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309" r:id="rId6"/>
    <p:sldId id="310" r:id="rId7"/>
    <p:sldId id="260" r:id="rId8"/>
    <p:sldId id="261" r:id="rId9"/>
    <p:sldId id="311" r:id="rId10"/>
    <p:sldId id="312" r:id="rId11"/>
    <p:sldId id="313" r:id="rId12"/>
    <p:sldId id="262" r:id="rId13"/>
    <p:sldId id="263" r:id="rId14"/>
    <p:sldId id="267" r:id="rId15"/>
    <p:sldId id="315" r:id="rId16"/>
    <p:sldId id="314" r:id="rId17"/>
    <p:sldId id="316" r:id="rId18"/>
    <p:sldId id="317" r:id="rId19"/>
    <p:sldId id="264" r:id="rId20"/>
    <p:sldId id="265" r:id="rId21"/>
    <p:sldId id="266" r:id="rId22"/>
    <p:sldId id="268" r:id="rId23"/>
    <p:sldId id="271" r:id="rId24"/>
    <p:sldId id="272" r:id="rId25"/>
    <p:sldId id="281" r:id="rId26"/>
  </p:sldIdLst>
  <p:sldSz cx="9144000" cy="5143500" type="screen16x9"/>
  <p:notesSz cx="6858000" cy="9144000"/>
  <p:embeddedFontLst>
    <p:embeddedFont>
      <p:font typeface="Arial Rounded MT Bold" panose="020F0704030504030204" pitchFamily="34" charset="77"/>
      <p:regular r:id="rId28"/>
    </p:embeddedFont>
    <p:embeddedFont>
      <p:font typeface="Colonna MT" pitchFamily="82" charset="77"/>
      <p:regular r:id="rId29"/>
    </p:embeddedFont>
    <p:embeddedFont>
      <p:font typeface="EB Garamond Regular" pitchFamily="2" charset="0"/>
      <p:regular r:id="rId30"/>
      <p:bold r:id="rId31"/>
      <p:italic r:id="rId32"/>
      <p:boldItalic r:id="rId33"/>
    </p:embeddedFont>
    <p:embeddedFont>
      <p:font typeface="Impact" panose="020B0806030902050204" pitchFamily="34" charset="0"/>
      <p:regular r:id="rId34"/>
    </p:embeddedFont>
    <p:embeddedFont>
      <p:font typeface="Lato" panose="020F0502020204030203" pitchFamily="34" charset="77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E4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3C1E4A5-5C31-48D0-AB75-8B29F784D852}">
  <a:tblStyle styleId="{23C1E4A5-5C31-48D0-AB75-8B29F784D85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61" d="100"/>
          <a:sy n="161" d="100"/>
        </p:scale>
        <p:origin x="7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FB8555-540F-4EF7-8D46-8ABB018A3B6F}" type="doc">
      <dgm:prSet loTypeId="urn:microsoft.com/office/officeart/2005/8/layout/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1C0BC68-A810-4B5F-92EF-C6470DBD2260}">
      <dgm:prSet phldrT="[Text]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Step 1 Collect Data</a:t>
          </a:r>
        </a:p>
      </dgm:t>
    </dgm:pt>
    <dgm:pt modelId="{DCC0BBCA-D868-4FF6-B174-2CC347601C09}" type="parTrans" cxnId="{E25CC5FC-6634-43C9-B82A-600821DFEB2A}">
      <dgm:prSet/>
      <dgm:spPr/>
      <dgm:t>
        <a:bodyPr/>
        <a:lstStyle/>
        <a:p>
          <a:endParaRPr lang="en-US"/>
        </a:p>
      </dgm:t>
    </dgm:pt>
    <dgm:pt modelId="{F5287809-3C15-4CCC-8752-80339C1152A5}" type="sibTrans" cxnId="{E25CC5FC-6634-43C9-B82A-600821DFEB2A}">
      <dgm:prSet/>
      <dgm:spPr/>
      <dgm:t>
        <a:bodyPr/>
        <a:lstStyle/>
        <a:p>
          <a:endParaRPr lang="en-US" dirty="0"/>
        </a:p>
      </dgm:t>
    </dgm:pt>
    <dgm:pt modelId="{EC30385C-94E2-463C-9938-AC727EF3A0BD}">
      <dgm:prSet phldrT="[Text]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Survey parents about learning environment needs</a:t>
          </a:r>
        </a:p>
      </dgm:t>
    </dgm:pt>
    <dgm:pt modelId="{58DF4C60-3566-42CD-B46D-A4F7342C86B5}" type="parTrans" cxnId="{4C6667EF-B515-4AD7-B1AE-F2348ABE3E9E}">
      <dgm:prSet/>
      <dgm:spPr/>
      <dgm:t>
        <a:bodyPr/>
        <a:lstStyle/>
        <a:p>
          <a:endParaRPr lang="en-US"/>
        </a:p>
      </dgm:t>
    </dgm:pt>
    <dgm:pt modelId="{08A01995-8A59-4BE3-9C91-CE9AECB335DE}" type="sibTrans" cxnId="{4C6667EF-B515-4AD7-B1AE-F2348ABE3E9E}">
      <dgm:prSet/>
      <dgm:spPr/>
      <dgm:t>
        <a:bodyPr/>
        <a:lstStyle/>
        <a:p>
          <a:endParaRPr lang="en-US"/>
        </a:p>
      </dgm:t>
    </dgm:pt>
    <dgm:pt modelId="{5D787C97-D980-4440-B210-928D6982299A}">
      <dgm:prSet phldrT="[Text]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en-US" dirty="0"/>
            <a:t>Step 2 Implement</a:t>
          </a:r>
        </a:p>
      </dgm:t>
    </dgm:pt>
    <dgm:pt modelId="{D85245B8-A960-43B4-AB37-E2A2097E6463}" type="parTrans" cxnId="{87BE6BD6-C499-4615-8EF5-B677B4CFE8C6}">
      <dgm:prSet/>
      <dgm:spPr/>
      <dgm:t>
        <a:bodyPr/>
        <a:lstStyle/>
        <a:p>
          <a:endParaRPr lang="en-US"/>
        </a:p>
      </dgm:t>
    </dgm:pt>
    <dgm:pt modelId="{C1CF9C7E-E63B-423A-9EB1-3CB2E27F093C}" type="sibTrans" cxnId="{87BE6BD6-C499-4615-8EF5-B677B4CFE8C6}">
      <dgm:prSet/>
      <dgm:spPr/>
      <dgm:t>
        <a:bodyPr/>
        <a:lstStyle/>
        <a:p>
          <a:endParaRPr lang="en-US" dirty="0"/>
        </a:p>
      </dgm:t>
    </dgm:pt>
    <dgm:pt modelId="{89EC74D7-8ED6-4609-997D-DDAF8AB36679}">
      <dgm:prSet phldrT="[Text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Provide resources to students based on need</a:t>
          </a:r>
        </a:p>
      </dgm:t>
    </dgm:pt>
    <dgm:pt modelId="{0698AAB8-4775-4A7F-A278-8DD90161C1F5}" type="parTrans" cxnId="{D735CEB7-C537-4EB1-B47E-8C0A39B59309}">
      <dgm:prSet/>
      <dgm:spPr/>
      <dgm:t>
        <a:bodyPr/>
        <a:lstStyle/>
        <a:p>
          <a:endParaRPr lang="en-US"/>
        </a:p>
      </dgm:t>
    </dgm:pt>
    <dgm:pt modelId="{17559087-0E7E-42E7-8DC5-4B772FD58A02}" type="sibTrans" cxnId="{D735CEB7-C537-4EB1-B47E-8C0A39B59309}">
      <dgm:prSet/>
      <dgm:spPr/>
      <dgm:t>
        <a:bodyPr/>
        <a:lstStyle/>
        <a:p>
          <a:endParaRPr lang="en-US"/>
        </a:p>
      </dgm:t>
    </dgm:pt>
    <dgm:pt modelId="{7E5BF415-DD7C-46CE-81EA-C533FD19D64E}">
      <dgm:prSet phldrT="[Text]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dirty="0"/>
            <a:t>Step 3 Compare</a:t>
          </a:r>
        </a:p>
      </dgm:t>
    </dgm:pt>
    <dgm:pt modelId="{3496D105-5B69-4ADE-96EF-122A5A850C05}" type="parTrans" cxnId="{4113378F-425D-41CC-A9CB-1FFF4FEF0016}">
      <dgm:prSet/>
      <dgm:spPr/>
      <dgm:t>
        <a:bodyPr/>
        <a:lstStyle/>
        <a:p>
          <a:endParaRPr lang="en-US"/>
        </a:p>
      </dgm:t>
    </dgm:pt>
    <dgm:pt modelId="{1F5FC802-6D69-4E46-BE07-5E20756FDADA}" type="sibTrans" cxnId="{4113378F-425D-41CC-A9CB-1FFF4FEF0016}">
      <dgm:prSet/>
      <dgm:spPr/>
      <dgm:t>
        <a:bodyPr/>
        <a:lstStyle/>
        <a:p>
          <a:endParaRPr lang="en-US"/>
        </a:p>
      </dgm:t>
    </dgm:pt>
    <dgm:pt modelId="{4537B24E-F32C-4F73-9C4F-EDE47D952988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Conduct parent survey of resource effectiveness</a:t>
          </a:r>
        </a:p>
      </dgm:t>
    </dgm:pt>
    <dgm:pt modelId="{26742A97-67F7-4478-B770-44761CF89C6A}" type="parTrans" cxnId="{13B7E9B1-D150-4219-A314-09B055A18888}">
      <dgm:prSet/>
      <dgm:spPr/>
      <dgm:t>
        <a:bodyPr/>
        <a:lstStyle/>
        <a:p>
          <a:endParaRPr lang="en-US"/>
        </a:p>
      </dgm:t>
    </dgm:pt>
    <dgm:pt modelId="{0CA7C5B6-FD4A-4DEC-8D86-06439C70E349}" type="sibTrans" cxnId="{13B7E9B1-D150-4219-A314-09B055A18888}">
      <dgm:prSet/>
      <dgm:spPr/>
      <dgm:t>
        <a:bodyPr/>
        <a:lstStyle/>
        <a:p>
          <a:endParaRPr lang="en-US"/>
        </a:p>
      </dgm:t>
    </dgm:pt>
    <dgm:pt modelId="{B5446597-79E7-4762-BA53-6548F31530A7}">
      <dgm:prSet phldrT="[Text]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Survey parents about quality of learning environment</a:t>
          </a:r>
        </a:p>
      </dgm:t>
    </dgm:pt>
    <dgm:pt modelId="{0233FA71-4D6D-4853-A4AA-40834F46506B}" type="parTrans" cxnId="{D7723192-5A15-4305-8B2C-938B202AB086}">
      <dgm:prSet/>
      <dgm:spPr/>
      <dgm:t>
        <a:bodyPr/>
        <a:lstStyle/>
        <a:p>
          <a:endParaRPr lang="en-US"/>
        </a:p>
      </dgm:t>
    </dgm:pt>
    <dgm:pt modelId="{8272BE74-EACE-4E0B-A81D-DF800D87569F}" type="sibTrans" cxnId="{D7723192-5A15-4305-8B2C-938B202AB086}">
      <dgm:prSet/>
      <dgm:spPr/>
      <dgm:t>
        <a:bodyPr/>
        <a:lstStyle/>
        <a:p>
          <a:endParaRPr lang="en-US"/>
        </a:p>
      </dgm:t>
    </dgm:pt>
    <dgm:pt modelId="{820BBFEE-DF64-4D92-B301-9FAA74709D1F}">
      <dgm:prSet phldrT="[Text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Conduct virtual guided reading groups</a:t>
          </a:r>
        </a:p>
      </dgm:t>
    </dgm:pt>
    <dgm:pt modelId="{AD40B50F-BD7B-401B-83F7-C5AD73DE40E6}" type="parTrans" cxnId="{E7783933-ED52-4F4E-8A52-24F999FC86D9}">
      <dgm:prSet/>
      <dgm:spPr/>
      <dgm:t>
        <a:bodyPr/>
        <a:lstStyle/>
        <a:p>
          <a:endParaRPr lang="en-US"/>
        </a:p>
      </dgm:t>
    </dgm:pt>
    <dgm:pt modelId="{25B9A11F-2269-44FC-A134-B27579F830C0}" type="sibTrans" cxnId="{E7783933-ED52-4F4E-8A52-24F999FC86D9}">
      <dgm:prSet/>
      <dgm:spPr/>
      <dgm:t>
        <a:bodyPr/>
        <a:lstStyle/>
        <a:p>
          <a:endParaRPr lang="en-US"/>
        </a:p>
      </dgm:t>
    </dgm:pt>
    <dgm:pt modelId="{129662DD-405A-4B1A-AC34-14BCC38CDDE6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Reassess student reading levels</a:t>
          </a:r>
        </a:p>
      </dgm:t>
    </dgm:pt>
    <dgm:pt modelId="{71029A48-7F97-4440-8DB2-0D925A37DC6C}" type="parTrans" cxnId="{18688E18-C69E-4829-B0FD-2245CE5564CD}">
      <dgm:prSet/>
      <dgm:spPr/>
      <dgm:t>
        <a:bodyPr/>
        <a:lstStyle/>
        <a:p>
          <a:endParaRPr lang="en-US"/>
        </a:p>
      </dgm:t>
    </dgm:pt>
    <dgm:pt modelId="{9045D7CC-6D04-4E1A-892A-F57A74984ABF}" type="sibTrans" cxnId="{18688E18-C69E-4829-B0FD-2245CE5564CD}">
      <dgm:prSet/>
      <dgm:spPr/>
      <dgm:t>
        <a:bodyPr/>
        <a:lstStyle/>
        <a:p>
          <a:endParaRPr lang="en-US"/>
        </a:p>
      </dgm:t>
    </dgm:pt>
    <dgm:pt modelId="{EC59419C-CF81-8C44-ACEB-8AA8A0C116B4}">
      <dgm:prSet phldrT="[Text]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Analyze results</a:t>
          </a:r>
        </a:p>
      </dgm:t>
    </dgm:pt>
    <dgm:pt modelId="{F868B23F-D017-AA4E-AF6B-4CF95EEC252E}" type="parTrans" cxnId="{143871BD-B44F-C74A-83F2-2E9C019E125A}">
      <dgm:prSet/>
      <dgm:spPr/>
      <dgm:t>
        <a:bodyPr/>
        <a:lstStyle/>
        <a:p>
          <a:endParaRPr lang="en-US"/>
        </a:p>
      </dgm:t>
    </dgm:pt>
    <dgm:pt modelId="{71A3B36E-C2A7-E44C-878C-BEC561EE27EC}" type="sibTrans" cxnId="{143871BD-B44F-C74A-83F2-2E9C019E125A}">
      <dgm:prSet/>
      <dgm:spPr/>
      <dgm:t>
        <a:bodyPr/>
        <a:lstStyle/>
        <a:p>
          <a:endParaRPr lang="en-US"/>
        </a:p>
      </dgm:t>
    </dgm:pt>
    <dgm:pt modelId="{BBD4ED6B-EE52-AF41-90FD-C83D410AB434}">
      <dgm:prSet phldrT="[Text]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Assess students reading levels</a:t>
          </a:r>
        </a:p>
      </dgm:t>
    </dgm:pt>
    <dgm:pt modelId="{2C5D0E38-52B4-5942-B0A6-56FA4F9F81A3}" type="parTrans" cxnId="{FF7AE29F-8DC8-AF4D-A319-9D4841B72B67}">
      <dgm:prSet/>
      <dgm:spPr/>
      <dgm:t>
        <a:bodyPr/>
        <a:lstStyle/>
        <a:p>
          <a:endParaRPr lang="en-US"/>
        </a:p>
      </dgm:t>
    </dgm:pt>
    <dgm:pt modelId="{C9777F75-6BB4-BE4B-A757-FB35EEFED2CE}" type="sibTrans" cxnId="{FF7AE29F-8DC8-AF4D-A319-9D4841B72B67}">
      <dgm:prSet/>
      <dgm:spPr/>
      <dgm:t>
        <a:bodyPr/>
        <a:lstStyle/>
        <a:p>
          <a:endParaRPr lang="en-US"/>
        </a:p>
      </dgm:t>
    </dgm:pt>
    <dgm:pt modelId="{003AAF44-77CF-4F40-A750-2744D21BFD8B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Compare data to beginning of the year and previous year data</a:t>
          </a:r>
        </a:p>
      </dgm:t>
    </dgm:pt>
    <dgm:pt modelId="{6E06FCDD-0E6B-A04B-A980-76DC0C259B92}" type="parTrans" cxnId="{8265F5F7-A159-F144-A822-AFD97815582B}">
      <dgm:prSet/>
      <dgm:spPr/>
      <dgm:t>
        <a:bodyPr/>
        <a:lstStyle/>
        <a:p>
          <a:endParaRPr lang="en-US"/>
        </a:p>
      </dgm:t>
    </dgm:pt>
    <dgm:pt modelId="{3AEA30E2-450E-DF46-A097-EEA96E2A197C}" type="sibTrans" cxnId="{8265F5F7-A159-F144-A822-AFD97815582B}">
      <dgm:prSet/>
      <dgm:spPr/>
      <dgm:t>
        <a:bodyPr/>
        <a:lstStyle/>
        <a:p>
          <a:endParaRPr lang="en-US"/>
        </a:p>
      </dgm:t>
    </dgm:pt>
    <dgm:pt modelId="{FBC3A0BC-9D8F-4C7B-B285-510A780E04E4}" type="pres">
      <dgm:prSet presAssocID="{51FB8555-540F-4EF7-8D46-8ABB018A3B6F}" presName="linearFlow" presStyleCnt="0">
        <dgm:presLayoutVars>
          <dgm:dir/>
          <dgm:animLvl val="lvl"/>
          <dgm:resizeHandles val="exact"/>
        </dgm:presLayoutVars>
      </dgm:prSet>
      <dgm:spPr/>
    </dgm:pt>
    <dgm:pt modelId="{ED22D1AC-1FA4-4D39-85EB-648D2E2E4B05}" type="pres">
      <dgm:prSet presAssocID="{C1C0BC68-A810-4B5F-92EF-C6470DBD2260}" presName="composite" presStyleCnt="0"/>
      <dgm:spPr/>
    </dgm:pt>
    <dgm:pt modelId="{3712DD02-33A5-46B6-B0E6-E3B73C051486}" type="pres">
      <dgm:prSet presAssocID="{C1C0BC68-A810-4B5F-92EF-C6470DBD2260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B36A994-60A6-447D-8D30-19D2F536511E}" type="pres">
      <dgm:prSet presAssocID="{C1C0BC68-A810-4B5F-92EF-C6470DBD2260}" presName="parSh" presStyleLbl="node1" presStyleIdx="0" presStyleCnt="3"/>
      <dgm:spPr/>
    </dgm:pt>
    <dgm:pt modelId="{9D677988-374B-4BBA-B73C-8BE59201B4AA}" type="pres">
      <dgm:prSet presAssocID="{C1C0BC68-A810-4B5F-92EF-C6470DBD2260}" presName="desTx" presStyleLbl="fgAcc1" presStyleIdx="0" presStyleCnt="3">
        <dgm:presLayoutVars>
          <dgm:bulletEnabled val="1"/>
        </dgm:presLayoutVars>
      </dgm:prSet>
      <dgm:spPr/>
    </dgm:pt>
    <dgm:pt modelId="{51EA4E37-9197-43C9-9502-961CC2F00719}" type="pres">
      <dgm:prSet presAssocID="{F5287809-3C15-4CCC-8752-80339C1152A5}" presName="sibTrans" presStyleLbl="sibTrans2D1" presStyleIdx="0" presStyleCnt="2"/>
      <dgm:spPr/>
    </dgm:pt>
    <dgm:pt modelId="{6D356879-97F7-4A4F-8954-7F876FCD0A2F}" type="pres">
      <dgm:prSet presAssocID="{F5287809-3C15-4CCC-8752-80339C1152A5}" presName="connTx" presStyleLbl="sibTrans2D1" presStyleIdx="0" presStyleCnt="2"/>
      <dgm:spPr/>
    </dgm:pt>
    <dgm:pt modelId="{496864C7-FE7D-4DDB-B363-166C7F967B11}" type="pres">
      <dgm:prSet presAssocID="{5D787C97-D980-4440-B210-928D6982299A}" presName="composite" presStyleCnt="0"/>
      <dgm:spPr/>
    </dgm:pt>
    <dgm:pt modelId="{EE1DFB8A-86A2-4C34-92A7-723C55E7CCDF}" type="pres">
      <dgm:prSet presAssocID="{5D787C97-D980-4440-B210-928D6982299A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BB0ABCB-2373-47ED-9774-278F8EE9E9B2}" type="pres">
      <dgm:prSet presAssocID="{5D787C97-D980-4440-B210-928D6982299A}" presName="parSh" presStyleLbl="node1" presStyleIdx="1" presStyleCnt="3"/>
      <dgm:spPr/>
    </dgm:pt>
    <dgm:pt modelId="{93C83A52-6E6B-41FD-9424-D118FD751CED}" type="pres">
      <dgm:prSet presAssocID="{5D787C97-D980-4440-B210-928D6982299A}" presName="desTx" presStyleLbl="fgAcc1" presStyleIdx="1" presStyleCnt="3">
        <dgm:presLayoutVars>
          <dgm:bulletEnabled val="1"/>
        </dgm:presLayoutVars>
      </dgm:prSet>
      <dgm:spPr/>
    </dgm:pt>
    <dgm:pt modelId="{A66EA167-6AD2-4AA4-A421-59E2B4561DDF}" type="pres">
      <dgm:prSet presAssocID="{C1CF9C7E-E63B-423A-9EB1-3CB2E27F093C}" presName="sibTrans" presStyleLbl="sibTrans2D1" presStyleIdx="1" presStyleCnt="2"/>
      <dgm:spPr/>
    </dgm:pt>
    <dgm:pt modelId="{84AB7DF1-E716-46D2-8886-4D0AF1B8C8A8}" type="pres">
      <dgm:prSet presAssocID="{C1CF9C7E-E63B-423A-9EB1-3CB2E27F093C}" presName="connTx" presStyleLbl="sibTrans2D1" presStyleIdx="1" presStyleCnt="2"/>
      <dgm:spPr/>
    </dgm:pt>
    <dgm:pt modelId="{21E31B03-7874-4FDF-9737-EAFFCD11494C}" type="pres">
      <dgm:prSet presAssocID="{7E5BF415-DD7C-46CE-81EA-C533FD19D64E}" presName="composite" presStyleCnt="0"/>
      <dgm:spPr/>
    </dgm:pt>
    <dgm:pt modelId="{C51586F8-6FAF-4530-806B-429518E699E2}" type="pres">
      <dgm:prSet presAssocID="{7E5BF415-DD7C-46CE-81EA-C533FD19D64E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3E371716-205E-4EF6-A7ED-14278F63B034}" type="pres">
      <dgm:prSet presAssocID="{7E5BF415-DD7C-46CE-81EA-C533FD19D64E}" presName="parSh" presStyleLbl="node1" presStyleIdx="2" presStyleCnt="3"/>
      <dgm:spPr/>
    </dgm:pt>
    <dgm:pt modelId="{D91F2413-E4E3-4058-AF8C-E44208B5C14B}" type="pres">
      <dgm:prSet presAssocID="{7E5BF415-DD7C-46CE-81EA-C533FD19D64E}" presName="desTx" presStyleLbl="fgAcc1" presStyleIdx="2" presStyleCnt="3" custLinFactNeighborX="-13963" custLinFactNeighborY="-2729">
        <dgm:presLayoutVars>
          <dgm:bulletEnabled val="1"/>
        </dgm:presLayoutVars>
      </dgm:prSet>
      <dgm:spPr/>
    </dgm:pt>
  </dgm:ptLst>
  <dgm:cxnLst>
    <dgm:cxn modelId="{49EB6703-EA1F-4957-BF3C-43DFD780A52F}" type="presOf" srcId="{F5287809-3C15-4CCC-8752-80339C1152A5}" destId="{51EA4E37-9197-43C9-9502-961CC2F00719}" srcOrd="0" destOrd="0" presId="urn:microsoft.com/office/officeart/2005/8/layout/process3"/>
    <dgm:cxn modelId="{035D5513-6A53-4B34-885B-3690395A9C80}" type="presOf" srcId="{F5287809-3C15-4CCC-8752-80339C1152A5}" destId="{6D356879-97F7-4A4F-8954-7F876FCD0A2F}" srcOrd="1" destOrd="0" presId="urn:microsoft.com/office/officeart/2005/8/layout/process3"/>
    <dgm:cxn modelId="{18688E18-C69E-4829-B0FD-2245CE5564CD}" srcId="{7E5BF415-DD7C-46CE-81EA-C533FD19D64E}" destId="{129662DD-405A-4B1A-AC34-14BCC38CDDE6}" srcOrd="1" destOrd="0" parTransId="{71029A48-7F97-4440-8DB2-0D925A37DC6C}" sibTransId="{9045D7CC-6D04-4E1A-892A-F57A74984ABF}"/>
    <dgm:cxn modelId="{BF0E0C20-E57F-4DE8-9F65-358DE4168A87}" type="presOf" srcId="{820BBFEE-DF64-4D92-B301-9FAA74709D1F}" destId="{93C83A52-6E6B-41FD-9424-D118FD751CED}" srcOrd="0" destOrd="1" presId="urn:microsoft.com/office/officeart/2005/8/layout/process3"/>
    <dgm:cxn modelId="{D9AF0E22-7C7F-46D0-A258-9DBA8FA3DBFF}" type="presOf" srcId="{C1C0BC68-A810-4B5F-92EF-C6470DBD2260}" destId="{DB36A994-60A6-447D-8D30-19D2F536511E}" srcOrd="1" destOrd="0" presId="urn:microsoft.com/office/officeart/2005/8/layout/process3"/>
    <dgm:cxn modelId="{580D3822-696C-4737-8C4B-5CD212740025}" type="presOf" srcId="{4537B24E-F32C-4F73-9C4F-EDE47D952988}" destId="{D91F2413-E4E3-4058-AF8C-E44208B5C14B}" srcOrd="0" destOrd="0" presId="urn:microsoft.com/office/officeart/2005/8/layout/process3"/>
    <dgm:cxn modelId="{7AEC6229-E746-FD40-83B6-7B7980694210}" type="presOf" srcId="{003AAF44-77CF-4F40-A750-2744D21BFD8B}" destId="{D91F2413-E4E3-4058-AF8C-E44208B5C14B}" srcOrd="0" destOrd="2" presId="urn:microsoft.com/office/officeart/2005/8/layout/process3"/>
    <dgm:cxn modelId="{E7783933-ED52-4F4E-8A52-24F999FC86D9}" srcId="{5D787C97-D980-4440-B210-928D6982299A}" destId="{820BBFEE-DF64-4D92-B301-9FAA74709D1F}" srcOrd="1" destOrd="0" parTransId="{AD40B50F-BD7B-401B-83F7-C5AD73DE40E6}" sibTransId="{25B9A11F-2269-44FC-A134-B27579F830C0}"/>
    <dgm:cxn modelId="{2CC75938-A94B-40DD-A46E-A73EFE8FDCCD}" type="presOf" srcId="{EC30385C-94E2-463C-9938-AC727EF3A0BD}" destId="{9D677988-374B-4BBA-B73C-8BE59201B4AA}" srcOrd="0" destOrd="0" presId="urn:microsoft.com/office/officeart/2005/8/layout/process3"/>
    <dgm:cxn modelId="{EC6A1A3E-A8CB-40A3-96E9-87AC04AD0CD5}" type="presOf" srcId="{7E5BF415-DD7C-46CE-81EA-C533FD19D64E}" destId="{3E371716-205E-4EF6-A7ED-14278F63B034}" srcOrd="1" destOrd="0" presId="urn:microsoft.com/office/officeart/2005/8/layout/process3"/>
    <dgm:cxn modelId="{080FCC40-F651-44FD-8CD9-6F4FBAF02719}" type="presOf" srcId="{C1CF9C7E-E63B-423A-9EB1-3CB2E27F093C}" destId="{84AB7DF1-E716-46D2-8886-4D0AF1B8C8A8}" srcOrd="1" destOrd="0" presId="urn:microsoft.com/office/officeart/2005/8/layout/process3"/>
    <dgm:cxn modelId="{49960248-33BD-074F-96BE-669CC475ABB7}" type="presOf" srcId="{BBD4ED6B-EE52-AF41-90FD-C83D410AB434}" destId="{9D677988-374B-4BBA-B73C-8BE59201B4AA}" srcOrd="0" destOrd="2" presId="urn:microsoft.com/office/officeart/2005/8/layout/process3"/>
    <dgm:cxn modelId="{EB088E4B-0A2D-4FAE-98F7-679D9462748A}" type="presOf" srcId="{5D787C97-D980-4440-B210-928D6982299A}" destId="{6BB0ABCB-2373-47ED-9774-278F8EE9E9B2}" srcOrd="1" destOrd="0" presId="urn:microsoft.com/office/officeart/2005/8/layout/process3"/>
    <dgm:cxn modelId="{F32DD857-0508-493C-8B63-6B618577A874}" type="presOf" srcId="{7E5BF415-DD7C-46CE-81EA-C533FD19D64E}" destId="{C51586F8-6FAF-4530-806B-429518E699E2}" srcOrd="0" destOrd="0" presId="urn:microsoft.com/office/officeart/2005/8/layout/process3"/>
    <dgm:cxn modelId="{E359B758-F406-4829-A72E-72DC9CEB1A9D}" type="presOf" srcId="{C1C0BC68-A810-4B5F-92EF-C6470DBD2260}" destId="{3712DD02-33A5-46B6-B0E6-E3B73C051486}" srcOrd="0" destOrd="0" presId="urn:microsoft.com/office/officeart/2005/8/layout/process3"/>
    <dgm:cxn modelId="{8D18106D-F89D-47B3-B392-0C5E482B65D8}" type="presOf" srcId="{129662DD-405A-4B1A-AC34-14BCC38CDDE6}" destId="{D91F2413-E4E3-4058-AF8C-E44208B5C14B}" srcOrd="0" destOrd="1" presId="urn:microsoft.com/office/officeart/2005/8/layout/process3"/>
    <dgm:cxn modelId="{EC1E9F7C-E8B1-4A3B-BAC9-7A1230613869}" type="presOf" srcId="{5D787C97-D980-4440-B210-928D6982299A}" destId="{EE1DFB8A-86A2-4C34-92A7-723C55E7CCDF}" srcOrd="0" destOrd="0" presId="urn:microsoft.com/office/officeart/2005/8/layout/process3"/>
    <dgm:cxn modelId="{19D90880-372C-416D-9D26-798997B15B54}" type="presOf" srcId="{C1CF9C7E-E63B-423A-9EB1-3CB2E27F093C}" destId="{A66EA167-6AD2-4AA4-A421-59E2B4561DDF}" srcOrd="0" destOrd="0" presId="urn:microsoft.com/office/officeart/2005/8/layout/process3"/>
    <dgm:cxn modelId="{4113378F-425D-41CC-A9CB-1FFF4FEF0016}" srcId="{51FB8555-540F-4EF7-8D46-8ABB018A3B6F}" destId="{7E5BF415-DD7C-46CE-81EA-C533FD19D64E}" srcOrd="2" destOrd="0" parTransId="{3496D105-5B69-4ADE-96EF-122A5A850C05}" sibTransId="{1F5FC802-6D69-4E46-BE07-5E20756FDADA}"/>
    <dgm:cxn modelId="{D7723192-5A15-4305-8B2C-938B202AB086}" srcId="{C1C0BC68-A810-4B5F-92EF-C6470DBD2260}" destId="{B5446597-79E7-4762-BA53-6548F31530A7}" srcOrd="1" destOrd="0" parTransId="{0233FA71-4D6D-4853-A4AA-40834F46506B}" sibTransId="{8272BE74-EACE-4E0B-A81D-DF800D87569F}"/>
    <dgm:cxn modelId="{FF7AE29F-8DC8-AF4D-A319-9D4841B72B67}" srcId="{C1C0BC68-A810-4B5F-92EF-C6470DBD2260}" destId="{BBD4ED6B-EE52-AF41-90FD-C83D410AB434}" srcOrd="2" destOrd="0" parTransId="{2C5D0E38-52B4-5942-B0A6-56FA4F9F81A3}" sibTransId="{C9777F75-6BB4-BE4B-A757-FB35EEFED2CE}"/>
    <dgm:cxn modelId="{439DF1A5-7F2B-4CEA-A227-28097B19E498}" type="presOf" srcId="{89EC74D7-8ED6-4609-997D-DDAF8AB36679}" destId="{93C83A52-6E6B-41FD-9424-D118FD751CED}" srcOrd="0" destOrd="0" presId="urn:microsoft.com/office/officeart/2005/8/layout/process3"/>
    <dgm:cxn modelId="{13B7E9B1-D150-4219-A314-09B055A18888}" srcId="{7E5BF415-DD7C-46CE-81EA-C533FD19D64E}" destId="{4537B24E-F32C-4F73-9C4F-EDE47D952988}" srcOrd="0" destOrd="0" parTransId="{26742A97-67F7-4478-B770-44761CF89C6A}" sibTransId="{0CA7C5B6-FD4A-4DEC-8D86-06439C70E349}"/>
    <dgm:cxn modelId="{D735CEB7-C537-4EB1-B47E-8C0A39B59309}" srcId="{5D787C97-D980-4440-B210-928D6982299A}" destId="{89EC74D7-8ED6-4609-997D-DDAF8AB36679}" srcOrd="0" destOrd="0" parTransId="{0698AAB8-4775-4A7F-A278-8DD90161C1F5}" sibTransId="{17559087-0E7E-42E7-8DC5-4B772FD58A02}"/>
    <dgm:cxn modelId="{143871BD-B44F-C74A-83F2-2E9C019E125A}" srcId="{C1C0BC68-A810-4B5F-92EF-C6470DBD2260}" destId="{EC59419C-CF81-8C44-ACEB-8AA8A0C116B4}" srcOrd="3" destOrd="0" parTransId="{F868B23F-D017-AA4E-AF6B-4CF95EEC252E}" sibTransId="{71A3B36E-C2A7-E44C-878C-BEC561EE27EC}"/>
    <dgm:cxn modelId="{7F0CA1C6-3C68-D74B-8953-78483D027137}" type="presOf" srcId="{EC59419C-CF81-8C44-ACEB-8AA8A0C116B4}" destId="{9D677988-374B-4BBA-B73C-8BE59201B4AA}" srcOrd="0" destOrd="3" presId="urn:microsoft.com/office/officeart/2005/8/layout/process3"/>
    <dgm:cxn modelId="{87BE6BD6-C499-4615-8EF5-B677B4CFE8C6}" srcId="{51FB8555-540F-4EF7-8D46-8ABB018A3B6F}" destId="{5D787C97-D980-4440-B210-928D6982299A}" srcOrd="1" destOrd="0" parTransId="{D85245B8-A960-43B4-AB37-E2A2097E6463}" sibTransId="{C1CF9C7E-E63B-423A-9EB1-3CB2E27F093C}"/>
    <dgm:cxn modelId="{5C04F2EC-D238-40FC-BC22-F6017807991D}" type="presOf" srcId="{B5446597-79E7-4762-BA53-6548F31530A7}" destId="{9D677988-374B-4BBA-B73C-8BE59201B4AA}" srcOrd="0" destOrd="1" presId="urn:microsoft.com/office/officeart/2005/8/layout/process3"/>
    <dgm:cxn modelId="{4C6667EF-B515-4AD7-B1AE-F2348ABE3E9E}" srcId="{C1C0BC68-A810-4B5F-92EF-C6470DBD2260}" destId="{EC30385C-94E2-463C-9938-AC727EF3A0BD}" srcOrd="0" destOrd="0" parTransId="{58DF4C60-3566-42CD-B46D-A4F7342C86B5}" sibTransId="{08A01995-8A59-4BE3-9C91-CE9AECB335DE}"/>
    <dgm:cxn modelId="{8265F5F7-A159-F144-A822-AFD97815582B}" srcId="{7E5BF415-DD7C-46CE-81EA-C533FD19D64E}" destId="{003AAF44-77CF-4F40-A750-2744D21BFD8B}" srcOrd="2" destOrd="0" parTransId="{6E06FCDD-0E6B-A04B-A980-76DC0C259B92}" sibTransId="{3AEA30E2-450E-DF46-A097-EEA96E2A197C}"/>
    <dgm:cxn modelId="{E25CC5FC-6634-43C9-B82A-600821DFEB2A}" srcId="{51FB8555-540F-4EF7-8D46-8ABB018A3B6F}" destId="{C1C0BC68-A810-4B5F-92EF-C6470DBD2260}" srcOrd="0" destOrd="0" parTransId="{DCC0BBCA-D868-4FF6-B174-2CC347601C09}" sibTransId="{F5287809-3C15-4CCC-8752-80339C1152A5}"/>
    <dgm:cxn modelId="{A68819FE-7568-4FE1-B581-7E5863A83153}" type="presOf" srcId="{51FB8555-540F-4EF7-8D46-8ABB018A3B6F}" destId="{FBC3A0BC-9D8F-4C7B-B285-510A780E04E4}" srcOrd="0" destOrd="0" presId="urn:microsoft.com/office/officeart/2005/8/layout/process3"/>
    <dgm:cxn modelId="{919BF25F-7D36-48E1-AB55-19CBC76C64D6}" type="presParOf" srcId="{FBC3A0BC-9D8F-4C7B-B285-510A780E04E4}" destId="{ED22D1AC-1FA4-4D39-85EB-648D2E2E4B05}" srcOrd="0" destOrd="0" presId="urn:microsoft.com/office/officeart/2005/8/layout/process3"/>
    <dgm:cxn modelId="{1242E9A2-338B-4E1D-8425-F1930C1FD1CE}" type="presParOf" srcId="{ED22D1AC-1FA4-4D39-85EB-648D2E2E4B05}" destId="{3712DD02-33A5-46B6-B0E6-E3B73C051486}" srcOrd="0" destOrd="0" presId="urn:microsoft.com/office/officeart/2005/8/layout/process3"/>
    <dgm:cxn modelId="{93951B44-DC36-4FB9-A662-D7EF95C69F59}" type="presParOf" srcId="{ED22D1AC-1FA4-4D39-85EB-648D2E2E4B05}" destId="{DB36A994-60A6-447D-8D30-19D2F536511E}" srcOrd="1" destOrd="0" presId="urn:microsoft.com/office/officeart/2005/8/layout/process3"/>
    <dgm:cxn modelId="{4B618E5C-23DA-4CC1-B370-1783E5A7DD51}" type="presParOf" srcId="{ED22D1AC-1FA4-4D39-85EB-648D2E2E4B05}" destId="{9D677988-374B-4BBA-B73C-8BE59201B4AA}" srcOrd="2" destOrd="0" presId="urn:microsoft.com/office/officeart/2005/8/layout/process3"/>
    <dgm:cxn modelId="{960A4299-C0B9-44E1-B079-ABCB36EBE928}" type="presParOf" srcId="{FBC3A0BC-9D8F-4C7B-B285-510A780E04E4}" destId="{51EA4E37-9197-43C9-9502-961CC2F00719}" srcOrd="1" destOrd="0" presId="urn:microsoft.com/office/officeart/2005/8/layout/process3"/>
    <dgm:cxn modelId="{DD17E2A9-73D4-404A-99C8-A28A1A32FAD0}" type="presParOf" srcId="{51EA4E37-9197-43C9-9502-961CC2F00719}" destId="{6D356879-97F7-4A4F-8954-7F876FCD0A2F}" srcOrd="0" destOrd="0" presId="urn:microsoft.com/office/officeart/2005/8/layout/process3"/>
    <dgm:cxn modelId="{E5500DFE-9EFD-42E8-A0A1-8D0CED7AF569}" type="presParOf" srcId="{FBC3A0BC-9D8F-4C7B-B285-510A780E04E4}" destId="{496864C7-FE7D-4DDB-B363-166C7F967B11}" srcOrd="2" destOrd="0" presId="urn:microsoft.com/office/officeart/2005/8/layout/process3"/>
    <dgm:cxn modelId="{1B5FECA6-7A80-4A02-8E68-C8BC0F66BB0F}" type="presParOf" srcId="{496864C7-FE7D-4DDB-B363-166C7F967B11}" destId="{EE1DFB8A-86A2-4C34-92A7-723C55E7CCDF}" srcOrd="0" destOrd="0" presId="urn:microsoft.com/office/officeart/2005/8/layout/process3"/>
    <dgm:cxn modelId="{F2C83D5B-620C-4D7B-A0CF-8FDD12606A45}" type="presParOf" srcId="{496864C7-FE7D-4DDB-B363-166C7F967B11}" destId="{6BB0ABCB-2373-47ED-9774-278F8EE9E9B2}" srcOrd="1" destOrd="0" presId="urn:microsoft.com/office/officeart/2005/8/layout/process3"/>
    <dgm:cxn modelId="{DA133F4C-4DCD-4AFB-95BA-A46090A1E6F9}" type="presParOf" srcId="{496864C7-FE7D-4DDB-B363-166C7F967B11}" destId="{93C83A52-6E6B-41FD-9424-D118FD751CED}" srcOrd="2" destOrd="0" presId="urn:microsoft.com/office/officeart/2005/8/layout/process3"/>
    <dgm:cxn modelId="{F9993E88-5788-4AAF-AF9E-A715C445A825}" type="presParOf" srcId="{FBC3A0BC-9D8F-4C7B-B285-510A780E04E4}" destId="{A66EA167-6AD2-4AA4-A421-59E2B4561DDF}" srcOrd="3" destOrd="0" presId="urn:microsoft.com/office/officeart/2005/8/layout/process3"/>
    <dgm:cxn modelId="{38EF3BB9-131F-4F5A-B909-1E831CD880A7}" type="presParOf" srcId="{A66EA167-6AD2-4AA4-A421-59E2B4561DDF}" destId="{84AB7DF1-E716-46D2-8886-4D0AF1B8C8A8}" srcOrd="0" destOrd="0" presId="urn:microsoft.com/office/officeart/2005/8/layout/process3"/>
    <dgm:cxn modelId="{23A95565-FCAD-4085-931D-8CCCC64769F2}" type="presParOf" srcId="{FBC3A0BC-9D8F-4C7B-B285-510A780E04E4}" destId="{21E31B03-7874-4FDF-9737-EAFFCD11494C}" srcOrd="4" destOrd="0" presId="urn:microsoft.com/office/officeart/2005/8/layout/process3"/>
    <dgm:cxn modelId="{1F7301EF-CEDB-4D34-A077-8653B55017F0}" type="presParOf" srcId="{21E31B03-7874-4FDF-9737-EAFFCD11494C}" destId="{C51586F8-6FAF-4530-806B-429518E699E2}" srcOrd="0" destOrd="0" presId="urn:microsoft.com/office/officeart/2005/8/layout/process3"/>
    <dgm:cxn modelId="{4794DEC1-F934-4EA1-BD20-5D7A309DDC8A}" type="presParOf" srcId="{21E31B03-7874-4FDF-9737-EAFFCD11494C}" destId="{3E371716-205E-4EF6-A7ED-14278F63B034}" srcOrd="1" destOrd="0" presId="urn:microsoft.com/office/officeart/2005/8/layout/process3"/>
    <dgm:cxn modelId="{9DF1CD5D-C0C4-4628-9DE8-8C82D7DA65D2}" type="presParOf" srcId="{21E31B03-7874-4FDF-9737-EAFFCD11494C}" destId="{D91F2413-E4E3-4058-AF8C-E44208B5C14B}" srcOrd="2" destOrd="0" presId="urn:microsoft.com/office/officeart/2005/8/layout/process3"/>
  </dgm:cxnLst>
  <dgm:bg>
    <a:gradFill>
      <a:gsLst>
        <a:gs pos="6000">
          <a:srgbClr val="A3E4F8"/>
        </a:gs>
        <a:gs pos="92996">
          <a:schemeClr val="bg2">
            <a:lumMod val="60000"/>
            <a:lumOff val="40000"/>
          </a:schemeClr>
        </a:gs>
        <a:gs pos="13986">
          <a:schemeClr val="tx1">
            <a:lumMod val="20000"/>
            <a:lumOff val="80000"/>
          </a:schemeClr>
        </a:gs>
        <a:gs pos="15000">
          <a:srgbClr val="FFE89D"/>
        </a:gs>
        <a:gs pos="0">
          <a:srgbClr val="00B0F0"/>
        </a:gs>
        <a:gs pos="74000">
          <a:srgbClr val="00B0F0"/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36A994-60A6-447D-8D30-19D2F536511E}">
      <dsp:nvSpPr>
        <dsp:cNvPr id="0" name=""/>
        <dsp:cNvSpPr/>
      </dsp:nvSpPr>
      <dsp:spPr>
        <a:xfrm>
          <a:off x="4217" y="50456"/>
          <a:ext cx="1917716" cy="906557"/>
        </a:xfrm>
        <a:prstGeom prst="roundRect">
          <a:avLst>
            <a:gd name="adj" fmla="val 10000"/>
          </a:avLst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Step 1 Collect Data</a:t>
          </a:r>
        </a:p>
      </dsp:txBody>
      <dsp:txXfrm>
        <a:off x="4217" y="50456"/>
        <a:ext cx="1917716" cy="604371"/>
      </dsp:txXfrm>
    </dsp:sp>
    <dsp:sp modelId="{9D677988-374B-4BBA-B73C-8BE59201B4AA}">
      <dsp:nvSpPr>
        <dsp:cNvPr id="0" name=""/>
        <dsp:cNvSpPr/>
      </dsp:nvSpPr>
      <dsp:spPr>
        <a:xfrm>
          <a:off x="397002" y="654827"/>
          <a:ext cx="1917716" cy="2995200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bg1"/>
              </a:solidFill>
            </a:rPr>
            <a:t>Survey parents about learning environment needs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bg1"/>
              </a:solidFill>
            </a:rPr>
            <a:t>Survey parents about quality of learning environment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bg1"/>
              </a:solidFill>
            </a:rPr>
            <a:t>Assess students reading levels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bg1"/>
              </a:solidFill>
            </a:rPr>
            <a:t>Analyze results</a:t>
          </a:r>
        </a:p>
      </dsp:txBody>
      <dsp:txXfrm>
        <a:off x="453170" y="710995"/>
        <a:ext cx="1805380" cy="2882864"/>
      </dsp:txXfrm>
    </dsp:sp>
    <dsp:sp modelId="{51EA4E37-9197-43C9-9502-961CC2F00719}">
      <dsp:nvSpPr>
        <dsp:cNvPr id="0" name=""/>
        <dsp:cNvSpPr/>
      </dsp:nvSpPr>
      <dsp:spPr>
        <a:xfrm>
          <a:off x="2212653" y="113914"/>
          <a:ext cx="616324" cy="4774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>
        <a:off x="2212653" y="209405"/>
        <a:ext cx="473088" cy="286473"/>
      </dsp:txXfrm>
    </dsp:sp>
    <dsp:sp modelId="{6BB0ABCB-2373-47ED-9774-278F8EE9E9B2}">
      <dsp:nvSpPr>
        <dsp:cNvPr id="0" name=""/>
        <dsp:cNvSpPr/>
      </dsp:nvSpPr>
      <dsp:spPr>
        <a:xfrm>
          <a:off x="3084809" y="50456"/>
          <a:ext cx="1917716" cy="906557"/>
        </a:xfrm>
        <a:prstGeom prst="roundRect">
          <a:avLst>
            <a:gd name="adj" fmla="val 10000"/>
          </a:avLst>
        </a:prstGeom>
        <a:solidFill>
          <a:schemeClr val="bg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Step 2 Implement</a:t>
          </a:r>
        </a:p>
      </dsp:txBody>
      <dsp:txXfrm>
        <a:off x="3084809" y="50456"/>
        <a:ext cx="1917716" cy="604371"/>
      </dsp:txXfrm>
    </dsp:sp>
    <dsp:sp modelId="{93C83A52-6E6B-41FD-9424-D118FD751CED}">
      <dsp:nvSpPr>
        <dsp:cNvPr id="0" name=""/>
        <dsp:cNvSpPr/>
      </dsp:nvSpPr>
      <dsp:spPr>
        <a:xfrm>
          <a:off x="3477594" y="654827"/>
          <a:ext cx="1917716" cy="2995200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  <a:alpha val="90000"/>
          </a:schemeClr>
        </a:solidFill>
        <a:ln w="25400" cap="flat" cmpd="sng" algn="ctr">
          <a:solidFill>
            <a:schemeClr val="accent3">
              <a:hueOff val="-11140"/>
              <a:satOff val="962"/>
              <a:lumOff val="66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bg1"/>
              </a:solidFill>
            </a:rPr>
            <a:t>Provide resources to students based on need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bg1"/>
              </a:solidFill>
            </a:rPr>
            <a:t>Conduct virtual guided reading groups</a:t>
          </a:r>
        </a:p>
      </dsp:txBody>
      <dsp:txXfrm>
        <a:off x="3533762" y="710995"/>
        <a:ext cx="1805380" cy="2882864"/>
      </dsp:txXfrm>
    </dsp:sp>
    <dsp:sp modelId="{A66EA167-6AD2-4AA4-A421-59E2B4561DDF}">
      <dsp:nvSpPr>
        <dsp:cNvPr id="0" name=""/>
        <dsp:cNvSpPr/>
      </dsp:nvSpPr>
      <dsp:spPr>
        <a:xfrm>
          <a:off x="5293244" y="113914"/>
          <a:ext cx="616324" cy="4774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22280"/>
            <a:satOff val="1924"/>
            <a:lumOff val="1333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>
        <a:off x="5293244" y="209405"/>
        <a:ext cx="473088" cy="286473"/>
      </dsp:txXfrm>
    </dsp:sp>
    <dsp:sp modelId="{3E371716-205E-4EF6-A7ED-14278F63B034}">
      <dsp:nvSpPr>
        <dsp:cNvPr id="0" name=""/>
        <dsp:cNvSpPr/>
      </dsp:nvSpPr>
      <dsp:spPr>
        <a:xfrm>
          <a:off x="6165401" y="50456"/>
          <a:ext cx="1917716" cy="906557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Step 3 Compare</a:t>
          </a:r>
        </a:p>
      </dsp:txBody>
      <dsp:txXfrm>
        <a:off x="6165401" y="50456"/>
        <a:ext cx="1917716" cy="604371"/>
      </dsp:txXfrm>
    </dsp:sp>
    <dsp:sp modelId="{D91F2413-E4E3-4058-AF8C-E44208B5C14B}">
      <dsp:nvSpPr>
        <dsp:cNvPr id="0" name=""/>
        <dsp:cNvSpPr/>
      </dsp:nvSpPr>
      <dsp:spPr>
        <a:xfrm>
          <a:off x="6290416" y="573088"/>
          <a:ext cx="1917716" cy="2995200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accent3">
              <a:hueOff val="-22280"/>
              <a:satOff val="1924"/>
              <a:lumOff val="133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bg1"/>
              </a:solidFill>
            </a:rPr>
            <a:t>Conduct parent survey of resource effectiveness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bg1"/>
              </a:solidFill>
            </a:rPr>
            <a:t>Reassess student reading levels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bg1"/>
              </a:solidFill>
            </a:rPr>
            <a:t>Compare data to beginning of the year and previous year data</a:t>
          </a:r>
        </a:p>
      </dsp:txBody>
      <dsp:txXfrm>
        <a:off x="6346584" y="629256"/>
        <a:ext cx="1805380" cy="28828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g8660bdad89_1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2" name="Google Shape;1822;g8660bdad89_1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9033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g8660bdad89_1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2" name="Google Shape;1822;g8660bdad89_1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4277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g8660bdad89_1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2" name="Google Shape;1822;g8660bdad89_1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6960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" name="Google Shape;1518;g8660bdad89_1_14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9" name="Google Shape;1519;g8660bdad89_1_14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Google Shape;1526;g8c1c5cdf76_2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7" name="Google Shape;1527;g8c1c5cdf76_2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" name="Google Shape;1721;g8660bdad89_1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2" name="Google Shape;1722;g8660bdad89_1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4" name="Google Shape;2134;g8660bdad89_1_1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5" name="Google Shape;2135;g8660bdad89_1_1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7" name="Google Shape;2637;g8660bdad89_2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8" name="Google Shape;2638;g8660bdad89_2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6" name="Google Shape;3236;g8da7616240_2_6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7" name="Google Shape;3237;g8da7616240_2_6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3" name="Google Shape;10003;g8660bdad89_2_8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04" name="Google Shape;10004;g8660bdad89_2_8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8c1c5cdf7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8c1c5cdf7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8af27ca9c9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8af27ca9c9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8c1c5cdf7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8c1c5cdf7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8af27ca9c9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g8af27ca9c9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8e51508a91_6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8" name="Google Shape;948;g8e51508a91_6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g8af27ca9c9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1" name="Google Shape;1321;g8af27ca9c9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Google Shape;1421;g8af27ca9c9_0_4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2" name="Google Shape;1422;g8af27ca9c9_0_4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g8660bdad89_1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2" name="Google Shape;1822;g8660bdad89_1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85750" y="285750"/>
            <a:ext cx="8572500" cy="45720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72400" y="1343763"/>
            <a:ext cx="3636300" cy="134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500"/>
              <a:buFont typeface="EB Garamond Regular"/>
              <a:buNone/>
              <a:defRPr sz="4500">
                <a:latin typeface="EB Garamond Regular"/>
                <a:ea typeface="EB Garamond Regular"/>
                <a:cs typeface="EB Garamond Regular"/>
                <a:sym typeface="EB Garamond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500"/>
              <a:buFont typeface="EB Garamond Regular"/>
              <a:buNone/>
              <a:defRPr sz="4500">
                <a:latin typeface="EB Garamond Regular"/>
                <a:ea typeface="EB Garamond Regular"/>
                <a:cs typeface="EB Garamond Regular"/>
                <a:sym typeface="EB Garamond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500"/>
              <a:buFont typeface="EB Garamond Regular"/>
              <a:buNone/>
              <a:defRPr sz="4500">
                <a:latin typeface="EB Garamond Regular"/>
                <a:ea typeface="EB Garamond Regular"/>
                <a:cs typeface="EB Garamond Regular"/>
                <a:sym typeface="EB Garamond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500"/>
              <a:buFont typeface="EB Garamond Regular"/>
              <a:buNone/>
              <a:defRPr sz="4500">
                <a:latin typeface="EB Garamond Regular"/>
                <a:ea typeface="EB Garamond Regular"/>
                <a:cs typeface="EB Garamond Regular"/>
                <a:sym typeface="EB Garamond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500"/>
              <a:buFont typeface="EB Garamond Regular"/>
              <a:buNone/>
              <a:defRPr sz="4500">
                <a:latin typeface="EB Garamond Regular"/>
                <a:ea typeface="EB Garamond Regular"/>
                <a:cs typeface="EB Garamond Regular"/>
                <a:sym typeface="EB Garamond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500"/>
              <a:buFont typeface="EB Garamond Regular"/>
              <a:buNone/>
              <a:defRPr sz="4500">
                <a:latin typeface="EB Garamond Regular"/>
                <a:ea typeface="EB Garamond Regular"/>
                <a:cs typeface="EB Garamond Regular"/>
                <a:sym typeface="EB Garamond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500"/>
              <a:buFont typeface="EB Garamond Regular"/>
              <a:buNone/>
              <a:defRPr sz="4500">
                <a:latin typeface="EB Garamond Regular"/>
                <a:ea typeface="EB Garamond Regular"/>
                <a:cs typeface="EB Garamond Regular"/>
                <a:sym typeface="EB Garamond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500"/>
              <a:buFont typeface="EB Garamond Regular"/>
              <a:buNone/>
              <a:defRPr sz="4500">
                <a:latin typeface="EB Garamond Regular"/>
                <a:ea typeface="EB Garamond Regular"/>
                <a:cs typeface="EB Garamond Regular"/>
                <a:sym typeface="EB Garamond Regular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872400" y="3071638"/>
            <a:ext cx="4100100" cy="8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ato"/>
              <a:buNone/>
              <a:defRPr sz="220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5836"/>
              </a:buClr>
              <a:buSzPts val="2200"/>
              <a:buFont typeface="Lato"/>
              <a:buNone/>
              <a:defRPr sz="2200" i="1">
                <a:solidFill>
                  <a:srgbClr val="3B583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5836"/>
              </a:buClr>
              <a:buSzPts val="2200"/>
              <a:buFont typeface="Lato"/>
              <a:buNone/>
              <a:defRPr sz="2200" i="1">
                <a:solidFill>
                  <a:srgbClr val="3B583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5836"/>
              </a:buClr>
              <a:buSzPts val="2200"/>
              <a:buFont typeface="Lato"/>
              <a:buNone/>
              <a:defRPr sz="2200" i="1">
                <a:solidFill>
                  <a:srgbClr val="3B583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5836"/>
              </a:buClr>
              <a:buSzPts val="2200"/>
              <a:buFont typeface="Lato"/>
              <a:buNone/>
              <a:defRPr sz="2200" i="1">
                <a:solidFill>
                  <a:srgbClr val="3B583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5836"/>
              </a:buClr>
              <a:buSzPts val="2200"/>
              <a:buFont typeface="Lato"/>
              <a:buNone/>
              <a:defRPr sz="2200" i="1">
                <a:solidFill>
                  <a:srgbClr val="3B583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5836"/>
              </a:buClr>
              <a:buSzPts val="2200"/>
              <a:buFont typeface="Lato"/>
              <a:buNone/>
              <a:defRPr sz="2200" i="1">
                <a:solidFill>
                  <a:srgbClr val="3B583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5836"/>
              </a:buClr>
              <a:buSzPts val="2200"/>
              <a:buFont typeface="Lato"/>
              <a:buNone/>
              <a:defRPr sz="2200" i="1">
                <a:solidFill>
                  <a:srgbClr val="3B583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5836"/>
              </a:buClr>
              <a:buSzPts val="2200"/>
              <a:buFont typeface="Lato"/>
              <a:buNone/>
              <a:defRPr sz="2200" i="1">
                <a:solidFill>
                  <a:srgbClr val="3B583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>
            <a:spLocks noGrp="1"/>
          </p:cNvSpPr>
          <p:nvPr>
            <p:ph type="title"/>
          </p:nvPr>
        </p:nvSpPr>
        <p:spPr>
          <a:xfrm>
            <a:off x="4656900" y="3250874"/>
            <a:ext cx="3767100" cy="35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1"/>
          </p:nvPr>
        </p:nvSpPr>
        <p:spPr>
          <a:xfrm>
            <a:off x="4656900" y="1312725"/>
            <a:ext cx="3767100" cy="13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ato"/>
              <a:buNone/>
              <a:defRPr sz="220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5836"/>
              </a:buClr>
              <a:buSzPts val="2200"/>
              <a:buFont typeface="Lato"/>
              <a:buNone/>
              <a:defRPr sz="2200" i="1">
                <a:solidFill>
                  <a:srgbClr val="3B583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5836"/>
              </a:buClr>
              <a:buSzPts val="2200"/>
              <a:buFont typeface="Lato"/>
              <a:buNone/>
              <a:defRPr sz="2200" i="1">
                <a:solidFill>
                  <a:srgbClr val="3B583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5836"/>
              </a:buClr>
              <a:buSzPts val="2200"/>
              <a:buFont typeface="Lato"/>
              <a:buNone/>
              <a:defRPr sz="2200" i="1">
                <a:solidFill>
                  <a:srgbClr val="3B583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5836"/>
              </a:buClr>
              <a:buSzPts val="2200"/>
              <a:buFont typeface="Lato"/>
              <a:buNone/>
              <a:defRPr sz="2200" i="1">
                <a:solidFill>
                  <a:srgbClr val="3B583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5836"/>
              </a:buClr>
              <a:buSzPts val="2200"/>
              <a:buFont typeface="Lato"/>
              <a:buNone/>
              <a:defRPr sz="2200" i="1">
                <a:solidFill>
                  <a:srgbClr val="3B583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5836"/>
              </a:buClr>
              <a:buSzPts val="2200"/>
              <a:buFont typeface="Lato"/>
              <a:buNone/>
              <a:defRPr sz="2200" i="1">
                <a:solidFill>
                  <a:srgbClr val="3B583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5836"/>
              </a:buClr>
              <a:buSzPts val="2200"/>
              <a:buFont typeface="Lato"/>
              <a:buNone/>
              <a:defRPr sz="2200" i="1">
                <a:solidFill>
                  <a:srgbClr val="3B583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5836"/>
              </a:buClr>
              <a:buSzPts val="2200"/>
              <a:buFont typeface="Lato"/>
              <a:buNone/>
              <a:defRPr sz="2200" i="1">
                <a:solidFill>
                  <a:srgbClr val="3B583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lists">
  <p:cSld name="CUSTOM_10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4"/>
          <p:cNvSpPr/>
          <p:nvPr/>
        </p:nvSpPr>
        <p:spPr>
          <a:xfrm>
            <a:off x="4844688" y="1590175"/>
            <a:ext cx="3609000" cy="32523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14"/>
          <p:cNvSpPr/>
          <p:nvPr/>
        </p:nvSpPr>
        <p:spPr>
          <a:xfrm>
            <a:off x="690300" y="1590175"/>
            <a:ext cx="3609000" cy="32523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title"/>
          </p:nvPr>
        </p:nvSpPr>
        <p:spPr>
          <a:xfrm>
            <a:off x="1313550" y="445025"/>
            <a:ext cx="6516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subTitle" idx="1"/>
          </p:nvPr>
        </p:nvSpPr>
        <p:spPr>
          <a:xfrm>
            <a:off x="806400" y="2604900"/>
            <a:ext cx="3206400" cy="18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subTitle" idx="2"/>
          </p:nvPr>
        </p:nvSpPr>
        <p:spPr>
          <a:xfrm>
            <a:off x="4960788" y="2604900"/>
            <a:ext cx="3206400" cy="18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title" idx="3"/>
          </p:nvPr>
        </p:nvSpPr>
        <p:spPr>
          <a:xfrm>
            <a:off x="1618200" y="1947000"/>
            <a:ext cx="1753200" cy="3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title" idx="4"/>
          </p:nvPr>
        </p:nvSpPr>
        <p:spPr>
          <a:xfrm>
            <a:off x="5772588" y="1947000"/>
            <a:ext cx="1753200" cy="3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 1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/>
          <p:nvPr/>
        </p:nvSpPr>
        <p:spPr>
          <a:xfrm>
            <a:off x="285750" y="285750"/>
            <a:ext cx="8572500" cy="45720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6453300" cy="7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subTitle" idx="1"/>
          </p:nvPr>
        </p:nvSpPr>
        <p:spPr>
          <a:xfrm>
            <a:off x="720000" y="1282925"/>
            <a:ext cx="7704000" cy="33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 2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 txBox="1">
            <a:spLocks noGrp="1"/>
          </p:cNvSpPr>
          <p:nvPr>
            <p:ph type="title"/>
          </p:nvPr>
        </p:nvSpPr>
        <p:spPr>
          <a:xfrm>
            <a:off x="1023150" y="768600"/>
            <a:ext cx="4611300" cy="12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subTitle" idx="1"/>
          </p:nvPr>
        </p:nvSpPr>
        <p:spPr>
          <a:xfrm>
            <a:off x="1023150" y="2362200"/>
            <a:ext cx="7400700" cy="1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7"/>
          <p:cNvSpPr/>
          <p:nvPr/>
        </p:nvSpPr>
        <p:spPr>
          <a:xfrm>
            <a:off x="285750" y="1828475"/>
            <a:ext cx="8572500" cy="30294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title"/>
          </p:nvPr>
        </p:nvSpPr>
        <p:spPr>
          <a:xfrm>
            <a:off x="836250" y="445025"/>
            <a:ext cx="747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title" idx="2"/>
          </p:nvPr>
        </p:nvSpPr>
        <p:spPr>
          <a:xfrm>
            <a:off x="2742111" y="3518178"/>
            <a:ext cx="1753200" cy="7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title" idx="3"/>
          </p:nvPr>
        </p:nvSpPr>
        <p:spPr>
          <a:xfrm>
            <a:off x="4648685" y="3518178"/>
            <a:ext cx="1753200" cy="7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title" idx="4"/>
          </p:nvPr>
        </p:nvSpPr>
        <p:spPr>
          <a:xfrm>
            <a:off x="2742111" y="3097875"/>
            <a:ext cx="17532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title" idx="5"/>
          </p:nvPr>
        </p:nvSpPr>
        <p:spPr>
          <a:xfrm>
            <a:off x="4648686" y="3097875"/>
            <a:ext cx="17532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title" idx="6"/>
          </p:nvPr>
        </p:nvSpPr>
        <p:spPr>
          <a:xfrm>
            <a:off x="6555260" y="3518178"/>
            <a:ext cx="1753200" cy="7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title" idx="7"/>
          </p:nvPr>
        </p:nvSpPr>
        <p:spPr>
          <a:xfrm>
            <a:off x="6555260" y="3097875"/>
            <a:ext cx="17532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title" idx="8"/>
          </p:nvPr>
        </p:nvSpPr>
        <p:spPr>
          <a:xfrm>
            <a:off x="835538" y="3518178"/>
            <a:ext cx="1753200" cy="7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title" idx="9"/>
          </p:nvPr>
        </p:nvSpPr>
        <p:spPr>
          <a:xfrm>
            <a:off x="835538" y="3097875"/>
            <a:ext cx="17532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title" idx="13" hasCustomPrompt="1"/>
          </p:nvPr>
        </p:nvSpPr>
        <p:spPr>
          <a:xfrm>
            <a:off x="835538" y="2261550"/>
            <a:ext cx="1753200" cy="79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4" name="Google Shape;74;p17"/>
          <p:cNvSpPr txBox="1">
            <a:spLocks noGrp="1"/>
          </p:cNvSpPr>
          <p:nvPr>
            <p:ph type="title" idx="14" hasCustomPrompt="1"/>
          </p:nvPr>
        </p:nvSpPr>
        <p:spPr>
          <a:xfrm>
            <a:off x="2742113" y="2261550"/>
            <a:ext cx="1753200" cy="79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5" name="Google Shape;75;p17"/>
          <p:cNvSpPr txBox="1">
            <a:spLocks noGrp="1"/>
          </p:cNvSpPr>
          <p:nvPr>
            <p:ph type="title" idx="15" hasCustomPrompt="1"/>
          </p:nvPr>
        </p:nvSpPr>
        <p:spPr>
          <a:xfrm>
            <a:off x="4648688" y="2261550"/>
            <a:ext cx="1753200" cy="79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6" name="Google Shape;76;p17"/>
          <p:cNvSpPr txBox="1">
            <a:spLocks noGrp="1"/>
          </p:cNvSpPr>
          <p:nvPr>
            <p:ph type="title" idx="16" hasCustomPrompt="1"/>
          </p:nvPr>
        </p:nvSpPr>
        <p:spPr>
          <a:xfrm>
            <a:off x="6555263" y="2261550"/>
            <a:ext cx="1753200" cy="79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section 1">
  <p:cSld name="CUSTOM_4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/>
          <p:nvPr/>
        </p:nvSpPr>
        <p:spPr>
          <a:xfrm>
            <a:off x="285750" y="285750"/>
            <a:ext cx="8572500" cy="45720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3086100" y="1956675"/>
            <a:ext cx="5337900" cy="7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2183925"/>
            <a:ext cx="1927800" cy="115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300"/>
              <a:buNone/>
              <a:defRPr sz="93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003D"/>
              </a:buClr>
              <a:buSzPts val="9300"/>
              <a:buNone/>
              <a:defRPr sz="9300">
                <a:solidFill>
                  <a:srgbClr val="FF003D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003D"/>
              </a:buClr>
              <a:buSzPts val="9300"/>
              <a:buNone/>
              <a:defRPr sz="9300">
                <a:solidFill>
                  <a:srgbClr val="FF003D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003D"/>
              </a:buClr>
              <a:buSzPts val="9300"/>
              <a:buNone/>
              <a:defRPr sz="9300">
                <a:solidFill>
                  <a:srgbClr val="FF003D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003D"/>
              </a:buClr>
              <a:buSzPts val="9300"/>
              <a:buNone/>
              <a:defRPr sz="9300">
                <a:solidFill>
                  <a:srgbClr val="FF003D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003D"/>
              </a:buClr>
              <a:buSzPts val="9300"/>
              <a:buNone/>
              <a:defRPr sz="9300">
                <a:solidFill>
                  <a:srgbClr val="FF003D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003D"/>
              </a:buClr>
              <a:buSzPts val="9300"/>
              <a:buNone/>
              <a:defRPr sz="9300">
                <a:solidFill>
                  <a:srgbClr val="FF003D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003D"/>
              </a:buClr>
              <a:buSzPts val="9300"/>
              <a:buNone/>
              <a:defRPr sz="9300">
                <a:solidFill>
                  <a:srgbClr val="FF003D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003D"/>
              </a:buClr>
              <a:buSzPts val="9300"/>
              <a:buNone/>
              <a:defRPr sz="9300">
                <a:solidFill>
                  <a:srgbClr val="FF003D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1" name="Google Shape;81;p18"/>
          <p:cNvSpPr txBox="1">
            <a:spLocks noGrp="1"/>
          </p:cNvSpPr>
          <p:nvPr>
            <p:ph type="subTitle" idx="1"/>
          </p:nvPr>
        </p:nvSpPr>
        <p:spPr>
          <a:xfrm>
            <a:off x="3086100" y="2660501"/>
            <a:ext cx="5301600" cy="4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Lato"/>
              <a:buNone/>
              <a:defRPr sz="180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800"/>
              <a:buFont typeface="Lato"/>
              <a:buNone/>
              <a:defRPr sz="1800" i="1"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Lato"/>
              <a:buNone/>
              <a:defRPr sz="1800" i="1"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Lato"/>
              <a:buNone/>
              <a:defRPr sz="1800" i="1"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Lato"/>
              <a:buNone/>
              <a:defRPr sz="1800" i="1"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Lato"/>
              <a:buNone/>
              <a:defRPr sz="1800" i="1"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Lato"/>
              <a:buNone/>
              <a:defRPr sz="1800" i="1"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Lato"/>
              <a:buNone/>
              <a:defRPr sz="1800" i="1"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Lato"/>
              <a:buNone/>
              <a:defRPr sz="1800" i="1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>
            <a:spLocks noGrp="1"/>
          </p:cNvSpPr>
          <p:nvPr>
            <p:ph type="title"/>
          </p:nvPr>
        </p:nvSpPr>
        <p:spPr>
          <a:xfrm>
            <a:off x="3695399" y="3289578"/>
            <a:ext cx="1753200" cy="7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title" idx="2"/>
          </p:nvPr>
        </p:nvSpPr>
        <p:spPr>
          <a:xfrm>
            <a:off x="6325947" y="3289578"/>
            <a:ext cx="1753200" cy="7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title" idx="3"/>
          </p:nvPr>
        </p:nvSpPr>
        <p:spPr>
          <a:xfrm>
            <a:off x="3695399" y="2793075"/>
            <a:ext cx="17532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title" idx="4"/>
          </p:nvPr>
        </p:nvSpPr>
        <p:spPr>
          <a:xfrm>
            <a:off x="6325948" y="2793075"/>
            <a:ext cx="17532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title" idx="5"/>
          </p:nvPr>
        </p:nvSpPr>
        <p:spPr>
          <a:xfrm>
            <a:off x="1064850" y="3289578"/>
            <a:ext cx="1753200" cy="7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title" idx="6"/>
          </p:nvPr>
        </p:nvSpPr>
        <p:spPr>
          <a:xfrm>
            <a:off x="1064850" y="2793075"/>
            <a:ext cx="17532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title" idx="7"/>
          </p:nvPr>
        </p:nvSpPr>
        <p:spPr>
          <a:xfrm>
            <a:off x="836250" y="445025"/>
            <a:ext cx="747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cxnSp>
        <p:nvCxnSpPr>
          <p:cNvPr id="90" name="Google Shape;90;p19"/>
          <p:cNvCxnSpPr/>
          <p:nvPr/>
        </p:nvCxnSpPr>
        <p:spPr>
          <a:xfrm>
            <a:off x="283125" y="-33175"/>
            <a:ext cx="0" cy="52185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" name="Google Shape;91;p19"/>
          <p:cNvCxnSpPr/>
          <p:nvPr/>
        </p:nvCxnSpPr>
        <p:spPr>
          <a:xfrm>
            <a:off x="8858250" y="-33175"/>
            <a:ext cx="0" cy="52185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5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>
            <a:spLocks noGrp="1"/>
          </p:cNvSpPr>
          <p:nvPr>
            <p:ph type="title"/>
          </p:nvPr>
        </p:nvSpPr>
        <p:spPr>
          <a:xfrm>
            <a:off x="3595050" y="2384100"/>
            <a:ext cx="195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title" idx="2"/>
          </p:nvPr>
        </p:nvSpPr>
        <p:spPr>
          <a:xfrm>
            <a:off x="6173551" y="2384100"/>
            <a:ext cx="195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title" idx="3"/>
          </p:nvPr>
        </p:nvSpPr>
        <p:spPr>
          <a:xfrm>
            <a:off x="3695400" y="2230750"/>
            <a:ext cx="1753200" cy="3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title" idx="4"/>
          </p:nvPr>
        </p:nvSpPr>
        <p:spPr>
          <a:xfrm>
            <a:off x="6273900" y="2230750"/>
            <a:ext cx="1753200" cy="3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title" idx="5"/>
          </p:nvPr>
        </p:nvSpPr>
        <p:spPr>
          <a:xfrm>
            <a:off x="1016550" y="2384100"/>
            <a:ext cx="195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title" idx="6"/>
          </p:nvPr>
        </p:nvSpPr>
        <p:spPr>
          <a:xfrm>
            <a:off x="1116900" y="2230750"/>
            <a:ext cx="1753200" cy="3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title" idx="7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title" idx="8"/>
          </p:nvPr>
        </p:nvSpPr>
        <p:spPr>
          <a:xfrm>
            <a:off x="3595050" y="4107000"/>
            <a:ext cx="195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title" idx="9"/>
          </p:nvPr>
        </p:nvSpPr>
        <p:spPr>
          <a:xfrm>
            <a:off x="6173550" y="4107000"/>
            <a:ext cx="195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title" idx="13"/>
          </p:nvPr>
        </p:nvSpPr>
        <p:spPr>
          <a:xfrm>
            <a:off x="3695400" y="3917900"/>
            <a:ext cx="1753200" cy="3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title" idx="14"/>
          </p:nvPr>
        </p:nvSpPr>
        <p:spPr>
          <a:xfrm>
            <a:off x="6273900" y="3917900"/>
            <a:ext cx="1753200" cy="3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title" idx="15"/>
          </p:nvPr>
        </p:nvSpPr>
        <p:spPr>
          <a:xfrm>
            <a:off x="1016550" y="4107000"/>
            <a:ext cx="195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title" idx="16"/>
          </p:nvPr>
        </p:nvSpPr>
        <p:spPr>
          <a:xfrm>
            <a:off x="1116900" y="3917900"/>
            <a:ext cx="1753200" cy="3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cxnSp>
        <p:nvCxnSpPr>
          <p:cNvPr id="118" name="Google Shape;118;p21"/>
          <p:cNvCxnSpPr/>
          <p:nvPr/>
        </p:nvCxnSpPr>
        <p:spPr>
          <a:xfrm>
            <a:off x="283125" y="-33175"/>
            <a:ext cx="0" cy="52185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9" name="Google Shape;119;p21"/>
          <p:cNvCxnSpPr/>
          <p:nvPr/>
        </p:nvCxnSpPr>
        <p:spPr>
          <a:xfrm>
            <a:off x="8858250" y="-33175"/>
            <a:ext cx="0" cy="52185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8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4/23/21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212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3086100" y="3449400"/>
            <a:ext cx="5337900" cy="7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3676650"/>
            <a:ext cx="1927800" cy="115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300"/>
              <a:buNone/>
              <a:defRPr sz="93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003D"/>
              </a:buClr>
              <a:buSzPts val="9300"/>
              <a:buNone/>
              <a:defRPr sz="9300">
                <a:solidFill>
                  <a:srgbClr val="FF003D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003D"/>
              </a:buClr>
              <a:buSzPts val="9300"/>
              <a:buNone/>
              <a:defRPr sz="9300">
                <a:solidFill>
                  <a:srgbClr val="FF003D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003D"/>
              </a:buClr>
              <a:buSzPts val="9300"/>
              <a:buNone/>
              <a:defRPr sz="9300">
                <a:solidFill>
                  <a:srgbClr val="FF003D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003D"/>
              </a:buClr>
              <a:buSzPts val="9300"/>
              <a:buNone/>
              <a:defRPr sz="9300">
                <a:solidFill>
                  <a:srgbClr val="FF003D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003D"/>
              </a:buClr>
              <a:buSzPts val="9300"/>
              <a:buNone/>
              <a:defRPr sz="9300">
                <a:solidFill>
                  <a:srgbClr val="FF003D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003D"/>
              </a:buClr>
              <a:buSzPts val="9300"/>
              <a:buNone/>
              <a:defRPr sz="9300">
                <a:solidFill>
                  <a:srgbClr val="FF003D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003D"/>
              </a:buClr>
              <a:buSzPts val="9300"/>
              <a:buNone/>
              <a:defRPr sz="9300">
                <a:solidFill>
                  <a:srgbClr val="FF003D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003D"/>
              </a:buClr>
              <a:buSzPts val="9300"/>
              <a:buNone/>
              <a:defRPr sz="9300">
                <a:solidFill>
                  <a:srgbClr val="FF003D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086100" y="4153226"/>
            <a:ext cx="5301600" cy="4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Lato"/>
              <a:buNone/>
              <a:defRPr sz="1800"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Lato"/>
              <a:buNone/>
              <a:defRPr sz="1800" i="1"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SzPts val="1800"/>
              <a:buFont typeface="Lato"/>
              <a:buNone/>
              <a:defRPr sz="1800" i="1"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SzPts val="1800"/>
              <a:buFont typeface="Lato"/>
              <a:buNone/>
              <a:defRPr sz="1800" i="1"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SzPts val="1800"/>
              <a:buFont typeface="Lato"/>
              <a:buNone/>
              <a:defRPr sz="1800" i="1"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SzPts val="1800"/>
              <a:buFont typeface="Lato"/>
              <a:buNone/>
              <a:defRPr sz="1800" i="1"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SzPts val="1800"/>
              <a:buFont typeface="Lato"/>
              <a:buNone/>
              <a:defRPr sz="1800" i="1"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SzPts val="1800"/>
              <a:buFont typeface="Lato"/>
              <a:buNone/>
              <a:defRPr sz="1800" i="1"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SzPts val="1800"/>
              <a:buFont typeface="Lato"/>
              <a:buNone/>
              <a:defRPr sz="1800" i="1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429" y="1032014"/>
            <a:ext cx="3360420" cy="57607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6429" y="1608085"/>
            <a:ext cx="3360420" cy="2621015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2877" y="1032014"/>
            <a:ext cx="3360420" cy="57607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2877" y="1608085"/>
            <a:ext cx="3360420" cy="2621015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4/23/21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66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114425"/>
            <a:ext cx="6858001" cy="2200275"/>
          </a:xfrm>
        </p:spPr>
        <p:txBody>
          <a:bodyPr anchor="b">
            <a:normAutofit/>
          </a:bodyPr>
          <a:lstStyle>
            <a:lvl1pPr algn="l">
              <a:defRPr sz="39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10" y="3340525"/>
            <a:ext cx="6858000" cy="888575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800" cap="none" baseline="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4/23/21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340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047950" y="2254775"/>
            <a:ext cx="5048100" cy="9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947950" y="3162275"/>
            <a:ext cx="3248100" cy="140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  <a:defRPr sz="1800">
                <a:latin typeface="Lato"/>
                <a:ea typeface="Lato"/>
                <a:cs typeface="Lato"/>
                <a:sym typeface="Lato"/>
              </a:defRPr>
            </a:lvl1pPr>
            <a:lvl2pPr marL="91440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○"/>
              <a:defRPr sz="1800">
                <a:latin typeface="Lato"/>
                <a:ea typeface="Lato"/>
                <a:cs typeface="Lato"/>
                <a:sym typeface="Lato"/>
              </a:defRPr>
            </a:lvl2pPr>
            <a:lvl3pPr marL="1371600" lvl="2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Lato"/>
              <a:buChar char="■"/>
              <a:defRPr sz="1800">
                <a:latin typeface="Lato"/>
                <a:ea typeface="Lato"/>
                <a:cs typeface="Lato"/>
                <a:sym typeface="Lato"/>
              </a:defRPr>
            </a:lvl3pPr>
            <a:lvl4pPr marL="1828800" lvl="3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Lato"/>
              <a:buChar char="●"/>
              <a:defRPr sz="1800">
                <a:latin typeface="Lato"/>
                <a:ea typeface="Lato"/>
                <a:cs typeface="Lato"/>
                <a:sym typeface="Lato"/>
              </a:defRPr>
            </a:lvl4pPr>
            <a:lvl5pPr marL="2286000" lvl="4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Lato"/>
              <a:buChar char="○"/>
              <a:defRPr sz="1800">
                <a:latin typeface="Lato"/>
                <a:ea typeface="Lato"/>
                <a:cs typeface="Lato"/>
                <a:sym typeface="Lato"/>
              </a:defRPr>
            </a:lvl5pPr>
            <a:lvl6pPr marL="2743200" lvl="5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Lato"/>
              <a:buChar char="■"/>
              <a:defRPr sz="1800">
                <a:latin typeface="Lato"/>
                <a:ea typeface="Lato"/>
                <a:cs typeface="Lato"/>
                <a:sym typeface="Lato"/>
              </a:defRPr>
            </a:lvl6pPr>
            <a:lvl7pPr marL="3200400" lvl="6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Lato"/>
              <a:buChar char="●"/>
              <a:defRPr sz="1800">
                <a:latin typeface="Lato"/>
                <a:ea typeface="Lato"/>
                <a:cs typeface="Lato"/>
                <a:sym typeface="Lato"/>
              </a:defRPr>
            </a:lvl7pPr>
            <a:lvl8pPr marL="3657600" lvl="7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Lato"/>
              <a:buChar char="○"/>
              <a:defRPr sz="1800">
                <a:latin typeface="Lato"/>
                <a:ea typeface="Lato"/>
                <a:cs typeface="Lato"/>
                <a:sym typeface="Lato"/>
              </a:defRPr>
            </a:lvl8pPr>
            <a:lvl9pPr marL="4114800" lvl="8" indent="-3429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800"/>
              <a:buFont typeface="Lato"/>
              <a:buChar char="■"/>
              <a:defRPr sz="18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71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title" idx="2"/>
          </p:nvPr>
        </p:nvSpPr>
        <p:spPr>
          <a:xfrm>
            <a:off x="1690349" y="3371775"/>
            <a:ext cx="2058600" cy="10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title" idx="3"/>
          </p:nvPr>
        </p:nvSpPr>
        <p:spPr>
          <a:xfrm>
            <a:off x="5347701" y="3371775"/>
            <a:ext cx="2058600" cy="10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14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 idx="4"/>
          </p:nvPr>
        </p:nvSpPr>
        <p:spPr>
          <a:xfrm>
            <a:off x="1597038" y="3077100"/>
            <a:ext cx="2245200" cy="37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title" idx="5"/>
          </p:nvPr>
        </p:nvSpPr>
        <p:spPr>
          <a:xfrm>
            <a:off x="5301763" y="3077100"/>
            <a:ext cx="2245200" cy="37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cxnSp>
        <p:nvCxnSpPr>
          <p:cNvPr id="25" name="Google Shape;25;p5"/>
          <p:cNvCxnSpPr/>
          <p:nvPr/>
        </p:nvCxnSpPr>
        <p:spPr>
          <a:xfrm>
            <a:off x="283125" y="-33175"/>
            <a:ext cx="0" cy="52185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" name="Google Shape;26;p5"/>
          <p:cNvCxnSpPr/>
          <p:nvPr/>
        </p:nvCxnSpPr>
        <p:spPr>
          <a:xfrm>
            <a:off x="8858250" y="-33175"/>
            <a:ext cx="0" cy="52185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subTitle" idx="1"/>
          </p:nvPr>
        </p:nvSpPr>
        <p:spPr>
          <a:xfrm>
            <a:off x="720000" y="3065838"/>
            <a:ext cx="27360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720000" y="1105363"/>
            <a:ext cx="3465900" cy="16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2028600" y="1809750"/>
            <a:ext cx="5086800" cy="15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title"/>
          </p:nvPr>
        </p:nvSpPr>
        <p:spPr>
          <a:xfrm>
            <a:off x="3169050" y="1779600"/>
            <a:ext cx="2805900" cy="15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 hasCustomPrompt="1"/>
          </p:nvPr>
        </p:nvSpPr>
        <p:spPr>
          <a:xfrm>
            <a:off x="2381400" y="1514475"/>
            <a:ext cx="4381200" cy="147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2" name="Google Shape;42;p11"/>
          <p:cNvSpPr txBox="1">
            <a:spLocks noGrp="1"/>
          </p:cNvSpPr>
          <p:nvPr>
            <p:ph type="subTitle" idx="1"/>
          </p:nvPr>
        </p:nvSpPr>
        <p:spPr>
          <a:xfrm>
            <a:off x="2805150" y="2771775"/>
            <a:ext cx="3533700" cy="5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EB Garamond Regular"/>
              <a:buNone/>
              <a:defRPr sz="3200">
                <a:solidFill>
                  <a:schemeClr val="accent1"/>
                </a:solidFill>
                <a:latin typeface="EB Garamond Regular"/>
                <a:ea typeface="EB Garamond Regular"/>
                <a:cs typeface="EB Garamond Regular"/>
                <a:sym typeface="EB Garamond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EB Garamond Regular"/>
              <a:buNone/>
              <a:defRPr sz="3200">
                <a:solidFill>
                  <a:schemeClr val="dk1"/>
                </a:solidFill>
                <a:latin typeface="EB Garamond Regular"/>
                <a:ea typeface="EB Garamond Regular"/>
                <a:cs typeface="EB Garamond Regular"/>
                <a:sym typeface="EB Garamond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EB Garamond Regular"/>
              <a:buNone/>
              <a:defRPr sz="3200">
                <a:solidFill>
                  <a:schemeClr val="dk1"/>
                </a:solidFill>
                <a:latin typeface="EB Garamond Regular"/>
                <a:ea typeface="EB Garamond Regular"/>
                <a:cs typeface="EB Garamond Regular"/>
                <a:sym typeface="EB Garamond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EB Garamond Regular"/>
              <a:buNone/>
              <a:defRPr sz="3200">
                <a:solidFill>
                  <a:schemeClr val="dk1"/>
                </a:solidFill>
                <a:latin typeface="EB Garamond Regular"/>
                <a:ea typeface="EB Garamond Regular"/>
                <a:cs typeface="EB Garamond Regular"/>
                <a:sym typeface="EB Garamond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EB Garamond Regular"/>
              <a:buNone/>
              <a:defRPr sz="3200">
                <a:solidFill>
                  <a:schemeClr val="dk1"/>
                </a:solidFill>
                <a:latin typeface="EB Garamond Regular"/>
                <a:ea typeface="EB Garamond Regular"/>
                <a:cs typeface="EB Garamond Regular"/>
                <a:sym typeface="EB Garamond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EB Garamond Regular"/>
              <a:buNone/>
              <a:defRPr sz="3200">
                <a:solidFill>
                  <a:schemeClr val="dk1"/>
                </a:solidFill>
                <a:latin typeface="EB Garamond Regular"/>
                <a:ea typeface="EB Garamond Regular"/>
                <a:cs typeface="EB Garamond Regular"/>
                <a:sym typeface="EB Garamond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EB Garamond Regular"/>
              <a:buNone/>
              <a:defRPr sz="3200">
                <a:solidFill>
                  <a:schemeClr val="dk1"/>
                </a:solidFill>
                <a:latin typeface="EB Garamond Regular"/>
                <a:ea typeface="EB Garamond Regular"/>
                <a:cs typeface="EB Garamond Regular"/>
                <a:sym typeface="EB Garamond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EB Garamond Regular"/>
              <a:buNone/>
              <a:defRPr sz="3200">
                <a:solidFill>
                  <a:schemeClr val="dk1"/>
                </a:solidFill>
                <a:latin typeface="EB Garamond Regular"/>
                <a:ea typeface="EB Garamond Regular"/>
                <a:cs typeface="EB Garamond Regular"/>
                <a:sym typeface="EB Garamond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EB Garamond Regular"/>
              <a:buNone/>
              <a:defRPr sz="3200">
                <a:solidFill>
                  <a:schemeClr val="dk1"/>
                </a:solidFill>
                <a:latin typeface="EB Garamond Regular"/>
                <a:ea typeface="EB Garamond Regular"/>
                <a:cs typeface="EB Garamond Regular"/>
                <a:sym typeface="EB Garamond Regula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Char char="●"/>
              <a:defRPr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Char char="○"/>
              <a:defRPr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Char char="■"/>
              <a:defRPr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Char char="●"/>
              <a:defRPr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Char char="○"/>
              <a:defRPr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Char char="■"/>
              <a:defRPr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Char char="●"/>
              <a:defRPr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Char char="○"/>
              <a:defRPr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Lato"/>
              <a:buChar char="■"/>
              <a:defRPr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7" r:id="rId17"/>
    <p:sldLayoutId id="2147483679" r:id="rId18"/>
    <p:sldLayoutId id="2147483683" r:id="rId19"/>
    <p:sldLayoutId id="2147483684" r:id="rId20"/>
    <p:sldLayoutId id="2147483685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9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9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tiff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6"/>
          <p:cNvPicPr preferRelativeResize="0"/>
          <p:nvPr/>
        </p:nvPicPr>
        <p:blipFill rotWithShape="1">
          <a:blip r:embed="rId3">
            <a:alphaModFix/>
          </a:blip>
          <a:srcRect l="47440" t="1468" r="1471"/>
          <a:stretch/>
        </p:blipFill>
        <p:spPr>
          <a:xfrm>
            <a:off x="5143625" y="0"/>
            <a:ext cx="400037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6"/>
          <p:cNvSpPr/>
          <p:nvPr/>
        </p:nvSpPr>
        <p:spPr>
          <a:xfrm>
            <a:off x="285750" y="285750"/>
            <a:ext cx="8572500" cy="45720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6"/>
          <p:cNvSpPr txBox="1">
            <a:spLocks noGrp="1"/>
          </p:cNvSpPr>
          <p:nvPr>
            <p:ph type="ctrTitle"/>
          </p:nvPr>
        </p:nvSpPr>
        <p:spPr>
          <a:xfrm>
            <a:off x="724565" y="1272361"/>
            <a:ext cx="4364393" cy="141840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Leveling the Playing Field</a:t>
            </a:r>
            <a:endParaRPr sz="5400" dirty="0"/>
          </a:p>
        </p:txBody>
      </p:sp>
      <p:sp>
        <p:nvSpPr>
          <p:cNvPr id="182" name="Google Shape;182;p36"/>
          <p:cNvSpPr txBox="1">
            <a:spLocks noGrp="1"/>
          </p:cNvSpPr>
          <p:nvPr>
            <p:ph type="subTitle" idx="1"/>
          </p:nvPr>
        </p:nvSpPr>
        <p:spPr>
          <a:xfrm>
            <a:off x="455852" y="3071638"/>
            <a:ext cx="4516648" cy="14094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Spring Fire Summit Presentation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By: Andrea Rowland</a:t>
            </a:r>
            <a:endParaRPr dirty="0"/>
          </a:p>
        </p:txBody>
      </p:sp>
      <p:grpSp>
        <p:nvGrpSpPr>
          <p:cNvPr id="183" name="Google Shape;183;p36"/>
          <p:cNvGrpSpPr/>
          <p:nvPr/>
        </p:nvGrpSpPr>
        <p:grpSpPr>
          <a:xfrm>
            <a:off x="872409" y="2777584"/>
            <a:ext cx="5066501" cy="217865"/>
            <a:chOff x="1681275" y="728975"/>
            <a:chExt cx="4253275" cy="490025"/>
          </a:xfrm>
        </p:grpSpPr>
        <p:sp>
          <p:nvSpPr>
            <p:cNvPr id="184" name="Google Shape;184;p36"/>
            <p:cNvSpPr/>
            <p:nvPr/>
          </p:nvSpPr>
          <p:spPr>
            <a:xfrm>
              <a:off x="1718400" y="747425"/>
              <a:ext cx="4072300" cy="415525"/>
            </a:xfrm>
            <a:custGeom>
              <a:avLst/>
              <a:gdLst/>
              <a:ahLst/>
              <a:cxnLst/>
              <a:rect l="l" t="t" r="r" b="b"/>
              <a:pathLst>
                <a:path w="162892" h="16621" extrusionOk="0">
                  <a:moveTo>
                    <a:pt x="145127" y="1055"/>
                  </a:moveTo>
                  <a:cubicBezTo>
                    <a:pt x="145303" y="1055"/>
                    <a:pt x="145480" y="1111"/>
                    <a:pt x="145650" y="1179"/>
                  </a:cubicBezTo>
                  <a:cubicBezTo>
                    <a:pt x="145336" y="1179"/>
                    <a:pt x="145002" y="1200"/>
                    <a:pt x="144688" y="1200"/>
                  </a:cubicBezTo>
                  <a:cubicBezTo>
                    <a:pt x="144831" y="1095"/>
                    <a:pt x="144979" y="1055"/>
                    <a:pt x="145127" y="1055"/>
                  </a:cubicBezTo>
                  <a:close/>
                  <a:moveTo>
                    <a:pt x="151556" y="1092"/>
                  </a:moveTo>
                  <a:cubicBezTo>
                    <a:pt x="151626" y="1092"/>
                    <a:pt x="151676" y="1161"/>
                    <a:pt x="151676" y="1179"/>
                  </a:cubicBezTo>
                  <a:cubicBezTo>
                    <a:pt x="151676" y="1200"/>
                    <a:pt x="151613" y="1242"/>
                    <a:pt x="151572" y="1242"/>
                  </a:cubicBezTo>
                  <a:cubicBezTo>
                    <a:pt x="151509" y="1242"/>
                    <a:pt x="151321" y="1200"/>
                    <a:pt x="151300" y="1179"/>
                  </a:cubicBezTo>
                  <a:cubicBezTo>
                    <a:pt x="151300" y="1158"/>
                    <a:pt x="151488" y="1117"/>
                    <a:pt x="151530" y="1096"/>
                  </a:cubicBezTo>
                  <a:cubicBezTo>
                    <a:pt x="151539" y="1093"/>
                    <a:pt x="151548" y="1092"/>
                    <a:pt x="151556" y="1092"/>
                  </a:cubicBezTo>
                  <a:close/>
                  <a:moveTo>
                    <a:pt x="153915" y="1200"/>
                  </a:moveTo>
                  <a:cubicBezTo>
                    <a:pt x="153915" y="1200"/>
                    <a:pt x="153936" y="1305"/>
                    <a:pt x="153936" y="1347"/>
                  </a:cubicBezTo>
                  <a:cubicBezTo>
                    <a:pt x="153936" y="1368"/>
                    <a:pt x="153894" y="1389"/>
                    <a:pt x="153894" y="1389"/>
                  </a:cubicBezTo>
                  <a:cubicBezTo>
                    <a:pt x="153873" y="1389"/>
                    <a:pt x="153873" y="1368"/>
                    <a:pt x="153873" y="1347"/>
                  </a:cubicBezTo>
                  <a:cubicBezTo>
                    <a:pt x="153873" y="1305"/>
                    <a:pt x="153894" y="1242"/>
                    <a:pt x="153915" y="1200"/>
                  </a:cubicBezTo>
                  <a:close/>
                  <a:moveTo>
                    <a:pt x="139603" y="1389"/>
                  </a:moveTo>
                  <a:cubicBezTo>
                    <a:pt x="139666" y="1389"/>
                    <a:pt x="139687" y="1451"/>
                    <a:pt x="139687" y="1451"/>
                  </a:cubicBezTo>
                  <a:cubicBezTo>
                    <a:pt x="139687" y="1472"/>
                    <a:pt x="139645" y="1472"/>
                    <a:pt x="139603" y="1472"/>
                  </a:cubicBezTo>
                  <a:cubicBezTo>
                    <a:pt x="139561" y="1472"/>
                    <a:pt x="139478" y="1451"/>
                    <a:pt x="139478" y="1409"/>
                  </a:cubicBezTo>
                  <a:cubicBezTo>
                    <a:pt x="139478" y="1389"/>
                    <a:pt x="139582" y="1389"/>
                    <a:pt x="139603" y="1389"/>
                  </a:cubicBezTo>
                  <a:close/>
                  <a:moveTo>
                    <a:pt x="154564" y="1409"/>
                  </a:moveTo>
                  <a:cubicBezTo>
                    <a:pt x="154626" y="1409"/>
                    <a:pt x="154815" y="1472"/>
                    <a:pt x="154815" y="1472"/>
                  </a:cubicBezTo>
                  <a:cubicBezTo>
                    <a:pt x="154815" y="1472"/>
                    <a:pt x="154647" y="1514"/>
                    <a:pt x="154606" y="1556"/>
                  </a:cubicBezTo>
                  <a:cubicBezTo>
                    <a:pt x="154599" y="1558"/>
                    <a:pt x="154592" y="1559"/>
                    <a:pt x="154584" y="1559"/>
                  </a:cubicBezTo>
                  <a:cubicBezTo>
                    <a:pt x="154525" y="1559"/>
                    <a:pt x="154459" y="1491"/>
                    <a:pt x="154459" y="1472"/>
                  </a:cubicBezTo>
                  <a:cubicBezTo>
                    <a:pt x="154459" y="1451"/>
                    <a:pt x="154522" y="1409"/>
                    <a:pt x="154564" y="1409"/>
                  </a:cubicBezTo>
                  <a:close/>
                  <a:moveTo>
                    <a:pt x="155401" y="1598"/>
                  </a:moveTo>
                  <a:cubicBezTo>
                    <a:pt x="155463" y="1598"/>
                    <a:pt x="155673" y="1661"/>
                    <a:pt x="155694" y="1661"/>
                  </a:cubicBezTo>
                  <a:cubicBezTo>
                    <a:pt x="155694" y="1661"/>
                    <a:pt x="155484" y="1681"/>
                    <a:pt x="155401" y="1681"/>
                  </a:cubicBezTo>
                  <a:cubicBezTo>
                    <a:pt x="155338" y="1681"/>
                    <a:pt x="155275" y="1640"/>
                    <a:pt x="155275" y="1619"/>
                  </a:cubicBezTo>
                  <a:cubicBezTo>
                    <a:pt x="155275" y="1619"/>
                    <a:pt x="155338" y="1598"/>
                    <a:pt x="155401" y="1598"/>
                  </a:cubicBezTo>
                  <a:close/>
                  <a:moveTo>
                    <a:pt x="156171" y="1754"/>
                  </a:moveTo>
                  <a:cubicBezTo>
                    <a:pt x="156225" y="1754"/>
                    <a:pt x="156279" y="1811"/>
                    <a:pt x="156279" y="1828"/>
                  </a:cubicBezTo>
                  <a:cubicBezTo>
                    <a:pt x="156279" y="1870"/>
                    <a:pt x="156217" y="1891"/>
                    <a:pt x="156175" y="1891"/>
                  </a:cubicBezTo>
                  <a:cubicBezTo>
                    <a:pt x="156091" y="1891"/>
                    <a:pt x="155903" y="1870"/>
                    <a:pt x="155924" y="1828"/>
                  </a:cubicBezTo>
                  <a:cubicBezTo>
                    <a:pt x="155924" y="1828"/>
                    <a:pt x="156091" y="1786"/>
                    <a:pt x="156133" y="1765"/>
                  </a:cubicBezTo>
                  <a:cubicBezTo>
                    <a:pt x="156145" y="1757"/>
                    <a:pt x="156158" y="1754"/>
                    <a:pt x="156171" y="1754"/>
                  </a:cubicBezTo>
                  <a:close/>
                  <a:moveTo>
                    <a:pt x="136109" y="1828"/>
                  </a:moveTo>
                  <a:cubicBezTo>
                    <a:pt x="136151" y="1828"/>
                    <a:pt x="136339" y="1870"/>
                    <a:pt x="136339" y="1891"/>
                  </a:cubicBezTo>
                  <a:cubicBezTo>
                    <a:pt x="136339" y="1891"/>
                    <a:pt x="136193" y="1933"/>
                    <a:pt x="136130" y="1974"/>
                  </a:cubicBezTo>
                  <a:cubicBezTo>
                    <a:pt x="136125" y="1977"/>
                    <a:pt x="136120" y="1978"/>
                    <a:pt x="136115" y="1978"/>
                  </a:cubicBezTo>
                  <a:cubicBezTo>
                    <a:pt x="136071" y="1978"/>
                    <a:pt x="136004" y="1909"/>
                    <a:pt x="136004" y="1891"/>
                  </a:cubicBezTo>
                  <a:cubicBezTo>
                    <a:pt x="136004" y="1870"/>
                    <a:pt x="136046" y="1828"/>
                    <a:pt x="136109" y="1828"/>
                  </a:cubicBezTo>
                  <a:close/>
                  <a:moveTo>
                    <a:pt x="142533" y="1870"/>
                  </a:moveTo>
                  <a:cubicBezTo>
                    <a:pt x="142595" y="1870"/>
                    <a:pt x="142784" y="1912"/>
                    <a:pt x="142784" y="1912"/>
                  </a:cubicBezTo>
                  <a:cubicBezTo>
                    <a:pt x="142784" y="1912"/>
                    <a:pt x="142616" y="1974"/>
                    <a:pt x="142574" y="1995"/>
                  </a:cubicBezTo>
                  <a:cubicBezTo>
                    <a:pt x="142568" y="1998"/>
                    <a:pt x="142560" y="1999"/>
                    <a:pt x="142553" y="1999"/>
                  </a:cubicBezTo>
                  <a:cubicBezTo>
                    <a:pt x="142494" y="1999"/>
                    <a:pt x="142428" y="1930"/>
                    <a:pt x="142428" y="1912"/>
                  </a:cubicBezTo>
                  <a:cubicBezTo>
                    <a:pt x="142428" y="1891"/>
                    <a:pt x="142491" y="1870"/>
                    <a:pt x="142533" y="1870"/>
                  </a:cubicBezTo>
                  <a:close/>
                  <a:moveTo>
                    <a:pt x="141405" y="1892"/>
                  </a:moveTo>
                  <a:cubicBezTo>
                    <a:pt x="141583" y="1892"/>
                    <a:pt x="141765" y="1948"/>
                    <a:pt x="141947" y="2016"/>
                  </a:cubicBezTo>
                  <a:cubicBezTo>
                    <a:pt x="141633" y="2016"/>
                    <a:pt x="141277" y="2016"/>
                    <a:pt x="140963" y="2037"/>
                  </a:cubicBezTo>
                  <a:cubicBezTo>
                    <a:pt x="141107" y="1932"/>
                    <a:pt x="141255" y="1892"/>
                    <a:pt x="141405" y="1892"/>
                  </a:cubicBezTo>
                  <a:close/>
                  <a:moveTo>
                    <a:pt x="145211" y="1661"/>
                  </a:moveTo>
                  <a:lnTo>
                    <a:pt x="145859" y="1891"/>
                  </a:lnTo>
                  <a:lnTo>
                    <a:pt x="146278" y="2079"/>
                  </a:lnTo>
                  <a:cubicBezTo>
                    <a:pt x="146509" y="2054"/>
                    <a:pt x="146652" y="2043"/>
                    <a:pt x="146704" y="2043"/>
                  </a:cubicBezTo>
                  <a:cubicBezTo>
                    <a:pt x="146783" y="2043"/>
                    <a:pt x="146645" y="2070"/>
                    <a:pt x="146278" y="2121"/>
                  </a:cubicBezTo>
                  <a:lnTo>
                    <a:pt x="145190" y="2121"/>
                  </a:lnTo>
                  <a:cubicBezTo>
                    <a:pt x="144583" y="2016"/>
                    <a:pt x="144081" y="1870"/>
                    <a:pt x="144081" y="1828"/>
                  </a:cubicBezTo>
                  <a:cubicBezTo>
                    <a:pt x="144081" y="1807"/>
                    <a:pt x="144583" y="1723"/>
                    <a:pt x="145211" y="1661"/>
                  </a:cubicBezTo>
                  <a:close/>
                  <a:moveTo>
                    <a:pt x="139919" y="1931"/>
                  </a:moveTo>
                  <a:cubicBezTo>
                    <a:pt x="140099" y="1931"/>
                    <a:pt x="140117" y="2164"/>
                    <a:pt x="139939" y="2164"/>
                  </a:cubicBezTo>
                  <a:cubicBezTo>
                    <a:pt x="139932" y="2164"/>
                    <a:pt x="139925" y="2164"/>
                    <a:pt x="139917" y="2163"/>
                  </a:cubicBezTo>
                  <a:cubicBezTo>
                    <a:pt x="139687" y="2142"/>
                    <a:pt x="139499" y="2037"/>
                    <a:pt x="139499" y="2016"/>
                  </a:cubicBezTo>
                  <a:cubicBezTo>
                    <a:pt x="139499" y="1974"/>
                    <a:pt x="139687" y="1933"/>
                    <a:pt x="139896" y="1933"/>
                  </a:cubicBezTo>
                  <a:cubicBezTo>
                    <a:pt x="139904" y="1932"/>
                    <a:pt x="139911" y="1931"/>
                    <a:pt x="139919" y="1931"/>
                  </a:cubicBezTo>
                  <a:close/>
                  <a:moveTo>
                    <a:pt x="43618" y="4749"/>
                  </a:moveTo>
                  <a:cubicBezTo>
                    <a:pt x="45056" y="4749"/>
                    <a:pt x="46054" y="4768"/>
                    <a:pt x="46054" y="4799"/>
                  </a:cubicBezTo>
                  <a:cubicBezTo>
                    <a:pt x="46054" y="4820"/>
                    <a:pt x="44171" y="4862"/>
                    <a:pt x="41890" y="4925"/>
                  </a:cubicBezTo>
                  <a:lnTo>
                    <a:pt x="29922" y="5218"/>
                  </a:lnTo>
                  <a:cubicBezTo>
                    <a:pt x="28771" y="5239"/>
                    <a:pt x="27730" y="5249"/>
                    <a:pt x="26977" y="5249"/>
                  </a:cubicBezTo>
                  <a:cubicBezTo>
                    <a:pt x="26223" y="5249"/>
                    <a:pt x="25758" y="5239"/>
                    <a:pt x="25758" y="5218"/>
                  </a:cubicBezTo>
                  <a:lnTo>
                    <a:pt x="25758" y="5176"/>
                  </a:lnTo>
                  <a:lnTo>
                    <a:pt x="25779" y="5155"/>
                  </a:lnTo>
                  <a:cubicBezTo>
                    <a:pt x="25821" y="5134"/>
                    <a:pt x="27725" y="5071"/>
                    <a:pt x="30005" y="5029"/>
                  </a:cubicBezTo>
                  <a:lnTo>
                    <a:pt x="41890" y="4757"/>
                  </a:lnTo>
                  <a:cubicBezTo>
                    <a:pt x="42507" y="4752"/>
                    <a:pt x="43092" y="4749"/>
                    <a:pt x="43618" y="4749"/>
                  </a:cubicBezTo>
                  <a:close/>
                  <a:moveTo>
                    <a:pt x="156279" y="5699"/>
                  </a:moveTo>
                  <a:cubicBezTo>
                    <a:pt x="156300" y="5699"/>
                    <a:pt x="156405" y="5741"/>
                    <a:pt x="156405" y="5762"/>
                  </a:cubicBezTo>
                  <a:cubicBezTo>
                    <a:pt x="156405" y="5783"/>
                    <a:pt x="156300" y="5783"/>
                    <a:pt x="156279" y="5783"/>
                  </a:cubicBezTo>
                  <a:cubicBezTo>
                    <a:pt x="156217" y="5783"/>
                    <a:pt x="156196" y="5741"/>
                    <a:pt x="156196" y="5741"/>
                  </a:cubicBezTo>
                  <a:cubicBezTo>
                    <a:pt x="156196" y="5699"/>
                    <a:pt x="156238" y="5699"/>
                    <a:pt x="156279" y="5699"/>
                  </a:cubicBezTo>
                  <a:close/>
                  <a:moveTo>
                    <a:pt x="4855" y="5783"/>
                  </a:moveTo>
                  <a:cubicBezTo>
                    <a:pt x="5002" y="5783"/>
                    <a:pt x="5378" y="5803"/>
                    <a:pt x="5378" y="5845"/>
                  </a:cubicBezTo>
                  <a:cubicBezTo>
                    <a:pt x="5378" y="5866"/>
                    <a:pt x="5023" y="5908"/>
                    <a:pt x="4897" y="5908"/>
                  </a:cubicBezTo>
                  <a:cubicBezTo>
                    <a:pt x="4868" y="5916"/>
                    <a:pt x="4841" y="5920"/>
                    <a:pt x="4814" y="5920"/>
                  </a:cubicBezTo>
                  <a:cubicBezTo>
                    <a:pt x="4706" y="5920"/>
                    <a:pt x="4625" y="5862"/>
                    <a:pt x="4625" y="5845"/>
                  </a:cubicBezTo>
                  <a:cubicBezTo>
                    <a:pt x="4604" y="5803"/>
                    <a:pt x="4730" y="5783"/>
                    <a:pt x="4855" y="5783"/>
                  </a:cubicBezTo>
                  <a:close/>
                  <a:moveTo>
                    <a:pt x="153546" y="7035"/>
                  </a:moveTo>
                  <a:cubicBezTo>
                    <a:pt x="153623" y="7035"/>
                    <a:pt x="153706" y="7103"/>
                    <a:pt x="153706" y="7122"/>
                  </a:cubicBezTo>
                  <a:cubicBezTo>
                    <a:pt x="153706" y="7143"/>
                    <a:pt x="153622" y="7163"/>
                    <a:pt x="153517" y="7163"/>
                  </a:cubicBezTo>
                  <a:cubicBezTo>
                    <a:pt x="153413" y="7163"/>
                    <a:pt x="153162" y="7122"/>
                    <a:pt x="153162" y="7122"/>
                  </a:cubicBezTo>
                  <a:cubicBezTo>
                    <a:pt x="153162" y="7122"/>
                    <a:pt x="153413" y="7059"/>
                    <a:pt x="153517" y="7038"/>
                  </a:cubicBezTo>
                  <a:cubicBezTo>
                    <a:pt x="153527" y="7036"/>
                    <a:pt x="153536" y="7035"/>
                    <a:pt x="153546" y="7035"/>
                  </a:cubicBezTo>
                  <a:close/>
                  <a:moveTo>
                    <a:pt x="4813" y="7268"/>
                  </a:moveTo>
                  <a:cubicBezTo>
                    <a:pt x="5127" y="7268"/>
                    <a:pt x="5420" y="7310"/>
                    <a:pt x="5420" y="7331"/>
                  </a:cubicBezTo>
                  <a:cubicBezTo>
                    <a:pt x="5441" y="7352"/>
                    <a:pt x="5148" y="7415"/>
                    <a:pt x="4834" y="7456"/>
                  </a:cubicBezTo>
                  <a:cubicBezTo>
                    <a:pt x="4733" y="7475"/>
                    <a:pt x="4579" y="7483"/>
                    <a:pt x="4414" y="7483"/>
                  </a:cubicBezTo>
                  <a:cubicBezTo>
                    <a:pt x="4036" y="7483"/>
                    <a:pt x="3600" y="7444"/>
                    <a:pt x="3600" y="7415"/>
                  </a:cubicBezTo>
                  <a:cubicBezTo>
                    <a:pt x="3600" y="7352"/>
                    <a:pt x="4500" y="7268"/>
                    <a:pt x="4813" y="7268"/>
                  </a:cubicBezTo>
                  <a:close/>
                  <a:moveTo>
                    <a:pt x="2972" y="7666"/>
                  </a:moveTo>
                  <a:cubicBezTo>
                    <a:pt x="3077" y="7666"/>
                    <a:pt x="3349" y="7728"/>
                    <a:pt x="3349" y="7728"/>
                  </a:cubicBezTo>
                  <a:cubicBezTo>
                    <a:pt x="3349" y="7728"/>
                    <a:pt x="3077" y="7770"/>
                    <a:pt x="2972" y="7791"/>
                  </a:cubicBezTo>
                  <a:cubicBezTo>
                    <a:pt x="2952" y="7799"/>
                    <a:pt x="2933" y="7803"/>
                    <a:pt x="2916" y="7803"/>
                  </a:cubicBezTo>
                  <a:cubicBezTo>
                    <a:pt x="2845" y="7803"/>
                    <a:pt x="2805" y="7745"/>
                    <a:pt x="2805" y="7728"/>
                  </a:cubicBezTo>
                  <a:cubicBezTo>
                    <a:pt x="2805" y="7687"/>
                    <a:pt x="2867" y="7666"/>
                    <a:pt x="2972" y="7666"/>
                  </a:cubicBezTo>
                  <a:close/>
                  <a:moveTo>
                    <a:pt x="3139" y="8461"/>
                  </a:moveTo>
                  <a:cubicBezTo>
                    <a:pt x="3286" y="8461"/>
                    <a:pt x="3432" y="8482"/>
                    <a:pt x="3432" y="8503"/>
                  </a:cubicBezTo>
                  <a:cubicBezTo>
                    <a:pt x="3432" y="8503"/>
                    <a:pt x="3286" y="8524"/>
                    <a:pt x="3139" y="8524"/>
                  </a:cubicBezTo>
                  <a:cubicBezTo>
                    <a:pt x="2972" y="8524"/>
                    <a:pt x="2595" y="8503"/>
                    <a:pt x="2595" y="8503"/>
                  </a:cubicBezTo>
                  <a:cubicBezTo>
                    <a:pt x="2595" y="8482"/>
                    <a:pt x="2972" y="8461"/>
                    <a:pt x="3139" y="8461"/>
                  </a:cubicBezTo>
                  <a:close/>
                  <a:moveTo>
                    <a:pt x="4714" y="8517"/>
                  </a:moveTo>
                  <a:cubicBezTo>
                    <a:pt x="4832" y="8517"/>
                    <a:pt x="4933" y="8530"/>
                    <a:pt x="4960" y="8565"/>
                  </a:cubicBezTo>
                  <a:cubicBezTo>
                    <a:pt x="5014" y="8601"/>
                    <a:pt x="4697" y="8745"/>
                    <a:pt x="4487" y="8745"/>
                  </a:cubicBezTo>
                  <a:cubicBezTo>
                    <a:pt x="4453" y="8745"/>
                    <a:pt x="4421" y="8742"/>
                    <a:pt x="4395" y="8733"/>
                  </a:cubicBezTo>
                  <a:cubicBezTo>
                    <a:pt x="4207" y="8670"/>
                    <a:pt x="4165" y="8607"/>
                    <a:pt x="4290" y="8565"/>
                  </a:cubicBezTo>
                  <a:cubicBezTo>
                    <a:pt x="4363" y="8541"/>
                    <a:pt x="4554" y="8517"/>
                    <a:pt x="4714" y="8517"/>
                  </a:cubicBezTo>
                  <a:close/>
                  <a:moveTo>
                    <a:pt x="157472" y="9005"/>
                  </a:moveTo>
                  <a:cubicBezTo>
                    <a:pt x="157514" y="9005"/>
                    <a:pt x="157556" y="9047"/>
                    <a:pt x="157556" y="9047"/>
                  </a:cubicBezTo>
                  <a:cubicBezTo>
                    <a:pt x="157556" y="9088"/>
                    <a:pt x="157493" y="9088"/>
                    <a:pt x="157472" y="9088"/>
                  </a:cubicBezTo>
                  <a:cubicBezTo>
                    <a:pt x="157466" y="9091"/>
                    <a:pt x="157459" y="9093"/>
                    <a:pt x="157451" y="9093"/>
                  </a:cubicBezTo>
                  <a:cubicBezTo>
                    <a:pt x="157403" y="9093"/>
                    <a:pt x="157329" y="9044"/>
                    <a:pt x="157347" y="9026"/>
                  </a:cubicBezTo>
                  <a:cubicBezTo>
                    <a:pt x="157347" y="9005"/>
                    <a:pt x="157451" y="9005"/>
                    <a:pt x="157472" y="9005"/>
                  </a:cubicBezTo>
                  <a:close/>
                  <a:moveTo>
                    <a:pt x="4109" y="10613"/>
                  </a:moveTo>
                  <a:cubicBezTo>
                    <a:pt x="4186" y="10613"/>
                    <a:pt x="4269" y="10681"/>
                    <a:pt x="4269" y="10700"/>
                  </a:cubicBezTo>
                  <a:cubicBezTo>
                    <a:pt x="4269" y="10720"/>
                    <a:pt x="4186" y="10762"/>
                    <a:pt x="4081" y="10762"/>
                  </a:cubicBezTo>
                  <a:cubicBezTo>
                    <a:pt x="3976" y="10762"/>
                    <a:pt x="3704" y="10720"/>
                    <a:pt x="3704" y="10700"/>
                  </a:cubicBezTo>
                  <a:cubicBezTo>
                    <a:pt x="3704" y="10700"/>
                    <a:pt x="3976" y="10658"/>
                    <a:pt x="4081" y="10616"/>
                  </a:cubicBezTo>
                  <a:cubicBezTo>
                    <a:pt x="4090" y="10614"/>
                    <a:pt x="4100" y="10613"/>
                    <a:pt x="4109" y="10613"/>
                  </a:cubicBezTo>
                  <a:close/>
                  <a:moveTo>
                    <a:pt x="4625" y="10595"/>
                  </a:moveTo>
                  <a:cubicBezTo>
                    <a:pt x="4625" y="10595"/>
                    <a:pt x="4646" y="10700"/>
                    <a:pt x="4646" y="10720"/>
                  </a:cubicBezTo>
                  <a:cubicBezTo>
                    <a:pt x="4646" y="10762"/>
                    <a:pt x="4604" y="10783"/>
                    <a:pt x="4604" y="10783"/>
                  </a:cubicBezTo>
                  <a:cubicBezTo>
                    <a:pt x="4583" y="10783"/>
                    <a:pt x="4583" y="10762"/>
                    <a:pt x="4583" y="10720"/>
                  </a:cubicBezTo>
                  <a:cubicBezTo>
                    <a:pt x="4583" y="10679"/>
                    <a:pt x="4604" y="10595"/>
                    <a:pt x="4625" y="10595"/>
                  </a:cubicBezTo>
                  <a:close/>
                  <a:moveTo>
                    <a:pt x="145969" y="10750"/>
                  </a:moveTo>
                  <a:cubicBezTo>
                    <a:pt x="146125" y="10750"/>
                    <a:pt x="146112" y="10813"/>
                    <a:pt x="146069" y="11013"/>
                  </a:cubicBezTo>
                  <a:cubicBezTo>
                    <a:pt x="145964" y="10972"/>
                    <a:pt x="145839" y="10909"/>
                    <a:pt x="145629" y="10783"/>
                  </a:cubicBezTo>
                  <a:cubicBezTo>
                    <a:pt x="145788" y="10763"/>
                    <a:pt x="145897" y="10750"/>
                    <a:pt x="145969" y="10750"/>
                  </a:cubicBezTo>
                  <a:close/>
                  <a:moveTo>
                    <a:pt x="144701" y="11531"/>
                  </a:moveTo>
                  <a:cubicBezTo>
                    <a:pt x="144793" y="11531"/>
                    <a:pt x="144922" y="11565"/>
                    <a:pt x="144939" y="11599"/>
                  </a:cubicBezTo>
                  <a:cubicBezTo>
                    <a:pt x="144939" y="11599"/>
                    <a:pt x="144730" y="11620"/>
                    <a:pt x="144646" y="11620"/>
                  </a:cubicBezTo>
                  <a:cubicBezTo>
                    <a:pt x="144583" y="11620"/>
                    <a:pt x="144520" y="11578"/>
                    <a:pt x="144520" y="11557"/>
                  </a:cubicBezTo>
                  <a:cubicBezTo>
                    <a:pt x="144520" y="11557"/>
                    <a:pt x="144583" y="11537"/>
                    <a:pt x="144646" y="11537"/>
                  </a:cubicBezTo>
                  <a:cubicBezTo>
                    <a:pt x="144661" y="11533"/>
                    <a:pt x="144680" y="11531"/>
                    <a:pt x="144701" y="11531"/>
                  </a:cubicBezTo>
                  <a:close/>
                  <a:moveTo>
                    <a:pt x="94994" y="12980"/>
                  </a:moveTo>
                  <a:cubicBezTo>
                    <a:pt x="95015" y="12980"/>
                    <a:pt x="95120" y="13001"/>
                    <a:pt x="95120" y="13022"/>
                  </a:cubicBezTo>
                  <a:cubicBezTo>
                    <a:pt x="95120" y="13064"/>
                    <a:pt x="95015" y="13064"/>
                    <a:pt x="94994" y="13064"/>
                  </a:cubicBezTo>
                  <a:cubicBezTo>
                    <a:pt x="94931" y="13064"/>
                    <a:pt x="94910" y="13001"/>
                    <a:pt x="94910" y="13001"/>
                  </a:cubicBezTo>
                  <a:cubicBezTo>
                    <a:pt x="94910" y="12980"/>
                    <a:pt x="94952" y="12980"/>
                    <a:pt x="94994" y="12980"/>
                  </a:cubicBezTo>
                  <a:close/>
                  <a:moveTo>
                    <a:pt x="78611" y="12897"/>
                  </a:moveTo>
                  <a:cubicBezTo>
                    <a:pt x="78611" y="12897"/>
                    <a:pt x="78653" y="13001"/>
                    <a:pt x="78653" y="13022"/>
                  </a:cubicBezTo>
                  <a:cubicBezTo>
                    <a:pt x="78653" y="13064"/>
                    <a:pt x="78590" y="13085"/>
                    <a:pt x="78590" y="13085"/>
                  </a:cubicBezTo>
                  <a:cubicBezTo>
                    <a:pt x="78569" y="13085"/>
                    <a:pt x="78569" y="13064"/>
                    <a:pt x="78569" y="13022"/>
                  </a:cubicBezTo>
                  <a:cubicBezTo>
                    <a:pt x="78569" y="13001"/>
                    <a:pt x="78611" y="12897"/>
                    <a:pt x="78611" y="12897"/>
                  </a:cubicBezTo>
                  <a:close/>
                  <a:moveTo>
                    <a:pt x="91877" y="13064"/>
                  </a:moveTo>
                  <a:cubicBezTo>
                    <a:pt x="91897" y="13064"/>
                    <a:pt x="92002" y="13085"/>
                    <a:pt x="92002" y="13106"/>
                  </a:cubicBezTo>
                  <a:cubicBezTo>
                    <a:pt x="92002" y="13127"/>
                    <a:pt x="91897" y="13127"/>
                    <a:pt x="91877" y="13127"/>
                  </a:cubicBezTo>
                  <a:cubicBezTo>
                    <a:pt x="91835" y="13127"/>
                    <a:pt x="91793" y="13106"/>
                    <a:pt x="91793" y="13085"/>
                  </a:cubicBezTo>
                  <a:cubicBezTo>
                    <a:pt x="91793" y="13064"/>
                    <a:pt x="91856" y="13064"/>
                    <a:pt x="91877" y="13064"/>
                  </a:cubicBezTo>
                  <a:close/>
                  <a:moveTo>
                    <a:pt x="92772" y="12967"/>
                  </a:moveTo>
                  <a:cubicBezTo>
                    <a:pt x="92997" y="12967"/>
                    <a:pt x="93224" y="13092"/>
                    <a:pt x="93425" y="13106"/>
                  </a:cubicBezTo>
                  <a:cubicBezTo>
                    <a:pt x="93111" y="13106"/>
                    <a:pt x="92797" y="13127"/>
                    <a:pt x="92400" y="13127"/>
                  </a:cubicBezTo>
                  <a:cubicBezTo>
                    <a:pt x="92520" y="13007"/>
                    <a:pt x="92645" y="12967"/>
                    <a:pt x="92772" y="12967"/>
                  </a:cubicBezTo>
                  <a:close/>
                  <a:moveTo>
                    <a:pt x="90893" y="13001"/>
                  </a:moveTo>
                  <a:cubicBezTo>
                    <a:pt x="90893" y="13001"/>
                    <a:pt x="90914" y="13106"/>
                    <a:pt x="90914" y="13127"/>
                  </a:cubicBezTo>
                  <a:cubicBezTo>
                    <a:pt x="90914" y="13148"/>
                    <a:pt x="90851" y="13189"/>
                    <a:pt x="90851" y="13189"/>
                  </a:cubicBezTo>
                  <a:cubicBezTo>
                    <a:pt x="90830" y="13189"/>
                    <a:pt x="90830" y="13148"/>
                    <a:pt x="90830" y="13127"/>
                  </a:cubicBezTo>
                  <a:cubicBezTo>
                    <a:pt x="90830" y="13106"/>
                    <a:pt x="90851" y="13001"/>
                    <a:pt x="90893" y="13001"/>
                  </a:cubicBezTo>
                  <a:close/>
                  <a:moveTo>
                    <a:pt x="141649" y="13053"/>
                  </a:moveTo>
                  <a:cubicBezTo>
                    <a:pt x="141983" y="13053"/>
                    <a:pt x="142313" y="13095"/>
                    <a:pt x="142637" y="13148"/>
                  </a:cubicBezTo>
                  <a:cubicBezTo>
                    <a:pt x="141989" y="13189"/>
                    <a:pt x="141319" y="13189"/>
                    <a:pt x="140629" y="13210"/>
                  </a:cubicBezTo>
                  <a:cubicBezTo>
                    <a:pt x="140974" y="13095"/>
                    <a:pt x="141314" y="13053"/>
                    <a:pt x="141649" y="13053"/>
                  </a:cubicBezTo>
                  <a:close/>
                  <a:moveTo>
                    <a:pt x="86489" y="13098"/>
                  </a:moveTo>
                  <a:cubicBezTo>
                    <a:pt x="87139" y="13098"/>
                    <a:pt x="87827" y="13133"/>
                    <a:pt x="88445" y="13210"/>
                  </a:cubicBezTo>
                  <a:cubicBezTo>
                    <a:pt x="87085" y="13231"/>
                    <a:pt x="85725" y="13273"/>
                    <a:pt x="84239" y="13294"/>
                  </a:cubicBezTo>
                  <a:cubicBezTo>
                    <a:pt x="84696" y="13171"/>
                    <a:pt x="85553" y="13098"/>
                    <a:pt x="86489" y="13098"/>
                  </a:cubicBezTo>
                  <a:close/>
                  <a:moveTo>
                    <a:pt x="81080" y="13273"/>
                  </a:moveTo>
                  <a:cubicBezTo>
                    <a:pt x="81226" y="13273"/>
                    <a:pt x="81603" y="13294"/>
                    <a:pt x="81603" y="13315"/>
                  </a:cubicBezTo>
                  <a:cubicBezTo>
                    <a:pt x="81603" y="13336"/>
                    <a:pt x="81226" y="13399"/>
                    <a:pt x="81101" y="13399"/>
                  </a:cubicBezTo>
                  <a:cubicBezTo>
                    <a:pt x="81087" y="13401"/>
                    <a:pt x="81073" y="13402"/>
                    <a:pt x="81060" y="13402"/>
                  </a:cubicBezTo>
                  <a:cubicBezTo>
                    <a:pt x="80949" y="13402"/>
                    <a:pt x="80850" y="13334"/>
                    <a:pt x="80850" y="13315"/>
                  </a:cubicBezTo>
                  <a:cubicBezTo>
                    <a:pt x="80808" y="13294"/>
                    <a:pt x="80954" y="13273"/>
                    <a:pt x="81080" y="13273"/>
                  </a:cubicBezTo>
                  <a:close/>
                  <a:moveTo>
                    <a:pt x="83732" y="13175"/>
                  </a:moveTo>
                  <a:cubicBezTo>
                    <a:pt x="83936" y="13175"/>
                    <a:pt x="84093" y="13215"/>
                    <a:pt x="84093" y="13231"/>
                  </a:cubicBezTo>
                  <a:cubicBezTo>
                    <a:pt x="84093" y="13273"/>
                    <a:pt x="83905" y="13315"/>
                    <a:pt x="83674" y="13378"/>
                  </a:cubicBezTo>
                  <a:cubicBezTo>
                    <a:pt x="83471" y="13395"/>
                    <a:pt x="82926" y="13425"/>
                    <a:pt x="82692" y="13425"/>
                  </a:cubicBezTo>
                  <a:cubicBezTo>
                    <a:pt x="82636" y="13425"/>
                    <a:pt x="82598" y="13424"/>
                    <a:pt x="82586" y="13420"/>
                  </a:cubicBezTo>
                  <a:cubicBezTo>
                    <a:pt x="82545" y="13378"/>
                    <a:pt x="82482" y="13294"/>
                    <a:pt x="82482" y="13294"/>
                  </a:cubicBezTo>
                  <a:cubicBezTo>
                    <a:pt x="82482" y="13273"/>
                    <a:pt x="83256" y="13210"/>
                    <a:pt x="83528" y="13189"/>
                  </a:cubicBezTo>
                  <a:cubicBezTo>
                    <a:pt x="83598" y="13179"/>
                    <a:pt x="83668" y="13175"/>
                    <a:pt x="83732" y="13175"/>
                  </a:cubicBezTo>
                  <a:close/>
                  <a:moveTo>
                    <a:pt x="76147" y="13573"/>
                  </a:moveTo>
                  <a:cubicBezTo>
                    <a:pt x="76279" y="13573"/>
                    <a:pt x="76456" y="13608"/>
                    <a:pt x="76456" y="13608"/>
                  </a:cubicBezTo>
                  <a:cubicBezTo>
                    <a:pt x="76456" y="13629"/>
                    <a:pt x="76121" y="13650"/>
                    <a:pt x="76037" y="13650"/>
                  </a:cubicBezTo>
                  <a:cubicBezTo>
                    <a:pt x="75912" y="13650"/>
                    <a:pt x="75828" y="13629"/>
                    <a:pt x="75828" y="13608"/>
                  </a:cubicBezTo>
                  <a:cubicBezTo>
                    <a:pt x="75828" y="13608"/>
                    <a:pt x="75933" y="13587"/>
                    <a:pt x="76037" y="13587"/>
                  </a:cubicBezTo>
                  <a:cubicBezTo>
                    <a:pt x="76064" y="13577"/>
                    <a:pt x="76103" y="13573"/>
                    <a:pt x="76147" y="13573"/>
                  </a:cubicBezTo>
                  <a:close/>
                  <a:moveTo>
                    <a:pt x="84774" y="13833"/>
                  </a:moveTo>
                  <a:cubicBezTo>
                    <a:pt x="84797" y="13833"/>
                    <a:pt x="84814" y="13835"/>
                    <a:pt x="84825" y="13838"/>
                  </a:cubicBezTo>
                  <a:cubicBezTo>
                    <a:pt x="84835" y="13853"/>
                    <a:pt x="84638" y="13877"/>
                    <a:pt x="84312" y="13904"/>
                  </a:cubicBezTo>
                  <a:lnTo>
                    <a:pt x="84312" y="13904"/>
                  </a:lnTo>
                  <a:cubicBezTo>
                    <a:pt x="84510" y="13859"/>
                    <a:pt x="84684" y="13833"/>
                    <a:pt x="84774" y="13833"/>
                  </a:cubicBezTo>
                  <a:close/>
                  <a:moveTo>
                    <a:pt x="86520" y="13650"/>
                  </a:moveTo>
                  <a:cubicBezTo>
                    <a:pt x="86667" y="13650"/>
                    <a:pt x="86813" y="13671"/>
                    <a:pt x="86813" y="13713"/>
                  </a:cubicBezTo>
                  <a:cubicBezTo>
                    <a:pt x="86813" y="13733"/>
                    <a:pt x="86562" y="13859"/>
                    <a:pt x="86457" y="13922"/>
                  </a:cubicBezTo>
                  <a:cubicBezTo>
                    <a:pt x="86405" y="13943"/>
                    <a:pt x="86353" y="13953"/>
                    <a:pt x="86311" y="13953"/>
                  </a:cubicBezTo>
                  <a:cubicBezTo>
                    <a:pt x="86269" y="13953"/>
                    <a:pt x="86238" y="13943"/>
                    <a:pt x="86227" y="13922"/>
                  </a:cubicBezTo>
                  <a:cubicBezTo>
                    <a:pt x="86206" y="13901"/>
                    <a:pt x="86395" y="13671"/>
                    <a:pt x="86520" y="13650"/>
                  </a:cubicBezTo>
                  <a:close/>
                  <a:moveTo>
                    <a:pt x="69073" y="13375"/>
                  </a:moveTo>
                  <a:cubicBezTo>
                    <a:pt x="69484" y="13375"/>
                    <a:pt x="69822" y="13388"/>
                    <a:pt x="69970" y="13420"/>
                  </a:cubicBezTo>
                  <a:cubicBezTo>
                    <a:pt x="70430" y="13503"/>
                    <a:pt x="70137" y="13754"/>
                    <a:pt x="69886" y="13838"/>
                  </a:cubicBezTo>
                  <a:cubicBezTo>
                    <a:pt x="69759" y="13877"/>
                    <a:pt x="69637" y="13893"/>
                    <a:pt x="69537" y="13893"/>
                  </a:cubicBezTo>
                  <a:cubicBezTo>
                    <a:pt x="69421" y="13893"/>
                    <a:pt x="69334" y="13872"/>
                    <a:pt x="69300" y="13838"/>
                  </a:cubicBezTo>
                  <a:cubicBezTo>
                    <a:pt x="69287" y="13818"/>
                    <a:pt x="68893" y="13811"/>
                    <a:pt x="68317" y="13811"/>
                  </a:cubicBezTo>
                  <a:cubicBezTo>
                    <a:pt x="67077" y="13811"/>
                    <a:pt x="64991" y="13845"/>
                    <a:pt x="64048" y="13859"/>
                  </a:cubicBezTo>
                  <a:cubicBezTo>
                    <a:pt x="62667" y="13880"/>
                    <a:pt x="61454" y="13943"/>
                    <a:pt x="61433" y="13964"/>
                  </a:cubicBezTo>
                  <a:cubicBezTo>
                    <a:pt x="61430" y="13966"/>
                    <a:pt x="61415" y="13968"/>
                    <a:pt x="61390" y="13968"/>
                  </a:cubicBezTo>
                  <a:cubicBezTo>
                    <a:pt x="61228" y="13968"/>
                    <a:pt x="60658" y="13913"/>
                    <a:pt x="60386" y="13859"/>
                  </a:cubicBezTo>
                  <a:cubicBezTo>
                    <a:pt x="60094" y="13817"/>
                    <a:pt x="60386" y="13775"/>
                    <a:pt x="61077" y="13775"/>
                  </a:cubicBezTo>
                  <a:lnTo>
                    <a:pt x="61516" y="13629"/>
                  </a:lnTo>
                  <a:lnTo>
                    <a:pt x="61977" y="13461"/>
                  </a:lnTo>
                  <a:cubicBezTo>
                    <a:pt x="62188" y="13498"/>
                    <a:pt x="62463" y="13515"/>
                    <a:pt x="62750" y="13515"/>
                  </a:cubicBezTo>
                  <a:cubicBezTo>
                    <a:pt x="63117" y="13515"/>
                    <a:pt x="63503" y="13488"/>
                    <a:pt x="63797" y="13441"/>
                  </a:cubicBezTo>
                  <a:lnTo>
                    <a:pt x="64278" y="13420"/>
                  </a:lnTo>
                  <a:lnTo>
                    <a:pt x="64739" y="13399"/>
                  </a:lnTo>
                  <a:cubicBezTo>
                    <a:pt x="65067" y="13470"/>
                    <a:pt x="65553" y="13503"/>
                    <a:pt x="65981" y="13503"/>
                  </a:cubicBezTo>
                  <a:cubicBezTo>
                    <a:pt x="66179" y="13503"/>
                    <a:pt x="66365" y="13496"/>
                    <a:pt x="66517" y="13482"/>
                  </a:cubicBezTo>
                  <a:cubicBezTo>
                    <a:pt x="66836" y="13439"/>
                    <a:pt x="68143" y="13375"/>
                    <a:pt x="69073" y="13375"/>
                  </a:cubicBezTo>
                  <a:close/>
                  <a:moveTo>
                    <a:pt x="94081" y="13916"/>
                  </a:moveTo>
                  <a:cubicBezTo>
                    <a:pt x="94258" y="13916"/>
                    <a:pt x="94488" y="13947"/>
                    <a:pt x="94471" y="13964"/>
                  </a:cubicBezTo>
                  <a:cubicBezTo>
                    <a:pt x="94471" y="14006"/>
                    <a:pt x="94094" y="14026"/>
                    <a:pt x="93969" y="14047"/>
                  </a:cubicBezTo>
                  <a:cubicBezTo>
                    <a:pt x="93955" y="14050"/>
                    <a:pt x="93941" y="14051"/>
                    <a:pt x="93928" y="14051"/>
                  </a:cubicBezTo>
                  <a:cubicBezTo>
                    <a:pt x="93817" y="14051"/>
                    <a:pt x="93718" y="13982"/>
                    <a:pt x="93718" y="13964"/>
                  </a:cubicBezTo>
                  <a:cubicBezTo>
                    <a:pt x="93718" y="13943"/>
                    <a:pt x="93843" y="13922"/>
                    <a:pt x="93969" y="13922"/>
                  </a:cubicBezTo>
                  <a:cubicBezTo>
                    <a:pt x="94001" y="13918"/>
                    <a:pt x="94040" y="13916"/>
                    <a:pt x="94081" y="13916"/>
                  </a:cubicBezTo>
                  <a:close/>
                  <a:moveTo>
                    <a:pt x="80703" y="14089"/>
                  </a:moveTo>
                  <a:cubicBezTo>
                    <a:pt x="80655" y="14102"/>
                    <a:pt x="80600" y="14114"/>
                    <a:pt x="80538" y="14126"/>
                  </a:cubicBezTo>
                  <a:lnTo>
                    <a:pt x="80538" y="14126"/>
                  </a:lnTo>
                  <a:cubicBezTo>
                    <a:pt x="80624" y="14123"/>
                    <a:pt x="80714" y="14119"/>
                    <a:pt x="80805" y="14115"/>
                  </a:cubicBezTo>
                  <a:lnTo>
                    <a:pt x="80805" y="14115"/>
                  </a:lnTo>
                  <a:lnTo>
                    <a:pt x="80703" y="14089"/>
                  </a:lnTo>
                  <a:close/>
                  <a:moveTo>
                    <a:pt x="11614" y="14006"/>
                  </a:moveTo>
                  <a:lnTo>
                    <a:pt x="11614" y="14006"/>
                  </a:lnTo>
                  <a:cubicBezTo>
                    <a:pt x="11470" y="14111"/>
                    <a:pt x="11322" y="14150"/>
                    <a:pt x="11174" y="14150"/>
                  </a:cubicBezTo>
                  <a:cubicBezTo>
                    <a:pt x="10998" y="14150"/>
                    <a:pt x="10821" y="14095"/>
                    <a:pt x="10651" y="14026"/>
                  </a:cubicBezTo>
                  <a:cubicBezTo>
                    <a:pt x="10986" y="14026"/>
                    <a:pt x="11300" y="14026"/>
                    <a:pt x="11614" y="14006"/>
                  </a:cubicBezTo>
                  <a:close/>
                  <a:moveTo>
                    <a:pt x="37021" y="14060"/>
                  </a:moveTo>
                  <a:cubicBezTo>
                    <a:pt x="37344" y="14060"/>
                    <a:pt x="37580" y="14079"/>
                    <a:pt x="37580" y="14110"/>
                  </a:cubicBezTo>
                  <a:cubicBezTo>
                    <a:pt x="37580" y="14131"/>
                    <a:pt x="37161" y="14152"/>
                    <a:pt x="36638" y="14152"/>
                  </a:cubicBezTo>
                  <a:cubicBezTo>
                    <a:pt x="36115" y="14152"/>
                    <a:pt x="34755" y="14131"/>
                    <a:pt x="34755" y="14131"/>
                  </a:cubicBezTo>
                  <a:cubicBezTo>
                    <a:pt x="34755" y="14131"/>
                    <a:pt x="36115" y="14068"/>
                    <a:pt x="36638" y="14068"/>
                  </a:cubicBezTo>
                  <a:cubicBezTo>
                    <a:pt x="36773" y="14063"/>
                    <a:pt x="36903" y="14060"/>
                    <a:pt x="37021" y="14060"/>
                  </a:cubicBezTo>
                  <a:close/>
                  <a:moveTo>
                    <a:pt x="74876" y="14072"/>
                  </a:moveTo>
                  <a:cubicBezTo>
                    <a:pt x="75035" y="14072"/>
                    <a:pt x="75181" y="14084"/>
                    <a:pt x="75242" y="14110"/>
                  </a:cubicBezTo>
                  <a:cubicBezTo>
                    <a:pt x="75410" y="14152"/>
                    <a:pt x="74803" y="14236"/>
                    <a:pt x="74531" y="14236"/>
                  </a:cubicBezTo>
                  <a:cubicBezTo>
                    <a:pt x="74301" y="14236"/>
                    <a:pt x="74196" y="14215"/>
                    <a:pt x="74322" y="14131"/>
                  </a:cubicBezTo>
                  <a:cubicBezTo>
                    <a:pt x="74407" y="14095"/>
                    <a:pt x="74654" y="14072"/>
                    <a:pt x="74876" y="14072"/>
                  </a:cubicBezTo>
                  <a:close/>
                  <a:moveTo>
                    <a:pt x="143286" y="13754"/>
                  </a:moveTo>
                  <a:lnTo>
                    <a:pt x="143370" y="13796"/>
                  </a:lnTo>
                  <a:lnTo>
                    <a:pt x="143767" y="13838"/>
                  </a:lnTo>
                  <a:cubicBezTo>
                    <a:pt x="144206" y="13922"/>
                    <a:pt x="144583" y="14089"/>
                    <a:pt x="144583" y="14173"/>
                  </a:cubicBezTo>
                  <a:cubicBezTo>
                    <a:pt x="144583" y="14208"/>
                    <a:pt x="144547" y="14225"/>
                    <a:pt x="144483" y="14225"/>
                  </a:cubicBezTo>
                  <a:cubicBezTo>
                    <a:pt x="144394" y="14225"/>
                    <a:pt x="144252" y="14192"/>
                    <a:pt x="144081" y="14131"/>
                  </a:cubicBezTo>
                  <a:lnTo>
                    <a:pt x="143642" y="14131"/>
                  </a:lnTo>
                  <a:cubicBezTo>
                    <a:pt x="143467" y="14218"/>
                    <a:pt x="143278" y="14262"/>
                    <a:pt x="143196" y="14262"/>
                  </a:cubicBezTo>
                  <a:cubicBezTo>
                    <a:pt x="143179" y="14262"/>
                    <a:pt x="143167" y="14260"/>
                    <a:pt x="143160" y="14257"/>
                  </a:cubicBezTo>
                  <a:cubicBezTo>
                    <a:pt x="143139" y="14236"/>
                    <a:pt x="143160" y="14173"/>
                    <a:pt x="143202" y="14152"/>
                  </a:cubicBezTo>
                  <a:cubicBezTo>
                    <a:pt x="143244" y="14131"/>
                    <a:pt x="143223" y="13922"/>
                    <a:pt x="143160" y="13922"/>
                  </a:cubicBezTo>
                  <a:cubicBezTo>
                    <a:pt x="143139" y="13859"/>
                    <a:pt x="143181" y="13817"/>
                    <a:pt x="143286" y="13754"/>
                  </a:cubicBezTo>
                  <a:close/>
                  <a:moveTo>
                    <a:pt x="142553" y="14149"/>
                  </a:moveTo>
                  <a:cubicBezTo>
                    <a:pt x="142608" y="14149"/>
                    <a:pt x="142658" y="14217"/>
                    <a:pt x="142658" y="14236"/>
                  </a:cubicBezTo>
                  <a:cubicBezTo>
                    <a:pt x="142658" y="14257"/>
                    <a:pt x="142616" y="14278"/>
                    <a:pt x="142554" y="14278"/>
                  </a:cubicBezTo>
                  <a:cubicBezTo>
                    <a:pt x="142512" y="14278"/>
                    <a:pt x="142323" y="14257"/>
                    <a:pt x="142323" y="14236"/>
                  </a:cubicBezTo>
                  <a:cubicBezTo>
                    <a:pt x="142323" y="14236"/>
                    <a:pt x="142491" y="14173"/>
                    <a:pt x="142533" y="14152"/>
                  </a:cubicBezTo>
                  <a:cubicBezTo>
                    <a:pt x="142539" y="14150"/>
                    <a:pt x="142546" y="14149"/>
                    <a:pt x="142553" y="14149"/>
                  </a:cubicBezTo>
                  <a:close/>
                  <a:moveTo>
                    <a:pt x="28724" y="14088"/>
                  </a:moveTo>
                  <a:cubicBezTo>
                    <a:pt x="28973" y="14088"/>
                    <a:pt x="29656" y="14216"/>
                    <a:pt x="30195" y="14282"/>
                  </a:cubicBezTo>
                  <a:lnTo>
                    <a:pt x="30195" y="14282"/>
                  </a:lnTo>
                  <a:cubicBezTo>
                    <a:pt x="29836" y="14300"/>
                    <a:pt x="29247" y="14309"/>
                    <a:pt x="28729" y="14309"/>
                  </a:cubicBezTo>
                  <a:cubicBezTo>
                    <a:pt x="28169" y="14309"/>
                    <a:pt x="27693" y="14298"/>
                    <a:pt x="27683" y="14278"/>
                  </a:cubicBezTo>
                  <a:cubicBezTo>
                    <a:pt x="27683" y="14257"/>
                    <a:pt x="28394" y="14152"/>
                    <a:pt x="28687" y="14089"/>
                  </a:cubicBezTo>
                  <a:cubicBezTo>
                    <a:pt x="28698" y="14088"/>
                    <a:pt x="28710" y="14088"/>
                    <a:pt x="28724" y="14088"/>
                  </a:cubicBezTo>
                  <a:close/>
                  <a:moveTo>
                    <a:pt x="70304" y="14236"/>
                  </a:moveTo>
                  <a:cubicBezTo>
                    <a:pt x="70660" y="14236"/>
                    <a:pt x="71602" y="14278"/>
                    <a:pt x="71602" y="14319"/>
                  </a:cubicBezTo>
                  <a:cubicBezTo>
                    <a:pt x="71602" y="14340"/>
                    <a:pt x="70660" y="14382"/>
                    <a:pt x="70304" y="14382"/>
                  </a:cubicBezTo>
                  <a:cubicBezTo>
                    <a:pt x="70231" y="14390"/>
                    <a:pt x="70161" y="14394"/>
                    <a:pt x="70097" y="14394"/>
                  </a:cubicBezTo>
                  <a:cubicBezTo>
                    <a:pt x="69832" y="14394"/>
                    <a:pt x="69656" y="14336"/>
                    <a:pt x="69656" y="14319"/>
                  </a:cubicBezTo>
                  <a:cubicBezTo>
                    <a:pt x="69656" y="14257"/>
                    <a:pt x="69928" y="14236"/>
                    <a:pt x="70304" y="14236"/>
                  </a:cubicBezTo>
                  <a:close/>
                  <a:moveTo>
                    <a:pt x="47050" y="13668"/>
                  </a:moveTo>
                  <a:cubicBezTo>
                    <a:pt x="47530" y="13668"/>
                    <a:pt x="48005" y="13762"/>
                    <a:pt x="48062" y="13838"/>
                  </a:cubicBezTo>
                  <a:cubicBezTo>
                    <a:pt x="48093" y="13868"/>
                    <a:pt x="48829" y="13879"/>
                    <a:pt x="49856" y="13879"/>
                  </a:cubicBezTo>
                  <a:cubicBezTo>
                    <a:pt x="51685" y="13879"/>
                    <a:pt x="54436" y="13844"/>
                    <a:pt x="55762" y="13817"/>
                  </a:cubicBezTo>
                  <a:cubicBezTo>
                    <a:pt x="57076" y="13777"/>
                    <a:pt x="58237" y="13763"/>
                    <a:pt x="58912" y="13763"/>
                  </a:cubicBezTo>
                  <a:cubicBezTo>
                    <a:pt x="59302" y="13763"/>
                    <a:pt x="59529" y="13768"/>
                    <a:pt x="59529" y="13775"/>
                  </a:cubicBezTo>
                  <a:cubicBezTo>
                    <a:pt x="59529" y="13817"/>
                    <a:pt x="59403" y="13859"/>
                    <a:pt x="59215" y="13880"/>
                  </a:cubicBezTo>
                  <a:lnTo>
                    <a:pt x="59047" y="13880"/>
                  </a:lnTo>
                  <a:cubicBezTo>
                    <a:pt x="57625" y="13943"/>
                    <a:pt x="56139" y="13943"/>
                    <a:pt x="54716" y="13985"/>
                  </a:cubicBezTo>
                  <a:lnTo>
                    <a:pt x="54507" y="13985"/>
                  </a:lnTo>
                  <a:cubicBezTo>
                    <a:pt x="54443" y="13999"/>
                    <a:pt x="54368" y="14005"/>
                    <a:pt x="54289" y="14005"/>
                  </a:cubicBezTo>
                  <a:cubicBezTo>
                    <a:pt x="54065" y="14005"/>
                    <a:pt x="53808" y="13961"/>
                    <a:pt x="53662" y="13961"/>
                  </a:cubicBezTo>
                  <a:cubicBezTo>
                    <a:pt x="53641" y="13961"/>
                    <a:pt x="53623" y="13962"/>
                    <a:pt x="53607" y="13964"/>
                  </a:cubicBezTo>
                  <a:cubicBezTo>
                    <a:pt x="53482" y="13985"/>
                    <a:pt x="51473" y="14047"/>
                    <a:pt x="49192" y="14089"/>
                  </a:cubicBezTo>
                  <a:cubicBezTo>
                    <a:pt x="49192" y="14089"/>
                    <a:pt x="47623" y="14152"/>
                    <a:pt x="44757" y="14194"/>
                  </a:cubicBezTo>
                  <a:lnTo>
                    <a:pt x="44275" y="14194"/>
                  </a:lnTo>
                  <a:cubicBezTo>
                    <a:pt x="43752" y="14194"/>
                    <a:pt x="42999" y="14278"/>
                    <a:pt x="42601" y="14340"/>
                  </a:cubicBezTo>
                  <a:lnTo>
                    <a:pt x="42246" y="14068"/>
                  </a:lnTo>
                  <a:cubicBezTo>
                    <a:pt x="42170" y="14021"/>
                    <a:pt x="42044" y="13999"/>
                    <a:pt x="41909" y="13999"/>
                  </a:cubicBezTo>
                  <a:cubicBezTo>
                    <a:pt x="41744" y="13999"/>
                    <a:pt x="41566" y="14032"/>
                    <a:pt x="41451" y="14089"/>
                  </a:cubicBezTo>
                  <a:lnTo>
                    <a:pt x="40739" y="14466"/>
                  </a:lnTo>
                  <a:cubicBezTo>
                    <a:pt x="39944" y="14340"/>
                    <a:pt x="39316" y="14194"/>
                    <a:pt x="39337" y="14173"/>
                  </a:cubicBezTo>
                  <a:cubicBezTo>
                    <a:pt x="39358" y="14152"/>
                    <a:pt x="40802" y="14006"/>
                    <a:pt x="41220" y="13985"/>
                  </a:cubicBezTo>
                  <a:cubicBezTo>
                    <a:pt x="41744" y="13943"/>
                    <a:pt x="43564" y="13838"/>
                    <a:pt x="44087" y="13838"/>
                  </a:cubicBezTo>
                  <a:cubicBezTo>
                    <a:pt x="44652" y="13817"/>
                    <a:pt x="46389" y="13713"/>
                    <a:pt x="46912" y="13671"/>
                  </a:cubicBezTo>
                  <a:cubicBezTo>
                    <a:pt x="46958" y="13669"/>
                    <a:pt x="47004" y="13668"/>
                    <a:pt x="47050" y="13668"/>
                  </a:cubicBezTo>
                  <a:close/>
                  <a:moveTo>
                    <a:pt x="20045" y="14390"/>
                  </a:moveTo>
                  <a:cubicBezTo>
                    <a:pt x="20356" y="14390"/>
                    <a:pt x="20664" y="14433"/>
                    <a:pt x="20966" y="14487"/>
                  </a:cubicBezTo>
                  <a:cubicBezTo>
                    <a:pt x="20381" y="14487"/>
                    <a:pt x="19774" y="14529"/>
                    <a:pt x="19167" y="14529"/>
                  </a:cubicBezTo>
                  <a:cubicBezTo>
                    <a:pt x="19460" y="14427"/>
                    <a:pt x="19754" y="14390"/>
                    <a:pt x="20045" y="14390"/>
                  </a:cubicBezTo>
                  <a:close/>
                  <a:moveTo>
                    <a:pt x="16286" y="14594"/>
                  </a:moveTo>
                  <a:cubicBezTo>
                    <a:pt x="16305" y="14594"/>
                    <a:pt x="16295" y="14604"/>
                    <a:pt x="16253" y="14604"/>
                  </a:cubicBezTo>
                  <a:cubicBezTo>
                    <a:pt x="16247" y="14604"/>
                    <a:pt x="16241" y="14604"/>
                    <a:pt x="16235" y="14603"/>
                  </a:cubicBezTo>
                  <a:lnTo>
                    <a:pt x="16235" y="14603"/>
                  </a:lnTo>
                  <a:cubicBezTo>
                    <a:pt x="16259" y="14597"/>
                    <a:pt x="16276" y="14594"/>
                    <a:pt x="16286" y="14594"/>
                  </a:cubicBezTo>
                  <a:close/>
                  <a:moveTo>
                    <a:pt x="26443" y="14222"/>
                  </a:moveTo>
                  <a:cubicBezTo>
                    <a:pt x="26806" y="14222"/>
                    <a:pt x="27025" y="14271"/>
                    <a:pt x="26992" y="14319"/>
                  </a:cubicBezTo>
                  <a:cubicBezTo>
                    <a:pt x="26930" y="14361"/>
                    <a:pt x="26930" y="14570"/>
                    <a:pt x="26992" y="14654"/>
                  </a:cubicBezTo>
                  <a:cubicBezTo>
                    <a:pt x="27034" y="14696"/>
                    <a:pt x="26679" y="14780"/>
                    <a:pt x="26553" y="14780"/>
                  </a:cubicBezTo>
                  <a:cubicBezTo>
                    <a:pt x="26545" y="14781"/>
                    <a:pt x="26536" y="14781"/>
                    <a:pt x="26526" y="14781"/>
                  </a:cubicBezTo>
                  <a:cubicBezTo>
                    <a:pt x="26376" y="14781"/>
                    <a:pt x="26131" y="14628"/>
                    <a:pt x="26072" y="14550"/>
                  </a:cubicBezTo>
                  <a:cubicBezTo>
                    <a:pt x="26030" y="14466"/>
                    <a:pt x="25046" y="14445"/>
                    <a:pt x="24733" y="14445"/>
                  </a:cubicBezTo>
                  <a:cubicBezTo>
                    <a:pt x="24419" y="14445"/>
                    <a:pt x="24168" y="14403"/>
                    <a:pt x="24147" y="14361"/>
                  </a:cubicBezTo>
                  <a:lnTo>
                    <a:pt x="24147" y="14340"/>
                  </a:lnTo>
                  <a:lnTo>
                    <a:pt x="24168" y="14319"/>
                  </a:lnTo>
                  <a:cubicBezTo>
                    <a:pt x="24189" y="14278"/>
                    <a:pt x="25570" y="14236"/>
                    <a:pt x="26093" y="14236"/>
                  </a:cubicBezTo>
                  <a:cubicBezTo>
                    <a:pt x="26220" y="14226"/>
                    <a:pt x="26338" y="14222"/>
                    <a:pt x="26443" y="14222"/>
                  </a:cubicBezTo>
                  <a:close/>
                  <a:moveTo>
                    <a:pt x="15408" y="14688"/>
                  </a:moveTo>
                  <a:cubicBezTo>
                    <a:pt x="15435" y="14688"/>
                    <a:pt x="15461" y="14691"/>
                    <a:pt x="15484" y="14696"/>
                  </a:cubicBezTo>
                  <a:cubicBezTo>
                    <a:pt x="15505" y="14701"/>
                    <a:pt x="15527" y="14704"/>
                    <a:pt x="15550" y="14707"/>
                  </a:cubicBezTo>
                  <a:lnTo>
                    <a:pt x="15550" y="14707"/>
                  </a:lnTo>
                  <a:cubicBezTo>
                    <a:pt x="15378" y="14756"/>
                    <a:pt x="15221" y="14801"/>
                    <a:pt x="15150" y="14801"/>
                  </a:cubicBezTo>
                  <a:cubicBezTo>
                    <a:pt x="14985" y="14801"/>
                    <a:pt x="15221" y="14688"/>
                    <a:pt x="15408" y="14688"/>
                  </a:cubicBezTo>
                  <a:close/>
                  <a:moveTo>
                    <a:pt x="31114" y="14717"/>
                  </a:moveTo>
                  <a:cubicBezTo>
                    <a:pt x="31198" y="14717"/>
                    <a:pt x="31407" y="14759"/>
                    <a:pt x="31407" y="14780"/>
                  </a:cubicBezTo>
                  <a:cubicBezTo>
                    <a:pt x="31407" y="14780"/>
                    <a:pt x="31198" y="14801"/>
                    <a:pt x="31114" y="14801"/>
                  </a:cubicBezTo>
                  <a:cubicBezTo>
                    <a:pt x="31031" y="14801"/>
                    <a:pt x="30989" y="14780"/>
                    <a:pt x="30989" y="14759"/>
                  </a:cubicBezTo>
                  <a:cubicBezTo>
                    <a:pt x="30989" y="14759"/>
                    <a:pt x="31031" y="14717"/>
                    <a:pt x="31114" y="14717"/>
                  </a:cubicBezTo>
                  <a:close/>
                  <a:moveTo>
                    <a:pt x="27892" y="14755"/>
                  </a:moveTo>
                  <a:cubicBezTo>
                    <a:pt x="27976" y="14755"/>
                    <a:pt x="28039" y="14806"/>
                    <a:pt x="28039" y="14842"/>
                  </a:cubicBezTo>
                  <a:cubicBezTo>
                    <a:pt x="28039" y="14863"/>
                    <a:pt x="27955" y="14884"/>
                    <a:pt x="27850" y="14884"/>
                  </a:cubicBezTo>
                  <a:cubicBezTo>
                    <a:pt x="27834" y="14888"/>
                    <a:pt x="27811" y="14890"/>
                    <a:pt x="27785" y="14890"/>
                  </a:cubicBezTo>
                  <a:cubicBezTo>
                    <a:pt x="27673" y="14890"/>
                    <a:pt x="27495" y="14859"/>
                    <a:pt x="27495" y="14842"/>
                  </a:cubicBezTo>
                  <a:cubicBezTo>
                    <a:pt x="27495" y="14842"/>
                    <a:pt x="27746" y="14780"/>
                    <a:pt x="27850" y="14759"/>
                  </a:cubicBezTo>
                  <a:cubicBezTo>
                    <a:pt x="27865" y="14756"/>
                    <a:pt x="27878" y="14755"/>
                    <a:pt x="27892" y="14755"/>
                  </a:cubicBezTo>
                  <a:close/>
                  <a:moveTo>
                    <a:pt x="34494" y="14797"/>
                  </a:moveTo>
                  <a:cubicBezTo>
                    <a:pt x="34630" y="14797"/>
                    <a:pt x="34713" y="14866"/>
                    <a:pt x="34713" y="14884"/>
                  </a:cubicBezTo>
                  <a:cubicBezTo>
                    <a:pt x="34713" y="14905"/>
                    <a:pt x="34567" y="14947"/>
                    <a:pt x="34441" y="14947"/>
                  </a:cubicBezTo>
                  <a:cubicBezTo>
                    <a:pt x="34316" y="14947"/>
                    <a:pt x="33918" y="14905"/>
                    <a:pt x="33939" y="14884"/>
                  </a:cubicBezTo>
                  <a:cubicBezTo>
                    <a:pt x="33939" y="14863"/>
                    <a:pt x="34316" y="14801"/>
                    <a:pt x="34441" y="14801"/>
                  </a:cubicBezTo>
                  <a:cubicBezTo>
                    <a:pt x="34460" y="14798"/>
                    <a:pt x="34477" y="14797"/>
                    <a:pt x="34494" y="14797"/>
                  </a:cubicBezTo>
                  <a:close/>
                  <a:moveTo>
                    <a:pt x="134951" y="13919"/>
                  </a:moveTo>
                  <a:cubicBezTo>
                    <a:pt x="135844" y="13919"/>
                    <a:pt x="136282" y="14016"/>
                    <a:pt x="135900" y="14131"/>
                  </a:cubicBezTo>
                  <a:cubicBezTo>
                    <a:pt x="135460" y="14278"/>
                    <a:pt x="133849" y="14884"/>
                    <a:pt x="133012" y="14884"/>
                  </a:cubicBezTo>
                  <a:lnTo>
                    <a:pt x="132259" y="14905"/>
                  </a:lnTo>
                  <a:lnTo>
                    <a:pt x="131527" y="14947"/>
                  </a:lnTo>
                  <a:cubicBezTo>
                    <a:pt x="131437" y="14949"/>
                    <a:pt x="131350" y="14950"/>
                    <a:pt x="131265" y="14950"/>
                  </a:cubicBezTo>
                  <a:cubicBezTo>
                    <a:pt x="130576" y="14950"/>
                    <a:pt x="130062" y="14882"/>
                    <a:pt x="130062" y="14863"/>
                  </a:cubicBezTo>
                  <a:cubicBezTo>
                    <a:pt x="130062" y="14822"/>
                    <a:pt x="130732" y="14780"/>
                    <a:pt x="131004" y="14780"/>
                  </a:cubicBezTo>
                  <a:cubicBezTo>
                    <a:pt x="131255" y="14780"/>
                    <a:pt x="131506" y="14570"/>
                    <a:pt x="131506" y="14508"/>
                  </a:cubicBezTo>
                  <a:cubicBezTo>
                    <a:pt x="131506" y="14445"/>
                    <a:pt x="131213" y="14361"/>
                    <a:pt x="131108" y="14361"/>
                  </a:cubicBezTo>
                  <a:cubicBezTo>
                    <a:pt x="131004" y="14361"/>
                    <a:pt x="130941" y="14278"/>
                    <a:pt x="130983" y="14194"/>
                  </a:cubicBezTo>
                  <a:lnTo>
                    <a:pt x="131004" y="14194"/>
                  </a:lnTo>
                  <a:cubicBezTo>
                    <a:pt x="131451" y="14194"/>
                    <a:pt x="131807" y="13959"/>
                    <a:pt x="132258" y="13959"/>
                  </a:cubicBezTo>
                  <a:cubicBezTo>
                    <a:pt x="132293" y="13959"/>
                    <a:pt x="132328" y="13961"/>
                    <a:pt x="132364" y="13964"/>
                  </a:cubicBezTo>
                  <a:cubicBezTo>
                    <a:pt x="132478" y="13981"/>
                    <a:pt x="132595" y="13987"/>
                    <a:pt x="132715" y="13987"/>
                  </a:cubicBezTo>
                  <a:cubicBezTo>
                    <a:pt x="133033" y="13987"/>
                    <a:pt x="133368" y="13943"/>
                    <a:pt x="133703" y="13943"/>
                  </a:cubicBezTo>
                  <a:lnTo>
                    <a:pt x="134686" y="13922"/>
                  </a:lnTo>
                  <a:cubicBezTo>
                    <a:pt x="134778" y="13920"/>
                    <a:pt x="134867" y="13919"/>
                    <a:pt x="134951" y="13919"/>
                  </a:cubicBezTo>
                  <a:close/>
                  <a:moveTo>
                    <a:pt x="128765" y="15910"/>
                  </a:moveTo>
                  <a:cubicBezTo>
                    <a:pt x="128765" y="15910"/>
                    <a:pt x="128786" y="16014"/>
                    <a:pt x="128786" y="16035"/>
                  </a:cubicBezTo>
                  <a:cubicBezTo>
                    <a:pt x="128786" y="16056"/>
                    <a:pt x="128723" y="16077"/>
                    <a:pt x="128723" y="16077"/>
                  </a:cubicBezTo>
                  <a:cubicBezTo>
                    <a:pt x="128702" y="16077"/>
                    <a:pt x="128702" y="16056"/>
                    <a:pt x="128702" y="16035"/>
                  </a:cubicBezTo>
                  <a:cubicBezTo>
                    <a:pt x="128702" y="16014"/>
                    <a:pt x="128765" y="15910"/>
                    <a:pt x="128765" y="15910"/>
                  </a:cubicBezTo>
                  <a:close/>
                  <a:moveTo>
                    <a:pt x="132532" y="0"/>
                  </a:moveTo>
                  <a:cubicBezTo>
                    <a:pt x="132310" y="0"/>
                    <a:pt x="132118" y="2"/>
                    <a:pt x="131966" y="8"/>
                  </a:cubicBezTo>
                  <a:cubicBezTo>
                    <a:pt x="130774" y="29"/>
                    <a:pt x="124936" y="154"/>
                    <a:pt x="123074" y="217"/>
                  </a:cubicBezTo>
                  <a:cubicBezTo>
                    <a:pt x="121372" y="256"/>
                    <a:pt x="115830" y="366"/>
                    <a:pt x="113561" y="366"/>
                  </a:cubicBezTo>
                  <a:cubicBezTo>
                    <a:pt x="113375" y="366"/>
                    <a:pt x="113210" y="365"/>
                    <a:pt x="113072" y="363"/>
                  </a:cubicBezTo>
                  <a:cubicBezTo>
                    <a:pt x="111770" y="349"/>
                    <a:pt x="110248" y="334"/>
                    <a:pt x="109136" y="334"/>
                  </a:cubicBezTo>
                  <a:cubicBezTo>
                    <a:pt x="108675" y="334"/>
                    <a:pt x="108284" y="336"/>
                    <a:pt x="108009" y="342"/>
                  </a:cubicBezTo>
                  <a:lnTo>
                    <a:pt x="107151" y="363"/>
                  </a:lnTo>
                  <a:lnTo>
                    <a:pt x="107025" y="363"/>
                  </a:lnTo>
                  <a:cubicBezTo>
                    <a:pt x="106795" y="363"/>
                    <a:pt x="106900" y="593"/>
                    <a:pt x="106942" y="656"/>
                  </a:cubicBezTo>
                  <a:cubicBezTo>
                    <a:pt x="106979" y="675"/>
                    <a:pt x="107385" y="685"/>
                    <a:pt x="108027" y="685"/>
                  </a:cubicBezTo>
                  <a:cubicBezTo>
                    <a:pt x="108813" y="685"/>
                    <a:pt x="109954" y="670"/>
                    <a:pt x="111210" y="635"/>
                  </a:cubicBezTo>
                  <a:cubicBezTo>
                    <a:pt x="111210" y="635"/>
                    <a:pt x="111942" y="593"/>
                    <a:pt x="114369" y="593"/>
                  </a:cubicBezTo>
                  <a:lnTo>
                    <a:pt x="117508" y="593"/>
                  </a:lnTo>
                  <a:cubicBezTo>
                    <a:pt x="119349" y="593"/>
                    <a:pt x="122597" y="647"/>
                    <a:pt x="124347" y="647"/>
                  </a:cubicBezTo>
                  <a:cubicBezTo>
                    <a:pt x="124784" y="647"/>
                    <a:pt x="125128" y="644"/>
                    <a:pt x="125333" y="635"/>
                  </a:cubicBezTo>
                  <a:cubicBezTo>
                    <a:pt x="126133" y="584"/>
                    <a:pt x="128605" y="519"/>
                    <a:pt x="130053" y="519"/>
                  </a:cubicBezTo>
                  <a:cubicBezTo>
                    <a:pt x="130386" y="519"/>
                    <a:pt x="130665" y="523"/>
                    <a:pt x="130857" y="531"/>
                  </a:cubicBezTo>
                  <a:cubicBezTo>
                    <a:pt x="131775" y="531"/>
                    <a:pt x="134844" y="658"/>
                    <a:pt x="136065" y="658"/>
                  </a:cubicBezTo>
                  <a:cubicBezTo>
                    <a:pt x="136153" y="658"/>
                    <a:pt x="136230" y="658"/>
                    <a:pt x="136297" y="656"/>
                  </a:cubicBezTo>
                  <a:cubicBezTo>
                    <a:pt x="136420" y="654"/>
                    <a:pt x="136557" y="652"/>
                    <a:pt x="136705" y="652"/>
                  </a:cubicBezTo>
                  <a:cubicBezTo>
                    <a:pt x="137742" y="652"/>
                    <a:pt x="139323" y="716"/>
                    <a:pt x="140440" y="845"/>
                  </a:cubicBezTo>
                  <a:lnTo>
                    <a:pt x="141654" y="761"/>
                  </a:lnTo>
                  <a:lnTo>
                    <a:pt x="142533" y="698"/>
                  </a:lnTo>
                  <a:cubicBezTo>
                    <a:pt x="143662" y="845"/>
                    <a:pt x="143955" y="1054"/>
                    <a:pt x="143202" y="1179"/>
                  </a:cubicBezTo>
                  <a:lnTo>
                    <a:pt x="142616" y="1284"/>
                  </a:lnTo>
                  <a:lnTo>
                    <a:pt x="142491" y="1305"/>
                  </a:lnTo>
                  <a:cubicBezTo>
                    <a:pt x="142323" y="1305"/>
                    <a:pt x="141863" y="1221"/>
                    <a:pt x="141445" y="1158"/>
                  </a:cubicBezTo>
                  <a:lnTo>
                    <a:pt x="141047" y="1158"/>
                  </a:lnTo>
                  <a:cubicBezTo>
                    <a:pt x="140705" y="1158"/>
                    <a:pt x="140354" y="1180"/>
                    <a:pt x="140002" y="1180"/>
                  </a:cubicBezTo>
                  <a:cubicBezTo>
                    <a:pt x="139580" y="1180"/>
                    <a:pt x="139156" y="1149"/>
                    <a:pt x="138745" y="1012"/>
                  </a:cubicBezTo>
                  <a:lnTo>
                    <a:pt x="138704" y="991"/>
                  </a:lnTo>
                  <a:cubicBezTo>
                    <a:pt x="138620" y="1012"/>
                    <a:pt x="138557" y="1179"/>
                    <a:pt x="138557" y="1221"/>
                  </a:cubicBezTo>
                  <a:cubicBezTo>
                    <a:pt x="138557" y="1284"/>
                    <a:pt x="138745" y="1389"/>
                    <a:pt x="138829" y="1409"/>
                  </a:cubicBezTo>
                  <a:cubicBezTo>
                    <a:pt x="138871" y="1430"/>
                    <a:pt x="138913" y="1514"/>
                    <a:pt x="138913" y="1535"/>
                  </a:cubicBezTo>
                  <a:cubicBezTo>
                    <a:pt x="138913" y="1543"/>
                    <a:pt x="138897" y="1547"/>
                    <a:pt x="138870" y="1547"/>
                  </a:cubicBezTo>
                  <a:cubicBezTo>
                    <a:pt x="138759" y="1547"/>
                    <a:pt x="138462" y="1489"/>
                    <a:pt x="138327" y="1472"/>
                  </a:cubicBezTo>
                  <a:cubicBezTo>
                    <a:pt x="138298" y="1460"/>
                    <a:pt x="138258" y="1454"/>
                    <a:pt x="138211" y="1454"/>
                  </a:cubicBezTo>
                  <a:cubicBezTo>
                    <a:pt x="138024" y="1454"/>
                    <a:pt x="137716" y="1548"/>
                    <a:pt x="137448" y="1681"/>
                  </a:cubicBezTo>
                  <a:lnTo>
                    <a:pt x="137072" y="1493"/>
                  </a:lnTo>
                  <a:cubicBezTo>
                    <a:pt x="136996" y="1448"/>
                    <a:pt x="136866" y="1414"/>
                    <a:pt x="136784" y="1414"/>
                  </a:cubicBezTo>
                  <a:cubicBezTo>
                    <a:pt x="136752" y="1414"/>
                    <a:pt x="136728" y="1419"/>
                    <a:pt x="136716" y="1430"/>
                  </a:cubicBezTo>
                  <a:cubicBezTo>
                    <a:pt x="136568" y="1563"/>
                    <a:pt x="136419" y="1605"/>
                    <a:pt x="136271" y="1605"/>
                  </a:cubicBezTo>
                  <a:cubicBezTo>
                    <a:pt x="136022" y="1605"/>
                    <a:pt x="135773" y="1485"/>
                    <a:pt x="135523" y="1472"/>
                  </a:cubicBezTo>
                  <a:lnTo>
                    <a:pt x="135209" y="1430"/>
                  </a:lnTo>
                  <a:cubicBezTo>
                    <a:pt x="134852" y="1530"/>
                    <a:pt x="134232" y="1704"/>
                    <a:pt x="134026" y="1704"/>
                  </a:cubicBezTo>
                  <a:cubicBezTo>
                    <a:pt x="134014" y="1704"/>
                    <a:pt x="134004" y="1703"/>
                    <a:pt x="133996" y="1702"/>
                  </a:cubicBezTo>
                  <a:cubicBezTo>
                    <a:pt x="133840" y="1685"/>
                    <a:pt x="133059" y="1483"/>
                    <a:pt x="132602" y="1483"/>
                  </a:cubicBezTo>
                  <a:cubicBezTo>
                    <a:pt x="132505" y="1483"/>
                    <a:pt x="132422" y="1492"/>
                    <a:pt x="132364" y="1514"/>
                  </a:cubicBezTo>
                  <a:cubicBezTo>
                    <a:pt x="132088" y="1617"/>
                    <a:pt x="131770" y="1692"/>
                    <a:pt x="131585" y="1692"/>
                  </a:cubicBezTo>
                  <a:cubicBezTo>
                    <a:pt x="131545" y="1692"/>
                    <a:pt x="131511" y="1689"/>
                    <a:pt x="131485" y="1681"/>
                  </a:cubicBezTo>
                  <a:lnTo>
                    <a:pt x="131318" y="1786"/>
                  </a:lnTo>
                  <a:cubicBezTo>
                    <a:pt x="131192" y="1849"/>
                    <a:pt x="130962" y="1891"/>
                    <a:pt x="130774" y="1912"/>
                  </a:cubicBezTo>
                  <a:lnTo>
                    <a:pt x="129518" y="2100"/>
                  </a:lnTo>
                  <a:cubicBezTo>
                    <a:pt x="128137" y="1953"/>
                    <a:pt x="126945" y="1828"/>
                    <a:pt x="126882" y="1828"/>
                  </a:cubicBezTo>
                  <a:lnTo>
                    <a:pt x="126819" y="1807"/>
                  </a:lnTo>
                  <a:lnTo>
                    <a:pt x="126045" y="1472"/>
                  </a:lnTo>
                  <a:cubicBezTo>
                    <a:pt x="125166" y="1681"/>
                    <a:pt x="124852" y="1849"/>
                    <a:pt x="125020" y="1891"/>
                  </a:cubicBezTo>
                  <a:cubicBezTo>
                    <a:pt x="125145" y="1891"/>
                    <a:pt x="125271" y="1953"/>
                    <a:pt x="125271" y="1995"/>
                  </a:cubicBezTo>
                  <a:cubicBezTo>
                    <a:pt x="125271" y="2016"/>
                    <a:pt x="125040" y="2037"/>
                    <a:pt x="124748" y="2037"/>
                  </a:cubicBezTo>
                  <a:lnTo>
                    <a:pt x="124496" y="2037"/>
                  </a:lnTo>
                  <a:cubicBezTo>
                    <a:pt x="123492" y="2037"/>
                    <a:pt x="122488" y="2058"/>
                    <a:pt x="121483" y="2100"/>
                  </a:cubicBezTo>
                  <a:lnTo>
                    <a:pt x="120521" y="2121"/>
                  </a:lnTo>
                  <a:cubicBezTo>
                    <a:pt x="119454" y="2121"/>
                    <a:pt x="117696" y="2121"/>
                    <a:pt x="116629" y="2058"/>
                  </a:cubicBezTo>
                  <a:lnTo>
                    <a:pt x="115646" y="2037"/>
                  </a:lnTo>
                  <a:cubicBezTo>
                    <a:pt x="115609" y="2035"/>
                    <a:pt x="115573" y="2034"/>
                    <a:pt x="115536" y="2034"/>
                  </a:cubicBezTo>
                  <a:cubicBezTo>
                    <a:pt x="115345" y="2034"/>
                    <a:pt x="115149" y="2061"/>
                    <a:pt x="114961" y="2061"/>
                  </a:cubicBezTo>
                  <a:cubicBezTo>
                    <a:pt x="114873" y="2061"/>
                    <a:pt x="114787" y="2055"/>
                    <a:pt x="114704" y="2037"/>
                  </a:cubicBezTo>
                  <a:lnTo>
                    <a:pt x="114453" y="1995"/>
                  </a:lnTo>
                  <a:cubicBezTo>
                    <a:pt x="114160" y="2037"/>
                    <a:pt x="113658" y="2058"/>
                    <a:pt x="113323" y="2058"/>
                  </a:cubicBezTo>
                  <a:lnTo>
                    <a:pt x="113009" y="2058"/>
                  </a:lnTo>
                  <a:cubicBezTo>
                    <a:pt x="109871" y="2142"/>
                    <a:pt x="106711" y="2205"/>
                    <a:pt x="103573" y="2267"/>
                  </a:cubicBezTo>
                  <a:cubicBezTo>
                    <a:pt x="103092" y="2267"/>
                    <a:pt x="102652" y="2309"/>
                    <a:pt x="102213" y="2309"/>
                  </a:cubicBezTo>
                  <a:cubicBezTo>
                    <a:pt x="101711" y="2309"/>
                    <a:pt x="101229" y="2330"/>
                    <a:pt x="100748" y="2330"/>
                  </a:cubicBezTo>
                  <a:cubicBezTo>
                    <a:pt x="100267" y="2330"/>
                    <a:pt x="99828" y="2351"/>
                    <a:pt x="99388" y="2351"/>
                  </a:cubicBezTo>
                  <a:cubicBezTo>
                    <a:pt x="99131" y="2351"/>
                    <a:pt x="98863" y="2327"/>
                    <a:pt x="98601" y="2327"/>
                  </a:cubicBezTo>
                  <a:cubicBezTo>
                    <a:pt x="98373" y="2327"/>
                    <a:pt x="98149" y="2345"/>
                    <a:pt x="97944" y="2414"/>
                  </a:cubicBezTo>
                  <a:lnTo>
                    <a:pt x="97505" y="2539"/>
                  </a:lnTo>
                  <a:cubicBezTo>
                    <a:pt x="97347" y="2508"/>
                    <a:pt x="97106" y="2497"/>
                    <a:pt x="96853" y="2497"/>
                  </a:cubicBezTo>
                  <a:cubicBezTo>
                    <a:pt x="96436" y="2497"/>
                    <a:pt x="95987" y="2526"/>
                    <a:pt x="95831" y="2539"/>
                  </a:cubicBezTo>
                  <a:cubicBezTo>
                    <a:pt x="95559" y="2560"/>
                    <a:pt x="94387" y="2623"/>
                    <a:pt x="93153" y="2644"/>
                  </a:cubicBezTo>
                  <a:lnTo>
                    <a:pt x="92065" y="2665"/>
                  </a:lnTo>
                  <a:cubicBezTo>
                    <a:pt x="90956" y="2686"/>
                    <a:pt x="89847" y="2728"/>
                    <a:pt x="88738" y="2749"/>
                  </a:cubicBezTo>
                  <a:cubicBezTo>
                    <a:pt x="87587" y="2770"/>
                    <a:pt x="86457" y="2790"/>
                    <a:pt x="85307" y="2832"/>
                  </a:cubicBezTo>
                  <a:cubicBezTo>
                    <a:pt x="84506" y="2848"/>
                    <a:pt x="83683" y="2897"/>
                    <a:pt x="82870" y="2897"/>
                  </a:cubicBezTo>
                  <a:cubicBezTo>
                    <a:pt x="82578" y="2897"/>
                    <a:pt x="82288" y="2891"/>
                    <a:pt x="82001" y="2874"/>
                  </a:cubicBezTo>
                  <a:lnTo>
                    <a:pt x="80892" y="2832"/>
                  </a:lnTo>
                  <a:cubicBezTo>
                    <a:pt x="79720" y="3000"/>
                    <a:pt x="76895" y="3188"/>
                    <a:pt x="74615" y="3251"/>
                  </a:cubicBezTo>
                  <a:cubicBezTo>
                    <a:pt x="74615" y="3251"/>
                    <a:pt x="64488" y="3460"/>
                    <a:pt x="57373" y="3606"/>
                  </a:cubicBezTo>
                  <a:cubicBezTo>
                    <a:pt x="56704" y="3627"/>
                    <a:pt x="55993" y="3627"/>
                    <a:pt x="55323" y="3669"/>
                  </a:cubicBezTo>
                  <a:lnTo>
                    <a:pt x="55093" y="3669"/>
                  </a:lnTo>
                  <a:cubicBezTo>
                    <a:pt x="55030" y="3707"/>
                    <a:pt x="54704" y="3714"/>
                    <a:pt x="54416" y="3714"/>
                  </a:cubicBezTo>
                  <a:cubicBezTo>
                    <a:pt x="54225" y="3714"/>
                    <a:pt x="54051" y="3711"/>
                    <a:pt x="53984" y="3711"/>
                  </a:cubicBezTo>
                  <a:cubicBezTo>
                    <a:pt x="53937" y="3706"/>
                    <a:pt x="53773" y="3703"/>
                    <a:pt x="53519" y="3703"/>
                  </a:cubicBezTo>
                  <a:cubicBezTo>
                    <a:pt x="52757" y="3703"/>
                    <a:pt x="51180" y="3727"/>
                    <a:pt x="49485" y="3774"/>
                  </a:cubicBezTo>
                  <a:cubicBezTo>
                    <a:pt x="49485" y="3774"/>
                    <a:pt x="43438" y="3878"/>
                    <a:pt x="38354" y="4004"/>
                  </a:cubicBezTo>
                  <a:cubicBezTo>
                    <a:pt x="38319" y="4006"/>
                    <a:pt x="38284" y="4006"/>
                    <a:pt x="38248" y="4006"/>
                  </a:cubicBezTo>
                  <a:cubicBezTo>
                    <a:pt x="38068" y="4006"/>
                    <a:pt x="37883" y="3990"/>
                    <a:pt x="37700" y="3990"/>
                  </a:cubicBezTo>
                  <a:cubicBezTo>
                    <a:pt x="37425" y="3990"/>
                    <a:pt x="37155" y="4027"/>
                    <a:pt x="36910" y="4213"/>
                  </a:cubicBezTo>
                  <a:lnTo>
                    <a:pt x="36847" y="4255"/>
                  </a:lnTo>
                  <a:cubicBezTo>
                    <a:pt x="36734" y="4236"/>
                    <a:pt x="36108" y="3995"/>
                    <a:pt x="35788" y="3995"/>
                  </a:cubicBezTo>
                  <a:cubicBezTo>
                    <a:pt x="35754" y="3995"/>
                    <a:pt x="35723" y="3998"/>
                    <a:pt x="35697" y="4004"/>
                  </a:cubicBezTo>
                  <a:cubicBezTo>
                    <a:pt x="35446" y="4046"/>
                    <a:pt x="33353" y="4130"/>
                    <a:pt x="31072" y="4192"/>
                  </a:cubicBezTo>
                  <a:lnTo>
                    <a:pt x="17054" y="4464"/>
                  </a:lnTo>
                  <a:cubicBezTo>
                    <a:pt x="14773" y="4527"/>
                    <a:pt x="12597" y="4569"/>
                    <a:pt x="12220" y="4611"/>
                  </a:cubicBezTo>
                  <a:lnTo>
                    <a:pt x="11823" y="4443"/>
                  </a:lnTo>
                  <a:cubicBezTo>
                    <a:pt x="11714" y="4407"/>
                    <a:pt x="11597" y="4394"/>
                    <a:pt x="11474" y="4394"/>
                  </a:cubicBezTo>
                  <a:cubicBezTo>
                    <a:pt x="11170" y="4394"/>
                    <a:pt x="10832" y="4476"/>
                    <a:pt x="10505" y="4506"/>
                  </a:cubicBezTo>
                  <a:lnTo>
                    <a:pt x="10463" y="4506"/>
                  </a:lnTo>
                  <a:cubicBezTo>
                    <a:pt x="10443" y="4519"/>
                    <a:pt x="10426" y="4524"/>
                    <a:pt x="10412" y="4524"/>
                  </a:cubicBezTo>
                  <a:cubicBezTo>
                    <a:pt x="10310" y="4524"/>
                    <a:pt x="10363" y="4222"/>
                    <a:pt x="10400" y="4130"/>
                  </a:cubicBezTo>
                  <a:cubicBezTo>
                    <a:pt x="10437" y="4017"/>
                    <a:pt x="10138" y="3938"/>
                    <a:pt x="9699" y="3938"/>
                  </a:cubicBezTo>
                  <a:cubicBezTo>
                    <a:pt x="9648" y="3938"/>
                    <a:pt x="9596" y="3939"/>
                    <a:pt x="9542" y="3941"/>
                  </a:cubicBezTo>
                  <a:lnTo>
                    <a:pt x="9124" y="4255"/>
                  </a:lnTo>
                  <a:cubicBezTo>
                    <a:pt x="8517" y="4715"/>
                    <a:pt x="7743" y="4966"/>
                    <a:pt x="7010" y="5029"/>
                  </a:cubicBezTo>
                  <a:lnTo>
                    <a:pt x="5546" y="5134"/>
                  </a:lnTo>
                  <a:cubicBezTo>
                    <a:pt x="3955" y="5259"/>
                    <a:pt x="2449" y="5364"/>
                    <a:pt x="2219" y="5364"/>
                  </a:cubicBezTo>
                  <a:lnTo>
                    <a:pt x="2010" y="5343"/>
                  </a:lnTo>
                  <a:lnTo>
                    <a:pt x="1591" y="5301"/>
                  </a:lnTo>
                  <a:cubicBezTo>
                    <a:pt x="1194" y="5511"/>
                    <a:pt x="1089" y="5908"/>
                    <a:pt x="1173" y="5992"/>
                  </a:cubicBezTo>
                  <a:cubicBezTo>
                    <a:pt x="1188" y="6007"/>
                    <a:pt x="1251" y="6013"/>
                    <a:pt x="1345" y="6013"/>
                  </a:cubicBezTo>
                  <a:cubicBezTo>
                    <a:pt x="1707" y="6013"/>
                    <a:pt x="2540" y="5923"/>
                    <a:pt x="3006" y="5923"/>
                  </a:cubicBezTo>
                  <a:cubicBezTo>
                    <a:pt x="3073" y="5923"/>
                    <a:pt x="3132" y="5925"/>
                    <a:pt x="3181" y="5929"/>
                  </a:cubicBezTo>
                  <a:cubicBezTo>
                    <a:pt x="3683" y="5971"/>
                    <a:pt x="3579" y="6034"/>
                    <a:pt x="3370" y="6075"/>
                  </a:cubicBezTo>
                  <a:cubicBezTo>
                    <a:pt x="3160" y="6096"/>
                    <a:pt x="3056" y="6306"/>
                    <a:pt x="3077" y="6347"/>
                  </a:cubicBezTo>
                  <a:cubicBezTo>
                    <a:pt x="3091" y="6369"/>
                    <a:pt x="3133" y="6381"/>
                    <a:pt x="3197" y="6381"/>
                  </a:cubicBezTo>
                  <a:cubicBezTo>
                    <a:pt x="3319" y="6381"/>
                    <a:pt x="3521" y="6339"/>
                    <a:pt x="3767" y="6243"/>
                  </a:cubicBezTo>
                  <a:lnTo>
                    <a:pt x="4416" y="6243"/>
                  </a:lnTo>
                  <a:cubicBezTo>
                    <a:pt x="4515" y="6253"/>
                    <a:pt x="4621" y="6257"/>
                    <a:pt x="4725" y="6257"/>
                  </a:cubicBezTo>
                  <a:cubicBezTo>
                    <a:pt x="5037" y="6257"/>
                    <a:pt x="5331" y="6222"/>
                    <a:pt x="5378" y="6222"/>
                  </a:cubicBezTo>
                  <a:cubicBezTo>
                    <a:pt x="5462" y="6222"/>
                    <a:pt x="5546" y="6285"/>
                    <a:pt x="5546" y="6306"/>
                  </a:cubicBezTo>
                  <a:cubicBezTo>
                    <a:pt x="5546" y="6327"/>
                    <a:pt x="5357" y="6389"/>
                    <a:pt x="5274" y="6410"/>
                  </a:cubicBezTo>
                  <a:cubicBezTo>
                    <a:pt x="5232" y="6410"/>
                    <a:pt x="5148" y="6347"/>
                    <a:pt x="5148" y="6347"/>
                  </a:cubicBezTo>
                  <a:cubicBezTo>
                    <a:pt x="5148" y="6347"/>
                    <a:pt x="4821" y="6724"/>
                    <a:pt x="4615" y="6724"/>
                  </a:cubicBezTo>
                  <a:cubicBezTo>
                    <a:pt x="4588" y="6724"/>
                    <a:pt x="4563" y="6718"/>
                    <a:pt x="4541" y="6703"/>
                  </a:cubicBezTo>
                  <a:cubicBezTo>
                    <a:pt x="4490" y="6645"/>
                    <a:pt x="4396" y="6627"/>
                    <a:pt x="4287" y="6627"/>
                  </a:cubicBezTo>
                  <a:cubicBezTo>
                    <a:pt x="4120" y="6627"/>
                    <a:pt x="3918" y="6668"/>
                    <a:pt x="3783" y="6668"/>
                  </a:cubicBezTo>
                  <a:cubicBezTo>
                    <a:pt x="3753" y="6668"/>
                    <a:pt x="3727" y="6666"/>
                    <a:pt x="3704" y="6661"/>
                  </a:cubicBezTo>
                  <a:cubicBezTo>
                    <a:pt x="3537" y="6661"/>
                    <a:pt x="1759" y="6766"/>
                    <a:pt x="1131" y="6850"/>
                  </a:cubicBezTo>
                  <a:cubicBezTo>
                    <a:pt x="503" y="6912"/>
                    <a:pt x="1" y="7080"/>
                    <a:pt x="1" y="7143"/>
                  </a:cubicBezTo>
                  <a:cubicBezTo>
                    <a:pt x="1" y="7144"/>
                    <a:pt x="3" y="7144"/>
                    <a:pt x="7" y="7144"/>
                  </a:cubicBezTo>
                  <a:cubicBezTo>
                    <a:pt x="76" y="7144"/>
                    <a:pt x="778" y="6974"/>
                    <a:pt x="1121" y="6974"/>
                  </a:cubicBezTo>
                  <a:cubicBezTo>
                    <a:pt x="1140" y="6974"/>
                    <a:pt x="1157" y="6974"/>
                    <a:pt x="1173" y="6975"/>
                  </a:cubicBezTo>
                  <a:cubicBezTo>
                    <a:pt x="1264" y="6992"/>
                    <a:pt x="1414" y="6999"/>
                    <a:pt x="1592" y="6999"/>
                  </a:cubicBezTo>
                  <a:cubicBezTo>
                    <a:pt x="2065" y="6999"/>
                    <a:pt x="2729" y="6954"/>
                    <a:pt x="2972" y="6954"/>
                  </a:cubicBezTo>
                  <a:cubicBezTo>
                    <a:pt x="3011" y="6952"/>
                    <a:pt x="3045" y="6951"/>
                    <a:pt x="3073" y="6951"/>
                  </a:cubicBezTo>
                  <a:cubicBezTo>
                    <a:pt x="3304" y="6951"/>
                    <a:pt x="3207" y="7019"/>
                    <a:pt x="3077" y="7038"/>
                  </a:cubicBezTo>
                  <a:cubicBezTo>
                    <a:pt x="2972" y="7059"/>
                    <a:pt x="3014" y="7226"/>
                    <a:pt x="3035" y="7247"/>
                  </a:cubicBezTo>
                  <a:cubicBezTo>
                    <a:pt x="3056" y="7268"/>
                    <a:pt x="2344" y="7456"/>
                    <a:pt x="2198" y="7561"/>
                  </a:cubicBezTo>
                  <a:cubicBezTo>
                    <a:pt x="2031" y="7666"/>
                    <a:pt x="2198" y="7770"/>
                    <a:pt x="2323" y="7791"/>
                  </a:cubicBezTo>
                  <a:cubicBezTo>
                    <a:pt x="2449" y="7812"/>
                    <a:pt x="2219" y="7959"/>
                    <a:pt x="1821" y="8084"/>
                  </a:cubicBezTo>
                  <a:lnTo>
                    <a:pt x="1507" y="8210"/>
                  </a:lnTo>
                  <a:lnTo>
                    <a:pt x="1466" y="8231"/>
                  </a:lnTo>
                  <a:cubicBezTo>
                    <a:pt x="1466" y="8398"/>
                    <a:pt x="1863" y="8524"/>
                    <a:pt x="1989" y="8524"/>
                  </a:cubicBezTo>
                  <a:cubicBezTo>
                    <a:pt x="2114" y="8524"/>
                    <a:pt x="2323" y="8733"/>
                    <a:pt x="2344" y="8796"/>
                  </a:cubicBezTo>
                  <a:cubicBezTo>
                    <a:pt x="2375" y="8826"/>
                    <a:pt x="2585" y="8846"/>
                    <a:pt x="2753" y="8846"/>
                  </a:cubicBezTo>
                  <a:cubicBezTo>
                    <a:pt x="2814" y="8846"/>
                    <a:pt x="2870" y="8843"/>
                    <a:pt x="2909" y="8837"/>
                  </a:cubicBezTo>
                  <a:cubicBezTo>
                    <a:pt x="3035" y="8837"/>
                    <a:pt x="3432" y="8712"/>
                    <a:pt x="3537" y="8712"/>
                  </a:cubicBezTo>
                  <a:cubicBezTo>
                    <a:pt x="3642" y="8712"/>
                    <a:pt x="3746" y="8754"/>
                    <a:pt x="3746" y="8796"/>
                  </a:cubicBezTo>
                  <a:cubicBezTo>
                    <a:pt x="3746" y="8816"/>
                    <a:pt x="3453" y="8858"/>
                    <a:pt x="3349" y="8900"/>
                  </a:cubicBezTo>
                  <a:cubicBezTo>
                    <a:pt x="3244" y="8900"/>
                    <a:pt x="3139" y="8837"/>
                    <a:pt x="3139" y="8837"/>
                  </a:cubicBezTo>
                  <a:cubicBezTo>
                    <a:pt x="3139" y="8837"/>
                    <a:pt x="3139" y="8921"/>
                    <a:pt x="3119" y="9047"/>
                  </a:cubicBezTo>
                  <a:lnTo>
                    <a:pt x="3077" y="9047"/>
                  </a:lnTo>
                  <a:cubicBezTo>
                    <a:pt x="2595" y="9130"/>
                    <a:pt x="2072" y="9214"/>
                    <a:pt x="1549" y="9319"/>
                  </a:cubicBezTo>
                  <a:lnTo>
                    <a:pt x="1382" y="9340"/>
                  </a:lnTo>
                  <a:cubicBezTo>
                    <a:pt x="1235" y="9465"/>
                    <a:pt x="1277" y="9591"/>
                    <a:pt x="1507" y="9632"/>
                  </a:cubicBezTo>
                  <a:lnTo>
                    <a:pt x="1696" y="9570"/>
                  </a:lnTo>
                  <a:cubicBezTo>
                    <a:pt x="1839" y="9552"/>
                    <a:pt x="1983" y="9457"/>
                    <a:pt x="2087" y="9457"/>
                  </a:cubicBezTo>
                  <a:cubicBezTo>
                    <a:pt x="2104" y="9457"/>
                    <a:pt x="2120" y="9459"/>
                    <a:pt x="2135" y="9465"/>
                  </a:cubicBezTo>
                  <a:lnTo>
                    <a:pt x="2847" y="9842"/>
                  </a:lnTo>
                  <a:cubicBezTo>
                    <a:pt x="3515" y="9567"/>
                    <a:pt x="4921" y="9273"/>
                    <a:pt x="5367" y="9273"/>
                  </a:cubicBezTo>
                  <a:cubicBezTo>
                    <a:pt x="5396" y="9273"/>
                    <a:pt x="5421" y="9274"/>
                    <a:pt x="5441" y="9277"/>
                  </a:cubicBezTo>
                  <a:cubicBezTo>
                    <a:pt x="5776" y="9340"/>
                    <a:pt x="5378" y="9381"/>
                    <a:pt x="5127" y="9381"/>
                  </a:cubicBezTo>
                  <a:cubicBezTo>
                    <a:pt x="4855" y="9381"/>
                    <a:pt x="4709" y="9465"/>
                    <a:pt x="4730" y="9486"/>
                  </a:cubicBezTo>
                  <a:cubicBezTo>
                    <a:pt x="4751" y="9528"/>
                    <a:pt x="4541" y="9632"/>
                    <a:pt x="4437" y="9653"/>
                  </a:cubicBezTo>
                  <a:cubicBezTo>
                    <a:pt x="4332" y="9695"/>
                    <a:pt x="4813" y="9779"/>
                    <a:pt x="4960" y="9800"/>
                  </a:cubicBezTo>
                  <a:cubicBezTo>
                    <a:pt x="5127" y="9800"/>
                    <a:pt x="4813" y="9967"/>
                    <a:pt x="4290" y="10156"/>
                  </a:cubicBezTo>
                  <a:lnTo>
                    <a:pt x="3495" y="10156"/>
                  </a:lnTo>
                  <a:cubicBezTo>
                    <a:pt x="3077" y="10176"/>
                    <a:pt x="2428" y="10386"/>
                    <a:pt x="2303" y="10428"/>
                  </a:cubicBezTo>
                  <a:cubicBezTo>
                    <a:pt x="2284" y="10437"/>
                    <a:pt x="2257" y="10441"/>
                    <a:pt x="2224" y="10441"/>
                  </a:cubicBezTo>
                  <a:cubicBezTo>
                    <a:pt x="2064" y="10441"/>
                    <a:pt x="1761" y="10352"/>
                    <a:pt x="1581" y="10352"/>
                  </a:cubicBezTo>
                  <a:cubicBezTo>
                    <a:pt x="1543" y="10352"/>
                    <a:pt x="1511" y="10356"/>
                    <a:pt x="1487" y="10365"/>
                  </a:cubicBezTo>
                  <a:cubicBezTo>
                    <a:pt x="1340" y="10407"/>
                    <a:pt x="1194" y="10700"/>
                    <a:pt x="1194" y="10783"/>
                  </a:cubicBezTo>
                  <a:cubicBezTo>
                    <a:pt x="1194" y="10818"/>
                    <a:pt x="1844" y="11016"/>
                    <a:pt x="2250" y="11016"/>
                  </a:cubicBezTo>
                  <a:cubicBezTo>
                    <a:pt x="2327" y="11016"/>
                    <a:pt x="2396" y="11009"/>
                    <a:pt x="2449" y="10993"/>
                  </a:cubicBezTo>
                  <a:cubicBezTo>
                    <a:pt x="2606" y="10946"/>
                    <a:pt x="2722" y="10929"/>
                    <a:pt x="2799" y="10929"/>
                  </a:cubicBezTo>
                  <a:cubicBezTo>
                    <a:pt x="2897" y="10929"/>
                    <a:pt x="2933" y="10957"/>
                    <a:pt x="2909" y="10993"/>
                  </a:cubicBezTo>
                  <a:cubicBezTo>
                    <a:pt x="2847" y="11034"/>
                    <a:pt x="3349" y="11118"/>
                    <a:pt x="3537" y="11118"/>
                  </a:cubicBezTo>
                  <a:cubicBezTo>
                    <a:pt x="3704" y="11139"/>
                    <a:pt x="3851" y="11202"/>
                    <a:pt x="3851" y="11223"/>
                  </a:cubicBezTo>
                  <a:cubicBezTo>
                    <a:pt x="3851" y="11223"/>
                    <a:pt x="3119" y="11265"/>
                    <a:pt x="2826" y="11265"/>
                  </a:cubicBezTo>
                  <a:cubicBezTo>
                    <a:pt x="2533" y="11265"/>
                    <a:pt x="2386" y="11348"/>
                    <a:pt x="2407" y="11369"/>
                  </a:cubicBezTo>
                  <a:cubicBezTo>
                    <a:pt x="2428" y="11411"/>
                    <a:pt x="2219" y="11474"/>
                    <a:pt x="2135" y="11516"/>
                  </a:cubicBezTo>
                  <a:cubicBezTo>
                    <a:pt x="2072" y="11537"/>
                    <a:pt x="2386" y="11537"/>
                    <a:pt x="2847" y="11537"/>
                  </a:cubicBezTo>
                  <a:lnTo>
                    <a:pt x="3223" y="11453"/>
                  </a:lnTo>
                  <a:lnTo>
                    <a:pt x="3286" y="11432"/>
                  </a:lnTo>
                  <a:cubicBezTo>
                    <a:pt x="3391" y="11453"/>
                    <a:pt x="3349" y="11683"/>
                    <a:pt x="3286" y="11746"/>
                  </a:cubicBezTo>
                  <a:cubicBezTo>
                    <a:pt x="3244" y="11788"/>
                    <a:pt x="3579" y="12039"/>
                    <a:pt x="3704" y="12081"/>
                  </a:cubicBezTo>
                  <a:cubicBezTo>
                    <a:pt x="3725" y="12089"/>
                    <a:pt x="3749" y="12093"/>
                    <a:pt x="3776" y="12093"/>
                  </a:cubicBezTo>
                  <a:cubicBezTo>
                    <a:pt x="3945" y="12093"/>
                    <a:pt x="4221" y="11943"/>
                    <a:pt x="4311" y="11871"/>
                  </a:cubicBezTo>
                  <a:cubicBezTo>
                    <a:pt x="4354" y="11829"/>
                    <a:pt x="4529" y="11814"/>
                    <a:pt x="4746" y="11814"/>
                  </a:cubicBezTo>
                  <a:cubicBezTo>
                    <a:pt x="5065" y="11814"/>
                    <a:pt x="5472" y="11846"/>
                    <a:pt x="5671" y="11871"/>
                  </a:cubicBezTo>
                  <a:cubicBezTo>
                    <a:pt x="6006" y="11934"/>
                    <a:pt x="5378" y="12248"/>
                    <a:pt x="5064" y="12269"/>
                  </a:cubicBezTo>
                  <a:cubicBezTo>
                    <a:pt x="4751" y="12311"/>
                    <a:pt x="4437" y="12499"/>
                    <a:pt x="4395" y="12583"/>
                  </a:cubicBezTo>
                  <a:cubicBezTo>
                    <a:pt x="4340" y="12655"/>
                    <a:pt x="4475" y="12712"/>
                    <a:pt x="4566" y="12712"/>
                  </a:cubicBezTo>
                  <a:cubicBezTo>
                    <a:pt x="4580" y="12712"/>
                    <a:pt x="4593" y="12711"/>
                    <a:pt x="4604" y="12708"/>
                  </a:cubicBezTo>
                  <a:cubicBezTo>
                    <a:pt x="4688" y="12687"/>
                    <a:pt x="4792" y="12604"/>
                    <a:pt x="4813" y="12583"/>
                  </a:cubicBezTo>
                  <a:cubicBezTo>
                    <a:pt x="4813" y="12556"/>
                    <a:pt x="4829" y="12548"/>
                    <a:pt x="4846" y="12548"/>
                  </a:cubicBezTo>
                  <a:cubicBezTo>
                    <a:pt x="4870" y="12548"/>
                    <a:pt x="4897" y="12562"/>
                    <a:pt x="4897" y="12562"/>
                  </a:cubicBezTo>
                  <a:cubicBezTo>
                    <a:pt x="4918" y="12562"/>
                    <a:pt x="4834" y="12625"/>
                    <a:pt x="4813" y="12666"/>
                  </a:cubicBezTo>
                  <a:cubicBezTo>
                    <a:pt x="4792" y="12687"/>
                    <a:pt x="4730" y="12687"/>
                    <a:pt x="4730" y="12687"/>
                  </a:cubicBezTo>
                  <a:cubicBezTo>
                    <a:pt x="4710" y="12687"/>
                    <a:pt x="4805" y="12898"/>
                    <a:pt x="4904" y="12898"/>
                  </a:cubicBezTo>
                  <a:cubicBezTo>
                    <a:pt x="4909" y="12898"/>
                    <a:pt x="4913" y="12897"/>
                    <a:pt x="4918" y="12897"/>
                  </a:cubicBezTo>
                  <a:cubicBezTo>
                    <a:pt x="5023" y="12876"/>
                    <a:pt x="5692" y="12834"/>
                    <a:pt x="5943" y="12834"/>
                  </a:cubicBezTo>
                  <a:cubicBezTo>
                    <a:pt x="6173" y="12834"/>
                    <a:pt x="6613" y="12917"/>
                    <a:pt x="6948" y="13022"/>
                  </a:cubicBezTo>
                  <a:lnTo>
                    <a:pt x="7345" y="12876"/>
                  </a:lnTo>
                  <a:cubicBezTo>
                    <a:pt x="7501" y="12807"/>
                    <a:pt x="7689" y="12789"/>
                    <a:pt x="7888" y="12789"/>
                  </a:cubicBezTo>
                  <a:cubicBezTo>
                    <a:pt x="8115" y="12789"/>
                    <a:pt x="8356" y="12813"/>
                    <a:pt x="8580" y="12813"/>
                  </a:cubicBezTo>
                  <a:lnTo>
                    <a:pt x="8684" y="12813"/>
                  </a:lnTo>
                  <a:cubicBezTo>
                    <a:pt x="8869" y="12874"/>
                    <a:pt x="8388" y="13420"/>
                    <a:pt x="8094" y="13420"/>
                  </a:cubicBezTo>
                  <a:cubicBezTo>
                    <a:pt x="8088" y="13420"/>
                    <a:pt x="8083" y="13420"/>
                    <a:pt x="8077" y="13420"/>
                  </a:cubicBezTo>
                  <a:cubicBezTo>
                    <a:pt x="7785" y="13420"/>
                    <a:pt x="7429" y="13524"/>
                    <a:pt x="7366" y="13566"/>
                  </a:cubicBezTo>
                  <a:cubicBezTo>
                    <a:pt x="7324" y="13608"/>
                    <a:pt x="7303" y="13964"/>
                    <a:pt x="7303" y="14089"/>
                  </a:cubicBezTo>
                  <a:cubicBezTo>
                    <a:pt x="7303" y="14194"/>
                    <a:pt x="7785" y="14361"/>
                    <a:pt x="8370" y="14403"/>
                  </a:cubicBezTo>
                  <a:lnTo>
                    <a:pt x="8768" y="14257"/>
                  </a:lnTo>
                  <a:lnTo>
                    <a:pt x="9207" y="14068"/>
                  </a:lnTo>
                  <a:cubicBezTo>
                    <a:pt x="9647" y="14068"/>
                    <a:pt x="10128" y="14089"/>
                    <a:pt x="10149" y="14131"/>
                  </a:cubicBezTo>
                  <a:cubicBezTo>
                    <a:pt x="10170" y="14152"/>
                    <a:pt x="9856" y="14257"/>
                    <a:pt x="9751" y="14278"/>
                  </a:cubicBezTo>
                  <a:cubicBezTo>
                    <a:pt x="9647" y="14298"/>
                    <a:pt x="9919" y="14445"/>
                    <a:pt x="10044" y="14445"/>
                  </a:cubicBezTo>
                  <a:cubicBezTo>
                    <a:pt x="10156" y="14445"/>
                    <a:pt x="10648" y="14577"/>
                    <a:pt x="10888" y="14577"/>
                  </a:cubicBezTo>
                  <a:cubicBezTo>
                    <a:pt x="10918" y="14577"/>
                    <a:pt x="10944" y="14575"/>
                    <a:pt x="10965" y="14570"/>
                  </a:cubicBezTo>
                  <a:cubicBezTo>
                    <a:pt x="11132" y="14487"/>
                    <a:pt x="12283" y="14257"/>
                    <a:pt x="12681" y="14236"/>
                  </a:cubicBezTo>
                  <a:cubicBezTo>
                    <a:pt x="12709" y="14233"/>
                    <a:pt x="12738" y="14231"/>
                    <a:pt x="12770" y="14231"/>
                  </a:cubicBezTo>
                  <a:cubicBezTo>
                    <a:pt x="13181" y="14231"/>
                    <a:pt x="13840" y="14473"/>
                    <a:pt x="13957" y="14570"/>
                  </a:cubicBezTo>
                  <a:cubicBezTo>
                    <a:pt x="14103" y="14696"/>
                    <a:pt x="13078" y="15345"/>
                    <a:pt x="12639" y="15449"/>
                  </a:cubicBezTo>
                  <a:cubicBezTo>
                    <a:pt x="12419" y="15499"/>
                    <a:pt x="12342" y="15525"/>
                    <a:pt x="12395" y="15525"/>
                  </a:cubicBezTo>
                  <a:cubicBezTo>
                    <a:pt x="12453" y="15525"/>
                    <a:pt x="12665" y="15494"/>
                    <a:pt x="13015" y="15428"/>
                  </a:cubicBezTo>
                  <a:lnTo>
                    <a:pt x="13580" y="15386"/>
                  </a:lnTo>
                  <a:lnTo>
                    <a:pt x="14166" y="15324"/>
                  </a:lnTo>
                  <a:cubicBezTo>
                    <a:pt x="14302" y="15304"/>
                    <a:pt x="14412" y="15295"/>
                    <a:pt x="14500" y="15295"/>
                  </a:cubicBezTo>
                  <a:cubicBezTo>
                    <a:pt x="14871" y="15295"/>
                    <a:pt x="14842" y="15448"/>
                    <a:pt x="14689" y="15533"/>
                  </a:cubicBezTo>
                  <a:cubicBezTo>
                    <a:pt x="14522" y="15638"/>
                    <a:pt x="14375" y="15763"/>
                    <a:pt x="14375" y="15805"/>
                  </a:cubicBezTo>
                  <a:cubicBezTo>
                    <a:pt x="14375" y="15807"/>
                    <a:pt x="14382" y="15808"/>
                    <a:pt x="14394" y="15808"/>
                  </a:cubicBezTo>
                  <a:cubicBezTo>
                    <a:pt x="14516" y="15808"/>
                    <a:pt x="15217" y="15716"/>
                    <a:pt x="15484" y="15658"/>
                  </a:cubicBezTo>
                  <a:cubicBezTo>
                    <a:pt x="15798" y="15596"/>
                    <a:pt x="16217" y="15449"/>
                    <a:pt x="16300" y="15449"/>
                  </a:cubicBezTo>
                  <a:cubicBezTo>
                    <a:pt x="16363" y="15449"/>
                    <a:pt x="16447" y="15512"/>
                    <a:pt x="16447" y="15533"/>
                  </a:cubicBezTo>
                  <a:cubicBezTo>
                    <a:pt x="16447" y="15554"/>
                    <a:pt x="16259" y="15617"/>
                    <a:pt x="16196" y="15638"/>
                  </a:cubicBezTo>
                  <a:cubicBezTo>
                    <a:pt x="16133" y="15638"/>
                    <a:pt x="16049" y="15596"/>
                    <a:pt x="16049" y="15596"/>
                  </a:cubicBezTo>
                  <a:lnTo>
                    <a:pt x="16049" y="15596"/>
                  </a:lnTo>
                  <a:cubicBezTo>
                    <a:pt x="16049" y="15596"/>
                    <a:pt x="16091" y="15658"/>
                    <a:pt x="16112" y="15805"/>
                  </a:cubicBezTo>
                  <a:lnTo>
                    <a:pt x="16133" y="15805"/>
                  </a:lnTo>
                  <a:cubicBezTo>
                    <a:pt x="16677" y="15763"/>
                    <a:pt x="17242" y="15847"/>
                    <a:pt x="17807" y="15658"/>
                  </a:cubicBezTo>
                  <a:lnTo>
                    <a:pt x="18330" y="15512"/>
                  </a:lnTo>
                  <a:cubicBezTo>
                    <a:pt x="19020" y="15449"/>
                    <a:pt x="20443" y="15428"/>
                    <a:pt x="20799" y="15407"/>
                  </a:cubicBezTo>
                  <a:cubicBezTo>
                    <a:pt x="21036" y="15407"/>
                    <a:pt x="21283" y="15398"/>
                    <a:pt x="21427" y="15398"/>
                  </a:cubicBezTo>
                  <a:cubicBezTo>
                    <a:pt x="21499" y="15398"/>
                    <a:pt x="21545" y="15400"/>
                    <a:pt x="21552" y="15407"/>
                  </a:cubicBezTo>
                  <a:cubicBezTo>
                    <a:pt x="21594" y="15428"/>
                    <a:pt x="21678" y="15596"/>
                    <a:pt x="21699" y="15638"/>
                  </a:cubicBezTo>
                  <a:cubicBezTo>
                    <a:pt x="21741" y="15700"/>
                    <a:pt x="21866" y="15742"/>
                    <a:pt x="21992" y="15763"/>
                  </a:cubicBezTo>
                  <a:lnTo>
                    <a:pt x="22075" y="15742"/>
                  </a:lnTo>
                  <a:lnTo>
                    <a:pt x="22808" y="15428"/>
                  </a:lnTo>
                  <a:cubicBezTo>
                    <a:pt x="23686" y="15386"/>
                    <a:pt x="25339" y="15324"/>
                    <a:pt x="25716" y="15303"/>
                  </a:cubicBezTo>
                  <a:cubicBezTo>
                    <a:pt x="26072" y="15282"/>
                    <a:pt x="26762" y="15219"/>
                    <a:pt x="26888" y="15177"/>
                  </a:cubicBezTo>
                  <a:cubicBezTo>
                    <a:pt x="26946" y="15152"/>
                    <a:pt x="27007" y="15141"/>
                    <a:pt x="27064" y="15141"/>
                  </a:cubicBezTo>
                  <a:cubicBezTo>
                    <a:pt x="27153" y="15141"/>
                    <a:pt x="27235" y="15168"/>
                    <a:pt x="27285" y="15219"/>
                  </a:cubicBezTo>
                  <a:lnTo>
                    <a:pt x="27348" y="15219"/>
                  </a:lnTo>
                  <a:cubicBezTo>
                    <a:pt x="27829" y="15303"/>
                    <a:pt x="28352" y="15177"/>
                    <a:pt x="28813" y="15407"/>
                  </a:cubicBezTo>
                  <a:cubicBezTo>
                    <a:pt x="28865" y="15428"/>
                    <a:pt x="28954" y="15439"/>
                    <a:pt x="29035" y="15439"/>
                  </a:cubicBezTo>
                  <a:cubicBezTo>
                    <a:pt x="29116" y="15439"/>
                    <a:pt x="29189" y="15428"/>
                    <a:pt x="29210" y="15407"/>
                  </a:cubicBezTo>
                  <a:lnTo>
                    <a:pt x="29482" y="15094"/>
                  </a:lnTo>
                  <a:cubicBezTo>
                    <a:pt x="29734" y="15123"/>
                    <a:pt x="30529" y="15153"/>
                    <a:pt x="31455" y="15153"/>
                  </a:cubicBezTo>
                  <a:cubicBezTo>
                    <a:pt x="31838" y="15153"/>
                    <a:pt x="32243" y="15148"/>
                    <a:pt x="32642" y="15135"/>
                  </a:cubicBezTo>
                  <a:lnTo>
                    <a:pt x="33897" y="15114"/>
                  </a:lnTo>
                  <a:lnTo>
                    <a:pt x="34504" y="15094"/>
                  </a:lnTo>
                  <a:cubicBezTo>
                    <a:pt x="35174" y="15073"/>
                    <a:pt x="35718" y="15010"/>
                    <a:pt x="35718" y="14989"/>
                  </a:cubicBezTo>
                  <a:cubicBezTo>
                    <a:pt x="35718" y="14968"/>
                    <a:pt x="35446" y="14884"/>
                    <a:pt x="35341" y="14863"/>
                  </a:cubicBezTo>
                  <a:cubicBezTo>
                    <a:pt x="35236" y="14822"/>
                    <a:pt x="36115" y="14717"/>
                    <a:pt x="37287" y="14612"/>
                  </a:cubicBezTo>
                  <a:lnTo>
                    <a:pt x="38375" y="14612"/>
                  </a:lnTo>
                  <a:cubicBezTo>
                    <a:pt x="38779" y="14612"/>
                    <a:pt x="39183" y="14561"/>
                    <a:pt x="39587" y="14561"/>
                  </a:cubicBezTo>
                  <a:cubicBezTo>
                    <a:pt x="39915" y="14561"/>
                    <a:pt x="40244" y="14595"/>
                    <a:pt x="40572" y="14717"/>
                  </a:cubicBezTo>
                  <a:cubicBezTo>
                    <a:pt x="40687" y="14759"/>
                    <a:pt x="40844" y="14785"/>
                    <a:pt x="40993" y="14785"/>
                  </a:cubicBezTo>
                  <a:cubicBezTo>
                    <a:pt x="41142" y="14785"/>
                    <a:pt x="41283" y="14759"/>
                    <a:pt x="41367" y="14696"/>
                  </a:cubicBezTo>
                  <a:lnTo>
                    <a:pt x="41785" y="14445"/>
                  </a:lnTo>
                  <a:cubicBezTo>
                    <a:pt x="42267" y="14487"/>
                    <a:pt x="44715" y="14570"/>
                    <a:pt x="45510" y="14570"/>
                  </a:cubicBezTo>
                  <a:cubicBezTo>
                    <a:pt x="46284" y="14570"/>
                    <a:pt x="47602" y="14591"/>
                    <a:pt x="48376" y="14591"/>
                  </a:cubicBezTo>
                  <a:lnTo>
                    <a:pt x="49109" y="14570"/>
                  </a:lnTo>
                  <a:lnTo>
                    <a:pt x="49297" y="14570"/>
                  </a:lnTo>
                  <a:cubicBezTo>
                    <a:pt x="49381" y="14515"/>
                    <a:pt x="49715" y="14496"/>
                    <a:pt x="49985" y="14496"/>
                  </a:cubicBezTo>
                  <a:cubicBezTo>
                    <a:pt x="50120" y="14496"/>
                    <a:pt x="50239" y="14501"/>
                    <a:pt x="50301" y="14508"/>
                  </a:cubicBezTo>
                  <a:cubicBezTo>
                    <a:pt x="50469" y="14508"/>
                    <a:pt x="56097" y="14445"/>
                    <a:pt x="58169" y="14382"/>
                  </a:cubicBezTo>
                  <a:cubicBezTo>
                    <a:pt x="59365" y="14370"/>
                    <a:pt x="60623" y="14358"/>
                    <a:pt x="61514" y="14358"/>
                  </a:cubicBezTo>
                  <a:cubicBezTo>
                    <a:pt x="62166" y="14358"/>
                    <a:pt x="62621" y="14364"/>
                    <a:pt x="62709" y="14382"/>
                  </a:cubicBezTo>
                  <a:cubicBezTo>
                    <a:pt x="62960" y="14445"/>
                    <a:pt x="63860" y="14487"/>
                    <a:pt x="64801" y="14550"/>
                  </a:cubicBezTo>
                  <a:lnTo>
                    <a:pt x="65596" y="14361"/>
                  </a:lnTo>
                  <a:lnTo>
                    <a:pt x="66266" y="14194"/>
                  </a:lnTo>
                  <a:cubicBezTo>
                    <a:pt x="66977" y="14278"/>
                    <a:pt x="66726" y="14508"/>
                    <a:pt x="66371" y="14591"/>
                  </a:cubicBezTo>
                  <a:cubicBezTo>
                    <a:pt x="66036" y="14654"/>
                    <a:pt x="66057" y="14759"/>
                    <a:pt x="66120" y="14759"/>
                  </a:cubicBezTo>
                  <a:cubicBezTo>
                    <a:pt x="66161" y="14759"/>
                    <a:pt x="68086" y="14717"/>
                    <a:pt x="70346" y="14675"/>
                  </a:cubicBezTo>
                  <a:lnTo>
                    <a:pt x="75221" y="14550"/>
                  </a:lnTo>
                  <a:cubicBezTo>
                    <a:pt x="77372" y="14491"/>
                    <a:pt x="79651" y="14304"/>
                    <a:pt x="80538" y="14126"/>
                  </a:cubicBezTo>
                  <a:lnTo>
                    <a:pt x="80538" y="14126"/>
                  </a:lnTo>
                  <a:cubicBezTo>
                    <a:pt x="80277" y="14138"/>
                    <a:pt x="80042" y="14146"/>
                    <a:pt x="79845" y="14152"/>
                  </a:cubicBezTo>
                  <a:cubicBezTo>
                    <a:pt x="79519" y="14157"/>
                    <a:pt x="79206" y="14160"/>
                    <a:pt x="78918" y="14160"/>
                  </a:cubicBezTo>
                  <a:cubicBezTo>
                    <a:pt x="77986" y="14160"/>
                    <a:pt x="77319" y="14132"/>
                    <a:pt x="77335" y="14068"/>
                  </a:cubicBezTo>
                  <a:lnTo>
                    <a:pt x="77356" y="14068"/>
                  </a:lnTo>
                  <a:lnTo>
                    <a:pt x="78297" y="13964"/>
                  </a:lnTo>
                  <a:cubicBezTo>
                    <a:pt x="79343" y="13859"/>
                    <a:pt x="81603" y="13733"/>
                    <a:pt x="82126" y="13733"/>
                  </a:cubicBezTo>
                  <a:cubicBezTo>
                    <a:pt x="82649" y="13733"/>
                    <a:pt x="83382" y="13650"/>
                    <a:pt x="83737" y="13608"/>
                  </a:cubicBezTo>
                  <a:lnTo>
                    <a:pt x="84051" y="13859"/>
                  </a:lnTo>
                  <a:lnTo>
                    <a:pt x="84126" y="13919"/>
                  </a:lnTo>
                  <a:lnTo>
                    <a:pt x="84126" y="13919"/>
                  </a:lnTo>
                  <a:cubicBezTo>
                    <a:pt x="83298" y="13984"/>
                    <a:pt x="81894" y="14065"/>
                    <a:pt x="80805" y="14115"/>
                  </a:cubicBezTo>
                  <a:lnTo>
                    <a:pt x="80805" y="14115"/>
                  </a:lnTo>
                  <a:lnTo>
                    <a:pt x="81373" y="14257"/>
                  </a:lnTo>
                  <a:cubicBezTo>
                    <a:pt x="81877" y="14371"/>
                    <a:pt x="82369" y="14383"/>
                    <a:pt x="82858" y="14383"/>
                  </a:cubicBezTo>
                  <a:cubicBezTo>
                    <a:pt x="82998" y="14383"/>
                    <a:pt x="83137" y="14382"/>
                    <a:pt x="83277" y="14382"/>
                  </a:cubicBezTo>
                  <a:cubicBezTo>
                    <a:pt x="85411" y="14340"/>
                    <a:pt x="87566" y="14278"/>
                    <a:pt x="89700" y="14257"/>
                  </a:cubicBezTo>
                  <a:lnTo>
                    <a:pt x="90014" y="14257"/>
                  </a:lnTo>
                  <a:cubicBezTo>
                    <a:pt x="90216" y="14301"/>
                    <a:pt x="90454" y="14322"/>
                    <a:pt x="90670" y="14322"/>
                  </a:cubicBezTo>
                  <a:cubicBezTo>
                    <a:pt x="90857" y="14322"/>
                    <a:pt x="91028" y="14307"/>
                    <a:pt x="91144" y="14278"/>
                  </a:cubicBezTo>
                  <a:lnTo>
                    <a:pt x="91416" y="14236"/>
                  </a:lnTo>
                  <a:lnTo>
                    <a:pt x="91479" y="14194"/>
                  </a:lnTo>
                  <a:cubicBezTo>
                    <a:pt x="91584" y="14152"/>
                    <a:pt x="91416" y="13880"/>
                    <a:pt x="91312" y="13817"/>
                  </a:cubicBezTo>
                  <a:cubicBezTo>
                    <a:pt x="91228" y="13733"/>
                    <a:pt x="90914" y="13671"/>
                    <a:pt x="90642" y="13671"/>
                  </a:cubicBezTo>
                  <a:lnTo>
                    <a:pt x="90203" y="13671"/>
                  </a:lnTo>
                  <a:cubicBezTo>
                    <a:pt x="89972" y="13650"/>
                    <a:pt x="89805" y="13608"/>
                    <a:pt x="89805" y="13566"/>
                  </a:cubicBezTo>
                  <a:cubicBezTo>
                    <a:pt x="89805" y="13566"/>
                    <a:pt x="90914" y="13524"/>
                    <a:pt x="91333" y="13524"/>
                  </a:cubicBezTo>
                  <a:cubicBezTo>
                    <a:pt x="91751" y="13524"/>
                    <a:pt x="91960" y="13650"/>
                    <a:pt x="91897" y="13713"/>
                  </a:cubicBezTo>
                  <a:cubicBezTo>
                    <a:pt x="91856" y="13754"/>
                    <a:pt x="91981" y="13859"/>
                    <a:pt x="92169" y="13964"/>
                  </a:cubicBezTo>
                  <a:lnTo>
                    <a:pt x="92358" y="14026"/>
                  </a:lnTo>
                  <a:lnTo>
                    <a:pt x="92713" y="14152"/>
                  </a:lnTo>
                  <a:cubicBezTo>
                    <a:pt x="93153" y="14194"/>
                    <a:pt x="94074" y="14236"/>
                    <a:pt x="94283" y="14278"/>
                  </a:cubicBezTo>
                  <a:cubicBezTo>
                    <a:pt x="94513" y="14298"/>
                    <a:pt x="95601" y="14340"/>
                    <a:pt x="96689" y="14340"/>
                  </a:cubicBezTo>
                  <a:lnTo>
                    <a:pt x="97693" y="14278"/>
                  </a:lnTo>
                  <a:lnTo>
                    <a:pt x="98698" y="14236"/>
                  </a:lnTo>
                  <a:cubicBezTo>
                    <a:pt x="99828" y="14152"/>
                    <a:pt x="102108" y="13859"/>
                    <a:pt x="102652" y="13838"/>
                  </a:cubicBezTo>
                  <a:cubicBezTo>
                    <a:pt x="103175" y="13817"/>
                    <a:pt x="108050" y="13671"/>
                    <a:pt x="109724" y="13650"/>
                  </a:cubicBezTo>
                  <a:cubicBezTo>
                    <a:pt x="110561" y="13639"/>
                    <a:pt x="111403" y="13634"/>
                    <a:pt x="112052" y="13634"/>
                  </a:cubicBezTo>
                  <a:cubicBezTo>
                    <a:pt x="112701" y="13634"/>
                    <a:pt x="113156" y="13639"/>
                    <a:pt x="113219" y="13650"/>
                  </a:cubicBezTo>
                  <a:cubicBezTo>
                    <a:pt x="113223" y="13651"/>
                    <a:pt x="113230" y="13651"/>
                    <a:pt x="113240" y="13651"/>
                  </a:cubicBezTo>
                  <a:cubicBezTo>
                    <a:pt x="113445" y="13651"/>
                    <a:pt x="114747" y="13460"/>
                    <a:pt x="115300" y="13460"/>
                  </a:cubicBezTo>
                  <a:cubicBezTo>
                    <a:pt x="115326" y="13460"/>
                    <a:pt x="115351" y="13461"/>
                    <a:pt x="115374" y="13461"/>
                  </a:cubicBezTo>
                  <a:cubicBezTo>
                    <a:pt x="115897" y="13503"/>
                    <a:pt x="116378" y="13733"/>
                    <a:pt x="116378" y="13754"/>
                  </a:cubicBezTo>
                  <a:cubicBezTo>
                    <a:pt x="116378" y="13817"/>
                    <a:pt x="119203" y="13880"/>
                    <a:pt x="120249" y="13880"/>
                  </a:cubicBezTo>
                  <a:cubicBezTo>
                    <a:pt x="120667" y="13880"/>
                    <a:pt x="121511" y="13877"/>
                    <a:pt x="122441" y="13877"/>
                  </a:cubicBezTo>
                  <a:cubicBezTo>
                    <a:pt x="123836" y="13877"/>
                    <a:pt x="125425" y="13884"/>
                    <a:pt x="126066" y="13922"/>
                  </a:cubicBezTo>
                  <a:cubicBezTo>
                    <a:pt x="127133" y="13943"/>
                    <a:pt x="128095" y="13985"/>
                    <a:pt x="128137" y="14026"/>
                  </a:cubicBezTo>
                  <a:cubicBezTo>
                    <a:pt x="128158" y="14047"/>
                    <a:pt x="128179" y="14173"/>
                    <a:pt x="128179" y="14236"/>
                  </a:cubicBezTo>
                  <a:cubicBezTo>
                    <a:pt x="128179" y="14278"/>
                    <a:pt x="127865" y="14361"/>
                    <a:pt x="127761" y="14382"/>
                  </a:cubicBezTo>
                  <a:cubicBezTo>
                    <a:pt x="127656" y="14382"/>
                    <a:pt x="127614" y="14570"/>
                    <a:pt x="127614" y="14612"/>
                  </a:cubicBezTo>
                  <a:cubicBezTo>
                    <a:pt x="127635" y="14675"/>
                    <a:pt x="128158" y="14717"/>
                    <a:pt x="128388" y="14717"/>
                  </a:cubicBezTo>
                  <a:cubicBezTo>
                    <a:pt x="128597" y="14717"/>
                    <a:pt x="128388" y="15177"/>
                    <a:pt x="128284" y="15303"/>
                  </a:cubicBezTo>
                  <a:cubicBezTo>
                    <a:pt x="128179" y="15428"/>
                    <a:pt x="128179" y="15742"/>
                    <a:pt x="128200" y="15826"/>
                  </a:cubicBezTo>
                  <a:cubicBezTo>
                    <a:pt x="128263" y="15910"/>
                    <a:pt x="127844" y="16035"/>
                    <a:pt x="127719" y="16056"/>
                  </a:cubicBezTo>
                  <a:cubicBezTo>
                    <a:pt x="127572" y="16077"/>
                    <a:pt x="127761" y="16140"/>
                    <a:pt x="128095" y="16182"/>
                  </a:cubicBezTo>
                  <a:lnTo>
                    <a:pt x="128702" y="16182"/>
                  </a:lnTo>
                  <a:cubicBezTo>
                    <a:pt x="128957" y="16233"/>
                    <a:pt x="129406" y="16297"/>
                    <a:pt x="129632" y="16297"/>
                  </a:cubicBezTo>
                  <a:cubicBezTo>
                    <a:pt x="129684" y="16297"/>
                    <a:pt x="129725" y="16294"/>
                    <a:pt x="129748" y="16286"/>
                  </a:cubicBezTo>
                  <a:cubicBezTo>
                    <a:pt x="129874" y="16265"/>
                    <a:pt x="130250" y="16161"/>
                    <a:pt x="130564" y="16077"/>
                  </a:cubicBezTo>
                  <a:lnTo>
                    <a:pt x="130606" y="16161"/>
                  </a:lnTo>
                  <a:cubicBezTo>
                    <a:pt x="130680" y="16246"/>
                    <a:pt x="130745" y="16276"/>
                    <a:pt x="130803" y="16276"/>
                  </a:cubicBezTo>
                  <a:cubicBezTo>
                    <a:pt x="130936" y="16276"/>
                    <a:pt x="131035" y="16123"/>
                    <a:pt x="131137" y="16123"/>
                  </a:cubicBezTo>
                  <a:cubicBezTo>
                    <a:pt x="131155" y="16123"/>
                    <a:pt x="131173" y="16128"/>
                    <a:pt x="131192" y="16140"/>
                  </a:cubicBezTo>
                  <a:lnTo>
                    <a:pt x="131422" y="16286"/>
                  </a:lnTo>
                  <a:cubicBezTo>
                    <a:pt x="131617" y="16286"/>
                    <a:pt x="133877" y="16305"/>
                    <a:pt x="135895" y="16305"/>
                  </a:cubicBezTo>
                  <a:cubicBezTo>
                    <a:pt x="136904" y="16305"/>
                    <a:pt x="137853" y="16300"/>
                    <a:pt x="138452" y="16286"/>
                  </a:cubicBezTo>
                  <a:cubicBezTo>
                    <a:pt x="138547" y="16285"/>
                    <a:pt x="138642" y="16285"/>
                    <a:pt x="138740" y="16285"/>
                  </a:cubicBezTo>
                  <a:cubicBezTo>
                    <a:pt x="140518" y="16285"/>
                    <a:pt x="142716" y="16460"/>
                    <a:pt x="143014" y="16579"/>
                  </a:cubicBezTo>
                  <a:cubicBezTo>
                    <a:pt x="143094" y="16609"/>
                    <a:pt x="143213" y="16620"/>
                    <a:pt x="143350" y="16620"/>
                  </a:cubicBezTo>
                  <a:cubicBezTo>
                    <a:pt x="143708" y="16620"/>
                    <a:pt x="144195" y="16546"/>
                    <a:pt x="144463" y="16546"/>
                  </a:cubicBezTo>
                  <a:cubicBezTo>
                    <a:pt x="144522" y="16546"/>
                    <a:pt x="144570" y="16550"/>
                    <a:pt x="144604" y="16558"/>
                  </a:cubicBezTo>
                  <a:cubicBezTo>
                    <a:pt x="144665" y="16568"/>
                    <a:pt x="144723" y="16572"/>
                    <a:pt x="144776" y="16572"/>
                  </a:cubicBezTo>
                  <a:cubicBezTo>
                    <a:pt x="144958" y="16572"/>
                    <a:pt x="145076" y="16523"/>
                    <a:pt x="145043" y="16474"/>
                  </a:cubicBezTo>
                  <a:cubicBezTo>
                    <a:pt x="145043" y="16433"/>
                    <a:pt x="144374" y="16328"/>
                    <a:pt x="144144" y="16265"/>
                  </a:cubicBezTo>
                  <a:cubicBezTo>
                    <a:pt x="143893" y="16223"/>
                    <a:pt x="143746" y="15868"/>
                    <a:pt x="143767" y="15742"/>
                  </a:cubicBezTo>
                  <a:cubicBezTo>
                    <a:pt x="143767" y="15714"/>
                    <a:pt x="143747" y="15703"/>
                    <a:pt x="143715" y="15703"/>
                  </a:cubicBezTo>
                  <a:cubicBezTo>
                    <a:pt x="143605" y="15703"/>
                    <a:pt x="143355" y="15835"/>
                    <a:pt x="143307" y="15868"/>
                  </a:cubicBezTo>
                  <a:cubicBezTo>
                    <a:pt x="143253" y="15908"/>
                    <a:pt x="143024" y="15931"/>
                    <a:pt x="142728" y="15931"/>
                  </a:cubicBezTo>
                  <a:cubicBezTo>
                    <a:pt x="142566" y="15931"/>
                    <a:pt x="142383" y="15924"/>
                    <a:pt x="142198" y="15910"/>
                  </a:cubicBezTo>
                  <a:lnTo>
                    <a:pt x="141779" y="15910"/>
                  </a:lnTo>
                  <a:cubicBezTo>
                    <a:pt x="141766" y="15910"/>
                    <a:pt x="141752" y="15911"/>
                    <a:pt x="141739" y="15911"/>
                  </a:cubicBezTo>
                  <a:cubicBezTo>
                    <a:pt x="141405" y="15911"/>
                    <a:pt x="141083" y="15712"/>
                    <a:pt x="140742" y="15712"/>
                  </a:cubicBezTo>
                  <a:cubicBezTo>
                    <a:pt x="140670" y="15712"/>
                    <a:pt x="140598" y="15721"/>
                    <a:pt x="140524" y="15742"/>
                  </a:cubicBezTo>
                  <a:cubicBezTo>
                    <a:pt x="140510" y="15742"/>
                    <a:pt x="140477" y="15733"/>
                    <a:pt x="140451" y="15733"/>
                  </a:cubicBezTo>
                  <a:cubicBezTo>
                    <a:pt x="140438" y="15733"/>
                    <a:pt x="140426" y="15735"/>
                    <a:pt x="140419" y="15742"/>
                  </a:cubicBezTo>
                  <a:lnTo>
                    <a:pt x="139666" y="16161"/>
                  </a:lnTo>
                  <a:cubicBezTo>
                    <a:pt x="138766" y="16035"/>
                    <a:pt x="138808" y="15658"/>
                    <a:pt x="139080" y="15638"/>
                  </a:cubicBezTo>
                  <a:cubicBezTo>
                    <a:pt x="139373" y="15617"/>
                    <a:pt x="139854" y="15533"/>
                    <a:pt x="139917" y="15491"/>
                  </a:cubicBezTo>
                  <a:cubicBezTo>
                    <a:pt x="139983" y="15451"/>
                    <a:pt x="139074" y="15437"/>
                    <a:pt x="138165" y="15437"/>
                  </a:cubicBezTo>
                  <a:cubicBezTo>
                    <a:pt x="137640" y="15437"/>
                    <a:pt x="137116" y="15442"/>
                    <a:pt x="136779" y="15449"/>
                  </a:cubicBezTo>
                  <a:cubicBezTo>
                    <a:pt x="136690" y="15453"/>
                    <a:pt x="136603" y="15455"/>
                    <a:pt x="136517" y="15455"/>
                  </a:cubicBezTo>
                  <a:cubicBezTo>
                    <a:pt x="135734" y="15455"/>
                    <a:pt x="135105" y="15297"/>
                    <a:pt x="135105" y="15240"/>
                  </a:cubicBezTo>
                  <a:cubicBezTo>
                    <a:pt x="135105" y="15198"/>
                    <a:pt x="135837" y="15114"/>
                    <a:pt x="136109" y="15114"/>
                  </a:cubicBezTo>
                  <a:cubicBezTo>
                    <a:pt x="136343" y="15114"/>
                    <a:pt x="136888" y="14987"/>
                    <a:pt x="137044" y="14987"/>
                  </a:cubicBezTo>
                  <a:cubicBezTo>
                    <a:pt x="137055" y="14987"/>
                    <a:pt x="137065" y="14988"/>
                    <a:pt x="137072" y="14989"/>
                  </a:cubicBezTo>
                  <a:cubicBezTo>
                    <a:pt x="137124" y="14998"/>
                    <a:pt x="137215" y="15003"/>
                    <a:pt x="137324" y="15003"/>
                  </a:cubicBezTo>
                  <a:cubicBezTo>
                    <a:pt x="137477" y="15003"/>
                    <a:pt x="137665" y="14993"/>
                    <a:pt x="137825" y="14968"/>
                  </a:cubicBezTo>
                  <a:lnTo>
                    <a:pt x="137804" y="14570"/>
                  </a:lnTo>
                  <a:lnTo>
                    <a:pt x="137804" y="14466"/>
                  </a:lnTo>
                  <a:cubicBezTo>
                    <a:pt x="138139" y="14340"/>
                    <a:pt x="138139" y="14131"/>
                    <a:pt x="138076" y="14089"/>
                  </a:cubicBezTo>
                  <a:cubicBezTo>
                    <a:pt x="137992" y="14068"/>
                    <a:pt x="137971" y="13880"/>
                    <a:pt x="137992" y="13838"/>
                  </a:cubicBezTo>
                  <a:cubicBezTo>
                    <a:pt x="138001" y="13801"/>
                    <a:pt x="138127" y="13785"/>
                    <a:pt x="138281" y="13785"/>
                  </a:cubicBezTo>
                  <a:cubicBezTo>
                    <a:pt x="138479" y="13785"/>
                    <a:pt x="138723" y="13812"/>
                    <a:pt x="138829" y="13859"/>
                  </a:cubicBezTo>
                  <a:cubicBezTo>
                    <a:pt x="138885" y="13881"/>
                    <a:pt x="138939" y="13890"/>
                    <a:pt x="138988" y="13890"/>
                  </a:cubicBezTo>
                  <a:cubicBezTo>
                    <a:pt x="139126" y="13890"/>
                    <a:pt x="139232" y="13821"/>
                    <a:pt x="139248" y="13775"/>
                  </a:cubicBezTo>
                  <a:cubicBezTo>
                    <a:pt x="139255" y="13761"/>
                    <a:pt x="139430" y="13754"/>
                    <a:pt x="139677" y="13754"/>
                  </a:cubicBezTo>
                  <a:cubicBezTo>
                    <a:pt x="140127" y="13754"/>
                    <a:pt x="140814" y="13777"/>
                    <a:pt x="141152" y="13817"/>
                  </a:cubicBezTo>
                  <a:cubicBezTo>
                    <a:pt x="141675" y="13859"/>
                    <a:pt x="142093" y="14026"/>
                    <a:pt x="142093" y="14068"/>
                  </a:cubicBezTo>
                  <a:cubicBezTo>
                    <a:pt x="142093" y="14131"/>
                    <a:pt x="141884" y="14257"/>
                    <a:pt x="141779" y="14278"/>
                  </a:cubicBezTo>
                  <a:cubicBezTo>
                    <a:pt x="141675" y="14340"/>
                    <a:pt x="142114" y="14487"/>
                    <a:pt x="142742" y="14654"/>
                  </a:cubicBezTo>
                  <a:lnTo>
                    <a:pt x="143307" y="14591"/>
                  </a:lnTo>
                  <a:lnTo>
                    <a:pt x="143683" y="14550"/>
                  </a:lnTo>
                  <a:cubicBezTo>
                    <a:pt x="144144" y="14654"/>
                    <a:pt x="145148" y="14905"/>
                    <a:pt x="145420" y="14905"/>
                  </a:cubicBezTo>
                  <a:cubicBezTo>
                    <a:pt x="145671" y="14905"/>
                    <a:pt x="146152" y="14717"/>
                    <a:pt x="146487" y="14508"/>
                  </a:cubicBezTo>
                  <a:lnTo>
                    <a:pt x="146759" y="14382"/>
                  </a:lnTo>
                  <a:lnTo>
                    <a:pt x="146989" y="14257"/>
                  </a:lnTo>
                  <a:cubicBezTo>
                    <a:pt x="147167" y="14186"/>
                    <a:pt x="147284" y="14161"/>
                    <a:pt x="147345" y="14161"/>
                  </a:cubicBezTo>
                  <a:cubicBezTo>
                    <a:pt x="147392" y="14161"/>
                    <a:pt x="147405" y="14176"/>
                    <a:pt x="147387" y="14194"/>
                  </a:cubicBezTo>
                  <a:cubicBezTo>
                    <a:pt x="147345" y="14257"/>
                    <a:pt x="147701" y="14487"/>
                    <a:pt x="147826" y="14550"/>
                  </a:cubicBezTo>
                  <a:cubicBezTo>
                    <a:pt x="147863" y="14568"/>
                    <a:pt x="147921" y="14576"/>
                    <a:pt x="147988" y="14576"/>
                  </a:cubicBezTo>
                  <a:cubicBezTo>
                    <a:pt x="148149" y="14576"/>
                    <a:pt x="148359" y="14531"/>
                    <a:pt x="148433" y="14487"/>
                  </a:cubicBezTo>
                  <a:cubicBezTo>
                    <a:pt x="148496" y="14445"/>
                    <a:pt x="148580" y="14298"/>
                    <a:pt x="148580" y="14257"/>
                  </a:cubicBezTo>
                  <a:cubicBezTo>
                    <a:pt x="148580" y="14194"/>
                    <a:pt x="148287" y="14131"/>
                    <a:pt x="148161" y="14089"/>
                  </a:cubicBezTo>
                  <a:cubicBezTo>
                    <a:pt x="148060" y="14069"/>
                    <a:pt x="148348" y="13816"/>
                    <a:pt x="148519" y="13816"/>
                  </a:cubicBezTo>
                  <a:cubicBezTo>
                    <a:pt x="148525" y="13816"/>
                    <a:pt x="148531" y="13816"/>
                    <a:pt x="148538" y="13817"/>
                  </a:cubicBezTo>
                  <a:cubicBezTo>
                    <a:pt x="148705" y="13817"/>
                    <a:pt x="149333" y="13964"/>
                    <a:pt x="149940" y="14131"/>
                  </a:cubicBezTo>
                  <a:lnTo>
                    <a:pt x="150463" y="13775"/>
                  </a:lnTo>
                  <a:lnTo>
                    <a:pt x="150525" y="13754"/>
                  </a:lnTo>
                  <a:cubicBezTo>
                    <a:pt x="150527" y="13754"/>
                    <a:pt x="150529" y="13753"/>
                    <a:pt x="150532" y="13753"/>
                  </a:cubicBezTo>
                  <a:cubicBezTo>
                    <a:pt x="150585" y="13753"/>
                    <a:pt x="150780" y="13968"/>
                    <a:pt x="150860" y="14068"/>
                  </a:cubicBezTo>
                  <a:cubicBezTo>
                    <a:pt x="150871" y="14090"/>
                    <a:pt x="150900" y="14099"/>
                    <a:pt x="150937" y="14099"/>
                  </a:cubicBezTo>
                  <a:cubicBezTo>
                    <a:pt x="151041" y="14099"/>
                    <a:pt x="151212" y="14031"/>
                    <a:pt x="151258" y="13985"/>
                  </a:cubicBezTo>
                  <a:cubicBezTo>
                    <a:pt x="151300" y="13943"/>
                    <a:pt x="151948" y="13775"/>
                    <a:pt x="152157" y="13733"/>
                  </a:cubicBezTo>
                  <a:cubicBezTo>
                    <a:pt x="152164" y="13733"/>
                    <a:pt x="152171" y="13732"/>
                    <a:pt x="152177" y="13732"/>
                  </a:cubicBezTo>
                  <a:cubicBezTo>
                    <a:pt x="152379" y="13732"/>
                    <a:pt x="152555" y="14031"/>
                    <a:pt x="152555" y="14173"/>
                  </a:cubicBezTo>
                  <a:cubicBezTo>
                    <a:pt x="152555" y="14272"/>
                    <a:pt x="152688" y="14298"/>
                    <a:pt x="152809" y="14298"/>
                  </a:cubicBezTo>
                  <a:cubicBezTo>
                    <a:pt x="152892" y="14298"/>
                    <a:pt x="152969" y="14286"/>
                    <a:pt x="152994" y="14278"/>
                  </a:cubicBezTo>
                  <a:cubicBezTo>
                    <a:pt x="153002" y="14276"/>
                    <a:pt x="153011" y="14275"/>
                    <a:pt x="153022" y="14275"/>
                  </a:cubicBezTo>
                  <a:cubicBezTo>
                    <a:pt x="153133" y="14275"/>
                    <a:pt x="153399" y="14363"/>
                    <a:pt x="153476" y="14382"/>
                  </a:cubicBezTo>
                  <a:cubicBezTo>
                    <a:pt x="153559" y="14403"/>
                    <a:pt x="153476" y="14591"/>
                    <a:pt x="153455" y="14654"/>
                  </a:cubicBezTo>
                  <a:cubicBezTo>
                    <a:pt x="153413" y="14696"/>
                    <a:pt x="153810" y="14717"/>
                    <a:pt x="153936" y="14717"/>
                  </a:cubicBezTo>
                  <a:cubicBezTo>
                    <a:pt x="154082" y="14717"/>
                    <a:pt x="154334" y="14508"/>
                    <a:pt x="154417" y="14403"/>
                  </a:cubicBezTo>
                  <a:cubicBezTo>
                    <a:pt x="154501" y="14298"/>
                    <a:pt x="154082" y="14173"/>
                    <a:pt x="153936" y="14173"/>
                  </a:cubicBezTo>
                  <a:cubicBezTo>
                    <a:pt x="153810" y="14173"/>
                    <a:pt x="153559" y="13880"/>
                    <a:pt x="153497" y="13754"/>
                  </a:cubicBezTo>
                  <a:cubicBezTo>
                    <a:pt x="153491" y="13740"/>
                    <a:pt x="153509" y="13734"/>
                    <a:pt x="153546" y="13734"/>
                  </a:cubicBezTo>
                  <a:cubicBezTo>
                    <a:pt x="153782" y="13734"/>
                    <a:pt x="154793" y="13990"/>
                    <a:pt x="155191" y="14026"/>
                  </a:cubicBezTo>
                  <a:cubicBezTo>
                    <a:pt x="155216" y="14028"/>
                    <a:pt x="155242" y="14028"/>
                    <a:pt x="155267" y="14028"/>
                  </a:cubicBezTo>
                  <a:cubicBezTo>
                    <a:pt x="155724" y="14028"/>
                    <a:pt x="156177" y="13855"/>
                    <a:pt x="156217" y="13775"/>
                  </a:cubicBezTo>
                  <a:cubicBezTo>
                    <a:pt x="156279" y="13713"/>
                    <a:pt x="156133" y="13524"/>
                    <a:pt x="156091" y="13461"/>
                  </a:cubicBezTo>
                  <a:cubicBezTo>
                    <a:pt x="156007" y="13420"/>
                    <a:pt x="155359" y="13399"/>
                    <a:pt x="155129" y="13399"/>
                  </a:cubicBezTo>
                  <a:cubicBezTo>
                    <a:pt x="154857" y="13399"/>
                    <a:pt x="154606" y="13210"/>
                    <a:pt x="154564" y="13127"/>
                  </a:cubicBezTo>
                  <a:cubicBezTo>
                    <a:pt x="154543" y="13085"/>
                    <a:pt x="154250" y="13022"/>
                    <a:pt x="154187" y="13022"/>
                  </a:cubicBezTo>
                  <a:cubicBezTo>
                    <a:pt x="154103" y="13022"/>
                    <a:pt x="153978" y="12876"/>
                    <a:pt x="153936" y="12813"/>
                  </a:cubicBezTo>
                  <a:cubicBezTo>
                    <a:pt x="153915" y="12771"/>
                    <a:pt x="153141" y="12771"/>
                    <a:pt x="152848" y="12771"/>
                  </a:cubicBezTo>
                  <a:cubicBezTo>
                    <a:pt x="152555" y="12771"/>
                    <a:pt x="152304" y="12938"/>
                    <a:pt x="152304" y="13001"/>
                  </a:cubicBezTo>
                  <a:cubicBezTo>
                    <a:pt x="152304" y="13043"/>
                    <a:pt x="151739" y="13106"/>
                    <a:pt x="151572" y="13106"/>
                  </a:cubicBezTo>
                  <a:cubicBezTo>
                    <a:pt x="151362" y="13106"/>
                    <a:pt x="150777" y="12876"/>
                    <a:pt x="150630" y="12771"/>
                  </a:cubicBezTo>
                  <a:cubicBezTo>
                    <a:pt x="150442" y="12666"/>
                    <a:pt x="150630" y="12290"/>
                    <a:pt x="150735" y="12185"/>
                  </a:cubicBezTo>
                  <a:cubicBezTo>
                    <a:pt x="150839" y="12081"/>
                    <a:pt x="150777" y="11871"/>
                    <a:pt x="150693" y="11829"/>
                  </a:cubicBezTo>
                  <a:cubicBezTo>
                    <a:pt x="150630" y="11767"/>
                    <a:pt x="150902" y="11641"/>
                    <a:pt x="151049" y="11620"/>
                  </a:cubicBezTo>
                  <a:cubicBezTo>
                    <a:pt x="151161" y="11588"/>
                    <a:pt x="150866" y="11482"/>
                    <a:pt x="150638" y="11482"/>
                  </a:cubicBezTo>
                  <a:cubicBezTo>
                    <a:pt x="150569" y="11482"/>
                    <a:pt x="150506" y="11491"/>
                    <a:pt x="150463" y="11516"/>
                  </a:cubicBezTo>
                  <a:cubicBezTo>
                    <a:pt x="150375" y="11564"/>
                    <a:pt x="150251" y="11581"/>
                    <a:pt x="150137" y="11581"/>
                  </a:cubicBezTo>
                  <a:cubicBezTo>
                    <a:pt x="150007" y="11581"/>
                    <a:pt x="149889" y="11559"/>
                    <a:pt x="149856" y="11537"/>
                  </a:cubicBezTo>
                  <a:cubicBezTo>
                    <a:pt x="149853" y="11535"/>
                    <a:pt x="149850" y="11535"/>
                    <a:pt x="149846" y="11535"/>
                  </a:cubicBezTo>
                  <a:cubicBezTo>
                    <a:pt x="149778" y="11535"/>
                    <a:pt x="149495" y="11687"/>
                    <a:pt x="149416" y="11746"/>
                  </a:cubicBezTo>
                  <a:cubicBezTo>
                    <a:pt x="149375" y="11767"/>
                    <a:pt x="149260" y="11777"/>
                    <a:pt x="149105" y="11777"/>
                  </a:cubicBezTo>
                  <a:cubicBezTo>
                    <a:pt x="148951" y="11777"/>
                    <a:pt x="148757" y="11767"/>
                    <a:pt x="148559" y="11746"/>
                  </a:cubicBezTo>
                  <a:lnTo>
                    <a:pt x="148245" y="11725"/>
                  </a:lnTo>
                  <a:lnTo>
                    <a:pt x="147931" y="11683"/>
                  </a:lnTo>
                  <a:cubicBezTo>
                    <a:pt x="147596" y="11725"/>
                    <a:pt x="146885" y="11725"/>
                    <a:pt x="146717" y="11725"/>
                  </a:cubicBezTo>
                  <a:cubicBezTo>
                    <a:pt x="146571" y="11725"/>
                    <a:pt x="146906" y="11432"/>
                    <a:pt x="147094" y="11348"/>
                  </a:cubicBezTo>
                  <a:cubicBezTo>
                    <a:pt x="147282" y="11265"/>
                    <a:pt x="147178" y="11160"/>
                    <a:pt x="146864" y="11097"/>
                  </a:cubicBezTo>
                  <a:lnTo>
                    <a:pt x="146592" y="10993"/>
                  </a:lnTo>
                  <a:lnTo>
                    <a:pt x="146487" y="10951"/>
                  </a:lnTo>
                  <a:cubicBezTo>
                    <a:pt x="146383" y="10804"/>
                    <a:pt x="146968" y="10637"/>
                    <a:pt x="147136" y="10637"/>
                  </a:cubicBezTo>
                  <a:cubicBezTo>
                    <a:pt x="147303" y="10637"/>
                    <a:pt x="148015" y="10888"/>
                    <a:pt x="148182" y="10951"/>
                  </a:cubicBezTo>
                  <a:cubicBezTo>
                    <a:pt x="148370" y="11055"/>
                    <a:pt x="148161" y="11160"/>
                    <a:pt x="148056" y="11202"/>
                  </a:cubicBezTo>
                  <a:cubicBezTo>
                    <a:pt x="147952" y="11202"/>
                    <a:pt x="147868" y="11348"/>
                    <a:pt x="147868" y="11411"/>
                  </a:cubicBezTo>
                  <a:cubicBezTo>
                    <a:pt x="147868" y="11443"/>
                    <a:pt x="148407" y="11558"/>
                    <a:pt x="148805" y="11558"/>
                  </a:cubicBezTo>
                  <a:cubicBezTo>
                    <a:pt x="148933" y="11558"/>
                    <a:pt x="149047" y="11546"/>
                    <a:pt x="149124" y="11516"/>
                  </a:cubicBezTo>
                  <a:cubicBezTo>
                    <a:pt x="149437" y="11369"/>
                    <a:pt x="150651" y="11034"/>
                    <a:pt x="150986" y="10951"/>
                  </a:cubicBezTo>
                  <a:cubicBezTo>
                    <a:pt x="151043" y="10941"/>
                    <a:pt x="151103" y="10937"/>
                    <a:pt x="151163" y="10937"/>
                  </a:cubicBezTo>
                  <a:cubicBezTo>
                    <a:pt x="151499" y="10937"/>
                    <a:pt x="151853" y="11068"/>
                    <a:pt x="151906" y="11139"/>
                  </a:cubicBezTo>
                  <a:cubicBezTo>
                    <a:pt x="151948" y="11223"/>
                    <a:pt x="152513" y="11306"/>
                    <a:pt x="153141" y="11327"/>
                  </a:cubicBezTo>
                  <a:lnTo>
                    <a:pt x="153622" y="11223"/>
                  </a:lnTo>
                  <a:cubicBezTo>
                    <a:pt x="153915" y="11184"/>
                    <a:pt x="154190" y="11053"/>
                    <a:pt x="154498" y="11053"/>
                  </a:cubicBezTo>
                  <a:cubicBezTo>
                    <a:pt x="154520" y="11053"/>
                    <a:pt x="154542" y="11054"/>
                    <a:pt x="154564" y="11055"/>
                  </a:cubicBezTo>
                  <a:lnTo>
                    <a:pt x="154606" y="11055"/>
                  </a:lnTo>
                  <a:cubicBezTo>
                    <a:pt x="154626" y="11139"/>
                    <a:pt x="154334" y="11244"/>
                    <a:pt x="154229" y="11265"/>
                  </a:cubicBezTo>
                  <a:cubicBezTo>
                    <a:pt x="154124" y="11306"/>
                    <a:pt x="154082" y="11453"/>
                    <a:pt x="154082" y="11474"/>
                  </a:cubicBezTo>
                  <a:cubicBezTo>
                    <a:pt x="154082" y="11516"/>
                    <a:pt x="154354" y="11767"/>
                    <a:pt x="154459" y="11788"/>
                  </a:cubicBezTo>
                  <a:cubicBezTo>
                    <a:pt x="154606" y="11788"/>
                    <a:pt x="154878" y="11871"/>
                    <a:pt x="154982" y="11913"/>
                  </a:cubicBezTo>
                  <a:cubicBezTo>
                    <a:pt x="155087" y="11934"/>
                    <a:pt x="155924" y="12269"/>
                    <a:pt x="156279" y="12269"/>
                  </a:cubicBezTo>
                  <a:cubicBezTo>
                    <a:pt x="156614" y="12269"/>
                    <a:pt x="156803" y="12164"/>
                    <a:pt x="156698" y="12039"/>
                  </a:cubicBezTo>
                  <a:lnTo>
                    <a:pt x="156614" y="11955"/>
                  </a:lnTo>
                  <a:lnTo>
                    <a:pt x="156510" y="11871"/>
                  </a:lnTo>
                  <a:cubicBezTo>
                    <a:pt x="156300" y="11725"/>
                    <a:pt x="156928" y="11599"/>
                    <a:pt x="157158" y="11599"/>
                  </a:cubicBezTo>
                  <a:cubicBezTo>
                    <a:pt x="157388" y="11599"/>
                    <a:pt x="157577" y="11202"/>
                    <a:pt x="157577" y="11076"/>
                  </a:cubicBezTo>
                  <a:cubicBezTo>
                    <a:pt x="157577" y="10972"/>
                    <a:pt x="158016" y="10804"/>
                    <a:pt x="158183" y="10783"/>
                  </a:cubicBezTo>
                  <a:cubicBezTo>
                    <a:pt x="158330" y="10783"/>
                    <a:pt x="158267" y="10386"/>
                    <a:pt x="158183" y="10260"/>
                  </a:cubicBezTo>
                  <a:cubicBezTo>
                    <a:pt x="158161" y="10226"/>
                    <a:pt x="158112" y="10212"/>
                    <a:pt x="158051" y="10212"/>
                  </a:cubicBezTo>
                  <a:cubicBezTo>
                    <a:pt x="157885" y="10212"/>
                    <a:pt x="157626" y="10315"/>
                    <a:pt x="157535" y="10407"/>
                  </a:cubicBezTo>
                  <a:cubicBezTo>
                    <a:pt x="157412" y="10530"/>
                    <a:pt x="157096" y="10579"/>
                    <a:pt x="156787" y="10579"/>
                  </a:cubicBezTo>
                  <a:cubicBezTo>
                    <a:pt x="156728" y="10579"/>
                    <a:pt x="156671" y="10577"/>
                    <a:pt x="156614" y="10574"/>
                  </a:cubicBezTo>
                  <a:lnTo>
                    <a:pt x="156426" y="10700"/>
                  </a:lnTo>
                  <a:cubicBezTo>
                    <a:pt x="156344" y="10760"/>
                    <a:pt x="156270" y="10781"/>
                    <a:pt x="156201" y="10781"/>
                  </a:cubicBezTo>
                  <a:cubicBezTo>
                    <a:pt x="156031" y="10781"/>
                    <a:pt x="155890" y="10650"/>
                    <a:pt x="155722" y="10650"/>
                  </a:cubicBezTo>
                  <a:cubicBezTo>
                    <a:pt x="155699" y="10650"/>
                    <a:pt x="155676" y="10652"/>
                    <a:pt x="155652" y="10658"/>
                  </a:cubicBezTo>
                  <a:cubicBezTo>
                    <a:pt x="155521" y="10684"/>
                    <a:pt x="155384" y="10692"/>
                    <a:pt x="155244" y="10692"/>
                  </a:cubicBezTo>
                  <a:cubicBezTo>
                    <a:pt x="155034" y="10692"/>
                    <a:pt x="154818" y="10674"/>
                    <a:pt x="154610" y="10674"/>
                  </a:cubicBezTo>
                  <a:cubicBezTo>
                    <a:pt x="154401" y="10674"/>
                    <a:pt x="154200" y="10692"/>
                    <a:pt x="154020" y="10762"/>
                  </a:cubicBezTo>
                  <a:lnTo>
                    <a:pt x="153476" y="10972"/>
                  </a:lnTo>
                  <a:cubicBezTo>
                    <a:pt x="152932" y="10972"/>
                    <a:pt x="152304" y="10595"/>
                    <a:pt x="152241" y="10490"/>
                  </a:cubicBezTo>
                  <a:cubicBezTo>
                    <a:pt x="152199" y="10386"/>
                    <a:pt x="152471" y="10156"/>
                    <a:pt x="152576" y="10093"/>
                  </a:cubicBezTo>
                  <a:cubicBezTo>
                    <a:pt x="152681" y="10051"/>
                    <a:pt x="152722" y="9946"/>
                    <a:pt x="152660" y="9863"/>
                  </a:cubicBezTo>
                  <a:cubicBezTo>
                    <a:pt x="152635" y="9814"/>
                    <a:pt x="152435" y="9780"/>
                    <a:pt x="152157" y="9780"/>
                  </a:cubicBezTo>
                  <a:cubicBezTo>
                    <a:pt x="151956" y="9780"/>
                    <a:pt x="151713" y="9798"/>
                    <a:pt x="151467" y="9842"/>
                  </a:cubicBezTo>
                  <a:lnTo>
                    <a:pt x="151174" y="10114"/>
                  </a:lnTo>
                  <a:lnTo>
                    <a:pt x="151153" y="10156"/>
                  </a:lnTo>
                  <a:cubicBezTo>
                    <a:pt x="151049" y="10114"/>
                    <a:pt x="151111" y="9779"/>
                    <a:pt x="151174" y="9674"/>
                  </a:cubicBezTo>
                  <a:cubicBezTo>
                    <a:pt x="151216" y="9570"/>
                    <a:pt x="151739" y="9444"/>
                    <a:pt x="151927" y="9423"/>
                  </a:cubicBezTo>
                  <a:cubicBezTo>
                    <a:pt x="152116" y="9381"/>
                    <a:pt x="152262" y="9109"/>
                    <a:pt x="152262" y="9026"/>
                  </a:cubicBezTo>
                  <a:cubicBezTo>
                    <a:pt x="152262" y="9015"/>
                    <a:pt x="152267" y="9011"/>
                    <a:pt x="152275" y="9011"/>
                  </a:cubicBezTo>
                  <a:cubicBezTo>
                    <a:pt x="152337" y="9011"/>
                    <a:pt x="152599" y="9245"/>
                    <a:pt x="152764" y="9319"/>
                  </a:cubicBezTo>
                  <a:cubicBezTo>
                    <a:pt x="152932" y="9381"/>
                    <a:pt x="153371" y="9549"/>
                    <a:pt x="153727" y="9674"/>
                  </a:cubicBezTo>
                  <a:lnTo>
                    <a:pt x="153999" y="9800"/>
                  </a:lnTo>
                  <a:lnTo>
                    <a:pt x="154292" y="9967"/>
                  </a:lnTo>
                  <a:cubicBezTo>
                    <a:pt x="154668" y="10072"/>
                    <a:pt x="154668" y="10302"/>
                    <a:pt x="154564" y="10365"/>
                  </a:cubicBezTo>
                  <a:cubicBezTo>
                    <a:pt x="154459" y="10407"/>
                    <a:pt x="155610" y="10407"/>
                    <a:pt x="156007" y="10407"/>
                  </a:cubicBezTo>
                  <a:cubicBezTo>
                    <a:pt x="156405" y="10407"/>
                    <a:pt x="156865" y="9842"/>
                    <a:pt x="156656" y="9695"/>
                  </a:cubicBezTo>
                  <a:cubicBezTo>
                    <a:pt x="156490" y="9579"/>
                    <a:pt x="156853" y="9515"/>
                    <a:pt x="157146" y="9515"/>
                  </a:cubicBezTo>
                  <a:cubicBezTo>
                    <a:pt x="157221" y="9515"/>
                    <a:pt x="157291" y="9519"/>
                    <a:pt x="157347" y="9528"/>
                  </a:cubicBezTo>
                  <a:cubicBezTo>
                    <a:pt x="157408" y="9533"/>
                    <a:pt x="157488" y="9536"/>
                    <a:pt x="157577" y="9536"/>
                  </a:cubicBezTo>
                  <a:cubicBezTo>
                    <a:pt x="157820" y="9536"/>
                    <a:pt x="158131" y="9517"/>
                    <a:pt x="158330" y="9486"/>
                  </a:cubicBezTo>
                  <a:lnTo>
                    <a:pt x="158602" y="9444"/>
                  </a:lnTo>
                  <a:cubicBezTo>
                    <a:pt x="158707" y="9423"/>
                    <a:pt x="158811" y="9340"/>
                    <a:pt x="158916" y="9256"/>
                  </a:cubicBezTo>
                  <a:lnTo>
                    <a:pt x="158937" y="9235"/>
                  </a:lnTo>
                  <a:cubicBezTo>
                    <a:pt x="158958" y="9172"/>
                    <a:pt x="158895" y="9068"/>
                    <a:pt x="158853" y="9047"/>
                  </a:cubicBezTo>
                  <a:cubicBezTo>
                    <a:pt x="158832" y="9026"/>
                    <a:pt x="158916" y="8858"/>
                    <a:pt x="158958" y="8796"/>
                  </a:cubicBezTo>
                  <a:cubicBezTo>
                    <a:pt x="158978" y="8769"/>
                    <a:pt x="158918" y="8759"/>
                    <a:pt x="158821" y="8759"/>
                  </a:cubicBezTo>
                  <a:cubicBezTo>
                    <a:pt x="158614" y="8759"/>
                    <a:pt x="158235" y="8802"/>
                    <a:pt x="158079" y="8816"/>
                  </a:cubicBezTo>
                  <a:cubicBezTo>
                    <a:pt x="158067" y="8818"/>
                    <a:pt x="158054" y="8818"/>
                    <a:pt x="158041" y="8818"/>
                  </a:cubicBezTo>
                  <a:cubicBezTo>
                    <a:pt x="157795" y="8818"/>
                    <a:pt x="157318" y="8646"/>
                    <a:pt x="157179" y="8586"/>
                  </a:cubicBezTo>
                  <a:cubicBezTo>
                    <a:pt x="157054" y="8503"/>
                    <a:pt x="156928" y="8293"/>
                    <a:pt x="156928" y="8210"/>
                  </a:cubicBezTo>
                  <a:cubicBezTo>
                    <a:pt x="156928" y="8126"/>
                    <a:pt x="156384" y="7854"/>
                    <a:pt x="156175" y="7770"/>
                  </a:cubicBezTo>
                  <a:cubicBezTo>
                    <a:pt x="156141" y="7757"/>
                    <a:pt x="156078" y="7751"/>
                    <a:pt x="155996" y="7751"/>
                  </a:cubicBezTo>
                  <a:cubicBezTo>
                    <a:pt x="155718" y="7751"/>
                    <a:pt x="155214" y="7812"/>
                    <a:pt x="154809" y="7812"/>
                  </a:cubicBezTo>
                  <a:cubicBezTo>
                    <a:pt x="154604" y="7812"/>
                    <a:pt x="154424" y="7796"/>
                    <a:pt x="154313" y="7749"/>
                  </a:cubicBezTo>
                  <a:cubicBezTo>
                    <a:pt x="153915" y="7540"/>
                    <a:pt x="153999" y="7184"/>
                    <a:pt x="154145" y="7143"/>
                  </a:cubicBezTo>
                  <a:cubicBezTo>
                    <a:pt x="154313" y="7059"/>
                    <a:pt x="153413" y="6661"/>
                    <a:pt x="153057" y="6536"/>
                  </a:cubicBezTo>
                  <a:cubicBezTo>
                    <a:pt x="152681" y="6410"/>
                    <a:pt x="152429" y="6201"/>
                    <a:pt x="152450" y="6138"/>
                  </a:cubicBezTo>
                  <a:cubicBezTo>
                    <a:pt x="152471" y="6096"/>
                    <a:pt x="151300" y="5762"/>
                    <a:pt x="150860" y="5615"/>
                  </a:cubicBezTo>
                  <a:cubicBezTo>
                    <a:pt x="150421" y="5511"/>
                    <a:pt x="150463" y="5343"/>
                    <a:pt x="150986" y="5259"/>
                  </a:cubicBezTo>
                  <a:lnTo>
                    <a:pt x="151509" y="5448"/>
                  </a:lnTo>
                  <a:cubicBezTo>
                    <a:pt x="152004" y="5635"/>
                    <a:pt x="152498" y="5837"/>
                    <a:pt x="153038" y="5837"/>
                  </a:cubicBezTo>
                  <a:cubicBezTo>
                    <a:pt x="153161" y="5837"/>
                    <a:pt x="153285" y="5827"/>
                    <a:pt x="153413" y="5803"/>
                  </a:cubicBezTo>
                  <a:lnTo>
                    <a:pt x="153476" y="5803"/>
                  </a:lnTo>
                  <a:cubicBezTo>
                    <a:pt x="153559" y="5866"/>
                    <a:pt x="153517" y="6117"/>
                    <a:pt x="153476" y="6201"/>
                  </a:cubicBezTo>
                  <a:cubicBezTo>
                    <a:pt x="153413" y="6306"/>
                    <a:pt x="153831" y="6536"/>
                    <a:pt x="154020" y="6599"/>
                  </a:cubicBezTo>
                  <a:cubicBezTo>
                    <a:pt x="154051" y="6609"/>
                    <a:pt x="154088" y="6614"/>
                    <a:pt x="154127" y="6614"/>
                  </a:cubicBezTo>
                  <a:cubicBezTo>
                    <a:pt x="154321" y="6614"/>
                    <a:pt x="154581" y="6501"/>
                    <a:pt x="154668" y="6431"/>
                  </a:cubicBezTo>
                  <a:cubicBezTo>
                    <a:pt x="154691" y="6413"/>
                    <a:pt x="154721" y="6406"/>
                    <a:pt x="154757" y="6406"/>
                  </a:cubicBezTo>
                  <a:cubicBezTo>
                    <a:pt x="154887" y="6406"/>
                    <a:pt x="155079" y="6507"/>
                    <a:pt x="155129" y="6557"/>
                  </a:cubicBezTo>
                  <a:cubicBezTo>
                    <a:pt x="155170" y="6640"/>
                    <a:pt x="154940" y="6745"/>
                    <a:pt x="154815" y="6766"/>
                  </a:cubicBezTo>
                  <a:cubicBezTo>
                    <a:pt x="154647" y="6808"/>
                    <a:pt x="154982" y="6954"/>
                    <a:pt x="155129" y="6975"/>
                  </a:cubicBezTo>
                  <a:cubicBezTo>
                    <a:pt x="155145" y="6983"/>
                    <a:pt x="155173" y="6987"/>
                    <a:pt x="155211" y="6987"/>
                  </a:cubicBezTo>
                  <a:cubicBezTo>
                    <a:pt x="155445" y="6987"/>
                    <a:pt x="156036" y="6848"/>
                    <a:pt x="156299" y="6848"/>
                  </a:cubicBezTo>
                  <a:cubicBezTo>
                    <a:pt x="156315" y="6848"/>
                    <a:pt x="156329" y="6849"/>
                    <a:pt x="156342" y="6850"/>
                  </a:cubicBezTo>
                  <a:cubicBezTo>
                    <a:pt x="156635" y="6871"/>
                    <a:pt x="157263" y="7247"/>
                    <a:pt x="157451" y="7352"/>
                  </a:cubicBezTo>
                  <a:cubicBezTo>
                    <a:pt x="157608" y="7439"/>
                    <a:pt x="157750" y="7483"/>
                    <a:pt x="157818" y="7483"/>
                  </a:cubicBezTo>
                  <a:cubicBezTo>
                    <a:pt x="157831" y="7483"/>
                    <a:pt x="157842" y="7481"/>
                    <a:pt x="157849" y="7477"/>
                  </a:cubicBezTo>
                  <a:cubicBezTo>
                    <a:pt x="157854" y="7472"/>
                    <a:pt x="157874" y="7469"/>
                    <a:pt x="157904" y="7469"/>
                  </a:cubicBezTo>
                  <a:cubicBezTo>
                    <a:pt x="157996" y="7469"/>
                    <a:pt x="158189" y="7493"/>
                    <a:pt x="158393" y="7540"/>
                  </a:cubicBezTo>
                  <a:lnTo>
                    <a:pt x="158623" y="7603"/>
                  </a:lnTo>
                  <a:lnTo>
                    <a:pt x="158727" y="7645"/>
                  </a:lnTo>
                  <a:cubicBezTo>
                    <a:pt x="158832" y="7749"/>
                    <a:pt x="158393" y="8210"/>
                    <a:pt x="158183" y="8377"/>
                  </a:cubicBezTo>
                  <a:cubicBezTo>
                    <a:pt x="158075" y="8453"/>
                    <a:pt x="158186" y="8490"/>
                    <a:pt x="158444" y="8490"/>
                  </a:cubicBezTo>
                  <a:cubicBezTo>
                    <a:pt x="158683" y="8490"/>
                    <a:pt x="159048" y="8458"/>
                    <a:pt x="159481" y="8398"/>
                  </a:cubicBezTo>
                  <a:lnTo>
                    <a:pt x="160276" y="8272"/>
                  </a:lnTo>
                  <a:cubicBezTo>
                    <a:pt x="160318" y="8272"/>
                    <a:pt x="160360" y="8189"/>
                    <a:pt x="160401" y="8126"/>
                  </a:cubicBezTo>
                  <a:lnTo>
                    <a:pt x="160422" y="8105"/>
                  </a:lnTo>
                  <a:cubicBezTo>
                    <a:pt x="160464" y="8063"/>
                    <a:pt x="160380" y="7959"/>
                    <a:pt x="160360" y="7896"/>
                  </a:cubicBezTo>
                  <a:cubicBezTo>
                    <a:pt x="160318" y="7854"/>
                    <a:pt x="160506" y="7791"/>
                    <a:pt x="160736" y="7749"/>
                  </a:cubicBezTo>
                  <a:lnTo>
                    <a:pt x="160904" y="7666"/>
                  </a:lnTo>
                  <a:lnTo>
                    <a:pt x="161050" y="7582"/>
                  </a:lnTo>
                  <a:cubicBezTo>
                    <a:pt x="161154" y="7504"/>
                    <a:pt x="161307" y="7482"/>
                    <a:pt x="161417" y="7482"/>
                  </a:cubicBezTo>
                  <a:cubicBezTo>
                    <a:pt x="161485" y="7482"/>
                    <a:pt x="161536" y="7490"/>
                    <a:pt x="161552" y="7498"/>
                  </a:cubicBezTo>
                  <a:cubicBezTo>
                    <a:pt x="161554" y="7501"/>
                    <a:pt x="161557" y="7502"/>
                    <a:pt x="161561" y="7502"/>
                  </a:cubicBezTo>
                  <a:cubicBezTo>
                    <a:pt x="161650" y="7502"/>
                    <a:pt x="162111" y="6744"/>
                    <a:pt x="162494" y="6724"/>
                  </a:cubicBezTo>
                  <a:cubicBezTo>
                    <a:pt x="162891" y="6703"/>
                    <a:pt x="162473" y="6515"/>
                    <a:pt x="162201" y="6452"/>
                  </a:cubicBezTo>
                  <a:cubicBezTo>
                    <a:pt x="161950" y="6410"/>
                    <a:pt x="161866" y="6180"/>
                    <a:pt x="161929" y="6096"/>
                  </a:cubicBezTo>
                  <a:cubicBezTo>
                    <a:pt x="161971" y="6013"/>
                    <a:pt x="161887" y="5824"/>
                    <a:pt x="161720" y="5699"/>
                  </a:cubicBezTo>
                  <a:lnTo>
                    <a:pt x="161573" y="5699"/>
                  </a:lnTo>
                  <a:cubicBezTo>
                    <a:pt x="161519" y="5707"/>
                    <a:pt x="161466" y="5710"/>
                    <a:pt x="161415" y="5710"/>
                  </a:cubicBezTo>
                  <a:cubicBezTo>
                    <a:pt x="160913" y="5710"/>
                    <a:pt x="160551" y="5364"/>
                    <a:pt x="160171" y="5155"/>
                  </a:cubicBezTo>
                  <a:cubicBezTo>
                    <a:pt x="159627" y="4862"/>
                    <a:pt x="159062" y="4548"/>
                    <a:pt x="158414" y="4443"/>
                  </a:cubicBezTo>
                  <a:lnTo>
                    <a:pt x="158225" y="4422"/>
                  </a:lnTo>
                  <a:cubicBezTo>
                    <a:pt x="158058" y="4255"/>
                    <a:pt x="157430" y="4088"/>
                    <a:pt x="156844" y="4046"/>
                  </a:cubicBezTo>
                  <a:lnTo>
                    <a:pt x="156405" y="3816"/>
                  </a:lnTo>
                  <a:cubicBezTo>
                    <a:pt x="155924" y="3565"/>
                    <a:pt x="155463" y="3418"/>
                    <a:pt x="154919" y="3418"/>
                  </a:cubicBezTo>
                  <a:cubicBezTo>
                    <a:pt x="154647" y="3418"/>
                    <a:pt x="154396" y="3376"/>
                    <a:pt x="154124" y="3355"/>
                  </a:cubicBezTo>
                  <a:cubicBezTo>
                    <a:pt x="153559" y="3293"/>
                    <a:pt x="152994" y="3062"/>
                    <a:pt x="152450" y="2979"/>
                  </a:cubicBezTo>
                  <a:cubicBezTo>
                    <a:pt x="151872" y="2882"/>
                    <a:pt x="151294" y="2749"/>
                    <a:pt x="150697" y="2749"/>
                  </a:cubicBezTo>
                  <a:cubicBezTo>
                    <a:pt x="150516" y="2749"/>
                    <a:pt x="150334" y="2761"/>
                    <a:pt x="150149" y="2790"/>
                  </a:cubicBezTo>
                  <a:lnTo>
                    <a:pt x="149960" y="2832"/>
                  </a:lnTo>
                  <a:cubicBezTo>
                    <a:pt x="149751" y="2790"/>
                    <a:pt x="149584" y="2749"/>
                    <a:pt x="149584" y="2728"/>
                  </a:cubicBezTo>
                  <a:cubicBezTo>
                    <a:pt x="149584" y="2686"/>
                    <a:pt x="149898" y="2623"/>
                    <a:pt x="150002" y="2581"/>
                  </a:cubicBezTo>
                  <a:cubicBezTo>
                    <a:pt x="150128" y="2560"/>
                    <a:pt x="150212" y="2518"/>
                    <a:pt x="150212" y="2477"/>
                  </a:cubicBezTo>
                  <a:cubicBezTo>
                    <a:pt x="150212" y="2456"/>
                    <a:pt x="149709" y="2435"/>
                    <a:pt x="149521" y="2414"/>
                  </a:cubicBezTo>
                  <a:cubicBezTo>
                    <a:pt x="149333" y="2372"/>
                    <a:pt x="150170" y="2330"/>
                    <a:pt x="150546" y="2226"/>
                  </a:cubicBezTo>
                  <a:cubicBezTo>
                    <a:pt x="150621" y="2204"/>
                    <a:pt x="150688" y="2194"/>
                    <a:pt x="150748" y="2194"/>
                  </a:cubicBezTo>
                  <a:cubicBezTo>
                    <a:pt x="150972" y="2194"/>
                    <a:pt x="151086" y="2322"/>
                    <a:pt x="151069" y="2372"/>
                  </a:cubicBezTo>
                  <a:cubicBezTo>
                    <a:pt x="151007" y="2477"/>
                    <a:pt x="151216" y="2560"/>
                    <a:pt x="151279" y="2560"/>
                  </a:cubicBezTo>
                  <a:cubicBezTo>
                    <a:pt x="151321" y="2560"/>
                    <a:pt x="151425" y="2351"/>
                    <a:pt x="151488" y="2309"/>
                  </a:cubicBezTo>
                  <a:cubicBezTo>
                    <a:pt x="151522" y="2258"/>
                    <a:pt x="151656" y="2220"/>
                    <a:pt x="151819" y="2220"/>
                  </a:cubicBezTo>
                  <a:cubicBezTo>
                    <a:pt x="151854" y="2220"/>
                    <a:pt x="151890" y="2222"/>
                    <a:pt x="151927" y="2226"/>
                  </a:cubicBezTo>
                  <a:lnTo>
                    <a:pt x="152095" y="2309"/>
                  </a:lnTo>
                  <a:cubicBezTo>
                    <a:pt x="152656" y="2564"/>
                    <a:pt x="153232" y="2709"/>
                    <a:pt x="153855" y="2709"/>
                  </a:cubicBezTo>
                  <a:cubicBezTo>
                    <a:pt x="153998" y="2709"/>
                    <a:pt x="154143" y="2701"/>
                    <a:pt x="154292" y="2686"/>
                  </a:cubicBezTo>
                  <a:cubicBezTo>
                    <a:pt x="154440" y="2673"/>
                    <a:pt x="154591" y="2664"/>
                    <a:pt x="154743" y="2664"/>
                  </a:cubicBezTo>
                  <a:cubicBezTo>
                    <a:pt x="155081" y="2664"/>
                    <a:pt x="155424" y="2709"/>
                    <a:pt x="155756" y="2853"/>
                  </a:cubicBezTo>
                  <a:cubicBezTo>
                    <a:pt x="156036" y="2980"/>
                    <a:pt x="156308" y="2999"/>
                    <a:pt x="156587" y="2999"/>
                  </a:cubicBezTo>
                  <a:cubicBezTo>
                    <a:pt x="156705" y="2999"/>
                    <a:pt x="156824" y="2996"/>
                    <a:pt x="156946" y="2996"/>
                  </a:cubicBezTo>
                  <a:cubicBezTo>
                    <a:pt x="157009" y="2996"/>
                    <a:pt x="157073" y="2997"/>
                    <a:pt x="157137" y="3000"/>
                  </a:cubicBezTo>
                  <a:lnTo>
                    <a:pt x="157639" y="3042"/>
                  </a:lnTo>
                  <a:cubicBezTo>
                    <a:pt x="158183" y="3083"/>
                    <a:pt x="160046" y="3293"/>
                    <a:pt x="160569" y="3460"/>
                  </a:cubicBezTo>
                  <a:cubicBezTo>
                    <a:pt x="160790" y="3537"/>
                    <a:pt x="161029" y="3565"/>
                    <a:pt x="161227" y="3565"/>
                  </a:cubicBezTo>
                  <a:cubicBezTo>
                    <a:pt x="161459" y="3565"/>
                    <a:pt x="161634" y="3526"/>
                    <a:pt x="161657" y="3481"/>
                  </a:cubicBezTo>
                  <a:cubicBezTo>
                    <a:pt x="161720" y="3397"/>
                    <a:pt x="161427" y="3293"/>
                    <a:pt x="161322" y="3293"/>
                  </a:cubicBezTo>
                  <a:cubicBezTo>
                    <a:pt x="161217" y="3293"/>
                    <a:pt x="160799" y="3000"/>
                    <a:pt x="160380" y="2644"/>
                  </a:cubicBezTo>
                  <a:lnTo>
                    <a:pt x="159753" y="2560"/>
                  </a:lnTo>
                  <a:lnTo>
                    <a:pt x="159230" y="2518"/>
                  </a:lnTo>
                  <a:cubicBezTo>
                    <a:pt x="158733" y="2240"/>
                    <a:pt x="158274" y="2057"/>
                    <a:pt x="158211" y="2057"/>
                  </a:cubicBezTo>
                  <a:cubicBezTo>
                    <a:pt x="158208" y="2057"/>
                    <a:pt x="158205" y="2057"/>
                    <a:pt x="158204" y="2058"/>
                  </a:cubicBezTo>
                  <a:cubicBezTo>
                    <a:pt x="158183" y="2058"/>
                    <a:pt x="157911" y="1828"/>
                    <a:pt x="157849" y="1744"/>
                  </a:cubicBezTo>
                  <a:cubicBezTo>
                    <a:pt x="157765" y="1681"/>
                    <a:pt x="157388" y="1514"/>
                    <a:pt x="157033" y="1389"/>
                  </a:cubicBezTo>
                  <a:lnTo>
                    <a:pt x="156761" y="1326"/>
                  </a:lnTo>
                  <a:lnTo>
                    <a:pt x="155463" y="1096"/>
                  </a:lnTo>
                  <a:cubicBezTo>
                    <a:pt x="154020" y="886"/>
                    <a:pt x="152409" y="656"/>
                    <a:pt x="151844" y="573"/>
                  </a:cubicBezTo>
                  <a:lnTo>
                    <a:pt x="151362" y="531"/>
                  </a:lnTo>
                  <a:cubicBezTo>
                    <a:pt x="150797" y="489"/>
                    <a:pt x="150274" y="468"/>
                    <a:pt x="149751" y="384"/>
                  </a:cubicBezTo>
                  <a:cubicBezTo>
                    <a:pt x="149120" y="279"/>
                    <a:pt x="148467" y="195"/>
                    <a:pt x="147808" y="195"/>
                  </a:cubicBezTo>
                  <a:cubicBezTo>
                    <a:pt x="147550" y="195"/>
                    <a:pt x="147291" y="208"/>
                    <a:pt x="147031" y="238"/>
                  </a:cubicBezTo>
                  <a:cubicBezTo>
                    <a:pt x="146885" y="238"/>
                    <a:pt x="146717" y="154"/>
                    <a:pt x="146571" y="133"/>
                  </a:cubicBezTo>
                  <a:lnTo>
                    <a:pt x="146090" y="29"/>
                  </a:lnTo>
                  <a:cubicBezTo>
                    <a:pt x="144897" y="175"/>
                    <a:pt x="144206" y="280"/>
                    <a:pt x="144604" y="280"/>
                  </a:cubicBezTo>
                  <a:lnTo>
                    <a:pt x="145085" y="280"/>
                  </a:lnTo>
                  <a:cubicBezTo>
                    <a:pt x="145336" y="280"/>
                    <a:pt x="144918" y="363"/>
                    <a:pt x="144165" y="468"/>
                  </a:cubicBezTo>
                  <a:lnTo>
                    <a:pt x="143453" y="342"/>
                  </a:lnTo>
                  <a:lnTo>
                    <a:pt x="142533" y="175"/>
                  </a:lnTo>
                  <a:cubicBezTo>
                    <a:pt x="142399" y="180"/>
                    <a:pt x="142236" y="183"/>
                    <a:pt x="142050" y="183"/>
                  </a:cubicBezTo>
                  <a:cubicBezTo>
                    <a:pt x="140961" y="183"/>
                    <a:pt x="139112" y="105"/>
                    <a:pt x="138175" y="105"/>
                  </a:cubicBezTo>
                  <a:cubicBezTo>
                    <a:pt x="138015" y="105"/>
                    <a:pt x="137882" y="107"/>
                    <a:pt x="137783" y="112"/>
                  </a:cubicBezTo>
                  <a:cubicBezTo>
                    <a:pt x="137087" y="112"/>
                    <a:pt x="134085" y="0"/>
                    <a:pt x="1325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6"/>
            <p:cNvSpPr/>
            <p:nvPr/>
          </p:nvSpPr>
          <p:spPr>
            <a:xfrm>
              <a:off x="4115300" y="1134025"/>
              <a:ext cx="738025" cy="23900"/>
            </a:xfrm>
            <a:custGeom>
              <a:avLst/>
              <a:gdLst/>
              <a:ahLst/>
              <a:cxnLst/>
              <a:rect l="l" t="t" r="r" b="b"/>
              <a:pathLst>
                <a:path w="29521" h="956" extrusionOk="0">
                  <a:moveTo>
                    <a:pt x="25896" y="0"/>
                  </a:moveTo>
                  <a:cubicBezTo>
                    <a:pt x="25508" y="0"/>
                    <a:pt x="25162" y="53"/>
                    <a:pt x="24687" y="153"/>
                  </a:cubicBezTo>
                  <a:lnTo>
                    <a:pt x="24206" y="257"/>
                  </a:lnTo>
                  <a:cubicBezTo>
                    <a:pt x="23670" y="237"/>
                    <a:pt x="22515" y="67"/>
                    <a:pt x="22164" y="67"/>
                  </a:cubicBezTo>
                  <a:cubicBezTo>
                    <a:pt x="22144" y="67"/>
                    <a:pt x="22127" y="68"/>
                    <a:pt x="22113" y="69"/>
                  </a:cubicBezTo>
                  <a:cubicBezTo>
                    <a:pt x="21839" y="89"/>
                    <a:pt x="20479" y="366"/>
                    <a:pt x="19931" y="366"/>
                  </a:cubicBezTo>
                  <a:cubicBezTo>
                    <a:pt x="19894" y="366"/>
                    <a:pt x="19861" y="364"/>
                    <a:pt x="19833" y="362"/>
                  </a:cubicBezTo>
                  <a:cubicBezTo>
                    <a:pt x="19330" y="299"/>
                    <a:pt x="18180" y="257"/>
                    <a:pt x="17259" y="194"/>
                  </a:cubicBezTo>
                  <a:lnTo>
                    <a:pt x="16422" y="194"/>
                  </a:lnTo>
                  <a:cubicBezTo>
                    <a:pt x="16014" y="194"/>
                    <a:pt x="15606" y="429"/>
                    <a:pt x="15164" y="429"/>
                  </a:cubicBezTo>
                  <a:cubicBezTo>
                    <a:pt x="15130" y="429"/>
                    <a:pt x="15096" y="428"/>
                    <a:pt x="15062" y="425"/>
                  </a:cubicBezTo>
                  <a:cubicBezTo>
                    <a:pt x="14749" y="366"/>
                    <a:pt x="14509" y="234"/>
                    <a:pt x="14172" y="234"/>
                  </a:cubicBezTo>
                  <a:cubicBezTo>
                    <a:pt x="14148" y="234"/>
                    <a:pt x="14124" y="235"/>
                    <a:pt x="14099" y="236"/>
                  </a:cubicBezTo>
                  <a:cubicBezTo>
                    <a:pt x="14080" y="238"/>
                    <a:pt x="14060" y="238"/>
                    <a:pt x="14041" y="238"/>
                  </a:cubicBezTo>
                  <a:cubicBezTo>
                    <a:pt x="13770" y="238"/>
                    <a:pt x="13515" y="111"/>
                    <a:pt x="13242" y="111"/>
                  </a:cubicBezTo>
                  <a:lnTo>
                    <a:pt x="12949" y="111"/>
                  </a:lnTo>
                  <a:cubicBezTo>
                    <a:pt x="12662" y="187"/>
                    <a:pt x="12219" y="281"/>
                    <a:pt x="12096" y="281"/>
                  </a:cubicBezTo>
                  <a:cubicBezTo>
                    <a:pt x="12084" y="281"/>
                    <a:pt x="12075" y="280"/>
                    <a:pt x="12070" y="278"/>
                  </a:cubicBezTo>
                  <a:cubicBezTo>
                    <a:pt x="11986" y="257"/>
                    <a:pt x="11693" y="215"/>
                    <a:pt x="11463" y="132"/>
                  </a:cubicBezTo>
                  <a:lnTo>
                    <a:pt x="11233" y="132"/>
                  </a:lnTo>
                  <a:cubicBezTo>
                    <a:pt x="7676" y="174"/>
                    <a:pt x="4684" y="257"/>
                    <a:pt x="4684" y="257"/>
                  </a:cubicBezTo>
                  <a:cubicBezTo>
                    <a:pt x="2403" y="299"/>
                    <a:pt x="499" y="383"/>
                    <a:pt x="478" y="425"/>
                  </a:cubicBezTo>
                  <a:cubicBezTo>
                    <a:pt x="457" y="446"/>
                    <a:pt x="520" y="571"/>
                    <a:pt x="562" y="592"/>
                  </a:cubicBezTo>
                  <a:cubicBezTo>
                    <a:pt x="583" y="655"/>
                    <a:pt x="206" y="864"/>
                    <a:pt x="81" y="906"/>
                  </a:cubicBezTo>
                  <a:cubicBezTo>
                    <a:pt x="0" y="940"/>
                    <a:pt x="427" y="956"/>
                    <a:pt x="928" y="956"/>
                  </a:cubicBezTo>
                  <a:cubicBezTo>
                    <a:pt x="1337" y="956"/>
                    <a:pt x="1796" y="946"/>
                    <a:pt x="2068" y="927"/>
                  </a:cubicBezTo>
                  <a:cubicBezTo>
                    <a:pt x="2675" y="906"/>
                    <a:pt x="3345" y="864"/>
                    <a:pt x="3428" y="864"/>
                  </a:cubicBezTo>
                  <a:cubicBezTo>
                    <a:pt x="3495" y="864"/>
                    <a:pt x="4071" y="944"/>
                    <a:pt x="4460" y="944"/>
                  </a:cubicBezTo>
                  <a:cubicBezTo>
                    <a:pt x="4557" y="944"/>
                    <a:pt x="4642" y="939"/>
                    <a:pt x="4705" y="927"/>
                  </a:cubicBezTo>
                  <a:cubicBezTo>
                    <a:pt x="5019" y="885"/>
                    <a:pt x="6985" y="864"/>
                    <a:pt x="7634" y="759"/>
                  </a:cubicBezTo>
                  <a:cubicBezTo>
                    <a:pt x="8262" y="655"/>
                    <a:pt x="9099" y="571"/>
                    <a:pt x="9203" y="571"/>
                  </a:cubicBezTo>
                  <a:cubicBezTo>
                    <a:pt x="9308" y="571"/>
                    <a:pt x="9601" y="718"/>
                    <a:pt x="9685" y="801"/>
                  </a:cubicBezTo>
                  <a:cubicBezTo>
                    <a:pt x="9768" y="885"/>
                    <a:pt x="10040" y="948"/>
                    <a:pt x="10333" y="948"/>
                  </a:cubicBezTo>
                  <a:cubicBezTo>
                    <a:pt x="10626" y="948"/>
                    <a:pt x="11693" y="948"/>
                    <a:pt x="12279" y="885"/>
                  </a:cubicBezTo>
                  <a:lnTo>
                    <a:pt x="12718" y="676"/>
                  </a:lnTo>
                  <a:cubicBezTo>
                    <a:pt x="12765" y="656"/>
                    <a:pt x="12817" y="648"/>
                    <a:pt x="12874" y="648"/>
                  </a:cubicBezTo>
                  <a:cubicBezTo>
                    <a:pt x="13123" y="648"/>
                    <a:pt x="13458" y="801"/>
                    <a:pt x="13765" y="801"/>
                  </a:cubicBezTo>
                  <a:cubicBezTo>
                    <a:pt x="14120" y="819"/>
                    <a:pt x="14475" y="829"/>
                    <a:pt x="14832" y="829"/>
                  </a:cubicBezTo>
                  <a:cubicBezTo>
                    <a:pt x="15337" y="829"/>
                    <a:pt x="15844" y="808"/>
                    <a:pt x="16359" y="759"/>
                  </a:cubicBezTo>
                  <a:lnTo>
                    <a:pt x="17238" y="655"/>
                  </a:lnTo>
                  <a:cubicBezTo>
                    <a:pt x="18180" y="780"/>
                    <a:pt x="20607" y="822"/>
                    <a:pt x="21234" y="822"/>
                  </a:cubicBezTo>
                  <a:cubicBezTo>
                    <a:pt x="21862" y="822"/>
                    <a:pt x="24017" y="780"/>
                    <a:pt x="24624" y="697"/>
                  </a:cubicBezTo>
                  <a:cubicBezTo>
                    <a:pt x="25210" y="592"/>
                    <a:pt x="27532" y="508"/>
                    <a:pt x="28244" y="487"/>
                  </a:cubicBezTo>
                  <a:cubicBezTo>
                    <a:pt x="28955" y="466"/>
                    <a:pt x="29520" y="257"/>
                    <a:pt x="29520" y="236"/>
                  </a:cubicBezTo>
                  <a:cubicBezTo>
                    <a:pt x="29520" y="194"/>
                    <a:pt x="29499" y="132"/>
                    <a:pt x="29457" y="90"/>
                  </a:cubicBezTo>
                  <a:lnTo>
                    <a:pt x="29416" y="90"/>
                  </a:lnTo>
                  <a:cubicBezTo>
                    <a:pt x="28872" y="90"/>
                    <a:pt x="28328" y="132"/>
                    <a:pt x="27783" y="132"/>
                  </a:cubicBezTo>
                  <a:cubicBezTo>
                    <a:pt x="27644" y="132"/>
                    <a:pt x="27505" y="141"/>
                    <a:pt x="27365" y="141"/>
                  </a:cubicBezTo>
                  <a:cubicBezTo>
                    <a:pt x="27295" y="141"/>
                    <a:pt x="27226" y="139"/>
                    <a:pt x="27156" y="132"/>
                  </a:cubicBezTo>
                  <a:cubicBezTo>
                    <a:pt x="26622" y="43"/>
                    <a:pt x="26243" y="0"/>
                    <a:pt x="258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6"/>
            <p:cNvSpPr/>
            <p:nvPr/>
          </p:nvSpPr>
          <p:spPr>
            <a:xfrm>
              <a:off x="3295525" y="755975"/>
              <a:ext cx="1084925" cy="41025"/>
            </a:xfrm>
            <a:custGeom>
              <a:avLst/>
              <a:gdLst/>
              <a:ahLst/>
              <a:cxnLst/>
              <a:rect l="l" t="t" r="r" b="b"/>
              <a:pathLst>
                <a:path w="43397" h="1641" extrusionOk="0">
                  <a:moveTo>
                    <a:pt x="43292" y="0"/>
                  </a:moveTo>
                  <a:cubicBezTo>
                    <a:pt x="39525" y="84"/>
                    <a:pt x="36115" y="168"/>
                    <a:pt x="36115" y="168"/>
                  </a:cubicBezTo>
                  <a:cubicBezTo>
                    <a:pt x="33834" y="210"/>
                    <a:pt x="31679" y="293"/>
                    <a:pt x="31595" y="335"/>
                  </a:cubicBezTo>
                  <a:cubicBezTo>
                    <a:pt x="31572" y="347"/>
                    <a:pt x="31531" y="352"/>
                    <a:pt x="31477" y="352"/>
                  </a:cubicBezTo>
                  <a:cubicBezTo>
                    <a:pt x="31338" y="352"/>
                    <a:pt x="31116" y="318"/>
                    <a:pt x="30905" y="272"/>
                  </a:cubicBezTo>
                  <a:lnTo>
                    <a:pt x="30696" y="293"/>
                  </a:lnTo>
                  <a:lnTo>
                    <a:pt x="30214" y="335"/>
                  </a:lnTo>
                  <a:cubicBezTo>
                    <a:pt x="29691" y="440"/>
                    <a:pt x="27348" y="544"/>
                    <a:pt x="25088" y="607"/>
                  </a:cubicBezTo>
                  <a:cubicBezTo>
                    <a:pt x="25088" y="607"/>
                    <a:pt x="23540" y="649"/>
                    <a:pt x="20715" y="712"/>
                  </a:cubicBezTo>
                  <a:cubicBezTo>
                    <a:pt x="17828" y="795"/>
                    <a:pt x="16237" y="816"/>
                    <a:pt x="16237" y="816"/>
                  </a:cubicBezTo>
                  <a:cubicBezTo>
                    <a:pt x="13936" y="858"/>
                    <a:pt x="7993" y="1005"/>
                    <a:pt x="6466" y="1109"/>
                  </a:cubicBezTo>
                  <a:cubicBezTo>
                    <a:pt x="4918" y="1214"/>
                    <a:pt x="2909" y="1277"/>
                    <a:pt x="1988" y="1319"/>
                  </a:cubicBezTo>
                  <a:lnTo>
                    <a:pt x="1151" y="1339"/>
                  </a:lnTo>
                  <a:lnTo>
                    <a:pt x="775" y="1339"/>
                  </a:lnTo>
                  <a:cubicBezTo>
                    <a:pt x="398" y="1339"/>
                    <a:pt x="22" y="1423"/>
                    <a:pt x="1" y="1528"/>
                  </a:cubicBezTo>
                  <a:lnTo>
                    <a:pt x="1" y="1570"/>
                  </a:lnTo>
                  <a:lnTo>
                    <a:pt x="1" y="1632"/>
                  </a:lnTo>
                  <a:cubicBezTo>
                    <a:pt x="7" y="1638"/>
                    <a:pt x="58" y="1641"/>
                    <a:pt x="145" y="1641"/>
                  </a:cubicBezTo>
                  <a:cubicBezTo>
                    <a:pt x="675" y="1641"/>
                    <a:pt x="2510" y="1546"/>
                    <a:pt x="3265" y="1528"/>
                  </a:cubicBezTo>
                  <a:cubicBezTo>
                    <a:pt x="4164" y="1465"/>
                    <a:pt x="5545" y="1423"/>
                    <a:pt x="6382" y="1381"/>
                  </a:cubicBezTo>
                  <a:lnTo>
                    <a:pt x="7136" y="1360"/>
                  </a:lnTo>
                  <a:cubicBezTo>
                    <a:pt x="7931" y="1339"/>
                    <a:pt x="8726" y="1339"/>
                    <a:pt x="9521" y="1319"/>
                  </a:cubicBezTo>
                  <a:cubicBezTo>
                    <a:pt x="10274" y="1277"/>
                    <a:pt x="11027" y="1277"/>
                    <a:pt x="11802" y="1256"/>
                  </a:cubicBezTo>
                  <a:cubicBezTo>
                    <a:pt x="12365" y="1256"/>
                    <a:pt x="12950" y="1212"/>
                    <a:pt x="13525" y="1212"/>
                  </a:cubicBezTo>
                  <a:cubicBezTo>
                    <a:pt x="13741" y="1212"/>
                    <a:pt x="13955" y="1218"/>
                    <a:pt x="14166" y="1235"/>
                  </a:cubicBezTo>
                  <a:lnTo>
                    <a:pt x="14940" y="1277"/>
                  </a:lnTo>
                  <a:cubicBezTo>
                    <a:pt x="15714" y="1130"/>
                    <a:pt x="19083" y="942"/>
                    <a:pt x="20108" y="921"/>
                  </a:cubicBezTo>
                  <a:cubicBezTo>
                    <a:pt x="20415" y="915"/>
                    <a:pt x="20739" y="912"/>
                    <a:pt x="21049" y="912"/>
                  </a:cubicBezTo>
                  <a:cubicBezTo>
                    <a:pt x="21796" y="912"/>
                    <a:pt x="22459" y="927"/>
                    <a:pt x="22577" y="942"/>
                  </a:cubicBezTo>
                  <a:cubicBezTo>
                    <a:pt x="22678" y="956"/>
                    <a:pt x="23038" y="981"/>
                    <a:pt x="23465" y="981"/>
                  </a:cubicBezTo>
                  <a:cubicBezTo>
                    <a:pt x="23656" y="981"/>
                    <a:pt x="23862" y="976"/>
                    <a:pt x="24063" y="963"/>
                  </a:cubicBezTo>
                  <a:lnTo>
                    <a:pt x="24670" y="900"/>
                  </a:lnTo>
                  <a:lnTo>
                    <a:pt x="25423" y="795"/>
                  </a:lnTo>
                  <a:cubicBezTo>
                    <a:pt x="25862" y="848"/>
                    <a:pt x="26281" y="874"/>
                    <a:pt x="26600" y="874"/>
                  </a:cubicBezTo>
                  <a:cubicBezTo>
                    <a:pt x="26919" y="874"/>
                    <a:pt x="27139" y="848"/>
                    <a:pt x="27180" y="795"/>
                  </a:cubicBezTo>
                  <a:lnTo>
                    <a:pt x="27306" y="691"/>
                  </a:lnTo>
                  <a:cubicBezTo>
                    <a:pt x="27365" y="677"/>
                    <a:pt x="27425" y="671"/>
                    <a:pt x="27484" y="671"/>
                  </a:cubicBezTo>
                  <a:cubicBezTo>
                    <a:pt x="27780" y="671"/>
                    <a:pt x="28073" y="816"/>
                    <a:pt x="28352" y="816"/>
                  </a:cubicBezTo>
                  <a:cubicBezTo>
                    <a:pt x="28642" y="816"/>
                    <a:pt x="28917" y="612"/>
                    <a:pt x="29244" y="612"/>
                  </a:cubicBezTo>
                  <a:cubicBezTo>
                    <a:pt x="29294" y="612"/>
                    <a:pt x="29345" y="617"/>
                    <a:pt x="29398" y="628"/>
                  </a:cubicBezTo>
                  <a:cubicBezTo>
                    <a:pt x="29482" y="649"/>
                    <a:pt x="29545" y="712"/>
                    <a:pt x="29649" y="712"/>
                  </a:cubicBezTo>
                  <a:lnTo>
                    <a:pt x="30131" y="733"/>
                  </a:lnTo>
                  <a:cubicBezTo>
                    <a:pt x="30654" y="733"/>
                    <a:pt x="31281" y="691"/>
                    <a:pt x="31574" y="607"/>
                  </a:cubicBezTo>
                  <a:lnTo>
                    <a:pt x="31825" y="607"/>
                  </a:lnTo>
                  <a:cubicBezTo>
                    <a:pt x="33395" y="544"/>
                    <a:pt x="34943" y="523"/>
                    <a:pt x="36512" y="503"/>
                  </a:cubicBezTo>
                  <a:cubicBezTo>
                    <a:pt x="36596" y="503"/>
                    <a:pt x="36683" y="499"/>
                    <a:pt x="36768" y="499"/>
                  </a:cubicBezTo>
                  <a:cubicBezTo>
                    <a:pt x="36896" y="499"/>
                    <a:pt x="37019" y="507"/>
                    <a:pt x="37119" y="544"/>
                  </a:cubicBezTo>
                  <a:cubicBezTo>
                    <a:pt x="37343" y="677"/>
                    <a:pt x="37587" y="725"/>
                    <a:pt x="37822" y="725"/>
                  </a:cubicBezTo>
                  <a:cubicBezTo>
                    <a:pt x="38070" y="725"/>
                    <a:pt x="38307" y="672"/>
                    <a:pt x="38500" y="607"/>
                  </a:cubicBezTo>
                  <a:cubicBezTo>
                    <a:pt x="38856" y="482"/>
                    <a:pt x="39211" y="440"/>
                    <a:pt x="39567" y="440"/>
                  </a:cubicBezTo>
                  <a:lnTo>
                    <a:pt x="40844" y="398"/>
                  </a:lnTo>
                  <a:cubicBezTo>
                    <a:pt x="42245" y="377"/>
                    <a:pt x="43396" y="189"/>
                    <a:pt x="43396" y="126"/>
                  </a:cubicBezTo>
                  <a:cubicBezTo>
                    <a:pt x="43396" y="105"/>
                    <a:pt x="43354" y="21"/>
                    <a:pt x="433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6"/>
            <p:cNvSpPr/>
            <p:nvPr/>
          </p:nvSpPr>
          <p:spPr>
            <a:xfrm>
              <a:off x="1790075" y="810900"/>
              <a:ext cx="386600" cy="42875"/>
            </a:xfrm>
            <a:custGeom>
              <a:avLst/>
              <a:gdLst/>
              <a:ahLst/>
              <a:cxnLst/>
              <a:rect l="l" t="t" r="r" b="b"/>
              <a:pathLst>
                <a:path w="15464" h="1715" extrusionOk="0">
                  <a:moveTo>
                    <a:pt x="10713" y="0"/>
                  </a:moveTo>
                  <a:lnTo>
                    <a:pt x="10672" y="21"/>
                  </a:lnTo>
                  <a:cubicBezTo>
                    <a:pt x="10462" y="208"/>
                    <a:pt x="10207" y="245"/>
                    <a:pt x="9943" y="245"/>
                  </a:cubicBezTo>
                  <a:cubicBezTo>
                    <a:pt x="9767" y="245"/>
                    <a:pt x="9586" y="228"/>
                    <a:pt x="9413" y="228"/>
                  </a:cubicBezTo>
                  <a:cubicBezTo>
                    <a:pt x="9379" y="228"/>
                    <a:pt x="9345" y="229"/>
                    <a:pt x="9311" y="231"/>
                  </a:cubicBezTo>
                  <a:lnTo>
                    <a:pt x="7700" y="293"/>
                  </a:lnTo>
                  <a:cubicBezTo>
                    <a:pt x="5922" y="314"/>
                    <a:pt x="2281" y="398"/>
                    <a:pt x="1465" y="482"/>
                  </a:cubicBezTo>
                  <a:cubicBezTo>
                    <a:pt x="670" y="586"/>
                    <a:pt x="0" y="691"/>
                    <a:pt x="0" y="712"/>
                  </a:cubicBezTo>
                  <a:cubicBezTo>
                    <a:pt x="0" y="727"/>
                    <a:pt x="624" y="777"/>
                    <a:pt x="1111" y="777"/>
                  </a:cubicBezTo>
                  <a:cubicBezTo>
                    <a:pt x="1286" y="777"/>
                    <a:pt x="1444" y="770"/>
                    <a:pt x="1549" y="754"/>
                  </a:cubicBezTo>
                  <a:cubicBezTo>
                    <a:pt x="1619" y="750"/>
                    <a:pt x="1709" y="748"/>
                    <a:pt x="1813" y="748"/>
                  </a:cubicBezTo>
                  <a:cubicBezTo>
                    <a:pt x="2333" y="748"/>
                    <a:pt x="3184" y="792"/>
                    <a:pt x="3411" y="879"/>
                  </a:cubicBezTo>
                  <a:cubicBezTo>
                    <a:pt x="3490" y="925"/>
                    <a:pt x="3609" y="942"/>
                    <a:pt x="3741" y="942"/>
                  </a:cubicBezTo>
                  <a:cubicBezTo>
                    <a:pt x="4030" y="942"/>
                    <a:pt x="4377" y="860"/>
                    <a:pt x="4478" y="816"/>
                  </a:cubicBezTo>
                  <a:cubicBezTo>
                    <a:pt x="4530" y="790"/>
                    <a:pt x="4606" y="781"/>
                    <a:pt x="4688" y="781"/>
                  </a:cubicBezTo>
                  <a:cubicBezTo>
                    <a:pt x="4871" y="781"/>
                    <a:pt x="5083" y="829"/>
                    <a:pt x="5127" y="858"/>
                  </a:cubicBezTo>
                  <a:cubicBezTo>
                    <a:pt x="5231" y="921"/>
                    <a:pt x="5127" y="1465"/>
                    <a:pt x="5064" y="1653"/>
                  </a:cubicBezTo>
                  <a:cubicBezTo>
                    <a:pt x="5047" y="1696"/>
                    <a:pt x="5064" y="1715"/>
                    <a:pt x="5104" y="1715"/>
                  </a:cubicBezTo>
                  <a:cubicBezTo>
                    <a:pt x="5259" y="1715"/>
                    <a:pt x="5751" y="1443"/>
                    <a:pt x="5901" y="1277"/>
                  </a:cubicBezTo>
                  <a:cubicBezTo>
                    <a:pt x="6068" y="1067"/>
                    <a:pt x="7073" y="754"/>
                    <a:pt x="8098" y="607"/>
                  </a:cubicBezTo>
                  <a:lnTo>
                    <a:pt x="11174" y="607"/>
                  </a:lnTo>
                  <a:cubicBezTo>
                    <a:pt x="13454" y="544"/>
                    <a:pt x="15421" y="482"/>
                    <a:pt x="15442" y="440"/>
                  </a:cubicBezTo>
                  <a:cubicBezTo>
                    <a:pt x="15463" y="419"/>
                    <a:pt x="15463" y="293"/>
                    <a:pt x="15463" y="231"/>
                  </a:cubicBezTo>
                  <a:cubicBezTo>
                    <a:pt x="15463" y="189"/>
                    <a:pt x="15358" y="126"/>
                    <a:pt x="15233" y="126"/>
                  </a:cubicBezTo>
                  <a:lnTo>
                    <a:pt x="15128" y="126"/>
                  </a:lnTo>
                  <a:lnTo>
                    <a:pt x="13705" y="63"/>
                  </a:lnTo>
                  <a:cubicBezTo>
                    <a:pt x="12136" y="21"/>
                    <a:pt x="10776" y="21"/>
                    <a:pt x="107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6"/>
            <p:cNvSpPr/>
            <p:nvPr/>
          </p:nvSpPr>
          <p:spPr>
            <a:xfrm>
              <a:off x="2268175" y="803475"/>
              <a:ext cx="388675" cy="20125"/>
            </a:xfrm>
            <a:custGeom>
              <a:avLst/>
              <a:gdLst/>
              <a:ahLst/>
              <a:cxnLst/>
              <a:rect l="l" t="t" r="r" b="b"/>
              <a:pathLst>
                <a:path w="15547" h="805" extrusionOk="0">
                  <a:moveTo>
                    <a:pt x="11059" y="0"/>
                  </a:moveTo>
                  <a:cubicBezTo>
                    <a:pt x="11031" y="0"/>
                    <a:pt x="11007" y="2"/>
                    <a:pt x="10986" y="4"/>
                  </a:cubicBezTo>
                  <a:cubicBezTo>
                    <a:pt x="10672" y="67"/>
                    <a:pt x="10337" y="360"/>
                    <a:pt x="10316" y="402"/>
                  </a:cubicBezTo>
                  <a:cubicBezTo>
                    <a:pt x="10316" y="410"/>
                    <a:pt x="10306" y="414"/>
                    <a:pt x="10286" y="414"/>
                  </a:cubicBezTo>
                  <a:cubicBezTo>
                    <a:pt x="10156" y="414"/>
                    <a:pt x="9619" y="241"/>
                    <a:pt x="9019" y="4"/>
                  </a:cubicBezTo>
                  <a:lnTo>
                    <a:pt x="8454" y="214"/>
                  </a:lnTo>
                  <a:cubicBezTo>
                    <a:pt x="7952" y="402"/>
                    <a:pt x="7512" y="381"/>
                    <a:pt x="7073" y="402"/>
                  </a:cubicBezTo>
                  <a:cubicBezTo>
                    <a:pt x="7007" y="404"/>
                    <a:pt x="6941" y="405"/>
                    <a:pt x="6875" y="405"/>
                  </a:cubicBezTo>
                  <a:cubicBezTo>
                    <a:pt x="6209" y="405"/>
                    <a:pt x="5542" y="316"/>
                    <a:pt x="4876" y="297"/>
                  </a:cubicBezTo>
                  <a:lnTo>
                    <a:pt x="3328" y="214"/>
                  </a:lnTo>
                  <a:cubicBezTo>
                    <a:pt x="1654" y="297"/>
                    <a:pt x="105" y="507"/>
                    <a:pt x="63" y="569"/>
                  </a:cubicBezTo>
                  <a:cubicBezTo>
                    <a:pt x="1" y="590"/>
                    <a:pt x="273" y="695"/>
                    <a:pt x="649" y="779"/>
                  </a:cubicBezTo>
                  <a:cubicBezTo>
                    <a:pt x="756" y="796"/>
                    <a:pt x="965" y="804"/>
                    <a:pt x="1228" y="804"/>
                  </a:cubicBezTo>
                  <a:cubicBezTo>
                    <a:pt x="1892" y="804"/>
                    <a:pt x="2898" y="755"/>
                    <a:pt x="3453" y="695"/>
                  </a:cubicBezTo>
                  <a:lnTo>
                    <a:pt x="4164" y="695"/>
                  </a:lnTo>
                  <a:lnTo>
                    <a:pt x="4918" y="674"/>
                  </a:lnTo>
                  <a:cubicBezTo>
                    <a:pt x="5390" y="709"/>
                    <a:pt x="7118" y="724"/>
                    <a:pt x="8848" y="724"/>
                  </a:cubicBezTo>
                  <a:cubicBezTo>
                    <a:pt x="10261" y="724"/>
                    <a:pt x="11675" y="714"/>
                    <a:pt x="12408" y="695"/>
                  </a:cubicBezTo>
                  <a:cubicBezTo>
                    <a:pt x="14019" y="674"/>
                    <a:pt x="15463" y="611"/>
                    <a:pt x="15484" y="590"/>
                  </a:cubicBezTo>
                  <a:cubicBezTo>
                    <a:pt x="15505" y="569"/>
                    <a:pt x="15547" y="318"/>
                    <a:pt x="15547" y="256"/>
                  </a:cubicBezTo>
                  <a:cubicBezTo>
                    <a:pt x="15547" y="151"/>
                    <a:pt x="15191" y="88"/>
                    <a:pt x="15066" y="88"/>
                  </a:cubicBezTo>
                  <a:cubicBezTo>
                    <a:pt x="14940" y="88"/>
                    <a:pt x="15149" y="256"/>
                    <a:pt x="15275" y="297"/>
                  </a:cubicBezTo>
                  <a:cubicBezTo>
                    <a:pt x="15380" y="360"/>
                    <a:pt x="14752" y="402"/>
                    <a:pt x="14543" y="402"/>
                  </a:cubicBezTo>
                  <a:cubicBezTo>
                    <a:pt x="14532" y="403"/>
                    <a:pt x="14520" y="404"/>
                    <a:pt x="14508" y="404"/>
                  </a:cubicBezTo>
                  <a:cubicBezTo>
                    <a:pt x="14312" y="404"/>
                    <a:pt x="13973" y="251"/>
                    <a:pt x="13894" y="172"/>
                  </a:cubicBezTo>
                  <a:cubicBezTo>
                    <a:pt x="13856" y="142"/>
                    <a:pt x="13729" y="131"/>
                    <a:pt x="13568" y="131"/>
                  </a:cubicBezTo>
                  <a:cubicBezTo>
                    <a:pt x="13280" y="131"/>
                    <a:pt x="12881" y="166"/>
                    <a:pt x="12680" y="193"/>
                  </a:cubicBezTo>
                  <a:cubicBezTo>
                    <a:pt x="12650" y="199"/>
                    <a:pt x="12612" y="202"/>
                    <a:pt x="12569" y="202"/>
                  </a:cubicBezTo>
                  <a:cubicBezTo>
                    <a:pt x="12196" y="202"/>
                    <a:pt x="11400" y="0"/>
                    <a:pt x="110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6"/>
            <p:cNvSpPr/>
            <p:nvPr/>
          </p:nvSpPr>
          <p:spPr>
            <a:xfrm>
              <a:off x="5672975" y="776375"/>
              <a:ext cx="149175" cy="53900"/>
            </a:xfrm>
            <a:custGeom>
              <a:avLst/>
              <a:gdLst/>
              <a:ahLst/>
              <a:cxnLst/>
              <a:rect l="l" t="t" r="r" b="b"/>
              <a:pathLst>
                <a:path w="5967" h="2156" extrusionOk="0">
                  <a:moveTo>
                    <a:pt x="84" y="0"/>
                  </a:moveTo>
                  <a:cubicBezTo>
                    <a:pt x="21" y="84"/>
                    <a:pt x="0" y="210"/>
                    <a:pt x="0" y="251"/>
                  </a:cubicBezTo>
                  <a:cubicBezTo>
                    <a:pt x="0" y="314"/>
                    <a:pt x="293" y="398"/>
                    <a:pt x="398" y="398"/>
                  </a:cubicBezTo>
                  <a:cubicBezTo>
                    <a:pt x="503" y="398"/>
                    <a:pt x="524" y="544"/>
                    <a:pt x="503" y="607"/>
                  </a:cubicBezTo>
                  <a:cubicBezTo>
                    <a:pt x="461" y="649"/>
                    <a:pt x="1800" y="1130"/>
                    <a:pt x="2344" y="1256"/>
                  </a:cubicBezTo>
                  <a:cubicBezTo>
                    <a:pt x="2867" y="1360"/>
                    <a:pt x="3495" y="1716"/>
                    <a:pt x="3557" y="1800"/>
                  </a:cubicBezTo>
                  <a:cubicBezTo>
                    <a:pt x="3599" y="1884"/>
                    <a:pt x="4060" y="1967"/>
                    <a:pt x="4185" y="1967"/>
                  </a:cubicBezTo>
                  <a:cubicBezTo>
                    <a:pt x="4205" y="1961"/>
                    <a:pt x="4230" y="1958"/>
                    <a:pt x="4260" y="1958"/>
                  </a:cubicBezTo>
                  <a:cubicBezTo>
                    <a:pt x="4426" y="1958"/>
                    <a:pt x="4739" y="2046"/>
                    <a:pt x="5022" y="2135"/>
                  </a:cubicBezTo>
                  <a:cubicBezTo>
                    <a:pt x="5069" y="2149"/>
                    <a:pt x="5122" y="2156"/>
                    <a:pt x="5178" y="2156"/>
                  </a:cubicBezTo>
                  <a:cubicBezTo>
                    <a:pt x="5519" y="2156"/>
                    <a:pt x="5967" y="1917"/>
                    <a:pt x="5859" y="1863"/>
                  </a:cubicBezTo>
                  <a:cubicBezTo>
                    <a:pt x="5734" y="1758"/>
                    <a:pt x="5252" y="1591"/>
                    <a:pt x="4750" y="1486"/>
                  </a:cubicBezTo>
                  <a:lnTo>
                    <a:pt x="4436" y="1360"/>
                  </a:lnTo>
                  <a:lnTo>
                    <a:pt x="3892" y="1130"/>
                  </a:lnTo>
                  <a:cubicBezTo>
                    <a:pt x="3327" y="816"/>
                    <a:pt x="2009" y="398"/>
                    <a:pt x="1026" y="189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6"/>
            <p:cNvSpPr/>
            <p:nvPr/>
          </p:nvSpPr>
          <p:spPr>
            <a:xfrm>
              <a:off x="3292400" y="762950"/>
              <a:ext cx="239075" cy="17625"/>
            </a:xfrm>
            <a:custGeom>
              <a:avLst/>
              <a:gdLst/>
              <a:ahLst/>
              <a:cxnLst/>
              <a:rect l="l" t="t" r="r" b="b"/>
              <a:pathLst>
                <a:path w="9563" h="705" extrusionOk="0">
                  <a:moveTo>
                    <a:pt x="8479" y="1"/>
                  </a:moveTo>
                  <a:cubicBezTo>
                    <a:pt x="8102" y="1"/>
                    <a:pt x="7641" y="6"/>
                    <a:pt x="7156" y="14"/>
                  </a:cubicBezTo>
                  <a:lnTo>
                    <a:pt x="6026" y="35"/>
                  </a:lnTo>
                  <a:lnTo>
                    <a:pt x="4980" y="35"/>
                  </a:lnTo>
                  <a:cubicBezTo>
                    <a:pt x="3871" y="182"/>
                    <a:pt x="1297" y="370"/>
                    <a:pt x="649" y="475"/>
                  </a:cubicBezTo>
                  <a:cubicBezTo>
                    <a:pt x="0" y="600"/>
                    <a:pt x="0" y="705"/>
                    <a:pt x="147" y="705"/>
                  </a:cubicBezTo>
                  <a:cubicBezTo>
                    <a:pt x="314" y="705"/>
                    <a:pt x="1820" y="684"/>
                    <a:pt x="2344" y="663"/>
                  </a:cubicBezTo>
                  <a:cubicBezTo>
                    <a:pt x="2867" y="642"/>
                    <a:pt x="4666" y="454"/>
                    <a:pt x="5189" y="433"/>
                  </a:cubicBezTo>
                  <a:cubicBezTo>
                    <a:pt x="5712" y="391"/>
                    <a:pt x="7010" y="370"/>
                    <a:pt x="8077" y="349"/>
                  </a:cubicBezTo>
                  <a:lnTo>
                    <a:pt x="9039" y="328"/>
                  </a:lnTo>
                  <a:cubicBezTo>
                    <a:pt x="9102" y="307"/>
                    <a:pt x="9175" y="307"/>
                    <a:pt x="9248" y="307"/>
                  </a:cubicBezTo>
                  <a:cubicBezTo>
                    <a:pt x="9322" y="307"/>
                    <a:pt x="9395" y="307"/>
                    <a:pt x="9458" y="286"/>
                  </a:cubicBezTo>
                  <a:lnTo>
                    <a:pt x="9520" y="286"/>
                  </a:lnTo>
                  <a:cubicBezTo>
                    <a:pt x="9562" y="244"/>
                    <a:pt x="9458" y="77"/>
                    <a:pt x="9416" y="35"/>
                  </a:cubicBezTo>
                  <a:cubicBezTo>
                    <a:pt x="9379" y="11"/>
                    <a:pt x="9012" y="1"/>
                    <a:pt x="84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6"/>
            <p:cNvSpPr/>
            <p:nvPr/>
          </p:nvSpPr>
          <p:spPr>
            <a:xfrm>
              <a:off x="5382650" y="732750"/>
              <a:ext cx="215025" cy="24300"/>
            </a:xfrm>
            <a:custGeom>
              <a:avLst/>
              <a:gdLst/>
              <a:ahLst/>
              <a:cxnLst/>
              <a:rect l="l" t="t" r="r" b="b"/>
              <a:pathLst>
                <a:path w="8601" h="972" extrusionOk="0">
                  <a:moveTo>
                    <a:pt x="473" y="0"/>
                  </a:moveTo>
                  <a:cubicBezTo>
                    <a:pt x="430" y="0"/>
                    <a:pt x="391" y="3"/>
                    <a:pt x="357" y="9"/>
                  </a:cubicBezTo>
                  <a:cubicBezTo>
                    <a:pt x="1" y="92"/>
                    <a:pt x="231" y="323"/>
                    <a:pt x="859" y="532"/>
                  </a:cubicBezTo>
                  <a:lnTo>
                    <a:pt x="1486" y="427"/>
                  </a:lnTo>
                  <a:cubicBezTo>
                    <a:pt x="1590" y="404"/>
                    <a:pt x="1706" y="388"/>
                    <a:pt x="1820" y="388"/>
                  </a:cubicBezTo>
                  <a:cubicBezTo>
                    <a:pt x="1915" y="388"/>
                    <a:pt x="2008" y="399"/>
                    <a:pt x="2093" y="427"/>
                  </a:cubicBezTo>
                  <a:cubicBezTo>
                    <a:pt x="3307" y="908"/>
                    <a:pt x="4646" y="657"/>
                    <a:pt x="5901" y="846"/>
                  </a:cubicBezTo>
                  <a:lnTo>
                    <a:pt x="6738" y="971"/>
                  </a:lnTo>
                  <a:cubicBezTo>
                    <a:pt x="7722" y="908"/>
                    <a:pt x="8559" y="804"/>
                    <a:pt x="8580" y="762"/>
                  </a:cubicBezTo>
                  <a:cubicBezTo>
                    <a:pt x="8600" y="741"/>
                    <a:pt x="8370" y="616"/>
                    <a:pt x="8245" y="574"/>
                  </a:cubicBezTo>
                  <a:cubicBezTo>
                    <a:pt x="8098" y="511"/>
                    <a:pt x="7471" y="427"/>
                    <a:pt x="6822" y="364"/>
                  </a:cubicBezTo>
                  <a:cubicBezTo>
                    <a:pt x="6173" y="302"/>
                    <a:pt x="3600" y="239"/>
                    <a:pt x="2637" y="92"/>
                  </a:cubicBezTo>
                  <a:lnTo>
                    <a:pt x="1758" y="260"/>
                  </a:lnTo>
                  <a:lnTo>
                    <a:pt x="1717" y="260"/>
                  </a:lnTo>
                  <a:cubicBezTo>
                    <a:pt x="1698" y="260"/>
                    <a:pt x="900" y="0"/>
                    <a:pt x="4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6"/>
            <p:cNvSpPr/>
            <p:nvPr/>
          </p:nvSpPr>
          <p:spPr>
            <a:xfrm>
              <a:off x="5559975" y="1109575"/>
              <a:ext cx="79550" cy="53900"/>
            </a:xfrm>
            <a:custGeom>
              <a:avLst/>
              <a:gdLst/>
              <a:ahLst/>
              <a:cxnLst/>
              <a:rect l="l" t="t" r="r" b="b"/>
              <a:pathLst>
                <a:path w="3182" h="2156" extrusionOk="0">
                  <a:moveTo>
                    <a:pt x="1361" y="1"/>
                  </a:moveTo>
                  <a:cubicBezTo>
                    <a:pt x="1194" y="1"/>
                    <a:pt x="859" y="273"/>
                    <a:pt x="754" y="398"/>
                  </a:cubicBezTo>
                  <a:cubicBezTo>
                    <a:pt x="650" y="524"/>
                    <a:pt x="859" y="733"/>
                    <a:pt x="943" y="754"/>
                  </a:cubicBezTo>
                  <a:cubicBezTo>
                    <a:pt x="1005" y="796"/>
                    <a:pt x="859" y="921"/>
                    <a:pt x="754" y="984"/>
                  </a:cubicBezTo>
                  <a:cubicBezTo>
                    <a:pt x="671" y="1005"/>
                    <a:pt x="859" y="1340"/>
                    <a:pt x="984" y="1465"/>
                  </a:cubicBezTo>
                  <a:cubicBezTo>
                    <a:pt x="1045" y="1551"/>
                    <a:pt x="985" y="1594"/>
                    <a:pt x="842" y="1594"/>
                  </a:cubicBezTo>
                  <a:cubicBezTo>
                    <a:pt x="739" y="1594"/>
                    <a:pt x="594" y="1572"/>
                    <a:pt x="419" y="1528"/>
                  </a:cubicBezTo>
                  <a:lnTo>
                    <a:pt x="106" y="1465"/>
                  </a:lnTo>
                  <a:lnTo>
                    <a:pt x="22" y="1444"/>
                  </a:lnTo>
                  <a:lnTo>
                    <a:pt x="22" y="1444"/>
                  </a:lnTo>
                  <a:cubicBezTo>
                    <a:pt x="1" y="1465"/>
                    <a:pt x="210" y="1758"/>
                    <a:pt x="273" y="1863"/>
                  </a:cubicBezTo>
                  <a:cubicBezTo>
                    <a:pt x="319" y="1909"/>
                    <a:pt x="438" y="1927"/>
                    <a:pt x="568" y="1927"/>
                  </a:cubicBezTo>
                  <a:cubicBezTo>
                    <a:pt x="732" y="1927"/>
                    <a:pt x="914" y="1898"/>
                    <a:pt x="984" y="1863"/>
                  </a:cubicBezTo>
                  <a:cubicBezTo>
                    <a:pt x="1010" y="1853"/>
                    <a:pt x="1035" y="1849"/>
                    <a:pt x="1060" y="1849"/>
                  </a:cubicBezTo>
                  <a:cubicBezTo>
                    <a:pt x="1200" y="1849"/>
                    <a:pt x="1326" y="1980"/>
                    <a:pt x="1361" y="2051"/>
                  </a:cubicBezTo>
                  <a:cubicBezTo>
                    <a:pt x="1382" y="2135"/>
                    <a:pt x="1675" y="2156"/>
                    <a:pt x="1779" y="2156"/>
                  </a:cubicBezTo>
                  <a:cubicBezTo>
                    <a:pt x="1884" y="2156"/>
                    <a:pt x="1989" y="2051"/>
                    <a:pt x="1989" y="1947"/>
                  </a:cubicBezTo>
                  <a:lnTo>
                    <a:pt x="1947" y="1884"/>
                  </a:lnTo>
                  <a:lnTo>
                    <a:pt x="1905" y="1800"/>
                  </a:lnTo>
                  <a:cubicBezTo>
                    <a:pt x="1821" y="1737"/>
                    <a:pt x="2449" y="1528"/>
                    <a:pt x="2721" y="1444"/>
                  </a:cubicBezTo>
                  <a:cubicBezTo>
                    <a:pt x="2972" y="1361"/>
                    <a:pt x="3181" y="1277"/>
                    <a:pt x="3181" y="1256"/>
                  </a:cubicBezTo>
                  <a:lnTo>
                    <a:pt x="3181" y="1256"/>
                  </a:lnTo>
                  <a:cubicBezTo>
                    <a:pt x="3181" y="1256"/>
                    <a:pt x="2616" y="1256"/>
                    <a:pt x="2365" y="1277"/>
                  </a:cubicBezTo>
                  <a:cubicBezTo>
                    <a:pt x="2135" y="1319"/>
                    <a:pt x="1884" y="1340"/>
                    <a:pt x="1779" y="1361"/>
                  </a:cubicBezTo>
                  <a:cubicBezTo>
                    <a:pt x="1752" y="1372"/>
                    <a:pt x="1712" y="1376"/>
                    <a:pt x="1666" y="1376"/>
                  </a:cubicBezTo>
                  <a:cubicBezTo>
                    <a:pt x="1564" y="1376"/>
                    <a:pt x="1434" y="1356"/>
                    <a:pt x="1362" y="1356"/>
                  </a:cubicBezTo>
                  <a:cubicBezTo>
                    <a:pt x="1343" y="1356"/>
                    <a:pt x="1329" y="1358"/>
                    <a:pt x="1319" y="1361"/>
                  </a:cubicBezTo>
                  <a:cubicBezTo>
                    <a:pt x="1319" y="1340"/>
                    <a:pt x="1612" y="1277"/>
                    <a:pt x="1717" y="1256"/>
                  </a:cubicBezTo>
                  <a:cubicBezTo>
                    <a:pt x="1736" y="1252"/>
                    <a:pt x="1755" y="1251"/>
                    <a:pt x="1774" y="1251"/>
                  </a:cubicBezTo>
                  <a:cubicBezTo>
                    <a:pt x="1856" y="1251"/>
                    <a:pt x="1926" y="1285"/>
                    <a:pt x="1926" y="1319"/>
                  </a:cubicBezTo>
                  <a:cubicBezTo>
                    <a:pt x="1926" y="1320"/>
                    <a:pt x="1926" y="1320"/>
                    <a:pt x="1926" y="1320"/>
                  </a:cubicBezTo>
                  <a:cubicBezTo>
                    <a:pt x="1933" y="1320"/>
                    <a:pt x="2033" y="1023"/>
                    <a:pt x="2093" y="942"/>
                  </a:cubicBezTo>
                  <a:cubicBezTo>
                    <a:pt x="2114" y="880"/>
                    <a:pt x="1905" y="691"/>
                    <a:pt x="1821" y="649"/>
                  </a:cubicBezTo>
                  <a:cubicBezTo>
                    <a:pt x="1738" y="628"/>
                    <a:pt x="1800" y="294"/>
                    <a:pt x="1842" y="189"/>
                  </a:cubicBezTo>
                  <a:cubicBezTo>
                    <a:pt x="1884" y="84"/>
                    <a:pt x="1487" y="1"/>
                    <a:pt x="13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6"/>
            <p:cNvSpPr/>
            <p:nvPr/>
          </p:nvSpPr>
          <p:spPr>
            <a:xfrm>
              <a:off x="4258550" y="728975"/>
              <a:ext cx="223125" cy="13425"/>
            </a:xfrm>
            <a:custGeom>
              <a:avLst/>
              <a:gdLst/>
              <a:ahLst/>
              <a:cxnLst/>
              <a:rect l="l" t="t" r="r" b="b"/>
              <a:pathLst>
                <a:path w="8925" h="537" extrusionOk="0">
                  <a:moveTo>
                    <a:pt x="7612" y="1"/>
                  </a:moveTo>
                  <a:cubicBezTo>
                    <a:pt x="7149" y="1"/>
                    <a:pt x="6589" y="6"/>
                    <a:pt x="5984" y="13"/>
                  </a:cubicBezTo>
                  <a:cubicBezTo>
                    <a:pt x="4352" y="34"/>
                    <a:pt x="21" y="306"/>
                    <a:pt x="0" y="369"/>
                  </a:cubicBezTo>
                  <a:cubicBezTo>
                    <a:pt x="0" y="432"/>
                    <a:pt x="167" y="515"/>
                    <a:pt x="314" y="536"/>
                  </a:cubicBezTo>
                  <a:lnTo>
                    <a:pt x="398" y="474"/>
                  </a:lnTo>
                  <a:cubicBezTo>
                    <a:pt x="649" y="285"/>
                    <a:pt x="947" y="262"/>
                    <a:pt x="1248" y="262"/>
                  </a:cubicBezTo>
                  <a:cubicBezTo>
                    <a:pt x="1348" y="262"/>
                    <a:pt x="1449" y="264"/>
                    <a:pt x="1548" y="264"/>
                  </a:cubicBezTo>
                  <a:lnTo>
                    <a:pt x="2260" y="264"/>
                  </a:lnTo>
                  <a:cubicBezTo>
                    <a:pt x="2835" y="328"/>
                    <a:pt x="4742" y="356"/>
                    <a:pt x="6020" y="356"/>
                  </a:cubicBezTo>
                  <a:cubicBezTo>
                    <a:pt x="6415" y="356"/>
                    <a:pt x="6750" y="353"/>
                    <a:pt x="6968" y="348"/>
                  </a:cubicBezTo>
                  <a:cubicBezTo>
                    <a:pt x="7867" y="327"/>
                    <a:pt x="8809" y="118"/>
                    <a:pt x="8872" y="55"/>
                  </a:cubicBezTo>
                  <a:cubicBezTo>
                    <a:pt x="8925" y="15"/>
                    <a:pt x="8414" y="1"/>
                    <a:pt x="76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6"/>
            <p:cNvSpPr/>
            <p:nvPr/>
          </p:nvSpPr>
          <p:spPr>
            <a:xfrm>
              <a:off x="3931600" y="734000"/>
              <a:ext cx="191475" cy="19900"/>
            </a:xfrm>
            <a:custGeom>
              <a:avLst/>
              <a:gdLst/>
              <a:ahLst/>
              <a:cxnLst/>
              <a:rect l="l" t="t" r="r" b="b"/>
              <a:pathLst>
                <a:path w="7659" h="796" extrusionOk="0">
                  <a:moveTo>
                    <a:pt x="4081" y="1"/>
                  </a:moveTo>
                  <a:cubicBezTo>
                    <a:pt x="1884" y="231"/>
                    <a:pt x="64" y="440"/>
                    <a:pt x="22" y="461"/>
                  </a:cubicBezTo>
                  <a:cubicBezTo>
                    <a:pt x="1" y="482"/>
                    <a:pt x="482" y="649"/>
                    <a:pt x="1047" y="796"/>
                  </a:cubicBezTo>
                  <a:lnTo>
                    <a:pt x="1633" y="733"/>
                  </a:lnTo>
                  <a:lnTo>
                    <a:pt x="2386" y="628"/>
                  </a:lnTo>
                  <a:cubicBezTo>
                    <a:pt x="3223" y="545"/>
                    <a:pt x="4625" y="461"/>
                    <a:pt x="5504" y="440"/>
                  </a:cubicBezTo>
                  <a:lnTo>
                    <a:pt x="6278" y="419"/>
                  </a:lnTo>
                  <a:lnTo>
                    <a:pt x="6717" y="419"/>
                  </a:lnTo>
                  <a:cubicBezTo>
                    <a:pt x="7219" y="419"/>
                    <a:pt x="7617" y="377"/>
                    <a:pt x="7638" y="356"/>
                  </a:cubicBezTo>
                  <a:cubicBezTo>
                    <a:pt x="7659" y="356"/>
                    <a:pt x="7324" y="168"/>
                    <a:pt x="7198" y="126"/>
                  </a:cubicBezTo>
                  <a:cubicBezTo>
                    <a:pt x="7159" y="106"/>
                    <a:pt x="7110" y="99"/>
                    <a:pt x="7062" y="99"/>
                  </a:cubicBezTo>
                  <a:cubicBezTo>
                    <a:pt x="6957" y="99"/>
                    <a:pt x="6850" y="133"/>
                    <a:pt x="6822" y="147"/>
                  </a:cubicBezTo>
                  <a:cubicBezTo>
                    <a:pt x="6822" y="153"/>
                    <a:pt x="6805" y="155"/>
                    <a:pt x="6775" y="155"/>
                  </a:cubicBezTo>
                  <a:cubicBezTo>
                    <a:pt x="6694" y="155"/>
                    <a:pt x="6513" y="136"/>
                    <a:pt x="6299" y="105"/>
                  </a:cubicBezTo>
                  <a:lnTo>
                    <a:pt x="6090" y="105"/>
                  </a:lnTo>
                  <a:lnTo>
                    <a:pt x="408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6"/>
            <p:cNvSpPr/>
            <p:nvPr/>
          </p:nvSpPr>
          <p:spPr>
            <a:xfrm>
              <a:off x="2977500" y="789975"/>
              <a:ext cx="286150" cy="14725"/>
            </a:xfrm>
            <a:custGeom>
              <a:avLst/>
              <a:gdLst/>
              <a:ahLst/>
              <a:cxnLst/>
              <a:rect l="l" t="t" r="r" b="b"/>
              <a:pathLst>
                <a:path w="11446" h="589" extrusionOk="0">
                  <a:moveTo>
                    <a:pt x="10336" y="0"/>
                  </a:moveTo>
                  <a:lnTo>
                    <a:pt x="9834" y="105"/>
                  </a:lnTo>
                  <a:lnTo>
                    <a:pt x="8872" y="293"/>
                  </a:lnTo>
                  <a:cubicBezTo>
                    <a:pt x="8390" y="210"/>
                    <a:pt x="7805" y="105"/>
                    <a:pt x="7533" y="42"/>
                  </a:cubicBezTo>
                  <a:lnTo>
                    <a:pt x="7407" y="126"/>
                  </a:lnTo>
                  <a:cubicBezTo>
                    <a:pt x="7175" y="297"/>
                    <a:pt x="6929" y="332"/>
                    <a:pt x="6681" y="332"/>
                  </a:cubicBezTo>
                  <a:cubicBezTo>
                    <a:pt x="6504" y="332"/>
                    <a:pt x="6326" y="314"/>
                    <a:pt x="6152" y="314"/>
                  </a:cubicBezTo>
                  <a:lnTo>
                    <a:pt x="4310" y="356"/>
                  </a:lnTo>
                  <a:cubicBezTo>
                    <a:pt x="2302" y="419"/>
                    <a:pt x="335" y="461"/>
                    <a:pt x="209" y="461"/>
                  </a:cubicBezTo>
                  <a:cubicBezTo>
                    <a:pt x="105" y="503"/>
                    <a:pt x="0" y="544"/>
                    <a:pt x="0" y="586"/>
                  </a:cubicBezTo>
                  <a:cubicBezTo>
                    <a:pt x="0" y="588"/>
                    <a:pt x="43" y="589"/>
                    <a:pt x="124" y="589"/>
                  </a:cubicBezTo>
                  <a:cubicBezTo>
                    <a:pt x="952" y="589"/>
                    <a:pt x="5709" y="497"/>
                    <a:pt x="7616" y="440"/>
                  </a:cubicBezTo>
                  <a:cubicBezTo>
                    <a:pt x="9709" y="398"/>
                    <a:pt x="11445" y="210"/>
                    <a:pt x="11445" y="168"/>
                  </a:cubicBezTo>
                  <a:cubicBezTo>
                    <a:pt x="11445" y="105"/>
                    <a:pt x="10943" y="21"/>
                    <a:pt x="103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6"/>
            <p:cNvSpPr/>
            <p:nvPr/>
          </p:nvSpPr>
          <p:spPr>
            <a:xfrm>
              <a:off x="5837750" y="835175"/>
              <a:ext cx="84775" cy="45900"/>
            </a:xfrm>
            <a:custGeom>
              <a:avLst/>
              <a:gdLst/>
              <a:ahLst/>
              <a:cxnLst/>
              <a:rect l="l" t="t" r="r" b="b"/>
              <a:pathLst>
                <a:path w="3391" h="1836" extrusionOk="0">
                  <a:moveTo>
                    <a:pt x="159" y="1"/>
                  </a:moveTo>
                  <a:cubicBezTo>
                    <a:pt x="100" y="1"/>
                    <a:pt x="59" y="11"/>
                    <a:pt x="42" y="34"/>
                  </a:cubicBezTo>
                  <a:cubicBezTo>
                    <a:pt x="0" y="96"/>
                    <a:pt x="942" y="1017"/>
                    <a:pt x="1340" y="1247"/>
                  </a:cubicBezTo>
                  <a:cubicBezTo>
                    <a:pt x="1758" y="1456"/>
                    <a:pt x="2574" y="1770"/>
                    <a:pt x="2762" y="1833"/>
                  </a:cubicBezTo>
                  <a:cubicBezTo>
                    <a:pt x="2776" y="1835"/>
                    <a:pt x="2791" y="1835"/>
                    <a:pt x="2807" y="1835"/>
                  </a:cubicBezTo>
                  <a:cubicBezTo>
                    <a:pt x="2996" y="1835"/>
                    <a:pt x="3269" y="1722"/>
                    <a:pt x="3327" y="1645"/>
                  </a:cubicBezTo>
                  <a:cubicBezTo>
                    <a:pt x="3390" y="1561"/>
                    <a:pt x="3160" y="1394"/>
                    <a:pt x="3055" y="1331"/>
                  </a:cubicBezTo>
                  <a:cubicBezTo>
                    <a:pt x="2930" y="1289"/>
                    <a:pt x="2637" y="1080"/>
                    <a:pt x="2616" y="996"/>
                  </a:cubicBezTo>
                  <a:cubicBezTo>
                    <a:pt x="2574" y="933"/>
                    <a:pt x="1319" y="389"/>
                    <a:pt x="921" y="201"/>
                  </a:cubicBezTo>
                  <a:cubicBezTo>
                    <a:pt x="615" y="79"/>
                    <a:pt x="320" y="1"/>
                    <a:pt x="1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6"/>
            <p:cNvSpPr/>
            <p:nvPr/>
          </p:nvSpPr>
          <p:spPr>
            <a:xfrm>
              <a:off x="5785450" y="850525"/>
              <a:ext cx="54950" cy="37200"/>
            </a:xfrm>
            <a:custGeom>
              <a:avLst/>
              <a:gdLst/>
              <a:ahLst/>
              <a:cxnLst/>
              <a:rect l="l" t="t" r="r" b="b"/>
              <a:pathLst>
                <a:path w="2198" h="1488" extrusionOk="0">
                  <a:moveTo>
                    <a:pt x="367" y="1"/>
                  </a:moveTo>
                  <a:cubicBezTo>
                    <a:pt x="215" y="1"/>
                    <a:pt x="80" y="31"/>
                    <a:pt x="42" y="68"/>
                  </a:cubicBezTo>
                  <a:cubicBezTo>
                    <a:pt x="0" y="110"/>
                    <a:pt x="356" y="612"/>
                    <a:pt x="523" y="780"/>
                  </a:cubicBezTo>
                  <a:cubicBezTo>
                    <a:pt x="670" y="926"/>
                    <a:pt x="670" y="1198"/>
                    <a:pt x="649" y="1219"/>
                  </a:cubicBezTo>
                  <a:cubicBezTo>
                    <a:pt x="628" y="1261"/>
                    <a:pt x="921" y="1428"/>
                    <a:pt x="1046" y="1470"/>
                  </a:cubicBezTo>
                  <a:cubicBezTo>
                    <a:pt x="1066" y="1482"/>
                    <a:pt x="1105" y="1487"/>
                    <a:pt x="1157" y="1487"/>
                  </a:cubicBezTo>
                  <a:cubicBezTo>
                    <a:pt x="1375" y="1487"/>
                    <a:pt x="1815" y="1395"/>
                    <a:pt x="1967" y="1345"/>
                  </a:cubicBezTo>
                  <a:cubicBezTo>
                    <a:pt x="2134" y="1261"/>
                    <a:pt x="2197" y="1094"/>
                    <a:pt x="2030" y="926"/>
                  </a:cubicBezTo>
                  <a:cubicBezTo>
                    <a:pt x="1883" y="780"/>
                    <a:pt x="879" y="110"/>
                    <a:pt x="670" y="47"/>
                  </a:cubicBezTo>
                  <a:cubicBezTo>
                    <a:pt x="578" y="14"/>
                    <a:pt x="469" y="1"/>
                    <a:pt x="3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6"/>
            <p:cNvSpPr/>
            <p:nvPr/>
          </p:nvSpPr>
          <p:spPr>
            <a:xfrm>
              <a:off x="5655200" y="1041050"/>
              <a:ext cx="81100" cy="17300"/>
            </a:xfrm>
            <a:custGeom>
              <a:avLst/>
              <a:gdLst/>
              <a:ahLst/>
              <a:cxnLst/>
              <a:rect l="l" t="t" r="r" b="b"/>
              <a:pathLst>
                <a:path w="3244" h="692" extrusionOk="0">
                  <a:moveTo>
                    <a:pt x="1737" y="1"/>
                  </a:moveTo>
                  <a:cubicBezTo>
                    <a:pt x="1548" y="1"/>
                    <a:pt x="942" y="210"/>
                    <a:pt x="921" y="231"/>
                  </a:cubicBezTo>
                  <a:cubicBezTo>
                    <a:pt x="900" y="315"/>
                    <a:pt x="147" y="231"/>
                    <a:pt x="84" y="398"/>
                  </a:cubicBezTo>
                  <a:cubicBezTo>
                    <a:pt x="0" y="545"/>
                    <a:pt x="523" y="691"/>
                    <a:pt x="732" y="691"/>
                  </a:cubicBezTo>
                  <a:cubicBezTo>
                    <a:pt x="963" y="691"/>
                    <a:pt x="1193" y="524"/>
                    <a:pt x="1235" y="440"/>
                  </a:cubicBezTo>
                  <a:cubicBezTo>
                    <a:pt x="1238" y="428"/>
                    <a:pt x="1260" y="423"/>
                    <a:pt x="1297" y="423"/>
                  </a:cubicBezTo>
                  <a:cubicBezTo>
                    <a:pt x="1519" y="423"/>
                    <a:pt x="2272" y="608"/>
                    <a:pt x="2595" y="608"/>
                  </a:cubicBezTo>
                  <a:cubicBezTo>
                    <a:pt x="2950" y="608"/>
                    <a:pt x="3243" y="503"/>
                    <a:pt x="3243" y="482"/>
                  </a:cubicBezTo>
                  <a:cubicBezTo>
                    <a:pt x="3243" y="419"/>
                    <a:pt x="2699" y="210"/>
                    <a:pt x="2469" y="126"/>
                  </a:cubicBezTo>
                  <a:cubicBezTo>
                    <a:pt x="2218" y="64"/>
                    <a:pt x="1904" y="1"/>
                    <a:pt x="17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6"/>
            <p:cNvSpPr/>
            <p:nvPr/>
          </p:nvSpPr>
          <p:spPr>
            <a:xfrm>
              <a:off x="3028750" y="784750"/>
              <a:ext cx="138650" cy="10875"/>
            </a:xfrm>
            <a:custGeom>
              <a:avLst/>
              <a:gdLst/>
              <a:ahLst/>
              <a:cxnLst/>
              <a:rect l="l" t="t" r="r" b="b"/>
              <a:pathLst>
                <a:path w="5546" h="435" extrusionOk="0">
                  <a:moveTo>
                    <a:pt x="1695" y="0"/>
                  </a:moveTo>
                  <a:cubicBezTo>
                    <a:pt x="1695" y="0"/>
                    <a:pt x="628" y="0"/>
                    <a:pt x="105" y="84"/>
                  </a:cubicBezTo>
                  <a:lnTo>
                    <a:pt x="63" y="84"/>
                  </a:lnTo>
                  <a:cubicBezTo>
                    <a:pt x="1" y="272"/>
                    <a:pt x="147" y="398"/>
                    <a:pt x="419" y="398"/>
                  </a:cubicBezTo>
                  <a:lnTo>
                    <a:pt x="649" y="419"/>
                  </a:lnTo>
                  <a:cubicBezTo>
                    <a:pt x="801" y="430"/>
                    <a:pt x="953" y="435"/>
                    <a:pt x="1104" y="435"/>
                  </a:cubicBezTo>
                  <a:cubicBezTo>
                    <a:pt x="2303" y="435"/>
                    <a:pt x="3480" y="123"/>
                    <a:pt x="4699" y="123"/>
                  </a:cubicBezTo>
                  <a:cubicBezTo>
                    <a:pt x="4765" y="123"/>
                    <a:pt x="4831" y="124"/>
                    <a:pt x="4897" y="126"/>
                  </a:cubicBezTo>
                  <a:lnTo>
                    <a:pt x="5211" y="126"/>
                  </a:lnTo>
                  <a:cubicBezTo>
                    <a:pt x="5545" y="105"/>
                    <a:pt x="3976" y="21"/>
                    <a:pt x="16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6"/>
            <p:cNvSpPr/>
            <p:nvPr/>
          </p:nvSpPr>
          <p:spPr>
            <a:xfrm>
              <a:off x="5409325" y="1157700"/>
              <a:ext cx="101525" cy="20150"/>
            </a:xfrm>
            <a:custGeom>
              <a:avLst/>
              <a:gdLst/>
              <a:ahLst/>
              <a:cxnLst/>
              <a:rect l="l" t="t" r="r" b="b"/>
              <a:pathLst>
                <a:path w="4061" h="806" extrusionOk="0">
                  <a:moveTo>
                    <a:pt x="3056" y="1"/>
                  </a:moveTo>
                  <a:cubicBezTo>
                    <a:pt x="2804" y="1"/>
                    <a:pt x="1365" y="342"/>
                    <a:pt x="840" y="342"/>
                  </a:cubicBezTo>
                  <a:cubicBezTo>
                    <a:pt x="798" y="342"/>
                    <a:pt x="762" y="340"/>
                    <a:pt x="733" y="335"/>
                  </a:cubicBezTo>
                  <a:cubicBezTo>
                    <a:pt x="664" y="321"/>
                    <a:pt x="596" y="315"/>
                    <a:pt x="532" y="315"/>
                  </a:cubicBezTo>
                  <a:cubicBezTo>
                    <a:pt x="229" y="315"/>
                    <a:pt x="1" y="455"/>
                    <a:pt x="1" y="524"/>
                  </a:cubicBezTo>
                  <a:cubicBezTo>
                    <a:pt x="1" y="538"/>
                    <a:pt x="68" y="543"/>
                    <a:pt x="179" y="543"/>
                  </a:cubicBezTo>
                  <a:cubicBezTo>
                    <a:pt x="570" y="543"/>
                    <a:pt x="1498" y="473"/>
                    <a:pt x="1905" y="440"/>
                  </a:cubicBezTo>
                  <a:cubicBezTo>
                    <a:pt x="2003" y="424"/>
                    <a:pt x="2095" y="417"/>
                    <a:pt x="2179" y="417"/>
                  </a:cubicBezTo>
                  <a:cubicBezTo>
                    <a:pt x="2524" y="417"/>
                    <a:pt x="2738" y="532"/>
                    <a:pt x="2721" y="566"/>
                  </a:cubicBezTo>
                  <a:cubicBezTo>
                    <a:pt x="2700" y="628"/>
                    <a:pt x="2847" y="775"/>
                    <a:pt x="2888" y="796"/>
                  </a:cubicBezTo>
                  <a:cubicBezTo>
                    <a:pt x="2892" y="802"/>
                    <a:pt x="2910" y="805"/>
                    <a:pt x="2940" y="805"/>
                  </a:cubicBezTo>
                  <a:cubicBezTo>
                    <a:pt x="3099" y="805"/>
                    <a:pt x="3570" y="723"/>
                    <a:pt x="3746" y="670"/>
                  </a:cubicBezTo>
                  <a:cubicBezTo>
                    <a:pt x="3956" y="649"/>
                    <a:pt x="4060" y="461"/>
                    <a:pt x="4060" y="419"/>
                  </a:cubicBezTo>
                  <a:cubicBezTo>
                    <a:pt x="4039" y="377"/>
                    <a:pt x="3516" y="315"/>
                    <a:pt x="3307" y="315"/>
                  </a:cubicBezTo>
                  <a:cubicBezTo>
                    <a:pt x="3098" y="273"/>
                    <a:pt x="3265" y="126"/>
                    <a:pt x="3370" y="63"/>
                  </a:cubicBezTo>
                  <a:cubicBezTo>
                    <a:pt x="3474" y="22"/>
                    <a:pt x="3349" y="1"/>
                    <a:pt x="30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6"/>
            <p:cNvSpPr/>
            <p:nvPr/>
          </p:nvSpPr>
          <p:spPr>
            <a:xfrm>
              <a:off x="5461650" y="1116825"/>
              <a:ext cx="47100" cy="27600"/>
            </a:xfrm>
            <a:custGeom>
              <a:avLst/>
              <a:gdLst/>
              <a:ahLst/>
              <a:cxnLst/>
              <a:rect l="l" t="t" r="r" b="b"/>
              <a:pathLst>
                <a:path w="1884" h="1104" extrusionOk="0">
                  <a:moveTo>
                    <a:pt x="1849" y="0"/>
                  </a:moveTo>
                  <a:cubicBezTo>
                    <a:pt x="1668" y="0"/>
                    <a:pt x="811" y="71"/>
                    <a:pt x="419" y="108"/>
                  </a:cubicBezTo>
                  <a:cubicBezTo>
                    <a:pt x="0" y="192"/>
                    <a:pt x="189" y="318"/>
                    <a:pt x="314" y="338"/>
                  </a:cubicBezTo>
                  <a:cubicBezTo>
                    <a:pt x="440" y="380"/>
                    <a:pt x="419" y="610"/>
                    <a:pt x="398" y="652"/>
                  </a:cubicBezTo>
                  <a:cubicBezTo>
                    <a:pt x="377" y="715"/>
                    <a:pt x="586" y="1008"/>
                    <a:pt x="649" y="1071"/>
                  </a:cubicBezTo>
                  <a:cubicBezTo>
                    <a:pt x="667" y="1093"/>
                    <a:pt x="714" y="1103"/>
                    <a:pt x="778" y="1103"/>
                  </a:cubicBezTo>
                  <a:cubicBezTo>
                    <a:pt x="1011" y="1103"/>
                    <a:pt x="1467" y="972"/>
                    <a:pt x="1549" y="841"/>
                  </a:cubicBezTo>
                  <a:cubicBezTo>
                    <a:pt x="1653" y="694"/>
                    <a:pt x="1674" y="380"/>
                    <a:pt x="1653" y="297"/>
                  </a:cubicBezTo>
                  <a:cubicBezTo>
                    <a:pt x="1632" y="213"/>
                    <a:pt x="1758" y="87"/>
                    <a:pt x="1800" y="87"/>
                  </a:cubicBezTo>
                  <a:cubicBezTo>
                    <a:pt x="1863" y="66"/>
                    <a:pt x="1883" y="25"/>
                    <a:pt x="1883" y="4"/>
                  </a:cubicBezTo>
                  <a:cubicBezTo>
                    <a:pt x="1883" y="1"/>
                    <a:pt x="1871" y="0"/>
                    <a:pt x="18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6"/>
            <p:cNvSpPr/>
            <p:nvPr/>
          </p:nvSpPr>
          <p:spPr>
            <a:xfrm>
              <a:off x="3551325" y="754925"/>
              <a:ext cx="143875" cy="15850"/>
            </a:xfrm>
            <a:custGeom>
              <a:avLst/>
              <a:gdLst/>
              <a:ahLst/>
              <a:cxnLst/>
              <a:rect l="l" t="t" r="r" b="b"/>
              <a:pathLst>
                <a:path w="5755" h="634" extrusionOk="0">
                  <a:moveTo>
                    <a:pt x="4645" y="1"/>
                  </a:moveTo>
                  <a:cubicBezTo>
                    <a:pt x="4433" y="36"/>
                    <a:pt x="3534" y="161"/>
                    <a:pt x="3045" y="161"/>
                  </a:cubicBezTo>
                  <a:cubicBezTo>
                    <a:pt x="2956" y="161"/>
                    <a:pt x="2880" y="157"/>
                    <a:pt x="2825" y="147"/>
                  </a:cubicBezTo>
                  <a:cubicBezTo>
                    <a:pt x="2794" y="142"/>
                    <a:pt x="2756" y="140"/>
                    <a:pt x="2712" y="140"/>
                  </a:cubicBezTo>
                  <a:cubicBezTo>
                    <a:pt x="2319" y="140"/>
                    <a:pt x="1436" y="323"/>
                    <a:pt x="853" y="383"/>
                  </a:cubicBezTo>
                  <a:lnTo>
                    <a:pt x="853" y="383"/>
                  </a:lnTo>
                  <a:lnTo>
                    <a:pt x="691" y="273"/>
                  </a:lnTo>
                  <a:cubicBezTo>
                    <a:pt x="105" y="335"/>
                    <a:pt x="0" y="377"/>
                    <a:pt x="461" y="398"/>
                  </a:cubicBezTo>
                  <a:cubicBezTo>
                    <a:pt x="489" y="400"/>
                    <a:pt x="520" y="402"/>
                    <a:pt x="554" y="402"/>
                  </a:cubicBezTo>
                  <a:cubicBezTo>
                    <a:pt x="638" y="402"/>
                    <a:pt x="740" y="395"/>
                    <a:pt x="853" y="383"/>
                  </a:cubicBezTo>
                  <a:lnTo>
                    <a:pt x="853" y="383"/>
                  </a:lnTo>
                  <a:lnTo>
                    <a:pt x="1151" y="586"/>
                  </a:lnTo>
                  <a:cubicBezTo>
                    <a:pt x="1172" y="618"/>
                    <a:pt x="1230" y="633"/>
                    <a:pt x="1287" y="633"/>
                  </a:cubicBezTo>
                  <a:cubicBezTo>
                    <a:pt x="1345" y="633"/>
                    <a:pt x="1402" y="618"/>
                    <a:pt x="1423" y="586"/>
                  </a:cubicBezTo>
                  <a:cubicBezTo>
                    <a:pt x="1575" y="423"/>
                    <a:pt x="1756" y="390"/>
                    <a:pt x="1945" y="390"/>
                  </a:cubicBezTo>
                  <a:cubicBezTo>
                    <a:pt x="2073" y="390"/>
                    <a:pt x="2204" y="405"/>
                    <a:pt x="2333" y="405"/>
                  </a:cubicBezTo>
                  <a:cubicBezTo>
                    <a:pt x="2379" y="405"/>
                    <a:pt x="2424" y="403"/>
                    <a:pt x="2469" y="398"/>
                  </a:cubicBezTo>
                  <a:cubicBezTo>
                    <a:pt x="3474" y="356"/>
                    <a:pt x="4499" y="356"/>
                    <a:pt x="5482" y="335"/>
                  </a:cubicBezTo>
                  <a:lnTo>
                    <a:pt x="5608" y="335"/>
                  </a:lnTo>
                  <a:cubicBezTo>
                    <a:pt x="5754" y="314"/>
                    <a:pt x="5566" y="252"/>
                    <a:pt x="5189" y="252"/>
                  </a:cubicBezTo>
                  <a:lnTo>
                    <a:pt x="4959" y="147"/>
                  </a:lnTo>
                  <a:lnTo>
                    <a:pt x="46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6"/>
            <p:cNvSpPr/>
            <p:nvPr/>
          </p:nvSpPr>
          <p:spPr>
            <a:xfrm>
              <a:off x="5217725" y="1119525"/>
              <a:ext cx="86500" cy="14450"/>
            </a:xfrm>
            <a:custGeom>
              <a:avLst/>
              <a:gdLst/>
              <a:ahLst/>
              <a:cxnLst/>
              <a:rect l="l" t="t" r="r" b="b"/>
              <a:pathLst>
                <a:path w="3460" h="578" extrusionOk="0">
                  <a:moveTo>
                    <a:pt x="1346" y="0"/>
                  </a:moveTo>
                  <a:cubicBezTo>
                    <a:pt x="781" y="21"/>
                    <a:pt x="195" y="293"/>
                    <a:pt x="91" y="419"/>
                  </a:cubicBezTo>
                  <a:cubicBezTo>
                    <a:pt x="0" y="509"/>
                    <a:pt x="94" y="578"/>
                    <a:pt x="287" y="578"/>
                  </a:cubicBezTo>
                  <a:cubicBezTo>
                    <a:pt x="362" y="578"/>
                    <a:pt x="452" y="568"/>
                    <a:pt x="551" y="544"/>
                  </a:cubicBezTo>
                  <a:cubicBezTo>
                    <a:pt x="886" y="502"/>
                    <a:pt x="2622" y="335"/>
                    <a:pt x="2978" y="314"/>
                  </a:cubicBezTo>
                  <a:cubicBezTo>
                    <a:pt x="3334" y="314"/>
                    <a:pt x="3459" y="105"/>
                    <a:pt x="3397" y="63"/>
                  </a:cubicBezTo>
                  <a:cubicBezTo>
                    <a:pt x="3355" y="0"/>
                    <a:pt x="1890" y="0"/>
                    <a:pt x="1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6"/>
            <p:cNvSpPr/>
            <p:nvPr/>
          </p:nvSpPr>
          <p:spPr>
            <a:xfrm>
              <a:off x="5549525" y="1043675"/>
              <a:ext cx="45000" cy="18675"/>
            </a:xfrm>
            <a:custGeom>
              <a:avLst/>
              <a:gdLst/>
              <a:ahLst/>
              <a:cxnLst/>
              <a:rect l="l" t="t" r="r" b="b"/>
              <a:pathLst>
                <a:path w="1800" h="747" extrusionOk="0">
                  <a:moveTo>
                    <a:pt x="1047" y="0"/>
                  </a:moveTo>
                  <a:cubicBezTo>
                    <a:pt x="837" y="0"/>
                    <a:pt x="168" y="105"/>
                    <a:pt x="42" y="231"/>
                  </a:cubicBezTo>
                  <a:lnTo>
                    <a:pt x="21" y="335"/>
                  </a:lnTo>
                  <a:lnTo>
                    <a:pt x="0" y="440"/>
                  </a:lnTo>
                  <a:cubicBezTo>
                    <a:pt x="21" y="628"/>
                    <a:pt x="942" y="649"/>
                    <a:pt x="1256" y="733"/>
                  </a:cubicBezTo>
                  <a:cubicBezTo>
                    <a:pt x="1303" y="742"/>
                    <a:pt x="1349" y="746"/>
                    <a:pt x="1392" y="746"/>
                  </a:cubicBezTo>
                  <a:cubicBezTo>
                    <a:pt x="1634" y="746"/>
                    <a:pt x="1800" y="612"/>
                    <a:pt x="1800" y="523"/>
                  </a:cubicBezTo>
                  <a:cubicBezTo>
                    <a:pt x="1779" y="419"/>
                    <a:pt x="1633" y="210"/>
                    <a:pt x="1570" y="126"/>
                  </a:cubicBezTo>
                  <a:cubicBezTo>
                    <a:pt x="1486" y="63"/>
                    <a:pt x="1256" y="0"/>
                    <a:pt x="10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6"/>
            <p:cNvSpPr/>
            <p:nvPr/>
          </p:nvSpPr>
          <p:spPr>
            <a:xfrm>
              <a:off x="2219525" y="1167025"/>
              <a:ext cx="136025" cy="7650"/>
            </a:xfrm>
            <a:custGeom>
              <a:avLst/>
              <a:gdLst/>
              <a:ahLst/>
              <a:cxnLst/>
              <a:rect l="l" t="t" r="r" b="b"/>
              <a:pathLst>
                <a:path w="5441" h="306" extrusionOk="0">
                  <a:moveTo>
                    <a:pt x="5334" y="261"/>
                  </a:moveTo>
                  <a:cubicBezTo>
                    <a:pt x="5250" y="261"/>
                    <a:pt x="5013" y="264"/>
                    <a:pt x="4631" y="270"/>
                  </a:cubicBezTo>
                  <a:lnTo>
                    <a:pt x="4631" y="270"/>
                  </a:lnTo>
                  <a:cubicBezTo>
                    <a:pt x="4724" y="274"/>
                    <a:pt x="4806" y="276"/>
                    <a:pt x="4876" y="276"/>
                  </a:cubicBezTo>
                  <a:cubicBezTo>
                    <a:pt x="5294" y="266"/>
                    <a:pt x="5441" y="261"/>
                    <a:pt x="5334" y="261"/>
                  </a:cubicBezTo>
                  <a:close/>
                  <a:moveTo>
                    <a:pt x="1370" y="0"/>
                  </a:moveTo>
                  <a:cubicBezTo>
                    <a:pt x="1344" y="0"/>
                    <a:pt x="1327" y="2"/>
                    <a:pt x="1319" y="4"/>
                  </a:cubicBezTo>
                  <a:cubicBezTo>
                    <a:pt x="1131" y="88"/>
                    <a:pt x="524" y="172"/>
                    <a:pt x="356" y="172"/>
                  </a:cubicBezTo>
                  <a:cubicBezTo>
                    <a:pt x="168" y="172"/>
                    <a:pt x="1" y="276"/>
                    <a:pt x="1" y="297"/>
                  </a:cubicBezTo>
                  <a:cubicBezTo>
                    <a:pt x="1" y="303"/>
                    <a:pt x="266" y="306"/>
                    <a:pt x="672" y="306"/>
                  </a:cubicBezTo>
                  <a:cubicBezTo>
                    <a:pt x="1650" y="306"/>
                    <a:pt x="3441" y="291"/>
                    <a:pt x="4269" y="276"/>
                  </a:cubicBezTo>
                  <a:cubicBezTo>
                    <a:pt x="4402" y="274"/>
                    <a:pt x="4522" y="272"/>
                    <a:pt x="4631" y="270"/>
                  </a:cubicBezTo>
                  <a:lnTo>
                    <a:pt x="4631" y="270"/>
                  </a:lnTo>
                  <a:cubicBezTo>
                    <a:pt x="3691" y="229"/>
                    <a:pt x="1727" y="0"/>
                    <a:pt x="13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6"/>
            <p:cNvSpPr/>
            <p:nvPr/>
          </p:nvSpPr>
          <p:spPr>
            <a:xfrm>
              <a:off x="5861775" y="767175"/>
              <a:ext cx="72775" cy="24400"/>
            </a:xfrm>
            <a:custGeom>
              <a:avLst/>
              <a:gdLst/>
              <a:ahLst/>
              <a:cxnLst/>
              <a:rect l="l" t="t" r="r" b="b"/>
              <a:pathLst>
                <a:path w="2911" h="976" extrusionOk="0">
                  <a:moveTo>
                    <a:pt x="249" y="0"/>
                  </a:moveTo>
                  <a:cubicBezTo>
                    <a:pt x="67" y="0"/>
                    <a:pt x="1" y="53"/>
                    <a:pt x="107" y="159"/>
                  </a:cubicBezTo>
                  <a:lnTo>
                    <a:pt x="232" y="180"/>
                  </a:lnTo>
                  <a:cubicBezTo>
                    <a:pt x="1027" y="285"/>
                    <a:pt x="1718" y="682"/>
                    <a:pt x="2492" y="891"/>
                  </a:cubicBezTo>
                  <a:lnTo>
                    <a:pt x="2764" y="975"/>
                  </a:lnTo>
                  <a:cubicBezTo>
                    <a:pt x="2910" y="808"/>
                    <a:pt x="1467" y="264"/>
                    <a:pt x="860" y="96"/>
                  </a:cubicBezTo>
                  <a:cubicBezTo>
                    <a:pt x="603" y="32"/>
                    <a:pt x="391" y="0"/>
                    <a:pt x="2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6"/>
            <p:cNvSpPr/>
            <p:nvPr/>
          </p:nvSpPr>
          <p:spPr>
            <a:xfrm>
              <a:off x="5550725" y="1184325"/>
              <a:ext cx="38575" cy="15250"/>
            </a:xfrm>
            <a:custGeom>
              <a:avLst/>
              <a:gdLst/>
              <a:ahLst/>
              <a:cxnLst/>
              <a:rect l="l" t="t" r="r" b="b"/>
              <a:pathLst>
                <a:path w="1543" h="610" extrusionOk="0">
                  <a:moveTo>
                    <a:pt x="374" y="0"/>
                  </a:moveTo>
                  <a:cubicBezTo>
                    <a:pt x="343" y="0"/>
                    <a:pt x="314" y="1"/>
                    <a:pt x="287" y="3"/>
                  </a:cubicBezTo>
                  <a:cubicBezTo>
                    <a:pt x="15" y="24"/>
                    <a:pt x="183" y="254"/>
                    <a:pt x="287" y="317"/>
                  </a:cubicBezTo>
                  <a:cubicBezTo>
                    <a:pt x="369" y="358"/>
                    <a:pt x="362" y="390"/>
                    <a:pt x="289" y="390"/>
                  </a:cubicBezTo>
                  <a:cubicBezTo>
                    <a:pt x="251" y="390"/>
                    <a:pt x="193" y="380"/>
                    <a:pt x="120" y="359"/>
                  </a:cubicBezTo>
                  <a:cubicBezTo>
                    <a:pt x="116" y="358"/>
                    <a:pt x="112" y="358"/>
                    <a:pt x="108" y="358"/>
                  </a:cubicBezTo>
                  <a:cubicBezTo>
                    <a:pt x="1" y="358"/>
                    <a:pt x="299" y="609"/>
                    <a:pt x="725" y="609"/>
                  </a:cubicBezTo>
                  <a:cubicBezTo>
                    <a:pt x="818" y="609"/>
                    <a:pt x="917" y="597"/>
                    <a:pt x="1020" y="568"/>
                  </a:cubicBezTo>
                  <a:lnTo>
                    <a:pt x="1543" y="400"/>
                  </a:lnTo>
                  <a:cubicBezTo>
                    <a:pt x="1543" y="254"/>
                    <a:pt x="1417" y="128"/>
                    <a:pt x="1313" y="107"/>
                  </a:cubicBezTo>
                  <a:cubicBezTo>
                    <a:pt x="1217" y="88"/>
                    <a:pt x="689" y="0"/>
                    <a:pt x="3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6"/>
            <p:cNvSpPr/>
            <p:nvPr/>
          </p:nvSpPr>
          <p:spPr>
            <a:xfrm>
              <a:off x="3597350" y="811275"/>
              <a:ext cx="66450" cy="9050"/>
            </a:xfrm>
            <a:custGeom>
              <a:avLst/>
              <a:gdLst/>
              <a:ahLst/>
              <a:cxnLst/>
              <a:rect l="l" t="t" r="r" b="b"/>
              <a:pathLst>
                <a:path w="2658" h="362" extrusionOk="0">
                  <a:moveTo>
                    <a:pt x="2549" y="0"/>
                  </a:moveTo>
                  <a:cubicBezTo>
                    <a:pt x="2295" y="0"/>
                    <a:pt x="1056" y="159"/>
                    <a:pt x="565" y="216"/>
                  </a:cubicBezTo>
                  <a:cubicBezTo>
                    <a:pt x="1" y="299"/>
                    <a:pt x="1" y="362"/>
                    <a:pt x="565" y="362"/>
                  </a:cubicBezTo>
                  <a:cubicBezTo>
                    <a:pt x="1110" y="362"/>
                    <a:pt x="2595" y="278"/>
                    <a:pt x="2616" y="257"/>
                  </a:cubicBezTo>
                  <a:cubicBezTo>
                    <a:pt x="2658" y="195"/>
                    <a:pt x="2616" y="69"/>
                    <a:pt x="2595" y="6"/>
                  </a:cubicBezTo>
                  <a:cubicBezTo>
                    <a:pt x="2593" y="2"/>
                    <a:pt x="2577" y="0"/>
                    <a:pt x="25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6"/>
            <p:cNvSpPr/>
            <p:nvPr/>
          </p:nvSpPr>
          <p:spPr>
            <a:xfrm>
              <a:off x="2255625" y="1140525"/>
              <a:ext cx="80825" cy="17800"/>
            </a:xfrm>
            <a:custGeom>
              <a:avLst/>
              <a:gdLst/>
              <a:ahLst/>
              <a:cxnLst/>
              <a:rect l="l" t="t" r="r" b="b"/>
              <a:pathLst>
                <a:path w="3233" h="712" extrusionOk="0">
                  <a:moveTo>
                    <a:pt x="2730" y="0"/>
                  </a:moveTo>
                  <a:cubicBezTo>
                    <a:pt x="2209" y="0"/>
                    <a:pt x="1398" y="32"/>
                    <a:pt x="1026" y="165"/>
                  </a:cubicBezTo>
                  <a:cubicBezTo>
                    <a:pt x="461" y="374"/>
                    <a:pt x="0" y="688"/>
                    <a:pt x="0" y="709"/>
                  </a:cubicBezTo>
                  <a:cubicBezTo>
                    <a:pt x="0" y="710"/>
                    <a:pt x="4" y="711"/>
                    <a:pt x="10" y="711"/>
                  </a:cubicBezTo>
                  <a:cubicBezTo>
                    <a:pt x="80" y="711"/>
                    <a:pt x="506" y="612"/>
                    <a:pt x="984" y="478"/>
                  </a:cubicBezTo>
                  <a:cubicBezTo>
                    <a:pt x="1507" y="290"/>
                    <a:pt x="3097" y="18"/>
                    <a:pt x="3202" y="18"/>
                  </a:cubicBezTo>
                  <a:cubicBezTo>
                    <a:pt x="3232" y="11"/>
                    <a:pt x="3029" y="0"/>
                    <a:pt x="27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6"/>
            <p:cNvSpPr/>
            <p:nvPr/>
          </p:nvSpPr>
          <p:spPr>
            <a:xfrm>
              <a:off x="5388425" y="1187725"/>
              <a:ext cx="31400" cy="21275"/>
            </a:xfrm>
            <a:custGeom>
              <a:avLst/>
              <a:gdLst/>
              <a:ahLst/>
              <a:cxnLst/>
              <a:rect l="l" t="t" r="r" b="b"/>
              <a:pathLst>
                <a:path w="1256" h="851" extrusionOk="0">
                  <a:moveTo>
                    <a:pt x="655" y="0"/>
                  </a:moveTo>
                  <a:cubicBezTo>
                    <a:pt x="509" y="0"/>
                    <a:pt x="398" y="107"/>
                    <a:pt x="398" y="139"/>
                  </a:cubicBezTo>
                  <a:cubicBezTo>
                    <a:pt x="398" y="202"/>
                    <a:pt x="628" y="327"/>
                    <a:pt x="753" y="390"/>
                  </a:cubicBezTo>
                  <a:cubicBezTo>
                    <a:pt x="858" y="411"/>
                    <a:pt x="377" y="495"/>
                    <a:pt x="209" y="515"/>
                  </a:cubicBezTo>
                  <a:cubicBezTo>
                    <a:pt x="84" y="536"/>
                    <a:pt x="0" y="725"/>
                    <a:pt x="0" y="767"/>
                  </a:cubicBezTo>
                  <a:cubicBezTo>
                    <a:pt x="21" y="829"/>
                    <a:pt x="586" y="850"/>
                    <a:pt x="795" y="850"/>
                  </a:cubicBezTo>
                  <a:cubicBezTo>
                    <a:pt x="1004" y="850"/>
                    <a:pt x="1172" y="787"/>
                    <a:pt x="1235" y="704"/>
                  </a:cubicBezTo>
                  <a:cubicBezTo>
                    <a:pt x="1255" y="599"/>
                    <a:pt x="963" y="118"/>
                    <a:pt x="795" y="34"/>
                  </a:cubicBezTo>
                  <a:cubicBezTo>
                    <a:pt x="747" y="10"/>
                    <a:pt x="699" y="0"/>
                    <a:pt x="6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6"/>
            <p:cNvSpPr/>
            <p:nvPr/>
          </p:nvSpPr>
          <p:spPr>
            <a:xfrm>
              <a:off x="5437050" y="1208975"/>
              <a:ext cx="44500" cy="9300"/>
            </a:xfrm>
            <a:custGeom>
              <a:avLst/>
              <a:gdLst/>
              <a:ahLst/>
              <a:cxnLst/>
              <a:rect l="l" t="t" r="r" b="b"/>
              <a:pathLst>
                <a:path w="1780" h="372" extrusionOk="0">
                  <a:moveTo>
                    <a:pt x="545" y="0"/>
                  </a:moveTo>
                  <a:cubicBezTo>
                    <a:pt x="168" y="42"/>
                    <a:pt x="1" y="147"/>
                    <a:pt x="85" y="251"/>
                  </a:cubicBezTo>
                  <a:cubicBezTo>
                    <a:pt x="178" y="329"/>
                    <a:pt x="708" y="372"/>
                    <a:pt x="1087" y="372"/>
                  </a:cubicBezTo>
                  <a:cubicBezTo>
                    <a:pt x="1219" y="372"/>
                    <a:pt x="1333" y="367"/>
                    <a:pt x="1403" y="356"/>
                  </a:cubicBezTo>
                  <a:cubicBezTo>
                    <a:pt x="1612" y="293"/>
                    <a:pt x="1779" y="147"/>
                    <a:pt x="1779" y="84"/>
                  </a:cubicBezTo>
                  <a:cubicBezTo>
                    <a:pt x="1779" y="42"/>
                    <a:pt x="880" y="0"/>
                    <a:pt x="5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6"/>
            <p:cNvSpPr/>
            <p:nvPr/>
          </p:nvSpPr>
          <p:spPr>
            <a:xfrm>
              <a:off x="5682925" y="1026975"/>
              <a:ext cx="33400" cy="13425"/>
            </a:xfrm>
            <a:custGeom>
              <a:avLst/>
              <a:gdLst/>
              <a:ahLst/>
              <a:cxnLst/>
              <a:rect l="l" t="t" r="r" b="b"/>
              <a:pathLst>
                <a:path w="1336" h="537" extrusionOk="0">
                  <a:moveTo>
                    <a:pt x="890" y="1"/>
                  </a:moveTo>
                  <a:cubicBezTo>
                    <a:pt x="636" y="1"/>
                    <a:pt x="269" y="84"/>
                    <a:pt x="146" y="145"/>
                  </a:cubicBezTo>
                  <a:cubicBezTo>
                    <a:pt x="0" y="229"/>
                    <a:pt x="146" y="375"/>
                    <a:pt x="523" y="522"/>
                  </a:cubicBezTo>
                  <a:cubicBezTo>
                    <a:pt x="558" y="532"/>
                    <a:pt x="593" y="537"/>
                    <a:pt x="629" y="537"/>
                  </a:cubicBezTo>
                  <a:cubicBezTo>
                    <a:pt x="965" y="537"/>
                    <a:pt x="1336" y="135"/>
                    <a:pt x="1109" y="41"/>
                  </a:cubicBezTo>
                  <a:cubicBezTo>
                    <a:pt x="1064" y="12"/>
                    <a:pt x="985" y="1"/>
                    <a:pt x="8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6"/>
            <p:cNvSpPr/>
            <p:nvPr/>
          </p:nvSpPr>
          <p:spPr>
            <a:xfrm>
              <a:off x="5740575" y="1033175"/>
              <a:ext cx="16125" cy="15425"/>
            </a:xfrm>
            <a:custGeom>
              <a:avLst/>
              <a:gdLst/>
              <a:ahLst/>
              <a:cxnLst/>
              <a:rect l="l" t="t" r="r" b="b"/>
              <a:pathLst>
                <a:path w="645" h="617" extrusionOk="0">
                  <a:moveTo>
                    <a:pt x="174" y="0"/>
                  </a:moveTo>
                  <a:cubicBezTo>
                    <a:pt x="0" y="0"/>
                    <a:pt x="42" y="171"/>
                    <a:pt x="121" y="211"/>
                  </a:cubicBezTo>
                  <a:cubicBezTo>
                    <a:pt x="163" y="274"/>
                    <a:pt x="121" y="504"/>
                    <a:pt x="100" y="588"/>
                  </a:cubicBezTo>
                  <a:cubicBezTo>
                    <a:pt x="87" y="607"/>
                    <a:pt x="92" y="617"/>
                    <a:pt x="112" y="617"/>
                  </a:cubicBezTo>
                  <a:cubicBezTo>
                    <a:pt x="157" y="617"/>
                    <a:pt x="276" y="570"/>
                    <a:pt x="435" y="483"/>
                  </a:cubicBezTo>
                  <a:cubicBezTo>
                    <a:pt x="644" y="337"/>
                    <a:pt x="372" y="23"/>
                    <a:pt x="205" y="2"/>
                  </a:cubicBezTo>
                  <a:cubicBezTo>
                    <a:pt x="194" y="1"/>
                    <a:pt x="184" y="0"/>
                    <a:pt x="1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6"/>
            <p:cNvSpPr/>
            <p:nvPr/>
          </p:nvSpPr>
          <p:spPr>
            <a:xfrm>
              <a:off x="5211575" y="1099250"/>
              <a:ext cx="17325" cy="11600"/>
            </a:xfrm>
            <a:custGeom>
              <a:avLst/>
              <a:gdLst/>
              <a:ahLst/>
              <a:cxnLst/>
              <a:rect l="l" t="t" r="r" b="b"/>
              <a:pathLst>
                <a:path w="693" h="464" extrusionOk="0">
                  <a:moveTo>
                    <a:pt x="650" y="0"/>
                  </a:moveTo>
                  <a:cubicBezTo>
                    <a:pt x="572" y="0"/>
                    <a:pt x="397" y="43"/>
                    <a:pt x="211" y="121"/>
                  </a:cubicBezTo>
                  <a:cubicBezTo>
                    <a:pt x="1" y="226"/>
                    <a:pt x="25" y="464"/>
                    <a:pt x="187" y="464"/>
                  </a:cubicBezTo>
                  <a:cubicBezTo>
                    <a:pt x="218" y="464"/>
                    <a:pt x="254" y="455"/>
                    <a:pt x="295" y="435"/>
                  </a:cubicBezTo>
                  <a:cubicBezTo>
                    <a:pt x="525" y="309"/>
                    <a:pt x="692" y="79"/>
                    <a:pt x="692" y="16"/>
                  </a:cubicBezTo>
                  <a:cubicBezTo>
                    <a:pt x="692" y="5"/>
                    <a:pt x="677" y="0"/>
                    <a:pt x="6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6"/>
            <p:cNvSpPr/>
            <p:nvPr/>
          </p:nvSpPr>
          <p:spPr>
            <a:xfrm>
              <a:off x="3735450" y="753350"/>
              <a:ext cx="21475" cy="7075"/>
            </a:xfrm>
            <a:custGeom>
              <a:avLst/>
              <a:gdLst/>
              <a:ahLst/>
              <a:cxnLst/>
              <a:rect l="l" t="t" r="r" b="b"/>
              <a:pathLst>
                <a:path w="859" h="283" extrusionOk="0">
                  <a:moveTo>
                    <a:pt x="649" y="1"/>
                  </a:moveTo>
                  <a:cubicBezTo>
                    <a:pt x="482" y="1"/>
                    <a:pt x="0" y="189"/>
                    <a:pt x="0" y="273"/>
                  </a:cubicBezTo>
                  <a:cubicBezTo>
                    <a:pt x="0" y="279"/>
                    <a:pt x="13" y="282"/>
                    <a:pt x="34" y="282"/>
                  </a:cubicBezTo>
                  <a:cubicBezTo>
                    <a:pt x="150" y="282"/>
                    <a:pt x="532" y="197"/>
                    <a:pt x="691" y="126"/>
                  </a:cubicBezTo>
                  <a:cubicBezTo>
                    <a:pt x="858" y="64"/>
                    <a:pt x="837" y="1"/>
                    <a:pt x="6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6"/>
            <p:cNvSpPr/>
            <p:nvPr/>
          </p:nvSpPr>
          <p:spPr>
            <a:xfrm>
              <a:off x="5513425" y="1038425"/>
              <a:ext cx="36650" cy="4750"/>
            </a:xfrm>
            <a:custGeom>
              <a:avLst/>
              <a:gdLst/>
              <a:ahLst/>
              <a:cxnLst/>
              <a:rect l="l" t="t" r="r" b="b"/>
              <a:pathLst>
                <a:path w="1466" h="190" extrusionOk="0">
                  <a:moveTo>
                    <a:pt x="850" y="0"/>
                  </a:moveTo>
                  <a:cubicBezTo>
                    <a:pt x="691" y="0"/>
                    <a:pt x="537" y="7"/>
                    <a:pt x="440" y="22"/>
                  </a:cubicBezTo>
                  <a:cubicBezTo>
                    <a:pt x="210" y="85"/>
                    <a:pt x="1" y="189"/>
                    <a:pt x="1" y="189"/>
                  </a:cubicBezTo>
                  <a:lnTo>
                    <a:pt x="963" y="189"/>
                  </a:lnTo>
                  <a:cubicBezTo>
                    <a:pt x="1235" y="169"/>
                    <a:pt x="1465" y="106"/>
                    <a:pt x="1444" y="64"/>
                  </a:cubicBezTo>
                  <a:cubicBezTo>
                    <a:pt x="1444" y="23"/>
                    <a:pt x="1139" y="0"/>
                    <a:pt x="8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6"/>
            <p:cNvSpPr/>
            <p:nvPr/>
          </p:nvSpPr>
          <p:spPr>
            <a:xfrm>
              <a:off x="5349175" y="1203800"/>
              <a:ext cx="17825" cy="9850"/>
            </a:xfrm>
            <a:custGeom>
              <a:avLst/>
              <a:gdLst/>
              <a:ahLst/>
              <a:cxnLst/>
              <a:rect l="l" t="t" r="r" b="b"/>
              <a:pathLst>
                <a:path w="713" h="394" extrusionOk="0">
                  <a:moveTo>
                    <a:pt x="572" y="1"/>
                  </a:moveTo>
                  <a:cubicBezTo>
                    <a:pt x="431" y="1"/>
                    <a:pt x="221" y="55"/>
                    <a:pt x="126" y="82"/>
                  </a:cubicBezTo>
                  <a:cubicBezTo>
                    <a:pt x="1" y="124"/>
                    <a:pt x="1" y="270"/>
                    <a:pt x="126" y="375"/>
                  </a:cubicBezTo>
                  <a:cubicBezTo>
                    <a:pt x="145" y="388"/>
                    <a:pt x="168" y="394"/>
                    <a:pt x="195" y="394"/>
                  </a:cubicBezTo>
                  <a:cubicBezTo>
                    <a:pt x="377" y="394"/>
                    <a:pt x="712" y="116"/>
                    <a:pt x="712" y="61"/>
                  </a:cubicBezTo>
                  <a:cubicBezTo>
                    <a:pt x="705" y="17"/>
                    <a:pt x="648" y="1"/>
                    <a:pt x="5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6"/>
            <p:cNvSpPr/>
            <p:nvPr/>
          </p:nvSpPr>
          <p:spPr>
            <a:xfrm>
              <a:off x="1824075" y="1119550"/>
              <a:ext cx="32975" cy="7525"/>
            </a:xfrm>
            <a:custGeom>
              <a:avLst/>
              <a:gdLst/>
              <a:ahLst/>
              <a:cxnLst/>
              <a:rect l="l" t="t" r="r" b="b"/>
              <a:pathLst>
                <a:path w="1319" h="301" extrusionOk="0">
                  <a:moveTo>
                    <a:pt x="740" y="1"/>
                  </a:moveTo>
                  <a:cubicBezTo>
                    <a:pt x="350" y="1"/>
                    <a:pt x="276" y="62"/>
                    <a:pt x="1" y="292"/>
                  </a:cubicBezTo>
                  <a:cubicBezTo>
                    <a:pt x="124" y="297"/>
                    <a:pt x="222" y="300"/>
                    <a:pt x="305" y="300"/>
                  </a:cubicBezTo>
                  <a:cubicBezTo>
                    <a:pt x="619" y="300"/>
                    <a:pt x="741" y="251"/>
                    <a:pt x="1319" y="20"/>
                  </a:cubicBezTo>
                  <a:cubicBezTo>
                    <a:pt x="1067" y="9"/>
                    <a:pt x="882" y="1"/>
                    <a:pt x="7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6"/>
            <p:cNvSpPr/>
            <p:nvPr/>
          </p:nvSpPr>
          <p:spPr>
            <a:xfrm>
              <a:off x="5537500" y="1001100"/>
              <a:ext cx="19900" cy="8700"/>
            </a:xfrm>
            <a:custGeom>
              <a:avLst/>
              <a:gdLst/>
              <a:ahLst/>
              <a:cxnLst/>
              <a:rect l="l" t="t" r="r" b="b"/>
              <a:pathLst>
                <a:path w="796" h="348" extrusionOk="0">
                  <a:moveTo>
                    <a:pt x="504" y="1"/>
                  </a:moveTo>
                  <a:cubicBezTo>
                    <a:pt x="322" y="1"/>
                    <a:pt x="17" y="154"/>
                    <a:pt x="0" y="239"/>
                  </a:cubicBezTo>
                  <a:cubicBezTo>
                    <a:pt x="0" y="306"/>
                    <a:pt x="55" y="325"/>
                    <a:pt x="111" y="325"/>
                  </a:cubicBezTo>
                  <a:cubicBezTo>
                    <a:pt x="160" y="325"/>
                    <a:pt x="211" y="311"/>
                    <a:pt x="230" y="301"/>
                  </a:cubicBezTo>
                  <a:cubicBezTo>
                    <a:pt x="245" y="291"/>
                    <a:pt x="264" y="287"/>
                    <a:pt x="284" y="287"/>
                  </a:cubicBezTo>
                  <a:cubicBezTo>
                    <a:pt x="348" y="287"/>
                    <a:pt x="424" y="327"/>
                    <a:pt x="440" y="343"/>
                  </a:cubicBezTo>
                  <a:cubicBezTo>
                    <a:pt x="448" y="346"/>
                    <a:pt x="459" y="347"/>
                    <a:pt x="472" y="347"/>
                  </a:cubicBezTo>
                  <a:cubicBezTo>
                    <a:pt x="551" y="347"/>
                    <a:pt x="696" y="296"/>
                    <a:pt x="733" y="260"/>
                  </a:cubicBezTo>
                  <a:cubicBezTo>
                    <a:pt x="795" y="239"/>
                    <a:pt x="733" y="134"/>
                    <a:pt x="607" y="29"/>
                  </a:cubicBezTo>
                  <a:cubicBezTo>
                    <a:pt x="583" y="9"/>
                    <a:pt x="547" y="1"/>
                    <a:pt x="5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6"/>
            <p:cNvSpPr/>
            <p:nvPr/>
          </p:nvSpPr>
          <p:spPr>
            <a:xfrm>
              <a:off x="2946625" y="787300"/>
              <a:ext cx="14575" cy="10550"/>
            </a:xfrm>
            <a:custGeom>
              <a:avLst/>
              <a:gdLst/>
              <a:ahLst/>
              <a:cxnLst/>
              <a:rect l="l" t="t" r="r" b="b"/>
              <a:pathLst>
                <a:path w="583" h="422" extrusionOk="0">
                  <a:moveTo>
                    <a:pt x="403" y="0"/>
                  </a:moveTo>
                  <a:cubicBezTo>
                    <a:pt x="395" y="0"/>
                    <a:pt x="386" y="1"/>
                    <a:pt x="377" y="3"/>
                  </a:cubicBezTo>
                  <a:cubicBezTo>
                    <a:pt x="168" y="24"/>
                    <a:pt x="1" y="233"/>
                    <a:pt x="1" y="296"/>
                  </a:cubicBezTo>
                  <a:cubicBezTo>
                    <a:pt x="1" y="338"/>
                    <a:pt x="168" y="421"/>
                    <a:pt x="356" y="421"/>
                  </a:cubicBezTo>
                  <a:cubicBezTo>
                    <a:pt x="536" y="421"/>
                    <a:pt x="583" y="0"/>
                    <a:pt x="4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6"/>
            <p:cNvSpPr/>
            <p:nvPr/>
          </p:nvSpPr>
          <p:spPr>
            <a:xfrm>
              <a:off x="5707500" y="1003400"/>
              <a:ext cx="26700" cy="7250"/>
            </a:xfrm>
            <a:custGeom>
              <a:avLst/>
              <a:gdLst/>
              <a:ahLst/>
              <a:cxnLst/>
              <a:rect l="l" t="t" r="r" b="b"/>
              <a:pathLst>
                <a:path w="1068" h="290" extrusionOk="0">
                  <a:moveTo>
                    <a:pt x="231" y="0"/>
                  </a:moveTo>
                  <a:cubicBezTo>
                    <a:pt x="0" y="0"/>
                    <a:pt x="0" y="230"/>
                    <a:pt x="63" y="272"/>
                  </a:cubicBezTo>
                  <a:cubicBezTo>
                    <a:pt x="67" y="284"/>
                    <a:pt x="91" y="289"/>
                    <a:pt x="128" y="289"/>
                  </a:cubicBezTo>
                  <a:cubicBezTo>
                    <a:pt x="285" y="289"/>
                    <a:pt x="681" y="197"/>
                    <a:pt x="816" y="147"/>
                  </a:cubicBezTo>
                  <a:cubicBezTo>
                    <a:pt x="963" y="126"/>
                    <a:pt x="1068" y="63"/>
                    <a:pt x="1068" y="42"/>
                  </a:cubicBezTo>
                  <a:cubicBezTo>
                    <a:pt x="1068" y="42"/>
                    <a:pt x="482" y="0"/>
                    <a:pt x="2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6"/>
            <p:cNvSpPr/>
            <p:nvPr/>
          </p:nvSpPr>
          <p:spPr>
            <a:xfrm>
              <a:off x="1963225" y="771675"/>
              <a:ext cx="27225" cy="9425"/>
            </a:xfrm>
            <a:custGeom>
              <a:avLst/>
              <a:gdLst/>
              <a:ahLst/>
              <a:cxnLst/>
              <a:rect l="l" t="t" r="r" b="b"/>
              <a:pathLst>
                <a:path w="1089" h="377" extrusionOk="0">
                  <a:moveTo>
                    <a:pt x="565" y="0"/>
                  </a:moveTo>
                  <a:cubicBezTo>
                    <a:pt x="440" y="0"/>
                    <a:pt x="168" y="167"/>
                    <a:pt x="84" y="230"/>
                  </a:cubicBezTo>
                  <a:cubicBezTo>
                    <a:pt x="0" y="314"/>
                    <a:pt x="84" y="377"/>
                    <a:pt x="251" y="377"/>
                  </a:cubicBezTo>
                  <a:cubicBezTo>
                    <a:pt x="398" y="377"/>
                    <a:pt x="753" y="314"/>
                    <a:pt x="712" y="293"/>
                  </a:cubicBezTo>
                  <a:cubicBezTo>
                    <a:pt x="691" y="293"/>
                    <a:pt x="900" y="188"/>
                    <a:pt x="984" y="147"/>
                  </a:cubicBezTo>
                  <a:cubicBezTo>
                    <a:pt x="1067" y="105"/>
                    <a:pt x="1088" y="42"/>
                    <a:pt x="1067" y="21"/>
                  </a:cubicBezTo>
                  <a:cubicBezTo>
                    <a:pt x="1025" y="0"/>
                    <a:pt x="691" y="0"/>
                    <a:pt x="5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6"/>
            <p:cNvSpPr/>
            <p:nvPr/>
          </p:nvSpPr>
          <p:spPr>
            <a:xfrm>
              <a:off x="5680825" y="1106450"/>
              <a:ext cx="25650" cy="7475"/>
            </a:xfrm>
            <a:custGeom>
              <a:avLst/>
              <a:gdLst/>
              <a:ahLst/>
              <a:cxnLst/>
              <a:rect l="l" t="t" r="r" b="b"/>
              <a:pathLst>
                <a:path w="1026" h="299" extrusionOk="0">
                  <a:moveTo>
                    <a:pt x="314" y="0"/>
                  </a:moveTo>
                  <a:cubicBezTo>
                    <a:pt x="147" y="0"/>
                    <a:pt x="0" y="21"/>
                    <a:pt x="0" y="63"/>
                  </a:cubicBezTo>
                  <a:cubicBezTo>
                    <a:pt x="0" y="84"/>
                    <a:pt x="502" y="272"/>
                    <a:pt x="712" y="293"/>
                  </a:cubicBezTo>
                  <a:cubicBezTo>
                    <a:pt x="729" y="297"/>
                    <a:pt x="746" y="298"/>
                    <a:pt x="761" y="298"/>
                  </a:cubicBezTo>
                  <a:cubicBezTo>
                    <a:pt x="938" y="298"/>
                    <a:pt x="1026" y="101"/>
                    <a:pt x="1026" y="63"/>
                  </a:cubicBezTo>
                  <a:cubicBezTo>
                    <a:pt x="984" y="0"/>
                    <a:pt x="502" y="0"/>
                    <a:pt x="3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6"/>
            <p:cNvSpPr/>
            <p:nvPr/>
          </p:nvSpPr>
          <p:spPr>
            <a:xfrm>
              <a:off x="5427650" y="1116900"/>
              <a:ext cx="20425" cy="7350"/>
            </a:xfrm>
            <a:custGeom>
              <a:avLst/>
              <a:gdLst/>
              <a:ahLst/>
              <a:cxnLst/>
              <a:rect l="l" t="t" r="r" b="b"/>
              <a:pathLst>
                <a:path w="817" h="294" extrusionOk="0">
                  <a:moveTo>
                    <a:pt x="523" y="1"/>
                  </a:moveTo>
                  <a:cubicBezTo>
                    <a:pt x="377" y="1"/>
                    <a:pt x="0" y="168"/>
                    <a:pt x="0" y="210"/>
                  </a:cubicBezTo>
                  <a:cubicBezTo>
                    <a:pt x="0" y="273"/>
                    <a:pt x="398" y="294"/>
                    <a:pt x="523" y="294"/>
                  </a:cubicBezTo>
                  <a:cubicBezTo>
                    <a:pt x="649" y="294"/>
                    <a:pt x="795" y="252"/>
                    <a:pt x="816" y="210"/>
                  </a:cubicBezTo>
                  <a:lnTo>
                    <a:pt x="816" y="189"/>
                  </a:lnTo>
                  <a:lnTo>
                    <a:pt x="816" y="126"/>
                  </a:lnTo>
                  <a:cubicBezTo>
                    <a:pt x="795" y="63"/>
                    <a:pt x="649" y="1"/>
                    <a:pt x="5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6"/>
            <p:cNvSpPr/>
            <p:nvPr/>
          </p:nvSpPr>
          <p:spPr>
            <a:xfrm>
              <a:off x="5675075" y="1124225"/>
              <a:ext cx="21475" cy="13100"/>
            </a:xfrm>
            <a:custGeom>
              <a:avLst/>
              <a:gdLst/>
              <a:ahLst/>
              <a:cxnLst/>
              <a:rect l="l" t="t" r="r" b="b"/>
              <a:pathLst>
                <a:path w="859" h="524" extrusionOk="0">
                  <a:moveTo>
                    <a:pt x="774" y="1"/>
                  </a:moveTo>
                  <a:cubicBezTo>
                    <a:pt x="377" y="1"/>
                    <a:pt x="314" y="314"/>
                    <a:pt x="0" y="524"/>
                  </a:cubicBezTo>
                  <a:cubicBezTo>
                    <a:pt x="795" y="524"/>
                    <a:pt x="858" y="461"/>
                    <a:pt x="7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6"/>
            <p:cNvSpPr/>
            <p:nvPr/>
          </p:nvSpPr>
          <p:spPr>
            <a:xfrm>
              <a:off x="5221025" y="1163450"/>
              <a:ext cx="36125" cy="3700"/>
            </a:xfrm>
            <a:custGeom>
              <a:avLst/>
              <a:gdLst/>
              <a:ahLst/>
              <a:cxnLst/>
              <a:rect l="l" t="t" r="r" b="b"/>
              <a:pathLst>
                <a:path w="1445" h="148" extrusionOk="0">
                  <a:moveTo>
                    <a:pt x="524" y="1"/>
                  </a:moveTo>
                  <a:cubicBezTo>
                    <a:pt x="231" y="1"/>
                    <a:pt x="0" y="22"/>
                    <a:pt x="0" y="43"/>
                  </a:cubicBezTo>
                  <a:cubicBezTo>
                    <a:pt x="21" y="85"/>
                    <a:pt x="272" y="147"/>
                    <a:pt x="544" y="147"/>
                  </a:cubicBezTo>
                  <a:lnTo>
                    <a:pt x="816" y="126"/>
                  </a:lnTo>
                  <a:lnTo>
                    <a:pt x="1068" y="105"/>
                  </a:lnTo>
                  <a:cubicBezTo>
                    <a:pt x="1444" y="22"/>
                    <a:pt x="816" y="1"/>
                    <a:pt x="5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6"/>
            <p:cNvSpPr/>
            <p:nvPr/>
          </p:nvSpPr>
          <p:spPr>
            <a:xfrm>
              <a:off x="5294775" y="1197975"/>
              <a:ext cx="20950" cy="8400"/>
            </a:xfrm>
            <a:custGeom>
              <a:avLst/>
              <a:gdLst/>
              <a:ahLst/>
              <a:cxnLst/>
              <a:rect l="l" t="t" r="r" b="b"/>
              <a:pathLst>
                <a:path w="838" h="336" extrusionOk="0">
                  <a:moveTo>
                    <a:pt x="210" y="1"/>
                  </a:moveTo>
                  <a:cubicBezTo>
                    <a:pt x="63" y="22"/>
                    <a:pt x="1" y="210"/>
                    <a:pt x="1" y="252"/>
                  </a:cubicBezTo>
                  <a:cubicBezTo>
                    <a:pt x="1" y="315"/>
                    <a:pt x="398" y="336"/>
                    <a:pt x="545" y="336"/>
                  </a:cubicBezTo>
                  <a:cubicBezTo>
                    <a:pt x="712" y="336"/>
                    <a:pt x="838" y="294"/>
                    <a:pt x="817" y="210"/>
                  </a:cubicBezTo>
                  <a:cubicBezTo>
                    <a:pt x="796" y="168"/>
                    <a:pt x="356" y="1"/>
                    <a:pt x="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6"/>
            <p:cNvSpPr/>
            <p:nvPr/>
          </p:nvSpPr>
          <p:spPr>
            <a:xfrm>
              <a:off x="5459025" y="1110925"/>
              <a:ext cx="34025" cy="3400"/>
            </a:xfrm>
            <a:custGeom>
              <a:avLst/>
              <a:gdLst/>
              <a:ahLst/>
              <a:cxnLst/>
              <a:rect l="l" t="t" r="r" b="b"/>
              <a:pathLst>
                <a:path w="1361" h="136" extrusionOk="0">
                  <a:moveTo>
                    <a:pt x="548" y="1"/>
                  </a:moveTo>
                  <a:cubicBezTo>
                    <a:pt x="449" y="1"/>
                    <a:pt x="364" y="3"/>
                    <a:pt x="315" y="10"/>
                  </a:cubicBezTo>
                  <a:cubicBezTo>
                    <a:pt x="126" y="51"/>
                    <a:pt x="1" y="114"/>
                    <a:pt x="1" y="135"/>
                  </a:cubicBezTo>
                  <a:lnTo>
                    <a:pt x="942" y="135"/>
                  </a:lnTo>
                  <a:cubicBezTo>
                    <a:pt x="1235" y="114"/>
                    <a:pt x="1361" y="72"/>
                    <a:pt x="1235" y="30"/>
                  </a:cubicBezTo>
                  <a:cubicBezTo>
                    <a:pt x="1117" y="16"/>
                    <a:pt x="789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6"/>
            <p:cNvSpPr/>
            <p:nvPr/>
          </p:nvSpPr>
          <p:spPr>
            <a:xfrm>
              <a:off x="1726700" y="954225"/>
              <a:ext cx="15800" cy="5850"/>
            </a:xfrm>
            <a:custGeom>
              <a:avLst/>
              <a:gdLst/>
              <a:ahLst/>
              <a:cxnLst/>
              <a:rect l="l" t="t" r="r" b="b"/>
              <a:pathLst>
                <a:path w="632" h="234" extrusionOk="0">
                  <a:moveTo>
                    <a:pt x="485" y="0"/>
                  </a:moveTo>
                  <a:cubicBezTo>
                    <a:pt x="338" y="0"/>
                    <a:pt x="87" y="147"/>
                    <a:pt x="25" y="210"/>
                  </a:cubicBezTo>
                  <a:cubicBezTo>
                    <a:pt x="0" y="222"/>
                    <a:pt x="32" y="234"/>
                    <a:pt x="99" y="234"/>
                  </a:cubicBezTo>
                  <a:cubicBezTo>
                    <a:pt x="149" y="234"/>
                    <a:pt x="217" y="227"/>
                    <a:pt x="297" y="210"/>
                  </a:cubicBezTo>
                  <a:cubicBezTo>
                    <a:pt x="485" y="147"/>
                    <a:pt x="631" y="0"/>
                    <a:pt x="4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6"/>
            <p:cNvSpPr/>
            <p:nvPr/>
          </p:nvSpPr>
          <p:spPr>
            <a:xfrm>
              <a:off x="5666325" y="844300"/>
              <a:ext cx="12950" cy="5325"/>
            </a:xfrm>
            <a:custGeom>
              <a:avLst/>
              <a:gdLst/>
              <a:ahLst/>
              <a:cxnLst/>
              <a:rect l="l" t="t" r="r" b="b"/>
              <a:pathLst>
                <a:path w="518" h="213" extrusionOk="0">
                  <a:moveTo>
                    <a:pt x="198" y="1"/>
                  </a:moveTo>
                  <a:cubicBezTo>
                    <a:pt x="47" y="1"/>
                    <a:pt x="0" y="91"/>
                    <a:pt x="57" y="129"/>
                  </a:cubicBezTo>
                  <a:cubicBezTo>
                    <a:pt x="99" y="192"/>
                    <a:pt x="266" y="213"/>
                    <a:pt x="392" y="213"/>
                  </a:cubicBezTo>
                  <a:cubicBezTo>
                    <a:pt x="518" y="213"/>
                    <a:pt x="413" y="24"/>
                    <a:pt x="246" y="3"/>
                  </a:cubicBezTo>
                  <a:cubicBezTo>
                    <a:pt x="229" y="2"/>
                    <a:pt x="213" y="1"/>
                    <a:pt x="1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6"/>
            <p:cNvSpPr/>
            <p:nvPr/>
          </p:nvSpPr>
          <p:spPr>
            <a:xfrm>
              <a:off x="1747175" y="929125"/>
              <a:ext cx="24100" cy="10000"/>
            </a:xfrm>
            <a:custGeom>
              <a:avLst/>
              <a:gdLst/>
              <a:ahLst/>
              <a:cxnLst/>
              <a:rect l="l" t="t" r="r" b="b"/>
              <a:pathLst>
                <a:path w="964" h="400" extrusionOk="0">
                  <a:moveTo>
                    <a:pt x="566" y="0"/>
                  </a:moveTo>
                  <a:lnTo>
                    <a:pt x="398" y="63"/>
                  </a:lnTo>
                  <a:lnTo>
                    <a:pt x="231" y="105"/>
                  </a:lnTo>
                  <a:cubicBezTo>
                    <a:pt x="84" y="251"/>
                    <a:pt x="1" y="377"/>
                    <a:pt x="1" y="398"/>
                  </a:cubicBezTo>
                  <a:cubicBezTo>
                    <a:pt x="2" y="399"/>
                    <a:pt x="6" y="400"/>
                    <a:pt x="12" y="400"/>
                  </a:cubicBezTo>
                  <a:cubicBezTo>
                    <a:pt x="87" y="400"/>
                    <a:pt x="475" y="290"/>
                    <a:pt x="649" y="251"/>
                  </a:cubicBezTo>
                  <a:cubicBezTo>
                    <a:pt x="838" y="188"/>
                    <a:pt x="963" y="126"/>
                    <a:pt x="963" y="105"/>
                  </a:cubicBezTo>
                  <a:cubicBezTo>
                    <a:pt x="963" y="84"/>
                    <a:pt x="817" y="42"/>
                    <a:pt x="5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6"/>
            <p:cNvSpPr/>
            <p:nvPr/>
          </p:nvSpPr>
          <p:spPr>
            <a:xfrm>
              <a:off x="5542200" y="1165550"/>
              <a:ext cx="15725" cy="8400"/>
            </a:xfrm>
            <a:custGeom>
              <a:avLst/>
              <a:gdLst/>
              <a:ahLst/>
              <a:cxnLst/>
              <a:rect l="l" t="t" r="r" b="b"/>
              <a:pathLst>
                <a:path w="629" h="336" extrusionOk="0">
                  <a:moveTo>
                    <a:pt x="210" y="1"/>
                  </a:moveTo>
                  <a:cubicBezTo>
                    <a:pt x="84" y="1"/>
                    <a:pt x="1" y="42"/>
                    <a:pt x="21" y="126"/>
                  </a:cubicBezTo>
                  <a:cubicBezTo>
                    <a:pt x="21" y="168"/>
                    <a:pt x="356" y="335"/>
                    <a:pt x="503" y="335"/>
                  </a:cubicBezTo>
                  <a:cubicBezTo>
                    <a:pt x="607" y="314"/>
                    <a:pt x="628" y="126"/>
                    <a:pt x="628" y="63"/>
                  </a:cubicBezTo>
                  <a:cubicBezTo>
                    <a:pt x="628" y="21"/>
                    <a:pt x="314" y="1"/>
                    <a:pt x="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6"/>
            <p:cNvSpPr/>
            <p:nvPr/>
          </p:nvSpPr>
          <p:spPr>
            <a:xfrm>
              <a:off x="5051025" y="1208950"/>
              <a:ext cx="11575" cy="10050"/>
            </a:xfrm>
            <a:custGeom>
              <a:avLst/>
              <a:gdLst/>
              <a:ahLst/>
              <a:cxnLst/>
              <a:rect l="l" t="t" r="r" b="b"/>
              <a:pathLst>
                <a:path w="463" h="402" extrusionOk="0">
                  <a:moveTo>
                    <a:pt x="196" y="1"/>
                  </a:moveTo>
                  <a:cubicBezTo>
                    <a:pt x="193" y="1"/>
                    <a:pt x="191" y="1"/>
                    <a:pt x="189" y="1"/>
                  </a:cubicBezTo>
                  <a:cubicBezTo>
                    <a:pt x="84" y="1"/>
                    <a:pt x="0" y="169"/>
                    <a:pt x="0" y="210"/>
                  </a:cubicBezTo>
                  <a:cubicBezTo>
                    <a:pt x="0" y="273"/>
                    <a:pt x="126" y="357"/>
                    <a:pt x="314" y="399"/>
                  </a:cubicBezTo>
                  <a:cubicBezTo>
                    <a:pt x="321" y="401"/>
                    <a:pt x="328" y="401"/>
                    <a:pt x="334" y="401"/>
                  </a:cubicBezTo>
                  <a:cubicBezTo>
                    <a:pt x="462" y="401"/>
                    <a:pt x="297" y="1"/>
                    <a:pt x="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6"/>
            <p:cNvSpPr/>
            <p:nvPr/>
          </p:nvSpPr>
          <p:spPr>
            <a:xfrm>
              <a:off x="5645250" y="1176400"/>
              <a:ext cx="11525" cy="8525"/>
            </a:xfrm>
            <a:custGeom>
              <a:avLst/>
              <a:gdLst/>
              <a:ahLst/>
              <a:cxnLst/>
              <a:rect l="l" t="t" r="r" b="b"/>
              <a:pathLst>
                <a:path w="461" h="341" extrusionOk="0">
                  <a:moveTo>
                    <a:pt x="334" y="1"/>
                  </a:moveTo>
                  <a:cubicBezTo>
                    <a:pt x="285" y="1"/>
                    <a:pt x="226" y="14"/>
                    <a:pt x="168" y="48"/>
                  </a:cubicBezTo>
                  <a:cubicBezTo>
                    <a:pt x="1" y="132"/>
                    <a:pt x="63" y="341"/>
                    <a:pt x="189" y="341"/>
                  </a:cubicBezTo>
                  <a:cubicBezTo>
                    <a:pt x="356" y="341"/>
                    <a:pt x="461" y="152"/>
                    <a:pt x="461" y="69"/>
                  </a:cubicBezTo>
                  <a:cubicBezTo>
                    <a:pt x="461" y="31"/>
                    <a:pt x="408" y="1"/>
                    <a:pt x="3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6"/>
            <p:cNvSpPr/>
            <p:nvPr/>
          </p:nvSpPr>
          <p:spPr>
            <a:xfrm>
              <a:off x="5854475" y="795725"/>
              <a:ext cx="20950" cy="4225"/>
            </a:xfrm>
            <a:custGeom>
              <a:avLst/>
              <a:gdLst/>
              <a:ahLst/>
              <a:cxnLst/>
              <a:rect l="l" t="t" r="r" b="b"/>
              <a:pathLst>
                <a:path w="838" h="169" extrusionOk="0">
                  <a:moveTo>
                    <a:pt x="252" y="1"/>
                  </a:moveTo>
                  <a:cubicBezTo>
                    <a:pt x="85" y="1"/>
                    <a:pt x="1" y="63"/>
                    <a:pt x="85" y="147"/>
                  </a:cubicBezTo>
                  <a:cubicBezTo>
                    <a:pt x="114" y="162"/>
                    <a:pt x="186" y="169"/>
                    <a:pt x="272" y="169"/>
                  </a:cubicBezTo>
                  <a:cubicBezTo>
                    <a:pt x="428" y="169"/>
                    <a:pt x="631" y="146"/>
                    <a:pt x="712" y="105"/>
                  </a:cubicBezTo>
                  <a:cubicBezTo>
                    <a:pt x="838" y="63"/>
                    <a:pt x="399" y="1"/>
                    <a:pt x="2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6"/>
            <p:cNvSpPr/>
            <p:nvPr/>
          </p:nvSpPr>
          <p:spPr>
            <a:xfrm>
              <a:off x="5675700" y="1113975"/>
              <a:ext cx="9850" cy="9200"/>
            </a:xfrm>
            <a:custGeom>
              <a:avLst/>
              <a:gdLst/>
              <a:ahLst/>
              <a:cxnLst/>
              <a:rect l="l" t="t" r="r" b="b"/>
              <a:pathLst>
                <a:path w="394" h="368" extrusionOk="0">
                  <a:moveTo>
                    <a:pt x="261" y="1"/>
                  </a:moveTo>
                  <a:cubicBezTo>
                    <a:pt x="166" y="1"/>
                    <a:pt x="0" y="310"/>
                    <a:pt x="38" y="348"/>
                  </a:cubicBezTo>
                  <a:cubicBezTo>
                    <a:pt x="52" y="361"/>
                    <a:pt x="71" y="367"/>
                    <a:pt x="94" y="367"/>
                  </a:cubicBezTo>
                  <a:cubicBezTo>
                    <a:pt x="175" y="367"/>
                    <a:pt x="298" y="292"/>
                    <a:pt x="331" y="243"/>
                  </a:cubicBezTo>
                  <a:cubicBezTo>
                    <a:pt x="394" y="201"/>
                    <a:pt x="352" y="97"/>
                    <a:pt x="289" y="13"/>
                  </a:cubicBezTo>
                  <a:cubicBezTo>
                    <a:pt x="281" y="5"/>
                    <a:pt x="271" y="1"/>
                    <a:pt x="2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6"/>
            <p:cNvSpPr/>
            <p:nvPr/>
          </p:nvSpPr>
          <p:spPr>
            <a:xfrm>
              <a:off x="5327725" y="1140950"/>
              <a:ext cx="22000" cy="3700"/>
            </a:xfrm>
            <a:custGeom>
              <a:avLst/>
              <a:gdLst/>
              <a:ahLst/>
              <a:cxnLst/>
              <a:rect l="l" t="t" r="r" b="b"/>
              <a:pathLst>
                <a:path w="880" h="148" extrusionOk="0">
                  <a:moveTo>
                    <a:pt x="532" y="0"/>
                  </a:moveTo>
                  <a:cubicBezTo>
                    <a:pt x="362" y="0"/>
                    <a:pt x="160" y="23"/>
                    <a:pt x="105" y="64"/>
                  </a:cubicBezTo>
                  <a:cubicBezTo>
                    <a:pt x="1" y="106"/>
                    <a:pt x="461" y="148"/>
                    <a:pt x="650" y="148"/>
                  </a:cubicBezTo>
                  <a:cubicBezTo>
                    <a:pt x="859" y="148"/>
                    <a:pt x="880" y="85"/>
                    <a:pt x="754" y="22"/>
                  </a:cubicBezTo>
                  <a:cubicBezTo>
                    <a:pt x="710" y="7"/>
                    <a:pt x="626" y="0"/>
                    <a:pt x="5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6"/>
            <p:cNvSpPr/>
            <p:nvPr/>
          </p:nvSpPr>
          <p:spPr>
            <a:xfrm>
              <a:off x="5422425" y="1131550"/>
              <a:ext cx="25650" cy="2650"/>
            </a:xfrm>
            <a:custGeom>
              <a:avLst/>
              <a:gdLst/>
              <a:ahLst/>
              <a:cxnLst/>
              <a:rect l="l" t="t" r="r" b="b"/>
              <a:pathLst>
                <a:path w="1026" h="106" extrusionOk="0">
                  <a:moveTo>
                    <a:pt x="335" y="1"/>
                  </a:moveTo>
                  <a:cubicBezTo>
                    <a:pt x="167" y="1"/>
                    <a:pt x="0" y="1"/>
                    <a:pt x="0" y="21"/>
                  </a:cubicBezTo>
                  <a:cubicBezTo>
                    <a:pt x="0" y="42"/>
                    <a:pt x="502" y="63"/>
                    <a:pt x="691" y="105"/>
                  </a:cubicBezTo>
                  <a:cubicBezTo>
                    <a:pt x="858" y="105"/>
                    <a:pt x="1025" y="42"/>
                    <a:pt x="1025" y="21"/>
                  </a:cubicBezTo>
                  <a:cubicBezTo>
                    <a:pt x="1025" y="1"/>
                    <a:pt x="523" y="1"/>
                    <a:pt x="3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6"/>
            <p:cNvSpPr/>
            <p:nvPr/>
          </p:nvSpPr>
          <p:spPr>
            <a:xfrm>
              <a:off x="1864875" y="1087100"/>
              <a:ext cx="18325" cy="3150"/>
            </a:xfrm>
            <a:custGeom>
              <a:avLst/>
              <a:gdLst/>
              <a:ahLst/>
              <a:cxnLst/>
              <a:rect l="l" t="t" r="r" b="b"/>
              <a:pathLst>
                <a:path w="733" h="126" extrusionOk="0">
                  <a:moveTo>
                    <a:pt x="231" y="0"/>
                  </a:moveTo>
                  <a:cubicBezTo>
                    <a:pt x="105" y="0"/>
                    <a:pt x="1" y="21"/>
                    <a:pt x="1" y="42"/>
                  </a:cubicBezTo>
                  <a:cubicBezTo>
                    <a:pt x="1" y="63"/>
                    <a:pt x="398" y="126"/>
                    <a:pt x="503" y="126"/>
                  </a:cubicBezTo>
                  <a:cubicBezTo>
                    <a:pt x="628" y="105"/>
                    <a:pt x="733" y="42"/>
                    <a:pt x="733" y="21"/>
                  </a:cubicBezTo>
                  <a:cubicBezTo>
                    <a:pt x="733" y="0"/>
                    <a:pt x="356" y="0"/>
                    <a:pt x="2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6"/>
            <p:cNvSpPr/>
            <p:nvPr/>
          </p:nvSpPr>
          <p:spPr>
            <a:xfrm>
              <a:off x="2390200" y="1206300"/>
              <a:ext cx="12950" cy="8250"/>
            </a:xfrm>
            <a:custGeom>
              <a:avLst/>
              <a:gdLst/>
              <a:ahLst/>
              <a:cxnLst/>
              <a:rect l="l" t="t" r="r" b="b"/>
              <a:pathLst>
                <a:path w="518" h="330" extrusionOk="0">
                  <a:moveTo>
                    <a:pt x="439" y="0"/>
                  </a:moveTo>
                  <a:cubicBezTo>
                    <a:pt x="365" y="0"/>
                    <a:pt x="196" y="114"/>
                    <a:pt x="99" y="191"/>
                  </a:cubicBezTo>
                  <a:cubicBezTo>
                    <a:pt x="1" y="273"/>
                    <a:pt x="18" y="330"/>
                    <a:pt x="112" y="330"/>
                  </a:cubicBezTo>
                  <a:cubicBezTo>
                    <a:pt x="137" y="330"/>
                    <a:pt x="168" y="325"/>
                    <a:pt x="204" y="316"/>
                  </a:cubicBezTo>
                  <a:cubicBezTo>
                    <a:pt x="351" y="296"/>
                    <a:pt x="518" y="65"/>
                    <a:pt x="455" y="3"/>
                  </a:cubicBezTo>
                  <a:cubicBezTo>
                    <a:pt x="450" y="1"/>
                    <a:pt x="445" y="0"/>
                    <a:pt x="4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6"/>
            <p:cNvSpPr/>
            <p:nvPr/>
          </p:nvSpPr>
          <p:spPr>
            <a:xfrm>
              <a:off x="5817875" y="768450"/>
              <a:ext cx="14675" cy="7950"/>
            </a:xfrm>
            <a:custGeom>
              <a:avLst/>
              <a:gdLst/>
              <a:ahLst/>
              <a:cxnLst/>
              <a:rect l="l" t="t" r="r" b="b"/>
              <a:pathLst>
                <a:path w="587" h="318" extrusionOk="0">
                  <a:moveTo>
                    <a:pt x="510" y="1"/>
                  </a:moveTo>
                  <a:cubicBezTo>
                    <a:pt x="472" y="1"/>
                    <a:pt x="422" y="42"/>
                    <a:pt x="356" y="108"/>
                  </a:cubicBezTo>
                  <a:lnTo>
                    <a:pt x="272" y="150"/>
                  </a:lnTo>
                  <a:lnTo>
                    <a:pt x="189" y="213"/>
                  </a:lnTo>
                  <a:cubicBezTo>
                    <a:pt x="84" y="213"/>
                    <a:pt x="0" y="234"/>
                    <a:pt x="0" y="255"/>
                  </a:cubicBezTo>
                  <a:cubicBezTo>
                    <a:pt x="0" y="296"/>
                    <a:pt x="293" y="317"/>
                    <a:pt x="398" y="317"/>
                  </a:cubicBezTo>
                  <a:cubicBezTo>
                    <a:pt x="523" y="317"/>
                    <a:pt x="586" y="108"/>
                    <a:pt x="565" y="45"/>
                  </a:cubicBezTo>
                  <a:cubicBezTo>
                    <a:pt x="550" y="15"/>
                    <a:pt x="532" y="1"/>
                    <a:pt x="5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6"/>
            <p:cNvSpPr/>
            <p:nvPr/>
          </p:nvSpPr>
          <p:spPr>
            <a:xfrm>
              <a:off x="5513425" y="1213150"/>
              <a:ext cx="18350" cy="3275"/>
            </a:xfrm>
            <a:custGeom>
              <a:avLst/>
              <a:gdLst/>
              <a:ahLst/>
              <a:cxnLst/>
              <a:rect l="l" t="t" r="r" b="b"/>
              <a:pathLst>
                <a:path w="734" h="131" extrusionOk="0">
                  <a:moveTo>
                    <a:pt x="231" y="1"/>
                  </a:moveTo>
                  <a:cubicBezTo>
                    <a:pt x="105" y="1"/>
                    <a:pt x="1" y="22"/>
                    <a:pt x="1" y="42"/>
                  </a:cubicBezTo>
                  <a:cubicBezTo>
                    <a:pt x="1" y="79"/>
                    <a:pt x="266" y="130"/>
                    <a:pt x="433" y="130"/>
                  </a:cubicBezTo>
                  <a:cubicBezTo>
                    <a:pt x="459" y="130"/>
                    <a:pt x="483" y="129"/>
                    <a:pt x="503" y="126"/>
                  </a:cubicBezTo>
                  <a:cubicBezTo>
                    <a:pt x="628" y="105"/>
                    <a:pt x="733" y="42"/>
                    <a:pt x="733" y="22"/>
                  </a:cubicBezTo>
                  <a:cubicBezTo>
                    <a:pt x="733" y="1"/>
                    <a:pt x="356" y="1"/>
                    <a:pt x="2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6"/>
            <p:cNvSpPr/>
            <p:nvPr/>
          </p:nvSpPr>
          <p:spPr>
            <a:xfrm>
              <a:off x="3776250" y="751475"/>
              <a:ext cx="9450" cy="8700"/>
            </a:xfrm>
            <a:custGeom>
              <a:avLst/>
              <a:gdLst/>
              <a:ahLst/>
              <a:cxnLst/>
              <a:rect l="l" t="t" r="r" b="b"/>
              <a:pathLst>
                <a:path w="378" h="348" extrusionOk="0">
                  <a:moveTo>
                    <a:pt x="325" y="0"/>
                  </a:moveTo>
                  <a:cubicBezTo>
                    <a:pt x="260" y="0"/>
                    <a:pt x="112" y="111"/>
                    <a:pt x="63" y="159"/>
                  </a:cubicBezTo>
                  <a:cubicBezTo>
                    <a:pt x="21" y="243"/>
                    <a:pt x="0" y="285"/>
                    <a:pt x="21" y="306"/>
                  </a:cubicBezTo>
                  <a:cubicBezTo>
                    <a:pt x="42" y="306"/>
                    <a:pt x="231" y="348"/>
                    <a:pt x="314" y="348"/>
                  </a:cubicBezTo>
                  <a:cubicBezTo>
                    <a:pt x="377" y="348"/>
                    <a:pt x="377" y="139"/>
                    <a:pt x="356" y="34"/>
                  </a:cubicBezTo>
                  <a:cubicBezTo>
                    <a:pt x="356" y="10"/>
                    <a:pt x="344" y="0"/>
                    <a:pt x="3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6"/>
            <p:cNvSpPr/>
            <p:nvPr/>
          </p:nvSpPr>
          <p:spPr>
            <a:xfrm>
              <a:off x="5772875" y="1002250"/>
              <a:ext cx="13625" cy="2750"/>
            </a:xfrm>
            <a:custGeom>
              <a:avLst/>
              <a:gdLst/>
              <a:ahLst/>
              <a:cxnLst/>
              <a:rect l="l" t="t" r="r" b="b"/>
              <a:pathLst>
                <a:path w="545" h="110" extrusionOk="0">
                  <a:moveTo>
                    <a:pt x="233" y="0"/>
                  </a:moveTo>
                  <a:cubicBezTo>
                    <a:pt x="216" y="0"/>
                    <a:pt x="201" y="1"/>
                    <a:pt x="189" y="4"/>
                  </a:cubicBezTo>
                  <a:cubicBezTo>
                    <a:pt x="85" y="4"/>
                    <a:pt x="1" y="67"/>
                    <a:pt x="1" y="88"/>
                  </a:cubicBezTo>
                  <a:cubicBezTo>
                    <a:pt x="1" y="109"/>
                    <a:pt x="273" y="109"/>
                    <a:pt x="377" y="109"/>
                  </a:cubicBezTo>
                  <a:cubicBezTo>
                    <a:pt x="482" y="109"/>
                    <a:pt x="545" y="88"/>
                    <a:pt x="545" y="67"/>
                  </a:cubicBezTo>
                  <a:cubicBezTo>
                    <a:pt x="527" y="49"/>
                    <a:pt x="339" y="0"/>
                    <a:pt x="2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6"/>
            <p:cNvSpPr/>
            <p:nvPr/>
          </p:nvSpPr>
          <p:spPr>
            <a:xfrm>
              <a:off x="5622750" y="1173400"/>
              <a:ext cx="7875" cy="3725"/>
            </a:xfrm>
            <a:custGeom>
              <a:avLst/>
              <a:gdLst/>
              <a:ahLst/>
              <a:cxnLst/>
              <a:rect l="l" t="t" r="r" b="b"/>
              <a:pathLst>
                <a:path w="315" h="149" extrusionOk="0">
                  <a:moveTo>
                    <a:pt x="64" y="0"/>
                  </a:moveTo>
                  <a:cubicBezTo>
                    <a:pt x="22" y="0"/>
                    <a:pt x="1" y="42"/>
                    <a:pt x="43" y="126"/>
                  </a:cubicBezTo>
                  <a:cubicBezTo>
                    <a:pt x="67" y="142"/>
                    <a:pt x="112" y="149"/>
                    <a:pt x="159" y="149"/>
                  </a:cubicBezTo>
                  <a:cubicBezTo>
                    <a:pt x="235" y="149"/>
                    <a:pt x="315" y="131"/>
                    <a:pt x="315" y="105"/>
                  </a:cubicBezTo>
                  <a:cubicBezTo>
                    <a:pt x="315" y="42"/>
                    <a:pt x="126" y="0"/>
                    <a:pt x="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6"/>
            <p:cNvSpPr/>
            <p:nvPr/>
          </p:nvSpPr>
          <p:spPr>
            <a:xfrm>
              <a:off x="5180750" y="1192225"/>
              <a:ext cx="13625" cy="2750"/>
            </a:xfrm>
            <a:custGeom>
              <a:avLst/>
              <a:gdLst/>
              <a:ahLst/>
              <a:cxnLst/>
              <a:rect l="l" t="t" r="r" b="b"/>
              <a:pathLst>
                <a:path w="545" h="110" extrusionOk="0">
                  <a:moveTo>
                    <a:pt x="168" y="1"/>
                  </a:moveTo>
                  <a:cubicBezTo>
                    <a:pt x="63" y="1"/>
                    <a:pt x="0" y="22"/>
                    <a:pt x="0" y="43"/>
                  </a:cubicBezTo>
                  <a:cubicBezTo>
                    <a:pt x="0" y="61"/>
                    <a:pt x="202" y="110"/>
                    <a:pt x="311" y="110"/>
                  </a:cubicBezTo>
                  <a:cubicBezTo>
                    <a:pt x="329" y="110"/>
                    <a:pt x="344" y="108"/>
                    <a:pt x="356" y="105"/>
                  </a:cubicBezTo>
                  <a:cubicBezTo>
                    <a:pt x="461" y="105"/>
                    <a:pt x="544" y="43"/>
                    <a:pt x="544" y="22"/>
                  </a:cubicBezTo>
                  <a:cubicBezTo>
                    <a:pt x="544" y="1"/>
                    <a:pt x="272" y="1"/>
                    <a:pt x="1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6"/>
            <p:cNvSpPr/>
            <p:nvPr/>
          </p:nvSpPr>
          <p:spPr>
            <a:xfrm>
              <a:off x="5740450" y="956325"/>
              <a:ext cx="3700" cy="12050"/>
            </a:xfrm>
            <a:custGeom>
              <a:avLst/>
              <a:gdLst/>
              <a:ahLst/>
              <a:cxnLst/>
              <a:rect l="l" t="t" r="r" b="b"/>
              <a:pathLst>
                <a:path w="148" h="482" extrusionOk="0">
                  <a:moveTo>
                    <a:pt x="22" y="0"/>
                  </a:moveTo>
                  <a:cubicBezTo>
                    <a:pt x="1" y="0"/>
                    <a:pt x="1" y="251"/>
                    <a:pt x="1" y="335"/>
                  </a:cubicBezTo>
                  <a:cubicBezTo>
                    <a:pt x="22" y="419"/>
                    <a:pt x="42" y="481"/>
                    <a:pt x="63" y="481"/>
                  </a:cubicBezTo>
                  <a:cubicBezTo>
                    <a:pt x="105" y="481"/>
                    <a:pt x="147" y="251"/>
                    <a:pt x="126" y="147"/>
                  </a:cubicBezTo>
                  <a:cubicBezTo>
                    <a:pt x="105" y="63"/>
                    <a:pt x="42" y="0"/>
                    <a:pt x="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6"/>
            <p:cNvSpPr/>
            <p:nvPr/>
          </p:nvSpPr>
          <p:spPr>
            <a:xfrm>
              <a:off x="5574625" y="1164500"/>
              <a:ext cx="3700" cy="7875"/>
            </a:xfrm>
            <a:custGeom>
              <a:avLst/>
              <a:gdLst/>
              <a:ahLst/>
              <a:cxnLst/>
              <a:rect l="l" t="t" r="r" b="b"/>
              <a:pathLst>
                <a:path w="148" h="315" extrusionOk="0">
                  <a:moveTo>
                    <a:pt x="43" y="1"/>
                  </a:moveTo>
                  <a:cubicBezTo>
                    <a:pt x="1" y="1"/>
                    <a:pt x="1" y="168"/>
                    <a:pt x="1" y="210"/>
                  </a:cubicBezTo>
                  <a:cubicBezTo>
                    <a:pt x="1" y="273"/>
                    <a:pt x="43" y="315"/>
                    <a:pt x="64" y="315"/>
                  </a:cubicBezTo>
                  <a:cubicBezTo>
                    <a:pt x="85" y="315"/>
                    <a:pt x="147" y="168"/>
                    <a:pt x="147" y="105"/>
                  </a:cubicBezTo>
                  <a:cubicBezTo>
                    <a:pt x="105" y="22"/>
                    <a:pt x="64" y="1"/>
                    <a:pt x="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6"/>
            <p:cNvSpPr/>
            <p:nvPr/>
          </p:nvSpPr>
          <p:spPr>
            <a:xfrm>
              <a:off x="5164525" y="1163450"/>
              <a:ext cx="3175" cy="9975"/>
            </a:xfrm>
            <a:custGeom>
              <a:avLst/>
              <a:gdLst/>
              <a:ahLst/>
              <a:cxnLst/>
              <a:rect l="l" t="t" r="r" b="b"/>
              <a:pathLst>
                <a:path w="127" h="399" extrusionOk="0">
                  <a:moveTo>
                    <a:pt x="43" y="1"/>
                  </a:moveTo>
                  <a:cubicBezTo>
                    <a:pt x="1" y="22"/>
                    <a:pt x="1" y="168"/>
                    <a:pt x="1" y="252"/>
                  </a:cubicBezTo>
                  <a:cubicBezTo>
                    <a:pt x="1" y="336"/>
                    <a:pt x="1" y="398"/>
                    <a:pt x="43" y="398"/>
                  </a:cubicBezTo>
                  <a:cubicBezTo>
                    <a:pt x="63" y="398"/>
                    <a:pt x="126" y="210"/>
                    <a:pt x="105" y="126"/>
                  </a:cubicBezTo>
                  <a:cubicBezTo>
                    <a:pt x="105" y="43"/>
                    <a:pt x="63" y="1"/>
                    <a:pt x="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6"/>
            <p:cNvSpPr/>
            <p:nvPr/>
          </p:nvSpPr>
          <p:spPr>
            <a:xfrm>
              <a:off x="1763925" y="1000775"/>
              <a:ext cx="8900" cy="2650"/>
            </a:xfrm>
            <a:custGeom>
              <a:avLst/>
              <a:gdLst/>
              <a:ahLst/>
              <a:cxnLst/>
              <a:rect l="l" t="t" r="r" b="b"/>
              <a:pathLst>
                <a:path w="356" h="106" extrusionOk="0">
                  <a:moveTo>
                    <a:pt x="105" y="1"/>
                  </a:moveTo>
                  <a:cubicBezTo>
                    <a:pt x="21" y="1"/>
                    <a:pt x="0" y="42"/>
                    <a:pt x="0" y="63"/>
                  </a:cubicBezTo>
                  <a:cubicBezTo>
                    <a:pt x="0" y="105"/>
                    <a:pt x="189" y="105"/>
                    <a:pt x="251" y="105"/>
                  </a:cubicBezTo>
                  <a:cubicBezTo>
                    <a:pt x="293" y="105"/>
                    <a:pt x="356" y="63"/>
                    <a:pt x="356" y="42"/>
                  </a:cubicBezTo>
                  <a:cubicBezTo>
                    <a:pt x="356" y="22"/>
                    <a:pt x="168" y="1"/>
                    <a:pt x="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6"/>
            <p:cNvSpPr/>
            <p:nvPr/>
          </p:nvSpPr>
          <p:spPr>
            <a:xfrm>
              <a:off x="1748225" y="1001300"/>
              <a:ext cx="8925" cy="2650"/>
            </a:xfrm>
            <a:custGeom>
              <a:avLst/>
              <a:gdLst/>
              <a:ahLst/>
              <a:cxnLst/>
              <a:rect l="l" t="t" r="r" b="b"/>
              <a:pathLst>
                <a:path w="357" h="106" extrusionOk="0">
                  <a:moveTo>
                    <a:pt x="105" y="1"/>
                  </a:moveTo>
                  <a:cubicBezTo>
                    <a:pt x="63" y="1"/>
                    <a:pt x="1" y="21"/>
                    <a:pt x="1" y="42"/>
                  </a:cubicBezTo>
                  <a:cubicBezTo>
                    <a:pt x="1" y="84"/>
                    <a:pt x="189" y="105"/>
                    <a:pt x="252" y="105"/>
                  </a:cubicBezTo>
                  <a:cubicBezTo>
                    <a:pt x="314" y="105"/>
                    <a:pt x="356" y="42"/>
                    <a:pt x="356" y="21"/>
                  </a:cubicBezTo>
                  <a:cubicBezTo>
                    <a:pt x="356" y="1"/>
                    <a:pt x="168" y="1"/>
                    <a:pt x="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6"/>
            <p:cNvSpPr/>
            <p:nvPr/>
          </p:nvSpPr>
          <p:spPr>
            <a:xfrm>
              <a:off x="1681275" y="1002350"/>
              <a:ext cx="8400" cy="2650"/>
            </a:xfrm>
            <a:custGeom>
              <a:avLst/>
              <a:gdLst/>
              <a:ahLst/>
              <a:cxnLst/>
              <a:rect l="l" t="t" r="r" b="b"/>
              <a:pathLst>
                <a:path w="336" h="106" extrusionOk="0">
                  <a:moveTo>
                    <a:pt x="105" y="0"/>
                  </a:moveTo>
                  <a:cubicBezTo>
                    <a:pt x="42" y="0"/>
                    <a:pt x="0" y="42"/>
                    <a:pt x="0" y="63"/>
                  </a:cubicBezTo>
                  <a:cubicBezTo>
                    <a:pt x="0" y="84"/>
                    <a:pt x="168" y="105"/>
                    <a:pt x="231" y="105"/>
                  </a:cubicBezTo>
                  <a:cubicBezTo>
                    <a:pt x="314" y="105"/>
                    <a:pt x="335" y="63"/>
                    <a:pt x="335" y="21"/>
                  </a:cubicBezTo>
                  <a:cubicBezTo>
                    <a:pt x="335" y="0"/>
                    <a:pt x="147" y="0"/>
                    <a:pt x="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6"/>
            <p:cNvSpPr/>
            <p:nvPr/>
          </p:nvSpPr>
          <p:spPr>
            <a:xfrm>
              <a:off x="5563650" y="1169725"/>
              <a:ext cx="4200" cy="7875"/>
            </a:xfrm>
            <a:custGeom>
              <a:avLst/>
              <a:gdLst/>
              <a:ahLst/>
              <a:cxnLst/>
              <a:rect l="l" t="t" r="r" b="b"/>
              <a:pathLst>
                <a:path w="168" h="315" extrusionOk="0">
                  <a:moveTo>
                    <a:pt x="105" y="1"/>
                  </a:moveTo>
                  <a:cubicBezTo>
                    <a:pt x="84" y="1"/>
                    <a:pt x="0" y="189"/>
                    <a:pt x="21" y="252"/>
                  </a:cubicBezTo>
                  <a:cubicBezTo>
                    <a:pt x="63" y="294"/>
                    <a:pt x="105" y="315"/>
                    <a:pt x="126" y="315"/>
                  </a:cubicBezTo>
                  <a:cubicBezTo>
                    <a:pt x="168" y="315"/>
                    <a:pt x="168" y="168"/>
                    <a:pt x="168" y="106"/>
                  </a:cubicBezTo>
                  <a:cubicBezTo>
                    <a:pt x="168" y="43"/>
                    <a:pt x="126" y="1"/>
                    <a:pt x="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6"/>
            <p:cNvSpPr/>
            <p:nvPr/>
          </p:nvSpPr>
          <p:spPr>
            <a:xfrm>
              <a:off x="5561025" y="1006000"/>
              <a:ext cx="8325" cy="4500"/>
            </a:xfrm>
            <a:custGeom>
              <a:avLst/>
              <a:gdLst/>
              <a:ahLst/>
              <a:cxnLst/>
              <a:rect l="l" t="t" r="r" b="b"/>
              <a:pathLst>
                <a:path w="333" h="180" extrusionOk="0">
                  <a:moveTo>
                    <a:pt x="210" y="1"/>
                  </a:moveTo>
                  <a:lnTo>
                    <a:pt x="105" y="22"/>
                  </a:lnTo>
                  <a:cubicBezTo>
                    <a:pt x="1" y="64"/>
                    <a:pt x="126" y="147"/>
                    <a:pt x="231" y="168"/>
                  </a:cubicBezTo>
                  <a:cubicBezTo>
                    <a:pt x="250" y="176"/>
                    <a:pt x="265" y="179"/>
                    <a:pt x="277" y="179"/>
                  </a:cubicBezTo>
                  <a:cubicBezTo>
                    <a:pt x="332" y="179"/>
                    <a:pt x="317" y="108"/>
                    <a:pt x="231" y="22"/>
                  </a:cubicBezTo>
                  <a:lnTo>
                    <a:pt x="21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6"/>
            <p:cNvSpPr/>
            <p:nvPr/>
          </p:nvSpPr>
          <p:spPr>
            <a:xfrm>
              <a:off x="1760775" y="1066175"/>
              <a:ext cx="8400" cy="2250"/>
            </a:xfrm>
            <a:custGeom>
              <a:avLst/>
              <a:gdLst/>
              <a:ahLst/>
              <a:cxnLst/>
              <a:rect l="l" t="t" r="r" b="b"/>
              <a:pathLst>
                <a:path w="336" h="90" extrusionOk="0">
                  <a:moveTo>
                    <a:pt x="105" y="0"/>
                  </a:moveTo>
                  <a:cubicBezTo>
                    <a:pt x="64" y="0"/>
                    <a:pt x="1" y="21"/>
                    <a:pt x="1" y="42"/>
                  </a:cubicBezTo>
                  <a:cubicBezTo>
                    <a:pt x="1" y="59"/>
                    <a:pt x="124" y="89"/>
                    <a:pt x="193" y="89"/>
                  </a:cubicBezTo>
                  <a:cubicBezTo>
                    <a:pt x="210" y="89"/>
                    <a:pt x="223" y="88"/>
                    <a:pt x="231" y="84"/>
                  </a:cubicBezTo>
                  <a:cubicBezTo>
                    <a:pt x="315" y="84"/>
                    <a:pt x="336" y="42"/>
                    <a:pt x="336" y="21"/>
                  </a:cubicBezTo>
                  <a:cubicBezTo>
                    <a:pt x="336" y="0"/>
                    <a:pt x="168" y="0"/>
                    <a:pt x="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6"/>
            <p:cNvSpPr/>
            <p:nvPr/>
          </p:nvSpPr>
          <p:spPr>
            <a:xfrm>
              <a:off x="5792750" y="940625"/>
              <a:ext cx="2650" cy="9450"/>
            </a:xfrm>
            <a:custGeom>
              <a:avLst/>
              <a:gdLst/>
              <a:ahLst/>
              <a:cxnLst/>
              <a:rect l="l" t="t" r="r" b="b"/>
              <a:pathLst>
                <a:path w="106" h="378" extrusionOk="0">
                  <a:moveTo>
                    <a:pt x="22" y="0"/>
                  </a:moveTo>
                  <a:cubicBezTo>
                    <a:pt x="1" y="0"/>
                    <a:pt x="1" y="168"/>
                    <a:pt x="1" y="251"/>
                  </a:cubicBezTo>
                  <a:cubicBezTo>
                    <a:pt x="1" y="335"/>
                    <a:pt x="1" y="377"/>
                    <a:pt x="22" y="377"/>
                  </a:cubicBezTo>
                  <a:cubicBezTo>
                    <a:pt x="43" y="377"/>
                    <a:pt x="106" y="210"/>
                    <a:pt x="106" y="126"/>
                  </a:cubicBezTo>
                  <a:cubicBezTo>
                    <a:pt x="106" y="42"/>
                    <a:pt x="43" y="0"/>
                    <a:pt x="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6"/>
            <p:cNvSpPr/>
            <p:nvPr/>
          </p:nvSpPr>
          <p:spPr>
            <a:xfrm>
              <a:off x="1818325" y="1088000"/>
              <a:ext cx="8400" cy="2775"/>
            </a:xfrm>
            <a:custGeom>
              <a:avLst/>
              <a:gdLst/>
              <a:ahLst/>
              <a:cxnLst/>
              <a:rect l="l" t="t" r="r" b="b"/>
              <a:pathLst>
                <a:path w="336" h="111" extrusionOk="0">
                  <a:moveTo>
                    <a:pt x="150" y="0"/>
                  </a:moveTo>
                  <a:cubicBezTo>
                    <a:pt x="133" y="0"/>
                    <a:pt x="117" y="2"/>
                    <a:pt x="105" y="6"/>
                  </a:cubicBezTo>
                  <a:cubicBezTo>
                    <a:pt x="21" y="6"/>
                    <a:pt x="0" y="48"/>
                    <a:pt x="0" y="90"/>
                  </a:cubicBezTo>
                  <a:cubicBezTo>
                    <a:pt x="0" y="110"/>
                    <a:pt x="189" y="110"/>
                    <a:pt x="231" y="110"/>
                  </a:cubicBezTo>
                  <a:cubicBezTo>
                    <a:pt x="293" y="110"/>
                    <a:pt x="335" y="90"/>
                    <a:pt x="335" y="48"/>
                  </a:cubicBezTo>
                  <a:cubicBezTo>
                    <a:pt x="335" y="31"/>
                    <a:pt x="226" y="0"/>
                    <a:pt x="1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6"/>
            <p:cNvSpPr/>
            <p:nvPr/>
          </p:nvSpPr>
          <p:spPr>
            <a:xfrm>
              <a:off x="5672975" y="943250"/>
              <a:ext cx="2125" cy="4200"/>
            </a:xfrm>
            <a:custGeom>
              <a:avLst/>
              <a:gdLst/>
              <a:ahLst/>
              <a:cxnLst/>
              <a:rect l="l" t="t" r="r" b="b"/>
              <a:pathLst>
                <a:path w="85" h="168" extrusionOk="0">
                  <a:moveTo>
                    <a:pt x="42" y="0"/>
                  </a:moveTo>
                  <a:cubicBezTo>
                    <a:pt x="42" y="0"/>
                    <a:pt x="21" y="105"/>
                    <a:pt x="0" y="126"/>
                  </a:cubicBezTo>
                  <a:cubicBezTo>
                    <a:pt x="0" y="146"/>
                    <a:pt x="42" y="167"/>
                    <a:pt x="42" y="167"/>
                  </a:cubicBezTo>
                  <a:cubicBezTo>
                    <a:pt x="84" y="167"/>
                    <a:pt x="84" y="63"/>
                    <a:pt x="84" y="42"/>
                  </a:cubicBezTo>
                  <a:cubicBezTo>
                    <a:pt x="84" y="21"/>
                    <a:pt x="42" y="0"/>
                    <a:pt x="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6"/>
            <p:cNvSpPr/>
            <p:nvPr/>
          </p:nvSpPr>
          <p:spPr>
            <a:xfrm>
              <a:off x="5833575" y="925975"/>
              <a:ext cx="2100" cy="4725"/>
            </a:xfrm>
            <a:custGeom>
              <a:avLst/>
              <a:gdLst/>
              <a:ahLst/>
              <a:cxnLst/>
              <a:rect l="l" t="t" r="r" b="b"/>
              <a:pathLst>
                <a:path w="84" h="189" extrusionOk="0">
                  <a:moveTo>
                    <a:pt x="63" y="1"/>
                  </a:moveTo>
                  <a:cubicBezTo>
                    <a:pt x="42" y="1"/>
                    <a:pt x="0" y="84"/>
                    <a:pt x="0" y="126"/>
                  </a:cubicBezTo>
                  <a:cubicBezTo>
                    <a:pt x="0" y="168"/>
                    <a:pt x="63" y="189"/>
                    <a:pt x="63" y="189"/>
                  </a:cubicBezTo>
                  <a:cubicBezTo>
                    <a:pt x="84" y="189"/>
                    <a:pt x="84" y="84"/>
                    <a:pt x="84" y="63"/>
                  </a:cubicBezTo>
                  <a:cubicBezTo>
                    <a:pt x="84" y="21"/>
                    <a:pt x="63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6"/>
            <p:cNvSpPr/>
            <p:nvPr/>
          </p:nvSpPr>
          <p:spPr>
            <a:xfrm>
              <a:off x="1701150" y="1011775"/>
              <a:ext cx="5250" cy="2100"/>
            </a:xfrm>
            <a:custGeom>
              <a:avLst/>
              <a:gdLst/>
              <a:ahLst/>
              <a:cxnLst/>
              <a:rect l="l" t="t" r="r" b="b"/>
              <a:pathLst>
                <a:path w="210" h="84" extrusionOk="0">
                  <a:moveTo>
                    <a:pt x="84" y="0"/>
                  </a:moveTo>
                  <a:cubicBezTo>
                    <a:pt x="21" y="0"/>
                    <a:pt x="0" y="21"/>
                    <a:pt x="0" y="21"/>
                  </a:cubicBezTo>
                  <a:cubicBezTo>
                    <a:pt x="0" y="42"/>
                    <a:pt x="84" y="84"/>
                    <a:pt x="126" y="84"/>
                  </a:cubicBezTo>
                  <a:cubicBezTo>
                    <a:pt x="189" y="84"/>
                    <a:pt x="210" y="21"/>
                    <a:pt x="210" y="21"/>
                  </a:cubicBezTo>
                  <a:cubicBezTo>
                    <a:pt x="210" y="0"/>
                    <a:pt x="105" y="0"/>
                    <a:pt x="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6"/>
            <p:cNvSpPr/>
            <p:nvPr/>
          </p:nvSpPr>
          <p:spPr>
            <a:xfrm>
              <a:off x="1827725" y="1055250"/>
              <a:ext cx="4225" cy="3625"/>
            </a:xfrm>
            <a:custGeom>
              <a:avLst/>
              <a:gdLst/>
              <a:ahLst/>
              <a:cxnLst/>
              <a:rect l="l" t="t" r="r" b="b"/>
              <a:pathLst>
                <a:path w="169" h="145" extrusionOk="0">
                  <a:moveTo>
                    <a:pt x="51" y="0"/>
                  </a:moveTo>
                  <a:cubicBezTo>
                    <a:pt x="20" y="0"/>
                    <a:pt x="1" y="19"/>
                    <a:pt x="1" y="19"/>
                  </a:cubicBezTo>
                  <a:lnTo>
                    <a:pt x="106" y="123"/>
                  </a:lnTo>
                  <a:cubicBezTo>
                    <a:pt x="147" y="144"/>
                    <a:pt x="168" y="144"/>
                    <a:pt x="168" y="144"/>
                  </a:cubicBezTo>
                  <a:cubicBezTo>
                    <a:pt x="168" y="144"/>
                    <a:pt x="127" y="60"/>
                    <a:pt x="106" y="19"/>
                  </a:cubicBezTo>
                  <a:cubicBezTo>
                    <a:pt x="85" y="5"/>
                    <a:pt x="66" y="0"/>
                    <a:pt x="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6"/>
            <p:cNvSpPr/>
            <p:nvPr/>
          </p:nvSpPr>
          <p:spPr>
            <a:xfrm>
              <a:off x="1779600" y="1056675"/>
              <a:ext cx="4225" cy="3225"/>
            </a:xfrm>
            <a:custGeom>
              <a:avLst/>
              <a:gdLst/>
              <a:ahLst/>
              <a:cxnLst/>
              <a:rect l="l" t="t" r="r" b="b"/>
              <a:pathLst>
                <a:path w="169" h="129" extrusionOk="0">
                  <a:moveTo>
                    <a:pt x="145" y="0"/>
                  </a:moveTo>
                  <a:cubicBezTo>
                    <a:pt x="130" y="0"/>
                    <a:pt x="59" y="69"/>
                    <a:pt x="22" y="87"/>
                  </a:cubicBezTo>
                  <a:cubicBezTo>
                    <a:pt x="1" y="108"/>
                    <a:pt x="1" y="129"/>
                    <a:pt x="1" y="129"/>
                  </a:cubicBezTo>
                  <a:cubicBezTo>
                    <a:pt x="43" y="129"/>
                    <a:pt x="106" y="87"/>
                    <a:pt x="147" y="87"/>
                  </a:cubicBezTo>
                  <a:cubicBezTo>
                    <a:pt x="168" y="66"/>
                    <a:pt x="147" y="3"/>
                    <a:pt x="147" y="3"/>
                  </a:cubicBezTo>
                  <a:cubicBezTo>
                    <a:pt x="147" y="1"/>
                    <a:pt x="146" y="0"/>
                    <a:pt x="1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6"/>
            <p:cNvSpPr/>
            <p:nvPr/>
          </p:nvSpPr>
          <p:spPr>
            <a:xfrm>
              <a:off x="1693300" y="1038450"/>
              <a:ext cx="2125" cy="4725"/>
            </a:xfrm>
            <a:custGeom>
              <a:avLst/>
              <a:gdLst/>
              <a:ahLst/>
              <a:cxnLst/>
              <a:rect l="l" t="t" r="r" b="b"/>
              <a:pathLst>
                <a:path w="85" h="189" extrusionOk="0">
                  <a:moveTo>
                    <a:pt x="42" y="0"/>
                  </a:moveTo>
                  <a:cubicBezTo>
                    <a:pt x="1" y="0"/>
                    <a:pt x="1" y="105"/>
                    <a:pt x="1" y="126"/>
                  </a:cubicBezTo>
                  <a:cubicBezTo>
                    <a:pt x="1" y="168"/>
                    <a:pt x="42" y="188"/>
                    <a:pt x="42" y="188"/>
                  </a:cubicBezTo>
                  <a:cubicBezTo>
                    <a:pt x="42" y="188"/>
                    <a:pt x="63" y="105"/>
                    <a:pt x="84" y="63"/>
                  </a:cubicBezTo>
                  <a:cubicBezTo>
                    <a:pt x="84" y="21"/>
                    <a:pt x="42" y="0"/>
                    <a:pt x="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6"/>
            <p:cNvSpPr/>
            <p:nvPr/>
          </p:nvSpPr>
          <p:spPr>
            <a:xfrm>
              <a:off x="5817350" y="912375"/>
              <a:ext cx="2125" cy="4725"/>
            </a:xfrm>
            <a:custGeom>
              <a:avLst/>
              <a:gdLst/>
              <a:ahLst/>
              <a:cxnLst/>
              <a:rect l="l" t="t" r="r" b="b"/>
              <a:pathLst>
                <a:path w="85" h="189" extrusionOk="0">
                  <a:moveTo>
                    <a:pt x="63" y="1"/>
                  </a:moveTo>
                  <a:cubicBezTo>
                    <a:pt x="63" y="1"/>
                    <a:pt x="21" y="84"/>
                    <a:pt x="0" y="126"/>
                  </a:cubicBezTo>
                  <a:cubicBezTo>
                    <a:pt x="0" y="147"/>
                    <a:pt x="63" y="189"/>
                    <a:pt x="63" y="189"/>
                  </a:cubicBezTo>
                  <a:cubicBezTo>
                    <a:pt x="84" y="189"/>
                    <a:pt x="84" y="84"/>
                    <a:pt x="84" y="42"/>
                  </a:cubicBezTo>
                  <a:cubicBezTo>
                    <a:pt x="84" y="21"/>
                    <a:pt x="63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6"/>
            <p:cNvSpPr/>
            <p:nvPr/>
          </p:nvSpPr>
          <p:spPr>
            <a:xfrm>
              <a:off x="1961125" y="781600"/>
              <a:ext cx="3675" cy="3275"/>
            </a:xfrm>
            <a:custGeom>
              <a:avLst/>
              <a:gdLst/>
              <a:ahLst/>
              <a:cxnLst/>
              <a:rect l="l" t="t" r="r" b="b"/>
              <a:pathLst>
                <a:path w="147" h="131" extrusionOk="0">
                  <a:moveTo>
                    <a:pt x="147" y="1"/>
                  </a:moveTo>
                  <a:lnTo>
                    <a:pt x="147" y="1"/>
                  </a:lnTo>
                  <a:cubicBezTo>
                    <a:pt x="147" y="1"/>
                    <a:pt x="42" y="22"/>
                    <a:pt x="21" y="42"/>
                  </a:cubicBezTo>
                  <a:cubicBezTo>
                    <a:pt x="0" y="84"/>
                    <a:pt x="21" y="126"/>
                    <a:pt x="21" y="126"/>
                  </a:cubicBezTo>
                  <a:cubicBezTo>
                    <a:pt x="21" y="129"/>
                    <a:pt x="23" y="130"/>
                    <a:pt x="26" y="130"/>
                  </a:cubicBezTo>
                  <a:cubicBezTo>
                    <a:pt x="43" y="130"/>
                    <a:pt x="108" y="79"/>
                    <a:pt x="126" y="42"/>
                  </a:cubicBezTo>
                  <a:cubicBezTo>
                    <a:pt x="147" y="22"/>
                    <a:pt x="147" y="1"/>
                    <a:pt x="1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6"/>
            <p:cNvSpPr/>
            <p:nvPr/>
          </p:nvSpPr>
          <p:spPr>
            <a:xfrm>
              <a:off x="5751950" y="992925"/>
              <a:ext cx="4225" cy="3250"/>
            </a:xfrm>
            <a:custGeom>
              <a:avLst/>
              <a:gdLst/>
              <a:ahLst/>
              <a:cxnLst/>
              <a:rect l="l" t="t" r="r" b="b"/>
              <a:pathLst>
                <a:path w="169" h="130" extrusionOk="0">
                  <a:moveTo>
                    <a:pt x="168" y="1"/>
                  </a:moveTo>
                  <a:cubicBezTo>
                    <a:pt x="168" y="1"/>
                    <a:pt x="64" y="43"/>
                    <a:pt x="22" y="43"/>
                  </a:cubicBezTo>
                  <a:cubicBezTo>
                    <a:pt x="1" y="64"/>
                    <a:pt x="22" y="126"/>
                    <a:pt x="22" y="126"/>
                  </a:cubicBezTo>
                  <a:cubicBezTo>
                    <a:pt x="22" y="129"/>
                    <a:pt x="23" y="130"/>
                    <a:pt x="25" y="130"/>
                  </a:cubicBezTo>
                  <a:cubicBezTo>
                    <a:pt x="39" y="130"/>
                    <a:pt x="108" y="61"/>
                    <a:pt x="126" y="43"/>
                  </a:cubicBezTo>
                  <a:cubicBezTo>
                    <a:pt x="168" y="22"/>
                    <a:pt x="168" y="1"/>
                    <a:pt x="1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6"/>
            <p:cNvSpPr/>
            <p:nvPr/>
          </p:nvSpPr>
          <p:spPr>
            <a:xfrm>
              <a:off x="5756150" y="989175"/>
              <a:ext cx="3675" cy="3775"/>
            </a:xfrm>
            <a:custGeom>
              <a:avLst/>
              <a:gdLst/>
              <a:ahLst/>
              <a:cxnLst/>
              <a:rect l="l" t="t" r="r" b="b"/>
              <a:pathLst>
                <a:path w="147" h="151" extrusionOk="0">
                  <a:moveTo>
                    <a:pt x="123" y="1"/>
                  </a:moveTo>
                  <a:cubicBezTo>
                    <a:pt x="108" y="1"/>
                    <a:pt x="40" y="69"/>
                    <a:pt x="21" y="88"/>
                  </a:cubicBezTo>
                  <a:cubicBezTo>
                    <a:pt x="0" y="109"/>
                    <a:pt x="0" y="151"/>
                    <a:pt x="0" y="151"/>
                  </a:cubicBezTo>
                  <a:cubicBezTo>
                    <a:pt x="0" y="151"/>
                    <a:pt x="105" y="88"/>
                    <a:pt x="126" y="88"/>
                  </a:cubicBezTo>
                  <a:cubicBezTo>
                    <a:pt x="147" y="67"/>
                    <a:pt x="126" y="46"/>
                    <a:pt x="126" y="4"/>
                  </a:cubicBezTo>
                  <a:cubicBezTo>
                    <a:pt x="126" y="2"/>
                    <a:pt x="125" y="1"/>
                    <a:pt x="1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6"/>
            <p:cNvSpPr/>
            <p:nvPr/>
          </p:nvSpPr>
          <p:spPr>
            <a:xfrm>
              <a:off x="1776475" y="1059900"/>
              <a:ext cx="4200" cy="3750"/>
            </a:xfrm>
            <a:custGeom>
              <a:avLst/>
              <a:gdLst/>
              <a:ahLst/>
              <a:cxnLst/>
              <a:rect l="l" t="t" r="r" b="b"/>
              <a:pathLst>
                <a:path w="168" h="150" extrusionOk="0">
                  <a:moveTo>
                    <a:pt x="168" y="0"/>
                  </a:moveTo>
                  <a:cubicBezTo>
                    <a:pt x="168" y="0"/>
                    <a:pt x="63" y="63"/>
                    <a:pt x="21" y="63"/>
                  </a:cubicBezTo>
                  <a:cubicBezTo>
                    <a:pt x="0" y="84"/>
                    <a:pt x="21" y="146"/>
                    <a:pt x="21" y="146"/>
                  </a:cubicBezTo>
                  <a:cubicBezTo>
                    <a:pt x="21" y="149"/>
                    <a:pt x="22" y="150"/>
                    <a:pt x="24" y="150"/>
                  </a:cubicBezTo>
                  <a:cubicBezTo>
                    <a:pt x="39" y="150"/>
                    <a:pt x="107" y="81"/>
                    <a:pt x="126" y="63"/>
                  </a:cubicBezTo>
                  <a:cubicBezTo>
                    <a:pt x="168" y="42"/>
                    <a:pt x="168" y="0"/>
                    <a:pt x="1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6"/>
            <p:cNvSpPr/>
            <p:nvPr/>
          </p:nvSpPr>
          <p:spPr>
            <a:xfrm>
              <a:off x="5670350" y="1027450"/>
              <a:ext cx="2125" cy="4750"/>
            </a:xfrm>
            <a:custGeom>
              <a:avLst/>
              <a:gdLst/>
              <a:ahLst/>
              <a:cxnLst/>
              <a:rect l="l" t="t" r="r" b="b"/>
              <a:pathLst>
                <a:path w="85" h="190" extrusionOk="0">
                  <a:moveTo>
                    <a:pt x="43" y="1"/>
                  </a:moveTo>
                  <a:cubicBezTo>
                    <a:pt x="22" y="1"/>
                    <a:pt x="1" y="84"/>
                    <a:pt x="1" y="126"/>
                  </a:cubicBezTo>
                  <a:cubicBezTo>
                    <a:pt x="1" y="147"/>
                    <a:pt x="43" y="189"/>
                    <a:pt x="43" y="189"/>
                  </a:cubicBezTo>
                  <a:cubicBezTo>
                    <a:pt x="85" y="189"/>
                    <a:pt x="85" y="84"/>
                    <a:pt x="85" y="43"/>
                  </a:cubicBezTo>
                  <a:cubicBezTo>
                    <a:pt x="85" y="22"/>
                    <a:pt x="43" y="1"/>
                    <a:pt x="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6"/>
            <p:cNvSpPr/>
            <p:nvPr/>
          </p:nvSpPr>
          <p:spPr>
            <a:xfrm>
              <a:off x="1844475" y="1086050"/>
              <a:ext cx="2125" cy="4725"/>
            </a:xfrm>
            <a:custGeom>
              <a:avLst/>
              <a:gdLst/>
              <a:ahLst/>
              <a:cxnLst/>
              <a:rect l="l" t="t" r="r" b="b"/>
              <a:pathLst>
                <a:path w="85" h="189" extrusionOk="0">
                  <a:moveTo>
                    <a:pt x="63" y="0"/>
                  </a:moveTo>
                  <a:cubicBezTo>
                    <a:pt x="63" y="0"/>
                    <a:pt x="21" y="105"/>
                    <a:pt x="1" y="126"/>
                  </a:cubicBezTo>
                  <a:cubicBezTo>
                    <a:pt x="1" y="168"/>
                    <a:pt x="63" y="188"/>
                    <a:pt x="63" y="188"/>
                  </a:cubicBezTo>
                  <a:cubicBezTo>
                    <a:pt x="84" y="188"/>
                    <a:pt x="84" y="84"/>
                    <a:pt x="84" y="63"/>
                  </a:cubicBezTo>
                  <a:cubicBezTo>
                    <a:pt x="84" y="21"/>
                    <a:pt x="63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6"/>
            <p:cNvSpPr/>
            <p:nvPr/>
          </p:nvSpPr>
          <p:spPr>
            <a:xfrm>
              <a:off x="1777000" y="1088125"/>
              <a:ext cx="2125" cy="4750"/>
            </a:xfrm>
            <a:custGeom>
              <a:avLst/>
              <a:gdLst/>
              <a:ahLst/>
              <a:cxnLst/>
              <a:rect l="l" t="t" r="r" b="b"/>
              <a:pathLst>
                <a:path w="85" h="190" extrusionOk="0">
                  <a:moveTo>
                    <a:pt x="63" y="1"/>
                  </a:moveTo>
                  <a:cubicBezTo>
                    <a:pt x="63" y="1"/>
                    <a:pt x="42" y="85"/>
                    <a:pt x="0" y="126"/>
                  </a:cubicBezTo>
                  <a:cubicBezTo>
                    <a:pt x="0" y="168"/>
                    <a:pt x="63" y="189"/>
                    <a:pt x="63" y="189"/>
                  </a:cubicBezTo>
                  <a:cubicBezTo>
                    <a:pt x="84" y="189"/>
                    <a:pt x="84" y="85"/>
                    <a:pt x="84" y="43"/>
                  </a:cubicBezTo>
                  <a:cubicBezTo>
                    <a:pt x="84" y="22"/>
                    <a:pt x="63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2996">
              <a:schemeClr val="bg2">
                <a:lumMod val="60000"/>
                <a:lumOff val="40000"/>
              </a:schemeClr>
            </a:gs>
            <a:gs pos="13986">
              <a:schemeClr val="tx1">
                <a:lumMod val="20000"/>
                <a:lumOff val="8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rgbClr val="FFC00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066" y="297288"/>
            <a:ext cx="6858000" cy="888575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4950" b="1" dirty="0">
                <a:solidFill>
                  <a:srgbClr val="425F25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The Plan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6AA658-82EF-114C-BA61-F0B0563DDE93}"/>
              </a:ext>
            </a:extLst>
          </p:cNvPr>
          <p:cNvSpPr txBox="1"/>
          <p:nvPr/>
        </p:nvSpPr>
        <p:spPr>
          <a:xfrm>
            <a:off x="246460" y="1092994"/>
            <a:ext cx="8476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How to level the playing field at home for virtual reading instruction for students</a:t>
            </a:r>
            <a:r>
              <a:rPr lang="en-US" sz="24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21D905-E012-F342-BAF8-21D6BC9F0422}"/>
              </a:ext>
            </a:extLst>
          </p:cNvPr>
          <p:cNvSpPr txBox="1"/>
          <p:nvPr/>
        </p:nvSpPr>
        <p:spPr>
          <a:xfrm>
            <a:off x="771525" y="1932506"/>
            <a:ext cx="74259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C00000"/>
                </a:solidFill>
              </a:rPr>
              <a:t>Environmentally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dirty="0"/>
              <a:t>I propose to provide all students with the resources they need to be successful with virtual guided reading.</a:t>
            </a:r>
            <a:endParaRPr lang="en-US" sz="1425" dirty="0"/>
          </a:p>
        </p:txBody>
      </p:sp>
      <p:pic>
        <p:nvPicPr>
          <p:cNvPr id="1026" name="Picture 2" descr="Magnetic Letter Tray unprinted - Set of 6 | Magnetic letters, Letter  learning activities, Reading recovery">
            <a:extLst>
              <a:ext uri="{FF2B5EF4-FFF2-40B4-BE49-F238E27FC236}">
                <a16:creationId xmlns:a16="http://schemas.microsoft.com/office/drawing/2014/main" id="{950C7A8C-3732-E74D-BEB8-51EF7A082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3446302"/>
            <a:ext cx="1546622" cy="141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ids Lap Desk Tray/Portable Activity Table - Quickway Imports Inc">
            <a:extLst>
              <a:ext uri="{FF2B5EF4-FFF2-40B4-BE49-F238E27FC236}">
                <a16:creationId xmlns:a16="http://schemas.microsoft.com/office/drawing/2014/main" id="{E060B2A2-3D45-6E4E-9369-E4E9D0738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3163">
            <a:off x="2436076" y="3640849"/>
            <a:ext cx="1546622" cy="102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mazon.com: Bluetooth Headphones with Microphone, YAMAY Bluetooth Headset  Wireless Headphones on Ear with Noise Cancelling Boom Mic Mute Key Clear  Sound, Foldable Headset for Cell Phones PC Tablet Home Office">
            <a:extLst>
              <a:ext uri="{FF2B5EF4-FFF2-40B4-BE49-F238E27FC236}">
                <a16:creationId xmlns:a16="http://schemas.microsoft.com/office/drawing/2014/main" id="{5F6ED962-6CF4-8A42-9E91-1356EBCAD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8717">
            <a:off x="4184005" y="3634112"/>
            <a:ext cx="1019713" cy="104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mazon.com: AmazonBasics Wireless Computer Mouse with USB Nano Receiver -  Blue, 5-Pack: Computers &amp; Accessories">
            <a:extLst>
              <a:ext uri="{FF2B5EF4-FFF2-40B4-BE49-F238E27FC236}">
                <a16:creationId xmlns:a16="http://schemas.microsoft.com/office/drawing/2014/main" id="{D2DDD6EA-DD79-7846-9467-3153FE77D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8191">
            <a:off x="5311873" y="2758635"/>
            <a:ext cx="619145" cy="69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Dry Erase Board | Impact Menu Systems">
            <a:extLst>
              <a:ext uri="{FF2B5EF4-FFF2-40B4-BE49-F238E27FC236}">
                <a16:creationId xmlns:a16="http://schemas.microsoft.com/office/drawing/2014/main" id="{F0BEC443-91B4-1845-932C-FD8384133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5672">
            <a:off x="5758661" y="3526947"/>
            <a:ext cx="1257008" cy="125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92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F203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F203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427" y="119348"/>
            <a:ext cx="7704000" cy="5727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500" dirty="0">
                <a:solidFill>
                  <a:schemeClr val="bg2"/>
                </a:solidFill>
                <a:latin typeface="Arial Rounded MT Bold" panose="020F0704030504030204" pitchFamily="34" charset="77"/>
              </a:rPr>
              <a:t>The STEPS</a:t>
            </a:r>
          </a:p>
        </p:txBody>
      </p:sp>
      <p:graphicFrame>
        <p:nvGraphicFramePr>
          <p:cNvPr id="4" name="Content Placeholder 3" descr="Accent Process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192868"/>
              </p:ext>
            </p:extLst>
          </p:nvPr>
        </p:nvGraphicFramePr>
        <p:xfrm>
          <a:off x="263046" y="984250"/>
          <a:ext cx="8480121" cy="3700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979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3" name="Google Shape;1323;p42"/>
          <p:cNvPicPr preferRelativeResize="0"/>
          <p:nvPr/>
        </p:nvPicPr>
        <p:blipFill rotWithShape="1">
          <a:blip r:embed="rId4">
            <a:alphaModFix/>
          </a:blip>
          <a:srcRect t="29687" b="20618"/>
          <a:stretch/>
        </p:blipFill>
        <p:spPr>
          <a:xfrm flipH="1">
            <a:off x="724" y="0"/>
            <a:ext cx="9142551" cy="3028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24" name="Google Shape;1324;p42"/>
          <p:cNvGrpSpPr/>
          <p:nvPr/>
        </p:nvGrpSpPr>
        <p:grpSpPr>
          <a:xfrm>
            <a:off x="-1334968" y="3449400"/>
            <a:ext cx="4594897" cy="1285489"/>
            <a:chOff x="-1648119" y="3591836"/>
            <a:chExt cx="4594897" cy="1285489"/>
          </a:xfrm>
        </p:grpSpPr>
        <p:grpSp>
          <p:nvGrpSpPr>
            <p:cNvPr id="1325" name="Google Shape;1325;p42"/>
            <p:cNvGrpSpPr/>
            <p:nvPr/>
          </p:nvGrpSpPr>
          <p:grpSpPr>
            <a:xfrm rot="10800000">
              <a:off x="-1648119" y="3591836"/>
              <a:ext cx="4575248" cy="645853"/>
              <a:chOff x="1681275" y="728975"/>
              <a:chExt cx="4253275" cy="490025"/>
            </a:xfrm>
          </p:grpSpPr>
          <p:sp>
            <p:nvSpPr>
              <p:cNvPr id="1326" name="Google Shape;1326;p42"/>
              <p:cNvSpPr/>
              <p:nvPr/>
            </p:nvSpPr>
            <p:spPr>
              <a:xfrm>
                <a:off x="1718400" y="747425"/>
                <a:ext cx="4072300" cy="415525"/>
              </a:xfrm>
              <a:custGeom>
                <a:avLst/>
                <a:gdLst/>
                <a:ahLst/>
                <a:cxnLst/>
                <a:rect l="l" t="t" r="r" b="b"/>
                <a:pathLst>
                  <a:path w="162892" h="16621" extrusionOk="0">
                    <a:moveTo>
                      <a:pt x="145127" y="1055"/>
                    </a:moveTo>
                    <a:cubicBezTo>
                      <a:pt x="145303" y="1055"/>
                      <a:pt x="145480" y="1111"/>
                      <a:pt x="145650" y="1179"/>
                    </a:cubicBezTo>
                    <a:cubicBezTo>
                      <a:pt x="145336" y="1179"/>
                      <a:pt x="145002" y="1200"/>
                      <a:pt x="144688" y="1200"/>
                    </a:cubicBezTo>
                    <a:cubicBezTo>
                      <a:pt x="144831" y="1095"/>
                      <a:pt x="144979" y="1055"/>
                      <a:pt x="145127" y="1055"/>
                    </a:cubicBezTo>
                    <a:close/>
                    <a:moveTo>
                      <a:pt x="151556" y="1092"/>
                    </a:moveTo>
                    <a:cubicBezTo>
                      <a:pt x="151626" y="1092"/>
                      <a:pt x="151676" y="1161"/>
                      <a:pt x="151676" y="1179"/>
                    </a:cubicBezTo>
                    <a:cubicBezTo>
                      <a:pt x="151676" y="1200"/>
                      <a:pt x="151613" y="1242"/>
                      <a:pt x="151572" y="1242"/>
                    </a:cubicBezTo>
                    <a:cubicBezTo>
                      <a:pt x="151509" y="1242"/>
                      <a:pt x="151321" y="1200"/>
                      <a:pt x="151300" y="1179"/>
                    </a:cubicBezTo>
                    <a:cubicBezTo>
                      <a:pt x="151300" y="1158"/>
                      <a:pt x="151488" y="1117"/>
                      <a:pt x="151530" y="1096"/>
                    </a:cubicBezTo>
                    <a:cubicBezTo>
                      <a:pt x="151539" y="1093"/>
                      <a:pt x="151548" y="1092"/>
                      <a:pt x="151556" y="1092"/>
                    </a:cubicBezTo>
                    <a:close/>
                    <a:moveTo>
                      <a:pt x="153915" y="1200"/>
                    </a:moveTo>
                    <a:cubicBezTo>
                      <a:pt x="153915" y="1200"/>
                      <a:pt x="153936" y="1305"/>
                      <a:pt x="153936" y="1347"/>
                    </a:cubicBezTo>
                    <a:cubicBezTo>
                      <a:pt x="153936" y="1368"/>
                      <a:pt x="153894" y="1389"/>
                      <a:pt x="153894" y="1389"/>
                    </a:cubicBezTo>
                    <a:cubicBezTo>
                      <a:pt x="153873" y="1389"/>
                      <a:pt x="153873" y="1368"/>
                      <a:pt x="153873" y="1347"/>
                    </a:cubicBezTo>
                    <a:cubicBezTo>
                      <a:pt x="153873" y="1305"/>
                      <a:pt x="153894" y="1242"/>
                      <a:pt x="153915" y="1200"/>
                    </a:cubicBezTo>
                    <a:close/>
                    <a:moveTo>
                      <a:pt x="139603" y="1389"/>
                    </a:moveTo>
                    <a:cubicBezTo>
                      <a:pt x="139666" y="1389"/>
                      <a:pt x="139687" y="1451"/>
                      <a:pt x="139687" y="1451"/>
                    </a:cubicBezTo>
                    <a:cubicBezTo>
                      <a:pt x="139687" y="1472"/>
                      <a:pt x="139645" y="1472"/>
                      <a:pt x="139603" y="1472"/>
                    </a:cubicBezTo>
                    <a:cubicBezTo>
                      <a:pt x="139561" y="1472"/>
                      <a:pt x="139478" y="1451"/>
                      <a:pt x="139478" y="1409"/>
                    </a:cubicBezTo>
                    <a:cubicBezTo>
                      <a:pt x="139478" y="1389"/>
                      <a:pt x="139582" y="1389"/>
                      <a:pt x="139603" y="1389"/>
                    </a:cubicBezTo>
                    <a:close/>
                    <a:moveTo>
                      <a:pt x="154564" y="1409"/>
                    </a:moveTo>
                    <a:cubicBezTo>
                      <a:pt x="154626" y="1409"/>
                      <a:pt x="154815" y="1472"/>
                      <a:pt x="154815" y="1472"/>
                    </a:cubicBezTo>
                    <a:cubicBezTo>
                      <a:pt x="154815" y="1472"/>
                      <a:pt x="154647" y="1514"/>
                      <a:pt x="154606" y="1556"/>
                    </a:cubicBezTo>
                    <a:cubicBezTo>
                      <a:pt x="154599" y="1558"/>
                      <a:pt x="154592" y="1559"/>
                      <a:pt x="154584" y="1559"/>
                    </a:cubicBezTo>
                    <a:cubicBezTo>
                      <a:pt x="154525" y="1559"/>
                      <a:pt x="154459" y="1491"/>
                      <a:pt x="154459" y="1472"/>
                    </a:cubicBezTo>
                    <a:cubicBezTo>
                      <a:pt x="154459" y="1451"/>
                      <a:pt x="154522" y="1409"/>
                      <a:pt x="154564" y="1409"/>
                    </a:cubicBezTo>
                    <a:close/>
                    <a:moveTo>
                      <a:pt x="155401" y="1598"/>
                    </a:moveTo>
                    <a:cubicBezTo>
                      <a:pt x="155463" y="1598"/>
                      <a:pt x="155673" y="1661"/>
                      <a:pt x="155694" y="1661"/>
                    </a:cubicBezTo>
                    <a:cubicBezTo>
                      <a:pt x="155694" y="1661"/>
                      <a:pt x="155484" y="1681"/>
                      <a:pt x="155401" y="1681"/>
                    </a:cubicBezTo>
                    <a:cubicBezTo>
                      <a:pt x="155338" y="1681"/>
                      <a:pt x="155275" y="1640"/>
                      <a:pt x="155275" y="1619"/>
                    </a:cubicBezTo>
                    <a:cubicBezTo>
                      <a:pt x="155275" y="1619"/>
                      <a:pt x="155338" y="1598"/>
                      <a:pt x="155401" y="1598"/>
                    </a:cubicBezTo>
                    <a:close/>
                    <a:moveTo>
                      <a:pt x="156171" y="1754"/>
                    </a:moveTo>
                    <a:cubicBezTo>
                      <a:pt x="156225" y="1754"/>
                      <a:pt x="156279" y="1811"/>
                      <a:pt x="156279" y="1828"/>
                    </a:cubicBezTo>
                    <a:cubicBezTo>
                      <a:pt x="156279" y="1870"/>
                      <a:pt x="156217" y="1891"/>
                      <a:pt x="156175" y="1891"/>
                    </a:cubicBezTo>
                    <a:cubicBezTo>
                      <a:pt x="156091" y="1891"/>
                      <a:pt x="155903" y="1870"/>
                      <a:pt x="155924" y="1828"/>
                    </a:cubicBezTo>
                    <a:cubicBezTo>
                      <a:pt x="155924" y="1828"/>
                      <a:pt x="156091" y="1786"/>
                      <a:pt x="156133" y="1765"/>
                    </a:cubicBezTo>
                    <a:cubicBezTo>
                      <a:pt x="156145" y="1757"/>
                      <a:pt x="156158" y="1754"/>
                      <a:pt x="156171" y="1754"/>
                    </a:cubicBezTo>
                    <a:close/>
                    <a:moveTo>
                      <a:pt x="136109" y="1828"/>
                    </a:moveTo>
                    <a:cubicBezTo>
                      <a:pt x="136151" y="1828"/>
                      <a:pt x="136339" y="1870"/>
                      <a:pt x="136339" y="1891"/>
                    </a:cubicBezTo>
                    <a:cubicBezTo>
                      <a:pt x="136339" y="1891"/>
                      <a:pt x="136193" y="1933"/>
                      <a:pt x="136130" y="1974"/>
                    </a:cubicBezTo>
                    <a:cubicBezTo>
                      <a:pt x="136125" y="1977"/>
                      <a:pt x="136120" y="1978"/>
                      <a:pt x="136115" y="1978"/>
                    </a:cubicBezTo>
                    <a:cubicBezTo>
                      <a:pt x="136071" y="1978"/>
                      <a:pt x="136004" y="1909"/>
                      <a:pt x="136004" y="1891"/>
                    </a:cubicBezTo>
                    <a:cubicBezTo>
                      <a:pt x="136004" y="1870"/>
                      <a:pt x="136046" y="1828"/>
                      <a:pt x="136109" y="1828"/>
                    </a:cubicBezTo>
                    <a:close/>
                    <a:moveTo>
                      <a:pt x="142533" y="1870"/>
                    </a:moveTo>
                    <a:cubicBezTo>
                      <a:pt x="142595" y="1870"/>
                      <a:pt x="142784" y="1912"/>
                      <a:pt x="142784" y="1912"/>
                    </a:cubicBezTo>
                    <a:cubicBezTo>
                      <a:pt x="142784" y="1912"/>
                      <a:pt x="142616" y="1974"/>
                      <a:pt x="142574" y="1995"/>
                    </a:cubicBezTo>
                    <a:cubicBezTo>
                      <a:pt x="142568" y="1998"/>
                      <a:pt x="142560" y="1999"/>
                      <a:pt x="142553" y="1999"/>
                    </a:cubicBezTo>
                    <a:cubicBezTo>
                      <a:pt x="142494" y="1999"/>
                      <a:pt x="142428" y="1930"/>
                      <a:pt x="142428" y="1912"/>
                    </a:cubicBezTo>
                    <a:cubicBezTo>
                      <a:pt x="142428" y="1891"/>
                      <a:pt x="142491" y="1870"/>
                      <a:pt x="142533" y="1870"/>
                    </a:cubicBezTo>
                    <a:close/>
                    <a:moveTo>
                      <a:pt x="141405" y="1892"/>
                    </a:moveTo>
                    <a:cubicBezTo>
                      <a:pt x="141583" y="1892"/>
                      <a:pt x="141765" y="1948"/>
                      <a:pt x="141947" y="2016"/>
                    </a:cubicBezTo>
                    <a:cubicBezTo>
                      <a:pt x="141633" y="2016"/>
                      <a:pt x="141277" y="2016"/>
                      <a:pt x="140963" y="2037"/>
                    </a:cubicBezTo>
                    <a:cubicBezTo>
                      <a:pt x="141107" y="1932"/>
                      <a:pt x="141255" y="1892"/>
                      <a:pt x="141405" y="1892"/>
                    </a:cubicBezTo>
                    <a:close/>
                    <a:moveTo>
                      <a:pt x="145211" y="1661"/>
                    </a:moveTo>
                    <a:lnTo>
                      <a:pt x="145859" y="1891"/>
                    </a:lnTo>
                    <a:lnTo>
                      <a:pt x="146278" y="2079"/>
                    </a:lnTo>
                    <a:cubicBezTo>
                      <a:pt x="146509" y="2054"/>
                      <a:pt x="146652" y="2043"/>
                      <a:pt x="146704" y="2043"/>
                    </a:cubicBezTo>
                    <a:cubicBezTo>
                      <a:pt x="146783" y="2043"/>
                      <a:pt x="146645" y="2070"/>
                      <a:pt x="146278" y="2121"/>
                    </a:cubicBezTo>
                    <a:lnTo>
                      <a:pt x="145190" y="2121"/>
                    </a:lnTo>
                    <a:cubicBezTo>
                      <a:pt x="144583" y="2016"/>
                      <a:pt x="144081" y="1870"/>
                      <a:pt x="144081" y="1828"/>
                    </a:cubicBezTo>
                    <a:cubicBezTo>
                      <a:pt x="144081" y="1807"/>
                      <a:pt x="144583" y="1723"/>
                      <a:pt x="145211" y="1661"/>
                    </a:cubicBezTo>
                    <a:close/>
                    <a:moveTo>
                      <a:pt x="139919" y="1931"/>
                    </a:moveTo>
                    <a:cubicBezTo>
                      <a:pt x="140099" y="1931"/>
                      <a:pt x="140117" y="2164"/>
                      <a:pt x="139939" y="2164"/>
                    </a:cubicBezTo>
                    <a:cubicBezTo>
                      <a:pt x="139932" y="2164"/>
                      <a:pt x="139925" y="2164"/>
                      <a:pt x="139917" y="2163"/>
                    </a:cubicBezTo>
                    <a:cubicBezTo>
                      <a:pt x="139687" y="2142"/>
                      <a:pt x="139499" y="2037"/>
                      <a:pt x="139499" y="2016"/>
                    </a:cubicBezTo>
                    <a:cubicBezTo>
                      <a:pt x="139499" y="1974"/>
                      <a:pt x="139687" y="1933"/>
                      <a:pt x="139896" y="1933"/>
                    </a:cubicBezTo>
                    <a:cubicBezTo>
                      <a:pt x="139904" y="1932"/>
                      <a:pt x="139911" y="1931"/>
                      <a:pt x="139919" y="1931"/>
                    </a:cubicBezTo>
                    <a:close/>
                    <a:moveTo>
                      <a:pt x="43618" y="4749"/>
                    </a:moveTo>
                    <a:cubicBezTo>
                      <a:pt x="45056" y="4749"/>
                      <a:pt x="46054" y="4768"/>
                      <a:pt x="46054" y="4799"/>
                    </a:cubicBezTo>
                    <a:cubicBezTo>
                      <a:pt x="46054" y="4820"/>
                      <a:pt x="44171" y="4862"/>
                      <a:pt x="41890" y="4925"/>
                    </a:cubicBezTo>
                    <a:lnTo>
                      <a:pt x="29922" y="5218"/>
                    </a:lnTo>
                    <a:cubicBezTo>
                      <a:pt x="28771" y="5239"/>
                      <a:pt x="27730" y="5249"/>
                      <a:pt x="26977" y="5249"/>
                    </a:cubicBezTo>
                    <a:cubicBezTo>
                      <a:pt x="26223" y="5249"/>
                      <a:pt x="25758" y="5239"/>
                      <a:pt x="25758" y="5218"/>
                    </a:cubicBezTo>
                    <a:lnTo>
                      <a:pt x="25758" y="5176"/>
                    </a:lnTo>
                    <a:lnTo>
                      <a:pt x="25779" y="5155"/>
                    </a:lnTo>
                    <a:cubicBezTo>
                      <a:pt x="25821" y="5134"/>
                      <a:pt x="27725" y="5071"/>
                      <a:pt x="30005" y="5029"/>
                    </a:cubicBezTo>
                    <a:lnTo>
                      <a:pt x="41890" y="4757"/>
                    </a:lnTo>
                    <a:cubicBezTo>
                      <a:pt x="42507" y="4752"/>
                      <a:pt x="43092" y="4749"/>
                      <a:pt x="43618" y="4749"/>
                    </a:cubicBezTo>
                    <a:close/>
                    <a:moveTo>
                      <a:pt x="156279" y="5699"/>
                    </a:moveTo>
                    <a:cubicBezTo>
                      <a:pt x="156300" y="5699"/>
                      <a:pt x="156405" y="5741"/>
                      <a:pt x="156405" y="5762"/>
                    </a:cubicBezTo>
                    <a:cubicBezTo>
                      <a:pt x="156405" y="5783"/>
                      <a:pt x="156300" y="5783"/>
                      <a:pt x="156279" y="5783"/>
                    </a:cubicBezTo>
                    <a:cubicBezTo>
                      <a:pt x="156217" y="5783"/>
                      <a:pt x="156196" y="5741"/>
                      <a:pt x="156196" y="5741"/>
                    </a:cubicBezTo>
                    <a:cubicBezTo>
                      <a:pt x="156196" y="5699"/>
                      <a:pt x="156238" y="5699"/>
                      <a:pt x="156279" y="5699"/>
                    </a:cubicBezTo>
                    <a:close/>
                    <a:moveTo>
                      <a:pt x="4855" y="5783"/>
                    </a:moveTo>
                    <a:cubicBezTo>
                      <a:pt x="5002" y="5783"/>
                      <a:pt x="5378" y="5803"/>
                      <a:pt x="5378" y="5845"/>
                    </a:cubicBezTo>
                    <a:cubicBezTo>
                      <a:pt x="5378" y="5866"/>
                      <a:pt x="5023" y="5908"/>
                      <a:pt x="4897" y="5908"/>
                    </a:cubicBezTo>
                    <a:cubicBezTo>
                      <a:pt x="4868" y="5916"/>
                      <a:pt x="4841" y="5920"/>
                      <a:pt x="4814" y="5920"/>
                    </a:cubicBezTo>
                    <a:cubicBezTo>
                      <a:pt x="4706" y="5920"/>
                      <a:pt x="4625" y="5862"/>
                      <a:pt x="4625" y="5845"/>
                    </a:cubicBezTo>
                    <a:cubicBezTo>
                      <a:pt x="4604" y="5803"/>
                      <a:pt x="4730" y="5783"/>
                      <a:pt x="4855" y="5783"/>
                    </a:cubicBezTo>
                    <a:close/>
                    <a:moveTo>
                      <a:pt x="153546" y="7035"/>
                    </a:moveTo>
                    <a:cubicBezTo>
                      <a:pt x="153623" y="7035"/>
                      <a:pt x="153706" y="7103"/>
                      <a:pt x="153706" y="7122"/>
                    </a:cubicBezTo>
                    <a:cubicBezTo>
                      <a:pt x="153706" y="7143"/>
                      <a:pt x="153622" y="7163"/>
                      <a:pt x="153517" y="7163"/>
                    </a:cubicBezTo>
                    <a:cubicBezTo>
                      <a:pt x="153413" y="7163"/>
                      <a:pt x="153162" y="7122"/>
                      <a:pt x="153162" y="7122"/>
                    </a:cubicBezTo>
                    <a:cubicBezTo>
                      <a:pt x="153162" y="7122"/>
                      <a:pt x="153413" y="7059"/>
                      <a:pt x="153517" y="7038"/>
                    </a:cubicBezTo>
                    <a:cubicBezTo>
                      <a:pt x="153527" y="7036"/>
                      <a:pt x="153536" y="7035"/>
                      <a:pt x="153546" y="7035"/>
                    </a:cubicBezTo>
                    <a:close/>
                    <a:moveTo>
                      <a:pt x="4813" y="7268"/>
                    </a:moveTo>
                    <a:cubicBezTo>
                      <a:pt x="5127" y="7268"/>
                      <a:pt x="5420" y="7310"/>
                      <a:pt x="5420" y="7331"/>
                    </a:cubicBezTo>
                    <a:cubicBezTo>
                      <a:pt x="5441" y="7352"/>
                      <a:pt x="5148" y="7415"/>
                      <a:pt x="4834" y="7456"/>
                    </a:cubicBezTo>
                    <a:cubicBezTo>
                      <a:pt x="4733" y="7475"/>
                      <a:pt x="4579" y="7483"/>
                      <a:pt x="4414" y="7483"/>
                    </a:cubicBezTo>
                    <a:cubicBezTo>
                      <a:pt x="4036" y="7483"/>
                      <a:pt x="3600" y="7444"/>
                      <a:pt x="3600" y="7415"/>
                    </a:cubicBezTo>
                    <a:cubicBezTo>
                      <a:pt x="3600" y="7352"/>
                      <a:pt x="4500" y="7268"/>
                      <a:pt x="4813" y="7268"/>
                    </a:cubicBezTo>
                    <a:close/>
                    <a:moveTo>
                      <a:pt x="2972" y="7666"/>
                    </a:moveTo>
                    <a:cubicBezTo>
                      <a:pt x="3077" y="7666"/>
                      <a:pt x="3349" y="7728"/>
                      <a:pt x="3349" y="7728"/>
                    </a:cubicBezTo>
                    <a:cubicBezTo>
                      <a:pt x="3349" y="7728"/>
                      <a:pt x="3077" y="7770"/>
                      <a:pt x="2972" y="7791"/>
                    </a:cubicBezTo>
                    <a:cubicBezTo>
                      <a:pt x="2952" y="7799"/>
                      <a:pt x="2933" y="7803"/>
                      <a:pt x="2916" y="7803"/>
                    </a:cubicBezTo>
                    <a:cubicBezTo>
                      <a:pt x="2845" y="7803"/>
                      <a:pt x="2805" y="7745"/>
                      <a:pt x="2805" y="7728"/>
                    </a:cubicBezTo>
                    <a:cubicBezTo>
                      <a:pt x="2805" y="7687"/>
                      <a:pt x="2867" y="7666"/>
                      <a:pt x="2972" y="7666"/>
                    </a:cubicBezTo>
                    <a:close/>
                    <a:moveTo>
                      <a:pt x="3139" y="8461"/>
                    </a:moveTo>
                    <a:cubicBezTo>
                      <a:pt x="3286" y="8461"/>
                      <a:pt x="3432" y="8482"/>
                      <a:pt x="3432" y="8503"/>
                    </a:cubicBezTo>
                    <a:cubicBezTo>
                      <a:pt x="3432" y="8503"/>
                      <a:pt x="3286" y="8524"/>
                      <a:pt x="3139" y="8524"/>
                    </a:cubicBezTo>
                    <a:cubicBezTo>
                      <a:pt x="2972" y="8524"/>
                      <a:pt x="2595" y="8503"/>
                      <a:pt x="2595" y="8503"/>
                    </a:cubicBezTo>
                    <a:cubicBezTo>
                      <a:pt x="2595" y="8482"/>
                      <a:pt x="2972" y="8461"/>
                      <a:pt x="3139" y="8461"/>
                    </a:cubicBezTo>
                    <a:close/>
                    <a:moveTo>
                      <a:pt x="4714" y="8517"/>
                    </a:moveTo>
                    <a:cubicBezTo>
                      <a:pt x="4832" y="8517"/>
                      <a:pt x="4933" y="8530"/>
                      <a:pt x="4960" y="8565"/>
                    </a:cubicBezTo>
                    <a:cubicBezTo>
                      <a:pt x="5014" y="8601"/>
                      <a:pt x="4697" y="8745"/>
                      <a:pt x="4487" y="8745"/>
                    </a:cubicBezTo>
                    <a:cubicBezTo>
                      <a:pt x="4453" y="8745"/>
                      <a:pt x="4421" y="8742"/>
                      <a:pt x="4395" y="8733"/>
                    </a:cubicBezTo>
                    <a:cubicBezTo>
                      <a:pt x="4207" y="8670"/>
                      <a:pt x="4165" y="8607"/>
                      <a:pt x="4290" y="8565"/>
                    </a:cubicBezTo>
                    <a:cubicBezTo>
                      <a:pt x="4363" y="8541"/>
                      <a:pt x="4554" y="8517"/>
                      <a:pt x="4714" y="8517"/>
                    </a:cubicBezTo>
                    <a:close/>
                    <a:moveTo>
                      <a:pt x="157472" y="9005"/>
                    </a:moveTo>
                    <a:cubicBezTo>
                      <a:pt x="157514" y="9005"/>
                      <a:pt x="157556" y="9047"/>
                      <a:pt x="157556" y="9047"/>
                    </a:cubicBezTo>
                    <a:cubicBezTo>
                      <a:pt x="157556" y="9088"/>
                      <a:pt x="157493" y="9088"/>
                      <a:pt x="157472" y="9088"/>
                    </a:cubicBezTo>
                    <a:cubicBezTo>
                      <a:pt x="157466" y="9091"/>
                      <a:pt x="157459" y="9093"/>
                      <a:pt x="157451" y="9093"/>
                    </a:cubicBezTo>
                    <a:cubicBezTo>
                      <a:pt x="157403" y="9093"/>
                      <a:pt x="157329" y="9044"/>
                      <a:pt x="157347" y="9026"/>
                    </a:cubicBezTo>
                    <a:cubicBezTo>
                      <a:pt x="157347" y="9005"/>
                      <a:pt x="157451" y="9005"/>
                      <a:pt x="157472" y="9005"/>
                    </a:cubicBezTo>
                    <a:close/>
                    <a:moveTo>
                      <a:pt x="4109" y="10613"/>
                    </a:moveTo>
                    <a:cubicBezTo>
                      <a:pt x="4186" y="10613"/>
                      <a:pt x="4269" y="10681"/>
                      <a:pt x="4269" y="10700"/>
                    </a:cubicBezTo>
                    <a:cubicBezTo>
                      <a:pt x="4269" y="10720"/>
                      <a:pt x="4186" y="10762"/>
                      <a:pt x="4081" y="10762"/>
                    </a:cubicBezTo>
                    <a:cubicBezTo>
                      <a:pt x="3976" y="10762"/>
                      <a:pt x="3704" y="10720"/>
                      <a:pt x="3704" y="10700"/>
                    </a:cubicBezTo>
                    <a:cubicBezTo>
                      <a:pt x="3704" y="10700"/>
                      <a:pt x="3976" y="10658"/>
                      <a:pt x="4081" y="10616"/>
                    </a:cubicBezTo>
                    <a:cubicBezTo>
                      <a:pt x="4090" y="10614"/>
                      <a:pt x="4100" y="10613"/>
                      <a:pt x="4109" y="10613"/>
                    </a:cubicBezTo>
                    <a:close/>
                    <a:moveTo>
                      <a:pt x="4625" y="10595"/>
                    </a:moveTo>
                    <a:cubicBezTo>
                      <a:pt x="4625" y="10595"/>
                      <a:pt x="4646" y="10700"/>
                      <a:pt x="4646" y="10720"/>
                    </a:cubicBezTo>
                    <a:cubicBezTo>
                      <a:pt x="4646" y="10762"/>
                      <a:pt x="4604" y="10783"/>
                      <a:pt x="4604" y="10783"/>
                    </a:cubicBezTo>
                    <a:cubicBezTo>
                      <a:pt x="4583" y="10783"/>
                      <a:pt x="4583" y="10762"/>
                      <a:pt x="4583" y="10720"/>
                    </a:cubicBezTo>
                    <a:cubicBezTo>
                      <a:pt x="4583" y="10679"/>
                      <a:pt x="4604" y="10595"/>
                      <a:pt x="4625" y="10595"/>
                    </a:cubicBezTo>
                    <a:close/>
                    <a:moveTo>
                      <a:pt x="145969" y="10750"/>
                    </a:moveTo>
                    <a:cubicBezTo>
                      <a:pt x="146125" y="10750"/>
                      <a:pt x="146112" y="10813"/>
                      <a:pt x="146069" y="11013"/>
                    </a:cubicBezTo>
                    <a:cubicBezTo>
                      <a:pt x="145964" y="10972"/>
                      <a:pt x="145839" y="10909"/>
                      <a:pt x="145629" y="10783"/>
                    </a:cubicBezTo>
                    <a:cubicBezTo>
                      <a:pt x="145788" y="10763"/>
                      <a:pt x="145897" y="10750"/>
                      <a:pt x="145969" y="10750"/>
                    </a:cubicBezTo>
                    <a:close/>
                    <a:moveTo>
                      <a:pt x="144701" y="11531"/>
                    </a:moveTo>
                    <a:cubicBezTo>
                      <a:pt x="144793" y="11531"/>
                      <a:pt x="144922" y="11565"/>
                      <a:pt x="144939" y="11599"/>
                    </a:cubicBezTo>
                    <a:cubicBezTo>
                      <a:pt x="144939" y="11599"/>
                      <a:pt x="144730" y="11620"/>
                      <a:pt x="144646" y="11620"/>
                    </a:cubicBezTo>
                    <a:cubicBezTo>
                      <a:pt x="144583" y="11620"/>
                      <a:pt x="144520" y="11578"/>
                      <a:pt x="144520" y="11557"/>
                    </a:cubicBezTo>
                    <a:cubicBezTo>
                      <a:pt x="144520" y="11557"/>
                      <a:pt x="144583" y="11537"/>
                      <a:pt x="144646" y="11537"/>
                    </a:cubicBezTo>
                    <a:cubicBezTo>
                      <a:pt x="144661" y="11533"/>
                      <a:pt x="144680" y="11531"/>
                      <a:pt x="144701" y="11531"/>
                    </a:cubicBezTo>
                    <a:close/>
                    <a:moveTo>
                      <a:pt x="94994" y="12980"/>
                    </a:moveTo>
                    <a:cubicBezTo>
                      <a:pt x="95015" y="12980"/>
                      <a:pt x="95120" y="13001"/>
                      <a:pt x="95120" y="13022"/>
                    </a:cubicBezTo>
                    <a:cubicBezTo>
                      <a:pt x="95120" y="13064"/>
                      <a:pt x="95015" y="13064"/>
                      <a:pt x="94994" y="13064"/>
                    </a:cubicBezTo>
                    <a:cubicBezTo>
                      <a:pt x="94931" y="13064"/>
                      <a:pt x="94910" y="13001"/>
                      <a:pt x="94910" y="13001"/>
                    </a:cubicBezTo>
                    <a:cubicBezTo>
                      <a:pt x="94910" y="12980"/>
                      <a:pt x="94952" y="12980"/>
                      <a:pt x="94994" y="12980"/>
                    </a:cubicBezTo>
                    <a:close/>
                    <a:moveTo>
                      <a:pt x="78611" y="12897"/>
                    </a:moveTo>
                    <a:cubicBezTo>
                      <a:pt x="78611" y="12897"/>
                      <a:pt x="78653" y="13001"/>
                      <a:pt x="78653" y="13022"/>
                    </a:cubicBezTo>
                    <a:cubicBezTo>
                      <a:pt x="78653" y="13064"/>
                      <a:pt x="78590" y="13085"/>
                      <a:pt x="78590" y="13085"/>
                    </a:cubicBezTo>
                    <a:cubicBezTo>
                      <a:pt x="78569" y="13085"/>
                      <a:pt x="78569" y="13064"/>
                      <a:pt x="78569" y="13022"/>
                    </a:cubicBezTo>
                    <a:cubicBezTo>
                      <a:pt x="78569" y="13001"/>
                      <a:pt x="78611" y="12897"/>
                      <a:pt x="78611" y="12897"/>
                    </a:cubicBezTo>
                    <a:close/>
                    <a:moveTo>
                      <a:pt x="91877" y="13064"/>
                    </a:moveTo>
                    <a:cubicBezTo>
                      <a:pt x="91897" y="13064"/>
                      <a:pt x="92002" y="13085"/>
                      <a:pt x="92002" y="13106"/>
                    </a:cubicBezTo>
                    <a:cubicBezTo>
                      <a:pt x="92002" y="13127"/>
                      <a:pt x="91897" y="13127"/>
                      <a:pt x="91877" y="13127"/>
                    </a:cubicBezTo>
                    <a:cubicBezTo>
                      <a:pt x="91835" y="13127"/>
                      <a:pt x="91793" y="13106"/>
                      <a:pt x="91793" y="13085"/>
                    </a:cubicBezTo>
                    <a:cubicBezTo>
                      <a:pt x="91793" y="13064"/>
                      <a:pt x="91856" y="13064"/>
                      <a:pt x="91877" y="13064"/>
                    </a:cubicBezTo>
                    <a:close/>
                    <a:moveTo>
                      <a:pt x="92772" y="12967"/>
                    </a:moveTo>
                    <a:cubicBezTo>
                      <a:pt x="92997" y="12967"/>
                      <a:pt x="93224" y="13092"/>
                      <a:pt x="93425" y="13106"/>
                    </a:cubicBezTo>
                    <a:cubicBezTo>
                      <a:pt x="93111" y="13106"/>
                      <a:pt x="92797" y="13127"/>
                      <a:pt x="92400" y="13127"/>
                    </a:cubicBezTo>
                    <a:cubicBezTo>
                      <a:pt x="92520" y="13007"/>
                      <a:pt x="92645" y="12967"/>
                      <a:pt x="92772" y="12967"/>
                    </a:cubicBezTo>
                    <a:close/>
                    <a:moveTo>
                      <a:pt x="90893" y="13001"/>
                    </a:moveTo>
                    <a:cubicBezTo>
                      <a:pt x="90893" y="13001"/>
                      <a:pt x="90914" y="13106"/>
                      <a:pt x="90914" y="13127"/>
                    </a:cubicBezTo>
                    <a:cubicBezTo>
                      <a:pt x="90914" y="13148"/>
                      <a:pt x="90851" y="13189"/>
                      <a:pt x="90851" y="13189"/>
                    </a:cubicBezTo>
                    <a:cubicBezTo>
                      <a:pt x="90830" y="13189"/>
                      <a:pt x="90830" y="13148"/>
                      <a:pt x="90830" y="13127"/>
                    </a:cubicBezTo>
                    <a:cubicBezTo>
                      <a:pt x="90830" y="13106"/>
                      <a:pt x="90851" y="13001"/>
                      <a:pt x="90893" y="13001"/>
                    </a:cubicBezTo>
                    <a:close/>
                    <a:moveTo>
                      <a:pt x="141649" y="13053"/>
                    </a:moveTo>
                    <a:cubicBezTo>
                      <a:pt x="141983" y="13053"/>
                      <a:pt x="142313" y="13095"/>
                      <a:pt x="142637" y="13148"/>
                    </a:cubicBezTo>
                    <a:cubicBezTo>
                      <a:pt x="141989" y="13189"/>
                      <a:pt x="141319" y="13189"/>
                      <a:pt x="140629" y="13210"/>
                    </a:cubicBezTo>
                    <a:cubicBezTo>
                      <a:pt x="140974" y="13095"/>
                      <a:pt x="141314" y="13053"/>
                      <a:pt x="141649" y="13053"/>
                    </a:cubicBezTo>
                    <a:close/>
                    <a:moveTo>
                      <a:pt x="86489" y="13098"/>
                    </a:moveTo>
                    <a:cubicBezTo>
                      <a:pt x="87139" y="13098"/>
                      <a:pt x="87827" y="13133"/>
                      <a:pt x="88445" y="13210"/>
                    </a:cubicBezTo>
                    <a:cubicBezTo>
                      <a:pt x="87085" y="13231"/>
                      <a:pt x="85725" y="13273"/>
                      <a:pt x="84239" y="13294"/>
                    </a:cubicBezTo>
                    <a:cubicBezTo>
                      <a:pt x="84696" y="13171"/>
                      <a:pt x="85553" y="13098"/>
                      <a:pt x="86489" y="13098"/>
                    </a:cubicBezTo>
                    <a:close/>
                    <a:moveTo>
                      <a:pt x="81080" y="13273"/>
                    </a:moveTo>
                    <a:cubicBezTo>
                      <a:pt x="81226" y="13273"/>
                      <a:pt x="81603" y="13294"/>
                      <a:pt x="81603" y="13315"/>
                    </a:cubicBezTo>
                    <a:cubicBezTo>
                      <a:pt x="81603" y="13336"/>
                      <a:pt x="81226" y="13399"/>
                      <a:pt x="81101" y="13399"/>
                    </a:cubicBezTo>
                    <a:cubicBezTo>
                      <a:pt x="81087" y="13401"/>
                      <a:pt x="81073" y="13402"/>
                      <a:pt x="81060" y="13402"/>
                    </a:cubicBezTo>
                    <a:cubicBezTo>
                      <a:pt x="80949" y="13402"/>
                      <a:pt x="80850" y="13334"/>
                      <a:pt x="80850" y="13315"/>
                    </a:cubicBezTo>
                    <a:cubicBezTo>
                      <a:pt x="80808" y="13294"/>
                      <a:pt x="80954" y="13273"/>
                      <a:pt x="81080" y="13273"/>
                    </a:cubicBezTo>
                    <a:close/>
                    <a:moveTo>
                      <a:pt x="83732" y="13175"/>
                    </a:moveTo>
                    <a:cubicBezTo>
                      <a:pt x="83936" y="13175"/>
                      <a:pt x="84093" y="13215"/>
                      <a:pt x="84093" y="13231"/>
                    </a:cubicBezTo>
                    <a:cubicBezTo>
                      <a:pt x="84093" y="13273"/>
                      <a:pt x="83905" y="13315"/>
                      <a:pt x="83674" y="13378"/>
                    </a:cubicBezTo>
                    <a:cubicBezTo>
                      <a:pt x="83471" y="13395"/>
                      <a:pt x="82926" y="13425"/>
                      <a:pt x="82692" y="13425"/>
                    </a:cubicBezTo>
                    <a:cubicBezTo>
                      <a:pt x="82636" y="13425"/>
                      <a:pt x="82598" y="13424"/>
                      <a:pt x="82586" y="13420"/>
                    </a:cubicBezTo>
                    <a:cubicBezTo>
                      <a:pt x="82545" y="13378"/>
                      <a:pt x="82482" y="13294"/>
                      <a:pt x="82482" y="13294"/>
                    </a:cubicBezTo>
                    <a:cubicBezTo>
                      <a:pt x="82482" y="13273"/>
                      <a:pt x="83256" y="13210"/>
                      <a:pt x="83528" y="13189"/>
                    </a:cubicBezTo>
                    <a:cubicBezTo>
                      <a:pt x="83598" y="13179"/>
                      <a:pt x="83668" y="13175"/>
                      <a:pt x="83732" y="13175"/>
                    </a:cubicBezTo>
                    <a:close/>
                    <a:moveTo>
                      <a:pt x="76147" y="13573"/>
                    </a:moveTo>
                    <a:cubicBezTo>
                      <a:pt x="76279" y="13573"/>
                      <a:pt x="76456" y="13608"/>
                      <a:pt x="76456" y="13608"/>
                    </a:cubicBezTo>
                    <a:cubicBezTo>
                      <a:pt x="76456" y="13629"/>
                      <a:pt x="76121" y="13650"/>
                      <a:pt x="76037" y="13650"/>
                    </a:cubicBezTo>
                    <a:cubicBezTo>
                      <a:pt x="75912" y="13650"/>
                      <a:pt x="75828" y="13629"/>
                      <a:pt x="75828" y="13608"/>
                    </a:cubicBezTo>
                    <a:cubicBezTo>
                      <a:pt x="75828" y="13608"/>
                      <a:pt x="75933" y="13587"/>
                      <a:pt x="76037" y="13587"/>
                    </a:cubicBezTo>
                    <a:cubicBezTo>
                      <a:pt x="76064" y="13577"/>
                      <a:pt x="76103" y="13573"/>
                      <a:pt x="76147" y="13573"/>
                    </a:cubicBezTo>
                    <a:close/>
                    <a:moveTo>
                      <a:pt x="84774" y="13833"/>
                    </a:moveTo>
                    <a:cubicBezTo>
                      <a:pt x="84797" y="13833"/>
                      <a:pt x="84814" y="13835"/>
                      <a:pt x="84825" y="13838"/>
                    </a:cubicBezTo>
                    <a:cubicBezTo>
                      <a:pt x="84835" y="13853"/>
                      <a:pt x="84638" y="13877"/>
                      <a:pt x="84312" y="13904"/>
                    </a:cubicBezTo>
                    <a:lnTo>
                      <a:pt x="84312" y="13904"/>
                    </a:lnTo>
                    <a:cubicBezTo>
                      <a:pt x="84510" y="13859"/>
                      <a:pt x="84684" y="13833"/>
                      <a:pt x="84774" y="13833"/>
                    </a:cubicBezTo>
                    <a:close/>
                    <a:moveTo>
                      <a:pt x="86520" y="13650"/>
                    </a:moveTo>
                    <a:cubicBezTo>
                      <a:pt x="86667" y="13650"/>
                      <a:pt x="86813" y="13671"/>
                      <a:pt x="86813" y="13713"/>
                    </a:cubicBezTo>
                    <a:cubicBezTo>
                      <a:pt x="86813" y="13733"/>
                      <a:pt x="86562" y="13859"/>
                      <a:pt x="86457" y="13922"/>
                    </a:cubicBezTo>
                    <a:cubicBezTo>
                      <a:pt x="86405" y="13943"/>
                      <a:pt x="86353" y="13953"/>
                      <a:pt x="86311" y="13953"/>
                    </a:cubicBezTo>
                    <a:cubicBezTo>
                      <a:pt x="86269" y="13953"/>
                      <a:pt x="86238" y="13943"/>
                      <a:pt x="86227" y="13922"/>
                    </a:cubicBezTo>
                    <a:cubicBezTo>
                      <a:pt x="86206" y="13901"/>
                      <a:pt x="86395" y="13671"/>
                      <a:pt x="86520" y="13650"/>
                    </a:cubicBezTo>
                    <a:close/>
                    <a:moveTo>
                      <a:pt x="69073" y="13375"/>
                    </a:moveTo>
                    <a:cubicBezTo>
                      <a:pt x="69484" y="13375"/>
                      <a:pt x="69822" y="13388"/>
                      <a:pt x="69970" y="13420"/>
                    </a:cubicBezTo>
                    <a:cubicBezTo>
                      <a:pt x="70430" y="13503"/>
                      <a:pt x="70137" y="13754"/>
                      <a:pt x="69886" y="13838"/>
                    </a:cubicBezTo>
                    <a:cubicBezTo>
                      <a:pt x="69759" y="13877"/>
                      <a:pt x="69637" y="13893"/>
                      <a:pt x="69537" y="13893"/>
                    </a:cubicBezTo>
                    <a:cubicBezTo>
                      <a:pt x="69421" y="13893"/>
                      <a:pt x="69334" y="13872"/>
                      <a:pt x="69300" y="13838"/>
                    </a:cubicBezTo>
                    <a:cubicBezTo>
                      <a:pt x="69287" y="13818"/>
                      <a:pt x="68893" y="13811"/>
                      <a:pt x="68317" y="13811"/>
                    </a:cubicBezTo>
                    <a:cubicBezTo>
                      <a:pt x="67077" y="13811"/>
                      <a:pt x="64991" y="13845"/>
                      <a:pt x="64048" y="13859"/>
                    </a:cubicBezTo>
                    <a:cubicBezTo>
                      <a:pt x="62667" y="13880"/>
                      <a:pt x="61454" y="13943"/>
                      <a:pt x="61433" y="13964"/>
                    </a:cubicBezTo>
                    <a:cubicBezTo>
                      <a:pt x="61430" y="13966"/>
                      <a:pt x="61415" y="13968"/>
                      <a:pt x="61390" y="13968"/>
                    </a:cubicBezTo>
                    <a:cubicBezTo>
                      <a:pt x="61228" y="13968"/>
                      <a:pt x="60658" y="13913"/>
                      <a:pt x="60386" y="13859"/>
                    </a:cubicBezTo>
                    <a:cubicBezTo>
                      <a:pt x="60094" y="13817"/>
                      <a:pt x="60386" y="13775"/>
                      <a:pt x="61077" y="13775"/>
                    </a:cubicBezTo>
                    <a:lnTo>
                      <a:pt x="61516" y="13629"/>
                    </a:lnTo>
                    <a:lnTo>
                      <a:pt x="61977" y="13461"/>
                    </a:lnTo>
                    <a:cubicBezTo>
                      <a:pt x="62188" y="13498"/>
                      <a:pt x="62463" y="13515"/>
                      <a:pt x="62750" y="13515"/>
                    </a:cubicBezTo>
                    <a:cubicBezTo>
                      <a:pt x="63117" y="13515"/>
                      <a:pt x="63503" y="13488"/>
                      <a:pt x="63797" y="13441"/>
                    </a:cubicBezTo>
                    <a:lnTo>
                      <a:pt x="64278" y="13420"/>
                    </a:lnTo>
                    <a:lnTo>
                      <a:pt x="64739" y="13399"/>
                    </a:lnTo>
                    <a:cubicBezTo>
                      <a:pt x="65067" y="13470"/>
                      <a:pt x="65553" y="13503"/>
                      <a:pt x="65981" y="13503"/>
                    </a:cubicBezTo>
                    <a:cubicBezTo>
                      <a:pt x="66179" y="13503"/>
                      <a:pt x="66365" y="13496"/>
                      <a:pt x="66517" y="13482"/>
                    </a:cubicBezTo>
                    <a:cubicBezTo>
                      <a:pt x="66836" y="13439"/>
                      <a:pt x="68143" y="13375"/>
                      <a:pt x="69073" y="13375"/>
                    </a:cubicBezTo>
                    <a:close/>
                    <a:moveTo>
                      <a:pt x="94081" y="13916"/>
                    </a:moveTo>
                    <a:cubicBezTo>
                      <a:pt x="94258" y="13916"/>
                      <a:pt x="94488" y="13947"/>
                      <a:pt x="94471" y="13964"/>
                    </a:cubicBezTo>
                    <a:cubicBezTo>
                      <a:pt x="94471" y="14006"/>
                      <a:pt x="94094" y="14026"/>
                      <a:pt x="93969" y="14047"/>
                    </a:cubicBezTo>
                    <a:cubicBezTo>
                      <a:pt x="93955" y="14050"/>
                      <a:pt x="93941" y="14051"/>
                      <a:pt x="93928" y="14051"/>
                    </a:cubicBezTo>
                    <a:cubicBezTo>
                      <a:pt x="93817" y="14051"/>
                      <a:pt x="93718" y="13982"/>
                      <a:pt x="93718" y="13964"/>
                    </a:cubicBezTo>
                    <a:cubicBezTo>
                      <a:pt x="93718" y="13943"/>
                      <a:pt x="93843" y="13922"/>
                      <a:pt x="93969" y="13922"/>
                    </a:cubicBezTo>
                    <a:cubicBezTo>
                      <a:pt x="94001" y="13918"/>
                      <a:pt x="94040" y="13916"/>
                      <a:pt x="94081" y="13916"/>
                    </a:cubicBezTo>
                    <a:close/>
                    <a:moveTo>
                      <a:pt x="80703" y="14089"/>
                    </a:moveTo>
                    <a:cubicBezTo>
                      <a:pt x="80655" y="14102"/>
                      <a:pt x="80600" y="14114"/>
                      <a:pt x="80538" y="14126"/>
                    </a:cubicBezTo>
                    <a:lnTo>
                      <a:pt x="80538" y="14126"/>
                    </a:lnTo>
                    <a:cubicBezTo>
                      <a:pt x="80624" y="14123"/>
                      <a:pt x="80714" y="14119"/>
                      <a:pt x="80805" y="14115"/>
                    </a:cubicBezTo>
                    <a:lnTo>
                      <a:pt x="80805" y="14115"/>
                    </a:lnTo>
                    <a:lnTo>
                      <a:pt x="80703" y="14089"/>
                    </a:lnTo>
                    <a:close/>
                    <a:moveTo>
                      <a:pt x="11614" y="14006"/>
                    </a:moveTo>
                    <a:lnTo>
                      <a:pt x="11614" y="14006"/>
                    </a:lnTo>
                    <a:cubicBezTo>
                      <a:pt x="11470" y="14111"/>
                      <a:pt x="11322" y="14150"/>
                      <a:pt x="11174" y="14150"/>
                    </a:cubicBezTo>
                    <a:cubicBezTo>
                      <a:pt x="10998" y="14150"/>
                      <a:pt x="10821" y="14095"/>
                      <a:pt x="10651" y="14026"/>
                    </a:cubicBezTo>
                    <a:cubicBezTo>
                      <a:pt x="10986" y="14026"/>
                      <a:pt x="11300" y="14026"/>
                      <a:pt x="11614" y="14006"/>
                    </a:cubicBezTo>
                    <a:close/>
                    <a:moveTo>
                      <a:pt x="37021" y="14060"/>
                    </a:moveTo>
                    <a:cubicBezTo>
                      <a:pt x="37344" y="14060"/>
                      <a:pt x="37580" y="14079"/>
                      <a:pt x="37580" y="14110"/>
                    </a:cubicBezTo>
                    <a:cubicBezTo>
                      <a:pt x="37580" y="14131"/>
                      <a:pt x="37161" y="14152"/>
                      <a:pt x="36638" y="14152"/>
                    </a:cubicBezTo>
                    <a:cubicBezTo>
                      <a:pt x="36115" y="14152"/>
                      <a:pt x="34755" y="14131"/>
                      <a:pt x="34755" y="14131"/>
                    </a:cubicBezTo>
                    <a:cubicBezTo>
                      <a:pt x="34755" y="14131"/>
                      <a:pt x="36115" y="14068"/>
                      <a:pt x="36638" y="14068"/>
                    </a:cubicBezTo>
                    <a:cubicBezTo>
                      <a:pt x="36773" y="14063"/>
                      <a:pt x="36903" y="14060"/>
                      <a:pt x="37021" y="14060"/>
                    </a:cubicBezTo>
                    <a:close/>
                    <a:moveTo>
                      <a:pt x="74876" y="14072"/>
                    </a:moveTo>
                    <a:cubicBezTo>
                      <a:pt x="75035" y="14072"/>
                      <a:pt x="75181" y="14084"/>
                      <a:pt x="75242" y="14110"/>
                    </a:cubicBezTo>
                    <a:cubicBezTo>
                      <a:pt x="75410" y="14152"/>
                      <a:pt x="74803" y="14236"/>
                      <a:pt x="74531" y="14236"/>
                    </a:cubicBezTo>
                    <a:cubicBezTo>
                      <a:pt x="74301" y="14236"/>
                      <a:pt x="74196" y="14215"/>
                      <a:pt x="74322" y="14131"/>
                    </a:cubicBezTo>
                    <a:cubicBezTo>
                      <a:pt x="74407" y="14095"/>
                      <a:pt x="74654" y="14072"/>
                      <a:pt x="74876" y="14072"/>
                    </a:cubicBezTo>
                    <a:close/>
                    <a:moveTo>
                      <a:pt x="143286" y="13754"/>
                    </a:moveTo>
                    <a:lnTo>
                      <a:pt x="143370" y="13796"/>
                    </a:lnTo>
                    <a:lnTo>
                      <a:pt x="143767" y="13838"/>
                    </a:lnTo>
                    <a:cubicBezTo>
                      <a:pt x="144206" y="13922"/>
                      <a:pt x="144583" y="14089"/>
                      <a:pt x="144583" y="14173"/>
                    </a:cubicBezTo>
                    <a:cubicBezTo>
                      <a:pt x="144583" y="14208"/>
                      <a:pt x="144547" y="14225"/>
                      <a:pt x="144483" y="14225"/>
                    </a:cubicBezTo>
                    <a:cubicBezTo>
                      <a:pt x="144394" y="14225"/>
                      <a:pt x="144252" y="14192"/>
                      <a:pt x="144081" y="14131"/>
                    </a:cubicBezTo>
                    <a:lnTo>
                      <a:pt x="143642" y="14131"/>
                    </a:lnTo>
                    <a:cubicBezTo>
                      <a:pt x="143467" y="14218"/>
                      <a:pt x="143278" y="14262"/>
                      <a:pt x="143196" y="14262"/>
                    </a:cubicBezTo>
                    <a:cubicBezTo>
                      <a:pt x="143179" y="14262"/>
                      <a:pt x="143167" y="14260"/>
                      <a:pt x="143160" y="14257"/>
                    </a:cubicBezTo>
                    <a:cubicBezTo>
                      <a:pt x="143139" y="14236"/>
                      <a:pt x="143160" y="14173"/>
                      <a:pt x="143202" y="14152"/>
                    </a:cubicBezTo>
                    <a:cubicBezTo>
                      <a:pt x="143244" y="14131"/>
                      <a:pt x="143223" y="13922"/>
                      <a:pt x="143160" y="13922"/>
                    </a:cubicBezTo>
                    <a:cubicBezTo>
                      <a:pt x="143139" y="13859"/>
                      <a:pt x="143181" y="13817"/>
                      <a:pt x="143286" y="13754"/>
                    </a:cubicBezTo>
                    <a:close/>
                    <a:moveTo>
                      <a:pt x="142553" y="14149"/>
                    </a:moveTo>
                    <a:cubicBezTo>
                      <a:pt x="142608" y="14149"/>
                      <a:pt x="142658" y="14217"/>
                      <a:pt x="142658" y="14236"/>
                    </a:cubicBezTo>
                    <a:cubicBezTo>
                      <a:pt x="142658" y="14257"/>
                      <a:pt x="142616" y="14278"/>
                      <a:pt x="142554" y="14278"/>
                    </a:cubicBezTo>
                    <a:cubicBezTo>
                      <a:pt x="142512" y="14278"/>
                      <a:pt x="142323" y="14257"/>
                      <a:pt x="142323" y="14236"/>
                    </a:cubicBezTo>
                    <a:cubicBezTo>
                      <a:pt x="142323" y="14236"/>
                      <a:pt x="142491" y="14173"/>
                      <a:pt x="142533" y="14152"/>
                    </a:cubicBezTo>
                    <a:cubicBezTo>
                      <a:pt x="142539" y="14150"/>
                      <a:pt x="142546" y="14149"/>
                      <a:pt x="142553" y="14149"/>
                    </a:cubicBezTo>
                    <a:close/>
                    <a:moveTo>
                      <a:pt x="28724" y="14088"/>
                    </a:moveTo>
                    <a:cubicBezTo>
                      <a:pt x="28973" y="14088"/>
                      <a:pt x="29656" y="14216"/>
                      <a:pt x="30195" y="14282"/>
                    </a:cubicBezTo>
                    <a:lnTo>
                      <a:pt x="30195" y="14282"/>
                    </a:lnTo>
                    <a:cubicBezTo>
                      <a:pt x="29836" y="14300"/>
                      <a:pt x="29247" y="14309"/>
                      <a:pt x="28729" y="14309"/>
                    </a:cubicBezTo>
                    <a:cubicBezTo>
                      <a:pt x="28169" y="14309"/>
                      <a:pt x="27693" y="14298"/>
                      <a:pt x="27683" y="14278"/>
                    </a:cubicBezTo>
                    <a:cubicBezTo>
                      <a:pt x="27683" y="14257"/>
                      <a:pt x="28394" y="14152"/>
                      <a:pt x="28687" y="14089"/>
                    </a:cubicBezTo>
                    <a:cubicBezTo>
                      <a:pt x="28698" y="14088"/>
                      <a:pt x="28710" y="14088"/>
                      <a:pt x="28724" y="14088"/>
                    </a:cubicBezTo>
                    <a:close/>
                    <a:moveTo>
                      <a:pt x="70304" y="14236"/>
                    </a:moveTo>
                    <a:cubicBezTo>
                      <a:pt x="70660" y="14236"/>
                      <a:pt x="71602" y="14278"/>
                      <a:pt x="71602" y="14319"/>
                    </a:cubicBezTo>
                    <a:cubicBezTo>
                      <a:pt x="71602" y="14340"/>
                      <a:pt x="70660" y="14382"/>
                      <a:pt x="70304" y="14382"/>
                    </a:cubicBezTo>
                    <a:cubicBezTo>
                      <a:pt x="70231" y="14390"/>
                      <a:pt x="70161" y="14394"/>
                      <a:pt x="70097" y="14394"/>
                    </a:cubicBezTo>
                    <a:cubicBezTo>
                      <a:pt x="69832" y="14394"/>
                      <a:pt x="69656" y="14336"/>
                      <a:pt x="69656" y="14319"/>
                    </a:cubicBezTo>
                    <a:cubicBezTo>
                      <a:pt x="69656" y="14257"/>
                      <a:pt x="69928" y="14236"/>
                      <a:pt x="70304" y="14236"/>
                    </a:cubicBezTo>
                    <a:close/>
                    <a:moveTo>
                      <a:pt x="47050" y="13668"/>
                    </a:moveTo>
                    <a:cubicBezTo>
                      <a:pt x="47530" y="13668"/>
                      <a:pt x="48005" y="13762"/>
                      <a:pt x="48062" y="13838"/>
                    </a:cubicBezTo>
                    <a:cubicBezTo>
                      <a:pt x="48093" y="13868"/>
                      <a:pt x="48829" y="13879"/>
                      <a:pt x="49856" y="13879"/>
                    </a:cubicBezTo>
                    <a:cubicBezTo>
                      <a:pt x="51685" y="13879"/>
                      <a:pt x="54436" y="13844"/>
                      <a:pt x="55762" y="13817"/>
                    </a:cubicBezTo>
                    <a:cubicBezTo>
                      <a:pt x="57076" y="13777"/>
                      <a:pt x="58237" y="13763"/>
                      <a:pt x="58912" y="13763"/>
                    </a:cubicBezTo>
                    <a:cubicBezTo>
                      <a:pt x="59302" y="13763"/>
                      <a:pt x="59529" y="13768"/>
                      <a:pt x="59529" y="13775"/>
                    </a:cubicBezTo>
                    <a:cubicBezTo>
                      <a:pt x="59529" y="13817"/>
                      <a:pt x="59403" y="13859"/>
                      <a:pt x="59215" y="13880"/>
                    </a:cubicBezTo>
                    <a:lnTo>
                      <a:pt x="59047" y="13880"/>
                    </a:lnTo>
                    <a:cubicBezTo>
                      <a:pt x="57625" y="13943"/>
                      <a:pt x="56139" y="13943"/>
                      <a:pt x="54716" y="13985"/>
                    </a:cubicBezTo>
                    <a:lnTo>
                      <a:pt x="54507" y="13985"/>
                    </a:lnTo>
                    <a:cubicBezTo>
                      <a:pt x="54443" y="13999"/>
                      <a:pt x="54368" y="14005"/>
                      <a:pt x="54289" y="14005"/>
                    </a:cubicBezTo>
                    <a:cubicBezTo>
                      <a:pt x="54065" y="14005"/>
                      <a:pt x="53808" y="13961"/>
                      <a:pt x="53662" y="13961"/>
                    </a:cubicBezTo>
                    <a:cubicBezTo>
                      <a:pt x="53641" y="13961"/>
                      <a:pt x="53623" y="13962"/>
                      <a:pt x="53607" y="13964"/>
                    </a:cubicBezTo>
                    <a:cubicBezTo>
                      <a:pt x="53482" y="13985"/>
                      <a:pt x="51473" y="14047"/>
                      <a:pt x="49192" y="14089"/>
                    </a:cubicBezTo>
                    <a:cubicBezTo>
                      <a:pt x="49192" y="14089"/>
                      <a:pt x="47623" y="14152"/>
                      <a:pt x="44757" y="14194"/>
                    </a:cubicBezTo>
                    <a:lnTo>
                      <a:pt x="44275" y="14194"/>
                    </a:lnTo>
                    <a:cubicBezTo>
                      <a:pt x="43752" y="14194"/>
                      <a:pt x="42999" y="14278"/>
                      <a:pt x="42601" y="14340"/>
                    </a:cubicBezTo>
                    <a:lnTo>
                      <a:pt x="42246" y="14068"/>
                    </a:lnTo>
                    <a:cubicBezTo>
                      <a:pt x="42170" y="14021"/>
                      <a:pt x="42044" y="13999"/>
                      <a:pt x="41909" y="13999"/>
                    </a:cubicBezTo>
                    <a:cubicBezTo>
                      <a:pt x="41744" y="13999"/>
                      <a:pt x="41566" y="14032"/>
                      <a:pt x="41451" y="14089"/>
                    </a:cubicBezTo>
                    <a:lnTo>
                      <a:pt x="40739" y="14466"/>
                    </a:lnTo>
                    <a:cubicBezTo>
                      <a:pt x="39944" y="14340"/>
                      <a:pt x="39316" y="14194"/>
                      <a:pt x="39337" y="14173"/>
                    </a:cubicBezTo>
                    <a:cubicBezTo>
                      <a:pt x="39358" y="14152"/>
                      <a:pt x="40802" y="14006"/>
                      <a:pt x="41220" y="13985"/>
                    </a:cubicBezTo>
                    <a:cubicBezTo>
                      <a:pt x="41744" y="13943"/>
                      <a:pt x="43564" y="13838"/>
                      <a:pt x="44087" y="13838"/>
                    </a:cubicBezTo>
                    <a:cubicBezTo>
                      <a:pt x="44652" y="13817"/>
                      <a:pt x="46389" y="13713"/>
                      <a:pt x="46912" y="13671"/>
                    </a:cubicBezTo>
                    <a:cubicBezTo>
                      <a:pt x="46958" y="13669"/>
                      <a:pt x="47004" y="13668"/>
                      <a:pt x="47050" y="13668"/>
                    </a:cubicBezTo>
                    <a:close/>
                    <a:moveTo>
                      <a:pt x="20045" y="14390"/>
                    </a:moveTo>
                    <a:cubicBezTo>
                      <a:pt x="20356" y="14390"/>
                      <a:pt x="20664" y="14433"/>
                      <a:pt x="20966" y="14487"/>
                    </a:cubicBezTo>
                    <a:cubicBezTo>
                      <a:pt x="20381" y="14487"/>
                      <a:pt x="19774" y="14529"/>
                      <a:pt x="19167" y="14529"/>
                    </a:cubicBezTo>
                    <a:cubicBezTo>
                      <a:pt x="19460" y="14427"/>
                      <a:pt x="19754" y="14390"/>
                      <a:pt x="20045" y="14390"/>
                    </a:cubicBezTo>
                    <a:close/>
                    <a:moveTo>
                      <a:pt x="16286" y="14594"/>
                    </a:moveTo>
                    <a:cubicBezTo>
                      <a:pt x="16305" y="14594"/>
                      <a:pt x="16295" y="14604"/>
                      <a:pt x="16253" y="14604"/>
                    </a:cubicBezTo>
                    <a:cubicBezTo>
                      <a:pt x="16247" y="14604"/>
                      <a:pt x="16241" y="14604"/>
                      <a:pt x="16235" y="14603"/>
                    </a:cubicBezTo>
                    <a:lnTo>
                      <a:pt x="16235" y="14603"/>
                    </a:lnTo>
                    <a:cubicBezTo>
                      <a:pt x="16259" y="14597"/>
                      <a:pt x="16276" y="14594"/>
                      <a:pt x="16286" y="14594"/>
                    </a:cubicBezTo>
                    <a:close/>
                    <a:moveTo>
                      <a:pt x="26443" y="14222"/>
                    </a:moveTo>
                    <a:cubicBezTo>
                      <a:pt x="26806" y="14222"/>
                      <a:pt x="27025" y="14271"/>
                      <a:pt x="26992" y="14319"/>
                    </a:cubicBezTo>
                    <a:cubicBezTo>
                      <a:pt x="26930" y="14361"/>
                      <a:pt x="26930" y="14570"/>
                      <a:pt x="26992" y="14654"/>
                    </a:cubicBezTo>
                    <a:cubicBezTo>
                      <a:pt x="27034" y="14696"/>
                      <a:pt x="26679" y="14780"/>
                      <a:pt x="26553" y="14780"/>
                    </a:cubicBezTo>
                    <a:cubicBezTo>
                      <a:pt x="26545" y="14781"/>
                      <a:pt x="26536" y="14781"/>
                      <a:pt x="26526" y="14781"/>
                    </a:cubicBezTo>
                    <a:cubicBezTo>
                      <a:pt x="26376" y="14781"/>
                      <a:pt x="26131" y="14628"/>
                      <a:pt x="26072" y="14550"/>
                    </a:cubicBezTo>
                    <a:cubicBezTo>
                      <a:pt x="26030" y="14466"/>
                      <a:pt x="25046" y="14445"/>
                      <a:pt x="24733" y="14445"/>
                    </a:cubicBezTo>
                    <a:cubicBezTo>
                      <a:pt x="24419" y="14445"/>
                      <a:pt x="24168" y="14403"/>
                      <a:pt x="24147" y="14361"/>
                    </a:cubicBezTo>
                    <a:lnTo>
                      <a:pt x="24147" y="14340"/>
                    </a:lnTo>
                    <a:lnTo>
                      <a:pt x="24168" y="14319"/>
                    </a:lnTo>
                    <a:cubicBezTo>
                      <a:pt x="24189" y="14278"/>
                      <a:pt x="25570" y="14236"/>
                      <a:pt x="26093" y="14236"/>
                    </a:cubicBezTo>
                    <a:cubicBezTo>
                      <a:pt x="26220" y="14226"/>
                      <a:pt x="26338" y="14222"/>
                      <a:pt x="26443" y="14222"/>
                    </a:cubicBezTo>
                    <a:close/>
                    <a:moveTo>
                      <a:pt x="15408" y="14688"/>
                    </a:moveTo>
                    <a:cubicBezTo>
                      <a:pt x="15435" y="14688"/>
                      <a:pt x="15461" y="14691"/>
                      <a:pt x="15484" y="14696"/>
                    </a:cubicBezTo>
                    <a:cubicBezTo>
                      <a:pt x="15505" y="14701"/>
                      <a:pt x="15527" y="14704"/>
                      <a:pt x="15550" y="14707"/>
                    </a:cubicBezTo>
                    <a:lnTo>
                      <a:pt x="15550" y="14707"/>
                    </a:lnTo>
                    <a:cubicBezTo>
                      <a:pt x="15378" y="14756"/>
                      <a:pt x="15221" y="14801"/>
                      <a:pt x="15150" y="14801"/>
                    </a:cubicBezTo>
                    <a:cubicBezTo>
                      <a:pt x="14985" y="14801"/>
                      <a:pt x="15221" y="14688"/>
                      <a:pt x="15408" y="14688"/>
                    </a:cubicBezTo>
                    <a:close/>
                    <a:moveTo>
                      <a:pt x="31114" y="14717"/>
                    </a:moveTo>
                    <a:cubicBezTo>
                      <a:pt x="31198" y="14717"/>
                      <a:pt x="31407" y="14759"/>
                      <a:pt x="31407" y="14780"/>
                    </a:cubicBezTo>
                    <a:cubicBezTo>
                      <a:pt x="31407" y="14780"/>
                      <a:pt x="31198" y="14801"/>
                      <a:pt x="31114" y="14801"/>
                    </a:cubicBezTo>
                    <a:cubicBezTo>
                      <a:pt x="31031" y="14801"/>
                      <a:pt x="30989" y="14780"/>
                      <a:pt x="30989" y="14759"/>
                    </a:cubicBezTo>
                    <a:cubicBezTo>
                      <a:pt x="30989" y="14759"/>
                      <a:pt x="31031" y="14717"/>
                      <a:pt x="31114" y="14717"/>
                    </a:cubicBezTo>
                    <a:close/>
                    <a:moveTo>
                      <a:pt x="27892" y="14755"/>
                    </a:moveTo>
                    <a:cubicBezTo>
                      <a:pt x="27976" y="14755"/>
                      <a:pt x="28039" y="14806"/>
                      <a:pt x="28039" y="14842"/>
                    </a:cubicBezTo>
                    <a:cubicBezTo>
                      <a:pt x="28039" y="14863"/>
                      <a:pt x="27955" y="14884"/>
                      <a:pt x="27850" y="14884"/>
                    </a:cubicBezTo>
                    <a:cubicBezTo>
                      <a:pt x="27834" y="14888"/>
                      <a:pt x="27811" y="14890"/>
                      <a:pt x="27785" y="14890"/>
                    </a:cubicBezTo>
                    <a:cubicBezTo>
                      <a:pt x="27673" y="14890"/>
                      <a:pt x="27495" y="14859"/>
                      <a:pt x="27495" y="14842"/>
                    </a:cubicBezTo>
                    <a:cubicBezTo>
                      <a:pt x="27495" y="14842"/>
                      <a:pt x="27746" y="14780"/>
                      <a:pt x="27850" y="14759"/>
                    </a:cubicBezTo>
                    <a:cubicBezTo>
                      <a:pt x="27865" y="14756"/>
                      <a:pt x="27878" y="14755"/>
                      <a:pt x="27892" y="14755"/>
                    </a:cubicBezTo>
                    <a:close/>
                    <a:moveTo>
                      <a:pt x="34494" y="14797"/>
                    </a:moveTo>
                    <a:cubicBezTo>
                      <a:pt x="34630" y="14797"/>
                      <a:pt x="34713" y="14866"/>
                      <a:pt x="34713" y="14884"/>
                    </a:cubicBezTo>
                    <a:cubicBezTo>
                      <a:pt x="34713" y="14905"/>
                      <a:pt x="34567" y="14947"/>
                      <a:pt x="34441" y="14947"/>
                    </a:cubicBezTo>
                    <a:cubicBezTo>
                      <a:pt x="34316" y="14947"/>
                      <a:pt x="33918" y="14905"/>
                      <a:pt x="33939" y="14884"/>
                    </a:cubicBezTo>
                    <a:cubicBezTo>
                      <a:pt x="33939" y="14863"/>
                      <a:pt x="34316" y="14801"/>
                      <a:pt x="34441" y="14801"/>
                    </a:cubicBezTo>
                    <a:cubicBezTo>
                      <a:pt x="34460" y="14798"/>
                      <a:pt x="34477" y="14797"/>
                      <a:pt x="34494" y="14797"/>
                    </a:cubicBezTo>
                    <a:close/>
                    <a:moveTo>
                      <a:pt x="134951" y="13919"/>
                    </a:moveTo>
                    <a:cubicBezTo>
                      <a:pt x="135844" y="13919"/>
                      <a:pt x="136282" y="14016"/>
                      <a:pt x="135900" y="14131"/>
                    </a:cubicBezTo>
                    <a:cubicBezTo>
                      <a:pt x="135460" y="14278"/>
                      <a:pt x="133849" y="14884"/>
                      <a:pt x="133012" y="14884"/>
                    </a:cubicBezTo>
                    <a:lnTo>
                      <a:pt x="132259" y="14905"/>
                    </a:lnTo>
                    <a:lnTo>
                      <a:pt x="131527" y="14947"/>
                    </a:lnTo>
                    <a:cubicBezTo>
                      <a:pt x="131437" y="14949"/>
                      <a:pt x="131350" y="14950"/>
                      <a:pt x="131265" y="14950"/>
                    </a:cubicBezTo>
                    <a:cubicBezTo>
                      <a:pt x="130576" y="14950"/>
                      <a:pt x="130062" y="14882"/>
                      <a:pt x="130062" y="14863"/>
                    </a:cubicBezTo>
                    <a:cubicBezTo>
                      <a:pt x="130062" y="14822"/>
                      <a:pt x="130732" y="14780"/>
                      <a:pt x="131004" y="14780"/>
                    </a:cubicBezTo>
                    <a:cubicBezTo>
                      <a:pt x="131255" y="14780"/>
                      <a:pt x="131506" y="14570"/>
                      <a:pt x="131506" y="14508"/>
                    </a:cubicBezTo>
                    <a:cubicBezTo>
                      <a:pt x="131506" y="14445"/>
                      <a:pt x="131213" y="14361"/>
                      <a:pt x="131108" y="14361"/>
                    </a:cubicBezTo>
                    <a:cubicBezTo>
                      <a:pt x="131004" y="14361"/>
                      <a:pt x="130941" y="14278"/>
                      <a:pt x="130983" y="14194"/>
                    </a:cubicBezTo>
                    <a:lnTo>
                      <a:pt x="131004" y="14194"/>
                    </a:lnTo>
                    <a:cubicBezTo>
                      <a:pt x="131451" y="14194"/>
                      <a:pt x="131807" y="13959"/>
                      <a:pt x="132258" y="13959"/>
                    </a:cubicBezTo>
                    <a:cubicBezTo>
                      <a:pt x="132293" y="13959"/>
                      <a:pt x="132328" y="13961"/>
                      <a:pt x="132364" y="13964"/>
                    </a:cubicBezTo>
                    <a:cubicBezTo>
                      <a:pt x="132478" y="13981"/>
                      <a:pt x="132595" y="13987"/>
                      <a:pt x="132715" y="13987"/>
                    </a:cubicBezTo>
                    <a:cubicBezTo>
                      <a:pt x="133033" y="13987"/>
                      <a:pt x="133368" y="13943"/>
                      <a:pt x="133703" y="13943"/>
                    </a:cubicBezTo>
                    <a:lnTo>
                      <a:pt x="134686" y="13922"/>
                    </a:lnTo>
                    <a:cubicBezTo>
                      <a:pt x="134778" y="13920"/>
                      <a:pt x="134867" y="13919"/>
                      <a:pt x="134951" y="13919"/>
                    </a:cubicBezTo>
                    <a:close/>
                    <a:moveTo>
                      <a:pt x="128765" y="15910"/>
                    </a:moveTo>
                    <a:cubicBezTo>
                      <a:pt x="128765" y="15910"/>
                      <a:pt x="128786" y="16014"/>
                      <a:pt x="128786" y="16035"/>
                    </a:cubicBezTo>
                    <a:cubicBezTo>
                      <a:pt x="128786" y="16056"/>
                      <a:pt x="128723" y="16077"/>
                      <a:pt x="128723" y="16077"/>
                    </a:cubicBezTo>
                    <a:cubicBezTo>
                      <a:pt x="128702" y="16077"/>
                      <a:pt x="128702" y="16056"/>
                      <a:pt x="128702" y="16035"/>
                    </a:cubicBezTo>
                    <a:cubicBezTo>
                      <a:pt x="128702" y="16014"/>
                      <a:pt x="128765" y="15910"/>
                      <a:pt x="128765" y="15910"/>
                    </a:cubicBezTo>
                    <a:close/>
                    <a:moveTo>
                      <a:pt x="132532" y="0"/>
                    </a:moveTo>
                    <a:cubicBezTo>
                      <a:pt x="132310" y="0"/>
                      <a:pt x="132118" y="2"/>
                      <a:pt x="131966" y="8"/>
                    </a:cubicBezTo>
                    <a:cubicBezTo>
                      <a:pt x="130774" y="29"/>
                      <a:pt x="124936" y="154"/>
                      <a:pt x="123074" y="217"/>
                    </a:cubicBezTo>
                    <a:cubicBezTo>
                      <a:pt x="121372" y="256"/>
                      <a:pt x="115830" y="366"/>
                      <a:pt x="113561" y="366"/>
                    </a:cubicBezTo>
                    <a:cubicBezTo>
                      <a:pt x="113375" y="366"/>
                      <a:pt x="113210" y="365"/>
                      <a:pt x="113072" y="363"/>
                    </a:cubicBezTo>
                    <a:cubicBezTo>
                      <a:pt x="111770" y="349"/>
                      <a:pt x="110248" y="334"/>
                      <a:pt x="109136" y="334"/>
                    </a:cubicBezTo>
                    <a:cubicBezTo>
                      <a:pt x="108675" y="334"/>
                      <a:pt x="108284" y="336"/>
                      <a:pt x="108009" y="342"/>
                    </a:cubicBezTo>
                    <a:lnTo>
                      <a:pt x="107151" y="363"/>
                    </a:lnTo>
                    <a:lnTo>
                      <a:pt x="107025" y="363"/>
                    </a:lnTo>
                    <a:cubicBezTo>
                      <a:pt x="106795" y="363"/>
                      <a:pt x="106900" y="593"/>
                      <a:pt x="106942" y="656"/>
                    </a:cubicBezTo>
                    <a:cubicBezTo>
                      <a:pt x="106979" y="675"/>
                      <a:pt x="107385" y="685"/>
                      <a:pt x="108027" y="685"/>
                    </a:cubicBezTo>
                    <a:cubicBezTo>
                      <a:pt x="108813" y="685"/>
                      <a:pt x="109954" y="670"/>
                      <a:pt x="111210" y="635"/>
                    </a:cubicBezTo>
                    <a:cubicBezTo>
                      <a:pt x="111210" y="635"/>
                      <a:pt x="111942" y="593"/>
                      <a:pt x="114369" y="593"/>
                    </a:cubicBezTo>
                    <a:lnTo>
                      <a:pt x="117508" y="593"/>
                    </a:lnTo>
                    <a:cubicBezTo>
                      <a:pt x="119349" y="593"/>
                      <a:pt x="122597" y="647"/>
                      <a:pt x="124347" y="647"/>
                    </a:cubicBezTo>
                    <a:cubicBezTo>
                      <a:pt x="124784" y="647"/>
                      <a:pt x="125128" y="644"/>
                      <a:pt x="125333" y="635"/>
                    </a:cubicBezTo>
                    <a:cubicBezTo>
                      <a:pt x="126133" y="584"/>
                      <a:pt x="128605" y="519"/>
                      <a:pt x="130053" y="519"/>
                    </a:cubicBezTo>
                    <a:cubicBezTo>
                      <a:pt x="130386" y="519"/>
                      <a:pt x="130665" y="523"/>
                      <a:pt x="130857" y="531"/>
                    </a:cubicBezTo>
                    <a:cubicBezTo>
                      <a:pt x="131775" y="531"/>
                      <a:pt x="134844" y="658"/>
                      <a:pt x="136065" y="658"/>
                    </a:cubicBezTo>
                    <a:cubicBezTo>
                      <a:pt x="136153" y="658"/>
                      <a:pt x="136230" y="658"/>
                      <a:pt x="136297" y="656"/>
                    </a:cubicBezTo>
                    <a:cubicBezTo>
                      <a:pt x="136420" y="654"/>
                      <a:pt x="136557" y="652"/>
                      <a:pt x="136705" y="652"/>
                    </a:cubicBezTo>
                    <a:cubicBezTo>
                      <a:pt x="137742" y="652"/>
                      <a:pt x="139323" y="716"/>
                      <a:pt x="140440" y="845"/>
                    </a:cubicBezTo>
                    <a:lnTo>
                      <a:pt x="141654" y="761"/>
                    </a:lnTo>
                    <a:lnTo>
                      <a:pt x="142533" y="698"/>
                    </a:lnTo>
                    <a:cubicBezTo>
                      <a:pt x="143662" y="845"/>
                      <a:pt x="143955" y="1054"/>
                      <a:pt x="143202" y="1179"/>
                    </a:cubicBezTo>
                    <a:lnTo>
                      <a:pt x="142616" y="1284"/>
                    </a:lnTo>
                    <a:lnTo>
                      <a:pt x="142491" y="1305"/>
                    </a:lnTo>
                    <a:cubicBezTo>
                      <a:pt x="142323" y="1305"/>
                      <a:pt x="141863" y="1221"/>
                      <a:pt x="141445" y="1158"/>
                    </a:cubicBezTo>
                    <a:lnTo>
                      <a:pt x="141047" y="1158"/>
                    </a:lnTo>
                    <a:cubicBezTo>
                      <a:pt x="140705" y="1158"/>
                      <a:pt x="140354" y="1180"/>
                      <a:pt x="140002" y="1180"/>
                    </a:cubicBezTo>
                    <a:cubicBezTo>
                      <a:pt x="139580" y="1180"/>
                      <a:pt x="139156" y="1149"/>
                      <a:pt x="138745" y="1012"/>
                    </a:cubicBezTo>
                    <a:lnTo>
                      <a:pt x="138704" y="991"/>
                    </a:lnTo>
                    <a:cubicBezTo>
                      <a:pt x="138620" y="1012"/>
                      <a:pt x="138557" y="1179"/>
                      <a:pt x="138557" y="1221"/>
                    </a:cubicBezTo>
                    <a:cubicBezTo>
                      <a:pt x="138557" y="1284"/>
                      <a:pt x="138745" y="1389"/>
                      <a:pt x="138829" y="1409"/>
                    </a:cubicBezTo>
                    <a:cubicBezTo>
                      <a:pt x="138871" y="1430"/>
                      <a:pt x="138913" y="1514"/>
                      <a:pt x="138913" y="1535"/>
                    </a:cubicBezTo>
                    <a:cubicBezTo>
                      <a:pt x="138913" y="1543"/>
                      <a:pt x="138897" y="1547"/>
                      <a:pt x="138870" y="1547"/>
                    </a:cubicBezTo>
                    <a:cubicBezTo>
                      <a:pt x="138759" y="1547"/>
                      <a:pt x="138462" y="1489"/>
                      <a:pt x="138327" y="1472"/>
                    </a:cubicBezTo>
                    <a:cubicBezTo>
                      <a:pt x="138298" y="1460"/>
                      <a:pt x="138258" y="1454"/>
                      <a:pt x="138211" y="1454"/>
                    </a:cubicBezTo>
                    <a:cubicBezTo>
                      <a:pt x="138024" y="1454"/>
                      <a:pt x="137716" y="1548"/>
                      <a:pt x="137448" y="1681"/>
                    </a:cubicBezTo>
                    <a:lnTo>
                      <a:pt x="137072" y="1493"/>
                    </a:lnTo>
                    <a:cubicBezTo>
                      <a:pt x="136996" y="1448"/>
                      <a:pt x="136866" y="1414"/>
                      <a:pt x="136784" y="1414"/>
                    </a:cubicBezTo>
                    <a:cubicBezTo>
                      <a:pt x="136752" y="1414"/>
                      <a:pt x="136728" y="1419"/>
                      <a:pt x="136716" y="1430"/>
                    </a:cubicBezTo>
                    <a:cubicBezTo>
                      <a:pt x="136568" y="1563"/>
                      <a:pt x="136419" y="1605"/>
                      <a:pt x="136271" y="1605"/>
                    </a:cubicBezTo>
                    <a:cubicBezTo>
                      <a:pt x="136022" y="1605"/>
                      <a:pt x="135773" y="1485"/>
                      <a:pt x="135523" y="1472"/>
                    </a:cubicBezTo>
                    <a:lnTo>
                      <a:pt x="135209" y="1430"/>
                    </a:lnTo>
                    <a:cubicBezTo>
                      <a:pt x="134852" y="1530"/>
                      <a:pt x="134232" y="1704"/>
                      <a:pt x="134026" y="1704"/>
                    </a:cubicBezTo>
                    <a:cubicBezTo>
                      <a:pt x="134014" y="1704"/>
                      <a:pt x="134004" y="1703"/>
                      <a:pt x="133996" y="1702"/>
                    </a:cubicBezTo>
                    <a:cubicBezTo>
                      <a:pt x="133840" y="1685"/>
                      <a:pt x="133059" y="1483"/>
                      <a:pt x="132602" y="1483"/>
                    </a:cubicBezTo>
                    <a:cubicBezTo>
                      <a:pt x="132505" y="1483"/>
                      <a:pt x="132422" y="1492"/>
                      <a:pt x="132364" y="1514"/>
                    </a:cubicBezTo>
                    <a:cubicBezTo>
                      <a:pt x="132088" y="1617"/>
                      <a:pt x="131770" y="1692"/>
                      <a:pt x="131585" y="1692"/>
                    </a:cubicBezTo>
                    <a:cubicBezTo>
                      <a:pt x="131545" y="1692"/>
                      <a:pt x="131511" y="1689"/>
                      <a:pt x="131485" y="1681"/>
                    </a:cubicBezTo>
                    <a:lnTo>
                      <a:pt x="131318" y="1786"/>
                    </a:lnTo>
                    <a:cubicBezTo>
                      <a:pt x="131192" y="1849"/>
                      <a:pt x="130962" y="1891"/>
                      <a:pt x="130774" y="1912"/>
                    </a:cubicBezTo>
                    <a:lnTo>
                      <a:pt x="129518" y="2100"/>
                    </a:lnTo>
                    <a:cubicBezTo>
                      <a:pt x="128137" y="1953"/>
                      <a:pt x="126945" y="1828"/>
                      <a:pt x="126882" y="1828"/>
                    </a:cubicBezTo>
                    <a:lnTo>
                      <a:pt x="126819" y="1807"/>
                    </a:lnTo>
                    <a:lnTo>
                      <a:pt x="126045" y="1472"/>
                    </a:lnTo>
                    <a:cubicBezTo>
                      <a:pt x="125166" y="1681"/>
                      <a:pt x="124852" y="1849"/>
                      <a:pt x="125020" y="1891"/>
                    </a:cubicBezTo>
                    <a:cubicBezTo>
                      <a:pt x="125145" y="1891"/>
                      <a:pt x="125271" y="1953"/>
                      <a:pt x="125271" y="1995"/>
                    </a:cubicBezTo>
                    <a:cubicBezTo>
                      <a:pt x="125271" y="2016"/>
                      <a:pt x="125040" y="2037"/>
                      <a:pt x="124748" y="2037"/>
                    </a:cubicBezTo>
                    <a:lnTo>
                      <a:pt x="124496" y="2037"/>
                    </a:lnTo>
                    <a:cubicBezTo>
                      <a:pt x="123492" y="2037"/>
                      <a:pt x="122488" y="2058"/>
                      <a:pt x="121483" y="2100"/>
                    </a:cubicBezTo>
                    <a:lnTo>
                      <a:pt x="120521" y="2121"/>
                    </a:lnTo>
                    <a:cubicBezTo>
                      <a:pt x="119454" y="2121"/>
                      <a:pt x="117696" y="2121"/>
                      <a:pt x="116629" y="2058"/>
                    </a:cubicBezTo>
                    <a:lnTo>
                      <a:pt x="115646" y="2037"/>
                    </a:lnTo>
                    <a:cubicBezTo>
                      <a:pt x="115609" y="2035"/>
                      <a:pt x="115573" y="2034"/>
                      <a:pt x="115536" y="2034"/>
                    </a:cubicBezTo>
                    <a:cubicBezTo>
                      <a:pt x="115345" y="2034"/>
                      <a:pt x="115149" y="2061"/>
                      <a:pt x="114961" y="2061"/>
                    </a:cubicBezTo>
                    <a:cubicBezTo>
                      <a:pt x="114873" y="2061"/>
                      <a:pt x="114787" y="2055"/>
                      <a:pt x="114704" y="2037"/>
                    </a:cubicBezTo>
                    <a:lnTo>
                      <a:pt x="114453" y="1995"/>
                    </a:lnTo>
                    <a:cubicBezTo>
                      <a:pt x="114160" y="2037"/>
                      <a:pt x="113658" y="2058"/>
                      <a:pt x="113323" y="2058"/>
                    </a:cubicBezTo>
                    <a:lnTo>
                      <a:pt x="113009" y="2058"/>
                    </a:lnTo>
                    <a:cubicBezTo>
                      <a:pt x="109871" y="2142"/>
                      <a:pt x="106711" y="2205"/>
                      <a:pt x="103573" y="2267"/>
                    </a:cubicBezTo>
                    <a:cubicBezTo>
                      <a:pt x="103092" y="2267"/>
                      <a:pt x="102652" y="2309"/>
                      <a:pt x="102213" y="2309"/>
                    </a:cubicBezTo>
                    <a:cubicBezTo>
                      <a:pt x="101711" y="2309"/>
                      <a:pt x="101229" y="2330"/>
                      <a:pt x="100748" y="2330"/>
                    </a:cubicBezTo>
                    <a:cubicBezTo>
                      <a:pt x="100267" y="2330"/>
                      <a:pt x="99828" y="2351"/>
                      <a:pt x="99388" y="2351"/>
                    </a:cubicBezTo>
                    <a:cubicBezTo>
                      <a:pt x="99131" y="2351"/>
                      <a:pt x="98863" y="2327"/>
                      <a:pt x="98601" y="2327"/>
                    </a:cubicBezTo>
                    <a:cubicBezTo>
                      <a:pt x="98373" y="2327"/>
                      <a:pt x="98149" y="2345"/>
                      <a:pt x="97944" y="2414"/>
                    </a:cubicBezTo>
                    <a:lnTo>
                      <a:pt x="97505" y="2539"/>
                    </a:lnTo>
                    <a:cubicBezTo>
                      <a:pt x="97347" y="2508"/>
                      <a:pt x="97106" y="2497"/>
                      <a:pt x="96853" y="2497"/>
                    </a:cubicBezTo>
                    <a:cubicBezTo>
                      <a:pt x="96436" y="2497"/>
                      <a:pt x="95987" y="2526"/>
                      <a:pt x="95831" y="2539"/>
                    </a:cubicBezTo>
                    <a:cubicBezTo>
                      <a:pt x="95559" y="2560"/>
                      <a:pt x="94387" y="2623"/>
                      <a:pt x="93153" y="2644"/>
                    </a:cubicBezTo>
                    <a:lnTo>
                      <a:pt x="92065" y="2665"/>
                    </a:lnTo>
                    <a:cubicBezTo>
                      <a:pt x="90956" y="2686"/>
                      <a:pt x="89847" y="2728"/>
                      <a:pt x="88738" y="2749"/>
                    </a:cubicBezTo>
                    <a:cubicBezTo>
                      <a:pt x="87587" y="2770"/>
                      <a:pt x="86457" y="2790"/>
                      <a:pt x="85307" y="2832"/>
                    </a:cubicBezTo>
                    <a:cubicBezTo>
                      <a:pt x="84506" y="2848"/>
                      <a:pt x="83683" y="2897"/>
                      <a:pt x="82870" y="2897"/>
                    </a:cubicBezTo>
                    <a:cubicBezTo>
                      <a:pt x="82578" y="2897"/>
                      <a:pt x="82288" y="2891"/>
                      <a:pt x="82001" y="2874"/>
                    </a:cubicBezTo>
                    <a:lnTo>
                      <a:pt x="80892" y="2832"/>
                    </a:lnTo>
                    <a:cubicBezTo>
                      <a:pt x="79720" y="3000"/>
                      <a:pt x="76895" y="3188"/>
                      <a:pt x="74615" y="3251"/>
                    </a:cubicBezTo>
                    <a:cubicBezTo>
                      <a:pt x="74615" y="3251"/>
                      <a:pt x="64488" y="3460"/>
                      <a:pt x="57373" y="3606"/>
                    </a:cubicBezTo>
                    <a:cubicBezTo>
                      <a:pt x="56704" y="3627"/>
                      <a:pt x="55993" y="3627"/>
                      <a:pt x="55323" y="3669"/>
                    </a:cubicBezTo>
                    <a:lnTo>
                      <a:pt x="55093" y="3669"/>
                    </a:lnTo>
                    <a:cubicBezTo>
                      <a:pt x="55030" y="3707"/>
                      <a:pt x="54704" y="3714"/>
                      <a:pt x="54416" y="3714"/>
                    </a:cubicBezTo>
                    <a:cubicBezTo>
                      <a:pt x="54225" y="3714"/>
                      <a:pt x="54051" y="3711"/>
                      <a:pt x="53984" y="3711"/>
                    </a:cubicBezTo>
                    <a:cubicBezTo>
                      <a:pt x="53937" y="3706"/>
                      <a:pt x="53773" y="3703"/>
                      <a:pt x="53519" y="3703"/>
                    </a:cubicBezTo>
                    <a:cubicBezTo>
                      <a:pt x="52757" y="3703"/>
                      <a:pt x="51180" y="3727"/>
                      <a:pt x="49485" y="3774"/>
                    </a:cubicBezTo>
                    <a:cubicBezTo>
                      <a:pt x="49485" y="3774"/>
                      <a:pt x="43438" y="3878"/>
                      <a:pt x="38354" y="4004"/>
                    </a:cubicBezTo>
                    <a:cubicBezTo>
                      <a:pt x="38319" y="4006"/>
                      <a:pt x="38284" y="4006"/>
                      <a:pt x="38248" y="4006"/>
                    </a:cubicBezTo>
                    <a:cubicBezTo>
                      <a:pt x="38068" y="4006"/>
                      <a:pt x="37883" y="3990"/>
                      <a:pt x="37700" y="3990"/>
                    </a:cubicBezTo>
                    <a:cubicBezTo>
                      <a:pt x="37425" y="3990"/>
                      <a:pt x="37155" y="4027"/>
                      <a:pt x="36910" y="4213"/>
                    </a:cubicBezTo>
                    <a:lnTo>
                      <a:pt x="36847" y="4255"/>
                    </a:lnTo>
                    <a:cubicBezTo>
                      <a:pt x="36734" y="4236"/>
                      <a:pt x="36108" y="3995"/>
                      <a:pt x="35788" y="3995"/>
                    </a:cubicBezTo>
                    <a:cubicBezTo>
                      <a:pt x="35754" y="3995"/>
                      <a:pt x="35723" y="3998"/>
                      <a:pt x="35697" y="4004"/>
                    </a:cubicBezTo>
                    <a:cubicBezTo>
                      <a:pt x="35446" y="4046"/>
                      <a:pt x="33353" y="4130"/>
                      <a:pt x="31072" y="4192"/>
                    </a:cubicBezTo>
                    <a:lnTo>
                      <a:pt x="17054" y="4464"/>
                    </a:lnTo>
                    <a:cubicBezTo>
                      <a:pt x="14773" y="4527"/>
                      <a:pt x="12597" y="4569"/>
                      <a:pt x="12220" y="4611"/>
                    </a:cubicBezTo>
                    <a:lnTo>
                      <a:pt x="11823" y="4443"/>
                    </a:lnTo>
                    <a:cubicBezTo>
                      <a:pt x="11714" y="4407"/>
                      <a:pt x="11597" y="4394"/>
                      <a:pt x="11474" y="4394"/>
                    </a:cubicBezTo>
                    <a:cubicBezTo>
                      <a:pt x="11170" y="4394"/>
                      <a:pt x="10832" y="4476"/>
                      <a:pt x="10505" y="4506"/>
                    </a:cubicBezTo>
                    <a:lnTo>
                      <a:pt x="10463" y="4506"/>
                    </a:lnTo>
                    <a:cubicBezTo>
                      <a:pt x="10443" y="4519"/>
                      <a:pt x="10426" y="4524"/>
                      <a:pt x="10412" y="4524"/>
                    </a:cubicBezTo>
                    <a:cubicBezTo>
                      <a:pt x="10310" y="4524"/>
                      <a:pt x="10363" y="4222"/>
                      <a:pt x="10400" y="4130"/>
                    </a:cubicBezTo>
                    <a:cubicBezTo>
                      <a:pt x="10437" y="4017"/>
                      <a:pt x="10138" y="3938"/>
                      <a:pt x="9699" y="3938"/>
                    </a:cubicBezTo>
                    <a:cubicBezTo>
                      <a:pt x="9648" y="3938"/>
                      <a:pt x="9596" y="3939"/>
                      <a:pt x="9542" y="3941"/>
                    </a:cubicBezTo>
                    <a:lnTo>
                      <a:pt x="9124" y="4255"/>
                    </a:lnTo>
                    <a:cubicBezTo>
                      <a:pt x="8517" y="4715"/>
                      <a:pt x="7743" y="4966"/>
                      <a:pt x="7010" y="5029"/>
                    </a:cubicBezTo>
                    <a:lnTo>
                      <a:pt x="5546" y="5134"/>
                    </a:lnTo>
                    <a:cubicBezTo>
                      <a:pt x="3955" y="5259"/>
                      <a:pt x="2449" y="5364"/>
                      <a:pt x="2219" y="5364"/>
                    </a:cubicBezTo>
                    <a:lnTo>
                      <a:pt x="2010" y="5343"/>
                    </a:lnTo>
                    <a:lnTo>
                      <a:pt x="1591" y="5301"/>
                    </a:lnTo>
                    <a:cubicBezTo>
                      <a:pt x="1194" y="5511"/>
                      <a:pt x="1089" y="5908"/>
                      <a:pt x="1173" y="5992"/>
                    </a:cubicBezTo>
                    <a:cubicBezTo>
                      <a:pt x="1188" y="6007"/>
                      <a:pt x="1251" y="6013"/>
                      <a:pt x="1345" y="6013"/>
                    </a:cubicBezTo>
                    <a:cubicBezTo>
                      <a:pt x="1707" y="6013"/>
                      <a:pt x="2540" y="5923"/>
                      <a:pt x="3006" y="5923"/>
                    </a:cubicBezTo>
                    <a:cubicBezTo>
                      <a:pt x="3073" y="5923"/>
                      <a:pt x="3132" y="5925"/>
                      <a:pt x="3181" y="5929"/>
                    </a:cubicBezTo>
                    <a:cubicBezTo>
                      <a:pt x="3683" y="5971"/>
                      <a:pt x="3579" y="6034"/>
                      <a:pt x="3370" y="6075"/>
                    </a:cubicBezTo>
                    <a:cubicBezTo>
                      <a:pt x="3160" y="6096"/>
                      <a:pt x="3056" y="6306"/>
                      <a:pt x="3077" y="6347"/>
                    </a:cubicBezTo>
                    <a:cubicBezTo>
                      <a:pt x="3091" y="6369"/>
                      <a:pt x="3133" y="6381"/>
                      <a:pt x="3197" y="6381"/>
                    </a:cubicBezTo>
                    <a:cubicBezTo>
                      <a:pt x="3319" y="6381"/>
                      <a:pt x="3521" y="6339"/>
                      <a:pt x="3767" y="6243"/>
                    </a:cubicBezTo>
                    <a:lnTo>
                      <a:pt x="4416" y="6243"/>
                    </a:lnTo>
                    <a:cubicBezTo>
                      <a:pt x="4515" y="6253"/>
                      <a:pt x="4621" y="6257"/>
                      <a:pt x="4725" y="6257"/>
                    </a:cubicBezTo>
                    <a:cubicBezTo>
                      <a:pt x="5037" y="6257"/>
                      <a:pt x="5331" y="6222"/>
                      <a:pt x="5378" y="6222"/>
                    </a:cubicBezTo>
                    <a:cubicBezTo>
                      <a:pt x="5462" y="6222"/>
                      <a:pt x="5546" y="6285"/>
                      <a:pt x="5546" y="6306"/>
                    </a:cubicBezTo>
                    <a:cubicBezTo>
                      <a:pt x="5546" y="6327"/>
                      <a:pt x="5357" y="6389"/>
                      <a:pt x="5274" y="6410"/>
                    </a:cubicBezTo>
                    <a:cubicBezTo>
                      <a:pt x="5232" y="6410"/>
                      <a:pt x="5148" y="6347"/>
                      <a:pt x="5148" y="6347"/>
                    </a:cubicBezTo>
                    <a:cubicBezTo>
                      <a:pt x="5148" y="6347"/>
                      <a:pt x="4821" y="6724"/>
                      <a:pt x="4615" y="6724"/>
                    </a:cubicBezTo>
                    <a:cubicBezTo>
                      <a:pt x="4588" y="6724"/>
                      <a:pt x="4563" y="6718"/>
                      <a:pt x="4541" y="6703"/>
                    </a:cubicBezTo>
                    <a:cubicBezTo>
                      <a:pt x="4490" y="6645"/>
                      <a:pt x="4396" y="6627"/>
                      <a:pt x="4287" y="6627"/>
                    </a:cubicBezTo>
                    <a:cubicBezTo>
                      <a:pt x="4120" y="6627"/>
                      <a:pt x="3918" y="6668"/>
                      <a:pt x="3783" y="6668"/>
                    </a:cubicBezTo>
                    <a:cubicBezTo>
                      <a:pt x="3753" y="6668"/>
                      <a:pt x="3727" y="6666"/>
                      <a:pt x="3704" y="6661"/>
                    </a:cubicBezTo>
                    <a:cubicBezTo>
                      <a:pt x="3537" y="6661"/>
                      <a:pt x="1759" y="6766"/>
                      <a:pt x="1131" y="6850"/>
                    </a:cubicBezTo>
                    <a:cubicBezTo>
                      <a:pt x="503" y="6912"/>
                      <a:pt x="1" y="7080"/>
                      <a:pt x="1" y="7143"/>
                    </a:cubicBezTo>
                    <a:cubicBezTo>
                      <a:pt x="1" y="7144"/>
                      <a:pt x="3" y="7144"/>
                      <a:pt x="7" y="7144"/>
                    </a:cubicBezTo>
                    <a:cubicBezTo>
                      <a:pt x="76" y="7144"/>
                      <a:pt x="778" y="6974"/>
                      <a:pt x="1121" y="6974"/>
                    </a:cubicBezTo>
                    <a:cubicBezTo>
                      <a:pt x="1140" y="6974"/>
                      <a:pt x="1157" y="6974"/>
                      <a:pt x="1173" y="6975"/>
                    </a:cubicBezTo>
                    <a:cubicBezTo>
                      <a:pt x="1264" y="6992"/>
                      <a:pt x="1414" y="6999"/>
                      <a:pt x="1592" y="6999"/>
                    </a:cubicBezTo>
                    <a:cubicBezTo>
                      <a:pt x="2065" y="6999"/>
                      <a:pt x="2729" y="6954"/>
                      <a:pt x="2972" y="6954"/>
                    </a:cubicBezTo>
                    <a:cubicBezTo>
                      <a:pt x="3011" y="6952"/>
                      <a:pt x="3045" y="6951"/>
                      <a:pt x="3073" y="6951"/>
                    </a:cubicBezTo>
                    <a:cubicBezTo>
                      <a:pt x="3304" y="6951"/>
                      <a:pt x="3207" y="7019"/>
                      <a:pt x="3077" y="7038"/>
                    </a:cubicBezTo>
                    <a:cubicBezTo>
                      <a:pt x="2972" y="7059"/>
                      <a:pt x="3014" y="7226"/>
                      <a:pt x="3035" y="7247"/>
                    </a:cubicBezTo>
                    <a:cubicBezTo>
                      <a:pt x="3056" y="7268"/>
                      <a:pt x="2344" y="7456"/>
                      <a:pt x="2198" y="7561"/>
                    </a:cubicBezTo>
                    <a:cubicBezTo>
                      <a:pt x="2031" y="7666"/>
                      <a:pt x="2198" y="7770"/>
                      <a:pt x="2323" y="7791"/>
                    </a:cubicBezTo>
                    <a:cubicBezTo>
                      <a:pt x="2449" y="7812"/>
                      <a:pt x="2219" y="7959"/>
                      <a:pt x="1821" y="8084"/>
                    </a:cubicBezTo>
                    <a:lnTo>
                      <a:pt x="1507" y="8210"/>
                    </a:lnTo>
                    <a:lnTo>
                      <a:pt x="1466" y="8231"/>
                    </a:lnTo>
                    <a:cubicBezTo>
                      <a:pt x="1466" y="8398"/>
                      <a:pt x="1863" y="8524"/>
                      <a:pt x="1989" y="8524"/>
                    </a:cubicBezTo>
                    <a:cubicBezTo>
                      <a:pt x="2114" y="8524"/>
                      <a:pt x="2323" y="8733"/>
                      <a:pt x="2344" y="8796"/>
                    </a:cubicBezTo>
                    <a:cubicBezTo>
                      <a:pt x="2375" y="8826"/>
                      <a:pt x="2585" y="8846"/>
                      <a:pt x="2753" y="8846"/>
                    </a:cubicBezTo>
                    <a:cubicBezTo>
                      <a:pt x="2814" y="8846"/>
                      <a:pt x="2870" y="8843"/>
                      <a:pt x="2909" y="8837"/>
                    </a:cubicBezTo>
                    <a:cubicBezTo>
                      <a:pt x="3035" y="8837"/>
                      <a:pt x="3432" y="8712"/>
                      <a:pt x="3537" y="8712"/>
                    </a:cubicBezTo>
                    <a:cubicBezTo>
                      <a:pt x="3642" y="8712"/>
                      <a:pt x="3746" y="8754"/>
                      <a:pt x="3746" y="8796"/>
                    </a:cubicBezTo>
                    <a:cubicBezTo>
                      <a:pt x="3746" y="8816"/>
                      <a:pt x="3453" y="8858"/>
                      <a:pt x="3349" y="8900"/>
                    </a:cubicBezTo>
                    <a:cubicBezTo>
                      <a:pt x="3244" y="8900"/>
                      <a:pt x="3139" y="8837"/>
                      <a:pt x="3139" y="8837"/>
                    </a:cubicBezTo>
                    <a:cubicBezTo>
                      <a:pt x="3139" y="8837"/>
                      <a:pt x="3139" y="8921"/>
                      <a:pt x="3119" y="9047"/>
                    </a:cubicBezTo>
                    <a:lnTo>
                      <a:pt x="3077" y="9047"/>
                    </a:lnTo>
                    <a:cubicBezTo>
                      <a:pt x="2595" y="9130"/>
                      <a:pt x="2072" y="9214"/>
                      <a:pt x="1549" y="9319"/>
                    </a:cubicBezTo>
                    <a:lnTo>
                      <a:pt x="1382" y="9340"/>
                    </a:lnTo>
                    <a:cubicBezTo>
                      <a:pt x="1235" y="9465"/>
                      <a:pt x="1277" y="9591"/>
                      <a:pt x="1507" y="9632"/>
                    </a:cubicBezTo>
                    <a:lnTo>
                      <a:pt x="1696" y="9570"/>
                    </a:lnTo>
                    <a:cubicBezTo>
                      <a:pt x="1839" y="9552"/>
                      <a:pt x="1983" y="9457"/>
                      <a:pt x="2087" y="9457"/>
                    </a:cubicBezTo>
                    <a:cubicBezTo>
                      <a:pt x="2104" y="9457"/>
                      <a:pt x="2120" y="9459"/>
                      <a:pt x="2135" y="9465"/>
                    </a:cubicBezTo>
                    <a:lnTo>
                      <a:pt x="2847" y="9842"/>
                    </a:lnTo>
                    <a:cubicBezTo>
                      <a:pt x="3515" y="9567"/>
                      <a:pt x="4921" y="9273"/>
                      <a:pt x="5367" y="9273"/>
                    </a:cubicBezTo>
                    <a:cubicBezTo>
                      <a:pt x="5396" y="9273"/>
                      <a:pt x="5421" y="9274"/>
                      <a:pt x="5441" y="9277"/>
                    </a:cubicBezTo>
                    <a:cubicBezTo>
                      <a:pt x="5776" y="9340"/>
                      <a:pt x="5378" y="9381"/>
                      <a:pt x="5127" y="9381"/>
                    </a:cubicBezTo>
                    <a:cubicBezTo>
                      <a:pt x="4855" y="9381"/>
                      <a:pt x="4709" y="9465"/>
                      <a:pt x="4730" y="9486"/>
                    </a:cubicBezTo>
                    <a:cubicBezTo>
                      <a:pt x="4751" y="9528"/>
                      <a:pt x="4541" y="9632"/>
                      <a:pt x="4437" y="9653"/>
                    </a:cubicBezTo>
                    <a:cubicBezTo>
                      <a:pt x="4332" y="9695"/>
                      <a:pt x="4813" y="9779"/>
                      <a:pt x="4960" y="9800"/>
                    </a:cubicBezTo>
                    <a:cubicBezTo>
                      <a:pt x="5127" y="9800"/>
                      <a:pt x="4813" y="9967"/>
                      <a:pt x="4290" y="10156"/>
                    </a:cubicBezTo>
                    <a:lnTo>
                      <a:pt x="3495" y="10156"/>
                    </a:lnTo>
                    <a:cubicBezTo>
                      <a:pt x="3077" y="10176"/>
                      <a:pt x="2428" y="10386"/>
                      <a:pt x="2303" y="10428"/>
                    </a:cubicBezTo>
                    <a:cubicBezTo>
                      <a:pt x="2284" y="10437"/>
                      <a:pt x="2257" y="10441"/>
                      <a:pt x="2224" y="10441"/>
                    </a:cubicBezTo>
                    <a:cubicBezTo>
                      <a:pt x="2064" y="10441"/>
                      <a:pt x="1761" y="10352"/>
                      <a:pt x="1581" y="10352"/>
                    </a:cubicBezTo>
                    <a:cubicBezTo>
                      <a:pt x="1543" y="10352"/>
                      <a:pt x="1511" y="10356"/>
                      <a:pt x="1487" y="10365"/>
                    </a:cubicBezTo>
                    <a:cubicBezTo>
                      <a:pt x="1340" y="10407"/>
                      <a:pt x="1194" y="10700"/>
                      <a:pt x="1194" y="10783"/>
                    </a:cubicBezTo>
                    <a:cubicBezTo>
                      <a:pt x="1194" y="10818"/>
                      <a:pt x="1844" y="11016"/>
                      <a:pt x="2250" y="11016"/>
                    </a:cubicBezTo>
                    <a:cubicBezTo>
                      <a:pt x="2327" y="11016"/>
                      <a:pt x="2396" y="11009"/>
                      <a:pt x="2449" y="10993"/>
                    </a:cubicBezTo>
                    <a:cubicBezTo>
                      <a:pt x="2606" y="10946"/>
                      <a:pt x="2722" y="10929"/>
                      <a:pt x="2799" y="10929"/>
                    </a:cubicBezTo>
                    <a:cubicBezTo>
                      <a:pt x="2897" y="10929"/>
                      <a:pt x="2933" y="10957"/>
                      <a:pt x="2909" y="10993"/>
                    </a:cubicBezTo>
                    <a:cubicBezTo>
                      <a:pt x="2847" y="11034"/>
                      <a:pt x="3349" y="11118"/>
                      <a:pt x="3537" y="11118"/>
                    </a:cubicBezTo>
                    <a:cubicBezTo>
                      <a:pt x="3704" y="11139"/>
                      <a:pt x="3851" y="11202"/>
                      <a:pt x="3851" y="11223"/>
                    </a:cubicBezTo>
                    <a:cubicBezTo>
                      <a:pt x="3851" y="11223"/>
                      <a:pt x="3119" y="11265"/>
                      <a:pt x="2826" y="11265"/>
                    </a:cubicBezTo>
                    <a:cubicBezTo>
                      <a:pt x="2533" y="11265"/>
                      <a:pt x="2386" y="11348"/>
                      <a:pt x="2407" y="11369"/>
                    </a:cubicBezTo>
                    <a:cubicBezTo>
                      <a:pt x="2428" y="11411"/>
                      <a:pt x="2219" y="11474"/>
                      <a:pt x="2135" y="11516"/>
                    </a:cubicBezTo>
                    <a:cubicBezTo>
                      <a:pt x="2072" y="11537"/>
                      <a:pt x="2386" y="11537"/>
                      <a:pt x="2847" y="11537"/>
                    </a:cubicBezTo>
                    <a:lnTo>
                      <a:pt x="3223" y="11453"/>
                    </a:lnTo>
                    <a:lnTo>
                      <a:pt x="3286" y="11432"/>
                    </a:lnTo>
                    <a:cubicBezTo>
                      <a:pt x="3391" y="11453"/>
                      <a:pt x="3349" y="11683"/>
                      <a:pt x="3286" y="11746"/>
                    </a:cubicBezTo>
                    <a:cubicBezTo>
                      <a:pt x="3244" y="11788"/>
                      <a:pt x="3579" y="12039"/>
                      <a:pt x="3704" y="12081"/>
                    </a:cubicBezTo>
                    <a:cubicBezTo>
                      <a:pt x="3725" y="12089"/>
                      <a:pt x="3749" y="12093"/>
                      <a:pt x="3776" y="12093"/>
                    </a:cubicBezTo>
                    <a:cubicBezTo>
                      <a:pt x="3945" y="12093"/>
                      <a:pt x="4221" y="11943"/>
                      <a:pt x="4311" y="11871"/>
                    </a:cubicBezTo>
                    <a:cubicBezTo>
                      <a:pt x="4354" y="11829"/>
                      <a:pt x="4529" y="11814"/>
                      <a:pt x="4746" y="11814"/>
                    </a:cubicBezTo>
                    <a:cubicBezTo>
                      <a:pt x="5065" y="11814"/>
                      <a:pt x="5472" y="11846"/>
                      <a:pt x="5671" y="11871"/>
                    </a:cubicBezTo>
                    <a:cubicBezTo>
                      <a:pt x="6006" y="11934"/>
                      <a:pt x="5378" y="12248"/>
                      <a:pt x="5064" y="12269"/>
                    </a:cubicBezTo>
                    <a:cubicBezTo>
                      <a:pt x="4751" y="12311"/>
                      <a:pt x="4437" y="12499"/>
                      <a:pt x="4395" y="12583"/>
                    </a:cubicBezTo>
                    <a:cubicBezTo>
                      <a:pt x="4340" y="12655"/>
                      <a:pt x="4475" y="12712"/>
                      <a:pt x="4566" y="12712"/>
                    </a:cubicBezTo>
                    <a:cubicBezTo>
                      <a:pt x="4580" y="12712"/>
                      <a:pt x="4593" y="12711"/>
                      <a:pt x="4604" y="12708"/>
                    </a:cubicBezTo>
                    <a:cubicBezTo>
                      <a:pt x="4688" y="12687"/>
                      <a:pt x="4792" y="12604"/>
                      <a:pt x="4813" y="12583"/>
                    </a:cubicBezTo>
                    <a:cubicBezTo>
                      <a:pt x="4813" y="12556"/>
                      <a:pt x="4829" y="12548"/>
                      <a:pt x="4846" y="12548"/>
                    </a:cubicBezTo>
                    <a:cubicBezTo>
                      <a:pt x="4870" y="12548"/>
                      <a:pt x="4897" y="12562"/>
                      <a:pt x="4897" y="12562"/>
                    </a:cubicBezTo>
                    <a:cubicBezTo>
                      <a:pt x="4918" y="12562"/>
                      <a:pt x="4834" y="12625"/>
                      <a:pt x="4813" y="12666"/>
                    </a:cubicBezTo>
                    <a:cubicBezTo>
                      <a:pt x="4792" y="12687"/>
                      <a:pt x="4730" y="12687"/>
                      <a:pt x="4730" y="12687"/>
                    </a:cubicBezTo>
                    <a:cubicBezTo>
                      <a:pt x="4710" y="12687"/>
                      <a:pt x="4805" y="12898"/>
                      <a:pt x="4904" y="12898"/>
                    </a:cubicBezTo>
                    <a:cubicBezTo>
                      <a:pt x="4909" y="12898"/>
                      <a:pt x="4913" y="12897"/>
                      <a:pt x="4918" y="12897"/>
                    </a:cubicBezTo>
                    <a:cubicBezTo>
                      <a:pt x="5023" y="12876"/>
                      <a:pt x="5692" y="12834"/>
                      <a:pt x="5943" y="12834"/>
                    </a:cubicBezTo>
                    <a:cubicBezTo>
                      <a:pt x="6173" y="12834"/>
                      <a:pt x="6613" y="12917"/>
                      <a:pt x="6948" y="13022"/>
                    </a:cubicBezTo>
                    <a:lnTo>
                      <a:pt x="7345" y="12876"/>
                    </a:lnTo>
                    <a:cubicBezTo>
                      <a:pt x="7501" y="12807"/>
                      <a:pt x="7689" y="12789"/>
                      <a:pt x="7888" y="12789"/>
                    </a:cubicBezTo>
                    <a:cubicBezTo>
                      <a:pt x="8115" y="12789"/>
                      <a:pt x="8356" y="12813"/>
                      <a:pt x="8580" y="12813"/>
                    </a:cubicBezTo>
                    <a:lnTo>
                      <a:pt x="8684" y="12813"/>
                    </a:lnTo>
                    <a:cubicBezTo>
                      <a:pt x="8869" y="12874"/>
                      <a:pt x="8388" y="13420"/>
                      <a:pt x="8094" y="13420"/>
                    </a:cubicBezTo>
                    <a:cubicBezTo>
                      <a:pt x="8088" y="13420"/>
                      <a:pt x="8083" y="13420"/>
                      <a:pt x="8077" y="13420"/>
                    </a:cubicBezTo>
                    <a:cubicBezTo>
                      <a:pt x="7785" y="13420"/>
                      <a:pt x="7429" y="13524"/>
                      <a:pt x="7366" y="13566"/>
                    </a:cubicBezTo>
                    <a:cubicBezTo>
                      <a:pt x="7324" y="13608"/>
                      <a:pt x="7303" y="13964"/>
                      <a:pt x="7303" y="14089"/>
                    </a:cubicBezTo>
                    <a:cubicBezTo>
                      <a:pt x="7303" y="14194"/>
                      <a:pt x="7785" y="14361"/>
                      <a:pt x="8370" y="14403"/>
                    </a:cubicBezTo>
                    <a:lnTo>
                      <a:pt x="8768" y="14257"/>
                    </a:lnTo>
                    <a:lnTo>
                      <a:pt x="9207" y="14068"/>
                    </a:lnTo>
                    <a:cubicBezTo>
                      <a:pt x="9647" y="14068"/>
                      <a:pt x="10128" y="14089"/>
                      <a:pt x="10149" y="14131"/>
                    </a:cubicBezTo>
                    <a:cubicBezTo>
                      <a:pt x="10170" y="14152"/>
                      <a:pt x="9856" y="14257"/>
                      <a:pt x="9751" y="14278"/>
                    </a:cubicBezTo>
                    <a:cubicBezTo>
                      <a:pt x="9647" y="14298"/>
                      <a:pt x="9919" y="14445"/>
                      <a:pt x="10044" y="14445"/>
                    </a:cubicBezTo>
                    <a:cubicBezTo>
                      <a:pt x="10156" y="14445"/>
                      <a:pt x="10648" y="14577"/>
                      <a:pt x="10888" y="14577"/>
                    </a:cubicBezTo>
                    <a:cubicBezTo>
                      <a:pt x="10918" y="14577"/>
                      <a:pt x="10944" y="14575"/>
                      <a:pt x="10965" y="14570"/>
                    </a:cubicBezTo>
                    <a:cubicBezTo>
                      <a:pt x="11132" y="14487"/>
                      <a:pt x="12283" y="14257"/>
                      <a:pt x="12681" y="14236"/>
                    </a:cubicBezTo>
                    <a:cubicBezTo>
                      <a:pt x="12709" y="14233"/>
                      <a:pt x="12738" y="14231"/>
                      <a:pt x="12770" y="14231"/>
                    </a:cubicBezTo>
                    <a:cubicBezTo>
                      <a:pt x="13181" y="14231"/>
                      <a:pt x="13840" y="14473"/>
                      <a:pt x="13957" y="14570"/>
                    </a:cubicBezTo>
                    <a:cubicBezTo>
                      <a:pt x="14103" y="14696"/>
                      <a:pt x="13078" y="15345"/>
                      <a:pt x="12639" y="15449"/>
                    </a:cubicBezTo>
                    <a:cubicBezTo>
                      <a:pt x="12419" y="15499"/>
                      <a:pt x="12342" y="15525"/>
                      <a:pt x="12395" y="15525"/>
                    </a:cubicBezTo>
                    <a:cubicBezTo>
                      <a:pt x="12453" y="15525"/>
                      <a:pt x="12665" y="15494"/>
                      <a:pt x="13015" y="15428"/>
                    </a:cubicBezTo>
                    <a:lnTo>
                      <a:pt x="13580" y="15386"/>
                    </a:lnTo>
                    <a:lnTo>
                      <a:pt x="14166" y="15324"/>
                    </a:lnTo>
                    <a:cubicBezTo>
                      <a:pt x="14302" y="15304"/>
                      <a:pt x="14412" y="15295"/>
                      <a:pt x="14500" y="15295"/>
                    </a:cubicBezTo>
                    <a:cubicBezTo>
                      <a:pt x="14871" y="15295"/>
                      <a:pt x="14842" y="15448"/>
                      <a:pt x="14689" y="15533"/>
                    </a:cubicBezTo>
                    <a:cubicBezTo>
                      <a:pt x="14522" y="15638"/>
                      <a:pt x="14375" y="15763"/>
                      <a:pt x="14375" y="15805"/>
                    </a:cubicBezTo>
                    <a:cubicBezTo>
                      <a:pt x="14375" y="15807"/>
                      <a:pt x="14382" y="15808"/>
                      <a:pt x="14394" y="15808"/>
                    </a:cubicBezTo>
                    <a:cubicBezTo>
                      <a:pt x="14516" y="15808"/>
                      <a:pt x="15217" y="15716"/>
                      <a:pt x="15484" y="15658"/>
                    </a:cubicBezTo>
                    <a:cubicBezTo>
                      <a:pt x="15798" y="15596"/>
                      <a:pt x="16217" y="15449"/>
                      <a:pt x="16300" y="15449"/>
                    </a:cubicBezTo>
                    <a:cubicBezTo>
                      <a:pt x="16363" y="15449"/>
                      <a:pt x="16447" y="15512"/>
                      <a:pt x="16447" y="15533"/>
                    </a:cubicBezTo>
                    <a:cubicBezTo>
                      <a:pt x="16447" y="15554"/>
                      <a:pt x="16259" y="15617"/>
                      <a:pt x="16196" y="15638"/>
                    </a:cubicBezTo>
                    <a:cubicBezTo>
                      <a:pt x="16133" y="15638"/>
                      <a:pt x="16049" y="15596"/>
                      <a:pt x="16049" y="15596"/>
                    </a:cubicBezTo>
                    <a:lnTo>
                      <a:pt x="16049" y="15596"/>
                    </a:lnTo>
                    <a:cubicBezTo>
                      <a:pt x="16049" y="15596"/>
                      <a:pt x="16091" y="15658"/>
                      <a:pt x="16112" y="15805"/>
                    </a:cubicBezTo>
                    <a:lnTo>
                      <a:pt x="16133" y="15805"/>
                    </a:lnTo>
                    <a:cubicBezTo>
                      <a:pt x="16677" y="15763"/>
                      <a:pt x="17242" y="15847"/>
                      <a:pt x="17807" y="15658"/>
                    </a:cubicBezTo>
                    <a:lnTo>
                      <a:pt x="18330" y="15512"/>
                    </a:lnTo>
                    <a:cubicBezTo>
                      <a:pt x="19020" y="15449"/>
                      <a:pt x="20443" y="15428"/>
                      <a:pt x="20799" y="15407"/>
                    </a:cubicBezTo>
                    <a:cubicBezTo>
                      <a:pt x="21036" y="15407"/>
                      <a:pt x="21283" y="15398"/>
                      <a:pt x="21427" y="15398"/>
                    </a:cubicBezTo>
                    <a:cubicBezTo>
                      <a:pt x="21499" y="15398"/>
                      <a:pt x="21545" y="15400"/>
                      <a:pt x="21552" y="15407"/>
                    </a:cubicBezTo>
                    <a:cubicBezTo>
                      <a:pt x="21594" y="15428"/>
                      <a:pt x="21678" y="15596"/>
                      <a:pt x="21699" y="15638"/>
                    </a:cubicBezTo>
                    <a:cubicBezTo>
                      <a:pt x="21741" y="15700"/>
                      <a:pt x="21866" y="15742"/>
                      <a:pt x="21992" y="15763"/>
                    </a:cubicBezTo>
                    <a:lnTo>
                      <a:pt x="22075" y="15742"/>
                    </a:lnTo>
                    <a:lnTo>
                      <a:pt x="22808" y="15428"/>
                    </a:lnTo>
                    <a:cubicBezTo>
                      <a:pt x="23686" y="15386"/>
                      <a:pt x="25339" y="15324"/>
                      <a:pt x="25716" y="15303"/>
                    </a:cubicBezTo>
                    <a:cubicBezTo>
                      <a:pt x="26072" y="15282"/>
                      <a:pt x="26762" y="15219"/>
                      <a:pt x="26888" y="15177"/>
                    </a:cubicBezTo>
                    <a:cubicBezTo>
                      <a:pt x="26946" y="15152"/>
                      <a:pt x="27007" y="15141"/>
                      <a:pt x="27064" y="15141"/>
                    </a:cubicBezTo>
                    <a:cubicBezTo>
                      <a:pt x="27153" y="15141"/>
                      <a:pt x="27235" y="15168"/>
                      <a:pt x="27285" y="15219"/>
                    </a:cubicBezTo>
                    <a:lnTo>
                      <a:pt x="27348" y="15219"/>
                    </a:lnTo>
                    <a:cubicBezTo>
                      <a:pt x="27829" y="15303"/>
                      <a:pt x="28352" y="15177"/>
                      <a:pt x="28813" y="15407"/>
                    </a:cubicBezTo>
                    <a:cubicBezTo>
                      <a:pt x="28865" y="15428"/>
                      <a:pt x="28954" y="15439"/>
                      <a:pt x="29035" y="15439"/>
                    </a:cubicBezTo>
                    <a:cubicBezTo>
                      <a:pt x="29116" y="15439"/>
                      <a:pt x="29189" y="15428"/>
                      <a:pt x="29210" y="15407"/>
                    </a:cubicBezTo>
                    <a:lnTo>
                      <a:pt x="29482" y="15094"/>
                    </a:lnTo>
                    <a:cubicBezTo>
                      <a:pt x="29734" y="15123"/>
                      <a:pt x="30529" y="15153"/>
                      <a:pt x="31455" y="15153"/>
                    </a:cubicBezTo>
                    <a:cubicBezTo>
                      <a:pt x="31838" y="15153"/>
                      <a:pt x="32243" y="15148"/>
                      <a:pt x="32642" y="15135"/>
                    </a:cubicBezTo>
                    <a:lnTo>
                      <a:pt x="33897" y="15114"/>
                    </a:lnTo>
                    <a:lnTo>
                      <a:pt x="34504" y="15094"/>
                    </a:lnTo>
                    <a:cubicBezTo>
                      <a:pt x="35174" y="15073"/>
                      <a:pt x="35718" y="15010"/>
                      <a:pt x="35718" y="14989"/>
                    </a:cubicBezTo>
                    <a:cubicBezTo>
                      <a:pt x="35718" y="14968"/>
                      <a:pt x="35446" y="14884"/>
                      <a:pt x="35341" y="14863"/>
                    </a:cubicBezTo>
                    <a:cubicBezTo>
                      <a:pt x="35236" y="14822"/>
                      <a:pt x="36115" y="14717"/>
                      <a:pt x="37287" y="14612"/>
                    </a:cubicBezTo>
                    <a:lnTo>
                      <a:pt x="38375" y="14612"/>
                    </a:lnTo>
                    <a:cubicBezTo>
                      <a:pt x="38779" y="14612"/>
                      <a:pt x="39183" y="14561"/>
                      <a:pt x="39587" y="14561"/>
                    </a:cubicBezTo>
                    <a:cubicBezTo>
                      <a:pt x="39915" y="14561"/>
                      <a:pt x="40244" y="14595"/>
                      <a:pt x="40572" y="14717"/>
                    </a:cubicBezTo>
                    <a:cubicBezTo>
                      <a:pt x="40687" y="14759"/>
                      <a:pt x="40844" y="14785"/>
                      <a:pt x="40993" y="14785"/>
                    </a:cubicBezTo>
                    <a:cubicBezTo>
                      <a:pt x="41142" y="14785"/>
                      <a:pt x="41283" y="14759"/>
                      <a:pt x="41367" y="14696"/>
                    </a:cubicBezTo>
                    <a:lnTo>
                      <a:pt x="41785" y="14445"/>
                    </a:lnTo>
                    <a:cubicBezTo>
                      <a:pt x="42267" y="14487"/>
                      <a:pt x="44715" y="14570"/>
                      <a:pt x="45510" y="14570"/>
                    </a:cubicBezTo>
                    <a:cubicBezTo>
                      <a:pt x="46284" y="14570"/>
                      <a:pt x="47602" y="14591"/>
                      <a:pt x="48376" y="14591"/>
                    </a:cubicBezTo>
                    <a:lnTo>
                      <a:pt x="49109" y="14570"/>
                    </a:lnTo>
                    <a:lnTo>
                      <a:pt x="49297" y="14570"/>
                    </a:lnTo>
                    <a:cubicBezTo>
                      <a:pt x="49381" y="14515"/>
                      <a:pt x="49715" y="14496"/>
                      <a:pt x="49985" y="14496"/>
                    </a:cubicBezTo>
                    <a:cubicBezTo>
                      <a:pt x="50120" y="14496"/>
                      <a:pt x="50239" y="14501"/>
                      <a:pt x="50301" y="14508"/>
                    </a:cubicBezTo>
                    <a:cubicBezTo>
                      <a:pt x="50469" y="14508"/>
                      <a:pt x="56097" y="14445"/>
                      <a:pt x="58169" y="14382"/>
                    </a:cubicBezTo>
                    <a:cubicBezTo>
                      <a:pt x="59365" y="14370"/>
                      <a:pt x="60623" y="14358"/>
                      <a:pt x="61514" y="14358"/>
                    </a:cubicBezTo>
                    <a:cubicBezTo>
                      <a:pt x="62166" y="14358"/>
                      <a:pt x="62621" y="14364"/>
                      <a:pt x="62709" y="14382"/>
                    </a:cubicBezTo>
                    <a:cubicBezTo>
                      <a:pt x="62960" y="14445"/>
                      <a:pt x="63860" y="14487"/>
                      <a:pt x="64801" y="14550"/>
                    </a:cubicBezTo>
                    <a:lnTo>
                      <a:pt x="65596" y="14361"/>
                    </a:lnTo>
                    <a:lnTo>
                      <a:pt x="66266" y="14194"/>
                    </a:lnTo>
                    <a:cubicBezTo>
                      <a:pt x="66977" y="14278"/>
                      <a:pt x="66726" y="14508"/>
                      <a:pt x="66371" y="14591"/>
                    </a:cubicBezTo>
                    <a:cubicBezTo>
                      <a:pt x="66036" y="14654"/>
                      <a:pt x="66057" y="14759"/>
                      <a:pt x="66120" y="14759"/>
                    </a:cubicBezTo>
                    <a:cubicBezTo>
                      <a:pt x="66161" y="14759"/>
                      <a:pt x="68086" y="14717"/>
                      <a:pt x="70346" y="14675"/>
                    </a:cubicBezTo>
                    <a:lnTo>
                      <a:pt x="75221" y="14550"/>
                    </a:lnTo>
                    <a:cubicBezTo>
                      <a:pt x="77372" y="14491"/>
                      <a:pt x="79651" y="14304"/>
                      <a:pt x="80538" y="14126"/>
                    </a:cubicBezTo>
                    <a:lnTo>
                      <a:pt x="80538" y="14126"/>
                    </a:lnTo>
                    <a:cubicBezTo>
                      <a:pt x="80277" y="14138"/>
                      <a:pt x="80042" y="14146"/>
                      <a:pt x="79845" y="14152"/>
                    </a:cubicBezTo>
                    <a:cubicBezTo>
                      <a:pt x="79519" y="14157"/>
                      <a:pt x="79206" y="14160"/>
                      <a:pt x="78918" y="14160"/>
                    </a:cubicBezTo>
                    <a:cubicBezTo>
                      <a:pt x="77986" y="14160"/>
                      <a:pt x="77319" y="14132"/>
                      <a:pt x="77335" y="14068"/>
                    </a:cubicBezTo>
                    <a:lnTo>
                      <a:pt x="77356" y="14068"/>
                    </a:lnTo>
                    <a:lnTo>
                      <a:pt x="78297" y="13964"/>
                    </a:lnTo>
                    <a:cubicBezTo>
                      <a:pt x="79343" y="13859"/>
                      <a:pt x="81603" y="13733"/>
                      <a:pt x="82126" y="13733"/>
                    </a:cubicBezTo>
                    <a:cubicBezTo>
                      <a:pt x="82649" y="13733"/>
                      <a:pt x="83382" y="13650"/>
                      <a:pt x="83737" y="13608"/>
                    </a:cubicBezTo>
                    <a:lnTo>
                      <a:pt x="84051" y="13859"/>
                    </a:lnTo>
                    <a:lnTo>
                      <a:pt x="84126" y="13919"/>
                    </a:lnTo>
                    <a:lnTo>
                      <a:pt x="84126" y="13919"/>
                    </a:lnTo>
                    <a:cubicBezTo>
                      <a:pt x="83298" y="13984"/>
                      <a:pt x="81894" y="14065"/>
                      <a:pt x="80805" y="14115"/>
                    </a:cubicBezTo>
                    <a:lnTo>
                      <a:pt x="80805" y="14115"/>
                    </a:lnTo>
                    <a:lnTo>
                      <a:pt x="81373" y="14257"/>
                    </a:lnTo>
                    <a:cubicBezTo>
                      <a:pt x="81877" y="14371"/>
                      <a:pt x="82369" y="14383"/>
                      <a:pt x="82858" y="14383"/>
                    </a:cubicBezTo>
                    <a:cubicBezTo>
                      <a:pt x="82998" y="14383"/>
                      <a:pt x="83137" y="14382"/>
                      <a:pt x="83277" y="14382"/>
                    </a:cubicBezTo>
                    <a:cubicBezTo>
                      <a:pt x="85411" y="14340"/>
                      <a:pt x="87566" y="14278"/>
                      <a:pt x="89700" y="14257"/>
                    </a:cubicBezTo>
                    <a:lnTo>
                      <a:pt x="90014" y="14257"/>
                    </a:lnTo>
                    <a:cubicBezTo>
                      <a:pt x="90216" y="14301"/>
                      <a:pt x="90454" y="14322"/>
                      <a:pt x="90670" y="14322"/>
                    </a:cubicBezTo>
                    <a:cubicBezTo>
                      <a:pt x="90857" y="14322"/>
                      <a:pt x="91028" y="14307"/>
                      <a:pt x="91144" y="14278"/>
                    </a:cubicBezTo>
                    <a:lnTo>
                      <a:pt x="91416" y="14236"/>
                    </a:lnTo>
                    <a:lnTo>
                      <a:pt x="91479" y="14194"/>
                    </a:lnTo>
                    <a:cubicBezTo>
                      <a:pt x="91584" y="14152"/>
                      <a:pt x="91416" y="13880"/>
                      <a:pt x="91312" y="13817"/>
                    </a:cubicBezTo>
                    <a:cubicBezTo>
                      <a:pt x="91228" y="13733"/>
                      <a:pt x="90914" y="13671"/>
                      <a:pt x="90642" y="13671"/>
                    </a:cubicBezTo>
                    <a:lnTo>
                      <a:pt x="90203" y="13671"/>
                    </a:lnTo>
                    <a:cubicBezTo>
                      <a:pt x="89972" y="13650"/>
                      <a:pt x="89805" y="13608"/>
                      <a:pt x="89805" y="13566"/>
                    </a:cubicBezTo>
                    <a:cubicBezTo>
                      <a:pt x="89805" y="13566"/>
                      <a:pt x="90914" y="13524"/>
                      <a:pt x="91333" y="13524"/>
                    </a:cubicBezTo>
                    <a:cubicBezTo>
                      <a:pt x="91751" y="13524"/>
                      <a:pt x="91960" y="13650"/>
                      <a:pt x="91897" y="13713"/>
                    </a:cubicBezTo>
                    <a:cubicBezTo>
                      <a:pt x="91856" y="13754"/>
                      <a:pt x="91981" y="13859"/>
                      <a:pt x="92169" y="13964"/>
                    </a:cubicBezTo>
                    <a:lnTo>
                      <a:pt x="92358" y="14026"/>
                    </a:lnTo>
                    <a:lnTo>
                      <a:pt x="92713" y="14152"/>
                    </a:lnTo>
                    <a:cubicBezTo>
                      <a:pt x="93153" y="14194"/>
                      <a:pt x="94074" y="14236"/>
                      <a:pt x="94283" y="14278"/>
                    </a:cubicBezTo>
                    <a:cubicBezTo>
                      <a:pt x="94513" y="14298"/>
                      <a:pt x="95601" y="14340"/>
                      <a:pt x="96689" y="14340"/>
                    </a:cubicBezTo>
                    <a:lnTo>
                      <a:pt x="97693" y="14278"/>
                    </a:lnTo>
                    <a:lnTo>
                      <a:pt x="98698" y="14236"/>
                    </a:lnTo>
                    <a:cubicBezTo>
                      <a:pt x="99828" y="14152"/>
                      <a:pt x="102108" y="13859"/>
                      <a:pt x="102652" y="13838"/>
                    </a:cubicBezTo>
                    <a:cubicBezTo>
                      <a:pt x="103175" y="13817"/>
                      <a:pt x="108050" y="13671"/>
                      <a:pt x="109724" y="13650"/>
                    </a:cubicBezTo>
                    <a:cubicBezTo>
                      <a:pt x="110561" y="13639"/>
                      <a:pt x="111403" y="13634"/>
                      <a:pt x="112052" y="13634"/>
                    </a:cubicBezTo>
                    <a:cubicBezTo>
                      <a:pt x="112701" y="13634"/>
                      <a:pt x="113156" y="13639"/>
                      <a:pt x="113219" y="13650"/>
                    </a:cubicBezTo>
                    <a:cubicBezTo>
                      <a:pt x="113223" y="13651"/>
                      <a:pt x="113230" y="13651"/>
                      <a:pt x="113240" y="13651"/>
                    </a:cubicBezTo>
                    <a:cubicBezTo>
                      <a:pt x="113445" y="13651"/>
                      <a:pt x="114747" y="13460"/>
                      <a:pt x="115300" y="13460"/>
                    </a:cubicBezTo>
                    <a:cubicBezTo>
                      <a:pt x="115326" y="13460"/>
                      <a:pt x="115351" y="13461"/>
                      <a:pt x="115374" y="13461"/>
                    </a:cubicBezTo>
                    <a:cubicBezTo>
                      <a:pt x="115897" y="13503"/>
                      <a:pt x="116378" y="13733"/>
                      <a:pt x="116378" y="13754"/>
                    </a:cubicBezTo>
                    <a:cubicBezTo>
                      <a:pt x="116378" y="13817"/>
                      <a:pt x="119203" y="13880"/>
                      <a:pt x="120249" y="13880"/>
                    </a:cubicBezTo>
                    <a:cubicBezTo>
                      <a:pt x="120667" y="13880"/>
                      <a:pt x="121511" y="13877"/>
                      <a:pt x="122441" y="13877"/>
                    </a:cubicBezTo>
                    <a:cubicBezTo>
                      <a:pt x="123836" y="13877"/>
                      <a:pt x="125425" y="13884"/>
                      <a:pt x="126066" y="13922"/>
                    </a:cubicBezTo>
                    <a:cubicBezTo>
                      <a:pt x="127133" y="13943"/>
                      <a:pt x="128095" y="13985"/>
                      <a:pt x="128137" y="14026"/>
                    </a:cubicBezTo>
                    <a:cubicBezTo>
                      <a:pt x="128158" y="14047"/>
                      <a:pt x="128179" y="14173"/>
                      <a:pt x="128179" y="14236"/>
                    </a:cubicBezTo>
                    <a:cubicBezTo>
                      <a:pt x="128179" y="14278"/>
                      <a:pt x="127865" y="14361"/>
                      <a:pt x="127761" y="14382"/>
                    </a:cubicBezTo>
                    <a:cubicBezTo>
                      <a:pt x="127656" y="14382"/>
                      <a:pt x="127614" y="14570"/>
                      <a:pt x="127614" y="14612"/>
                    </a:cubicBezTo>
                    <a:cubicBezTo>
                      <a:pt x="127635" y="14675"/>
                      <a:pt x="128158" y="14717"/>
                      <a:pt x="128388" y="14717"/>
                    </a:cubicBezTo>
                    <a:cubicBezTo>
                      <a:pt x="128597" y="14717"/>
                      <a:pt x="128388" y="15177"/>
                      <a:pt x="128284" y="15303"/>
                    </a:cubicBezTo>
                    <a:cubicBezTo>
                      <a:pt x="128179" y="15428"/>
                      <a:pt x="128179" y="15742"/>
                      <a:pt x="128200" y="15826"/>
                    </a:cubicBezTo>
                    <a:cubicBezTo>
                      <a:pt x="128263" y="15910"/>
                      <a:pt x="127844" y="16035"/>
                      <a:pt x="127719" y="16056"/>
                    </a:cubicBezTo>
                    <a:cubicBezTo>
                      <a:pt x="127572" y="16077"/>
                      <a:pt x="127761" y="16140"/>
                      <a:pt x="128095" y="16182"/>
                    </a:cubicBezTo>
                    <a:lnTo>
                      <a:pt x="128702" y="16182"/>
                    </a:lnTo>
                    <a:cubicBezTo>
                      <a:pt x="128957" y="16233"/>
                      <a:pt x="129406" y="16297"/>
                      <a:pt x="129632" y="16297"/>
                    </a:cubicBezTo>
                    <a:cubicBezTo>
                      <a:pt x="129684" y="16297"/>
                      <a:pt x="129725" y="16294"/>
                      <a:pt x="129748" y="16286"/>
                    </a:cubicBezTo>
                    <a:cubicBezTo>
                      <a:pt x="129874" y="16265"/>
                      <a:pt x="130250" y="16161"/>
                      <a:pt x="130564" y="16077"/>
                    </a:cubicBezTo>
                    <a:lnTo>
                      <a:pt x="130606" y="16161"/>
                    </a:lnTo>
                    <a:cubicBezTo>
                      <a:pt x="130680" y="16246"/>
                      <a:pt x="130745" y="16276"/>
                      <a:pt x="130803" y="16276"/>
                    </a:cubicBezTo>
                    <a:cubicBezTo>
                      <a:pt x="130936" y="16276"/>
                      <a:pt x="131035" y="16123"/>
                      <a:pt x="131137" y="16123"/>
                    </a:cubicBezTo>
                    <a:cubicBezTo>
                      <a:pt x="131155" y="16123"/>
                      <a:pt x="131173" y="16128"/>
                      <a:pt x="131192" y="16140"/>
                    </a:cubicBezTo>
                    <a:lnTo>
                      <a:pt x="131422" y="16286"/>
                    </a:lnTo>
                    <a:cubicBezTo>
                      <a:pt x="131617" y="16286"/>
                      <a:pt x="133877" y="16305"/>
                      <a:pt x="135895" y="16305"/>
                    </a:cubicBezTo>
                    <a:cubicBezTo>
                      <a:pt x="136904" y="16305"/>
                      <a:pt x="137853" y="16300"/>
                      <a:pt x="138452" y="16286"/>
                    </a:cubicBezTo>
                    <a:cubicBezTo>
                      <a:pt x="138547" y="16285"/>
                      <a:pt x="138642" y="16285"/>
                      <a:pt x="138740" y="16285"/>
                    </a:cubicBezTo>
                    <a:cubicBezTo>
                      <a:pt x="140518" y="16285"/>
                      <a:pt x="142716" y="16460"/>
                      <a:pt x="143014" y="16579"/>
                    </a:cubicBezTo>
                    <a:cubicBezTo>
                      <a:pt x="143094" y="16609"/>
                      <a:pt x="143213" y="16620"/>
                      <a:pt x="143350" y="16620"/>
                    </a:cubicBezTo>
                    <a:cubicBezTo>
                      <a:pt x="143708" y="16620"/>
                      <a:pt x="144195" y="16546"/>
                      <a:pt x="144463" y="16546"/>
                    </a:cubicBezTo>
                    <a:cubicBezTo>
                      <a:pt x="144522" y="16546"/>
                      <a:pt x="144570" y="16550"/>
                      <a:pt x="144604" y="16558"/>
                    </a:cubicBezTo>
                    <a:cubicBezTo>
                      <a:pt x="144665" y="16568"/>
                      <a:pt x="144723" y="16572"/>
                      <a:pt x="144776" y="16572"/>
                    </a:cubicBezTo>
                    <a:cubicBezTo>
                      <a:pt x="144958" y="16572"/>
                      <a:pt x="145076" y="16523"/>
                      <a:pt x="145043" y="16474"/>
                    </a:cubicBezTo>
                    <a:cubicBezTo>
                      <a:pt x="145043" y="16433"/>
                      <a:pt x="144374" y="16328"/>
                      <a:pt x="144144" y="16265"/>
                    </a:cubicBezTo>
                    <a:cubicBezTo>
                      <a:pt x="143893" y="16223"/>
                      <a:pt x="143746" y="15868"/>
                      <a:pt x="143767" y="15742"/>
                    </a:cubicBezTo>
                    <a:cubicBezTo>
                      <a:pt x="143767" y="15714"/>
                      <a:pt x="143747" y="15703"/>
                      <a:pt x="143715" y="15703"/>
                    </a:cubicBezTo>
                    <a:cubicBezTo>
                      <a:pt x="143605" y="15703"/>
                      <a:pt x="143355" y="15835"/>
                      <a:pt x="143307" y="15868"/>
                    </a:cubicBezTo>
                    <a:cubicBezTo>
                      <a:pt x="143253" y="15908"/>
                      <a:pt x="143024" y="15931"/>
                      <a:pt x="142728" y="15931"/>
                    </a:cubicBezTo>
                    <a:cubicBezTo>
                      <a:pt x="142566" y="15931"/>
                      <a:pt x="142383" y="15924"/>
                      <a:pt x="142198" y="15910"/>
                    </a:cubicBezTo>
                    <a:lnTo>
                      <a:pt x="141779" y="15910"/>
                    </a:lnTo>
                    <a:cubicBezTo>
                      <a:pt x="141766" y="15910"/>
                      <a:pt x="141752" y="15911"/>
                      <a:pt x="141739" y="15911"/>
                    </a:cubicBezTo>
                    <a:cubicBezTo>
                      <a:pt x="141405" y="15911"/>
                      <a:pt x="141083" y="15712"/>
                      <a:pt x="140742" y="15712"/>
                    </a:cubicBezTo>
                    <a:cubicBezTo>
                      <a:pt x="140670" y="15712"/>
                      <a:pt x="140598" y="15721"/>
                      <a:pt x="140524" y="15742"/>
                    </a:cubicBezTo>
                    <a:cubicBezTo>
                      <a:pt x="140510" y="15742"/>
                      <a:pt x="140477" y="15733"/>
                      <a:pt x="140451" y="15733"/>
                    </a:cubicBezTo>
                    <a:cubicBezTo>
                      <a:pt x="140438" y="15733"/>
                      <a:pt x="140426" y="15735"/>
                      <a:pt x="140419" y="15742"/>
                    </a:cubicBezTo>
                    <a:lnTo>
                      <a:pt x="139666" y="16161"/>
                    </a:lnTo>
                    <a:cubicBezTo>
                      <a:pt x="138766" y="16035"/>
                      <a:pt x="138808" y="15658"/>
                      <a:pt x="139080" y="15638"/>
                    </a:cubicBezTo>
                    <a:cubicBezTo>
                      <a:pt x="139373" y="15617"/>
                      <a:pt x="139854" y="15533"/>
                      <a:pt x="139917" y="15491"/>
                    </a:cubicBezTo>
                    <a:cubicBezTo>
                      <a:pt x="139983" y="15451"/>
                      <a:pt x="139074" y="15437"/>
                      <a:pt x="138165" y="15437"/>
                    </a:cubicBezTo>
                    <a:cubicBezTo>
                      <a:pt x="137640" y="15437"/>
                      <a:pt x="137116" y="15442"/>
                      <a:pt x="136779" y="15449"/>
                    </a:cubicBezTo>
                    <a:cubicBezTo>
                      <a:pt x="136690" y="15453"/>
                      <a:pt x="136603" y="15455"/>
                      <a:pt x="136517" y="15455"/>
                    </a:cubicBezTo>
                    <a:cubicBezTo>
                      <a:pt x="135734" y="15455"/>
                      <a:pt x="135105" y="15297"/>
                      <a:pt x="135105" y="15240"/>
                    </a:cubicBezTo>
                    <a:cubicBezTo>
                      <a:pt x="135105" y="15198"/>
                      <a:pt x="135837" y="15114"/>
                      <a:pt x="136109" y="15114"/>
                    </a:cubicBezTo>
                    <a:cubicBezTo>
                      <a:pt x="136343" y="15114"/>
                      <a:pt x="136888" y="14987"/>
                      <a:pt x="137044" y="14987"/>
                    </a:cubicBezTo>
                    <a:cubicBezTo>
                      <a:pt x="137055" y="14987"/>
                      <a:pt x="137065" y="14988"/>
                      <a:pt x="137072" y="14989"/>
                    </a:cubicBezTo>
                    <a:cubicBezTo>
                      <a:pt x="137124" y="14998"/>
                      <a:pt x="137215" y="15003"/>
                      <a:pt x="137324" y="15003"/>
                    </a:cubicBezTo>
                    <a:cubicBezTo>
                      <a:pt x="137477" y="15003"/>
                      <a:pt x="137665" y="14993"/>
                      <a:pt x="137825" y="14968"/>
                    </a:cubicBezTo>
                    <a:lnTo>
                      <a:pt x="137804" y="14570"/>
                    </a:lnTo>
                    <a:lnTo>
                      <a:pt x="137804" y="14466"/>
                    </a:lnTo>
                    <a:cubicBezTo>
                      <a:pt x="138139" y="14340"/>
                      <a:pt x="138139" y="14131"/>
                      <a:pt x="138076" y="14089"/>
                    </a:cubicBezTo>
                    <a:cubicBezTo>
                      <a:pt x="137992" y="14068"/>
                      <a:pt x="137971" y="13880"/>
                      <a:pt x="137992" y="13838"/>
                    </a:cubicBezTo>
                    <a:cubicBezTo>
                      <a:pt x="138001" y="13801"/>
                      <a:pt x="138127" y="13785"/>
                      <a:pt x="138281" y="13785"/>
                    </a:cubicBezTo>
                    <a:cubicBezTo>
                      <a:pt x="138479" y="13785"/>
                      <a:pt x="138723" y="13812"/>
                      <a:pt x="138829" y="13859"/>
                    </a:cubicBezTo>
                    <a:cubicBezTo>
                      <a:pt x="138885" y="13881"/>
                      <a:pt x="138939" y="13890"/>
                      <a:pt x="138988" y="13890"/>
                    </a:cubicBezTo>
                    <a:cubicBezTo>
                      <a:pt x="139126" y="13890"/>
                      <a:pt x="139232" y="13821"/>
                      <a:pt x="139248" y="13775"/>
                    </a:cubicBezTo>
                    <a:cubicBezTo>
                      <a:pt x="139255" y="13761"/>
                      <a:pt x="139430" y="13754"/>
                      <a:pt x="139677" y="13754"/>
                    </a:cubicBezTo>
                    <a:cubicBezTo>
                      <a:pt x="140127" y="13754"/>
                      <a:pt x="140814" y="13777"/>
                      <a:pt x="141152" y="13817"/>
                    </a:cubicBezTo>
                    <a:cubicBezTo>
                      <a:pt x="141675" y="13859"/>
                      <a:pt x="142093" y="14026"/>
                      <a:pt x="142093" y="14068"/>
                    </a:cubicBezTo>
                    <a:cubicBezTo>
                      <a:pt x="142093" y="14131"/>
                      <a:pt x="141884" y="14257"/>
                      <a:pt x="141779" y="14278"/>
                    </a:cubicBezTo>
                    <a:cubicBezTo>
                      <a:pt x="141675" y="14340"/>
                      <a:pt x="142114" y="14487"/>
                      <a:pt x="142742" y="14654"/>
                    </a:cubicBezTo>
                    <a:lnTo>
                      <a:pt x="143307" y="14591"/>
                    </a:lnTo>
                    <a:lnTo>
                      <a:pt x="143683" y="14550"/>
                    </a:lnTo>
                    <a:cubicBezTo>
                      <a:pt x="144144" y="14654"/>
                      <a:pt x="145148" y="14905"/>
                      <a:pt x="145420" y="14905"/>
                    </a:cubicBezTo>
                    <a:cubicBezTo>
                      <a:pt x="145671" y="14905"/>
                      <a:pt x="146152" y="14717"/>
                      <a:pt x="146487" y="14508"/>
                    </a:cubicBezTo>
                    <a:lnTo>
                      <a:pt x="146759" y="14382"/>
                    </a:lnTo>
                    <a:lnTo>
                      <a:pt x="146989" y="14257"/>
                    </a:lnTo>
                    <a:cubicBezTo>
                      <a:pt x="147167" y="14186"/>
                      <a:pt x="147284" y="14161"/>
                      <a:pt x="147345" y="14161"/>
                    </a:cubicBezTo>
                    <a:cubicBezTo>
                      <a:pt x="147392" y="14161"/>
                      <a:pt x="147405" y="14176"/>
                      <a:pt x="147387" y="14194"/>
                    </a:cubicBezTo>
                    <a:cubicBezTo>
                      <a:pt x="147345" y="14257"/>
                      <a:pt x="147701" y="14487"/>
                      <a:pt x="147826" y="14550"/>
                    </a:cubicBezTo>
                    <a:cubicBezTo>
                      <a:pt x="147863" y="14568"/>
                      <a:pt x="147921" y="14576"/>
                      <a:pt x="147988" y="14576"/>
                    </a:cubicBezTo>
                    <a:cubicBezTo>
                      <a:pt x="148149" y="14576"/>
                      <a:pt x="148359" y="14531"/>
                      <a:pt x="148433" y="14487"/>
                    </a:cubicBezTo>
                    <a:cubicBezTo>
                      <a:pt x="148496" y="14445"/>
                      <a:pt x="148580" y="14298"/>
                      <a:pt x="148580" y="14257"/>
                    </a:cubicBezTo>
                    <a:cubicBezTo>
                      <a:pt x="148580" y="14194"/>
                      <a:pt x="148287" y="14131"/>
                      <a:pt x="148161" y="14089"/>
                    </a:cubicBezTo>
                    <a:cubicBezTo>
                      <a:pt x="148060" y="14069"/>
                      <a:pt x="148348" y="13816"/>
                      <a:pt x="148519" y="13816"/>
                    </a:cubicBezTo>
                    <a:cubicBezTo>
                      <a:pt x="148525" y="13816"/>
                      <a:pt x="148531" y="13816"/>
                      <a:pt x="148538" y="13817"/>
                    </a:cubicBezTo>
                    <a:cubicBezTo>
                      <a:pt x="148705" y="13817"/>
                      <a:pt x="149333" y="13964"/>
                      <a:pt x="149940" y="14131"/>
                    </a:cubicBezTo>
                    <a:lnTo>
                      <a:pt x="150463" y="13775"/>
                    </a:lnTo>
                    <a:lnTo>
                      <a:pt x="150525" y="13754"/>
                    </a:lnTo>
                    <a:cubicBezTo>
                      <a:pt x="150527" y="13754"/>
                      <a:pt x="150529" y="13753"/>
                      <a:pt x="150532" y="13753"/>
                    </a:cubicBezTo>
                    <a:cubicBezTo>
                      <a:pt x="150585" y="13753"/>
                      <a:pt x="150780" y="13968"/>
                      <a:pt x="150860" y="14068"/>
                    </a:cubicBezTo>
                    <a:cubicBezTo>
                      <a:pt x="150871" y="14090"/>
                      <a:pt x="150900" y="14099"/>
                      <a:pt x="150937" y="14099"/>
                    </a:cubicBezTo>
                    <a:cubicBezTo>
                      <a:pt x="151041" y="14099"/>
                      <a:pt x="151212" y="14031"/>
                      <a:pt x="151258" y="13985"/>
                    </a:cubicBezTo>
                    <a:cubicBezTo>
                      <a:pt x="151300" y="13943"/>
                      <a:pt x="151948" y="13775"/>
                      <a:pt x="152157" y="13733"/>
                    </a:cubicBezTo>
                    <a:cubicBezTo>
                      <a:pt x="152164" y="13733"/>
                      <a:pt x="152171" y="13732"/>
                      <a:pt x="152177" y="13732"/>
                    </a:cubicBezTo>
                    <a:cubicBezTo>
                      <a:pt x="152379" y="13732"/>
                      <a:pt x="152555" y="14031"/>
                      <a:pt x="152555" y="14173"/>
                    </a:cubicBezTo>
                    <a:cubicBezTo>
                      <a:pt x="152555" y="14272"/>
                      <a:pt x="152688" y="14298"/>
                      <a:pt x="152809" y="14298"/>
                    </a:cubicBezTo>
                    <a:cubicBezTo>
                      <a:pt x="152892" y="14298"/>
                      <a:pt x="152969" y="14286"/>
                      <a:pt x="152994" y="14278"/>
                    </a:cubicBezTo>
                    <a:cubicBezTo>
                      <a:pt x="153002" y="14276"/>
                      <a:pt x="153011" y="14275"/>
                      <a:pt x="153022" y="14275"/>
                    </a:cubicBezTo>
                    <a:cubicBezTo>
                      <a:pt x="153133" y="14275"/>
                      <a:pt x="153399" y="14363"/>
                      <a:pt x="153476" y="14382"/>
                    </a:cubicBezTo>
                    <a:cubicBezTo>
                      <a:pt x="153559" y="14403"/>
                      <a:pt x="153476" y="14591"/>
                      <a:pt x="153455" y="14654"/>
                    </a:cubicBezTo>
                    <a:cubicBezTo>
                      <a:pt x="153413" y="14696"/>
                      <a:pt x="153810" y="14717"/>
                      <a:pt x="153936" y="14717"/>
                    </a:cubicBezTo>
                    <a:cubicBezTo>
                      <a:pt x="154082" y="14717"/>
                      <a:pt x="154334" y="14508"/>
                      <a:pt x="154417" y="14403"/>
                    </a:cubicBezTo>
                    <a:cubicBezTo>
                      <a:pt x="154501" y="14298"/>
                      <a:pt x="154082" y="14173"/>
                      <a:pt x="153936" y="14173"/>
                    </a:cubicBezTo>
                    <a:cubicBezTo>
                      <a:pt x="153810" y="14173"/>
                      <a:pt x="153559" y="13880"/>
                      <a:pt x="153497" y="13754"/>
                    </a:cubicBezTo>
                    <a:cubicBezTo>
                      <a:pt x="153491" y="13740"/>
                      <a:pt x="153509" y="13734"/>
                      <a:pt x="153546" y="13734"/>
                    </a:cubicBezTo>
                    <a:cubicBezTo>
                      <a:pt x="153782" y="13734"/>
                      <a:pt x="154793" y="13990"/>
                      <a:pt x="155191" y="14026"/>
                    </a:cubicBezTo>
                    <a:cubicBezTo>
                      <a:pt x="155216" y="14028"/>
                      <a:pt x="155242" y="14028"/>
                      <a:pt x="155267" y="14028"/>
                    </a:cubicBezTo>
                    <a:cubicBezTo>
                      <a:pt x="155724" y="14028"/>
                      <a:pt x="156177" y="13855"/>
                      <a:pt x="156217" y="13775"/>
                    </a:cubicBezTo>
                    <a:cubicBezTo>
                      <a:pt x="156279" y="13713"/>
                      <a:pt x="156133" y="13524"/>
                      <a:pt x="156091" y="13461"/>
                    </a:cubicBezTo>
                    <a:cubicBezTo>
                      <a:pt x="156007" y="13420"/>
                      <a:pt x="155359" y="13399"/>
                      <a:pt x="155129" y="13399"/>
                    </a:cubicBezTo>
                    <a:cubicBezTo>
                      <a:pt x="154857" y="13399"/>
                      <a:pt x="154606" y="13210"/>
                      <a:pt x="154564" y="13127"/>
                    </a:cubicBezTo>
                    <a:cubicBezTo>
                      <a:pt x="154543" y="13085"/>
                      <a:pt x="154250" y="13022"/>
                      <a:pt x="154187" y="13022"/>
                    </a:cubicBezTo>
                    <a:cubicBezTo>
                      <a:pt x="154103" y="13022"/>
                      <a:pt x="153978" y="12876"/>
                      <a:pt x="153936" y="12813"/>
                    </a:cubicBezTo>
                    <a:cubicBezTo>
                      <a:pt x="153915" y="12771"/>
                      <a:pt x="153141" y="12771"/>
                      <a:pt x="152848" y="12771"/>
                    </a:cubicBezTo>
                    <a:cubicBezTo>
                      <a:pt x="152555" y="12771"/>
                      <a:pt x="152304" y="12938"/>
                      <a:pt x="152304" y="13001"/>
                    </a:cubicBezTo>
                    <a:cubicBezTo>
                      <a:pt x="152304" y="13043"/>
                      <a:pt x="151739" y="13106"/>
                      <a:pt x="151572" y="13106"/>
                    </a:cubicBezTo>
                    <a:cubicBezTo>
                      <a:pt x="151362" y="13106"/>
                      <a:pt x="150777" y="12876"/>
                      <a:pt x="150630" y="12771"/>
                    </a:cubicBezTo>
                    <a:cubicBezTo>
                      <a:pt x="150442" y="12666"/>
                      <a:pt x="150630" y="12290"/>
                      <a:pt x="150735" y="12185"/>
                    </a:cubicBezTo>
                    <a:cubicBezTo>
                      <a:pt x="150839" y="12081"/>
                      <a:pt x="150777" y="11871"/>
                      <a:pt x="150693" y="11829"/>
                    </a:cubicBezTo>
                    <a:cubicBezTo>
                      <a:pt x="150630" y="11767"/>
                      <a:pt x="150902" y="11641"/>
                      <a:pt x="151049" y="11620"/>
                    </a:cubicBezTo>
                    <a:cubicBezTo>
                      <a:pt x="151161" y="11588"/>
                      <a:pt x="150866" y="11482"/>
                      <a:pt x="150638" y="11482"/>
                    </a:cubicBezTo>
                    <a:cubicBezTo>
                      <a:pt x="150569" y="11482"/>
                      <a:pt x="150506" y="11491"/>
                      <a:pt x="150463" y="11516"/>
                    </a:cubicBezTo>
                    <a:cubicBezTo>
                      <a:pt x="150375" y="11564"/>
                      <a:pt x="150251" y="11581"/>
                      <a:pt x="150137" y="11581"/>
                    </a:cubicBezTo>
                    <a:cubicBezTo>
                      <a:pt x="150007" y="11581"/>
                      <a:pt x="149889" y="11559"/>
                      <a:pt x="149856" y="11537"/>
                    </a:cubicBezTo>
                    <a:cubicBezTo>
                      <a:pt x="149853" y="11535"/>
                      <a:pt x="149850" y="11535"/>
                      <a:pt x="149846" y="11535"/>
                    </a:cubicBezTo>
                    <a:cubicBezTo>
                      <a:pt x="149778" y="11535"/>
                      <a:pt x="149495" y="11687"/>
                      <a:pt x="149416" y="11746"/>
                    </a:cubicBezTo>
                    <a:cubicBezTo>
                      <a:pt x="149375" y="11767"/>
                      <a:pt x="149260" y="11777"/>
                      <a:pt x="149105" y="11777"/>
                    </a:cubicBezTo>
                    <a:cubicBezTo>
                      <a:pt x="148951" y="11777"/>
                      <a:pt x="148757" y="11767"/>
                      <a:pt x="148559" y="11746"/>
                    </a:cubicBezTo>
                    <a:lnTo>
                      <a:pt x="148245" y="11725"/>
                    </a:lnTo>
                    <a:lnTo>
                      <a:pt x="147931" y="11683"/>
                    </a:lnTo>
                    <a:cubicBezTo>
                      <a:pt x="147596" y="11725"/>
                      <a:pt x="146885" y="11725"/>
                      <a:pt x="146717" y="11725"/>
                    </a:cubicBezTo>
                    <a:cubicBezTo>
                      <a:pt x="146571" y="11725"/>
                      <a:pt x="146906" y="11432"/>
                      <a:pt x="147094" y="11348"/>
                    </a:cubicBezTo>
                    <a:cubicBezTo>
                      <a:pt x="147282" y="11265"/>
                      <a:pt x="147178" y="11160"/>
                      <a:pt x="146864" y="11097"/>
                    </a:cubicBezTo>
                    <a:lnTo>
                      <a:pt x="146592" y="10993"/>
                    </a:lnTo>
                    <a:lnTo>
                      <a:pt x="146487" y="10951"/>
                    </a:lnTo>
                    <a:cubicBezTo>
                      <a:pt x="146383" y="10804"/>
                      <a:pt x="146968" y="10637"/>
                      <a:pt x="147136" y="10637"/>
                    </a:cubicBezTo>
                    <a:cubicBezTo>
                      <a:pt x="147303" y="10637"/>
                      <a:pt x="148015" y="10888"/>
                      <a:pt x="148182" y="10951"/>
                    </a:cubicBezTo>
                    <a:cubicBezTo>
                      <a:pt x="148370" y="11055"/>
                      <a:pt x="148161" y="11160"/>
                      <a:pt x="148056" y="11202"/>
                    </a:cubicBezTo>
                    <a:cubicBezTo>
                      <a:pt x="147952" y="11202"/>
                      <a:pt x="147868" y="11348"/>
                      <a:pt x="147868" y="11411"/>
                    </a:cubicBezTo>
                    <a:cubicBezTo>
                      <a:pt x="147868" y="11443"/>
                      <a:pt x="148407" y="11558"/>
                      <a:pt x="148805" y="11558"/>
                    </a:cubicBezTo>
                    <a:cubicBezTo>
                      <a:pt x="148933" y="11558"/>
                      <a:pt x="149047" y="11546"/>
                      <a:pt x="149124" y="11516"/>
                    </a:cubicBezTo>
                    <a:cubicBezTo>
                      <a:pt x="149437" y="11369"/>
                      <a:pt x="150651" y="11034"/>
                      <a:pt x="150986" y="10951"/>
                    </a:cubicBezTo>
                    <a:cubicBezTo>
                      <a:pt x="151043" y="10941"/>
                      <a:pt x="151103" y="10937"/>
                      <a:pt x="151163" y="10937"/>
                    </a:cubicBezTo>
                    <a:cubicBezTo>
                      <a:pt x="151499" y="10937"/>
                      <a:pt x="151853" y="11068"/>
                      <a:pt x="151906" y="11139"/>
                    </a:cubicBezTo>
                    <a:cubicBezTo>
                      <a:pt x="151948" y="11223"/>
                      <a:pt x="152513" y="11306"/>
                      <a:pt x="153141" y="11327"/>
                    </a:cubicBezTo>
                    <a:lnTo>
                      <a:pt x="153622" y="11223"/>
                    </a:lnTo>
                    <a:cubicBezTo>
                      <a:pt x="153915" y="11184"/>
                      <a:pt x="154190" y="11053"/>
                      <a:pt x="154498" y="11053"/>
                    </a:cubicBezTo>
                    <a:cubicBezTo>
                      <a:pt x="154520" y="11053"/>
                      <a:pt x="154542" y="11054"/>
                      <a:pt x="154564" y="11055"/>
                    </a:cubicBezTo>
                    <a:lnTo>
                      <a:pt x="154606" y="11055"/>
                    </a:lnTo>
                    <a:cubicBezTo>
                      <a:pt x="154626" y="11139"/>
                      <a:pt x="154334" y="11244"/>
                      <a:pt x="154229" y="11265"/>
                    </a:cubicBezTo>
                    <a:cubicBezTo>
                      <a:pt x="154124" y="11306"/>
                      <a:pt x="154082" y="11453"/>
                      <a:pt x="154082" y="11474"/>
                    </a:cubicBezTo>
                    <a:cubicBezTo>
                      <a:pt x="154082" y="11516"/>
                      <a:pt x="154354" y="11767"/>
                      <a:pt x="154459" y="11788"/>
                    </a:cubicBezTo>
                    <a:cubicBezTo>
                      <a:pt x="154606" y="11788"/>
                      <a:pt x="154878" y="11871"/>
                      <a:pt x="154982" y="11913"/>
                    </a:cubicBezTo>
                    <a:cubicBezTo>
                      <a:pt x="155087" y="11934"/>
                      <a:pt x="155924" y="12269"/>
                      <a:pt x="156279" y="12269"/>
                    </a:cubicBezTo>
                    <a:cubicBezTo>
                      <a:pt x="156614" y="12269"/>
                      <a:pt x="156803" y="12164"/>
                      <a:pt x="156698" y="12039"/>
                    </a:cubicBezTo>
                    <a:lnTo>
                      <a:pt x="156614" y="11955"/>
                    </a:lnTo>
                    <a:lnTo>
                      <a:pt x="156510" y="11871"/>
                    </a:lnTo>
                    <a:cubicBezTo>
                      <a:pt x="156300" y="11725"/>
                      <a:pt x="156928" y="11599"/>
                      <a:pt x="157158" y="11599"/>
                    </a:cubicBezTo>
                    <a:cubicBezTo>
                      <a:pt x="157388" y="11599"/>
                      <a:pt x="157577" y="11202"/>
                      <a:pt x="157577" y="11076"/>
                    </a:cubicBezTo>
                    <a:cubicBezTo>
                      <a:pt x="157577" y="10972"/>
                      <a:pt x="158016" y="10804"/>
                      <a:pt x="158183" y="10783"/>
                    </a:cubicBezTo>
                    <a:cubicBezTo>
                      <a:pt x="158330" y="10783"/>
                      <a:pt x="158267" y="10386"/>
                      <a:pt x="158183" y="10260"/>
                    </a:cubicBezTo>
                    <a:cubicBezTo>
                      <a:pt x="158161" y="10226"/>
                      <a:pt x="158112" y="10212"/>
                      <a:pt x="158051" y="10212"/>
                    </a:cubicBezTo>
                    <a:cubicBezTo>
                      <a:pt x="157885" y="10212"/>
                      <a:pt x="157626" y="10315"/>
                      <a:pt x="157535" y="10407"/>
                    </a:cubicBezTo>
                    <a:cubicBezTo>
                      <a:pt x="157412" y="10530"/>
                      <a:pt x="157096" y="10579"/>
                      <a:pt x="156787" y="10579"/>
                    </a:cubicBezTo>
                    <a:cubicBezTo>
                      <a:pt x="156728" y="10579"/>
                      <a:pt x="156671" y="10577"/>
                      <a:pt x="156614" y="10574"/>
                    </a:cubicBezTo>
                    <a:lnTo>
                      <a:pt x="156426" y="10700"/>
                    </a:lnTo>
                    <a:cubicBezTo>
                      <a:pt x="156344" y="10760"/>
                      <a:pt x="156270" y="10781"/>
                      <a:pt x="156201" y="10781"/>
                    </a:cubicBezTo>
                    <a:cubicBezTo>
                      <a:pt x="156031" y="10781"/>
                      <a:pt x="155890" y="10650"/>
                      <a:pt x="155722" y="10650"/>
                    </a:cubicBezTo>
                    <a:cubicBezTo>
                      <a:pt x="155699" y="10650"/>
                      <a:pt x="155676" y="10652"/>
                      <a:pt x="155652" y="10658"/>
                    </a:cubicBezTo>
                    <a:cubicBezTo>
                      <a:pt x="155521" y="10684"/>
                      <a:pt x="155384" y="10692"/>
                      <a:pt x="155244" y="10692"/>
                    </a:cubicBezTo>
                    <a:cubicBezTo>
                      <a:pt x="155034" y="10692"/>
                      <a:pt x="154818" y="10674"/>
                      <a:pt x="154610" y="10674"/>
                    </a:cubicBezTo>
                    <a:cubicBezTo>
                      <a:pt x="154401" y="10674"/>
                      <a:pt x="154200" y="10692"/>
                      <a:pt x="154020" y="10762"/>
                    </a:cubicBezTo>
                    <a:lnTo>
                      <a:pt x="153476" y="10972"/>
                    </a:lnTo>
                    <a:cubicBezTo>
                      <a:pt x="152932" y="10972"/>
                      <a:pt x="152304" y="10595"/>
                      <a:pt x="152241" y="10490"/>
                    </a:cubicBezTo>
                    <a:cubicBezTo>
                      <a:pt x="152199" y="10386"/>
                      <a:pt x="152471" y="10156"/>
                      <a:pt x="152576" y="10093"/>
                    </a:cubicBezTo>
                    <a:cubicBezTo>
                      <a:pt x="152681" y="10051"/>
                      <a:pt x="152722" y="9946"/>
                      <a:pt x="152660" y="9863"/>
                    </a:cubicBezTo>
                    <a:cubicBezTo>
                      <a:pt x="152635" y="9814"/>
                      <a:pt x="152435" y="9780"/>
                      <a:pt x="152157" y="9780"/>
                    </a:cubicBezTo>
                    <a:cubicBezTo>
                      <a:pt x="151956" y="9780"/>
                      <a:pt x="151713" y="9798"/>
                      <a:pt x="151467" y="9842"/>
                    </a:cubicBezTo>
                    <a:lnTo>
                      <a:pt x="151174" y="10114"/>
                    </a:lnTo>
                    <a:lnTo>
                      <a:pt x="151153" y="10156"/>
                    </a:lnTo>
                    <a:cubicBezTo>
                      <a:pt x="151049" y="10114"/>
                      <a:pt x="151111" y="9779"/>
                      <a:pt x="151174" y="9674"/>
                    </a:cubicBezTo>
                    <a:cubicBezTo>
                      <a:pt x="151216" y="9570"/>
                      <a:pt x="151739" y="9444"/>
                      <a:pt x="151927" y="9423"/>
                    </a:cubicBezTo>
                    <a:cubicBezTo>
                      <a:pt x="152116" y="9381"/>
                      <a:pt x="152262" y="9109"/>
                      <a:pt x="152262" y="9026"/>
                    </a:cubicBezTo>
                    <a:cubicBezTo>
                      <a:pt x="152262" y="9015"/>
                      <a:pt x="152267" y="9011"/>
                      <a:pt x="152275" y="9011"/>
                    </a:cubicBezTo>
                    <a:cubicBezTo>
                      <a:pt x="152337" y="9011"/>
                      <a:pt x="152599" y="9245"/>
                      <a:pt x="152764" y="9319"/>
                    </a:cubicBezTo>
                    <a:cubicBezTo>
                      <a:pt x="152932" y="9381"/>
                      <a:pt x="153371" y="9549"/>
                      <a:pt x="153727" y="9674"/>
                    </a:cubicBezTo>
                    <a:lnTo>
                      <a:pt x="153999" y="9800"/>
                    </a:lnTo>
                    <a:lnTo>
                      <a:pt x="154292" y="9967"/>
                    </a:lnTo>
                    <a:cubicBezTo>
                      <a:pt x="154668" y="10072"/>
                      <a:pt x="154668" y="10302"/>
                      <a:pt x="154564" y="10365"/>
                    </a:cubicBezTo>
                    <a:cubicBezTo>
                      <a:pt x="154459" y="10407"/>
                      <a:pt x="155610" y="10407"/>
                      <a:pt x="156007" y="10407"/>
                    </a:cubicBezTo>
                    <a:cubicBezTo>
                      <a:pt x="156405" y="10407"/>
                      <a:pt x="156865" y="9842"/>
                      <a:pt x="156656" y="9695"/>
                    </a:cubicBezTo>
                    <a:cubicBezTo>
                      <a:pt x="156490" y="9579"/>
                      <a:pt x="156853" y="9515"/>
                      <a:pt x="157146" y="9515"/>
                    </a:cubicBezTo>
                    <a:cubicBezTo>
                      <a:pt x="157221" y="9515"/>
                      <a:pt x="157291" y="9519"/>
                      <a:pt x="157347" y="9528"/>
                    </a:cubicBezTo>
                    <a:cubicBezTo>
                      <a:pt x="157408" y="9533"/>
                      <a:pt x="157488" y="9536"/>
                      <a:pt x="157577" y="9536"/>
                    </a:cubicBezTo>
                    <a:cubicBezTo>
                      <a:pt x="157820" y="9536"/>
                      <a:pt x="158131" y="9517"/>
                      <a:pt x="158330" y="9486"/>
                    </a:cubicBezTo>
                    <a:lnTo>
                      <a:pt x="158602" y="9444"/>
                    </a:lnTo>
                    <a:cubicBezTo>
                      <a:pt x="158707" y="9423"/>
                      <a:pt x="158811" y="9340"/>
                      <a:pt x="158916" y="9256"/>
                    </a:cubicBezTo>
                    <a:lnTo>
                      <a:pt x="158937" y="9235"/>
                    </a:lnTo>
                    <a:cubicBezTo>
                      <a:pt x="158958" y="9172"/>
                      <a:pt x="158895" y="9068"/>
                      <a:pt x="158853" y="9047"/>
                    </a:cubicBezTo>
                    <a:cubicBezTo>
                      <a:pt x="158832" y="9026"/>
                      <a:pt x="158916" y="8858"/>
                      <a:pt x="158958" y="8796"/>
                    </a:cubicBezTo>
                    <a:cubicBezTo>
                      <a:pt x="158978" y="8769"/>
                      <a:pt x="158918" y="8759"/>
                      <a:pt x="158821" y="8759"/>
                    </a:cubicBezTo>
                    <a:cubicBezTo>
                      <a:pt x="158614" y="8759"/>
                      <a:pt x="158235" y="8802"/>
                      <a:pt x="158079" y="8816"/>
                    </a:cubicBezTo>
                    <a:cubicBezTo>
                      <a:pt x="158067" y="8818"/>
                      <a:pt x="158054" y="8818"/>
                      <a:pt x="158041" y="8818"/>
                    </a:cubicBezTo>
                    <a:cubicBezTo>
                      <a:pt x="157795" y="8818"/>
                      <a:pt x="157318" y="8646"/>
                      <a:pt x="157179" y="8586"/>
                    </a:cubicBezTo>
                    <a:cubicBezTo>
                      <a:pt x="157054" y="8503"/>
                      <a:pt x="156928" y="8293"/>
                      <a:pt x="156928" y="8210"/>
                    </a:cubicBezTo>
                    <a:cubicBezTo>
                      <a:pt x="156928" y="8126"/>
                      <a:pt x="156384" y="7854"/>
                      <a:pt x="156175" y="7770"/>
                    </a:cubicBezTo>
                    <a:cubicBezTo>
                      <a:pt x="156141" y="7757"/>
                      <a:pt x="156078" y="7751"/>
                      <a:pt x="155996" y="7751"/>
                    </a:cubicBezTo>
                    <a:cubicBezTo>
                      <a:pt x="155718" y="7751"/>
                      <a:pt x="155214" y="7812"/>
                      <a:pt x="154809" y="7812"/>
                    </a:cubicBezTo>
                    <a:cubicBezTo>
                      <a:pt x="154604" y="7812"/>
                      <a:pt x="154424" y="7796"/>
                      <a:pt x="154313" y="7749"/>
                    </a:cubicBezTo>
                    <a:cubicBezTo>
                      <a:pt x="153915" y="7540"/>
                      <a:pt x="153999" y="7184"/>
                      <a:pt x="154145" y="7143"/>
                    </a:cubicBezTo>
                    <a:cubicBezTo>
                      <a:pt x="154313" y="7059"/>
                      <a:pt x="153413" y="6661"/>
                      <a:pt x="153057" y="6536"/>
                    </a:cubicBezTo>
                    <a:cubicBezTo>
                      <a:pt x="152681" y="6410"/>
                      <a:pt x="152429" y="6201"/>
                      <a:pt x="152450" y="6138"/>
                    </a:cubicBezTo>
                    <a:cubicBezTo>
                      <a:pt x="152471" y="6096"/>
                      <a:pt x="151300" y="5762"/>
                      <a:pt x="150860" y="5615"/>
                    </a:cubicBezTo>
                    <a:cubicBezTo>
                      <a:pt x="150421" y="5511"/>
                      <a:pt x="150463" y="5343"/>
                      <a:pt x="150986" y="5259"/>
                    </a:cubicBezTo>
                    <a:lnTo>
                      <a:pt x="151509" y="5448"/>
                    </a:lnTo>
                    <a:cubicBezTo>
                      <a:pt x="152004" y="5635"/>
                      <a:pt x="152498" y="5837"/>
                      <a:pt x="153038" y="5837"/>
                    </a:cubicBezTo>
                    <a:cubicBezTo>
                      <a:pt x="153161" y="5837"/>
                      <a:pt x="153285" y="5827"/>
                      <a:pt x="153413" y="5803"/>
                    </a:cubicBezTo>
                    <a:lnTo>
                      <a:pt x="153476" y="5803"/>
                    </a:lnTo>
                    <a:cubicBezTo>
                      <a:pt x="153559" y="5866"/>
                      <a:pt x="153517" y="6117"/>
                      <a:pt x="153476" y="6201"/>
                    </a:cubicBezTo>
                    <a:cubicBezTo>
                      <a:pt x="153413" y="6306"/>
                      <a:pt x="153831" y="6536"/>
                      <a:pt x="154020" y="6599"/>
                    </a:cubicBezTo>
                    <a:cubicBezTo>
                      <a:pt x="154051" y="6609"/>
                      <a:pt x="154088" y="6614"/>
                      <a:pt x="154127" y="6614"/>
                    </a:cubicBezTo>
                    <a:cubicBezTo>
                      <a:pt x="154321" y="6614"/>
                      <a:pt x="154581" y="6501"/>
                      <a:pt x="154668" y="6431"/>
                    </a:cubicBezTo>
                    <a:cubicBezTo>
                      <a:pt x="154691" y="6413"/>
                      <a:pt x="154721" y="6406"/>
                      <a:pt x="154757" y="6406"/>
                    </a:cubicBezTo>
                    <a:cubicBezTo>
                      <a:pt x="154887" y="6406"/>
                      <a:pt x="155079" y="6507"/>
                      <a:pt x="155129" y="6557"/>
                    </a:cubicBezTo>
                    <a:cubicBezTo>
                      <a:pt x="155170" y="6640"/>
                      <a:pt x="154940" y="6745"/>
                      <a:pt x="154815" y="6766"/>
                    </a:cubicBezTo>
                    <a:cubicBezTo>
                      <a:pt x="154647" y="6808"/>
                      <a:pt x="154982" y="6954"/>
                      <a:pt x="155129" y="6975"/>
                    </a:cubicBezTo>
                    <a:cubicBezTo>
                      <a:pt x="155145" y="6983"/>
                      <a:pt x="155173" y="6987"/>
                      <a:pt x="155211" y="6987"/>
                    </a:cubicBezTo>
                    <a:cubicBezTo>
                      <a:pt x="155445" y="6987"/>
                      <a:pt x="156036" y="6848"/>
                      <a:pt x="156299" y="6848"/>
                    </a:cubicBezTo>
                    <a:cubicBezTo>
                      <a:pt x="156315" y="6848"/>
                      <a:pt x="156329" y="6849"/>
                      <a:pt x="156342" y="6850"/>
                    </a:cubicBezTo>
                    <a:cubicBezTo>
                      <a:pt x="156635" y="6871"/>
                      <a:pt x="157263" y="7247"/>
                      <a:pt x="157451" y="7352"/>
                    </a:cubicBezTo>
                    <a:cubicBezTo>
                      <a:pt x="157608" y="7439"/>
                      <a:pt x="157750" y="7483"/>
                      <a:pt x="157818" y="7483"/>
                    </a:cubicBezTo>
                    <a:cubicBezTo>
                      <a:pt x="157831" y="7483"/>
                      <a:pt x="157842" y="7481"/>
                      <a:pt x="157849" y="7477"/>
                    </a:cubicBezTo>
                    <a:cubicBezTo>
                      <a:pt x="157854" y="7472"/>
                      <a:pt x="157874" y="7469"/>
                      <a:pt x="157904" y="7469"/>
                    </a:cubicBezTo>
                    <a:cubicBezTo>
                      <a:pt x="157996" y="7469"/>
                      <a:pt x="158189" y="7493"/>
                      <a:pt x="158393" y="7540"/>
                    </a:cubicBezTo>
                    <a:lnTo>
                      <a:pt x="158623" y="7603"/>
                    </a:lnTo>
                    <a:lnTo>
                      <a:pt x="158727" y="7645"/>
                    </a:lnTo>
                    <a:cubicBezTo>
                      <a:pt x="158832" y="7749"/>
                      <a:pt x="158393" y="8210"/>
                      <a:pt x="158183" y="8377"/>
                    </a:cubicBezTo>
                    <a:cubicBezTo>
                      <a:pt x="158075" y="8453"/>
                      <a:pt x="158186" y="8490"/>
                      <a:pt x="158444" y="8490"/>
                    </a:cubicBezTo>
                    <a:cubicBezTo>
                      <a:pt x="158683" y="8490"/>
                      <a:pt x="159048" y="8458"/>
                      <a:pt x="159481" y="8398"/>
                    </a:cubicBezTo>
                    <a:lnTo>
                      <a:pt x="160276" y="8272"/>
                    </a:lnTo>
                    <a:cubicBezTo>
                      <a:pt x="160318" y="8272"/>
                      <a:pt x="160360" y="8189"/>
                      <a:pt x="160401" y="8126"/>
                    </a:cubicBezTo>
                    <a:lnTo>
                      <a:pt x="160422" y="8105"/>
                    </a:lnTo>
                    <a:cubicBezTo>
                      <a:pt x="160464" y="8063"/>
                      <a:pt x="160380" y="7959"/>
                      <a:pt x="160360" y="7896"/>
                    </a:cubicBezTo>
                    <a:cubicBezTo>
                      <a:pt x="160318" y="7854"/>
                      <a:pt x="160506" y="7791"/>
                      <a:pt x="160736" y="7749"/>
                    </a:cubicBezTo>
                    <a:lnTo>
                      <a:pt x="160904" y="7666"/>
                    </a:lnTo>
                    <a:lnTo>
                      <a:pt x="161050" y="7582"/>
                    </a:lnTo>
                    <a:cubicBezTo>
                      <a:pt x="161154" y="7504"/>
                      <a:pt x="161307" y="7482"/>
                      <a:pt x="161417" y="7482"/>
                    </a:cubicBezTo>
                    <a:cubicBezTo>
                      <a:pt x="161485" y="7482"/>
                      <a:pt x="161536" y="7490"/>
                      <a:pt x="161552" y="7498"/>
                    </a:cubicBezTo>
                    <a:cubicBezTo>
                      <a:pt x="161554" y="7501"/>
                      <a:pt x="161557" y="7502"/>
                      <a:pt x="161561" y="7502"/>
                    </a:cubicBezTo>
                    <a:cubicBezTo>
                      <a:pt x="161650" y="7502"/>
                      <a:pt x="162111" y="6744"/>
                      <a:pt x="162494" y="6724"/>
                    </a:cubicBezTo>
                    <a:cubicBezTo>
                      <a:pt x="162891" y="6703"/>
                      <a:pt x="162473" y="6515"/>
                      <a:pt x="162201" y="6452"/>
                    </a:cubicBezTo>
                    <a:cubicBezTo>
                      <a:pt x="161950" y="6410"/>
                      <a:pt x="161866" y="6180"/>
                      <a:pt x="161929" y="6096"/>
                    </a:cubicBezTo>
                    <a:cubicBezTo>
                      <a:pt x="161971" y="6013"/>
                      <a:pt x="161887" y="5824"/>
                      <a:pt x="161720" y="5699"/>
                    </a:cubicBezTo>
                    <a:lnTo>
                      <a:pt x="161573" y="5699"/>
                    </a:lnTo>
                    <a:cubicBezTo>
                      <a:pt x="161519" y="5707"/>
                      <a:pt x="161466" y="5710"/>
                      <a:pt x="161415" y="5710"/>
                    </a:cubicBezTo>
                    <a:cubicBezTo>
                      <a:pt x="160913" y="5710"/>
                      <a:pt x="160551" y="5364"/>
                      <a:pt x="160171" y="5155"/>
                    </a:cubicBezTo>
                    <a:cubicBezTo>
                      <a:pt x="159627" y="4862"/>
                      <a:pt x="159062" y="4548"/>
                      <a:pt x="158414" y="4443"/>
                    </a:cubicBezTo>
                    <a:lnTo>
                      <a:pt x="158225" y="4422"/>
                    </a:lnTo>
                    <a:cubicBezTo>
                      <a:pt x="158058" y="4255"/>
                      <a:pt x="157430" y="4088"/>
                      <a:pt x="156844" y="4046"/>
                    </a:cubicBezTo>
                    <a:lnTo>
                      <a:pt x="156405" y="3816"/>
                    </a:lnTo>
                    <a:cubicBezTo>
                      <a:pt x="155924" y="3565"/>
                      <a:pt x="155463" y="3418"/>
                      <a:pt x="154919" y="3418"/>
                    </a:cubicBezTo>
                    <a:cubicBezTo>
                      <a:pt x="154647" y="3418"/>
                      <a:pt x="154396" y="3376"/>
                      <a:pt x="154124" y="3355"/>
                    </a:cubicBezTo>
                    <a:cubicBezTo>
                      <a:pt x="153559" y="3293"/>
                      <a:pt x="152994" y="3062"/>
                      <a:pt x="152450" y="2979"/>
                    </a:cubicBezTo>
                    <a:cubicBezTo>
                      <a:pt x="151872" y="2882"/>
                      <a:pt x="151294" y="2749"/>
                      <a:pt x="150697" y="2749"/>
                    </a:cubicBezTo>
                    <a:cubicBezTo>
                      <a:pt x="150516" y="2749"/>
                      <a:pt x="150334" y="2761"/>
                      <a:pt x="150149" y="2790"/>
                    </a:cubicBezTo>
                    <a:lnTo>
                      <a:pt x="149960" y="2832"/>
                    </a:lnTo>
                    <a:cubicBezTo>
                      <a:pt x="149751" y="2790"/>
                      <a:pt x="149584" y="2749"/>
                      <a:pt x="149584" y="2728"/>
                    </a:cubicBezTo>
                    <a:cubicBezTo>
                      <a:pt x="149584" y="2686"/>
                      <a:pt x="149898" y="2623"/>
                      <a:pt x="150002" y="2581"/>
                    </a:cubicBezTo>
                    <a:cubicBezTo>
                      <a:pt x="150128" y="2560"/>
                      <a:pt x="150212" y="2518"/>
                      <a:pt x="150212" y="2477"/>
                    </a:cubicBezTo>
                    <a:cubicBezTo>
                      <a:pt x="150212" y="2456"/>
                      <a:pt x="149709" y="2435"/>
                      <a:pt x="149521" y="2414"/>
                    </a:cubicBezTo>
                    <a:cubicBezTo>
                      <a:pt x="149333" y="2372"/>
                      <a:pt x="150170" y="2330"/>
                      <a:pt x="150546" y="2226"/>
                    </a:cubicBezTo>
                    <a:cubicBezTo>
                      <a:pt x="150621" y="2204"/>
                      <a:pt x="150688" y="2194"/>
                      <a:pt x="150748" y="2194"/>
                    </a:cubicBezTo>
                    <a:cubicBezTo>
                      <a:pt x="150972" y="2194"/>
                      <a:pt x="151086" y="2322"/>
                      <a:pt x="151069" y="2372"/>
                    </a:cubicBezTo>
                    <a:cubicBezTo>
                      <a:pt x="151007" y="2477"/>
                      <a:pt x="151216" y="2560"/>
                      <a:pt x="151279" y="2560"/>
                    </a:cubicBezTo>
                    <a:cubicBezTo>
                      <a:pt x="151321" y="2560"/>
                      <a:pt x="151425" y="2351"/>
                      <a:pt x="151488" y="2309"/>
                    </a:cubicBezTo>
                    <a:cubicBezTo>
                      <a:pt x="151522" y="2258"/>
                      <a:pt x="151656" y="2220"/>
                      <a:pt x="151819" y="2220"/>
                    </a:cubicBezTo>
                    <a:cubicBezTo>
                      <a:pt x="151854" y="2220"/>
                      <a:pt x="151890" y="2222"/>
                      <a:pt x="151927" y="2226"/>
                    </a:cubicBezTo>
                    <a:lnTo>
                      <a:pt x="152095" y="2309"/>
                    </a:lnTo>
                    <a:cubicBezTo>
                      <a:pt x="152656" y="2564"/>
                      <a:pt x="153232" y="2709"/>
                      <a:pt x="153855" y="2709"/>
                    </a:cubicBezTo>
                    <a:cubicBezTo>
                      <a:pt x="153998" y="2709"/>
                      <a:pt x="154143" y="2701"/>
                      <a:pt x="154292" y="2686"/>
                    </a:cubicBezTo>
                    <a:cubicBezTo>
                      <a:pt x="154440" y="2673"/>
                      <a:pt x="154591" y="2664"/>
                      <a:pt x="154743" y="2664"/>
                    </a:cubicBezTo>
                    <a:cubicBezTo>
                      <a:pt x="155081" y="2664"/>
                      <a:pt x="155424" y="2709"/>
                      <a:pt x="155756" y="2853"/>
                    </a:cubicBezTo>
                    <a:cubicBezTo>
                      <a:pt x="156036" y="2980"/>
                      <a:pt x="156308" y="2999"/>
                      <a:pt x="156587" y="2999"/>
                    </a:cubicBezTo>
                    <a:cubicBezTo>
                      <a:pt x="156705" y="2999"/>
                      <a:pt x="156824" y="2996"/>
                      <a:pt x="156946" y="2996"/>
                    </a:cubicBezTo>
                    <a:cubicBezTo>
                      <a:pt x="157009" y="2996"/>
                      <a:pt x="157073" y="2997"/>
                      <a:pt x="157137" y="3000"/>
                    </a:cubicBezTo>
                    <a:lnTo>
                      <a:pt x="157639" y="3042"/>
                    </a:lnTo>
                    <a:cubicBezTo>
                      <a:pt x="158183" y="3083"/>
                      <a:pt x="160046" y="3293"/>
                      <a:pt x="160569" y="3460"/>
                    </a:cubicBezTo>
                    <a:cubicBezTo>
                      <a:pt x="160790" y="3537"/>
                      <a:pt x="161029" y="3565"/>
                      <a:pt x="161227" y="3565"/>
                    </a:cubicBezTo>
                    <a:cubicBezTo>
                      <a:pt x="161459" y="3565"/>
                      <a:pt x="161634" y="3526"/>
                      <a:pt x="161657" y="3481"/>
                    </a:cubicBezTo>
                    <a:cubicBezTo>
                      <a:pt x="161720" y="3397"/>
                      <a:pt x="161427" y="3293"/>
                      <a:pt x="161322" y="3293"/>
                    </a:cubicBezTo>
                    <a:cubicBezTo>
                      <a:pt x="161217" y="3293"/>
                      <a:pt x="160799" y="3000"/>
                      <a:pt x="160380" y="2644"/>
                    </a:cubicBezTo>
                    <a:lnTo>
                      <a:pt x="159753" y="2560"/>
                    </a:lnTo>
                    <a:lnTo>
                      <a:pt x="159230" y="2518"/>
                    </a:lnTo>
                    <a:cubicBezTo>
                      <a:pt x="158733" y="2240"/>
                      <a:pt x="158274" y="2057"/>
                      <a:pt x="158211" y="2057"/>
                    </a:cubicBezTo>
                    <a:cubicBezTo>
                      <a:pt x="158208" y="2057"/>
                      <a:pt x="158205" y="2057"/>
                      <a:pt x="158204" y="2058"/>
                    </a:cubicBezTo>
                    <a:cubicBezTo>
                      <a:pt x="158183" y="2058"/>
                      <a:pt x="157911" y="1828"/>
                      <a:pt x="157849" y="1744"/>
                    </a:cubicBezTo>
                    <a:cubicBezTo>
                      <a:pt x="157765" y="1681"/>
                      <a:pt x="157388" y="1514"/>
                      <a:pt x="157033" y="1389"/>
                    </a:cubicBezTo>
                    <a:lnTo>
                      <a:pt x="156761" y="1326"/>
                    </a:lnTo>
                    <a:lnTo>
                      <a:pt x="155463" y="1096"/>
                    </a:lnTo>
                    <a:cubicBezTo>
                      <a:pt x="154020" y="886"/>
                      <a:pt x="152409" y="656"/>
                      <a:pt x="151844" y="573"/>
                    </a:cubicBezTo>
                    <a:lnTo>
                      <a:pt x="151362" y="531"/>
                    </a:lnTo>
                    <a:cubicBezTo>
                      <a:pt x="150797" y="489"/>
                      <a:pt x="150274" y="468"/>
                      <a:pt x="149751" y="384"/>
                    </a:cubicBezTo>
                    <a:cubicBezTo>
                      <a:pt x="149120" y="279"/>
                      <a:pt x="148467" y="195"/>
                      <a:pt x="147808" y="195"/>
                    </a:cubicBezTo>
                    <a:cubicBezTo>
                      <a:pt x="147550" y="195"/>
                      <a:pt x="147291" y="208"/>
                      <a:pt x="147031" y="238"/>
                    </a:cubicBezTo>
                    <a:cubicBezTo>
                      <a:pt x="146885" y="238"/>
                      <a:pt x="146717" y="154"/>
                      <a:pt x="146571" y="133"/>
                    </a:cubicBezTo>
                    <a:lnTo>
                      <a:pt x="146090" y="29"/>
                    </a:lnTo>
                    <a:cubicBezTo>
                      <a:pt x="144897" y="175"/>
                      <a:pt x="144206" y="280"/>
                      <a:pt x="144604" y="280"/>
                    </a:cubicBezTo>
                    <a:lnTo>
                      <a:pt x="145085" y="280"/>
                    </a:lnTo>
                    <a:cubicBezTo>
                      <a:pt x="145336" y="280"/>
                      <a:pt x="144918" y="363"/>
                      <a:pt x="144165" y="468"/>
                    </a:cubicBezTo>
                    <a:lnTo>
                      <a:pt x="143453" y="342"/>
                    </a:lnTo>
                    <a:lnTo>
                      <a:pt x="142533" y="175"/>
                    </a:lnTo>
                    <a:cubicBezTo>
                      <a:pt x="142399" y="180"/>
                      <a:pt x="142236" y="183"/>
                      <a:pt x="142050" y="183"/>
                    </a:cubicBezTo>
                    <a:cubicBezTo>
                      <a:pt x="140961" y="183"/>
                      <a:pt x="139112" y="105"/>
                      <a:pt x="138175" y="105"/>
                    </a:cubicBezTo>
                    <a:cubicBezTo>
                      <a:pt x="138015" y="105"/>
                      <a:pt x="137882" y="107"/>
                      <a:pt x="137783" y="112"/>
                    </a:cubicBezTo>
                    <a:cubicBezTo>
                      <a:pt x="137087" y="112"/>
                      <a:pt x="134085" y="0"/>
                      <a:pt x="1325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42"/>
              <p:cNvSpPr/>
              <p:nvPr/>
            </p:nvSpPr>
            <p:spPr>
              <a:xfrm>
                <a:off x="4115300" y="1134025"/>
                <a:ext cx="738025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29521" h="956" extrusionOk="0">
                    <a:moveTo>
                      <a:pt x="25896" y="0"/>
                    </a:moveTo>
                    <a:cubicBezTo>
                      <a:pt x="25508" y="0"/>
                      <a:pt x="25162" y="53"/>
                      <a:pt x="24687" y="153"/>
                    </a:cubicBezTo>
                    <a:lnTo>
                      <a:pt x="24206" y="257"/>
                    </a:lnTo>
                    <a:cubicBezTo>
                      <a:pt x="23670" y="237"/>
                      <a:pt x="22515" y="67"/>
                      <a:pt x="22164" y="67"/>
                    </a:cubicBezTo>
                    <a:cubicBezTo>
                      <a:pt x="22144" y="67"/>
                      <a:pt x="22127" y="68"/>
                      <a:pt x="22113" y="69"/>
                    </a:cubicBezTo>
                    <a:cubicBezTo>
                      <a:pt x="21839" y="89"/>
                      <a:pt x="20479" y="366"/>
                      <a:pt x="19931" y="366"/>
                    </a:cubicBezTo>
                    <a:cubicBezTo>
                      <a:pt x="19894" y="366"/>
                      <a:pt x="19861" y="364"/>
                      <a:pt x="19833" y="362"/>
                    </a:cubicBezTo>
                    <a:cubicBezTo>
                      <a:pt x="19330" y="299"/>
                      <a:pt x="18180" y="257"/>
                      <a:pt x="17259" y="194"/>
                    </a:cubicBezTo>
                    <a:lnTo>
                      <a:pt x="16422" y="194"/>
                    </a:lnTo>
                    <a:cubicBezTo>
                      <a:pt x="16014" y="194"/>
                      <a:pt x="15606" y="429"/>
                      <a:pt x="15164" y="429"/>
                    </a:cubicBezTo>
                    <a:cubicBezTo>
                      <a:pt x="15130" y="429"/>
                      <a:pt x="15096" y="428"/>
                      <a:pt x="15062" y="425"/>
                    </a:cubicBezTo>
                    <a:cubicBezTo>
                      <a:pt x="14749" y="366"/>
                      <a:pt x="14509" y="234"/>
                      <a:pt x="14172" y="234"/>
                    </a:cubicBezTo>
                    <a:cubicBezTo>
                      <a:pt x="14148" y="234"/>
                      <a:pt x="14124" y="235"/>
                      <a:pt x="14099" y="236"/>
                    </a:cubicBezTo>
                    <a:cubicBezTo>
                      <a:pt x="14080" y="238"/>
                      <a:pt x="14060" y="238"/>
                      <a:pt x="14041" y="238"/>
                    </a:cubicBezTo>
                    <a:cubicBezTo>
                      <a:pt x="13770" y="238"/>
                      <a:pt x="13515" y="111"/>
                      <a:pt x="13242" y="111"/>
                    </a:cubicBezTo>
                    <a:lnTo>
                      <a:pt x="12949" y="111"/>
                    </a:lnTo>
                    <a:cubicBezTo>
                      <a:pt x="12662" y="187"/>
                      <a:pt x="12219" y="281"/>
                      <a:pt x="12096" y="281"/>
                    </a:cubicBezTo>
                    <a:cubicBezTo>
                      <a:pt x="12084" y="281"/>
                      <a:pt x="12075" y="280"/>
                      <a:pt x="12070" y="278"/>
                    </a:cubicBezTo>
                    <a:cubicBezTo>
                      <a:pt x="11986" y="257"/>
                      <a:pt x="11693" y="215"/>
                      <a:pt x="11463" y="132"/>
                    </a:cubicBezTo>
                    <a:lnTo>
                      <a:pt x="11233" y="132"/>
                    </a:lnTo>
                    <a:cubicBezTo>
                      <a:pt x="7676" y="174"/>
                      <a:pt x="4684" y="257"/>
                      <a:pt x="4684" y="257"/>
                    </a:cubicBezTo>
                    <a:cubicBezTo>
                      <a:pt x="2403" y="299"/>
                      <a:pt x="499" y="383"/>
                      <a:pt x="478" y="425"/>
                    </a:cubicBezTo>
                    <a:cubicBezTo>
                      <a:pt x="457" y="446"/>
                      <a:pt x="520" y="571"/>
                      <a:pt x="562" y="592"/>
                    </a:cubicBezTo>
                    <a:cubicBezTo>
                      <a:pt x="583" y="655"/>
                      <a:pt x="206" y="864"/>
                      <a:pt x="81" y="906"/>
                    </a:cubicBezTo>
                    <a:cubicBezTo>
                      <a:pt x="0" y="940"/>
                      <a:pt x="427" y="956"/>
                      <a:pt x="928" y="956"/>
                    </a:cubicBezTo>
                    <a:cubicBezTo>
                      <a:pt x="1337" y="956"/>
                      <a:pt x="1796" y="946"/>
                      <a:pt x="2068" y="927"/>
                    </a:cubicBezTo>
                    <a:cubicBezTo>
                      <a:pt x="2675" y="906"/>
                      <a:pt x="3345" y="864"/>
                      <a:pt x="3428" y="864"/>
                    </a:cubicBezTo>
                    <a:cubicBezTo>
                      <a:pt x="3495" y="864"/>
                      <a:pt x="4071" y="944"/>
                      <a:pt x="4460" y="944"/>
                    </a:cubicBezTo>
                    <a:cubicBezTo>
                      <a:pt x="4557" y="944"/>
                      <a:pt x="4642" y="939"/>
                      <a:pt x="4705" y="927"/>
                    </a:cubicBezTo>
                    <a:cubicBezTo>
                      <a:pt x="5019" y="885"/>
                      <a:pt x="6985" y="864"/>
                      <a:pt x="7634" y="759"/>
                    </a:cubicBezTo>
                    <a:cubicBezTo>
                      <a:pt x="8262" y="655"/>
                      <a:pt x="9099" y="571"/>
                      <a:pt x="9203" y="571"/>
                    </a:cubicBezTo>
                    <a:cubicBezTo>
                      <a:pt x="9308" y="571"/>
                      <a:pt x="9601" y="718"/>
                      <a:pt x="9685" y="801"/>
                    </a:cubicBezTo>
                    <a:cubicBezTo>
                      <a:pt x="9768" y="885"/>
                      <a:pt x="10040" y="948"/>
                      <a:pt x="10333" y="948"/>
                    </a:cubicBezTo>
                    <a:cubicBezTo>
                      <a:pt x="10626" y="948"/>
                      <a:pt x="11693" y="948"/>
                      <a:pt x="12279" y="885"/>
                    </a:cubicBezTo>
                    <a:lnTo>
                      <a:pt x="12718" y="676"/>
                    </a:lnTo>
                    <a:cubicBezTo>
                      <a:pt x="12765" y="656"/>
                      <a:pt x="12817" y="648"/>
                      <a:pt x="12874" y="648"/>
                    </a:cubicBezTo>
                    <a:cubicBezTo>
                      <a:pt x="13123" y="648"/>
                      <a:pt x="13458" y="801"/>
                      <a:pt x="13765" y="801"/>
                    </a:cubicBezTo>
                    <a:cubicBezTo>
                      <a:pt x="14120" y="819"/>
                      <a:pt x="14475" y="829"/>
                      <a:pt x="14832" y="829"/>
                    </a:cubicBezTo>
                    <a:cubicBezTo>
                      <a:pt x="15337" y="829"/>
                      <a:pt x="15844" y="808"/>
                      <a:pt x="16359" y="759"/>
                    </a:cubicBezTo>
                    <a:lnTo>
                      <a:pt x="17238" y="655"/>
                    </a:lnTo>
                    <a:cubicBezTo>
                      <a:pt x="18180" y="780"/>
                      <a:pt x="20607" y="822"/>
                      <a:pt x="21234" y="822"/>
                    </a:cubicBezTo>
                    <a:cubicBezTo>
                      <a:pt x="21862" y="822"/>
                      <a:pt x="24017" y="780"/>
                      <a:pt x="24624" y="697"/>
                    </a:cubicBezTo>
                    <a:cubicBezTo>
                      <a:pt x="25210" y="592"/>
                      <a:pt x="27532" y="508"/>
                      <a:pt x="28244" y="487"/>
                    </a:cubicBezTo>
                    <a:cubicBezTo>
                      <a:pt x="28955" y="466"/>
                      <a:pt x="29520" y="257"/>
                      <a:pt x="29520" y="236"/>
                    </a:cubicBezTo>
                    <a:cubicBezTo>
                      <a:pt x="29520" y="194"/>
                      <a:pt x="29499" y="132"/>
                      <a:pt x="29457" y="90"/>
                    </a:cubicBezTo>
                    <a:lnTo>
                      <a:pt x="29416" y="90"/>
                    </a:lnTo>
                    <a:cubicBezTo>
                      <a:pt x="28872" y="90"/>
                      <a:pt x="28328" y="132"/>
                      <a:pt x="27783" y="132"/>
                    </a:cubicBezTo>
                    <a:cubicBezTo>
                      <a:pt x="27644" y="132"/>
                      <a:pt x="27505" y="141"/>
                      <a:pt x="27365" y="141"/>
                    </a:cubicBezTo>
                    <a:cubicBezTo>
                      <a:pt x="27295" y="141"/>
                      <a:pt x="27226" y="139"/>
                      <a:pt x="27156" y="132"/>
                    </a:cubicBezTo>
                    <a:cubicBezTo>
                      <a:pt x="26622" y="43"/>
                      <a:pt x="26243" y="0"/>
                      <a:pt x="258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42"/>
              <p:cNvSpPr/>
              <p:nvPr/>
            </p:nvSpPr>
            <p:spPr>
              <a:xfrm>
                <a:off x="3295525" y="755975"/>
                <a:ext cx="1084925" cy="41025"/>
              </a:xfrm>
              <a:custGeom>
                <a:avLst/>
                <a:gdLst/>
                <a:ahLst/>
                <a:cxnLst/>
                <a:rect l="l" t="t" r="r" b="b"/>
                <a:pathLst>
                  <a:path w="43397" h="1641" extrusionOk="0">
                    <a:moveTo>
                      <a:pt x="43292" y="0"/>
                    </a:moveTo>
                    <a:cubicBezTo>
                      <a:pt x="39525" y="84"/>
                      <a:pt x="36115" y="168"/>
                      <a:pt x="36115" y="168"/>
                    </a:cubicBezTo>
                    <a:cubicBezTo>
                      <a:pt x="33834" y="210"/>
                      <a:pt x="31679" y="293"/>
                      <a:pt x="31595" y="335"/>
                    </a:cubicBezTo>
                    <a:cubicBezTo>
                      <a:pt x="31572" y="347"/>
                      <a:pt x="31531" y="352"/>
                      <a:pt x="31477" y="352"/>
                    </a:cubicBezTo>
                    <a:cubicBezTo>
                      <a:pt x="31338" y="352"/>
                      <a:pt x="31116" y="318"/>
                      <a:pt x="30905" y="272"/>
                    </a:cubicBezTo>
                    <a:lnTo>
                      <a:pt x="30696" y="293"/>
                    </a:lnTo>
                    <a:lnTo>
                      <a:pt x="30214" y="335"/>
                    </a:lnTo>
                    <a:cubicBezTo>
                      <a:pt x="29691" y="440"/>
                      <a:pt x="27348" y="544"/>
                      <a:pt x="25088" y="607"/>
                    </a:cubicBezTo>
                    <a:cubicBezTo>
                      <a:pt x="25088" y="607"/>
                      <a:pt x="23540" y="649"/>
                      <a:pt x="20715" y="712"/>
                    </a:cubicBezTo>
                    <a:cubicBezTo>
                      <a:pt x="17828" y="795"/>
                      <a:pt x="16237" y="816"/>
                      <a:pt x="16237" y="816"/>
                    </a:cubicBezTo>
                    <a:cubicBezTo>
                      <a:pt x="13936" y="858"/>
                      <a:pt x="7993" y="1005"/>
                      <a:pt x="6466" y="1109"/>
                    </a:cubicBezTo>
                    <a:cubicBezTo>
                      <a:pt x="4918" y="1214"/>
                      <a:pt x="2909" y="1277"/>
                      <a:pt x="1988" y="1319"/>
                    </a:cubicBezTo>
                    <a:lnTo>
                      <a:pt x="1151" y="1339"/>
                    </a:lnTo>
                    <a:lnTo>
                      <a:pt x="775" y="1339"/>
                    </a:lnTo>
                    <a:cubicBezTo>
                      <a:pt x="398" y="1339"/>
                      <a:pt x="22" y="1423"/>
                      <a:pt x="1" y="1528"/>
                    </a:cubicBezTo>
                    <a:lnTo>
                      <a:pt x="1" y="1570"/>
                    </a:lnTo>
                    <a:lnTo>
                      <a:pt x="1" y="1632"/>
                    </a:lnTo>
                    <a:cubicBezTo>
                      <a:pt x="7" y="1638"/>
                      <a:pt x="58" y="1641"/>
                      <a:pt x="145" y="1641"/>
                    </a:cubicBezTo>
                    <a:cubicBezTo>
                      <a:pt x="675" y="1641"/>
                      <a:pt x="2510" y="1546"/>
                      <a:pt x="3265" y="1528"/>
                    </a:cubicBezTo>
                    <a:cubicBezTo>
                      <a:pt x="4164" y="1465"/>
                      <a:pt x="5545" y="1423"/>
                      <a:pt x="6382" y="1381"/>
                    </a:cubicBezTo>
                    <a:lnTo>
                      <a:pt x="7136" y="1360"/>
                    </a:lnTo>
                    <a:cubicBezTo>
                      <a:pt x="7931" y="1339"/>
                      <a:pt x="8726" y="1339"/>
                      <a:pt x="9521" y="1319"/>
                    </a:cubicBezTo>
                    <a:cubicBezTo>
                      <a:pt x="10274" y="1277"/>
                      <a:pt x="11027" y="1277"/>
                      <a:pt x="11802" y="1256"/>
                    </a:cubicBezTo>
                    <a:cubicBezTo>
                      <a:pt x="12365" y="1256"/>
                      <a:pt x="12950" y="1212"/>
                      <a:pt x="13525" y="1212"/>
                    </a:cubicBezTo>
                    <a:cubicBezTo>
                      <a:pt x="13741" y="1212"/>
                      <a:pt x="13955" y="1218"/>
                      <a:pt x="14166" y="1235"/>
                    </a:cubicBezTo>
                    <a:lnTo>
                      <a:pt x="14940" y="1277"/>
                    </a:lnTo>
                    <a:cubicBezTo>
                      <a:pt x="15714" y="1130"/>
                      <a:pt x="19083" y="942"/>
                      <a:pt x="20108" y="921"/>
                    </a:cubicBezTo>
                    <a:cubicBezTo>
                      <a:pt x="20415" y="915"/>
                      <a:pt x="20739" y="912"/>
                      <a:pt x="21049" y="912"/>
                    </a:cubicBezTo>
                    <a:cubicBezTo>
                      <a:pt x="21796" y="912"/>
                      <a:pt x="22459" y="927"/>
                      <a:pt x="22577" y="942"/>
                    </a:cubicBezTo>
                    <a:cubicBezTo>
                      <a:pt x="22678" y="956"/>
                      <a:pt x="23038" y="981"/>
                      <a:pt x="23465" y="981"/>
                    </a:cubicBezTo>
                    <a:cubicBezTo>
                      <a:pt x="23656" y="981"/>
                      <a:pt x="23862" y="976"/>
                      <a:pt x="24063" y="963"/>
                    </a:cubicBezTo>
                    <a:lnTo>
                      <a:pt x="24670" y="900"/>
                    </a:lnTo>
                    <a:lnTo>
                      <a:pt x="25423" y="795"/>
                    </a:lnTo>
                    <a:cubicBezTo>
                      <a:pt x="25862" y="848"/>
                      <a:pt x="26281" y="874"/>
                      <a:pt x="26600" y="874"/>
                    </a:cubicBezTo>
                    <a:cubicBezTo>
                      <a:pt x="26919" y="874"/>
                      <a:pt x="27139" y="848"/>
                      <a:pt x="27180" y="795"/>
                    </a:cubicBezTo>
                    <a:lnTo>
                      <a:pt x="27306" y="691"/>
                    </a:lnTo>
                    <a:cubicBezTo>
                      <a:pt x="27365" y="677"/>
                      <a:pt x="27425" y="671"/>
                      <a:pt x="27484" y="671"/>
                    </a:cubicBezTo>
                    <a:cubicBezTo>
                      <a:pt x="27780" y="671"/>
                      <a:pt x="28073" y="816"/>
                      <a:pt x="28352" y="816"/>
                    </a:cubicBezTo>
                    <a:cubicBezTo>
                      <a:pt x="28642" y="816"/>
                      <a:pt x="28917" y="612"/>
                      <a:pt x="29244" y="612"/>
                    </a:cubicBezTo>
                    <a:cubicBezTo>
                      <a:pt x="29294" y="612"/>
                      <a:pt x="29345" y="617"/>
                      <a:pt x="29398" y="628"/>
                    </a:cubicBezTo>
                    <a:cubicBezTo>
                      <a:pt x="29482" y="649"/>
                      <a:pt x="29545" y="712"/>
                      <a:pt x="29649" y="712"/>
                    </a:cubicBezTo>
                    <a:lnTo>
                      <a:pt x="30131" y="733"/>
                    </a:lnTo>
                    <a:cubicBezTo>
                      <a:pt x="30654" y="733"/>
                      <a:pt x="31281" y="691"/>
                      <a:pt x="31574" y="607"/>
                    </a:cubicBezTo>
                    <a:lnTo>
                      <a:pt x="31825" y="607"/>
                    </a:lnTo>
                    <a:cubicBezTo>
                      <a:pt x="33395" y="544"/>
                      <a:pt x="34943" y="523"/>
                      <a:pt x="36512" y="503"/>
                    </a:cubicBezTo>
                    <a:cubicBezTo>
                      <a:pt x="36596" y="503"/>
                      <a:pt x="36683" y="499"/>
                      <a:pt x="36768" y="499"/>
                    </a:cubicBezTo>
                    <a:cubicBezTo>
                      <a:pt x="36896" y="499"/>
                      <a:pt x="37019" y="507"/>
                      <a:pt x="37119" y="544"/>
                    </a:cubicBezTo>
                    <a:cubicBezTo>
                      <a:pt x="37343" y="677"/>
                      <a:pt x="37587" y="725"/>
                      <a:pt x="37822" y="725"/>
                    </a:cubicBezTo>
                    <a:cubicBezTo>
                      <a:pt x="38070" y="725"/>
                      <a:pt x="38307" y="672"/>
                      <a:pt x="38500" y="607"/>
                    </a:cubicBezTo>
                    <a:cubicBezTo>
                      <a:pt x="38856" y="482"/>
                      <a:pt x="39211" y="440"/>
                      <a:pt x="39567" y="440"/>
                    </a:cubicBezTo>
                    <a:lnTo>
                      <a:pt x="40844" y="398"/>
                    </a:lnTo>
                    <a:cubicBezTo>
                      <a:pt x="42245" y="377"/>
                      <a:pt x="43396" y="189"/>
                      <a:pt x="43396" y="126"/>
                    </a:cubicBezTo>
                    <a:cubicBezTo>
                      <a:pt x="43396" y="105"/>
                      <a:pt x="43354" y="21"/>
                      <a:pt x="433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42"/>
              <p:cNvSpPr/>
              <p:nvPr/>
            </p:nvSpPr>
            <p:spPr>
              <a:xfrm>
                <a:off x="1790075" y="810900"/>
                <a:ext cx="38660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15464" h="1715" extrusionOk="0">
                    <a:moveTo>
                      <a:pt x="10713" y="0"/>
                    </a:moveTo>
                    <a:lnTo>
                      <a:pt x="10672" y="21"/>
                    </a:lnTo>
                    <a:cubicBezTo>
                      <a:pt x="10462" y="208"/>
                      <a:pt x="10207" y="245"/>
                      <a:pt x="9943" y="245"/>
                    </a:cubicBezTo>
                    <a:cubicBezTo>
                      <a:pt x="9767" y="245"/>
                      <a:pt x="9586" y="228"/>
                      <a:pt x="9413" y="228"/>
                    </a:cubicBezTo>
                    <a:cubicBezTo>
                      <a:pt x="9379" y="228"/>
                      <a:pt x="9345" y="229"/>
                      <a:pt x="9311" y="231"/>
                    </a:cubicBezTo>
                    <a:lnTo>
                      <a:pt x="7700" y="293"/>
                    </a:lnTo>
                    <a:cubicBezTo>
                      <a:pt x="5922" y="314"/>
                      <a:pt x="2281" y="398"/>
                      <a:pt x="1465" y="482"/>
                    </a:cubicBezTo>
                    <a:cubicBezTo>
                      <a:pt x="670" y="586"/>
                      <a:pt x="0" y="691"/>
                      <a:pt x="0" y="712"/>
                    </a:cubicBezTo>
                    <a:cubicBezTo>
                      <a:pt x="0" y="727"/>
                      <a:pt x="624" y="777"/>
                      <a:pt x="1111" y="777"/>
                    </a:cubicBezTo>
                    <a:cubicBezTo>
                      <a:pt x="1286" y="777"/>
                      <a:pt x="1444" y="770"/>
                      <a:pt x="1549" y="754"/>
                    </a:cubicBezTo>
                    <a:cubicBezTo>
                      <a:pt x="1619" y="750"/>
                      <a:pt x="1709" y="748"/>
                      <a:pt x="1813" y="748"/>
                    </a:cubicBezTo>
                    <a:cubicBezTo>
                      <a:pt x="2333" y="748"/>
                      <a:pt x="3184" y="792"/>
                      <a:pt x="3411" y="879"/>
                    </a:cubicBezTo>
                    <a:cubicBezTo>
                      <a:pt x="3490" y="925"/>
                      <a:pt x="3609" y="942"/>
                      <a:pt x="3741" y="942"/>
                    </a:cubicBezTo>
                    <a:cubicBezTo>
                      <a:pt x="4030" y="942"/>
                      <a:pt x="4377" y="860"/>
                      <a:pt x="4478" y="816"/>
                    </a:cubicBezTo>
                    <a:cubicBezTo>
                      <a:pt x="4530" y="790"/>
                      <a:pt x="4606" y="781"/>
                      <a:pt x="4688" y="781"/>
                    </a:cubicBezTo>
                    <a:cubicBezTo>
                      <a:pt x="4871" y="781"/>
                      <a:pt x="5083" y="829"/>
                      <a:pt x="5127" y="858"/>
                    </a:cubicBezTo>
                    <a:cubicBezTo>
                      <a:pt x="5231" y="921"/>
                      <a:pt x="5127" y="1465"/>
                      <a:pt x="5064" y="1653"/>
                    </a:cubicBezTo>
                    <a:cubicBezTo>
                      <a:pt x="5047" y="1696"/>
                      <a:pt x="5064" y="1715"/>
                      <a:pt x="5104" y="1715"/>
                    </a:cubicBezTo>
                    <a:cubicBezTo>
                      <a:pt x="5259" y="1715"/>
                      <a:pt x="5751" y="1443"/>
                      <a:pt x="5901" y="1277"/>
                    </a:cubicBezTo>
                    <a:cubicBezTo>
                      <a:pt x="6068" y="1067"/>
                      <a:pt x="7073" y="754"/>
                      <a:pt x="8098" y="607"/>
                    </a:cubicBezTo>
                    <a:lnTo>
                      <a:pt x="11174" y="607"/>
                    </a:lnTo>
                    <a:cubicBezTo>
                      <a:pt x="13454" y="544"/>
                      <a:pt x="15421" y="482"/>
                      <a:pt x="15442" y="440"/>
                    </a:cubicBezTo>
                    <a:cubicBezTo>
                      <a:pt x="15463" y="419"/>
                      <a:pt x="15463" y="293"/>
                      <a:pt x="15463" y="231"/>
                    </a:cubicBezTo>
                    <a:cubicBezTo>
                      <a:pt x="15463" y="189"/>
                      <a:pt x="15358" y="126"/>
                      <a:pt x="15233" y="126"/>
                    </a:cubicBezTo>
                    <a:lnTo>
                      <a:pt x="15128" y="126"/>
                    </a:lnTo>
                    <a:lnTo>
                      <a:pt x="13705" y="63"/>
                    </a:lnTo>
                    <a:cubicBezTo>
                      <a:pt x="12136" y="21"/>
                      <a:pt x="10776" y="21"/>
                      <a:pt x="107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42"/>
              <p:cNvSpPr/>
              <p:nvPr/>
            </p:nvSpPr>
            <p:spPr>
              <a:xfrm>
                <a:off x="2268175" y="803475"/>
                <a:ext cx="388675" cy="20125"/>
              </a:xfrm>
              <a:custGeom>
                <a:avLst/>
                <a:gdLst/>
                <a:ahLst/>
                <a:cxnLst/>
                <a:rect l="l" t="t" r="r" b="b"/>
                <a:pathLst>
                  <a:path w="15547" h="805" extrusionOk="0">
                    <a:moveTo>
                      <a:pt x="11059" y="0"/>
                    </a:moveTo>
                    <a:cubicBezTo>
                      <a:pt x="11031" y="0"/>
                      <a:pt x="11007" y="2"/>
                      <a:pt x="10986" y="4"/>
                    </a:cubicBezTo>
                    <a:cubicBezTo>
                      <a:pt x="10672" y="67"/>
                      <a:pt x="10337" y="360"/>
                      <a:pt x="10316" y="402"/>
                    </a:cubicBezTo>
                    <a:cubicBezTo>
                      <a:pt x="10316" y="410"/>
                      <a:pt x="10306" y="414"/>
                      <a:pt x="10286" y="414"/>
                    </a:cubicBezTo>
                    <a:cubicBezTo>
                      <a:pt x="10156" y="414"/>
                      <a:pt x="9619" y="241"/>
                      <a:pt x="9019" y="4"/>
                    </a:cubicBezTo>
                    <a:lnTo>
                      <a:pt x="8454" y="214"/>
                    </a:lnTo>
                    <a:cubicBezTo>
                      <a:pt x="7952" y="402"/>
                      <a:pt x="7512" y="381"/>
                      <a:pt x="7073" y="402"/>
                    </a:cubicBezTo>
                    <a:cubicBezTo>
                      <a:pt x="7007" y="404"/>
                      <a:pt x="6941" y="405"/>
                      <a:pt x="6875" y="405"/>
                    </a:cubicBezTo>
                    <a:cubicBezTo>
                      <a:pt x="6209" y="405"/>
                      <a:pt x="5542" y="316"/>
                      <a:pt x="4876" y="297"/>
                    </a:cubicBezTo>
                    <a:lnTo>
                      <a:pt x="3328" y="214"/>
                    </a:lnTo>
                    <a:cubicBezTo>
                      <a:pt x="1654" y="297"/>
                      <a:pt x="105" y="507"/>
                      <a:pt x="63" y="569"/>
                    </a:cubicBezTo>
                    <a:cubicBezTo>
                      <a:pt x="1" y="590"/>
                      <a:pt x="273" y="695"/>
                      <a:pt x="649" y="779"/>
                    </a:cubicBezTo>
                    <a:cubicBezTo>
                      <a:pt x="756" y="796"/>
                      <a:pt x="965" y="804"/>
                      <a:pt x="1228" y="804"/>
                    </a:cubicBezTo>
                    <a:cubicBezTo>
                      <a:pt x="1892" y="804"/>
                      <a:pt x="2898" y="755"/>
                      <a:pt x="3453" y="695"/>
                    </a:cubicBezTo>
                    <a:lnTo>
                      <a:pt x="4164" y="695"/>
                    </a:lnTo>
                    <a:lnTo>
                      <a:pt x="4918" y="674"/>
                    </a:lnTo>
                    <a:cubicBezTo>
                      <a:pt x="5390" y="709"/>
                      <a:pt x="7118" y="724"/>
                      <a:pt x="8848" y="724"/>
                    </a:cubicBezTo>
                    <a:cubicBezTo>
                      <a:pt x="10261" y="724"/>
                      <a:pt x="11675" y="714"/>
                      <a:pt x="12408" y="695"/>
                    </a:cubicBezTo>
                    <a:cubicBezTo>
                      <a:pt x="14019" y="674"/>
                      <a:pt x="15463" y="611"/>
                      <a:pt x="15484" y="590"/>
                    </a:cubicBezTo>
                    <a:cubicBezTo>
                      <a:pt x="15505" y="569"/>
                      <a:pt x="15547" y="318"/>
                      <a:pt x="15547" y="256"/>
                    </a:cubicBezTo>
                    <a:cubicBezTo>
                      <a:pt x="15547" y="151"/>
                      <a:pt x="15191" y="88"/>
                      <a:pt x="15066" y="88"/>
                    </a:cubicBezTo>
                    <a:cubicBezTo>
                      <a:pt x="14940" y="88"/>
                      <a:pt x="15149" y="256"/>
                      <a:pt x="15275" y="297"/>
                    </a:cubicBezTo>
                    <a:cubicBezTo>
                      <a:pt x="15380" y="360"/>
                      <a:pt x="14752" y="402"/>
                      <a:pt x="14543" y="402"/>
                    </a:cubicBezTo>
                    <a:cubicBezTo>
                      <a:pt x="14532" y="403"/>
                      <a:pt x="14520" y="404"/>
                      <a:pt x="14508" y="404"/>
                    </a:cubicBezTo>
                    <a:cubicBezTo>
                      <a:pt x="14312" y="404"/>
                      <a:pt x="13973" y="251"/>
                      <a:pt x="13894" y="172"/>
                    </a:cubicBezTo>
                    <a:cubicBezTo>
                      <a:pt x="13856" y="142"/>
                      <a:pt x="13729" y="131"/>
                      <a:pt x="13568" y="131"/>
                    </a:cubicBezTo>
                    <a:cubicBezTo>
                      <a:pt x="13280" y="131"/>
                      <a:pt x="12881" y="166"/>
                      <a:pt x="12680" y="193"/>
                    </a:cubicBezTo>
                    <a:cubicBezTo>
                      <a:pt x="12650" y="199"/>
                      <a:pt x="12612" y="202"/>
                      <a:pt x="12569" y="202"/>
                    </a:cubicBezTo>
                    <a:cubicBezTo>
                      <a:pt x="12196" y="202"/>
                      <a:pt x="11400" y="0"/>
                      <a:pt x="110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42"/>
              <p:cNvSpPr/>
              <p:nvPr/>
            </p:nvSpPr>
            <p:spPr>
              <a:xfrm>
                <a:off x="5672975" y="776375"/>
                <a:ext cx="14917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5967" h="2156" extrusionOk="0">
                    <a:moveTo>
                      <a:pt x="84" y="0"/>
                    </a:moveTo>
                    <a:cubicBezTo>
                      <a:pt x="21" y="84"/>
                      <a:pt x="0" y="210"/>
                      <a:pt x="0" y="251"/>
                    </a:cubicBezTo>
                    <a:cubicBezTo>
                      <a:pt x="0" y="314"/>
                      <a:pt x="293" y="398"/>
                      <a:pt x="398" y="398"/>
                    </a:cubicBezTo>
                    <a:cubicBezTo>
                      <a:pt x="503" y="398"/>
                      <a:pt x="524" y="544"/>
                      <a:pt x="503" y="607"/>
                    </a:cubicBezTo>
                    <a:cubicBezTo>
                      <a:pt x="461" y="649"/>
                      <a:pt x="1800" y="1130"/>
                      <a:pt x="2344" y="1256"/>
                    </a:cubicBezTo>
                    <a:cubicBezTo>
                      <a:pt x="2867" y="1360"/>
                      <a:pt x="3495" y="1716"/>
                      <a:pt x="3557" y="1800"/>
                    </a:cubicBezTo>
                    <a:cubicBezTo>
                      <a:pt x="3599" y="1884"/>
                      <a:pt x="4060" y="1967"/>
                      <a:pt x="4185" y="1967"/>
                    </a:cubicBezTo>
                    <a:cubicBezTo>
                      <a:pt x="4205" y="1961"/>
                      <a:pt x="4230" y="1958"/>
                      <a:pt x="4260" y="1958"/>
                    </a:cubicBezTo>
                    <a:cubicBezTo>
                      <a:pt x="4426" y="1958"/>
                      <a:pt x="4739" y="2046"/>
                      <a:pt x="5022" y="2135"/>
                    </a:cubicBezTo>
                    <a:cubicBezTo>
                      <a:pt x="5069" y="2149"/>
                      <a:pt x="5122" y="2156"/>
                      <a:pt x="5178" y="2156"/>
                    </a:cubicBezTo>
                    <a:cubicBezTo>
                      <a:pt x="5519" y="2156"/>
                      <a:pt x="5967" y="1917"/>
                      <a:pt x="5859" y="1863"/>
                    </a:cubicBezTo>
                    <a:cubicBezTo>
                      <a:pt x="5734" y="1758"/>
                      <a:pt x="5252" y="1591"/>
                      <a:pt x="4750" y="1486"/>
                    </a:cubicBezTo>
                    <a:lnTo>
                      <a:pt x="4436" y="1360"/>
                    </a:lnTo>
                    <a:lnTo>
                      <a:pt x="3892" y="1130"/>
                    </a:lnTo>
                    <a:cubicBezTo>
                      <a:pt x="3327" y="816"/>
                      <a:pt x="2009" y="398"/>
                      <a:pt x="1026" y="189"/>
                    </a:cubicBezTo>
                    <a:lnTo>
                      <a:pt x="1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42"/>
              <p:cNvSpPr/>
              <p:nvPr/>
            </p:nvSpPr>
            <p:spPr>
              <a:xfrm>
                <a:off x="3292400" y="762950"/>
                <a:ext cx="2390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9563" h="705" extrusionOk="0">
                    <a:moveTo>
                      <a:pt x="8479" y="1"/>
                    </a:moveTo>
                    <a:cubicBezTo>
                      <a:pt x="8102" y="1"/>
                      <a:pt x="7641" y="6"/>
                      <a:pt x="7156" y="14"/>
                    </a:cubicBezTo>
                    <a:lnTo>
                      <a:pt x="6026" y="35"/>
                    </a:lnTo>
                    <a:lnTo>
                      <a:pt x="4980" y="35"/>
                    </a:lnTo>
                    <a:cubicBezTo>
                      <a:pt x="3871" y="182"/>
                      <a:pt x="1297" y="370"/>
                      <a:pt x="649" y="475"/>
                    </a:cubicBezTo>
                    <a:cubicBezTo>
                      <a:pt x="0" y="600"/>
                      <a:pt x="0" y="705"/>
                      <a:pt x="147" y="705"/>
                    </a:cubicBezTo>
                    <a:cubicBezTo>
                      <a:pt x="314" y="705"/>
                      <a:pt x="1820" y="684"/>
                      <a:pt x="2344" y="663"/>
                    </a:cubicBezTo>
                    <a:cubicBezTo>
                      <a:pt x="2867" y="642"/>
                      <a:pt x="4666" y="454"/>
                      <a:pt x="5189" y="433"/>
                    </a:cubicBezTo>
                    <a:cubicBezTo>
                      <a:pt x="5712" y="391"/>
                      <a:pt x="7010" y="370"/>
                      <a:pt x="8077" y="349"/>
                    </a:cubicBezTo>
                    <a:lnTo>
                      <a:pt x="9039" y="328"/>
                    </a:lnTo>
                    <a:cubicBezTo>
                      <a:pt x="9102" y="307"/>
                      <a:pt x="9175" y="307"/>
                      <a:pt x="9248" y="307"/>
                    </a:cubicBezTo>
                    <a:cubicBezTo>
                      <a:pt x="9322" y="307"/>
                      <a:pt x="9395" y="307"/>
                      <a:pt x="9458" y="286"/>
                    </a:cubicBezTo>
                    <a:lnTo>
                      <a:pt x="9520" y="286"/>
                    </a:lnTo>
                    <a:cubicBezTo>
                      <a:pt x="9562" y="244"/>
                      <a:pt x="9458" y="77"/>
                      <a:pt x="9416" y="35"/>
                    </a:cubicBezTo>
                    <a:cubicBezTo>
                      <a:pt x="9379" y="11"/>
                      <a:pt x="9012" y="1"/>
                      <a:pt x="84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42"/>
              <p:cNvSpPr/>
              <p:nvPr/>
            </p:nvSpPr>
            <p:spPr>
              <a:xfrm>
                <a:off x="5382650" y="732750"/>
                <a:ext cx="215025" cy="24300"/>
              </a:xfrm>
              <a:custGeom>
                <a:avLst/>
                <a:gdLst/>
                <a:ahLst/>
                <a:cxnLst/>
                <a:rect l="l" t="t" r="r" b="b"/>
                <a:pathLst>
                  <a:path w="8601" h="972" extrusionOk="0">
                    <a:moveTo>
                      <a:pt x="473" y="0"/>
                    </a:moveTo>
                    <a:cubicBezTo>
                      <a:pt x="430" y="0"/>
                      <a:pt x="391" y="3"/>
                      <a:pt x="357" y="9"/>
                    </a:cubicBezTo>
                    <a:cubicBezTo>
                      <a:pt x="1" y="92"/>
                      <a:pt x="231" y="323"/>
                      <a:pt x="859" y="532"/>
                    </a:cubicBezTo>
                    <a:lnTo>
                      <a:pt x="1486" y="427"/>
                    </a:lnTo>
                    <a:cubicBezTo>
                      <a:pt x="1590" y="404"/>
                      <a:pt x="1706" y="388"/>
                      <a:pt x="1820" y="388"/>
                    </a:cubicBezTo>
                    <a:cubicBezTo>
                      <a:pt x="1915" y="388"/>
                      <a:pt x="2008" y="399"/>
                      <a:pt x="2093" y="427"/>
                    </a:cubicBezTo>
                    <a:cubicBezTo>
                      <a:pt x="3307" y="908"/>
                      <a:pt x="4646" y="657"/>
                      <a:pt x="5901" y="846"/>
                    </a:cubicBezTo>
                    <a:lnTo>
                      <a:pt x="6738" y="971"/>
                    </a:lnTo>
                    <a:cubicBezTo>
                      <a:pt x="7722" y="908"/>
                      <a:pt x="8559" y="804"/>
                      <a:pt x="8580" y="762"/>
                    </a:cubicBezTo>
                    <a:cubicBezTo>
                      <a:pt x="8600" y="741"/>
                      <a:pt x="8370" y="616"/>
                      <a:pt x="8245" y="574"/>
                    </a:cubicBezTo>
                    <a:cubicBezTo>
                      <a:pt x="8098" y="511"/>
                      <a:pt x="7471" y="427"/>
                      <a:pt x="6822" y="364"/>
                    </a:cubicBezTo>
                    <a:cubicBezTo>
                      <a:pt x="6173" y="302"/>
                      <a:pt x="3600" y="239"/>
                      <a:pt x="2637" y="92"/>
                    </a:cubicBezTo>
                    <a:lnTo>
                      <a:pt x="1758" y="260"/>
                    </a:lnTo>
                    <a:lnTo>
                      <a:pt x="1717" y="260"/>
                    </a:lnTo>
                    <a:cubicBezTo>
                      <a:pt x="1698" y="260"/>
                      <a:pt x="900" y="0"/>
                      <a:pt x="4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42"/>
              <p:cNvSpPr/>
              <p:nvPr/>
            </p:nvSpPr>
            <p:spPr>
              <a:xfrm>
                <a:off x="5559975" y="1109575"/>
                <a:ext cx="795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3182" h="2156" extrusionOk="0">
                    <a:moveTo>
                      <a:pt x="1361" y="1"/>
                    </a:moveTo>
                    <a:cubicBezTo>
                      <a:pt x="1194" y="1"/>
                      <a:pt x="859" y="273"/>
                      <a:pt x="754" y="398"/>
                    </a:cubicBezTo>
                    <a:cubicBezTo>
                      <a:pt x="650" y="524"/>
                      <a:pt x="859" y="733"/>
                      <a:pt x="943" y="754"/>
                    </a:cubicBezTo>
                    <a:cubicBezTo>
                      <a:pt x="1005" y="796"/>
                      <a:pt x="859" y="921"/>
                      <a:pt x="754" y="984"/>
                    </a:cubicBezTo>
                    <a:cubicBezTo>
                      <a:pt x="671" y="1005"/>
                      <a:pt x="859" y="1340"/>
                      <a:pt x="984" y="1465"/>
                    </a:cubicBezTo>
                    <a:cubicBezTo>
                      <a:pt x="1045" y="1551"/>
                      <a:pt x="985" y="1594"/>
                      <a:pt x="842" y="1594"/>
                    </a:cubicBezTo>
                    <a:cubicBezTo>
                      <a:pt x="739" y="1594"/>
                      <a:pt x="594" y="1572"/>
                      <a:pt x="419" y="1528"/>
                    </a:cubicBezTo>
                    <a:lnTo>
                      <a:pt x="106" y="1465"/>
                    </a:lnTo>
                    <a:lnTo>
                      <a:pt x="22" y="1444"/>
                    </a:lnTo>
                    <a:lnTo>
                      <a:pt x="22" y="1444"/>
                    </a:lnTo>
                    <a:cubicBezTo>
                      <a:pt x="1" y="1465"/>
                      <a:pt x="210" y="1758"/>
                      <a:pt x="273" y="1863"/>
                    </a:cubicBezTo>
                    <a:cubicBezTo>
                      <a:pt x="319" y="1909"/>
                      <a:pt x="438" y="1927"/>
                      <a:pt x="568" y="1927"/>
                    </a:cubicBezTo>
                    <a:cubicBezTo>
                      <a:pt x="732" y="1927"/>
                      <a:pt x="914" y="1898"/>
                      <a:pt x="984" y="1863"/>
                    </a:cubicBezTo>
                    <a:cubicBezTo>
                      <a:pt x="1010" y="1853"/>
                      <a:pt x="1035" y="1849"/>
                      <a:pt x="1060" y="1849"/>
                    </a:cubicBezTo>
                    <a:cubicBezTo>
                      <a:pt x="1200" y="1849"/>
                      <a:pt x="1326" y="1980"/>
                      <a:pt x="1361" y="2051"/>
                    </a:cubicBezTo>
                    <a:cubicBezTo>
                      <a:pt x="1382" y="2135"/>
                      <a:pt x="1675" y="2156"/>
                      <a:pt x="1779" y="2156"/>
                    </a:cubicBezTo>
                    <a:cubicBezTo>
                      <a:pt x="1884" y="2156"/>
                      <a:pt x="1989" y="2051"/>
                      <a:pt x="1989" y="1947"/>
                    </a:cubicBezTo>
                    <a:lnTo>
                      <a:pt x="1947" y="1884"/>
                    </a:lnTo>
                    <a:lnTo>
                      <a:pt x="1905" y="1800"/>
                    </a:lnTo>
                    <a:cubicBezTo>
                      <a:pt x="1821" y="1737"/>
                      <a:pt x="2449" y="1528"/>
                      <a:pt x="2721" y="1444"/>
                    </a:cubicBezTo>
                    <a:cubicBezTo>
                      <a:pt x="2972" y="1361"/>
                      <a:pt x="3181" y="1277"/>
                      <a:pt x="3181" y="1256"/>
                    </a:cubicBezTo>
                    <a:lnTo>
                      <a:pt x="3181" y="1256"/>
                    </a:lnTo>
                    <a:cubicBezTo>
                      <a:pt x="3181" y="1256"/>
                      <a:pt x="2616" y="1256"/>
                      <a:pt x="2365" y="1277"/>
                    </a:cubicBezTo>
                    <a:cubicBezTo>
                      <a:pt x="2135" y="1319"/>
                      <a:pt x="1884" y="1340"/>
                      <a:pt x="1779" y="1361"/>
                    </a:cubicBezTo>
                    <a:cubicBezTo>
                      <a:pt x="1752" y="1372"/>
                      <a:pt x="1712" y="1376"/>
                      <a:pt x="1666" y="1376"/>
                    </a:cubicBezTo>
                    <a:cubicBezTo>
                      <a:pt x="1564" y="1376"/>
                      <a:pt x="1434" y="1356"/>
                      <a:pt x="1362" y="1356"/>
                    </a:cubicBezTo>
                    <a:cubicBezTo>
                      <a:pt x="1343" y="1356"/>
                      <a:pt x="1329" y="1358"/>
                      <a:pt x="1319" y="1361"/>
                    </a:cubicBezTo>
                    <a:cubicBezTo>
                      <a:pt x="1319" y="1340"/>
                      <a:pt x="1612" y="1277"/>
                      <a:pt x="1717" y="1256"/>
                    </a:cubicBezTo>
                    <a:cubicBezTo>
                      <a:pt x="1736" y="1252"/>
                      <a:pt x="1755" y="1251"/>
                      <a:pt x="1774" y="1251"/>
                    </a:cubicBezTo>
                    <a:cubicBezTo>
                      <a:pt x="1856" y="1251"/>
                      <a:pt x="1926" y="1285"/>
                      <a:pt x="1926" y="1319"/>
                    </a:cubicBezTo>
                    <a:cubicBezTo>
                      <a:pt x="1926" y="1320"/>
                      <a:pt x="1926" y="1320"/>
                      <a:pt x="1926" y="1320"/>
                    </a:cubicBezTo>
                    <a:cubicBezTo>
                      <a:pt x="1933" y="1320"/>
                      <a:pt x="2033" y="1023"/>
                      <a:pt x="2093" y="942"/>
                    </a:cubicBezTo>
                    <a:cubicBezTo>
                      <a:pt x="2114" y="880"/>
                      <a:pt x="1905" y="691"/>
                      <a:pt x="1821" y="649"/>
                    </a:cubicBezTo>
                    <a:cubicBezTo>
                      <a:pt x="1738" y="628"/>
                      <a:pt x="1800" y="294"/>
                      <a:pt x="1842" y="189"/>
                    </a:cubicBezTo>
                    <a:cubicBezTo>
                      <a:pt x="1884" y="84"/>
                      <a:pt x="1487" y="1"/>
                      <a:pt x="136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42"/>
              <p:cNvSpPr/>
              <p:nvPr/>
            </p:nvSpPr>
            <p:spPr>
              <a:xfrm>
                <a:off x="4258550" y="728975"/>
                <a:ext cx="2231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8925" h="537" extrusionOk="0">
                    <a:moveTo>
                      <a:pt x="7612" y="1"/>
                    </a:moveTo>
                    <a:cubicBezTo>
                      <a:pt x="7149" y="1"/>
                      <a:pt x="6589" y="6"/>
                      <a:pt x="5984" y="13"/>
                    </a:cubicBezTo>
                    <a:cubicBezTo>
                      <a:pt x="4352" y="34"/>
                      <a:pt x="21" y="306"/>
                      <a:pt x="0" y="369"/>
                    </a:cubicBezTo>
                    <a:cubicBezTo>
                      <a:pt x="0" y="432"/>
                      <a:pt x="167" y="515"/>
                      <a:pt x="314" y="536"/>
                    </a:cubicBezTo>
                    <a:lnTo>
                      <a:pt x="398" y="474"/>
                    </a:lnTo>
                    <a:cubicBezTo>
                      <a:pt x="649" y="285"/>
                      <a:pt x="947" y="262"/>
                      <a:pt x="1248" y="262"/>
                    </a:cubicBezTo>
                    <a:cubicBezTo>
                      <a:pt x="1348" y="262"/>
                      <a:pt x="1449" y="264"/>
                      <a:pt x="1548" y="264"/>
                    </a:cubicBezTo>
                    <a:lnTo>
                      <a:pt x="2260" y="264"/>
                    </a:lnTo>
                    <a:cubicBezTo>
                      <a:pt x="2835" y="328"/>
                      <a:pt x="4742" y="356"/>
                      <a:pt x="6020" y="356"/>
                    </a:cubicBezTo>
                    <a:cubicBezTo>
                      <a:pt x="6415" y="356"/>
                      <a:pt x="6750" y="353"/>
                      <a:pt x="6968" y="348"/>
                    </a:cubicBezTo>
                    <a:cubicBezTo>
                      <a:pt x="7867" y="327"/>
                      <a:pt x="8809" y="118"/>
                      <a:pt x="8872" y="55"/>
                    </a:cubicBezTo>
                    <a:cubicBezTo>
                      <a:pt x="8925" y="15"/>
                      <a:pt x="8414" y="1"/>
                      <a:pt x="76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42"/>
              <p:cNvSpPr/>
              <p:nvPr/>
            </p:nvSpPr>
            <p:spPr>
              <a:xfrm>
                <a:off x="3931600" y="734000"/>
                <a:ext cx="191475" cy="19900"/>
              </a:xfrm>
              <a:custGeom>
                <a:avLst/>
                <a:gdLst/>
                <a:ahLst/>
                <a:cxnLst/>
                <a:rect l="l" t="t" r="r" b="b"/>
                <a:pathLst>
                  <a:path w="7659" h="796" extrusionOk="0">
                    <a:moveTo>
                      <a:pt x="4081" y="1"/>
                    </a:moveTo>
                    <a:cubicBezTo>
                      <a:pt x="1884" y="231"/>
                      <a:pt x="64" y="440"/>
                      <a:pt x="22" y="461"/>
                    </a:cubicBezTo>
                    <a:cubicBezTo>
                      <a:pt x="1" y="482"/>
                      <a:pt x="482" y="649"/>
                      <a:pt x="1047" y="796"/>
                    </a:cubicBezTo>
                    <a:lnTo>
                      <a:pt x="1633" y="733"/>
                    </a:lnTo>
                    <a:lnTo>
                      <a:pt x="2386" y="628"/>
                    </a:lnTo>
                    <a:cubicBezTo>
                      <a:pt x="3223" y="545"/>
                      <a:pt x="4625" y="461"/>
                      <a:pt x="5504" y="440"/>
                    </a:cubicBezTo>
                    <a:lnTo>
                      <a:pt x="6278" y="419"/>
                    </a:lnTo>
                    <a:lnTo>
                      <a:pt x="6717" y="419"/>
                    </a:lnTo>
                    <a:cubicBezTo>
                      <a:pt x="7219" y="419"/>
                      <a:pt x="7617" y="377"/>
                      <a:pt x="7638" y="356"/>
                    </a:cubicBezTo>
                    <a:cubicBezTo>
                      <a:pt x="7659" y="356"/>
                      <a:pt x="7324" y="168"/>
                      <a:pt x="7198" y="126"/>
                    </a:cubicBezTo>
                    <a:cubicBezTo>
                      <a:pt x="7159" y="106"/>
                      <a:pt x="7110" y="99"/>
                      <a:pt x="7062" y="99"/>
                    </a:cubicBezTo>
                    <a:cubicBezTo>
                      <a:pt x="6957" y="99"/>
                      <a:pt x="6850" y="133"/>
                      <a:pt x="6822" y="147"/>
                    </a:cubicBezTo>
                    <a:cubicBezTo>
                      <a:pt x="6822" y="153"/>
                      <a:pt x="6805" y="155"/>
                      <a:pt x="6775" y="155"/>
                    </a:cubicBezTo>
                    <a:cubicBezTo>
                      <a:pt x="6694" y="155"/>
                      <a:pt x="6513" y="136"/>
                      <a:pt x="6299" y="105"/>
                    </a:cubicBezTo>
                    <a:lnTo>
                      <a:pt x="6090" y="105"/>
                    </a:lnTo>
                    <a:lnTo>
                      <a:pt x="408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42"/>
              <p:cNvSpPr/>
              <p:nvPr/>
            </p:nvSpPr>
            <p:spPr>
              <a:xfrm>
                <a:off x="2977500" y="789975"/>
                <a:ext cx="286150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11446" h="589" extrusionOk="0">
                    <a:moveTo>
                      <a:pt x="10336" y="0"/>
                    </a:moveTo>
                    <a:lnTo>
                      <a:pt x="9834" y="105"/>
                    </a:lnTo>
                    <a:lnTo>
                      <a:pt x="8872" y="293"/>
                    </a:lnTo>
                    <a:cubicBezTo>
                      <a:pt x="8390" y="210"/>
                      <a:pt x="7805" y="105"/>
                      <a:pt x="7533" y="42"/>
                    </a:cubicBezTo>
                    <a:lnTo>
                      <a:pt x="7407" y="126"/>
                    </a:lnTo>
                    <a:cubicBezTo>
                      <a:pt x="7175" y="297"/>
                      <a:pt x="6929" y="332"/>
                      <a:pt x="6681" y="332"/>
                    </a:cubicBezTo>
                    <a:cubicBezTo>
                      <a:pt x="6504" y="332"/>
                      <a:pt x="6326" y="314"/>
                      <a:pt x="6152" y="314"/>
                    </a:cubicBezTo>
                    <a:lnTo>
                      <a:pt x="4310" y="356"/>
                    </a:lnTo>
                    <a:cubicBezTo>
                      <a:pt x="2302" y="419"/>
                      <a:pt x="335" y="461"/>
                      <a:pt x="209" y="461"/>
                    </a:cubicBezTo>
                    <a:cubicBezTo>
                      <a:pt x="105" y="503"/>
                      <a:pt x="0" y="544"/>
                      <a:pt x="0" y="586"/>
                    </a:cubicBezTo>
                    <a:cubicBezTo>
                      <a:pt x="0" y="588"/>
                      <a:pt x="43" y="589"/>
                      <a:pt x="124" y="589"/>
                    </a:cubicBezTo>
                    <a:cubicBezTo>
                      <a:pt x="952" y="589"/>
                      <a:pt x="5709" y="497"/>
                      <a:pt x="7616" y="440"/>
                    </a:cubicBezTo>
                    <a:cubicBezTo>
                      <a:pt x="9709" y="398"/>
                      <a:pt x="11445" y="210"/>
                      <a:pt x="11445" y="168"/>
                    </a:cubicBezTo>
                    <a:cubicBezTo>
                      <a:pt x="11445" y="105"/>
                      <a:pt x="10943" y="21"/>
                      <a:pt x="10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42"/>
              <p:cNvSpPr/>
              <p:nvPr/>
            </p:nvSpPr>
            <p:spPr>
              <a:xfrm>
                <a:off x="5837750" y="835175"/>
                <a:ext cx="8477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3391" h="1836" extrusionOk="0">
                    <a:moveTo>
                      <a:pt x="159" y="1"/>
                    </a:moveTo>
                    <a:cubicBezTo>
                      <a:pt x="100" y="1"/>
                      <a:pt x="59" y="11"/>
                      <a:pt x="42" y="34"/>
                    </a:cubicBezTo>
                    <a:cubicBezTo>
                      <a:pt x="0" y="96"/>
                      <a:pt x="942" y="1017"/>
                      <a:pt x="1340" y="1247"/>
                    </a:cubicBezTo>
                    <a:cubicBezTo>
                      <a:pt x="1758" y="1456"/>
                      <a:pt x="2574" y="1770"/>
                      <a:pt x="2762" y="1833"/>
                    </a:cubicBezTo>
                    <a:cubicBezTo>
                      <a:pt x="2776" y="1835"/>
                      <a:pt x="2791" y="1835"/>
                      <a:pt x="2807" y="1835"/>
                    </a:cubicBezTo>
                    <a:cubicBezTo>
                      <a:pt x="2996" y="1835"/>
                      <a:pt x="3269" y="1722"/>
                      <a:pt x="3327" y="1645"/>
                    </a:cubicBezTo>
                    <a:cubicBezTo>
                      <a:pt x="3390" y="1561"/>
                      <a:pt x="3160" y="1394"/>
                      <a:pt x="3055" y="1331"/>
                    </a:cubicBezTo>
                    <a:cubicBezTo>
                      <a:pt x="2930" y="1289"/>
                      <a:pt x="2637" y="1080"/>
                      <a:pt x="2616" y="996"/>
                    </a:cubicBezTo>
                    <a:cubicBezTo>
                      <a:pt x="2574" y="933"/>
                      <a:pt x="1319" y="389"/>
                      <a:pt x="921" y="201"/>
                    </a:cubicBezTo>
                    <a:cubicBezTo>
                      <a:pt x="615" y="79"/>
                      <a:pt x="320" y="1"/>
                      <a:pt x="1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42"/>
              <p:cNvSpPr/>
              <p:nvPr/>
            </p:nvSpPr>
            <p:spPr>
              <a:xfrm>
                <a:off x="5785450" y="850525"/>
                <a:ext cx="54950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1488" extrusionOk="0">
                    <a:moveTo>
                      <a:pt x="367" y="1"/>
                    </a:moveTo>
                    <a:cubicBezTo>
                      <a:pt x="215" y="1"/>
                      <a:pt x="80" y="31"/>
                      <a:pt x="42" y="68"/>
                    </a:cubicBezTo>
                    <a:cubicBezTo>
                      <a:pt x="0" y="110"/>
                      <a:pt x="356" y="612"/>
                      <a:pt x="523" y="780"/>
                    </a:cubicBezTo>
                    <a:cubicBezTo>
                      <a:pt x="670" y="926"/>
                      <a:pt x="670" y="1198"/>
                      <a:pt x="649" y="1219"/>
                    </a:cubicBezTo>
                    <a:cubicBezTo>
                      <a:pt x="628" y="1261"/>
                      <a:pt x="921" y="1428"/>
                      <a:pt x="1046" y="1470"/>
                    </a:cubicBezTo>
                    <a:cubicBezTo>
                      <a:pt x="1066" y="1482"/>
                      <a:pt x="1105" y="1487"/>
                      <a:pt x="1157" y="1487"/>
                    </a:cubicBezTo>
                    <a:cubicBezTo>
                      <a:pt x="1375" y="1487"/>
                      <a:pt x="1815" y="1395"/>
                      <a:pt x="1967" y="1345"/>
                    </a:cubicBezTo>
                    <a:cubicBezTo>
                      <a:pt x="2134" y="1261"/>
                      <a:pt x="2197" y="1094"/>
                      <a:pt x="2030" y="926"/>
                    </a:cubicBezTo>
                    <a:cubicBezTo>
                      <a:pt x="1883" y="780"/>
                      <a:pt x="879" y="110"/>
                      <a:pt x="670" y="47"/>
                    </a:cubicBezTo>
                    <a:cubicBezTo>
                      <a:pt x="578" y="14"/>
                      <a:pt x="469" y="1"/>
                      <a:pt x="36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42"/>
              <p:cNvSpPr/>
              <p:nvPr/>
            </p:nvSpPr>
            <p:spPr>
              <a:xfrm>
                <a:off x="5655200" y="1041050"/>
                <a:ext cx="811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692" extrusionOk="0">
                    <a:moveTo>
                      <a:pt x="1737" y="1"/>
                    </a:moveTo>
                    <a:cubicBezTo>
                      <a:pt x="1548" y="1"/>
                      <a:pt x="942" y="210"/>
                      <a:pt x="921" y="231"/>
                    </a:cubicBezTo>
                    <a:cubicBezTo>
                      <a:pt x="900" y="315"/>
                      <a:pt x="147" y="231"/>
                      <a:pt x="84" y="398"/>
                    </a:cubicBezTo>
                    <a:cubicBezTo>
                      <a:pt x="0" y="545"/>
                      <a:pt x="523" y="691"/>
                      <a:pt x="732" y="691"/>
                    </a:cubicBezTo>
                    <a:cubicBezTo>
                      <a:pt x="963" y="691"/>
                      <a:pt x="1193" y="524"/>
                      <a:pt x="1235" y="440"/>
                    </a:cubicBezTo>
                    <a:cubicBezTo>
                      <a:pt x="1238" y="428"/>
                      <a:pt x="1260" y="423"/>
                      <a:pt x="1297" y="423"/>
                    </a:cubicBezTo>
                    <a:cubicBezTo>
                      <a:pt x="1519" y="423"/>
                      <a:pt x="2272" y="608"/>
                      <a:pt x="2595" y="608"/>
                    </a:cubicBezTo>
                    <a:cubicBezTo>
                      <a:pt x="2950" y="608"/>
                      <a:pt x="3243" y="503"/>
                      <a:pt x="3243" y="482"/>
                    </a:cubicBezTo>
                    <a:cubicBezTo>
                      <a:pt x="3243" y="419"/>
                      <a:pt x="2699" y="210"/>
                      <a:pt x="2469" y="126"/>
                    </a:cubicBezTo>
                    <a:cubicBezTo>
                      <a:pt x="2218" y="64"/>
                      <a:pt x="1904" y="1"/>
                      <a:pt x="17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42"/>
              <p:cNvSpPr/>
              <p:nvPr/>
            </p:nvSpPr>
            <p:spPr>
              <a:xfrm>
                <a:off x="3028750" y="784750"/>
                <a:ext cx="1386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435" extrusionOk="0">
                    <a:moveTo>
                      <a:pt x="1695" y="0"/>
                    </a:moveTo>
                    <a:cubicBezTo>
                      <a:pt x="1695" y="0"/>
                      <a:pt x="628" y="0"/>
                      <a:pt x="105" y="84"/>
                    </a:cubicBezTo>
                    <a:lnTo>
                      <a:pt x="63" y="84"/>
                    </a:lnTo>
                    <a:cubicBezTo>
                      <a:pt x="1" y="272"/>
                      <a:pt x="147" y="398"/>
                      <a:pt x="419" y="398"/>
                    </a:cubicBezTo>
                    <a:lnTo>
                      <a:pt x="649" y="419"/>
                    </a:lnTo>
                    <a:cubicBezTo>
                      <a:pt x="801" y="430"/>
                      <a:pt x="953" y="435"/>
                      <a:pt x="1104" y="435"/>
                    </a:cubicBezTo>
                    <a:cubicBezTo>
                      <a:pt x="2303" y="435"/>
                      <a:pt x="3480" y="123"/>
                      <a:pt x="4699" y="123"/>
                    </a:cubicBezTo>
                    <a:cubicBezTo>
                      <a:pt x="4765" y="123"/>
                      <a:pt x="4831" y="124"/>
                      <a:pt x="4897" y="126"/>
                    </a:cubicBezTo>
                    <a:lnTo>
                      <a:pt x="5211" y="126"/>
                    </a:lnTo>
                    <a:cubicBezTo>
                      <a:pt x="5545" y="105"/>
                      <a:pt x="3976" y="21"/>
                      <a:pt x="16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42"/>
              <p:cNvSpPr/>
              <p:nvPr/>
            </p:nvSpPr>
            <p:spPr>
              <a:xfrm>
                <a:off x="5409325" y="1157700"/>
                <a:ext cx="101525" cy="20150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806" extrusionOk="0">
                    <a:moveTo>
                      <a:pt x="3056" y="1"/>
                    </a:moveTo>
                    <a:cubicBezTo>
                      <a:pt x="2804" y="1"/>
                      <a:pt x="1365" y="342"/>
                      <a:pt x="840" y="342"/>
                    </a:cubicBezTo>
                    <a:cubicBezTo>
                      <a:pt x="798" y="342"/>
                      <a:pt x="762" y="340"/>
                      <a:pt x="733" y="335"/>
                    </a:cubicBezTo>
                    <a:cubicBezTo>
                      <a:pt x="664" y="321"/>
                      <a:pt x="596" y="315"/>
                      <a:pt x="532" y="315"/>
                    </a:cubicBezTo>
                    <a:cubicBezTo>
                      <a:pt x="229" y="315"/>
                      <a:pt x="1" y="455"/>
                      <a:pt x="1" y="524"/>
                    </a:cubicBezTo>
                    <a:cubicBezTo>
                      <a:pt x="1" y="538"/>
                      <a:pt x="68" y="543"/>
                      <a:pt x="179" y="543"/>
                    </a:cubicBezTo>
                    <a:cubicBezTo>
                      <a:pt x="570" y="543"/>
                      <a:pt x="1498" y="473"/>
                      <a:pt x="1905" y="440"/>
                    </a:cubicBezTo>
                    <a:cubicBezTo>
                      <a:pt x="2003" y="424"/>
                      <a:pt x="2095" y="417"/>
                      <a:pt x="2179" y="417"/>
                    </a:cubicBezTo>
                    <a:cubicBezTo>
                      <a:pt x="2524" y="417"/>
                      <a:pt x="2738" y="532"/>
                      <a:pt x="2721" y="566"/>
                    </a:cubicBezTo>
                    <a:cubicBezTo>
                      <a:pt x="2700" y="628"/>
                      <a:pt x="2847" y="775"/>
                      <a:pt x="2888" y="796"/>
                    </a:cubicBezTo>
                    <a:cubicBezTo>
                      <a:pt x="2892" y="802"/>
                      <a:pt x="2910" y="805"/>
                      <a:pt x="2940" y="805"/>
                    </a:cubicBezTo>
                    <a:cubicBezTo>
                      <a:pt x="3099" y="805"/>
                      <a:pt x="3570" y="723"/>
                      <a:pt x="3746" y="670"/>
                    </a:cubicBezTo>
                    <a:cubicBezTo>
                      <a:pt x="3956" y="649"/>
                      <a:pt x="4060" y="461"/>
                      <a:pt x="4060" y="419"/>
                    </a:cubicBezTo>
                    <a:cubicBezTo>
                      <a:pt x="4039" y="377"/>
                      <a:pt x="3516" y="315"/>
                      <a:pt x="3307" y="315"/>
                    </a:cubicBezTo>
                    <a:cubicBezTo>
                      <a:pt x="3098" y="273"/>
                      <a:pt x="3265" y="126"/>
                      <a:pt x="3370" y="63"/>
                    </a:cubicBezTo>
                    <a:cubicBezTo>
                      <a:pt x="3474" y="22"/>
                      <a:pt x="3349" y="1"/>
                      <a:pt x="305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42"/>
              <p:cNvSpPr/>
              <p:nvPr/>
            </p:nvSpPr>
            <p:spPr>
              <a:xfrm>
                <a:off x="5461650" y="1116825"/>
                <a:ext cx="47100" cy="27600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1104" extrusionOk="0">
                    <a:moveTo>
                      <a:pt x="1849" y="0"/>
                    </a:moveTo>
                    <a:cubicBezTo>
                      <a:pt x="1668" y="0"/>
                      <a:pt x="811" y="71"/>
                      <a:pt x="419" y="108"/>
                    </a:cubicBezTo>
                    <a:cubicBezTo>
                      <a:pt x="0" y="192"/>
                      <a:pt x="189" y="318"/>
                      <a:pt x="314" y="338"/>
                    </a:cubicBezTo>
                    <a:cubicBezTo>
                      <a:pt x="440" y="380"/>
                      <a:pt x="419" y="610"/>
                      <a:pt x="398" y="652"/>
                    </a:cubicBezTo>
                    <a:cubicBezTo>
                      <a:pt x="377" y="715"/>
                      <a:pt x="586" y="1008"/>
                      <a:pt x="649" y="1071"/>
                    </a:cubicBezTo>
                    <a:cubicBezTo>
                      <a:pt x="667" y="1093"/>
                      <a:pt x="714" y="1103"/>
                      <a:pt x="778" y="1103"/>
                    </a:cubicBezTo>
                    <a:cubicBezTo>
                      <a:pt x="1011" y="1103"/>
                      <a:pt x="1467" y="972"/>
                      <a:pt x="1549" y="841"/>
                    </a:cubicBezTo>
                    <a:cubicBezTo>
                      <a:pt x="1653" y="694"/>
                      <a:pt x="1674" y="380"/>
                      <a:pt x="1653" y="297"/>
                    </a:cubicBezTo>
                    <a:cubicBezTo>
                      <a:pt x="1632" y="213"/>
                      <a:pt x="1758" y="87"/>
                      <a:pt x="1800" y="87"/>
                    </a:cubicBezTo>
                    <a:cubicBezTo>
                      <a:pt x="1863" y="66"/>
                      <a:pt x="1883" y="25"/>
                      <a:pt x="1883" y="4"/>
                    </a:cubicBezTo>
                    <a:cubicBezTo>
                      <a:pt x="1883" y="1"/>
                      <a:pt x="1871" y="0"/>
                      <a:pt x="18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42"/>
              <p:cNvSpPr/>
              <p:nvPr/>
            </p:nvSpPr>
            <p:spPr>
              <a:xfrm>
                <a:off x="3551325" y="754925"/>
                <a:ext cx="143875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5755" h="634" extrusionOk="0">
                    <a:moveTo>
                      <a:pt x="4645" y="1"/>
                    </a:moveTo>
                    <a:cubicBezTo>
                      <a:pt x="4433" y="36"/>
                      <a:pt x="3534" y="161"/>
                      <a:pt x="3045" y="161"/>
                    </a:cubicBezTo>
                    <a:cubicBezTo>
                      <a:pt x="2956" y="161"/>
                      <a:pt x="2880" y="157"/>
                      <a:pt x="2825" y="147"/>
                    </a:cubicBezTo>
                    <a:cubicBezTo>
                      <a:pt x="2794" y="142"/>
                      <a:pt x="2756" y="140"/>
                      <a:pt x="2712" y="140"/>
                    </a:cubicBezTo>
                    <a:cubicBezTo>
                      <a:pt x="2319" y="140"/>
                      <a:pt x="1436" y="323"/>
                      <a:pt x="853" y="383"/>
                    </a:cubicBezTo>
                    <a:lnTo>
                      <a:pt x="853" y="383"/>
                    </a:lnTo>
                    <a:lnTo>
                      <a:pt x="691" y="273"/>
                    </a:lnTo>
                    <a:cubicBezTo>
                      <a:pt x="105" y="335"/>
                      <a:pt x="0" y="377"/>
                      <a:pt x="461" y="398"/>
                    </a:cubicBezTo>
                    <a:cubicBezTo>
                      <a:pt x="489" y="400"/>
                      <a:pt x="520" y="402"/>
                      <a:pt x="554" y="402"/>
                    </a:cubicBezTo>
                    <a:cubicBezTo>
                      <a:pt x="638" y="402"/>
                      <a:pt x="740" y="395"/>
                      <a:pt x="853" y="383"/>
                    </a:cubicBezTo>
                    <a:lnTo>
                      <a:pt x="853" y="383"/>
                    </a:lnTo>
                    <a:lnTo>
                      <a:pt x="1151" y="586"/>
                    </a:lnTo>
                    <a:cubicBezTo>
                      <a:pt x="1172" y="618"/>
                      <a:pt x="1230" y="633"/>
                      <a:pt x="1287" y="633"/>
                    </a:cubicBezTo>
                    <a:cubicBezTo>
                      <a:pt x="1345" y="633"/>
                      <a:pt x="1402" y="618"/>
                      <a:pt x="1423" y="586"/>
                    </a:cubicBezTo>
                    <a:cubicBezTo>
                      <a:pt x="1575" y="423"/>
                      <a:pt x="1756" y="390"/>
                      <a:pt x="1945" y="390"/>
                    </a:cubicBezTo>
                    <a:cubicBezTo>
                      <a:pt x="2073" y="390"/>
                      <a:pt x="2204" y="405"/>
                      <a:pt x="2333" y="405"/>
                    </a:cubicBezTo>
                    <a:cubicBezTo>
                      <a:pt x="2379" y="405"/>
                      <a:pt x="2424" y="403"/>
                      <a:pt x="2469" y="398"/>
                    </a:cubicBezTo>
                    <a:cubicBezTo>
                      <a:pt x="3474" y="356"/>
                      <a:pt x="4499" y="356"/>
                      <a:pt x="5482" y="335"/>
                    </a:cubicBezTo>
                    <a:lnTo>
                      <a:pt x="5608" y="335"/>
                    </a:lnTo>
                    <a:cubicBezTo>
                      <a:pt x="5754" y="314"/>
                      <a:pt x="5566" y="252"/>
                      <a:pt x="5189" y="252"/>
                    </a:cubicBezTo>
                    <a:lnTo>
                      <a:pt x="4959" y="147"/>
                    </a:lnTo>
                    <a:lnTo>
                      <a:pt x="46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42"/>
              <p:cNvSpPr/>
              <p:nvPr/>
            </p:nvSpPr>
            <p:spPr>
              <a:xfrm>
                <a:off x="5217725" y="1119525"/>
                <a:ext cx="86500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578" extrusionOk="0">
                    <a:moveTo>
                      <a:pt x="1346" y="0"/>
                    </a:moveTo>
                    <a:cubicBezTo>
                      <a:pt x="781" y="21"/>
                      <a:pt x="195" y="293"/>
                      <a:pt x="91" y="419"/>
                    </a:cubicBezTo>
                    <a:cubicBezTo>
                      <a:pt x="0" y="509"/>
                      <a:pt x="94" y="578"/>
                      <a:pt x="287" y="578"/>
                    </a:cubicBezTo>
                    <a:cubicBezTo>
                      <a:pt x="362" y="578"/>
                      <a:pt x="452" y="568"/>
                      <a:pt x="551" y="544"/>
                    </a:cubicBezTo>
                    <a:cubicBezTo>
                      <a:pt x="886" y="502"/>
                      <a:pt x="2622" y="335"/>
                      <a:pt x="2978" y="314"/>
                    </a:cubicBezTo>
                    <a:cubicBezTo>
                      <a:pt x="3334" y="314"/>
                      <a:pt x="3459" y="105"/>
                      <a:pt x="3397" y="63"/>
                    </a:cubicBezTo>
                    <a:cubicBezTo>
                      <a:pt x="3355" y="0"/>
                      <a:pt x="1890" y="0"/>
                      <a:pt x="13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42"/>
              <p:cNvSpPr/>
              <p:nvPr/>
            </p:nvSpPr>
            <p:spPr>
              <a:xfrm>
                <a:off x="5549525" y="1043675"/>
                <a:ext cx="45000" cy="18675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747" extrusionOk="0">
                    <a:moveTo>
                      <a:pt x="1047" y="0"/>
                    </a:moveTo>
                    <a:cubicBezTo>
                      <a:pt x="837" y="0"/>
                      <a:pt x="168" y="105"/>
                      <a:pt x="42" y="231"/>
                    </a:cubicBezTo>
                    <a:lnTo>
                      <a:pt x="21" y="335"/>
                    </a:lnTo>
                    <a:lnTo>
                      <a:pt x="0" y="440"/>
                    </a:lnTo>
                    <a:cubicBezTo>
                      <a:pt x="21" y="628"/>
                      <a:pt x="942" y="649"/>
                      <a:pt x="1256" y="733"/>
                    </a:cubicBezTo>
                    <a:cubicBezTo>
                      <a:pt x="1303" y="742"/>
                      <a:pt x="1349" y="746"/>
                      <a:pt x="1392" y="746"/>
                    </a:cubicBezTo>
                    <a:cubicBezTo>
                      <a:pt x="1634" y="746"/>
                      <a:pt x="1800" y="612"/>
                      <a:pt x="1800" y="523"/>
                    </a:cubicBezTo>
                    <a:cubicBezTo>
                      <a:pt x="1779" y="419"/>
                      <a:pt x="1633" y="210"/>
                      <a:pt x="1570" y="126"/>
                    </a:cubicBezTo>
                    <a:cubicBezTo>
                      <a:pt x="1486" y="63"/>
                      <a:pt x="1256" y="0"/>
                      <a:pt x="104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42"/>
              <p:cNvSpPr/>
              <p:nvPr/>
            </p:nvSpPr>
            <p:spPr>
              <a:xfrm>
                <a:off x="2219525" y="1167025"/>
                <a:ext cx="136025" cy="7650"/>
              </a:xfrm>
              <a:custGeom>
                <a:avLst/>
                <a:gdLst/>
                <a:ahLst/>
                <a:cxnLst/>
                <a:rect l="l" t="t" r="r" b="b"/>
                <a:pathLst>
                  <a:path w="5441" h="306" extrusionOk="0">
                    <a:moveTo>
                      <a:pt x="5334" y="261"/>
                    </a:moveTo>
                    <a:cubicBezTo>
                      <a:pt x="5250" y="261"/>
                      <a:pt x="5013" y="264"/>
                      <a:pt x="4631" y="270"/>
                    </a:cubicBezTo>
                    <a:lnTo>
                      <a:pt x="4631" y="270"/>
                    </a:lnTo>
                    <a:cubicBezTo>
                      <a:pt x="4724" y="274"/>
                      <a:pt x="4806" y="276"/>
                      <a:pt x="4876" y="276"/>
                    </a:cubicBezTo>
                    <a:cubicBezTo>
                      <a:pt x="5294" y="266"/>
                      <a:pt x="5441" y="261"/>
                      <a:pt x="5334" y="261"/>
                    </a:cubicBezTo>
                    <a:close/>
                    <a:moveTo>
                      <a:pt x="1370" y="0"/>
                    </a:moveTo>
                    <a:cubicBezTo>
                      <a:pt x="1344" y="0"/>
                      <a:pt x="1327" y="2"/>
                      <a:pt x="1319" y="4"/>
                    </a:cubicBezTo>
                    <a:cubicBezTo>
                      <a:pt x="1131" y="88"/>
                      <a:pt x="524" y="172"/>
                      <a:pt x="356" y="172"/>
                    </a:cubicBezTo>
                    <a:cubicBezTo>
                      <a:pt x="168" y="172"/>
                      <a:pt x="1" y="276"/>
                      <a:pt x="1" y="297"/>
                    </a:cubicBezTo>
                    <a:cubicBezTo>
                      <a:pt x="1" y="303"/>
                      <a:pt x="266" y="306"/>
                      <a:pt x="672" y="306"/>
                    </a:cubicBezTo>
                    <a:cubicBezTo>
                      <a:pt x="1650" y="306"/>
                      <a:pt x="3441" y="291"/>
                      <a:pt x="4269" y="276"/>
                    </a:cubicBezTo>
                    <a:cubicBezTo>
                      <a:pt x="4402" y="274"/>
                      <a:pt x="4522" y="272"/>
                      <a:pt x="4631" y="270"/>
                    </a:cubicBezTo>
                    <a:lnTo>
                      <a:pt x="4631" y="270"/>
                    </a:lnTo>
                    <a:cubicBezTo>
                      <a:pt x="3691" y="229"/>
                      <a:pt x="1727" y="0"/>
                      <a:pt x="13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42"/>
              <p:cNvSpPr/>
              <p:nvPr/>
            </p:nvSpPr>
            <p:spPr>
              <a:xfrm>
                <a:off x="5861775" y="767175"/>
                <a:ext cx="7277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2911" h="976" extrusionOk="0">
                    <a:moveTo>
                      <a:pt x="249" y="0"/>
                    </a:moveTo>
                    <a:cubicBezTo>
                      <a:pt x="67" y="0"/>
                      <a:pt x="1" y="53"/>
                      <a:pt x="107" y="159"/>
                    </a:cubicBezTo>
                    <a:lnTo>
                      <a:pt x="232" y="180"/>
                    </a:lnTo>
                    <a:cubicBezTo>
                      <a:pt x="1027" y="285"/>
                      <a:pt x="1718" y="682"/>
                      <a:pt x="2492" y="891"/>
                    </a:cubicBezTo>
                    <a:lnTo>
                      <a:pt x="2764" y="975"/>
                    </a:lnTo>
                    <a:cubicBezTo>
                      <a:pt x="2910" y="808"/>
                      <a:pt x="1467" y="264"/>
                      <a:pt x="860" y="96"/>
                    </a:cubicBezTo>
                    <a:cubicBezTo>
                      <a:pt x="603" y="32"/>
                      <a:pt x="391" y="0"/>
                      <a:pt x="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42"/>
              <p:cNvSpPr/>
              <p:nvPr/>
            </p:nvSpPr>
            <p:spPr>
              <a:xfrm>
                <a:off x="5550725" y="1184325"/>
                <a:ext cx="38575" cy="15250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610" extrusionOk="0">
                    <a:moveTo>
                      <a:pt x="374" y="0"/>
                    </a:moveTo>
                    <a:cubicBezTo>
                      <a:pt x="343" y="0"/>
                      <a:pt x="314" y="1"/>
                      <a:pt x="287" y="3"/>
                    </a:cubicBezTo>
                    <a:cubicBezTo>
                      <a:pt x="15" y="24"/>
                      <a:pt x="183" y="254"/>
                      <a:pt x="287" y="317"/>
                    </a:cubicBezTo>
                    <a:cubicBezTo>
                      <a:pt x="369" y="358"/>
                      <a:pt x="362" y="390"/>
                      <a:pt x="289" y="390"/>
                    </a:cubicBezTo>
                    <a:cubicBezTo>
                      <a:pt x="251" y="390"/>
                      <a:pt x="193" y="380"/>
                      <a:pt x="120" y="359"/>
                    </a:cubicBezTo>
                    <a:cubicBezTo>
                      <a:pt x="116" y="358"/>
                      <a:pt x="112" y="358"/>
                      <a:pt x="108" y="358"/>
                    </a:cubicBezTo>
                    <a:cubicBezTo>
                      <a:pt x="1" y="358"/>
                      <a:pt x="299" y="609"/>
                      <a:pt x="725" y="609"/>
                    </a:cubicBezTo>
                    <a:cubicBezTo>
                      <a:pt x="818" y="609"/>
                      <a:pt x="917" y="597"/>
                      <a:pt x="1020" y="568"/>
                    </a:cubicBezTo>
                    <a:lnTo>
                      <a:pt x="1543" y="400"/>
                    </a:lnTo>
                    <a:cubicBezTo>
                      <a:pt x="1543" y="254"/>
                      <a:pt x="1417" y="128"/>
                      <a:pt x="1313" y="107"/>
                    </a:cubicBezTo>
                    <a:cubicBezTo>
                      <a:pt x="1217" y="88"/>
                      <a:pt x="689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42"/>
              <p:cNvSpPr/>
              <p:nvPr/>
            </p:nvSpPr>
            <p:spPr>
              <a:xfrm>
                <a:off x="3597350" y="811275"/>
                <a:ext cx="66450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362" extrusionOk="0">
                    <a:moveTo>
                      <a:pt x="2549" y="0"/>
                    </a:moveTo>
                    <a:cubicBezTo>
                      <a:pt x="2295" y="0"/>
                      <a:pt x="1056" y="159"/>
                      <a:pt x="565" y="216"/>
                    </a:cubicBezTo>
                    <a:cubicBezTo>
                      <a:pt x="1" y="299"/>
                      <a:pt x="1" y="362"/>
                      <a:pt x="565" y="362"/>
                    </a:cubicBezTo>
                    <a:cubicBezTo>
                      <a:pt x="1110" y="362"/>
                      <a:pt x="2595" y="278"/>
                      <a:pt x="2616" y="257"/>
                    </a:cubicBezTo>
                    <a:cubicBezTo>
                      <a:pt x="2658" y="195"/>
                      <a:pt x="2616" y="69"/>
                      <a:pt x="2595" y="6"/>
                    </a:cubicBezTo>
                    <a:cubicBezTo>
                      <a:pt x="2593" y="2"/>
                      <a:pt x="2577" y="0"/>
                      <a:pt x="25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42"/>
              <p:cNvSpPr/>
              <p:nvPr/>
            </p:nvSpPr>
            <p:spPr>
              <a:xfrm>
                <a:off x="2255625" y="1140525"/>
                <a:ext cx="80825" cy="17800"/>
              </a:xfrm>
              <a:custGeom>
                <a:avLst/>
                <a:gdLst/>
                <a:ahLst/>
                <a:cxnLst/>
                <a:rect l="l" t="t" r="r" b="b"/>
                <a:pathLst>
                  <a:path w="3233" h="712" extrusionOk="0">
                    <a:moveTo>
                      <a:pt x="2730" y="0"/>
                    </a:moveTo>
                    <a:cubicBezTo>
                      <a:pt x="2209" y="0"/>
                      <a:pt x="1398" y="32"/>
                      <a:pt x="1026" y="165"/>
                    </a:cubicBezTo>
                    <a:cubicBezTo>
                      <a:pt x="461" y="374"/>
                      <a:pt x="0" y="688"/>
                      <a:pt x="0" y="709"/>
                    </a:cubicBezTo>
                    <a:cubicBezTo>
                      <a:pt x="0" y="710"/>
                      <a:pt x="4" y="711"/>
                      <a:pt x="10" y="711"/>
                    </a:cubicBezTo>
                    <a:cubicBezTo>
                      <a:pt x="80" y="711"/>
                      <a:pt x="506" y="612"/>
                      <a:pt x="984" y="478"/>
                    </a:cubicBezTo>
                    <a:cubicBezTo>
                      <a:pt x="1507" y="290"/>
                      <a:pt x="3097" y="18"/>
                      <a:pt x="3202" y="18"/>
                    </a:cubicBezTo>
                    <a:cubicBezTo>
                      <a:pt x="3232" y="11"/>
                      <a:pt x="3029" y="0"/>
                      <a:pt x="273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42"/>
              <p:cNvSpPr/>
              <p:nvPr/>
            </p:nvSpPr>
            <p:spPr>
              <a:xfrm>
                <a:off x="5388425" y="1187725"/>
                <a:ext cx="31400" cy="2127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851" extrusionOk="0">
                    <a:moveTo>
                      <a:pt x="655" y="0"/>
                    </a:moveTo>
                    <a:cubicBezTo>
                      <a:pt x="509" y="0"/>
                      <a:pt x="398" y="107"/>
                      <a:pt x="398" y="139"/>
                    </a:cubicBezTo>
                    <a:cubicBezTo>
                      <a:pt x="398" y="202"/>
                      <a:pt x="628" y="327"/>
                      <a:pt x="753" y="390"/>
                    </a:cubicBezTo>
                    <a:cubicBezTo>
                      <a:pt x="858" y="411"/>
                      <a:pt x="377" y="495"/>
                      <a:pt x="209" y="515"/>
                    </a:cubicBezTo>
                    <a:cubicBezTo>
                      <a:pt x="84" y="536"/>
                      <a:pt x="0" y="725"/>
                      <a:pt x="0" y="767"/>
                    </a:cubicBezTo>
                    <a:cubicBezTo>
                      <a:pt x="21" y="829"/>
                      <a:pt x="586" y="850"/>
                      <a:pt x="795" y="850"/>
                    </a:cubicBezTo>
                    <a:cubicBezTo>
                      <a:pt x="1004" y="850"/>
                      <a:pt x="1172" y="787"/>
                      <a:pt x="1235" y="704"/>
                    </a:cubicBezTo>
                    <a:cubicBezTo>
                      <a:pt x="1255" y="599"/>
                      <a:pt x="963" y="118"/>
                      <a:pt x="795" y="34"/>
                    </a:cubicBezTo>
                    <a:cubicBezTo>
                      <a:pt x="747" y="10"/>
                      <a:pt x="699" y="0"/>
                      <a:pt x="65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42"/>
              <p:cNvSpPr/>
              <p:nvPr/>
            </p:nvSpPr>
            <p:spPr>
              <a:xfrm>
                <a:off x="5437050" y="1208975"/>
                <a:ext cx="44500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372" extrusionOk="0">
                    <a:moveTo>
                      <a:pt x="545" y="0"/>
                    </a:moveTo>
                    <a:cubicBezTo>
                      <a:pt x="168" y="42"/>
                      <a:pt x="1" y="147"/>
                      <a:pt x="85" y="251"/>
                    </a:cubicBezTo>
                    <a:cubicBezTo>
                      <a:pt x="178" y="329"/>
                      <a:pt x="708" y="372"/>
                      <a:pt x="1087" y="372"/>
                    </a:cubicBezTo>
                    <a:cubicBezTo>
                      <a:pt x="1219" y="372"/>
                      <a:pt x="1333" y="367"/>
                      <a:pt x="1403" y="356"/>
                    </a:cubicBezTo>
                    <a:cubicBezTo>
                      <a:pt x="1612" y="293"/>
                      <a:pt x="1779" y="147"/>
                      <a:pt x="1779" y="84"/>
                    </a:cubicBezTo>
                    <a:cubicBezTo>
                      <a:pt x="1779" y="42"/>
                      <a:pt x="880" y="0"/>
                      <a:pt x="5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42"/>
              <p:cNvSpPr/>
              <p:nvPr/>
            </p:nvSpPr>
            <p:spPr>
              <a:xfrm>
                <a:off x="5682925" y="1026975"/>
                <a:ext cx="33400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537" extrusionOk="0">
                    <a:moveTo>
                      <a:pt x="890" y="1"/>
                    </a:moveTo>
                    <a:cubicBezTo>
                      <a:pt x="636" y="1"/>
                      <a:pt x="269" y="84"/>
                      <a:pt x="146" y="145"/>
                    </a:cubicBezTo>
                    <a:cubicBezTo>
                      <a:pt x="0" y="229"/>
                      <a:pt x="146" y="375"/>
                      <a:pt x="523" y="522"/>
                    </a:cubicBezTo>
                    <a:cubicBezTo>
                      <a:pt x="558" y="532"/>
                      <a:pt x="593" y="537"/>
                      <a:pt x="629" y="537"/>
                    </a:cubicBezTo>
                    <a:cubicBezTo>
                      <a:pt x="965" y="537"/>
                      <a:pt x="1336" y="135"/>
                      <a:pt x="1109" y="41"/>
                    </a:cubicBezTo>
                    <a:cubicBezTo>
                      <a:pt x="1064" y="12"/>
                      <a:pt x="985" y="1"/>
                      <a:pt x="8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42"/>
              <p:cNvSpPr/>
              <p:nvPr/>
            </p:nvSpPr>
            <p:spPr>
              <a:xfrm>
                <a:off x="5740575" y="1033175"/>
                <a:ext cx="1612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617" extrusionOk="0">
                    <a:moveTo>
                      <a:pt x="174" y="0"/>
                    </a:moveTo>
                    <a:cubicBezTo>
                      <a:pt x="0" y="0"/>
                      <a:pt x="42" y="171"/>
                      <a:pt x="121" y="211"/>
                    </a:cubicBezTo>
                    <a:cubicBezTo>
                      <a:pt x="163" y="274"/>
                      <a:pt x="121" y="504"/>
                      <a:pt x="100" y="588"/>
                    </a:cubicBezTo>
                    <a:cubicBezTo>
                      <a:pt x="87" y="607"/>
                      <a:pt x="92" y="617"/>
                      <a:pt x="112" y="617"/>
                    </a:cubicBezTo>
                    <a:cubicBezTo>
                      <a:pt x="157" y="617"/>
                      <a:pt x="276" y="570"/>
                      <a:pt x="435" y="483"/>
                    </a:cubicBezTo>
                    <a:cubicBezTo>
                      <a:pt x="644" y="337"/>
                      <a:pt x="372" y="23"/>
                      <a:pt x="205" y="2"/>
                    </a:cubicBezTo>
                    <a:cubicBezTo>
                      <a:pt x="194" y="1"/>
                      <a:pt x="184" y="0"/>
                      <a:pt x="1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42"/>
              <p:cNvSpPr/>
              <p:nvPr/>
            </p:nvSpPr>
            <p:spPr>
              <a:xfrm>
                <a:off x="5211575" y="1099250"/>
                <a:ext cx="17325" cy="11600"/>
              </a:xfrm>
              <a:custGeom>
                <a:avLst/>
                <a:gdLst/>
                <a:ahLst/>
                <a:cxnLst/>
                <a:rect l="l" t="t" r="r" b="b"/>
                <a:pathLst>
                  <a:path w="693" h="464" extrusionOk="0">
                    <a:moveTo>
                      <a:pt x="650" y="0"/>
                    </a:moveTo>
                    <a:cubicBezTo>
                      <a:pt x="572" y="0"/>
                      <a:pt x="397" y="43"/>
                      <a:pt x="211" y="121"/>
                    </a:cubicBezTo>
                    <a:cubicBezTo>
                      <a:pt x="1" y="226"/>
                      <a:pt x="25" y="464"/>
                      <a:pt x="187" y="464"/>
                    </a:cubicBezTo>
                    <a:cubicBezTo>
                      <a:pt x="218" y="464"/>
                      <a:pt x="254" y="455"/>
                      <a:pt x="295" y="435"/>
                    </a:cubicBezTo>
                    <a:cubicBezTo>
                      <a:pt x="525" y="309"/>
                      <a:pt x="692" y="79"/>
                      <a:pt x="692" y="16"/>
                    </a:cubicBezTo>
                    <a:cubicBezTo>
                      <a:pt x="692" y="5"/>
                      <a:pt x="677" y="0"/>
                      <a:pt x="6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42"/>
              <p:cNvSpPr/>
              <p:nvPr/>
            </p:nvSpPr>
            <p:spPr>
              <a:xfrm>
                <a:off x="3735450" y="753350"/>
                <a:ext cx="21475" cy="7075"/>
              </a:xfrm>
              <a:custGeom>
                <a:avLst/>
                <a:gdLst/>
                <a:ahLst/>
                <a:cxnLst/>
                <a:rect l="l" t="t" r="r" b="b"/>
                <a:pathLst>
                  <a:path w="859" h="283" extrusionOk="0">
                    <a:moveTo>
                      <a:pt x="649" y="1"/>
                    </a:moveTo>
                    <a:cubicBezTo>
                      <a:pt x="482" y="1"/>
                      <a:pt x="0" y="189"/>
                      <a:pt x="0" y="273"/>
                    </a:cubicBezTo>
                    <a:cubicBezTo>
                      <a:pt x="0" y="279"/>
                      <a:pt x="13" y="282"/>
                      <a:pt x="34" y="282"/>
                    </a:cubicBezTo>
                    <a:cubicBezTo>
                      <a:pt x="150" y="282"/>
                      <a:pt x="532" y="197"/>
                      <a:pt x="691" y="126"/>
                    </a:cubicBezTo>
                    <a:cubicBezTo>
                      <a:pt x="858" y="64"/>
                      <a:pt x="837" y="1"/>
                      <a:pt x="64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42"/>
              <p:cNvSpPr/>
              <p:nvPr/>
            </p:nvSpPr>
            <p:spPr>
              <a:xfrm>
                <a:off x="5513425" y="1038425"/>
                <a:ext cx="36650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90" extrusionOk="0">
                    <a:moveTo>
                      <a:pt x="850" y="0"/>
                    </a:moveTo>
                    <a:cubicBezTo>
                      <a:pt x="691" y="0"/>
                      <a:pt x="537" y="7"/>
                      <a:pt x="440" y="22"/>
                    </a:cubicBezTo>
                    <a:cubicBezTo>
                      <a:pt x="210" y="85"/>
                      <a:pt x="1" y="189"/>
                      <a:pt x="1" y="189"/>
                    </a:cubicBezTo>
                    <a:lnTo>
                      <a:pt x="963" y="189"/>
                    </a:lnTo>
                    <a:cubicBezTo>
                      <a:pt x="1235" y="169"/>
                      <a:pt x="1465" y="106"/>
                      <a:pt x="1444" y="64"/>
                    </a:cubicBezTo>
                    <a:cubicBezTo>
                      <a:pt x="1444" y="23"/>
                      <a:pt x="1139" y="0"/>
                      <a:pt x="8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42"/>
              <p:cNvSpPr/>
              <p:nvPr/>
            </p:nvSpPr>
            <p:spPr>
              <a:xfrm>
                <a:off x="5349175" y="1203800"/>
                <a:ext cx="17825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713" h="394" extrusionOk="0">
                    <a:moveTo>
                      <a:pt x="572" y="1"/>
                    </a:moveTo>
                    <a:cubicBezTo>
                      <a:pt x="431" y="1"/>
                      <a:pt x="221" y="55"/>
                      <a:pt x="126" y="82"/>
                    </a:cubicBezTo>
                    <a:cubicBezTo>
                      <a:pt x="1" y="124"/>
                      <a:pt x="1" y="270"/>
                      <a:pt x="126" y="375"/>
                    </a:cubicBezTo>
                    <a:cubicBezTo>
                      <a:pt x="145" y="388"/>
                      <a:pt x="168" y="394"/>
                      <a:pt x="195" y="394"/>
                    </a:cubicBezTo>
                    <a:cubicBezTo>
                      <a:pt x="377" y="394"/>
                      <a:pt x="712" y="116"/>
                      <a:pt x="712" y="61"/>
                    </a:cubicBezTo>
                    <a:cubicBezTo>
                      <a:pt x="705" y="17"/>
                      <a:pt x="648" y="1"/>
                      <a:pt x="5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42"/>
              <p:cNvSpPr/>
              <p:nvPr/>
            </p:nvSpPr>
            <p:spPr>
              <a:xfrm>
                <a:off x="1824075" y="1119550"/>
                <a:ext cx="32975" cy="7525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301" extrusionOk="0">
                    <a:moveTo>
                      <a:pt x="740" y="1"/>
                    </a:moveTo>
                    <a:cubicBezTo>
                      <a:pt x="350" y="1"/>
                      <a:pt x="276" y="62"/>
                      <a:pt x="1" y="292"/>
                    </a:cubicBezTo>
                    <a:cubicBezTo>
                      <a:pt x="124" y="297"/>
                      <a:pt x="222" y="300"/>
                      <a:pt x="305" y="300"/>
                    </a:cubicBezTo>
                    <a:cubicBezTo>
                      <a:pt x="619" y="300"/>
                      <a:pt x="741" y="251"/>
                      <a:pt x="1319" y="20"/>
                    </a:cubicBezTo>
                    <a:cubicBezTo>
                      <a:pt x="1067" y="9"/>
                      <a:pt x="882" y="1"/>
                      <a:pt x="74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42"/>
              <p:cNvSpPr/>
              <p:nvPr/>
            </p:nvSpPr>
            <p:spPr>
              <a:xfrm>
                <a:off x="5537500" y="1001100"/>
                <a:ext cx="19900" cy="8700"/>
              </a:xfrm>
              <a:custGeom>
                <a:avLst/>
                <a:gdLst/>
                <a:ahLst/>
                <a:cxnLst/>
                <a:rect l="l" t="t" r="r" b="b"/>
                <a:pathLst>
                  <a:path w="796" h="348" extrusionOk="0">
                    <a:moveTo>
                      <a:pt x="504" y="1"/>
                    </a:moveTo>
                    <a:cubicBezTo>
                      <a:pt x="322" y="1"/>
                      <a:pt x="17" y="154"/>
                      <a:pt x="0" y="239"/>
                    </a:cubicBezTo>
                    <a:cubicBezTo>
                      <a:pt x="0" y="306"/>
                      <a:pt x="55" y="325"/>
                      <a:pt x="111" y="325"/>
                    </a:cubicBezTo>
                    <a:cubicBezTo>
                      <a:pt x="160" y="325"/>
                      <a:pt x="211" y="311"/>
                      <a:pt x="230" y="301"/>
                    </a:cubicBezTo>
                    <a:cubicBezTo>
                      <a:pt x="245" y="291"/>
                      <a:pt x="264" y="287"/>
                      <a:pt x="284" y="287"/>
                    </a:cubicBezTo>
                    <a:cubicBezTo>
                      <a:pt x="348" y="287"/>
                      <a:pt x="424" y="327"/>
                      <a:pt x="440" y="343"/>
                    </a:cubicBezTo>
                    <a:cubicBezTo>
                      <a:pt x="448" y="346"/>
                      <a:pt x="459" y="347"/>
                      <a:pt x="472" y="347"/>
                    </a:cubicBezTo>
                    <a:cubicBezTo>
                      <a:pt x="551" y="347"/>
                      <a:pt x="696" y="296"/>
                      <a:pt x="733" y="260"/>
                    </a:cubicBezTo>
                    <a:cubicBezTo>
                      <a:pt x="795" y="239"/>
                      <a:pt x="733" y="134"/>
                      <a:pt x="607" y="29"/>
                    </a:cubicBezTo>
                    <a:cubicBezTo>
                      <a:pt x="583" y="9"/>
                      <a:pt x="547" y="1"/>
                      <a:pt x="5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42"/>
              <p:cNvSpPr/>
              <p:nvPr/>
            </p:nvSpPr>
            <p:spPr>
              <a:xfrm>
                <a:off x="2946625" y="787300"/>
                <a:ext cx="14575" cy="10550"/>
              </a:xfrm>
              <a:custGeom>
                <a:avLst/>
                <a:gdLst/>
                <a:ahLst/>
                <a:cxnLst/>
                <a:rect l="l" t="t" r="r" b="b"/>
                <a:pathLst>
                  <a:path w="583" h="422" extrusionOk="0">
                    <a:moveTo>
                      <a:pt x="403" y="0"/>
                    </a:moveTo>
                    <a:cubicBezTo>
                      <a:pt x="395" y="0"/>
                      <a:pt x="386" y="1"/>
                      <a:pt x="377" y="3"/>
                    </a:cubicBezTo>
                    <a:cubicBezTo>
                      <a:pt x="168" y="24"/>
                      <a:pt x="1" y="233"/>
                      <a:pt x="1" y="296"/>
                    </a:cubicBezTo>
                    <a:cubicBezTo>
                      <a:pt x="1" y="338"/>
                      <a:pt x="168" y="421"/>
                      <a:pt x="356" y="421"/>
                    </a:cubicBezTo>
                    <a:cubicBezTo>
                      <a:pt x="536" y="421"/>
                      <a:pt x="583" y="0"/>
                      <a:pt x="4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42"/>
              <p:cNvSpPr/>
              <p:nvPr/>
            </p:nvSpPr>
            <p:spPr>
              <a:xfrm>
                <a:off x="5707500" y="1003400"/>
                <a:ext cx="26700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290" extrusionOk="0">
                    <a:moveTo>
                      <a:pt x="231" y="0"/>
                    </a:moveTo>
                    <a:cubicBezTo>
                      <a:pt x="0" y="0"/>
                      <a:pt x="0" y="230"/>
                      <a:pt x="63" y="272"/>
                    </a:cubicBezTo>
                    <a:cubicBezTo>
                      <a:pt x="67" y="284"/>
                      <a:pt x="91" y="289"/>
                      <a:pt x="128" y="289"/>
                    </a:cubicBezTo>
                    <a:cubicBezTo>
                      <a:pt x="285" y="289"/>
                      <a:pt x="681" y="197"/>
                      <a:pt x="816" y="147"/>
                    </a:cubicBezTo>
                    <a:cubicBezTo>
                      <a:pt x="963" y="126"/>
                      <a:pt x="1068" y="63"/>
                      <a:pt x="1068" y="42"/>
                    </a:cubicBezTo>
                    <a:cubicBezTo>
                      <a:pt x="1068" y="42"/>
                      <a:pt x="482" y="0"/>
                      <a:pt x="2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42"/>
              <p:cNvSpPr/>
              <p:nvPr/>
            </p:nvSpPr>
            <p:spPr>
              <a:xfrm>
                <a:off x="1963225" y="771675"/>
                <a:ext cx="27225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1089" h="377" extrusionOk="0">
                    <a:moveTo>
                      <a:pt x="565" y="0"/>
                    </a:moveTo>
                    <a:cubicBezTo>
                      <a:pt x="440" y="0"/>
                      <a:pt x="168" y="167"/>
                      <a:pt x="84" y="230"/>
                    </a:cubicBezTo>
                    <a:cubicBezTo>
                      <a:pt x="0" y="314"/>
                      <a:pt x="84" y="377"/>
                      <a:pt x="251" y="377"/>
                    </a:cubicBezTo>
                    <a:cubicBezTo>
                      <a:pt x="398" y="377"/>
                      <a:pt x="753" y="314"/>
                      <a:pt x="712" y="293"/>
                    </a:cubicBezTo>
                    <a:cubicBezTo>
                      <a:pt x="691" y="293"/>
                      <a:pt x="900" y="188"/>
                      <a:pt x="984" y="147"/>
                    </a:cubicBezTo>
                    <a:cubicBezTo>
                      <a:pt x="1067" y="105"/>
                      <a:pt x="1088" y="42"/>
                      <a:pt x="1067" y="21"/>
                    </a:cubicBezTo>
                    <a:cubicBezTo>
                      <a:pt x="1025" y="0"/>
                      <a:pt x="691" y="0"/>
                      <a:pt x="5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42"/>
              <p:cNvSpPr/>
              <p:nvPr/>
            </p:nvSpPr>
            <p:spPr>
              <a:xfrm>
                <a:off x="5680825" y="1106450"/>
                <a:ext cx="25650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299" extrusionOk="0">
                    <a:moveTo>
                      <a:pt x="314" y="0"/>
                    </a:moveTo>
                    <a:cubicBezTo>
                      <a:pt x="147" y="0"/>
                      <a:pt x="0" y="21"/>
                      <a:pt x="0" y="63"/>
                    </a:cubicBezTo>
                    <a:cubicBezTo>
                      <a:pt x="0" y="84"/>
                      <a:pt x="502" y="272"/>
                      <a:pt x="712" y="293"/>
                    </a:cubicBezTo>
                    <a:cubicBezTo>
                      <a:pt x="729" y="297"/>
                      <a:pt x="746" y="298"/>
                      <a:pt x="761" y="298"/>
                    </a:cubicBezTo>
                    <a:cubicBezTo>
                      <a:pt x="938" y="298"/>
                      <a:pt x="1026" y="101"/>
                      <a:pt x="1026" y="63"/>
                    </a:cubicBezTo>
                    <a:cubicBezTo>
                      <a:pt x="984" y="0"/>
                      <a:pt x="502" y="0"/>
                      <a:pt x="3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42"/>
              <p:cNvSpPr/>
              <p:nvPr/>
            </p:nvSpPr>
            <p:spPr>
              <a:xfrm>
                <a:off x="5427650" y="1116900"/>
                <a:ext cx="20425" cy="7350"/>
              </a:xfrm>
              <a:custGeom>
                <a:avLst/>
                <a:gdLst/>
                <a:ahLst/>
                <a:cxnLst/>
                <a:rect l="l" t="t" r="r" b="b"/>
                <a:pathLst>
                  <a:path w="817" h="294" extrusionOk="0">
                    <a:moveTo>
                      <a:pt x="523" y="1"/>
                    </a:moveTo>
                    <a:cubicBezTo>
                      <a:pt x="377" y="1"/>
                      <a:pt x="0" y="168"/>
                      <a:pt x="0" y="210"/>
                    </a:cubicBezTo>
                    <a:cubicBezTo>
                      <a:pt x="0" y="273"/>
                      <a:pt x="398" y="294"/>
                      <a:pt x="523" y="294"/>
                    </a:cubicBezTo>
                    <a:cubicBezTo>
                      <a:pt x="649" y="294"/>
                      <a:pt x="795" y="252"/>
                      <a:pt x="816" y="210"/>
                    </a:cubicBezTo>
                    <a:lnTo>
                      <a:pt x="816" y="189"/>
                    </a:lnTo>
                    <a:lnTo>
                      <a:pt x="816" y="126"/>
                    </a:lnTo>
                    <a:cubicBezTo>
                      <a:pt x="795" y="63"/>
                      <a:pt x="649" y="1"/>
                      <a:pt x="52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42"/>
              <p:cNvSpPr/>
              <p:nvPr/>
            </p:nvSpPr>
            <p:spPr>
              <a:xfrm>
                <a:off x="5675075" y="1124225"/>
                <a:ext cx="21475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524" extrusionOk="0">
                    <a:moveTo>
                      <a:pt x="774" y="1"/>
                    </a:moveTo>
                    <a:cubicBezTo>
                      <a:pt x="377" y="1"/>
                      <a:pt x="314" y="314"/>
                      <a:pt x="0" y="524"/>
                    </a:cubicBezTo>
                    <a:cubicBezTo>
                      <a:pt x="795" y="524"/>
                      <a:pt x="858" y="461"/>
                      <a:pt x="7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42"/>
              <p:cNvSpPr/>
              <p:nvPr/>
            </p:nvSpPr>
            <p:spPr>
              <a:xfrm>
                <a:off x="5221025" y="1163450"/>
                <a:ext cx="3612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48" extrusionOk="0">
                    <a:moveTo>
                      <a:pt x="524" y="1"/>
                    </a:moveTo>
                    <a:cubicBezTo>
                      <a:pt x="231" y="1"/>
                      <a:pt x="0" y="22"/>
                      <a:pt x="0" y="43"/>
                    </a:cubicBezTo>
                    <a:cubicBezTo>
                      <a:pt x="21" y="85"/>
                      <a:pt x="272" y="147"/>
                      <a:pt x="544" y="147"/>
                    </a:cubicBezTo>
                    <a:lnTo>
                      <a:pt x="816" y="126"/>
                    </a:lnTo>
                    <a:lnTo>
                      <a:pt x="1068" y="105"/>
                    </a:lnTo>
                    <a:cubicBezTo>
                      <a:pt x="1444" y="22"/>
                      <a:pt x="816" y="1"/>
                      <a:pt x="5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42"/>
              <p:cNvSpPr/>
              <p:nvPr/>
            </p:nvSpPr>
            <p:spPr>
              <a:xfrm>
                <a:off x="5294775" y="1197975"/>
                <a:ext cx="2095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838" h="336" extrusionOk="0">
                    <a:moveTo>
                      <a:pt x="210" y="1"/>
                    </a:moveTo>
                    <a:cubicBezTo>
                      <a:pt x="63" y="22"/>
                      <a:pt x="1" y="210"/>
                      <a:pt x="1" y="252"/>
                    </a:cubicBezTo>
                    <a:cubicBezTo>
                      <a:pt x="1" y="315"/>
                      <a:pt x="398" y="336"/>
                      <a:pt x="545" y="336"/>
                    </a:cubicBezTo>
                    <a:cubicBezTo>
                      <a:pt x="712" y="336"/>
                      <a:pt x="838" y="294"/>
                      <a:pt x="817" y="210"/>
                    </a:cubicBezTo>
                    <a:cubicBezTo>
                      <a:pt x="796" y="168"/>
                      <a:pt x="356" y="1"/>
                      <a:pt x="21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42"/>
              <p:cNvSpPr/>
              <p:nvPr/>
            </p:nvSpPr>
            <p:spPr>
              <a:xfrm>
                <a:off x="5459025" y="1110925"/>
                <a:ext cx="3402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6" extrusionOk="0">
                    <a:moveTo>
                      <a:pt x="548" y="1"/>
                    </a:moveTo>
                    <a:cubicBezTo>
                      <a:pt x="449" y="1"/>
                      <a:pt x="364" y="3"/>
                      <a:pt x="315" y="10"/>
                    </a:cubicBezTo>
                    <a:cubicBezTo>
                      <a:pt x="126" y="51"/>
                      <a:pt x="1" y="114"/>
                      <a:pt x="1" y="135"/>
                    </a:cubicBezTo>
                    <a:lnTo>
                      <a:pt x="942" y="135"/>
                    </a:lnTo>
                    <a:cubicBezTo>
                      <a:pt x="1235" y="114"/>
                      <a:pt x="1361" y="72"/>
                      <a:pt x="1235" y="30"/>
                    </a:cubicBezTo>
                    <a:cubicBezTo>
                      <a:pt x="1117" y="16"/>
                      <a:pt x="789" y="1"/>
                      <a:pt x="5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42"/>
              <p:cNvSpPr/>
              <p:nvPr/>
            </p:nvSpPr>
            <p:spPr>
              <a:xfrm>
                <a:off x="1726700" y="954225"/>
                <a:ext cx="15800" cy="58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234" extrusionOk="0">
                    <a:moveTo>
                      <a:pt x="485" y="0"/>
                    </a:moveTo>
                    <a:cubicBezTo>
                      <a:pt x="338" y="0"/>
                      <a:pt x="87" y="147"/>
                      <a:pt x="25" y="210"/>
                    </a:cubicBezTo>
                    <a:cubicBezTo>
                      <a:pt x="0" y="222"/>
                      <a:pt x="32" y="234"/>
                      <a:pt x="99" y="234"/>
                    </a:cubicBezTo>
                    <a:cubicBezTo>
                      <a:pt x="149" y="234"/>
                      <a:pt x="217" y="227"/>
                      <a:pt x="297" y="210"/>
                    </a:cubicBezTo>
                    <a:cubicBezTo>
                      <a:pt x="485" y="147"/>
                      <a:pt x="631" y="0"/>
                      <a:pt x="48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42"/>
              <p:cNvSpPr/>
              <p:nvPr/>
            </p:nvSpPr>
            <p:spPr>
              <a:xfrm>
                <a:off x="5666325" y="844300"/>
                <a:ext cx="12950" cy="532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213" extrusionOk="0">
                    <a:moveTo>
                      <a:pt x="198" y="1"/>
                    </a:moveTo>
                    <a:cubicBezTo>
                      <a:pt x="47" y="1"/>
                      <a:pt x="0" y="91"/>
                      <a:pt x="57" y="129"/>
                    </a:cubicBezTo>
                    <a:cubicBezTo>
                      <a:pt x="99" y="192"/>
                      <a:pt x="266" y="213"/>
                      <a:pt x="392" y="213"/>
                    </a:cubicBezTo>
                    <a:cubicBezTo>
                      <a:pt x="518" y="213"/>
                      <a:pt x="413" y="24"/>
                      <a:pt x="246" y="3"/>
                    </a:cubicBezTo>
                    <a:cubicBezTo>
                      <a:pt x="229" y="2"/>
                      <a:pt x="213" y="1"/>
                      <a:pt x="1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42"/>
              <p:cNvSpPr/>
              <p:nvPr/>
            </p:nvSpPr>
            <p:spPr>
              <a:xfrm>
                <a:off x="1747175" y="929125"/>
                <a:ext cx="2410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64" h="400" extrusionOk="0">
                    <a:moveTo>
                      <a:pt x="566" y="0"/>
                    </a:moveTo>
                    <a:lnTo>
                      <a:pt x="398" y="63"/>
                    </a:lnTo>
                    <a:lnTo>
                      <a:pt x="231" y="105"/>
                    </a:lnTo>
                    <a:cubicBezTo>
                      <a:pt x="84" y="251"/>
                      <a:pt x="1" y="377"/>
                      <a:pt x="1" y="398"/>
                    </a:cubicBezTo>
                    <a:cubicBezTo>
                      <a:pt x="2" y="399"/>
                      <a:pt x="6" y="400"/>
                      <a:pt x="12" y="400"/>
                    </a:cubicBezTo>
                    <a:cubicBezTo>
                      <a:pt x="87" y="400"/>
                      <a:pt x="475" y="290"/>
                      <a:pt x="649" y="251"/>
                    </a:cubicBezTo>
                    <a:cubicBezTo>
                      <a:pt x="838" y="188"/>
                      <a:pt x="963" y="126"/>
                      <a:pt x="963" y="105"/>
                    </a:cubicBezTo>
                    <a:cubicBezTo>
                      <a:pt x="963" y="84"/>
                      <a:pt x="817" y="42"/>
                      <a:pt x="5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42"/>
              <p:cNvSpPr/>
              <p:nvPr/>
            </p:nvSpPr>
            <p:spPr>
              <a:xfrm>
                <a:off x="5542200" y="1165550"/>
                <a:ext cx="157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629" h="336" extrusionOk="0">
                    <a:moveTo>
                      <a:pt x="210" y="1"/>
                    </a:moveTo>
                    <a:cubicBezTo>
                      <a:pt x="84" y="1"/>
                      <a:pt x="1" y="42"/>
                      <a:pt x="21" y="126"/>
                    </a:cubicBezTo>
                    <a:cubicBezTo>
                      <a:pt x="21" y="168"/>
                      <a:pt x="356" y="335"/>
                      <a:pt x="503" y="335"/>
                    </a:cubicBezTo>
                    <a:cubicBezTo>
                      <a:pt x="607" y="314"/>
                      <a:pt x="628" y="126"/>
                      <a:pt x="628" y="63"/>
                    </a:cubicBezTo>
                    <a:cubicBezTo>
                      <a:pt x="628" y="21"/>
                      <a:pt x="314" y="1"/>
                      <a:pt x="21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42"/>
              <p:cNvSpPr/>
              <p:nvPr/>
            </p:nvSpPr>
            <p:spPr>
              <a:xfrm>
                <a:off x="5051025" y="1208950"/>
                <a:ext cx="115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2" extrusionOk="0">
                    <a:moveTo>
                      <a:pt x="196" y="1"/>
                    </a:moveTo>
                    <a:cubicBezTo>
                      <a:pt x="193" y="1"/>
                      <a:pt x="191" y="1"/>
                      <a:pt x="189" y="1"/>
                    </a:cubicBezTo>
                    <a:cubicBezTo>
                      <a:pt x="84" y="1"/>
                      <a:pt x="0" y="169"/>
                      <a:pt x="0" y="210"/>
                    </a:cubicBezTo>
                    <a:cubicBezTo>
                      <a:pt x="0" y="273"/>
                      <a:pt x="126" y="357"/>
                      <a:pt x="314" y="399"/>
                    </a:cubicBezTo>
                    <a:cubicBezTo>
                      <a:pt x="321" y="401"/>
                      <a:pt x="328" y="401"/>
                      <a:pt x="334" y="401"/>
                    </a:cubicBezTo>
                    <a:cubicBezTo>
                      <a:pt x="462" y="401"/>
                      <a:pt x="297" y="1"/>
                      <a:pt x="1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42"/>
              <p:cNvSpPr/>
              <p:nvPr/>
            </p:nvSpPr>
            <p:spPr>
              <a:xfrm>
                <a:off x="5645250" y="1176400"/>
                <a:ext cx="11525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461" h="341" extrusionOk="0">
                    <a:moveTo>
                      <a:pt x="334" y="1"/>
                    </a:moveTo>
                    <a:cubicBezTo>
                      <a:pt x="285" y="1"/>
                      <a:pt x="226" y="14"/>
                      <a:pt x="168" y="48"/>
                    </a:cubicBezTo>
                    <a:cubicBezTo>
                      <a:pt x="1" y="132"/>
                      <a:pt x="63" y="341"/>
                      <a:pt x="189" y="341"/>
                    </a:cubicBezTo>
                    <a:cubicBezTo>
                      <a:pt x="356" y="341"/>
                      <a:pt x="461" y="152"/>
                      <a:pt x="461" y="69"/>
                    </a:cubicBezTo>
                    <a:cubicBezTo>
                      <a:pt x="461" y="31"/>
                      <a:pt x="408" y="1"/>
                      <a:pt x="3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42"/>
              <p:cNvSpPr/>
              <p:nvPr/>
            </p:nvSpPr>
            <p:spPr>
              <a:xfrm>
                <a:off x="5854475" y="795725"/>
                <a:ext cx="20950" cy="4225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69" extrusionOk="0">
                    <a:moveTo>
                      <a:pt x="252" y="1"/>
                    </a:moveTo>
                    <a:cubicBezTo>
                      <a:pt x="85" y="1"/>
                      <a:pt x="1" y="63"/>
                      <a:pt x="85" y="147"/>
                    </a:cubicBezTo>
                    <a:cubicBezTo>
                      <a:pt x="114" y="162"/>
                      <a:pt x="186" y="169"/>
                      <a:pt x="272" y="169"/>
                    </a:cubicBezTo>
                    <a:cubicBezTo>
                      <a:pt x="428" y="169"/>
                      <a:pt x="631" y="146"/>
                      <a:pt x="712" y="105"/>
                    </a:cubicBezTo>
                    <a:cubicBezTo>
                      <a:pt x="838" y="63"/>
                      <a:pt x="399" y="1"/>
                      <a:pt x="2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42"/>
              <p:cNvSpPr/>
              <p:nvPr/>
            </p:nvSpPr>
            <p:spPr>
              <a:xfrm>
                <a:off x="5675700" y="1113975"/>
                <a:ext cx="9850" cy="9200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68" extrusionOk="0">
                    <a:moveTo>
                      <a:pt x="261" y="1"/>
                    </a:moveTo>
                    <a:cubicBezTo>
                      <a:pt x="166" y="1"/>
                      <a:pt x="0" y="310"/>
                      <a:pt x="38" y="348"/>
                    </a:cubicBezTo>
                    <a:cubicBezTo>
                      <a:pt x="52" y="361"/>
                      <a:pt x="71" y="367"/>
                      <a:pt x="94" y="367"/>
                    </a:cubicBezTo>
                    <a:cubicBezTo>
                      <a:pt x="175" y="367"/>
                      <a:pt x="298" y="292"/>
                      <a:pt x="331" y="243"/>
                    </a:cubicBezTo>
                    <a:cubicBezTo>
                      <a:pt x="394" y="201"/>
                      <a:pt x="352" y="97"/>
                      <a:pt x="289" y="13"/>
                    </a:cubicBezTo>
                    <a:cubicBezTo>
                      <a:pt x="281" y="5"/>
                      <a:pt x="271" y="1"/>
                      <a:pt x="26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42"/>
              <p:cNvSpPr/>
              <p:nvPr/>
            </p:nvSpPr>
            <p:spPr>
              <a:xfrm>
                <a:off x="5327725" y="1140950"/>
                <a:ext cx="22000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880" h="148" extrusionOk="0">
                    <a:moveTo>
                      <a:pt x="532" y="0"/>
                    </a:moveTo>
                    <a:cubicBezTo>
                      <a:pt x="362" y="0"/>
                      <a:pt x="160" y="23"/>
                      <a:pt x="105" y="64"/>
                    </a:cubicBezTo>
                    <a:cubicBezTo>
                      <a:pt x="1" y="106"/>
                      <a:pt x="461" y="148"/>
                      <a:pt x="650" y="148"/>
                    </a:cubicBezTo>
                    <a:cubicBezTo>
                      <a:pt x="859" y="148"/>
                      <a:pt x="880" y="85"/>
                      <a:pt x="754" y="22"/>
                    </a:cubicBezTo>
                    <a:cubicBezTo>
                      <a:pt x="710" y="7"/>
                      <a:pt x="626" y="0"/>
                      <a:pt x="5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42"/>
              <p:cNvSpPr/>
              <p:nvPr/>
            </p:nvSpPr>
            <p:spPr>
              <a:xfrm>
                <a:off x="5422425" y="1131550"/>
                <a:ext cx="2565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106" extrusionOk="0">
                    <a:moveTo>
                      <a:pt x="335" y="1"/>
                    </a:moveTo>
                    <a:cubicBezTo>
                      <a:pt x="167" y="1"/>
                      <a:pt x="0" y="1"/>
                      <a:pt x="0" y="21"/>
                    </a:cubicBezTo>
                    <a:cubicBezTo>
                      <a:pt x="0" y="42"/>
                      <a:pt x="502" y="63"/>
                      <a:pt x="691" y="105"/>
                    </a:cubicBezTo>
                    <a:cubicBezTo>
                      <a:pt x="858" y="105"/>
                      <a:pt x="1025" y="42"/>
                      <a:pt x="1025" y="21"/>
                    </a:cubicBezTo>
                    <a:cubicBezTo>
                      <a:pt x="1025" y="1"/>
                      <a:pt x="523" y="1"/>
                      <a:pt x="3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42"/>
              <p:cNvSpPr/>
              <p:nvPr/>
            </p:nvSpPr>
            <p:spPr>
              <a:xfrm>
                <a:off x="1864875" y="1087100"/>
                <a:ext cx="1832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126" extrusionOk="0">
                    <a:moveTo>
                      <a:pt x="231" y="0"/>
                    </a:moveTo>
                    <a:cubicBezTo>
                      <a:pt x="105" y="0"/>
                      <a:pt x="1" y="21"/>
                      <a:pt x="1" y="42"/>
                    </a:cubicBezTo>
                    <a:cubicBezTo>
                      <a:pt x="1" y="63"/>
                      <a:pt x="398" y="126"/>
                      <a:pt x="503" y="126"/>
                    </a:cubicBezTo>
                    <a:cubicBezTo>
                      <a:pt x="628" y="105"/>
                      <a:pt x="733" y="42"/>
                      <a:pt x="733" y="21"/>
                    </a:cubicBezTo>
                    <a:cubicBezTo>
                      <a:pt x="733" y="0"/>
                      <a:pt x="356" y="0"/>
                      <a:pt x="2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42"/>
              <p:cNvSpPr/>
              <p:nvPr/>
            </p:nvSpPr>
            <p:spPr>
              <a:xfrm>
                <a:off x="2390200" y="1206300"/>
                <a:ext cx="12950" cy="825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330" extrusionOk="0">
                    <a:moveTo>
                      <a:pt x="439" y="0"/>
                    </a:moveTo>
                    <a:cubicBezTo>
                      <a:pt x="365" y="0"/>
                      <a:pt x="196" y="114"/>
                      <a:pt x="99" y="191"/>
                    </a:cubicBezTo>
                    <a:cubicBezTo>
                      <a:pt x="1" y="273"/>
                      <a:pt x="18" y="330"/>
                      <a:pt x="112" y="330"/>
                    </a:cubicBezTo>
                    <a:cubicBezTo>
                      <a:pt x="137" y="330"/>
                      <a:pt x="168" y="325"/>
                      <a:pt x="204" y="316"/>
                    </a:cubicBezTo>
                    <a:cubicBezTo>
                      <a:pt x="351" y="296"/>
                      <a:pt x="518" y="65"/>
                      <a:pt x="455" y="3"/>
                    </a:cubicBezTo>
                    <a:cubicBezTo>
                      <a:pt x="450" y="1"/>
                      <a:pt x="445" y="0"/>
                      <a:pt x="4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42"/>
              <p:cNvSpPr/>
              <p:nvPr/>
            </p:nvSpPr>
            <p:spPr>
              <a:xfrm>
                <a:off x="5817875" y="768450"/>
                <a:ext cx="14675" cy="79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318" extrusionOk="0">
                    <a:moveTo>
                      <a:pt x="510" y="1"/>
                    </a:moveTo>
                    <a:cubicBezTo>
                      <a:pt x="472" y="1"/>
                      <a:pt x="422" y="42"/>
                      <a:pt x="356" y="108"/>
                    </a:cubicBezTo>
                    <a:lnTo>
                      <a:pt x="272" y="150"/>
                    </a:lnTo>
                    <a:lnTo>
                      <a:pt x="189" y="213"/>
                    </a:lnTo>
                    <a:cubicBezTo>
                      <a:pt x="84" y="213"/>
                      <a:pt x="0" y="234"/>
                      <a:pt x="0" y="255"/>
                    </a:cubicBezTo>
                    <a:cubicBezTo>
                      <a:pt x="0" y="296"/>
                      <a:pt x="293" y="317"/>
                      <a:pt x="398" y="317"/>
                    </a:cubicBezTo>
                    <a:cubicBezTo>
                      <a:pt x="523" y="317"/>
                      <a:pt x="586" y="108"/>
                      <a:pt x="565" y="45"/>
                    </a:cubicBezTo>
                    <a:cubicBezTo>
                      <a:pt x="550" y="15"/>
                      <a:pt x="532" y="1"/>
                      <a:pt x="51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42"/>
              <p:cNvSpPr/>
              <p:nvPr/>
            </p:nvSpPr>
            <p:spPr>
              <a:xfrm>
                <a:off x="5513425" y="1213150"/>
                <a:ext cx="18350" cy="3275"/>
              </a:xfrm>
              <a:custGeom>
                <a:avLst/>
                <a:gdLst/>
                <a:ahLst/>
                <a:cxnLst/>
                <a:rect l="l" t="t" r="r" b="b"/>
                <a:pathLst>
                  <a:path w="734" h="131" extrusionOk="0">
                    <a:moveTo>
                      <a:pt x="231" y="1"/>
                    </a:moveTo>
                    <a:cubicBezTo>
                      <a:pt x="105" y="1"/>
                      <a:pt x="1" y="22"/>
                      <a:pt x="1" y="42"/>
                    </a:cubicBezTo>
                    <a:cubicBezTo>
                      <a:pt x="1" y="79"/>
                      <a:pt x="266" y="130"/>
                      <a:pt x="433" y="130"/>
                    </a:cubicBezTo>
                    <a:cubicBezTo>
                      <a:pt x="459" y="130"/>
                      <a:pt x="483" y="129"/>
                      <a:pt x="503" y="126"/>
                    </a:cubicBezTo>
                    <a:cubicBezTo>
                      <a:pt x="628" y="105"/>
                      <a:pt x="733" y="42"/>
                      <a:pt x="733" y="22"/>
                    </a:cubicBezTo>
                    <a:cubicBezTo>
                      <a:pt x="733" y="1"/>
                      <a:pt x="356" y="1"/>
                      <a:pt x="2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42"/>
              <p:cNvSpPr/>
              <p:nvPr/>
            </p:nvSpPr>
            <p:spPr>
              <a:xfrm>
                <a:off x="3776250" y="751475"/>
                <a:ext cx="9450" cy="870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48" extrusionOk="0">
                    <a:moveTo>
                      <a:pt x="325" y="0"/>
                    </a:moveTo>
                    <a:cubicBezTo>
                      <a:pt x="260" y="0"/>
                      <a:pt x="112" y="111"/>
                      <a:pt x="63" y="159"/>
                    </a:cubicBezTo>
                    <a:cubicBezTo>
                      <a:pt x="21" y="243"/>
                      <a:pt x="0" y="285"/>
                      <a:pt x="21" y="306"/>
                    </a:cubicBezTo>
                    <a:cubicBezTo>
                      <a:pt x="42" y="306"/>
                      <a:pt x="231" y="348"/>
                      <a:pt x="314" y="348"/>
                    </a:cubicBezTo>
                    <a:cubicBezTo>
                      <a:pt x="377" y="348"/>
                      <a:pt x="377" y="139"/>
                      <a:pt x="356" y="34"/>
                    </a:cubicBezTo>
                    <a:cubicBezTo>
                      <a:pt x="356" y="10"/>
                      <a:pt x="344" y="0"/>
                      <a:pt x="3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42"/>
              <p:cNvSpPr/>
              <p:nvPr/>
            </p:nvSpPr>
            <p:spPr>
              <a:xfrm>
                <a:off x="5772875" y="1002250"/>
                <a:ext cx="13625" cy="2750"/>
              </a:xfrm>
              <a:custGeom>
                <a:avLst/>
                <a:gdLst/>
                <a:ahLst/>
                <a:cxnLst/>
                <a:rect l="l" t="t" r="r" b="b"/>
                <a:pathLst>
                  <a:path w="545" h="110" extrusionOk="0">
                    <a:moveTo>
                      <a:pt x="233" y="0"/>
                    </a:moveTo>
                    <a:cubicBezTo>
                      <a:pt x="216" y="0"/>
                      <a:pt x="201" y="1"/>
                      <a:pt x="189" y="4"/>
                    </a:cubicBezTo>
                    <a:cubicBezTo>
                      <a:pt x="85" y="4"/>
                      <a:pt x="1" y="67"/>
                      <a:pt x="1" y="88"/>
                    </a:cubicBezTo>
                    <a:cubicBezTo>
                      <a:pt x="1" y="109"/>
                      <a:pt x="273" y="109"/>
                      <a:pt x="377" y="109"/>
                    </a:cubicBezTo>
                    <a:cubicBezTo>
                      <a:pt x="482" y="109"/>
                      <a:pt x="545" y="88"/>
                      <a:pt x="545" y="67"/>
                    </a:cubicBezTo>
                    <a:cubicBezTo>
                      <a:pt x="527" y="49"/>
                      <a:pt x="339" y="0"/>
                      <a:pt x="23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42"/>
              <p:cNvSpPr/>
              <p:nvPr/>
            </p:nvSpPr>
            <p:spPr>
              <a:xfrm>
                <a:off x="5622750" y="1173400"/>
                <a:ext cx="7875" cy="3725"/>
              </a:xfrm>
              <a:custGeom>
                <a:avLst/>
                <a:gdLst/>
                <a:ahLst/>
                <a:cxnLst/>
                <a:rect l="l" t="t" r="r" b="b"/>
                <a:pathLst>
                  <a:path w="315" h="149" extrusionOk="0">
                    <a:moveTo>
                      <a:pt x="64" y="0"/>
                    </a:moveTo>
                    <a:cubicBezTo>
                      <a:pt x="22" y="0"/>
                      <a:pt x="1" y="42"/>
                      <a:pt x="43" y="126"/>
                    </a:cubicBezTo>
                    <a:cubicBezTo>
                      <a:pt x="67" y="142"/>
                      <a:pt x="112" y="149"/>
                      <a:pt x="159" y="149"/>
                    </a:cubicBezTo>
                    <a:cubicBezTo>
                      <a:pt x="235" y="149"/>
                      <a:pt x="315" y="131"/>
                      <a:pt x="315" y="105"/>
                    </a:cubicBezTo>
                    <a:cubicBezTo>
                      <a:pt x="315" y="42"/>
                      <a:pt x="126" y="0"/>
                      <a:pt x="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42"/>
              <p:cNvSpPr/>
              <p:nvPr/>
            </p:nvSpPr>
            <p:spPr>
              <a:xfrm>
                <a:off x="5180750" y="1192225"/>
                <a:ext cx="13625" cy="2750"/>
              </a:xfrm>
              <a:custGeom>
                <a:avLst/>
                <a:gdLst/>
                <a:ahLst/>
                <a:cxnLst/>
                <a:rect l="l" t="t" r="r" b="b"/>
                <a:pathLst>
                  <a:path w="545" h="110" extrusionOk="0">
                    <a:moveTo>
                      <a:pt x="168" y="1"/>
                    </a:moveTo>
                    <a:cubicBezTo>
                      <a:pt x="63" y="1"/>
                      <a:pt x="0" y="22"/>
                      <a:pt x="0" y="43"/>
                    </a:cubicBezTo>
                    <a:cubicBezTo>
                      <a:pt x="0" y="61"/>
                      <a:pt x="202" y="110"/>
                      <a:pt x="311" y="110"/>
                    </a:cubicBezTo>
                    <a:cubicBezTo>
                      <a:pt x="329" y="110"/>
                      <a:pt x="344" y="108"/>
                      <a:pt x="356" y="105"/>
                    </a:cubicBezTo>
                    <a:cubicBezTo>
                      <a:pt x="461" y="105"/>
                      <a:pt x="544" y="43"/>
                      <a:pt x="544" y="22"/>
                    </a:cubicBezTo>
                    <a:cubicBezTo>
                      <a:pt x="544" y="1"/>
                      <a:pt x="272" y="1"/>
                      <a:pt x="1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42"/>
              <p:cNvSpPr/>
              <p:nvPr/>
            </p:nvSpPr>
            <p:spPr>
              <a:xfrm>
                <a:off x="5740450" y="956325"/>
                <a:ext cx="3700" cy="12050"/>
              </a:xfrm>
              <a:custGeom>
                <a:avLst/>
                <a:gdLst/>
                <a:ahLst/>
                <a:cxnLst/>
                <a:rect l="l" t="t" r="r" b="b"/>
                <a:pathLst>
                  <a:path w="148" h="482" extrusionOk="0">
                    <a:moveTo>
                      <a:pt x="22" y="0"/>
                    </a:moveTo>
                    <a:cubicBezTo>
                      <a:pt x="1" y="0"/>
                      <a:pt x="1" y="251"/>
                      <a:pt x="1" y="335"/>
                    </a:cubicBezTo>
                    <a:cubicBezTo>
                      <a:pt x="22" y="419"/>
                      <a:pt x="42" y="481"/>
                      <a:pt x="63" y="481"/>
                    </a:cubicBezTo>
                    <a:cubicBezTo>
                      <a:pt x="105" y="481"/>
                      <a:pt x="147" y="251"/>
                      <a:pt x="126" y="147"/>
                    </a:cubicBezTo>
                    <a:cubicBezTo>
                      <a:pt x="105" y="63"/>
                      <a:pt x="42" y="0"/>
                      <a:pt x="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42"/>
              <p:cNvSpPr/>
              <p:nvPr/>
            </p:nvSpPr>
            <p:spPr>
              <a:xfrm>
                <a:off x="5574625" y="1164500"/>
                <a:ext cx="3700" cy="7875"/>
              </a:xfrm>
              <a:custGeom>
                <a:avLst/>
                <a:gdLst/>
                <a:ahLst/>
                <a:cxnLst/>
                <a:rect l="l" t="t" r="r" b="b"/>
                <a:pathLst>
                  <a:path w="148" h="315" extrusionOk="0">
                    <a:moveTo>
                      <a:pt x="43" y="1"/>
                    </a:moveTo>
                    <a:cubicBezTo>
                      <a:pt x="1" y="1"/>
                      <a:pt x="1" y="168"/>
                      <a:pt x="1" y="210"/>
                    </a:cubicBezTo>
                    <a:cubicBezTo>
                      <a:pt x="1" y="273"/>
                      <a:pt x="43" y="315"/>
                      <a:pt x="64" y="315"/>
                    </a:cubicBezTo>
                    <a:cubicBezTo>
                      <a:pt x="85" y="315"/>
                      <a:pt x="147" y="168"/>
                      <a:pt x="147" y="105"/>
                    </a:cubicBezTo>
                    <a:cubicBezTo>
                      <a:pt x="105" y="22"/>
                      <a:pt x="64" y="1"/>
                      <a:pt x="4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42"/>
              <p:cNvSpPr/>
              <p:nvPr/>
            </p:nvSpPr>
            <p:spPr>
              <a:xfrm>
                <a:off x="5164525" y="1163450"/>
                <a:ext cx="3175" cy="9975"/>
              </a:xfrm>
              <a:custGeom>
                <a:avLst/>
                <a:gdLst/>
                <a:ahLst/>
                <a:cxnLst/>
                <a:rect l="l" t="t" r="r" b="b"/>
                <a:pathLst>
                  <a:path w="127" h="399" extrusionOk="0">
                    <a:moveTo>
                      <a:pt x="43" y="1"/>
                    </a:moveTo>
                    <a:cubicBezTo>
                      <a:pt x="1" y="22"/>
                      <a:pt x="1" y="168"/>
                      <a:pt x="1" y="252"/>
                    </a:cubicBezTo>
                    <a:cubicBezTo>
                      <a:pt x="1" y="336"/>
                      <a:pt x="1" y="398"/>
                      <a:pt x="43" y="398"/>
                    </a:cubicBezTo>
                    <a:cubicBezTo>
                      <a:pt x="63" y="398"/>
                      <a:pt x="126" y="210"/>
                      <a:pt x="105" y="126"/>
                    </a:cubicBezTo>
                    <a:cubicBezTo>
                      <a:pt x="105" y="43"/>
                      <a:pt x="63" y="1"/>
                      <a:pt x="4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42"/>
              <p:cNvSpPr/>
              <p:nvPr/>
            </p:nvSpPr>
            <p:spPr>
              <a:xfrm>
                <a:off x="1763925" y="1000775"/>
                <a:ext cx="890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106" extrusionOk="0">
                    <a:moveTo>
                      <a:pt x="105" y="1"/>
                    </a:moveTo>
                    <a:cubicBezTo>
                      <a:pt x="21" y="1"/>
                      <a:pt x="0" y="42"/>
                      <a:pt x="0" y="63"/>
                    </a:cubicBezTo>
                    <a:cubicBezTo>
                      <a:pt x="0" y="105"/>
                      <a:pt x="189" y="105"/>
                      <a:pt x="251" y="105"/>
                    </a:cubicBezTo>
                    <a:cubicBezTo>
                      <a:pt x="293" y="105"/>
                      <a:pt x="356" y="63"/>
                      <a:pt x="356" y="42"/>
                    </a:cubicBezTo>
                    <a:cubicBezTo>
                      <a:pt x="356" y="22"/>
                      <a:pt x="168" y="1"/>
                      <a:pt x="1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42"/>
              <p:cNvSpPr/>
              <p:nvPr/>
            </p:nvSpPr>
            <p:spPr>
              <a:xfrm>
                <a:off x="1748225" y="1001300"/>
                <a:ext cx="8925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357" h="106" extrusionOk="0">
                    <a:moveTo>
                      <a:pt x="105" y="1"/>
                    </a:moveTo>
                    <a:cubicBezTo>
                      <a:pt x="63" y="1"/>
                      <a:pt x="1" y="21"/>
                      <a:pt x="1" y="42"/>
                    </a:cubicBezTo>
                    <a:cubicBezTo>
                      <a:pt x="1" y="84"/>
                      <a:pt x="189" y="105"/>
                      <a:pt x="252" y="105"/>
                    </a:cubicBezTo>
                    <a:cubicBezTo>
                      <a:pt x="314" y="105"/>
                      <a:pt x="356" y="42"/>
                      <a:pt x="356" y="21"/>
                    </a:cubicBezTo>
                    <a:cubicBezTo>
                      <a:pt x="356" y="1"/>
                      <a:pt x="168" y="1"/>
                      <a:pt x="1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42"/>
              <p:cNvSpPr/>
              <p:nvPr/>
            </p:nvSpPr>
            <p:spPr>
              <a:xfrm>
                <a:off x="1681275" y="1002350"/>
                <a:ext cx="840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336" h="106" extrusionOk="0">
                    <a:moveTo>
                      <a:pt x="105" y="0"/>
                    </a:moveTo>
                    <a:cubicBezTo>
                      <a:pt x="42" y="0"/>
                      <a:pt x="0" y="42"/>
                      <a:pt x="0" y="63"/>
                    </a:cubicBezTo>
                    <a:cubicBezTo>
                      <a:pt x="0" y="84"/>
                      <a:pt x="168" y="105"/>
                      <a:pt x="231" y="105"/>
                    </a:cubicBezTo>
                    <a:cubicBezTo>
                      <a:pt x="314" y="105"/>
                      <a:pt x="335" y="63"/>
                      <a:pt x="335" y="21"/>
                    </a:cubicBezTo>
                    <a:cubicBezTo>
                      <a:pt x="335" y="0"/>
                      <a:pt x="147" y="0"/>
                      <a:pt x="1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42"/>
              <p:cNvSpPr/>
              <p:nvPr/>
            </p:nvSpPr>
            <p:spPr>
              <a:xfrm>
                <a:off x="5563650" y="1169725"/>
                <a:ext cx="4200" cy="7875"/>
              </a:xfrm>
              <a:custGeom>
                <a:avLst/>
                <a:gdLst/>
                <a:ahLst/>
                <a:cxnLst/>
                <a:rect l="l" t="t" r="r" b="b"/>
                <a:pathLst>
                  <a:path w="168" h="315" extrusionOk="0">
                    <a:moveTo>
                      <a:pt x="105" y="1"/>
                    </a:moveTo>
                    <a:cubicBezTo>
                      <a:pt x="84" y="1"/>
                      <a:pt x="0" y="189"/>
                      <a:pt x="21" y="252"/>
                    </a:cubicBezTo>
                    <a:cubicBezTo>
                      <a:pt x="63" y="294"/>
                      <a:pt x="105" y="315"/>
                      <a:pt x="126" y="315"/>
                    </a:cubicBezTo>
                    <a:cubicBezTo>
                      <a:pt x="168" y="315"/>
                      <a:pt x="168" y="168"/>
                      <a:pt x="168" y="106"/>
                    </a:cubicBezTo>
                    <a:cubicBezTo>
                      <a:pt x="168" y="43"/>
                      <a:pt x="126" y="1"/>
                      <a:pt x="1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42"/>
              <p:cNvSpPr/>
              <p:nvPr/>
            </p:nvSpPr>
            <p:spPr>
              <a:xfrm>
                <a:off x="5561025" y="1006000"/>
                <a:ext cx="8325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333" h="180" extrusionOk="0">
                    <a:moveTo>
                      <a:pt x="210" y="1"/>
                    </a:moveTo>
                    <a:lnTo>
                      <a:pt x="105" y="22"/>
                    </a:lnTo>
                    <a:cubicBezTo>
                      <a:pt x="1" y="64"/>
                      <a:pt x="126" y="147"/>
                      <a:pt x="231" y="168"/>
                    </a:cubicBezTo>
                    <a:cubicBezTo>
                      <a:pt x="250" y="176"/>
                      <a:pt x="265" y="179"/>
                      <a:pt x="277" y="179"/>
                    </a:cubicBezTo>
                    <a:cubicBezTo>
                      <a:pt x="332" y="179"/>
                      <a:pt x="317" y="108"/>
                      <a:pt x="231" y="22"/>
                    </a:cubicBezTo>
                    <a:lnTo>
                      <a:pt x="21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42"/>
              <p:cNvSpPr/>
              <p:nvPr/>
            </p:nvSpPr>
            <p:spPr>
              <a:xfrm>
                <a:off x="1760775" y="1066175"/>
                <a:ext cx="8400" cy="2250"/>
              </a:xfrm>
              <a:custGeom>
                <a:avLst/>
                <a:gdLst/>
                <a:ahLst/>
                <a:cxnLst/>
                <a:rect l="l" t="t" r="r" b="b"/>
                <a:pathLst>
                  <a:path w="336" h="90" extrusionOk="0">
                    <a:moveTo>
                      <a:pt x="105" y="0"/>
                    </a:moveTo>
                    <a:cubicBezTo>
                      <a:pt x="64" y="0"/>
                      <a:pt x="1" y="21"/>
                      <a:pt x="1" y="42"/>
                    </a:cubicBezTo>
                    <a:cubicBezTo>
                      <a:pt x="1" y="59"/>
                      <a:pt x="124" y="89"/>
                      <a:pt x="193" y="89"/>
                    </a:cubicBezTo>
                    <a:cubicBezTo>
                      <a:pt x="210" y="89"/>
                      <a:pt x="223" y="88"/>
                      <a:pt x="231" y="84"/>
                    </a:cubicBezTo>
                    <a:cubicBezTo>
                      <a:pt x="315" y="84"/>
                      <a:pt x="336" y="42"/>
                      <a:pt x="336" y="21"/>
                    </a:cubicBezTo>
                    <a:cubicBezTo>
                      <a:pt x="336" y="0"/>
                      <a:pt x="168" y="0"/>
                      <a:pt x="1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42"/>
              <p:cNvSpPr/>
              <p:nvPr/>
            </p:nvSpPr>
            <p:spPr>
              <a:xfrm>
                <a:off x="5792750" y="940625"/>
                <a:ext cx="2650" cy="945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378" extrusionOk="0">
                    <a:moveTo>
                      <a:pt x="22" y="0"/>
                    </a:moveTo>
                    <a:cubicBezTo>
                      <a:pt x="1" y="0"/>
                      <a:pt x="1" y="168"/>
                      <a:pt x="1" y="251"/>
                    </a:cubicBezTo>
                    <a:cubicBezTo>
                      <a:pt x="1" y="335"/>
                      <a:pt x="1" y="377"/>
                      <a:pt x="22" y="377"/>
                    </a:cubicBezTo>
                    <a:cubicBezTo>
                      <a:pt x="43" y="377"/>
                      <a:pt x="106" y="210"/>
                      <a:pt x="106" y="126"/>
                    </a:cubicBezTo>
                    <a:cubicBezTo>
                      <a:pt x="106" y="42"/>
                      <a:pt x="43" y="0"/>
                      <a:pt x="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42"/>
              <p:cNvSpPr/>
              <p:nvPr/>
            </p:nvSpPr>
            <p:spPr>
              <a:xfrm>
                <a:off x="1818325" y="1088000"/>
                <a:ext cx="8400" cy="2775"/>
              </a:xfrm>
              <a:custGeom>
                <a:avLst/>
                <a:gdLst/>
                <a:ahLst/>
                <a:cxnLst/>
                <a:rect l="l" t="t" r="r" b="b"/>
                <a:pathLst>
                  <a:path w="336" h="111" extrusionOk="0">
                    <a:moveTo>
                      <a:pt x="150" y="0"/>
                    </a:moveTo>
                    <a:cubicBezTo>
                      <a:pt x="133" y="0"/>
                      <a:pt x="117" y="2"/>
                      <a:pt x="105" y="6"/>
                    </a:cubicBezTo>
                    <a:cubicBezTo>
                      <a:pt x="21" y="6"/>
                      <a:pt x="0" y="48"/>
                      <a:pt x="0" y="90"/>
                    </a:cubicBezTo>
                    <a:cubicBezTo>
                      <a:pt x="0" y="110"/>
                      <a:pt x="189" y="110"/>
                      <a:pt x="231" y="110"/>
                    </a:cubicBezTo>
                    <a:cubicBezTo>
                      <a:pt x="293" y="110"/>
                      <a:pt x="335" y="90"/>
                      <a:pt x="335" y="48"/>
                    </a:cubicBezTo>
                    <a:cubicBezTo>
                      <a:pt x="335" y="31"/>
                      <a:pt x="226" y="0"/>
                      <a:pt x="1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42"/>
              <p:cNvSpPr/>
              <p:nvPr/>
            </p:nvSpPr>
            <p:spPr>
              <a:xfrm>
                <a:off x="5672975" y="943250"/>
                <a:ext cx="212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85" h="168" extrusionOk="0">
                    <a:moveTo>
                      <a:pt x="42" y="0"/>
                    </a:moveTo>
                    <a:cubicBezTo>
                      <a:pt x="42" y="0"/>
                      <a:pt x="21" y="105"/>
                      <a:pt x="0" y="126"/>
                    </a:cubicBezTo>
                    <a:cubicBezTo>
                      <a:pt x="0" y="146"/>
                      <a:pt x="42" y="167"/>
                      <a:pt x="42" y="167"/>
                    </a:cubicBezTo>
                    <a:cubicBezTo>
                      <a:pt x="84" y="167"/>
                      <a:pt x="84" y="63"/>
                      <a:pt x="84" y="42"/>
                    </a:cubicBezTo>
                    <a:cubicBezTo>
                      <a:pt x="84" y="21"/>
                      <a:pt x="42" y="0"/>
                      <a:pt x="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42"/>
              <p:cNvSpPr/>
              <p:nvPr/>
            </p:nvSpPr>
            <p:spPr>
              <a:xfrm>
                <a:off x="5833575" y="925975"/>
                <a:ext cx="210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84" h="189" extrusionOk="0">
                    <a:moveTo>
                      <a:pt x="63" y="1"/>
                    </a:moveTo>
                    <a:cubicBezTo>
                      <a:pt x="42" y="1"/>
                      <a:pt x="0" y="84"/>
                      <a:pt x="0" y="126"/>
                    </a:cubicBezTo>
                    <a:cubicBezTo>
                      <a:pt x="0" y="168"/>
                      <a:pt x="63" y="189"/>
                      <a:pt x="63" y="189"/>
                    </a:cubicBezTo>
                    <a:cubicBezTo>
                      <a:pt x="84" y="189"/>
                      <a:pt x="84" y="84"/>
                      <a:pt x="84" y="63"/>
                    </a:cubicBezTo>
                    <a:cubicBezTo>
                      <a:pt x="84" y="21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42"/>
              <p:cNvSpPr/>
              <p:nvPr/>
            </p:nvSpPr>
            <p:spPr>
              <a:xfrm>
                <a:off x="1701150" y="1011775"/>
                <a:ext cx="5250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210" h="84" extrusionOk="0">
                    <a:moveTo>
                      <a:pt x="84" y="0"/>
                    </a:moveTo>
                    <a:cubicBezTo>
                      <a:pt x="21" y="0"/>
                      <a:pt x="0" y="21"/>
                      <a:pt x="0" y="21"/>
                    </a:cubicBezTo>
                    <a:cubicBezTo>
                      <a:pt x="0" y="42"/>
                      <a:pt x="84" y="84"/>
                      <a:pt x="126" y="84"/>
                    </a:cubicBezTo>
                    <a:cubicBezTo>
                      <a:pt x="189" y="84"/>
                      <a:pt x="210" y="21"/>
                      <a:pt x="210" y="21"/>
                    </a:cubicBezTo>
                    <a:cubicBezTo>
                      <a:pt x="210" y="0"/>
                      <a:pt x="105" y="0"/>
                      <a:pt x="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42"/>
              <p:cNvSpPr/>
              <p:nvPr/>
            </p:nvSpPr>
            <p:spPr>
              <a:xfrm>
                <a:off x="1827725" y="1055250"/>
                <a:ext cx="4225" cy="3625"/>
              </a:xfrm>
              <a:custGeom>
                <a:avLst/>
                <a:gdLst/>
                <a:ahLst/>
                <a:cxnLst/>
                <a:rect l="l" t="t" r="r" b="b"/>
                <a:pathLst>
                  <a:path w="169" h="145" extrusionOk="0">
                    <a:moveTo>
                      <a:pt x="51" y="0"/>
                    </a:moveTo>
                    <a:cubicBezTo>
                      <a:pt x="20" y="0"/>
                      <a:pt x="1" y="19"/>
                      <a:pt x="1" y="19"/>
                    </a:cubicBezTo>
                    <a:lnTo>
                      <a:pt x="106" y="123"/>
                    </a:lnTo>
                    <a:cubicBezTo>
                      <a:pt x="147" y="144"/>
                      <a:pt x="168" y="144"/>
                      <a:pt x="168" y="144"/>
                    </a:cubicBezTo>
                    <a:cubicBezTo>
                      <a:pt x="168" y="144"/>
                      <a:pt x="127" y="60"/>
                      <a:pt x="106" y="19"/>
                    </a:cubicBezTo>
                    <a:cubicBezTo>
                      <a:pt x="85" y="5"/>
                      <a:pt x="66" y="0"/>
                      <a:pt x="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42"/>
              <p:cNvSpPr/>
              <p:nvPr/>
            </p:nvSpPr>
            <p:spPr>
              <a:xfrm>
                <a:off x="1779600" y="1056675"/>
                <a:ext cx="4225" cy="3225"/>
              </a:xfrm>
              <a:custGeom>
                <a:avLst/>
                <a:gdLst/>
                <a:ahLst/>
                <a:cxnLst/>
                <a:rect l="l" t="t" r="r" b="b"/>
                <a:pathLst>
                  <a:path w="169" h="129" extrusionOk="0">
                    <a:moveTo>
                      <a:pt x="145" y="0"/>
                    </a:moveTo>
                    <a:cubicBezTo>
                      <a:pt x="130" y="0"/>
                      <a:pt x="59" y="69"/>
                      <a:pt x="22" y="87"/>
                    </a:cubicBezTo>
                    <a:cubicBezTo>
                      <a:pt x="1" y="108"/>
                      <a:pt x="1" y="129"/>
                      <a:pt x="1" y="129"/>
                    </a:cubicBezTo>
                    <a:cubicBezTo>
                      <a:pt x="43" y="129"/>
                      <a:pt x="106" y="87"/>
                      <a:pt x="147" y="87"/>
                    </a:cubicBezTo>
                    <a:cubicBezTo>
                      <a:pt x="168" y="66"/>
                      <a:pt x="147" y="3"/>
                      <a:pt x="147" y="3"/>
                    </a:cubicBezTo>
                    <a:cubicBezTo>
                      <a:pt x="147" y="1"/>
                      <a:pt x="146" y="0"/>
                      <a:pt x="1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42"/>
              <p:cNvSpPr/>
              <p:nvPr/>
            </p:nvSpPr>
            <p:spPr>
              <a:xfrm>
                <a:off x="1693300" y="1038450"/>
                <a:ext cx="2125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189" extrusionOk="0">
                    <a:moveTo>
                      <a:pt x="42" y="0"/>
                    </a:moveTo>
                    <a:cubicBezTo>
                      <a:pt x="1" y="0"/>
                      <a:pt x="1" y="105"/>
                      <a:pt x="1" y="126"/>
                    </a:cubicBezTo>
                    <a:cubicBezTo>
                      <a:pt x="1" y="168"/>
                      <a:pt x="42" y="188"/>
                      <a:pt x="42" y="188"/>
                    </a:cubicBezTo>
                    <a:cubicBezTo>
                      <a:pt x="42" y="188"/>
                      <a:pt x="63" y="105"/>
                      <a:pt x="84" y="63"/>
                    </a:cubicBezTo>
                    <a:cubicBezTo>
                      <a:pt x="84" y="21"/>
                      <a:pt x="42" y="0"/>
                      <a:pt x="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42"/>
              <p:cNvSpPr/>
              <p:nvPr/>
            </p:nvSpPr>
            <p:spPr>
              <a:xfrm>
                <a:off x="5817350" y="912375"/>
                <a:ext cx="2125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189" extrusionOk="0">
                    <a:moveTo>
                      <a:pt x="63" y="1"/>
                    </a:moveTo>
                    <a:cubicBezTo>
                      <a:pt x="63" y="1"/>
                      <a:pt x="21" y="84"/>
                      <a:pt x="0" y="126"/>
                    </a:cubicBezTo>
                    <a:cubicBezTo>
                      <a:pt x="0" y="147"/>
                      <a:pt x="63" y="189"/>
                      <a:pt x="63" y="189"/>
                    </a:cubicBezTo>
                    <a:cubicBezTo>
                      <a:pt x="84" y="189"/>
                      <a:pt x="84" y="84"/>
                      <a:pt x="84" y="42"/>
                    </a:cubicBezTo>
                    <a:cubicBezTo>
                      <a:pt x="84" y="21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42"/>
              <p:cNvSpPr/>
              <p:nvPr/>
            </p:nvSpPr>
            <p:spPr>
              <a:xfrm>
                <a:off x="1961125" y="781600"/>
                <a:ext cx="3675" cy="3275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31" extrusionOk="0">
                    <a:moveTo>
                      <a:pt x="147" y="1"/>
                    </a:moveTo>
                    <a:lnTo>
                      <a:pt x="147" y="1"/>
                    </a:lnTo>
                    <a:cubicBezTo>
                      <a:pt x="147" y="1"/>
                      <a:pt x="42" y="22"/>
                      <a:pt x="21" y="42"/>
                    </a:cubicBezTo>
                    <a:cubicBezTo>
                      <a:pt x="0" y="84"/>
                      <a:pt x="21" y="126"/>
                      <a:pt x="21" y="126"/>
                    </a:cubicBezTo>
                    <a:cubicBezTo>
                      <a:pt x="21" y="129"/>
                      <a:pt x="23" y="130"/>
                      <a:pt x="26" y="130"/>
                    </a:cubicBezTo>
                    <a:cubicBezTo>
                      <a:pt x="43" y="130"/>
                      <a:pt x="108" y="79"/>
                      <a:pt x="126" y="42"/>
                    </a:cubicBezTo>
                    <a:cubicBezTo>
                      <a:pt x="147" y="22"/>
                      <a:pt x="147" y="1"/>
                      <a:pt x="14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42"/>
              <p:cNvSpPr/>
              <p:nvPr/>
            </p:nvSpPr>
            <p:spPr>
              <a:xfrm>
                <a:off x="5751950" y="992925"/>
                <a:ext cx="4225" cy="3250"/>
              </a:xfrm>
              <a:custGeom>
                <a:avLst/>
                <a:gdLst/>
                <a:ahLst/>
                <a:cxnLst/>
                <a:rect l="l" t="t" r="r" b="b"/>
                <a:pathLst>
                  <a:path w="169" h="130" extrusionOk="0">
                    <a:moveTo>
                      <a:pt x="168" y="1"/>
                    </a:moveTo>
                    <a:cubicBezTo>
                      <a:pt x="168" y="1"/>
                      <a:pt x="64" y="43"/>
                      <a:pt x="22" y="43"/>
                    </a:cubicBezTo>
                    <a:cubicBezTo>
                      <a:pt x="1" y="64"/>
                      <a:pt x="22" y="126"/>
                      <a:pt x="22" y="126"/>
                    </a:cubicBezTo>
                    <a:cubicBezTo>
                      <a:pt x="22" y="129"/>
                      <a:pt x="23" y="130"/>
                      <a:pt x="25" y="130"/>
                    </a:cubicBezTo>
                    <a:cubicBezTo>
                      <a:pt x="39" y="130"/>
                      <a:pt x="108" y="61"/>
                      <a:pt x="126" y="43"/>
                    </a:cubicBezTo>
                    <a:cubicBezTo>
                      <a:pt x="168" y="22"/>
                      <a:pt x="168" y="1"/>
                      <a:pt x="1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42"/>
              <p:cNvSpPr/>
              <p:nvPr/>
            </p:nvSpPr>
            <p:spPr>
              <a:xfrm>
                <a:off x="5756150" y="989175"/>
                <a:ext cx="3675" cy="3775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51" extrusionOk="0">
                    <a:moveTo>
                      <a:pt x="123" y="1"/>
                    </a:moveTo>
                    <a:cubicBezTo>
                      <a:pt x="108" y="1"/>
                      <a:pt x="40" y="69"/>
                      <a:pt x="21" y="88"/>
                    </a:cubicBezTo>
                    <a:cubicBezTo>
                      <a:pt x="0" y="109"/>
                      <a:pt x="0" y="151"/>
                      <a:pt x="0" y="151"/>
                    </a:cubicBezTo>
                    <a:cubicBezTo>
                      <a:pt x="0" y="151"/>
                      <a:pt x="105" y="88"/>
                      <a:pt x="126" y="88"/>
                    </a:cubicBezTo>
                    <a:cubicBezTo>
                      <a:pt x="147" y="67"/>
                      <a:pt x="126" y="46"/>
                      <a:pt x="126" y="4"/>
                    </a:cubicBezTo>
                    <a:cubicBezTo>
                      <a:pt x="126" y="2"/>
                      <a:pt x="125" y="1"/>
                      <a:pt x="12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42"/>
              <p:cNvSpPr/>
              <p:nvPr/>
            </p:nvSpPr>
            <p:spPr>
              <a:xfrm>
                <a:off x="1776475" y="1059900"/>
                <a:ext cx="420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50" extrusionOk="0">
                    <a:moveTo>
                      <a:pt x="168" y="0"/>
                    </a:moveTo>
                    <a:cubicBezTo>
                      <a:pt x="168" y="0"/>
                      <a:pt x="63" y="63"/>
                      <a:pt x="21" y="63"/>
                    </a:cubicBezTo>
                    <a:cubicBezTo>
                      <a:pt x="0" y="84"/>
                      <a:pt x="21" y="146"/>
                      <a:pt x="21" y="146"/>
                    </a:cubicBezTo>
                    <a:cubicBezTo>
                      <a:pt x="21" y="149"/>
                      <a:pt x="22" y="150"/>
                      <a:pt x="24" y="150"/>
                    </a:cubicBezTo>
                    <a:cubicBezTo>
                      <a:pt x="39" y="150"/>
                      <a:pt x="107" y="81"/>
                      <a:pt x="126" y="63"/>
                    </a:cubicBezTo>
                    <a:cubicBezTo>
                      <a:pt x="168" y="42"/>
                      <a:pt x="168" y="0"/>
                      <a:pt x="1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42"/>
              <p:cNvSpPr/>
              <p:nvPr/>
            </p:nvSpPr>
            <p:spPr>
              <a:xfrm>
                <a:off x="5670350" y="1027450"/>
                <a:ext cx="21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5" h="190" extrusionOk="0">
                    <a:moveTo>
                      <a:pt x="43" y="1"/>
                    </a:moveTo>
                    <a:cubicBezTo>
                      <a:pt x="22" y="1"/>
                      <a:pt x="1" y="84"/>
                      <a:pt x="1" y="126"/>
                    </a:cubicBezTo>
                    <a:cubicBezTo>
                      <a:pt x="1" y="147"/>
                      <a:pt x="43" y="189"/>
                      <a:pt x="43" y="189"/>
                    </a:cubicBezTo>
                    <a:cubicBezTo>
                      <a:pt x="85" y="189"/>
                      <a:pt x="85" y="84"/>
                      <a:pt x="85" y="43"/>
                    </a:cubicBezTo>
                    <a:cubicBezTo>
                      <a:pt x="85" y="22"/>
                      <a:pt x="43" y="1"/>
                      <a:pt x="4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42"/>
              <p:cNvSpPr/>
              <p:nvPr/>
            </p:nvSpPr>
            <p:spPr>
              <a:xfrm>
                <a:off x="1844475" y="1086050"/>
                <a:ext cx="2125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189" extrusionOk="0">
                    <a:moveTo>
                      <a:pt x="63" y="0"/>
                    </a:moveTo>
                    <a:cubicBezTo>
                      <a:pt x="63" y="0"/>
                      <a:pt x="21" y="105"/>
                      <a:pt x="1" y="126"/>
                    </a:cubicBezTo>
                    <a:cubicBezTo>
                      <a:pt x="1" y="168"/>
                      <a:pt x="63" y="188"/>
                      <a:pt x="63" y="188"/>
                    </a:cubicBezTo>
                    <a:cubicBezTo>
                      <a:pt x="84" y="188"/>
                      <a:pt x="84" y="84"/>
                      <a:pt x="84" y="63"/>
                    </a:cubicBezTo>
                    <a:cubicBezTo>
                      <a:pt x="84" y="21"/>
                      <a:pt x="63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42"/>
              <p:cNvSpPr/>
              <p:nvPr/>
            </p:nvSpPr>
            <p:spPr>
              <a:xfrm>
                <a:off x="1777000" y="1088125"/>
                <a:ext cx="21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5" h="190" extrusionOk="0">
                    <a:moveTo>
                      <a:pt x="63" y="1"/>
                    </a:moveTo>
                    <a:cubicBezTo>
                      <a:pt x="63" y="1"/>
                      <a:pt x="42" y="85"/>
                      <a:pt x="0" y="126"/>
                    </a:cubicBezTo>
                    <a:cubicBezTo>
                      <a:pt x="0" y="168"/>
                      <a:pt x="63" y="189"/>
                      <a:pt x="63" y="189"/>
                    </a:cubicBezTo>
                    <a:cubicBezTo>
                      <a:pt x="84" y="189"/>
                      <a:pt x="84" y="85"/>
                      <a:pt x="84" y="43"/>
                    </a:cubicBezTo>
                    <a:cubicBezTo>
                      <a:pt x="84" y="22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14" name="Google Shape;1414;p42"/>
            <p:cNvSpPr/>
            <p:nvPr/>
          </p:nvSpPr>
          <p:spPr>
            <a:xfrm rot="10800000">
              <a:off x="-1433796" y="3962166"/>
              <a:ext cx="4380573" cy="547662"/>
            </a:xfrm>
            <a:custGeom>
              <a:avLst/>
              <a:gdLst/>
              <a:ahLst/>
              <a:cxnLst/>
              <a:rect l="l" t="t" r="r" b="b"/>
              <a:pathLst>
                <a:path w="162892" h="16621" extrusionOk="0">
                  <a:moveTo>
                    <a:pt x="145127" y="1055"/>
                  </a:moveTo>
                  <a:cubicBezTo>
                    <a:pt x="145303" y="1055"/>
                    <a:pt x="145480" y="1111"/>
                    <a:pt x="145650" y="1179"/>
                  </a:cubicBezTo>
                  <a:cubicBezTo>
                    <a:pt x="145336" y="1179"/>
                    <a:pt x="145002" y="1200"/>
                    <a:pt x="144688" y="1200"/>
                  </a:cubicBezTo>
                  <a:cubicBezTo>
                    <a:pt x="144831" y="1095"/>
                    <a:pt x="144979" y="1055"/>
                    <a:pt x="145127" y="1055"/>
                  </a:cubicBezTo>
                  <a:close/>
                  <a:moveTo>
                    <a:pt x="151556" y="1092"/>
                  </a:moveTo>
                  <a:cubicBezTo>
                    <a:pt x="151626" y="1092"/>
                    <a:pt x="151676" y="1161"/>
                    <a:pt x="151676" y="1179"/>
                  </a:cubicBezTo>
                  <a:cubicBezTo>
                    <a:pt x="151676" y="1200"/>
                    <a:pt x="151613" y="1242"/>
                    <a:pt x="151572" y="1242"/>
                  </a:cubicBezTo>
                  <a:cubicBezTo>
                    <a:pt x="151509" y="1242"/>
                    <a:pt x="151321" y="1200"/>
                    <a:pt x="151300" y="1179"/>
                  </a:cubicBezTo>
                  <a:cubicBezTo>
                    <a:pt x="151300" y="1158"/>
                    <a:pt x="151488" y="1117"/>
                    <a:pt x="151530" y="1096"/>
                  </a:cubicBezTo>
                  <a:cubicBezTo>
                    <a:pt x="151539" y="1093"/>
                    <a:pt x="151548" y="1092"/>
                    <a:pt x="151556" y="1092"/>
                  </a:cubicBezTo>
                  <a:close/>
                  <a:moveTo>
                    <a:pt x="153915" y="1200"/>
                  </a:moveTo>
                  <a:cubicBezTo>
                    <a:pt x="153915" y="1200"/>
                    <a:pt x="153936" y="1305"/>
                    <a:pt x="153936" y="1347"/>
                  </a:cubicBezTo>
                  <a:cubicBezTo>
                    <a:pt x="153936" y="1368"/>
                    <a:pt x="153894" y="1389"/>
                    <a:pt x="153894" y="1389"/>
                  </a:cubicBezTo>
                  <a:cubicBezTo>
                    <a:pt x="153873" y="1389"/>
                    <a:pt x="153873" y="1368"/>
                    <a:pt x="153873" y="1347"/>
                  </a:cubicBezTo>
                  <a:cubicBezTo>
                    <a:pt x="153873" y="1305"/>
                    <a:pt x="153894" y="1242"/>
                    <a:pt x="153915" y="1200"/>
                  </a:cubicBezTo>
                  <a:close/>
                  <a:moveTo>
                    <a:pt x="139603" y="1389"/>
                  </a:moveTo>
                  <a:cubicBezTo>
                    <a:pt x="139666" y="1389"/>
                    <a:pt x="139687" y="1451"/>
                    <a:pt x="139687" y="1451"/>
                  </a:cubicBezTo>
                  <a:cubicBezTo>
                    <a:pt x="139687" y="1472"/>
                    <a:pt x="139645" y="1472"/>
                    <a:pt x="139603" y="1472"/>
                  </a:cubicBezTo>
                  <a:cubicBezTo>
                    <a:pt x="139561" y="1472"/>
                    <a:pt x="139478" y="1451"/>
                    <a:pt x="139478" y="1409"/>
                  </a:cubicBezTo>
                  <a:cubicBezTo>
                    <a:pt x="139478" y="1389"/>
                    <a:pt x="139582" y="1389"/>
                    <a:pt x="139603" y="1389"/>
                  </a:cubicBezTo>
                  <a:close/>
                  <a:moveTo>
                    <a:pt x="154564" y="1409"/>
                  </a:moveTo>
                  <a:cubicBezTo>
                    <a:pt x="154626" y="1409"/>
                    <a:pt x="154815" y="1472"/>
                    <a:pt x="154815" y="1472"/>
                  </a:cubicBezTo>
                  <a:cubicBezTo>
                    <a:pt x="154815" y="1472"/>
                    <a:pt x="154647" y="1514"/>
                    <a:pt x="154606" y="1556"/>
                  </a:cubicBezTo>
                  <a:cubicBezTo>
                    <a:pt x="154599" y="1558"/>
                    <a:pt x="154592" y="1559"/>
                    <a:pt x="154584" y="1559"/>
                  </a:cubicBezTo>
                  <a:cubicBezTo>
                    <a:pt x="154525" y="1559"/>
                    <a:pt x="154459" y="1491"/>
                    <a:pt x="154459" y="1472"/>
                  </a:cubicBezTo>
                  <a:cubicBezTo>
                    <a:pt x="154459" y="1451"/>
                    <a:pt x="154522" y="1409"/>
                    <a:pt x="154564" y="1409"/>
                  </a:cubicBezTo>
                  <a:close/>
                  <a:moveTo>
                    <a:pt x="155401" y="1598"/>
                  </a:moveTo>
                  <a:cubicBezTo>
                    <a:pt x="155463" y="1598"/>
                    <a:pt x="155673" y="1661"/>
                    <a:pt x="155694" y="1661"/>
                  </a:cubicBezTo>
                  <a:cubicBezTo>
                    <a:pt x="155694" y="1661"/>
                    <a:pt x="155484" y="1681"/>
                    <a:pt x="155401" y="1681"/>
                  </a:cubicBezTo>
                  <a:cubicBezTo>
                    <a:pt x="155338" y="1681"/>
                    <a:pt x="155275" y="1640"/>
                    <a:pt x="155275" y="1619"/>
                  </a:cubicBezTo>
                  <a:cubicBezTo>
                    <a:pt x="155275" y="1619"/>
                    <a:pt x="155338" y="1598"/>
                    <a:pt x="155401" y="1598"/>
                  </a:cubicBezTo>
                  <a:close/>
                  <a:moveTo>
                    <a:pt x="156171" y="1754"/>
                  </a:moveTo>
                  <a:cubicBezTo>
                    <a:pt x="156225" y="1754"/>
                    <a:pt x="156279" y="1811"/>
                    <a:pt x="156279" y="1828"/>
                  </a:cubicBezTo>
                  <a:cubicBezTo>
                    <a:pt x="156279" y="1870"/>
                    <a:pt x="156217" y="1891"/>
                    <a:pt x="156175" y="1891"/>
                  </a:cubicBezTo>
                  <a:cubicBezTo>
                    <a:pt x="156091" y="1891"/>
                    <a:pt x="155903" y="1870"/>
                    <a:pt x="155924" y="1828"/>
                  </a:cubicBezTo>
                  <a:cubicBezTo>
                    <a:pt x="155924" y="1828"/>
                    <a:pt x="156091" y="1786"/>
                    <a:pt x="156133" y="1765"/>
                  </a:cubicBezTo>
                  <a:cubicBezTo>
                    <a:pt x="156145" y="1757"/>
                    <a:pt x="156158" y="1754"/>
                    <a:pt x="156171" y="1754"/>
                  </a:cubicBezTo>
                  <a:close/>
                  <a:moveTo>
                    <a:pt x="136109" y="1828"/>
                  </a:moveTo>
                  <a:cubicBezTo>
                    <a:pt x="136151" y="1828"/>
                    <a:pt x="136339" y="1870"/>
                    <a:pt x="136339" y="1891"/>
                  </a:cubicBezTo>
                  <a:cubicBezTo>
                    <a:pt x="136339" y="1891"/>
                    <a:pt x="136193" y="1933"/>
                    <a:pt x="136130" y="1974"/>
                  </a:cubicBezTo>
                  <a:cubicBezTo>
                    <a:pt x="136125" y="1977"/>
                    <a:pt x="136120" y="1978"/>
                    <a:pt x="136115" y="1978"/>
                  </a:cubicBezTo>
                  <a:cubicBezTo>
                    <a:pt x="136071" y="1978"/>
                    <a:pt x="136004" y="1909"/>
                    <a:pt x="136004" y="1891"/>
                  </a:cubicBezTo>
                  <a:cubicBezTo>
                    <a:pt x="136004" y="1870"/>
                    <a:pt x="136046" y="1828"/>
                    <a:pt x="136109" y="1828"/>
                  </a:cubicBezTo>
                  <a:close/>
                  <a:moveTo>
                    <a:pt x="142533" y="1870"/>
                  </a:moveTo>
                  <a:cubicBezTo>
                    <a:pt x="142595" y="1870"/>
                    <a:pt x="142784" y="1912"/>
                    <a:pt x="142784" y="1912"/>
                  </a:cubicBezTo>
                  <a:cubicBezTo>
                    <a:pt x="142784" y="1912"/>
                    <a:pt x="142616" y="1974"/>
                    <a:pt x="142574" y="1995"/>
                  </a:cubicBezTo>
                  <a:cubicBezTo>
                    <a:pt x="142568" y="1998"/>
                    <a:pt x="142560" y="1999"/>
                    <a:pt x="142553" y="1999"/>
                  </a:cubicBezTo>
                  <a:cubicBezTo>
                    <a:pt x="142494" y="1999"/>
                    <a:pt x="142428" y="1930"/>
                    <a:pt x="142428" y="1912"/>
                  </a:cubicBezTo>
                  <a:cubicBezTo>
                    <a:pt x="142428" y="1891"/>
                    <a:pt x="142491" y="1870"/>
                    <a:pt x="142533" y="1870"/>
                  </a:cubicBezTo>
                  <a:close/>
                  <a:moveTo>
                    <a:pt x="141405" y="1892"/>
                  </a:moveTo>
                  <a:cubicBezTo>
                    <a:pt x="141583" y="1892"/>
                    <a:pt x="141765" y="1948"/>
                    <a:pt x="141947" y="2016"/>
                  </a:cubicBezTo>
                  <a:cubicBezTo>
                    <a:pt x="141633" y="2016"/>
                    <a:pt x="141277" y="2016"/>
                    <a:pt x="140963" y="2037"/>
                  </a:cubicBezTo>
                  <a:cubicBezTo>
                    <a:pt x="141107" y="1932"/>
                    <a:pt x="141255" y="1892"/>
                    <a:pt x="141405" y="1892"/>
                  </a:cubicBezTo>
                  <a:close/>
                  <a:moveTo>
                    <a:pt x="145211" y="1661"/>
                  </a:moveTo>
                  <a:lnTo>
                    <a:pt x="145859" y="1891"/>
                  </a:lnTo>
                  <a:lnTo>
                    <a:pt x="146278" y="2079"/>
                  </a:lnTo>
                  <a:cubicBezTo>
                    <a:pt x="146509" y="2054"/>
                    <a:pt x="146652" y="2043"/>
                    <a:pt x="146704" y="2043"/>
                  </a:cubicBezTo>
                  <a:cubicBezTo>
                    <a:pt x="146783" y="2043"/>
                    <a:pt x="146645" y="2070"/>
                    <a:pt x="146278" y="2121"/>
                  </a:cubicBezTo>
                  <a:lnTo>
                    <a:pt x="145190" y="2121"/>
                  </a:lnTo>
                  <a:cubicBezTo>
                    <a:pt x="144583" y="2016"/>
                    <a:pt x="144081" y="1870"/>
                    <a:pt x="144081" y="1828"/>
                  </a:cubicBezTo>
                  <a:cubicBezTo>
                    <a:pt x="144081" y="1807"/>
                    <a:pt x="144583" y="1723"/>
                    <a:pt x="145211" y="1661"/>
                  </a:cubicBezTo>
                  <a:close/>
                  <a:moveTo>
                    <a:pt x="139919" y="1931"/>
                  </a:moveTo>
                  <a:cubicBezTo>
                    <a:pt x="140099" y="1931"/>
                    <a:pt x="140117" y="2164"/>
                    <a:pt x="139939" y="2164"/>
                  </a:cubicBezTo>
                  <a:cubicBezTo>
                    <a:pt x="139932" y="2164"/>
                    <a:pt x="139925" y="2164"/>
                    <a:pt x="139917" y="2163"/>
                  </a:cubicBezTo>
                  <a:cubicBezTo>
                    <a:pt x="139687" y="2142"/>
                    <a:pt x="139499" y="2037"/>
                    <a:pt x="139499" y="2016"/>
                  </a:cubicBezTo>
                  <a:cubicBezTo>
                    <a:pt x="139499" y="1974"/>
                    <a:pt x="139687" y="1933"/>
                    <a:pt x="139896" y="1933"/>
                  </a:cubicBezTo>
                  <a:cubicBezTo>
                    <a:pt x="139904" y="1932"/>
                    <a:pt x="139911" y="1931"/>
                    <a:pt x="139919" y="1931"/>
                  </a:cubicBezTo>
                  <a:close/>
                  <a:moveTo>
                    <a:pt x="43618" y="4749"/>
                  </a:moveTo>
                  <a:cubicBezTo>
                    <a:pt x="45056" y="4749"/>
                    <a:pt x="46054" y="4768"/>
                    <a:pt x="46054" y="4799"/>
                  </a:cubicBezTo>
                  <a:cubicBezTo>
                    <a:pt x="46054" y="4820"/>
                    <a:pt x="44171" y="4862"/>
                    <a:pt x="41890" y="4925"/>
                  </a:cubicBezTo>
                  <a:lnTo>
                    <a:pt x="29922" y="5218"/>
                  </a:lnTo>
                  <a:cubicBezTo>
                    <a:pt x="28771" y="5239"/>
                    <a:pt x="27730" y="5249"/>
                    <a:pt x="26977" y="5249"/>
                  </a:cubicBezTo>
                  <a:cubicBezTo>
                    <a:pt x="26223" y="5249"/>
                    <a:pt x="25758" y="5239"/>
                    <a:pt x="25758" y="5218"/>
                  </a:cubicBezTo>
                  <a:lnTo>
                    <a:pt x="25758" y="5176"/>
                  </a:lnTo>
                  <a:lnTo>
                    <a:pt x="25779" y="5155"/>
                  </a:lnTo>
                  <a:cubicBezTo>
                    <a:pt x="25821" y="5134"/>
                    <a:pt x="27725" y="5071"/>
                    <a:pt x="30005" y="5029"/>
                  </a:cubicBezTo>
                  <a:lnTo>
                    <a:pt x="41890" y="4757"/>
                  </a:lnTo>
                  <a:cubicBezTo>
                    <a:pt x="42507" y="4752"/>
                    <a:pt x="43092" y="4749"/>
                    <a:pt x="43618" y="4749"/>
                  </a:cubicBezTo>
                  <a:close/>
                  <a:moveTo>
                    <a:pt x="156279" y="5699"/>
                  </a:moveTo>
                  <a:cubicBezTo>
                    <a:pt x="156300" y="5699"/>
                    <a:pt x="156405" y="5741"/>
                    <a:pt x="156405" y="5762"/>
                  </a:cubicBezTo>
                  <a:cubicBezTo>
                    <a:pt x="156405" y="5783"/>
                    <a:pt x="156300" y="5783"/>
                    <a:pt x="156279" y="5783"/>
                  </a:cubicBezTo>
                  <a:cubicBezTo>
                    <a:pt x="156217" y="5783"/>
                    <a:pt x="156196" y="5741"/>
                    <a:pt x="156196" y="5741"/>
                  </a:cubicBezTo>
                  <a:cubicBezTo>
                    <a:pt x="156196" y="5699"/>
                    <a:pt x="156238" y="5699"/>
                    <a:pt x="156279" y="5699"/>
                  </a:cubicBezTo>
                  <a:close/>
                  <a:moveTo>
                    <a:pt x="4855" y="5783"/>
                  </a:moveTo>
                  <a:cubicBezTo>
                    <a:pt x="5002" y="5783"/>
                    <a:pt x="5378" y="5803"/>
                    <a:pt x="5378" y="5845"/>
                  </a:cubicBezTo>
                  <a:cubicBezTo>
                    <a:pt x="5378" y="5866"/>
                    <a:pt x="5023" y="5908"/>
                    <a:pt x="4897" y="5908"/>
                  </a:cubicBezTo>
                  <a:cubicBezTo>
                    <a:pt x="4868" y="5916"/>
                    <a:pt x="4841" y="5920"/>
                    <a:pt x="4814" y="5920"/>
                  </a:cubicBezTo>
                  <a:cubicBezTo>
                    <a:pt x="4706" y="5920"/>
                    <a:pt x="4625" y="5862"/>
                    <a:pt x="4625" y="5845"/>
                  </a:cubicBezTo>
                  <a:cubicBezTo>
                    <a:pt x="4604" y="5803"/>
                    <a:pt x="4730" y="5783"/>
                    <a:pt x="4855" y="5783"/>
                  </a:cubicBezTo>
                  <a:close/>
                  <a:moveTo>
                    <a:pt x="153546" y="7035"/>
                  </a:moveTo>
                  <a:cubicBezTo>
                    <a:pt x="153623" y="7035"/>
                    <a:pt x="153706" y="7103"/>
                    <a:pt x="153706" y="7122"/>
                  </a:cubicBezTo>
                  <a:cubicBezTo>
                    <a:pt x="153706" y="7143"/>
                    <a:pt x="153622" y="7163"/>
                    <a:pt x="153517" y="7163"/>
                  </a:cubicBezTo>
                  <a:cubicBezTo>
                    <a:pt x="153413" y="7163"/>
                    <a:pt x="153162" y="7122"/>
                    <a:pt x="153162" y="7122"/>
                  </a:cubicBezTo>
                  <a:cubicBezTo>
                    <a:pt x="153162" y="7122"/>
                    <a:pt x="153413" y="7059"/>
                    <a:pt x="153517" y="7038"/>
                  </a:cubicBezTo>
                  <a:cubicBezTo>
                    <a:pt x="153527" y="7036"/>
                    <a:pt x="153536" y="7035"/>
                    <a:pt x="153546" y="7035"/>
                  </a:cubicBezTo>
                  <a:close/>
                  <a:moveTo>
                    <a:pt x="4813" y="7268"/>
                  </a:moveTo>
                  <a:cubicBezTo>
                    <a:pt x="5127" y="7268"/>
                    <a:pt x="5420" y="7310"/>
                    <a:pt x="5420" y="7331"/>
                  </a:cubicBezTo>
                  <a:cubicBezTo>
                    <a:pt x="5441" y="7352"/>
                    <a:pt x="5148" y="7415"/>
                    <a:pt x="4834" y="7456"/>
                  </a:cubicBezTo>
                  <a:cubicBezTo>
                    <a:pt x="4733" y="7475"/>
                    <a:pt x="4579" y="7483"/>
                    <a:pt x="4414" y="7483"/>
                  </a:cubicBezTo>
                  <a:cubicBezTo>
                    <a:pt x="4036" y="7483"/>
                    <a:pt x="3600" y="7444"/>
                    <a:pt x="3600" y="7415"/>
                  </a:cubicBezTo>
                  <a:cubicBezTo>
                    <a:pt x="3600" y="7352"/>
                    <a:pt x="4500" y="7268"/>
                    <a:pt x="4813" y="7268"/>
                  </a:cubicBezTo>
                  <a:close/>
                  <a:moveTo>
                    <a:pt x="2972" y="7666"/>
                  </a:moveTo>
                  <a:cubicBezTo>
                    <a:pt x="3077" y="7666"/>
                    <a:pt x="3349" y="7728"/>
                    <a:pt x="3349" y="7728"/>
                  </a:cubicBezTo>
                  <a:cubicBezTo>
                    <a:pt x="3349" y="7728"/>
                    <a:pt x="3077" y="7770"/>
                    <a:pt x="2972" y="7791"/>
                  </a:cubicBezTo>
                  <a:cubicBezTo>
                    <a:pt x="2952" y="7799"/>
                    <a:pt x="2933" y="7803"/>
                    <a:pt x="2916" y="7803"/>
                  </a:cubicBezTo>
                  <a:cubicBezTo>
                    <a:pt x="2845" y="7803"/>
                    <a:pt x="2805" y="7745"/>
                    <a:pt x="2805" y="7728"/>
                  </a:cubicBezTo>
                  <a:cubicBezTo>
                    <a:pt x="2805" y="7687"/>
                    <a:pt x="2867" y="7666"/>
                    <a:pt x="2972" y="7666"/>
                  </a:cubicBezTo>
                  <a:close/>
                  <a:moveTo>
                    <a:pt x="3139" y="8461"/>
                  </a:moveTo>
                  <a:cubicBezTo>
                    <a:pt x="3286" y="8461"/>
                    <a:pt x="3432" y="8482"/>
                    <a:pt x="3432" y="8503"/>
                  </a:cubicBezTo>
                  <a:cubicBezTo>
                    <a:pt x="3432" y="8503"/>
                    <a:pt x="3286" y="8524"/>
                    <a:pt x="3139" y="8524"/>
                  </a:cubicBezTo>
                  <a:cubicBezTo>
                    <a:pt x="2972" y="8524"/>
                    <a:pt x="2595" y="8503"/>
                    <a:pt x="2595" y="8503"/>
                  </a:cubicBezTo>
                  <a:cubicBezTo>
                    <a:pt x="2595" y="8482"/>
                    <a:pt x="2972" y="8461"/>
                    <a:pt x="3139" y="8461"/>
                  </a:cubicBezTo>
                  <a:close/>
                  <a:moveTo>
                    <a:pt x="4714" y="8517"/>
                  </a:moveTo>
                  <a:cubicBezTo>
                    <a:pt x="4832" y="8517"/>
                    <a:pt x="4933" y="8530"/>
                    <a:pt x="4960" y="8565"/>
                  </a:cubicBezTo>
                  <a:cubicBezTo>
                    <a:pt x="5014" y="8601"/>
                    <a:pt x="4697" y="8745"/>
                    <a:pt x="4487" y="8745"/>
                  </a:cubicBezTo>
                  <a:cubicBezTo>
                    <a:pt x="4453" y="8745"/>
                    <a:pt x="4421" y="8742"/>
                    <a:pt x="4395" y="8733"/>
                  </a:cubicBezTo>
                  <a:cubicBezTo>
                    <a:pt x="4207" y="8670"/>
                    <a:pt x="4165" y="8607"/>
                    <a:pt x="4290" y="8565"/>
                  </a:cubicBezTo>
                  <a:cubicBezTo>
                    <a:pt x="4363" y="8541"/>
                    <a:pt x="4554" y="8517"/>
                    <a:pt x="4714" y="8517"/>
                  </a:cubicBezTo>
                  <a:close/>
                  <a:moveTo>
                    <a:pt x="157472" y="9005"/>
                  </a:moveTo>
                  <a:cubicBezTo>
                    <a:pt x="157514" y="9005"/>
                    <a:pt x="157556" y="9047"/>
                    <a:pt x="157556" y="9047"/>
                  </a:cubicBezTo>
                  <a:cubicBezTo>
                    <a:pt x="157556" y="9088"/>
                    <a:pt x="157493" y="9088"/>
                    <a:pt x="157472" y="9088"/>
                  </a:cubicBezTo>
                  <a:cubicBezTo>
                    <a:pt x="157466" y="9091"/>
                    <a:pt x="157459" y="9093"/>
                    <a:pt x="157451" y="9093"/>
                  </a:cubicBezTo>
                  <a:cubicBezTo>
                    <a:pt x="157403" y="9093"/>
                    <a:pt x="157329" y="9044"/>
                    <a:pt x="157347" y="9026"/>
                  </a:cubicBezTo>
                  <a:cubicBezTo>
                    <a:pt x="157347" y="9005"/>
                    <a:pt x="157451" y="9005"/>
                    <a:pt x="157472" y="9005"/>
                  </a:cubicBezTo>
                  <a:close/>
                  <a:moveTo>
                    <a:pt x="4109" y="10613"/>
                  </a:moveTo>
                  <a:cubicBezTo>
                    <a:pt x="4186" y="10613"/>
                    <a:pt x="4269" y="10681"/>
                    <a:pt x="4269" y="10700"/>
                  </a:cubicBezTo>
                  <a:cubicBezTo>
                    <a:pt x="4269" y="10720"/>
                    <a:pt x="4186" y="10762"/>
                    <a:pt x="4081" y="10762"/>
                  </a:cubicBezTo>
                  <a:cubicBezTo>
                    <a:pt x="3976" y="10762"/>
                    <a:pt x="3704" y="10720"/>
                    <a:pt x="3704" y="10700"/>
                  </a:cubicBezTo>
                  <a:cubicBezTo>
                    <a:pt x="3704" y="10700"/>
                    <a:pt x="3976" y="10658"/>
                    <a:pt x="4081" y="10616"/>
                  </a:cubicBezTo>
                  <a:cubicBezTo>
                    <a:pt x="4090" y="10614"/>
                    <a:pt x="4100" y="10613"/>
                    <a:pt x="4109" y="10613"/>
                  </a:cubicBezTo>
                  <a:close/>
                  <a:moveTo>
                    <a:pt x="4625" y="10595"/>
                  </a:moveTo>
                  <a:cubicBezTo>
                    <a:pt x="4625" y="10595"/>
                    <a:pt x="4646" y="10700"/>
                    <a:pt x="4646" y="10720"/>
                  </a:cubicBezTo>
                  <a:cubicBezTo>
                    <a:pt x="4646" y="10762"/>
                    <a:pt x="4604" y="10783"/>
                    <a:pt x="4604" y="10783"/>
                  </a:cubicBezTo>
                  <a:cubicBezTo>
                    <a:pt x="4583" y="10783"/>
                    <a:pt x="4583" y="10762"/>
                    <a:pt x="4583" y="10720"/>
                  </a:cubicBezTo>
                  <a:cubicBezTo>
                    <a:pt x="4583" y="10679"/>
                    <a:pt x="4604" y="10595"/>
                    <a:pt x="4625" y="10595"/>
                  </a:cubicBezTo>
                  <a:close/>
                  <a:moveTo>
                    <a:pt x="145969" y="10750"/>
                  </a:moveTo>
                  <a:cubicBezTo>
                    <a:pt x="146125" y="10750"/>
                    <a:pt x="146112" y="10813"/>
                    <a:pt x="146069" y="11013"/>
                  </a:cubicBezTo>
                  <a:cubicBezTo>
                    <a:pt x="145964" y="10972"/>
                    <a:pt x="145839" y="10909"/>
                    <a:pt x="145629" y="10783"/>
                  </a:cubicBezTo>
                  <a:cubicBezTo>
                    <a:pt x="145788" y="10763"/>
                    <a:pt x="145897" y="10750"/>
                    <a:pt x="145969" y="10750"/>
                  </a:cubicBezTo>
                  <a:close/>
                  <a:moveTo>
                    <a:pt x="144701" y="11531"/>
                  </a:moveTo>
                  <a:cubicBezTo>
                    <a:pt x="144793" y="11531"/>
                    <a:pt x="144922" y="11565"/>
                    <a:pt x="144939" y="11599"/>
                  </a:cubicBezTo>
                  <a:cubicBezTo>
                    <a:pt x="144939" y="11599"/>
                    <a:pt x="144730" y="11620"/>
                    <a:pt x="144646" y="11620"/>
                  </a:cubicBezTo>
                  <a:cubicBezTo>
                    <a:pt x="144583" y="11620"/>
                    <a:pt x="144520" y="11578"/>
                    <a:pt x="144520" y="11557"/>
                  </a:cubicBezTo>
                  <a:cubicBezTo>
                    <a:pt x="144520" y="11557"/>
                    <a:pt x="144583" y="11537"/>
                    <a:pt x="144646" y="11537"/>
                  </a:cubicBezTo>
                  <a:cubicBezTo>
                    <a:pt x="144661" y="11533"/>
                    <a:pt x="144680" y="11531"/>
                    <a:pt x="144701" y="11531"/>
                  </a:cubicBezTo>
                  <a:close/>
                  <a:moveTo>
                    <a:pt x="94994" y="12980"/>
                  </a:moveTo>
                  <a:cubicBezTo>
                    <a:pt x="95015" y="12980"/>
                    <a:pt x="95120" y="13001"/>
                    <a:pt x="95120" y="13022"/>
                  </a:cubicBezTo>
                  <a:cubicBezTo>
                    <a:pt x="95120" y="13064"/>
                    <a:pt x="95015" y="13064"/>
                    <a:pt x="94994" y="13064"/>
                  </a:cubicBezTo>
                  <a:cubicBezTo>
                    <a:pt x="94931" y="13064"/>
                    <a:pt x="94910" y="13001"/>
                    <a:pt x="94910" y="13001"/>
                  </a:cubicBezTo>
                  <a:cubicBezTo>
                    <a:pt x="94910" y="12980"/>
                    <a:pt x="94952" y="12980"/>
                    <a:pt x="94994" y="12980"/>
                  </a:cubicBezTo>
                  <a:close/>
                  <a:moveTo>
                    <a:pt x="78611" y="12897"/>
                  </a:moveTo>
                  <a:cubicBezTo>
                    <a:pt x="78611" y="12897"/>
                    <a:pt x="78653" y="13001"/>
                    <a:pt x="78653" y="13022"/>
                  </a:cubicBezTo>
                  <a:cubicBezTo>
                    <a:pt x="78653" y="13064"/>
                    <a:pt x="78590" y="13085"/>
                    <a:pt x="78590" y="13085"/>
                  </a:cubicBezTo>
                  <a:cubicBezTo>
                    <a:pt x="78569" y="13085"/>
                    <a:pt x="78569" y="13064"/>
                    <a:pt x="78569" y="13022"/>
                  </a:cubicBezTo>
                  <a:cubicBezTo>
                    <a:pt x="78569" y="13001"/>
                    <a:pt x="78611" y="12897"/>
                    <a:pt x="78611" y="12897"/>
                  </a:cubicBezTo>
                  <a:close/>
                  <a:moveTo>
                    <a:pt x="91877" y="13064"/>
                  </a:moveTo>
                  <a:cubicBezTo>
                    <a:pt x="91897" y="13064"/>
                    <a:pt x="92002" y="13085"/>
                    <a:pt x="92002" y="13106"/>
                  </a:cubicBezTo>
                  <a:cubicBezTo>
                    <a:pt x="92002" y="13127"/>
                    <a:pt x="91897" y="13127"/>
                    <a:pt x="91877" y="13127"/>
                  </a:cubicBezTo>
                  <a:cubicBezTo>
                    <a:pt x="91835" y="13127"/>
                    <a:pt x="91793" y="13106"/>
                    <a:pt x="91793" y="13085"/>
                  </a:cubicBezTo>
                  <a:cubicBezTo>
                    <a:pt x="91793" y="13064"/>
                    <a:pt x="91856" y="13064"/>
                    <a:pt x="91877" y="13064"/>
                  </a:cubicBezTo>
                  <a:close/>
                  <a:moveTo>
                    <a:pt x="92772" y="12967"/>
                  </a:moveTo>
                  <a:cubicBezTo>
                    <a:pt x="92997" y="12967"/>
                    <a:pt x="93224" y="13092"/>
                    <a:pt x="93425" y="13106"/>
                  </a:cubicBezTo>
                  <a:cubicBezTo>
                    <a:pt x="93111" y="13106"/>
                    <a:pt x="92797" y="13127"/>
                    <a:pt x="92400" y="13127"/>
                  </a:cubicBezTo>
                  <a:cubicBezTo>
                    <a:pt x="92520" y="13007"/>
                    <a:pt x="92645" y="12967"/>
                    <a:pt x="92772" y="12967"/>
                  </a:cubicBezTo>
                  <a:close/>
                  <a:moveTo>
                    <a:pt x="90893" y="13001"/>
                  </a:moveTo>
                  <a:cubicBezTo>
                    <a:pt x="90893" y="13001"/>
                    <a:pt x="90914" y="13106"/>
                    <a:pt x="90914" y="13127"/>
                  </a:cubicBezTo>
                  <a:cubicBezTo>
                    <a:pt x="90914" y="13148"/>
                    <a:pt x="90851" y="13189"/>
                    <a:pt x="90851" y="13189"/>
                  </a:cubicBezTo>
                  <a:cubicBezTo>
                    <a:pt x="90830" y="13189"/>
                    <a:pt x="90830" y="13148"/>
                    <a:pt x="90830" y="13127"/>
                  </a:cubicBezTo>
                  <a:cubicBezTo>
                    <a:pt x="90830" y="13106"/>
                    <a:pt x="90851" y="13001"/>
                    <a:pt x="90893" y="13001"/>
                  </a:cubicBezTo>
                  <a:close/>
                  <a:moveTo>
                    <a:pt x="141649" y="13053"/>
                  </a:moveTo>
                  <a:cubicBezTo>
                    <a:pt x="141983" y="13053"/>
                    <a:pt x="142313" y="13095"/>
                    <a:pt x="142637" y="13148"/>
                  </a:cubicBezTo>
                  <a:cubicBezTo>
                    <a:pt x="141989" y="13189"/>
                    <a:pt x="141319" y="13189"/>
                    <a:pt x="140629" y="13210"/>
                  </a:cubicBezTo>
                  <a:cubicBezTo>
                    <a:pt x="140974" y="13095"/>
                    <a:pt x="141314" y="13053"/>
                    <a:pt x="141649" y="13053"/>
                  </a:cubicBezTo>
                  <a:close/>
                  <a:moveTo>
                    <a:pt x="86489" y="13098"/>
                  </a:moveTo>
                  <a:cubicBezTo>
                    <a:pt x="87139" y="13098"/>
                    <a:pt x="87827" y="13133"/>
                    <a:pt x="88445" y="13210"/>
                  </a:cubicBezTo>
                  <a:cubicBezTo>
                    <a:pt x="87085" y="13231"/>
                    <a:pt x="85725" y="13273"/>
                    <a:pt x="84239" y="13294"/>
                  </a:cubicBezTo>
                  <a:cubicBezTo>
                    <a:pt x="84696" y="13171"/>
                    <a:pt x="85553" y="13098"/>
                    <a:pt x="86489" y="13098"/>
                  </a:cubicBezTo>
                  <a:close/>
                  <a:moveTo>
                    <a:pt x="81080" y="13273"/>
                  </a:moveTo>
                  <a:cubicBezTo>
                    <a:pt x="81226" y="13273"/>
                    <a:pt x="81603" y="13294"/>
                    <a:pt x="81603" y="13315"/>
                  </a:cubicBezTo>
                  <a:cubicBezTo>
                    <a:pt x="81603" y="13336"/>
                    <a:pt x="81226" y="13399"/>
                    <a:pt x="81101" y="13399"/>
                  </a:cubicBezTo>
                  <a:cubicBezTo>
                    <a:pt x="81087" y="13401"/>
                    <a:pt x="81073" y="13402"/>
                    <a:pt x="81060" y="13402"/>
                  </a:cubicBezTo>
                  <a:cubicBezTo>
                    <a:pt x="80949" y="13402"/>
                    <a:pt x="80850" y="13334"/>
                    <a:pt x="80850" y="13315"/>
                  </a:cubicBezTo>
                  <a:cubicBezTo>
                    <a:pt x="80808" y="13294"/>
                    <a:pt x="80954" y="13273"/>
                    <a:pt x="81080" y="13273"/>
                  </a:cubicBezTo>
                  <a:close/>
                  <a:moveTo>
                    <a:pt x="83732" y="13175"/>
                  </a:moveTo>
                  <a:cubicBezTo>
                    <a:pt x="83936" y="13175"/>
                    <a:pt x="84093" y="13215"/>
                    <a:pt x="84093" y="13231"/>
                  </a:cubicBezTo>
                  <a:cubicBezTo>
                    <a:pt x="84093" y="13273"/>
                    <a:pt x="83905" y="13315"/>
                    <a:pt x="83674" y="13378"/>
                  </a:cubicBezTo>
                  <a:cubicBezTo>
                    <a:pt x="83471" y="13395"/>
                    <a:pt x="82926" y="13425"/>
                    <a:pt x="82692" y="13425"/>
                  </a:cubicBezTo>
                  <a:cubicBezTo>
                    <a:pt x="82636" y="13425"/>
                    <a:pt x="82598" y="13424"/>
                    <a:pt x="82586" y="13420"/>
                  </a:cubicBezTo>
                  <a:cubicBezTo>
                    <a:pt x="82545" y="13378"/>
                    <a:pt x="82482" y="13294"/>
                    <a:pt x="82482" y="13294"/>
                  </a:cubicBezTo>
                  <a:cubicBezTo>
                    <a:pt x="82482" y="13273"/>
                    <a:pt x="83256" y="13210"/>
                    <a:pt x="83528" y="13189"/>
                  </a:cubicBezTo>
                  <a:cubicBezTo>
                    <a:pt x="83598" y="13179"/>
                    <a:pt x="83668" y="13175"/>
                    <a:pt x="83732" y="13175"/>
                  </a:cubicBezTo>
                  <a:close/>
                  <a:moveTo>
                    <a:pt x="76147" y="13573"/>
                  </a:moveTo>
                  <a:cubicBezTo>
                    <a:pt x="76279" y="13573"/>
                    <a:pt x="76456" y="13608"/>
                    <a:pt x="76456" y="13608"/>
                  </a:cubicBezTo>
                  <a:cubicBezTo>
                    <a:pt x="76456" y="13629"/>
                    <a:pt x="76121" y="13650"/>
                    <a:pt x="76037" y="13650"/>
                  </a:cubicBezTo>
                  <a:cubicBezTo>
                    <a:pt x="75912" y="13650"/>
                    <a:pt x="75828" y="13629"/>
                    <a:pt x="75828" y="13608"/>
                  </a:cubicBezTo>
                  <a:cubicBezTo>
                    <a:pt x="75828" y="13608"/>
                    <a:pt x="75933" y="13587"/>
                    <a:pt x="76037" y="13587"/>
                  </a:cubicBezTo>
                  <a:cubicBezTo>
                    <a:pt x="76064" y="13577"/>
                    <a:pt x="76103" y="13573"/>
                    <a:pt x="76147" y="13573"/>
                  </a:cubicBezTo>
                  <a:close/>
                  <a:moveTo>
                    <a:pt x="84774" y="13833"/>
                  </a:moveTo>
                  <a:cubicBezTo>
                    <a:pt x="84797" y="13833"/>
                    <a:pt x="84814" y="13835"/>
                    <a:pt x="84825" y="13838"/>
                  </a:cubicBezTo>
                  <a:cubicBezTo>
                    <a:pt x="84835" y="13853"/>
                    <a:pt x="84638" y="13877"/>
                    <a:pt x="84312" y="13904"/>
                  </a:cubicBezTo>
                  <a:lnTo>
                    <a:pt x="84312" y="13904"/>
                  </a:lnTo>
                  <a:cubicBezTo>
                    <a:pt x="84510" y="13859"/>
                    <a:pt x="84684" y="13833"/>
                    <a:pt x="84774" y="13833"/>
                  </a:cubicBezTo>
                  <a:close/>
                  <a:moveTo>
                    <a:pt x="86520" y="13650"/>
                  </a:moveTo>
                  <a:cubicBezTo>
                    <a:pt x="86667" y="13650"/>
                    <a:pt x="86813" y="13671"/>
                    <a:pt x="86813" y="13713"/>
                  </a:cubicBezTo>
                  <a:cubicBezTo>
                    <a:pt x="86813" y="13733"/>
                    <a:pt x="86562" y="13859"/>
                    <a:pt x="86457" y="13922"/>
                  </a:cubicBezTo>
                  <a:cubicBezTo>
                    <a:pt x="86405" y="13943"/>
                    <a:pt x="86353" y="13953"/>
                    <a:pt x="86311" y="13953"/>
                  </a:cubicBezTo>
                  <a:cubicBezTo>
                    <a:pt x="86269" y="13953"/>
                    <a:pt x="86238" y="13943"/>
                    <a:pt x="86227" y="13922"/>
                  </a:cubicBezTo>
                  <a:cubicBezTo>
                    <a:pt x="86206" y="13901"/>
                    <a:pt x="86395" y="13671"/>
                    <a:pt x="86520" y="13650"/>
                  </a:cubicBezTo>
                  <a:close/>
                  <a:moveTo>
                    <a:pt x="69073" y="13375"/>
                  </a:moveTo>
                  <a:cubicBezTo>
                    <a:pt x="69484" y="13375"/>
                    <a:pt x="69822" y="13388"/>
                    <a:pt x="69970" y="13420"/>
                  </a:cubicBezTo>
                  <a:cubicBezTo>
                    <a:pt x="70430" y="13503"/>
                    <a:pt x="70137" y="13754"/>
                    <a:pt x="69886" y="13838"/>
                  </a:cubicBezTo>
                  <a:cubicBezTo>
                    <a:pt x="69759" y="13877"/>
                    <a:pt x="69637" y="13893"/>
                    <a:pt x="69537" y="13893"/>
                  </a:cubicBezTo>
                  <a:cubicBezTo>
                    <a:pt x="69421" y="13893"/>
                    <a:pt x="69334" y="13872"/>
                    <a:pt x="69300" y="13838"/>
                  </a:cubicBezTo>
                  <a:cubicBezTo>
                    <a:pt x="69287" y="13818"/>
                    <a:pt x="68893" y="13811"/>
                    <a:pt x="68317" y="13811"/>
                  </a:cubicBezTo>
                  <a:cubicBezTo>
                    <a:pt x="67077" y="13811"/>
                    <a:pt x="64991" y="13845"/>
                    <a:pt x="64048" y="13859"/>
                  </a:cubicBezTo>
                  <a:cubicBezTo>
                    <a:pt x="62667" y="13880"/>
                    <a:pt x="61454" y="13943"/>
                    <a:pt x="61433" y="13964"/>
                  </a:cubicBezTo>
                  <a:cubicBezTo>
                    <a:pt x="61430" y="13966"/>
                    <a:pt x="61415" y="13968"/>
                    <a:pt x="61390" y="13968"/>
                  </a:cubicBezTo>
                  <a:cubicBezTo>
                    <a:pt x="61228" y="13968"/>
                    <a:pt x="60658" y="13913"/>
                    <a:pt x="60386" y="13859"/>
                  </a:cubicBezTo>
                  <a:cubicBezTo>
                    <a:pt x="60094" y="13817"/>
                    <a:pt x="60386" y="13775"/>
                    <a:pt x="61077" y="13775"/>
                  </a:cubicBezTo>
                  <a:lnTo>
                    <a:pt x="61516" y="13629"/>
                  </a:lnTo>
                  <a:lnTo>
                    <a:pt x="61977" y="13461"/>
                  </a:lnTo>
                  <a:cubicBezTo>
                    <a:pt x="62188" y="13498"/>
                    <a:pt x="62463" y="13515"/>
                    <a:pt x="62750" y="13515"/>
                  </a:cubicBezTo>
                  <a:cubicBezTo>
                    <a:pt x="63117" y="13515"/>
                    <a:pt x="63503" y="13488"/>
                    <a:pt x="63797" y="13441"/>
                  </a:cubicBezTo>
                  <a:lnTo>
                    <a:pt x="64278" y="13420"/>
                  </a:lnTo>
                  <a:lnTo>
                    <a:pt x="64739" y="13399"/>
                  </a:lnTo>
                  <a:cubicBezTo>
                    <a:pt x="65067" y="13470"/>
                    <a:pt x="65553" y="13503"/>
                    <a:pt x="65981" y="13503"/>
                  </a:cubicBezTo>
                  <a:cubicBezTo>
                    <a:pt x="66179" y="13503"/>
                    <a:pt x="66365" y="13496"/>
                    <a:pt x="66517" y="13482"/>
                  </a:cubicBezTo>
                  <a:cubicBezTo>
                    <a:pt x="66836" y="13439"/>
                    <a:pt x="68143" y="13375"/>
                    <a:pt x="69073" y="13375"/>
                  </a:cubicBezTo>
                  <a:close/>
                  <a:moveTo>
                    <a:pt x="94081" y="13916"/>
                  </a:moveTo>
                  <a:cubicBezTo>
                    <a:pt x="94258" y="13916"/>
                    <a:pt x="94488" y="13947"/>
                    <a:pt x="94471" y="13964"/>
                  </a:cubicBezTo>
                  <a:cubicBezTo>
                    <a:pt x="94471" y="14006"/>
                    <a:pt x="94094" y="14026"/>
                    <a:pt x="93969" y="14047"/>
                  </a:cubicBezTo>
                  <a:cubicBezTo>
                    <a:pt x="93955" y="14050"/>
                    <a:pt x="93941" y="14051"/>
                    <a:pt x="93928" y="14051"/>
                  </a:cubicBezTo>
                  <a:cubicBezTo>
                    <a:pt x="93817" y="14051"/>
                    <a:pt x="93718" y="13982"/>
                    <a:pt x="93718" y="13964"/>
                  </a:cubicBezTo>
                  <a:cubicBezTo>
                    <a:pt x="93718" y="13943"/>
                    <a:pt x="93843" y="13922"/>
                    <a:pt x="93969" y="13922"/>
                  </a:cubicBezTo>
                  <a:cubicBezTo>
                    <a:pt x="94001" y="13918"/>
                    <a:pt x="94040" y="13916"/>
                    <a:pt x="94081" y="13916"/>
                  </a:cubicBezTo>
                  <a:close/>
                  <a:moveTo>
                    <a:pt x="80703" y="14089"/>
                  </a:moveTo>
                  <a:cubicBezTo>
                    <a:pt x="80655" y="14102"/>
                    <a:pt x="80600" y="14114"/>
                    <a:pt x="80538" y="14126"/>
                  </a:cubicBezTo>
                  <a:lnTo>
                    <a:pt x="80538" y="14126"/>
                  </a:lnTo>
                  <a:cubicBezTo>
                    <a:pt x="80624" y="14123"/>
                    <a:pt x="80714" y="14119"/>
                    <a:pt x="80805" y="14115"/>
                  </a:cubicBezTo>
                  <a:lnTo>
                    <a:pt x="80805" y="14115"/>
                  </a:lnTo>
                  <a:lnTo>
                    <a:pt x="80703" y="14089"/>
                  </a:lnTo>
                  <a:close/>
                  <a:moveTo>
                    <a:pt x="11614" y="14006"/>
                  </a:moveTo>
                  <a:lnTo>
                    <a:pt x="11614" y="14006"/>
                  </a:lnTo>
                  <a:cubicBezTo>
                    <a:pt x="11470" y="14111"/>
                    <a:pt x="11322" y="14150"/>
                    <a:pt x="11174" y="14150"/>
                  </a:cubicBezTo>
                  <a:cubicBezTo>
                    <a:pt x="10998" y="14150"/>
                    <a:pt x="10821" y="14095"/>
                    <a:pt x="10651" y="14026"/>
                  </a:cubicBezTo>
                  <a:cubicBezTo>
                    <a:pt x="10986" y="14026"/>
                    <a:pt x="11300" y="14026"/>
                    <a:pt x="11614" y="14006"/>
                  </a:cubicBezTo>
                  <a:close/>
                  <a:moveTo>
                    <a:pt x="37021" y="14060"/>
                  </a:moveTo>
                  <a:cubicBezTo>
                    <a:pt x="37344" y="14060"/>
                    <a:pt x="37580" y="14079"/>
                    <a:pt x="37580" y="14110"/>
                  </a:cubicBezTo>
                  <a:cubicBezTo>
                    <a:pt x="37580" y="14131"/>
                    <a:pt x="37161" y="14152"/>
                    <a:pt x="36638" y="14152"/>
                  </a:cubicBezTo>
                  <a:cubicBezTo>
                    <a:pt x="36115" y="14152"/>
                    <a:pt x="34755" y="14131"/>
                    <a:pt x="34755" y="14131"/>
                  </a:cubicBezTo>
                  <a:cubicBezTo>
                    <a:pt x="34755" y="14131"/>
                    <a:pt x="36115" y="14068"/>
                    <a:pt x="36638" y="14068"/>
                  </a:cubicBezTo>
                  <a:cubicBezTo>
                    <a:pt x="36773" y="14063"/>
                    <a:pt x="36903" y="14060"/>
                    <a:pt x="37021" y="14060"/>
                  </a:cubicBezTo>
                  <a:close/>
                  <a:moveTo>
                    <a:pt x="74876" y="14072"/>
                  </a:moveTo>
                  <a:cubicBezTo>
                    <a:pt x="75035" y="14072"/>
                    <a:pt x="75181" y="14084"/>
                    <a:pt x="75242" y="14110"/>
                  </a:cubicBezTo>
                  <a:cubicBezTo>
                    <a:pt x="75410" y="14152"/>
                    <a:pt x="74803" y="14236"/>
                    <a:pt x="74531" y="14236"/>
                  </a:cubicBezTo>
                  <a:cubicBezTo>
                    <a:pt x="74301" y="14236"/>
                    <a:pt x="74196" y="14215"/>
                    <a:pt x="74322" y="14131"/>
                  </a:cubicBezTo>
                  <a:cubicBezTo>
                    <a:pt x="74407" y="14095"/>
                    <a:pt x="74654" y="14072"/>
                    <a:pt x="74876" y="14072"/>
                  </a:cubicBezTo>
                  <a:close/>
                  <a:moveTo>
                    <a:pt x="143286" y="13754"/>
                  </a:moveTo>
                  <a:lnTo>
                    <a:pt x="143370" y="13796"/>
                  </a:lnTo>
                  <a:lnTo>
                    <a:pt x="143767" y="13838"/>
                  </a:lnTo>
                  <a:cubicBezTo>
                    <a:pt x="144206" y="13922"/>
                    <a:pt x="144583" y="14089"/>
                    <a:pt x="144583" y="14173"/>
                  </a:cubicBezTo>
                  <a:cubicBezTo>
                    <a:pt x="144583" y="14208"/>
                    <a:pt x="144547" y="14225"/>
                    <a:pt x="144483" y="14225"/>
                  </a:cubicBezTo>
                  <a:cubicBezTo>
                    <a:pt x="144394" y="14225"/>
                    <a:pt x="144252" y="14192"/>
                    <a:pt x="144081" y="14131"/>
                  </a:cubicBezTo>
                  <a:lnTo>
                    <a:pt x="143642" y="14131"/>
                  </a:lnTo>
                  <a:cubicBezTo>
                    <a:pt x="143467" y="14218"/>
                    <a:pt x="143278" y="14262"/>
                    <a:pt x="143196" y="14262"/>
                  </a:cubicBezTo>
                  <a:cubicBezTo>
                    <a:pt x="143179" y="14262"/>
                    <a:pt x="143167" y="14260"/>
                    <a:pt x="143160" y="14257"/>
                  </a:cubicBezTo>
                  <a:cubicBezTo>
                    <a:pt x="143139" y="14236"/>
                    <a:pt x="143160" y="14173"/>
                    <a:pt x="143202" y="14152"/>
                  </a:cubicBezTo>
                  <a:cubicBezTo>
                    <a:pt x="143244" y="14131"/>
                    <a:pt x="143223" y="13922"/>
                    <a:pt x="143160" y="13922"/>
                  </a:cubicBezTo>
                  <a:cubicBezTo>
                    <a:pt x="143139" y="13859"/>
                    <a:pt x="143181" y="13817"/>
                    <a:pt x="143286" y="13754"/>
                  </a:cubicBezTo>
                  <a:close/>
                  <a:moveTo>
                    <a:pt x="142553" y="14149"/>
                  </a:moveTo>
                  <a:cubicBezTo>
                    <a:pt x="142608" y="14149"/>
                    <a:pt x="142658" y="14217"/>
                    <a:pt x="142658" y="14236"/>
                  </a:cubicBezTo>
                  <a:cubicBezTo>
                    <a:pt x="142658" y="14257"/>
                    <a:pt x="142616" y="14278"/>
                    <a:pt x="142554" y="14278"/>
                  </a:cubicBezTo>
                  <a:cubicBezTo>
                    <a:pt x="142512" y="14278"/>
                    <a:pt x="142323" y="14257"/>
                    <a:pt x="142323" y="14236"/>
                  </a:cubicBezTo>
                  <a:cubicBezTo>
                    <a:pt x="142323" y="14236"/>
                    <a:pt x="142491" y="14173"/>
                    <a:pt x="142533" y="14152"/>
                  </a:cubicBezTo>
                  <a:cubicBezTo>
                    <a:pt x="142539" y="14150"/>
                    <a:pt x="142546" y="14149"/>
                    <a:pt x="142553" y="14149"/>
                  </a:cubicBezTo>
                  <a:close/>
                  <a:moveTo>
                    <a:pt x="28724" y="14088"/>
                  </a:moveTo>
                  <a:cubicBezTo>
                    <a:pt x="28973" y="14088"/>
                    <a:pt x="29656" y="14216"/>
                    <a:pt x="30195" y="14282"/>
                  </a:cubicBezTo>
                  <a:lnTo>
                    <a:pt x="30195" y="14282"/>
                  </a:lnTo>
                  <a:cubicBezTo>
                    <a:pt x="29836" y="14300"/>
                    <a:pt x="29247" y="14309"/>
                    <a:pt x="28729" y="14309"/>
                  </a:cubicBezTo>
                  <a:cubicBezTo>
                    <a:pt x="28169" y="14309"/>
                    <a:pt x="27693" y="14298"/>
                    <a:pt x="27683" y="14278"/>
                  </a:cubicBezTo>
                  <a:cubicBezTo>
                    <a:pt x="27683" y="14257"/>
                    <a:pt x="28394" y="14152"/>
                    <a:pt x="28687" y="14089"/>
                  </a:cubicBezTo>
                  <a:cubicBezTo>
                    <a:pt x="28698" y="14088"/>
                    <a:pt x="28710" y="14088"/>
                    <a:pt x="28724" y="14088"/>
                  </a:cubicBezTo>
                  <a:close/>
                  <a:moveTo>
                    <a:pt x="70304" y="14236"/>
                  </a:moveTo>
                  <a:cubicBezTo>
                    <a:pt x="70660" y="14236"/>
                    <a:pt x="71602" y="14278"/>
                    <a:pt x="71602" y="14319"/>
                  </a:cubicBezTo>
                  <a:cubicBezTo>
                    <a:pt x="71602" y="14340"/>
                    <a:pt x="70660" y="14382"/>
                    <a:pt x="70304" y="14382"/>
                  </a:cubicBezTo>
                  <a:cubicBezTo>
                    <a:pt x="70231" y="14390"/>
                    <a:pt x="70161" y="14394"/>
                    <a:pt x="70097" y="14394"/>
                  </a:cubicBezTo>
                  <a:cubicBezTo>
                    <a:pt x="69832" y="14394"/>
                    <a:pt x="69656" y="14336"/>
                    <a:pt x="69656" y="14319"/>
                  </a:cubicBezTo>
                  <a:cubicBezTo>
                    <a:pt x="69656" y="14257"/>
                    <a:pt x="69928" y="14236"/>
                    <a:pt x="70304" y="14236"/>
                  </a:cubicBezTo>
                  <a:close/>
                  <a:moveTo>
                    <a:pt x="47050" y="13668"/>
                  </a:moveTo>
                  <a:cubicBezTo>
                    <a:pt x="47530" y="13668"/>
                    <a:pt x="48005" y="13762"/>
                    <a:pt x="48062" y="13838"/>
                  </a:cubicBezTo>
                  <a:cubicBezTo>
                    <a:pt x="48093" y="13868"/>
                    <a:pt x="48829" y="13879"/>
                    <a:pt x="49856" y="13879"/>
                  </a:cubicBezTo>
                  <a:cubicBezTo>
                    <a:pt x="51685" y="13879"/>
                    <a:pt x="54436" y="13844"/>
                    <a:pt x="55762" y="13817"/>
                  </a:cubicBezTo>
                  <a:cubicBezTo>
                    <a:pt x="57076" y="13777"/>
                    <a:pt x="58237" y="13763"/>
                    <a:pt x="58912" y="13763"/>
                  </a:cubicBezTo>
                  <a:cubicBezTo>
                    <a:pt x="59302" y="13763"/>
                    <a:pt x="59529" y="13768"/>
                    <a:pt x="59529" y="13775"/>
                  </a:cubicBezTo>
                  <a:cubicBezTo>
                    <a:pt x="59529" y="13817"/>
                    <a:pt x="59403" y="13859"/>
                    <a:pt x="59215" y="13880"/>
                  </a:cubicBezTo>
                  <a:lnTo>
                    <a:pt x="59047" y="13880"/>
                  </a:lnTo>
                  <a:cubicBezTo>
                    <a:pt x="57625" y="13943"/>
                    <a:pt x="56139" y="13943"/>
                    <a:pt x="54716" y="13985"/>
                  </a:cubicBezTo>
                  <a:lnTo>
                    <a:pt x="54507" y="13985"/>
                  </a:lnTo>
                  <a:cubicBezTo>
                    <a:pt x="54443" y="13999"/>
                    <a:pt x="54368" y="14005"/>
                    <a:pt x="54289" y="14005"/>
                  </a:cubicBezTo>
                  <a:cubicBezTo>
                    <a:pt x="54065" y="14005"/>
                    <a:pt x="53808" y="13961"/>
                    <a:pt x="53662" y="13961"/>
                  </a:cubicBezTo>
                  <a:cubicBezTo>
                    <a:pt x="53641" y="13961"/>
                    <a:pt x="53623" y="13962"/>
                    <a:pt x="53607" y="13964"/>
                  </a:cubicBezTo>
                  <a:cubicBezTo>
                    <a:pt x="53482" y="13985"/>
                    <a:pt x="51473" y="14047"/>
                    <a:pt x="49192" y="14089"/>
                  </a:cubicBezTo>
                  <a:cubicBezTo>
                    <a:pt x="49192" y="14089"/>
                    <a:pt x="47623" y="14152"/>
                    <a:pt x="44757" y="14194"/>
                  </a:cubicBezTo>
                  <a:lnTo>
                    <a:pt x="44275" y="14194"/>
                  </a:lnTo>
                  <a:cubicBezTo>
                    <a:pt x="43752" y="14194"/>
                    <a:pt x="42999" y="14278"/>
                    <a:pt x="42601" y="14340"/>
                  </a:cubicBezTo>
                  <a:lnTo>
                    <a:pt x="42246" y="14068"/>
                  </a:lnTo>
                  <a:cubicBezTo>
                    <a:pt x="42170" y="14021"/>
                    <a:pt x="42044" y="13999"/>
                    <a:pt x="41909" y="13999"/>
                  </a:cubicBezTo>
                  <a:cubicBezTo>
                    <a:pt x="41744" y="13999"/>
                    <a:pt x="41566" y="14032"/>
                    <a:pt x="41451" y="14089"/>
                  </a:cubicBezTo>
                  <a:lnTo>
                    <a:pt x="40739" y="14466"/>
                  </a:lnTo>
                  <a:cubicBezTo>
                    <a:pt x="39944" y="14340"/>
                    <a:pt x="39316" y="14194"/>
                    <a:pt x="39337" y="14173"/>
                  </a:cubicBezTo>
                  <a:cubicBezTo>
                    <a:pt x="39358" y="14152"/>
                    <a:pt x="40802" y="14006"/>
                    <a:pt x="41220" y="13985"/>
                  </a:cubicBezTo>
                  <a:cubicBezTo>
                    <a:pt x="41744" y="13943"/>
                    <a:pt x="43564" y="13838"/>
                    <a:pt x="44087" y="13838"/>
                  </a:cubicBezTo>
                  <a:cubicBezTo>
                    <a:pt x="44652" y="13817"/>
                    <a:pt x="46389" y="13713"/>
                    <a:pt x="46912" y="13671"/>
                  </a:cubicBezTo>
                  <a:cubicBezTo>
                    <a:pt x="46958" y="13669"/>
                    <a:pt x="47004" y="13668"/>
                    <a:pt x="47050" y="13668"/>
                  </a:cubicBezTo>
                  <a:close/>
                  <a:moveTo>
                    <a:pt x="20045" y="14390"/>
                  </a:moveTo>
                  <a:cubicBezTo>
                    <a:pt x="20356" y="14390"/>
                    <a:pt x="20664" y="14433"/>
                    <a:pt x="20966" y="14487"/>
                  </a:cubicBezTo>
                  <a:cubicBezTo>
                    <a:pt x="20381" y="14487"/>
                    <a:pt x="19774" y="14529"/>
                    <a:pt x="19167" y="14529"/>
                  </a:cubicBezTo>
                  <a:cubicBezTo>
                    <a:pt x="19460" y="14427"/>
                    <a:pt x="19754" y="14390"/>
                    <a:pt x="20045" y="14390"/>
                  </a:cubicBezTo>
                  <a:close/>
                  <a:moveTo>
                    <a:pt x="16286" y="14594"/>
                  </a:moveTo>
                  <a:cubicBezTo>
                    <a:pt x="16305" y="14594"/>
                    <a:pt x="16295" y="14604"/>
                    <a:pt x="16253" y="14604"/>
                  </a:cubicBezTo>
                  <a:cubicBezTo>
                    <a:pt x="16247" y="14604"/>
                    <a:pt x="16241" y="14604"/>
                    <a:pt x="16235" y="14603"/>
                  </a:cubicBezTo>
                  <a:lnTo>
                    <a:pt x="16235" y="14603"/>
                  </a:lnTo>
                  <a:cubicBezTo>
                    <a:pt x="16259" y="14597"/>
                    <a:pt x="16276" y="14594"/>
                    <a:pt x="16286" y="14594"/>
                  </a:cubicBezTo>
                  <a:close/>
                  <a:moveTo>
                    <a:pt x="26443" y="14222"/>
                  </a:moveTo>
                  <a:cubicBezTo>
                    <a:pt x="26806" y="14222"/>
                    <a:pt x="27025" y="14271"/>
                    <a:pt x="26992" y="14319"/>
                  </a:cubicBezTo>
                  <a:cubicBezTo>
                    <a:pt x="26930" y="14361"/>
                    <a:pt x="26930" y="14570"/>
                    <a:pt x="26992" y="14654"/>
                  </a:cubicBezTo>
                  <a:cubicBezTo>
                    <a:pt x="27034" y="14696"/>
                    <a:pt x="26679" y="14780"/>
                    <a:pt x="26553" y="14780"/>
                  </a:cubicBezTo>
                  <a:cubicBezTo>
                    <a:pt x="26545" y="14781"/>
                    <a:pt x="26536" y="14781"/>
                    <a:pt x="26526" y="14781"/>
                  </a:cubicBezTo>
                  <a:cubicBezTo>
                    <a:pt x="26376" y="14781"/>
                    <a:pt x="26131" y="14628"/>
                    <a:pt x="26072" y="14550"/>
                  </a:cubicBezTo>
                  <a:cubicBezTo>
                    <a:pt x="26030" y="14466"/>
                    <a:pt x="25046" y="14445"/>
                    <a:pt x="24733" y="14445"/>
                  </a:cubicBezTo>
                  <a:cubicBezTo>
                    <a:pt x="24419" y="14445"/>
                    <a:pt x="24168" y="14403"/>
                    <a:pt x="24147" y="14361"/>
                  </a:cubicBezTo>
                  <a:lnTo>
                    <a:pt x="24147" y="14340"/>
                  </a:lnTo>
                  <a:lnTo>
                    <a:pt x="24168" y="14319"/>
                  </a:lnTo>
                  <a:cubicBezTo>
                    <a:pt x="24189" y="14278"/>
                    <a:pt x="25570" y="14236"/>
                    <a:pt x="26093" y="14236"/>
                  </a:cubicBezTo>
                  <a:cubicBezTo>
                    <a:pt x="26220" y="14226"/>
                    <a:pt x="26338" y="14222"/>
                    <a:pt x="26443" y="14222"/>
                  </a:cubicBezTo>
                  <a:close/>
                  <a:moveTo>
                    <a:pt x="15408" y="14688"/>
                  </a:moveTo>
                  <a:cubicBezTo>
                    <a:pt x="15435" y="14688"/>
                    <a:pt x="15461" y="14691"/>
                    <a:pt x="15484" y="14696"/>
                  </a:cubicBezTo>
                  <a:cubicBezTo>
                    <a:pt x="15505" y="14701"/>
                    <a:pt x="15527" y="14704"/>
                    <a:pt x="15550" y="14707"/>
                  </a:cubicBezTo>
                  <a:lnTo>
                    <a:pt x="15550" y="14707"/>
                  </a:lnTo>
                  <a:cubicBezTo>
                    <a:pt x="15378" y="14756"/>
                    <a:pt x="15221" y="14801"/>
                    <a:pt x="15150" y="14801"/>
                  </a:cubicBezTo>
                  <a:cubicBezTo>
                    <a:pt x="14985" y="14801"/>
                    <a:pt x="15221" y="14688"/>
                    <a:pt x="15408" y="14688"/>
                  </a:cubicBezTo>
                  <a:close/>
                  <a:moveTo>
                    <a:pt x="31114" y="14717"/>
                  </a:moveTo>
                  <a:cubicBezTo>
                    <a:pt x="31198" y="14717"/>
                    <a:pt x="31407" y="14759"/>
                    <a:pt x="31407" y="14780"/>
                  </a:cubicBezTo>
                  <a:cubicBezTo>
                    <a:pt x="31407" y="14780"/>
                    <a:pt x="31198" y="14801"/>
                    <a:pt x="31114" y="14801"/>
                  </a:cubicBezTo>
                  <a:cubicBezTo>
                    <a:pt x="31031" y="14801"/>
                    <a:pt x="30989" y="14780"/>
                    <a:pt x="30989" y="14759"/>
                  </a:cubicBezTo>
                  <a:cubicBezTo>
                    <a:pt x="30989" y="14759"/>
                    <a:pt x="31031" y="14717"/>
                    <a:pt x="31114" y="14717"/>
                  </a:cubicBezTo>
                  <a:close/>
                  <a:moveTo>
                    <a:pt x="27892" y="14755"/>
                  </a:moveTo>
                  <a:cubicBezTo>
                    <a:pt x="27976" y="14755"/>
                    <a:pt x="28039" y="14806"/>
                    <a:pt x="28039" y="14842"/>
                  </a:cubicBezTo>
                  <a:cubicBezTo>
                    <a:pt x="28039" y="14863"/>
                    <a:pt x="27955" y="14884"/>
                    <a:pt x="27850" y="14884"/>
                  </a:cubicBezTo>
                  <a:cubicBezTo>
                    <a:pt x="27834" y="14888"/>
                    <a:pt x="27811" y="14890"/>
                    <a:pt x="27785" y="14890"/>
                  </a:cubicBezTo>
                  <a:cubicBezTo>
                    <a:pt x="27673" y="14890"/>
                    <a:pt x="27495" y="14859"/>
                    <a:pt x="27495" y="14842"/>
                  </a:cubicBezTo>
                  <a:cubicBezTo>
                    <a:pt x="27495" y="14842"/>
                    <a:pt x="27746" y="14780"/>
                    <a:pt x="27850" y="14759"/>
                  </a:cubicBezTo>
                  <a:cubicBezTo>
                    <a:pt x="27865" y="14756"/>
                    <a:pt x="27878" y="14755"/>
                    <a:pt x="27892" y="14755"/>
                  </a:cubicBezTo>
                  <a:close/>
                  <a:moveTo>
                    <a:pt x="34494" y="14797"/>
                  </a:moveTo>
                  <a:cubicBezTo>
                    <a:pt x="34630" y="14797"/>
                    <a:pt x="34713" y="14866"/>
                    <a:pt x="34713" y="14884"/>
                  </a:cubicBezTo>
                  <a:cubicBezTo>
                    <a:pt x="34713" y="14905"/>
                    <a:pt x="34567" y="14947"/>
                    <a:pt x="34441" y="14947"/>
                  </a:cubicBezTo>
                  <a:cubicBezTo>
                    <a:pt x="34316" y="14947"/>
                    <a:pt x="33918" y="14905"/>
                    <a:pt x="33939" y="14884"/>
                  </a:cubicBezTo>
                  <a:cubicBezTo>
                    <a:pt x="33939" y="14863"/>
                    <a:pt x="34316" y="14801"/>
                    <a:pt x="34441" y="14801"/>
                  </a:cubicBezTo>
                  <a:cubicBezTo>
                    <a:pt x="34460" y="14798"/>
                    <a:pt x="34477" y="14797"/>
                    <a:pt x="34494" y="14797"/>
                  </a:cubicBezTo>
                  <a:close/>
                  <a:moveTo>
                    <a:pt x="134951" y="13919"/>
                  </a:moveTo>
                  <a:cubicBezTo>
                    <a:pt x="135844" y="13919"/>
                    <a:pt x="136282" y="14016"/>
                    <a:pt x="135900" y="14131"/>
                  </a:cubicBezTo>
                  <a:cubicBezTo>
                    <a:pt x="135460" y="14278"/>
                    <a:pt x="133849" y="14884"/>
                    <a:pt x="133012" y="14884"/>
                  </a:cubicBezTo>
                  <a:lnTo>
                    <a:pt x="132259" y="14905"/>
                  </a:lnTo>
                  <a:lnTo>
                    <a:pt x="131527" y="14947"/>
                  </a:lnTo>
                  <a:cubicBezTo>
                    <a:pt x="131437" y="14949"/>
                    <a:pt x="131350" y="14950"/>
                    <a:pt x="131265" y="14950"/>
                  </a:cubicBezTo>
                  <a:cubicBezTo>
                    <a:pt x="130576" y="14950"/>
                    <a:pt x="130062" y="14882"/>
                    <a:pt x="130062" y="14863"/>
                  </a:cubicBezTo>
                  <a:cubicBezTo>
                    <a:pt x="130062" y="14822"/>
                    <a:pt x="130732" y="14780"/>
                    <a:pt x="131004" y="14780"/>
                  </a:cubicBezTo>
                  <a:cubicBezTo>
                    <a:pt x="131255" y="14780"/>
                    <a:pt x="131506" y="14570"/>
                    <a:pt x="131506" y="14508"/>
                  </a:cubicBezTo>
                  <a:cubicBezTo>
                    <a:pt x="131506" y="14445"/>
                    <a:pt x="131213" y="14361"/>
                    <a:pt x="131108" y="14361"/>
                  </a:cubicBezTo>
                  <a:cubicBezTo>
                    <a:pt x="131004" y="14361"/>
                    <a:pt x="130941" y="14278"/>
                    <a:pt x="130983" y="14194"/>
                  </a:cubicBezTo>
                  <a:lnTo>
                    <a:pt x="131004" y="14194"/>
                  </a:lnTo>
                  <a:cubicBezTo>
                    <a:pt x="131451" y="14194"/>
                    <a:pt x="131807" y="13959"/>
                    <a:pt x="132258" y="13959"/>
                  </a:cubicBezTo>
                  <a:cubicBezTo>
                    <a:pt x="132293" y="13959"/>
                    <a:pt x="132328" y="13961"/>
                    <a:pt x="132364" y="13964"/>
                  </a:cubicBezTo>
                  <a:cubicBezTo>
                    <a:pt x="132478" y="13981"/>
                    <a:pt x="132595" y="13987"/>
                    <a:pt x="132715" y="13987"/>
                  </a:cubicBezTo>
                  <a:cubicBezTo>
                    <a:pt x="133033" y="13987"/>
                    <a:pt x="133368" y="13943"/>
                    <a:pt x="133703" y="13943"/>
                  </a:cubicBezTo>
                  <a:lnTo>
                    <a:pt x="134686" y="13922"/>
                  </a:lnTo>
                  <a:cubicBezTo>
                    <a:pt x="134778" y="13920"/>
                    <a:pt x="134867" y="13919"/>
                    <a:pt x="134951" y="13919"/>
                  </a:cubicBezTo>
                  <a:close/>
                  <a:moveTo>
                    <a:pt x="128765" y="15910"/>
                  </a:moveTo>
                  <a:cubicBezTo>
                    <a:pt x="128765" y="15910"/>
                    <a:pt x="128786" y="16014"/>
                    <a:pt x="128786" y="16035"/>
                  </a:cubicBezTo>
                  <a:cubicBezTo>
                    <a:pt x="128786" y="16056"/>
                    <a:pt x="128723" y="16077"/>
                    <a:pt x="128723" y="16077"/>
                  </a:cubicBezTo>
                  <a:cubicBezTo>
                    <a:pt x="128702" y="16077"/>
                    <a:pt x="128702" y="16056"/>
                    <a:pt x="128702" y="16035"/>
                  </a:cubicBezTo>
                  <a:cubicBezTo>
                    <a:pt x="128702" y="16014"/>
                    <a:pt x="128765" y="15910"/>
                    <a:pt x="128765" y="15910"/>
                  </a:cubicBezTo>
                  <a:close/>
                  <a:moveTo>
                    <a:pt x="132532" y="0"/>
                  </a:moveTo>
                  <a:cubicBezTo>
                    <a:pt x="132310" y="0"/>
                    <a:pt x="132118" y="2"/>
                    <a:pt x="131966" y="8"/>
                  </a:cubicBezTo>
                  <a:cubicBezTo>
                    <a:pt x="130774" y="29"/>
                    <a:pt x="124936" y="154"/>
                    <a:pt x="123074" y="217"/>
                  </a:cubicBezTo>
                  <a:cubicBezTo>
                    <a:pt x="121372" y="256"/>
                    <a:pt x="115830" y="366"/>
                    <a:pt x="113561" y="366"/>
                  </a:cubicBezTo>
                  <a:cubicBezTo>
                    <a:pt x="113375" y="366"/>
                    <a:pt x="113210" y="365"/>
                    <a:pt x="113072" y="363"/>
                  </a:cubicBezTo>
                  <a:cubicBezTo>
                    <a:pt x="111770" y="349"/>
                    <a:pt x="110248" y="334"/>
                    <a:pt x="109136" y="334"/>
                  </a:cubicBezTo>
                  <a:cubicBezTo>
                    <a:pt x="108675" y="334"/>
                    <a:pt x="108284" y="336"/>
                    <a:pt x="108009" y="342"/>
                  </a:cubicBezTo>
                  <a:lnTo>
                    <a:pt x="107151" y="363"/>
                  </a:lnTo>
                  <a:lnTo>
                    <a:pt x="107025" y="363"/>
                  </a:lnTo>
                  <a:cubicBezTo>
                    <a:pt x="106795" y="363"/>
                    <a:pt x="106900" y="593"/>
                    <a:pt x="106942" y="656"/>
                  </a:cubicBezTo>
                  <a:cubicBezTo>
                    <a:pt x="106979" y="675"/>
                    <a:pt x="107385" y="685"/>
                    <a:pt x="108027" y="685"/>
                  </a:cubicBezTo>
                  <a:cubicBezTo>
                    <a:pt x="108813" y="685"/>
                    <a:pt x="109954" y="670"/>
                    <a:pt x="111210" y="635"/>
                  </a:cubicBezTo>
                  <a:cubicBezTo>
                    <a:pt x="111210" y="635"/>
                    <a:pt x="111942" y="593"/>
                    <a:pt x="114369" y="593"/>
                  </a:cubicBezTo>
                  <a:lnTo>
                    <a:pt x="117508" y="593"/>
                  </a:lnTo>
                  <a:cubicBezTo>
                    <a:pt x="119349" y="593"/>
                    <a:pt x="122597" y="647"/>
                    <a:pt x="124347" y="647"/>
                  </a:cubicBezTo>
                  <a:cubicBezTo>
                    <a:pt x="124784" y="647"/>
                    <a:pt x="125128" y="644"/>
                    <a:pt x="125333" y="635"/>
                  </a:cubicBezTo>
                  <a:cubicBezTo>
                    <a:pt x="126133" y="584"/>
                    <a:pt x="128605" y="519"/>
                    <a:pt x="130053" y="519"/>
                  </a:cubicBezTo>
                  <a:cubicBezTo>
                    <a:pt x="130386" y="519"/>
                    <a:pt x="130665" y="523"/>
                    <a:pt x="130857" y="531"/>
                  </a:cubicBezTo>
                  <a:cubicBezTo>
                    <a:pt x="131775" y="531"/>
                    <a:pt x="134844" y="658"/>
                    <a:pt x="136065" y="658"/>
                  </a:cubicBezTo>
                  <a:cubicBezTo>
                    <a:pt x="136153" y="658"/>
                    <a:pt x="136230" y="658"/>
                    <a:pt x="136297" y="656"/>
                  </a:cubicBezTo>
                  <a:cubicBezTo>
                    <a:pt x="136420" y="654"/>
                    <a:pt x="136557" y="652"/>
                    <a:pt x="136705" y="652"/>
                  </a:cubicBezTo>
                  <a:cubicBezTo>
                    <a:pt x="137742" y="652"/>
                    <a:pt x="139323" y="716"/>
                    <a:pt x="140440" y="845"/>
                  </a:cubicBezTo>
                  <a:lnTo>
                    <a:pt x="141654" y="761"/>
                  </a:lnTo>
                  <a:lnTo>
                    <a:pt x="142533" y="698"/>
                  </a:lnTo>
                  <a:cubicBezTo>
                    <a:pt x="143662" y="845"/>
                    <a:pt x="143955" y="1054"/>
                    <a:pt x="143202" y="1179"/>
                  </a:cubicBezTo>
                  <a:lnTo>
                    <a:pt x="142616" y="1284"/>
                  </a:lnTo>
                  <a:lnTo>
                    <a:pt x="142491" y="1305"/>
                  </a:lnTo>
                  <a:cubicBezTo>
                    <a:pt x="142323" y="1305"/>
                    <a:pt x="141863" y="1221"/>
                    <a:pt x="141445" y="1158"/>
                  </a:cubicBezTo>
                  <a:lnTo>
                    <a:pt x="141047" y="1158"/>
                  </a:lnTo>
                  <a:cubicBezTo>
                    <a:pt x="140705" y="1158"/>
                    <a:pt x="140354" y="1180"/>
                    <a:pt x="140002" y="1180"/>
                  </a:cubicBezTo>
                  <a:cubicBezTo>
                    <a:pt x="139580" y="1180"/>
                    <a:pt x="139156" y="1149"/>
                    <a:pt x="138745" y="1012"/>
                  </a:cubicBezTo>
                  <a:lnTo>
                    <a:pt x="138704" y="991"/>
                  </a:lnTo>
                  <a:cubicBezTo>
                    <a:pt x="138620" y="1012"/>
                    <a:pt x="138557" y="1179"/>
                    <a:pt x="138557" y="1221"/>
                  </a:cubicBezTo>
                  <a:cubicBezTo>
                    <a:pt x="138557" y="1284"/>
                    <a:pt x="138745" y="1389"/>
                    <a:pt x="138829" y="1409"/>
                  </a:cubicBezTo>
                  <a:cubicBezTo>
                    <a:pt x="138871" y="1430"/>
                    <a:pt x="138913" y="1514"/>
                    <a:pt x="138913" y="1535"/>
                  </a:cubicBezTo>
                  <a:cubicBezTo>
                    <a:pt x="138913" y="1543"/>
                    <a:pt x="138897" y="1547"/>
                    <a:pt x="138870" y="1547"/>
                  </a:cubicBezTo>
                  <a:cubicBezTo>
                    <a:pt x="138759" y="1547"/>
                    <a:pt x="138462" y="1489"/>
                    <a:pt x="138327" y="1472"/>
                  </a:cubicBezTo>
                  <a:cubicBezTo>
                    <a:pt x="138298" y="1460"/>
                    <a:pt x="138258" y="1454"/>
                    <a:pt x="138211" y="1454"/>
                  </a:cubicBezTo>
                  <a:cubicBezTo>
                    <a:pt x="138024" y="1454"/>
                    <a:pt x="137716" y="1548"/>
                    <a:pt x="137448" y="1681"/>
                  </a:cubicBezTo>
                  <a:lnTo>
                    <a:pt x="137072" y="1493"/>
                  </a:lnTo>
                  <a:cubicBezTo>
                    <a:pt x="136996" y="1448"/>
                    <a:pt x="136866" y="1414"/>
                    <a:pt x="136784" y="1414"/>
                  </a:cubicBezTo>
                  <a:cubicBezTo>
                    <a:pt x="136752" y="1414"/>
                    <a:pt x="136728" y="1419"/>
                    <a:pt x="136716" y="1430"/>
                  </a:cubicBezTo>
                  <a:cubicBezTo>
                    <a:pt x="136568" y="1563"/>
                    <a:pt x="136419" y="1605"/>
                    <a:pt x="136271" y="1605"/>
                  </a:cubicBezTo>
                  <a:cubicBezTo>
                    <a:pt x="136022" y="1605"/>
                    <a:pt x="135773" y="1485"/>
                    <a:pt x="135523" y="1472"/>
                  </a:cubicBezTo>
                  <a:lnTo>
                    <a:pt x="135209" y="1430"/>
                  </a:lnTo>
                  <a:cubicBezTo>
                    <a:pt x="134852" y="1530"/>
                    <a:pt x="134232" y="1704"/>
                    <a:pt x="134026" y="1704"/>
                  </a:cubicBezTo>
                  <a:cubicBezTo>
                    <a:pt x="134014" y="1704"/>
                    <a:pt x="134004" y="1703"/>
                    <a:pt x="133996" y="1702"/>
                  </a:cubicBezTo>
                  <a:cubicBezTo>
                    <a:pt x="133840" y="1685"/>
                    <a:pt x="133059" y="1483"/>
                    <a:pt x="132602" y="1483"/>
                  </a:cubicBezTo>
                  <a:cubicBezTo>
                    <a:pt x="132505" y="1483"/>
                    <a:pt x="132422" y="1492"/>
                    <a:pt x="132364" y="1514"/>
                  </a:cubicBezTo>
                  <a:cubicBezTo>
                    <a:pt x="132088" y="1617"/>
                    <a:pt x="131770" y="1692"/>
                    <a:pt x="131585" y="1692"/>
                  </a:cubicBezTo>
                  <a:cubicBezTo>
                    <a:pt x="131545" y="1692"/>
                    <a:pt x="131511" y="1689"/>
                    <a:pt x="131485" y="1681"/>
                  </a:cubicBezTo>
                  <a:lnTo>
                    <a:pt x="131318" y="1786"/>
                  </a:lnTo>
                  <a:cubicBezTo>
                    <a:pt x="131192" y="1849"/>
                    <a:pt x="130962" y="1891"/>
                    <a:pt x="130774" y="1912"/>
                  </a:cubicBezTo>
                  <a:lnTo>
                    <a:pt x="129518" y="2100"/>
                  </a:lnTo>
                  <a:cubicBezTo>
                    <a:pt x="128137" y="1953"/>
                    <a:pt x="126945" y="1828"/>
                    <a:pt x="126882" y="1828"/>
                  </a:cubicBezTo>
                  <a:lnTo>
                    <a:pt x="126819" y="1807"/>
                  </a:lnTo>
                  <a:lnTo>
                    <a:pt x="126045" y="1472"/>
                  </a:lnTo>
                  <a:cubicBezTo>
                    <a:pt x="125166" y="1681"/>
                    <a:pt x="124852" y="1849"/>
                    <a:pt x="125020" y="1891"/>
                  </a:cubicBezTo>
                  <a:cubicBezTo>
                    <a:pt x="125145" y="1891"/>
                    <a:pt x="125271" y="1953"/>
                    <a:pt x="125271" y="1995"/>
                  </a:cubicBezTo>
                  <a:cubicBezTo>
                    <a:pt x="125271" y="2016"/>
                    <a:pt x="125040" y="2037"/>
                    <a:pt x="124748" y="2037"/>
                  </a:cubicBezTo>
                  <a:lnTo>
                    <a:pt x="124496" y="2037"/>
                  </a:lnTo>
                  <a:cubicBezTo>
                    <a:pt x="123492" y="2037"/>
                    <a:pt x="122488" y="2058"/>
                    <a:pt x="121483" y="2100"/>
                  </a:cubicBezTo>
                  <a:lnTo>
                    <a:pt x="120521" y="2121"/>
                  </a:lnTo>
                  <a:cubicBezTo>
                    <a:pt x="119454" y="2121"/>
                    <a:pt x="117696" y="2121"/>
                    <a:pt x="116629" y="2058"/>
                  </a:cubicBezTo>
                  <a:lnTo>
                    <a:pt x="115646" y="2037"/>
                  </a:lnTo>
                  <a:cubicBezTo>
                    <a:pt x="115609" y="2035"/>
                    <a:pt x="115573" y="2034"/>
                    <a:pt x="115536" y="2034"/>
                  </a:cubicBezTo>
                  <a:cubicBezTo>
                    <a:pt x="115345" y="2034"/>
                    <a:pt x="115149" y="2061"/>
                    <a:pt x="114961" y="2061"/>
                  </a:cubicBezTo>
                  <a:cubicBezTo>
                    <a:pt x="114873" y="2061"/>
                    <a:pt x="114787" y="2055"/>
                    <a:pt x="114704" y="2037"/>
                  </a:cubicBezTo>
                  <a:lnTo>
                    <a:pt x="114453" y="1995"/>
                  </a:lnTo>
                  <a:cubicBezTo>
                    <a:pt x="114160" y="2037"/>
                    <a:pt x="113658" y="2058"/>
                    <a:pt x="113323" y="2058"/>
                  </a:cubicBezTo>
                  <a:lnTo>
                    <a:pt x="113009" y="2058"/>
                  </a:lnTo>
                  <a:cubicBezTo>
                    <a:pt x="109871" y="2142"/>
                    <a:pt x="106711" y="2205"/>
                    <a:pt x="103573" y="2267"/>
                  </a:cubicBezTo>
                  <a:cubicBezTo>
                    <a:pt x="103092" y="2267"/>
                    <a:pt x="102652" y="2309"/>
                    <a:pt x="102213" y="2309"/>
                  </a:cubicBezTo>
                  <a:cubicBezTo>
                    <a:pt x="101711" y="2309"/>
                    <a:pt x="101229" y="2330"/>
                    <a:pt x="100748" y="2330"/>
                  </a:cubicBezTo>
                  <a:cubicBezTo>
                    <a:pt x="100267" y="2330"/>
                    <a:pt x="99828" y="2351"/>
                    <a:pt x="99388" y="2351"/>
                  </a:cubicBezTo>
                  <a:cubicBezTo>
                    <a:pt x="99131" y="2351"/>
                    <a:pt x="98863" y="2327"/>
                    <a:pt x="98601" y="2327"/>
                  </a:cubicBezTo>
                  <a:cubicBezTo>
                    <a:pt x="98373" y="2327"/>
                    <a:pt x="98149" y="2345"/>
                    <a:pt x="97944" y="2414"/>
                  </a:cubicBezTo>
                  <a:lnTo>
                    <a:pt x="97505" y="2539"/>
                  </a:lnTo>
                  <a:cubicBezTo>
                    <a:pt x="97347" y="2508"/>
                    <a:pt x="97106" y="2497"/>
                    <a:pt x="96853" y="2497"/>
                  </a:cubicBezTo>
                  <a:cubicBezTo>
                    <a:pt x="96436" y="2497"/>
                    <a:pt x="95987" y="2526"/>
                    <a:pt x="95831" y="2539"/>
                  </a:cubicBezTo>
                  <a:cubicBezTo>
                    <a:pt x="95559" y="2560"/>
                    <a:pt x="94387" y="2623"/>
                    <a:pt x="93153" y="2644"/>
                  </a:cubicBezTo>
                  <a:lnTo>
                    <a:pt x="92065" y="2665"/>
                  </a:lnTo>
                  <a:cubicBezTo>
                    <a:pt x="90956" y="2686"/>
                    <a:pt x="89847" y="2728"/>
                    <a:pt x="88738" y="2749"/>
                  </a:cubicBezTo>
                  <a:cubicBezTo>
                    <a:pt x="87587" y="2770"/>
                    <a:pt x="86457" y="2790"/>
                    <a:pt x="85307" y="2832"/>
                  </a:cubicBezTo>
                  <a:cubicBezTo>
                    <a:pt x="84506" y="2848"/>
                    <a:pt x="83683" y="2897"/>
                    <a:pt x="82870" y="2897"/>
                  </a:cubicBezTo>
                  <a:cubicBezTo>
                    <a:pt x="82578" y="2897"/>
                    <a:pt x="82288" y="2891"/>
                    <a:pt x="82001" y="2874"/>
                  </a:cubicBezTo>
                  <a:lnTo>
                    <a:pt x="80892" y="2832"/>
                  </a:lnTo>
                  <a:cubicBezTo>
                    <a:pt x="79720" y="3000"/>
                    <a:pt x="76895" y="3188"/>
                    <a:pt x="74615" y="3251"/>
                  </a:cubicBezTo>
                  <a:cubicBezTo>
                    <a:pt x="74615" y="3251"/>
                    <a:pt x="64488" y="3460"/>
                    <a:pt x="57373" y="3606"/>
                  </a:cubicBezTo>
                  <a:cubicBezTo>
                    <a:pt x="56704" y="3627"/>
                    <a:pt x="55993" y="3627"/>
                    <a:pt x="55323" y="3669"/>
                  </a:cubicBezTo>
                  <a:lnTo>
                    <a:pt x="55093" y="3669"/>
                  </a:lnTo>
                  <a:cubicBezTo>
                    <a:pt x="55030" y="3707"/>
                    <a:pt x="54704" y="3714"/>
                    <a:pt x="54416" y="3714"/>
                  </a:cubicBezTo>
                  <a:cubicBezTo>
                    <a:pt x="54225" y="3714"/>
                    <a:pt x="54051" y="3711"/>
                    <a:pt x="53984" y="3711"/>
                  </a:cubicBezTo>
                  <a:cubicBezTo>
                    <a:pt x="53937" y="3706"/>
                    <a:pt x="53773" y="3703"/>
                    <a:pt x="53519" y="3703"/>
                  </a:cubicBezTo>
                  <a:cubicBezTo>
                    <a:pt x="52757" y="3703"/>
                    <a:pt x="51180" y="3727"/>
                    <a:pt x="49485" y="3774"/>
                  </a:cubicBezTo>
                  <a:cubicBezTo>
                    <a:pt x="49485" y="3774"/>
                    <a:pt x="43438" y="3878"/>
                    <a:pt x="38354" y="4004"/>
                  </a:cubicBezTo>
                  <a:cubicBezTo>
                    <a:pt x="38319" y="4006"/>
                    <a:pt x="38284" y="4006"/>
                    <a:pt x="38248" y="4006"/>
                  </a:cubicBezTo>
                  <a:cubicBezTo>
                    <a:pt x="38068" y="4006"/>
                    <a:pt x="37883" y="3990"/>
                    <a:pt x="37700" y="3990"/>
                  </a:cubicBezTo>
                  <a:cubicBezTo>
                    <a:pt x="37425" y="3990"/>
                    <a:pt x="37155" y="4027"/>
                    <a:pt x="36910" y="4213"/>
                  </a:cubicBezTo>
                  <a:lnTo>
                    <a:pt x="36847" y="4255"/>
                  </a:lnTo>
                  <a:cubicBezTo>
                    <a:pt x="36734" y="4236"/>
                    <a:pt x="36108" y="3995"/>
                    <a:pt x="35788" y="3995"/>
                  </a:cubicBezTo>
                  <a:cubicBezTo>
                    <a:pt x="35754" y="3995"/>
                    <a:pt x="35723" y="3998"/>
                    <a:pt x="35697" y="4004"/>
                  </a:cubicBezTo>
                  <a:cubicBezTo>
                    <a:pt x="35446" y="4046"/>
                    <a:pt x="33353" y="4130"/>
                    <a:pt x="31072" y="4192"/>
                  </a:cubicBezTo>
                  <a:lnTo>
                    <a:pt x="17054" y="4464"/>
                  </a:lnTo>
                  <a:cubicBezTo>
                    <a:pt x="14773" y="4527"/>
                    <a:pt x="12597" y="4569"/>
                    <a:pt x="12220" y="4611"/>
                  </a:cubicBezTo>
                  <a:lnTo>
                    <a:pt x="11823" y="4443"/>
                  </a:lnTo>
                  <a:cubicBezTo>
                    <a:pt x="11714" y="4407"/>
                    <a:pt x="11597" y="4394"/>
                    <a:pt x="11474" y="4394"/>
                  </a:cubicBezTo>
                  <a:cubicBezTo>
                    <a:pt x="11170" y="4394"/>
                    <a:pt x="10832" y="4476"/>
                    <a:pt x="10505" y="4506"/>
                  </a:cubicBezTo>
                  <a:lnTo>
                    <a:pt x="10463" y="4506"/>
                  </a:lnTo>
                  <a:cubicBezTo>
                    <a:pt x="10443" y="4519"/>
                    <a:pt x="10426" y="4524"/>
                    <a:pt x="10412" y="4524"/>
                  </a:cubicBezTo>
                  <a:cubicBezTo>
                    <a:pt x="10310" y="4524"/>
                    <a:pt x="10363" y="4222"/>
                    <a:pt x="10400" y="4130"/>
                  </a:cubicBezTo>
                  <a:cubicBezTo>
                    <a:pt x="10437" y="4017"/>
                    <a:pt x="10138" y="3938"/>
                    <a:pt x="9699" y="3938"/>
                  </a:cubicBezTo>
                  <a:cubicBezTo>
                    <a:pt x="9648" y="3938"/>
                    <a:pt x="9596" y="3939"/>
                    <a:pt x="9542" y="3941"/>
                  </a:cubicBezTo>
                  <a:lnTo>
                    <a:pt x="9124" y="4255"/>
                  </a:lnTo>
                  <a:cubicBezTo>
                    <a:pt x="8517" y="4715"/>
                    <a:pt x="7743" y="4966"/>
                    <a:pt x="7010" y="5029"/>
                  </a:cubicBezTo>
                  <a:lnTo>
                    <a:pt x="5546" y="5134"/>
                  </a:lnTo>
                  <a:cubicBezTo>
                    <a:pt x="3955" y="5259"/>
                    <a:pt x="2449" y="5364"/>
                    <a:pt x="2219" y="5364"/>
                  </a:cubicBezTo>
                  <a:lnTo>
                    <a:pt x="2010" y="5343"/>
                  </a:lnTo>
                  <a:lnTo>
                    <a:pt x="1591" y="5301"/>
                  </a:lnTo>
                  <a:cubicBezTo>
                    <a:pt x="1194" y="5511"/>
                    <a:pt x="1089" y="5908"/>
                    <a:pt x="1173" y="5992"/>
                  </a:cubicBezTo>
                  <a:cubicBezTo>
                    <a:pt x="1188" y="6007"/>
                    <a:pt x="1251" y="6013"/>
                    <a:pt x="1345" y="6013"/>
                  </a:cubicBezTo>
                  <a:cubicBezTo>
                    <a:pt x="1707" y="6013"/>
                    <a:pt x="2540" y="5923"/>
                    <a:pt x="3006" y="5923"/>
                  </a:cubicBezTo>
                  <a:cubicBezTo>
                    <a:pt x="3073" y="5923"/>
                    <a:pt x="3132" y="5925"/>
                    <a:pt x="3181" y="5929"/>
                  </a:cubicBezTo>
                  <a:cubicBezTo>
                    <a:pt x="3683" y="5971"/>
                    <a:pt x="3579" y="6034"/>
                    <a:pt x="3370" y="6075"/>
                  </a:cubicBezTo>
                  <a:cubicBezTo>
                    <a:pt x="3160" y="6096"/>
                    <a:pt x="3056" y="6306"/>
                    <a:pt x="3077" y="6347"/>
                  </a:cubicBezTo>
                  <a:cubicBezTo>
                    <a:pt x="3091" y="6369"/>
                    <a:pt x="3133" y="6381"/>
                    <a:pt x="3197" y="6381"/>
                  </a:cubicBezTo>
                  <a:cubicBezTo>
                    <a:pt x="3319" y="6381"/>
                    <a:pt x="3521" y="6339"/>
                    <a:pt x="3767" y="6243"/>
                  </a:cubicBezTo>
                  <a:lnTo>
                    <a:pt x="4416" y="6243"/>
                  </a:lnTo>
                  <a:cubicBezTo>
                    <a:pt x="4515" y="6253"/>
                    <a:pt x="4621" y="6257"/>
                    <a:pt x="4725" y="6257"/>
                  </a:cubicBezTo>
                  <a:cubicBezTo>
                    <a:pt x="5037" y="6257"/>
                    <a:pt x="5331" y="6222"/>
                    <a:pt x="5378" y="6222"/>
                  </a:cubicBezTo>
                  <a:cubicBezTo>
                    <a:pt x="5462" y="6222"/>
                    <a:pt x="5546" y="6285"/>
                    <a:pt x="5546" y="6306"/>
                  </a:cubicBezTo>
                  <a:cubicBezTo>
                    <a:pt x="5546" y="6327"/>
                    <a:pt x="5357" y="6389"/>
                    <a:pt x="5274" y="6410"/>
                  </a:cubicBezTo>
                  <a:cubicBezTo>
                    <a:pt x="5232" y="6410"/>
                    <a:pt x="5148" y="6347"/>
                    <a:pt x="5148" y="6347"/>
                  </a:cubicBezTo>
                  <a:cubicBezTo>
                    <a:pt x="5148" y="6347"/>
                    <a:pt x="4821" y="6724"/>
                    <a:pt x="4615" y="6724"/>
                  </a:cubicBezTo>
                  <a:cubicBezTo>
                    <a:pt x="4588" y="6724"/>
                    <a:pt x="4563" y="6718"/>
                    <a:pt x="4541" y="6703"/>
                  </a:cubicBezTo>
                  <a:cubicBezTo>
                    <a:pt x="4490" y="6645"/>
                    <a:pt x="4396" y="6627"/>
                    <a:pt x="4287" y="6627"/>
                  </a:cubicBezTo>
                  <a:cubicBezTo>
                    <a:pt x="4120" y="6627"/>
                    <a:pt x="3918" y="6668"/>
                    <a:pt x="3783" y="6668"/>
                  </a:cubicBezTo>
                  <a:cubicBezTo>
                    <a:pt x="3753" y="6668"/>
                    <a:pt x="3727" y="6666"/>
                    <a:pt x="3704" y="6661"/>
                  </a:cubicBezTo>
                  <a:cubicBezTo>
                    <a:pt x="3537" y="6661"/>
                    <a:pt x="1759" y="6766"/>
                    <a:pt x="1131" y="6850"/>
                  </a:cubicBezTo>
                  <a:cubicBezTo>
                    <a:pt x="503" y="6912"/>
                    <a:pt x="1" y="7080"/>
                    <a:pt x="1" y="7143"/>
                  </a:cubicBezTo>
                  <a:cubicBezTo>
                    <a:pt x="1" y="7144"/>
                    <a:pt x="3" y="7144"/>
                    <a:pt x="7" y="7144"/>
                  </a:cubicBezTo>
                  <a:cubicBezTo>
                    <a:pt x="76" y="7144"/>
                    <a:pt x="778" y="6974"/>
                    <a:pt x="1121" y="6974"/>
                  </a:cubicBezTo>
                  <a:cubicBezTo>
                    <a:pt x="1140" y="6974"/>
                    <a:pt x="1157" y="6974"/>
                    <a:pt x="1173" y="6975"/>
                  </a:cubicBezTo>
                  <a:cubicBezTo>
                    <a:pt x="1264" y="6992"/>
                    <a:pt x="1414" y="6999"/>
                    <a:pt x="1592" y="6999"/>
                  </a:cubicBezTo>
                  <a:cubicBezTo>
                    <a:pt x="2065" y="6999"/>
                    <a:pt x="2729" y="6954"/>
                    <a:pt x="2972" y="6954"/>
                  </a:cubicBezTo>
                  <a:cubicBezTo>
                    <a:pt x="3011" y="6952"/>
                    <a:pt x="3045" y="6951"/>
                    <a:pt x="3073" y="6951"/>
                  </a:cubicBezTo>
                  <a:cubicBezTo>
                    <a:pt x="3304" y="6951"/>
                    <a:pt x="3207" y="7019"/>
                    <a:pt x="3077" y="7038"/>
                  </a:cubicBezTo>
                  <a:cubicBezTo>
                    <a:pt x="2972" y="7059"/>
                    <a:pt x="3014" y="7226"/>
                    <a:pt x="3035" y="7247"/>
                  </a:cubicBezTo>
                  <a:cubicBezTo>
                    <a:pt x="3056" y="7268"/>
                    <a:pt x="2344" y="7456"/>
                    <a:pt x="2198" y="7561"/>
                  </a:cubicBezTo>
                  <a:cubicBezTo>
                    <a:pt x="2031" y="7666"/>
                    <a:pt x="2198" y="7770"/>
                    <a:pt x="2323" y="7791"/>
                  </a:cubicBezTo>
                  <a:cubicBezTo>
                    <a:pt x="2449" y="7812"/>
                    <a:pt x="2219" y="7959"/>
                    <a:pt x="1821" y="8084"/>
                  </a:cubicBezTo>
                  <a:lnTo>
                    <a:pt x="1507" y="8210"/>
                  </a:lnTo>
                  <a:lnTo>
                    <a:pt x="1466" y="8231"/>
                  </a:lnTo>
                  <a:cubicBezTo>
                    <a:pt x="1466" y="8398"/>
                    <a:pt x="1863" y="8524"/>
                    <a:pt x="1989" y="8524"/>
                  </a:cubicBezTo>
                  <a:cubicBezTo>
                    <a:pt x="2114" y="8524"/>
                    <a:pt x="2323" y="8733"/>
                    <a:pt x="2344" y="8796"/>
                  </a:cubicBezTo>
                  <a:cubicBezTo>
                    <a:pt x="2375" y="8826"/>
                    <a:pt x="2585" y="8846"/>
                    <a:pt x="2753" y="8846"/>
                  </a:cubicBezTo>
                  <a:cubicBezTo>
                    <a:pt x="2814" y="8846"/>
                    <a:pt x="2870" y="8843"/>
                    <a:pt x="2909" y="8837"/>
                  </a:cubicBezTo>
                  <a:cubicBezTo>
                    <a:pt x="3035" y="8837"/>
                    <a:pt x="3432" y="8712"/>
                    <a:pt x="3537" y="8712"/>
                  </a:cubicBezTo>
                  <a:cubicBezTo>
                    <a:pt x="3642" y="8712"/>
                    <a:pt x="3746" y="8754"/>
                    <a:pt x="3746" y="8796"/>
                  </a:cubicBezTo>
                  <a:cubicBezTo>
                    <a:pt x="3746" y="8816"/>
                    <a:pt x="3453" y="8858"/>
                    <a:pt x="3349" y="8900"/>
                  </a:cubicBezTo>
                  <a:cubicBezTo>
                    <a:pt x="3244" y="8900"/>
                    <a:pt x="3139" y="8837"/>
                    <a:pt x="3139" y="8837"/>
                  </a:cubicBezTo>
                  <a:cubicBezTo>
                    <a:pt x="3139" y="8837"/>
                    <a:pt x="3139" y="8921"/>
                    <a:pt x="3119" y="9047"/>
                  </a:cubicBezTo>
                  <a:lnTo>
                    <a:pt x="3077" y="9047"/>
                  </a:lnTo>
                  <a:cubicBezTo>
                    <a:pt x="2595" y="9130"/>
                    <a:pt x="2072" y="9214"/>
                    <a:pt x="1549" y="9319"/>
                  </a:cubicBezTo>
                  <a:lnTo>
                    <a:pt x="1382" y="9340"/>
                  </a:lnTo>
                  <a:cubicBezTo>
                    <a:pt x="1235" y="9465"/>
                    <a:pt x="1277" y="9591"/>
                    <a:pt x="1507" y="9632"/>
                  </a:cubicBezTo>
                  <a:lnTo>
                    <a:pt x="1696" y="9570"/>
                  </a:lnTo>
                  <a:cubicBezTo>
                    <a:pt x="1839" y="9552"/>
                    <a:pt x="1983" y="9457"/>
                    <a:pt x="2087" y="9457"/>
                  </a:cubicBezTo>
                  <a:cubicBezTo>
                    <a:pt x="2104" y="9457"/>
                    <a:pt x="2120" y="9459"/>
                    <a:pt x="2135" y="9465"/>
                  </a:cubicBezTo>
                  <a:lnTo>
                    <a:pt x="2847" y="9842"/>
                  </a:lnTo>
                  <a:cubicBezTo>
                    <a:pt x="3515" y="9567"/>
                    <a:pt x="4921" y="9273"/>
                    <a:pt x="5367" y="9273"/>
                  </a:cubicBezTo>
                  <a:cubicBezTo>
                    <a:pt x="5396" y="9273"/>
                    <a:pt x="5421" y="9274"/>
                    <a:pt x="5441" y="9277"/>
                  </a:cubicBezTo>
                  <a:cubicBezTo>
                    <a:pt x="5776" y="9340"/>
                    <a:pt x="5378" y="9381"/>
                    <a:pt x="5127" y="9381"/>
                  </a:cubicBezTo>
                  <a:cubicBezTo>
                    <a:pt x="4855" y="9381"/>
                    <a:pt x="4709" y="9465"/>
                    <a:pt x="4730" y="9486"/>
                  </a:cubicBezTo>
                  <a:cubicBezTo>
                    <a:pt x="4751" y="9528"/>
                    <a:pt x="4541" y="9632"/>
                    <a:pt x="4437" y="9653"/>
                  </a:cubicBezTo>
                  <a:cubicBezTo>
                    <a:pt x="4332" y="9695"/>
                    <a:pt x="4813" y="9779"/>
                    <a:pt x="4960" y="9800"/>
                  </a:cubicBezTo>
                  <a:cubicBezTo>
                    <a:pt x="5127" y="9800"/>
                    <a:pt x="4813" y="9967"/>
                    <a:pt x="4290" y="10156"/>
                  </a:cubicBezTo>
                  <a:lnTo>
                    <a:pt x="3495" y="10156"/>
                  </a:lnTo>
                  <a:cubicBezTo>
                    <a:pt x="3077" y="10176"/>
                    <a:pt x="2428" y="10386"/>
                    <a:pt x="2303" y="10428"/>
                  </a:cubicBezTo>
                  <a:cubicBezTo>
                    <a:pt x="2284" y="10437"/>
                    <a:pt x="2257" y="10441"/>
                    <a:pt x="2224" y="10441"/>
                  </a:cubicBezTo>
                  <a:cubicBezTo>
                    <a:pt x="2064" y="10441"/>
                    <a:pt x="1761" y="10352"/>
                    <a:pt x="1581" y="10352"/>
                  </a:cubicBezTo>
                  <a:cubicBezTo>
                    <a:pt x="1543" y="10352"/>
                    <a:pt x="1511" y="10356"/>
                    <a:pt x="1487" y="10365"/>
                  </a:cubicBezTo>
                  <a:cubicBezTo>
                    <a:pt x="1340" y="10407"/>
                    <a:pt x="1194" y="10700"/>
                    <a:pt x="1194" y="10783"/>
                  </a:cubicBezTo>
                  <a:cubicBezTo>
                    <a:pt x="1194" y="10818"/>
                    <a:pt x="1844" y="11016"/>
                    <a:pt x="2250" y="11016"/>
                  </a:cubicBezTo>
                  <a:cubicBezTo>
                    <a:pt x="2327" y="11016"/>
                    <a:pt x="2396" y="11009"/>
                    <a:pt x="2449" y="10993"/>
                  </a:cubicBezTo>
                  <a:cubicBezTo>
                    <a:pt x="2606" y="10946"/>
                    <a:pt x="2722" y="10929"/>
                    <a:pt x="2799" y="10929"/>
                  </a:cubicBezTo>
                  <a:cubicBezTo>
                    <a:pt x="2897" y="10929"/>
                    <a:pt x="2933" y="10957"/>
                    <a:pt x="2909" y="10993"/>
                  </a:cubicBezTo>
                  <a:cubicBezTo>
                    <a:pt x="2847" y="11034"/>
                    <a:pt x="3349" y="11118"/>
                    <a:pt x="3537" y="11118"/>
                  </a:cubicBezTo>
                  <a:cubicBezTo>
                    <a:pt x="3704" y="11139"/>
                    <a:pt x="3851" y="11202"/>
                    <a:pt x="3851" y="11223"/>
                  </a:cubicBezTo>
                  <a:cubicBezTo>
                    <a:pt x="3851" y="11223"/>
                    <a:pt x="3119" y="11265"/>
                    <a:pt x="2826" y="11265"/>
                  </a:cubicBezTo>
                  <a:cubicBezTo>
                    <a:pt x="2533" y="11265"/>
                    <a:pt x="2386" y="11348"/>
                    <a:pt x="2407" y="11369"/>
                  </a:cubicBezTo>
                  <a:cubicBezTo>
                    <a:pt x="2428" y="11411"/>
                    <a:pt x="2219" y="11474"/>
                    <a:pt x="2135" y="11516"/>
                  </a:cubicBezTo>
                  <a:cubicBezTo>
                    <a:pt x="2072" y="11537"/>
                    <a:pt x="2386" y="11537"/>
                    <a:pt x="2847" y="11537"/>
                  </a:cubicBezTo>
                  <a:lnTo>
                    <a:pt x="3223" y="11453"/>
                  </a:lnTo>
                  <a:lnTo>
                    <a:pt x="3286" y="11432"/>
                  </a:lnTo>
                  <a:cubicBezTo>
                    <a:pt x="3391" y="11453"/>
                    <a:pt x="3349" y="11683"/>
                    <a:pt x="3286" y="11746"/>
                  </a:cubicBezTo>
                  <a:cubicBezTo>
                    <a:pt x="3244" y="11788"/>
                    <a:pt x="3579" y="12039"/>
                    <a:pt x="3704" y="12081"/>
                  </a:cubicBezTo>
                  <a:cubicBezTo>
                    <a:pt x="3725" y="12089"/>
                    <a:pt x="3749" y="12093"/>
                    <a:pt x="3776" y="12093"/>
                  </a:cubicBezTo>
                  <a:cubicBezTo>
                    <a:pt x="3945" y="12093"/>
                    <a:pt x="4221" y="11943"/>
                    <a:pt x="4311" y="11871"/>
                  </a:cubicBezTo>
                  <a:cubicBezTo>
                    <a:pt x="4354" y="11829"/>
                    <a:pt x="4529" y="11814"/>
                    <a:pt x="4746" y="11814"/>
                  </a:cubicBezTo>
                  <a:cubicBezTo>
                    <a:pt x="5065" y="11814"/>
                    <a:pt x="5472" y="11846"/>
                    <a:pt x="5671" y="11871"/>
                  </a:cubicBezTo>
                  <a:cubicBezTo>
                    <a:pt x="6006" y="11934"/>
                    <a:pt x="5378" y="12248"/>
                    <a:pt x="5064" y="12269"/>
                  </a:cubicBezTo>
                  <a:cubicBezTo>
                    <a:pt x="4751" y="12311"/>
                    <a:pt x="4437" y="12499"/>
                    <a:pt x="4395" y="12583"/>
                  </a:cubicBezTo>
                  <a:cubicBezTo>
                    <a:pt x="4340" y="12655"/>
                    <a:pt x="4475" y="12712"/>
                    <a:pt x="4566" y="12712"/>
                  </a:cubicBezTo>
                  <a:cubicBezTo>
                    <a:pt x="4580" y="12712"/>
                    <a:pt x="4593" y="12711"/>
                    <a:pt x="4604" y="12708"/>
                  </a:cubicBezTo>
                  <a:cubicBezTo>
                    <a:pt x="4688" y="12687"/>
                    <a:pt x="4792" y="12604"/>
                    <a:pt x="4813" y="12583"/>
                  </a:cubicBezTo>
                  <a:cubicBezTo>
                    <a:pt x="4813" y="12556"/>
                    <a:pt x="4829" y="12548"/>
                    <a:pt x="4846" y="12548"/>
                  </a:cubicBezTo>
                  <a:cubicBezTo>
                    <a:pt x="4870" y="12548"/>
                    <a:pt x="4897" y="12562"/>
                    <a:pt x="4897" y="12562"/>
                  </a:cubicBezTo>
                  <a:cubicBezTo>
                    <a:pt x="4918" y="12562"/>
                    <a:pt x="4834" y="12625"/>
                    <a:pt x="4813" y="12666"/>
                  </a:cubicBezTo>
                  <a:cubicBezTo>
                    <a:pt x="4792" y="12687"/>
                    <a:pt x="4730" y="12687"/>
                    <a:pt x="4730" y="12687"/>
                  </a:cubicBezTo>
                  <a:cubicBezTo>
                    <a:pt x="4710" y="12687"/>
                    <a:pt x="4805" y="12898"/>
                    <a:pt x="4904" y="12898"/>
                  </a:cubicBezTo>
                  <a:cubicBezTo>
                    <a:pt x="4909" y="12898"/>
                    <a:pt x="4913" y="12897"/>
                    <a:pt x="4918" y="12897"/>
                  </a:cubicBezTo>
                  <a:cubicBezTo>
                    <a:pt x="5023" y="12876"/>
                    <a:pt x="5692" y="12834"/>
                    <a:pt x="5943" y="12834"/>
                  </a:cubicBezTo>
                  <a:cubicBezTo>
                    <a:pt x="6173" y="12834"/>
                    <a:pt x="6613" y="12917"/>
                    <a:pt x="6948" y="13022"/>
                  </a:cubicBezTo>
                  <a:lnTo>
                    <a:pt x="7345" y="12876"/>
                  </a:lnTo>
                  <a:cubicBezTo>
                    <a:pt x="7501" y="12807"/>
                    <a:pt x="7689" y="12789"/>
                    <a:pt x="7888" y="12789"/>
                  </a:cubicBezTo>
                  <a:cubicBezTo>
                    <a:pt x="8115" y="12789"/>
                    <a:pt x="8356" y="12813"/>
                    <a:pt x="8580" y="12813"/>
                  </a:cubicBezTo>
                  <a:lnTo>
                    <a:pt x="8684" y="12813"/>
                  </a:lnTo>
                  <a:cubicBezTo>
                    <a:pt x="8869" y="12874"/>
                    <a:pt x="8388" y="13420"/>
                    <a:pt x="8094" y="13420"/>
                  </a:cubicBezTo>
                  <a:cubicBezTo>
                    <a:pt x="8088" y="13420"/>
                    <a:pt x="8083" y="13420"/>
                    <a:pt x="8077" y="13420"/>
                  </a:cubicBezTo>
                  <a:cubicBezTo>
                    <a:pt x="7785" y="13420"/>
                    <a:pt x="7429" y="13524"/>
                    <a:pt x="7366" y="13566"/>
                  </a:cubicBezTo>
                  <a:cubicBezTo>
                    <a:pt x="7324" y="13608"/>
                    <a:pt x="7303" y="13964"/>
                    <a:pt x="7303" y="14089"/>
                  </a:cubicBezTo>
                  <a:cubicBezTo>
                    <a:pt x="7303" y="14194"/>
                    <a:pt x="7785" y="14361"/>
                    <a:pt x="8370" y="14403"/>
                  </a:cubicBezTo>
                  <a:lnTo>
                    <a:pt x="8768" y="14257"/>
                  </a:lnTo>
                  <a:lnTo>
                    <a:pt x="9207" y="14068"/>
                  </a:lnTo>
                  <a:cubicBezTo>
                    <a:pt x="9647" y="14068"/>
                    <a:pt x="10128" y="14089"/>
                    <a:pt x="10149" y="14131"/>
                  </a:cubicBezTo>
                  <a:cubicBezTo>
                    <a:pt x="10170" y="14152"/>
                    <a:pt x="9856" y="14257"/>
                    <a:pt x="9751" y="14278"/>
                  </a:cubicBezTo>
                  <a:cubicBezTo>
                    <a:pt x="9647" y="14298"/>
                    <a:pt x="9919" y="14445"/>
                    <a:pt x="10044" y="14445"/>
                  </a:cubicBezTo>
                  <a:cubicBezTo>
                    <a:pt x="10156" y="14445"/>
                    <a:pt x="10648" y="14577"/>
                    <a:pt x="10888" y="14577"/>
                  </a:cubicBezTo>
                  <a:cubicBezTo>
                    <a:pt x="10918" y="14577"/>
                    <a:pt x="10944" y="14575"/>
                    <a:pt x="10965" y="14570"/>
                  </a:cubicBezTo>
                  <a:cubicBezTo>
                    <a:pt x="11132" y="14487"/>
                    <a:pt x="12283" y="14257"/>
                    <a:pt x="12681" y="14236"/>
                  </a:cubicBezTo>
                  <a:cubicBezTo>
                    <a:pt x="12709" y="14233"/>
                    <a:pt x="12738" y="14231"/>
                    <a:pt x="12770" y="14231"/>
                  </a:cubicBezTo>
                  <a:cubicBezTo>
                    <a:pt x="13181" y="14231"/>
                    <a:pt x="13840" y="14473"/>
                    <a:pt x="13957" y="14570"/>
                  </a:cubicBezTo>
                  <a:cubicBezTo>
                    <a:pt x="14103" y="14696"/>
                    <a:pt x="13078" y="15345"/>
                    <a:pt x="12639" y="15449"/>
                  </a:cubicBezTo>
                  <a:cubicBezTo>
                    <a:pt x="12419" y="15499"/>
                    <a:pt x="12342" y="15525"/>
                    <a:pt x="12395" y="15525"/>
                  </a:cubicBezTo>
                  <a:cubicBezTo>
                    <a:pt x="12453" y="15525"/>
                    <a:pt x="12665" y="15494"/>
                    <a:pt x="13015" y="15428"/>
                  </a:cubicBezTo>
                  <a:lnTo>
                    <a:pt x="13580" y="15386"/>
                  </a:lnTo>
                  <a:lnTo>
                    <a:pt x="14166" y="15324"/>
                  </a:lnTo>
                  <a:cubicBezTo>
                    <a:pt x="14302" y="15304"/>
                    <a:pt x="14412" y="15295"/>
                    <a:pt x="14500" y="15295"/>
                  </a:cubicBezTo>
                  <a:cubicBezTo>
                    <a:pt x="14871" y="15295"/>
                    <a:pt x="14842" y="15448"/>
                    <a:pt x="14689" y="15533"/>
                  </a:cubicBezTo>
                  <a:cubicBezTo>
                    <a:pt x="14522" y="15638"/>
                    <a:pt x="14375" y="15763"/>
                    <a:pt x="14375" y="15805"/>
                  </a:cubicBezTo>
                  <a:cubicBezTo>
                    <a:pt x="14375" y="15807"/>
                    <a:pt x="14382" y="15808"/>
                    <a:pt x="14394" y="15808"/>
                  </a:cubicBezTo>
                  <a:cubicBezTo>
                    <a:pt x="14516" y="15808"/>
                    <a:pt x="15217" y="15716"/>
                    <a:pt x="15484" y="15658"/>
                  </a:cubicBezTo>
                  <a:cubicBezTo>
                    <a:pt x="15798" y="15596"/>
                    <a:pt x="16217" y="15449"/>
                    <a:pt x="16300" y="15449"/>
                  </a:cubicBezTo>
                  <a:cubicBezTo>
                    <a:pt x="16363" y="15449"/>
                    <a:pt x="16447" y="15512"/>
                    <a:pt x="16447" y="15533"/>
                  </a:cubicBezTo>
                  <a:cubicBezTo>
                    <a:pt x="16447" y="15554"/>
                    <a:pt x="16259" y="15617"/>
                    <a:pt x="16196" y="15638"/>
                  </a:cubicBezTo>
                  <a:cubicBezTo>
                    <a:pt x="16133" y="15638"/>
                    <a:pt x="16049" y="15596"/>
                    <a:pt x="16049" y="15596"/>
                  </a:cubicBezTo>
                  <a:lnTo>
                    <a:pt x="16049" y="15596"/>
                  </a:lnTo>
                  <a:cubicBezTo>
                    <a:pt x="16049" y="15596"/>
                    <a:pt x="16091" y="15658"/>
                    <a:pt x="16112" y="15805"/>
                  </a:cubicBezTo>
                  <a:lnTo>
                    <a:pt x="16133" y="15805"/>
                  </a:lnTo>
                  <a:cubicBezTo>
                    <a:pt x="16677" y="15763"/>
                    <a:pt x="17242" y="15847"/>
                    <a:pt x="17807" y="15658"/>
                  </a:cubicBezTo>
                  <a:lnTo>
                    <a:pt x="18330" y="15512"/>
                  </a:lnTo>
                  <a:cubicBezTo>
                    <a:pt x="19020" y="15449"/>
                    <a:pt x="20443" y="15428"/>
                    <a:pt x="20799" y="15407"/>
                  </a:cubicBezTo>
                  <a:cubicBezTo>
                    <a:pt x="21036" y="15407"/>
                    <a:pt x="21283" y="15398"/>
                    <a:pt x="21427" y="15398"/>
                  </a:cubicBezTo>
                  <a:cubicBezTo>
                    <a:pt x="21499" y="15398"/>
                    <a:pt x="21545" y="15400"/>
                    <a:pt x="21552" y="15407"/>
                  </a:cubicBezTo>
                  <a:cubicBezTo>
                    <a:pt x="21594" y="15428"/>
                    <a:pt x="21678" y="15596"/>
                    <a:pt x="21699" y="15638"/>
                  </a:cubicBezTo>
                  <a:cubicBezTo>
                    <a:pt x="21741" y="15700"/>
                    <a:pt x="21866" y="15742"/>
                    <a:pt x="21992" y="15763"/>
                  </a:cubicBezTo>
                  <a:lnTo>
                    <a:pt x="22075" y="15742"/>
                  </a:lnTo>
                  <a:lnTo>
                    <a:pt x="22808" y="15428"/>
                  </a:lnTo>
                  <a:cubicBezTo>
                    <a:pt x="23686" y="15386"/>
                    <a:pt x="25339" y="15324"/>
                    <a:pt x="25716" y="15303"/>
                  </a:cubicBezTo>
                  <a:cubicBezTo>
                    <a:pt x="26072" y="15282"/>
                    <a:pt x="26762" y="15219"/>
                    <a:pt x="26888" y="15177"/>
                  </a:cubicBezTo>
                  <a:cubicBezTo>
                    <a:pt x="26946" y="15152"/>
                    <a:pt x="27007" y="15141"/>
                    <a:pt x="27064" y="15141"/>
                  </a:cubicBezTo>
                  <a:cubicBezTo>
                    <a:pt x="27153" y="15141"/>
                    <a:pt x="27235" y="15168"/>
                    <a:pt x="27285" y="15219"/>
                  </a:cubicBezTo>
                  <a:lnTo>
                    <a:pt x="27348" y="15219"/>
                  </a:lnTo>
                  <a:cubicBezTo>
                    <a:pt x="27829" y="15303"/>
                    <a:pt x="28352" y="15177"/>
                    <a:pt x="28813" y="15407"/>
                  </a:cubicBezTo>
                  <a:cubicBezTo>
                    <a:pt x="28865" y="15428"/>
                    <a:pt x="28954" y="15439"/>
                    <a:pt x="29035" y="15439"/>
                  </a:cubicBezTo>
                  <a:cubicBezTo>
                    <a:pt x="29116" y="15439"/>
                    <a:pt x="29189" y="15428"/>
                    <a:pt x="29210" y="15407"/>
                  </a:cubicBezTo>
                  <a:lnTo>
                    <a:pt x="29482" y="15094"/>
                  </a:lnTo>
                  <a:cubicBezTo>
                    <a:pt x="29734" y="15123"/>
                    <a:pt x="30529" y="15153"/>
                    <a:pt x="31455" y="15153"/>
                  </a:cubicBezTo>
                  <a:cubicBezTo>
                    <a:pt x="31838" y="15153"/>
                    <a:pt x="32243" y="15148"/>
                    <a:pt x="32642" y="15135"/>
                  </a:cubicBezTo>
                  <a:lnTo>
                    <a:pt x="33897" y="15114"/>
                  </a:lnTo>
                  <a:lnTo>
                    <a:pt x="34504" y="15094"/>
                  </a:lnTo>
                  <a:cubicBezTo>
                    <a:pt x="35174" y="15073"/>
                    <a:pt x="35718" y="15010"/>
                    <a:pt x="35718" y="14989"/>
                  </a:cubicBezTo>
                  <a:cubicBezTo>
                    <a:pt x="35718" y="14968"/>
                    <a:pt x="35446" y="14884"/>
                    <a:pt x="35341" y="14863"/>
                  </a:cubicBezTo>
                  <a:cubicBezTo>
                    <a:pt x="35236" y="14822"/>
                    <a:pt x="36115" y="14717"/>
                    <a:pt x="37287" y="14612"/>
                  </a:cubicBezTo>
                  <a:lnTo>
                    <a:pt x="38375" y="14612"/>
                  </a:lnTo>
                  <a:cubicBezTo>
                    <a:pt x="38779" y="14612"/>
                    <a:pt x="39183" y="14561"/>
                    <a:pt x="39587" y="14561"/>
                  </a:cubicBezTo>
                  <a:cubicBezTo>
                    <a:pt x="39915" y="14561"/>
                    <a:pt x="40244" y="14595"/>
                    <a:pt x="40572" y="14717"/>
                  </a:cubicBezTo>
                  <a:cubicBezTo>
                    <a:pt x="40687" y="14759"/>
                    <a:pt x="40844" y="14785"/>
                    <a:pt x="40993" y="14785"/>
                  </a:cubicBezTo>
                  <a:cubicBezTo>
                    <a:pt x="41142" y="14785"/>
                    <a:pt x="41283" y="14759"/>
                    <a:pt x="41367" y="14696"/>
                  </a:cubicBezTo>
                  <a:lnTo>
                    <a:pt x="41785" y="14445"/>
                  </a:lnTo>
                  <a:cubicBezTo>
                    <a:pt x="42267" y="14487"/>
                    <a:pt x="44715" y="14570"/>
                    <a:pt x="45510" y="14570"/>
                  </a:cubicBezTo>
                  <a:cubicBezTo>
                    <a:pt x="46284" y="14570"/>
                    <a:pt x="47602" y="14591"/>
                    <a:pt x="48376" y="14591"/>
                  </a:cubicBezTo>
                  <a:lnTo>
                    <a:pt x="49109" y="14570"/>
                  </a:lnTo>
                  <a:lnTo>
                    <a:pt x="49297" y="14570"/>
                  </a:lnTo>
                  <a:cubicBezTo>
                    <a:pt x="49381" y="14515"/>
                    <a:pt x="49715" y="14496"/>
                    <a:pt x="49985" y="14496"/>
                  </a:cubicBezTo>
                  <a:cubicBezTo>
                    <a:pt x="50120" y="14496"/>
                    <a:pt x="50239" y="14501"/>
                    <a:pt x="50301" y="14508"/>
                  </a:cubicBezTo>
                  <a:cubicBezTo>
                    <a:pt x="50469" y="14508"/>
                    <a:pt x="56097" y="14445"/>
                    <a:pt x="58169" y="14382"/>
                  </a:cubicBezTo>
                  <a:cubicBezTo>
                    <a:pt x="59365" y="14370"/>
                    <a:pt x="60623" y="14358"/>
                    <a:pt x="61514" y="14358"/>
                  </a:cubicBezTo>
                  <a:cubicBezTo>
                    <a:pt x="62166" y="14358"/>
                    <a:pt x="62621" y="14364"/>
                    <a:pt x="62709" y="14382"/>
                  </a:cubicBezTo>
                  <a:cubicBezTo>
                    <a:pt x="62960" y="14445"/>
                    <a:pt x="63860" y="14487"/>
                    <a:pt x="64801" y="14550"/>
                  </a:cubicBezTo>
                  <a:lnTo>
                    <a:pt x="65596" y="14361"/>
                  </a:lnTo>
                  <a:lnTo>
                    <a:pt x="66266" y="14194"/>
                  </a:lnTo>
                  <a:cubicBezTo>
                    <a:pt x="66977" y="14278"/>
                    <a:pt x="66726" y="14508"/>
                    <a:pt x="66371" y="14591"/>
                  </a:cubicBezTo>
                  <a:cubicBezTo>
                    <a:pt x="66036" y="14654"/>
                    <a:pt x="66057" y="14759"/>
                    <a:pt x="66120" y="14759"/>
                  </a:cubicBezTo>
                  <a:cubicBezTo>
                    <a:pt x="66161" y="14759"/>
                    <a:pt x="68086" y="14717"/>
                    <a:pt x="70346" y="14675"/>
                  </a:cubicBezTo>
                  <a:lnTo>
                    <a:pt x="75221" y="14550"/>
                  </a:lnTo>
                  <a:cubicBezTo>
                    <a:pt x="77372" y="14491"/>
                    <a:pt x="79651" y="14304"/>
                    <a:pt x="80538" y="14126"/>
                  </a:cubicBezTo>
                  <a:lnTo>
                    <a:pt x="80538" y="14126"/>
                  </a:lnTo>
                  <a:cubicBezTo>
                    <a:pt x="80277" y="14138"/>
                    <a:pt x="80042" y="14146"/>
                    <a:pt x="79845" y="14152"/>
                  </a:cubicBezTo>
                  <a:cubicBezTo>
                    <a:pt x="79519" y="14157"/>
                    <a:pt x="79206" y="14160"/>
                    <a:pt x="78918" y="14160"/>
                  </a:cubicBezTo>
                  <a:cubicBezTo>
                    <a:pt x="77986" y="14160"/>
                    <a:pt x="77319" y="14132"/>
                    <a:pt x="77335" y="14068"/>
                  </a:cubicBezTo>
                  <a:lnTo>
                    <a:pt x="77356" y="14068"/>
                  </a:lnTo>
                  <a:lnTo>
                    <a:pt x="78297" y="13964"/>
                  </a:lnTo>
                  <a:cubicBezTo>
                    <a:pt x="79343" y="13859"/>
                    <a:pt x="81603" y="13733"/>
                    <a:pt x="82126" y="13733"/>
                  </a:cubicBezTo>
                  <a:cubicBezTo>
                    <a:pt x="82649" y="13733"/>
                    <a:pt x="83382" y="13650"/>
                    <a:pt x="83737" y="13608"/>
                  </a:cubicBezTo>
                  <a:lnTo>
                    <a:pt x="84051" y="13859"/>
                  </a:lnTo>
                  <a:lnTo>
                    <a:pt x="84126" y="13919"/>
                  </a:lnTo>
                  <a:lnTo>
                    <a:pt x="84126" y="13919"/>
                  </a:lnTo>
                  <a:cubicBezTo>
                    <a:pt x="83298" y="13984"/>
                    <a:pt x="81894" y="14065"/>
                    <a:pt x="80805" y="14115"/>
                  </a:cubicBezTo>
                  <a:lnTo>
                    <a:pt x="80805" y="14115"/>
                  </a:lnTo>
                  <a:lnTo>
                    <a:pt x="81373" y="14257"/>
                  </a:lnTo>
                  <a:cubicBezTo>
                    <a:pt x="81877" y="14371"/>
                    <a:pt x="82369" y="14383"/>
                    <a:pt x="82858" y="14383"/>
                  </a:cubicBezTo>
                  <a:cubicBezTo>
                    <a:pt x="82998" y="14383"/>
                    <a:pt x="83137" y="14382"/>
                    <a:pt x="83277" y="14382"/>
                  </a:cubicBezTo>
                  <a:cubicBezTo>
                    <a:pt x="85411" y="14340"/>
                    <a:pt x="87566" y="14278"/>
                    <a:pt x="89700" y="14257"/>
                  </a:cubicBezTo>
                  <a:lnTo>
                    <a:pt x="90014" y="14257"/>
                  </a:lnTo>
                  <a:cubicBezTo>
                    <a:pt x="90216" y="14301"/>
                    <a:pt x="90454" y="14322"/>
                    <a:pt x="90670" y="14322"/>
                  </a:cubicBezTo>
                  <a:cubicBezTo>
                    <a:pt x="90857" y="14322"/>
                    <a:pt x="91028" y="14307"/>
                    <a:pt x="91144" y="14278"/>
                  </a:cubicBezTo>
                  <a:lnTo>
                    <a:pt x="91416" y="14236"/>
                  </a:lnTo>
                  <a:lnTo>
                    <a:pt x="91479" y="14194"/>
                  </a:lnTo>
                  <a:cubicBezTo>
                    <a:pt x="91584" y="14152"/>
                    <a:pt x="91416" y="13880"/>
                    <a:pt x="91312" y="13817"/>
                  </a:cubicBezTo>
                  <a:cubicBezTo>
                    <a:pt x="91228" y="13733"/>
                    <a:pt x="90914" y="13671"/>
                    <a:pt x="90642" y="13671"/>
                  </a:cubicBezTo>
                  <a:lnTo>
                    <a:pt x="90203" y="13671"/>
                  </a:lnTo>
                  <a:cubicBezTo>
                    <a:pt x="89972" y="13650"/>
                    <a:pt x="89805" y="13608"/>
                    <a:pt x="89805" y="13566"/>
                  </a:cubicBezTo>
                  <a:cubicBezTo>
                    <a:pt x="89805" y="13566"/>
                    <a:pt x="90914" y="13524"/>
                    <a:pt x="91333" y="13524"/>
                  </a:cubicBezTo>
                  <a:cubicBezTo>
                    <a:pt x="91751" y="13524"/>
                    <a:pt x="91960" y="13650"/>
                    <a:pt x="91897" y="13713"/>
                  </a:cubicBezTo>
                  <a:cubicBezTo>
                    <a:pt x="91856" y="13754"/>
                    <a:pt x="91981" y="13859"/>
                    <a:pt x="92169" y="13964"/>
                  </a:cubicBezTo>
                  <a:lnTo>
                    <a:pt x="92358" y="14026"/>
                  </a:lnTo>
                  <a:lnTo>
                    <a:pt x="92713" y="14152"/>
                  </a:lnTo>
                  <a:cubicBezTo>
                    <a:pt x="93153" y="14194"/>
                    <a:pt x="94074" y="14236"/>
                    <a:pt x="94283" y="14278"/>
                  </a:cubicBezTo>
                  <a:cubicBezTo>
                    <a:pt x="94513" y="14298"/>
                    <a:pt x="95601" y="14340"/>
                    <a:pt x="96689" y="14340"/>
                  </a:cubicBezTo>
                  <a:lnTo>
                    <a:pt x="97693" y="14278"/>
                  </a:lnTo>
                  <a:lnTo>
                    <a:pt x="98698" y="14236"/>
                  </a:lnTo>
                  <a:cubicBezTo>
                    <a:pt x="99828" y="14152"/>
                    <a:pt x="102108" y="13859"/>
                    <a:pt x="102652" y="13838"/>
                  </a:cubicBezTo>
                  <a:cubicBezTo>
                    <a:pt x="103175" y="13817"/>
                    <a:pt x="108050" y="13671"/>
                    <a:pt x="109724" y="13650"/>
                  </a:cubicBezTo>
                  <a:cubicBezTo>
                    <a:pt x="110561" y="13639"/>
                    <a:pt x="111403" y="13634"/>
                    <a:pt x="112052" y="13634"/>
                  </a:cubicBezTo>
                  <a:cubicBezTo>
                    <a:pt x="112701" y="13634"/>
                    <a:pt x="113156" y="13639"/>
                    <a:pt x="113219" y="13650"/>
                  </a:cubicBezTo>
                  <a:cubicBezTo>
                    <a:pt x="113223" y="13651"/>
                    <a:pt x="113230" y="13651"/>
                    <a:pt x="113240" y="13651"/>
                  </a:cubicBezTo>
                  <a:cubicBezTo>
                    <a:pt x="113445" y="13651"/>
                    <a:pt x="114747" y="13460"/>
                    <a:pt x="115300" y="13460"/>
                  </a:cubicBezTo>
                  <a:cubicBezTo>
                    <a:pt x="115326" y="13460"/>
                    <a:pt x="115351" y="13461"/>
                    <a:pt x="115374" y="13461"/>
                  </a:cubicBezTo>
                  <a:cubicBezTo>
                    <a:pt x="115897" y="13503"/>
                    <a:pt x="116378" y="13733"/>
                    <a:pt x="116378" y="13754"/>
                  </a:cubicBezTo>
                  <a:cubicBezTo>
                    <a:pt x="116378" y="13817"/>
                    <a:pt x="119203" y="13880"/>
                    <a:pt x="120249" y="13880"/>
                  </a:cubicBezTo>
                  <a:cubicBezTo>
                    <a:pt x="120667" y="13880"/>
                    <a:pt x="121511" y="13877"/>
                    <a:pt x="122441" y="13877"/>
                  </a:cubicBezTo>
                  <a:cubicBezTo>
                    <a:pt x="123836" y="13877"/>
                    <a:pt x="125425" y="13884"/>
                    <a:pt x="126066" y="13922"/>
                  </a:cubicBezTo>
                  <a:cubicBezTo>
                    <a:pt x="127133" y="13943"/>
                    <a:pt x="128095" y="13985"/>
                    <a:pt x="128137" y="14026"/>
                  </a:cubicBezTo>
                  <a:cubicBezTo>
                    <a:pt x="128158" y="14047"/>
                    <a:pt x="128179" y="14173"/>
                    <a:pt x="128179" y="14236"/>
                  </a:cubicBezTo>
                  <a:cubicBezTo>
                    <a:pt x="128179" y="14278"/>
                    <a:pt x="127865" y="14361"/>
                    <a:pt x="127761" y="14382"/>
                  </a:cubicBezTo>
                  <a:cubicBezTo>
                    <a:pt x="127656" y="14382"/>
                    <a:pt x="127614" y="14570"/>
                    <a:pt x="127614" y="14612"/>
                  </a:cubicBezTo>
                  <a:cubicBezTo>
                    <a:pt x="127635" y="14675"/>
                    <a:pt x="128158" y="14717"/>
                    <a:pt x="128388" y="14717"/>
                  </a:cubicBezTo>
                  <a:cubicBezTo>
                    <a:pt x="128597" y="14717"/>
                    <a:pt x="128388" y="15177"/>
                    <a:pt x="128284" y="15303"/>
                  </a:cubicBezTo>
                  <a:cubicBezTo>
                    <a:pt x="128179" y="15428"/>
                    <a:pt x="128179" y="15742"/>
                    <a:pt x="128200" y="15826"/>
                  </a:cubicBezTo>
                  <a:cubicBezTo>
                    <a:pt x="128263" y="15910"/>
                    <a:pt x="127844" y="16035"/>
                    <a:pt x="127719" y="16056"/>
                  </a:cubicBezTo>
                  <a:cubicBezTo>
                    <a:pt x="127572" y="16077"/>
                    <a:pt x="127761" y="16140"/>
                    <a:pt x="128095" y="16182"/>
                  </a:cubicBezTo>
                  <a:lnTo>
                    <a:pt x="128702" y="16182"/>
                  </a:lnTo>
                  <a:cubicBezTo>
                    <a:pt x="128957" y="16233"/>
                    <a:pt x="129406" y="16297"/>
                    <a:pt x="129632" y="16297"/>
                  </a:cubicBezTo>
                  <a:cubicBezTo>
                    <a:pt x="129684" y="16297"/>
                    <a:pt x="129725" y="16294"/>
                    <a:pt x="129748" y="16286"/>
                  </a:cubicBezTo>
                  <a:cubicBezTo>
                    <a:pt x="129874" y="16265"/>
                    <a:pt x="130250" y="16161"/>
                    <a:pt x="130564" y="16077"/>
                  </a:cubicBezTo>
                  <a:lnTo>
                    <a:pt x="130606" y="16161"/>
                  </a:lnTo>
                  <a:cubicBezTo>
                    <a:pt x="130680" y="16246"/>
                    <a:pt x="130745" y="16276"/>
                    <a:pt x="130803" y="16276"/>
                  </a:cubicBezTo>
                  <a:cubicBezTo>
                    <a:pt x="130936" y="16276"/>
                    <a:pt x="131035" y="16123"/>
                    <a:pt x="131137" y="16123"/>
                  </a:cubicBezTo>
                  <a:cubicBezTo>
                    <a:pt x="131155" y="16123"/>
                    <a:pt x="131173" y="16128"/>
                    <a:pt x="131192" y="16140"/>
                  </a:cubicBezTo>
                  <a:lnTo>
                    <a:pt x="131422" y="16286"/>
                  </a:lnTo>
                  <a:cubicBezTo>
                    <a:pt x="131617" y="16286"/>
                    <a:pt x="133877" y="16305"/>
                    <a:pt x="135895" y="16305"/>
                  </a:cubicBezTo>
                  <a:cubicBezTo>
                    <a:pt x="136904" y="16305"/>
                    <a:pt x="137853" y="16300"/>
                    <a:pt x="138452" y="16286"/>
                  </a:cubicBezTo>
                  <a:cubicBezTo>
                    <a:pt x="138547" y="16285"/>
                    <a:pt x="138642" y="16285"/>
                    <a:pt x="138740" y="16285"/>
                  </a:cubicBezTo>
                  <a:cubicBezTo>
                    <a:pt x="140518" y="16285"/>
                    <a:pt x="142716" y="16460"/>
                    <a:pt x="143014" y="16579"/>
                  </a:cubicBezTo>
                  <a:cubicBezTo>
                    <a:pt x="143094" y="16609"/>
                    <a:pt x="143213" y="16620"/>
                    <a:pt x="143350" y="16620"/>
                  </a:cubicBezTo>
                  <a:cubicBezTo>
                    <a:pt x="143708" y="16620"/>
                    <a:pt x="144195" y="16546"/>
                    <a:pt x="144463" y="16546"/>
                  </a:cubicBezTo>
                  <a:cubicBezTo>
                    <a:pt x="144522" y="16546"/>
                    <a:pt x="144570" y="16550"/>
                    <a:pt x="144604" y="16558"/>
                  </a:cubicBezTo>
                  <a:cubicBezTo>
                    <a:pt x="144665" y="16568"/>
                    <a:pt x="144723" y="16572"/>
                    <a:pt x="144776" y="16572"/>
                  </a:cubicBezTo>
                  <a:cubicBezTo>
                    <a:pt x="144958" y="16572"/>
                    <a:pt x="145076" y="16523"/>
                    <a:pt x="145043" y="16474"/>
                  </a:cubicBezTo>
                  <a:cubicBezTo>
                    <a:pt x="145043" y="16433"/>
                    <a:pt x="144374" y="16328"/>
                    <a:pt x="144144" y="16265"/>
                  </a:cubicBezTo>
                  <a:cubicBezTo>
                    <a:pt x="143893" y="16223"/>
                    <a:pt x="143746" y="15868"/>
                    <a:pt x="143767" y="15742"/>
                  </a:cubicBezTo>
                  <a:cubicBezTo>
                    <a:pt x="143767" y="15714"/>
                    <a:pt x="143747" y="15703"/>
                    <a:pt x="143715" y="15703"/>
                  </a:cubicBezTo>
                  <a:cubicBezTo>
                    <a:pt x="143605" y="15703"/>
                    <a:pt x="143355" y="15835"/>
                    <a:pt x="143307" y="15868"/>
                  </a:cubicBezTo>
                  <a:cubicBezTo>
                    <a:pt x="143253" y="15908"/>
                    <a:pt x="143024" y="15931"/>
                    <a:pt x="142728" y="15931"/>
                  </a:cubicBezTo>
                  <a:cubicBezTo>
                    <a:pt x="142566" y="15931"/>
                    <a:pt x="142383" y="15924"/>
                    <a:pt x="142198" y="15910"/>
                  </a:cubicBezTo>
                  <a:lnTo>
                    <a:pt x="141779" y="15910"/>
                  </a:lnTo>
                  <a:cubicBezTo>
                    <a:pt x="141766" y="15910"/>
                    <a:pt x="141752" y="15911"/>
                    <a:pt x="141739" y="15911"/>
                  </a:cubicBezTo>
                  <a:cubicBezTo>
                    <a:pt x="141405" y="15911"/>
                    <a:pt x="141083" y="15712"/>
                    <a:pt x="140742" y="15712"/>
                  </a:cubicBezTo>
                  <a:cubicBezTo>
                    <a:pt x="140670" y="15712"/>
                    <a:pt x="140598" y="15721"/>
                    <a:pt x="140524" y="15742"/>
                  </a:cubicBezTo>
                  <a:cubicBezTo>
                    <a:pt x="140510" y="15742"/>
                    <a:pt x="140477" y="15733"/>
                    <a:pt x="140451" y="15733"/>
                  </a:cubicBezTo>
                  <a:cubicBezTo>
                    <a:pt x="140438" y="15733"/>
                    <a:pt x="140426" y="15735"/>
                    <a:pt x="140419" y="15742"/>
                  </a:cubicBezTo>
                  <a:lnTo>
                    <a:pt x="139666" y="16161"/>
                  </a:lnTo>
                  <a:cubicBezTo>
                    <a:pt x="138766" y="16035"/>
                    <a:pt x="138808" y="15658"/>
                    <a:pt x="139080" y="15638"/>
                  </a:cubicBezTo>
                  <a:cubicBezTo>
                    <a:pt x="139373" y="15617"/>
                    <a:pt x="139854" y="15533"/>
                    <a:pt x="139917" y="15491"/>
                  </a:cubicBezTo>
                  <a:cubicBezTo>
                    <a:pt x="139983" y="15451"/>
                    <a:pt x="139074" y="15437"/>
                    <a:pt x="138165" y="15437"/>
                  </a:cubicBezTo>
                  <a:cubicBezTo>
                    <a:pt x="137640" y="15437"/>
                    <a:pt x="137116" y="15442"/>
                    <a:pt x="136779" y="15449"/>
                  </a:cubicBezTo>
                  <a:cubicBezTo>
                    <a:pt x="136690" y="15453"/>
                    <a:pt x="136603" y="15455"/>
                    <a:pt x="136517" y="15455"/>
                  </a:cubicBezTo>
                  <a:cubicBezTo>
                    <a:pt x="135734" y="15455"/>
                    <a:pt x="135105" y="15297"/>
                    <a:pt x="135105" y="15240"/>
                  </a:cubicBezTo>
                  <a:cubicBezTo>
                    <a:pt x="135105" y="15198"/>
                    <a:pt x="135837" y="15114"/>
                    <a:pt x="136109" y="15114"/>
                  </a:cubicBezTo>
                  <a:cubicBezTo>
                    <a:pt x="136343" y="15114"/>
                    <a:pt x="136888" y="14987"/>
                    <a:pt x="137044" y="14987"/>
                  </a:cubicBezTo>
                  <a:cubicBezTo>
                    <a:pt x="137055" y="14987"/>
                    <a:pt x="137065" y="14988"/>
                    <a:pt x="137072" y="14989"/>
                  </a:cubicBezTo>
                  <a:cubicBezTo>
                    <a:pt x="137124" y="14998"/>
                    <a:pt x="137215" y="15003"/>
                    <a:pt x="137324" y="15003"/>
                  </a:cubicBezTo>
                  <a:cubicBezTo>
                    <a:pt x="137477" y="15003"/>
                    <a:pt x="137665" y="14993"/>
                    <a:pt x="137825" y="14968"/>
                  </a:cubicBezTo>
                  <a:lnTo>
                    <a:pt x="137804" y="14570"/>
                  </a:lnTo>
                  <a:lnTo>
                    <a:pt x="137804" y="14466"/>
                  </a:lnTo>
                  <a:cubicBezTo>
                    <a:pt x="138139" y="14340"/>
                    <a:pt x="138139" y="14131"/>
                    <a:pt x="138076" y="14089"/>
                  </a:cubicBezTo>
                  <a:cubicBezTo>
                    <a:pt x="137992" y="14068"/>
                    <a:pt x="137971" y="13880"/>
                    <a:pt x="137992" y="13838"/>
                  </a:cubicBezTo>
                  <a:cubicBezTo>
                    <a:pt x="138001" y="13801"/>
                    <a:pt x="138127" y="13785"/>
                    <a:pt x="138281" y="13785"/>
                  </a:cubicBezTo>
                  <a:cubicBezTo>
                    <a:pt x="138479" y="13785"/>
                    <a:pt x="138723" y="13812"/>
                    <a:pt x="138829" y="13859"/>
                  </a:cubicBezTo>
                  <a:cubicBezTo>
                    <a:pt x="138885" y="13881"/>
                    <a:pt x="138939" y="13890"/>
                    <a:pt x="138988" y="13890"/>
                  </a:cubicBezTo>
                  <a:cubicBezTo>
                    <a:pt x="139126" y="13890"/>
                    <a:pt x="139232" y="13821"/>
                    <a:pt x="139248" y="13775"/>
                  </a:cubicBezTo>
                  <a:cubicBezTo>
                    <a:pt x="139255" y="13761"/>
                    <a:pt x="139430" y="13754"/>
                    <a:pt x="139677" y="13754"/>
                  </a:cubicBezTo>
                  <a:cubicBezTo>
                    <a:pt x="140127" y="13754"/>
                    <a:pt x="140814" y="13777"/>
                    <a:pt x="141152" y="13817"/>
                  </a:cubicBezTo>
                  <a:cubicBezTo>
                    <a:pt x="141675" y="13859"/>
                    <a:pt x="142093" y="14026"/>
                    <a:pt x="142093" y="14068"/>
                  </a:cubicBezTo>
                  <a:cubicBezTo>
                    <a:pt x="142093" y="14131"/>
                    <a:pt x="141884" y="14257"/>
                    <a:pt x="141779" y="14278"/>
                  </a:cubicBezTo>
                  <a:cubicBezTo>
                    <a:pt x="141675" y="14340"/>
                    <a:pt x="142114" y="14487"/>
                    <a:pt x="142742" y="14654"/>
                  </a:cubicBezTo>
                  <a:lnTo>
                    <a:pt x="143307" y="14591"/>
                  </a:lnTo>
                  <a:lnTo>
                    <a:pt x="143683" y="14550"/>
                  </a:lnTo>
                  <a:cubicBezTo>
                    <a:pt x="144144" y="14654"/>
                    <a:pt x="145148" y="14905"/>
                    <a:pt x="145420" y="14905"/>
                  </a:cubicBezTo>
                  <a:cubicBezTo>
                    <a:pt x="145671" y="14905"/>
                    <a:pt x="146152" y="14717"/>
                    <a:pt x="146487" y="14508"/>
                  </a:cubicBezTo>
                  <a:lnTo>
                    <a:pt x="146759" y="14382"/>
                  </a:lnTo>
                  <a:lnTo>
                    <a:pt x="146989" y="14257"/>
                  </a:lnTo>
                  <a:cubicBezTo>
                    <a:pt x="147167" y="14186"/>
                    <a:pt x="147284" y="14161"/>
                    <a:pt x="147345" y="14161"/>
                  </a:cubicBezTo>
                  <a:cubicBezTo>
                    <a:pt x="147392" y="14161"/>
                    <a:pt x="147405" y="14176"/>
                    <a:pt x="147387" y="14194"/>
                  </a:cubicBezTo>
                  <a:cubicBezTo>
                    <a:pt x="147345" y="14257"/>
                    <a:pt x="147701" y="14487"/>
                    <a:pt x="147826" y="14550"/>
                  </a:cubicBezTo>
                  <a:cubicBezTo>
                    <a:pt x="147863" y="14568"/>
                    <a:pt x="147921" y="14576"/>
                    <a:pt x="147988" y="14576"/>
                  </a:cubicBezTo>
                  <a:cubicBezTo>
                    <a:pt x="148149" y="14576"/>
                    <a:pt x="148359" y="14531"/>
                    <a:pt x="148433" y="14487"/>
                  </a:cubicBezTo>
                  <a:cubicBezTo>
                    <a:pt x="148496" y="14445"/>
                    <a:pt x="148580" y="14298"/>
                    <a:pt x="148580" y="14257"/>
                  </a:cubicBezTo>
                  <a:cubicBezTo>
                    <a:pt x="148580" y="14194"/>
                    <a:pt x="148287" y="14131"/>
                    <a:pt x="148161" y="14089"/>
                  </a:cubicBezTo>
                  <a:cubicBezTo>
                    <a:pt x="148060" y="14069"/>
                    <a:pt x="148348" y="13816"/>
                    <a:pt x="148519" y="13816"/>
                  </a:cubicBezTo>
                  <a:cubicBezTo>
                    <a:pt x="148525" y="13816"/>
                    <a:pt x="148531" y="13816"/>
                    <a:pt x="148538" y="13817"/>
                  </a:cubicBezTo>
                  <a:cubicBezTo>
                    <a:pt x="148705" y="13817"/>
                    <a:pt x="149333" y="13964"/>
                    <a:pt x="149940" y="14131"/>
                  </a:cubicBezTo>
                  <a:lnTo>
                    <a:pt x="150463" y="13775"/>
                  </a:lnTo>
                  <a:lnTo>
                    <a:pt x="150525" y="13754"/>
                  </a:lnTo>
                  <a:cubicBezTo>
                    <a:pt x="150527" y="13754"/>
                    <a:pt x="150529" y="13753"/>
                    <a:pt x="150532" y="13753"/>
                  </a:cubicBezTo>
                  <a:cubicBezTo>
                    <a:pt x="150585" y="13753"/>
                    <a:pt x="150780" y="13968"/>
                    <a:pt x="150860" y="14068"/>
                  </a:cubicBezTo>
                  <a:cubicBezTo>
                    <a:pt x="150871" y="14090"/>
                    <a:pt x="150900" y="14099"/>
                    <a:pt x="150937" y="14099"/>
                  </a:cubicBezTo>
                  <a:cubicBezTo>
                    <a:pt x="151041" y="14099"/>
                    <a:pt x="151212" y="14031"/>
                    <a:pt x="151258" y="13985"/>
                  </a:cubicBezTo>
                  <a:cubicBezTo>
                    <a:pt x="151300" y="13943"/>
                    <a:pt x="151948" y="13775"/>
                    <a:pt x="152157" y="13733"/>
                  </a:cubicBezTo>
                  <a:cubicBezTo>
                    <a:pt x="152164" y="13733"/>
                    <a:pt x="152171" y="13732"/>
                    <a:pt x="152177" y="13732"/>
                  </a:cubicBezTo>
                  <a:cubicBezTo>
                    <a:pt x="152379" y="13732"/>
                    <a:pt x="152555" y="14031"/>
                    <a:pt x="152555" y="14173"/>
                  </a:cubicBezTo>
                  <a:cubicBezTo>
                    <a:pt x="152555" y="14272"/>
                    <a:pt x="152688" y="14298"/>
                    <a:pt x="152809" y="14298"/>
                  </a:cubicBezTo>
                  <a:cubicBezTo>
                    <a:pt x="152892" y="14298"/>
                    <a:pt x="152969" y="14286"/>
                    <a:pt x="152994" y="14278"/>
                  </a:cubicBezTo>
                  <a:cubicBezTo>
                    <a:pt x="153002" y="14276"/>
                    <a:pt x="153011" y="14275"/>
                    <a:pt x="153022" y="14275"/>
                  </a:cubicBezTo>
                  <a:cubicBezTo>
                    <a:pt x="153133" y="14275"/>
                    <a:pt x="153399" y="14363"/>
                    <a:pt x="153476" y="14382"/>
                  </a:cubicBezTo>
                  <a:cubicBezTo>
                    <a:pt x="153559" y="14403"/>
                    <a:pt x="153476" y="14591"/>
                    <a:pt x="153455" y="14654"/>
                  </a:cubicBezTo>
                  <a:cubicBezTo>
                    <a:pt x="153413" y="14696"/>
                    <a:pt x="153810" y="14717"/>
                    <a:pt x="153936" y="14717"/>
                  </a:cubicBezTo>
                  <a:cubicBezTo>
                    <a:pt x="154082" y="14717"/>
                    <a:pt x="154334" y="14508"/>
                    <a:pt x="154417" y="14403"/>
                  </a:cubicBezTo>
                  <a:cubicBezTo>
                    <a:pt x="154501" y="14298"/>
                    <a:pt x="154082" y="14173"/>
                    <a:pt x="153936" y="14173"/>
                  </a:cubicBezTo>
                  <a:cubicBezTo>
                    <a:pt x="153810" y="14173"/>
                    <a:pt x="153559" y="13880"/>
                    <a:pt x="153497" y="13754"/>
                  </a:cubicBezTo>
                  <a:cubicBezTo>
                    <a:pt x="153491" y="13740"/>
                    <a:pt x="153509" y="13734"/>
                    <a:pt x="153546" y="13734"/>
                  </a:cubicBezTo>
                  <a:cubicBezTo>
                    <a:pt x="153782" y="13734"/>
                    <a:pt x="154793" y="13990"/>
                    <a:pt x="155191" y="14026"/>
                  </a:cubicBezTo>
                  <a:cubicBezTo>
                    <a:pt x="155216" y="14028"/>
                    <a:pt x="155242" y="14028"/>
                    <a:pt x="155267" y="14028"/>
                  </a:cubicBezTo>
                  <a:cubicBezTo>
                    <a:pt x="155724" y="14028"/>
                    <a:pt x="156177" y="13855"/>
                    <a:pt x="156217" y="13775"/>
                  </a:cubicBezTo>
                  <a:cubicBezTo>
                    <a:pt x="156279" y="13713"/>
                    <a:pt x="156133" y="13524"/>
                    <a:pt x="156091" y="13461"/>
                  </a:cubicBezTo>
                  <a:cubicBezTo>
                    <a:pt x="156007" y="13420"/>
                    <a:pt x="155359" y="13399"/>
                    <a:pt x="155129" y="13399"/>
                  </a:cubicBezTo>
                  <a:cubicBezTo>
                    <a:pt x="154857" y="13399"/>
                    <a:pt x="154606" y="13210"/>
                    <a:pt x="154564" y="13127"/>
                  </a:cubicBezTo>
                  <a:cubicBezTo>
                    <a:pt x="154543" y="13085"/>
                    <a:pt x="154250" y="13022"/>
                    <a:pt x="154187" y="13022"/>
                  </a:cubicBezTo>
                  <a:cubicBezTo>
                    <a:pt x="154103" y="13022"/>
                    <a:pt x="153978" y="12876"/>
                    <a:pt x="153936" y="12813"/>
                  </a:cubicBezTo>
                  <a:cubicBezTo>
                    <a:pt x="153915" y="12771"/>
                    <a:pt x="153141" y="12771"/>
                    <a:pt x="152848" y="12771"/>
                  </a:cubicBezTo>
                  <a:cubicBezTo>
                    <a:pt x="152555" y="12771"/>
                    <a:pt x="152304" y="12938"/>
                    <a:pt x="152304" y="13001"/>
                  </a:cubicBezTo>
                  <a:cubicBezTo>
                    <a:pt x="152304" y="13043"/>
                    <a:pt x="151739" y="13106"/>
                    <a:pt x="151572" y="13106"/>
                  </a:cubicBezTo>
                  <a:cubicBezTo>
                    <a:pt x="151362" y="13106"/>
                    <a:pt x="150777" y="12876"/>
                    <a:pt x="150630" y="12771"/>
                  </a:cubicBezTo>
                  <a:cubicBezTo>
                    <a:pt x="150442" y="12666"/>
                    <a:pt x="150630" y="12290"/>
                    <a:pt x="150735" y="12185"/>
                  </a:cubicBezTo>
                  <a:cubicBezTo>
                    <a:pt x="150839" y="12081"/>
                    <a:pt x="150777" y="11871"/>
                    <a:pt x="150693" y="11829"/>
                  </a:cubicBezTo>
                  <a:cubicBezTo>
                    <a:pt x="150630" y="11767"/>
                    <a:pt x="150902" y="11641"/>
                    <a:pt x="151049" y="11620"/>
                  </a:cubicBezTo>
                  <a:cubicBezTo>
                    <a:pt x="151161" y="11588"/>
                    <a:pt x="150866" y="11482"/>
                    <a:pt x="150638" y="11482"/>
                  </a:cubicBezTo>
                  <a:cubicBezTo>
                    <a:pt x="150569" y="11482"/>
                    <a:pt x="150506" y="11491"/>
                    <a:pt x="150463" y="11516"/>
                  </a:cubicBezTo>
                  <a:cubicBezTo>
                    <a:pt x="150375" y="11564"/>
                    <a:pt x="150251" y="11581"/>
                    <a:pt x="150137" y="11581"/>
                  </a:cubicBezTo>
                  <a:cubicBezTo>
                    <a:pt x="150007" y="11581"/>
                    <a:pt x="149889" y="11559"/>
                    <a:pt x="149856" y="11537"/>
                  </a:cubicBezTo>
                  <a:cubicBezTo>
                    <a:pt x="149853" y="11535"/>
                    <a:pt x="149850" y="11535"/>
                    <a:pt x="149846" y="11535"/>
                  </a:cubicBezTo>
                  <a:cubicBezTo>
                    <a:pt x="149778" y="11535"/>
                    <a:pt x="149495" y="11687"/>
                    <a:pt x="149416" y="11746"/>
                  </a:cubicBezTo>
                  <a:cubicBezTo>
                    <a:pt x="149375" y="11767"/>
                    <a:pt x="149260" y="11777"/>
                    <a:pt x="149105" y="11777"/>
                  </a:cubicBezTo>
                  <a:cubicBezTo>
                    <a:pt x="148951" y="11777"/>
                    <a:pt x="148757" y="11767"/>
                    <a:pt x="148559" y="11746"/>
                  </a:cubicBezTo>
                  <a:lnTo>
                    <a:pt x="148245" y="11725"/>
                  </a:lnTo>
                  <a:lnTo>
                    <a:pt x="147931" y="11683"/>
                  </a:lnTo>
                  <a:cubicBezTo>
                    <a:pt x="147596" y="11725"/>
                    <a:pt x="146885" y="11725"/>
                    <a:pt x="146717" y="11725"/>
                  </a:cubicBezTo>
                  <a:cubicBezTo>
                    <a:pt x="146571" y="11725"/>
                    <a:pt x="146906" y="11432"/>
                    <a:pt x="147094" y="11348"/>
                  </a:cubicBezTo>
                  <a:cubicBezTo>
                    <a:pt x="147282" y="11265"/>
                    <a:pt x="147178" y="11160"/>
                    <a:pt x="146864" y="11097"/>
                  </a:cubicBezTo>
                  <a:lnTo>
                    <a:pt x="146592" y="10993"/>
                  </a:lnTo>
                  <a:lnTo>
                    <a:pt x="146487" y="10951"/>
                  </a:lnTo>
                  <a:cubicBezTo>
                    <a:pt x="146383" y="10804"/>
                    <a:pt x="146968" y="10637"/>
                    <a:pt x="147136" y="10637"/>
                  </a:cubicBezTo>
                  <a:cubicBezTo>
                    <a:pt x="147303" y="10637"/>
                    <a:pt x="148015" y="10888"/>
                    <a:pt x="148182" y="10951"/>
                  </a:cubicBezTo>
                  <a:cubicBezTo>
                    <a:pt x="148370" y="11055"/>
                    <a:pt x="148161" y="11160"/>
                    <a:pt x="148056" y="11202"/>
                  </a:cubicBezTo>
                  <a:cubicBezTo>
                    <a:pt x="147952" y="11202"/>
                    <a:pt x="147868" y="11348"/>
                    <a:pt x="147868" y="11411"/>
                  </a:cubicBezTo>
                  <a:cubicBezTo>
                    <a:pt x="147868" y="11443"/>
                    <a:pt x="148407" y="11558"/>
                    <a:pt x="148805" y="11558"/>
                  </a:cubicBezTo>
                  <a:cubicBezTo>
                    <a:pt x="148933" y="11558"/>
                    <a:pt x="149047" y="11546"/>
                    <a:pt x="149124" y="11516"/>
                  </a:cubicBezTo>
                  <a:cubicBezTo>
                    <a:pt x="149437" y="11369"/>
                    <a:pt x="150651" y="11034"/>
                    <a:pt x="150986" y="10951"/>
                  </a:cubicBezTo>
                  <a:cubicBezTo>
                    <a:pt x="151043" y="10941"/>
                    <a:pt x="151103" y="10937"/>
                    <a:pt x="151163" y="10937"/>
                  </a:cubicBezTo>
                  <a:cubicBezTo>
                    <a:pt x="151499" y="10937"/>
                    <a:pt x="151853" y="11068"/>
                    <a:pt x="151906" y="11139"/>
                  </a:cubicBezTo>
                  <a:cubicBezTo>
                    <a:pt x="151948" y="11223"/>
                    <a:pt x="152513" y="11306"/>
                    <a:pt x="153141" y="11327"/>
                  </a:cubicBezTo>
                  <a:lnTo>
                    <a:pt x="153622" y="11223"/>
                  </a:lnTo>
                  <a:cubicBezTo>
                    <a:pt x="153915" y="11184"/>
                    <a:pt x="154190" y="11053"/>
                    <a:pt x="154498" y="11053"/>
                  </a:cubicBezTo>
                  <a:cubicBezTo>
                    <a:pt x="154520" y="11053"/>
                    <a:pt x="154542" y="11054"/>
                    <a:pt x="154564" y="11055"/>
                  </a:cubicBezTo>
                  <a:lnTo>
                    <a:pt x="154606" y="11055"/>
                  </a:lnTo>
                  <a:cubicBezTo>
                    <a:pt x="154626" y="11139"/>
                    <a:pt x="154334" y="11244"/>
                    <a:pt x="154229" y="11265"/>
                  </a:cubicBezTo>
                  <a:cubicBezTo>
                    <a:pt x="154124" y="11306"/>
                    <a:pt x="154082" y="11453"/>
                    <a:pt x="154082" y="11474"/>
                  </a:cubicBezTo>
                  <a:cubicBezTo>
                    <a:pt x="154082" y="11516"/>
                    <a:pt x="154354" y="11767"/>
                    <a:pt x="154459" y="11788"/>
                  </a:cubicBezTo>
                  <a:cubicBezTo>
                    <a:pt x="154606" y="11788"/>
                    <a:pt x="154878" y="11871"/>
                    <a:pt x="154982" y="11913"/>
                  </a:cubicBezTo>
                  <a:cubicBezTo>
                    <a:pt x="155087" y="11934"/>
                    <a:pt x="155924" y="12269"/>
                    <a:pt x="156279" y="12269"/>
                  </a:cubicBezTo>
                  <a:cubicBezTo>
                    <a:pt x="156614" y="12269"/>
                    <a:pt x="156803" y="12164"/>
                    <a:pt x="156698" y="12039"/>
                  </a:cubicBezTo>
                  <a:lnTo>
                    <a:pt x="156614" y="11955"/>
                  </a:lnTo>
                  <a:lnTo>
                    <a:pt x="156510" y="11871"/>
                  </a:lnTo>
                  <a:cubicBezTo>
                    <a:pt x="156300" y="11725"/>
                    <a:pt x="156928" y="11599"/>
                    <a:pt x="157158" y="11599"/>
                  </a:cubicBezTo>
                  <a:cubicBezTo>
                    <a:pt x="157388" y="11599"/>
                    <a:pt x="157577" y="11202"/>
                    <a:pt x="157577" y="11076"/>
                  </a:cubicBezTo>
                  <a:cubicBezTo>
                    <a:pt x="157577" y="10972"/>
                    <a:pt x="158016" y="10804"/>
                    <a:pt x="158183" y="10783"/>
                  </a:cubicBezTo>
                  <a:cubicBezTo>
                    <a:pt x="158330" y="10783"/>
                    <a:pt x="158267" y="10386"/>
                    <a:pt x="158183" y="10260"/>
                  </a:cubicBezTo>
                  <a:cubicBezTo>
                    <a:pt x="158161" y="10226"/>
                    <a:pt x="158112" y="10212"/>
                    <a:pt x="158051" y="10212"/>
                  </a:cubicBezTo>
                  <a:cubicBezTo>
                    <a:pt x="157885" y="10212"/>
                    <a:pt x="157626" y="10315"/>
                    <a:pt x="157535" y="10407"/>
                  </a:cubicBezTo>
                  <a:cubicBezTo>
                    <a:pt x="157412" y="10530"/>
                    <a:pt x="157096" y="10579"/>
                    <a:pt x="156787" y="10579"/>
                  </a:cubicBezTo>
                  <a:cubicBezTo>
                    <a:pt x="156728" y="10579"/>
                    <a:pt x="156671" y="10577"/>
                    <a:pt x="156614" y="10574"/>
                  </a:cubicBezTo>
                  <a:lnTo>
                    <a:pt x="156426" y="10700"/>
                  </a:lnTo>
                  <a:cubicBezTo>
                    <a:pt x="156344" y="10760"/>
                    <a:pt x="156270" y="10781"/>
                    <a:pt x="156201" y="10781"/>
                  </a:cubicBezTo>
                  <a:cubicBezTo>
                    <a:pt x="156031" y="10781"/>
                    <a:pt x="155890" y="10650"/>
                    <a:pt x="155722" y="10650"/>
                  </a:cubicBezTo>
                  <a:cubicBezTo>
                    <a:pt x="155699" y="10650"/>
                    <a:pt x="155676" y="10652"/>
                    <a:pt x="155652" y="10658"/>
                  </a:cubicBezTo>
                  <a:cubicBezTo>
                    <a:pt x="155521" y="10684"/>
                    <a:pt x="155384" y="10692"/>
                    <a:pt x="155244" y="10692"/>
                  </a:cubicBezTo>
                  <a:cubicBezTo>
                    <a:pt x="155034" y="10692"/>
                    <a:pt x="154818" y="10674"/>
                    <a:pt x="154610" y="10674"/>
                  </a:cubicBezTo>
                  <a:cubicBezTo>
                    <a:pt x="154401" y="10674"/>
                    <a:pt x="154200" y="10692"/>
                    <a:pt x="154020" y="10762"/>
                  </a:cubicBezTo>
                  <a:lnTo>
                    <a:pt x="153476" y="10972"/>
                  </a:lnTo>
                  <a:cubicBezTo>
                    <a:pt x="152932" y="10972"/>
                    <a:pt x="152304" y="10595"/>
                    <a:pt x="152241" y="10490"/>
                  </a:cubicBezTo>
                  <a:cubicBezTo>
                    <a:pt x="152199" y="10386"/>
                    <a:pt x="152471" y="10156"/>
                    <a:pt x="152576" y="10093"/>
                  </a:cubicBezTo>
                  <a:cubicBezTo>
                    <a:pt x="152681" y="10051"/>
                    <a:pt x="152722" y="9946"/>
                    <a:pt x="152660" y="9863"/>
                  </a:cubicBezTo>
                  <a:cubicBezTo>
                    <a:pt x="152635" y="9814"/>
                    <a:pt x="152435" y="9780"/>
                    <a:pt x="152157" y="9780"/>
                  </a:cubicBezTo>
                  <a:cubicBezTo>
                    <a:pt x="151956" y="9780"/>
                    <a:pt x="151713" y="9798"/>
                    <a:pt x="151467" y="9842"/>
                  </a:cubicBezTo>
                  <a:lnTo>
                    <a:pt x="151174" y="10114"/>
                  </a:lnTo>
                  <a:lnTo>
                    <a:pt x="151153" y="10156"/>
                  </a:lnTo>
                  <a:cubicBezTo>
                    <a:pt x="151049" y="10114"/>
                    <a:pt x="151111" y="9779"/>
                    <a:pt x="151174" y="9674"/>
                  </a:cubicBezTo>
                  <a:cubicBezTo>
                    <a:pt x="151216" y="9570"/>
                    <a:pt x="151739" y="9444"/>
                    <a:pt x="151927" y="9423"/>
                  </a:cubicBezTo>
                  <a:cubicBezTo>
                    <a:pt x="152116" y="9381"/>
                    <a:pt x="152262" y="9109"/>
                    <a:pt x="152262" y="9026"/>
                  </a:cubicBezTo>
                  <a:cubicBezTo>
                    <a:pt x="152262" y="9015"/>
                    <a:pt x="152267" y="9011"/>
                    <a:pt x="152275" y="9011"/>
                  </a:cubicBezTo>
                  <a:cubicBezTo>
                    <a:pt x="152337" y="9011"/>
                    <a:pt x="152599" y="9245"/>
                    <a:pt x="152764" y="9319"/>
                  </a:cubicBezTo>
                  <a:cubicBezTo>
                    <a:pt x="152932" y="9381"/>
                    <a:pt x="153371" y="9549"/>
                    <a:pt x="153727" y="9674"/>
                  </a:cubicBezTo>
                  <a:lnTo>
                    <a:pt x="153999" y="9800"/>
                  </a:lnTo>
                  <a:lnTo>
                    <a:pt x="154292" y="9967"/>
                  </a:lnTo>
                  <a:cubicBezTo>
                    <a:pt x="154668" y="10072"/>
                    <a:pt x="154668" y="10302"/>
                    <a:pt x="154564" y="10365"/>
                  </a:cubicBezTo>
                  <a:cubicBezTo>
                    <a:pt x="154459" y="10407"/>
                    <a:pt x="155610" y="10407"/>
                    <a:pt x="156007" y="10407"/>
                  </a:cubicBezTo>
                  <a:cubicBezTo>
                    <a:pt x="156405" y="10407"/>
                    <a:pt x="156865" y="9842"/>
                    <a:pt x="156656" y="9695"/>
                  </a:cubicBezTo>
                  <a:cubicBezTo>
                    <a:pt x="156490" y="9579"/>
                    <a:pt x="156853" y="9515"/>
                    <a:pt x="157146" y="9515"/>
                  </a:cubicBezTo>
                  <a:cubicBezTo>
                    <a:pt x="157221" y="9515"/>
                    <a:pt x="157291" y="9519"/>
                    <a:pt x="157347" y="9528"/>
                  </a:cubicBezTo>
                  <a:cubicBezTo>
                    <a:pt x="157408" y="9533"/>
                    <a:pt x="157488" y="9536"/>
                    <a:pt x="157577" y="9536"/>
                  </a:cubicBezTo>
                  <a:cubicBezTo>
                    <a:pt x="157820" y="9536"/>
                    <a:pt x="158131" y="9517"/>
                    <a:pt x="158330" y="9486"/>
                  </a:cubicBezTo>
                  <a:lnTo>
                    <a:pt x="158602" y="9444"/>
                  </a:lnTo>
                  <a:cubicBezTo>
                    <a:pt x="158707" y="9423"/>
                    <a:pt x="158811" y="9340"/>
                    <a:pt x="158916" y="9256"/>
                  </a:cubicBezTo>
                  <a:lnTo>
                    <a:pt x="158937" y="9235"/>
                  </a:lnTo>
                  <a:cubicBezTo>
                    <a:pt x="158958" y="9172"/>
                    <a:pt x="158895" y="9068"/>
                    <a:pt x="158853" y="9047"/>
                  </a:cubicBezTo>
                  <a:cubicBezTo>
                    <a:pt x="158832" y="9026"/>
                    <a:pt x="158916" y="8858"/>
                    <a:pt x="158958" y="8796"/>
                  </a:cubicBezTo>
                  <a:cubicBezTo>
                    <a:pt x="158978" y="8769"/>
                    <a:pt x="158918" y="8759"/>
                    <a:pt x="158821" y="8759"/>
                  </a:cubicBezTo>
                  <a:cubicBezTo>
                    <a:pt x="158614" y="8759"/>
                    <a:pt x="158235" y="8802"/>
                    <a:pt x="158079" y="8816"/>
                  </a:cubicBezTo>
                  <a:cubicBezTo>
                    <a:pt x="158067" y="8818"/>
                    <a:pt x="158054" y="8818"/>
                    <a:pt x="158041" y="8818"/>
                  </a:cubicBezTo>
                  <a:cubicBezTo>
                    <a:pt x="157795" y="8818"/>
                    <a:pt x="157318" y="8646"/>
                    <a:pt x="157179" y="8586"/>
                  </a:cubicBezTo>
                  <a:cubicBezTo>
                    <a:pt x="157054" y="8503"/>
                    <a:pt x="156928" y="8293"/>
                    <a:pt x="156928" y="8210"/>
                  </a:cubicBezTo>
                  <a:cubicBezTo>
                    <a:pt x="156928" y="8126"/>
                    <a:pt x="156384" y="7854"/>
                    <a:pt x="156175" y="7770"/>
                  </a:cubicBezTo>
                  <a:cubicBezTo>
                    <a:pt x="156141" y="7757"/>
                    <a:pt x="156078" y="7751"/>
                    <a:pt x="155996" y="7751"/>
                  </a:cubicBezTo>
                  <a:cubicBezTo>
                    <a:pt x="155718" y="7751"/>
                    <a:pt x="155214" y="7812"/>
                    <a:pt x="154809" y="7812"/>
                  </a:cubicBezTo>
                  <a:cubicBezTo>
                    <a:pt x="154604" y="7812"/>
                    <a:pt x="154424" y="7796"/>
                    <a:pt x="154313" y="7749"/>
                  </a:cubicBezTo>
                  <a:cubicBezTo>
                    <a:pt x="153915" y="7540"/>
                    <a:pt x="153999" y="7184"/>
                    <a:pt x="154145" y="7143"/>
                  </a:cubicBezTo>
                  <a:cubicBezTo>
                    <a:pt x="154313" y="7059"/>
                    <a:pt x="153413" y="6661"/>
                    <a:pt x="153057" y="6536"/>
                  </a:cubicBezTo>
                  <a:cubicBezTo>
                    <a:pt x="152681" y="6410"/>
                    <a:pt x="152429" y="6201"/>
                    <a:pt x="152450" y="6138"/>
                  </a:cubicBezTo>
                  <a:cubicBezTo>
                    <a:pt x="152471" y="6096"/>
                    <a:pt x="151300" y="5762"/>
                    <a:pt x="150860" y="5615"/>
                  </a:cubicBezTo>
                  <a:cubicBezTo>
                    <a:pt x="150421" y="5511"/>
                    <a:pt x="150463" y="5343"/>
                    <a:pt x="150986" y="5259"/>
                  </a:cubicBezTo>
                  <a:lnTo>
                    <a:pt x="151509" y="5448"/>
                  </a:lnTo>
                  <a:cubicBezTo>
                    <a:pt x="152004" y="5635"/>
                    <a:pt x="152498" y="5837"/>
                    <a:pt x="153038" y="5837"/>
                  </a:cubicBezTo>
                  <a:cubicBezTo>
                    <a:pt x="153161" y="5837"/>
                    <a:pt x="153285" y="5827"/>
                    <a:pt x="153413" y="5803"/>
                  </a:cubicBezTo>
                  <a:lnTo>
                    <a:pt x="153476" y="5803"/>
                  </a:lnTo>
                  <a:cubicBezTo>
                    <a:pt x="153559" y="5866"/>
                    <a:pt x="153517" y="6117"/>
                    <a:pt x="153476" y="6201"/>
                  </a:cubicBezTo>
                  <a:cubicBezTo>
                    <a:pt x="153413" y="6306"/>
                    <a:pt x="153831" y="6536"/>
                    <a:pt x="154020" y="6599"/>
                  </a:cubicBezTo>
                  <a:cubicBezTo>
                    <a:pt x="154051" y="6609"/>
                    <a:pt x="154088" y="6614"/>
                    <a:pt x="154127" y="6614"/>
                  </a:cubicBezTo>
                  <a:cubicBezTo>
                    <a:pt x="154321" y="6614"/>
                    <a:pt x="154581" y="6501"/>
                    <a:pt x="154668" y="6431"/>
                  </a:cubicBezTo>
                  <a:cubicBezTo>
                    <a:pt x="154691" y="6413"/>
                    <a:pt x="154721" y="6406"/>
                    <a:pt x="154757" y="6406"/>
                  </a:cubicBezTo>
                  <a:cubicBezTo>
                    <a:pt x="154887" y="6406"/>
                    <a:pt x="155079" y="6507"/>
                    <a:pt x="155129" y="6557"/>
                  </a:cubicBezTo>
                  <a:cubicBezTo>
                    <a:pt x="155170" y="6640"/>
                    <a:pt x="154940" y="6745"/>
                    <a:pt x="154815" y="6766"/>
                  </a:cubicBezTo>
                  <a:cubicBezTo>
                    <a:pt x="154647" y="6808"/>
                    <a:pt x="154982" y="6954"/>
                    <a:pt x="155129" y="6975"/>
                  </a:cubicBezTo>
                  <a:cubicBezTo>
                    <a:pt x="155145" y="6983"/>
                    <a:pt x="155173" y="6987"/>
                    <a:pt x="155211" y="6987"/>
                  </a:cubicBezTo>
                  <a:cubicBezTo>
                    <a:pt x="155445" y="6987"/>
                    <a:pt x="156036" y="6848"/>
                    <a:pt x="156299" y="6848"/>
                  </a:cubicBezTo>
                  <a:cubicBezTo>
                    <a:pt x="156315" y="6848"/>
                    <a:pt x="156329" y="6849"/>
                    <a:pt x="156342" y="6850"/>
                  </a:cubicBezTo>
                  <a:cubicBezTo>
                    <a:pt x="156635" y="6871"/>
                    <a:pt x="157263" y="7247"/>
                    <a:pt x="157451" y="7352"/>
                  </a:cubicBezTo>
                  <a:cubicBezTo>
                    <a:pt x="157608" y="7439"/>
                    <a:pt x="157750" y="7483"/>
                    <a:pt x="157818" y="7483"/>
                  </a:cubicBezTo>
                  <a:cubicBezTo>
                    <a:pt x="157831" y="7483"/>
                    <a:pt x="157842" y="7481"/>
                    <a:pt x="157849" y="7477"/>
                  </a:cubicBezTo>
                  <a:cubicBezTo>
                    <a:pt x="157854" y="7472"/>
                    <a:pt x="157874" y="7469"/>
                    <a:pt x="157904" y="7469"/>
                  </a:cubicBezTo>
                  <a:cubicBezTo>
                    <a:pt x="157996" y="7469"/>
                    <a:pt x="158189" y="7493"/>
                    <a:pt x="158393" y="7540"/>
                  </a:cubicBezTo>
                  <a:lnTo>
                    <a:pt x="158623" y="7603"/>
                  </a:lnTo>
                  <a:lnTo>
                    <a:pt x="158727" y="7645"/>
                  </a:lnTo>
                  <a:cubicBezTo>
                    <a:pt x="158832" y="7749"/>
                    <a:pt x="158393" y="8210"/>
                    <a:pt x="158183" y="8377"/>
                  </a:cubicBezTo>
                  <a:cubicBezTo>
                    <a:pt x="158075" y="8453"/>
                    <a:pt x="158186" y="8490"/>
                    <a:pt x="158444" y="8490"/>
                  </a:cubicBezTo>
                  <a:cubicBezTo>
                    <a:pt x="158683" y="8490"/>
                    <a:pt x="159048" y="8458"/>
                    <a:pt x="159481" y="8398"/>
                  </a:cubicBezTo>
                  <a:lnTo>
                    <a:pt x="160276" y="8272"/>
                  </a:lnTo>
                  <a:cubicBezTo>
                    <a:pt x="160318" y="8272"/>
                    <a:pt x="160360" y="8189"/>
                    <a:pt x="160401" y="8126"/>
                  </a:cubicBezTo>
                  <a:lnTo>
                    <a:pt x="160422" y="8105"/>
                  </a:lnTo>
                  <a:cubicBezTo>
                    <a:pt x="160464" y="8063"/>
                    <a:pt x="160380" y="7959"/>
                    <a:pt x="160360" y="7896"/>
                  </a:cubicBezTo>
                  <a:cubicBezTo>
                    <a:pt x="160318" y="7854"/>
                    <a:pt x="160506" y="7791"/>
                    <a:pt x="160736" y="7749"/>
                  </a:cubicBezTo>
                  <a:lnTo>
                    <a:pt x="160904" y="7666"/>
                  </a:lnTo>
                  <a:lnTo>
                    <a:pt x="161050" y="7582"/>
                  </a:lnTo>
                  <a:cubicBezTo>
                    <a:pt x="161154" y="7504"/>
                    <a:pt x="161307" y="7482"/>
                    <a:pt x="161417" y="7482"/>
                  </a:cubicBezTo>
                  <a:cubicBezTo>
                    <a:pt x="161485" y="7482"/>
                    <a:pt x="161536" y="7490"/>
                    <a:pt x="161552" y="7498"/>
                  </a:cubicBezTo>
                  <a:cubicBezTo>
                    <a:pt x="161554" y="7501"/>
                    <a:pt x="161557" y="7502"/>
                    <a:pt x="161561" y="7502"/>
                  </a:cubicBezTo>
                  <a:cubicBezTo>
                    <a:pt x="161650" y="7502"/>
                    <a:pt x="162111" y="6744"/>
                    <a:pt x="162494" y="6724"/>
                  </a:cubicBezTo>
                  <a:cubicBezTo>
                    <a:pt x="162891" y="6703"/>
                    <a:pt x="162473" y="6515"/>
                    <a:pt x="162201" y="6452"/>
                  </a:cubicBezTo>
                  <a:cubicBezTo>
                    <a:pt x="161950" y="6410"/>
                    <a:pt x="161866" y="6180"/>
                    <a:pt x="161929" y="6096"/>
                  </a:cubicBezTo>
                  <a:cubicBezTo>
                    <a:pt x="161971" y="6013"/>
                    <a:pt x="161887" y="5824"/>
                    <a:pt x="161720" y="5699"/>
                  </a:cubicBezTo>
                  <a:lnTo>
                    <a:pt x="161573" y="5699"/>
                  </a:lnTo>
                  <a:cubicBezTo>
                    <a:pt x="161519" y="5707"/>
                    <a:pt x="161466" y="5710"/>
                    <a:pt x="161415" y="5710"/>
                  </a:cubicBezTo>
                  <a:cubicBezTo>
                    <a:pt x="160913" y="5710"/>
                    <a:pt x="160551" y="5364"/>
                    <a:pt x="160171" y="5155"/>
                  </a:cubicBezTo>
                  <a:cubicBezTo>
                    <a:pt x="159627" y="4862"/>
                    <a:pt x="159062" y="4548"/>
                    <a:pt x="158414" y="4443"/>
                  </a:cubicBezTo>
                  <a:lnTo>
                    <a:pt x="158225" y="4422"/>
                  </a:lnTo>
                  <a:cubicBezTo>
                    <a:pt x="158058" y="4255"/>
                    <a:pt x="157430" y="4088"/>
                    <a:pt x="156844" y="4046"/>
                  </a:cubicBezTo>
                  <a:lnTo>
                    <a:pt x="156405" y="3816"/>
                  </a:lnTo>
                  <a:cubicBezTo>
                    <a:pt x="155924" y="3565"/>
                    <a:pt x="155463" y="3418"/>
                    <a:pt x="154919" y="3418"/>
                  </a:cubicBezTo>
                  <a:cubicBezTo>
                    <a:pt x="154647" y="3418"/>
                    <a:pt x="154396" y="3376"/>
                    <a:pt x="154124" y="3355"/>
                  </a:cubicBezTo>
                  <a:cubicBezTo>
                    <a:pt x="153559" y="3293"/>
                    <a:pt x="152994" y="3062"/>
                    <a:pt x="152450" y="2979"/>
                  </a:cubicBezTo>
                  <a:cubicBezTo>
                    <a:pt x="151872" y="2882"/>
                    <a:pt x="151294" y="2749"/>
                    <a:pt x="150697" y="2749"/>
                  </a:cubicBezTo>
                  <a:cubicBezTo>
                    <a:pt x="150516" y="2749"/>
                    <a:pt x="150334" y="2761"/>
                    <a:pt x="150149" y="2790"/>
                  </a:cubicBezTo>
                  <a:lnTo>
                    <a:pt x="149960" y="2832"/>
                  </a:lnTo>
                  <a:cubicBezTo>
                    <a:pt x="149751" y="2790"/>
                    <a:pt x="149584" y="2749"/>
                    <a:pt x="149584" y="2728"/>
                  </a:cubicBezTo>
                  <a:cubicBezTo>
                    <a:pt x="149584" y="2686"/>
                    <a:pt x="149898" y="2623"/>
                    <a:pt x="150002" y="2581"/>
                  </a:cubicBezTo>
                  <a:cubicBezTo>
                    <a:pt x="150128" y="2560"/>
                    <a:pt x="150212" y="2518"/>
                    <a:pt x="150212" y="2477"/>
                  </a:cubicBezTo>
                  <a:cubicBezTo>
                    <a:pt x="150212" y="2456"/>
                    <a:pt x="149709" y="2435"/>
                    <a:pt x="149521" y="2414"/>
                  </a:cubicBezTo>
                  <a:cubicBezTo>
                    <a:pt x="149333" y="2372"/>
                    <a:pt x="150170" y="2330"/>
                    <a:pt x="150546" y="2226"/>
                  </a:cubicBezTo>
                  <a:cubicBezTo>
                    <a:pt x="150621" y="2204"/>
                    <a:pt x="150688" y="2194"/>
                    <a:pt x="150748" y="2194"/>
                  </a:cubicBezTo>
                  <a:cubicBezTo>
                    <a:pt x="150972" y="2194"/>
                    <a:pt x="151086" y="2322"/>
                    <a:pt x="151069" y="2372"/>
                  </a:cubicBezTo>
                  <a:cubicBezTo>
                    <a:pt x="151007" y="2477"/>
                    <a:pt x="151216" y="2560"/>
                    <a:pt x="151279" y="2560"/>
                  </a:cubicBezTo>
                  <a:cubicBezTo>
                    <a:pt x="151321" y="2560"/>
                    <a:pt x="151425" y="2351"/>
                    <a:pt x="151488" y="2309"/>
                  </a:cubicBezTo>
                  <a:cubicBezTo>
                    <a:pt x="151522" y="2258"/>
                    <a:pt x="151656" y="2220"/>
                    <a:pt x="151819" y="2220"/>
                  </a:cubicBezTo>
                  <a:cubicBezTo>
                    <a:pt x="151854" y="2220"/>
                    <a:pt x="151890" y="2222"/>
                    <a:pt x="151927" y="2226"/>
                  </a:cubicBezTo>
                  <a:lnTo>
                    <a:pt x="152095" y="2309"/>
                  </a:lnTo>
                  <a:cubicBezTo>
                    <a:pt x="152656" y="2564"/>
                    <a:pt x="153232" y="2709"/>
                    <a:pt x="153855" y="2709"/>
                  </a:cubicBezTo>
                  <a:cubicBezTo>
                    <a:pt x="153998" y="2709"/>
                    <a:pt x="154143" y="2701"/>
                    <a:pt x="154292" y="2686"/>
                  </a:cubicBezTo>
                  <a:cubicBezTo>
                    <a:pt x="154440" y="2673"/>
                    <a:pt x="154591" y="2664"/>
                    <a:pt x="154743" y="2664"/>
                  </a:cubicBezTo>
                  <a:cubicBezTo>
                    <a:pt x="155081" y="2664"/>
                    <a:pt x="155424" y="2709"/>
                    <a:pt x="155756" y="2853"/>
                  </a:cubicBezTo>
                  <a:cubicBezTo>
                    <a:pt x="156036" y="2980"/>
                    <a:pt x="156308" y="2999"/>
                    <a:pt x="156587" y="2999"/>
                  </a:cubicBezTo>
                  <a:cubicBezTo>
                    <a:pt x="156705" y="2999"/>
                    <a:pt x="156824" y="2996"/>
                    <a:pt x="156946" y="2996"/>
                  </a:cubicBezTo>
                  <a:cubicBezTo>
                    <a:pt x="157009" y="2996"/>
                    <a:pt x="157073" y="2997"/>
                    <a:pt x="157137" y="3000"/>
                  </a:cubicBezTo>
                  <a:lnTo>
                    <a:pt x="157639" y="3042"/>
                  </a:lnTo>
                  <a:cubicBezTo>
                    <a:pt x="158183" y="3083"/>
                    <a:pt x="160046" y="3293"/>
                    <a:pt x="160569" y="3460"/>
                  </a:cubicBezTo>
                  <a:cubicBezTo>
                    <a:pt x="160790" y="3537"/>
                    <a:pt x="161029" y="3565"/>
                    <a:pt x="161227" y="3565"/>
                  </a:cubicBezTo>
                  <a:cubicBezTo>
                    <a:pt x="161459" y="3565"/>
                    <a:pt x="161634" y="3526"/>
                    <a:pt x="161657" y="3481"/>
                  </a:cubicBezTo>
                  <a:cubicBezTo>
                    <a:pt x="161720" y="3397"/>
                    <a:pt x="161427" y="3293"/>
                    <a:pt x="161322" y="3293"/>
                  </a:cubicBezTo>
                  <a:cubicBezTo>
                    <a:pt x="161217" y="3293"/>
                    <a:pt x="160799" y="3000"/>
                    <a:pt x="160380" y="2644"/>
                  </a:cubicBezTo>
                  <a:lnTo>
                    <a:pt x="159753" y="2560"/>
                  </a:lnTo>
                  <a:lnTo>
                    <a:pt x="159230" y="2518"/>
                  </a:lnTo>
                  <a:cubicBezTo>
                    <a:pt x="158733" y="2240"/>
                    <a:pt x="158274" y="2057"/>
                    <a:pt x="158211" y="2057"/>
                  </a:cubicBezTo>
                  <a:cubicBezTo>
                    <a:pt x="158208" y="2057"/>
                    <a:pt x="158205" y="2057"/>
                    <a:pt x="158204" y="2058"/>
                  </a:cubicBezTo>
                  <a:cubicBezTo>
                    <a:pt x="158183" y="2058"/>
                    <a:pt x="157911" y="1828"/>
                    <a:pt x="157849" y="1744"/>
                  </a:cubicBezTo>
                  <a:cubicBezTo>
                    <a:pt x="157765" y="1681"/>
                    <a:pt x="157388" y="1514"/>
                    <a:pt x="157033" y="1389"/>
                  </a:cubicBezTo>
                  <a:lnTo>
                    <a:pt x="156761" y="1326"/>
                  </a:lnTo>
                  <a:lnTo>
                    <a:pt x="155463" y="1096"/>
                  </a:lnTo>
                  <a:cubicBezTo>
                    <a:pt x="154020" y="886"/>
                    <a:pt x="152409" y="656"/>
                    <a:pt x="151844" y="573"/>
                  </a:cubicBezTo>
                  <a:lnTo>
                    <a:pt x="151362" y="531"/>
                  </a:lnTo>
                  <a:cubicBezTo>
                    <a:pt x="150797" y="489"/>
                    <a:pt x="150274" y="468"/>
                    <a:pt x="149751" y="384"/>
                  </a:cubicBezTo>
                  <a:cubicBezTo>
                    <a:pt x="149120" y="279"/>
                    <a:pt x="148467" y="195"/>
                    <a:pt x="147808" y="195"/>
                  </a:cubicBezTo>
                  <a:cubicBezTo>
                    <a:pt x="147550" y="195"/>
                    <a:pt x="147291" y="208"/>
                    <a:pt x="147031" y="238"/>
                  </a:cubicBezTo>
                  <a:cubicBezTo>
                    <a:pt x="146885" y="238"/>
                    <a:pt x="146717" y="154"/>
                    <a:pt x="146571" y="133"/>
                  </a:cubicBezTo>
                  <a:lnTo>
                    <a:pt x="146090" y="29"/>
                  </a:lnTo>
                  <a:cubicBezTo>
                    <a:pt x="144897" y="175"/>
                    <a:pt x="144206" y="280"/>
                    <a:pt x="144604" y="280"/>
                  </a:cubicBezTo>
                  <a:lnTo>
                    <a:pt x="145085" y="280"/>
                  </a:lnTo>
                  <a:cubicBezTo>
                    <a:pt x="145336" y="280"/>
                    <a:pt x="144918" y="363"/>
                    <a:pt x="144165" y="468"/>
                  </a:cubicBezTo>
                  <a:lnTo>
                    <a:pt x="143453" y="342"/>
                  </a:lnTo>
                  <a:lnTo>
                    <a:pt x="142533" y="175"/>
                  </a:lnTo>
                  <a:cubicBezTo>
                    <a:pt x="142399" y="180"/>
                    <a:pt x="142236" y="183"/>
                    <a:pt x="142050" y="183"/>
                  </a:cubicBezTo>
                  <a:cubicBezTo>
                    <a:pt x="140961" y="183"/>
                    <a:pt x="139112" y="105"/>
                    <a:pt x="138175" y="105"/>
                  </a:cubicBezTo>
                  <a:cubicBezTo>
                    <a:pt x="138015" y="105"/>
                    <a:pt x="137882" y="107"/>
                    <a:pt x="137783" y="112"/>
                  </a:cubicBezTo>
                  <a:cubicBezTo>
                    <a:pt x="137087" y="112"/>
                    <a:pt x="134085" y="0"/>
                    <a:pt x="1325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2"/>
            <p:cNvSpPr/>
            <p:nvPr/>
          </p:nvSpPr>
          <p:spPr>
            <a:xfrm rot="10800000">
              <a:off x="-1470285" y="4329663"/>
              <a:ext cx="4380573" cy="547662"/>
            </a:xfrm>
            <a:custGeom>
              <a:avLst/>
              <a:gdLst/>
              <a:ahLst/>
              <a:cxnLst/>
              <a:rect l="l" t="t" r="r" b="b"/>
              <a:pathLst>
                <a:path w="162892" h="16621" extrusionOk="0">
                  <a:moveTo>
                    <a:pt x="145127" y="1055"/>
                  </a:moveTo>
                  <a:cubicBezTo>
                    <a:pt x="145303" y="1055"/>
                    <a:pt x="145480" y="1111"/>
                    <a:pt x="145650" y="1179"/>
                  </a:cubicBezTo>
                  <a:cubicBezTo>
                    <a:pt x="145336" y="1179"/>
                    <a:pt x="145002" y="1200"/>
                    <a:pt x="144688" y="1200"/>
                  </a:cubicBezTo>
                  <a:cubicBezTo>
                    <a:pt x="144831" y="1095"/>
                    <a:pt x="144979" y="1055"/>
                    <a:pt x="145127" y="1055"/>
                  </a:cubicBezTo>
                  <a:close/>
                  <a:moveTo>
                    <a:pt x="151556" y="1092"/>
                  </a:moveTo>
                  <a:cubicBezTo>
                    <a:pt x="151626" y="1092"/>
                    <a:pt x="151676" y="1161"/>
                    <a:pt x="151676" y="1179"/>
                  </a:cubicBezTo>
                  <a:cubicBezTo>
                    <a:pt x="151676" y="1200"/>
                    <a:pt x="151613" y="1242"/>
                    <a:pt x="151572" y="1242"/>
                  </a:cubicBezTo>
                  <a:cubicBezTo>
                    <a:pt x="151509" y="1242"/>
                    <a:pt x="151321" y="1200"/>
                    <a:pt x="151300" y="1179"/>
                  </a:cubicBezTo>
                  <a:cubicBezTo>
                    <a:pt x="151300" y="1158"/>
                    <a:pt x="151488" y="1117"/>
                    <a:pt x="151530" y="1096"/>
                  </a:cubicBezTo>
                  <a:cubicBezTo>
                    <a:pt x="151539" y="1093"/>
                    <a:pt x="151548" y="1092"/>
                    <a:pt x="151556" y="1092"/>
                  </a:cubicBezTo>
                  <a:close/>
                  <a:moveTo>
                    <a:pt x="153915" y="1200"/>
                  </a:moveTo>
                  <a:cubicBezTo>
                    <a:pt x="153915" y="1200"/>
                    <a:pt x="153936" y="1305"/>
                    <a:pt x="153936" y="1347"/>
                  </a:cubicBezTo>
                  <a:cubicBezTo>
                    <a:pt x="153936" y="1368"/>
                    <a:pt x="153894" y="1389"/>
                    <a:pt x="153894" y="1389"/>
                  </a:cubicBezTo>
                  <a:cubicBezTo>
                    <a:pt x="153873" y="1389"/>
                    <a:pt x="153873" y="1368"/>
                    <a:pt x="153873" y="1347"/>
                  </a:cubicBezTo>
                  <a:cubicBezTo>
                    <a:pt x="153873" y="1305"/>
                    <a:pt x="153894" y="1242"/>
                    <a:pt x="153915" y="1200"/>
                  </a:cubicBezTo>
                  <a:close/>
                  <a:moveTo>
                    <a:pt x="139603" y="1389"/>
                  </a:moveTo>
                  <a:cubicBezTo>
                    <a:pt x="139666" y="1389"/>
                    <a:pt x="139687" y="1451"/>
                    <a:pt x="139687" y="1451"/>
                  </a:cubicBezTo>
                  <a:cubicBezTo>
                    <a:pt x="139687" y="1472"/>
                    <a:pt x="139645" y="1472"/>
                    <a:pt x="139603" y="1472"/>
                  </a:cubicBezTo>
                  <a:cubicBezTo>
                    <a:pt x="139561" y="1472"/>
                    <a:pt x="139478" y="1451"/>
                    <a:pt x="139478" y="1409"/>
                  </a:cubicBezTo>
                  <a:cubicBezTo>
                    <a:pt x="139478" y="1389"/>
                    <a:pt x="139582" y="1389"/>
                    <a:pt x="139603" y="1389"/>
                  </a:cubicBezTo>
                  <a:close/>
                  <a:moveTo>
                    <a:pt x="154564" y="1409"/>
                  </a:moveTo>
                  <a:cubicBezTo>
                    <a:pt x="154626" y="1409"/>
                    <a:pt x="154815" y="1472"/>
                    <a:pt x="154815" y="1472"/>
                  </a:cubicBezTo>
                  <a:cubicBezTo>
                    <a:pt x="154815" y="1472"/>
                    <a:pt x="154647" y="1514"/>
                    <a:pt x="154606" y="1556"/>
                  </a:cubicBezTo>
                  <a:cubicBezTo>
                    <a:pt x="154599" y="1558"/>
                    <a:pt x="154592" y="1559"/>
                    <a:pt x="154584" y="1559"/>
                  </a:cubicBezTo>
                  <a:cubicBezTo>
                    <a:pt x="154525" y="1559"/>
                    <a:pt x="154459" y="1491"/>
                    <a:pt x="154459" y="1472"/>
                  </a:cubicBezTo>
                  <a:cubicBezTo>
                    <a:pt x="154459" y="1451"/>
                    <a:pt x="154522" y="1409"/>
                    <a:pt x="154564" y="1409"/>
                  </a:cubicBezTo>
                  <a:close/>
                  <a:moveTo>
                    <a:pt x="155401" y="1598"/>
                  </a:moveTo>
                  <a:cubicBezTo>
                    <a:pt x="155463" y="1598"/>
                    <a:pt x="155673" y="1661"/>
                    <a:pt x="155694" y="1661"/>
                  </a:cubicBezTo>
                  <a:cubicBezTo>
                    <a:pt x="155694" y="1661"/>
                    <a:pt x="155484" y="1681"/>
                    <a:pt x="155401" y="1681"/>
                  </a:cubicBezTo>
                  <a:cubicBezTo>
                    <a:pt x="155338" y="1681"/>
                    <a:pt x="155275" y="1640"/>
                    <a:pt x="155275" y="1619"/>
                  </a:cubicBezTo>
                  <a:cubicBezTo>
                    <a:pt x="155275" y="1619"/>
                    <a:pt x="155338" y="1598"/>
                    <a:pt x="155401" y="1598"/>
                  </a:cubicBezTo>
                  <a:close/>
                  <a:moveTo>
                    <a:pt x="156171" y="1754"/>
                  </a:moveTo>
                  <a:cubicBezTo>
                    <a:pt x="156225" y="1754"/>
                    <a:pt x="156279" y="1811"/>
                    <a:pt x="156279" y="1828"/>
                  </a:cubicBezTo>
                  <a:cubicBezTo>
                    <a:pt x="156279" y="1870"/>
                    <a:pt x="156217" y="1891"/>
                    <a:pt x="156175" y="1891"/>
                  </a:cubicBezTo>
                  <a:cubicBezTo>
                    <a:pt x="156091" y="1891"/>
                    <a:pt x="155903" y="1870"/>
                    <a:pt x="155924" y="1828"/>
                  </a:cubicBezTo>
                  <a:cubicBezTo>
                    <a:pt x="155924" y="1828"/>
                    <a:pt x="156091" y="1786"/>
                    <a:pt x="156133" y="1765"/>
                  </a:cubicBezTo>
                  <a:cubicBezTo>
                    <a:pt x="156145" y="1757"/>
                    <a:pt x="156158" y="1754"/>
                    <a:pt x="156171" y="1754"/>
                  </a:cubicBezTo>
                  <a:close/>
                  <a:moveTo>
                    <a:pt x="136109" y="1828"/>
                  </a:moveTo>
                  <a:cubicBezTo>
                    <a:pt x="136151" y="1828"/>
                    <a:pt x="136339" y="1870"/>
                    <a:pt x="136339" y="1891"/>
                  </a:cubicBezTo>
                  <a:cubicBezTo>
                    <a:pt x="136339" y="1891"/>
                    <a:pt x="136193" y="1933"/>
                    <a:pt x="136130" y="1974"/>
                  </a:cubicBezTo>
                  <a:cubicBezTo>
                    <a:pt x="136125" y="1977"/>
                    <a:pt x="136120" y="1978"/>
                    <a:pt x="136115" y="1978"/>
                  </a:cubicBezTo>
                  <a:cubicBezTo>
                    <a:pt x="136071" y="1978"/>
                    <a:pt x="136004" y="1909"/>
                    <a:pt x="136004" y="1891"/>
                  </a:cubicBezTo>
                  <a:cubicBezTo>
                    <a:pt x="136004" y="1870"/>
                    <a:pt x="136046" y="1828"/>
                    <a:pt x="136109" y="1828"/>
                  </a:cubicBezTo>
                  <a:close/>
                  <a:moveTo>
                    <a:pt x="142533" y="1870"/>
                  </a:moveTo>
                  <a:cubicBezTo>
                    <a:pt x="142595" y="1870"/>
                    <a:pt x="142784" y="1912"/>
                    <a:pt x="142784" y="1912"/>
                  </a:cubicBezTo>
                  <a:cubicBezTo>
                    <a:pt x="142784" y="1912"/>
                    <a:pt x="142616" y="1974"/>
                    <a:pt x="142574" y="1995"/>
                  </a:cubicBezTo>
                  <a:cubicBezTo>
                    <a:pt x="142568" y="1998"/>
                    <a:pt x="142560" y="1999"/>
                    <a:pt x="142553" y="1999"/>
                  </a:cubicBezTo>
                  <a:cubicBezTo>
                    <a:pt x="142494" y="1999"/>
                    <a:pt x="142428" y="1930"/>
                    <a:pt x="142428" y="1912"/>
                  </a:cubicBezTo>
                  <a:cubicBezTo>
                    <a:pt x="142428" y="1891"/>
                    <a:pt x="142491" y="1870"/>
                    <a:pt x="142533" y="1870"/>
                  </a:cubicBezTo>
                  <a:close/>
                  <a:moveTo>
                    <a:pt x="141405" y="1892"/>
                  </a:moveTo>
                  <a:cubicBezTo>
                    <a:pt x="141583" y="1892"/>
                    <a:pt x="141765" y="1948"/>
                    <a:pt x="141947" y="2016"/>
                  </a:cubicBezTo>
                  <a:cubicBezTo>
                    <a:pt x="141633" y="2016"/>
                    <a:pt x="141277" y="2016"/>
                    <a:pt x="140963" y="2037"/>
                  </a:cubicBezTo>
                  <a:cubicBezTo>
                    <a:pt x="141107" y="1932"/>
                    <a:pt x="141255" y="1892"/>
                    <a:pt x="141405" y="1892"/>
                  </a:cubicBezTo>
                  <a:close/>
                  <a:moveTo>
                    <a:pt x="145211" y="1661"/>
                  </a:moveTo>
                  <a:lnTo>
                    <a:pt x="145859" y="1891"/>
                  </a:lnTo>
                  <a:lnTo>
                    <a:pt x="146278" y="2079"/>
                  </a:lnTo>
                  <a:cubicBezTo>
                    <a:pt x="146509" y="2054"/>
                    <a:pt x="146652" y="2043"/>
                    <a:pt x="146704" y="2043"/>
                  </a:cubicBezTo>
                  <a:cubicBezTo>
                    <a:pt x="146783" y="2043"/>
                    <a:pt x="146645" y="2070"/>
                    <a:pt x="146278" y="2121"/>
                  </a:cubicBezTo>
                  <a:lnTo>
                    <a:pt x="145190" y="2121"/>
                  </a:lnTo>
                  <a:cubicBezTo>
                    <a:pt x="144583" y="2016"/>
                    <a:pt x="144081" y="1870"/>
                    <a:pt x="144081" y="1828"/>
                  </a:cubicBezTo>
                  <a:cubicBezTo>
                    <a:pt x="144081" y="1807"/>
                    <a:pt x="144583" y="1723"/>
                    <a:pt x="145211" y="1661"/>
                  </a:cubicBezTo>
                  <a:close/>
                  <a:moveTo>
                    <a:pt x="139919" y="1931"/>
                  </a:moveTo>
                  <a:cubicBezTo>
                    <a:pt x="140099" y="1931"/>
                    <a:pt x="140117" y="2164"/>
                    <a:pt x="139939" y="2164"/>
                  </a:cubicBezTo>
                  <a:cubicBezTo>
                    <a:pt x="139932" y="2164"/>
                    <a:pt x="139925" y="2164"/>
                    <a:pt x="139917" y="2163"/>
                  </a:cubicBezTo>
                  <a:cubicBezTo>
                    <a:pt x="139687" y="2142"/>
                    <a:pt x="139499" y="2037"/>
                    <a:pt x="139499" y="2016"/>
                  </a:cubicBezTo>
                  <a:cubicBezTo>
                    <a:pt x="139499" y="1974"/>
                    <a:pt x="139687" y="1933"/>
                    <a:pt x="139896" y="1933"/>
                  </a:cubicBezTo>
                  <a:cubicBezTo>
                    <a:pt x="139904" y="1932"/>
                    <a:pt x="139911" y="1931"/>
                    <a:pt x="139919" y="1931"/>
                  </a:cubicBezTo>
                  <a:close/>
                  <a:moveTo>
                    <a:pt x="43618" y="4749"/>
                  </a:moveTo>
                  <a:cubicBezTo>
                    <a:pt x="45056" y="4749"/>
                    <a:pt x="46054" y="4768"/>
                    <a:pt x="46054" y="4799"/>
                  </a:cubicBezTo>
                  <a:cubicBezTo>
                    <a:pt x="46054" y="4820"/>
                    <a:pt x="44171" y="4862"/>
                    <a:pt x="41890" y="4925"/>
                  </a:cubicBezTo>
                  <a:lnTo>
                    <a:pt x="29922" y="5218"/>
                  </a:lnTo>
                  <a:cubicBezTo>
                    <a:pt x="28771" y="5239"/>
                    <a:pt x="27730" y="5249"/>
                    <a:pt x="26977" y="5249"/>
                  </a:cubicBezTo>
                  <a:cubicBezTo>
                    <a:pt x="26223" y="5249"/>
                    <a:pt x="25758" y="5239"/>
                    <a:pt x="25758" y="5218"/>
                  </a:cubicBezTo>
                  <a:lnTo>
                    <a:pt x="25758" y="5176"/>
                  </a:lnTo>
                  <a:lnTo>
                    <a:pt x="25779" y="5155"/>
                  </a:lnTo>
                  <a:cubicBezTo>
                    <a:pt x="25821" y="5134"/>
                    <a:pt x="27725" y="5071"/>
                    <a:pt x="30005" y="5029"/>
                  </a:cubicBezTo>
                  <a:lnTo>
                    <a:pt x="41890" y="4757"/>
                  </a:lnTo>
                  <a:cubicBezTo>
                    <a:pt x="42507" y="4752"/>
                    <a:pt x="43092" y="4749"/>
                    <a:pt x="43618" y="4749"/>
                  </a:cubicBezTo>
                  <a:close/>
                  <a:moveTo>
                    <a:pt x="156279" y="5699"/>
                  </a:moveTo>
                  <a:cubicBezTo>
                    <a:pt x="156300" y="5699"/>
                    <a:pt x="156405" y="5741"/>
                    <a:pt x="156405" y="5762"/>
                  </a:cubicBezTo>
                  <a:cubicBezTo>
                    <a:pt x="156405" y="5783"/>
                    <a:pt x="156300" y="5783"/>
                    <a:pt x="156279" y="5783"/>
                  </a:cubicBezTo>
                  <a:cubicBezTo>
                    <a:pt x="156217" y="5783"/>
                    <a:pt x="156196" y="5741"/>
                    <a:pt x="156196" y="5741"/>
                  </a:cubicBezTo>
                  <a:cubicBezTo>
                    <a:pt x="156196" y="5699"/>
                    <a:pt x="156238" y="5699"/>
                    <a:pt x="156279" y="5699"/>
                  </a:cubicBezTo>
                  <a:close/>
                  <a:moveTo>
                    <a:pt x="4855" y="5783"/>
                  </a:moveTo>
                  <a:cubicBezTo>
                    <a:pt x="5002" y="5783"/>
                    <a:pt x="5378" y="5803"/>
                    <a:pt x="5378" y="5845"/>
                  </a:cubicBezTo>
                  <a:cubicBezTo>
                    <a:pt x="5378" y="5866"/>
                    <a:pt x="5023" y="5908"/>
                    <a:pt x="4897" y="5908"/>
                  </a:cubicBezTo>
                  <a:cubicBezTo>
                    <a:pt x="4868" y="5916"/>
                    <a:pt x="4841" y="5920"/>
                    <a:pt x="4814" y="5920"/>
                  </a:cubicBezTo>
                  <a:cubicBezTo>
                    <a:pt x="4706" y="5920"/>
                    <a:pt x="4625" y="5862"/>
                    <a:pt x="4625" y="5845"/>
                  </a:cubicBezTo>
                  <a:cubicBezTo>
                    <a:pt x="4604" y="5803"/>
                    <a:pt x="4730" y="5783"/>
                    <a:pt x="4855" y="5783"/>
                  </a:cubicBezTo>
                  <a:close/>
                  <a:moveTo>
                    <a:pt x="153546" y="7035"/>
                  </a:moveTo>
                  <a:cubicBezTo>
                    <a:pt x="153623" y="7035"/>
                    <a:pt x="153706" y="7103"/>
                    <a:pt x="153706" y="7122"/>
                  </a:cubicBezTo>
                  <a:cubicBezTo>
                    <a:pt x="153706" y="7143"/>
                    <a:pt x="153622" y="7163"/>
                    <a:pt x="153517" y="7163"/>
                  </a:cubicBezTo>
                  <a:cubicBezTo>
                    <a:pt x="153413" y="7163"/>
                    <a:pt x="153162" y="7122"/>
                    <a:pt x="153162" y="7122"/>
                  </a:cubicBezTo>
                  <a:cubicBezTo>
                    <a:pt x="153162" y="7122"/>
                    <a:pt x="153413" y="7059"/>
                    <a:pt x="153517" y="7038"/>
                  </a:cubicBezTo>
                  <a:cubicBezTo>
                    <a:pt x="153527" y="7036"/>
                    <a:pt x="153536" y="7035"/>
                    <a:pt x="153546" y="7035"/>
                  </a:cubicBezTo>
                  <a:close/>
                  <a:moveTo>
                    <a:pt x="4813" y="7268"/>
                  </a:moveTo>
                  <a:cubicBezTo>
                    <a:pt x="5127" y="7268"/>
                    <a:pt x="5420" y="7310"/>
                    <a:pt x="5420" y="7331"/>
                  </a:cubicBezTo>
                  <a:cubicBezTo>
                    <a:pt x="5441" y="7352"/>
                    <a:pt x="5148" y="7415"/>
                    <a:pt x="4834" y="7456"/>
                  </a:cubicBezTo>
                  <a:cubicBezTo>
                    <a:pt x="4733" y="7475"/>
                    <a:pt x="4579" y="7483"/>
                    <a:pt x="4414" y="7483"/>
                  </a:cubicBezTo>
                  <a:cubicBezTo>
                    <a:pt x="4036" y="7483"/>
                    <a:pt x="3600" y="7444"/>
                    <a:pt x="3600" y="7415"/>
                  </a:cubicBezTo>
                  <a:cubicBezTo>
                    <a:pt x="3600" y="7352"/>
                    <a:pt x="4500" y="7268"/>
                    <a:pt x="4813" y="7268"/>
                  </a:cubicBezTo>
                  <a:close/>
                  <a:moveTo>
                    <a:pt x="2972" y="7666"/>
                  </a:moveTo>
                  <a:cubicBezTo>
                    <a:pt x="3077" y="7666"/>
                    <a:pt x="3349" y="7728"/>
                    <a:pt x="3349" y="7728"/>
                  </a:cubicBezTo>
                  <a:cubicBezTo>
                    <a:pt x="3349" y="7728"/>
                    <a:pt x="3077" y="7770"/>
                    <a:pt x="2972" y="7791"/>
                  </a:cubicBezTo>
                  <a:cubicBezTo>
                    <a:pt x="2952" y="7799"/>
                    <a:pt x="2933" y="7803"/>
                    <a:pt x="2916" y="7803"/>
                  </a:cubicBezTo>
                  <a:cubicBezTo>
                    <a:pt x="2845" y="7803"/>
                    <a:pt x="2805" y="7745"/>
                    <a:pt x="2805" y="7728"/>
                  </a:cubicBezTo>
                  <a:cubicBezTo>
                    <a:pt x="2805" y="7687"/>
                    <a:pt x="2867" y="7666"/>
                    <a:pt x="2972" y="7666"/>
                  </a:cubicBezTo>
                  <a:close/>
                  <a:moveTo>
                    <a:pt x="3139" y="8461"/>
                  </a:moveTo>
                  <a:cubicBezTo>
                    <a:pt x="3286" y="8461"/>
                    <a:pt x="3432" y="8482"/>
                    <a:pt x="3432" y="8503"/>
                  </a:cubicBezTo>
                  <a:cubicBezTo>
                    <a:pt x="3432" y="8503"/>
                    <a:pt x="3286" y="8524"/>
                    <a:pt x="3139" y="8524"/>
                  </a:cubicBezTo>
                  <a:cubicBezTo>
                    <a:pt x="2972" y="8524"/>
                    <a:pt x="2595" y="8503"/>
                    <a:pt x="2595" y="8503"/>
                  </a:cubicBezTo>
                  <a:cubicBezTo>
                    <a:pt x="2595" y="8482"/>
                    <a:pt x="2972" y="8461"/>
                    <a:pt x="3139" y="8461"/>
                  </a:cubicBezTo>
                  <a:close/>
                  <a:moveTo>
                    <a:pt x="4714" y="8517"/>
                  </a:moveTo>
                  <a:cubicBezTo>
                    <a:pt x="4832" y="8517"/>
                    <a:pt x="4933" y="8530"/>
                    <a:pt x="4960" y="8565"/>
                  </a:cubicBezTo>
                  <a:cubicBezTo>
                    <a:pt x="5014" y="8601"/>
                    <a:pt x="4697" y="8745"/>
                    <a:pt x="4487" y="8745"/>
                  </a:cubicBezTo>
                  <a:cubicBezTo>
                    <a:pt x="4453" y="8745"/>
                    <a:pt x="4421" y="8742"/>
                    <a:pt x="4395" y="8733"/>
                  </a:cubicBezTo>
                  <a:cubicBezTo>
                    <a:pt x="4207" y="8670"/>
                    <a:pt x="4165" y="8607"/>
                    <a:pt x="4290" y="8565"/>
                  </a:cubicBezTo>
                  <a:cubicBezTo>
                    <a:pt x="4363" y="8541"/>
                    <a:pt x="4554" y="8517"/>
                    <a:pt x="4714" y="8517"/>
                  </a:cubicBezTo>
                  <a:close/>
                  <a:moveTo>
                    <a:pt x="157472" y="9005"/>
                  </a:moveTo>
                  <a:cubicBezTo>
                    <a:pt x="157514" y="9005"/>
                    <a:pt x="157556" y="9047"/>
                    <a:pt x="157556" y="9047"/>
                  </a:cubicBezTo>
                  <a:cubicBezTo>
                    <a:pt x="157556" y="9088"/>
                    <a:pt x="157493" y="9088"/>
                    <a:pt x="157472" y="9088"/>
                  </a:cubicBezTo>
                  <a:cubicBezTo>
                    <a:pt x="157466" y="9091"/>
                    <a:pt x="157459" y="9093"/>
                    <a:pt x="157451" y="9093"/>
                  </a:cubicBezTo>
                  <a:cubicBezTo>
                    <a:pt x="157403" y="9093"/>
                    <a:pt x="157329" y="9044"/>
                    <a:pt x="157347" y="9026"/>
                  </a:cubicBezTo>
                  <a:cubicBezTo>
                    <a:pt x="157347" y="9005"/>
                    <a:pt x="157451" y="9005"/>
                    <a:pt x="157472" y="9005"/>
                  </a:cubicBezTo>
                  <a:close/>
                  <a:moveTo>
                    <a:pt x="4109" y="10613"/>
                  </a:moveTo>
                  <a:cubicBezTo>
                    <a:pt x="4186" y="10613"/>
                    <a:pt x="4269" y="10681"/>
                    <a:pt x="4269" y="10700"/>
                  </a:cubicBezTo>
                  <a:cubicBezTo>
                    <a:pt x="4269" y="10720"/>
                    <a:pt x="4186" y="10762"/>
                    <a:pt x="4081" y="10762"/>
                  </a:cubicBezTo>
                  <a:cubicBezTo>
                    <a:pt x="3976" y="10762"/>
                    <a:pt x="3704" y="10720"/>
                    <a:pt x="3704" y="10700"/>
                  </a:cubicBezTo>
                  <a:cubicBezTo>
                    <a:pt x="3704" y="10700"/>
                    <a:pt x="3976" y="10658"/>
                    <a:pt x="4081" y="10616"/>
                  </a:cubicBezTo>
                  <a:cubicBezTo>
                    <a:pt x="4090" y="10614"/>
                    <a:pt x="4100" y="10613"/>
                    <a:pt x="4109" y="10613"/>
                  </a:cubicBezTo>
                  <a:close/>
                  <a:moveTo>
                    <a:pt x="4625" y="10595"/>
                  </a:moveTo>
                  <a:cubicBezTo>
                    <a:pt x="4625" y="10595"/>
                    <a:pt x="4646" y="10700"/>
                    <a:pt x="4646" y="10720"/>
                  </a:cubicBezTo>
                  <a:cubicBezTo>
                    <a:pt x="4646" y="10762"/>
                    <a:pt x="4604" y="10783"/>
                    <a:pt x="4604" y="10783"/>
                  </a:cubicBezTo>
                  <a:cubicBezTo>
                    <a:pt x="4583" y="10783"/>
                    <a:pt x="4583" y="10762"/>
                    <a:pt x="4583" y="10720"/>
                  </a:cubicBezTo>
                  <a:cubicBezTo>
                    <a:pt x="4583" y="10679"/>
                    <a:pt x="4604" y="10595"/>
                    <a:pt x="4625" y="10595"/>
                  </a:cubicBezTo>
                  <a:close/>
                  <a:moveTo>
                    <a:pt x="145969" y="10750"/>
                  </a:moveTo>
                  <a:cubicBezTo>
                    <a:pt x="146125" y="10750"/>
                    <a:pt x="146112" y="10813"/>
                    <a:pt x="146069" y="11013"/>
                  </a:cubicBezTo>
                  <a:cubicBezTo>
                    <a:pt x="145964" y="10972"/>
                    <a:pt x="145839" y="10909"/>
                    <a:pt x="145629" y="10783"/>
                  </a:cubicBezTo>
                  <a:cubicBezTo>
                    <a:pt x="145788" y="10763"/>
                    <a:pt x="145897" y="10750"/>
                    <a:pt x="145969" y="10750"/>
                  </a:cubicBezTo>
                  <a:close/>
                  <a:moveTo>
                    <a:pt x="144701" y="11531"/>
                  </a:moveTo>
                  <a:cubicBezTo>
                    <a:pt x="144793" y="11531"/>
                    <a:pt x="144922" y="11565"/>
                    <a:pt x="144939" y="11599"/>
                  </a:cubicBezTo>
                  <a:cubicBezTo>
                    <a:pt x="144939" y="11599"/>
                    <a:pt x="144730" y="11620"/>
                    <a:pt x="144646" y="11620"/>
                  </a:cubicBezTo>
                  <a:cubicBezTo>
                    <a:pt x="144583" y="11620"/>
                    <a:pt x="144520" y="11578"/>
                    <a:pt x="144520" y="11557"/>
                  </a:cubicBezTo>
                  <a:cubicBezTo>
                    <a:pt x="144520" y="11557"/>
                    <a:pt x="144583" y="11537"/>
                    <a:pt x="144646" y="11537"/>
                  </a:cubicBezTo>
                  <a:cubicBezTo>
                    <a:pt x="144661" y="11533"/>
                    <a:pt x="144680" y="11531"/>
                    <a:pt x="144701" y="11531"/>
                  </a:cubicBezTo>
                  <a:close/>
                  <a:moveTo>
                    <a:pt x="94994" y="12980"/>
                  </a:moveTo>
                  <a:cubicBezTo>
                    <a:pt x="95015" y="12980"/>
                    <a:pt x="95120" y="13001"/>
                    <a:pt x="95120" y="13022"/>
                  </a:cubicBezTo>
                  <a:cubicBezTo>
                    <a:pt x="95120" y="13064"/>
                    <a:pt x="95015" y="13064"/>
                    <a:pt x="94994" y="13064"/>
                  </a:cubicBezTo>
                  <a:cubicBezTo>
                    <a:pt x="94931" y="13064"/>
                    <a:pt x="94910" y="13001"/>
                    <a:pt x="94910" y="13001"/>
                  </a:cubicBezTo>
                  <a:cubicBezTo>
                    <a:pt x="94910" y="12980"/>
                    <a:pt x="94952" y="12980"/>
                    <a:pt x="94994" y="12980"/>
                  </a:cubicBezTo>
                  <a:close/>
                  <a:moveTo>
                    <a:pt x="78611" y="12897"/>
                  </a:moveTo>
                  <a:cubicBezTo>
                    <a:pt x="78611" y="12897"/>
                    <a:pt x="78653" y="13001"/>
                    <a:pt x="78653" y="13022"/>
                  </a:cubicBezTo>
                  <a:cubicBezTo>
                    <a:pt x="78653" y="13064"/>
                    <a:pt x="78590" y="13085"/>
                    <a:pt x="78590" y="13085"/>
                  </a:cubicBezTo>
                  <a:cubicBezTo>
                    <a:pt x="78569" y="13085"/>
                    <a:pt x="78569" y="13064"/>
                    <a:pt x="78569" y="13022"/>
                  </a:cubicBezTo>
                  <a:cubicBezTo>
                    <a:pt x="78569" y="13001"/>
                    <a:pt x="78611" y="12897"/>
                    <a:pt x="78611" y="12897"/>
                  </a:cubicBezTo>
                  <a:close/>
                  <a:moveTo>
                    <a:pt x="91877" y="13064"/>
                  </a:moveTo>
                  <a:cubicBezTo>
                    <a:pt x="91897" y="13064"/>
                    <a:pt x="92002" y="13085"/>
                    <a:pt x="92002" y="13106"/>
                  </a:cubicBezTo>
                  <a:cubicBezTo>
                    <a:pt x="92002" y="13127"/>
                    <a:pt x="91897" y="13127"/>
                    <a:pt x="91877" y="13127"/>
                  </a:cubicBezTo>
                  <a:cubicBezTo>
                    <a:pt x="91835" y="13127"/>
                    <a:pt x="91793" y="13106"/>
                    <a:pt x="91793" y="13085"/>
                  </a:cubicBezTo>
                  <a:cubicBezTo>
                    <a:pt x="91793" y="13064"/>
                    <a:pt x="91856" y="13064"/>
                    <a:pt x="91877" y="13064"/>
                  </a:cubicBezTo>
                  <a:close/>
                  <a:moveTo>
                    <a:pt x="92772" y="12967"/>
                  </a:moveTo>
                  <a:cubicBezTo>
                    <a:pt x="92997" y="12967"/>
                    <a:pt x="93224" y="13092"/>
                    <a:pt x="93425" y="13106"/>
                  </a:cubicBezTo>
                  <a:cubicBezTo>
                    <a:pt x="93111" y="13106"/>
                    <a:pt x="92797" y="13127"/>
                    <a:pt x="92400" y="13127"/>
                  </a:cubicBezTo>
                  <a:cubicBezTo>
                    <a:pt x="92520" y="13007"/>
                    <a:pt x="92645" y="12967"/>
                    <a:pt x="92772" y="12967"/>
                  </a:cubicBezTo>
                  <a:close/>
                  <a:moveTo>
                    <a:pt x="90893" y="13001"/>
                  </a:moveTo>
                  <a:cubicBezTo>
                    <a:pt x="90893" y="13001"/>
                    <a:pt x="90914" y="13106"/>
                    <a:pt x="90914" y="13127"/>
                  </a:cubicBezTo>
                  <a:cubicBezTo>
                    <a:pt x="90914" y="13148"/>
                    <a:pt x="90851" y="13189"/>
                    <a:pt x="90851" y="13189"/>
                  </a:cubicBezTo>
                  <a:cubicBezTo>
                    <a:pt x="90830" y="13189"/>
                    <a:pt x="90830" y="13148"/>
                    <a:pt x="90830" y="13127"/>
                  </a:cubicBezTo>
                  <a:cubicBezTo>
                    <a:pt x="90830" y="13106"/>
                    <a:pt x="90851" y="13001"/>
                    <a:pt x="90893" y="13001"/>
                  </a:cubicBezTo>
                  <a:close/>
                  <a:moveTo>
                    <a:pt x="141649" y="13053"/>
                  </a:moveTo>
                  <a:cubicBezTo>
                    <a:pt x="141983" y="13053"/>
                    <a:pt x="142313" y="13095"/>
                    <a:pt x="142637" y="13148"/>
                  </a:cubicBezTo>
                  <a:cubicBezTo>
                    <a:pt x="141989" y="13189"/>
                    <a:pt x="141319" y="13189"/>
                    <a:pt x="140629" y="13210"/>
                  </a:cubicBezTo>
                  <a:cubicBezTo>
                    <a:pt x="140974" y="13095"/>
                    <a:pt x="141314" y="13053"/>
                    <a:pt x="141649" y="13053"/>
                  </a:cubicBezTo>
                  <a:close/>
                  <a:moveTo>
                    <a:pt x="86489" y="13098"/>
                  </a:moveTo>
                  <a:cubicBezTo>
                    <a:pt x="87139" y="13098"/>
                    <a:pt x="87827" y="13133"/>
                    <a:pt x="88445" y="13210"/>
                  </a:cubicBezTo>
                  <a:cubicBezTo>
                    <a:pt x="87085" y="13231"/>
                    <a:pt x="85725" y="13273"/>
                    <a:pt x="84239" y="13294"/>
                  </a:cubicBezTo>
                  <a:cubicBezTo>
                    <a:pt x="84696" y="13171"/>
                    <a:pt x="85553" y="13098"/>
                    <a:pt x="86489" y="13098"/>
                  </a:cubicBezTo>
                  <a:close/>
                  <a:moveTo>
                    <a:pt x="81080" y="13273"/>
                  </a:moveTo>
                  <a:cubicBezTo>
                    <a:pt x="81226" y="13273"/>
                    <a:pt x="81603" y="13294"/>
                    <a:pt x="81603" y="13315"/>
                  </a:cubicBezTo>
                  <a:cubicBezTo>
                    <a:pt x="81603" y="13336"/>
                    <a:pt x="81226" y="13399"/>
                    <a:pt x="81101" y="13399"/>
                  </a:cubicBezTo>
                  <a:cubicBezTo>
                    <a:pt x="81087" y="13401"/>
                    <a:pt x="81073" y="13402"/>
                    <a:pt x="81060" y="13402"/>
                  </a:cubicBezTo>
                  <a:cubicBezTo>
                    <a:pt x="80949" y="13402"/>
                    <a:pt x="80850" y="13334"/>
                    <a:pt x="80850" y="13315"/>
                  </a:cubicBezTo>
                  <a:cubicBezTo>
                    <a:pt x="80808" y="13294"/>
                    <a:pt x="80954" y="13273"/>
                    <a:pt x="81080" y="13273"/>
                  </a:cubicBezTo>
                  <a:close/>
                  <a:moveTo>
                    <a:pt x="83732" y="13175"/>
                  </a:moveTo>
                  <a:cubicBezTo>
                    <a:pt x="83936" y="13175"/>
                    <a:pt x="84093" y="13215"/>
                    <a:pt x="84093" y="13231"/>
                  </a:cubicBezTo>
                  <a:cubicBezTo>
                    <a:pt x="84093" y="13273"/>
                    <a:pt x="83905" y="13315"/>
                    <a:pt x="83674" y="13378"/>
                  </a:cubicBezTo>
                  <a:cubicBezTo>
                    <a:pt x="83471" y="13395"/>
                    <a:pt x="82926" y="13425"/>
                    <a:pt x="82692" y="13425"/>
                  </a:cubicBezTo>
                  <a:cubicBezTo>
                    <a:pt x="82636" y="13425"/>
                    <a:pt x="82598" y="13424"/>
                    <a:pt x="82586" y="13420"/>
                  </a:cubicBezTo>
                  <a:cubicBezTo>
                    <a:pt x="82545" y="13378"/>
                    <a:pt x="82482" y="13294"/>
                    <a:pt x="82482" y="13294"/>
                  </a:cubicBezTo>
                  <a:cubicBezTo>
                    <a:pt x="82482" y="13273"/>
                    <a:pt x="83256" y="13210"/>
                    <a:pt x="83528" y="13189"/>
                  </a:cubicBezTo>
                  <a:cubicBezTo>
                    <a:pt x="83598" y="13179"/>
                    <a:pt x="83668" y="13175"/>
                    <a:pt x="83732" y="13175"/>
                  </a:cubicBezTo>
                  <a:close/>
                  <a:moveTo>
                    <a:pt x="76147" y="13573"/>
                  </a:moveTo>
                  <a:cubicBezTo>
                    <a:pt x="76279" y="13573"/>
                    <a:pt x="76456" y="13608"/>
                    <a:pt x="76456" y="13608"/>
                  </a:cubicBezTo>
                  <a:cubicBezTo>
                    <a:pt x="76456" y="13629"/>
                    <a:pt x="76121" y="13650"/>
                    <a:pt x="76037" y="13650"/>
                  </a:cubicBezTo>
                  <a:cubicBezTo>
                    <a:pt x="75912" y="13650"/>
                    <a:pt x="75828" y="13629"/>
                    <a:pt x="75828" y="13608"/>
                  </a:cubicBezTo>
                  <a:cubicBezTo>
                    <a:pt x="75828" y="13608"/>
                    <a:pt x="75933" y="13587"/>
                    <a:pt x="76037" y="13587"/>
                  </a:cubicBezTo>
                  <a:cubicBezTo>
                    <a:pt x="76064" y="13577"/>
                    <a:pt x="76103" y="13573"/>
                    <a:pt x="76147" y="13573"/>
                  </a:cubicBezTo>
                  <a:close/>
                  <a:moveTo>
                    <a:pt x="84774" y="13833"/>
                  </a:moveTo>
                  <a:cubicBezTo>
                    <a:pt x="84797" y="13833"/>
                    <a:pt x="84814" y="13835"/>
                    <a:pt x="84825" y="13838"/>
                  </a:cubicBezTo>
                  <a:cubicBezTo>
                    <a:pt x="84835" y="13853"/>
                    <a:pt x="84638" y="13877"/>
                    <a:pt x="84312" y="13904"/>
                  </a:cubicBezTo>
                  <a:lnTo>
                    <a:pt x="84312" y="13904"/>
                  </a:lnTo>
                  <a:cubicBezTo>
                    <a:pt x="84510" y="13859"/>
                    <a:pt x="84684" y="13833"/>
                    <a:pt x="84774" y="13833"/>
                  </a:cubicBezTo>
                  <a:close/>
                  <a:moveTo>
                    <a:pt x="86520" y="13650"/>
                  </a:moveTo>
                  <a:cubicBezTo>
                    <a:pt x="86667" y="13650"/>
                    <a:pt x="86813" y="13671"/>
                    <a:pt x="86813" y="13713"/>
                  </a:cubicBezTo>
                  <a:cubicBezTo>
                    <a:pt x="86813" y="13733"/>
                    <a:pt x="86562" y="13859"/>
                    <a:pt x="86457" y="13922"/>
                  </a:cubicBezTo>
                  <a:cubicBezTo>
                    <a:pt x="86405" y="13943"/>
                    <a:pt x="86353" y="13953"/>
                    <a:pt x="86311" y="13953"/>
                  </a:cubicBezTo>
                  <a:cubicBezTo>
                    <a:pt x="86269" y="13953"/>
                    <a:pt x="86238" y="13943"/>
                    <a:pt x="86227" y="13922"/>
                  </a:cubicBezTo>
                  <a:cubicBezTo>
                    <a:pt x="86206" y="13901"/>
                    <a:pt x="86395" y="13671"/>
                    <a:pt x="86520" y="13650"/>
                  </a:cubicBezTo>
                  <a:close/>
                  <a:moveTo>
                    <a:pt x="69073" y="13375"/>
                  </a:moveTo>
                  <a:cubicBezTo>
                    <a:pt x="69484" y="13375"/>
                    <a:pt x="69822" y="13388"/>
                    <a:pt x="69970" y="13420"/>
                  </a:cubicBezTo>
                  <a:cubicBezTo>
                    <a:pt x="70430" y="13503"/>
                    <a:pt x="70137" y="13754"/>
                    <a:pt x="69886" y="13838"/>
                  </a:cubicBezTo>
                  <a:cubicBezTo>
                    <a:pt x="69759" y="13877"/>
                    <a:pt x="69637" y="13893"/>
                    <a:pt x="69537" y="13893"/>
                  </a:cubicBezTo>
                  <a:cubicBezTo>
                    <a:pt x="69421" y="13893"/>
                    <a:pt x="69334" y="13872"/>
                    <a:pt x="69300" y="13838"/>
                  </a:cubicBezTo>
                  <a:cubicBezTo>
                    <a:pt x="69287" y="13818"/>
                    <a:pt x="68893" y="13811"/>
                    <a:pt x="68317" y="13811"/>
                  </a:cubicBezTo>
                  <a:cubicBezTo>
                    <a:pt x="67077" y="13811"/>
                    <a:pt x="64991" y="13845"/>
                    <a:pt x="64048" y="13859"/>
                  </a:cubicBezTo>
                  <a:cubicBezTo>
                    <a:pt x="62667" y="13880"/>
                    <a:pt x="61454" y="13943"/>
                    <a:pt x="61433" y="13964"/>
                  </a:cubicBezTo>
                  <a:cubicBezTo>
                    <a:pt x="61430" y="13966"/>
                    <a:pt x="61415" y="13968"/>
                    <a:pt x="61390" y="13968"/>
                  </a:cubicBezTo>
                  <a:cubicBezTo>
                    <a:pt x="61228" y="13968"/>
                    <a:pt x="60658" y="13913"/>
                    <a:pt x="60386" y="13859"/>
                  </a:cubicBezTo>
                  <a:cubicBezTo>
                    <a:pt x="60094" y="13817"/>
                    <a:pt x="60386" y="13775"/>
                    <a:pt x="61077" y="13775"/>
                  </a:cubicBezTo>
                  <a:lnTo>
                    <a:pt x="61516" y="13629"/>
                  </a:lnTo>
                  <a:lnTo>
                    <a:pt x="61977" y="13461"/>
                  </a:lnTo>
                  <a:cubicBezTo>
                    <a:pt x="62188" y="13498"/>
                    <a:pt x="62463" y="13515"/>
                    <a:pt x="62750" y="13515"/>
                  </a:cubicBezTo>
                  <a:cubicBezTo>
                    <a:pt x="63117" y="13515"/>
                    <a:pt x="63503" y="13488"/>
                    <a:pt x="63797" y="13441"/>
                  </a:cubicBezTo>
                  <a:lnTo>
                    <a:pt x="64278" y="13420"/>
                  </a:lnTo>
                  <a:lnTo>
                    <a:pt x="64739" y="13399"/>
                  </a:lnTo>
                  <a:cubicBezTo>
                    <a:pt x="65067" y="13470"/>
                    <a:pt x="65553" y="13503"/>
                    <a:pt x="65981" y="13503"/>
                  </a:cubicBezTo>
                  <a:cubicBezTo>
                    <a:pt x="66179" y="13503"/>
                    <a:pt x="66365" y="13496"/>
                    <a:pt x="66517" y="13482"/>
                  </a:cubicBezTo>
                  <a:cubicBezTo>
                    <a:pt x="66836" y="13439"/>
                    <a:pt x="68143" y="13375"/>
                    <a:pt x="69073" y="13375"/>
                  </a:cubicBezTo>
                  <a:close/>
                  <a:moveTo>
                    <a:pt x="94081" y="13916"/>
                  </a:moveTo>
                  <a:cubicBezTo>
                    <a:pt x="94258" y="13916"/>
                    <a:pt x="94488" y="13947"/>
                    <a:pt x="94471" y="13964"/>
                  </a:cubicBezTo>
                  <a:cubicBezTo>
                    <a:pt x="94471" y="14006"/>
                    <a:pt x="94094" y="14026"/>
                    <a:pt x="93969" y="14047"/>
                  </a:cubicBezTo>
                  <a:cubicBezTo>
                    <a:pt x="93955" y="14050"/>
                    <a:pt x="93941" y="14051"/>
                    <a:pt x="93928" y="14051"/>
                  </a:cubicBezTo>
                  <a:cubicBezTo>
                    <a:pt x="93817" y="14051"/>
                    <a:pt x="93718" y="13982"/>
                    <a:pt x="93718" y="13964"/>
                  </a:cubicBezTo>
                  <a:cubicBezTo>
                    <a:pt x="93718" y="13943"/>
                    <a:pt x="93843" y="13922"/>
                    <a:pt x="93969" y="13922"/>
                  </a:cubicBezTo>
                  <a:cubicBezTo>
                    <a:pt x="94001" y="13918"/>
                    <a:pt x="94040" y="13916"/>
                    <a:pt x="94081" y="13916"/>
                  </a:cubicBezTo>
                  <a:close/>
                  <a:moveTo>
                    <a:pt x="80703" y="14089"/>
                  </a:moveTo>
                  <a:cubicBezTo>
                    <a:pt x="80655" y="14102"/>
                    <a:pt x="80600" y="14114"/>
                    <a:pt x="80538" y="14126"/>
                  </a:cubicBezTo>
                  <a:lnTo>
                    <a:pt x="80538" y="14126"/>
                  </a:lnTo>
                  <a:cubicBezTo>
                    <a:pt x="80624" y="14123"/>
                    <a:pt x="80714" y="14119"/>
                    <a:pt x="80805" y="14115"/>
                  </a:cubicBezTo>
                  <a:lnTo>
                    <a:pt x="80805" y="14115"/>
                  </a:lnTo>
                  <a:lnTo>
                    <a:pt x="80703" y="14089"/>
                  </a:lnTo>
                  <a:close/>
                  <a:moveTo>
                    <a:pt x="11614" y="14006"/>
                  </a:moveTo>
                  <a:lnTo>
                    <a:pt x="11614" y="14006"/>
                  </a:lnTo>
                  <a:cubicBezTo>
                    <a:pt x="11470" y="14111"/>
                    <a:pt x="11322" y="14150"/>
                    <a:pt x="11174" y="14150"/>
                  </a:cubicBezTo>
                  <a:cubicBezTo>
                    <a:pt x="10998" y="14150"/>
                    <a:pt x="10821" y="14095"/>
                    <a:pt x="10651" y="14026"/>
                  </a:cubicBezTo>
                  <a:cubicBezTo>
                    <a:pt x="10986" y="14026"/>
                    <a:pt x="11300" y="14026"/>
                    <a:pt x="11614" y="14006"/>
                  </a:cubicBezTo>
                  <a:close/>
                  <a:moveTo>
                    <a:pt x="37021" y="14060"/>
                  </a:moveTo>
                  <a:cubicBezTo>
                    <a:pt x="37344" y="14060"/>
                    <a:pt x="37580" y="14079"/>
                    <a:pt x="37580" y="14110"/>
                  </a:cubicBezTo>
                  <a:cubicBezTo>
                    <a:pt x="37580" y="14131"/>
                    <a:pt x="37161" y="14152"/>
                    <a:pt x="36638" y="14152"/>
                  </a:cubicBezTo>
                  <a:cubicBezTo>
                    <a:pt x="36115" y="14152"/>
                    <a:pt x="34755" y="14131"/>
                    <a:pt x="34755" y="14131"/>
                  </a:cubicBezTo>
                  <a:cubicBezTo>
                    <a:pt x="34755" y="14131"/>
                    <a:pt x="36115" y="14068"/>
                    <a:pt x="36638" y="14068"/>
                  </a:cubicBezTo>
                  <a:cubicBezTo>
                    <a:pt x="36773" y="14063"/>
                    <a:pt x="36903" y="14060"/>
                    <a:pt x="37021" y="14060"/>
                  </a:cubicBezTo>
                  <a:close/>
                  <a:moveTo>
                    <a:pt x="74876" y="14072"/>
                  </a:moveTo>
                  <a:cubicBezTo>
                    <a:pt x="75035" y="14072"/>
                    <a:pt x="75181" y="14084"/>
                    <a:pt x="75242" y="14110"/>
                  </a:cubicBezTo>
                  <a:cubicBezTo>
                    <a:pt x="75410" y="14152"/>
                    <a:pt x="74803" y="14236"/>
                    <a:pt x="74531" y="14236"/>
                  </a:cubicBezTo>
                  <a:cubicBezTo>
                    <a:pt x="74301" y="14236"/>
                    <a:pt x="74196" y="14215"/>
                    <a:pt x="74322" y="14131"/>
                  </a:cubicBezTo>
                  <a:cubicBezTo>
                    <a:pt x="74407" y="14095"/>
                    <a:pt x="74654" y="14072"/>
                    <a:pt x="74876" y="14072"/>
                  </a:cubicBezTo>
                  <a:close/>
                  <a:moveTo>
                    <a:pt x="143286" y="13754"/>
                  </a:moveTo>
                  <a:lnTo>
                    <a:pt x="143370" y="13796"/>
                  </a:lnTo>
                  <a:lnTo>
                    <a:pt x="143767" y="13838"/>
                  </a:lnTo>
                  <a:cubicBezTo>
                    <a:pt x="144206" y="13922"/>
                    <a:pt x="144583" y="14089"/>
                    <a:pt x="144583" y="14173"/>
                  </a:cubicBezTo>
                  <a:cubicBezTo>
                    <a:pt x="144583" y="14208"/>
                    <a:pt x="144547" y="14225"/>
                    <a:pt x="144483" y="14225"/>
                  </a:cubicBezTo>
                  <a:cubicBezTo>
                    <a:pt x="144394" y="14225"/>
                    <a:pt x="144252" y="14192"/>
                    <a:pt x="144081" y="14131"/>
                  </a:cubicBezTo>
                  <a:lnTo>
                    <a:pt x="143642" y="14131"/>
                  </a:lnTo>
                  <a:cubicBezTo>
                    <a:pt x="143467" y="14218"/>
                    <a:pt x="143278" y="14262"/>
                    <a:pt x="143196" y="14262"/>
                  </a:cubicBezTo>
                  <a:cubicBezTo>
                    <a:pt x="143179" y="14262"/>
                    <a:pt x="143167" y="14260"/>
                    <a:pt x="143160" y="14257"/>
                  </a:cubicBezTo>
                  <a:cubicBezTo>
                    <a:pt x="143139" y="14236"/>
                    <a:pt x="143160" y="14173"/>
                    <a:pt x="143202" y="14152"/>
                  </a:cubicBezTo>
                  <a:cubicBezTo>
                    <a:pt x="143244" y="14131"/>
                    <a:pt x="143223" y="13922"/>
                    <a:pt x="143160" y="13922"/>
                  </a:cubicBezTo>
                  <a:cubicBezTo>
                    <a:pt x="143139" y="13859"/>
                    <a:pt x="143181" y="13817"/>
                    <a:pt x="143286" y="13754"/>
                  </a:cubicBezTo>
                  <a:close/>
                  <a:moveTo>
                    <a:pt x="142553" y="14149"/>
                  </a:moveTo>
                  <a:cubicBezTo>
                    <a:pt x="142608" y="14149"/>
                    <a:pt x="142658" y="14217"/>
                    <a:pt x="142658" y="14236"/>
                  </a:cubicBezTo>
                  <a:cubicBezTo>
                    <a:pt x="142658" y="14257"/>
                    <a:pt x="142616" y="14278"/>
                    <a:pt x="142554" y="14278"/>
                  </a:cubicBezTo>
                  <a:cubicBezTo>
                    <a:pt x="142512" y="14278"/>
                    <a:pt x="142323" y="14257"/>
                    <a:pt x="142323" y="14236"/>
                  </a:cubicBezTo>
                  <a:cubicBezTo>
                    <a:pt x="142323" y="14236"/>
                    <a:pt x="142491" y="14173"/>
                    <a:pt x="142533" y="14152"/>
                  </a:cubicBezTo>
                  <a:cubicBezTo>
                    <a:pt x="142539" y="14150"/>
                    <a:pt x="142546" y="14149"/>
                    <a:pt x="142553" y="14149"/>
                  </a:cubicBezTo>
                  <a:close/>
                  <a:moveTo>
                    <a:pt x="28724" y="14088"/>
                  </a:moveTo>
                  <a:cubicBezTo>
                    <a:pt x="28973" y="14088"/>
                    <a:pt x="29656" y="14216"/>
                    <a:pt x="30195" y="14282"/>
                  </a:cubicBezTo>
                  <a:lnTo>
                    <a:pt x="30195" y="14282"/>
                  </a:lnTo>
                  <a:cubicBezTo>
                    <a:pt x="29836" y="14300"/>
                    <a:pt x="29247" y="14309"/>
                    <a:pt x="28729" y="14309"/>
                  </a:cubicBezTo>
                  <a:cubicBezTo>
                    <a:pt x="28169" y="14309"/>
                    <a:pt x="27693" y="14298"/>
                    <a:pt x="27683" y="14278"/>
                  </a:cubicBezTo>
                  <a:cubicBezTo>
                    <a:pt x="27683" y="14257"/>
                    <a:pt x="28394" y="14152"/>
                    <a:pt x="28687" y="14089"/>
                  </a:cubicBezTo>
                  <a:cubicBezTo>
                    <a:pt x="28698" y="14088"/>
                    <a:pt x="28710" y="14088"/>
                    <a:pt x="28724" y="14088"/>
                  </a:cubicBezTo>
                  <a:close/>
                  <a:moveTo>
                    <a:pt x="70304" y="14236"/>
                  </a:moveTo>
                  <a:cubicBezTo>
                    <a:pt x="70660" y="14236"/>
                    <a:pt x="71602" y="14278"/>
                    <a:pt x="71602" y="14319"/>
                  </a:cubicBezTo>
                  <a:cubicBezTo>
                    <a:pt x="71602" y="14340"/>
                    <a:pt x="70660" y="14382"/>
                    <a:pt x="70304" y="14382"/>
                  </a:cubicBezTo>
                  <a:cubicBezTo>
                    <a:pt x="70231" y="14390"/>
                    <a:pt x="70161" y="14394"/>
                    <a:pt x="70097" y="14394"/>
                  </a:cubicBezTo>
                  <a:cubicBezTo>
                    <a:pt x="69832" y="14394"/>
                    <a:pt x="69656" y="14336"/>
                    <a:pt x="69656" y="14319"/>
                  </a:cubicBezTo>
                  <a:cubicBezTo>
                    <a:pt x="69656" y="14257"/>
                    <a:pt x="69928" y="14236"/>
                    <a:pt x="70304" y="14236"/>
                  </a:cubicBezTo>
                  <a:close/>
                  <a:moveTo>
                    <a:pt x="47050" y="13668"/>
                  </a:moveTo>
                  <a:cubicBezTo>
                    <a:pt x="47530" y="13668"/>
                    <a:pt x="48005" y="13762"/>
                    <a:pt x="48062" y="13838"/>
                  </a:cubicBezTo>
                  <a:cubicBezTo>
                    <a:pt x="48093" y="13868"/>
                    <a:pt x="48829" y="13879"/>
                    <a:pt x="49856" y="13879"/>
                  </a:cubicBezTo>
                  <a:cubicBezTo>
                    <a:pt x="51685" y="13879"/>
                    <a:pt x="54436" y="13844"/>
                    <a:pt x="55762" y="13817"/>
                  </a:cubicBezTo>
                  <a:cubicBezTo>
                    <a:pt x="57076" y="13777"/>
                    <a:pt x="58237" y="13763"/>
                    <a:pt x="58912" y="13763"/>
                  </a:cubicBezTo>
                  <a:cubicBezTo>
                    <a:pt x="59302" y="13763"/>
                    <a:pt x="59529" y="13768"/>
                    <a:pt x="59529" y="13775"/>
                  </a:cubicBezTo>
                  <a:cubicBezTo>
                    <a:pt x="59529" y="13817"/>
                    <a:pt x="59403" y="13859"/>
                    <a:pt x="59215" y="13880"/>
                  </a:cubicBezTo>
                  <a:lnTo>
                    <a:pt x="59047" y="13880"/>
                  </a:lnTo>
                  <a:cubicBezTo>
                    <a:pt x="57625" y="13943"/>
                    <a:pt x="56139" y="13943"/>
                    <a:pt x="54716" y="13985"/>
                  </a:cubicBezTo>
                  <a:lnTo>
                    <a:pt x="54507" y="13985"/>
                  </a:lnTo>
                  <a:cubicBezTo>
                    <a:pt x="54443" y="13999"/>
                    <a:pt x="54368" y="14005"/>
                    <a:pt x="54289" y="14005"/>
                  </a:cubicBezTo>
                  <a:cubicBezTo>
                    <a:pt x="54065" y="14005"/>
                    <a:pt x="53808" y="13961"/>
                    <a:pt x="53662" y="13961"/>
                  </a:cubicBezTo>
                  <a:cubicBezTo>
                    <a:pt x="53641" y="13961"/>
                    <a:pt x="53623" y="13962"/>
                    <a:pt x="53607" y="13964"/>
                  </a:cubicBezTo>
                  <a:cubicBezTo>
                    <a:pt x="53482" y="13985"/>
                    <a:pt x="51473" y="14047"/>
                    <a:pt x="49192" y="14089"/>
                  </a:cubicBezTo>
                  <a:cubicBezTo>
                    <a:pt x="49192" y="14089"/>
                    <a:pt x="47623" y="14152"/>
                    <a:pt x="44757" y="14194"/>
                  </a:cubicBezTo>
                  <a:lnTo>
                    <a:pt x="44275" y="14194"/>
                  </a:lnTo>
                  <a:cubicBezTo>
                    <a:pt x="43752" y="14194"/>
                    <a:pt x="42999" y="14278"/>
                    <a:pt x="42601" y="14340"/>
                  </a:cubicBezTo>
                  <a:lnTo>
                    <a:pt x="42246" y="14068"/>
                  </a:lnTo>
                  <a:cubicBezTo>
                    <a:pt x="42170" y="14021"/>
                    <a:pt x="42044" y="13999"/>
                    <a:pt x="41909" y="13999"/>
                  </a:cubicBezTo>
                  <a:cubicBezTo>
                    <a:pt x="41744" y="13999"/>
                    <a:pt x="41566" y="14032"/>
                    <a:pt x="41451" y="14089"/>
                  </a:cubicBezTo>
                  <a:lnTo>
                    <a:pt x="40739" y="14466"/>
                  </a:lnTo>
                  <a:cubicBezTo>
                    <a:pt x="39944" y="14340"/>
                    <a:pt x="39316" y="14194"/>
                    <a:pt x="39337" y="14173"/>
                  </a:cubicBezTo>
                  <a:cubicBezTo>
                    <a:pt x="39358" y="14152"/>
                    <a:pt x="40802" y="14006"/>
                    <a:pt x="41220" y="13985"/>
                  </a:cubicBezTo>
                  <a:cubicBezTo>
                    <a:pt x="41744" y="13943"/>
                    <a:pt x="43564" y="13838"/>
                    <a:pt x="44087" y="13838"/>
                  </a:cubicBezTo>
                  <a:cubicBezTo>
                    <a:pt x="44652" y="13817"/>
                    <a:pt x="46389" y="13713"/>
                    <a:pt x="46912" y="13671"/>
                  </a:cubicBezTo>
                  <a:cubicBezTo>
                    <a:pt x="46958" y="13669"/>
                    <a:pt x="47004" y="13668"/>
                    <a:pt x="47050" y="13668"/>
                  </a:cubicBezTo>
                  <a:close/>
                  <a:moveTo>
                    <a:pt x="20045" y="14390"/>
                  </a:moveTo>
                  <a:cubicBezTo>
                    <a:pt x="20356" y="14390"/>
                    <a:pt x="20664" y="14433"/>
                    <a:pt x="20966" y="14487"/>
                  </a:cubicBezTo>
                  <a:cubicBezTo>
                    <a:pt x="20381" y="14487"/>
                    <a:pt x="19774" y="14529"/>
                    <a:pt x="19167" y="14529"/>
                  </a:cubicBezTo>
                  <a:cubicBezTo>
                    <a:pt x="19460" y="14427"/>
                    <a:pt x="19754" y="14390"/>
                    <a:pt x="20045" y="14390"/>
                  </a:cubicBezTo>
                  <a:close/>
                  <a:moveTo>
                    <a:pt x="16286" y="14594"/>
                  </a:moveTo>
                  <a:cubicBezTo>
                    <a:pt x="16305" y="14594"/>
                    <a:pt x="16295" y="14604"/>
                    <a:pt x="16253" y="14604"/>
                  </a:cubicBezTo>
                  <a:cubicBezTo>
                    <a:pt x="16247" y="14604"/>
                    <a:pt x="16241" y="14604"/>
                    <a:pt x="16235" y="14603"/>
                  </a:cubicBezTo>
                  <a:lnTo>
                    <a:pt x="16235" y="14603"/>
                  </a:lnTo>
                  <a:cubicBezTo>
                    <a:pt x="16259" y="14597"/>
                    <a:pt x="16276" y="14594"/>
                    <a:pt x="16286" y="14594"/>
                  </a:cubicBezTo>
                  <a:close/>
                  <a:moveTo>
                    <a:pt x="26443" y="14222"/>
                  </a:moveTo>
                  <a:cubicBezTo>
                    <a:pt x="26806" y="14222"/>
                    <a:pt x="27025" y="14271"/>
                    <a:pt x="26992" y="14319"/>
                  </a:cubicBezTo>
                  <a:cubicBezTo>
                    <a:pt x="26930" y="14361"/>
                    <a:pt x="26930" y="14570"/>
                    <a:pt x="26992" y="14654"/>
                  </a:cubicBezTo>
                  <a:cubicBezTo>
                    <a:pt x="27034" y="14696"/>
                    <a:pt x="26679" y="14780"/>
                    <a:pt x="26553" y="14780"/>
                  </a:cubicBezTo>
                  <a:cubicBezTo>
                    <a:pt x="26545" y="14781"/>
                    <a:pt x="26536" y="14781"/>
                    <a:pt x="26526" y="14781"/>
                  </a:cubicBezTo>
                  <a:cubicBezTo>
                    <a:pt x="26376" y="14781"/>
                    <a:pt x="26131" y="14628"/>
                    <a:pt x="26072" y="14550"/>
                  </a:cubicBezTo>
                  <a:cubicBezTo>
                    <a:pt x="26030" y="14466"/>
                    <a:pt x="25046" y="14445"/>
                    <a:pt x="24733" y="14445"/>
                  </a:cubicBezTo>
                  <a:cubicBezTo>
                    <a:pt x="24419" y="14445"/>
                    <a:pt x="24168" y="14403"/>
                    <a:pt x="24147" y="14361"/>
                  </a:cubicBezTo>
                  <a:lnTo>
                    <a:pt x="24147" y="14340"/>
                  </a:lnTo>
                  <a:lnTo>
                    <a:pt x="24168" y="14319"/>
                  </a:lnTo>
                  <a:cubicBezTo>
                    <a:pt x="24189" y="14278"/>
                    <a:pt x="25570" y="14236"/>
                    <a:pt x="26093" y="14236"/>
                  </a:cubicBezTo>
                  <a:cubicBezTo>
                    <a:pt x="26220" y="14226"/>
                    <a:pt x="26338" y="14222"/>
                    <a:pt x="26443" y="14222"/>
                  </a:cubicBezTo>
                  <a:close/>
                  <a:moveTo>
                    <a:pt x="15408" y="14688"/>
                  </a:moveTo>
                  <a:cubicBezTo>
                    <a:pt x="15435" y="14688"/>
                    <a:pt x="15461" y="14691"/>
                    <a:pt x="15484" y="14696"/>
                  </a:cubicBezTo>
                  <a:cubicBezTo>
                    <a:pt x="15505" y="14701"/>
                    <a:pt x="15527" y="14704"/>
                    <a:pt x="15550" y="14707"/>
                  </a:cubicBezTo>
                  <a:lnTo>
                    <a:pt x="15550" y="14707"/>
                  </a:lnTo>
                  <a:cubicBezTo>
                    <a:pt x="15378" y="14756"/>
                    <a:pt x="15221" y="14801"/>
                    <a:pt x="15150" y="14801"/>
                  </a:cubicBezTo>
                  <a:cubicBezTo>
                    <a:pt x="14985" y="14801"/>
                    <a:pt x="15221" y="14688"/>
                    <a:pt x="15408" y="14688"/>
                  </a:cubicBezTo>
                  <a:close/>
                  <a:moveTo>
                    <a:pt x="31114" y="14717"/>
                  </a:moveTo>
                  <a:cubicBezTo>
                    <a:pt x="31198" y="14717"/>
                    <a:pt x="31407" y="14759"/>
                    <a:pt x="31407" y="14780"/>
                  </a:cubicBezTo>
                  <a:cubicBezTo>
                    <a:pt x="31407" y="14780"/>
                    <a:pt x="31198" y="14801"/>
                    <a:pt x="31114" y="14801"/>
                  </a:cubicBezTo>
                  <a:cubicBezTo>
                    <a:pt x="31031" y="14801"/>
                    <a:pt x="30989" y="14780"/>
                    <a:pt x="30989" y="14759"/>
                  </a:cubicBezTo>
                  <a:cubicBezTo>
                    <a:pt x="30989" y="14759"/>
                    <a:pt x="31031" y="14717"/>
                    <a:pt x="31114" y="14717"/>
                  </a:cubicBezTo>
                  <a:close/>
                  <a:moveTo>
                    <a:pt x="27892" y="14755"/>
                  </a:moveTo>
                  <a:cubicBezTo>
                    <a:pt x="27976" y="14755"/>
                    <a:pt x="28039" y="14806"/>
                    <a:pt x="28039" y="14842"/>
                  </a:cubicBezTo>
                  <a:cubicBezTo>
                    <a:pt x="28039" y="14863"/>
                    <a:pt x="27955" y="14884"/>
                    <a:pt x="27850" y="14884"/>
                  </a:cubicBezTo>
                  <a:cubicBezTo>
                    <a:pt x="27834" y="14888"/>
                    <a:pt x="27811" y="14890"/>
                    <a:pt x="27785" y="14890"/>
                  </a:cubicBezTo>
                  <a:cubicBezTo>
                    <a:pt x="27673" y="14890"/>
                    <a:pt x="27495" y="14859"/>
                    <a:pt x="27495" y="14842"/>
                  </a:cubicBezTo>
                  <a:cubicBezTo>
                    <a:pt x="27495" y="14842"/>
                    <a:pt x="27746" y="14780"/>
                    <a:pt x="27850" y="14759"/>
                  </a:cubicBezTo>
                  <a:cubicBezTo>
                    <a:pt x="27865" y="14756"/>
                    <a:pt x="27878" y="14755"/>
                    <a:pt x="27892" y="14755"/>
                  </a:cubicBezTo>
                  <a:close/>
                  <a:moveTo>
                    <a:pt x="34494" y="14797"/>
                  </a:moveTo>
                  <a:cubicBezTo>
                    <a:pt x="34630" y="14797"/>
                    <a:pt x="34713" y="14866"/>
                    <a:pt x="34713" y="14884"/>
                  </a:cubicBezTo>
                  <a:cubicBezTo>
                    <a:pt x="34713" y="14905"/>
                    <a:pt x="34567" y="14947"/>
                    <a:pt x="34441" y="14947"/>
                  </a:cubicBezTo>
                  <a:cubicBezTo>
                    <a:pt x="34316" y="14947"/>
                    <a:pt x="33918" y="14905"/>
                    <a:pt x="33939" y="14884"/>
                  </a:cubicBezTo>
                  <a:cubicBezTo>
                    <a:pt x="33939" y="14863"/>
                    <a:pt x="34316" y="14801"/>
                    <a:pt x="34441" y="14801"/>
                  </a:cubicBezTo>
                  <a:cubicBezTo>
                    <a:pt x="34460" y="14798"/>
                    <a:pt x="34477" y="14797"/>
                    <a:pt x="34494" y="14797"/>
                  </a:cubicBezTo>
                  <a:close/>
                  <a:moveTo>
                    <a:pt x="134951" y="13919"/>
                  </a:moveTo>
                  <a:cubicBezTo>
                    <a:pt x="135844" y="13919"/>
                    <a:pt x="136282" y="14016"/>
                    <a:pt x="135900" y="14131"/>
                  </a:cubicBezTo>
                  <a:cubicBezTo>
                    <a:pt x="135460" y="14278"/>
                    <a:pt x="133849" y="14884"/>
                    <a:pt x="133012" y="14884"/>
                  </a:cubicBezTo>
                  <a:lnTo>
                    <a:pt x="132259" y="14905"/>
                  </a:lnTo>
                  <a:lnTo>
                    <a:pt x="131527" y="14947"/>
                  </a:lnTo>
                  <a:cubicBezTo>
                    <a:pt x="131437" y="14949"/>
                    <a:pt x="131350" y="14950"/>
                    <a:pt x="131265" y="14950"/>
                  </a:cubicBezTo>
                  <a:cubicBezTo>
                    <a:pt x="130576" y="14950"/>
                    <a:pt x="130062" y="14882"/>
                    <a:pt x="130062" y="14863"/>
                  </a:cubicBezTo>
                  <a:cubicBezTo>
                    <a:pt x="130062" y="14822"/>
                    <a:pt x="130732" y="14780"/>
                    <a:pt x="131004" y="14780"/>
                  </a:cubicBezTo>
                  <a:cubicBezTo>
                    <a:pt x="131255" y="14780"/>
                    <a:pt x="131506" y="14570"/>
                    <a:pt x="131506" y="14508"/>
                  </a:cubicBezTo>
                  <a:cubicBezTo>
                    <a:pt x="131506" y="14445"/>
                    <a:pt x="131213" y="14361"/>
                    <a:pt x="131108" y="14361"/>
                  </a:cubicBezTo>
                  <a:cubicBezTo>
                    <a:pt x="131004" y="14361"/>
                    <a:pt x="130941" y="14278"/>
                    <a:pt x="130983" y="14194"/>
                  </a:cubicBezTo>
                  <a:lnTo>
                    <a:pt x="131004" y="14194"/>
                  </a:lnTo>
                  <a:cubicBezTo>
                    <a:pt x="131451" y="14194"/>
                    <a:pt x="131807" y="13959"/>
                    <a:pt x="132258" y="13959"/>
                  </a:cubicBezTo>
                  <a:cubicBezTo>
                    <a:pt x="132293" y="13959"/>
                    <a:pt x="132328" y="13961"/>
                    <a:pt x="132364" y="13964"/>
                  </a:cubicBezTo>
                  <a:cubicBezTo>
                    <a:pt x="132478" y="13981"/>
                    <a:pt x="132595" y="13987"/>
                    <a:pt x="132715" y="13987"/>
                  </a:cubicBezTo>
                  <a:cubicBezTo>
                    <a:pt x="133033" y="13987"/>
                    <a:pt x="133368" y="13943"/>
                    <a:pt x="133703" y="13943"/>
                  </a:cubicBezTo>
                  <a:lnTo>
                    <a:pt x="134686" y="13922"/>
                  </a:lnTo>
                  <a:cubicBezTo>
                    <a:pt x="134778" y="13920"/>
                    <a:pt x="134867" y="13919"/>
                    <a:pt x="134951" y="13919"/>
                  </a:cubicBezTo>
                  <a:close/>
                  <a:moveTo>
                    <a:pt x="128765" y="15910"/>
                  </a:moveTo>
                  <a:cubicBezTo>
                    <a:pt x="128765" y="15910"/>
                    <a:pt x="128786" y="16014"/>
                    <a:pt x="128786" y="16035"/>
                  </a:cubicBezTo>
                  <a:cubicBezTo>
                    <a:pt x="128786" y="16056"/>
                    <a:pt x="128723" y="16077"/>
                    <a:pt x="128723" y="16077"/>
                  </a:cubicBezTo>
                  <a:cubicBezTo>
                    <a:pt x="128702" y="16077"/>
                    <a:pt x="128702" y="16056"/>
                    <a:pt x="128702" y="16035"/>
                  </a:cubicBezTo>
                  <a:cubicBezTo>
                    <a:pt x="128702" y="16014"/>
                    <a:pt x="128765" y="15910"/>
                    <a:pt x="128765" y="15910"/>
                  </a:cubicBezTo>
                  <a:close/>
                  <a:moveTo>
                    <a:pt x="132532" y="0"/>
                  </a:moveTo>
                  <a:cubicBezTo>
                    <a:pt x="132310" y="0"/>
                    <a:pt x="132118" y="2"/>
                    <a:pt x="131966" y="8"/>
                  </a:cubicBezTo>
                  <a:cubicBezTo>
                    <a:pt x="130774" y="29"/>
                    <a:pt x="124936" y="154"/>
                    <a:pt x="123074" y="217"/>
                  </a:cubicBezTo>
                  <a:cubicBezTo>
                    <a:pt x="121372" y="256"/>
                    <a:pt x="115830" y="366"/>
                    <a:pt x="113561" y="366"/>
                  </a:cubicBezTo>
                  <a:cubicBezTo>
                    <a:pt x="113375" y="366"/>
                    <a:pt x="113210" y="365"/>
                    <a:pt x="113072" y="363"/>
                  </a:cubicBezTo>
                  <a:cubicBezTo>
                    <a:pt x="111770" y="349"/>
                    <a:pt x="110248" y="334"/>
                    <a:pt x="109136" y="334"/>
                  </a:cubicBezTo>
                  <a:cubicBezTo>
                    <a:pt x="108675" y="334"/>
                    <a:pt x="108284" y="336"/>
                    <a:pt x="108009" y="342"/>
                  </a:cubicBezTo>
                  <a:lnTo>
                    <a:pt x="107151" y="363"/>
                  </a:lnTo>
                  <a:lnTo>
                    <a:pt x="107025" y="363"/>
                  </a:lnTo>
                  <a:cubicBezTo>
                    <a:pt x="106795" y="363"/>
                    <a:pt x="106900" y="593"/>
                    <a:pt x="106942" y="656"/>
                  </a:cubicBezTo>
                  <a:cubicBezTo>
                    <a:pt x="106979" y="675"/>
                    <a:pt x="107385" y="685"/>
                    <a:pt x="108027" y="685"/>
                  </a:cubicBezTo>
                  <a:cubicBezTo>
                    <a:pt x="108813" y="685"/>
                    <a:pt x="109954" y="670"/>
                    <a:pt x="111210" y="635"/>
                  </a:cubicBezTo>
                  <a:cubicBezTo>
                    <a:pt x="111210" y="635"/>
                    <a:pt x="111942" y="593"/>
                    <a:pt x="114369" y="593"/>
                  </a:cubicBezTo>
                  <a:lnTo>
                    <a:pt x="117508" y="593"/>
                  </a:lnTo>
                  <a:cubicBezTo>
                    <a:pt x="119349" y="593"/>
                    <a:pt x="122597" y="647"/>
                    <a:pt x="124347" y="647"/>
                  </a:cubicBezTo>
                  <a:cubicBezTo>
                    <a:pt x="124784" y="647"/>
                    <a:pt x="125128" y="644"/>
                    <a:pt x="125333" y="635"/>
                  </a:cubicBezTo>
                  <a:cubicBezTo>
                    <a:pt x="126133" y="584"/>
                    <a:pt x="128605" y="519"/>
                    <a:pt x="130053" y="519"/>
                  </a:cubicBezTo>
                  <a:cubicBezTo>
                    <a:pt x="130386" y="519"/>
                    <a:pt x="130665" y="523"/>
                    <a:pt x="130857" y="531"/>
                  </a:cubicBezTo>
                  <a:cubicBezTo>
                    <a:pt x="131775" y="531"/>
                    <a:pt x="134844" y="658"/>
                    <a:pt x="136065" y="658"/>
                  </a:cubicBezTo>
                  <a:cubicBezTo>
                    <a:pt x="136153" y="658"/>
                    <a:pt x="136230" y="658"/>
                    <a:pt x="136297" y="656"/>
                  </a:cubicBezTo>
                  <a:cubicBezTo>
                    <a:pt x="136420" y="654"/>
                    <a:pt x="136557" y="652"/>
                    <a:pt x="136705" y="652"/>
                  </a:cubicBezTo>
                  <a:cubicBezTo>
                    <a:pt x="137742" y="652"/>
                    <a:pt x="139323" y="716"/>
                    <a:pt x="140440" y="845"/>
                  </a:cubicBezTo>
                  <a:lnTo>
                    <a:pt x="141654" y="761"/>
                  </a:lnTo>
                  <a:lnTo>
                    <a:pt x="142533" y="698"/>
                  </a:lnTo>
                  <a:cubicBezTo>
                    <a:pt x="143662" y="845"/>
                    <a:pt x="143955" y="1054"/>
                    <a:pt x="143202" y="1179"/>
                  </a:cubicBezTo>
                  <a:lnTo>
                    <a:pt x="142616" y="1284"/>
                  </a:lnTo>
                  <a:lnTo>
                    <a:pt x="142491" y="1305"/>
                  </a:lnTo>
                  <a:cubicBezTo>
                    <a:pt x="142323" y="1305"/>
                    <a:pt x="141863" y="1221"/>
                    <a:pt x="141445" y="1158"/>
                  </a:cubicBezTo>
                  <a:lnTo>
                    <a:pt x="141047" y="1158"/>
                  </a:lnTo>
                  <a:cubicBezTo>
                    <a:pt x="140705" y="1158"/>
                    <a:pt x="140354" y="1180"/>
                    <a:pt x="140002" y="1180"/>
                  </a:cubicBezTo>
                  <a:cubicBezTo>
                    <a:pt x="139580" y="1180"/>
                    <a:pt x="139156" y="1149"/>
                    <a:pt x="138745" y="1012"/>
                  </a:cubicBezTo>
                  <a:lnTo>
                    <a:pt x="138704" y="991"/>
                  </a:lnTo>
                  <a:cubicBezTo>
                    <a:pt x="138620" y="1012"/>
                    <a:pt x="138557" y="1179"/>
                    <a:pt x="138557" y="1221"/>
                  </a:cubicBezTo>
                  <a:cubicBezTo>
                    <a:pt x="138557" y="1284"/>
                    <a:pt x="138745" y="1389"/>
                    <a:pt x="138829" y="1409"/>
                  </a:cubicBezTo>
                  <a:cubicBezTo>
                    <a:pt x="138871" y="1430"/>
                    <a:pt x="138913" y="1514"/>
                    <a:pt x="138913" y="1535"/>
                  </a:cubicBezTo>
                  <a:cubicBezTo>
                    <a:pt x="138913" y="1543"/>
                    <a:pt x="138897" y="1547"/>
                    <a:pt x="138870" y="1547"/>
                  </a:cubicBezTo>
                  <a:cubicBezTo>
                    <a:pt x="138759" y="1547"/>
                    <a:pt x="138462" y="1489"/>
                    <a:pt x="138327" y="1472"/>
                  </a:cubicBezTo>
                  <a:cubicBezTo>
                    <a:pt x="138298" y="1460"/>
                    <a:pt x="138258" y="1454"/>
                    <a:pt x="138211" y="1454"/>
                  </a:cubicBezTo>
                  <a:cubicBezTo>
                    <a:pt x="138024" y="1454"/>
                    <a:pt x="137716" y="1548"/>
                    <a:pt x="137448" y="1681"/>
                  </a:cubicBezTo>
                  <a:lnTo>
                    <a:pt x="137072" y="1493"/>
                  </a:lnTo>
                  <a:cubicBezTo>
                    <a:pt x="136996" y="1448"/>
                    <a:pt x="136866" y="1414"/>
                    <a:pt x="136784" y="1414"/>
                  </a:cubicBezTo>
                  <a:cubicBezTo>
                    <a:pt x="136752" y="1414"/>
                    <a:pt x="136728" y="1419"/>
                    <a:pt x="136716" y="1430"/>
                  </a:cubicBezTo>
                  <a:cubicBezTo>
                    <a:pt x="136568" y="1563"/>
                    <a:pt x="136419" y="1605"/>
                    <a:pt x="136271" y="1605"/>
                  </a:cubicBezTo>
                  <a:cubicBezTo>
                    <a:pt x="136022" y="1605"/>
                    <a:pt x="135773" y="1485"/>
                    <a:pt x="135523" y="1472"/>
                  </a:cubicBezTo>
                  <a:lnTo>
                    <a:pt x="135209" y="1430"/>
                  </a:lnTo>
                  <a:cubicBezTo>
                    <a:pt x="134852" y="1530"/>
                    <a:pt x="134232" y="1704"/>
                    <a:pt x="134026" y="1704"/>
                  </a:cubicBezTo>
                  <a:cubicBezTo>
                    <a:pt x="134014" y="1704"/>
                    <a:pt x="134004" y="1703"/>
                    <a:pt x="133996" y="1702"/>
                  </a:cubicBezTo>
                  <a:cubicBezTo>
                    <a:pt x="133840" y="1685"/>
                    <a:pt x="133059" y="1483"/>
                    <a:pt x="132602" y="1483"/>
                  </a:cubicBezTo>
                  <a:cubicBezTo>
                    <a:pt x="132505" y="1483"/>
                    <a:pt x="132422" y="1492"/>
                    <a:pt x="132364" y="1514"/>
                  </a:cubicBezTo>
                  <a:cubicBezTo>
                    <a:pt x="132088" y="1617"/>
                    <a:pt x="131770" y="1692"/>
                    <a:pt x="131585" y="1692"/>
                  </a:cubicBezTo>
                  <a:cubicBezTo>
                    <a:pt x="131545" y="1692"/>
                    <a:pt x="131511" y="1689"/>
                    <a:pt x="131485" y="1681"/>
                  </a:cubicBezTo>
                  <a:lnTo>
                    <a:pt x="131318" y="1786"/>
                  </a:lnTo>
                  <a:cubicBezTo>
                    <a:pt x="131192" y="1849"/>
                    <a:pt x="130962" y="1891"/>
                    <a:pt x="130774" y="1912"/>
                  </a:cubicBezTo>
                  <a:lnTo>
                    <a:pt x="129518" y="2100"/>
                  </a:lnTo>
                  <a:cubicBezTo>
                    <a:pt x="128137" y="1953"/>
                    <a:pt x="126945" y="1828"/>
                    <a:pt x="126882" y="1828"/>
                  </a:cubicBezTo>
                  <a:lnTo>
                    <a:pt x="126819" y="1807"/>
                  </a:lnTo>
                  <a:lnTo>
                    <a:pt x="126045" y="1472"/>
                  </a:lnTo>
                  <a:cubicBezTo>
                    <a:pt x="125166" y="1681"/>
                    <a:pt x="124852" y="1849"/>
                    <a:pt x="125020" y="1891"/>
                  </a:cubicBezTo>
                  <a:cubicBezTo>
                    <a:pt x="125145" y="1891"/>
                    <a:pt x="125271" y="1953"/>
                    <a:pt x="125271" y="1995"/>
                  </a:cubicBezTo>
                  <a:cubicBezTo>
                    <a:pt x="125271" y="2016"/>
                    <a:pt x="125040" y="2037"/>
                    <a:pt x="124748" y="2037"/>
                  </a:cubicBezTo>
                  <a:lnTo>
                    <a:pt x="124496" y="2037"/>
                  </a:lnTo>
                  <a:cubicBezTo>
                    <a:pt x="123492" y="2037"/>
                    <a:pt x="122488" y="2058"/>
                    <a:pt x="121483" y="2100"/>
                  </a:cubicBezTo>
                  <a:lnTo>
                    <a:pt x="120521" y="2121"/>
                  </a:lnTo>
                  <a:cubicBezTo>
                    <a:pt x="119454" y="2121"/>
                    <a:pt x="117696" y="2121"/>
                    <a:pt x="116629" y="2058"/>
                  </a:cubicBezTo>
                  <a:lnTo>
                    <a:pt x="115646" y="2037"/>
                  </a:lnTo>
                  <a:cubicBezTo>
                    <a:pt x="115609" y="2035"/>
                    <a:pt x="115573" y="2034"/>
                    <a:pt x="115536" y="2034"/>
                  </a:cubicBezTo>
                  <a:cubicBezTo>
                    <a:pt x="115345" y="2034"/>
                    <a:pt x="115149" y="2061"/>
                    <a:pt x="114961" y="2061"/>
                  </a:cubicBezTo>
                  <a:cubicBezTo>
                    <a:pt x="114873" y="2061"/>
                    <a:pt x="114787" y="2055"/>
                    <a:pt x="114704" y="2037"/>
                  </a:cubicBezTo>
                  <a:lnTo>
                    <a:pt x="114453" y="1995"/>
                  </a:lnTo>
                  <a:cubicBezTo>
                    <a:pt x="114160" y="2037"/>
                    <a:pt x="113658" y="2058"/>
                    <a:pt x="113323" y="2058"/>
                  </a:cubicBezTo>
                  <a:lnTo>
                    <a:pt x="113009" y="2058"/>
                  </a:lnTo>
                  <a:cubicBezTo>
                    <a:pt x="109871" y="2142"/>
                    <a:pt x="106711" y="2205"/>
                    <a:pt x="103573" y="2267"/>
                  </a:cubicBezTo>
                  <a:cubicBezTo>
                    <a:pt x="103092" y="2267"/>
                    <a:pt x="102652" y="2309"/>
                    <a:pt x="102213" y="2309"/>
                  </a:cubicBezTo>
                  <a:cubicBezTo>
                    <a:pt x="101711" y="2309"/>
                    <a:pt x="101229" y="2330"/>
                    <a:pt x="100748" y="2330"/>
                  </a:cubicBezTo>
                  <a:cubicBezTo>
                    <a:pt x="100267" y="2330"/>
                    <a:pt x="99828" y="2351"/>
                    <a:pt x="99388" y="2351"/>
                  </a:cubicBezTo>
                  <a:cubicBezTo>
                    <a:pt x="99131" y="2351"/>
                    <a:pt x="98863" y="2327"/>
                    <a:pt x="98601" y="2327"/>
                  </a:cubicBezTo>
                  <a:cubicBezTo>
                    <a:pt x="98373" y="2327"/>
                    <a:pt x="98149" y="2345"/>
                    <a:pt x="97944" y="2414"/>
                  </a:cubicBezTo>
                  <a:lnTo>
                    <a:pt x="97505" y="2539"/>
                  </a:lnTo>
                  <a:cubicBezTo>
                    <a:pt x="97347" y="2508"/>
                    <a:pt x="97106" y="2497"/>
                    <a:pt x="96853" y="2497"/>
                  </a:cubicBezTo>
                  <a:cubicBezTo>
                    <a:pt x="96436" y="2497"/>
                    <a:pt x="95987" y="2526"/>
                    <a:pt x="95831" y="2539"/>
                  </a:cubicBezTo>
                  <a:cubicBezTo>
                    <a:pt x="95559" y="2560"/>
                    <a:pt x="94387" y="2623"/>
                    <a:pt x="93153" y="2644"/>
                  </a:cubicBezTo>
                  <a:lnTo>
                    <a:pt x="92065" y="2665"/>
                  </a:lnTo>
                  <a:cubicBezTo>
                    <a:pt x="90956" y="2686"/>
                    <a:pt x="89847" y="2728"/>
                    <a:pt x="88738" y="2749"/>
                  </a:cubicBezTo>
                  <a:cubicBezTo>
                    <a:pt x="87587" y="2770"/>
                    <a:pt x="86457" y="2790"/>
                    <a:pt x="85307" y="2832"/>
                  </a:cubicBezTo>
                  <a:cubicBezTo>
                    <a:pt x="84506" y="2848"/>
                    <a:pt x="83683" y="2897"/>
                    <a:pt x="82870" y="2897"/>
                  </a:cubicBezTo>
                  <a:cubicBezTo>
                    <a:pt x="82578" y="2897"/>
                    <a:pt x="82288" y="2891"/>
                    <a:pt x="82001" y="2874"/>
                  </a:cubicBezTo>
                  <a:lnTo>
                    <a:pt x="80892" y="2832"/>
                  </a:lnTo>
                  <a:cubicBezTo>
                    <a:pt x="79720" y="3000"/>
                    <a:pt x="76895" y="3188"/>
                    <a:pt x="74615" y="3251"/>
                  </a:cubicBezTo>
                  <a:cubicBezTo>
                    <a:pt x="74615" y="3251"/>
                    <a:pt x="64488" y="3460"/>
                    <a:pt x="57373" y="3606"/>
                  </a:cubicBezTo>
                  <a:cubicBezTo>
                    <a:pt x="56704" y="3627"/>
                    <a:pt x="55993" y="3627"/>
                    <a:pt x="55323" y="3669"/>
                  </a:cubicBezTo>
                  <a:lnTo>
                    <a:pt x="55093" y="3669"/>
                  </a:lnTo>
                  <a:cubicBezTo>
                    <a:pt x="55030" y="3707"/>
                    <a:pt x="54704" y="3714"/>
                    <a:pt x="54416" y="3714"/>
                  </a:cubicBezTo>
                  <a:cubicBezTo>
                    <a:pt x="54225" y="3714"/>
                    <a:pt x="54051" y="3711"/>
                    <a:pt x="53984" y="3711"/>
                  </a:cubicBezTo>
                  <a:cubicBezTo>
                    <a:pt x="53937" y="3706"/>
                    <a:pt x="53773" y="3703"/>
                    <a:pt x="53519" y="3703"/>
                  </a:cubicBezTo>
                  <a:cubicBezTo>
                    <a:pt x="52757" y="3703"/>
                    <a:pt x="51180" y="3727"/>
                    <a:pt x="49485" y="3774"/>
                  </a:cubicBezTo>
                  <a:cubicBezTo>
                    <a:pt x="49485" y="3774"/>
                    <a:pt x="43438" y="3878"/>
                    <a:pt x="38354" y="4004"/>
                  </a:cubicBezTo>
                  <a:cubicBezTo>
                    <a:pt x="38319" y="4006"/>
                    <a:pt x="38284" y="4006"/>
                    <a:pt x="38248" y="4006"/>
                  </a:cubicBezTo>
                  <a:cubicBezTo>
                    <a:pt x="38068" y="4006"/>
                    <a:pt x="37883" y="3990"/>
                    <a:pt x="37700" y="3990"/>
                  </a:cubicBezTo>
                  <a:cubicBezTo>
                    <a:pt x="37425" y="3990"/>
                    <a:pt x="37155" y="4027"/>
                    <a:pt x="36910" y="4213"/>
                  </a:cubicBezTo>
                  <a:lnTo>
                    <a:pt x="36847" y="4255"/>
                  </a:lnTo>
                  <a:cubicBezTo>
                    <a:pt x="36734" y="4236"/>
                    <a:pt x="36108" y="3995"/>
                    <a:pt x="35788" y="3995"/>
                  </a:cubicBezTo>
                  <a:cubicBezTo>
                    <a:pt x="35754" y="3995"/>
                    <a:pt x="35723" y="3998"/>
                    <a:pt x="35697" y="4004"/>
                  </a:cubicBezTo>
                  <a:cubicBezTo>
                    <a:pt x="35446" y="4046"/>
                    <a:pt x="33353" y="4130"/>
                    <a:pt x="31072" y="4192"/>
                  </a:cubicBezTo>
                  <a:lnTo>
                    <a:pt x="17054" y="4464"/>
                  </a:lnTo>
                  <a:cubicBezTo>
                    <a:pt x="14773" y="4527"/>
                    <a:pt x="12597" y="4569"/>
                    <a:pt x="12220" y="4611"/>
                  </a:cubicBezTo>
                  <a:lnTo>
                    <a:pt x="11823" y="4443"/>
                  </a:lnTo>
                  <a:cubicBezTo>
                    <a:pt x="11714" y="4407"/>
                    <a:pt x="11597" y="4394"/>
                    <a:pt x="11474" y="4394"/>
                  </a:cubicBezTo>
                  <a:cubicBezTo>
                    <a:pt x="11170" y="4394"/>
                    <a:pt x="10832" y="4476"/>
                    <a:pt x="10505" y="4506"/>
                  </a:cubicBezTo>
                  <a:lnTo>
                    <a:pt x="10463" y="4506"/>
                  </a:lnTo>
                  <a:cubicBezTo>
                    <a:pt x="10443" y="4519"/>
                    <a:pt x="10426" y="4524"/>
                    <a:pt x="10412" y="4524"/>
                  </a:cubicBezTo>
                  <a:cubicBezTo>
                    <a:pt x="10310" y="4524"/>
                    <a:pt x="10363" y="4222"/>
                    <a:pt x="10400" y="4130"/>
                  </a:cubicBezTo>
                  <a:cubicBezTo>
                    <a:pt x="10437" y="4017"/>
                    <a:pt x="10138" y="3938"/>
                    <a:pt x="9699" y="3938"/>
                  </a:cubicBezTo>
                  <a:cubicBezTo>
                    <a:pt x="9648" y="3938"/>
                    <a:pt x="9596" y="3939"/>
                    <a:pt x="9542" y="3941"/>
                  </a:cubicBezTo>
                  <a:lnTo>
                    <a:pt x="9124" y="4255"/>
                  </a:lnTo>
                  <a:cubicBezTo>
                    <a:pt x="8517" y="4715"/>
                    <a:pt x="7743" y="4966"/>
                    <a:pt x="7010" y="5029"/>
                  </a:cubicBezTo>
                  <a:lnTo>
                    <a:pt x="5546" y="5134"/>
                  </a:lnTo>
                  <a:cubicBezTo>
                    <a:pt x="3955" y="5259"/>
                    <a:pt x="2449" y="5364"/>
                    <a:pt x="2219" y="5364"/>
                  </a:cubicBezTo>
                  <a:lnTo>
                    <a:pt x="2010" y="5343"/>
                  </a:lnTo>
                  <a:lnTo>
                    <a:pt x="1591" y="5301"/>
                  </a:lnTo>
                  <a:cubicBezTo>
                    <a:pt x="1194" y="5511"/>
                    <a:pt x="1089" y="5908"/>
                    <a:pt x="1173" y="5992"/>
                  </a:cubicBezTo>
                  <a:cubicBezTo>
                    <a:pt x="1188" y="6007"/>
                    <a:pt x="1251" y="6013"/>
                    <a:pt x="1345" y="6013"/>
                  </a:cubicBezTo>
                  <a:cubicBezTo>
                    <a:pt x="1707" y="6013"/>
                    <a:pt x="2540" y="5923"/>
                    <a:pt x="3006" y="5923"/>
                  </a:cubicBezTo>
                  <a:cubicBezTo>
                    <a:pt x="3073" y="5923"/>
                    <a:pt x="3132" y="5925"/>
                    <a:pt x="3181" y="5929"/>
                  </a:cubicBezTo>
                  <a:cubicBezTo>
                    <a:pt x="3683" y="5971"/>
                    <a:pt x="3579" y="6034"/>
                    <a:pt x="3370" y="6075"/>
                  </a:cubicBezTo>
                  <a:cubicBezTo>
                    <a:pt x="3160" y="6096"/>
                    <a:pt x="3056" y="6306"/>
                    <a:pt x="3077" y="6347"/>
                  </a:cubicBezTo>
                  <a:cubicBezTo>
                    <a:pt x="3091" y="6369"/>
                    <a:pt x="3133" y="6381"/>
                    <a:pt x="3197" y="6381"/>
                  </a:cubicBezTo>
                  <a:cubicBezTo>
                    <a:pt x="3319" y="6381"/>
                    <a:pt x="3521" y="6339"/>
                    <a:pt x="3767" y="6243"/>
                  </a:cubicBezTo>
                  <a:lnTo>
                    <a:pt x="4416" y="6243"/>
                  </a:lnTo>
                  <a:cubicBezTo>
                    <a:pt x="4515" y="6253"/>
                    <a:pt x="4621" y="6257"/>
                    <a:pt x="4725" y="6257"/>
                  </a:cubicBezTo>
                  <a:cubicBezTo>
                    <a:pt x="5037" y="6257"/>
                    <a:pt x="5331" y="6222"/>
                    <a:pt x="5378" y="6222"/>
                  </a:cubicBezTo>
                  <a:cubicBezTo>
                    <a:pt x="5462" y="6222"/>
                    <a:pt x="5546" y="6285"/>
                    <a:pt x="5546" y="6306"/>
                  </a:cubicBezTo>
                  <a:cubicBezTo>
                    <a:pt x="5546" y="6327"/>
                    <a:pt x="5357" y="6389"/>
                    <a:pt x="5274" y="6410"/>
                  </a:cubicBezTo>
                  <a:cubicBezTo>
                    <a:pt x="5232" y="6410"/>
                    <a:pt x="5148" y="6347"/>
                    <a:pt x="5148" y="6347"/>
                  </a:cubicBezTo>
                  <a:cubicBezTo>
                    <a:pt x="5148" y="6347"/>
                    <a:pt x="4821" y="6724"/>
                    <a:pt x="4615" y="6724"/>
                  </a:cubicBezTo>
                  <a:cubicBezTo>
                    <a:pt x="4588" y="6724"/>
                    <a:pt x="4563" y="6718"/>
                    <a:pt x="4541" y="6703"/>
                  </a:cubicBezTo>
                  <a:cubicBezTo>
                    <a:pt x="4490" y="6645"/>
                    <a:pt x="4396" y="6627"/>
                    <a:pt x="4287" y="6627"/>
                  </a:cubicBezTo>
                  <a:cubicBezTo>
                    <a:pt x="4120" y="6627"/>
                    <a:pt x="3918" y="6668"/>
                    <a:pt x="3783" y="6668"/>
                  </a:cubicBezTo>
                  <a:cubicBezTo>
                    <a:pt x="3753" y="6668"/>
                    <a:pt x="3727" y="6666"/>
                    <a:pt x="3704" y="6661"/>
                  </a:cubicBezTo>
                  <a:cubicBezTo>
                    <a:pt x="3537" y="6661"/>
                    <a:pt x="1759" y="6766"/>
                    <a:pt x="1131" y="6850"/>
                  </a:cubicBezTo>
                  <a:cubicBezTo>
                    <a:pt x="503" y="6912"/>
                    <a:pt x="1" y="7080"/>
                    <a:pt x="1" y="7143"/>
                  </a:cubicBezTo>
                  <a:cubicBezTo>
                    <a:pt x="1" y="7144"/>
                    <a:pt x="3" y="7144"/>
                    <a:pt x="7" y="7144"/>
                  </a:cubicBezTo>
                  <a:cubicBezTo>
                    <a:pt x="76" y="7144"/>
                    <a:pt x="778" y="6974"/>
                    <a:pt x="1121" y="6974"/>
                  </a:cubicBezTo>
                  <a:cubicBezTo>
                    <a:pt x="1140" y="6974"/>
                    <a:pt x="1157" y="6974"/>
                    <a:pt x="1173" y="6975"/>
                  </a:cubicBezTo>
                  <a:cubicBezTo>
                    <a:pt x="1264" y="6992"/>
                    <a:pt x="1414" y="6999"/>
                    <a:pt x="1592" y="6999"/>
                  </a:cubicBezTo>
                  <a:cubicBezTo>
                    <a:pt x="2065" y="6999"/>
                    <a:pt x="2729" y="6954"/>
                    <a:pt x="2972" y="6954"/>
                  </a:cubicBezTo>
                  <a:cubicBezTo>
                    <a:pt x="3011" y="6952"/>
                    <a:pt x="3045" y="6951"/>
                    <a:pt x="3073" y="6951"/>
                  </a:cubicBezTo>
                  <a:cubicBezTo>
                    <a:pt x="3304" y="6951"/>
                    <a:pt x="3207" y="7019"/>
                    <a:pt x="3077" y="7038"/>
                  </a:cubicBezTo>
                  <a:cubicBezTo>
                    <a:pt x="2972" y="7059"/>
                    <a:pt x="3014" y="7226"/>
                    <a:pt x="3035" y="7247"/>
                  </a:cubicBezTo>
                  <a:cubicBezTo>
                    <a:pt x="3056" y="7268"/>
                    <a:pt x="2344" y="7456"/>
                    <a:pt x="2198" y="7561"/>
                  </a:cubicBezTo>
                  <a:cubicBezTo>
                    <a:pt x="2031" y="7666"/>
                    <a:pt x="2198" y="7770"/>
                    <a:pt x="2323" y="7791"/>
                  </a:cubicBezTo>
                  <a:cubicBezTo>
                    <a:pt x="2449" y="7812"/>
                    <a:pt x="2219" y="7959"/>
                    <a:pt x="1821" y="8084"/>
                  </a:cubicBezTo>
                  <a:lnTo>
                    <a:pt x="1507" y="8210"/>
                  </a:lnTo>
                  <a:lnTo>
                    <a:pt x="1466" y="8231"/>
                  </a:lnTo>
                  <a:cubicBezTo>
                    <a:pt x="1466" y="8398"/>
                    <a:pt x="1863" y="8524"/>
                    <a:pt x="1989" y="8524"/>
                  </a:cubicBezTo>
                  <a:cubicBezTo>
                    <a:pt x="2114" y="8524"/>
                    <a:pt x="2323" y="8733"/>
                    <a:pt x="2344" y="8796"/>
                  </a:cubicBezTo>
                  <a:cubicBezTo>
                    <a:pt x="2375" y="8826"/>
                    <a:pt x="2585" y="8846"/>
                    <a:pt x="2753" y="8846"/>
                  </a:cubicBezTo>
                  <a:cubicBezTo>
                    <a:pt x="2814" y="8846"/>
                    <a:pt x="2870" y="8843"/>
                    <a:pt x="2909" y="8837"/>
                  </a:cubicBezTo>
                  <a:cubicBezTo>
                    <a:pt x="3035" y="8837"/>
                    <a:pt x="3432" y="8712"/>
                    <a:pt x="3537" y="8712"/>
                  </a:cubicBezTo>
                  <a:cubicBezTo>
                    <a:pt x="3642" y="8712"/>
                    <a:pt x="3746" y="8754"/>
                    <a:pt x="3746" y="8796"/>
                  </a:cubicBezTo>
                  <a:cubicBezTo>
                    <a:pt x="3746" y="8816"/>
                    <a:pt x="3453" y="8858"/>
                    <a:pt x="3349" y="8900"/>
                  </a:cubicBezTo>
                  <a:cubicBezTo>
                    <a:pt x="3244" y="8900"/>
                    <a:pt x="3139" y="8837"/>
                    <a:pt x="3139" y="8837"/>
                  </a:cubicBezTo>
                  <a:cubicBezTo>
                    <a:pt x="3139" y="8837"/>
                    <a:pt x="3139" y="8921"/>
                    <a:pt x="3119" y="9047"/>
                  </a:cubicBezTo>
                  <a:lnTo>
                    <a:pt x="3077" y="9047"/>
                  </a:lnTo>
                  <a:cubicBezTo>
                    <a:pt x="2595" y="9130"/>
                    <a:pt x="2072" y="9214"/>
                    <a:pt x="1549" y="9319"/>
                  </a:cubicBezTo>
                  <a:lnTo>
                    <a:pt x="1382" y="9340"/>
                  </a:lnTo>
                  <a:cubicBezTo>
                    <a:pt x="1235" y="9465"/>
                    <a:pt x="1277" y="9591"/>
                    <a:pt x="1507" y="9632"/>
                  </a:cubicBezTo>
                  <a:lnTo>
                    <a:pt x="1696" y="9570"/>
                  </a:lnTo>
                  <a:cubicBezTo>
                    <a:pt x="1839" y="9552"/>
                    <a:pt x="1983" y="9457"/>
                    <a:pt x="2087" y="9457"/>
                  </a:cubicBezTo>
                  <a:cubicBezTo>
                    <a:pt x="2104" y="9457"/>
                    <a:pt x="2120" y="9459"/>
                    <a:pt x="2135" y="9465"/>
                  </a:cubicBezTo>
                  <a:lnTo>
                    <a:pt x="2847" y="9842"/>
                  </a:lnTo>
                  <a:cubicBezTo>
                    <a:pt x="3515" y="9567"/>
                    <a:pt x="4921" y="9273"/>
                    <a:pt x="5367" y="9273"/>
                  </a:cubicBezTo>
                  <a:cubicBezTo>
                    <a:pt x="5396" y="9273"/>
                    <a:pt x="5421" y="9274"/>
                    <a:pt x="5441" y="9277"/>
                  </a:cubicBezTo>
                  <a:cubicBezTo>
                    <a:pt x="5776" y="9340"/>
                    <a:pt x="5378" y="9381"/>
                    <a:pt x="5127" y="9381"/>
                  </a:cubicBezTo>
                  <a:cubicBezTo>
                    <a:pt x="4855" y="9381"/>
                    <a:pt x="4709" y="9465"/>
                    <a:pt x="4730" y="9486"/>
                  </a:cubicBezTo>
                  <a:cubicBezTo>
                    <a:pt x="4751" y="9528"/>
                    <a:pt x="4541" y="9632"/>
                    <a:pt x="4437" y="9653"/>
                  </a:cubicBezTo>
                  <a:cubicBezTo>
                    <a:pt x="4332" y="9695"/>
                    <a:pt x="4813" y="9779"/>
                    <a:pt x="4960" y="9800"/>
                  </a:cubicBezTo>
                  <a:cubicBezTo>
                    <a:pt x="5127" y="9800"/>
                    <a:pt x="4813" y="9967"/>
                    <a:pt x="4290" y="10156"/>
                  </a:cubicBezTo>
                  <a:lnTo>
                    <a:pt x="3495" y="10156"/>
                  </a:lnTo>
                  <a:cubicBezTo>
                    <a:pt x="3077" y="10176"/>
                    <a:pt x="2428" y="10386"/>
                    <a:pt x="2303" y="10428"/>
                  </a:cubicBezTo>
                  <a:cubicBezTo>
                    <a:pt x="2284" y="10437"/>
                    <a:pt x="2257" y="10441"/>
                    <a:pt x="2224" y="10441"/>
                  </a:cubicBezTo>
                  <a:cubicBezTo>
                    <a:pt x="2064" y="10441"/>
                    <a:pt x="1761" y="10352"/>
                    <a:pt x="1581" y="10352"/>
                  </a:cubicBezTo>
                  <a:cubicBezTo>
                    <a:pt x="1543" y="10352"/>
                    <a:pt x="1511" y="10356"/>
                    <a:pt x="1487" y="10365"/>
                  </a:cubicBezTo>
                  <a:cubicBezTo>
                    <a:pt x="1340" y="10407"/>
                    <a:pt x="1194" y="10700"/>
                    <a:pt x="1194" y="10783"/>
                  </a:cubicBezTo>
                  <a:cubicBezTo>
                    <a:pt x="1194" y="10818"/>
                    <a:pt x="1844" y="11016"/>
                    <a:pt x="2250" y="11016"/>
                  </a:cubicBezTo>
                  <a:cubicBezTo>
                    <a:pt x="2327" y="11016"/>
                    <a:pt x="2396" y="11009"/>
                    <a:pt x="2449" y="10993"/>
                  </a:cubicBezTo>
                  <a:cubicBezTo>
                    <a:pt x="2606" y="10946"/>
                    <a:pt x="2722" y="10929"/>
                    <a:pt x="2799" y="10929"/>
                  </a:cubicBezTo>
                  <a:cubicBezTo>
                    <a:pt x="2897" y="10929"/>
                    <a:pt x="2933" y="10957"/>
                    <a:pt x="2909" y="10993"/>
                  </a:cubicBezTo>
                  <a:cubicBezTo>
                    <a:pt x="2847" y="11034"/>
                    <a:pt x="3349" y="11118"/>
                    <a:pt x="3537" y="11118"/>
                  </a:cubicBezTo>
                  <a:cubicBezTo>
                    <a:pt x="3704" y="11139"/>
                    <a:pt x="3851" y="11202"/>
                    <a:pt x="3851" y="11223"/>
                  </a:cubicBezTo>
                  <a:cubicBezTo>
                    <a:pt x="3851" y="11223"/>
                    <a:pt x="3119" y="11265"/>
                    <a:pt x="2826" y="11265"/>
                  </a:cubicBezTo>
                  <a:cubicBezTo>
                    <a:pt x="2533" y="11265"/>
                    <a:pt x="2386" y="11348"/>
                    <a:pt x="2407" y="11369"/>
                  </a:cubicBezTo>
                  <a:cubicBezTo>
                    <a:pt x="2428" y="11411"/>
                    <a:pt x="2219" y="11474"/>
                    <a:pt x="2135" y="11516"/>
                  </a:cubicBezTo>
                  <a:cubicBezTo>
                    <a:pt x="2072" y="11537"/>
                    <a:pt x="2386" y="11537"/>
                    <a:pt x="2847" y="11537"/>
                  </a:cubicBezTo>
                  <a:lnTo>
                    <a:pt x="3223" y="11453"/>
                  </a:lnTo>
                  <a:lnTo>
                    <a:pt x="3286" y="11432"/>
                  </a:lnTo>
                  <a:cubicBezTo>
                    <a:pt x="3391" y="11453"/>
                    <a:pt x="3349" y="11683"/>
                    <a:pt x="3286" y="11746"/>
                  </a:cubicBezTo>
                  <a:cubicBezTo>
                    <a:pt x="3244" y="11788"/>
                    <a:pt x="3579" y="12039"/>
                    <a:pt x="3704" y="12081"/>
                  </a:cubicBezTo>
                  <a:cubicBezTo>
                    <a:pt x="3725" y="12089"/>
                    <a:pt x="3749" y="12093"/>
                    <a:pt x="3776" y="12093"/>
                  </a:cubicBezTo>
                  <a:cubicBezTo>
                    <a:pt x="3945" y="12093"/>
                    <a:pt x="4221" y="11943"/>
                    <a:pt x="4311" y="11871"/>
                  </a:cubicBezTo>
                  <a:cubicBezTo>
                    <a:pt x="4354" y="11829"/>
                    <a:pt x="4529" y="11814"/>
                    <a:pt x="4746" y="11814"/>
                  </a:cubicBezTo>
                  <a:cubicBezTo>
                    <a:pt x="5065" y="11814"/>
                    <a:pt x="5472" y="11846"/>
                    <a:pt x="5671" y="11871"/>
                  </a:cubicBezTo>
                  <a:cubicBezTo>
                    <a:pt x="6006" y="11934"/>
                    <a:pt x="5378" y="12248"/>
                    <a:pt x="5064" y="12269"/>
                  </a:cubicBezTo>
                  <a:cubicBezTo>
                    <a:pt x="4751" y="12311"/>
                    <a:pt x="4437" y="12499"/>
                    <a:pt x="4395" y="12583"/>
                  </a:cubicBezTo>
                  <a:cubicBezTo>
                    <a:pt x="4340" y="12655"/>
                    <a:pt x="4475" y="12712"/>
                    <a:pt x="4566" y="12712"/>
                  </a:cubicBezTo>
                  <a:cubicBezTo>
                    <a:pt x="4580" y="12712"/>
                    <a:pt x="4593" y="12711"/>
                    <a:pt x="4604" y="12708"/>
                  </a:cubicBezTo>
                  <a:cubicBezTo>
                    <a:pt x="4688" y="12687"/>
                    <a:pt x="4792" y="12604"/>
                    <a:pt x="4813" y="12583"/>
                  </a:cubicBezTo>
                  <a:cubicBezTo>
                    <a:pt x="4813" y="12556"/>
                    <a:pt x="4829" y="12548"/>
                    <a:pt x="4846" y="12548"/>
                  </a:cubicBezTo>
                  <a:cubicBezTo>
                    <a:pt x="4870" y="12548"/>
                    <a:pt x="4897" y="12562"/>
                    <a:pt x="4897" y="12562"/>
                  </a:cubicBezTo>
                  <a:cubicBezTo>
                    <a:pt x="4918" y="12562"/>
                    <a:pt x="4834" y="12625"/>
                    <a:pt x="4813" y="12666"/>
                  </a:cubicBezTo>
                  <a:cubicBezTo>
                    <a:pt x="4792" y="12687"/>
                    <a:pt x="4730" y="12687"/>
                    <a:pt x="4730" y="12687"/>
                  </a:cubicBezTo>
                  <a:cubicBezTo>
                    <a:pt x="4710" y="12687"/>
                    <a:pt x="4805" y="12898"/>
                    <a:pt x="4904" y="12898"/>
                  </a:cubicBezTo>
                  <a:cubicBezTo>
                    <a:pt x="4909" y="12898"/>
                    <a:pt x="4913" y="12897"/>
                    <a:pt x="4918" y="12897"/>
                  </a:cubicBezTo>
                  <a:cubicBezTo>
                    <a:pt x="5023" y="12876"/>
                    <a:pt x="5692" y="12834"/>
                    <a:pt x="5943" y="12834"/>
                  </a:cubicBezTo>
                  <a:cubicBezTo>
                    <a:pt x="6173" y="12834"/>
                    <a:pt x="6613" y="12917"/>
                    <a:pt x="6948" y="13022"/>
                  </a:cubicBezTo>
                  <a:lnTo>
                    <a:pt x="7345" y="12876"/>
                  </a:lnTo>
                  <a:cubicBezTo>
                    <a:pt x="7501" y="12807"/>
                    <a:pt x="7689" y="12789"/>
                    <a:pt x="7888" y="12789"/>
                  </a:cubicBezTo>
                  <a:cubicBezTo>
                    <a:pt x="8115" y="12789"/>
                    <a:pt x="8356" y="12813"/>
                    <a:pt x="8580" y="12813"/>
                  </a:cubicBezTo>
                  <a:lnTo>
                    <a:pt x="8684" y="12813"/>
                  </a:lnTo>
                  <a:cubicBezTo>
                    <a:pt x="8869" y="12874"/>
                    <a:pt x="8388" y="13420"/>
                    <a:pt x="8094" y="13420"/>
                  </a:cubicBezTo>
                  <a:cubicBezTo>
                    <a:pt x="8088" y="13420"/>
                    <a:pt x="8083" y="13420"/>
                    <a:pt x="8077" y="13420"/>
                  </a:cubicBezTo>
                  <a:cubicBezTo>
                    <a:pt x="7785" y="13420"/>
                    <a:pt x="7429" y="13524"/>
                    <a:pt x="7366" y="13566"/>
                  </a:cubicBezTo>
                  <a:cubicBezTo>
                    <a:pt x="7324" y="13608"/>
                    <a:pt x="7303" y="13964"/>
                    <a:pt x="7303" y="14089"/>
                  </a:cubicBezTo>
                  <a:cubicBezTo>
                    <a:pt x="7303" y="14194"/>
                    <a:pt x="7785" y="14361"/>
                    <a:pt x="8370" y="14403"/>
                  </a:cubicBezTo>
                  <a:lnTo>
                    <a:pt x="8768" y="14257"/>
                  </a:lnTo>
                  <a:lnTo>
                    <a:pt x="9207" y="14068"/>
                  </a:lnTo>
                  <a:cubicBezTo>
                    <a:pt x="9647" y="14068"/>
                    <a:pt x="10128" y="14089"/>
                    <a:pt x="10149" y="14131"/>
                  </a:cubicBezTo>
                  <a:cubicBezTo>
                    <a:pt x="10170" y="14152"/>
                    <a:pt x="9856" y="14257"/>
                    <a:pt x="9751" y="14278"/>
                  </a:cubicBezTo>
                  <a:cubicBezTo>
                    <a:pt x="9647" y="14298"/>
                    <a:pt x="9919" y="14445"/>
                    <a:pt x="10044" y="14445"/>
                  </a:cubicBezTo>
                  <a:cubicBezTo>
                    <a:pt x="10156" y="14445"/>
                    <a:pt x="10648" y="14577"/>
                    <a:pt x="10888" y="14577"/>
                  </a:cubicBezTo>
                  <a:cubicBezTo>
                    <a:pt x="10918" y="14577"/>
                    <a:pt x="10944" y="14575"/>
                    <a:pt x="10965" y="14570"/>
                  </a:cubicBezTo>
                  <a:cubicBezTo>
                    <a:pt x="11132" y="14487"/>
                    <a:pt x="12283" y="14257"/>
                    <a:pt x="12681" y="14236"/>
                  </a:cubicBezTo>
                  <a:cubicBezTo>
                    <a:pt x="12709" y="14233"/>
                    <a:pt x="12738" y="14231"/>
                    <a:pt x="12770" y="14231"/>
                  </a:cubicBezTo>
                  <a:cubicBezTo>
                    <a:pt x="13181" y="14231"/>
                    <a:pt x="13840" y="14473"/>
                    <a:pt x="13957" y="14570"/>
                  </a:cubicBezTo>
                  <a:cubicBezTo>
                    <a:pt x="14103" y="14696"/>
                    <a:pt x="13078" y="15345"/>
                    <a:pt x="12639" y="15449"/>
                  </a:cubicBezTo>
                  <a:cubicBezTo>
                    <a:pt x="12419" y="15499"/>
                    <a:pt x="12342" y="15525"/>
                    <a:pt x="12395" y="15525"/>
                  </a:cubicBezTo>
                  <a:cubicBezTo>
                    <a:pt x="12453" y="15525"/>
                    <a:pt x="12665" y="15494"/>
                    <a:pt x="13015" y="15428"/>
                  </a:cubicBezTo>
                  <a:lnTo>
                    <a:pt x="13580" y="15386"/>
                  </a:lnTo>
                  <a:lnTo>
                    <a:pt x="14166" y="15324"/>
                  </a:lnTo>
                  <a:cubicBezTo>
                    <a:pt x="14302" y="15304"/>
                    <a:pt x="14412" y="15295"/>
                    <a:pt x="14500" y="15295"/>
                  </a:cubicBezTo>
                  <a:cubicBezTo>
                    <a:pt x="14871" y="15295"/>
                    <a:pt x="14842" y="15448"/>
                    <a:pt x="14689" y="15533"/>
                  </a:cubicBezTo>
                  <a:cubicBezTo>
                    <a:pt x="14522" y="15638"/>
                    <a:pt x="14375" y="15763"/>
                    <a:pt x="14375" y="15805"/>
                  </a:cubicBezTo>
                  <a:cubicBezTo>
                    <a:pt x="14375" y="15807"/>
                    <a:pt x="14382" y="15808"/>
                    <a:pt x="14394" y="15808"/>
                  </a:cubicBezTo>
                  <a:cubicBezTo>
                    <a:pt x="14516" y="15808"/>
                    <a:pt x="15217" y="15716"/>
                    <a:pt x="15484" y="15658"/>
                  </a:cubicBezTo>
                  <a:cubicBezTo>
                    <a:pt x="15798" y="15596"/>
                    <a:pt x="16217" y="15449"/>
                    <a:pt x="16300" y="15449"/>
                  </a:cubicBezTo>
                  <a:cubicBezTo>
                    <a:pt x="16363" y="15449"/>
                    <a:pt x="16447" y="15512"/>
                    <a:pt x="16447" y="15533"/>
                  </a:cubicBezTo>
                  <a:cubicBezTo>
                    <a:pt x="16447" y="15554"/>
                    <a:pt x="16259" y="15617"/>
                    <a:pt x="16196" y="15638"/>
                  </a:cubicBezTo>
                  <a:cubicBezTo>
                    <a:pt x="16133" y="15638"/>
                    <a:pt x="16049" y="15596"/>
                    <a:pt x="16049" y="15596"/>
                  </a:cubicBezTo>
                  <a:lnTo>
                    <a:pt x="16049" y="15596"/>
                  </a:lnTo>
                  <a:cubicBezTo>
                    <a:pt x="16049" y="15596"/>
                    <a:pt x="16091" y="15658"/>
                    <a:pt x="16112" y="15805"/>
                  </a:cubicBezTo>
                  <a:lnTo>
                    <a:pt x="16133" y="15805"/>
                  </a:lnTo>
                  <a:cubicBezTo>
                    <a:pt x="16677" y="15763"/>
                    <a:pt x="17242" y="15847"/>
                    <a:pt x="17807" y="15658"/>
                  </a:cubicBezTo>
                  <a:lnTo>
                    <a:pt x="18330" y="15512"/>
                  </a:lnTo>
                  <a:cubicBezTo>
                    <a:pt x="19020" y="15449"/>
                    <a:pt x="20443" y="15428"/>
                    <a:pt x="20799" y="15407"/>
                  </a:cubicBezTo>
                  <a:cubicBezTo>
                    <a:pt x="21036" y="15407"/>
                    <a:pt x="21283" y="15398"/>
                    <a:pt x="21427" y="15398"/>
                  </a:cubicBezTo>
                  <a:cubicBezTo>
                    <a:pt x="21499" y="15398"/>
                    <a:pt x="21545" y="15400"/>
                    <a:pt x="21552" y="15407"/>
                  </a:cubicBezTo>
                  <a:cubicBezTo>
                    <a:pt x="21594" y="15428"/>
                    <a:pt x="21678" y="15596"/>
                    <a:pt x="21699" y="15638"/>
                  </a:cubicBezTo>
                  <a:cubicBezTo>
                    <a:pt x="21741" y="15700"/>
                    <a:pt x="21866" y="15742"/>
                    <a:pt x="21992" y="15763"/>
                  </a:cubicBezTo>
                  <a:lnTo>
                    <a:pt x="22075" y="15742"/>
                  </a:lnTo>
                  <a:lnTo>
                    <a:pt x="22808" y="15428"/>
                  </a:lnTo>
                  <a:cubicBezTo>
                    <a:pt x="23686" y="15386"/>
                    <a:pt x="25339" y="15324"/>
                    <a:pt x="25716" y="15303"/>
                  </a:cubicBezTo>
                  <a:cubicBezTo>
                    <a:pt x="26072" y="15282"/>
                    <a:pt x="26762" y="15219"/>
                    <a:pt x="26888" y="15177"/>
                  </a:cubicBezTo>
                  <a:cubicBezTo>
                    <a:pt x="26946" y="15152"/>
                    <a:pt x="27007" y="15141"/>
                    <a:pt x="27064" y="15141"/>
                  </a:cubicBezTo>
                  <a:cubicBezTo>
                    <a:pt x="27153" y="15141"/>
                    <a:pt x="27235" y="15168"/>
                    <a:pt x="27285" y="15219"/>
                  </a:cubicBezTo>
                  <a:lnTo>
                    <a:pt x="27348" y="15219"/>
                  </a:lnTo>
                  <a:cubicBezTo>
                    <a:pt x="27829" y="15303"/>
                    <a:pt x="28352" y="15177"/>
                    <a:pt x="28813" y="15407"/>
                  </a:cubicBezTo>
                  <a:cubicBezTo>
                    <a:pt x="28865" y="15428"/>
                    <a:pt x="28954" y="15439"/>
                    <a:pt x="29035" y="15439"/>
                  </a:cubicBezTo>
                  <a:cubicBezTo>
                    <a:pt x="29116" y="15439"/>
                    <a:pt x="29189" y="15428"/>
                    <a:pt x="29210" y="15407"/>
                  </a:cubicBezTo>
                  <a:lnTo>
                    <a:pt x="29482" y="15094"/>
                  </a:lnTo>
                  <a:cubicBezTo>
                    <a:pt x="29734" y="15123"/>
                    <a:pt x="30529" y="15153"/>
                    <a:pt x="31455" y="15153"/>
                  </a:cubicBezTo>
                  <a:cubicBezTo>
                    <a:pt x="31838" y="15153"/>
                    <a:pt x="32243" y="15148"/>
                    <a:pt x="32642" y="15135"/>
                  </a:cubicBezTo>
                  <a:lnTo>
                    <a:pt x="33897" y="15114"/>
                  </a:lnTo>
                  <a:lnTo>
                    <a:pt x="34504" y="15094"/>
                  </a:lnTo>
                  <a:cubicBezTo>
                    <a:pt x="35174" y="15073"/>
                    <a:pt x="35718" y="15010"/>
                    <a:pt x="35718" y="14989"/>
                  </a:cubicBezTo>
                  <a:cubicBezTo>
                    <a:pt x="35718" y="14968"/>
                    <a:pt x="35446" y="14884"/>
                    <a:pt x="35341" y="14863"/>
                  </a:cubicBezTo>
                  <a:cubicBezTo>
                    <a:pt x="35236" y="14822"/>
                    <a:pt x="36115" y="14717"/>
                    <a:pt x="37287" y="14612"/>
                  </a:cubicBezTo>
                  <a:lnTo>
                    <a:pt x="38375" y="14612"/>
                  </a:lnTo>
                  <a:cubicBezTo>
                    <a:pt x="38779" y="14612"/>
                    <a:pt x="39183" y="14561"/>
                    <a:pt x="39587" y="14561"/>
                  </a:cubicBezTo>
                  <a:cubicBezTo>
                    <a:pt x="39915" y="14561"/>
                    <a:pt x="40244" y="14595"/>
                    <a:pt x="40572" y="14717"/>
                  </a:cubicBezTo>
                  <a:cubicBezTo>
                    <a:pt x="40687" y="14759"/>
                    <a:pt x="40844" y="14785"/>
                    <a:pt x="40993" y="14785"/>
                  </a:cubicBezTo>
                  <a:cubicBezTo>
                    <a:pt x="41142" y="14785"/>
                    <a:pt x="41283" y="14759"/>
                    <a:pt x="41367" y="14696"/>
                  </a:cubicBezTo>
                  <a:lnTo>
                    <a:pt x="41785" y="14445"/>
                  </a:lnTo>
                  <a:cubicBezTo>
                    <a:pt x="42267" y="14487"/>
                    <a:pt x="44715" y="14570"/>
                    <a:pt x="45510" y="14570"/>
                  </a:cubicBezTo>
                  <a:cubicBezTo>
                    <a:pt x="46284" y="14570"/>
                    <a:pt x="47602" y="14591"/>
                    <a:pt x="48376" y="14591"/>
                  </a:cubicBezTo>
                  <a:lnTo>
                    <a:pt x="49109" y="14570"/>
                  </a:lnTo>
                  <a:lnTo>
                    <a:pt x="49297" y="14570"/>
                  </a:lnTo>
                  <a:cubicBezTo>
                    <a:pt x="49381" y="14515"/>
                    <a:pt x="49715" y="14496"/>
                    <a:pt x="49985" y="14496"/>
                  </a:cubicBezTo>
                  <a:cubicBezTo>
                    <a:pt x="50120" y="14496"/>
                    <a:pt x="50239" y="14501"/>
                    <a:pt x="50301" y="14508"/>
                  </a:cubicBezTo>
                  <a:cubicBezTo>
                    <a:pt x="50469" y="14508"/>
                    <a:pt x="56097" y="14445"/>
                    <a:pt x="58169" y="14382"/>
                  </a:cubicBezTo>
                  <a:cubicBezTo>
                    <a:pt x="59365" y="14370"/>
                    <a:pt x="60623" y="14358"/>
                    <a:pt x="61514" y="14358"/>
                  </a:cubicBezTo>
                  <a:cubicBezTo>
                    <a:pt x="62166" y="14358"/>
                    <a:pt x="62621" y="14364"/>
                    <a:pt x="62709" y="14382"/>
                  </a:cubicBezTo>
                  <a:cubicBezTo>
                    <a:pt x="62960" y="14445"/>
                    <a:pt x="63860" y="14487"/>
                    <a:pt x="64801" y="14550"/>
                  </a:cubicBezTo>
                  <a:lnTo>
                    <a:pt x="65596" y="14361"/>
                  </a:lnTo>
                  <a:lnTo>
                    <a:pt x="66266" y="14194"/>
                  </a:lnTo>
                  <a:cubicBezTo>
                    <a:pt x="66977" y="14278"/>
                    <a:pt x="66726" y="14508"/>
                    <a:pt x="66371" y="14591"/>
                  </a:cubicBezTo>
                  <a:cubicBezTo>
                    <a:pt x="66036" y="14654"/>
                    <a:pt x="66057" y="14759"/>
                    <a:pt x="66120" y="14759"/>
                  </a:cubicBezTo>
                  <a:cubicBezTo>
                    <a:pt x="66161" y="14759"/>
                    <a:pt x="68086" y="14717"/>
                    <a:pt x="70346" y="14675"/>
                  </a:cubicBezTo>
                  <a:lnTo>
                    <a:pt x="75221" y="14550"/>
                  </a:lnTo>
                  <a:cubicBezTo>
                    <a:pt x="77372" y="14491"/>
                    <a:pt x="79651" y="14304"/>
                    <a:pt x="80538" y="14126"/>
                  </a:cubicBezTo>
                  <a:lnTo>
                    <a:pt x="80538" y="14126"/>
                  </a:lnTo>
                  <a:cubicBezTo>
                    <a:pt x="80277" y="14138"/>
                    <a:pt x="80042" y="14146"/>
                    <a:pt x="79845" y="14152"/>
                  </a:cubicBezTo>
                  <a:cubicBezTo>
                    <a:pt x="79519" y="14157"/>
                    <a:pt x="79206" y="14160"/>
                    <a:pt x="78918" y="14160"/>
                  </a:cubicBezTo>
                  <a:cubicBezTo>
                    <a:pt x="77986" y="14160"/>
                    <a:pt x="77319" y="14132"/>
                    <a:pt x="77335" y="14068"/>
                  </a:cubicBezTo>
                  <a:lnTo>
                    <a:pt x="77356" y="14068"/>
                  </a:lnTo>
                  <a:lnTo>
                    <a:pt x="78297" y="13964"/>
                  </a:lnTo>
                  <a:cubicBezTo>
                    <a:pt x="79343" y="13859"/>
                    <a:pt x="81603" y="13733"/>
                    <a:pt x="82126" y="13733"/>
                  </a:cubicBezTo>
                  <a:cubicBezTo>
                    <a:pt x="82649" y="13733"/>
                    <a:pt x="83382" y="13650"/>
                    <a:pt x="83737" y="13608"/>
                  </a:cubicBezTo>
                  <a:lnTo>
                    <a:pt x="84051" y="13859"/>
                  </a:lnTo>
                  <a:lnTo>
                    <a:pt x="84126" y="13919"/>
                  </a:lnTo>
                  <a:lnTo>
                    <a:pt x="84126" y="13919"/>
                  </a:lnTo>
                  <a:cubicBezTo>
                    <a:pt x="83298" y="13984"/>
                    <a:pt x="81894" y="14065"/>
                    <a:pt x="80805" y="14115"/>
                  </a:cubicBezTo>
                  <a:lnTo>
                    <a:pt x="80805" y="14115"/>
                  </a:lnTo>
                  <a:lnTo>
                    <a:pt x="81373" y="14257"/>
                  </a:lnTo>
                  <a:cubicBezTo>
                    <a:pt x="81877" y="14371"/>
                    <a:pt x="82369" y="14383"/>
                    <a:pt x="82858" y="14383"/>
                  </a:cubicBezTo>
                  <a:cubicBezTo>
                    <a:pt x="82998" y="14383"/>
                    <a:pt x="83137" y="14382"/>
                    <a:pt x="83277" y="14382"/>
                  </a:cubicBezTo>
                  <a:cubicBezTo>
                    <a:pt x="85411" y="14340"/>
                    <a:pt x="87566" y="14278"/>
                    <a:pt x="89700" y="14257"/>
                  </a:cubicBezTo>
                  <a:lnTo>
                    <a:pt x="90014" y="14257"/>
                  </a:lnTo>
                  <a:cubicBezTo>
                    <a:pt x="90216" y="14301"/>
                    <a:pt x="90454" y="14322"/>
                    <a:pt x="90670" y="14322"/>
                  </a:cubicBezTo>
                  <a:cubicBezTo>
                    <a:pt x="90857" y="14322"/>
                    <a:pt x="91028" y="14307"/>
                    <a:pt x="91144" y="14278"/>
                  </a:cubicBezTo>
                  <a:lnTo>
                    <a:pt x="91416" y="14236"/>
                  </a:lnTo>
                  <a:lnTo>
                    <a:pt x="91479" y="14194"/>
                  </a:lnTo>
                  <a:cubicBezTo>
                    <a:pt x="91584" y="14152"/>
                    <a:pt x="91416" y="13880"/>
                    <a:pt x="91312" y="13817"/>
                  </a:cubicBezTo>
                  <a:cubicBezTo>
                    <a:pt x="91228" y="13733"/>
                    <a:pt x="90914" y="13671"/>
                    <a:pt x="90642" y="13671"/>
                  </a:cubicBezTo>
                  <a:lnTo>
                    <a:pt x="90203" y="13671"/>
                  </a:lnTo>
                  <a:cubicBezTo>
                    <a:pt x="89972" y="13650"/>
                    <a:pt x="89805" y="13608"/>
                    <a:pt x="89805" y="13566"/>
                  </a:cubicBezTo>
                  <a:cubicBezTo>
                    <a:pt x="89805" y="13566"/>
                    <a:pt x="90914" y="13524"/>
                    <a:pt x="91333" y="13524"/>
                  </a:cubicBezTo>
                  <a:cubicBezTo>
                    <a:pt x="91751" y="13524"/>
                    <a:pt x="91960" y="13650"/>
                    <a:pt x="91897" y="13713"/>
                  </a:cubicBezTo>
                  <a:cubicBezTo>
                    <a:pt x="91856" y="13754"/>
                    <a:pt x="91981" y="13859"/>
                    <a:pt x="92169" y="13964"/>
                  </a:cubicBezTo>
                  <a:lnTo>
                    <a:pt x="92358" y="14026"/>
                  </a:lnTo>
                  <a:lnTo>
                    <a:pt x="92713" y="14152"/>
                  </a:lnTo>
                  <a:cubicBezTo>
                    <a:pt x="93153" y="14194"/>
                    <a:pt x="94074" y="14236"/>
                    <a:pt x="94283" y="14278"/>
                  </a:cubicBezTo>
                  <a:cubicBezTo>
                    <a:pt x="94513" y="14298"/>
                    <a:pt x="95601" y="14340"/>
                    <a:pt x="96689" y="14340"/>
                  </a:cubicBezTo>
                  <a:lnTo>
                    <a:pt x="97693" y="14278"/>
                  </a:lnTo>
                  <a:lnTo>
                    <a:pt x="98698" y="14236"/>
                  </a:lnTo>
                  <a:cubicBezTo>
                    <a:pt x="99828" y="14152"/>
                    <a:pt x="102108" y="13859"/>
                    <a:pt x="102652" y="13838"/>
                  </a:cubicBezTo>
                  <a:cubicBezTo>
                    <a:pt x="103175" y="13817"/>
                    <a:pt x="108050" y="13671"/>
                    <a:pt x="109724" y="13650"/>
                  </a:cubicBezTo>
                  <a:cubicBezTo>
                    <a:pt x="110561" y="13639"/>
                    <a:pt x="111403" y="13634"/>
                    <a:pt x="112052" y="13634"/>
                  </a:cubicBezTo>
                  <a:cubicBezTo>
                    <a:pt x="112701" y="13634"/>
                    <a:pt x="113156" y="13639"/>
                    <a:pt x="113219" y="13650"/>
                  </a:cubicBezTo>
                  <a:cubicBezTo>
                    <a:pt x="113223" y="13651"/>
                    <a:pt x="113230" y="13651"/>
                    <a:pt x="113240" y="13651"/>
                  </a:cubicBezTo>
                  <a:cubicBezTo>
                    <a:pt x="113445" y="13651"/>
                    <a:pt x="114747" y="13460"/>
                    <a:pt x="115300" y="13460"/>
                  </a:cubicBezTo>
                  <a:cubicBezTo>
                    <a:pt x="115326" y="13460"/>
                    <a:pt x="115351" y="13461"/>
                    <a:pt x="115374" y="13461"/>
                  </a:cubicBezTo>
                  <a:cubicBezTo>
                    <a:pt x="115897" y="13503"/>
                    <a:pt x="116378" y="13733"/>
                    <a:pt x="116378" y="13754"/>
                  </a:cubicBezTo>
                  <a:cubicBezTo>
                    <a:pt x="116378" y="13817"/>
                    <a:pt x="119203" y="13880"/>
                    <a:pt x="120249" y="13880"/>
                  </a:cubicBezTo>
                  <a:cubicBezTo>
                    <a:pt x="120667" y="13880"/>
                    <a:pt x="121511" y="13877"/>
                    <a:pt x="122441" y="13877"/>
                  </a:cubicBezTo>
                  <a:cubicBezTo>
                    <a:pt x="123836" y="13877"/>
                    <a:pt x="125425" y="13884"/>
                    <a:pt x="126066" y="13922"/>
                  </a:cubicBezTo>
                  <a:cubicBezTo>
                    <a:pt x="127133" y="13943"/>
                    <a:pt x="128095" y="13985"/>
                    <a:pt x="128137" y="14026"/>
                  </a:cubicBezTo>
                  <a:cubicBezTo>
                    <a:pt x="128158" y="14047"/>
                    <a:pt x="128179" y="14173"/>
                    <a:pt x="128179" y="14236"/>
                  </a:cubicBezTo>
                  <a:cubicBezTo>
                    <a:pt x="128179" y="14278"/>
                    <a:pt x="127865" y="14361"/>
                    <a:pt x="127761" y="14382"/>
                  </a:cubicBezTo>
                  <a:cubicBezTo>
                    <a:pt x="127656" y="14382"/>
                    <a:pt x="127614" y="14570"/>
                    <a:pt x="127614" y="14612"/>
                  </a:cubicBezTo>
                  <a:cubicBezTo>
                    <a:pt x="127635" y="14675"/>
                    <a:pt x="128158" y="14717"/>
                    <a:pt x="128388" y="14717"/>
                  </a:cubicBezTo>
                  <a:cubicBezTo>
                    <a:pt x="128597" y="14717"/>
                    <a:pt x="128388" y="15177"/>
                    <a:pt x="128284" y="15303"/>
                  </a:cubicBezTo>
                  <a:cubicBezTo>
                    <a:pt x="128179" y="15428"/>
                    <a:pt x="128179" y="15742"/>
                    <a:pt x="128200" y="15826"/>
                  </a:cubicBezTo>
                  <a:cubicBezTo>
                    <a:pt x="128263" y="15910"/>
                    <a:pt x="127844" y="16035"/>
                    <a:pt x="127719" y="16056"/>
                  </a:cubicBezTo>
                  <a:cubicBezTo>
                    <a:pt x="127572" y="16077"/>
                    <a:pt x="127761" y="16140"/>
                    <a:pt x="128095" y="16182"/>
                  </a:cubicBezTo>
                  <a:lnTo>
                    <a:pt x="128702" y="16182"/>
                  </a:lnTo>
                  <a:cubicBezTo>
                    <a:pt x="128957" y="16233"/>
                    <a:pt x="129406" y="16297"/>
                    <a:pt x="129632" y="16297"/>
                  </a:cubicBezTo>
                  <a:cubicBezTo>
                    <a:pt x="129684" y="16297"/>
                    <a:pt x="129725" y="16294"/>
                    <a:pt x="129748" y="16286"/>
                  </a:cubicBezTo>
                  <a:cubicBezTo>
                    <a:pt x="129874" y="16265"/>
                    <a:pt x="130250" y="16161"/>
                    <a:pt x="130564" y="16077"/>
                  </a:cubicBezTo>
                  <a:lnTo>
                    <a:pt x="130606" y="16161"/>
                  </a:lnTo>
                  <a:cubicBezTo>
                    <a:pt x="130680" y="16246"/>
                    <a:pt x="130745" y="16276"/>
                    <a:pt x="130803" y="16276"/>
                  </a:cubicBezTo>
                  <a:cubicBezTo>
                    <a:pt x="130936" y="16276"/>
                    <a:pt x="131035" y="16123"/>
                    <a:pt x="131137" y="16123"/>
                  </a:cubicBezTo>
                  <a:cubicBezTo>
                    <a:pt x="131155" y="16123"/>
                    <a:pt x="131173" y="16128"/>
                    <a:pt x="131192" y="16140"/>
                  </a:cubicBezTo>
                  <a:lnTo>
                    <a:pt x="131422" y="16286"/>
                  </a:lnTo>
                  <a:cubicBezTo>
                    <a:pt x="131617" y="16286"/>
                    <a:pt x="133877" y="16305"/>
                    <a:pt x="135895" y="16305"/>
                  </a:cubicBezTo>
                  <a:cubicBezTo>
                    <a:pt x="136904" y="16305"/>
                    <a:pt x="137853" y="16300"/>
                    <a:pt x="138452" y="16286"/>
                  </a:cubicBezTo>
                  <a:cubicBezTo>
                    <a:pt x="138547" y="16285"/>
                    <a:pt x="138642" y="16285"/>
                    <a:pt x="138740" y="16285"/>
                  </a:cubicBezTo>
                  <a:cubicBezTo>
                    <a:pt x="140518" y="16285"/>
                    <a:pt x="142716" y="16460"/>
                    <a:pt x="143014" y="16579"/>
                  </a:cubicBezTo>
                  <a:cubicBezTo>
                    <a:pt x="143094" y="16609"/>
                    <a:pt x="143213" y="16620"/>
                    <a:pt x="143350" y="16620"/>
                  </a:cubicBezTo>
                  <a:cubicBezTo>
                    <a:pt x="143708" y="16620"/>
                    <a:pt x="144195" y="16546"/>
                    <a:pt x="144463" y="16546"/>
                  </a:cubicBezTo>
                  <a:cubicBezTo>
                    <a:pt x="144522" y="16546"/>
                    <a:pt x="144570" y="16550"/>
                    <a:pt x="144604" y="16558"/>
                  </a:cubicBezTo>
                  <a:cubicBezTo>
                    <a:pt x="144665" y="16568"/>
                    <a:pt x="144723" y="16572"/>
                    <a:pt x="144776" y="16572"/>
                  </a:cubicBezTo>
                  <a:cubicBezTo>
                    <a:pt x="144958" y="16572"/>
                    <a:pt x="145076" y="16523"/>
                    <a:pt x="145043" y="16474"/>
                  </a:cubicBezTo>
                  <a:cubicBezTo>
                    <a:pt x="145043" y="16433"/>
                    <a:pt x="144374" y="16328"/>
                    <a:pt x="144144" y="16265"/>
                  </a:cubicBezTo>
                  <a:cubicBezTo>
                    <a:pt x="143893" y="16223"/>
                    <a:pt x="143746" y="15868"/>
                    <a:pt x="143767" y="15742"/>
                  </a:cubicBezTo>
                  <a:cubicBezTo>
                    <a:pt x="143767" y="15714"/>
                    <a:pt x="143747" y="15703"/>
                    <a:pt x="143715" y="15703"/>
                  </a:cubicBezTo>
                  <a:cubicBezTo>
                    <a:pt x="143605" y="15703"/>
                    <a:pt x="143355" y="15835"/>
                    <a:pt x="143307" y="15868"/>
                  </a:cubicBezTo>
                  <a:cubicBezTo>
                    <a:pt x="143253" y="15908"/>
                    <a:pt x="143024" y="15931"/>
                    <a:pt x="142728" y="15931"/>
                  </a:cubicBezTo>
                  <a:cubicBezTo>
                    <a:pt x="142566" y="15931"/>
                    <a:pt x="142383" y="15924"/>
                    <a:pt x="142198" y="15910"/>
                  </a:cubicBezTo>
                  <a:lnTo>
                    <a:pt x="141779" y="15910"/>
                  </a:lnTo>
                  <a:cubicBezTo>
                    <a:pt x="141766" y="15910"/>
                    <a:pt x="141752" y="15911"/>
                    <a:pt x="141739" y="15911"/>
                  </a:cubicBezTo>
                  <a:cubicBezTo>
                    <a:pt x="141405" y="15911"/>
                    <a:pt x="141083" y="15712"/>
                    <a:pt x="140742" y="15712"/>
                  </a:cubicBezTo>
                  <a:cubicBezTo>
                    <a:pt x="140670" y="15712"/>
                    <a:pt x="140598" y="15721"/>
                    <a:pt x="140524" y="15742"/>
                  </a:cubicBezTo>
                  <a:cubicBezTo>
                    <a:pt x="140510" y="15742"/>
                    <a:pt x="140477" y="15733"/>
                    <a:pt x="140451" y="15733"/>
                  </a:cubicBezTo>
                  <a:cubicBezTo>
                    <a:pt x="140438" y="15733"/>
                    <a:pt x="140426" y="15735"/>
                    <a:pt x="140419" y="15742"/>
                  </a:cubicBezTo>
                  <a:lnTo>
                    <a:pt x="139666" y="16161"/>
                  </a:lnTo>
                  <a:cubicBezTo>
                    <a:pt x="138766" y="16035"/>
                    <a:pt x="138808" y="15658"/>
                    <a:pt x="139080" y="15638"/>
                  </a:cubicBezTo>
                  <a:cubicBezTo>
                    <a:pt x="139373" y="15617"/>
                    <a:pt x="139854" y="15533"/>
                    <a:pt x="139917" y="15491"/>
                  </a:cubicBezTo>
                  <a:cubicBezTo>
                    <a:pt x="139983" y="15451"/>
                    <a:pt x="139074" y="15437"/>
                    <a:pt x="138165" y="15437"/>
                  </a:cubicBezTo>
                  <a:cubicBezTo>
                    <a:pt x="137640" y="15437"/>
                    <a:pt x="137116" y="15442"/>
                    <a:pt x="136779" y="15449"/>
                  </a:cubicBezTo>
                  <a:cubicBezTo>
                    <a:pt x="136690" y="15453"/>
                    <a:pt x="136603" y="15455"/>
                    <a:pt x="136517" y="15455"/>
                  </a:cubicBezTo>
                  <a:cubicBezTo>
                    <a:pt x="135734" y="15455"/>
                    <a:pt x="135105" y="15297"/>
                    <a:pt x="135105" y="15240"/>
                  </a:cubicBezTo>
                  <a:cubicBezTo>
                    <a:pt x="135105" y="15198"/>
                    <a:pt x="135837" y="15114"/>
                    <a:pt x="136109" y="15114"/>
                  </a:cubicBezTo>
                  <a:cubicBezTo>
                    <a:pt x="136343" y="15114"/>
                    <a:pt x="136888" y="14987"/>
                    <a:pt x="137044" y="14987"/>
                  </a:cubicBezTo>
                  <a:cubicBezTo>
                    <a:pt x="137055" y="14987"/>
                    <a:pt x="137065" y="14988"/>
                    <a:pt x="137072" y="14989"/>
                  </a:cubicBezTo>
                  <a:cubicBezTo>
                    <a:pt x="137124" y="14998"/>
                    <a:pt x="137215" y="15003"/>
                    <a:pt x="137324" y="15003"/>
                  </a:cubicBezTo>
                  <a:cubicBezTo>
                    <a:pt x="137477" y="15003"/>
                    <a:pt x="137665" y="14993"/>
                    <a:pt x="137825" y="14968"/>
                  </a:cubicBezTo>
                  <a:lnTo>
                    <a:pt x="137804" y="14570"/>
                  </a:lnTo>
                  <a:lnTo>
                    <a:pt x="137804" y="14466"/>
                  </a:lnTo>
                  <a:cubicBezTo>
                    <a:pt x="138139" y="14340"/>
                    <a:pt x="138139" y="14131"/>
                    <a:pt x="138076" y="14089"/>
                  </a:cubicBezTo>
                  <a:cubicBezTo>
                    <a:pt x="137992" y="14068"/>
                    <a:pt x="137971" y="13880"/>
                    <a:pt x="137992" y="13838"/>
                  </a:cubicBezTo>
                  <a:cubicBezTo>
                    <a:pt x="138001" y="13801"/>
                    <a:pt x="138127" y="13785"/>
                    <a:pt x="138281" y="13785"/>
                  </a:cubicBezTo>
                  <a:cubicBezTo>
                    <a:pt x="138479" y="13785"/>
                    <a:pt x="138723" y="13812"/>
                    <a:pt x="138829" y="13859"/>
                  </a:cubicBezTo>
                  <a:cubicBezTo>
                    <a:pt x="138885" y="13881"/>
                    <a:pt x="138939" y="13890"/>
                    <a:pt x="138988" y="13890"/>
                  </a:cubicBezTo>
                  <a:cubicBezTo>
                    <a:pt x="139126" y="13890"/>
                    <a:pt x="139232" y="13821"/>
                    <a:pt x="139248" y="13775"/>
                  </a:cubicBezTo>
                  <a:cubicBezTo>
                    <a:pt x="139255" y="13761"/>
                    <a:pt x="139430" y="13754"/>
                    <a:pt x="139677" y="13754"/>
                  </a:cubicBezTo>
                  <a:cubicBezTo>
                    <a:pt x="140127" y="13754"/>
                    <a:pt x="140814" y="13777"/>
                    <a:pt x="141152" y="13817"/>
                  </a:cubicBezTo>
                  <a:cubicBezTo>
                    <a:pt x="141675" y="13859"/>
                    <a:pt x="142093" y="14026"/>
                    <a:pt x="142093" y="14068"/>
                  </a:cubicBezTo>
                  <a:cubicBezTo>
                    <a:pt x="142093" y="14131"/>
                    <a:pt x="141884" y="14257"/>
                    <a:pt x="141779" y="14278"/>
                  </a:cubicBezTo>
                  <a:cubicBezTo>
                    <a:pt x="141675" y="14340"/>
                    <a:pt x="142114" y="14487"/>
                    <a:pt x="142742" y="14654"/>
                  </a:cubicBezTo>
                  <a:lnTo>
                    <a:pt x="143307" y="14591"/>
                  </a:lnTo>
                  <a:lnTo>
                    <a:pt x="143683" y="14550"/>
                  </a:lnTo>
                  <a:cubicBezTo>
                    <a:pt x="144144" y="14654"/>
                    <a:pt x="145148" y="14905"/>
                    <a:pt x="145420" y="14905"/>
                  </a:cubicBezTo>
                  <a:cubicBezTo>
                    <a:pt x="145671" y="14905"/>
                    <a:pt x="146152" y="14717"/>
                    <a:pt x="146487" y="14508"/>
                  </a:cubicBezTo>
                  <a:lnTo>
                    <a:pt x="146759" y="14382"/>
                  </a:lnTo>
                  <a:lnTo>
                    <a:pt x="146989" y="14257"/>
                  </a:lnTo>
                  <a:cubicBezTo>
                    <a:pt x="147167" y="14186"/>
                    <a:pt x="147284" y="14161"/>
                    <a:pt x="147345" y="14161"/>
                  </a:cubicBezTo>
                  <a:cubicBezTo>
                    <a:pt x="147392" y="14161"/>
                    <a:pt x="147405" y="14176"/>
                    <a:pt x="147387" y="14194"/>
                  </a:cubicBezTo>
                  <a:cubicBezTo>
                    <a:pt x="147345" y="14257"/>
                    <a:pt x="147701" y="14487"/>
                    <a:pt x="147826" y="14550"/>
                  </a:cubicBezTo>
                  <a:cubicBezTo>
                    <a:pt x="147863" y="14568"/>
                    <a:pt x="147921" y="14576"/>
                    <a:pt x="147988" y="14576"/>
                  </a:cubicBezTo>
                  <a:cubicBezTo>
                    <a:pt x="148149" y="14576"/>
                    <a:pt x="148359" y="14531"/>
                    <a:pt x="148433" y="14487"/>
                  </a:cubicBezTo>
                  <a:cubicBezTo>
                    <a:pt x="148496" y="14445"/>
                    <a:pt x="148580" y="14298"/>
                    <a:pt x="148580" y="14257"/>
                  </a:cubicBezTo>
                  <a:cubicBezTo>
                    <a:pt x="148580" y="14194"/>
                    <a:pt x="148287" y="14131"/>
                    <a:pt x="148161" y="14089"/>
                  </a:cubicBezTo>
                  <a:cubicBezTo>
                    <a:pt x="148060" y="14069"/>
                    <a:pt x="148348" y="13816"/>
                    <a:pt x="148519" y="13816"/>
                  </a:cubicBezTo>
                  <a:cubicBezTo>
                    <a:pt x="148525" y="13816"/>
                    <a:pt x="148531" y="13816"/>
                    <a:pt x="148538" y="13817"/>
                  </a:cubicBezTo>
                  <a:cubicBezTo>
                    <a:pt x="148705" y="13817"/>
                    <a:pt x="149333" y="13964"/>
                    <a:pt x="149940" y="14131"/>
                  </a:cubicBezTo>
                  <a:lnTo>
                    <a:pt x="150463" y="13775"/>
                  </a:lnTo>
                  <a:lnTo>
                    <a:pt x="150525" y="13754"/>
                  </a:lnTo>
                  <a:cubicBezTo>
                    <a:pt x="150527" y="13754"/>
                    <a:pt x="150529" y="13753"/>
                    <a:pt x="150532" y="13753"/>
                  </a:cubicBezTo>
                  <a:cubicBezTo>
                    <a:pt x="150585" y="13753"/>
                    <a:pt x="150780" y="13968"/>
                    <a:pt x="150860" y="14068"/>
                  </a:cubicBezTo>
                  <a:cubicBezTo>
                    <a:pt x="150871" y="14090"/>
                    <a:pt x="150900" y="14099"/>
                    <a:pt x="150937" y="14099"/>
                  </a:cubicBezTo>
                  <a:cubicBezTo>
                    <a:pt x="151041" y="14099"/>
                    <a:pt x="151212" y="14031"/>
                    <a:pt x="151258" y="13985"/>
                  </a:cubicBezTo>
                  <a:cubicBezTo>
                    <a:pt x="151300" y="13943"/>
                    <a:pt x="151948" y="13775"/>
                    <a:pt x="152157" y="13733"/>
                  </a:cubicBezTo>
                  <a:cubicBezTo>
                    <a:pt x="152164" y="13733"/>
                    <a:pt x="152171" y="13732"/>
                    <a:pt x="152177" y="13732"/>
                  </a:cubicBezTo>
                  <a:cubicBezTo>
                    <a:pt x="152379" y="13732"/>
                    <a:pt x="152555" y="14031"/>
                    <a:pt x="152555" y="14173"/>
                  </a:cubicBezTo>
                  <a:cubicBezTo>
                    <a:pt x="152555" y="14272"/>
                    <a:pt x="152688" y="14298"/>
                    <a:pt x="152809" y="14298"/>
                  </a:cubicBezTo>
                  <a:cubicBezTo>
                    <a:pt x="152892" y="14298"/>
                    <a:pt x="152969" y="14286"/>
                    <a:pt x="152994" y="14278"/>
                  </a:cubicBezTo>
                  <a:cubicBezTo>
                    <a:pt x="153002" y="14276"/>
                    <a:pt x="153011" y="14275"/>
                    <a:pt x="153022" y="14275"/>
                  </a:cubicBezTo>
                  <a:cubicBezTo>
                    <a:pt x="153133" y="14275"/>
                    <a:pt x="153399" y="14363"/>
                    <a:pt x="153476" y="14382"/>
                  </a:cubicBezTo>
                  <a:cubicBezTo>
                    <a:pt x="153559" y="14403"/>
                    <a:pt x="153476" y="14591"/>
                    <a:pt x="153455" y="14654"/>
                  </a:cubicBezTo>
                  <a:cubicBezTo>
                    <a:pt x="153413" y="14696"/>
                    <a:pt x="153810" y="14717"/>
                    <a:pt x="153936" y="14717"/>
                  </a:cubicBezTo>
                  <a:cubicBezTo>
                    <a:pt x="154082" y="14717"/>
                    <a:pt x="154334" y="14508"/>
                    <a:pt x="154417" y="14403"/>
                  </a:cubicBezTo>
                  <a:cubicBezTo>
                    <a:pt x="154501" y="14298"/>
                    <a:pt x="154082" y="14173"/>
                    <a:pt x="153936" y="14173"/>
                  </a:cubicBezTo>
                  <a:cubicBezTo>
                    <a:pt x="153810" y="14173"/>
                    <a:pt x="153559" y="13880"/>
                    <a:pt x="153497" y="13754"/>
                  </a:cubicBezTo>
                  <a:cubicBezTo>
                    <a:pt x="153491" y="13740"/>
                    <a:pt x="153509" y="13734"/>
                    <a:pt x="153546" y="13734"/>
                  </a:cubicBezTo>
                  <a:cubicBezTo>
                    <a:pt x="153782" y="13734"/>
                    <a:pt x="154793" y="13990"/>
                    <a:pt x="155191" y="14026"/>
                  </a:cubicBezTo>
                  <a:cubicBezTo>
                    <a:pt x="155216" y="14028"/>
                    <a:pt x="155242" y="14028"/>
                    <a:pt x="155267" y="14028"/>
                  </a:cubicBezTo>
                  <a:cubicBezTo>
                    <a:pt x="155724" y="14028"/>
                    <a:pt x="156177" y="13855"/>
                    <a:pt x="156217" y="13775"/>
                  </a:cubicBezTo>
                  <a:cubicBezTo>
                    <a:pt x="156279" y="13713"/>
                    <a:pt x="156133" y="13524"/>
                    <a:pt x="156091" y="13461"/>
                  </a:cubicBezTo>
                  <a:cubicBezTo>
                    <a:pt x="156007" y="13420"/>
                    <a:pt x="155359" y="13399"/>
                    <a:pt x="155129" y="13399"/>
                  </a:cubicBezTo>
                  <a:cubicBezTo>
                    <a:pt x="154857" y="13399"/>
                    <a:pt x="154606" y="13210"/>
                    <a:pt x="154564" y="13127"/>
                  </a:cubicBezTo>
                  <a:cubicBezTo>
                    <a:pt x="154543" y="13085"/>
                    <a:pt x="154250" y="13022"/>
                    <a:pt x="154187" y="13022"/>
                  </a:cubicBezTo>
                  <a:cubicBezTo>
                    <a:pt x="154103" y="13022"/>
                    <a:pt x="153978" y="12876"/>
                    <a:pt x="153936" y="12813"/>
                  </a:cubicBezTo>
                  <a:cubicBezTo>
                    <a:pt x="153915" y="12771"/>
                    <a:pt x="153141" y="12771"/>
                    <a:pt x="152848" y="12771"/>
                  </a:cubicBezTo>
                  <a:cubicBezTo>
                    <a:pt x="152555" y="12771"/>
                    <a:pt x="152304" y="12938"/>
                    <a:pt x="152304" y="13001"/>
                  </a:cubicBezTo>
                  <a:cubicBezTo>
                    <a:pt x="152304" y="13043"/>
                    <a:pt x="151739" y="13106"/>
                    <a:pt x="151572" y="13106"/>
                  </a:cubicBezTo>
                  <a:cubicBezTo>
                    <a:pt x="151362" y="13106"/>
                    <a:pt x="150777" y="12876"/>
                    <a:pt x="150630" y="12771"/>
                  </a:cubicBezTo>
                  <a:cubicBezTo>
                    <a:pt x="150442" y="12666"/>
                    <a:pt x="150630" y="12290"/>
                    <a:pt x="150735" y="12185"/>
                  </a:cubicBezTo>
                  <a:cubicBezTo>
                    <a:pt x="150839" y="12081"/>
                    <a:pt x="150777" y="11871"/>
                    <a:pt x="150693" y="11829"/>
                  </a:cubicBezTo>
                  <a:cubicBezTo>
                    <a:pt x="150630" y="11767"/>
                    <a:pt x="150902" y="11641"/>
                    <a:pt x="151049" y="11620"/>
                  </a:cubicBezTo>
                  <a:cubicBezTo>
                    <a:pt x="151161" y="11588"/>
                    <a:pt x="150866" y="11482"/>
                    <a:pt x="150638" y="11482"/>
                  </a:cubicBezTo>
                  <a:cubicBezTo>
                    <a:pt x="150569" y="11482"/>
                    <a:pt x="150506" y="11491"/>
                    <a:pt x="150463" y="11516"/>
                  </a:cubicBezTo>
                  <a:cubicBezTo>
                    <a:pt x="150375" y="11564"/>
                    <a:pt x="150251" y="11581"/>
                    <a:pt x="150137" y="11581"/>
                  </a:cubicBezTo>
                  <a:cubicBezTo>
                    <a:pt x="150007" y="11581"/>
                    <a:pt x="149889" y="11559"/>
                    <a:pt x="149856" y="11537"/>
                  </a:cubicBezTo>
                  <a:cubicBezTo>
                    <a:pt x="149853" y="11535"/>
                    <a:pt x="149850" y="11535"/>
                    <a:pt x="149846" y="11535"/>
                  </a:cubicBezTo>
                  <a:cubicBezTo>
                    <a:pt x="149778" y="11535"/>
                    <a:pt x="149495" y="11687"/>
                    <a:pt x="149416" y="11746"/>
                  </a:cubicBezTo>
                  <a:cubicBezTo>
                    <a:pt x="149375" y="11767"/>
                    <a:pt x="149260" y="11777"/>
                    <a:pt x="149105" y="11777"/>
                  </a:cubicBezTo>
                  <a:cubicBezTo>
                    <a:pt x="148951" y="11777"/>
                    <a:pt x="148757" y="11767"/>
                    <a:pt x="148559" y="11746"/>
                  </a:cubicBezTo>
                  <a:lnTo>
                    <a:pt x="148245" y="11725"/>
                  </a:lnTo>
                  <a:lnTo>
                    <a:pt x="147931" y="11683"/>
                  </a:lnTo>
                  <a:cubicBezTo>
                    <a:pt x="147596" y="11725"/>
                    <a:pt x="146885" y="11725"/>
                    <a:pt x="146717" y="11725"/>
                  </a:cubicBezTo>
                  <a:cubicBezTo>
                    <a:pt x="146571" y="11725"/>
                    <a:pt x="146906" y="11432"/>
                    <a:pt x="147094" y="11348"/>
                  </a:cubicBezTo>
                  <a:cubicBezTo>
                    <a:pt x="147282" y="11265"/>
                    <a:pt x="147178" y="11160"/>
                    <a:pt x="146864" y="11097"/>
                  </a:cubicBezTo>
                  <a:lnTo>
                    <a:pt x="146592" y="10993"/>
                  </a:lnTo>
                  <a:lnTo>
                    <a:pt x="146487" y="10951"/>
                  </a:lnTo>
                  <a:cubicBezTo>
                    <a:pt x="146383" y="10804"/>
                    <a:pt x="146968" y="10637"/>
                    <a:pt x="147136" y="10637"/>
                  </a:cubicBezTo>
                  <a:cubicBezTo>
                    <a:pt x="147303" y="10637"/>
                    <a:pt x="148015" y="10888"/>
                    <a:pt x="148182" y="10951"/>
                  </a:cubicBezTo>
                  <a:cubicBezTo>
                    <a:pt x="148370" y="11055"/>
                    <a:pt x="148161" y="11160"/>
                    <a:pt x="148056" y="11202"/>
                  </a:cubicBezTo>
                  <a:cubicBezTo>
                    <a:pt x="147952" y="11202"/>
                    <a:pt x="147868" y="11348"/>
                    <a:pt x="147868" y="11411"/>
                  </a:cubicBezTo>
                  <a:cubicBezTo>
                    <a:pt x="147868" y="11443"/>
                    <a:pt x="148407" y="11558"/>
                    <a:pt x="148805" y="11558"/>
                  </a:cubicBezTo>
                  <a:cubicBezTo>
                    <a:pt x="148933" y="11558"/>
                    <a:pt x="149047" y="11546"/>
                    <a:pt x="149124" y="11516"/>
                  </a:cubicBezTo>
                  <a:cubicBezTo>
                    <a:pt x="149437" y="11369"/>
                    <a:pt x="150651" y="11034"/>
                    <a:pt x="150986" y="10951"/>
                  </a:cubicBezTo>
                  <a:cubicBezTo>
                    <a:pt x="151043" y="10941"/>
                    <a:pt x="151103" y="10937"/>
                    <a:pt x="151163" y="10937"/>
                  </a:cubicBezTo>
                  <a:cubicBezTo>
                    <a:pt x="151499" y="10937"/>
                    <a:pt x="151853" y="11068"/>
                    <a:pt x="151906" y="11139"/>
                  </a:cubicBezTo>
                  <a:cubicBezTo>
                    <a:pt x="151948" y="11223"/>
                    <a:pt x="152513" y="11306"/>
                    <a:pt x="153141" y="11327"/>
                  </a:cubicBezTo>
                  <a:lnTo>
                    <a:pt x="153622" y="11223"/>
                  </a:lnTo>
                  <a:cubicBezTo>
                    <a:pt x="153915" y="11184"/>
                    <a:pt x="154190" y="11053"/>
                    <a:pt x="154498" y="11053"/>
                  </a:cubicBezTo>
                  <a:cubicBezTo>
                    <a:pt x="154520" y="11053"/>
                    <a:pt x="154542" y="11054"/>
                    <a:pt x="154564" y="11055"/>
                  </a:cubicBezTo>
                  <a:lnTo>
                    <a:pt x="154606" y="11055"/>
                  </a:lnTo>
                  <a:cubicBezTo>
                    <a:pt x="154626" y="11139"/>
                    <a:pt x="154334" y="11244"/>
                    <a:pt x="154229" y="11265"/>
                  </a:cubicBezTo>
                  <a:cubicBezTo>
                    <a:pt x="154124" y="11306"/>
                    <a:pt x="154082" y="11453"/>
                    <a:pt x="154082" y="11474"/>
                  </a:cubicBezTo>
                  <a:cubicBezTo>
                    <a:pt x="154082" y="11516"/>
                    <a:pt x="154354" y="11767"/>
                    <a:pt x="154459" y="11788"/>
                  </a:cubicBezTo>
                  <a:cubicBezTo>
                    <a:pt x="154606" y="11788"/>
                    <a:pt x="154878" y="11871"/>
                    <a:pt x="154982" y="11913"/>
                  </a:cubicBezTo>
                  <a:cubicBezTo>
                    <a:pt x="155087" y="11934"/>
                    <a:pt x="155924" y="12269"/>
                    <a:pt x="156279" y="12269"/>
                  </a:cubicBezTo>
                  <a:cubicBezTo>
                    <a:pt x="156614" y="12269"/>
                    <a:pt x="156803" y="12164"/>
                    <a:pt x="156698" y="12039"/>
                  </a:cubicBezTo>
                  <a:lnTo>
                    <a:pt x="156614" y="11955"/>
                  </a:lnTo>
                  <a:lnTo>
                    <a:pt x="156510" y="11871"/>
                  </a:lnTo>
                  <a:cubicBezTo>
                    <a:pt x="156300" y="11725"/>
                    <a:pt x="156928" y="11599"/>
                    <a:pt x="157158" y="11599"/>
                  </a:cubicBezTo>
                  <a:cubicBezTo>
                    <a:pt x="157388" y="11599"/>
                    <a:pt x="157577" y="11202"/>
                    <a:pt x="157577" y="11076"/>
                  </a:cubicBezTo>
                  <a:cubicBezTo>
                    <a:pt x="157577" y="10972"/>
                    <a:pt x="158016" y="10804"/>
                    <a:pt x="158183" y="10783"/>
                  </a:cubicBezTo>
                  <a:cubicBezTo>
                    <a:pt x="158330" y="10783"/>
                    <a:pt x="158267" y="10386"/>
                    <a:pt x="158183" y="10260"/>
                  </a:cubicBezTo>
                  <a:cubicBezTo>
                    <a:pt x="158161" y="10226"/>
                    <a:pt x="158112" y="10212"/>
                    <a:pt x="158051" y="10212"/>
                  </a:cubicBezTo>
                  <a:cubicBezTo>
                    <a:pt x="157885" y="10212"/>
                    <a:pt x="157626" y="10315"/>
                    <a:pt x="157535" y="10407"/>
                  </a:cubicBezTo>
                  <a:cubicBezTo>
                    <a:pt x="157412" y="10530"/>
                    <a:pt x="157096" y="10579"/>
                    <a:pt x="156787" y="10579"/>
                  </a:cubicBezTo>
                  <a:cubicBezTo>
                    <a:pt x="156728" y="10579"/>
                    <a:pt x="156671" y="10577"/>
                    <a:pt x="156614" y="10574"/>
                  </a:cubicBezTo>
                  <a:lnTo>
                    <a:pt x="156426" y="10700"/>
                  </a:lnTo>
                  <a:cubicBezTo>
                    <a:pt x="156344" y="10760"/>
                    <a:pt x="156270" y="10781"/>
                    <a:pt x="156201" y="10781"/>
                  </a:cubicBezTo>
                  <a:cubicBezTo>
                    <a:pt x="156031" y="10781"/>
                    <a:pt x="155890" y="10650"/>
                    <a:pt x="155722" y="10650"/>
                  </a:cubicBezTo>
                  <a:cubicBezTo>
                    <a:pt x="155699" y="10650"/>
                    <a:pt x="155676" y="10652"/>
                    <a:pt x="155652" y="10658"/>
                  </a:cubicBezTo>
                  <a:cubicBezTo>
                    <a:pt x="155521" y="10684"/>
                    <a:pt x="155384" y="10692"/>
                    <a:pt x="155244" y="10692"/>
                  </a:cubicBezTo>
                  <a:cubicBezTo>
                    <a:pt x="155034" y="10692"/>
                    <a:pt x="154818" y="10674"/>
                    <a:pt x="154610" y="10674"/>
                  </a:cubicBezTo>
                  <a:cubicBezTo>
                    <a:pt x="154401" y="10674"/>
                    <a:pt x="154200" y="10692"/>
                    <a:pt x="154020" y="10762"/>
                  </a:cubicBezTo>
                  <a:lnTo>
                    <a:pt x="153476" y="10972"/>
                  </a:lnTo>
                  <a:cubicBezTo>
                    <a:pt x="152932" y="10972"/>
                    <a:pt x="152304" y="10595"/>
                    <a:pt x="152241" y="10490"/>
                  </a:cubicBezTo>
                  <a:cubicBezTo>
                    <a:pt x="152199" y="10386"/>
                    <a:pt x="152471" y="10156"/>
                    <a:pt x="152576" y="10093"/>
                  </a:cubicBezTo>
                  <a:cubicBezTo>
                    <a:pt x="152681" y="10051"/>
                    <a:pt x="152722" y="9946"/>
                    <a:pt x="152660" y="9863"/>
                  </a:cubicBezTo>
                  <a:cubicBezTo>
                    <a:pt x="152635" y="9814"/>
                    <a:pt x="152435" y="9780"/>
                    <a:pt x="152157" y="9780"/>
                  </a:cubicBezTo>
                  <a:cubicBezTo>
                    <a:pt x="151956" y="9780"/>
                    <a:pt x="151713" y="9798"/>
                    <a:pt x="151467" y="9842"/>
                  </a:cubicBezTo>
                  <a:lnTo>
                    <a:pt x="151174" y="10114"/>
                  </a:lnTo>
                  <a:lnTo>
                    <a:pt x="151153" y="10156"/>
                  </a:lnTo>
                  <a:cubicBezTo>
                    <a:pt x="151049" y="10114"/>
                    <a:pt x="151111" y="9779"/>
                    <a:pt x="151174" y="9674"/>
                  </a:cubicBezTo>
                  <a:cubicBezTo>
                    <a:pt x="151216" y="9570"/>
                    <a:pt x="151739" y="9444"/>
                    <a:pt x="151927" y="9423"/>
                  </a:cubicBezTo>
                  <a:cubicBezTo>
                    <a:pt x="152116" y="9381"/>
                    <a:pt x="152262" y="9109"/>
                    <a:pt x="152262" y="9026"/>
                  </a:cubicBezTo>
                  <a:cubicBezTo>
                    <a:pt x="152262" y="9015"/>
                    <a:pt x="152267" y="9011"/>
                    <a:pt x="152275" y="9011"/>
                  </a:cubicBezTo>
                  <a:cubicBezTo>
                    <a:pt x="152337" y="9011"/>
                    <a:pt x="152599" y="9245"/>
                    <a:pt x="152764" y="9319"/>
                  </a:cubicBezTo>
                  <a:cubicBezTo>
                    <a:pt x="152932" y="9381"/>
                    <a:pt x="153371" y="9549"/>
                    <a:pt x="153727" y="9674"/>
                  </a:cubicBezTo>
                  <a:lnTo>
                    <a:pt x="153999" y="9800"/>
                  </a:lnTo>
                  <a:lnTo>
                    <a:pt x="154292" y="9967"/>
                  </a:lnTo>
                  <a:cubicBezTo>
                    <a:pt x="154668" y="10072"/>
                    <a:pt x="154668" y="10302"/>
                    <a:pt x="154564" y="10365"/>
                  </a:cubicBezTo>
                  <a:cubicBezTo>
                    <a:pt x="154459" y="10407"/>
                    <a:pt x="155610" y="10407"/>
                    <a:pt x="156007" y="10407"/>
                  </a:cubicBezTo>
                  <a:cubicBezTo>
                    <a:pt x="156405" y="10407"/>
                    <a:pt x="156865" y="9842"/>
                    <a:pt x="156656" y="9695"/>
                  </a:cubicBezTo>
                  <a:cubicBezTo>
                    <a:pt x="156490" y="9579"/>
                    <a:pt x="156853" y="9515"/>
                    <a:pt x="157146" y="9515"/>
                  </a:cubicBezTo>
                  <a:cubicBezTo>
                    <a:pt x="157221" y="9515"/>
                    <a:pt x="157291" y="9519"/>
                    <a:pt x="157347" y="9528"/>
                  </a:cubicBezTo>
                  <a:cubicBezTo>
                    <a:pt x="157408" y="9533"/>
                    <a:pt x="157488" y="9536"/>
                    <a:pt x="157577" y="9536"/>
                  </a:cubicBezTo>
                  <a:cubicBezTo>
                    <a:pt x="157820" y="9536"/>
                    <a:pt x="158131" y="9517"/>
                    <a:pt x="158330" y="9486"/>
                  </a:cubicBezTo>
                  <a:lnTo>
                    <a:pt x="158602" y="9444"/>
                  </a:lnTo>
                  <a:cubicBezTo>
                    <a:pt x="158707" y="9423"/>
                    <a:pt x="158811" y="9340"/>
                    <a:pt x="158916" y="9256"/>
                  </a:cubicBezTo>
                  <a:lnTo>
                    <a:pt x="158937" y="9235"/>
                  </a:lnTo>
                  <a:cubicBezTo>
                    <a:pt x="158958" y="9172"/>
                    <a:pt x="158895" y="9068"/>
                    <a:pt x="158853" y="9047"/>
                  </a:cubicBezTo>
                  <a:cubicBezTo>
                    <a:pt x="158832" y="9026"/>
                    <a:pt x="158916" y="8858"/>
                    <a:pt x="158958" y="8796"/>
                  </a:cubicBezTo>
                  <a:cubicBezTo>
                    <a:pt x="158978" y="8769"/>
                    <a:pt x="158918" y="8759"/>
                    <a:pt x="158821" y="8759"/>
                  </a:cubicBezTo>
                  <a:cubicBezTo>
                    <a:pt x="158614" y="8759"/>
                    <a:pt x="158235" y="8802"/>
                    <a:pt x="158079" y="8816"/>
                  </a:cubicBezTo>
                  <a:cubicBezTo>
                    <a:pt x="158067" y="8818"/>
                    <a:pt x="158054" y="8818"/>
                    <a:pt x="158041" y="8818"/>
                  </a:cubicBezTo>
                  <a:cubicBezTo>
                    <a:pt x="157795" y="8818"/>
                    <a:pt x="157318" y="8646"/>
                    <a:pt x="157179" y="8586"/>
                  </a:cubicBezTo>
                  <a:cubicBezTo>
                    <a:pt x="157054" y="8503"/>
                    <a:pt x="156928" y="8293"/>
                    <a:pt x="156928" y="8210"/>
                  </a:cubicBezTo>
                  <a:cubicBezTo>
                    <a:pt x="156928" y="8126"/>
                    <a:pt x="156384" y="7854"/>
                    <a:pt x="156175" y="7770"/>
                  </a:cubicBezTo>
                  <a:cubicBezTo>
                    <a:pt x="156141" y="7757"/>
                    <a:pt x="156078" y="7751"/>
                    <a:pt x="155996" y="7751"/>
                  </a:cubicBezTo>
                  <a:cubicBezTo>
                    <a:pt x="155718" y="7751"/>
                    <a:pt x="155214" y="7812"/>
                    <a:pt x="154809" y="7812"/>
                  </a:cubicBezTo>
                  <a:cubicBezTo>
                    <a:pt x="154604" y="7812"/>
                    <a:pt x="154424" y="7796"/>
                    <a:pt x="154313" y="7749"/>
                  </a:cubicBezTo>
                  <a:cubicBezTo>
                    <a:pt x="153915" y="7540"/>
                    <a:pt x="153999" y="7184"/>
                    <a:pt x="154145" y="7143"/>
                  </a:cubicBezTo>
                  <a:cubicBezTo>
                    <a:pt x="154313" y="7059"/>
                    <a:pt x="153413" y="6661"/>
                    <a:pt x="153057" y="6536"/>
                  </a:cubicBezTo>
                  <a:cubicBezTo>
                    <a:pt x="152681" y="6410"/>
                    <a:pt x="152429" y="6201"/>
                    <a:pt x="152450" y="6138"/>
                  </a:cubicBezTo>
                  <a:cubicBezTo>
                    <a:pt x="152471" y="6096"/>
                    <a:pt x="151300" y="5762"/>
                    <a:pt x="150860" y="5615"/>
                  </a:cubicBezTo>
                  <a:cubicBezTo>
                    <a:pt x="150421" y="5511"/>
                    <a:pt x="150463" y="5343"/>
                    <a:pt x="150986" y="5259"/>
                  </a:cubicBezTo>
                  <a:lnTo>
                    <a:pt x="151509" y="5448"/>
                  </a:lnTo>
                  <a:cubicBezTo>
                    <a:pt x="152004" y="5635"/>
                    <a:pt x="152498" y="5837"/>
                    <a:pt x="153038" y="5837"/>
                  </a:cubicBezTo>
                  <a:cubicBezTo>
                    <a:pt x="153161" y="5837"/>
                    <a:pt x="153285" y="5827"/>
                    <a:pt x="153413" y="5803"/>
                  </a:cubicBezTo>
                  <a:lnTo>
                    <a:pt x="153476" y="5803"/>
                  </a:lnTo>
                  <a:cubicBezTo>
                    <a:pt x="153559" y="5866"/>
                    <a:pt x="153517" y="6117"/>
                    <a:pt x="153476" y="6201"/>
                  </a:cubicBezTo>
                  <a:cubicBezTo>
                    <a:pt x="153413" y="6306"/>
                    <a:pt x="153831" y="6536"/>
                    <a:pt x="154020" y="6599"/>
                  </a:cubicBezTo>
                  <a:cubicBezTo>
                    <a:pt x="154051" y="6609"/>
                    <a:pt x="154088" y="6614"/>
                    <a:pt x="154127" y="6614"/>
                  </a:cubicBezTo>
                  <a:cubicBezTo>
                    <a:pt x="154321" y="6614"/>
                    <a:pt x="154581" y="6501"/>
                    <a:pt x="154668" y="6431"/>
                  </a:cubicBezTo>
                  <a:cubicBezTo>
                    <a:pt x="154691" y="6413"/>
                    <a:pt x="154721" y="6406"/>
                    <a:pt x="154757" y="6406"/>
                  </a:cubicBezTo>
                  <a:cubicBezTo>
                    <a:pt x="154887" y="6406"/>
                    <a:pt x="155079" y="6507"/>
                    <a:pt x="155129" y="6557"/>
                  </a:cubicBezTo>
                  <a:cubicBezTo>
                    <a:pt x="155170" y="6640"/>
                    <a:pt x="154940" y="6745"/>
                    <a:pt x="154815" y="6766"/>
                  </a:cubicBezTo>
                  <a:cubicBezTo>
                    <a:pt x="154647" y="6808"/>
                    <a:pt x="154982" y="6954"/>
                    <a:pt x="155129" y="6975"/>
                  </a:cubicBezTo>
                  <a:cubicBezTo>
                    <a:pt x="155145" y="6983"/>
                    <a:pt x="155173" y="6987"/>
                    <a:pt x="155211" y="6987"/>
                  </a:cubicBezTo>
                  <a:cubicBezTo>
                    <a:pt x="155445" y="6987"/>
                    <a:pt x="156036" y="6848"/>
                    <a:pt x="156299" y="6848"/>
                  </a:cubicBezTo>
                  <a:cubicBezTo>
                    <a:pt x="156315" y="6848"/>
                    <a:pt x="156329" y="6849"/>
                    <a:pt x="156342" y="6850"/>
                  </a:cubicBezTo>
                  <a:cubicBezTo>
                    <a:pt x="156635" y="6871"/>
                    <a:pt x="157263" y="7247"/>
                    <a:pt x="157451" y="7352"/>
                  </a:cubicBezTo>
                  <a:cubicBezTo>
                    <a:pt x="157608" y="7439"/>
                    <a:pt x="157750" y="7483"/>
                    <a:pt x="157818" y="7483"/>
                  </a:cubicBezTo>
                  <a:cubicBezTo>
                    <a:pt x="157831" y="7483"/>
                    <a:pt x="157842" y="7481"/>
                    <a:pt x="157849" y="7477"/>
                  </a:cubicBezTo>
                  <a:cubicBezTo>
                    <a:pt x="157854" y="7472"/>
                    <a:pt x="157874" y="7469"/>
                    <a:pt x="157904" y="7469"/>
                  </a:cubicBezTo>
                  <a:cubicBezTo>
                    <a:pt x="157996" y="7469"/>
                    <a:pt x="158189" y="7493"/>
                    <a:pt x="158393" y="7540"/>
                  </a:cubicBezTo>
                  <a:lnTo>
                    <a:pt x="158623" y="7603"/>
                  </a:lnTo>
                  <a:lnTo>
                    <a:pt x="158727" y="7645"/>
                  </a:lnTo>
                  <a:cubicBezTo>
                    <a:pt x="158832" y="7749"/>
                    <a:pt x="158393" y="8210"/>
                    <a:pt x="158183" y="8377"/>
                  </a:cubicBezTo>
                  <a:cubicBezTo>
                    <a:pt x="158075" y="8453"/>
                    <a:pt x="158186" y="8490"/>
                    <a:pt x="158444" y="8490"/>
                  </a:cubicBezTo>
                  <a:cubicBezTo>
                    <a:pt x="158683" y="8490"/>
                    <a:pt x="159048" y="8458"/>
                    <a:pt x="159481" y="8398"/>
                  </a:cubicBezTo>
                  <a:lnTo>
                    <a:pt x="160276" y="8272"/>
                  </a:lnTo>
                  <a:cubicBezTo>
                    <a:pt x="160318" y="8272"/>
                    <a:pt x="160360" y="8189"/>
                    <a:pt x="160401" y="8126"/>
                  </a:cubicBezTo>
                  <a:lnTo>
                    <a:pt x="160422" y="8105"/>
                  </a:lnTo>
                  <a:cubicBezTo>
                    <a:pt x="160464" y="8063"/>
                    <a:pt x="160380" y="7959"/>
                    <a:pt x="160360" y="7896"/>
                  </a:cubicBezTo>
                  <a:cubicBezTo>
                    <a:pt x="160318" y="7854"/>
                    <a:pt x="160506" y="7791"/>
                    <a:pt x="160736" y="7749"/>
                  </a:cubicBezTo>
                  <a:lnTo>
                    <a:pt x="160904" y="7666"/>
                  </a:lnTo>
                  <a:lnTo>
                    <a:pt x="161050" y="7582"/>
                  </a:lnTo>
                  <a:cubicBezTo>
                    <a:pt x="161154" y="7504"/>
                    <a:pt x="161307" y="7482"/>
                    <a:pt x="161417" y="7482"/>
                  </a:cubicBezTo>
                  <a:cubicBezTo>
                    <a:pt x="161485" y="7482"/>
                    <a:pt x="161536" y="7490"/>
                    <a:pt x="161552" y="7498"/>
                  </a:cubicBezTo>
                  <a:cubicBezTo>
                    <a:pt x="161554" y="7501"/>
                    <a:pt x="161557" y="7502"/>
                    <a:pt x="161561" y="7502"/>
                  </a:cubicBezTo>
                  <a:cubicBezTo>
                    <a:pt x="161650" y="7502"/>
                    <a:pt x="162111" y="6744"/>
                    <a:pt x="162494" y="6724"/>
                  </a:cubicBezTo>
                  <a:cubicBezTo>
                    <a:pt x="162891" y="6703"/>
                    <a:pt x="162473" y="6515"/>
                    <a:pt x="162201" y="6452"/>
                  </a:cubicBezTo>
                  <a:cubicBezTo>
                    <a:pt x="161950" y="6410"/>
                    <a:pt x="161866" y="6180"/>
                    <a:pt x="161929" y="6096"/>
                  </a:cubicBezTo>
                  <a:cubicBezTo>
                    <a:pt x="161971" y="6013"/>
                    <a:pt x="161887" y="5824"/>
                    <a:pt x="161720" y="5699"/>
                  </a:cubicBezTo>
                  <a:lnTo>
                    <a:pt x="161573" y="5699"/>
                  </a:lnTo>
                  <a:cubicBezTo>
                    <a:pt x="161519" y="5707"/>
                    <a:pt x="161466" y="5710"/>
                    <a:pt x="161415" y="5710"/>
                  </a:cubicBezTo>
                  <a:cubicBezTo>
                    <a:pt x="160913" y="5710"/>
                    <a:pt x="160551" y="5364"/>
                    <a:pt x="160171" y="5155"/>
                  </a:cubicBezTo>
                  <a:cubicBezTo>
                    <a:pt x="159627" y="4862"/>
                    <a:pt x="159062" y="4548"/>
                    <a:pt x="158414" y="4443"/>
                  </a:cubicBezTo>
                  <a:lnTo>
                    <a:pt x="158225" y="4422"/>
                  </a:lnTo>
                  <a:cubicBezTo>
                    <a:pt x="158058" y="4255"/>
                    <a:pt x="157430" y="4088"/>
                    <a:pt x="156844" y="4046"/>
                  </a:cubicBezTo>
                  <a:lnTo>
                    <a:pt x="156405" y="3816"/>
                  </a:lnTo>
                  <a:cubicBezTo>
                    <a:pt x="155924" y="3565"/>
                    <a:pt x="155463" y="3418"/>
                    <a:pt x="154919" y="3418"/>
                  </a:cubicBezTo>
                  <a:cubicBezTo>
                    <a:pt x="154647" y="3418"/>
                    <a:pt x="154396" y="3376"/>
                    <a:pt x="154124" y="3355"/>
                  </a:cubicBezTo>
                  <a:cubicBezTo>
                    <a:pt x="153559" y="3293"/>
                    <a:pt x="152994" y="3062"/>
                    <a:pt x="152450" y="2979"/>
                  </a:cubicBezTo>
                  <a:cubicBezTo>
                    <a:pt x="151872" y="2882"/>
                    <a:pt x="151294" y="2749"/>
                    <a:pt x="150697" y="2749"/>
                  </a:cubicBezTo>
                  <a:cubicBezTo>
                    <a:pt x="150516" y="2749"/>
                    <a:pt x="150334" y="2761"/>
                    <a:pt x="150149" y="2790"/>
                  </a:cubicBezTo>
                  <a:lnTo>
                    <a:pt x="149960" y="2832"/>
                  </a:lnTo>
                  <a:cubicBezTo>
                    <a:pt x="149751" y="2790"/>
                    <a:pt x="149584" y="2749"/>
                    <a:pt x="149584" y="2728"/>
                  </a:cubicBezTo>
                  <a:cubicBezTo>
                    <a:pt x="149584" y="2686"/>
                    <a:pt x="149898" y="2623"/>
                    <a:pt x="150002" y="2581"/>
                  </a:cubicBezTo>
                  <a:cubicBezTo>
                    <a:pt x="150128" y="2560"/>
                    <a:pt x="150212" y="2518"/>
                    <a:pt x="150212" y="2477"/>
                  </a:cubicBezTo>
                  <a:cubicBezTo>
                    <a:pt x="150212" y="2456"/>
                    <a:pt x="149709" y="2435"/>
                    <a:pt x="149521" y="2414"/>
                  </a:cubicBezTo>
                  <a:cubicBezTo>
                    <a:pt x="149333" y="2372"/>
                    <a:pt x="150170" y="2330"/>
                    <a:pt x="150546" y="2226"/>
                  </a:cubicBezTo>
                  <a:cubicBezTo>
                    <a:pt x="150621" y="2204"/>
                    <a:pt x="150688" y="2194"/>
                    <a:pt x="150748" y="2194"/>
                  </a:cubicBezTo>
                  <a:cubicBezTo>
                    <a:pt x="150972" y="2194"/>
                    <a:pt x="151086" y="2322"/>
                    <a:pt x="151069" y="2372"/>
                  </a:cubicBezTo>
                  <a:cubicBezTo>
                    <a:pt x="151007" y="2477"/>
                    <a:pt x="151216" y="2560"/>
                    <a:pt x="151279" y="2560"/>
                  </a:cubicBezTo>
                  <a:cubicBezTo>
                    <a:pt x="151321" y="2560"/>
                    <a:pt x="151425" y="2351"/>
                    <a:pt x="151488" y="2309"/>
                  </a:cubicBezTo>
                  <a:cubicBezTo>
                    <a:pt x="151522" y="2258"/>
                    <a:pt x="151656" y="2220"/>
                    <a:pt x="151819" y="2220"/>
                  </a:cubicBezTo>
                  <a:cubicBezTo>
                    <a:pt x="151854" y="2220"/>
                    <a:pt x="151890" y="2222"/>
                    <a:pt x="151927" y="2226"/>
                  </a:cubicBezTo>
                  <a:lnTo>
                    <a:pt x="152095" y="2309"/>
                  </a:lnTo>
                  <a:cubicBezTo>
                    <a:pt x="152656" y="2564"/>
                    <a:pt x="153232" y="2709"/>
                    <a:pt x="153855" y="2709"/>
                  </a:cubicBezTo>
                  <a:cubicBezTo>
                    <a:pt x="153998" y="2709"/>
                    <a:pt x="154143" y="2701"/>
                    <a:pt x="154292" y="2686"/>
                  </a:cubicBezTo>
                  <a:cubicBezTo>
                    <a:pt x="154440" y="2673"/>
                    <a:pt x="154591" y="2664"/>
                    <a:pt x="154743" y="2664"/>
                  </a:cubicBezTo>
                  <a:cubicBezTo>
                    <a:pt x="155081" y="2664"/>
                    <a:pt x="155424" y="2709"/>
                    <a:pt x="155756" y="2853"/>
                  </a:cubicBezTo>
                  <a:cubicBezTo>
                    <a:pt x="156036" y="2980"/>
                    <a:pt x="156308" y="2999"/>
                    <a:pt x="156587" y="2999"/>
                  </a:cubicBezTo>
                  <a:cubicBezTo>
                    <a:pt x="156705" y="2999"/>
                    <a:pt x="156824" y="2996"/>
                    <a:pt x="156946" y="2996"/>
                  </a:cubicBezTo>
                  <a:cubicBezTo>
                    <a:pt x="157009" y="2996"/>
                    <a:pt x="157073" y="2997"/>
                    <a:pt x="157137" y="3000"/>
                  </a:cubicBezTo>
                  <a:lnTo>
                    <a:pt x="157639" y="3042"/>
                  </a:lnTo>
                  <a:cubicBezTo>
                    <a:pt x="158183" y="3083"/>
                    <a:pt x="160046" y="3293"/>
                    <a:pt x="160569" y="3460"/>
                  </a:cubicBezTo>
                  <a:cubicBezTo>
                    <a:pt x="160790" y="3537"/>
                    <a:pt x="161029" y="3565"/>
                    <a:pt x="161227" y="3565"/>
                  </a:cubicBezTo>
                  <a:cubicBezTo>
                    <a:pt x="161459" y="3565"/>
                    <a:pt x="161634" y="3526"/>
                    <a:pt x="161657" y="3481"/>
                  </a:cubicBezTo>
                  <a:cubicBezTo>
                    <a:pt x="161720" y="3397"/>
                    <a:pt x="161427" y="3293"/>
                    <a:pt x="161322" y="3293"/>
                  </a:cubicBezTo>
                  <a:cubicBezTo>
                    <a:pt x="161217" y="3293"/>
                    <a:pt x="160799" y="3000"/>
                    <a:pt x="160380" y="2644"/>
                  </a:cubicBezTo>
                  <a:lnTo>
                    <a:pt x="159753" y="2560"/>
                  </a:lnTo>
                  <a:lnTo>
                    <a:pt x="159230" y="2518"/>
                  </a:lnTo>
                  <a:cubicBezTo>
                    <a:pt x="158733" y="2240"/>
                    <a:pt x="158274" y="2057"/>
                    <a:pt x="158211" y="2057"/>
                  </a:cubicBezTo>
                  <a:cubicBezTo>
                    <a:pt x="158208" y="2057"/>
                    <a:pt x="158205" y="2057"/>
                    <a:pt x="158204" y="2058"/>
                  </a:cubicBezTo>
                  <a:cubicBezTo>
                    <a:pt x="158183" y="2058"/>
                    <a:pt x="157911" y="1828"/>
                    <a:pt x="157849" y="1744"/>
                  </a:cubicBezTo>
                  <a:cubicBezTo>
                    <a:pt x="157765" y="1681"/>
                    <a:pt x="157388" y="1514"/>
                    <a:pt x="157033" y="1389"/>
                  </a:cubicBezTo>
                  <a:lnTo>
                    <a:pt x="156761" y="1326"/>
                  </a:lnTo>
                  <a:lnTo>
                    <a:pt x="155463" y="1096"/>
                  </a:lnTo>
                  <a:cubicBezTo>
                    <a:pt x="154020" y="886"/>
                    <a:pt x="152409" y="656"/>
                    <a:pt x="151844" y="573"/>
                  </a:cubicBezTo>
                  <a:lnTo>
                    <a:pt x="151362" y="531"/>
                  </a:lnTo>
                  <a:cubicBezTo>
                    <a:pt x="150797" y="489"/>
                    <a:pt x="150274" y="468"/>
                    <a:pt x="149751" y="384"/>
                  </a:cubicBezTo>
                  <a:cubicBezTo>
                    <a:pt x="149120" y="279"/>
                    <a:pt x="148467" y="195"/>
                    <a:pt x="147808" y="195"/>
                  </a:cubicBezTo>
                  <a:cubicBezTo>
                    <a:pt x="147550" y="195"/>
                    <a:pt x="147291" y="208"/>
                    <a:pt x="147031" y="238"/>
                  </a:cubicBezTo>
                  <a:cubicBezTo>
                    <a:pt x="146885" y="238"/>
                    <a:pt x="146717" y="154"/>
                    <a:pt x="146571" y="133"/>
                  </a:cubicBezTo>
                  <a:lnTo>
                    <a:pt x="146090" y="29"/>
                  </a:lnTo>
                  <a:cubicBezTo>
                    <a:pt x="144897" y="175"/>
                    <a:pt x="144206" y="280"/>
                    <a:pt x="144604" y="280"/>
                  </a:cubicBezTo>
                  <a:lnTo>
                    <a:pt x="145085" y="280"/>
                  </a:lnTo>
                  <a:cubicBezTo>
                    <a:pt x="145336" y="280"/>
                    <a:pt x="144918" y="363"/>
                    <a:pt x="144165" y="468"/>
                  </a:cubicBezTo>
                  <a:lnTo>
                    <a:pt x="143453" y="342"/>
                  </a:lnTo>
                  <a:lnTo>
                    <a:pt x="142533" y="175"/>
                  </a:lnTo>
                  <a:cubicBezTo>
                    <a:pt x="142399" y="180"/>
                    <a:pt x="142236" y="183"/>
                    <a:pt x="142050" y="183"/>
                  </a:cubicBezTo>
                  <a:cubicBezTo>
                    <a:pt x="140961" y="183"/>
                    <a:pt x="139112" y="105"/>
                    <a:pt x="138175" y="105"/>
                  </a:cubicBezTo>
                  <a:cubicBezTo>
                    <a:pt x="138015" y="105"/>
                    <a:pt x="137882" y="107"/>
                    <a:pt x="137783" y="112"/>
                  </a:cubicBezTo>
                  <a:cubicBezTo>
                    <a:pt x="137087" y="112"/>
                    <a:pt x="134085" y="0"/>
                    <a:pt x="1325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6" name="Google Shape;1416;p42"/>
          <p:cNvSpPr txBox="1">
            <a:spLocks noGrp="1"/>
          </p:cNvSpPr>
          <p:nvPr>
            <p:ph type="title"/>
          </p:nvPr>
        </p:nvSpPr>
        <p:spPr>
          <a:xfrm>
            <a:off x="3348222" y="3774618"/>
            <a:ext cx="5337900" cy="7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Provide the resources for all students to make growth in reading.</a:t>
            </a:r>
            <a:endParaRPr dirty="0"/>
          </a:p>
        </p:txBody>
      </p:sp>
      <p:sp>
        <p:nvSpPr>
          <p:cNvPr id="1417" name="Google Shape;1417;p42"/>
          <p:cNvSpPr txBox="1">
            <a:spLocks noGrp="1"/>
          </p:cNvSpPr>
          <p:nvPr>
            <p:ph type="title" idx="2"/>
          </p:nvPr>
        </p:nvSpPr>
        <p:spPr>
          <a:xfrm>
            <a:off x="-64971" y="3676650"/>
            <a:ext cx="2712771" cy="115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2"/>
                </a:solidFill>
              </a:rPr>
              <a:t>Goal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1419" name="Google Shape;1419;p42"/>
          <p:cNvSpPr/>
          <p:nvPr/>
        </p:nvSpPr>
        <p:spPr>
          <a:xfrm>
            <a:off x="285750" y="285750"/>
            <a:ext cx="8572500" cy="24576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Google Shape;1424;p43"/>
          <p:cNvSpPr/>
          <p:nvPr/>
        </p:nvSpPr>
        <p:spPr>
          <a:xfrm>
            <a:off x="285700" y="314400"/>
            <a:ext cx="8572500" cy="45150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25" name="Google Shape;1425;p43"/>
          <p:cNvPicPr preferRelativeResize="0"/>
          <p:nvPr/>
        </p:nvPicPr>
        <p:blipFill rotWithShape="1">
          <a:blip r:embed="rId4">
            <a:alphaModFix/>
          </a:blip>
          <a:srcRect t="21412" b="9868"/>
          <a:stretch/>
        </p:blipFill>
        <p:spPr>
          <a:xfrm>
            <a:off x="571513" y="600075"/>
            <a:ext cx="8000975" cy="394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426" name="Google Shape;1426;p43"/>
          <p:cNvSpPr txBox="1">
            <a:spLocks noGrp="1"/>
          </p:cNvSpPr>
          <p:nvPr>
            <p:ph type="title"/>
          </p:nvPr>
        </p:nvSpPr>
        <p:spPr>
          <a:xfrm>
            <a:off x="2753728" y="600075"/>
            <a:ext cx="4611300" cy="12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/>
              <a:t>Initial Data- </a:t>
            </a:r>
            <a:r>
              <a:rPr lang="en-US" dirty="0"/>
              <a:t>Educationally</a:t>
            </a:r>
            <a:endParaRPr dirty="0"/>
          </a:p>
        </p:txBody>
      </p:sp>
      <p:sp>
        <p:nvSpPr>
          <p:cNvPr id="1427" name="Google Shape;1427;p43"/>
          <p:cNvSpPr txBox="1">
            <a:spLocks noGrp="1"/>
          </p:cNvSpPr>
          <p:nvPr>
            <p:ph type="subTitle" idx="1"/>
          </p:nvPr>
        </p:nvSpPr>
        <p:spPr>
          <a:xfrm>
            <a:off x="832266" y="2057951"/>
            <a:ext cx="7567771" cy="21825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/>
              <a:t>- At the beginning of the year, I had student reading levels ranging from level B to Level R (based upon Fountas and Pinnell reading levels)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6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/>
              <a:t>In August,  data from running records indicated that 14 out of 32 students were reading below grade level expectations for the beginning of second grade.</a:t>
            </a:r>
          </a:p>
        </p:txBody>
      </p:sp>
      <p:grpSp>
        <p:nvGrpSpPr>
          <p:cNvPr id="1428" name="Google Shape;1428;p43"/>
          <p:cNvGrpSpPr/>
          <p:nvPr/>
        </p:nvGrpSpPr>
        <p:grpSpPr>
          <a:xfrm>
            <a:off x="3315831" y="1592296"/>
            <a:ext cx="5772120" cy="217865"/>
            <a:chOff x="1681275" y="728975"/>
            <a:chExt cx="4253275" cy="490025"/>
          </a:xfrm>
        </p:grpSpPr>
        <p:sp>
          <p:nvSpPr>
            <p:cNvPr id="1429" name="Google Shape;1429;p43"/>
            <p:cNvSpPr/>
            <p:nvPr/>
          </p:nvSpPr>
          <p:spPr>
            <a:xfrm>
              <a:off x="1718400" y="747425"/>
              <a:ext cx="4072300" cy="415525"/>
            </a:xfrm>
            <a:custGeom>
              <a:avLst/>
              <a:gdLst/>
              <a:ahLst/>
              <a:cxnLst/>
              <a:rect l="l" t="t" r="r" b="b"/>
              <a:pathLst>
                <a:path w="162892" h="16621" extrusionOk="0">
                  <a:moveTo>
                    <a:pt x="145127" y="1055"/>
                  </a:moveTo>
                  <a:cubicBezTo>
                    <a:pt x="145303" y="1055"/>
                    <a:pt x="145480" y="1111"/>
                    <a:pt x="145650" y="1179"/>
                  </a:cubicBezTo>
                  <a:cubicBezTo>
                    <a:pt x="145336" y="1179"/>
                    <a:pt x="145002" y="1200"/>
                    <a:pt x="144688" y="1200"/>
                  </a:cubicBezTo>
                  <a:cubicBezTo>
                    <a:pt x="144831" y="1095"/>
                    <a:pt x="144979" y="1055"/>
                    <a:pt x="145127" y="1055"/>
                  </a:cubicBezTo>
                  <a:close/>
                  <a:moveTo>
                    <a:pt x="151556" y="1092"/>
                  </a:moveTo>
                  <a:cubicBezTo>
                    <a:pt x="151626" y="1092"/>
                    <a:pt x="151676" y="1161"/>
                    <a:pt x="151676" y="1179"/>
                  </a:cubicBezTo>
                  <a:cubicBezTo>
                    <a:pt x="151676" y="1200"/>
                    <a:pt x="151613" y="1242"/>
                    <a:pt x="151572" y="1242"/>
                  </a:cubicBezTo>
                  <a:cubicBezTo>
                    <a:pt x="151509" y="1242"/>
                    <a:pt x="151321" y="1200"/>
                    <a:pt x="151300" y="1179"/>
                  </a:cubicBezTo>
                  <a:cubicBezTo>
                    <a:pt x="151300" y="1158"/>
                    <a:pt x="151488" y="1117"/>
                    <a:pt x="151530" y="1096"/>
                  </a:cubicBezTo>
                  <a:cubicBezTo>
                    <a:pt x="151539" y="1093"/>
                    <a:pt x="151548" y="1092"/>
                    <a:pt x="151556" y="1092"/>
                  </a:cubicBezTo>
                  <a:close/>
                  <a:moveTo>
                    <a:pt x="153915" y="1200"/>
                  </a:moveTo>
                  <a:cubicBezTo>
                    <a:pt x="153915" y="1200"/>
                    <a:pt x="153936" y="1305"/>
                    <a:pt x="153936" y="1347"/>
                  </a:cubicBezTo>
                  <a:cubicBezTo>
                    <a:pt x="153936" y="1368"/>
                    <a:pt x="153894" y="1389"/>
                    <a:pt x="153894" y="1389"/>
                  </a:cubicBezTo>
                  <a:cubicBezTo>
                    <a:pt x="153873" y="1389"/>
                    <a:pt x="153873" y="1368"/>
                    <a:pt x="153873" y="1347"/>
                  </a:cubicBezTo>
                  <a:cubicBezTo>
                    <a:pt x="153873" y="1305"/>
                    <a:pt x="153894" y="1242"/>
                    <a:pt x="153915" y="1200"/>
                  </a:cubicBezTo>
                  <a:close/>
                  <a:moveTo>
                    <a:pt x="139603" y="1389"/>
                  </a:moveTo>
                  <a:cubicBezTo>
                    <a:pt x="139666" y="1389"/>
                    <a:pt x="139687" y="1451"/>
                    <a:pt x="139687" y="1451"/>
                  </a:cubicBezTo>
                  <a:cubicBezTo>
                    <a:pt x="139687" y="1472"/>
                    <a:pt x="139645" y="1472"/>
                    <a:pt x="139603" y="1472"/>
                  </a:cubicBezTo>
                  <a:cubicBezTo>
                    <a:pt x="139561" y="1472"/>
                    <a:pt x="139478" y="1451"/>
                    <a:pt x="139478" y="1409"/>
                  </a:cubicBezTo>
                  <a:cubicBezTo>
                    <a:pt x="139478" y="1389"/>
                    <a:pt x="139582" y="1389"/>
                    <a:pt x="139603" y="1389"/>
                  </a:cubicBezTo>
                  <a:close/>
                  <a:moveTo>
                    <a:pt x="154564" y="1409"/>
                  </a:moveTo>
                  <a:cubicBezTo>
                    <a:pt x="154626" y="1409"/>
                    <a:pt x="154815" y="1472"/>
                    <a:pt x="154815" y="1472"/>
                  </a:cubicBezTo>
                  <a:cubicBezTo>
                    <a:pt x="154815" y="1472"/>
                    <a:pt x="154647" y="1514"/>
                    <a:pt x="154606" y="1556"/>
                  </a:cubicBezTo>
                  <a:cubicBezTo>
                    <a:pt x="154599" y="1558"/>
                    <a:pt x="154592" y="1559"/>
                    <a:pt x="154584" y="1559"/>
                  </a:cubicBezTo>
                  <a:cubicBezTo>
                    <a:pt x="154525" y="1559"/>
                    <a:pt x="154459" y="1491"/>
                    <a:pt x="154459" y="1472"/>
                  </a:cubicBezTo>
                  <a:cubicBezTo>
                    <a:pt x="154459" y="1451"/>
                    <a:pt x="154522" y="1409"/>
                    <a:pt x="154564" y="1409"/>
                  </a:cubicBezTo>
                  <a:close/>
                  <a:moveTo>
                    <a:pt x="155401" y="1598"/>
                  </a:moveTo>
                  <a:cubicBezTo>
                    <a:pt x="155463" y="1598"/>
                    <a:pt x="155673" y="1661"/>
                    <a:pt x="155694" y="1661"/>
                  </a:cubicBezTo>
                  <a:cubicBezTo>
                    <a:pt x="155694" y="1661"/>
                    <a:pt x="155484" y="1681"/>
                    <a:pt x="155401" y="1681"/>
                  </a:cubicBezTo>
                  <a:cubicBezTo>
                    <a:pt x="155338" y="1681"/>
                    <a:pt x="155275" y="1640"/>
                    <a:pt x="155275" y="1619"/>
                  </a:cubicBezTo>
                  <a:cubicBezTo>
                    <a:pt x="155275" y="1619"/>
                    <a:pt x="155338" y="1598"/>
                    <a:pt x="155401" y="1598"/>
                  </a:cubicBezTo>
                  <a:close/>
                  <a:moveTo>
                    <a:pt x="156171" y="1754"/>
                  </a:moveTo>
                  <a:cubicBezTo>
                    <a:pt x="156225" y="1754"/>
                    <a:pt x="156279" y="1811"/>
                    <a:pt x="156279" y="1828"/>
                  </a:cubicBezTo>
                  <a:cubicBezTo>
                    <a:pt x="156279" y="1870"/>
                    <a:pt x="156217" y="1891"/>
                    <a:pt x="156175" y="1891"/>
                  </a:cubicBezTo>
                  <a:cubicBezTo>
                    <a:pt x="156091" y="1891"/>
                    <a:pt x="155903" y="1870"/>
                    <a:pt x="155924" y="1828"/>
                  </a:cubicBezTo>
                  <a:cubicBezTo>
                    <a:pt x="155924" y="1828"/>
                    <a:pt x="156091" y="1786"/>
                    <a:pt x="156133" y="1765"/>
                  </a:cubicBezTo>
                  <a:cubicBezTo>
                    <a:pt x="156145" y="1757"/>
                    <a:pt x="156158" y="1754"/>
                    <a:pt x="156171" y="1754"/>
                  </a:cubicBezTo>
                  <a:close/>
                  <a:moveTo>
                    <a:pt x="136109" y="1828"/>
                  </a:moveTo>
                  <a:cubicBezTo>
                    <a:pt x="136151" y="1828"/>
                    <a:pt x="136339" y="1870"/>
                    <a:pt x="136339" y="1891"/>
                  </a:cubicBezTo>
                  <a:cubicBezTo>
                    <a:pt x="136339" y="1891"/>
                    <a:pt x="136193" y="1933"/>
                    <a:pt x="136130" y="1974"/>
                  </a:cubicBezTo>
                  <a:cubicBezTo>
                    <a:pt x="136125" y="1977"/>
                    <a:pt x="136120" y="1978"/>
                    <a:pt x="136115" y="1978"/>
                  </a:cubicBezTo>
                  <a:cubicBezTo>
                    <a:pt x="136071" y="1978"/>
                    <a:pt x="136004" y="1909"/>
                    <a:pt x="136004" y="1891"/>
                  </a:cubicBezTo>
                  <a:cubicBezTo>
                    <a:pt x="136004" y="1870"/>
                    <a:pt x="136046" y="1828"/>
                    <a:pt x="136109" y="1828"/>
                  </a:cubicBezTo>
                  <a:close/>
                  <a:moveTo>
                    <a:pt x="142533" y="1870"/>
                  </a:moveTo>
                  <a:cubicBezTo>
                    <a:pt x="142595" y="1870"/>
                    <a:pt x="142784" y="1912"/>
                    <a:pt x="142784" y="1912"/>
                  </a:cubicBezTo>
                  <a:cubicBezTo>
                    <a:pt x="142784" y="1912"/>
                    <a:pt x="142616" y="1974"/>
                    <a:pt x="142574" y="1995"/>
                  </a:cubicBezTo>
                  <a:cubicBezTo>
                    <a:pt x="142568" y="1998"/>
                    <a:pt x="142560" y="1999"/>
                    <a:pt x="142553" y="1999"/>
                  </a:cubicBezTo>
                  <a:cubicBezTo>
                    <a:pt x="142494" y="1999"/>
                    <a:pt x="142428" y="1930"/>
                    <a:pt x="142428" y="1912"/>
                  </a:cubicBezTo>
                  <a:cubicBezTo>
                    <a:pt x="142428" y="1891"/>
                    <a:pt x="142491" y="1870"/>
                    <a:pt x="142533" y="1870"/>
                  </a:cubicBezTo>
                  <a:close/>
                  <a:moveTo>
                    <a:pt x="141405" y="1892"/>
                  </a:moveTo>
                  <a:cubicBezTo>
                    <a:pt x="141583" y="1892"/>
                    <a:pt x="141765" y="1948"/>
                    <a:pt x="141947" y="2016"/>
                  </a:cubicBezTo>
                  <a:cubicBezTo>
                    <a:pt x="141633" y="2016"/>
                    <a:pt x="141277" y="2016"/>
                    <a:pt x="140963" y="2037"/>
                  </a:cubicBezTo>
                  <a:cubicBezTo>
                    <a:pt x="141107" y="1932"/>
                    <a:pt x="141255" y="1892"/>
                    <a:pt x="141405" y="1892"/>
                  </a:cubicBezTo>
                  <a:close/>
                  <a:moveTo>
                    <a:pt x="145211" y="1661"/>
                  </a:moveTo>
                  <a:lnTo>
                    <a:pt x="145859" y="1891"/>
                  </a:lnTo>
                  <a:lnTo>
                    <a:pt x="146278" y="2079"/>
                  </a:lnTo>
                  <a:cubicBezTo>
                    <a:pt x="146509" y="2054"/>
                    <a:pt x="146652" y="2043"/>
                    <a:pt x="146704" y="2043"/>
                  </a:cubicBezTo>
                  <a:cubicBezTo>
                    <a:pt x="146783" y="2043"/>
                    <a:pt x="146645" y="2070"/>
                    <a:pt x="146278" y="2121"/>
                  </a:cubicBezTo>
                  <a:lnTo>
                    <a:pt x="145190" y="2121"/>
                  </a:lnTo>
                  <a:cubicBezTo>
                    <a:pt x="144583" y="2016"/>
                    <a:pt x="144081" y="1870"/>
                    <a:pt x="144081" y="1828"/>
                  </a:cubicBezTo>
                  <a:cubicBezTo>
                    <a:pt x="144081" y="1807"/>
                    <a:pt x="144583" y="1723"/>
                    <a:pt x="145211" y="1661"/>
                  </a:cubicBezTo>
                  <a:close/>
                  <a:moveTo>
                    <a:pt x="139919" y="1931"/>
                  </a:moveTo>
                  <a:cubicBezTo>
                    <a:pt x="140099" y="1931"/>
                    <a:pt x="140117" y="2164"/>
                    <a:pt x="139939" y="2164"/>
                  </a:cubicBezTo>
                  <a:cubicBezTo>
                    <a:pt x="139932" y="2164"/>
                    <a:pt x="139925" y="2164"/>
                    <a:pt x="139917" y="2163"/>
                  </a:cubicBezTo>
                  <a:cubicBezTo>
                    <a:pt x="139687" y="2142"/>
                    <a:pt x="139499" y="2037"/>
                    <a:pt x="139499" y="2016"/>
                  </a:cubicBezTo>
                  <a:cubicBezTo>
                    <a:pt x="139499" y="1974"/>
                    <a:pt x="139687" y="1933"/>
                    <a:pt x="139896" y="1933"/>
                  </a:cubicBezTo>
                  <a:cubicBezTo>
                    <a:pt x="139904" y="1932"/>
                    <a:pt x="139911" y="1931"/>
                    <a:pt x="139919" y="1931"/>
                  </a:cubicBezTo>
                  <a:close/>
                  <a:moveTo>
                    <a:pt x="43618" y="4749"/>
                  </a:moveTo>
                  <a:cubicBezTo>
                    <a:pt x="45056" y="4749"/>
                    <a:pt x="46054" y="4768"/>
                    <a:pt x="46054" y="4799"/>
                  </a:cubicBezTo>
                  <a:cubicBezTo>
                    <a:pt x="46054" y="4820"/>
                    <a:pt x="44171" y="4862"/>
                    <a:pt x="41890" y="4925"/>
                  </a:cubicBezTo>
                  <a:lnTo>
                    <a:pt x="29922" y="5218"/>
                  </a:lnTo>
                  <a:cubicBezTo>
                    <a:pt x="28771" y="5239"/>
                    <a:pt x="27730" y="5249"/>
                    <a:pt x="26977" y="5249"/>
                  </a:cubicBezTo>
                  <a:cubicBezTo>
                    <a:pt x="26223" y="5249"/>
                    <a:pt x="25758" y="5239"/>
                    <a:pt x="25758" y="5218"/>
                  </a:cubicBezTo>
                  <a:lnTo>
                    <a:pt x="25758" y="5176"/>
                  </a:lnTo>
                  <a:lnTo>
                    <a:pt x="25779" y="5155"/>
                  </a:lnTo>
                  <a:cubicBezTo>
                    <a:pt x="25821" y="5134"/>
                    <a:pt x="27725" y="5071"/>
                    <a:pt x="30005" y="5029"/>
                  </a:cubicBezTo>
                  <a:lnTo>
                    <a:pt x="41890" y="4757"/>
                  </a:lnTo>
                  <a:cubicBezTo>
                    <a:pt x="42507" y="4752"/>
                    <a:pt x="43092" y="4749"/>
                    <a:pt x="43618" y="4749"/>
                  </a:cubicBezTo>
                  <a:close/>
                  <a:moveTo>
                    <a:pt x="156279" y="5699"/>
                  </a:moveTo>
                  <a:cubicBezTo>
                    <a:pt x="156300" y="5699"/>
                    <a:pt x="156405" y="5741"/>
                    <a:pt x="156405" y="5762"/>
                  </a:cubicBezTo>
                  <a:cubicBezTo>
                    <a:pt x="156405" y="5783"/>
                    <a:pt x="156300" y="5783"/>
                    <a:pt x="156279" y="5783"/>
                  </a:cubicBezTo>
                  <a:cubicBezTo>
                    <a:pt x="156217" y="5783"/>
                    <a:pt x="156196" y="5741"/>
                    <a:pt x="156196" y="5741"/>
                  </a:cubicBezTo>
                  <a:cubicBezTo>
                    <a:pt x="156196" y="5699"/>
                    <a:pt x="156238" y="5699"/>
                    <a:pt x="156279" y="5699"/>
                  </a:cubicBezTo>
                  <a:close/>
                  <a:moveTo>
                    <a:pt x="4855" y="5783"/>
                  </a:moveTo>
                  <a:cubicBezTo>
                    <a:pt x="5002" y="5783"/>
                    <a:pt x="5378" y="5803"/>
                    <a:pt x="5378" y="5845"/>
                  </a:cubicBezTo>
                  <a:cubicBezTo>
                    <a:pt x="5378" y="5866"/>
                    <a:pt x="5023" y="5908"/>
                    <a:pt x="4897" y="5908"/>
                  </a:cubicBezTo>
                  <a:cubicBezTo>
                    <a:pt x="4868" y="5916"/>
                    <a:pt x="4841" y="5920"/>
                    <a:pt x="4814" y="5920"/>
                  </a:cubicBezTo>
                  <a:cubicBezTo>
                    <a:pt x="4706" y="5920"/>
                    <a:pt x="4625" y="5862"/>
                    <a:pt x="4625" y="5845"/>
                  </a:cubicBezTo>
                  <a:cubicBezTo>
                    <a:pt x="4604" y="5803"/>
                    <a:pt x="4730" y="5783"/>
                    <a:pt x="4855" y="5783"/>
                  </a:cubicBezTo>
                  <a:close/>
                  <a:moveTo>
                    <a:pt x="153546" y="7035"/>
                  </a:moveTo>
                  <a:cubicBezTo>
                    <a:pt x="153623" y="7035"/>
                    <a:pt x="153706" y="7103"/>
                    <a:pt x="153706" y="7122"/>
                  </a:cubicBezTo>
                  <a:cubicBezTo>
                    <a:pt x="153706" y="7143"/>
                    <a:pt x="153622" y="7163"/>
                    <a:pt x="153517" y="7163"/>
                  </a:cubicBezTo>
                  <a:cubicBezTo>
                    <a:pt x="153413" y="7163"/>
                    <a:pt x="153162" y="7122"/>
                    <a:pt x="153162" y="7122"/>
                  </a:cubicBezTo>
                  <a:cubicBezTo>
                    <a:pt x="153162" y="7122"/>
                    <a:pt x="153413" y="7059"/>
                    <a:pt x="153517" y="7038"/>
                  </a:cubicBezTo>
                  <a:cubicBezTo>
                    <a:pt x="153527" y="7036"/>
                    <a:pt x="153536" y="7035"/>
                    <a:pt x="153546" y="7035"/>
                  </a:cubicBezTo>
                  <a:close/>
                  <a:moveTo>
                    <a:pt x="4813" y="7268"/>
                  </a:moveTo>
                  <a:cubicBezTo>
                    <a:pt x="5127" y="7268"/>
                    <a:pt x="5420" y="7310"/>
                    <a:pt x="5420" y="7331"/>
                  </a:cubicBezTo>
                  <a:cubicBezTo>
                    <a:pt x="5441" y="7352"/>
                    <a:pt x="5148" y="7415"/>
                    <a:pt x="4834" y="7456"/>
                  </a:cubicBezTo>
                  <a:cubicBezTo>
                    <a:pt x="4733" y="7475"/>
                    <a:pt x="4579" y="7483"/>
                    <a:pt x="4414" y="7483"/>
                  </a:cubicBezTo>
                  <a:cubicBezTo>
                    <a:pt x="4036" y="7483"/>
                    <a:pt x="3600" y="7444"/>
                    <a:pt x="3600" y="7415"/>
                  </a:cubicBezTo>
                  <a:cubicBezTo>
                    <a:pt x="3600" y="7352"/>
                    <a:pt x="4500" y="7268"/>
                    <a:pt x="4813" y="7268"/>
                  </a:cubicBezTo>
                  <a:close/>
                  <a:moveTo>
                    <a:pt x="2972" y="7666"/>
                  </a:moveTo>
                  <a:cubicBezTo>
                    <a:pt x="3077" y="7666"/>
                    <a:pt x="3349" y="7728"/>
                    <a:pt x="3349" y="7728"/>
                  </a:cubicBezTo>
                  <a:cubicBezTo>
                    <a:pt x="3349" y="7728"/>
                    <a:pt x="3077" y="7770"/>
                    <a:pt x="2972" y="7791"/>
                  </a:cubicBezTo>
                  <a:cubicBezTo>
                    <a:pt x="2952" y="7799"/>
                    <a:pt x="2933" y="7803"/>
                    <a:pt x="2916" y="7803"/>
                  </a:cubicBezTo>
                  <a:cubicBezTo>
                    <a:pt x="2845" y="7803"/>
                    <a:pt x="2805" y="7745"/>
                    <a:pt x="2805" y="7728"/>
                  </a:cubicBezTo>
                  <a:cubicBezTo>
                    <a:pt x="2805" y="7687"/>
                    <a:pt x="2867" y="7666"/>
                    <a:pt x="2972" y="7666"/>
                  </a:cubicBezTo>
                  <a:close/>
                  <a:moveTo>
                    <a:pt x="3139" y="8461"/>
                  </a:moveTo>
                  <a:cubicBezTo>
                    <a:pt x="3286" y="8461"/>
                    <a:pt x="3432" y="8482"/>
                    <a:pt x="3432" y="8503"/>
                  </a:cubicBezTo>
                  <a:cubicBezTo>
                    <a:pt x="3432" y="8503"/>
                    <a:pt x="3286" y="8524"/>
                    <a:pt x="3139" y="8524"/>
                  </a:cubicBezTo>
                  <a:cubicBezTo>
                    <a:pt x="2972" y="8524"/>
                    <a:pt x="2595" y="8503"/>
                    <a:pt x="2595" y="8503"/>
                  </a:cubicBezTo>
                  <a:cubicBezTo>
                    <a:pt x="2595" y="8482"/>
                    <a:pt x="2972" y="8461"/>
                    <a:pt x="3139" y="8461"/>
                  </a:cubicBezTo>
                  <a:close/>
                  <a:moveTo>
                    <a:pt x="4714" y="8517"/>
                  </a:moveTo>
                  <a:cubicBezTo>
                    <a:pt x="4832" y="8517"/>
                    <a:pt x="4933" y="8530"/>
                    <a:pt x="4960" y="8565"/>
                  </a:cubicBezTo>
                  <a:cubicBezTo>
                    <a:pt x="5014" y="8601"/>
                    <a:pt x="4697" y="8745"/>
                    <a:pt x="4487" y="8745"/>
                  </a:cubicBezTo>
                  <a:cubicBezTo>
                    <a:pt x="4453" y="8745"/>
                    <a:pt x="4421" y="8742"/>
                    <a:pt x="4395" y="8733"/>
                  </a:cubicBezTo>
                  <a:cubicBezTo>
                    <a:pt x="4207" y="8670"/>
                    <a:pt x="4165" y="8607"/>
                    <a:pt x="4290" y="8565"/>
                  </a:cubicBezTo>
                  <a:cubicBezTo>
                    <a:pt x="4363" y="8541"/>
                    <a:pt x="4554" y="8517"/>
                    <a:pt x="4714" y="8517"/>
                  </a:cubicBezTo>
                  <a:close/>
                  <a:moveTo>
                    <a:pt x="157472" y="9005"/>
                  </a:moveTo>
                  <a:cubicBezTo>
                    <a:pt x="157514" y="9005"/>
                    <a:pt x="157556" y="9047"/>
                    <a:pt x="157556" y="9047"/>
                  </a:cubicBezTo>
                  <a:cubicBezTo>
                    <a:pt x="157556" y="9088"/>
                    <a:pt x="157493" y="9088"/>
                    <a:pt x="157472" y="9088"/>
                  </a:cubicBezTo>
                  <a:cubicBezTo>
                    <a:pt x="157466" y="9091"/>
                    <a:pt x="157459" y="9093"/>
                    <a:pt x="157451" y="9093"/>
                  </a:cubicBezTo>
                  <a:cubicBezTo>
                    <a:pt x="157403" y="9093"/>
                    <a:pt x="157329" y="9044"/>
                    <a:pt x="157347" y="9026"/>
                  </a:cubicBezTo>
                  <a:cubicBezTo>
                    <a:pt x="157347" y="9005"/>
                    <a:pt x="157451" y="9005"/>
                    <a:pt x="157472" y="9005"/>
                  </a:cubicBezTo>
                  <a:close/>
                  <a:moveTo>
                    <a:pt x="4109" y="10613"/>
                  </a:moveTo>
                  <a:cubicBezTo>
                    <a:pt x="4186" y="10613"/>
                    <a:pt x="4269" y="10681"/>
                    <a:pt x="4269" y="10700"/>
                  </a:cubicBezTo>
                  <a:cubicBezTo>
                    <a:pt x="4269" y="10720"/>
                    <a:pt x="4186" y="10762"/>
                    <a:pt x="4081" y="10762"/>
                  </a:cubicBezTo>
                  <a:cubicBezTo>
                    <a:pt x="3976" y="10762"/>
                    <a:pt x="3704" y="10720"/>
                    <a:pt x="3704" y="10700"/>
                  </a:cubicBezTo>
                  <a:cubicBezTo>
                    <a:pt x="3704" y="10700"/>
                    <a:pt x="3976" y="10658"/>
                    <a:pt x="4081" y="10616"/>
                  </a:cubicBezTo>
                  <a:cubicBezTo>
                    <a:pt x="4090" y="10614"/>
                    <a:pt x="4100" y="10613"/>
                    <a:pt x="4109" y="10613"/>
                  </a:cubicBezTo>
                  <a:close/>
                  <a:moveTo>
                    <a:pt x="4625" y="10595"/>
                  </a:moveTo>
                  <a:cubicBezTo>
                    <a:pt x="4625" y="10595"/>
                    <a:pt x="4646" y="10700"/>
                    <a:pt x="4646" y="10720"/>
                  </a:cubicBezTo>
                  <a:cubicBezTo>
                    <a:pt x="4646" y="10762"/>
                    <a:pt x="4604" y="10783"/>
                    <a:pt x="4604" y="10783"/>
                  </a:cubicBezTo>
                  <a:cubicBezTo>
                    <a:pt x="4583" y="10783"/>
                    <a:pt x="4583" y="10762"/>
                    <a:pt x="4583" y="10720"/>
                  </a:cubicBezTo>
                  <a:cubicBezTo>
                    <a:pt x="4583" y="10679"/>
                    <a:pt x="4604" y="10595"/>
                    <a:pt x="4625" y="10595"/>
                  </a:cubicBezTo>
                  <a:close/>
                  <a:moveTo>
                    <a:pt x="145969" y="10750"/>
                  </a:moveTo>
                  <a:cubicBezTo>
                    <a:pt x="146125" y="10750"/>
                    <a:pt x="146112" y="10813"/>
                    <a:pt x="146069" y="11013"/>
                  </a:cubicBezTo>
                  <a:cubicBezTo>
                    <a:pt x="145964" y="10972"/>
                    <a:pt x="145839" y="10909"/>
                    <a:pt x="145629" y="10783"/>
                  </a:cubicBezTo>
                  <a:cubicBezTo>
                    <a:pt x="145788" y="10763"/>
                    <a:pt x="145897" y="10750"/>
                    <a:pt x="145969" y="10750"/>
                  </a:cubicBezTo>
                  <a:close/>
                  <a:moveTo>
                    <a:pt x="144701" y="11531"/>
                  </a:moveTo>
                  <a:cubicBezTo>
                    <a:pt x="144793" y="11531"/>
                    <a:pt x="144922" y="11565"/>
                    <a:pt x="144939" y="11599"/>
                  </a:cubicBezTo>
                  <a:cubicBezTo>
                    <a:pt x="144939" y="11599"/>
                    <a:pt x="144730" y="11620"/>
                    <a:pt x="144646" y="11620"/>
                  </a:cubicBezTo>
                  <a:cubicBezTo>
                    <a:pt x="144583" y="11620"/>
                    <a:pt x="144520" y="11578"/>
                    <a:pt x="144520" y="11557"/>
                  </a:cubicBezTo>
                  <a:cubicBezTo>
                    <a:pt x="144520" y="11557"/>
                    <a:pt x="144583" y="11537"/>
                    <a:pt x="144646" y="11537"/>
                  </a:cubicBezTo>
                  <a:cubicBezTo>
                    <a:pt x="144661" y="11533"/>
                    <a:pt x="144680" y="11531"/>
                    <a:pt x="144701" y="11531"/>
                  </a:cubicBezTo>
                  <a:close/>
                  <a:moveTo>
                    <a:pt x="94994" y="12980"/>
                  </a:moveTo>
                  <a:cubicBezTo>
                    <a:pt x="95015" y="12980"/>
                    <a:pt x="95120" y="13001"/>
                    <a:pt x="95120" y="13022"/>
                  </a:cubicBezTo>
                  <a:cubicBezTo>
                    <a:pt x="95120" y="13064"/>
                    <a:pt x="95015" y="13064"/>
                    <a:pt x="94994" y="13064"/>
                  </a:cubicBezTo>
                  <a:cubicBezTo>
                    <a:pt x="94931" y="13064"/>
                    <a:pt x="94910" y="13001"/>
                    <a:pt x="94910" y="13001"/>
                  </a:cubicBezTo>
                  <a:cubicBezTo>
                    <a:pt x="94910" y="12980"/>
                    <a:pt x="94952" y="12980"/>
                    <a:pt x="94994" y="12980"/>
                  </a:cubicBezTo>
                  <a:close/>
                  <a:moveTo>
                    <a:pt x="78611" y="12897"/>
                  </a:moveTo>
                  <a:cubicBezTo>
                    <a:pt x="78611" y="12897"/>
                    <a:pt x="78653" y="13001"/>
                    <a:pt x="78653" y="13022"/>
                  </a:cubicBezTo>
                  <a:cubicBezTo>
                    <a:pt x="78653" y="13064"/>
                    <a:pt x="78590" y="13085"/>
                    <a:pt x="78590" y="13085"/>
                  </a:cubicBezTo>
                  <a:cubicBezTo>
                    <a:pt x="78569" y="13085"/>
                    <a:pt x="78569" y="13064"/>
                    <a:pt x="78569" y="13022"/>
                  </a:cubicBezTo>
                  <a:cubicBezTo>
                    <a:pt x="78569" y="13001"/>
                    <a:pt x="78611" y="12897"/>
                    <a:pt x="78611" y="12897"/>
                  </a:cubicBezTo>
                  <a:close/>
                  <a:moveTo>
                    <a:pt x="91877" y="13064"/>
                  </a:moveTo>
                  <a:cubicBezTo>
                    <a:pt x="91897" y="13064"/>
                    <a:pt x="92002" y="13085"/>
                    <a:pt x="92002" y="13106"/>
                  </a:cubicBezTo>
                  <a:cubicBezTo>
                    <a:pt x="92002" y="13127"/>
                    <a:pt x="91897" y="13127"/>
                    <a:pt x="91877" y="13127"/>
                  </a:cubicBezTo>
                  <a:cubicBezTo>
                    <a:pt x="91835" y="13127"/>
                    <a:pt x="91793" y="13106"/>
                    <a:pt x="91793" y="13085"/>
                  </a:cubicBezTo>
                  <a:cubicBezTo>
                    <a:pt x="91793" y="13064"/>
                    <a:pt x="91856" y="13064"/>
                    <a:pt x="91877" y="13064"/>
                  </a:cubicBezTo>
                  <a:close/>
                  <a:moveTo>
                    <a:pt x="92772" y="12967"/>
                  </a:moveTo>
                  <a:cubicBezTo>
                    <a:pt x="92997" y="12967"/>
                    <a:pt x="93224" y="13092"/>
                    <a:pt x="93425" y="13106"/>
                  </a:cubicBezTo>
                  <a:cubicBezTo>
                    <a:pt x="93111" y="13106"/>
                    <a:pt x="92797" y="13127"/>
                    <a:pt x="92400" y="13127"/>
                  </a:cubicBezTo>
                  <a:cubicBezTo>
                    <a:pt x="92520" y="13007"/>
                    <a:pt x="92645" y="12967"/>
                    <a:pt x="92772" y="12967"/>
                  </a:cubicBezTo>
                  <a:close/>
                  <a:moveTo>
                    <a:pt x="90893" y="13001"/>
                  </a:moveTo>
                  <a:cubicBezTo>
                    <a:pt x="90893" y="13001"/>
                    <a:pt x="90914" y="13106"/>
                    <a:pt x="90914" y="13127"/>
                  </a:cubicBezTo>
                  <a:cubicBezTo>
                    <a:pt x="90914" y="13148"/>
                    <a:pt x="90851" y="13189"/>
                    <a:pt x="90851" y="13189"/>
                  </a:cubicBezTo>
                  <a:cubicBezTo>
                    <a:pt x="90830" y="13189"/>
                    <a:pt x="90830" y="13148"/>
                    <a:pt x="90830" y="13127"/>
                  </a:cubicBezTo>
                  <a:cubicBezTo>
                    <a:pt x="90830" y="13106"/>
                    <a:pt x="90851" y="13001"/>
                    <a:pt x="90893" y="13001"/>
                  </a:cubicBezTo>
                  <a:close/>
                  <a:moveTo>
                    <a:pt x="141649" y="13053"/>
                  </a:moveTo>
                  <a:cubicBezTo>
                    <a:pt x="141983" y="13053"/>
                    <a:pt x="142313" y="13095"/>
                    <a:pt x="142637" y="13148"/>
                  </a:cubicBezTo>
                  <a:cubicBezTo>
                    <a:pt x="141989" y="13189"/>
                    <a:pt x="141319" y="13189"/>
                    <a:pt x="140629" y="13210"/>
                  </a:cubicBezTo>
                  <a:cubicBezTo>
                    <a:pt x="140974" y="13095"/>
                    <a:pt x="141314" y="13053"/>
                    <a:pt x="141649" y="13053"/>
                  </a:cubicBezTo>
                  <a:close/>
                  <a:moveTo>
                    <a:pt x="86489" y="13098"/>
                  </a:moveTo>
                  <a:cubicBezTo>
                    <a:pt x="87139" y="13098"/>
                    <a:pt x="87827" y="13133"/>
                    <a:pt x="88445" y="13210"/>
                  </a:cubicBezTo>
                  <a:cubicBezTo>
                    <a:pt x="87085" y="13231"/>
                    <a:pt x="85725" y="13273"/>
                    <a:pt x="84239" y="13294"/>
                  </a:cubicBezTo>
                  <a:cubicBezTo>
                    <a:pt x="84696" y="13171"/>
                    <a:pt x="85553" y="13098"/>
                    <a:pt x="86489" y="13098"/>
                  </a:cubicBezTo>
                  <a:close/>
                  <a:moveTo>
                    <a:pt x="81080" y="13273"/>
                  </a:moveTo>
                  <a:cubicBezTo>
                    <a:pt x="81226" y="13273"/>
                    <a:pt x="81603" y="13294"/>
                    <a:pt x="81603" y="13315"/>
                  </a:cubicBezTo>
                  <a:cubicBezTo>
                    <a:pt x="81603" y="13336"/>
                    <a:pt x="81226" y="13399"/>
                    <a:pt x="81101" y="13399"/>
                  </a:cubicBezTo>
                  <a:cubicBezTo>
                    <a:pt x="81087" y="13401"/>
                    <a:pt x="81073" y="13402"/>
                    <a:pt x="81060" y="13402"/>
                  </a:cubicBezTo>
                  <a:cubicBezTo>
                    <a:pt x="80949" y="13402"/>
                    <a:pt x="80850" y="13334"/>
                    <a:pt x="80850" y="13315"/>
                  </a:cubicBezTo>
                  <a:cubicBezTo>
                    <a:pt x="80808" y="13294"/>
                    <a:pt x="80954" y="13273"/>
                    <a:pt x="81080" y="13273"/>
                  </a:cubicBezTo>
                  <a:close/>
                  <a:moveTo>
                    <a:pt x="83732" y="13175"/>
                  </a:moveTo>
                  <a:cubicBezTo>
                    <a:pt x="83936" y="13175"/>
                    <a:pt x="84093" y="13215"/>
                    <a:pt x="84093" y="13231"/>
                  </a:cubicBezTo>
                  <a:cubicBezTo>
                    <a:pt x="84093" y="13273"/>
                    <a:pt x="83905" y="13315"/>
                    <a:pt x="83674" y="13378"/>
                  </a:cubicBezTo>
                  <a:cubicBezTo>
                    <a:pt x="83471" y="13395"/>
                    <a:pt x="82926" y="13425"/>
                    <a:pt x="82692" y="13425"/>
                  </a:cubicBezTo>
                  <a:cubicBezTo>
                    <a:pt x="82636" y="13425"/>
                    <a:pt x="82598" y="13424"/>
                    <a:pt x="82586" y="13420"/>
                  </a:cubicBezTo>
                  <a:cubicBezTo>
                    <a:pt x="82545" y="13378"/>
                    <a:pt x="82482" y="13294"/>
                    <a:pt x="82482" y="13294"/>
                  </a:cubicBezTo>
                  <a:cubicBezTo>
                    <a:pt x="82482" y="13273"/>
                    <a:pt x="83256" y="13210"/>
                    <a:pt x="83528" y="13189"/>
                  </a:cubicBezTo>
                  <a:cubicBezTo>
                    <a:pt x="83598" y="13179"/>
                    <a:pt x="83668" y="13175"/>
                    <a:pt x="83732" y="13175"/>
                  </a:cubicBezTo>
                  <a:close/>
                  <a:moveTo>
                    <a:pt x="76147" y="13573"/>
                  </a:moveTo>
                  <a:cubicBezTo>
                    <a:pt x="76279" y="13573"/>
                    <a:pt x="76456" y="13608"/>
                    <a:pt x="76456" y="13608"/>
                  </a:cubicBezTo>
                  <a:cubicBezTo>
                    <a:pt x="76456" y="13629"/>
                    <a:pt x="76121" y="13650"/>
                    <a:pt x="76037" y="13650"/>
                  </a:cubicBezTo>
                  <a:cubicBezTo>
                    <a:pt x="75912" y="13650"/>
                    <a:pt x="75828" y="13629"/>
                    <a:pt x="75828" y="13608"/>
                  </a:cubicBezTo>
                  <a:cubicBezTo>
                    <a:pt x="75828" y="13608"/>
                    <a:pt x="75933" y="13587"/>
                    <a:pt x="76037" y="13587"/>
                  </a:cubicBezTo>
                  <a:cubicBezTo>
                    <a:pt x="76064" y="13577"/>
                    <a:pt x="76103" y="13573"/>
                    <a:pt x="76147" y="13573"/>
                  </a:cubicBezTo>
                  <a:close/>
                  <a:moveTo>
                    <a:pt x="84774" y="13833"/>
                  </a:moveTo>
                  <a:cubicBezTo>
                    <a:pt x="84797" y="13833"/>
                    <a:pt x="84814" y="13835"/>
                    <a:pt x="84825" y="13838"/>
                  </a:cubicBezTo>
                  <a:cubicBezTo>
                    <a:pt x="84835" y="13853"/>
                    <a:pt x="84638" y="13877"/>
                    <a:pt x="84312" y="13904"/>
                  </a:cubicBezTo>
                  <a:lnTo>
                    <a:pt x="84312" y="13904"/>
                  </a:lnTo>
                  <a:cubicBezTo>
                    <a:pt x="84510" y="13859"/>
                    <a:pt x="84684" y="13833"/>
                    <a:pt x="84774" y="13833"/>
                  </a:cubicBezTo>
                  <a:close/>
                  <a:moveTo>
                    <a:pt x="86520" y="13650"/>
                  </a:moveTo>
                  <a:cubicBezTo>
                    <a:pt x="86667" y="13650"/>
                    <a:pt x="86813" y="13671"/>
                    <a:pt x="86813" y="13713"/>
                  </a:cubicBezTo>
                  <a:cubicBezTo>
                    <a:pt x="86813" y="13733"/>
                    <a:pt x="86562" y="13859"/>
                    <a:pt x="86457" y="13922"/>
                  </a:cubicBezTo>
                  <a:cubicBezTo>
                    <a:pt x="86405" y="13943"/>
                    <a:pt x="86353" y="13953"/>
                    <a:pt x="86311" y="13953"/>
                  </a:cubicBezTo>
                  <a:cubicBezTo>
                    <a:pt x="86269" y="13953"/>
                    <a:pt x="86238" y="13943"/>
                    <a:pt x="86227" y="13922"/>
                  </a:cubicBezTo>
                  <a:cubicBezTo>
                    <a:pt x="86206" y="13901"/>
                    <a:pt x="86395" y="13671"/>
                    <a:pt x="86520" y="13650"/>
                  </a:cubicBezTo>
                  <a:close/>
                  <a:moveTo>
                    <a:pt x="69073" y="13375"/>
                  </a:moveTo>
                  <a:cubicBezTo>
                    <a:pt x="69484" y="13375"/>
                    <a:pt x="69822" y="13388"/>
                    <a:pt x="69970" y="13420"/>
                  </a:cubicBezTo>
                  <a:cubicBezTo>
                    <a:pt x="70430" y="13503"/>
                    <a:pt x="70137" y="13754"/>
                    <a:pt x="69886" y="13838"/>
                  </a:cubicBezTo>
                  <a:cubicBezTo>
                    <a:pt x="69759" y="13877"/>
                    <a:pt x="69637" y="13893"/>
                    <a:pt x="69537" y="13893"/>
                  </a:cubicBezTo>
                  <a:cubicBezTo>
                    <a:pt x="69421" y="13893"/>
                    <a:pt x="69334" y="13872"/>
                    <a:pt x="69300" y="13838"/>
                  </a:cubicBezTo>
                  <a:cubicBezTo>
                    <a:pt x="69287" y="13818"/>
                    <a:pt x="68893" y="13811"/>
                    <a:pt x="68317" y="13811"/>
                  </a:cubicBezTo>
                  <a:cubicBezTo>
                    <a:pt x="67077" y="13811"/>
                    <a:pt x="64991" y="13845"/>
                    <a:pt x="64048" y="13859"/>
                  </a:cubicBezTo>
                  <a:cubicBezTo>
                    <a:pt x="62667" y="13880"/>
                    <a:pt x="61454" y="13943"/>
                    <a:pt x="61433" y="13964"/>
                  </a:cubicBezTo>
                  <a:cubicBezTo>
                    <a:pt x="61430" y="13966"/>
                    <a:pt x="61415" y="13968"/>
                    <a:pt x="61390" y="13968"/>
                  </a:cubicBezTo>
                  <a:cubicBezTo>
                    <a:pt x="61228" y="13968"/>
                    <a:pt x="60658" y="13913"/>
                    <a:pt x="60386" y="13859"/>
                  </a:cubicBezTo>
                  <a:cubicBezTo>
                    <a:pt x="60094" y="13817"/>
                    <a:pt x="60386" y="13775"/>
                    <a:pt x="61077" y="13775"/>
                  </a:cubicBezTo>
                  <a:lnTo>
                    <a:pt x="61516" y="13629"/>
                  </a:lnTo>
                  <a:lnTo>
                    <a:pt x="61977" y="13461"/>
                  </a:lnTo>
                  <a:cubicBezTo>
                    <a:pt x="62188" y="13498"/>
                    <a:pt x="62463" y="13515"/>
                    <a:pt x="62750" y="13515"/>
                  </a:cubicBezTo>
                  <a:cubicBezTo>
                    <a:pt x="63117" y="13515"/>
                    <a:pt x="63503" y="13488"/>
                    <a:pt x="63797" y="13441"/>
                  </a:cubicBezTo>
                  <a:lnTo>
                    <a:pt x="64278" y="13420"/>
                  </a:lnTo>
                  <a:lnTo>
                    <a:pt x="64739" y="13399"/>
                  </a:lnTo>
                  <a:cubicBezTo>
                    <a:pt x="65067" y="13470"/>
                    <a:pt x="65553" y="13503"/>
                    <a:pt x="65981" y="13503"/>
                  </a:cubicBezTo>
                  <a:cubicBezTo>
                    <a:pt x="66179" y="13503"/>
                    <a:pt x="66365" y="13496"/>
                    <a:pt x="66517" y="13482"/>
                  </a:cubicBezTo>
                  <a:cubicBezTo>
                    <a:pt x="66836" y="13439"/>
                    <a:pt x="68143" y="13375"/>
                    <a:pt x="69073" y="13375"/>
                  </a:cubicBezTo>
                  <a:close/>
                  <a:moveTo>
                    <a:pt x="94081" y="13916"/>
                  </a:moveTo>
                  <a:cubicBezTo>
                    <a:pt x="94258" y="13916"/>
                    <a:pt x="94488" y="13947"/>
                    <a:pt x="94471" y="13964"/>
                  </a:cubicBezTo>
                  <a:cubicBezTo>
                    <a:pt x="94471" y="14006"/>
                    <a:pt x="94094" y="14026"/>
                    <a:pt x="93969" y="14047"/>
                  </a:cubicBezTo>
                  <a:cubicBezTo>
                    <a:pt x="93955" y="14050"/>
                    <a:pt x="93941" y="14051"/>
                    <a:pt x="93928" y="14051"/>
                  </a:cubicBezTo>
                  <a:cubicBezTo>
                    <a:pt x="93817" y="14051"/>
                    <a:pt x="93718" y="13982"/>
                    <a:pt x="93718" y="13964"/>
                  </a:cubicBezTo>
                  <a:cubicBezTo>
                    <a:pt x="93718" y="13943"/>
                    <a:pt x="93843" y="13922"/>
                    <a:pt x="93969" y="13922"/>
                  </a:cubicBezTo>
                  <a:cubicBezTo>
                    <a:pt x="94001" y="13918"/>
                    <a:pt x="94040" y="13916"/>
                    <a:pt x="94081" y="13916"/>
                  </a:cubicBezTo>
                  <a:close/>
                  <a:moveTo>
                    <a:pt x="80703" y="14089"/>
                  </a:moveTo>
                  <a:cubicBezTo>
                    <a:pt x="80655" y="14102"/>
                    <a:pt x="80600" y="14114"/>
                    <a:pt x="80538" y="14126"/>
                  </a:cubicBezTo>
                  <a:lnTo>
                    <a:pt x="80538" y="14126"/>
                  </a:lnTo>
                  <a:cubicBezTo>
                    <a:pt x="80624" y="14123"/>
                    <a:pt x="80714" y="14119"/>
                    <a:pt x="80805" y="14115"/>
                  </a:cubicBezTo>
                  <a:lnTo>
                    <a:pt x="80805" y="14115"/>
                  </a:lnTo>
                  <a:lnTo>
                    <a:pt x="80703" y="14089"/>
                  </a:lnTo>
                  <a:close/>
                  <a:moveTo>
                    <a:pt x="11614" y="14006"/>
                  </a:moveTo>
                  <a:lnTo>
                    <a:pt x="11614" y="14006"/>
                  </a:lnTo>
                  <a:cubicBezTo>
                    <a:pt x="11470" y="14111"/>
                    <a:pt x="11322" y="14150"/>
                    <a:pt x="11174" y="14150"/>
                  </a:cubicBezTo>
                  <a:cubicBezTo>
                    <a:pt x="10998" y="14150"/>
                    <a:pt x="10821" y="14095"/>
                    <a:pt x="10651" y="14026"/>
                  </a:cubicBezTo>
                  <a:cubicBezTo>
                    <a:pt x="10986" y="14026"/>
                    <a:pt x="11300" y="14026"/>
                    <a:pt x="11614" y="14006"/>
                  </a:cubicBezTo>
                  <a:close/>
                  <a:moveTo>
                    <a:pt x="37021" y="14060"/>
                  </a:moveTo>
                  <a:cubicBezTo>
                    <a:pt x="37344" y="14060"/>
                    <a:pt x="37580" y="14079"/>
                    <a:pt x="37580" y="14110"/>
                  </a:cubicBezTo>
                  <a:cubicBezTo>
                    <a:pt x="37580" y="14131"/>
                    <a:pt x="37161" y="14152"/>
                    <a:pt x="36638" y="14152"/>
                  </a:cubicBezTo>
                  <a:cubicBezTo>
                    <a:pt x="36115" y="14152"/>
                    <a:pt x="34755" y="14131"/>
                    <a:pt x="34755" y="14131"/>
                  </a:cubicBezTo>
                  <a:cubicBezTo>
                    <a:pt x="34755" y="14131"/>
                    <a:pt x="36115" y="14068"/>
                    <a:pt x="36638" y="14068"/>
                  </a:cubicBezTo>
                  <a:cubicBezTo>
                    <a:pt x="36773" y="14063"/>
                    <a:pt x="36903" y="14060"/>
                    <a:pt x="37021" y="14060"/>
                  </a:cubicBezTo>
                  <a:close/>
                  <a:moveTo>
                    <a:pt x="74876" y="14072"/>
                  </a:moveTo>
                  <a:cubicBezTo>
                    <a:pt x="75035" y="14072"/>
                    <a:pt x="75181" y="14084"/>
                    <a:pt x="75242" y="14110"/>
                  </a:cubicBezTo>
                  <a:cubicBezTo>
                    <a:pt x="75410" y="14152"/>
                    <a:pt x="74803" y="14236"/>
                    <a:pt x="74531" y="14236"/>
                  </a:cubicBezTo>
                  <a:cubicBezTo>
                    <a:pt x="74301" y="14236"/>
                    <a:pt x="74196" y="14215"/>
                    <a:pt x="74322" y="14131"/>
                  </a:cubicBezTo>
                  <a:cubicBezTo>
                    <a:pt x="74407" y="14095"/>
                    <a:pt x="74654" y="14072"/>
                    <a:pt x="74876" y="14072"/>
                  </a:cubicBezTo>
                  <a:close/>
                  <a:moveTo>
                    <a:pt x="143286" y="13754"/>
                  </a:moveTo>
                  <a:lnTo>
                    <a:pt x="143370" y="13796"/>
                  </a:lnTo>
                  <a:lnTo>
                    <a:pt x="143767" y="13838"/>
                  </a:lnTo>
                  <a:cubicBezTo>
                    <a:pt x="144206" y="13922"/>
                    <a:pt x="144583" y="14089"/>
                    <a:pt x="144583" y="14173"/>
                  </a:cubicBezTo>
                  <a:cubicBezTo>
                    <a:pt x="144583" y="14208"/>
                    <a:pt x="144547" y="14225"/>
                    <a:pt x="144483" y="14225"/>
                  </a:cubicBezTo>
                  <a:cubicBezTo>
                    <a:pt x="144394" y="14225"/>
                    <a:pt x="144252" y="14192"/>
                    <a:pt x="144081" y="14131"/>
                  </a:cubicBezTo>
                  <a:lnTo>
                    <a:pt x="143642" y="14131"/>
                  </a:lnTo>
                  <a:cubicBezTo>
                    <a:pt x="143467" y="14218"/>
                    <a:pt x="143278" y="14262"/>
                    <a:pt x="143196" y="14262"/>
                  </a:cubicBezTo>
                  <a:cubicBezTo>
                    <a:pt x="143179" y="14262"/>
                    <a:pt x="143167" y="14260"/>
                    <a:pt x="143160" y="14257"/>
                  </a:cubicBezTo>
                  <a:cubicBezTo>
                    <a:pt x="143139" y="14236"/>
                    <a:pt x="143160" y="14173"/>
                    <a:pt x="143202" y="14152"/>
                  </a:cubicBezTo>
                  <a:cubicBezTo>
                    <a:pt x="143244" y="14131"/>
                    <a:pt x="143223" y="13922"/>
                    <a:pt x="143160" y="13922"/>
                  </a:cubicBezTo>
                  <a:cubicBezTo>
                    <a:pt x="143139" y="13859"/>
                    <a:pt x="143181" y="13817"/>
                    <a:pt x="143286" y="13754"/>
                  </a:cubicBezTo>
                  <a:close/>
                  <a:moveTo>
                    <a:pt x="142553" y="14149"/>
                  </a:moveTo>
                  <a:cubicBezTo>
                    <a:pt x="142608" y="14149"/>
                    <a:pt x="142658" y="14217"/>
                    <a:pt x="142658" y="14236"/>
                  </a:cubicBezTo>
                  <a:cubicBezTo>
                    <a:pt x="142658" y="14257"/>
                    <a:pt x="142616" y="14278"/>
                    <a:pt x="142554" y="14278"/>
                  </a:cubicBezTo>
                  <a:cubicBezTo>
                    <a:pt x="142512" y="14278"/>
                    <a:pt x="142323" y="14257"/>
                    <a:pt x="142323" y="14236"/>
                  </a:cubicBezTo>
                  <a:cubicBezTo>
                    <a:pt x="142323" y="14236"/>
                    <a:pt x="142491" y="14173"/>
                    <a:pt x="142533" y="14152"/>
                  </a:cubicBezTo>
                  <a:cubicBezTo>
                    <a:pt x="142539" y="14150"/>
                    <a:pt x="142546" y="14149"/>
                    <a:pt x="142553" y="14149"/>
                  </a:cubicBezTo>
                  <a:close/>
                  <a:moveTo>
                    <a:pt x="28724" y="14088"/>
                  </a:moveTo>
                  <a:cubicBezTo>
                    <a:pt x="28973" y="14088"/>
                    <a:pt x="29656" y="14216"/>
                    <a:pt x="30195" y="14282"/>
                  </a:cubicBezTo>
                  <a:lnTo>
                    <a:pt x="30195" y="14282"/>
                  </a:lnTo>
                  <a:cubicBezTo>
                    <a:pt x="29836" y="14300"/>
                    <a:pt x="29247" y="14309"/>
                    <a:pt x="28729" y="14309"/>
                  </a:cubicBezTo>
                  <a:cubicBezTo>
                    <a:pt x="28169" y="14309"/>
                    <a:pt x="27693" y="14298"/>
                    <a:pt x="27683" y="14278"/>
                  </a:cubicBezTo>
                  <a:cubicBezTo>
                    <a:pt x="27683" y="14257"/>
                    <a:pt x="28394" y="14152"/>
                    <a:pt x="28687" y="14089"/>
                  </a:cubicBezTo>
                  <a:cubicBezTo>
                    <a:pt x="28698" y="14088"/>
                    <a:pt x="28710" y="14088"/>
                    <a:pt x="28724" y="14088"/>
                  </a:cubicBezTo>
                  <a:close/>
                  <a:moveTo>
                    <a:pt x="70304" y="14236"/>
                  </a:moveTo>
                  <a:cubicBezTo>
                    <a:pt x="70660" y="14236"/>
                    <a:pt x="71602" y="14278"/>
                    <a:pt x="71602" y="14319"/>
                  </a:cubicBezTo>
                  <a:cubicBezTo>
                    <a:pt x="71602" y="14340"/>
                    <a:pt x="70660" y="14382"/>
                    <a:pt x="70304" y="14382"/>
                  </a:cubicBezTo>
                  <a:cubicBezTo>
                    <a:pt x="70231" y="14390"/>
                    <a:pt x="70161" y="14394"/>
                    <a:pt x="70097" y="14394"/>
                  </a:cubicBezTo>
                  <a:cubicBezTo>
                    <a:pt x="69832" y="14394"/>
                    <a:pt x="69656" y="14336"/>
                    <a:pt x="69656" y="14319"/>
                  </a:cubicBezTo>
                  <a:cubicBezTo>
                    <a:pt x="69656" y="14257"/>
                    <a:pt x="69928" y="14236"/>
                    <a:pt x="70304" y="14236"/>
                  </a:cubicBezTo>
                  <a:close/>
                  <a:moveTo>
                    <a:pt x="47050" y="13668"/>
                  </a:moveTo>
                  <a:cubicBezTo>
                    <a:pt x="47530" y="13668"/>
                    <a:pt x="48005" y="13762"/>
                    <a:pt x="48062" y="13838"/>
                  </a:cubicBezTo>
                  <a:cubicBezTo>
                    <a:pt x="48093" y="13868"/>
                    <a:pt x="48829" y="13879"/>
                    <a:pt x="49856" y="13879"/>
                  </a:cubicBezTo>
                  <a:cubicBezTo>
                    <a:pt x="51685" y="13879"/>
                    <a:pt x="54436" y="13844"/>
                    <a:pt x="55762" y="13817"/>
                  </a:cubicBezTo>
                  <a:cubicBezTo>
                    <a:pt x="57076" y="13777"/>
                    <a:pt x="58237" y="13763"/>
                    <a:pt x="58912" y="13763"/>
                  </a:cubicBezTo>
                  <a:cubicBezTo>
                    <a:pt x="59302" y="13763"/>
                    <a:pt x="59529" y="13768"/>
                    <a:pt x="59529" y="13775"/>
                  </a:cubicBezTo>
                  <a:cubicBezTo>
                    <a:pt x="59529" y="13817"/>
                    <a:pt x="59403" y="13859"/>
                    <a:pt x="59215" y="13880"/>
                  </a:cubicBezTo>
                  <a:lnTo>
                    <a:pt x="59047" y="13880"/>
                  </a:lnTo>
                  <a:cubicBezTo>
                    <a:pt x="57625" y="13943"/>
                    <a:pt x="56139" y="13943"/>
                    <a:pt x="54716" y="13985"/>
                  </a:cubicBezTo>
                  <a:lnTo>
                    <a:pt x="54507" y="13985"/>
                  </a:lnTo>
                  <a:cubicBezTo>
                    <a:pt x="54443" y="13999"/>
                    <a:pt x="54368" y="14005"/>
                    <a:pt x="54289" y="14005"/>
                  </a:cubicBezTo>
                  <a:cubicBezTo>
                    <a:pt x="54065" y="14005"/>
                    <a:pt x="53808" y="13961"/>
                    <a:pt x="53662" y="13961"/>
                  </a:cubicBezTo>
                  <a:cubicBezTo>
                    <a:pt x="53641" y="13961"/>
                    <a:pt x="53623" y="13962"/>
                    <a:pt x="53607" y="13964"/>
                  </a:cubicBezTo>
                  <a:cubicBezTo>
                    <a:pt x="53482" y="13985"/>
                    <a:pt x="51473" y="14047"/>
                    <a:pt x="49192" y="14089"/>
                  </a:cubicBezTo>
                  <a:cubicBezTo>
                    <a:pt x="49192" y="14089"/>
                    <a:pt x="47623" y="14152"/>
                    <a:pt x="44757" y="14194"/>
                  </a:cubicBezTo>
                  <a:lnTo>
                    <a:pt x="44275" y="14194"/>
                  </a:lnTo>
                  <a:cubicBezTo>
                    <a:pt x="43752" y="14194"/>
                    <a:pt x="42999" y="14278"/>
                    <a:pt x="42601" y="14340"/>
                  </a:cubicBezTo>
                  <a:lnTo>
                    <a:pt x="42246" y="14068"/>
                  </a:lnTo>
                  <a:cubicBezTo>
                    <a:pt x="42170" y="14021"/>
                    <a:pt x="42044" y="13999"/>
                    <a:pt x="41909" y="13999"/>
                  </a:cubicBezTo>
                  <a:cubicBezTo>
                    <a:pt x="41744" y="13999"/>
                    <a:pt x="41566" y="14032"/>
                    <a:pt x="41451" y="14089"/>
                  </a:cubicBezTo>
                  <a:lnTo>
                    <a:pt x="40739" y="14466"/>
                  </a:lnTo>
                  <a:cubicBezTo>
                    <a:pt x="39944" y="14340"/>
                    <a:pt x="39316" y="14194"/>
                    <a:pt x="39337" y="14173"/>
                  </a:cubicBezTo>
                  <a:cubicBezTo>
                    <a:pt x="39358" y="14152"/>
                    <a:pt x="40802" y="14006"/>
                    <a:pt x="41220" y="13985"/>
                  </a:cubicBezTo>
                  <a:cubicBezTo>
                    <a:pt x="41744" y="13943"/>
                    <a:pt x="43564" y="13838"/>
                    <a:pt x="44087" y="13838"/>
                  </a:cubicBezTo>
                  <a:cubicBezTo>
                    <a:pt x="44652" y="13817"/>
                    <a:pt x="46389" y="13713"/>
                    <a:pt x="46912" y="13671"/>
                  </a:cubicBezTo>
                  <a:cubicBezTo>
                    <a:pt x="46958" y="13669"/>
                    <a:pt x="47004" y="13668"/>
                    <a:pt x="47050" y="13668"/>
                  </a:cubicBezTo>
                  <a:close/>
                  <a:moveTo>
                    <a:pt x="20045" y="14390"/>
                  </a:moveTo>
                  <a:cubicBezTo>
                    <a:pt x="20356" y="14390"/>
                    <a:pt x="20664" y="14433"/>
                    <a:pt x="20966" y="14487"/>
                  </a:cubicBezTo>
                  <a:cubicBezTo>
                    <a:pt x="20381" y="14487"/>
                    <a:pt x="19774" y="14529"/>
                    <a:pt x="19167" y="14529"/>
                  </a:cubicBezTo>
                  <a:cubicBezTo>
                    <a:pt x="19460" y="14427"/>
                    <a:pt x="19754" y="14390"/>
                    <a:pt x="20045" y="14390"/>
                  </a:cubicBezTo>
                  <a:close/>
                  <a:moveTo>
                    <a:pt x="16286" y="14594"/>
                  </a:moveTo>
                  <a:cubicBezTo>
                    <a:pt x="16305" y="14594"/>
                    <a:pt x="16295" y="14604"/>
                    <a:pt x="16253" y="14604"/>
                  </a:cubicBezTo>
                  <a:cubicBezTo>
                    <a:pt x="16247" y="14604"/>
                    <a:pt x="16241" y="14604"/>
                    <a:pt x="16235" y="14603"/>
                  </a:cubicBezTo>
                  <a:lnTo>
                    <a:pt x="16235" y="14603"/>
                  </a:lnTo>
                  <a:cubicBezTo>
                    <a:pt x="16259" y="14597"/>
                    <a:pt x="16276" y="14594"/>
                    <a:pt x="16286" y="14594"/>
                  </a:cubicBezTo>
                  <a:close/>
                  <a:moveTo>
                    <a:pt x="26443" y="14222"/>
                  </a:moveTo>
                  <a:cubicBezTo>
                    <a:pt x="26806" y="14222"/>
                    <a:pt x="27025" y="14271"/>
                    <a:pt x="26992" y="14319"/>
                  </a:cubicBezTo>
                  <a:cubicBezTo>
                    <a:pt x="26930" y="14361"/>
                    <a:pt x="26930" y="14570"/>
                    <a:pt x="26992" y="14654"/>
                  </a:cubicBezTo>
                  <a:cubicBezTo>
                    <a:pt x="27034" y="14696"/>
                    <a:pt x="26679" y="14780"/>
                    <a:pt x="26553" y="14780"/>
                  </a:cubicBezTo>
                  <a:cubicBezTo>
                    <a:pt x="26545" y="14781"/>
                    <a:pt x="26536" y="14781"/>
                    <a:pt x="26526" y="14781"/>
                  </a:cubicBezTo>
                  <a:cubicBezTo>
                    <a:pt x="26376" y="14781"/>
                    <a:pt x="26131" y="14628"/>
                    <a:pt x="26072" y="14550"/>
                  </a:cubicBezTo>
                  <a:cubicBezTo>
                    <a:pt x="26030" y="14466"/>
                    <a:pt x="25046" y="14445"/>
                    <a:pt x="24733" y="14445"/>
                  </a:cubicBezTo>
                  <a:cubicBezTo>
                    <a:pt x="24419" y="14445"/>
                    <a:pt x="24168" y="14403"/>
                    <a:pt x="24147" y="14361"/>
                  </a:cubicBezTo>
                  <a:lnTo>
                    <a:pt x="24147" y="14340"/>
                  </a:lnTo>
                  <a:lnTo>
                    <a:pt x="24168" y="14319"/>
                  </a:lnTo>
                  <a:cubicBezTo>
                    <a:pt x="24189" y="14278"/>
                    <a:pt x="25570" y="14236"/>
                    <a:pt x="26093" y="14236"/>
                  </a:cubicBezTo>
                  <a:cubicBezTo>
                    <a:pt x="26220" y="14226"/>
                    <a:pt x="26338" y="14222"/>
                    <a:pt x="26443" y="14222"/>
                  </a:cubicBezTo>
                  <a:close/>
                  <a:moveTo>
                    <a:pt x="15408" y="14688"/>
                  </a:moveTo>
                  <a:cubicBezTo>
                    <a:pt x="15435" y="14688"/>
                    <a:pt x="15461" y="14691"/>
                    <a:pt x="15484" y="14696"/>
                  </a:cubicBezTo>
                  <a:cubicBezTo>
                    <a:pt x="15505" y="14701"/>
                    <a:pt x="15527" y="14704"/>
                    <a:pt x="15550" y="14707"/>
                  </a:cubicBezTo>
                  <a:lnTo>
                    <a:pt x="15550" y="14707"/>
                  </a:lnTo>
                  <a:cubicBezTo>
                    <a:pt x="15378" y="14756"/>
                    <a:pt x="15221" y="14801"/>
                    <a:pt x="15150" y="14801"/>
                  </a:cubicBezTo>
                  <a:cubicBezTo>
                    <a:pt x="14985" y="14801"/>
                    <a:pt x="15221" y="14688"/>
                    <a:pt x="15408" y="14688"/>
                  </a:cubicBezTo>
                  <a:close/>
                  <a:moveTo>
                    <a:pt x="31114" y="14717"/>
                  </a:moveTo>
                  <a:cubicBezTo>
                    <a:pt x="31198" y="14717"/>
                    <a:pt x="31407" y="14759"/>
                    <a:pt x="31407" y="14780"/>
                  </a:cubicBezTo>
                  <a:cubicBezTo>
                    <a:pt x="31407" y="14780"/>
                    <a:pt x="31198" y="14801"/>
                    <a:pt x="31114" y="14801"/>
                  </a:cubicBezTo>
                  <a:cubicBezTo>
                    <a:pt x="31031" y="14801"/>
                    <a:pt x="30989" y="14780"/>
                    <a:pt x="30989" y="14759"/>
                  </a:cubicBezTo>
                  <a:cubicBezTo>
                    <a:pt x="30989" y="14759"/>
                    <a:pt x="31031" y="14717"/>
                    <a:pt x="31114" y="14717"/>
                  </a:cubicBezTo>
                  <a:close/>
                  <a:moveTo>
                    <a:pt x="27892" y="14755"/>
                  </a:moveTo>
                  <a:cubicBezTo>
                    <a:pt x="27976" y="14755"/>
                    <a:pt x="28039" y="14806"/>
                    <a:pt x="28039" y="14842"/>
                  </a:cubicBezTo>
                  <a:cubicBezTo>
                    <a:pt x="28039" y="14863"/>
                    <a:pt x="27955" y="14884"/>
                    <a:pt x="27850" y="14884"/>
                  </a:cubicBezTo>
                  <a:cubicBezTo>
                    <a:pt x="27834" y="14888"/>
                    <a:pt x="27811" y="14890"/>
                    <a:pt x="27785" y="14890"/>
                  </a:cubicBezTo>
                  <a:cubicBezTo>
                    <a:pt x="27673" y="14890"/>
                    <a:pt x="27495" y="14859"/>
                    <a:pt x="27495" y="14842"/>
                  </a:cubicBezTo>
                  <a:cubicBezTo>
                    <a:pt x="27495" y="14842"/>
                    <a:pt x="27746" y="14780"/>
                    <a:pt x="27850" y="14759"/>
                  </a:cubicBezTo>
                  <a:cubicBezTo>
                    <a:pt x="27865" y="14756"/>
                    <a:pt x="27878" y="14755"/>
                    <a:pt x="27892" y="14755"/>
                  </a:cubicBezTo>
                  <a:close/>
                  <a:moveTo>
                    <a:pt x="34494" y="14797"/>
                  </a:moveTo>
                  <a:cubicBezTo>
                    <a:pt x="34630" y="14797"/>
                    <a:pt x="34713" y="14866"/>
                    <a:pt x="34713" y="14884"/>
                  </a:cubicBezTo>
                  <a:cubicBezTo>
                    <a:pt x="34713" y="14905"/>
                    <a:pt x="34567" y="14947"/>
                    <a:pt x="34441" y="14947"/>
                  </a:cubicBezTo>
                  <a:cubicBezTo>
                    <a:pt x="34316" y="14947"/>
                    <a:pt x="33918" y="14905"/>
                    <a:pt x="33939" y="14884"/>
                  </a:cubicBezTo>
                  <a:cubicBezTo>
                    <a:pt x="33939" y="14863"/>
                    <a:pt x="34316" y="14801"/>
                    <a:pt x="34441" y="14801"/>
                  </a:cubicBezTo>
                  <a:cubicBezTo>
                    <a:pt x="34460" y="14798"/>
                    <a:pt x="34477" y="14797"/>
                    <a:pt x="34494" y="14797"/>
                  </a:cubicBezTo>
                  <a:close/>
                  <a:moveTo>
                    <a:pt x="134951" y="13919"/>
                  </a:moveTo>
                  <a:cubicBezTo>
                    <a:pt x="135844" y="13919"/>
                    <a:pt x="136282" y="14016"/>
                    <a:pt x="135900" y="14131"/>
                  </a:cubicBezTo>
                  <a:cubicBezTo>
                    <a:pt x="135460" y="14278"/>
                    <a:pt x="133849" y="14884"/>
                    <a:pt x="133012" y="14884"/>
                  </a:cubicBezTo>
                  <a:lnTo>
                    <a:pt x="132259" y="14905"/>
                  </a:lnTo>
                  <a:lnTo>
                    <a:pt x="131527" y="14947"/>
                  </a:lnTo>
                  <a:cubicBezTo>
                    <a:pt x="131437" y="14949"/>
                    <a:pt x="131350" y="14950"/>
                    <a:pt x="131265" y="14950"/>
                  </a:cubicBezTo>
                  <a:cubicBezTo>
                    <a:pt x="130576" y="14950"/>
                    <a:pt x="130062" y="14882"/>
                    <a:pt x="130062" y="14863"/>
                  </a:cubicBezTo>
                  <a:cubicBezTo>
                    <a:pt x="130062" y="14822"/>
                    <a:pt x="130732" y="14780"/>
                    <a:pt x="131004" y="14780"/>
                  </a:cubicBezTo>
                  <a:cubicBezTo>
                    <a:pt x="131255" y="14780"/>
                    <a:pt x="131506" y="14570"/>
                    <a:pt x="131506" y="14508"/>
                  </a:cubicBezTo>
                  <a:cubicBezTo>
                    <a:pt x="131506" y="14445"/>
                    <a:pt x="131213" y="14361"/>
                    <a:pt x="131108" y="14361"/>
                  </a:cubicBezTo>
                  <a:cubicBezTo>
                    <a:pt x="131004" y="14361"/>
                    <a:pt x="130941" y="14278"/>
                    <a:pt x="130983" y="14194"/>
                  </a:cubicBezTo>
                  <a:lnTo>
                    <a:pt x="131004" y="14194"/>
                  </a:lnTo>
                  <a:cubicBezTo>
                    <a:pt x="131451" y="14194"/>
                    <a:pt x="131807" y="13959"/>
                    <a:pt x="132258" y="13959"/>
                  </a:cubicBezTo>
                  <a:cubicBezTo>
                    <a:pt x="132293" y="13959"/>
                    <a:pt x="132328" y="13961"/>
                    <a:pt x="132364" y="13964"/>
                  </a:cubicBezTo>
                  <a:cubicBezTo>
                    <a:pt x="132478" y="13981"/>
                    <a:pt x="132595" y="13987"/>
                    <a:pt x="132715" y="13987"/>
                  </a:cubicBezTo>
                  <a:cubicBezTo>
                    <a:pt x="133033" y="13987"/>
                    <a:pt x="133368" y="13943"/>
                    <a:pt x="133703" y="13943"/>
                  </a:cubicBezTo>
                  <a:lnTo>
                    <a:pt x="134686" y="13922"/>
                  </a:lnTo>
                  <a:cubicBezTo>
                    <a:pt x="134778" y="13920"/>
                    <a:pt x="134867" y="13919"/>
                    <a:pt x="134951" y="13919"/>
                  </a:cubicBezTo>
                  <a:close/>
                  <a:moveTo>
                    <a:pt x="128765" y="15910"/>
                  </a:moveTo>
                  <a:cubicBezTo>
                    <a:pt x="128765" y="15910"/>
                    <a:pt x="128786" y="16014"/>
                    <a:pt x="128786" y="16035"/>
                  </a:cubicBezTo>
                  <a:cubicBezTo>
                    <a:pt x="128786" y="16056"/>
                    <a:pt x="128723" y="16077"/>
                    <a:pt x="128723" y="16077"/>
                  </a:cubicBezTo>
                  <a:cubicBezTo>
                    <a:pt x="128702" y="16077"/>
                    <a:pt x="128702" y="16056"/>
                    <a:pt x="128702" y="16035"/>
                  </a:cubicBezTo>
                  <a:cubicBezTo>
                    <a:pt x="128702" y="16014"/>
                    <a:pt x="128765" y="15910"/>
                    <a:pt x="128765" y="15910"/>
                  </a:cubicBezTo>
                  <a:close/>
                  <a:moveTo>
                    <a:pt x="132532" y="0"/>
                  </a:moveTo>
                  <a:cubicBezTo>
                    <a:pt x="132310" y="0"/>
                    <a:pt x="132118" y="2"/>
                    <a:pt x="131966" y="8"/>
                  </a:cubicBezTo>
                  <a:cubicBezTo>
                    <a:pt x="130774" y="29"/>
                    <a:pt x="124936" y="154"/>
                    <a:pt x="123074" y="217"/>
                  </a:cubicBezTo>
                  <a:cubicBezTo>
                    <a:pt x="121372" y="256"/>
                    <a:pt x="115830" y="366"/>
                    <a:pt x="113561" y="366"/>
                  </a:cubicBezTo>
                  <a:cubicBezTo>
                    <a:pt x="113375" y="366"/>
                    <a:pt x="113210" y="365"/>
                    <a:pt x="113072" y="363"/>
                  </a:cubicBezTo>
                  <a:cubicBezTo>
                    <a:pt x="111770" y="349"/>
                    <a:pt x="110248" y="334"/>
                    <a:pt x="109136" y="334"/>
                  </a:cubicBezTo>
                  <a:cubicBezTo>
                    <a:pt x="108675" y="334"/>
                    <a:pt x="108284" y="336"/>
                    <a:pt x="108009" y="342"/>
                  </a:cubicBezTo>
                  <a:lnTo>
                    <a:pt x="107151" y="363"/>
                  </a:lnTo>
                  <a:lnTo>
                    <a:pt x="107025" y="363"/>
                  </a:lnTo>
                  <a:cubicBezTo>
                    <a:pt x="106795" y="363"/>
                    <a:pt x="106900" y="593"/>
                    <a:pt x="106942" y="656"/>
                  </a:cubicBezTo>
                  <a:cubicBezTo>
                    <a:pt x="106979" y="675"/>
                    <a:pt x="107385" y="685"/>
                    <a:pt x="108027" y="685"/>
                  </a:cubicBezTo>
                  <a:cubicBezTo>
                    <a:pt x="108813" y="685"/>
                    <a:pt x="109954" y="670"/>
                    <a:pt x="111210" y="635"/>
                  </a:cubicBezTo>
                  <a:cubicBezTo>
                    <a:pt x="111210" y="635"/>
                    <a:pt x="111942" y="593"/>
                    <a:pt x="114369" y="593"/>
                  </a:cubicBezTo>
                  <a:lnTo>
                    <a:pt x="117508" y="593"/>
                  </a:lnTo>
                  <a:cubicBezTo>
                    <a:pt x="119349" y="593"/>
                    <a:pt x="122597" y="647"/>
                    <a:pt x="124347" y="647"/>
                  </a:cubicBezTo>
                  <a:cubicBezTo>
                    <a:pt x="124784" y="647"/>
                    <a:pt x="125128" y="644"/>
                    <a:pt x="125333" y="635"/>
                  </a:cubicBezTo>
                  <a:cubicBezTo>
                    <a:pt x="126133" y="584"/>
                    <a:pt x="128605" y="519"/>
                    <a:pt x="130053" y="519"/>
                  </a:cubicBezTo>
                  <a:cubicBezTo>
                    <a:pt x="130386" y="519"/>
                    <a:pt x="130665" y="523"/>
                    <a:pt x="130857" y="531"/>
                  </a:cubicBezTo>
                  <a:cubicBezTo>
                    <a:pt x="131775" y="531"/>
                    <a:pt x="134844" y="658"/>
                    <a:pt x="136065" y="658"/>
                  </a:cubicBezTo>
                  <a:cubicBezTo>
                    <a:pt x="136153" y="658"/>
                    <a:pt x="136230" y="658"/>
                    <a:pt x="136297" y="656"/>
                  </a:cubicBezTo>
                  <a:cubicBezTo>
                    <a:pt x="136420" y="654"/>
                    <a:pt x="136557" y="652"/>
                    <a:pt x="136705" y="652"/>
                  </a:cubicBezTo>
                  <a:cubicBezTo>
                    <a:pt x="137742" y="652"/>
                    <a:pt x="139323" y="716"/>
                    <a:pt x="140440" y="845"/>
                  </a:cubicBezTo>
                  <a:lnTo>
                    <a:pt x="141654" y="761"/>
                  </a:lnTo>
                  <a:lnTo>
                    <a:pt x="142533" y="698"/>
                  </a:lnTo>
                  <a:cubicBezTo>
                    <a:pt x="143662" y="845"/>
                    <a:pt x="143955" y="1054"/>
                    <a:pt x="143202" y="1179"/>
                  </a:cubicBezTo>
                  <a:lnTo>
                    <a:pt x="142616" y="1284"/>
                  </a:lnTo>
                  <a:lnTo>
                    <a:pt x="142491" y="1305"/>
                  </a:lnTo>
                  <a:cubicBezTo>
                    <a:pt x="142323" y="1305"/>
                    <a:pt x="141863" y="1221"/>
                    <a:pt x="141445" y="1158"/>
                  </a:cubicBezTo>
                  <a:lnTo>
                    <a:pt x="141047" y="1158"/>
                  </a:lnTo>
                  <a:cubicBezTo>
                    <a:pt x="140705" y="1158"/>
                    <a:pt x="140354" y="1180"/>
                    <a:pt x="140002" y="1180"/>
                  </a:cubicBezTo>
                  <a:cubicBezTo>
                    <a:pt x="139580" y="1180"/>
                    <a:pt x="139156" y="1149"/>
                    <a:pt x="138745" y="1012"/>
                  </a:cubicBezTo>
                  <a:lnTo>
                    <a:pt x="138704" y="991"/>
                  </a:lnTo>
                  <a:cubicBezTo>
                    <a:pt x="138620" y="1012"/>
                    <a:pt x="138557" y="1179"/>
                    <a:pt x="138557" y="1221"/>
                  </a:cubicBezTo>
                  <a:cubicBezTo>
                    <a:pt x="138557" y="1284"/>
                    <a:pt x="138745" y="1389"/>
                    <a:pt x="138829" y="1409"/>
                  </a:cubicBezTo>
                  <a:cubicBezTo>
                    <a:pt x="138871" y="1430"/>
                    <a:pt x="138913" y="1514"/>
                    <a:pt x="138913" y="1535"/>
                  </a:cubicBezTo>
                  <a:cubicBezTo>
                    <a:pt x="138913" y="1543"/>
                    <a:pt x="138897" y="1547"/>
                    <a:pt x="138870" y="1547"/>
                  </a:cubicBezTo>
                  <a:cubicBezTo>
                    <a:pt x="138759" y="1547"/>
                    <a:pt x="138462" y="1489"/>
                    <a:pt x="138327" y="1472"/>
                  </a:cubicBezTo>
                  <a:cubicBezTo>
                    <a:pt x="138298" y="1460"/>
                    <a:pt x="138258" y="1454"/>
                    <a:pt x="138211" y="1454"/>
                  </a:cubicBezTo>
                  <a:cubicBezTo>
                    <a:pt x="138024" y="1454"/>
                    <a:pt x="137716" y="1548"/>
                    <a:pt x="137448" y="1681"/>
                  </a:cubicBezTo>
                  <a:lnTo>
                    <a:pt x="137072" y="1493"/>
                  </a:lnTo>
                  <a:cubicBezTo>
                    <a:pt x="136996" y="1448"/>
                    <a:pt x="136866" y="1414"/>
                    <a:pt x="136784" y="1414"/>
                  </a:cubicBezTo>
                  <a:cubicBezTo>
                    <a:pt x="136752" y="1414"/>
                    <a:pt x="136728" y="1419"/>
                    <a:pt x="136716" y="1430"/>
                  </a:cubicBezTo>
                  <a:cubicBezTo>
                    <a:pt x="136568" y="1563"/>
                    <a:pt x="136419" y="1605"/>
                    <a:pt x="136271" y="1605"/>
                  </a:cubicBezTo>
                  <a:cubicBezTo>
                    <a:pt x="136022" y="1605"/>
                    <a:pt x="135773" y="1485"/>
                    <a:pt x="135523" y="1472"/>
                  </a:cubicBezTo>
                  <a:lnTo>
                    <a:pt x="135209" y="1430"/>
                  </a:lnTo>
                  <a:cubicBezTo>
                    <a:pt x="134852" y="1530"/>
                    <a:pt x="134232" y="1704"/>
                    <a:pt x="134026" y="1704"/>
                  </a:cubicBezTo>
                  <a:cubicBezTo>
                    <a:pt x="134014" y="1704"/>
                    <a:pt x="134004" y="1703"/>
                    <a:pt x="133996" y="1702"/>
                  </a:cubicBezTo>
                  <a:cubicBezTo>
                    <a:pt x="133840" y="1685"/>
                    <a:pt x="133059" y="1483"/>
                    <a:pt x="132602" y="1483"/>
                  </a:cubicBezTo>
                  <a:cubicBezTo>
                    <a:pt x="132505" y="1483"/>
                    <a:pt x="132422" y="1492"/>
                    <a:pt x="132364" y="1514"/>
                  </a:cubicBezTo>
                  <a:cubicBezTo>
                    <a:pt x="132088" y="1617"/>
                    <a:pt x="131770" y="1692"/>
                    <a:pt x="131585" y="1692"/>
                  </a:cubicBezTo>
                  <a:cubicBezTo>
                    <a:pt x="131545" y="1692"/>
                    <a:pt x="131511" y="1689"/>
                    <a:pt x="131485" y="1681"/>
                  </a:cubicBezTo>
                  <a:lnTo>
                    <a:pt x="131318" y="1786"/>
                  </a:lnTo>
                  <a:cubicBezTo>
                    <a:pt x="131192" y="1849"/>
                    <a:pt x="130962" y="1891"/>
                    <a:pt x="130774" y="1912"/>
                  </a:cubicBezTo>
                  <a:lnTo>
                    <a:pt x="129518" y="2100"/>
                  </a:lnTo>
                  <a:cubicBezTo>
                    <a:pt x="128137" y="1953"/>
                    <a:pt x="126945" y="1828"/>
                    <a:pt x="126882" y="1828"/>
                  </a:cubicBezTo>
                  <a:lnTo>
                    <a:pt x="126819" y="1807"/>
                  </a:lnTo>
                  <a:lnTo>
                    <a:pt x="126045" y="1472"/>
                  </a:lnTo>
                  <a:cubicBezTo>
                    <a:pt x="125166" y="1681"/>
                    <a:pt x="124852" y="1849"/>
                    <a:pt x="125020" y="1891"/>
                  </a:cubicBezTo>
                  <a:cubicBezTo>
                    <a:pt x="125145" y="1891"/>
                    <a:pt x="125271" y="1953"/>
                    <a:pt x="125271" y="1995"/>
                  </a:cubicBezTo>
                  <a:cubicBezTo>
                    <a:pt x="125271" y="2016"/>
                    <a:pt x="125040" y="2037"/>
                    <a:pt x="124748" y="2037"/>
                  </a:cubicBezTo>
                  <a:lnTo>
                    <a:pt x="124496" y="2037"/>
                  </a:lnTo>
                  <a:cubicBezTo>
                    <a:pt x="123492" y="2037"/>
                    <a:pt x="122488" y="2058"/>
                    <a:pt x="121483" y="2100"/>
                  </a:cubicBezTo>
                  <a:lnTo>
                    <a:pt x="120521" y="2121"/>
                  </a:lnTo>
                  <a:cubicBezTo>
                    <a:pt x="119454" y="2121"/>
                    <a:pt x="117696" y="2121"/>
                    <a:pt x="116629" y="2058"/>
                  </a:cubicBezTo>
                  <a:lnTo>
                    <a:pt x="115646" y="2037"/>
                  </a:lnTo>
                  <a:cubicBezTo>
                    <a:pt x="115609" y="2035"/>
                    <a:pt x="115573" y="2034"/>
                    <a:pt x="115536" y="2034"/>
                  </a:cubicBezTo>
                  <a:cubicBezTo>
                    <a:pt x="115345" y="2034"/>
                    <a:pt x="115149" y="2061"/>
                    <a:pt x="114961" y="2061"/>
                  </a:cubicBezTo>
                  <a:cubicBezTo>
                    <a:pt x="114873" y="2061"/>
                    <a:pt x="114787" y="2055"/>
                    <a:pt x="114704" y="2037"/>
                  </a:cubicBezTo>
                  <a:lnTo>
                    <a:pt x="114453" y="1995"/>
                  </a:lnTo>
                  <a:cubicBezTo>
                    <a:pt x="114160" y="2037"/>
                    <a:pt x="113658" y="2058"/>
                    <a:pt x="113323" y="2058"/>
                  </a:cubicBezTo>
                  <a:lnTo>
                    <a:pt x="113009" y="2058"/>
                  </a:lnTo>
                  <a:cubicBezTo>
                    <a:pt x="109871" y="2142"/>
                    <a:pt x="106711" y="2205"/>
                    <a:pt x="103573" y="2267"/>
                  </a:cubicBezTo>
                  <a:cubicBezTo>
                    <a:pt x="103092" y="2267"/>
                    <a:pt x="102652" y="2309"/>
                    <a:pt x="102213" y="2309"/>
                  </a:cubicBezTo>
                  <a:cubicBezTo>
                    <a:pt x="101711" y="2309"/>
                    <a:pt x="101229" y="2330"/>
                    <a:pt x="100748" y="2330"/>
                  </a:cubicBezTo>
                  <a:cubicBezTo>
                    <a:pt x="100267" y="2330"/>
                    <a:pt x="99828" y="2351"/>
                    <a:pt x="99388" y="2351"/>
                  </a:cubicBezTo>
                  <a:cubicBezTo>
                    <a:pt x="99131" y="2351"/>
                    <a:pt x="98863" y="2327"/>
                    <a:pt x="98601" y="2327"/>
                  </a:cubicBezTo>
                  <a:cubicBezTo>
                    <a:pt x="98373" y="2327"/>
                    <a:pt x="98149" y="2345"/>
                    <a:pt x="97944" y="2414"/>
                  </a:cubicBezTo>
                  <a:lnTo>
                    <a:pt x="97505" y="2539"/>
                  </a:lnTo>
                  <a:cubicBezTo>
                    <a:pt x="97347" y="2508"/>
                    <a:pt x="97106" y="2497"/>
                    <a:pt x="96853" y="2497"/>
                  </a:cubicBezTo>
                  <a:cubicBezTo>
                    <a:pt x="96436" y="2497"/>
                    <a:pt x="95987" y="2526"/>
                    <a:pt x="95831" y="2539"/>
                  </a:cubicBezTo>
                  <a:cubicBezTo>
                    <a:pt x="95559" y="2560"/>
                    <a:pt x="94387" y="2623"/>
                    <a:pt x="93153" y="2644"/>
                  </a:cubicBezTo>
                  <a:lnTo>
                    <a:pt x="92065" y="2665"/>
                  </a:lnTo>
                  <a:cubicBezTo>
                    <a:pt x="90956" y="2686"/>
                    <a:pt x="89847" y="2728"/>
                    <a:pt x="88738" y="2749"/>
                  </a:cubicBezTo>
                  <a:cubicBezTo>
                    <a:pt x="87587" y="2770"/>
                    <a:pt x="86457" y="2790"/>
                    <a:pt x="85307" y="2832"/>
                  </a:cubicBezTo>
                  <a:cubicBezTo>
                    <a:pt x="84506" y="2848"/>
                    <a:pt x="83683" y="2897"/>
                    <a:pt x="82870" y="2897"/>
                  </a:cubicBezTo>
                  <a:cubicBezTo>
                    <a:pt x="82578" y="2897"/>
                    <a:pt x="82288" y="2891"/>
                    <a:pt x="82001" y="2874"/>
                  </a:cubicBezTo>
                  <a:lnTo>
                    <a:pt x="80892" y="2832"/>
                  </a:lnTo>
                  <a:cubicBezTo>
                    <a:pt x="79720" y="3000"/>
                    <a:pt x="76895" y="3188"/>
                    <a:pt x="74615" y="3251"/>
                  </a:cubicBezTo>
                  <a:cubicBezTo>
                    <a:pt x="74615" y="3251"/>
                    <a:pt x="64488" y="3460"/>
                    <a:pt x="57373" y="3606"/>
                  </a:cubicBezTo>
                  <a:cubicBezTo>
                    <a:pt x="56704" y="3627"/>
                    <a:pt x="55993" y="3627"/>
                    <a:pt x="55323" y="3669"/>
                  </a:cubicBezTo>
                  <a:lnTo>
                    <a:pt x="55093" y="3669"/>
                  </a:lnTo>
                  <a:cubicBezTo>
                    <a:pt x="55030" y="3707"/>
                    <a:pt x="54704" y="3714"/>
                    <a:pt x="54416" y="3714"/>
                  </a:cubicBezTo>
                  <a:cubicBezTo>
                    <a:pt x="54225" y="3714"/>
                    <a:pt x="54051" y="3711"/>
                    <a:pt x="53984" y="3711"/>
                  </a:cubicBezTo>
                  <a:cubicBezTo>
                    <a:pt x="53937" y="3706"/>
                    <a:pt x="53773" y="3703"/>
                    <a:pt x="53519" y="3703"/>
                  </a:cubicBezTo>
                  <a:cubicBezTo>
                    <a:pt x="52757" y="3703"/>
                    <a:pt x="51180" y="3727"/>
                    <a:pt x="49485" y="3774"/>
                  </a:cubicBezTo>
                  <a:cubicBezTo>
                    <a:pt x="49485" y="3774"/>
                    <a:pt x="43438" y="3878"/>
                    <a:pt x="38354" y="4004"/>
                  </a:cubicBezTo>
                  <a:cubicBezTo>
                    <a:pt x="38319" y="4006"/>
                    <a:pt x="38284" y="4006"/>
                    <a:pt x="38248" y="4006"/>
                  </a:cubicBezTo>
                  <a:cubicBezTo>
                    <a:pt x="38068" y="4006"/>
                    <a:pt x="37883" y="3990"/>
                    <a:pt x="37700" y="3990"/>
                  </a:cubicBezTo>
                  <a:cubicBezTo>
                    <a:pt x="37425" y="3990"/>
                    <a:pt x="37155" y="4027"/>
                    <a:pt x="36910" y="4213"/>
                  </a:cubicBezTo>
                  <a:lnTo>
                    <a:pt x="36847" y="4255"/>
                  </a:lnTo>
                  <a:cubicBezTo>
                    <a:pt x="36734" y="4236"/>
                    <a:pt x="36108" y="3995"/>
                    <a:pt x="35788" y="3995"/>
                  </a:cubicBezTo>
                  <a:cubicBezTo>
                    <a:pt x="35754" y="3995"/>
                    <a:pt x="35723" y="3998"/>
                    <a:pt x="35697" y="4004"/>
                  </a:cubicBezTo>
                  <a:cubicBezTo>
                    <a:pt x="35446" y="4046"/>
                    <a:pt x="33353" y="4130"/>
                    <a:pt x="31072" y="4192"/>
                  </a:cubicBezTo>
                  <a:lnTo>
                    <a:pt x="17054" y="4464"/>
                  </a:lnTo>
                  <a:cubicBezTo>
                    <a:pt x="14773" y="4527"/>
                    <a:pt x="12597" y="4569"/>
                    <a:pt x="12220" y="4611"/>
                  </a:cubicBezTo>
                  <a:lnTo>
                    <a:pt x="11823" y="4443"/>
                  </a:lnTo>
                  <a:cubicBezTo>
                    <a:pt x="11714" y="4407"/>
                    <a:pt x="11597" y="4394"/>
                    <a:pt x="11474" y="4394"/>
                  </a:cubicBezTo>
                  <a:cubicBezTo>
                    <a:pt x="11170" y="4394"/>
                    <a:pt x="10832" y="4476"/>
                    <a:pt x="10505" y="4506"/>
                  </a:cubicBezTo>
                  <a:lnTo>
                    <a:pt x="10463" y="4506"/>
                  </a:lnTo>
                  <a:cubicBezTo>
                    <a:pt x="10443" y="4519"/>
                    <a:pt x="10426" y="4524"/>
                    <a:pt x="10412" y="4524"/>
                  </a:cubicBezTo>
                  <a:cubicBezTo>
                    <a:pt x="10310" y="4524"/>
                    <a:pt x="10363" y="4222"/>
                    <a:pt x="10400" y="4130"/>
                  </a:cubicBezTo>
                  <a:cubicBezTo>
                    <a:pt x="10437" y="4017"/>
                    <a:pt x="10138" y="3938"/>
                    <a:pt x="9699" y="3938"/>
                  </a:cubicBezTo>
                  <a:cubicBezTo>
                    <a:pt x="9648" y="3938"/>
                    <a:pt x="9596" y="3939"/>
                    <a:pt x="9542" y="3941"/>
                  </a:cubicBezTo>
                  <a:lnTo>
                    <a:pt x="9124" y="4255"/>
                  </a:lnTo>
                  <a:cubicBezTo>
                    <a:pt x="8517" y="4715"/>
                    <a:pt x="7743" y="4966"/>
                    <a:pt x="7010" y="5029"/>
                  </a:cubicBezTo>
                  <a:lnTo>
                    <a:pt x="5546" y="5134"/>
                  </a:lnTo>
                  <a:cubicBezTo>
                    <a:pt x="3955" y="5259"/>
                    <a:pt x="2449" y="5364"/>
                    <a:pt x="2219" y="5364"/>
                  </a:cubicBezTo>
                  <a:lnTo>
                    <a:pt x="2010" y="5343"/>
                  </a:lnTo>
                  <a:lnTo>
                    <a:pt x="1591" y="5301"/>
                  </a:lnTo>
                  <a:cubicBezTo>
                    <a:pt x="1194" y="5511"/>
                    <a:pt x="1089" y="5908"/>
                    <a:pt x="1173" y="5992"/>
                  </a:cubicBezTo>
                  <a:cubicBezTo>
                    <a:pt x="1188" y="6007"/>
                    <a:pt x="1251" y="6013"/>
                    <a:pt x="1345" y="6013"/>
                  </a:cubicBezTo>
                  <a:cubicBezTo>
                    <a:pt x="1707" y="6013"/>
                    <a:pt x="2540" y="5923"/>
                    <a:pt x="3006" y="5923"/>
                  </a:cubicBezTo>
                  <a:cubicBezTo>
                    <a:pt x="3073" y="5923"/>
                    <a:pt x="3132" y="5925"/>
                    <a:pt x="3181" y="5929"/>
                  </a:cubicBezTo>
                  <a:cubicBezTo>
                    <a:pt x="3683" y="5971"/>
                    <a:pt x="3579" y="6034"/>
                    <a:pt x="3370" y="6075"/>
                  </a:cubicBezTo>
                  <a:cubicBezTo>
                    <a:pt x="3160" y="6096"/>
                    <a:pt x="3056" y="6306"/>
                    <a:pt x="3077" y="6347"/>
                  </a:cubicBezTo>
                  <a:cubicBezTo>
                    <a:pt x="3091" y="6369"/>
                    <a:pt x="3133" y="6381"/>
                    <a:pt x="3197" y="6381"/>
                  </a:cubicBezTo>
                  <a:cubicBezTo>
                    <a:pt x="3319" y="6381"/>
                    <a:pt x="3521" y="6339"/>
                    <a:pt x="3767" y="6243"/>
                  </a:cubicBezTo>
                  <a:lnTo>
                    <a:pt x="4416" y="6243"/>
                  </a:lnTo>
                  <a:cubicBezTo>
                    <a:pt x="4515" y="6253"/>
                    <a:pt x="4621" y="6257"/>
                    <a:pt x="4725" y="6257"/>
                  </a:cubicBezTo>
                  <a:cubicBezTo>
                    <a:pt x="5037" y="6257"/>
                    <a:pt x="5331" y="6222"/>
                    <a:pt x="5378" y="6222"/>
                  </a:cubicBezTo>
                  <a:cubicBezTo>
                    <a:pt x="5462" y="6222"/>
                    <a:pt x="5546" y="6285"/>
                    <a:pt x="5546" y="6306"/>
                  </a:cubicBezTo>
                  <a:cubicBezTo>
                    <a:pt x="5546" y="6327"/>
                    <a:pt x="5357" y="6389"/>
                    <a:pt x="5274" y="6410"/>
                  </a:cubicBezTo>
                  <a:cubicBezTo>
                    <a:pt x="5232" y="6410"/>
                    <a:pt x="5148" y="6347"/>
                    <a:pt x="5148" y="6347"/>
                  </a:cubicBezTo>
                  <a:cubicBezTo>
                    <a:pt x="5148" y="6347"/>
                    <a:pt x="4821" y="6724"/>
                    <a:pt x="4615" y="6724"/>
                  </a:cubicBezTo>
                  <a:cubicBezTo>
                    <a:pt x="4588" y="6724"/>
                    <a:pt x="4563" y="6718"/>
                    <a:pt x="4541" y="6703"/>
                  </a:cubicBezTo>
                  <a:cubicBezTo>
                    <a:pt x="4490" y="6645"/>
                    <a:pt x="4396" y="6627"/>
                    <a:pt x="4287" y="6627"/>
                  </a:cubicBezTo>
                  <a:cubicBezTo>
                    <a:pt x="4120" y="6627"/>
                    <a:pt x="3918" y="6668"/>
                    <a:pt x="3783" y="6668"/>
                  </a:cubicBezTo>
                  <a:cubicBezTo>
                    <a:pt x="3753" y="6668"/>
                    <a:pt x="3727" y="6666"/>
                    <a:pt x="3704" y="6661"/>
                  </a:cubicBezTo>
                  <a:cubicBezTo>
                    <a:pt x="3537" y="6661"/>
                    <a:pt x="1759" y="6766"/>
                    <a:pt x="1131" y="6850"/>
                  </a:cubicBezTo>
                  <a:cubicBezTo>
                    <a:pt x="503" y="6912"/>
                    <a:pt x="1" y="7080"/>
                    <a:pt x="1" y="7143"/>
                  </a:cubicBezTo>
                  <a:cubicBezTo>
                    <a:pt x="1" y="7144"/>
                    <a:pt x="3" y="7144"/>
                    <a:pt x="7" y="7144"/>
                  </a:cubicBezTo>
                  <a:cubicBezTo>
                    <a:pt x="76" y="7144"/>
                    <a:pt x="778" y="6974"/>
                    <a:pt x="1121" y="6974"/>
                  </a:cubicBezTo>
                  <a:cubicBezTo>
                    <a:pt x="1140" y="6974"/>
                    <a:pt x="1157" y="6974"/>
                    <a:pt x="1173" y="6975"/>
                  </a:cubicBezTo>
                  <a:cubicBezTo>
                    <a:pt x="1264" y="6992"/>
                    <a:pt x="1414" y="6999"/>
                    <a:pt x="1592" y="6999"/>
                  </a:cubicBezTo>
                  <a:cubicBezTo>
                    <a:pt x="2065" y="6999"/>
                    <a:pt x="2729" y="6954"/>
                    <a:pt x="2972" y="6954"/>
                  </a:cubicBezTo>
                  <a:cubicBezTo>
                    <a:pt x="3011" y="6952"/>
                    <a:pt x="3045" y="6951"/>
                    <a:pt x="3073" y="6951"/>
                  </a:cubicBezTo>
                  <a:cubicBezTo>
                    <a:pt x="3304" y="6951"/>
                    <a:pt x="3207" y="7019"/>
                    <a:pt x="3077" y="7038"/>
                  </a:cubicBezTo>
                  <a:cubicBezTo>
                    <a:pt x="2972" y="7059"/>
                    <a:pt x="3014" y="7226"/>
                    <a:pt x="3035" y="7247"/>
                  </a:cubicBezTo>
                  <a:cubicBezTo>
                    <a:pt x="3056" y="7268"/>
                    <a:pt x="2344" y="7456"/>
                    <a:pt x="2198" y="7561"/>
                  </a:cubicBezTo>
                  <a:cubicBezTo>
                    <a:pt x="2031" y="7666"/>
                    <a:pt x="2198" y="7770"/>
                    <a:pt x="2323" y="7791"/>
                  </a:cubicBezTo>
                  <a:cubicBezTo>
                    <a:pt x="2449" y="7812"/>
                    <a:pt x="2219" y="7959"/>
                    <a:pt x="1821" y="8084"/>
                  </a:cubicBezTo>
                  <a:lnTo>
                    <a:pt x="1507" y="8210"/>
                  </a:lnTo>
                  <a:lnTo>
                    <a:pt x="1466" y="8231"/>
                  </a:lnTo>
                  <a:cubicBezTo>
                    <a:pt x="1466" y="8398"/>
                    <a:pt x="1863" y="8524"/>
                    <a:pt x="1989" y="8524"/>
                  </a:cubicBezTo>
                  <a:cubicBezTo>
                    <a:pt x="2114" y="8524"/>
                    <a:pt x="2323" y="8733"/>
                    <a:pt x="2344" y="8796"/>
                  </a:cubicBezTo>
                  <a:cubicBezTo>
                    <a:pt x="2375" y="8826"/>
                    <a:pt x="2585" y="8846"/>
                    <a:pt x="2753" y="8846"/>
                  </a:cubicBezTo>
                  <a:cubicBezTo>
                    <a:pt x="2814" y="8846"/>
                    <a:pt x="2870" y="8843"/>
                    <a:pt x="2909" y="8837"/>
                  </a:cubicBezTo>
                  <a:cubicBezTo>
                    <a:pt x="3035" y="8837"/>
                    <a:pt x="3432" y="8712"/>
                    <a:pt x="3537" y="8712"/>
                  </a:cubicBezTo>
                  <a:cubicBezTo>
                    <a:pt x="3642" y="8712"/>
                    <a:pt x="3746" y="8754"/>
                    <a:pt x="3746" y="8796"/>
                  </a:cubicBezTo>
                  <a:cubicBezTo>
                    <a:pt x="3746" y="8816"/>
                    <a:pt x="3453" y="8858"/>
                    <a:pt x="3349" y="8900"/>
                  </a:cubicBezTo>
                  <a:cubicBezTo>
                    <a:pt x="3244" y="8900"/>
                    <a:pt x="3139" y="8837"/>
                    <a:pt x="3139" y="8837"/>
                  </a:cubicBezTo>
                  <a:cubicBezTo>
                    <a:pt x="3139" y="8837"/>
                    <a:pt x="3139" y="8921"/>
                    <a:pt x="3119" y="9047"/>
                  </a:cubicBezTo>
                  <a:lnTo>
                    <a:pt x="3077" y="9047"/>
                  </a:lnTo>
                  <a:cubicBezTo>
                    <a:pt x="2595" y="9130"/>
                    <a:pt x="2072" y="9214"/>
                    <a:pt x="1549" y="9319"/>
                  </a:cubicBezTo>
                  <a:lnTo>
                    <a:pt x="1382" y="9340"/>
                  </a:lnTo>
                  <a:cubicBezTo>
                    <a:pt x="1235" y="9465"/>
                    <a:pt x="1277" y="9591"/>
                    <a:pt x="1507" y="9632"/>
                  </a:cubicBezTo>
                  <a:lnTo>
                    <a:pt x="1696" y="9570"/>
                  </a:lnTo>
                  <a:cubicBezTo>
                    <a:pt x="1839" y="9552"/>
                    <a:pt x="1983" y="9457"/>
                    <a:pt x="2087" y="9457"/>
                  </a:cubicBezTo>
                  <a:cubicBezTo>
                    <a:pt x="2104" y="9457"/>
                    <a:pt x="2120" y="9459"/>
                    <a:pt x="2135" y="9465"/>
                  </a:cubicBezTo>
                  <a:lnTo>
                    <a:pt x="2847" y="9842"/>
                  </a:lnTo>
                  <a:cubicBezTo>
                    <a:pt x="3515" y="9567"/>
                    <a:pt x="4921" y="9273"/>
                    <a:pt x="5367" y="9273"/>
                  </a:cubicBezTo>
                  <a:cubicBezTo>
                    <a:pt x="5396" y="9273"/>
                    <a:pt x="5421" y="9274"/>
                    <a:pt x="5441" y="9277"/>
                  </a:cubicBezTo>
                  <a:cubicBezTo>
                    <a:pt x="5776" y="9340"/>
                    <a:pt x="5378" y="9381"/>
                    <a:pt x="5127" y="9381"/>
                  </a:cubicBezTo>
                  <a:cubicBezTo>
                    <a:pt x="4855" y="9381"/>
                    <a:pt x="4709" y="9465"/>
                    <a:pt x="4730" y="9486"/>
                  </a:cubicBezTo>
                  <a:cubicBezTo>
                    <a:pt x="4751" y="9528"/>
                    <a:pt x="4541" y="9632"/>
                    <a:pt x="4437" y="9653"/>
                  </a:cubicBezTo>
                  <a:cubicBezTo>
                    <a:pt x="4332" y="9695"/>
                    <a:pt x="4813" y="9779"/>
                    <a:pt x="4960" y="9800"/>
                  </a:cubicBezTo>
                  <a:cubicBezTo>
                    <a:pt x="5127" y="9800"/>
                    <a:pt x="4813" y="9967"/>
                    <a:pt x="4290" y="10156"/>
                  </a:cubicBezTo>
                  <a:lnTo>
                    <a:pt x="3495" y="10156"/>
                  </a:lnTo>
                  <a:cubicBezTo>
                    <a:pt x="3077" y="10176"/>
                    <a:pt x="2428" y="10386"/>
                    <a:pt x="2303" y="10428"/>
                  </a:cubicBezTo>
                  <a:cubicBezTo>
                    <a:pt x="2284" y="10437"/>
                    <a:pt x="2257" y="10441"/>
                    <a:pt x="2224" y="10441"/>
                  </a:cubicBezTo>
                  <a:cubicBezTo>
                    <a:pt x="2064" y="10441"/>
                    <a:pt x="1761" y="10352"/>
                    <a:pt x="1581" y="10352"/>
                  </a:cubicBezTo>
                  <a:cubicBezTo>
                    <a:pt x="1543" y="10352"/>
                    <a:pt x="1511" y="10356"/>
                    <a:pt x="1487" y="10365"/>
                  </a:cubicBezTo>
                  <a:cubicBezTo>
                    <a:pt x="1340" y="10407"/>
                    <a:pt x="1194" y="10700"/>
                    <a:pt x="1194" y="10783"/>
                  </a:cubicBezTo>
                  <a:cubicBezTo>
                    <a:pt x="1194" y="10818"/>
                    <a:pt x="1844" y="11016"/>
                    <a:pt x="2250" y="11016"/>
                  </a:cubicBezTo>
                  <a:cubicBezTo>
                    <a:pt x="2327" y="11016"/>
                    <a:pt x="2396" y="11009"/>
                    <a:pt x="2449" y="10993"/>
                  </a:cubicBezTo>
                  <a:cubicBezTo>
                    <a:pt x="2606" y="10946"/>
                    <a:pt x="2722" y="10929"/>
                    <a:pt x="2799" y="10929"/>
                  </a:cubicBezTo>
                  <a:cubicBezTo>
                    <a:pt x="2897" y="10929"/>
                    <a:pt x="2933" y="10957"/>
                    <a:pt x="2909" y="10993"/>
                  </a:cubicBezTo>
                  <a:cubicBezTo>
                    <a:pt x="2847" y="11034"/>
                    <a:pt x="3349" y="11118"/>
                    <a:pt x="3537" y="11118"/>
                  </a:cubicBezTo>
                  <a:cubicBezTo>
                    <a:pt x="3704" y="11139"/>
                    <a:pt x="3851" y="11202"/>
                    <a:pt x="3851" y="11223"/>
                  </a:cubicBezTo>
                  <a:cubicBezTo>
                    <a:pt x="3851" y="11223"/>
                    <a:pt x="3119" y="11265"/>
                    <a:pt x="2826" y="11265"/>
                  </a:cubicBezTo>
                  <a:cubicBezTo>
                    <a:pt x="2533" y="11265"/>
                    <a:pt x="2386" y="11348"/>
                    <a:pt x="2407" y="11369"/>
                  </a:cubicBezTo>
                  <a:cubicBezTo>
                    <a:pt x="2428" y="11411"/>
                    <a:pt x="2219" y="11474"/>
                    <a:pt x="2135" y="11516"/>
                  </a:cubicBezTo>
                  <a:cubicBezTo>
                    <a:pt x="2072" y="11537"/>
                    <a:pt x="2386" y="11537"/>
                    <a:pt x="2847" y="11537"/>
                  </a:cubicBezTo>
                  <a:lnTo>
                    <a:pt x="3223" y="11453"/>
                  </a:lnTo>
                  <a:lnTo>
                    <a:pt x="3286" y="11432"/>
                  </a:lnTo>
                  <a:cubicBezTo>
                    <a:pt x="3391" y="11453"/>
                    <a:pt x="3349" y="11683"/>
                    <a:pt x="3286" y="11746"/>
                  </a:cubicBezTo>
                  <a:cubicBezTo>
                    <a:pt x="3244" y="11788"/>
                    <a:pt x="3579" y="12039"/>
                    <a:pt x="3704" y="12081"/>
                  </a:cubicBezTo>
                  <a:cubicBezTo>
                    <a:pt x="3725" y="12089"/>
                    <a:pt x="3749" y="12093"/>
                    <a:pt x="3776" y="12093"/>
                  </a:cubicBezTo>
                  <a:cubicBezTo>
                    <a:pt x="3945" y="12093"/>
                    <a:pt x="4221" y="11943"/>
                    <a:pt x="4311" y="11871"/>
                  </a:cubicBezTo>
                  <a:cubicBezTo>
                    <a:pt x="4354" y="11829"/>
                    <a:pt x="4529" y="11814"/>
                    <a:pt x="4746" y="11814"/>
                  </a:cubicBezTo>
                  <a:cubicBezTo>
                    <a:pt x="5065" y="11814"/>
                    <a:pt x="5472" y="11846"/>
                    <a:pt x="5671" y="11871"/>
                  </a:cubicBezTo>
                  <a:cubicBezTo>
                    <a:pt x="6006" y="11934"/>
                    <a:pt x="5378" y="12248"/>
                    <a:pt x="5064" y="12269"/>
                  </a:cubicBezTo>
                  <a:cubicBezTo>
                    <a:pt x="4751" y="12311"/>
                    <a:pt x="4437" y="12499"/>
                    <a:pt x="4395" y="12583"/>
                  </a:cubicBezTo>
                  <a:cubicBezTo>
                    <a:pt x="4340" y="12655"/>
                    <a:pt x="4475" y="12712"/>
                    <a:pt x="4566" y="12712"/>
                  </a:cubicBezTo>
                  <a:cubicBezTo>
                    <a:pt x="4580" y="12712"/>
                    <a:pt x="4593" y="12711"/>
                    <a:pt x="4604" y="12708"/>
                  </a:cubicBezTo>
                  <a:cubicBezTo>
                    <a:pt x="4688" y="12687"/>
                    <a:pt x="4792" y="12604"/>
                    <a:pt x="4813" y="12583"/>
                  </a:cubicBezTo>
                  <a:cubicBezTo>
                    <a:pt x="4813" y="12556"/>
                    <a:pt x="4829" y="12548"/>
                    <a:pt x="4846" y="12548"/>
                  </a:cubicBezTo>
                  <a:cubicBezTo>
                    <a:pt x="4870" y="12548"/>
                    <a:pt x="4897" y="12562"/>
                    <a:pt x="4897" y="12562"/>
                  </a:cubicBezTo>
                  <a:cubicBezTo>
                    <a:pt x="4918" y="12562"/>
                    <a:pt x="4834" y="12625"/>
                    <a:pt x="4813" y="12666"/>
                  </a:cubicBezTo>
                  <a:cubicBezTo>
                    <a:pt x="4792" y="12687"/>
                    <a:pt x="4730" y="12687"/>
                    <a:pt x="4730" y="12687"/>
                  </a:cubicBezTo>
                  <a:cubicBezTo>
                    <a:pt x="4710" y="12687"/>
                    <a:pt x="4805" y="12898"/>
                    <a:pt x="4904" y="12898"/>
                  </a:cubicBezTo>
                  <a:cubicBezTo>
                    <a:pt x="4909" y="12898"/>
                    <a:pt x="4913" y="12897"/>
                    <a:pt x="4918" y="12897"/>
                  </a:cubicBezTo>
                  <a:cubicBezTo>
                    <a:pt x="5023" y="12876"/>
                    <a:pt x="5692" y="12834"/>
                    <a:pt x="5943" y="12834"/>
                  </a:cubicBezTo>
                  <a:cubicBezTo>
                    <a:pt x="6173" y="12834"/>
                    <a:pt x="6613" y="12917"/>
                    <a:pt x="6948" y="13022"/>
                  </a:cubicBezTo>
                  <a:lnTo>
                    <a:pt x="7345" y="12876"/>
                  </a:lnTo>
                  <a:cubicBezTo>
                    <a:pt x="7501" y="12807"/>
                    <a:pt x="7689" y="12789"/>
                    <a:pt x="7888" y="12789"/>
                  </a:cubicBezTo>
                  <a:cubicBezTo>
                    <a:pt x="8115" y="12789"/>
                    <a:pt x="8356" y="12813"/>
                    <a:pt x="8580" y="12813"/>
                  </a:cubicBezTo>
                  <a:lnTo>
                    <a:pt x="8684" y="12813"/>
                  </a:lnTo>
                  <a:cubicBezTo>
                    <a:pt x="8869" y="12874"/>
                    <a:pt x="8388" y="13420"/>
                    <a:pt x="8094" y="13420"/>
                  </a:cubicBezTo>
                  <a:cubicBezTo>
                    <a:pt x="8088" y="13420"/>
                    <a:pt x="8083" y="13420"/>
                    <a:pt x="8077" y="13420"/>
                  </a:cubicBezTo>
                  <a:cubicBezTo>
                    <a:pt x="7785" y="13420"/>
                    <a:pt x="7429" y="13524"/>
                    <a:pt x="7366" y="13566"/>
                  </a:cubicBezTo>
                  <a:cubicBezTo>
                    <a:pt x="7324" y="13608"/>
                    <a:pt x="7303" y="13964"/>
                    <a:pt x="7303" y="14089"/>
                  </a:cubicBezTo>
                  <a:cubicBezTo>
                    <a:pt x="7303" y="14194"/>
                    <a:pt x="7785" y="14361"/>
                    <a:pt x="8370" y="14403"/>
                  </a:cubicBezTo>
                  <a:lnTo>
                    <a:pt x="8768" y="14257"/>
                  </a:lnTo>
                  <a:lnTo>
                    <a:pt x="9207" y="14068"/>
                  </a:lnTo>
                  <a:cubicBezTo>
                    <a:pt x="9647" y="14068"/>
                    <a:pt x="10128" y="14089"/>
                    <a:pt x="10149" y="14131"/>
                  </a:cubicBezTo>
                  <a:cubicBezTo>
                    <a:pt x="10170" y="14152"/>
                    <a:pt x="9856" y="14257"/>
                    <a:pt x="9751" y="14278"/>
                  </a:cubicBezTo>
                  <a:cubicBezTo>
                    <a:pt x="9647" y="14298"/>
                    <a:pt x="9919" y="14445"/>
                    <a:pt x="10044" y="14445"/>
                  </a:cubicBezTo>
                  <a:cubicBezTo>
                    <a:pt x="10156" y="14445"/>
                    <a:pt x="10648" y="14577"/>
                    <a:pt x="10888" y="14577"/>
                  </a:cubicBezTo>
                  <a:cubicBezTo>
                    <a:pt x="10918" y="14577"/>
                    <a:pt x="10944" y="14575"/>
                    <a:pt x="10965" y="14570"/>
                  </a:cubicBezTo>
                  <a:cubicBezTo>
                    <a:pt x="11132" y="14487"/>
                    <a:pt x="12283" y="14257"/>
                    <a:pt x="12681" y="14236"/>
                  </a:cubicBezTo>
                  <a:cubicBezTo>
                    <a:pt x="12709" y="14233"/>
                    <a:pt x="12738" y="14231"/>
                    <a:pt x="12770" y="14231"/>
                  </a:cubicBezTo>
                  <a:cubicBezTo>
                    <a:pt x="13181" y="14231"/>
                    <a:pt x="13840" y="14473"/>
                    <a:pt x="13957" y="14570"/>
                  </a:cubicBezTo>
                  <a:cubicBezTo>
                    <a:pt x="14103" y="14696"/>
                    <a:pt x="13078" y="15345"/>
                    <a:pt x="12639" y="15449"/>
                  </a:cubicBezTo>
                  <a:cubicBezTo>
                    <a:pt x="12419" y="15499"/>
                    <a:pt x="12342" y="15525"/>
                    <a:pt x="12395" y="15525"/>
                  </a:cubicBezTo>
                  <a:cubicBezTo>
                    <a:pt x="12453" y="15525"/>
                    <a:pt x="12665" y="15494"/>
                    <a:pt x="13015" y="15428"/>
                  </a:cubicBezTo>
                  <a:lnTo>
                    <a:pt x="13580" y="15386"/>
                  </a:lnTo>
                  <a:lnTo>
                    <a:pt x="14166" y="15324"/>
                  </a:lnTo>
                  <a:cubicBezTo>
                    <a:pt x="14302" y="15304"/>
                    <a:pt x="14412" y="15295"/>
                    <a:pt x="14500" y="15295"/>
                  </a:cubicBezTo>
                  <a:cubicBezTo>
                    <a:pt x="14871" y="15295"/>
                    <a:pt x="14842" y="15448"/>
                    <a:pt x="14689" y="15533"/>
                  </a:cubicBezTo>
                  <a:cubicBezTo>
                    <a:pt x="14522" y="15638"/>
                    <a:pt x="14375" y="15763"/>
                    <a:pt x="14375" y="15805"/>
                  </a:cubicBezTo>
                  <a:cubicBezTo>
                    <a:pt x="14375" y="15807"/>
                    <a:pt x="14382" y="15808"/>
                    <a:pt x="14394" y="15808"/>
                  </a:cubicBezTo>
                  <a:cubicBezTo>
                    <a:pt x="14516" y="15808"/>
                    <a:pt x="15217" y="15716"/>
                    <a:pt x="15484" y="15658"/>
                  </a:cubicBezTo>
                  <a:cubicBezTo>
                    <a:pt x="15798" y="15596"/>
                    <a:pt x="16217" y="15449"/>
                    <a:pt x="16300" y="15449"/>
                  </a:cubicBezTo>
                  <a:cubicBezTo>
                    <a:pt x="16363" y="15449"/>
                    <a:pt x="16447" y="15512"/>
                    <a:pt x="16447" y="15533"/>
                  </a:cubicBezTo>
                  <a:cubicBezTo>
                    <a:pt x="16447" y="15554"/>
                    <a:pt x="16259" y="15617"/>
                    <a:pt x="16196" y="15638"/>
                  </a:cubicBezTo>
                  <a:cubicBezTo>
                    <a:pt x="16133" y="15638"/>
                    <a:pt x="16049" y="15596"/>
                    <a:pt x="16049" y="15596"/>
                  </a:cubicBezTo>
                  <a:lnTo>
                    <a:pt x="16049" y="15596"/>
                  </a:lnTo>
                  <a:cubicBezTo>
                    <a:pt x="16049" y="15596"/>
                    <a:pt x="16091" y="15658"/>
                    <a:pt x="16112" y="15805"/>
                  </a:cubicBezTo>
                  <a:lnTo>
                    <a:pt x="16133" y="15805"/>
                  </a:lnTo>
                  <a:cubicBezTo>
                    <a:pt x="16677" y="15763"/>
                    <a:pt x="17242" y="15847"/>
                    <a:pt x="17807" y="15658"/>
                  </a:cubicBezTo>
                  <a:lnTo>
                    <a:pt x="18330" y="15512"/>
                  </a:lnTo>
                  <a:cubicBezTo>
                    <a:pt x="19020" y="15449"/>
                    <a:pt x="20443" y="15428"/>
                    <a:pt x="20799" y="15407"/>
                  </a:cubicBezTo>
                  <a:cubicBezTo>
                    <a:pt x="21036" y="15407"/>
                    <a:pt x="21283" y="15398"/>
                    <a:pt x="21427" y="15398"/>
                  </a:cubicBezTo>
                  <a:cubicBezTo>
                    <a:pt x="21499" y="15398"/>
                    <a:pt x="21545" y="15400"/>
                    <a:pt x="21552" y="15407"/>
                  </a:cubicBezTo>
                  <a:cubicBezTo>
                    <a:pt x="21594" y="15428"/>
                    <a:pt x="21678" y="15596"/>
                    <a:pt x="21699" y="15638"/>
                  </a:cubicBezTo>
                  <a:cubicBezTo>
                    <a:pt x="21741" y="15700"/>
                    <a:pt x="21866" y="15742"/>
                    <a:pt x="21992" y="15763"/>
                  </a:cubicBezTo>
                  <a:lnTo>
                    <a:pt x="22075" y="15742"/>
                  </a:lnTo>
                  <a:lnTo>
                    <a:pt x="22808" y="15428"/>
                  </a:lnTo>
                  <a:cubicBezTo>
                    <a:pt x="23686" y="15386"/>
                    <a:pt x="25339" y="15324"/>
                    <a:pt x="25716" y="15303"/>
                  </a:cubicBezTo>
                  <a:cubicBezTo>
                    <a:pt x="26072" y="15282"/>
                    <a:pt x="26762" y="15219"/>
                    <a:pt x="26888" y="15177"/>
                  </a:cubicBezTo>
                  <a:cubicBezTo>
                    <a:pt x="26946" y="15152"/>
                    <a:pt x="27007" y="15141"/>
                    <a:pt x="27064" y="15141"/>
                  </a:cubicBezTo>
                  <a:cubicBezTo>
                    <a:pt x="27153" y="15141"/>
                    <a:pt x="27235" y="15168"/>
                    <a:pt x="27285" y="15219"/>
                  </a:cubicBezTo>
                  <a:lnTo>
                    <a:pt x="27348" y="15219"/>
                  </a:lnTo>
                  <a:cubicBezTo>
                    <a:pt x="27829" y="15303"/>
                    <a:pt x="28352" y="15177"/>
                    <a:pt x="28813" y="15407"/>
                  </a:cubicBezTo>
                  <a:cubicBezTo>
                    <a:pt x="28865" y="15428"/>
                    <a:pt x="28954" y="15439"/>
                    <a:pt x="29035" y="15439"/>
                  </a:cubicBezTo>
                  <a:cubicBezTo>
                    <a:pt x="29116" y="15439"/>
                    <a:pt x="29189" y="15428"/>
                    <a:pt x="29210" y="15407"/>
                  </a:cubicBezTo>
                  <a:lnTo>
                    <a:pt x="29482" y="15094"/>
                  </a:lnTo>
                  <a:cubicBezTo>
                    <a:pt x="29734" y="15123"/>
                    <a:pt x="30529" y="15153"/>
                    <a:pt x="31455" y="15153"/>
                  </a:cubicBezTo>
                  <a:cubicBezTo>
                    <a:pt x="31838" y="15153"/>
                    <a:pt x="32243" y="15148"/>
                    <a:pt x="32642" y="15135"/>
                  </a:cubicBezTo>
                  <a:lnTo>
                    <a:pt x="33897" y="15114"/>
                  </a:lnTo>
                  <a:lnTo>
                    <a:pt x="34504" y="15094"/>
                  </a:lnTo>
                  <a:cubicBezTo>
                    <a:pt x="35174" y="15073"/>
                    <a:pt x="35718" y="15010"/>
                    <a:pt x="35718" y="14989"/>
                  </a:cubicBezTo>
                  <a:cubicBezTo>
                    <a:pt x="35718" y="14968"/>
                    <a:pt x="35446" y="14884"/>
                    <a:pt x="35341" y="14863"/>
                  </a:cubicBezTo>
                  <a:cubicBezTo>
                    <a:pt x="35236" y="14822"/>
                    <a:pt x="36115" y="14717"/>
                    <a:pt x="37287" y="14612"/>
                  </a:cubicBezTo>
                  <a:lnTo>
                    <a:pt x="38375" y="14612"/>
                  </a:lnTo>
                  <a:cubicBezTo>
                    <a:pt x="38779" y="14612"/>
                    <a:pt x="39183" y="14561"/>
                    <a:pt x="39587" y="14561"/>
                  </a:cubicBezTo>
                  <a:cubicBezTo>
                    <a:pt x="39915" y="14561"/>
                    <a:pt x="40244" y="14595"/>
                    <a:pt x="40572" y="14717"/>
                  </a:cubicBezTo>
                  <a:cubicBezTo>
                    <a:pt x="40687" y="14759"/>
                    <a:pt x="40844" y="14785"/>
                    <a:pt x="40993" y="14785"/>
                  </a:cubicBezTo>
                  <a:cubicBezTo>
                    <a:pt x="41142" y="14785"/>
                    <a:pt x="41283" y="14759"/>
                    <a:pt x="41367" y="14696"/>
                  </a:cubicBezTo>
                  <a:lnTo>
                    <a:pt x="41785" y="14445"/>
                  </a:lnTo>
                  <a:cubicBezTo>
                    <a:pt x="42267" y="14487"/>
                    <a:pt x="44715" y="14570"/>
                    <a:pt x="45510" y="14570"/>
                  </a:cubicBezTo>
                  <a:cubicBezTo>
                    <a:pt x="46284" y="14570"/>
                    <a:pt x="47602" y="14591"/>
                    <a:pt x="48376" y="14591"/>
                  </a:cubicBezTo>
                  <a:lnTo>
                    <a:pt x="49109" y="14570"/>
                  </a:lnTo>
                  <a:lnTo>
                    <a:pt x="49297" y="14570"/>
                  </a:lnTo>
                  <a:cubicBezTo>
                    <a:pt x="49381" y="14515"/>
                    <a:pt x="49715" y="14496"/>
                    <a:pt x="49985" y="14496"/>
                  </a:cubicBezTo>
                  <a:cubicBezTo>
                    <a:pt x="50120" y="14496"/>
                    <a:pt x="50239" y="14501"/>
                    <a:pt x="50301" y="14508"/>
                  </a:cubicBezTo>
                  <a:cubicBezTo>
                    <a:pt x="50469" y="14508"/>
                    <a:pt x="56097" y="14445"/>
                    <a:pt x="58169" y="14382"/>
                  </a:cubicBezTo>
                  <a:cubicBezTo>
                    <a:pt x="59365" y="14370"/>
                    <a:pt x="60623" y="14358"/>
                    <a:pt x="61514" y="14358"/>
                  </a:cubicBezTo>
                  <a:cubicBezTo>
                    <a:pt x="62166" y="14358"/>
                    <a:pt x="62621" y="14364"/>
                    <a:pt x="62709" y="14382"/>
                  </a:cubicBezTo>
                  <a:cubicBezTo>
                    <a:pt x="62960" y="14445"/>
                    <a:pt x="63860" y="14487"/>
                    <a:pt x="64801" y="14550"/>
                  </a:cubicBezTo>
                  <a:lnTo>
                    <a:pt x="65596" y="14361"/>
                  </a:lnTo>
                  <a:lnTo>
                    <a:pt x="66266" y="14194"/>
                  </a:lnTo>
                  <a:cubicBezTo>
                    <a:pt x="66977" y="14278"/>
                    <a:pt x="66726" y="14508"/>
                    <a:pt x="66371" y="14591"/>
                  </a:cubicBezTo>
                  <a:cubicBezTo>
                    <a:pt x="66036" y="14654"/>
                    <a:pt x="66057" y="14759"/>
                    <a:pt x="66120" y="14759"/>
                  </a:cubicBezTo>
                  <a:cubicBezTo>
                    <a:pt x="66161" y="14759"/>
                    <a:pt x="68086" y="14717"/>
                    <a:pt x="70346" y="14675"/>
                  </a:cubicBezTo>
                  <a:lnTo>
                    <a:pt x="75221" y="14550"/>
                  </a:lnTo>
                  <a:cubicBezTo>
                    <a:pt x="77372" y="14491"/>
                    <a:pt x="79651" y="14304"/>
                    <a:pt x="80538" y="14126"/>
                  </a:cubicBezTo>
                  <a:lnTo>
                    <a:pt x="80538" y="14126"/>
                  </a:lnTo>
                  <a:cubicBezTo>
                    <a:pt x="80277" y="14138"/>
                    <a:pt x="80042" y="14146"/>
                    <a:pt x="79845" y="14152"/>
                  </a:cubicBezTo>
                  <a:cubicBezTo>
                    <a:pt x="79519" y="14157"/>
                    <a:pt x="79206" y="14160"/>
                    <a:pt x="78918" y="14160"/>
                  </a:cubicBezTo>
                  <a:cubicBezTo>
                    <a:pt x="77986" y="14160"/>
                    <a:pt x="77319" y="14132"/>
                    <a:pt x="77335" y="14068"/>
                  </a:cubicBezTo>
                  <a:lnTo>
                    <a:pt x="77356" y="14068"/>
                  </a:lnTo>
                  <a:lnTo>
                    <a:pt x="78297" y="13964"/>
                  </a:lnTo>
                  <a:cubicBezTo>
                    <a:pt x="79343" y="13859"/>
                    <a:pt x="81603" y="13733"/>
                    <a:pt x="82126" y="13733"/>
                  </a:cubicBezTo>
                  <a:cubicBezTo>
                    <a:pt x="82649" y="13733"/>
                    <a:pt x="83382" y="13650"/>
                    <a:pt x="83737" y="13608"/>
                  </a:cubicBezTo>
                  <a:lnTo>
                    <a:pt x="84051" y="13859"/>
                  </a:lnTo>
                  <a:lnTo>
                    <a:pt x="84126" y="13919"/>
                  </a:lnTo>
                  <a:lnTo>
                    <a:pt x="84126" y="13919"/>
                  </a:lnTo>
                  <a:cubicBezTo>
                    <a:pt x="83298" y="13984"/>
                    <a:pt x="81894" y="14065"/>
                    <a:pt x="80805" y="14115"/>
                  </a:cubicBezTo>
                  <a:lnTo>
                    <a:pt x="80805" y="14115"/>
                  </a:lnTo>
                  <a:lnTo>
                    <a:pt x="81373" y="14257"/>
                  </a:lnTo>
                  <a:cubicBezTo>
                    <a:pt x="81877" y="14371"/>
                    <a:pt x="82369" y="14383"/>
                    <a:pt x="82858" y="14383"/>
                  </a:cubicBezTo>
                  <a:cubicBezTo>
                    <a:pt x="82998" y="14383"/>
                    <a:pt x="83137" y="14382"/>
                    <a:pt x="83277" y="14382"/>
                  </a:cubicBezTo>
                  <a:cubicBezTo>
                    <a:pt x="85411" y="14340"/>
                    <a:pt x="87566" y="14278"/>
                    <a:pt x="89700" y="14257"/>
                  </a:cubicBezTo>
                  <a:lnTo>
                    <a:pt x="90014" y="14257"/>
                  </a:lnTo>
                  <a:cubicBezTo>
                    <a:pt x="90216" y="14301"/>
                    <a:pt x="90454" y="14322"/>
                    <a:pt x="90670" y="14322"/>
                  </a:cubicBezTo>
                  <a:cubicBezTo>
                    <a:pt x="90857" y="14322"/>
                    <a:pt x="91028" y="14307"/>
                    <a:pt x="91144" y="14278"/>
                  </a:cubicBezTo>
                  <a:lnTo>
                    <a:pt x="91416" y="14236"/>
                  </a:lnTo>
                  <a:lnTo>
                    <a:pt x="91479" y="14194"/>
                  </a:lnTo>
                  <a:cubicBezTo>
                    <a:pt x="91584" y="14152"/>
                    <a:pt x="91416" y="13880"/>
                    <a:pt x="91312" y="13817"/>
                  </a:cubicBezTo>
                  <a:cubicBezTo>
                    <a:pt x="91228" y="13733"/>
                    <a:pt x="90914" y="13671"/>
                    <a:pt x="90642" y="13671"/>
                  </a:cubicBezTo>
                  <a:lnTo>
                    <a:pt x="90203" y="13671"/>
                  </a:lnTo>
                  <a:cubicBezTo>
                    <a:pt x="89972" y="13650"/>
                    <a:pt x="89805" y="13608"/>
                    <a:pt x="89805" y="13566"/>
                  </a:cubicBezTo>
                  <a:cubicBezTo>
                    <a:pt x="89805" y="13566"/>
                    <a:pt x="90914" y="13524"/>
                    <a:pt x="91333" y="13524"/>
                  </a:cubicBezTo>
                  <a:cubicBezTo>
                    <a:pt x="91751" y="13524"/>
                    <a:pt x="91960" y="13650"/>
                    <a:pt x="91897" y="13713"/>
                  </a:cubicBezTo>
                  <a:cubicBezTo>
                    <a:pt x="91856" y="13754"/>
                    <a:pt x="91981" y="13859"/>
                    <a:pt x="92169" y="13964"/>
                  </a:cubicBezTo>
                  <a:lnTo>
                    <a:pt x="92358" y="14026"/>
                  </a:lnTo>
                  <a:lnTo>
                    <a:pt x="92713" y="14152"/>
                  </a:lnTo>
                  <a:cubicBezTo>
                    <a:pt x="93153" y="14194"/>
                    <a:pt x="94074" y="14236"/>
                    <a:pt x="94283" y="14278"/>
                  </a:cubicBezTo>
                  <a:cubicBezTo>
                    <a:pt x="94513" y="14298"/>
                    <a:pt x="95601" y="14340"/>
                    <a:pt x="96689" y="14340"/>
                  </a:cubicBezTo>
                  <a:lnTo>
                    <a:pt x="97693" y="14278"/>
                  </a:lnTo>
                  <a:lnTo>
                    <a:pt x="98698" y="14236"/>
                  </a:lnTo>
                  <a:cubicBezTo>
                    <a:pt x="99828" y="14152"/>
                    <a:pt x="102108" y="13859"/>
                    <a:pt x="102652" y="13838"/>
                  </a:cubicBezTo>
                  <a:cubicBezTo>
                    <a:pt x="103175" y="13817"/>
                    <a:pt x="108050" y="13671"/>
                    <a:pt x="109724" y="13650"/>
                  </a:cubicBezTo>
                  <a:cubicBezTo>
                    <a:pt x="110561" y="13639"/>
                    <a:pt x="111403" y="13634"/>
                    <a:pt x="112052" y="13634"/>
                  </a:cubicBezTo>
                  <a:cubicBezTo>
                    <a:pt x="112701" y="13634"/>
                    <a:pt x="113156" y="13639"/>
                    <a:pt x="113219" y="13650"/>
                  </a:cubicBezTo>
                  <a:cubicBezTo>
                    <a:pt x="113223" y="13651"/>
                    <a:pt x="113230" y="13651"/>
                    <a:pt x="113240" y="13651"/>
                  </a:cubicBezTo>
                  <a:cubicBezTo>
                    <a:pt x="113445" y="13651"/>
                    <a:pt x="114747" y="13460"/>
                    <a:pt x="115300" y="13460"/>
                  </a:cubicBezTo>
                  <a:cubicBezTo>
                    <a:pt x="115326" y="13460"/>
                    <a:pt x="115351" y="13461"/>
                    <a:pt x="115374" y="13461"/>
                  </a:cubicBezTo>
                  <a:cubicBezTo>
                    <a:pt x="115897" y="13503"/>
                    <a:pt x="116378" y="13733"/>
                    <a:pt x="116378" y="13754"/>
                  </a:cubicBezTo>
                  <a:cubicBezTo>
                    <a:pt x="116378" y="13817"/>
                    <a:pt x="119203" y="13880"/>
                    <a:pt x="120249" y="13880"/>
                  </a:cubicBezTo>
                  <a:cubicBezTo>
                    <a:pt x="120667" y="13880"/>
                    <a:pt x="121511" y="13877"/>
                    <a:pt x="122441" y="13877"/>
                  </a:cubicBezTo>
                  <a:cubicBezTo>
                    <a:pt x="123836" y="13877"/>
                    <a:pt x="125425" y="13884"/>
                    <a:pt x="126066" y="13922"/>
                  </a:cubicBezTo>
                  <a:cubicBezTo>
                    <a:pt x="127133" y="13943"/>
                    <a:pt x="128095" y="13985"/>
                    <a:pt x="128137" y="14026"/>
                  </a:cubicBezTo>
                  <a:cubicBezTo>
                    <a:pt x="128158" y="14047"/>
                    <a:pt x="128179" y="14173"/>
                    <a:pt x="128179" y="14236"/>
                  </a:cubicBezTo>
                  <a:cubicBezTo>
                    <a:pt x="128179" y="14278"/>
                    <a:pt x="127865" y="14361"/>
                    <a:pt x="127761" y="14382"/>
                  </a:cubicBezTo>
                  <a:cubicBezTo>
                    <a:pt x="127656" y="14382"/>
                    <a:pt x="127614" y="14570"/>
                    <a:pt x="127614" y="14612"/>
                  </a:cubicBezTo>
                  <a:cubicBezTo>
                    <a:pt x="127635" y="14675"/>
                    <a:pt x="128158" y="14717"/>
                    <a:pt x="128388" y="14717"/>
                  </a:cubicBezTo>
                  <a:cubicBezTo>
                    <a:pt x="128597" y="14717"/>
                    <a:pt x="128388" y="15177"/>
                    <a:pt x="128284" y="15303"/>
                  </a:cubicBezTo>
                  <a:cubicBezTo>
                    <a:pt x="128179" y="15428"/>
                    <a:pt x="128179" y="15742"/>
                    <a:pt x="128200" y="15826"/>
                  </a:cubicBezTo>
                  <a:cubicBezTo>
                    <a:pt x="128263" y="15910"/>
                    <a:pt x="127844" y="16035"/>
                    <a:pt x="127719" y="16056"/>
                  </a:cubicBezTo>
                  <a:cubicBezTo>
                    <a:pt x="127572" y="16077"/>
                    <a:pt x="127761" y="16140"/>
                    <a:pt x="128095" y="16182"/>
                  </a:cubicBezTo>
                  <a:lnTo>
                    <a:pt x="128702" y="16182"/>
                  </a:lnTo>
                  <a:cubicBezTo>
                    <a:pt x="128957" y="16233"/>
                    <a:pt x="129406" y="16297"/>
                    <a:pt x="129632" y="16297"/>
                  </a:cubicBezTo>
                  <a:cubicBezTo>
                    <a:pt x="129684" y="16297"/>
                    <a:pt x="129725" y="16294"/>
                    <a:pt x="129748" y="16286"/>
                  </a:cubicBezTo>
                  <a:cubicBezTo>
                    <a:pt x="129874" y="16265"/>
                    <a:pt x="130250" y="16161"/>
                    <a:pt x="130564" y="16077"/>
                  </a:cubicBezTo>
                  <a:lnTo>
                    <a:pt x="130606" y="16161"/>
                  </a:lnTo>
                  <a:cubicBezTo>
                    <a:pt x="130680" y="16246"/>
                    <a:pt x="130745" y="16276"/>
                    <a:pt x="130803" y="16276"/>
                  </a:cubicBezTo>
                  <a:cubicBezTo>
                    <a:pt x="130936" y="16276"/>
                    <a:pt x="131035" y="16123"/>
                    <a:pt x="131137" y="16123"/>
                  </a:cubicBezTo>
                  <a:cubicBezTo>
                    <a:pt x="131155" y="16123"/>
                    <a:pt x="131173" y="16128"/>
                    <a:pt x="131192" y="16140"/>
                  </a:cubicBezTo>
                  <a:lnTo>
                    <a:pt x="131422" y="16286"/>
                  </a:lnTo>
                  <a:cubicBezTo>
                    <a:pt x="131617" y="16286"/>
                    <a:pt x="133877" y="16305"/>
                    <a:pt x="135895" y="16305"/>
                  </a:cubicBezTo>
                  <a:cubicBezTo>
                    <a:pt x="136904" y="16305"/>
                    <a:pt x="137853" y="16300"/>
                    <a:pt x="138452" y="16286"/>
                  </a:cubicBezTo>
                  <a:cubicBezTo>
                    <a:pt x="138547" y="16285"/>
                    <a:pt x="138642" y="16285"/>
                    <a:pt x="138740" y="16285"/>
                  </a:cubicBezTo>
                  <a:cubicBezTo>
                    <a:pt x="140518" y="16285"/>
                    <a:pt x="142716" y="16460"/>
                    <a:pt x="143014" y="16579"/>
                  </a:cubicBezTo>
                  <a:cubicBezTo>
                    <a:pt x="143094" y="16609"/>
                    <a:pt x="143213" y="16620"/>
                    <a:pt x="143350" y="16620"/>
                  </a:cubicBezTo>
                  <a:cubicBezTo>
                    <a:pt x="143708" y="16620"/>
                    <a:pt x="144195" y="16546"/>
                    <a:pt x="144463" y="16546"/>
                  </a:cubicBezTo>
                  <a:cubicBezTo>
                    <a:pt x="144522" y="16546"/>
                    <a:pt x="144570" y="16550"/>
                    <a:pt x="144604" y="16558"/>
                  </a:cubicBezTo>
                  <a:cubicBezTo>
                    <a:pt x="144665" y="16568"/>
                    <a:pt x="144723" y="16572"/>
                    <a:pt x="144776" y="16572"/>
                  </a:cubicBezTo>
                  <a:cubicBezTo>
                    <a:pt x="144958" y="16572"/>
                    <a:pt x="145076" y="16523"/>
                    <a:pt x="145043" y="16474"/>
                  </a:cubicBezTo>
                  <a:cubicBezTo>
                    <a:pt x="145043" y="16433"/>
                    <a:pt x="144374" y="16328"/>
                    <a:pt x="144144" y="16265"/>
                  </a:cubicBezTo>
                  <a:cubicBezTo>
                    <a:pt x="143893" y="16223"/>
                    <a:pt x="143746" y="15868"/>
                    <a:pt x="143767" y="15742"/>
                  </a:cubicBezTo>
                  <a:cubicBezTo>
                    <a:pt x="143767" y="15714"/>
                    <a:pt x="143747" y="15703"/>
                    <a:pt x="143715" y="15703"/>
                  </a:cubicBezTo>
                  <a:cubicBezTo>
                    <a:pt x="143605" y="15703"/>
                    <a:pt x="143355" y="15835"/>
                    <a:pt x="143307" y="15868"/>
                  </a:cubicBezTo>
                  <a:cubicBezTo>
                    <a:pt x="143253" y="15908"/>
                    <a:pt x="143024" y="15931"/>
                    <a:pt x="142728" y="15931"/>
                  </a:cubicBezTo>
                  <a:cubicBezTo>
                    <a:pt x="142566" y="15931"/>
                    <a:pt x="142383" y="15924"/>
                    <a:pt x="142198" y="15910"/>
                  </a:cubicBezTo>
                  <a:lnTo>
                    <a:pt x="141779" y="15910"/>
                  </a:lnTo>
                  <a:cubicBezTo>
                    <a:pt x="141766" y="15910"/>
                    <a:pt x="141752" y="15911"/>
                    <a:pt x="141739" y="15911"/>
                  </a:cubicBezTo>
                  <a:cubicBezTo>
                    <a:pt x="141405" y="15911"/>
                    <a:pt x="141083" y="15712"/>
                    <a:pt x="140742" y="15712"/>
                  </a:cubicBezTo>
                  <a:cubicBezTo>
                    <a:pt x="140670" y="15712"/>
                    <a:pt x="140598" y="15721"/>
                    <a:pt x="140524" y="15742"/>
                  </a:cubicBezTo>
                  <a:cubicBezTo>
                    <a:pt x="140510" y="15742"/>
                    <a:pt x="140477" y="15733"/>
                    <a:pt x="140451" y="15733"/>
                  </a:cubicBezTo>
                  <a:cubicBezTo>
                    <a:pt x="140438" y="15733"/>
                    <a:pt x="140426" y="15735"/>
                    <a:pt x="140419" y="15742"/>
                  </a:cubicBezTo>
                  <a:lnTo>
                    <a:pt x="139666" y="16161"/>
                  </a:lnTo>
                  <a:cubicBezTo>
                    <a:pt x="138766" y="16035"/>
                    <a:pt x="138808" y="15658"/>
                    <a:pt x="139080" y="15638"/>
                  </a:cubicBezTo>
                  <a:cubicBezTo>
                    <a:pt x="139373" y="15617"/>
                    <a:pt x="139854" y="15533"/>
                    <a:pt x="139917" y="15491"/>
                  </a:cubicBezTo>
                  <a:cubicBezTo>
                    <a:pt x="139983" y="15451"/>
                    <a:pt x="139074" y="15437"/>
                    <a:pt x="138165" y="15437"/>
                  </a:cubicBezTo>
                  <a:cubicBezTo>
                    <a:pt x="137640" y="15437"/>
                    <a:pt x="137116" y="15442"/>
                    <a:pt x="136779" y="15449"/>
                  </a:cubicBezTo>
                  <a:cubicBezTo>
                    <a:pt x="136690" y="15453"/>
                    <a:pt x="136603" y="15455"/>
                    <a:pt x="136517" y="15455"/>
                  </a:cubicBezTo>
                  <a:cubicBezTo>
                    <a:pt x="135734" y="15455"/>
                    <a:pt x="135105" y="15297"/>
                    <a:pt x="135105" y="15240"/>
                  </a:cubicBezTo>
                  <a:cubicBezTo>
                    <a:pt x="135105" y="15198"/>
                    <a:pt x="135837" y="15114"/>
                    <a:pt x="136109" y="15114"/>
                  </a:cubicBezTo>
                  <a:cubicBezTo>
                    <a:pt x="136343" y="15114"/>
                    <a:pt x="136888" y="14987"/>
                    <a:pt x="137044" y="14987"/>
                  </a:cubicBezTo>
                  <a:cubicBezTo>
                    <a:pt x="137055" y="14987"/>
                    <a:pt x="137065" y="14988"/>
                    <a:pt x="137072" y="14989"/>
                  </a:cubicBezTo>
                  <a:cubicBezTo>
                    <a:pt x="137124" y="14998"/>
                    <a:pt x="137215" y="15003"/>
                    <a:pt x="137324" y="15003"/>
                  </a:cubicBezTo>
                  <a:cubicBezTo>
                    <a:pt x="137477" y="15003"/>
                    <a:pt x="137665" y="14993"/>
                    <a:pt x="137825" y="14968"/>
                  </a:cubicBezTo>
                  <a:lnTo>
                    <a:pt x="137804" y="14570"/>
                  </a:lnTo>
                  <a:lnTo>
                    <a:pt x="137804" y="14466"/>
                  </a:lnTo>
                  <a:cubicBezTo>
                    <a:pt x="138139" y="14340"/>
                    <a:pt x="138139" y="14131"/>
                    <a:pt x="138076" y="14089"/>
                  </a:cubicBezTo>
                  <a:cubicBezTo>
                    <a:pt x="137992" y="14068"/>
                    <a:pt x="137971" y="13880"/>
                    <a:pt x="137992" y="13838"/>
                  </a:cubicBezTo>
                  <a:cubicBezTo>
                    <a:pt x="138001" y="13801"/>
                    <a:pt x="138127" y="13785"/>
                    <a:pt x="138281" y="13785"/>
                  </a:cubicBezTo>
                  <a:cubicBezTo>
                    <a:pt x="138479" y="13785"/>
                    <a:pt x="138723" y="13812"/>
                    <a:pt x="138829" y="13859"/>
                  </a:cubicBezTo>
                  <a:cubicBezTo>
                    <a:pt x="138885" y="13881"/>
                    <a:pt x="138939" y="13890"/>
                    <a:pt x="138988" y="13890"/>
                  </a:cubicBezTo>
                  <a:cubicBezTo>
                    <a:pt x="139126" y="13890"/>
                    <a:pt x="139232" y="13821"/>
                    <a:pt x="139248" y="13775"/>
                  </a:cubicBezTo>
                  <a:cubicBezTo>
                    <a:pt x="139255" y="13761"/>
                    <a:pt x="139430" y="13754"/>
                    <a:pt x="139677" y="13754"/>
                  </a:cubicBezTo>
                  <a:cubicBezTo>
                    <a:pt x="140127" y="13754"/>
                    <a:pt x="140814" y="13777"/>
                    <a:pt x="141152" y="13817"/>
                  </a:cubicBezTo>
                  <a:cubicBezTo>
                    <a:pt x="141675" y="13859"/>
                    <a:pt x="142093" y="14026"/>
                    <a:pt x="142093" y="14068"/>
                  </a:cubicBezTo>
                  <a:cubicBezTo>
                    <a:pt x="142093" y="14131"/>
                    <a:pt x="141884" y="14257"/>
                    <a:pt x="141779" y="14278"/>
                  </a:cubicBezTo>
                  <a:cubicBezTo>
                    <a:pt x="141675" y="14340"/>
                    <a:pt x="142114" y="14487"/>
                    <a:pt x="142742" y="14654"/>
                  </a:cubicBezTo>
                  <a:lnTo>
                    <a:pt x="143307" y="14591"/>
                  </a:lnTo>
                  <a:lnTo>
                    <a:pt x="143683" y="14550"/>
                  </a:lnTo>
                  <a:cubicBezTo>
                    <a:pt x="144144" y="14654"/>
                    <a:pt x="145148" y="14905"/>
                    <a:pt x="145420" y="14905"/>
                  </a:cubicBezTo>
                  <a:cubicBezTo>
                    <a:pt x="145671" y="14905"/>
                    <a:pt x="146152" y="14717"/>
                    <a:pt x="146487" y="14508"/>
                  </a:cubicBezTo>
                  <a:lnTo>
                    <a:pt x="146759" y="14382"/>
                  </a:lnTo>
                  <a:lnTo>
                    <a:pt x="146989" y="14257"/>
                  </a:lnTo>
                  <a:cubicBezTo>
                    <a:pt x="147167" y="14186"/>
                    <a:pt x="147284" y="14161"/>
                    <a:pt x="147345" y="14161"/>
                  </a:cubicBezTo>
                  <a:cubicBezTo>
                    <a:pt x="147392" y="14161"/>
                    <a:pt x="147405" y="14176"/>
                    <a:pt x="147387" y="14194"/>
                  </a:cubicBezTo>
                  <a:cubicBezTo>
                    <a:pt x="147345" y="14257"/>
                    <a:pt x="147701" y="14487"/>
                    <a:pt x="147826" y="14550"/>
                  </a:cubicBezTo>
                  <a:cubicBezTo>
                    <a:pt x="147863" y="14568"/>
                    <a:pt x="147921" y="14576"/>
                    <a:pt x="147988" y="14576"/>
                  </a:cubicBezTo>
                  <a:cubicBezTo>
                    <a:pt x="148149" y="14576"/>
                    <a:pt x="148359" y="14531"/>
                    <a:pt x="148433" y="14487"/>
                  </a:cubicBezTo>
                  <a:cubicBezTo>
                    <a:pt x="148496" y="14445"/>
                    <a:pt x="148580" y="14298"/>
                    <a:pt x="148580" y="14257"/>
                  </a:cubicBezTo>
                  <a:cubicBezTo>
                    <a:pt x="148580" y="14194"/>
                    <a:pt x="148287" y="14131"/>
                    <a:pt x="148161" y="14089"/>
                  </a:cubicBezTo>
                  <a:cubicBezTo>
                    <a:pt x="148060" y="14069"/>
                    <a:pt x="148348" y="13816"/>
                    <a:pt x="148519" y="13816"/>
                  </a:cubicBezTo>
                  <a:cubicBezTo>
                    <a:pt x="148525" y="13816"/>
                    <a:pt x="148531" y="13816"/>
                    <a:pt x="148538" y="13817"/>
                  </a:cubicBezTo>
                  <a:cubicBezTo>
                    <a:pt x="148705" y="13817"/>
                    <a:pt x="149333" y="13964"/>
                    <a:pt x="149940" y="14131"/>
                  </a:cubicBezTo>
                  <a:lnTo>
                    <a:pt x="150463" y="13775"/>
                  </a:lnTo>
                  <a:lnTo>
                    <a:pt x="150525" y="13754"/>
                  </a:lnTo>
                  <a:cubicBezTo>
                    <a:pt x="150527" y="13754"/>
                    <a:pt x="150529" y="13753"/>
                    <a:pt x="150532" y="13753"/>
                  </a:cubicBezTo>
                  <a:cubicBezTo>
                    <a:pt x="150585" y="13753"/>
                    <a:pt x="150780" y="13968"/>
                    <a:pt x="150860" y="14068"/>
                  </a:cubicBezTo>
                  <a:cubicBezTo>
                    <a:pt x="150871" y="14090"/>
                    <a:pt x="150900" y="14099"/>
                    <a:pt x="150937" y="14099"/>
                  </a:cubicBezTo>
                  <a:cubicBezTo>
                    <a:pt x="151041" y="14099"/>
                    <a:pt x="151212" y="14031"/>
                    <a:pt x="151258" y="13985"/>
                  </a:cubicBezTo>
                  <a:cubicBezTo>
                    <a:pt x="151300" y="13943"/>
                    <a:pt x="151948" y="13775"/>
                    <a:pt x="152157" y="13733"/>
                  </a:cubicBezTo>
                  <a:cubicBezTo>
                    <a:pt x="152164" y="13733"/>
                    <a:pt x="152171" y="13732"/>
                    <a:pt x="152177" y="13732"/>
                  </a:cubicBezTo>
                  <a:cubicBezTo>
                    <a:pt x="152379" y="13732"/>
                    <a:pt x="152555" y="14031"/>
                    <a:pt x="152555" y="14173"/>
                  </a:cubicBezTo>
                  <a:cubicBezTo>
                    <a:pt x="152555" y="14272"/>
                    <a:pt x="152688" y="14298"/>
                    <a:pt x="152809" y="14298"/>
                  </a:cubicBezTo>
                  <a:cubicBezTo>
                    <a:pt x="152892" y="14298"/>
                    <a:pt x="152969" y="14286"/>
                    <a:pt x="152994" y="14278"/>
                  </a:cubicBezTo>
                  <a:cubicBezTo>
                    <a:pt x="153002" y="14276"/>
                    <a:pt x="153011" y="14275"/>
                    <a:pt x="153022" y="14275"/>
                  </a:cubicBezTo>
                  <a:cubicBezTo>
                    <a:pt x="153133" y="14275"/>
                    <a:pt x="153399" y="14363"/>
                    <a:pt x="153476" y="14382"/>
                  </a:cubicBezTo>
                  <a:cubicBezTo>
                    <a:pt x="153559" y="14403"/>
                    <a:pt x="153476" y="14591"/>
                    <a:pt x="153455" y="14654"/>
                  </a:cubicBezTo>
                  <a:cubicBezTo>
                    <a:pt x="153413" y="14696"/>
                    <a:pt x="153810" y="14717"/>
                    <a:pt x="153936" y="14717"/>
                  </a:cubicBezTo>
                  <a:cubicBezTo>
                    <a:pt x="154082" y="14717"/>
                    <a:pt x="154334" y="14508"/>
                    <a:pt x="154417" y="14403"/>
                  </a:cubicBezTo>
                  <a:cubicBezTo>
                    <a:pt x="154501" y="14298"/>
                    <a:pt x="154082" y="14173"/>
                    <a:pt x="153936" y="14173"/>
                  </a:cubicBezTo>
                  <a:cubicBezTo>
                    <a:pt x="153810" y="14173"/>
                    <a:pt x="153559" y="13880"/>
                    <a:pt x="153497" y="13754"/>
                  </a:cubicBezTo>
                  <a:cubicBezTo>
                    <a:pt x="153491" y="13740"/>
                    <a:pt x="153509" y="13734"/>
                    <a:pt x="153546" y="13734"/>
                  </a:cubicBezTo>
                  <a:cubicBezTo>
                    <a:pt x="153782" y="13734"/>
                    <a:pt x="154793" y="13990"/>
                    <a:pt x="155191" y="14026"/>
                  </a:cubicBezTo>
                  <a:cubicBezTo>
                    <a:pt x="155216" y="14028"/>
                    <a:pt x="155242" y="14028"/>
                    <a:pt x="155267" y="14028"/>
                  </a:cubicBezTo>
                  <a:cubicBezTo>
                    <a:pt x="155724" y="14028"/>
                    <a:pt x="156177" y="13855"/>
                    <a:pt x="156217" y="13775"/>
                  </a:cubicBezTo>
                  <a:cubicBezTo>
                    <a:pt x="156279" y="13713"/>
                    <a:pt x="156133" y="13524"/>
                    <a:pt x="156091" y="13461"/>
                  </a:cubicBezTo>
                  <a:cubicBezTo>
                    <a:pt x="156007" y="13420"/>
                    <a:pt x="155359" y="13399"/>
                    <a:pt x="155129" y="13399"/>
                  </a:cubicBezTo>
                  <a:cubicBezTo>
                    <a:pt x="154857" y="13399"/>
                    <a:pt x="154606" y="13210"/>
                    <a:pt x="154564" y="13127"/>
                  </a:cubicBezTo>
                  <a:cubicBezTo>
                    <a:pt x="154543" y="13085"/>
                    <a:pt x="154250" y="13022"/>
                    <a:pt x="154187" y="13022"/>
                  </a:cubicBezTo>
                  <a:cubicBezTo>
                    <a:pt x="154103" y="13022"/>
                    <a:pt x="153978" y="12876"/>
                    <a:pt x="153936" y="12813"/>
                  </a:cubicBezTo>
                  <a:cubicBezTo>
                    <a:pt x="153915" y="12771"/>
                    <a:pt x="153141" y="12771"/>
                    <a:pt x="152848" y="12771"/>
                  </a:cubicBezTo>
                  <a:cubicBezTo>
                    <a:pt x="152555" y="12771"/>
                    <a:pt x="152304" y="12938"/>
                    <a:pt x="152304" y="13001"/>
                  </a:cubicBezTo>
                  <a:cubicBezTo>
                    <a:pt x="152304" y="13043"/>
                    <a:pt x="151739" y="13106"/>
                    <a:pt x="151572" y="13106"/>
                  </a:cubicBezTo>
                  <a:cubicBezTo>
                    <a:pt x="151362" y="13106"/>
                    <a:pt x="150777" y="12876"/>
                    <a:pt x="150630" y="12771"/>
                  </a:cubicBezTo>
                  <a:cubicBezTo>
                    <a:pt x="150442" y="12666"/>
                    <a:pt x="150630" y="12290"/>
                    <a:pt x="150735" y="12185"/>
                  </a:cubicBezTo>
                  <a:cubicBezTo>
                    <a:pt x="150839" y="12081"/>
                    <a:pt x="150777" y="11871"/>
                    <a:pt x="150693" y="11829"/>
                  </a:cubicBezTo>
                  <a:cubicBezTo>
                    <a:pt x="150630" y="11767"/>
                    <a:pt x="150902" y="11641"/>
                    <a:pt x="151049" y="11620"/>
                  </a:cubicBezTo>
                  <a:cubicBezTo>
                    <a:pt x="151161" y="11588"/>
                    <a:pt x="150866" y="11482"/>
                    <a:pt x="150638" y="11482"/>
                  </a:cubicBezTo>
                  <a:cubicBezTo>
                    <a:pt x="150569" y="11482"/>
                    <a:pt x="150506" y="11491"/>
                    <a:pt x="150463" y="11516"/>
                  </a:cubicBezTo>
                  <a:cubicBezTo>
                    <a:pt x="150375" y="11564"/>
                    <a:pt x="150251" y="11581"/>
                    <a:pt x="150137" y="11581"/>
                  </a:cubicBezTo>
                  <a:cubicBezTo>
                    <a:pt x="150007" y="11581"/>
                    <a:pt x="149889" y="11559"/>
                    <a:pt x="149856" y="11537"/>
                  </a:cubicBezTo>
                  <a:cubicBezTo>
                    <a:pt x="149853" y="11535"/>
                    <a:pt x="149850" y="11535"/>
                    <a:pt x="149846" y="11535"/>
                  </a:cubicBezTo>
                  <a:cubicBezTo>
                    <a:pt x="149778" y="11535"/>
                    <a:pt x="149495" y="11687"/>
                    <a:pt x="149416" y="11746"/>
                  </a:cubicBezTo>
                  <a:cubicBezTo>
                    <a:pt x="149375" y="11767"/>
                    <a:pt x="149260" y="11777"/>
                    <a:pt x="149105" y="11777"/>
                  </a:cubicBezTo>
                  <a:cubicBezTo>
                    <a:pt x="148951" y="11777"/>
                    <a:pt x="148757" y="11767"/>
                    <a:pt x="148559" y="11746"/>
                  </a:cubicBezTo>
                  <a:lnTo>
                    <a:pt x="148245" y="11725"/>
                  </a:lnTo>
                  <a:lnTo>
                    <a:pt x="147931" y="11683"/>
                  </a:lnTo>
                  <a:cubicBezTo>
                    <a:pt x="147596" y="11725"/>
                    <a:pt x="146885" y="11725"/>
                    <a:pt x="146717" y="11725"/>
                  </a:cubicBezTo>
                  <a:cubicBezTo>
                    <a:pt x="146571" y="11725"/>
                    <a:pt x="146906" y="11432"/>
                    <a:pt x="147094" y="11348"/>
                  </a:cubicBezTo>
                  <a:cubicBezTo>
                    <a:pt x="147282" y="11265"/>
                    <a:pt x="147178" y="11160"/>
                    <a:pt x="146864" y="11097"/>
                  </a:cubicBezTo>
                  <a:lnTo>
                    <a:pt x="146592" y="10993"/>
                  </a:lnTo>
                  <a:lnTo>
                    <a:pt x="146487" y="10951"/>
                  </a:lnTo>
                  <a:cubicBezTo>
                    <a:pt x="146383" y="10804"/>
                    <a:pt x="146968" y="10637"/>
                    <a:pt x="147136" y="10637"/>
                  </a:cubicBezTo>
                  <a:cubicBezTo>
                    <a:pt x="147303" y="10637"/>
                    <a:pt x="148015" y="10888"/>
                    <a:pt x="148182" y="10951"/>
                  </a:cubicBezTo>
                  <a:cubicBezTo>
                    <a:pt x="148370" y="11055"/>
                    <a:pt x="148161" y="11160"/>
                    <a:pt x="148056" y="11202"/>
                  </a:cubicBezTo>
                  <a:cubicBezTo>
                    <a:pt x="147952" y="11202"/>
                    <a:pt x="147868" y="11348"/>
                    <a:pt x="147868" y="11411"/>
                  </a:cubicBezTo>
                  <a:cubicBezTo>
                    <a:pt x="147868" y="11443"/>
                    <a:pt x="148407" y="11558"/>
                    <a:pt x="148805" y="11558"/>
                  </a:cubicBezTo>
                  <a:cubicBezTo>
                    <a:pt x="148933" y="11558"/>
                    <a:pt x="149047" y="11546"/>
                    <a:pt x="149124" y="11516"/>
                  </a:cubicBezTo>
                  <a:cubicBezTo>
                    <a:pt x="149437" y="11369"/>
                    <a:pt x="150651" y="11034"/>
                    <a:pt x="150986" y="10951"/>
                  </a:cubicBezTo>
                  <a:cubicBezTo>
                    <a:pt x="151043" y="10941"/>
                    <a:pt x="151103" y="10937"/>
                    <a:pt x="151163" y="10937"/>
                  </a:cubicBezTo>
                  <a:cubicBezTo>
                    <a:pt x="151499" y="10937"/>
                    <a:pt x="151853" y="11068"/>
                    <a:pt x="151906" y="11139"/>
                  </a:cubicBezTo>
                  <a:cubicBezTo>
                    <a:pt x="151948" y="11223"/>
                    <a:pt x="152513" y="11306"/>
                    <a:pt x="153141" y="11327"/>
                  </a:cubicBezTo>
                  <a:lnTo>
                    <a:pt x="153622" y="11223"/>
                  </a:lnTo>
                  <a:cubicBezTo>
                    <a:pt x="153915" y="11184"/>
                    <a:pt x="154190" y="11053"/>
                    <a:pt x="154498" y="11053"/>
                  </a:cubicBezTo>
                  <a:cubicBezTo>
                    <a:pt x="154520" y="11053"/>
                    <a:pt x="154542" y="11054"/>
                    <a:pt x="154564" y="11055"/>
                  </a:cubicBezTo>
                  <a:lnTo>
                    <a:pt x="154606" y="11055"/>
                  </a:lnTo>
                  <a:cubicBezTo>
                    <a:pt x="154626" y="11139"/>
                    <a:pt x="154334" y="11244"/>
                    <a:pt x="154229" y="11265"/>
                  </a:cubicBezTo>
                  <a:cubicBezTo>
                    <a:pt x="154124" y="11306"/>
                    <a:pt x="154082" y="11453"/>
                    <a:pt x="154082" y="11474"/>
                  </a:cubicBezTo>
                  <a:cubicBezTo>
                    <a:pt x="154082" y="11516"/>
                    <a:pt x="154354" y="11767"/>
                    <a:pt x="154459" y="11788"/>
                  </a:cubicBezTo>
                  <a:cubicBezTo>
                    <a:pt x="154606" y="11788"/>
                    <a:pt x="154878" y="11871"/>
                    <a:pt x="154982" y="11913"/>
                  </a:cubicBezTo>
                  <a:cubicBezTo>
                    <a:pt x="155087" y="11934"/>
                    <a:pt x="155924" y="12269"/>
                    <a:pt x="156279" y="12269"/>
                  </a:cubicBezTo>
                  <a:cubicBezTo>
                    <a:pt x="156614" y="12269"/>
                    <a:pt x="156803" y="12164"/>
                    <a:pt x="156698" y="12039"/>
                  </a:cubicBezTo>
                  <a:lnTo>
                    <a:pt x="156614" y="11955"/>
                  </a:lnTo>
                  <a:lnTo>
                    <a:pt x="156510" y="11871"/>
                  </a:lnTo>
                  <a:cubicBezTo>
                    <a:pt x="156300" y="11725"/>
                    <a:pt x="156928" y="11599"/>
                    <a:pt x="157158" y="11599"/>
                  </a:cubicBezTo>
                  <a:cubicBezTo>
                    <a:pt x="157388" y="11599"/>
                    <a:pt x="157577" y="11202"/>
                    <a:pt x="157577" y="11076"/>
                  </a:cubicBezTo>
                  <a:cubicBezTo>
                    <a:pt x="157577" y="10972"/>
                    <a:pt x="158016" y="10804"/>
                    <a:pt x="158183" y="10783"/>
                  </a:cubicBezTo>
                  <a:cubicBezTo>
                    <a:pt x="158330" y="10783"/>
                    <a:pt x="158267" y="10386"/>
                    <a:pt x="158183" y="10260"/>
                  </a:cubicBezTo>
                  <a:cubicBezTo>
                    <a:pt x="158161" y="10226"/>
                    <a:pt x="158112" y="10212"/>
                    <a:pt x="158051" y="10212"/>
                  </a:cubicBezTo>
                  <a:cubicBezTo>
                    <a:pt x="157885" y="10212"/>
                    <a:pt x="157626" y="10315"/>
                    <a:pt x="157535" y="10407"/>
                  </a:cubicBezTo>
                  <a:cubicBezTo>
                    <a:pt x="157412" y="10530"/>
                    <a:pt x="157096" y="10579"/>
                    <a:pt x="156787" y="10579"/>
                  </a:cubicBezTo>
                  <a:cubicBezTo>
                    <a:pt x="156728" y="10579"/>
                    <a:pt x="156671" y="10577"/>
                    <a:pt x="156614" y="10574"/>
                  </a:cubicBezTo>
                  <a:lnTo>
                    <a:pt x="156426" y="10700"/>
                  </a:lnTo>
                  <a:cubicBezTo>
                    <a:pt x="156344" y="10760"/>
                    <a:pt x="156270" y="10781"/>
                    <a:pt x="156201" y="10781"/>
                  </a:cubicBezTo>
                  <a:cubicBezTo>
                    <a:pt x="156031" y="10781"/>
                    <a:pt x="155890" y="10650"/>
                    <a:pt x="155722" y="10650"/>
                  </a:cubicBezTo>
                  <a:cubicBezTo>
                    <a:pt x="155699" y="10650"/>
                    <a:pt x="155676" y="10652"/>
                    <a:pt x="155652" y="10658"/>
                  </a:cubicBezTo>
                  <a:cubicBezTo>
                    <a:pt x="155521" y="10684"/>
                    <a:pt x="155384" y="10692"/>
                    <a:pt x="155244" y="10692"/>
                  </a:cubicBezTo>
                  <a:cubicBezTo>
                    <a:pt x="155034" y="10692"/>
                    <a:pt x="154818" y="10674"/>
                    <a:pt x="154610" y="10674"/>
                  </a:cubicBezTo>
                  <a:cubicBezTo>
                    <a:pt x="154401" y="10674"/>
                    <a:pt x="154200" y="10692"/>
                    <a:pt x="154020" y="10762"/>
                  </a:cubicBezTo>
                  <a:lnTo>
                    <a:pt x="153476" y="10972"/>
                  </a:lnTo>
                  <a:cubicBezTo>
                    <a:pt x="152932" y="10972"/>
                    <a:pt x="152304" y="10595"/>
                    <a:pt x="152241" y="10490"/>
                  </a:cubicBezTo>
                  <a:cubicBezTo>
                    <a:pt x="152199" y="10386"/>
                    <a:pt x="152471" y="10156"/>
                    <a:pt x="152576" y="10093"/>
                  </a:cubicBezTo>
                  <a:cubicBezTo>
                    <a:pt x="152681" y="10051"/>
                    <a:pt x="152722" y="9946"/>
                    <a:pt x="152660" y="9863"/>
                  </a:cubicBezTo>
                  <a:cubicBezTo>
                    <a:pt x="152635" y="9814"/>
                    <a:pt x="152435" y="9780"/>
                    <a:pt x="152157" y="9780"/>
                  </a:cubicBezTo>
                  <a:cubicBezTo>
                    <a:pt x="151956" y="9780"/>
                    <a:pt x="151713" y="9798"/>
                    <a:pt x="151467" y="9842"/>
                  </a:cubicBezTo>
                  <a:lnTo>
                    <a:pt x="151174" y="10114"/>
                  </a:lnTo>
                  <a:lnTo>
                    <a:pt x="151153" y="10156"/>
                  </a:lnTo>
                  <a:cubicBezTo>
                    <a:pt x="151049" y="10114"/>
                    <a:pt x="151111" y="9779"/>
                    <a:pt x="151174" y="9674"/>
                  </a:cubicBezTo>
                  <a:cubicBezTo>
                    <a:pt x="151216" y="9570"/>
                    <a:pt x="151739" y="9444"/>
                    <a:pt x="151927" y="9423"/>
                  </a:cubicBezTo>
                  <a:cubicBezTo>
                    <a:pt x="152116" y="9381"/>
                    <a:pt x="152262" y="9109"/>
                    <a:pt x="152262" y="9026"/>
                  </a:cubicBezTo>
                  <a:cubicBezTo>
                    <a:pt x="152262" y="9015"/>
                    <a:pt x="152267" y="9011"/>
                    <a:pt x="152275" y="9011"/>
                  </a:cubicBezTo>
                  <a:cubicBezTo>
                    <a:pt x="152337" y="9011"/>
                    <a:pt x="152599" y="9245"/>
                    <a:pt x="152764" y="9319"/>
                  </a:cubicBezTo>
                  <a:cubicBezTo>
                    <a:pt x="152932" y="9381"/>
                    <a:pt x="153371" y="9549"/>
                    <a:pt x="153727" y="9674"/>
                  </a:cubicBezTo>
                  <a:lnTo>
                    <a:pt x="153999" y="9800"/>
                  </a:lnTo>
                  <a:lnTo>
                    <a:pt x="154292" y="9967"/>
                  </a:lnTo>
                  <a:cubicBezTo>
                    <a:pt x="154668" y="10072"/>
                    <a:pt x="154668" y="10302"/>
                    <a:pt x="154564" y="10365"/>
                  </a:cubicBezTo>
                  <a:cubicBezTo>
                    <a:pt x="154459" y="10407"/>
                    <a:pt x="155610" y="10407"/>
                    <a:pt x="156007" y="10407"/>
                  </a:cubicBezTo>
                  <a:cubicBezTo>
                    <a:pt x="156405" y="10407"/>
                    <a:pt x="156865" y="9842"/>
                    <a:pt x="156656" y="9695"/>
                  </a:cubicBezTo>
                  <a:cubicBezTo>
                    <a:pt x="156490" y="9579"/>
                    <a:pt x="156853" y="9515"/>
                    <a:pt x="157146" y="9515"/>
                  </a:cubicBezTo>
                  <a:cubicBezTo>
                    <a:pt x="157221" y="9515"/>
                    <a:pt x="157291" y="9519"/>
                    <a:pt x="157347" y="9528"/>
                  </a:cubicBezTo>
                  <a:cubicBezTo>
                    <a:pt x="157408" y="9533"/>
                    <a:pt x="157488" y="9536"/>
                    <a:pt x="157577" y="9536"/>
                  </a:cubicBezTo>
                  <a:cubicBezTo>
                    <a:pt x="157820" y="9536"/>
                    <a:pt x="158131" y="9517"/>
                    <a:pt x="158330" y="9486"/>
                  </a:cubicBezTo>
                  <a:lnTo>
                    <a:pt x="158602" y="9444"/>
                  </a:lnTo>
                  <a:cubicBezTo>
                    <a:pt x="158707" y="9423"/>
                    <a:pt x="158811" y="9340"/>
                    <a:pt x="158916" y="9256"/>
                  </a:cubicBezTo>
                  <a:lnTo>
                    <a:pt x="158937" y="9235"/>
                  </a:lnTo>
                  <a:cubicBezTo>
                    <a:pt x="158958" y="9172"/>
                    <a:pt x="158895" y="9068"/>
                    <a:pt x="158853" y="9047"/>
                  </a:cubicBezTo>
                  <a:cubicBezTo>
                    <a:pt x="158832" y="9026"/>
                    <a:pt x="158916" y="8858"/>
                    <a:pt x="158958" y="8796"/>
                  </a:cubicBezTo>
                  <a:cubicBezTo>
                    <a:pt x="158978" y="8769"/>
                    <a:pt x="158918" y="8759"/>
                    <a:pt x="158821" y="8759"/>
                  </a:cubicBezTo>
                  <a:cubicBezTo>
                    <a:pt x="158614" y="8759"/>
                    <a:pt x="158235" y="8802"/>
                    <a:pt x="158079" y="8816"/>
                  </a:cubicBezTo>
                  <a:cubicBezTo>
                    <a:pt x="158067" y="8818"/>
                    <a:pt x="158054" y="8818"/>
                    <a:pt x="158041" y="8818"/>
                  </a:cubicBezTo>
                  <a:cubicBezTo>
                    <a:pt x="157795" y="8818"/>
                    <a:pt x="157318" y="8646"/>
                    <a:pt x="157179" y="8586"/>
                  </a:cubicBezTo>
                  <a:cubicBezTo>
                    <a:pt x="157054" y="8503"/>
                    <a:pt x="156928" y="8293"/>
                    <a:pt x="156928" y="8210"/>
                  </a:cubicBezTo>
                  <a:cubicBezTo>
                    <a:pt x="156928" y="8126"/>
                    <a:pt x="156384" y="7854"/>
                    <a:pt x="156175" y="7770"/>
                  </a:cubicBezTo>
                  <a:cubicBezTo>
                    <a:pt x="156141" y="7757"/>
                    <a:pt x="156078" y="7751"/>
                    <a:pt x="155996" y="7751"/>
                  </a:cubicBezTo>
                  <a:cubicBezTo>
                    <a:pt x="155718" y="7751"/>
                    <a:pt x="155214" y="7812"/>
                    <a:pt x="154809" y="7812"/>
                  </a:cubicBezTo>
                  <a:cubicBezTo>
                    <a:pt x="154604" y="7812"/>
                    <a:pt x="154424" y="7796"/>
                    <a:pt x="154313" y="7749"/>
                  </a:cubicBezTo>
                  <a:cubicBezTo>
                    <a:pt x="153915" y="7540"/>
                    <a:pt x="153999" y="7184"/>
                    <a:pt x="154145" y="7143"/>
                  </a:cubicBezTo>
                  <a:cubicBezTo>
                    <a:pt x="154313" y="7059"/>
                    <a:pt x="153413" y="6661"/>
                    <a:pt x="153057" y="6536"/>
                  </a:cubicBezTo>
                  <a:cubicBezTo>
                    <a:pt x="152681" y="6410"/>
                    <a:pt x="152429" y="6201"/>
                    <a:pt x="152450" y="6138"/>
                  </a:cubicBezTo>
                  <a:cubicBezTo>
                    <a:pt x="152471" y="6096"/>
                    <a:pt x="151300" y="5762"/>
                    <a:pt x="150860" y="5615"/>
                  </a:cubicBezTo>
                  <a:cubicBezTo>
                    <a:pt x="150421" y="5511"/>
                    <a:pt x="150463" y="5343"/>
                    <a:pt x="150986" y="5259"/>
                  </a:cubicBezTo>
                  <a:lnTo>
                    <a:pt x="151509" y="5448"/>
                  </a:lnTo>
                  <a:cubicBezTo>
                    <a:pt x="152004" y="5635"/>
                    <a:pt x="152498" y="5837"/>
                    <a:pt x="153038" y="5837"/>
                  </a:cubicBezTo>
                  <a:cubicBezTo>
                    <a:pt x="153161" y="5837"/>
                    <a:pt x="153285" y="5827"/>
                    <a:pt x="153413" y="5803"/>
                  </a:cubicBezTo>
                  <a:lnTo>
                    <a:pt x="153476" y="5803"/>
                  </a:lnTo>
                  <a:cubicBezTo>
                    <a:pt x="153559" y="5866"/>
                    <a:pt x="153517" y="6117"/>
                    <a:pt x="153476" y="6201"/>
                  </a:cubicBezTo>
                  <a:cubicBezTo>
                    <a:pt x="153413" y="6306"/>
                    <a:pt x="153831" y="6536"/>
                    <a:pt x="154020" y="6599"/>
                  </a:cubicBezTo>
                  <a:cubicBezTo>
                    <a:pt x="154051" y="6609"/>
                    <a:pt x="154088" y="6614"/>
                    <a:pt x="154127" y="6614"/>
                  </a:cubicBezTo>
                  <a:cubicBezTo>
                    <a:pt x="154321" y="6614"/>
                    <a:pt x="154581" y="6501"/>
                    <a:pt x="154668" y="6431"/>
                  </a:cubicBezTo>
                  <a:cubicBezTo>
                    <a:pt x="154691" y="6413"/>
                    <a:pt x="154721" y="6406"/>
                    <a:pt x="154757" y="6406"/>
                  </a:cubicBezTo>
                  <a:cubicBezTo>
                    <a:pt x="154887" y="6406"/>
                    <a:pt x="155079" y="6507"/>
                    <a:pt x="155129" y="6557"/>
                  </a:cubicBezTo>
                  <a:cubicBezTo>
                    <a:pt x="155170" y="6640"/>
                    <a:pt x="154940" y="6745"/>
                    <a:pt x="154815" y="6766"/>
                  </a:cubicBezTo>
                  <a:cubicBezTo>
                    <a:pt x="154647" y="6808"/>
                    <a:pt x="154982" y="6954"/>
                    <a:pt x="155129" y="6975"/>
                  </a:cubicBezTo>
                  <a:cubicBezTo>
                    <a:pt x="155145" y="6983"/>
                    <a:pt x="155173" y="6987"/>
                    <a:pt x="155211" y="6987"/>
                  </a:cubicBezTo>
                  <a:cubicBezTo>
                    <a:pt x="155445" y="6987"/>
                    <a:pt x="156036" y="6848"/>
                    <a:pt x="156299" y="6848"/>
                  </a:cubicBezTo>
                  <a:cubicBezTo>
                    <a:pt x="156315" y="6848"/>
                    <a:pt x="156329" y="6849"/>
                    <a:pt x="156342" y="6850"/>
                  </a:cubicBezTo>
                  <a:cubicBezTo>
                    <a:pt x="156635" y="6871"/>
                    <a:pt x="157263" y="7247"/>
                    <a:pt x="157451" y="7352"/>
                  </a:cubicBezTo>
                  <a:cubicBezTo>
                    <a:pt x="157608" y="7439"/>
                    <a:pt x="157750" y="7483"/>
                    <a:pt x="157818" y="7483"/>
                  </a:cubicBezTo>
                  <a:cubicBezTo>
                    <a:pt x="157831" y="7483"/>
                    <a:pt x="157842" y="7481"/>
                    <a:pt x="157849" y="7477"/>
                  </a:cubicBezTo>
                  <a:cubicBezTo>
                    <a:pt x="157854" y="7472"/>
                    <a:pt x="157874" y="7469"/>
                    <a:pt x="157904" y="7469"/>
                  </a:cubicBezTo>
                  <a:cubicBezTo>
                    <a:pt x="157996" y="7469"/>
                    <a:pt x="158189" y="7493"/>
                    <a:pt x="158393" y="7540"/>
                  </a:cubicBezTo>
                  <a:lnTo>
                    <a:pt x="158623" y="7603"/>
                  </a:lnTo>
                  <a:lnTo>
                    <a:pt x="158727" y="7645"/>
                  </a:lnTo>
                  <a:cubicBezTo>
                    <a:pt x="158832" y="7749"/>
                    <a:pt x="158393" y="8210"/>
                    <a:pt x="158183" y="8377"/>
                  </a:cubicBezTo>
                  <a:cubicBezTo>
                    <a:pt x="158075" y="8453"/>
                    <a:pt x="158186" y="8490"/>
                    <a:pt x="158444" y="8490"/>
                  </a:cubicBezTo>
                  <a:cubicBezTo>
                    <a:pt x="158683" y="8490"/>
                    <a:pt x="159048" y="8458"/>
                    <a:pt x="159481" y="8398"/>
                  </a:cubicBezTo>
                  <a:lnTo>
                    <a:pt x="160276" y="8272"/>
                  </a:lnTo>
                  <a:cubicBezTo>
                    <a:pt x="160318" y="8272"/>
                    <a:pt x="160360" y="8189"/>
                    <a:pt x="160401" y="8126"/>
                  </a:cubicBezTo>
                  <a:lnTo>
                    <a:pt x="160422" y="8105"/>
                  </a:lnTo>
                  <a:cubicBezTo>
                    <a:pt x="160464" y="8063"/>
                    <a:pt x="160380" y="7959"/>
                    <a:pt x="160360" y="7896"/>
                  </a:cubicBezTo>
                  <a:cubicBezTo>
                    <a:pt x="160318" y="7854"/>
                    <a:pt x="160506" y="7791"/>
                    <a:pt x="160736" y="7749"/>
                  </a:cubicBezTo>
                  <a:lnTo>
                    <a:pt x="160904" y="7666"/>
                  </a:lnTo>
                  <a:lnTo>
                    <a:pt x="161050" y="7582"/>
                  </a:lnTo>
                  <a:cubicBezTo>
                    <a:pt x="161154" y="7504"/>
                    <a:pt x="161307" y="7482"/>
                    <a:pt x="161417" y="7482"/>
                  </a:cubicBezTo>
                  <a:cubicBezTo>
                    <a:pt x="161485" y="7482"/>
                    <a:pt x="161536" y="7490"/>
                    <a:pt x="161552" y="7498"/>
                  </a:cubicBezTo>
                  <a:cubicBezTo>
                    <a:pt x="161554" y="7501"/>
                    <a:pt x="161557" y="7502"/>
                    <a:pt x="161561" y="7502"/>
                  </a:cubicBezTo>
                  <a:cubicBezTo>
                    <a:pt x="161650" y="7502"/>
                    <a:pt x="162111" y="6744"/>
                    <a:pt x="162494" y="6724"/>
                  </a:cubicBezTo>
                  <a:cubicBezTo>
                    <a:pt x="162891" y="6703"/>
                    <a:pt x="162473" y="6515"/>
                    <a:pt x="162201" y="6452"/>
                  </a:cubicBezTo>
                  <a:cubicBezTo>
                    <a:pt x="161950" y="6410"/>
                    <a:pt x="161866" y="6180"/>
                    <a:pt x="161929" y="6096"/>
                  </a:cubicBezTo>
                  <a:cubicBezTo>
                    <a:pt x="161971" y="6013"/>
                    <a:pt x="161887" y="5824"/>
                    <a:pt x="161720" y="5699"/>
                  </a:cubicBezTo>
                  <a:lnTo>
                    <a:pt x="161573" y="5699"/>
                  </a:lnTo>
                  <a:cubicBezTo>
                    <a:pt x="161519" y="5707"/>
                    <a:pt x="161466" y="5710"/>
                    <a:pt x="161415" y="5710"/>
                  </a:cubicBezTo>
                  <a:cubicBezTo>
                    <a:pt x="160913" y="5710"/>
                    <a:pt x="160551" y="5364"/>
                    <a:pt x="160171" y="5155"/>
                  </a:cubicBezTo>
                  <a:cubicBezTo>
                    <a:pt x="159627" y="4862"/>
                    <a:pt x="159062" y="4548"/>
                    <a:pt x="158414" y="4443"/>
                  </a:cubicBezTo>
                  <a:lnTo>
                    <a:pt x="158225" y="4422"/>
                  </a:lnTo>
                  <a:cubicBezTo>
                    <a:pt x="158058" y="4255"/>
                    <a:pt x="157430" y="4088"/>
                    <a:pt x="156844" y="4046"/>
                  </a:cubicBezTo>
                  <a:lnTo>
                    <a:pt x="156405" y="3816"/>
                  </a:lnTo>
                  <a:cubicBezTo>
                    <a:pt x="155924" y="3565"/>
                    <a:pt x="155463" y="3418"/>
                    <a:pt x="154919" y="3418"/>
                  </a:cubicBezTo>
                  <a:cubicBezTo>
                    <a:pt x="154647" y="3418"/>
                    <a:pt x="154396" y="3376"/>
                    <a:pt x="154124" y="3355"/>
                  </a:cubicBezTo>
                  <a:cubicBezTo>
                    <a:pt x="153559" y="3293"/>
                    <a:pt x="152994" y="3062"/>
                    <a:pt x="152450" y="2979"/>
                  </a:cubicBezTo>
                  <a:cubicBezTo>
                    <a:pt x="151872" y="2882"/>
                    <a:pt x="151294" y="2749"/>
                    <a:pt x="150697" y="2749"/>
                  </a:cubicBezTo>
                  <a:cubicBezTo>
                    <a:pt x="150516" y="2749"/>
                    <a:pt x="150334" y="2761"/>
                    <a:pt x="150149" y="2790"/>
                  </a:cubicBezTo>
                  <a:lnTo>
                    <a:pt x="149960" y="2832"/>
                  </a:lnTo>
                  <a:cubicBezTo>
                    <a:pt x="149751" y="2790"/>
                    <a:pt x="149584" y="2749"/>
                    <a:pt x="149584" y="2728"/>
                  </a:cubicBezTo>
                  <a:cubicBezTo>
                    <a:pt x="149584" y="2686"/>
                    <a:pt x="149898" y="2623"/>
                    <a:pt x="150002" y="2581"/>
                  </a:cubicBezTo>
                  <a:cubicBezTo>
                    <a:pt x="150128" y="2560"/>
                    <a:pt x="150212" y="2518"/>
                    <a:pt x="150212" y="2477"/>
                  </a:cubicBezTo>
                  <a:cubicBezTo>
                    <a:pt x="150212" y="2456"/>
                    <a:pt x="149709" y="2435"/>
                    <a:pt x="149521" y="2414"/>
                  </a:cubicBezTo>
                  <a:cubicBezTo>
                    <a:pt x="149333" y="2372"/>
                    <a:pt x="150170" y="2330"/>
                    <a:pt x="150546" y="2226"/>
                  </a:cubicBezTo>
                  <a:cubicBezTo>
                    <a:pt x="150621" y="2204"/>
                    <a:pt x="150688" y="2194"/>
                    <a:pt x="150748" y="2194"/>
                  </a:cubicBezTo>
                  <a:cubicBezTo>
                    <a:pt x="150972" y="2194"/>
                    <a:pt x="151086" y="2322"/>
                    <a:pt x="151069" y="2372"/>
                  </a:cubicBezTo>
                  <a:cubicBezTo>
                    <a:pt x="151007" y="2477"/>
                    <a:pt x="151216" y="2560"/>
                    <a:pt x="151279" y="2560"/>
                  </a:cubicBezTo>
                  <a:cubicBezTo>
                    <a:pt x="151321" y="2560"/>
                    <a:pt x="151425" y="2351"/>
                    <a:pt x="151488" y="2309"/>
                  </a:cubicBezTo>
                  <a:cubicBezTo>
                    <a:pt x="151522" y="2258"/>
                    <a:pt x="151656" y="2220"/>
                    <a:pt x="151819" y="2220"/>
                  </a:cubicBezTo>
                  <a:cubicBezTo>
                    <a:pt x="151854" y="2220"/>
                    <a:pt x="151890" y="2222"/>
                    <a:pt x="151927" y="2226"/>
                  </a:cubicBezTo>
                  <a:lnTo>
                    <a:pt x="152095" y="2309"/>
                  </a:lnTo>
                  <a:cubicBezTo>
                    <a:pt x="152656" y="2564"/>
                    <a:pt x="153232" y="2709"/>
                    <a:pt x="153855" y="2709"/>
                  </a:cubicBezTo>
                  <a:cubicBezTo>
                    <a:pt x="153998" y="2709"/>
                    <a:pt x="154143" y="2701"/>
                    <a:pt x="154292" y="2686"/>
                  </a:cubicBezTo>
                  <a:cubicBezTo>
                    <a:pt x="154440" y="2673"/>
                    <a:pt x="154591" y="2664"/>
                    <a:pt x="154743" y="2664"/>
                  </a:cubicBezTo>
                  <a:cubicBezTo>
                    <a:pt x="155081" y="2664"/>
                    <a:pt x="155424" y="2709"/>
                    <a:pt x="155756" y="2853"/>
                  </a:cubicBezTo>
                  <a:cubicBezTo>
                    <a:pt x="156036" y="2980"/>
                    <a:pt x="156308" y="2999"/>
                    <a:pt x="156587" y="2999"/>
                  </a:cubicBezTo>
                  <a:cubicBezTo>
                    <a:pt x="156705" y="2999"/>
                    <a:pt x="156824" y="2996"/>
                    <a:pt x="156946" y="2996"/>
                  </a:cubicBezTo>
                  <a:cubicBezTo>
                    <a:pt x="157009" y="2996"/>
                    <a:pt x="157073" y="2997"/>
                    <a:pt x="157137" y="3000"/>
                  </a:cubicBezTo>
                  <a:lnTo>
                    <a:pt x="157639" y="3042"/>
                  </a:lnTo>
                  <a:cubicBezTo>
                    <a:pt x="158183" y="3083"/>
                    <a:pt x="160046" y="3293"/>
                    <a:pt x="160569" y="3460"/>
                  </a:cubicBezTo>
                  <a:cubicBezTo>
                    <a:pt x="160790" y="3537"/>
                    <a:pt x="161029" y="3565"/>
                    <a:pt x="161227" y="3565"/>
                  </a:cubicBezTo>
                  <a:cubicBezTo>
                    <a:pt x="161459" y="3565"/>
                    <a:pt x="161634" y="3526"/>
                    <a:pt x="161657" y="3481"/>
                  </a:cubicBezTo>
                  <a:cubicBezTo>
                    <a:pt x="161720" y="3397"/>
                    <a:pt x="161427" y="3293"/>
                    <a:pt x="161322" y="3293"/>
                  </a:cubicBezTo>
                  <a:cubicBezTo>
                    <a:pt x="161217" y="3293"/>
                    <a:pt x="160799" y="3000"/>
                    <a:pt x="160380" y="2644"/>
                  </a:cubicBezTo>
                  <a:lnTo>
                    <a:pt x="159753" y="2560"/>
                  </a:lnTo>
                  <a:lnTo>
                    <a:pt x="159230" y="2518"/>
                  </a:lnTo>
                  <a:cubicBezTo>
                    <a:pt x="158733" y="2240"/>
                    <a:pt x="158274" y="2057"/>
                    <a:pt x="158211" y="2057"/>
                  </a:cubicBezTo>
                  <a:cubicBezTo>
                    <a:pt x="158208" y="2057"/>
                    <a:pt x="158205" y="2057"/>
                    <a:pt x="158204" y="2058"/>
                  </a:cubicBezTo>
                  <a:cubicBezTo>
                    <a:pt x="158183" y="2058"/>
                    <a:pt x="157911" y="1828"/>
                    <a:pt x="157849" y="1744"/>
                  </a:cubicBezTo>
                  <a:cubicBezTo>
                    <a:pt x="157765" y="1681"/>
                    <a:pt x="157388" y="1514"/>
                    <a:pt x="157033" y="1389"/>
                  </a:cubicBezTo>
                  <a:lnTo>
                    <a:pt x="156761" y="1326"/>
                  </a:lnTo>
                  <a:lnTo>
                    <a:pt x="155463" y="1096"/>
                  </a:lnTo>
                  <a:cubicBezTo>
                    <a:pt x="154020" y="886"/>
                    <a:pt x="152409" y="656"/>
                    <a:pt x="151844" y="573"/>
                  </a:cubicBezTo>
                  <a:lnTo>
                    <a:pt x="151362" y="531"/>
                  </a:lnTo>
                  <a:cubicBezTo>
                    <a:pt x="150797" y="489"/>
                    <a:pt x="150274" y="468"/>
                    <a:pt x="149751" y="384"/>
                  </a:cubicBezTo>
                  <a:cubicBezTo>
                    <a:pt x="149120" y="279"/>
                    <a:pt x="148467" y="195"/>
                    <a:pt x="147808" y="195"/>
                  </a:cubicBezTo>
                  <a:cubicBezTo>
                    <a:pt x="147550" y="195"/>
                    <a:pt x="147291" y="208"/>
                    <a:pt x="147031" y="238"/>
                  </a:cubicBezTo>
                  <a:cubicBezTo>
                    <a:pt x="146885" y="238"/>
                    <a:pt x="146717" y="154"/>
                    <a:pt x="146571" y="133"/>
                  </a:cubicBezTo>
                  <a:lnTo>
                    <a:pt x="146090" y="29"/>
                  </a:lnTo>
                  <a:cubicBezTo>
                    <a:pt x="144897" y="175"/>
                    <a:pt x="144206" y="280"/>
                    <a:pt x="144604" y="280"/>
                  </a:cubicBezTo>
                  <a:lnTo>
                    <a:pt x="145085" y="280"/>
                  </a:lnTo>
                  <a:cubicBezTo>
                    <a:pt x="145336" y="280"/>
                    <a:pt x="144918" y="363"/>
                    <a:pt x="144165" y="468"/>
                  </a:cubicBezTo>
                  <a:lnTo>
                    <a:pt x="143453" y="342"/>
                  </a:lnTo>
                  <a:lnTo>
                    <a:pt x="142533" y="175"/>
                  </a:lnTo>
                  <a:cubicBezTo>
                    <a:pt x="142399" y="180"/>
                    <a:pt x="142236" y="183"/>
                    <a:pt x="142050" y="183"/>
                  </a:cubicBezTo>
                  <a:cubicBezTo>
                    <a:pt x="140961" y="183"/>
                    <a:pt x="139112" y="105"/>
                    <a:pt x="138175" y="105"/>
                  </a:cubicBezTo>
                  <a:cubicBezTo>
                    <a:pt x="138015" y="105"/>
                    <a:pt x="137882" y="107"/>
                    <a:pt x="137783" y="112"/>
                  </a:cubicBezTo>
                  <a:cubicBezTo>
                    <a:pt x="137087" y="112"/>
                    <a:pt x="134085" y="0"/>
                    <a:pt x="1325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3"/>
            <p:cNvSpPr/>
            <p:nvPr/>
          </p:nvSpPr>
          <p:spPr>
            <a:xfrm>
              <a:off x="4115300" y="1134025"/>
              <a:ext cx="738025" cy="23900"/>
            </a:xfrm>
            <a:custGeom>
              <a:avLst/>
              <a:gdLst/>
              <a:ahLst/>
              <a:cxnLst/>
              <a:rect l="l" t="t" r="r" b="b"/>
              <a:pathLst>
                <a:path w="29521" h="956" extrusionOk="0">
                  <a:moveTo>
                    <a:pt x="25896" y="0"/>
                  </a:moveTo>
                  <a:cubicBezTo>
                    <a:pt x="25508" y="0"/>
                    <a:pt x="25162" y="53"/>
                    <a:pt x="24687" y="153"/>
                  </a:cubicBezTo>
                  <a:lnTo>
                    <a:pt x="24206" y="257"/>
                  </a:lnTo>
                  <a:cubicBezTo>
                    <a:pt x="23670" y="237"/>
                    <a:pt x="22515" y="67"/>
                    <a:pt x="22164" y="67"/>
                  </a:cubicBezTo>
                  <a:cubicBezTo>
                    <a:pt x="22144" y="67"/>
                    <a:pt x="22127" y="68"/>
                    <a:pt x="22113" y="69"/>
                  </a:cubicBezTo>
                  <a:cubicBezTo>
                    <a:pt x="21839" y="89"/>
                    <a:pt x="20479" y="366"/>
                    <a:pt x="19931" y="366"/>
                  </a:cubicBezTo>
                  <a:cubicBezTo>
                    <a:pt x="19894" y="366"/>
                    <a:pt x="19861" y="364"/>
                    <a:pt x="19833" y="362"/>
                  </a:cubicBezTo>
                  <a:cubicBezTo>
                    <a:pt x="19330" y="299"/>
                    <a:pt x="18180" y="257"/>
                    <a:pt x="17259" y="194"/>
                  </a:cubicBezTo>
                  <a:lnTo>
                    <a:pt x="16422" y="194"/>
                  </a:lnTo>
                  <a:cubicBezTo>
                    <a:pt x="16014" y="194"/>
                    <a:pt x="15606" y="429"/>
                    <a:pt x="15164" y="429"/>
                  </a:cubicBezTo>
                  <a:cubicBezTo>
                    <a:pt x="15130" y="429"/>
                    <a:pt x="15096" y="428"/>
                    <a:pt x="15062" y="425"/>
                  </a:cubicBezTo>
                  <a:cubicBezTo>
                    <a:pt x="14749" y="366"/>
                    <a:pt x="14509" y="234"/>
                    <a:pt x="14172" y="234"/>
                  </a:cubicBezTo>
                  <a:cubicBezTo>
                    <a:pt x="14148" y="234"/>
                    <a:pt x="14124" y="235"/>
                    <a:pt x="14099" y="236"/>
                  </a:cubicBezTo>
                  <a:cubicBezTo>
                    <a:pt x="14080" y="238"/>
                    <a:pt x="14060" y="238"/>
                    <a:pt x="14041" y="238"/>
                  </a:cubicBezTo>
                  <a:cubicBezTo>
                    <a:pt x="13770" y="238"/>
                    <a:pt x="13515" y="111"/>
                    <a:pt x="13242" y="111"/>
                  </a:cubicBezTo>
                  <a:lnTo>
                    <a:pt x="12949" y="111"/>
                  </a:lnTo>
                  <a:cubicBezTo>
                    <a:pt x="12662" y="187"/>
                    <a:pt x="12219" y="281"/>
                    <a:pt x="12096" y="281"/>
                  </a:cubicBezTo>
                  <a:cubicBezTo>
                    <a:pt x="12084" y="281"/>
                    <a:pt x="12075" y="280"/>
                    <a:pt x="12070" y="278"/>
                  </a:cubicBezTo>
                  <a:cubicBezTo>
                    <a:pt x="11986" y="257"/>
                    <a:pt x="11693" y="215"/>
                    <a:pt x="11463" y="132"/>
                  </a:cubicBezTo>
                  <a:lnTo>
                    <a:pt x="11233" y="132"/>
                  </a:lnTo>
                  <a:cubicBezTo>
                    <a:pt x="7676" y="174"/>
                    <a:pt x="4684" y="257"/>
                    <a:pt x="4684" y="257"/>
                  </a:cubicBezTo>
                  <a:cubicBezTo>
                    <a:pt x="2403" y="299"/>
                    <a:pt x="499" y="383"/>
                    <a:pt x="478" y="425"/>
                  </a:cubicBezTo>
                  <a:cubicBezTo>
                    <a:pt x="457" y="446"/>
                    <a:pt x="520" y="571"/>
                    <a:pt x="562" y="592"/>
                  </a:cubicBezTo>
                  <a:cubicBezTo>
                    <a:pt x="583" y="655"/>
                    <a:pt x="206" y="864"/>
                    <a:pt x="81" y="906"/>
                  </a:cubicBezTo>
                  <a:cubicBezTo>
                    <a:pt x="0" y="940"/>
                    <a:pt x="427" y="956"/>
                    <a:pt x="928" y="956"/>
                  </a:cubicBezTo>
                  <a:cubicBezTo>
                    <a:pt x="1337" y="956"/>
                    <a:pt x="1796" y="946"/>
                    <a:pt x="2068" y="927"/>
                  </a:cubicBezTo>
                  <a:cubicBezTo>
                    <a:pt x="2675" y="906"/>
                    <a:pt x="3345" y="864"/>
                    <a:pt x="3428" y="864"/>
                  </a:cubicBezTo>
                  <a:cubicBezTo>
                    <a:pt x="3495" y="864"/>
                    <a:pt x="4071" y="944"/>
                    <a:pt x="4460" y="944"/>
                  </a:cubicBezTo>
                  <a:cubicBezTo>
                    <a:pt x="4557" y="944"/>
                    <a:pt x="4642" y="939"/>
                    <a:pt x="4705" y="927"/>
                  </a:cubicBezTo>
                  <a:cubicBezTo>
                    <a:pt x="5019" y="885"/>
                    <a:pt x="6985" y="864"/>
                    <a:pt x="7634" y="759"/>
                  </a:cubicBezTo>
                  <a:cubicBezTo>
                    <a:pt x="8262" y="655"/>
                    <a:pt x="9099" y="571"/>
                    <a:pt x="9203" y="571"/>
                  </a:cubicBezTo>
                  <a:cubicBezTo>
                    <a:pt x="9308" y="571"/>
                    <a:pt x="9601" y="718"/>
                    <a:pt x="9685" y="801"/>
                  </a:cubicBezTo>
                  <a:cubicBezTo>
                    <a:pt x="9768" y="885"/>
                    <a:pt x="10040" y="948"/>
                    <a:pt x="10333" y="948"/>
                  </a:cubicBezTo>
                  <a:cubicBezTo>
                    <a:pt x="10626" y="948"/>
                    <a:pt x="11693" y="948"/>
                    <a:pt x="12279" y="885"/>
                  </a:cubicBezTo>
                  <a:lnTo>
                    <a:pt x="12718" y="676"/>
                  </a:lnTo>
                  <a:cubicBezTo>
                    <a:pt x="12765" y="656"/>
                    <a:pt x="12817" y="648"/>
                    <a:pt x="12874" y="648"/>
                  </a:cubicBezTo>
                  <a:cubicBezTo>
                    <a:pt x="13123" y="648"/>
                    <a:pt x="13458" y="801"/>
                    <a:pt x="13765" y="801"/>
                  </a:cubicBezTo>
                  <a:cubicBezTo>
                    <a:pt x="14120" y="819"/>
                    <a:pt x="14475" y="829"/>
                    <a:pt x="14832" y="829"/>
                  </a:cubicBezTo>
                  <a:cubicBezTo>
                    <a:pt x="15337" y="829"/>
                    <a:pt x="15844" y="808"/>
                    <a:pt x="16359" y="759"/>
                  </a:cubicBezTo>
                  <a:lnTo>
                    <a:pt x="17238" y="655"/>
                  </a:lnTo>
                  <a:cubicBezTo>
                    <a:pt x="18180" y="780"/>
                    <a:pt x="20607" y="822"/>
                    <a:pt x="21234" y="822"/>
                  </a:cubicBezTo>
                  <a:cubicBezTo>
                    <a:pt x="21862" y="822"/>
                    <a:pt x="24017" y="780"/>
                    <a:pt x="24624" y="697"/>
                  </a:cubicBezTo>
                  <a:cubicBezTo>
                    <a:pt x="25210" y="592"/>
                    <a:pt x="27532" y="508"/>
                    <a:pt x="28244" y="487"/>
                  </a:cubicBezTo>
                  <a:cubicBezTo>
                    <a:pt x="28955" y="466"/>
                    <a:pt x="29520" y="257"/>
                    <a:pt x="29520" y="236"/>
                  </a:cubicBezTo>
                  <a:cubicBezTo>
                    <a:pt x="29520" y="194"/>
                    <a:pt x="29499" y="132"/>
                    <a:pt x="29457" y="90"/>
                  </a:cubicBezTo>
                  <a:lnTo>
                    <a:pt x="29416" y="90"/>
                  </a:lnTo>
                  <a:cubicBezTo>
                    <a:pt x="28872" y="90"/>
                    <a:pt x="28328" y="132"/>
                    <a:pt x="27783" y="132"/>
                  </a:cubicBezTo>
                  <a:cubicBezTo>
                    <a:pt x="27644" y="132"/>
                    <a:pt x="27505" y="141"/>
                    <a:pt x="27365" y="141"/>
                  </a:cubicBezTo>
                  <a:cubicBezTo>
                    <a:pt x="27295" y="141"/>
                    <a:pt x="27226" y="139"/>
                    <a:pt x="27156" y="132"/>
                  </a:cubicBezTo>
                  <a:cubicBezTo>
                    <a:pt x="26622" y="43"/>
                    <a:pt x="26243" y="0"/>
                    <a:pt x="258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3"/>
            <p:cNvSpPr/>
            <p:nvPr/>
          </p:nvSpPr>
          <p:spPr>
            <a:xfrm>
              <a:off x="3295525" y="755975"/>
              <a:ext cx="1084925" cy="41025"/>
            </a:xfrm>
            <a:custGeom>
              <a:avLst/>
              <a:gdLst/>
              <a:ahLst/>
              <a:cxnLst/>
              <a:rect l="l" t="t" r="r" b="b"/>
              <a:pathLst>
                <a:path w="43397" h="1641" extrusionOk="0">
                  <a:moveTo>
                    <a:pt x="43292" y="0"/>
                  </a:moveTo>
                  <a:cubicBezTo>
                    <a:pt x="39525" y="84"/>
                    <a:pt x="36115" y="168"/>
                    <a:pt x="36115" y="168"/>
                  </a:cubicBezTo>
                  <a:cubicBezTo>
                    <a:pt x="33834" y="210"/>
                    <a:pt x="31679" y="293"/>
                    <a:pt x="31595" y="335"/>
                  </a:cubicBezTo>
                  <a:cubicBezTo>
                    <a:pt x="31572" y="347"/>
                    <a:pt x="31531" y="352"/>
                    <a:pt x="31477" y="352"/>
                  </a:cubicBezTo>
                  <a:cubicBezTo>
                    <a:pt x="31338" y="352"/>
                    <a:pt x="31116" y="318"/>
                    <a:pt x="30905" y="272"/>
                  </a:cubicBezTo>
                  <a:lnTo>
                    <a:pt x="30696" y="293"/>
                  </a:lnTo>
                  <a:lnTo>
                    <a:pt x="30214" y="335"/>
                  </a:lnTo>
                  <a:cubicBezTo>
                    <a:pt x="29691" y="440"/>
                    <a:pt x="27348" y="544"/>
                    <a:pt x="25088" y="607"/>
                  </a:cubicBezTo>
                  <a:cubicBezTo>
                    <a:pt x="25088" y="607"/>
                    <a:pt x="23540" y="649"/>
                    <a:pt x="20715" y="712"/>
                  </a:cubicBezTo>
                  <a:cubicBezTo>
                    <a:pt x="17828" y="795"/>
                    <a:pt x="16237" y="816"/>
                    <a:pt x="16237" y="816"/>
                  </a:cubicBezTo>
                  <a:cubicBezTo>
                    <a:pt x="13936" y="858"/>
                    <a:pt x="7993" y="1005"/>
                    <a:pt x="6466" y="1109"/>
                  </a:cubicBezTo>
                  <a:cubicBezTo>
                    <a:pt x="4918" y="1214"/>
                    <a:pt x="2909" y="1277"/>
                    <a:pt x="1988" y="1319"/>
                  </a:cubicBezTo>
                  <a:lnTo>
                    <a:pt x="1151" y="1339"/>
                  </a:lnTo>
                  <a:lnTo>
                    <a:pt x="775" y="1339"/>
                  </a:lnTo>
                  <a:cubicBezTo>
                    <a:pt x="398" y="1339"/>
                    <a:pt x="22" y="1423"/>
                    <a:pt x="1" y="1528"/>
                  </a:cubicBezTo>
                  <a:lnTo>
                    <a:pt x="1" y="1570"/>
                  </a:lnTo>
                  <a:lnTo>
                    <a:pt x="1" y="1632"/>
                  </a:lnTo>
                  <a:cubicBezTo>
                    <a:pt x="7" y="1638"/>
                    <a:pt x="58" y="1641"/>
                    <a:pt x="145" y="1641"/>
                  </a:cubicBezTo>
                  <a:cubicBezTo>
                    <a:pt x="675" y="1641"/>
                    <a:pt x="2510" y="1546"/>
                    <a:pt x="3265" y="1528"/>
                  </a:cubicBezTo>
                  <a:cubicBezTo>
                    <a:pt x="4164" y="1465"/>
                    <a:pt x="5545" y="1423"/>
                    <a:pt x="6382" y="1381"/>
                  </a:cubicBezTo>
                  <a:lnTo>
                    <a:pt x="7136" y="1360"/>
                  </a:lnTo>
                  <a:cubicBezTo>
                    <a:pt x="7931" y="1339"/>
                    <a:pt x="8726" y="1339"/>
                    <a:pt x="9521" y="1319"/>
                  </a:cubicBezTo>
                  <a:cubicBezTo>
                    <a:pt x="10274" y="1277"/>
                    <a:pt x="11027" y="1277"/>
                    <a:pt x="11802" y="1256"/>
                  </a:cubicBezTo>
                  <a:cubicBezTo>
                    <a:pt x="12365" y="1256"/>
                    <a:pt x="12950" y="1212"/>
                    <a:pt x="13525" y="1212"/>
                  </a:cubicBezTo>
                  <a:cubicBezTo>
                    <a:pt x="13741" y="1212"/>
                    <a:pt x="13955" y="1218"/>
                    <a:pt x="14166" y="1235"/>
                  </a:cubicBezTo>
                  <a:lnTo>
                    <a:pt x="14940" y="1277"/>
                  </a:lnTo>
                  <a:cubicBezTo>
                    <a:pt x="15714" y="1130"/>
                    <a:pt x="19083" y="942"/>
                    <a:pt x="20108" y="921"/>
                  </a:cubicBezTo>
                  <a:cubicBezTo>
                    <a:pt x="20415" y="915"/>
                    <a:pt x="20739" y="912"/>
                    <a:pt x="21049" y="912"/>
                  </a:cubicBezTo>
                  <a:cubicBezTo>
                    <a:pt x="21796" y="912"/>
                    <a:pt x="22459" y="927"/>
                    <a:pt x="22577" y="942"/>
                  </a:cubicBezTo>
                  <a:cubicBezTo>
                    <a:pt x="22678" y="956"/>
                    <a:pt x="23038" y="981"/>
                    <a:pt x="23465" y="981"/>
                  </a:cubicBezTo>
                  <a:cubicBezTo>
                    <a:pt x="23656" y="981"/>
                    <a:pt x="23862" y="976"/>
                    <a:pt x="24063" y="963"/>
                  </a:cubicBezTo>
                  <a:lnTo>
                    <a:pt x="24670" y="900"/>
                  </a:lnTo>
                  <a:lnTo>
                    <a:pt x="25423" y="795"/>
                  </a:lnTo>
                  <a:cubicBezTo>
                    <a:pt x="25862" y="848"/>
                    <a:pt x="26281" y="874"/>
                    <a:pt x="26600" y="874"/>
                  </a:cubicBezTo>
                  <a:cubicBezTo>
                    <a:pt x="26919" y="874"/>
                    <a:pt x="27139" y="848"/>
                    <a:pt x="27180" y="795"/>
                  </a:cubicBezTo>
                  <a:lnTo>
                    <a:pt x="27306" y="691"/>
                  </a:lnTo>
                  <a:cubicBezTo>
                    <a:pt x="27365" y="677"/>
                    <a:pt x="27425" y="671"/>
                    <a:pt x="27484" y="671"/>
                  </a:cubicBezTo>
                  <a:cubicBezTo>
                    <a:pt x="27780" y="671"/>
                    <a:pt x="28073" y="816"/>
                    <a:pt x="28352" y="816"/>
                  </a:cubicBezTo>
                  <a:cubicBezTo>
                    <a:pt x="28642" y="816"/>
                    <a:pt x="28917" y="612"/>
                    <a:pt x="29244" y="612"/>
                  </a:cubicBezTo>
                  <a:cubicBezTo>
                    <a:pt x="29294" y="612"/>
                    <a:pt x="29345" y="617"/>
                    <a:pt x="29398" y="628"/>
                  </a:cubicBezTo>
                  <a:cubicBezTo>
                    <a:pt x="29482" y="649"/>
                    <a:pt x="29545" y="712"/>
                    <a:pt x="29649" y="712"/>
                  </a:cubicBezTo>
                  <a:lnTo>
                    <a:pt x="30131" y="733"/>
                  </a:lnTo>
                  <a:cubicBezTo>
                    <a:pt x="30654" y="733"/>
                    <a:pt x="31281" y="691"/>
                    <a:pt x="31574" y="607"/>
                  </a:cubicBezTo>
                  <a:lnTo>
                    <a:pt x="31825" y="607"/>
                  </a:lnTo>
                  <a:cubicBezTo>
                    <a:pt x="33395" y="544"/>
                    <a:pt x="34943" y="523"/>
                    <a:pt x="36512" y="503"/>
                  </a:cubicBezTo>
                  <a:cubicBezTo>
                    <a:pt x="36596" y="503"/>
                    <a:pt x="36683" y="499"/>
                    <a:pt x="36768" y="499"/>
                  </a:cubicBezTo>
                  <a:cubicBezTo>
                    <a:pt x="36896" y="499"/>
                    <a:pt x="37019" y="507"/>
                    <a:pt x="37119" y="544"/>
                  </a:cubicBezTo>
                  <a:cubicBezTo>
                    <a:pt x="37343" y="677"/>
                    <a:pt x="37587" y="725"/>
                    <a:pt x="37822" y="725"/>
                  </a:cubicBezTo>
                  <a:cubicBezTo>
                    <a:pt x="38070" y="725"/>
                    <a:pt x="38307" y="672"/>
                    <a:pt x="38500" y="607"/>
                  </a:cubicBezTo>
                  <a:cubicBezTo>
                    <a:pt x="38856" y="482"/>
                    <a:pt x="39211" y="440"/>
                    <a:pt x="39567" y="440"/>
                  </a:cubicBezTo>
                  <a:lnTo>
                    <a:pt x="40844" y="398"/>
                  </a:lnTo>
                  <a:cubicBezTo>
                    <a:pt x="42245" y="377"/>
                    <a:pt x="43396" y="189"/>
                    <a:pt x="43396" y="126"/>
                  </a:cubicBezTo>
                  <a:cubicBezTo>
                    <a:pt x="43396" y="105"/>
                    <a:pt x="43354" y="21"/>
                    <a:pt x="433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3"/>
            <p:cNvSpPr/>
            <p:nvPr/>
          </p:nvSpPr>
          <p:spPr>
            <a:xfrm>
              <a:off x="1790075" y="810900"/>
              <a:ext cx="386600" cy="42875"/>
            </a:xfrm>
            <a:custGeom>
              <a:avLst/>
              <a:gdLst/>
              <a:ahLst/>
              <a:cxnLst/>
              <a:rect l="l" t="t" r="r" b="b"/>
              <a:pathLst>
                <a:path w="15464" h="1715" extrusionOk="0">
                  <a:moveTo>
                    <a:pt x="10713" y="0"/>
                  </a:moveTo>
                  <a:lnTo>
                    <a:pt x="10672" y="21"/>
                  </a:lnTo>
                  <a:cubicBezTo>
                    <a:pt x="10462" y="208"/>
                    <a:pt x="10207" y="245"/>
                    <a:pt x="9943" y="245"/>
                  </a:cubicBezTo>
                  <a:cubicBezTo>
                    <a:pt x="9767" y="245"/>
                    <a:pt x="9586" y="228"/>
                    <a:pt x="9413" y="228"/>
                  </a:cubicBezTo>
                  <a:cubicBezTo>
                    <a:pt x="9379" y="228"/>
                    <a:pt x="9345" y="229"/>
                    <a:pt x="9311" y="231"/>
                  </a:cubicBezTo>
                  <a:lnTo>
                    <a:pt x="7700" y="293"/>
                  </a:lnTo>
                  <a:cubicBezTo>
                    <a:pt x="5922" y="314"/>
                    <a:pt x="2281" y="398"/>
                    <a:pt x="1465" y="482"/>
                  </a:cubicBezTo>
                  <a:cubicBezTo>
                    <a:pt x="670" y="586"/>
                    <a:pt x="0" y="691"/>
                    <a:pt x="0" y="712"/>
                  </a:cubicBezTo>
                  <a:cubicBezTo>
                    <a:pt x="0" y="727"/>
                    <a:pt x="624" y="777"/>
                    <a:pt x="1111" y="777"/>
                  </a:cubicBezTo>
                  <a:cubicBezTo>
                    <a:pt x="1286" y="777"/>
                    <a:pt x="1444" y="770"/>
                    <a:pt x="1549" y="754"/>
                  </a:cubicBezTo>
                  <a:cubicBezTo>
                    <a:pt x="1619" y="750"/>
                    <a:pt x="1709" y="748"/>
                    <a:pt x="1813" y="748"/>
                  </a:cubicBezTo>
                  <a:cubicBezTo>
                    <a:pt x="2333" y="748"/>
                    <a:pt x="3184" y="792"/>
                    <a:pt x="3411" y="879"/>
                  </a:cubicBezTo>
                  <a:cubicBezTo>
                    <a:pt x="3490" y="925"/>
                    <a:pt x="3609" y="942"/>
                    <a:pt x="3741" y="942"/>
                  </a:cubicBezTo>
                  <a:cubicBezTo>
                    <a:pt x="4030" y="942"/>
                    <a:pt x="4377" y="860"/>
                    <a:pt x="4478" y="816"/>
                  </a:cubicBezTo>
                  <a:cubicBezTo>
                    <a:pt x="4530" y="790"/>
                    <a:pt x="4606" y="781"/>
                    <a:pt x="4688" y="781"/>
                  </a:cubicBezTo>
                  <a:cubicBezTo>
                    <a:pt x="4871" y="781"/>
                    <a:pt x="5083" y="829"/>
                    <a:pt x="5127" y="858"/>
                  </a:cubicBezTo>
                  <a:cubicBezTo>
                    <a:pt x="5231" y="921"/>
                    <a:pt x="5127" y="1465"/>
                    <a:pt x="5064" y="1653"/>
                  </a:cubicBezTo>
                  <a:cubicBezTo>
                    <a:pt x="5047" y="1696"/>
                    <a:pt x="5064" y="1715"/>
                    <a:pt x="5104" y="1715"/>
                  </a:cubicBezTo>
                  <a:cubicBezTo>
                    <a:pt x="5259" y="1715"/>
                    <a:pt x="5751" y="1443"/>
                    <a:pt x="5901" y="1277"/>
                  </a:cubicBezTo>
                  <a:cubicBezTo>
                    <a:pt x="6068" y="1067"/>
                    <a:pt x="7073" y="754"/>
                    <a:pt x="8098" y="607"/>
                  </a:cubicBezTo>
                  <a:lnTo>
                    <a:pt x="11174" y="607"/>
                  </a:lnTo>
                  <a:cubicBezTo>
                    <a:pt x="13454" y="544"/>
                    <a:pt x="15421" y="482"/>
                    <a:pt x="15442" y="440"/>
                  </a:cubicBezTo>
                  <a:cubicBezTo>
                    <a:pt x="15463" y="419"/>
                    <a:pt x="15463" y="293"/>
                    <a:pt x="15463" y="231"/>
                  </a:cubicBezTo>
                  <a:cubicBezTo>
                    <a:pt x="15463" y="189"/>
                    <a:pt x="15358" y="126"/>
                    <a:pt x="15233" y="126"/>
                  </a:cubicBezTo>
                  <a:lnTo>
                    <a:pt x="15128" y="126"/>
                  </a:lnTo>
                  <a:lnTo>
                    <a:pt x="13705" y="63"/>
                  </a:lnTo>
                  <a:cubicBezTo>
                    <a:pt x="12136" y="21"/>
                    <a:pt x="10776" y="21"/>
                    <a:pt x="107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3"/>
            <p:cNvSpPr/>
            <p:nvPr/>
          </p:nvSpPr>
          <p:spPr>
            <a:xfrm>
              <a:off x="2268175" y="803475"/>
              <a:ext cx="388675" cy="20125"/>
            </a:xfrm>
            <a:custGeom>
              <a:avLst/>
              <a:gdLst/>
              <a:ahLst/>
              <a:cxnLst/>
              <a:rect l="l" t="t" r="r" b="b"/>
              <a:pathLst>
                <a:path w="15547" h="805" extrusionOk="0">
                  <a:moveTo>
                    <a:pt x="11059" y="0"/>
                  </a:moveTo>
                  <a:cubicBezTo>
                    <a:pt x="11031" y="0"/>
                    <a:pt x="11007" y="2"/>
                    <a:pt x="10986" y="4"/>
                  </a:cubicBezTo>
                  <a:cubicBezTo>
                    <a:pt x="10672" y="67"/>
                    <a:pt x="10337" y="360"/>
                    <a:pt x="10316" y="402"/>
                  </a:cubicBezTo>
                  <a:cubicBezTo>
                    <a:pt x="10316" y="410"/>
                    <a:pt x="10306" y="414"/>
                    <a:pt x="10286" y="414"/>
                  </a:cubicBezTo>
                  <a:cubicBezTo>
                    <a:pt x="10156" y="414"/>
                    <a:pt x="9619" y="241"/>
                    <a:pt x="9019" y="4"/>
                  </a:cubicBezTo>
                  <a:lnTo>
                    <a:pt x="8454" y="214"/>
                  </a:lnTo>
                  <a:cubicBezTo>
                    <a:pt x="7952" y="402"/>
                    <a:pt x="7512" y="381"/>
                    <a:pt x="7073" y="402"/>
                  </a:cubicBezTo>
                  <a:cubicBezTo>
                    <a:pt x="7007" y="404"/>
                    <a:pt x="6941" y="405"/>
                    <a:pt x="6875" y="405"/>
                  </a:cubicBezTo>
                  <a:cubicBezTo>
                    <a:pt x="6209" y="405"/>
                    <a:pt x="5542" y="316"/>
                    <a:pt x="4876" y="297"/>
                  </a:cubicBezTo>
                  <a:lnTo>
                    <a:pt x="3328" y="214"/>
                  </a:lnTo>
                  <a:cubicBezTo>
                    <a:pt x="1654" y="297"/>
                    <a:pt x="105" y="507"/>
                    <a:pt x="63" y="569"/>
                  </a:cubicBezTo>
                  <a:cubicBezTo>
                    <a:pt x="1" y="590"/>
                    <a:pt x="273" y="695"/>
                    <a:pt x="649" y="779"/>
                  </a:cubicBezTo>
                  <a:cubicBezTo>
                    <a:pt x="756" y="796"/>
                    <a:pt x="965" y="804"/>
                    <a:pt x="1228" y="804"/>
                  </a:cubicBezTo>
                  <a:cubicBezTo>
                    <a:pt x="1892" y="804"/>
                    <a:pt x="2898" y="755"/>
                    <a:pt x="3453" y="695"/>
                  </a:cubicBezTo>
                  <a:lnTo>
                    <a:pt x="4164" y="695"/>
                  </a:lnTo>
                  <a:lnTo>
                    <a:pt x="4918" y="674"/>
                  </a:lnTo>
                  <a:cubicBezTo>
                    <a:pt x="5390" y="709"/>
                    <a:pt x="7118" y="724"/>
                    <a:pt x="8848" y="724"/>
                  </a:cubicBezTo>
                  <a:cubicBezTo>
                    <a:pt x="10261" y="724"/>
                    <a:pt x="11675" y="714"/>
                    <a:pt x="12408" y="695"/>
                  </a:cubicBezTo>
                  <a:cubicBezTo>
                    <a:pt x="14019" y="674"/>
                    <a:pt x="15463" y="611"/>
                    <a:pt x="15484" y="590"/>
                  </a:cubicBezTo>
                  <a:cubicBezTo>
                    <a:pt x="15505" y="569"/>
                    <a:pt x="15547" y="318"/>
                    <a:pt x="15547" y="256"/>
                  </a:cubicBezTo>
                  <a:cubicBezTo>
                    <a:pt x="15547" y="151"/>
                    <a:pt x="15191" y="88"/>
                    <a:pt x="15066" y="88"/>
                  </a:cubicBezTo>
                  <a:cubicBezTo>
                    <a:pt x="14940" y="88"/>
                    <a:pt x="15149" y="256"/>
                    <a:pt x="15275" y="297"/>
                  </a:cubicBezTo>
                  <a:cubicBezTo>
                    <a:pt x="15380" y="360"/>
                    <a:pt x="14752" y="402"/>
                    <a:pt x="14543" y="402"/>
                  </a:cubicBezTo>
                  <a:cubicBezTo>
                    <a:pt x="14532" y="403"/>
                    <a:pt x="14520" y="404"/>
                    <a:pt x="14508" y="404"/>
                  </a:cubicBezTo>
                  <a:cubicBezTo>
                    <a:pt x="14312" y="404"/>
                    <a:pt x="13973" y="251"/>
                    <a:pt x="13894" y="172"/>
                  </a:cubicBezTo>
                  <a:cubicBezTo>
                    <a:pt x="13856" y="142"/>
                    <a:pt x="13729" y="131"/>
                    <a:pt x="13568" y="131"/>
                  </a:cubicBezTo>
                  <a:cubicBezTo>
                    <a:pt x="13280" y="131"/>
                    <a:pt x="12881" y="166"/>
                    <a:pt x="12680" y="193"/>
                  </a:cubicBezTo>
                  <a:cubicBezTo>
                    <a:pt x="12650" y="199"/>
                    <a:pt x="12612" y="202"/>
                    <a:pt x="12569" y="202"/>
                  </a:cubicBezTo>
                  <a:cubicBezTo>
                    <a:pt x="12196" y="202"/>
                    <a:pt x="11400" y="0"/>
                    <a:pt x="110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3"/>
            <p:cNvSpPr/>
            <p:nvPr/>
          </p:nvSpPr>
          <p:spPr>
            <a:xfrm>
              <a:off x="5672975" y="776375"/>
              <a:ext cx="149175" cy="53900"/>
            </a:xfrm>
            <a:custGeom>
              <a:avLst/>
              <a:gdLst/>
              <a:ahLst/>
              <a:cxnLst/>
              <a:rect l="l" t="t" r="r" b="b"/>
              <a:pathLst>
                <a:path w="5967" h="2156" extrusionOk="0">
                  <a:moveTo>
                    <a:pt x="84" y="0"/>
                  </a:moveTo>
                  <a:cubicBezTo>
                    <a:pt x="21" y="84"/>
                    <a:pt x="0" y="210"/>
                    <a:pt x="0" y="251"/>
                  </a:cubicBezTo>
                  <a:cubicBezTo>
                    <a:pt x="0" y="314"/>
                    <a:pt x="293" y="398"/>
                    <a:pt x="398" y="398"/>
                  </a:cubicBezTo>
                  <a:cubicBezTo>
                    <a:pt x="503" y="398"/>
                    <a:pt x="524" y="544"/>
                    <a:pt x="503" y="607"/>
                  </a:cubicBezTo>
                  <a:cubicBezTo>
                    <a:pt x="461" y="649"/>
                    <a:pt x="1800" y="1130"/>
                    <a:pt x="2344" y="1256"/>
                  </a:cubicBezTo>
                  <a:cubicBezTo>
                    <a:pt x="2867" y="1360"/>
                    <a:pt x="3495" y="1716"/>
                    <a:pt x="3557" y="1800"/>
                  </a:cubicBezTo>
                  <a:cubicBezTo>
                    <a:pt x="3599" y="1884"/>
                    <a:pt x="4060" y="1967"/>
                    <a:pt x="4185" y="1967"/>
                  </a:cubicBezTo>
                  <a:cubicBezTo>
                    <a:pt x="4205" y="1961"/>
                    <a:pt x="4230" y="1958"/>
                    <a:pt x="4260" y="1958"/>
                  </a:cubicBezTo>
                  <a:cubicBezTo>
                    <a:pt x="4426" y="1958"/>
                    <a:pt x="4739" y="2046"/>
                    <a:pt x="5022" y="2135"/>
                  </a:cubicBezTo>
                  <a:cubicBezTo>
                    <a:pt x="5069" y="2149"/>
                    <a:pt x="5122" y="2156"/>
                    <a:pt x="5178" y="2156"/>
                  </a:cubicBezTo>
                  <a:cubicBezTo>
                    <a:pt x="5519" y="2156"/>
                    <a:pt x="5967" y="1917"/>
                    <a:pt x="5859" y="1863"/>
                  </a:cubicBezTo>
                  <a:cubicBezTo>
                    <a:pt x="5734" y="1758"/>
                    <a:pt x="5252" y="1591"/>
                    <a:pt x="4750" y="1486"/>
                  </a:cubicBezTo>
                  <a:lnTo>
                    <a:pt x="4436" y="1360"/>
                  </a:lnTo>
                  <a:lnTo>
                    <a:pt x="3892" y="1130"/>
                  </a:lnTo>
                  <a:cubicBezTo>
                    <a:pt x="3327" y="816"/>
                    <a:pt x="2009" y="398"/>
                    <a:pt x="1026" y="189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3"/>
            <p:cNvSpPr/>
            <p:nvPr/>
          </p:nvSpPr>
          <p:spPr>
            <a:xfrm>
              <a:off x="3292400" y="762950"/>
              <a:ext cx="239075" cy="17625"/>
            </a:xfrm>
            <a:custGeom>
              <a:avLst/>
              <a:gdLst/>
              <a:ahLst/>
              <a:cxnLst/>
              <a:rect l="l" t="t" r="r" b="b"/>
              <a:pathLst>
                <a:path w="9563" h="705" extrusionOk="0">
                  <a:moveTo>
                    <a:pt x="8479" y="1"/>
                  </a:moveTo>
                  <a:cubicBezTo>
                    <a:pt x="8102" y="1"/>
                    <a:pt x="7641" y="6"/>
                    <a:pt x="7156" y="14"/>
                  </a:cubicBezTo>
                  <a:lnTo>
                    <a:pt x="6026" y="35"/>
                  </a:lnTo>
                  <a:lnTo>
                    <a:pt x="4980" y="35"/>
                  </a:lnTo>
                  <a:cubicBezTo>
                    <a:pt x="3871" y="182"/>
                    <a:pt x="1297" y="370"/>
                    <a:pt x="649" y="475"/>
                  </a:cubicBezTo>
                  <a:cubicBezTo>
                    <a:pt x="0" y="600"/>
                    <a:pt x="0" y="705"/>
                    <a:pt x="147" y="705"/>
                  </a:cubicBezTo>
                  <a:cubicBezTo>
                    <a:pt x="314" y="705"/>
                    <a:pt x="1820" y="684"/>
                    <a:pt x="2344" y="663"/>
                  </a:cubicBezTo>
                  <a:cubicBezTo>
                    <a:pt x="2867" y="642"/>
                    <a:pt x="4666" y="454"/>
                    <a:pt x="5189" y="433"/>
                  </a:cubicBezTo>
                  <a:cubicBezTo>
                    <a:pt x="5712" y="391"/>
                    <a:pt x="7010" y="370"/>
                    <a:pt x="8077" y="349"/>
                  </a:cubicBezTo>
                  <a:lnTo>
                    <a:pt x="9039" y="328"/>
                  </a:lnTo>
                  <a:cubicBezTo>
                    <a:pt x="9102" y="307"/>
                    <a:pt x="9175" y="307"/>
                    <a:pt x="9248" y="307"/>
                  </a:cubicBezTo>
                  <a:cubicBezTo>
                    <a:pt x="9322" y="307"/>
                    <a:pt x="9395" y="307"/>
                    <a:pt x="9458" y="286"/>
                  </a:cubicBezTo>
                  <a:lnTo>
                    <a:pt x="9520" y="286"/>
                  </a:lnTo>
                  <a:cubicBezTo>
                    <a:pt x="9562" y="244"/>
                    <a:pt x="9458" y="77"/>
                    <a:pt x="9416" y="35"/>
                  </a:cubicBezTo>
                  <a:cubicBezTo>
                    <a:pt x="9379" y="11"/>
                    <a:pt x="9012" y="1"/>
                    <a:pt x="84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3"/>
            <p:cNvSpPr/>
            <p:nvPr/>
          </p:nvSpPr>
          <p:spPr>
            <a:xfrm>
              <a:off x="5382650" y="732750"/>
              <a:ext cx="215025" cy="24300"/>
            </a:xfrm>
            <a:custGeom>
              <a:avLst/>
              <a:gdLst/>
              <a:ahLst/>
              <a:cxnLst/>
              <a:rect l="l" t="t" r="r" b="b"/>
              <a:pathLst>
                <a:path w="8601" h="972" extrusionOk="0">
                  <a:moveTo>
                    <a:pt x="473" y="0"/>
                  </a:moveTo>
                  <a:cubicBezTo>
                    <a:pt x="430" y="0"/>
                    <a:pt x="391" y="3"/>
                    <a:pt x="357" y="9"/>
                  </a:cubicBezTo>
                  <a:cubicBezTo>
                    <a:pt x="1" y="92"/>
                    <a:pt x="231" y="323"/>
                    <a:pt x="859" y="532"/>
                  </a:cubicBezTo>
                  <a:lnTo>
                    <a:pt x="1486" y="427"/>
                  </a:lnTo>
                  <a:cubicBezTo>
                    <a:pt x="1590" y="404"/>
                    <a:pt x="1706" y="388"/>
                    <a:pt x="1820" y="388"/>
                  </a:cubicBezTo>
                  <a:cubicBezTo>
                    <a:pt x="1915" y="388"/>
                    <a:pt x="2008" y="399"/>
                    <a:pt x="2093" y="427"/>
                  </a:cubicBezTo>
                  <a:cubicBezTo>
                    <a:pt x="3307" y="908"/>
                    <a:pt x="4646" y="657"/>
                    <a:pt x="5901" y="846"/>
                  </a:cubicBezTo>
                  <a:lnTo>
                    <a:pt x="6738" y="971"/>
                  </a:lnTo>
                  <a:cubicBezTo>
                    <a:pt x="7722" y="908"/>
                    <a:pt x="8559" y="804"/>
                    <a:pt x="8580" y="762"/>
                  </a:cubicBezTo>
                  <a:cubicBezTo>
                    <a:pt x="8600" y="741"/>
                    <a:pt x="8370" y="616"/>
                    <a:pt x="8245" y="574"/>
                  </a:cubicBezTo>
                  <a:cubicBezTo>
                    <a:pt x="8098" y="511"/>
                    <a:pt x="7471" y="427"/>
                    <a:pt x="6822" y="364"/>
                  </a:cubicBezTo>
                  <a:cubicBezTo>
                    <a:pt x="6173" y="302"/>
                    <a:pt x="3600" y="239"/>
                    <a:pt x="2637" y="92"/>
                  </a:cubicBezTo>
                  <a:lnTo>
                    <a:pt x="1758" y="260"/>
                  </a:lnTo>
                  <a:lnTo>
                    <a:pt x="1717" y="260"/>
                  </a:lnTo>
                  <a:cubicBezTo>
                    <a:pt x="1698" y="260"/>
                    <a:pt x="900" y="0"/>
                    <a:pt x="4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3"/>
            <p:cNvSpPr/>
            <p:nvPr/>
          </p:nvSpPr>
          <p:spPr>
            <a:xfrm>
              <a:off x="5559975" y="1109575"/>
              <a:ext cx="79550" cy="53900"/>
            </a:xfrm>
            <a:custGeom>
              <a:avLst/>
              <a:gdLst/>
              <a:ahLst/>
              <a:cxnLst/>
              <a:rect l="l" t="t" r="r" b="b"/>
              <a:pathLst>
                <a:path w="3182" h="2156" extrusionOk="0">
                  <a:moveTo>
                    <a:pt x="1361" y="1"/>
                  </a:moveTo>
                  <a:cubicBezTo>
                    <a:pt x="1194" y="1"/>
                    <a:pt x="859" y="273"/>
                    <a:pt x="754" y="398"/>
                  </a:cubicBezTo>
                  <a:cubicBezTo>
                    <a:pt x="650" y="524"/>
                    <a:pt x="859" y="733"/>
                    <a:pt x="943" y="754"/>
                  </a:cubicBezTo>
                  <a:cubicBezTo>
                    <a:pt x="1005" y="796"/>
                    <a:pt x="859" y="921"/>
                    <a:pt x="754" y="984"/>
                  </a:cubicBezTo>
                  <a:cubicBezTo>
                    <a:pt x="671" y="1005"/>
                    <a:pt x="859" y="1340"/>
                    <a:pt x="984" y="1465"/>
                  </a:cubicBezTo>
                  <a:cubicBezTo>
                    <a:pt x="1045" y="1551"/>
                    <a:pt x="985" y="1594"/>
                    <a:pt x="842" y="1594"/>
                  </a:cubicBezTo>
                  <a:cubicBezTo>
                    <a:pt x="739" y="1594"/>
                    <a:pt x="594" y="1572"/>
                    <a:pt x="419" y="1528"/>
                  </a:cubicBezTo>
                  <a:lnTo>
                    <a:pt x="106" y="1465"/>
                  </a:lnTo>
                  <a:lnTo>
                    <a:pt x="22" y="1444"/>
                  </a:lnTo>
                  <a:lnTo>
                    <a:pt x="22" y="1444"/>
                  </a:lnTo>
                  <a:cubicBezTo>
                    <a:pt x="1" y="1465"/>
                    <a:pt x="210" y="1758"/>
                    <a:pt x="273" y="1863"/>
                  </a:cubicBezTo>
                  <a:cubicBezTo>
                    <a:pt x="319" y="1909"/>
                    <a:pt x="438" y="1927"/>
                    <a:pt x="568" y="1927"/>
                  </a:cubicBezTo>
                  <a:cubicBezTo>
                    <a:pt x="732" y="1927"/>
                    <a:pt x="914" y="1898"/>
                    <a:pt x="984" y="1863"/>
                  </a:cubicBezTo>
                  <a:cubicBezTo>
                    <a:pt x="1010" y="1853"/>
                    <a:pt x="1035" y="1849"/>
                    <a:pt x="1060" y="1849"/>
                  </a:cubicBezTo>
                  <a:cubicBezTo>
                    <a:pt x="1200" y="1849"/>
                    <a:pt x="1326" y="1980"/>
                    <a:pt x="1361" y="2051"/>
                  </a:cubicBezTo>
                  <a:cubicBezTo>
                    <a:pt x="1382" y="2135"/>
                    <a:pt x="1675" y="2156"/>
                    <a:pt x="1779" y="2156"/>
                  </a:cubicBezTo>
                  <a:cubicBezTo>
                    <a:pt x="1884" y="2156"/>
                    <a:pt x="1989" y="2051"/>
                    <a:pt x="1989" y="1947"/>
                  </a:cubicBezTo>
                  <a:lnTo>
                    <a:pt x="1947" y="1884"/>
                  </a:lnTo>
                  <a:lnTo>
                    <a:pt x="1905" y="1800"/>
                  </a:lnTo>
                  <a:cubicBezTo>
                    <a:pt x="1821" y="1737"/>
                    <a:pt x="2449" y="1528"/>
                    <a:pt x="2721" y="1444"/>
                  </a:cubicBezTo>
                  <a:cubicBezTo>
                    <a:pt x="2972" y="1361"/>
                    <a:pt x="3181" y="1277"/>
                    <a:pt x="3181" y="1256"/>
                  </a:cubicBezTo>
                  <a:lnTo>
                    <a:pt x="3181" y="1256"/>
                  </a:lnTo>
                  <a:cubicBezTo>
                    <a:pt x="3181" y="1256"/>
                    <a:pt x="2616" y="1256"/>
                    <a:pt x="2365" y="1277"/>
                  </a:cubicBezTo>
                  <a:cubicBezTo>
                    <a:pt x="2135" y="1319"/>
                    <a:pt x="1884" y="1340"/>
                    <a:pt x="1779" y="1361"/>
                  </a:cubicBezTo>
                  <a:cubicBezTo>
                    <a:pt x="1752" y="1372"/>
                    <a:pt x="1712" y="1376"/>
                    <a:pt x="1666" y="1376"/>
                  </a:cubicBezTo>
                  <a:cubicBezTo>
                    <a:pt x="1564" y="1376"/>
                    <a:pt x="1434" y="1356"/>
                    <a:pt x="1362" y="1356"/>
                  </a:cubicBezTo>
                  <a:cubicBezTo>
                    <a:pt x="1343" y="1356"/>
                    <a:pt x="1329" y="1358"/>
                    <a:pt x="1319" y="1361"/>
                  </a:cubicBezTo>
                  <a:cubicBezTo>
                    <a:pt x="1319" y="1340"/>
                    <a:pt x="1612" y="1277"/>
                    <a:pt x="1717" y="1256"/>
                  </a:cubicBezTo>
                  <a:cubicBezTo>
                    <a:pt x="1736" y="1252"/>
                    <a:pt x="1755" y="1251"/>
                    <a:pt x="1774" y="1251"/>
                  </a:cubicBezTo>
                  <a:cubicBezTo>
                    <a:pt x="1856" y="1251"/>
                    <a:pt x="1926" y="1285"/>
                    <a:pt x="1926" y="1319"/>
                  </a:cubicBezTo>
                  <a:cubicBezTo>
                    <a:pt x="1926" y="1320"/>
                    <a:pt x="1926" y="1320"/>
                    <a:pt x="1926" y="1320"/>
                  </a:cubicBezTo>
                  <a:cubicBezTo>
                    <a:pt x="1933" y="1320"/>
                    <a:pt x="2033" y="1023"/>
                    <a:pt x="2093" y="942"/>
                  </a:cubicBezTo>
                  <a:cubicBezTo>
                    <a:pt x="2114" y="880"/>
                    <a:pt x="1905" y="691"/>
                    <a:pt x="1821" y="649"/>
                  </a:cubicBezTo>
                  <a:cubicBezTo>
                    <a:pt x="1738" y="628"/>
                    <a:pt x="1800" y="294"/>
                    <a:pt x="1842" y="189"/>
                  </a:cubicBezTo>
                  <a:cubicBezTo>
                    <a:pt x="1884" y="84"/>
                    <a:pt x="1487" y="1"/>
                    <a:pt x="13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3"/>
            <p:cNvSpPr/>
            <p:nvPr/>
          </p:nvSpPr>
          <p:spPr>
            <a:xfrm>
              <a:off x="4258550" y="728975"/>
              <a:ext cx="223125" cy="13425"/>
            </a:xfrm>
            <a:custGeom>
              <a:avLst/>
              <a:gdLst/>
              <a:ahLst/>
              <a:cxnLst/>
              <a:rect l="l" t="t" r="r" b="b"/>
              <a:pathLst>
                <a:path w="8925" h="537" extrusionOk="0">
                  <a:moveTo>
                    <a:pt x="7612" y="1"/>
                  </a:moveTo>
                  <a:cubicBezTo>
                    <a:pt x="7149" y="1"/>
                    <a:pt x="6589" y="6"/>
                    <a:pt x="5984" y="13"/>
                  </a:cubicBezTo>
                  <a:cubicBezTo>
                    <a:pt x="4352" y="34"/>
                    <a:pt x="21" y="306"/>
                    <a:pt x="0" y="369"/>
                  </a:cubicBezTo>
                  <a:cubicBezTo>
                    <a:pt x="0" y="432"/>
                    <a:pt x="167" y="515"/>
                    <a:pt x="314" y="536"/>
                  </a:cubicBezTo>
                  <a:lnTo>
                    <a:pt x="398" y="474"/>
                  </a:lnTo>
                  <a:cubicBezTo>
                    <a:pt x="649" y="285"/>
                    <a:pt x="947" y="262"/>
                    <a:pt x="1248" y="262"/>
                  </a:cubicBezTo>
                  <a:cubicBezTo>
                    <a:pt x="1348" y="262"/>
                    <a:pt x="1449" y="264"/>
                    <a:pt x="1548" y="264"/>
                  </a:cubicBezTo>
                  <a:lnTo>
                    <a:pt x="2260" y="264"/>
                  </a:lnTo>
                  <a:cubicBezTo>
                    <a:pt x="2835" y="328"/>
                    <a:pt x="4742" y="356"/>
                    <a:pt x="6020" y="356"/>
                  </a:cubicBezTo>
                  <a:cubicBezTo>
                    <a:pt x="6415" y="356"/>
                    <a:pt x="6750" y="353"/>
                    <a:pt x="6968" y="348"/>
                  </a:cubicBezTo>
                  <a:cubicBezTo>
                    <a:pt x="7867" y="327"/>
                    <a:pt x="8809" y="118"/>
                    <a:pt x="8872" y="55"/>
                  </a:cubicBezTo>
                  <a:cubicBezTo>
                    <a:pt x="8925" y="15"/>
                    <a:pt x="8414" y="1"/>
                    <a:pt x="76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3"/>
            <p:cNvSpPr/>
            <p:nvPr/>
          </p:nvSpPr>
          <p:spPr>
            <a:xfrm>
              <a:off x="3931600" y="734000"/>
              <a:ext cx="191475" cy="19900"/>
            </a:xfrm>
            <a:custGeom>
              <a:avLst/>
              <a:gdLst/>
              <a:ahLst/>
              <a:cxnLst/>
              <a:rect l="l" t="t" r="r" b="b"/>
              <a:pathLst>
                <a:path w="7659" h="796" extrusionOk="0">
                  <a:moveTo>
                    <a:pt x="4081" y="1"/>
                  </a:moveTo>
                  <a:cubicBezTo>
                    <a:pt x="1884" y="231"/>
                    <a:pt x="64" y="440"/>
                    <a:pt x="22" y="461"/>
                  </a:cubicBezTo>
                  <a:cubicBezTo>
                    <a:pt x="1" y="482"/>
                    <a:pt x="482" y="649"/>
                    <a:pt x="1047" y="796"/>
                  </a:cubicBezTo>
                  <a:lnTo>
                    <a:pt x="1633" y="733"/>
                  </a:lnTo>
                  <a:lnTo>
                    <a:pt x="2386" y="628"/>
                  </a:lnTo>
                  <a:cubicBezTo>
                    <a:pt x="3223" y="545"/>
                    <a:pt x="4625" y="461"/>
                    <a:pt x="5504" y="440"/>
                  </a:cubicBezTo>
                  <a:lnTo>
                    <a:pt x="6278" y="419"/>
                  </a:lnTo>
                  <a:lnTo>
                    <a:pt x="6717" y="419"/>
                  </a:lnTo>
                  <a:cubicBezTo>
                    <a:pt x="7219" y="419"/>
                    <a:pt x="7617" y="377"/>
                    <a:pt x="7638" y="356"/>
                  </a:cubicBezTo>
                  <a:cubicBezTo>
                    <a:pt x="7659" y="356"/>
                    <a:pt x="7324" y="168"/>
                    <a:pt x="7198" y="126"/>
                  </a:cubicBezTo>
                  <a:cubicBezTo>
                    <a:pt x="7159" y="106"/>
                    <a:pt x="7110" y="99"/>
                    <a:pt x="7062" y="99"/>
                  </a:cubicBezTo>
                  <a:cubicBezTo>
                    <a:pt x="6957" y="99"/>
                    <a:pt x="6850" y="133"/>
                    <a:pt x="6822" y="147"/>
                  </a:cubicBezTo>
                  <a:cubicBezTo>
                    <a:pt x="6822" y="153"/>
                    <a:pt x="6805" y="155"/>
                    <a:pt x="6775" y="155"/>
                  </a:cubicBezTo>
                  <a:cubicBezTo>
                    <a:pt x="6694" y="155"/>
                    <a:pt x="6513" y="136"/>
                    <a:pt x="6299" y="105"/>
                  </a:cubicBezTo>
                  <a:lnTo>
                    <a:pt x="6090" y="105"/>
                  </a:lnTo>
                  <a:lnTo>
                    <a:pt x="408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3"/>
            <p:cNvSpPr/>
            <p:nvPr/>
          </p:nvSpPr>
          <p:spPr>
            <a:xfrm>
              <a:off x="2977500" y="789975"/>
              <a:ext cx="286150" cy="14725"/>
            </a:xfrm>
            <a:custGeom>
              <a:avLst/>
              <a:gdLst/>
              <a:ahLst/>
              <a:cxnLst/>
              <a:rect l="l" t="t" r="r" b="b"/>
              <a:pathLst>
                <a:path w="11446" h="589" extrusionOk="0">
                  <a:moveTo>
                    <a:pt x="10336" y="0"/>
                  </a:moveTo>
                  <a:lnTo>
                    <a:pt x="9834" y="105"/>
                  </a:lnTo>
                  <a:lnTo>
                    <a:pt x="8872" y="293"/>
                  </a:lnTo>
                  <a:cubicBezTo>
                    <a:pt x="8390" y="210"/>
                    <a:pt x="7805" y="105"/>
                    <a:pt x="7533" y="42"/>
                  </a:cubicBezTo>
                  <a:lnTo>
                    <a:pt x="7407" y="126"/>
                  </a:lnTo>
                  <a:cubicBezTo>
                    <a:pt x="7175" y="297"/>
                    <a:pt x="6929" y="332"/>
                    <a:pt x="6681" y="332"/>
                  </a:cubicBezTo>
                  <a:cubicBezTo>
                    <a:pt x="6504" y="332"/>
                    <a:pt x="6326" y="314"/>
                    <a:pt x="6152" y="314"/>
                  </a:cubicBezTo>
                  <a:lnTo>
                    <a:pt x="4310" y="356"/>
                  </a:lnTo>
                  <a:cubicBezTo>
                    <a:pt x="2302" y="419"/>
                    <a:pt x="335" y="461"/>
                    <a:pt x="209" y="461"/>
                  </a:cubicBezTo>
                  <a:cubicBezTo>
                    <a:pt x="105" y="503"/>
                    <a:pt x="0" y="544"/>
                    <a:pt x="0" y="586"/>
                  </a:cubicBezTo>
                  <a:cubicBezTo>
                    <a:pt x="0" y="588"/>
                    <a:pt x="43" y="589"/>
                    <a:pt x="124" y="589"/>
                  </a:cubicBezTo>
                  <a:cubicBezTo>
                    <a:pt x="952" y="589"/>
                    <a:pt x="5709" y="497"/>
                    <a:pt x="7616" y="440"/>
                  </a:cubicBezTo>
                  <a:cubicBezTo>
                    <a:pt x="9709" y="398"/>
                    <a:pt x="11445" y="210"/>
                    <a:pt x="11445" y="168"/>
                  </a:cubicBezTo>
                  <a:cubicBezTo>
                    <a:pt x="11445" y="105"/>
                    <a:pt x="10943" y="21"/>
                    <a:pt x="103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3"/>
            <p:cNvSpPr/>
            <p:nvPr/>
          </p:nvSpPr>
          <p:spPr>
            <a:xfrm>
              <a:off x="5837750" y="835175"/>
              <a:ext cx="84775" cy="45900"/>
            </a:xfrm>
            <a:custGeom>
              <a:avLst/>
              <a:gdLst/>
              <a:ahLst/>
              <a:cxnLst/>
              <a:rect l="l" t="t" r="r" b="b"/>
              <a:pathLst>
                <a:path w="3391" h="1836" extrusionOk="0">
                  <a:moveTo>
                    <a:pt x="159" y="1"/>
                  </a:moveTo>
                  <a:cubicBezTo>
                    <a:pt x="100" y="1"/>
                    <a:pt x="59" y="11"/>
                    <a:pt x="42" y="34"/>
                  </a:cubicBezTo>
                  <a:cubicBezTo>
                    <a:pt x="0" y="96"/>
                    <a:pt x="942" y="1017"/>
                    <a:pt x="1340" y="1247"/>
                  </a:cubicBezTo>
                  <a:cubicBezTo>
                    <a:pt x="1758" y="1456"/>
                    <a:pt x="2574" y="1770"/>
                    <a:pt x="2762" y="1833"/>
                  </a:cubicBezTo>
                  <a:cubicBezTo>
                    <a:pt x="2776" y="1835"/>
                    <a:pt x="2791" y="1835"/>
                    <a:pt x="2807" y="1835"/>
                  </a:cubicBezTo>
                  <a:cubicBezTo>
                    <a:pt x="2996" y="1835"/>
                    <a:pt x="3269" y="1722"/>
                    <a:pt x="3327" y="1645"/>
                  </a:cubicBezTo>
                  <a:cubicBezTo>
                    <a:pt x="3390" y="1561"/>
                    <a:pt x="3160" y="1394"/>
                    <a:pt x="3055" y="1331"/>
                  </a:cubicBezTo>
                  <a:cubicBezTo>
                    <a:pt x="2930" y="1289"/>
                    <a:pt x="2637" y="1080"/>
                    <a:pt x="2616" y="996"/>
                  </a:cubicBezTo>
                  <a:cubicBezTo>
                    <a:pt x="2574" y="933"/>
                    <a:pt x="1319" y="389"/>
                    <a:pt x="921" y="201"/>
                  </a:cubicBezTo>
                  <a:cubicBezTo>
                    <a:pt x="615" y="79"/>
                    <a:pt x="320" y="1"/>
                    <a:pt x="1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3"/>
            <p:cNvSpPr/>
            <p:nvPr/>
          </p:nvSpPr>
          <p:spPr>
            <a:xfrm>
              <a:off x="5785450" y="850525"/>
              <a:ext cx="54950" cy="37200"/>
            </a:xfrm>
            <a:custGeom>
              <a:avLst/>
              <a:gdLst/>
              <a:ahLst/>
              <a:cxnLst/>
              <a:rect l="l" t="t" r="r" b="b"/>
              <a:pathLst>
                <a:path w="2198" h="1488" extrusionOk="0">
                  <a:moveTo>
                    <a:pt x="367" y="1"/>
                  </a:moveTo>
                  <a:cubicBezTo>
                    <a:pt x="215" y="1"/>
                    <a:pt x="80" y="31"/>
                    <a:pt x="42" y="68"/>
                  </a:cubicBezTo>
                  <a:cubicBezTo>
                    <a:pt x="0" y="110"/>
                    <a:pt x="356" y="612"/>
                    <a:pt x="523" y="780"/>
                  </a:cubicBezTo>
                  <a:cubicBezTo>
                    <a:pt x="670" y="926"/>
                    <a:pt x="670" y="1198"/>
                    <a:pt x="649" y="1219"/>
                  </a:cubicBezTo>
                  <a:cubicBezTo>
                    <a:pt x="628" y="1261"/>
                    <a:pt x="921" y="1428"/>
                    <a:pt x="1046" y="1470"/>
                  </a:cubicBezTo>
                  <a:cubicBezTo>
                    <a:pt x="1066" y="1482"/>
                    <a:pt x="1105" y="1487"/>
                    <a:pt x="1157" y="1487"/>
                  </a:cubicBezTo>
                  <a:cubicBezTo>
                    <a:pt x="1375" y="1487"/>
                    <a:pt x="1815" y="1395"/>
                    <a:pt x="1967" y="1345"/>
                  </a:cubicBezTo>
                  <a:cubicBezTo>
                    <a:pt x="2134" y="1261"/>
                    <a:pt x="2197" y="1094"/>
                    <a:pt x="2030" y="926"/>
                  </a:cubicBezTo>
                  <a:cubicBezTo>
                    <a:pt x="1883" y="780"/>
                    <a:pt x="879" y="110"/>
                    <a:pt x="670" y="47"/>
                  </a:cubicBezTo>
                  <a:cubicBezTo>
                    <a:pt x="578" y="14"/>
                    <a:pt x="469" y="1"/>
                    <a:pt x="3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3"/>
            <p:cNvSpPr/>
            <p:nvPr/>
          </p:nvSpPr>
          <p:spPr>
            <a:xfrm>
              <a:off x="5655200" y="1041050"/>
              <a:ext cx="81100" cy="17300"/>
            </a:xfrm>
            <a:custGeom>
              <a:avLst/>
              <a:gdLst/>
              <a:ahLst/>
              <a:cxnLst/>
              <a:rect l="l" t="t" r="r" b="b"/>
              <a:pathLst>
                <a:path w="3244" h="692" extrusionOk="0">
                  <a:moveTo>
                    <a:pt x="1737" y="1"/>
                  </a:moveTo>
                  <a:cubicBezTo>
                    <a:pt x="1548" y="1"/>
                    <a:pt x="942" y="210"/>
                    <a:pt x="921" y="231"/>
                  </a:cubicBezTo>
                  <a:cubicBezTo>
                    <a:pt x="900" y="315"/>
                    <a:pt x="147" y="231"/>
                    <a:pt x="84" y="398"/>
                  </a:cubicBezTo>
                  <a:cubicBezTo>
                    <a:pt x="0" y="545"/>
                    <a:pt x="523" y="691"/>
                    <a:pt x="732" y="691"/>
                  </a:cubicBezTo>
                  <a:cubicBezTo>
                    <a:pt x="963" y="691"/>
                    <a:pt x="1193" y="524"/>
                    <a:pt x="1235" y="440"/>
                  </a:cubicBezTo>
                  <a:cubicBezTo>
                    <a:pt x="1238" y="428"/>
                    <a:pt x="1260" y="423"/>
                    <a:pt x="1297" y="423"/>
                  </a:cubicBezTo>
                  <a:cubicBezTo>
                    <a:pt x="1519" y="423"/>
                    <a:pt x="2272" y="608"/>
                    <a:pt x="2595" y="608"/>
                  </a:cubicBezTo>
                  <a:cubicBezTo>
                    <a:pt x="2950" y="608"/>
                    <a:pt x="3243" y="503"/>
                    <a:pt x="3243" y="482"/>
                  </a:cubicBezTo>
                  <a:cubicBezTo>
                    <a:pt x="3243" y="419"/>
                    <a:pt x="2699" y="210"/>
                    <a:pt x="2469" y="126"/>
                  </a:cubicBezTo>
                  <a:cubicBezTo>
                    <a:pt x="2218" y="64"/>
                    <a:pt x="1904" y="1"/>
                    <a:pt x="17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3"/>
            <p:cNvSpPr/>
            <p:nvPr/>
          </p:nvSpPr>
          <p:spPr>
            <a:xfrm>
              <a:off x="3028750" y="784750"/>
              <a:ext cx="138650" cy="10875"/>
            </a:xfrm>
            <a:custGeom>
              <a:avLst/>
              <a:gdLst/>
              <a:ahLst/>
              <a:cxnLst/>
              <a:rect l="l" t="t" r="r" b="b"/>
              <a:pathLst>
                <a:path w="5546" h="435" extrusionOk="0">
                  <a:moveTo>
                    <a:pt x="1695" y="0"/>
                  </a:moveTo>
                  <a:cubicBezTo>
                    <a:pt x="1695" y="0"/>
                    <a:pt x="628" y="0"/>
                    <a:pt x="105" y="84"/>
                  </a:cubicBezTo>
                  <a:lnTo>
                    <a:pt x="63" y="84"/>
                  </a:lnTo>
                  <a:cubicBezTo>
                    <a:pt x="1" y="272"/>
                    <a:pt x="147" y="398"/>
                    <a:pt x="419" y="398"/>
                  </a:cubicBezTo>
                  <a:lnTo>
                    <a:pt x="649" y="419"/>
                  </a:lnTo>
                  <a:cubicBezTo>
                    <a:pt x="801" y="430"/>
                    <a:pt x="953" y="435"/>
                    <a:pt x="1104" y="435"/>
                  </a:cubicBezTo>
                  <a:cubicBezTo>
                    <a:pt x="2303" y="435"/>
                    <a:pt x="3480" y="123"/>
                    <a:pt x="4699" y="123"/>
                  </a:cubicBezTo>
                  <a:cubicBezTo>
                    <a:pt x="4765" y="123"/>
                    <a:pt x="4831" y="124"/>
                    <a:pt x="4897" y="126"/>
                  </a:cubicBezTo>
                  <a:lnTo>
                    <a:pt x="5211" y="126"/>
                  </a:lnTo>
                  <a:cubicBezTo>
                    <a:pt x="5545" y="105"/>
                    <a:pt x="3976" y="21"/>
                    <a:pt x="16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3"/>
            <p:cNvSpPr/>
            <p:nvPr/>
          </p:nvSpPr>
          <p:spPr>
            <a:xfrm>
              <a:off x="5409325" y="1157700"/>
              <a:ext cx="101525" cy="20150"/>
            </a:xfrm>
            <a:custGeom>
              <a:avLst/>
              <a:gdLst/>
              <a:ahLst/>
              <a:cxnLst/>
              <a:rect l="l" t="t" r="r" b="b"/>
              <a:pathLst>
                <a:path w="4061" h="806" extrusionOk="0">
                  <a:moveTo>
                    <a:pt x="3056" y="1"/>
                  </a:moveTo>
                  <a:cubicBezTo>
                    <a:pt x="2804" y="1"/>
                    <a:pt x="1365" y="342"/>
                    <a:pt x="840" y="342"/>
                  </a:cubicBezTo>
                  <a:cubicBezTo>
                    <a:pt x="798" y="342"/>
                    <a:pt x="762" y="340"/>
                    <a:pt x="733" y="335"/>
                  </a:cubicBezTo>
                  <a:cubicBezTo>
                    <a:pt x="664" y="321"/>
                    <a:pt x="596" y="315"/>
                    <a:pt x="532" y="315"/>
                  </a:cubicBezTo>
                  <a:cubicBezTo>
                    <a:pt x="229" y="315"/>
                    <a:pt x="1" y="455"/>
                    <a:pt x="1" y="524"/>
                  </a:cubicBezTo>
                  <a:cubicBezTo>
                    <a:pt x="1" y="538"/>
                    <a:pt x="68" y="543"/>
                    <a:pt x="179" y="543"/>
                  </a:cubicBezTo>
                  <a:cubicBezTo>
                    <a:pt x="570" y="543"/>
                    <a:pt x="1498" y="473"/>
                    <a:pt x="1905" y="440"/>
                  </a:cubicBezTo>
                  <a:cubicBezTo>
                    <a:pt x="2003" y="424"/>
                    <a:pt x="2095" y="417"/>
                    <a:pt x="2179" y="417"/>
                  </a:cubicBezTo>
                  <a:cubicBezTo>
                    <a:pt x="2524" y="417"/>
                    <a:pt x="2738" y="532"/>
                    <a:pt x="2721" y="566"/>
                  </a:cubicBezTo>
                  <a:cubicBezTo>
                    <a:pt x="2700" y="628"/>
                    <a:pt x="2847" y="775"/>
                    <a:pt x="2888" y="796"/>
                  </a:cubicBezTo>
                  <a:cubicBezTo>
                    <a:pt x="2892" y="802"/>
                    <a:pt x="2910" y="805"/>
                    <a:pt x="2940" y="805"/>
                  </a:cubicBezTo>
                  <a:cubicBezTo>
                    <a:pt x="3099" y="805"/>
                    <a:pt x="3570" y="723"/>
                    <a:pt x="3746" y="670"/>
                  </a:cubicBezTo>
                  <a:cubicBezTo>
                    <a:pt x="3956" y="649"/>
                    <a:pt x="4060" y="461"/>
                    <a:pt x="4060" y="419"/>
                  </a:cubicBezTo>
                  <a:cubicBezTo>
                    <a:pt x="4039" y="377"/>
                    <a:pt x="3516" y="315"/>
                    <a:pt x="3307" y="315"/>
                  </a:cubicBezTo>
                  <a:cubicBezTo>
                    <a:pt x="3098" y="273"/>
                    <a:pt x="3265" y="126"/>
                    <a:pt x="3370" y="63"/>
                  </a:cubicBezTo>
                  <a:cubicBezTo>
                    <a:pt x="3474" y="22"/>
                    <a:pt x="3349" y="1"/>
                    <a:pt x="30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3"/>
            <p:cNvSpPr/>
            <p:nvPr/>
          </p:nvSpPr>
          <p:spPr>
            <a:xfrm>
              <a:off x="5461650" y="1116825"/>
              <a:ext cx="47100" cy="27600"/>
            </a:xfrm>
            <a:custGeom>
              <a:avLst/>
              <a:gdLst/>
              <a:ahLst/>
              <a:cxnLst/>
              <a:rect l="l" t="t" r="r" b="b"/>
              <a:pathLst>
                <a:path w="1884" h="1104" extrusionOk="0">
                  <a:moveTo>
                    <a:pt x="1849" y="0"/>
                  </a:moveTo>
                  <a:cubicBezTo>
                    <a:pt x="1668" y="0"/>
                    <a:pt x="811" y="71"/>
                    <a:pt x="419" y="108"/>
                  </a:cubicBezTo>
                  <a:cubicBezTo>
                    <a:pt x="0" y="192"/>
                    <a:pt x="189" y="318"/>
                    <a:pt x="314" y="338"/>
                  </a:cubicBezTo>
                  <a:cubicBezTo>
                    <a:pt x="440" y="380"/>
                    <a:pt x="419" y="610"/>
                    <a:pt x="398" y="652"/>
                  </a:cubicBezTo>
                  <a:cubicBezTo>
                    <a:pt x="377" y="715"/>
                    <a:pt x="586" y="1008"/>
                    <a:pt x="649" y="1071"/>
                  </a:cubicBezTo>
                  <a:cubicBezTo>
                    <a:pt x="667" y="1093"/>
                    <a:pt x="714" y="1103"/>
                    <a:pt x="778" y="1103"/>
                  </a:cubicBezTo>
                  <a:cubicBezTo>
                    <a:pt x="1011" y="1103"/>
                    <a:pt x="1467" y="972"/>
                    <a:pt x="1549" y="841"/>
                  </a:cubicBezTo>
                  <a:cubicBezTo>
                    <a:pt x="1653" y="694"/>
                    <a:pt x="1674" y="380"/>
                    <a:pt x="1653" y="297"/>
                  </a:cubicBezTo>
                  <a:cubicBezTo>
                    <a:pt x="1632" y="213"/>
                    <a:pt x="1758" y="87"/>
                    <a:pt x="1800" y="87"/>
                  </a:cubicBezTo>
                  <a:cubicBezTo>
                    <a:pt x="1863" y="66"/>
                    <a:pt x="1883" y="25"/>
                    <a:pt x="1883" y="4"/>
                  </a:cubicBezTo>
                  <a:cubicBezTo>
                    <a:pt x="1883" y="1"/>
                    <a:pt x="1871" y="0"/>
                    <a:pt x="18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3"/>
            <p:cNvSpPr/>
            <p:nvPr/>
          </p:nvSpPr>
          <p:spPr>
            <a:xfrm>
              <a:off x="3551325" y="754925"/>
              <a:ext cx="143875" cy="15850"/>
            </a:xfrm>
            <a:custGeom>
              <a:avLst/>
              <a:gdLst/>
              <a:ahLst/>
              <a:cxnLst/>
              <a:rect l="l" t="t" r="r" b="b"/>
              <a:pathLst>
                <a:path w="5755" h="634" extrusionOk="0">
                  <a:moveTo>
                    <a:pt x="4645" y="1"/>
                  </a:moveTo>
                  <a:cubicBezTo>
                    <a:pt x="4433" y="36"/>
                    <a:pt x="3534" y="161"/>
                    <a:pt x="3045" y="161"/>
                  </a:cubicBezTo>
                  <a:cubicBezTo>
                    <a:pt x="2956" y="161"/>
                    <a:pt x="2880" y="157"/>
                    <a:pt x="2825" y="147"/>
                  </a:cubicBezTo>
                  <a:cubicBezTo>
                    <a:pt x="2794" y="142"/>
                    <a:pt x="2756" y="140"/>
                    <a:pt x="2712" y="140"/>
                  </a:cubicBezTo>
                  <a:cubicBezTo>
                    <a:pt x="2319" y="140"/>
                    <a:pt x="1436" y="323"/>
                    <a:pt x="853" y="383"/>
                  </a:cubicBezTo>
                  <a:lnTo>
                    <a:pt x="853" y="383"/>
                  </a:lnTo>
                  <a:lnTo>
                    <a:pt x="691" y="273"/>
                  </a:lnTo>
                  <a:cubicBezTo>
                    <a:pt x="105" y="335"/>
                    <a:pt x="0" y="377"/>
                    <a:pt x="461" y="398"/>
                  </a:cubicBezTo>
                  <a:cubicBezTo>
                    <a:pt x="489" y="400"/>
                    <a:pt x="520" y="402"/>
                    <a:pt x="554" y="402"/>
                  </a:cubicBezTo>
                  <a:cubicBezTo>
                    <a:pt x="638" y="402"/>
                    <a:pt x="740" y="395"/>
                    <a:pt x="853" y="383"/>
                  </a:cubicBezTo>
                  <a:lnTo>
                    <a:pt x="853" y="383"/>
                  </a:lnTo>
                  <a:lnTo>
                    <a:pt x="1151" y="586"/>
                  </a:lnTo>
                  <a:cubicBezTo>
                    <a:pt x="1172" y="618"/>
                    <a:pt x="1230" y="633"/>
                    <a:pt x="1287" y="633"/>
                  </a:cubicBezTo>
                  <a:cubicBezTo>
                    <a:pt x="1345" y="633"/>
                    <a:pt x="1402" y="618"/>
                    <a:pt x="1423" y="586"/>
                  </a:cubicBezTo>
                  <a:cubicBezTo>
                    <a:pt x="1575" y="423"/>
                    <a:pt x="1756" y="390"/>
                    <a:pt x="1945" y="390"/>
                  </a:cubicBezTo>
                  <a:cubicBezTo>
                    <a:pt x="2073" y="390"/>
                    <a:pt x="2204" y="405"/>
                    <a:pt x="2333" y="405"/>
                  </a:cubicBezTo>
                  <a:cubicBezTo>
                    <a:pt x="2379" y="405"/>
                    <a:pt x="2424" y="403"/>
                    <a:pt x="2469" y="398"/>
                  </a:cubicBezTo>
                  <a:cubicBezTo>
                    <a:pt x="3474" y="356"/>
                    <a:pt x="4499" y="356"/>
                    <a:pt x="5482" y="335"/>
                  </a:cubicBezTo>
                  <a:lnTo>
                    <a:pt x="5608" y="335"/>
                  </a:lnTo>
                  <a:cubicBezTo>
                    <a:pt x="5754" y="314"/>
                    <a:pt x="5566" y="252"/>
                    <a:pt x="5189" y="252"/>
                  </a:cubicBezTo>
                  <a:lnTo>
                    <a:pt x="4959" y="147"/>
                  </a:lnTo>
                  <a:lnTo>
                    <a:pt x="46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3"/>
            <p:cNvSpPr/>
            <p:nvPr/>
          </p:nvSpPr>
          <p:spPr>
            <a:xfrm>
              <a:off x="5217725" y="1119525"/>
              <a:ext cx="86500" cy="14450"/>
            </a:xfrm>
            <a:custGeom>
              <a:avLst/>
              <a:gdLst/>
              <a:ahLst/>
              <a:cxnLst/>
              <a:rect l="l" t="t" r="r" b="b"/>
              <a:pathLst>
                <a:path w="3460" h="578" extrusionOk="0">
                  <a:moveTo>
                    <a:pt x="1346" y="0"/>
                  </a:moveTo>
                  <a:cubicBezTo>
                    <a:pt x="781" y="21"/>
                    <a:pt x="195" y="293"/>
                    <a:pt x="91" y="419"/>
                  </a:cubicBezTo>
                  <a:cubicBezTo>
                    <a:pt x="0" y="509"/>
                    <a:pt x="94" y="578"/>
                    <a:pt x="287" y="578"/>
                  </a:cubicBezTo>
                  <a:cubicBezTo>
                    <a:pt x="362" y="578"/>
                    <a:pt x="452" y="568"/>
                    <a:pt x="551" y="544"/>
                  </a:cubicBezTo>
                  <a:cubicBezTo>
                    <a:pt x="886" y="502"/>
                    <a:pt x="2622" y="335"/>
                    <a:pt x="2978" y="314"/>
                  </a:cubicBezTo>
                  <a:cubicBezTo>
                    <a:pt x="3334" y="314"/>
                    <a:pt x="3459" y="105"/>
                    <a:pt x="3397" y="63"/>
                  </a:cubicBezTo>
                  <a:cubicBezTo>
                    <a:pt x="3355" y="0"/>
                    <a:pt x="1890" y="0"/>
                    <a:pt x="1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3"/>
            <p:cNvSpPr/>
            <p:nvPr/>
          </p:nvSpPr>
          <p:spPr>
            <a:xfrm>
              <a:off x="5549525" y="1043675"/>
              <a:ext cx="45000" cy="18675"/>
            </a:xfrm>
            <a:custGeom>
              <a:avLst/>
              <a:gdLst/>
              <a:ahLst/>
              <a:cxnLst/>
              <a:rect l="l" t="t" r="r" b="b"/>
              <a:pathLst>
                <a:path w="1800" h="747" extrusionOk="0">
                  <a:moveTo>
                    <a:pt x="1047" y="0"/>
                  </a:moveTo>
                  <a:cubicBezTo>
                    <a:pt x="837" y="0"/>
                    <a:pt x="168" y="105"/>
                    <a:pt x="42" y="231"/>
                  </a:cubicBezTo>
                  <a:lnTo>
                    <a:pt x="21" y="335"/>
                  </a:lnTo>
                  <a:lnTo>
                    <a:pt x="0" y="440"/>
                  </a:lnTo>
                  <a:cubicBezTo>
                    <a:pt x="21" y="628"/>
                    <a:pt x="942" y="649"/>
                    <a:pt x="1256" y="733"/>
                  </a:cubicBezTo>
                  <a:cubicBezTo>
                    <a:pt x="1303" y="742"/>
                    <a:pt x="1349" y="746"/>
                    <a:pt x="1392" y="746"/>
                  </a:cubicBezTo>
                  <a:cubicBezTo>
                    <a:pt x="1634" y="746"/>
                    <a:pt x="1800" y="612"/>
                    <a:pt x="1800" y="523"/>
                  </a:cubicBezTo>
                  <a:cubicBezTo>
                    <a:pt x="1779" y="419"/>
                    <a:pt x="1633" y="210"/>
                    <a:pt x="1570" y="126"/>
                  </a:cubicBezTo>
                  <a:cubicBezTo>
                    <a:pt x="1486" y="63"/>
                    <a:pt x="1256" y="0"/>
                    <a:pt x="10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3"/>
            <p:cNvSpPr/>
            <p:nvPr/>
          </p:nvSpPr>
          <p:spPr>
            <a:xfrm>
              <a:off x="2219525" y="1167025"/>
              <a:ext cx="136025" cy="7650"/>
            </a:xfrm>
            <a:custGeom>
              <a:avLst/>
              <a:gdLst/>
              <a:ahLst/>
              <a:cxnLst/>
              <a:rect l="l" t="t" r="r" b="b"/>
              <a:pathLst>
                <a:path w="5441" h="306" extrusionOk="0">
                  <a:moveTo>
                    <a:pt x="5334" y="261"/>
                  </a:moveTo>
                  <a:cubicBezTo>
                    <a:pt x="5250" y="261"/>
                    <a:pt x="5013" y="264"/>
                    <a:pt x="4631" y="270"/>
                  </a:cubicBezTo>
                  <a:lnTo>
                    <a:pt x="4631" y="270"/>
                  </a:lnTo>
                  <a:cubicBezTo>
                    <a:pt x="4724" y="274"/>
                    <a:pt x="4806" y="276"/>
                    <a:pt x="4876" y="276"/>
                  </a:cubicBezTo>
                  <a:cubicBezTo>
                    <a:pt x="5294" y="266"/>
                    <a:pt x="5441" y="261"/>
                    <a:pt x="5334" y="261"/>
                  </a:cubicBezTo>
                  <a:close/>
                  <a:moveTo>
                    <a:pt x="1370" y="0"/>
                  </a:moveTo>
                  <a:cubicBezTo>
                    <a:pt x="1344" y="0"/>
                    <a:pt x="1327" y="2"/>
                    <a:pt x="1319" y="4"/>
                  </a:cubicBezTo>
                  <a:cubicBezTo>
                    <a:pt x="1131" y="88"/>
                    <a:pt x="524" y="172"/>
                    <a:pt x="356" y="172"/>
                  </a:cubicBezTo>
                  <a:cubicBezTo>
                    <a:pt x="168" y="172"/>
                    <a:pt x="1" y="276"/>
                    <a:pt x="1" y="297"/>
                  </a:cubicBezTo>
                  <a:cubicBezTo>
                    <a:pt x="1" y="303"/>
                    <a:pt x="266" y="306"/>
                    <a:pt x="672" y="306"/>
                  </a:cubicBezTo>
                  <a:cubicBezTo>
                    <a:pt x="1650" y="306"/>
                    <a:pt x="3441" y="291"/>
                    <a:pt x="4269" y="276"/>
                  </a:cubicBezTo>
                  <a:cubicBezTo>
                    <a:pt x="4402" y="274"/>
                    <a:pt x="4522" y="272"/>
                    <a:pt x="4631" y="270"/>
                  </a:cubicBezTo>
                  <a:lnTo>
                    <a:pt x="4631" y="270"/>
                  </a:lnTo>
                  <a:cubicBezTo>
                    <a:pt x="3691" y="229"/>
                    <a:pt x="1727" y="0"/>
                    <a:pt x="13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3"/>
            <p:cNvSpPr/>
            <p:nvPr/>
          </p:nvSpPr>
          <p:spPr>
            <a:xfrm>
              <a:off x="5861775" y="767175"/>
              <a:ext cx="72775" cy="24400"/>
            </a:xfrm>
            <a:custGeom>
              <a:avLst/>
              <a:gdLst/>
              <a:ahLst/>
              <a:cxnLst/>
              <a:rect l="l" t="t" r="r" b="b"/>
              <a:pathLst>
                <a:path w="2911" h="976" extrusionOk="0">
                  <a:moveTo>
                    <a:pt x="249" y="0"/>
                  </a:moveTo>
                  <a:cubicBezTo>
                    <a:pt x="67" y="0"/>
                    <a:pt x="1" y="53"/>
                    <a:pt x="107" y="159"/>
                  </a:cubicBezTo>
                  <a:lnTo>
                    <a:pt x="232" y="180"/>
                  </a:lnTo>
                  <a:cubicBezTo>
                    <a:pt x="1027" y="285"/>
                    <a:pt x="1718" y="682"/>
                    <a:pt x="2492" y="891"/>
                  </a:cubicBezTo>
                  <a:lnTo>
                    <a:pt x="2764" y="975"/>
                  </a:lnTo>
                  <a:cubicBezTo>
                    <a:pt x="2910" y="808"/>
                    <a:pt x="1467" y="264"/>
                    <a:pt x="860" y="96"/>
                  </a:cubicBezTo>
                  <a:cubicBezTo>
                    <a:pt x="603" y="32"/>
                    <a:pt x="391" y="0"/>
                    <a:pt x="2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3"/>
            <p:cNvSpPr/>
            <p:nvPr/>
          </p:nvSpPr>
          <p:spPr>
            <a:xfrm>
              <a:off x="5550725" y="1184325"/>
              <a:ext cx="38575" cy="15250"/>
            </a:xfrm>
            <a:custGeom>
              <a:avLst/>
              <a:gdLst/>
              <a:ahLst/>
              <a:cxnLst/>
              <a:rect l="l" t="t" r="r" b="b"/>
              <a:pathLst>
                <a:path w="1543" h="610" extrusionOk="0">
                  <a:moveTo>
                    <a:pt x="374" y="0"/>
                  </a:moveTo>
                  <a:cubicBezTo>
                    <a:pt x="343" y="0"/>
                    <a:pt x="314" y="1"/>
                    <a:pt x="287" y="3"/>
                  </a:cubicBezTo>
                  <a:cubicBezTo>
                    <a:pt x="15" y="24"/>
                    <a:pt x="183" y="254"/>
                    <a:pt x="287" y="317"/>
                  </a:cubicBezTo>
                  <a:cubicBezTo>
                    <a:pt x="369" y="358"/>
                    <a:pt x="362" y="390"/>
                    <a:pt x="289" y="390"/>
                  </a:cubicBezTo>
                  <a:cubicBezTo>
                    <a:pt x="251" y="390"/>
                    <a:pt x="193" y="380"/>
                    <a:pt x="120" y="359"/>
                  </a:cubicBezTo>
                  <a:cubicBezTo>
                    <a:pt x="116" y="358"/>
                    <a:pt x="112" y="358"/>
                    <a:pt x="108" y="358"/>
                  </a:cubicBezTo>
                  <a:cubicBezTo>
                    <a:pt x="1" y="358"/>
                    <a:pt x="299" y="609"/>
                    <a:pt x="725" y="609"/>
                  </a:cubicBezTo>
                  <a:cubicBezTo>
                    <a:pt x="818" y="609"/>
                    <a:pt x="917" y="597"/>
                    <a:pt x="1020" y="568"/>
                  </a:cubicBezTo>
                  <a:lnTo>
                    <a:pt x="1543" y="400"/>
                  </a:lnTo>
                  <a:cubicBezTo>
                    <a:pt x="1543" y="254"/>
                    <a:pt x="1417" y="128"/>
                    <a:pt x="1313" y="107"/>
                  </a:cubicBezTo>
                  <a:cubicBezTo>
                    <a:pt x="1217" y="88"/>
                    <a:pt x="689" y="0"/>
                    <a:pt x="3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3"/>
            <p:cNvSpPr/>
            <p:nvPr/>
          </p:nvSpPr>
          <p:spPr>
            <a:xfrm>
              <a:off x="3597350" y="811275"/>
              <a:ext cx="66450" cy="9050"/>
            </a:xfrm>
            <a:custGeom>
              <a:avLst/>
              <a:gdLst/>
              <a:ahLst/>
              <a:cxnLst/>
              <a:rect l="l" t="t" r="r" b="b"/>
              <a:pathLst>
                <a:path w="2658" h="362" extrusionOk="0">
                  <a:moveTo>
                    <a:pt x="2549" y="0"/>
                  </a:moveTo>
                  <a:cubicBezTo>
                    <a:pt x="2295" y="0"/>
                    <a:pt x="1056" y="159"/>
                    <a:pt x="565" y="216"/>
                  </a:cubicBezTo>
                  <a:cubicBezTo>
                    <a:pt x="1" y="299"/>
                    <a:pt x="1" y="362"/>
                    <a:pt x="565" y="362"/>
                  </a:cubicBezTo>
                  <a:cubicBezTo>
                    <a:pt x="1110" y="362"/>
                    <a:pt x="2595" y="278"/>
                    <a:pt x="2616" y="257"/>
                  </a:cubicBezTo>
                  <a:cubicBezTo>
                    <a:pt x="2658" y="195"/>
                    <a:pt x="2616" y="69"/>
                    <a:pt x="2595" y="6"/>
                  </a:cubicBezTo>
                  <a:cubicBezTo>
                    <a:pt x="2593" y="2"/>
                    <a:pt x="2577" y="0"/>
                    <a:pt x="25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3"/>
            <p:cNvSpPr/>
            <p:nvPr/>
          </p:nvSpPr>
          <p:spPr>
            <a:xfrm>
              <a:off x="2255625" y="1140525"/>
              <a:ext cx="80825" cy="17800"/>
            </a:xfrm>
            <a:custGeom>
              <a:avLst/>
              <a:gdLst/>
              <a:ahLst/>
              <a:cxnLst/>
              <a:rect l="l" t="t" r="r" b="b"/>
              <a:pathLst>
                <a:path w="3233" h="712" extrusionOk="0">
                  <a:moveTo>
                    <a:pt x="2730" y="0"/>
                  </a:moveTo>
                  <a:cubicBezTo>
                    <a:pt x="2209" y="0"/>
                    <a:pt x="1398" y="32"/>
                    <a:pt x="1026" y="165"/>
                  </a:cubicBezTo>
                  <a:cubicBezTo>
                    <a:pt x="461" y="374"/>
                    <a:pt x="0" y="688"/>
                    <a:pt x="0" y="709"/>
                  </a:cubicBezTo>
                  <a:cubicBezTo>
                    <a:pt x="0" y="710"/>
                    <a:pt x="4" y="711"/>
                    <a:pt x="10" y="711"/>
                  </a:cubicBezTo>
                  <a:cubicBezTo>
                    <a:pt x="80" y="711"/>
                    <a:pt x="506" y="612"/>
                    <a:pt x="984" y="478"/>
                  </a:cubicBezTo>
                  <a:cubicBezTo>
                    <a:pt x="1507" y="290"/>
                    <a:pt x="3097" y="18"/>
                    <a:pt x="3202" y="18"/>
                  </a:cubicBezTo>
                  <a:cubicBezTo>
                    <a:pt x="3232" y="11"/>
                    <a:pt x="3029" y="0"/>
                    <a:pt x="27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3"/>
            <p:cNvSpPr/>
            <p:nvPr/>
          </p:nvSpPr>
          <p:spPr>
            <a:xfrm>
              <a:off x="5388425" y="1187725"/>
              <a:ext cx="31400" cy="21275"/>
            </a:xfrm>
            <a:custGeom>
              <a:avLst/>
              <a:gdLst/>
              <a:ahLst/>
              <a:cxnLst/>
              <a:rect l="l" t="t" r="r" b="b"/>
              <a:pathLst>
                <a:path w="1256" h="851" extrusionOk="0">
                  <a:moveTo>
                    <a:pt x="655" y="0"/>
                  </a:moveTo>
                  <a:cubicBezTo>
                    <a:pt x="509" y="0"/>
                    <a:pt x="398" y="107"/>
                    <a:pt x="398" y="139"/>
                  </a:cubicBezTo>
                  <a:cubicBezTo>
                    <a:pt x="398" y="202"/>
                    <a:pt x="628" y="327"/>
                    <a:pt x="753" y="390"/>
                  </a:cubicBezTo>
                  <a:cubicBezTo>
                    <a:pt x="858" y="411"/>
                    <a:pt x="377" y="495"/>
                    <a:pt x="209" y="515"/>
                  </a:cubicBezTo>
                  <a:cubicBezTo>
                    <a:pt x="84" y="536"/>
                    <a:pt x="0" y="725"/>
                    <a:pt x="0" y="767"/>
                  </a:cubicBezTo>
                  <a:cubicBezTo>
                    <a:pt x="21" y="829"/>
                    <a:pt x="586" y="850"/>
                    <a:pt x="795" y="850"/>
                  </a:cubicBezTo>
                  <a:cubicBezTo>
                    <a:pt x="1004" y="850"/>
                    <a:pt x="1172" y="787"/>
                    <a:pt x="1235" y="704"/>
                  </a:cubicBezTo>
                  <a:cubicBezTo>
                    <a:pt x="1255" y="599"/>
                    <a:pt x="963" y="118"/>
                    <a:pt x="795" y="34"/>
                  </a:cubicBezTo>
                  <a:cubicBezTo>
                    <a:pt x="747" y="10"/>
                    <a:pt x="699" y="0"/>
                    <a:pt x="6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3"/>
            <p:cNvSpPr/>
            <p:nvPr/>
          </p:nvSpPr>
          <p:spPr>
            <a:xfrm>
              <a:off x="5437050" y="1208975"/>
              <a:ext cx="44500" cy="9300"/>
            </a:xfrm>
            <a:custGeom>
              <a:avLst/>
              <a:gdLst/>
              <a:ahLst/>
              <a:cxnLst/>
              <a:rect l="l" t="t" r="r" b="b"/>
              <a:pathLst>
                <a:path w="1780" h="372" extrusionOk="0">
                  <a:moveTo>
                    <a:pt x="545" y="0"/>
                  </a:moveTo>
                  <a:cubicBezTo>
                    <a:pt x="168" y="42"/>
                    <a:pt x="1" y="147"/>
                    <a:pt x="85" y="251"/>
                  </a:cubicBezTo>
                  <a:cubicBezTo>
                    <a:pt x="178" y="329"/>
                    <a:pt x="708" y="372"/>
                    <a:pt x="1087" y="372"/>
                  </a:cubicBezTo>
                  <a:cubicBezTo>
                    <a:pt x="1219" y="372"/>
                    <a:pt x="1333" y="367"/>
                    <a:pt x="1403" y="356"/>
                  </a:cubicBezTo>
                  <a:cubicBezTo>
                    <a:pt x="1612" y="293"/>
                    <a:pt x="1779" y="147"/>
                    <a:pt x="1779" y="84"/>
                  </a:cubicBezTo>
                  <a:cubicBezTo>
                    <a:pt x="1779" y="42"/>
                    <a:pt x="880" y="0"/>
                    <a:pt x="5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3"/>
            <p:cNvSpPr/>
            <p:nvPr/>
          </p:nvSpPr>
          <p:spPr>
            <a:xfrm>
              <a:off x="5682925" y="1026975"/>
              <a:ext cx="33400" cy="13425"/>
            </a:xfrm>
            <a:custGeom>
              <a:avLst/>
              <a:gdLst/>
              <a:ahLst/>
              <a:cxnLst/>
              <a:rect l="l" t="t" r="r" b="b"/>
              <a:pathLst>
                <a:path w="1336" h="537" extrusionOk="0">
                  <a:moveTo>
                    <a:pt x="890" y="1"/>
                  </a:moveTo>
                  <a:cubicBezTo>
                    <a:pt x="636" y="1"/>
                    <a:pt x="269" y="84"/>
                    <a:pt x="146" y="145"/>
                  </a:cubicBezTo>
                  <a:cubicBezTo>
                    <a:pt x="0" y="229"/>
                    <a:pt x="146" y="375"/>
                    <a:pt x="523" y="522"/>
                  </a:cubicBezTo>
                  <a:cubicBezTo>
                    <a:pt x="558" y="532"/>
                    <a:pt x="593" y="537"/>
                    <a:pt x="629" y="537"/>
                  </a:cubicBezTo>
                  <a:cubicBezTo>
                    <a:pt x="965" y="537"/>
                    <a:pt x="1336" y="135"/>
                    <a:pt x="1109" y="41"/>
                  </a:cubicBezTo>
                  <a:cubicBezTo>
                    <a:pt x="1064" y="12"/>
                    <a:pt x="985" y="1"/>
                    <a:pt x="8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3"/>
            <p:cNvSpPr/>
            <p:nvPr/>
          </p:nvSpPr>
          <p:spPr>
            <a:xfrm>
              <a:off x="5740575" y="1033175"/>
              <a:ext cx="16125" cy="15425"/>
            </a:xfrm>
            <a:custGeom>
              <a:avLst/>
              <a:gdLst/>
              <a:ahLst/>
              <a:cxnLst/>
              <a:rect l="l" t="t" r="r" b="b"/>
              <a:pathLst>
                <a:path w="645" h="617" extrusionOk="0">
                  <a:moveTo>
                    <a:pt x="174" y="0"/>
                  </a:moveTo>
                  <a:cubicBezTo>
                    <a:pt x="0" y="0"/>
                    <a:pt x="42" y="171"/>
                    <a:pt x="121" y="211"/>
                  </a:cubicBezTo>
                  <a:cubicBezTo>
                    <a:pt x="163" y="274"/>
                    <a:pt x="121" y="504"/>
                    <a:pt x="100" y="588"/>
                  </a:cubicBezTo>
                  <a:cubicBezTo>
                    <a:pt x="87" y="607"/>
                    <a:pt x="92" y="617"/>
                    <a:pt x="112" y="617"/>
                  </a:cubicBezTo>
                  <a:cubicBezTo>
                    <a:pt x="157" y="617"/>
                    <a:pt x="276" y="570"/>
                    <a:pt x="435" y="483"/>
                  </a:cubicBezTo>
                  <a:cubicBezTo>
                    <a:pt x="644" y="337"/>
                    <a:pt x="372" y="23"/>
                    <a:pt x="205" y="2"/>
                  </a:cubicBezTo>
                  <a:cubicBezTo>
                    <a:pt x="194" y="1"/>
                    <a:pt x="184" y="0"/>
                    <a:pt x="1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3"/>
            <p:cNvSpPr/>
            <p:nvPr/>
          </p:nvSpPr>
          <p:spPr>
            <a:xfrm>
              <a:off x="5211575" y="1099250"/>
              <a:ext cx="17325" cy="11600"/>
            </a:xfrm>
            <a:custGeom>
              <a:avLst/>
              <a:gdLst/>
              <a:ahLst/>
              <a:cxnLst/>
              <a:rect l="l" t="t" r="r" b="b"/>
              <a:pathLst>
                <a:path w="693" h="464" extrusionOk="0">
                  <a:moveTo>
                    <a:pt x="650" y="0"/>
                  </a:moveTo>
                  <a:cubicBezTo>
                    <a:pt x="572" y="0"/>
                    <a:pt x="397" y="43"/>
                    <a:pt x="211" y="121"/>
                  </a:cubicBezTo>
                  <a:cubicBezTo>
                    <a:pt x="1" y="226"/>
                    <a:pt x="25" y="464"/>
                    <a:pt x="187" y="464"/>
                  </a:cubicBezTo>
                  <a:cubicBezTo>
                    <a:pt x="218" y="464"/>
                    <a:pt x="254" y="455"/>
                    <a:pt x="295" y="435"/>
                  </a:cubicBezTo>
                  <a:cubicBezTo>
                    <a:pt x="525" y="309"/>
                    <a:pt x="692" y="79"/>
                    <a:pt x="692" y="16"/>
                  </a:cubicBezTo>
                  <a:cubicBezTo>
                    <a:pt x="692" y="5"/>
                    <a:pt x="677" y="0"/>
                    <a:pt x="6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3"/>
            <p:cNvSpPr/>
            <p:nvPr/>
          </p:nvSpPr>
          <p:spPr>
            <a:xfrm>
              <a:off x="3735450" y="753350"/>
              <a:ext cx="21475" cy="7075"/>
            </a:xfrm>
            <a:custGeom>
              <a:avLst/>
              <a:gdLst/>
              <a:ahLst/>
              <a:cxnLst/>
              <a:rect l="l" t="t" r="r" b="b"/>
              <a:pathLst>
                <a:path w="859" h="283" extrusionOk="0">
                  <a:moveTo>
                    <a:pt x="649" y="1"/>
                  </a:moveTo>
                  <a:cubicBezTo>
                    <a:pt x="482" y="1"/>
                    <a:pt x="0" y="189"/>
                    <a:pt x="0" y="273"/>
                  </a:cubicBezTo>
                  <a:cubicBezTo>
                    <a:pt x="0" y="279"/>
                    <a:pt x="13" y="282"/>
                    <a:pt x="34" y="282"/>
                  </a:cubicBezTo>
                  <a:cubicBezTo>
                    <a:pt x="150" y="282"/>
                    <a:pt x="532" y="197"/>
                    <a:pt x="691" y="126"/>
                  </a:cubicBezTo>
                  <a:cubicBezTo>
                    <a:pt x="858" y="64"/>
                    <a:pt x="837" y="1"/>
                    <a:pt x="6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3"/>
            <p:cNvSpPr/>
            <p:nvPr/>
          </p:nvSpPr>
          <p:spPr>
            <a:xfrm>
              <a:off x="5513425" y="1038425"/>
              <a:ext cx="36650" cy="4750"/>
            </a:xfrm>
            <a:custGeom>
              <a:avLst/>
              <a:gdLst/>
              <a:ahLst/>
              <a:cxnLst/>
              <a:rect l="l" t="t" r="r" b="b"/>
              <a:pathLst>
                <a:path w="1466" h="190" extrusionOk="0">
                  <a:moveTo>
                    <a:pt x="850" y="0"/>
                  </a:moveTo>
                  <a:cubicBezTo>
                    <a:pt x="691" y="0"/>
                    <a:pt x="537" y="7"/>
                    <a:pt x="440" y="22"/>
                  </a:cubicBezTo>
                  <a:cubicBezTo>
                    <a:pt x="210" y="85"/>
                    <a:pt x="1" y="189"/>
                    <a:pt x="1" y="189"/>
                  </a:cubicBezTo>
                  <a:lnTo>
                    <a:pt x="963" y="189"/>
                  </a:lnTo>
                  <a:cubicBezTo>
                    <a:pt x="1235" y="169"/>
                    <a:pt x="1465" y="106"/>
                    <a:pt x="1444" y="64"/>
                  </a:cubicBezTo>
                  <a:cubicBezTo>
                    <a:pt x="1444" y="23"/>
                    <a:pt x="1139" y="0"/>
                    <a:pt x="8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3"/>
            <p:cNvSpPr/>
            <p:nvPr/>
          </p:nvSpPr>
          <p:spPr>
            <a:xfrm>
              <a:off x="5349175" y="1203800"/>
              <a:ext cx="17825" cy="9850"/>
            </a:xfrm>
            <a:custGeom>
              <a:avLst/>
              <a:gdLst/>
              <a:ahLst/>
              <a:cxnLst/>
              <a:rect l="l" t="t" r="r" b="b"/>
              <a:pathLst>
                <a:path w="713" h="394" extrusionOk="0">
                  <a:moveTo>
                    <a:pt x="572" y="1"/>
                  </a:moveTo>
                  <a:cubicBezTo>
                    <a:pt x="431" y="1"/>
                    <a:pt x="221" y="55"/>
                    <a:pt x="126" y="82"/>
                  </a:cubicBezTo>
                  <a:cubicBezTo>
                    <a:pt x="1" y="124"/>
                    <a:pt x="1" y="270"/>
                    <a:pt x="126" y="375"/>
                  </a:cubicBezTo>
                  <a:cubicBezTo>
                    <a:pt x="145" y="388"/>
                    <a:pt x="168" y="394"/>
                    <a:pt x="195" y="394"/>
                  </a:cubicBezTo>
                  <a:cubicBezTo>
                    <a:pt x="377" y="394"/>
                    <a:pt x="712" y="116"/>
                    <a:pt x="712" y="61"/>
                  </a:cubicBezTo>
                  <a:cubicBezTo>
                    <a:pt x="705" y="17"/>
                    <a:pt x="648" y="1"/>
                    <a:pt x="5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3"/>
            <p:cNvSpPr/>
            <p:nvPr/>
          </p:nvSpPr>
          <p:spPr>
            <a:xfrm>
              <a:off x="1824075" y="1119550"/>
              <a:ext cx="32975" cy="7525"/>
            </a:xfrm>
            <a:custGeom>
              <a:avLst/>
              <a:gdLst/>
              <a:ahLst/>
              <a:cxnLst/>
              <a:rect l="l" t="t" r="r" b="b"/>
              <a:pathLst>
                <a:path w="1319" h="301" extrusionOk="0">
                  <a:moveTo>
                    <a:pt x="740" y="1"/>
                  </a:moveTo>
                  <a:cubicBezTo>
                    <a:pt x="350" y="1"/>
                    <a:pt x="276" y="62"/>
                    <a:pt x="1" y="292"/>
                  </a:cubicBezTo>
                  <a:cubicBezTo>
                    <a:pt x="124" y="297"/>
                    <a:pt x="222" y="300"/>
                    <a:pt x="305" y="300"/>
                  </a:cubicBezTo>
                  <a:cubicBezTo>
                    <a:pt x="619" y="300"/>
                    <a:pt x="741" y="251"/>
                    <a:pt x="1319" y="20"/>
                  </a:cubicBezTo>
                  <a:cubicBezTo>
                    <a:pt x="1067" y="9"/>
                    <a:pt x="882" y="1"/>
                    <a:pt x="7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3"/>
            <p:cNvSpPr/>
            <p:nvPr/>
          </p:nvSpPr>
          <p:spPr>
            <a:xfrm>
              <a:off x="5537500" y="1001100"/>
              <a:ext cx="19900" cy="8700"/>
            </a:xfrm>
            <a:custGeom>
              <a:avLst/>
              <a:gdLst/>
              <a:ahLst/>
              <a:cxnLst/>
              <a:rect l="l" t="t" r="r" b="b"/>
              <a:pathLst>
                <a:path w="796" h="348" extrusionOk="0">
                  <a:moveTo>
                    <a:pt x="504" y="1"/>
                  </a:moveTo>
                  <a:cubicBezTo>
                    <a:pt x="322" y="1"/>
                    <a:pt x="17" y="154"/>
                    <a:pt x="0" y="239"/>
                  </a:cubicBezTo>
                  <a:cubicBezTo>
                    <a:pt x="0" y="306"/>
                    <a:pt x="55" y="325"/>
                    <a:pt x="111" y="325"/>
                  </a:cubicBezTo>
                  <a:cubicBezTo>
                    <a:pt x="160" y="325"/>
                    <a:pt x="211" y="311"/>
                    <a:pt x="230" y="301"/>
                  </a:cubicBezTo>
                  <a:cubicBezTo>
                    <a:pt x="245" y="291"/>
                    <a:pt x="264" y="287"/>
                    <a:pt x="284" y="287"/>
                  </a:cubicBezTo>
                  <a:cubicBezTo>
                    <a:pt x="348" y="287"/>
                    <a:pt x="424" y="327"/>
                    <a:pt x="440" y="343"/>
                  </a:cubicBezTo>
                  <a:cubicBezTo>
                    <a:pt x="448" y="346"/>
                    <a:pt x="459" y="347"/>
                    <a:pt x="472" y="347"/>
                  </a:cubicBezTo>
                  <a:cubicBezTo>
                    <a:pt x="551" y="347"/>
                    <a:pt x="696" y="296"/>
                    <a:pt x="733" y="260"/>
                  </a:cubicBezTo>
                  <a:cubicBezTo>
                    <a:pt x="795" y="239"/>
                    <a:pt x="733" y="134"/>
                    <a:pt x="607" y="29"/>
                  </a:cubicBezTo>
                  <a:cubicBezTo>
                    <a:pt x="583" y="9"/>
                    <a:pt x="547" y="1"/>
                    <a:pt x="5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3"/>
            <p:cNvSpPr/>
            <p:nvPr/>
          </p:nvSpPr>
          <p:spPr>
            <a:xfrm>
              <a:off x="2946625" y="787300"/>
              <a:ext cx="14575" cy="10550"/>
            </a:xfrm>
            <a:custGeom>
              <a:avLst/>
              <a:gdLst/>
              <a:ahLst/>
              <a:cxnLst/>
              <a:rect l="l" t="t" r="r" b="b"/>
              <a:pathLst>
                <a:path w="583" h="422" extrusionOk="0">
                  <a:moveTo>
                    <a:pt x="403" y="0"/>
                  </a:moveTo>
                  <a:cubicBezTo>
                    <a:pt x="395" y="0"/>
                    <a:pt x="386" y="1"/>
                    <a:pt x="377" y="3"/>
                  </a:cubicBezTo>
                  <a:cubicBezTo>
                    <a:pt x="168" y="24"/>
                    <a:pt x="1" y="233"/>
                    <a:pt x="1" y="296"/>
                  </a:cubicBezTo>
                  <a:cubicBezTo>
                    <a:pt x="1" y="338"/>
                    <a:pt x="168" y="421"/>
                    <a:pt x="356" y="421"/>
                  </a:cubicBezTo>
                  <a:cubicBezTo>
                    <a:pt x="536" y="421"/>
                    <a:pt x="583" y="0"/>
                    <a:pt x="4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3"/>
            <p:cNvSpPr/>
            <p:nvPr/>
          </p:nvSpPr>
          <p:spPr>
            <a:xfrm>
              <a:off x="5707500" y="1003400"/>
              <a:ext cx="26700" cy="7250"/>
            </a:xfrm>
            <a:custGeom>
              <a:avLst/>
              <a:gdLst/>
              <a:ahLst/>
              <a:cxnLst/>
              <a:rect l="l" t="t" r="r" b="b"/>
              <a:pathLst>
                <a:path w="1068" h="290" extrusionOk="0">
                  <a:moveTo>
                    <a:pt x="231" y="0"/>
                  </a:moveTo>
                  <a:cubicBezTo>
                    <a:pt x="0" y="0"/>
                    <a:pt x="0" y="230"/>
                    <a:pt x="63" y="272"/>
                  </a:cubicBezTo>
                  <a:cubicBezTo>
                    <a:pt x="67" y="284"/>
                    <a:pt x="91" y="289"/>
                    <a:pt x="128" y="289"/>
                  </a:cubicBezTo>
                  <a:cubicBezTo>
                    <a:pt x="285" y="289"/>
                    <a:pt x="681" y="197"/>
                    <a:pt x="816" y="147"/>
                  </a:cubicBezTo>
                  <a:cubicBezTo>
                    <a:pt x="963" y="126"/>
                    <a:pt x="1068" y="63"/>
                    <a:pt x="1068" y="42"/>
                  </a:cubicBezTo>
                  <a:cubicBezTo>
                    <a:pt x="1068" y="42"/>
                    <a:pt x="482" y="0"/>
                    <a:pt x="2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3"/>
            <p:cNvSpPr/>
            <p:nvPr/>
          </p:nvSpPr>
          <p:spPr>
            <a:xfrm>
              <a:off x="1963225" y="771675"/>
              <a:ext cx="27225" cy="9425"/>
            </a:xfrm>
            <a:custGeom>
              <a:avLst/>
              <a:gdLst/>
              <a:ahLst/>
              <a:cxnLst/>
              <a:rect l="l" t="t" r="r" b="b"/>
              <a:pathLst>
                <a:path w="1089" h="377" extrusionOk="0">
                  <a:moveTo>
                    <a:pt x="565" y="0"/>
                  </a:moveTo>
                  <a:cubicBezTo>
                    <a:pt x="440" y="0"/>
                    <a:pt x="168" y="167"/>
                    <a:pt x="84" y="230"/>
                  </a:cubicBezTo>
                  <a:cubicBezTo>
                    <a:pt x="0" y="314"/>
                    <a:pt x="84" y="377"/>
                    <a:pt x="251" y="377"/>
                  </a:cubicBezTo>
                  <a:cubicBezTo>
                    <a:pt x="398" y="377"/>
                    <a:pt x="753" y="314"/>
                    <a:pt x="712" y="293"/>
                  </a:cubicBezTo>
                  <a:cubicBezTo>
                    <a:pt x="691" y="293"/>
                    <a:pt x="900" y="188"/>
                    <a:pt x="984" y="147"/>
                  </a:cubicBezTo>
                  <a:cubicBezTo>
                    <a:pt x="1067" y="105"/>
                    <a:pt x="1088" y="42"/>
                    <a:pt x="1067" y="21"/>
                  </a:cubicBezTo>
                  <a:cubicBezTo>
                    <a:pt x="1025" y="0"/>
                    <a:pt x="691" y="0"/>
                    <a:pt x="5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3"/>
            <p:cNvSpPr/>
            <p:nvPr/>
          </p:nvSpPr>
          <p:spPr>
            <a:xfrm>
              <a:off x="5680825" y="1106450"/>
              <a:ext cx="25650" cy="7475"/>
            </a:xfrm>
            <a:custGeom>
              <a:avLst/>
              <a:gdLst/>
              <a:ahLst/>
              <a:cxnLst/>
              <a:rect l="l" t="t" r="r" b="b"/>
              <a:pathLst>
                <a:path w="1026" h="299" extrusionOk="0">
                  <a:moveTo>
                    <a:pt x="314" y="0"/>
                  </a:moveTo>
                  <a:cubicBezTo>
                    <a:pt x="147" y="0"/>
                    <a:pt x="0" y="21"/>
                    <a:pt x="0" y="63"/>
                  </a:cubicBezTo>
                  <a:cubicBezTo>
                    <a:pt x="0" y="84"/>
                    <a:pt x="502" y="272"/>
                    <a:pt x="712" y="293"/>
                  </a:cubicBezTo>
                  <a:cubicBezTo>
                    <a:pt x="729" y="297"/>
                    <a:pt x="746" y="298"/>
                    <a:pt x="761" y="298"/>
                  </a:cubicBezTo>
                  <a:cubicBezTo>
                    <a:pt x="938" y="298"/>
                    <a:pt x="1026" y="101"/>
                    <a:pt x="1026" y="63"/>
                  </a:cubicBezTo>
                  <a:cubicBezTo>
                    <a:pt x="984" y="0"/>
                    <a:pt x="502" y="0"/>
                    <a:pt x="3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3"/>
            <p:cNvSpPr/>
            <p:nvPr/>
          </p:nvSpPr>
          <p:spPr>
            <a:xfrm>
              <a:off x="5427650" y="1116900"/>
              <a:ext cx="20425" cy="7350"/>
            </a:xfrm>
            <a:custGeom>
              <a:avLst/>
              <a:gdLst/>
              <a:ahLst/>
              <a:cxnLst/>
              <a:rect l="l" t="t" r="r" b="b"/>
              <a:pathLst>
                <a:path w="817" h="294" extrusionOk="0">
                  <a:moveTo>
                    <a:pt x="523" y="1"/>
                  </a:moveTo>
                  <a:cubicBezTo>
                    <a:pt x="377" y="1"/>
                    <a:pt x="0" y="168"/>
                    <a:pt x="0" y="210"/>
                  </a:cubicBezTo>
                  <a:cubicBezTo>
                    <a:pt x="0" y="273"/>
                    <a:pt x="398" y="294"/>
                    <a:pt x="523" y="294"/>
                  </a:cubicBezTo>
                  <a:cubicBezTo>
                    <a:pt x="649" y="294"/>
                    <a:pt x="795" y="252"/>
                    <a:pt x="816" y="210"/>
                  </a:cubicBezTo>
                  <a:lnTo>
                    <a:pt x="816" y="189"/>
                  </a:lnTo>
                  <a:lnTo>
                    <a:pt x="816" y="126"/>
                  </a:lnTo>
                  <a:cubicBezTo>
                    <a:pt x="795" y="63"/>
                    <a:pt x="649" y="1"/>
                    <a:pt x="5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3"/>
            <p:cNvSpPr/>
            <p:nvPr/>
          </p:nvSpPr>
          <p:spPr>
            <a:xfrm>
              <a:off x="5675075" y="1124225"/>
              <a:ext cx="21475" cy="13100"/>
            </a:xfrm>
            <a:custGeom>
              <a:avLst/>
              <a:gdLst/>
              <a:ahLst/>
              <a:cxnLst/>
              <a:rect l="l" t="t" r="r" b="b"/>
              <a:pathLst>
                <a:path w="859" h="524" extrusionOk="0">
                  <a:moveTo>
                    <a:pt x="774" y="1"/>
                  </a:moveTo>
                  <a:cubicBezTo>
                    <a:pt x="377" y="1"/>
                    <a:pt x="314" y="314"/>
                    <a:pt x="0" y="524"/>
                  </a:cubicBezTo>
                  <a:cubicBezTo>
                    <a:pt x="795" y="524"/>
                    <a:pt x="858" y="461"/>
                    <a:pt x="7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3"/>
            <p:cNvSpPr/>
            <p:nvPr/>
          </p:nvSpPr>
          <p:spPr>
            <a:xfrm>
              <a:off x="5221025" y="1163450"/>
              <a:ext cx="36125" cy="3700"/>
            </a:xfrm>
            <a:custGeom>
              <a:avLst/>
              <a:gdLst/>
              <a:ahLst/>
              <a:cxnLst/>
              <a:rect l="l" t="t" r="r" b="b"/>
              <a:pathLst>
                <a:path w="1445" h="148" extrusionOk="0">
                  <a:moveTo>
                    <a:pt x="524" y="1"/>
                  </a:moveTo>
                  <a:cubicBezTo>
                    <a:pt x="231" y="1"/>
                    <a:pt x="0" y="22"/>
                    <a:pt x="0" y="43"/>
                  </a:cubicBezTo>
                  <a:cubicBezTo>
                    <a:pt x="21" y="85"/>
                    <a:pt x="272" y="147"/>
                    <a:pt x="544" y="147"/>
                  </a:cubicBezTo>
                  <a:lnTo>
                    <a:pt x="816" y="126"/>
                  </a:lnTo>
                  <a:lnTo>
                    <a:pt x="1068" y="105"/>
                  </a:lnTo>
                  <a:cubicBezTo>
                    <a:pt x="1444" y="22"/>
                    <a:pt x="816" y="1"/>
                    <a:pt x="5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3"/>
            <p:cNvSpPr/>
            <p:nvPr/>
          </p:nvSpPr>
          <p:spPr>
            <a:xfrm>
              <a:off x="5294775" y="1197975"/>
              <a:ext cx="20950" cy="8400"/>
            </a:xfrm>
            <a:custGeom>
              <a:avLst/>
              <a:gdLst/>
              <a:ahLst/>
              <a:cxnLst/>
              <a:rect l="l" t="t" r="r" b="b"/>
              <a:pathLst>
                <a:path w="838" h="336" extrusionOk="0">
                  <a:moveTo>
                    <a:pt x="210" y="1"/>
                  </a:moveTo>
                  <a:cubicBezTo>
                    <a:pt x="63" y="22"/>
                    <a:pt x="1" y="210"/>
                    <a:pt x="1" y="252"/>
                  </a:cubicBezTo>
                  <a:cubicBezTo>
                    <a:pt x="1" y="315"/>
                    <a:pt x="398" y="336"/>
                    <a:pt x="545" y="336"/>
                  </a:cubicBezTo>
                  <a:cubicBezTo>
                    <a:pt x="712" y="336"/>
                    <a:pt x="838" y="294"/>
                    <a:pt x="817" y="210"/>
                  </a:cubicBezTo>
                  <a:cubicBezTo>
                    <a:pt x="796" y="168"/>
                    <a:pt x="356" y="1"/>
                    <a:pt x="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3"/>
            <p:cNvSpPr/>
            <p:nvPr/>
          </p:nvSpPr>
          <p:spPr>
            <a:xfrm>
              <a:off x="5459025" y="1110925"/>
              <a:ext cx="34025" cy="3400"/>
            </a:xfrm>
            <a:custGeom>
              <a:avLst/>
              <a:gdLst/>
              <a:ahLst/>
              <a:cxnLst/>
              <a:rect l="l" t="t" r="r" b="b"/>
              <a:pathLst>
                <a:path w="1361" h="136" extrusionOk="0">
                  <a:moveTo>
                    <a:pt x="548" y="1"/>
                  </a:moveTo>
                  <a:cubicBezTo>
                    <a:pt x="449" y="1"/>
                    <a:pt x="364" y="3"/>
                    <a:pt x="315" y="10"/>
                  </a:cubicBezTo>
                  <a:cubicBezTo>
                    <a:pt x="126" y="51"/>
                    <a:pt x="1" y="114"/>
                    <a:pt x="1" y="135"/>
                  </a:cubicBezTo>
                  <a:lnTo>
                    <a:pt x="942" y="135"/>
                  </a:lnTo>
                  <a:cubicBezTo>
                    <a:pt x="1235" y="114"/>
                    <a:pt x="1361" y="72"/>
                    <a:pt x="1235" y="30"/>
                  </a:cubicBezTo>
                  <a:cubicBezTo>
                    <a:pt x="1117" y="16"/>
                    <a:pt x="789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3"/>
            <p:cNvSpPr/>
            <p:nvPr/>
          </p:nvSpPr>
          <p:spPr>
            <a:xfrm>
              <a:off x="1726700" y="954225"/>
              <a:ext cx="15800" cy="5850"/>
            </a:xfrm>
            <a:custGeom>
              <a:avLst/>
              <a:gdLst/>
              <a:ahLst/>
              <a:cxnLst/>
              <a:rect l="l" t="t" r="r" b="b"/>
              <a:pathLst>
                <a:path w="632" h="234" extrusionOk="0">
                  <a:moveTo>
                    <a:pt x="485" y="0"/>
                  </a:moveTo>
                  <a:cubicBezTo>
                    <a:pt x="338" y="0"/>
                    <a:pt x="87" y="147"/>
                    <a:pt x="25" y="210"/>
                  </a:cubicBezTo>
                  <a:cubicBezTo>
                    <a:pt x="0" y="222"/>
                    <a:pt x="32" y="234"/>
                    <a:pt x="99" y="234"/>
                  </a:cubicBezTo>
                  <a:cubicBezTo>
                    <a:pt x="149" y="234"/>
                    <a:pt x="217" y="227"/>
                    <a:pt x="297" y="210"/>
                  </a:cubicBezTo>
                  <a:cubicBezTo>
                    <a:pt x="485" y="147"/>
                    <a:pt x="631" y="0"/>
                    <a:pt x="4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3"/>
            <p:cNvSpPr/>
            <p:nvPr/>
          </p:nvSpPr>
          <p:spPr>
            <a:xfrm>
              <a:off x="5666325" y="844300"/>
              <a:ext cx="12950" cy="5325"/>
            </a:xfrm>
            <a:custGeom>
              <a:avLst/>
              <a:gdLst/>
              <a:ahLst/>
              <a:cxnLst/>
              <a:rect l="l" t="t" r="r" b="b"/>
              <a:pathLst>
                <a:path w="518" h="213" extrusionOk="0">
                  <a:moveTo>
                    <a:pt x="198" y="1"/>
                  </a:moveTo>
                  <a:cubicBezTo>
                    <a:pt x="47" y="1"/>
                    <a:pt x="0" y="91"/>
                    <a:pt x="57" y="129"/>
                  </a:cubicBezTo>
                  <a:cubicBezTo>
                    <a:pt x="99" y="192"/>
                    <a:pt x="266" y="213"/>
                    <a:pt x="392" y="213"/>
                  </a:cubicBezTo>
                  <a:cubicBezTo>
                    <a:pt x="518" y="213"/>
                    <a:pt x="413" y="24"/>
                    <a:pt x="246" y="3"/>
                  </a:cubicBezTo>
                  <a:cubicBezTo>
                    <a:pt x="229" y="2"/>
                    <a:pt x="213" y="1"/>
                    <a:pt x="1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3"/>
            <p:cNvSpPr/>
            <p:nvPr/>
          </p:nvSpPr>
          <p:spPr>
            <a:xfrm>
              <a:off x="1747175" y="929125"/>
              <a:ext cx="24100" cy="10000"/>
            </a:xfrm>
            <a:custGeom>
              <a:avLst/>
              <a:gdLst/>
              <a:ahLst/>
              <a:cxnLst/>
              <a:rect l="l" t="t" r="r" b="b"/>
              <a:pathLst>
                <a:path w="964" h="400" extrusionOk="0">
                  <a:moveTo>
                    <a:pt x="566" y="0"/>
                  </a:moveTo>
                  <a:lnTo>
                    <a:pt x="398" y="63"/>
                  </a:lnTo>
                  <a:lnTo>
                    <a:pt x="231" y="105"/>
                  </a:lnTo>
                  <a:cubicBezTo>
                    <a:pt x="84" y="251"/>
                    <a:pt x="1" y="377"/>
                    <a:pt x="1" y="398"/>
                  </a:cubicBezTo>
                  <a:cubicBezTo>
                    <a:pt x="2" y="399"/>
                    <a:pt x="6" y="400"/>
                    <a:pt x="12" y="400"/>
                  </a:cubicBezTo>
                  <a:cubicBezTo>
                    <a:pt x="87" y="400"/>
                    <a:pt x="475" y="290"/>
                    <a:pt x="649" y="251"/>
                  </a:cubicBezTo>
                  <a:cubicBezTo>
                    <a:pt x="838" y="188"/>
                    <a:pt x="963" y="126"/>
                    <a:pt x="963" y="105"/>
                  </a:cubicBezTo>
                  <a:cubicBezTo>
                    <a:pt x="963" y="84"/>
                    <a:pt x="817" y="42"/>
                    <a:pt x="5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3"/>
            <p:cNvSpPr/>
            <p:nvPr/>
          </p:nvSpPr>
          <p:spPr>
            <a:xfrm>
              <a:off x="5542200" y="1165550"/>
              <a:ext cx="15725" cy="8400"/>
            </a:xfrm>
            <a:custGeom>
              <a:avLst/>
              <a:gdLst/>
              <a:ahLst/>
              <a:cxnLst/>
              <a:rect l="l" t="t" r="r" b="b"/>
              <a:pathLst>
                <a:path w="629" h="336" extrusionOk="0">
                  <a:moveTo>
                    <a:pt x="210" y="1"/>
                  </a:moveTo>
                  <a:cubicBezTo>
                    <a:pt x="84" y="1"/>
                    <a:pt x="1" y="42"/>
                    <a:pt x="21" y="126"/>
                  </a:cubicBezTo>
                  <a:cubicBezTo>
                    <a:pt x="21" y="168"/>
                    <a:pt x="356" y="335"/>
                    <a:pt x="503" y="335"/>
                  </a:cubicBezTo>
                  <a:cubicBezTo>
                    <a:pt x="607" y="314"/>
                    <a:pt x="628" y="126"/>
                    <a:pt x="628" y="63"/>
                  </a:cubicBezTo>
                  <a:cubicBezTo>
                    <a:pt x="628" y="21"/>
                    <a:pt x="314" y="1"/>
                    <a:pt x="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3"/>
            <p:cNvSpPr/>
            <p:nvPr/>
          </p:nvSpPr>
          <p:spPr>
            <a:xfrm>
              <a:off x="5051025" y="1208950"/>
              <a:ext cx="11575" cy="10050"/>
            </a:xfrm>
            <a:custGeom>
              <a:avLst/>
              <a:gdLst/>
              <a:ahLst/>
              <a:cxnLst/>
              <a:rect l="l" t="t" r="r" b="b"/>
              <a:pathLst>
                <a:path w="463" h="402" extrusionOk="0">
                  <a:moveTo>
                    <a:pt x="196" y="1"/>
                  </a:moveTo>
                  <a:cubicBezTo>
                    <a:pt x="193" y="1"/>
                    <a:pt x="191" y="1"/>
                    <a:pt x="189" y="1"/>
                  </a:cubicBezTo>
                  <a:cubicBezTo>
                    <a:pt x="84" y="1"/>
                    <a:pt x="0" y="169"/>
                    <a:pt x="0" y="210"/>
                  </a:cubicBezTo>
                  <a:cubicBezTo>
                    <a:pt x="0" y="273"/>
                    <a:pt x="126" y="357"/>
                    <a:pt x="314" y="399"/>
                  </a:cubicBezTo>
                  <a:cubicBezTo>
                    <a:pt x="321" y="401"/>
                    <a:pt x="328" y="401"/>
                    <a:pt x="334" y="401"/>
                  </a:cubicBezTo>
                  <a:cubicBezTo>
                    <a:pt x="462" y="401"/>
                    <a:pt x="297" y="1"/>
                    <a:pt x="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3"/>
            <p:cNvSpPr/>
            <p:nvPr/>
          </p:nvSpPr>
          <p:spPr>
            <a:xfrm>
              <a:off x="5645250" y="1176400"/>
              <a:ext cx="11525" cy="8525"/>
            </a:xfrm>
            <a:custGeom>
              <a:avLst/>
              <a:gdLst/>
              <a:ahLst/>
              <a:cxnLst/>
              <a:rect l="l" t="t" r="r" b="b"/>
              <a:pathLst>
                <a:path w="461" h="341" extrusionOk="0">
                  <a:moveTo>
                    <a:pt x="334" y="1"/>
                  </a:moveTo>
                  <a:cubicBezTo>
                    <a:pt x="285" y="1"/>
                    <a:pt x="226" y="14"/>
                    <a:pt x="168" y="48"/>
                  </a:cubicBezTo>
                  <a:cubicBezTo>
                    <a:pt x="1" y="132"/>
                    <a:pt x="63" y="341"/>
                    <a:pt x="189" y="341"/>
                  </a:cubicBezTo>
                  <a:cubicBezTo>
                    <a:pt x="356" y="341"/>
                    <a:pt x="461" y="152"/>
                    <a:pt x="461" y="69"/>
                  </a:cubicBezTo>
                  <a:cubicBezTo>
                    <a:pt x="461" y="31"/>
                    <a:pt x="408" y="1"/>
                    <a:pt x="3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3"/>
            <p:cNvSpPr/>
            <p:nvPr/>
          </p:nvSpPr>
          <p:spPr>
            <a:xfrm>
              <a:off x="5854475" y="795725"/>
              <a:ext cx="20950" cy="4225"/>
            </a:xfrm>
            <a:custGeom>
              <a:avLst/>
              <a:gdLst/>
              <a:ahLst/>
              <a:cxnLst/>
              <a:rect l="l" t="t" r="r" b="b"/>
              <a:pathLst>
                <a:path w="838" h="169" extrusionOk="0">
                  <a:moveTo>
                    <a:pt x="252" y="1"/>
                  </a:moveTo>
                  <a:cubicBezTo>
                    <a:pt x="85" y="1"/>
                    <a:pt x="1" y="63"/>
                    <a:pt x="85" y="147"/>
                  </a:cubicBezTo>
                  <a:cubicBezTo>
                    <a:pt x="114" y="162"/>
                    <a:pt x="186" y="169"/>
                    <a:pt x="272" y="169"/>
                  </a:cubicBezTo>
                  <a:cubicBezTo>
                    <a:pt x="428" y="169"/>
                    <a:pt x="631" y="146"/>
                    <a:pt x="712" y="105"/>
                  </a:cubicBezTo>
                  <a:cubicBezTo>
                    <a:pt x="838" y="63"/>
                    <a:pt x="399" y="1"/>
                    <a:pt x="2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3"/>
            <p:cNvSpPr/>
            <p:nvPr/>
          </p:nvSpPr>
          <p:spPr>
            <a:xfrm>
              <a:off x="5675700" y="1113975"/>
              <a:ext cx="9850" cy="9200"/>
            </a:xfrm>
            <a:custGeom>
              <a:avLst/>
              <a:gdLst/>
              <a:ahLst/>
              <a:cxnLst/>
              <a:rect l="l" t="t" r="r" b="b"/>
              <a:pathLst>
                <a:path w="394" h="368" extrusionOk="0">
                  <a:moveTo>
                    <a:pt x="261" y="1"/>
                  </a:moveTo>
                  <a:cubicBezTo>
                    <a:pt x="166" y="1"/>
                    <a:pt x="0" y="310"/>
                    <a:pt x="38" y="348"/>
                  </a:cubicBezTo>
                  <a:cubicBezTo>
                    <a:pt x="52" y="361"/>
                    <a:pt x="71" y="367"/>
                    <a:pt x="94" y="367"/>
                  </a:cubicBezTo>
                  <a:cubicBezTo>
                    <a:pt x="175" y="367"/>
                    <a:pt x="298" y="292"/>
                    <a:pt x="331" y="243"/>
                  </a:cubicBezTo>
                  <a:cubicBezTo>
                    <a:pt x="394" y="201"/>
                    <a:pt x="352" y="97"/>
                    <a:pt x="289" y="13"/>
                  </a:cubicBezTo>
                  <a:cubicBezTo>
                    <a:pt x="281" y="5"/>
                    <a:pt x="271" y="1"/>
                    <a:pt x="2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3"/>
            <p:cNvSpPr/>
            <p:nvPr/>
          </p:nvSpPr>
          <p:spPr>
            <a:xfrm>
              <a:off x="5327725" y="1140950"/>
              <a:ext cx="22000" cy="3700"/>
            </a:xfrm>
            <a:custGeom>
              <a:avLst/>
              <a:gdLst/>
              <a:ahLst/>
              <a:cxnLst/>
              <a:rect l="l" t="t" r="r" b="b"/>
              <a:pathLst>
                <a:path w="880" h="148" extrusionOk="0">
                  <a:moveTo>
                    <a:pt x="532" y="0"/>
                  </a:moveTo>
                  <a:cubicBezTo>
                    <a:pt x="362" y="0"/>
                    <a:pt x="160" y="23"/>
                    <a:pt x="105" y="64"/>
                  </a:cubicBezTo>
                  <a:cubicBezTo>
                    <a:pt x="1" y="106"/>
                    <a:pt x="461" y="148"/>
                    <a:pt x="650" y="148"/>
                  </a:cubicBezTo>
                  <a:cubicBezTo>
                    <a:pt x="859" y="148"/>
                    <a:pt x="880" y="85"/>
                    <a:pt x="754" y="22"/>
                  </a:cubicBezTo>
                  <a:cubicBezTo>
                    <a:pt x="710" y="7"/>
                    <a:pt x="626" y="0"/>
                    <a:pt x="5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3"/>
            <p:cNvSpPr/>
            <p:nvPr/>
          </p:nvSpPr>
          <p:spPr>
            <a:xfrm>
              <a:off x="5422425" y="1131550"/>
              <a:ext cx="25650" cy="2650"/>
            </a:xfrm>
            <a:custGeom>
              <a:avLst/>
              <a:gdLst/>
              <a:ahLst/>
              <a:cxnLst/>
              <a:rect l="l" t="t" r="r" b="b"/>
              <a:pathLst>
                <a:path w="1026" h="106" extrusionOk="0">
                  <a:moveTo>
                    <a:pt x="335" y="1"/>
                  </a:moveTo>
                  <a:cubicBezTo>
                    <a:pt x="167" y="1"/>
                    <a:pt x="0" y="1"/>
                    <a:pt x="0" y="21"/>
                  </a:cubicBezTo>
                  <a:cubicBezTo>
                    <a:pt x="0" y="42"/>
                    <a:pt x="502" y="63"/>
                    <a:pt x="691" y="105"/>
                  </a:cubicBezTo>
                  <a:cubicBezTo>
                    <a:pt x="858" y="105"/>
                    <a:pt x="1025" y="42"/>
                    <a:pt x="1025" y="21"/>
                  </a:cubicBezTo>
                  <a:cubicBezTo>
                    <a:pt x="1025" y="1"/>
                    <a:pt x="523" y="1"/>
                    <a:pt x="3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3"/>
            <p:cNvSpPr/>
            <p:nvPr/>
          </p:nvSpPr>
          <p:spPr>
            <a:xfrm>
              <a:off x="1864875" y="1087100"/>
              <a:ext cx="18325" cy="3150"/>
            </a:xfrm>
            <a:custGeom>
              <a:avLst/>
              <a:gdLst/>
              <a:ahLst/>
              <a:cxnLst/>
              <a:rect l="l" t="t" r="r" b="b"/>
              <a:pathLst>
                <a:path w="733" h="126" extrusionOk="0">
                  <a:moveTo>
                    <a:pt x="231" y="0"/>
                  </a:moveTo>
                  <a:cubicBezTo>
                    <a:pt x="105" y="0"/>
                    <a:pt x="1" y="21"/>
                    <a:pt x="1" y="42"/>
                  </a:cubicBezTo>
                  <a:cubicBezTo>
                    <a:pt x="1" y="63"/>
                    <a:pt x="398" y="126"/>
                    <a:pt x="503" y="126"/>
                  </a:cubicBezTo>
                  <a:cubicBezTo>
                    <a:pt x="628" y="105"/>
                    <a:pt x="733" y="42"/>
                    <a:pt x="733" y="21"/>
                  </a:cubicBezTo>
                  <a:cubicBezTo>
                    <a:pt x="733" y="0"/>
                    <a:pt x="356" y="0"/>
                    <a:pt x="2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3"/>
            <p:cNvSpPr/>
            <p:nvPr/>
          </p:nvSpPr>
          <p:spPr>
            <a:xfrm>
              <a:off x="2390200" y="1206300"/>
              <a:ext cx="12950" cy="8250"/>
            </a:xfrm>
            <a:custGeom>
              <a:avLst/>
              <a:gdLst/>
              <a:ahLst/>
              <a:cxnLst/>
              <a:rect l="l" t="t" r="r" b="b"/>
              <a:pathLst>
                <a:path w="518" h="330" extrusionOk="0">
                  <a:moveTo>
                    <a:pt x="439" y="0"/>
                  </a:moveTo>
                  <a:cubicBezTo>
                    <a:pt x="365" y="0"/>
                    <a:pt x="196" y="114"/>
                    <a:pt x="99" y="191"/>
                  </a:cubicBezTo>
                  <a:cubicBezTo>
                    <a:pt x="1" y="273"/>
                    <a:pt x="18" y="330"/>
                    <a:pt x="112" y="330"/>
                  </a:cubicBezTo>
                  <a:cubicBezTo>
                    <a:pt x="137" y="330"/>
                    <a:pt x="168" y="325"/>
                    <a:pt x="204" y="316"/>
                  </a:cubicBezTo>
                  <a:cubicBezTo>
                    <a:pt x="351" y="296"/>
                    <a:pt x="518" y="65"/>
                    <a:pt x="455" y="3"/>
                  </a:cubicBezTo>
                  <a:cubicBezTo>
                    <a:pt x="450" y="1"/>
                    <a:pt x="445" y="0"/>
                    <a:pt x="4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3"/>
            <p:cNvSpPr/>
            <p:nvPr/>
          </p:nvSpPr>
          <p:spPr>
            <a:xfrm>
              <a:off x="5817875" y="768450"/>
              <a:ext cx="14675" cy="7950"/>
            </a:xfrm>
            <a:custGeom>
              <a:avLst/>
              <a:gdLst/>
              <a:ahLst/>
              <a:cxnLst/>
              <a:rect l="l" t="t" r="r" b="b"/>
              <a:pathLst>
                <a:path w="587" h="318" extrusionOk="0">
                  <a:moveTo>
                    <a:pt x="510" y="1"/>
                  </a:moveTo>
                  <a:cubicBezTo>
                    <a:pt x="472" y="1"/>
                    <a:pt x="422" y="42"/>
                    <a:pt x="356" y="108"/>
                  </a:cubicBezTo>
                  <a:lnTo>
                    <a:pt x="272" y="150"/>
                  </a:lnTo>
                  <a:lnTo>
                    <a:pt x="189" y="213"/>
                  </a:lnTo>
                  <a:cubicBezTo>
                    <a:pt x="84" y="213"/>
                    <a:pt x="0" y="234"/>
                    <a:pt x="0" y="255"/>
                  </a:cubicBezTo>
                  <a:cubicBezTo>
                    <a:pt x="0" y="296"/>
                    <a:pt x="293" y="317"/>
                    <a:pt x="398" y="317"/>
                  </a:cubicBezTo>
                  <a:cubicBezTo>
                    <a:pt x="523" y="317"/>
                    <a:pt x="586" y="108"/>
                    <a:pt x="565" y="45"/>
                  </a:cubicBezTo>
                  <a:cubicBezTo>
                    <a:pt x="550" y="15"/>
                    <a:pt x="532" y="1"/>
                    <a:pt x="5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3"/>
            <p:cNvSpPr/>
            <p:nvPr/>
          </p:nvSpPr>
          <p:spPr>
            <a:xfrm>
              <a:off x="5513425" y="1213150"/>
              <a:ext cx="18350" cy="3275"/>
            </a:xfrm>
            <a:custGeom>
              <a:avLst/>
              <a:gdLst/>
              <a:ahLst/>
              <a:cxnLst/>
              <a:rect l="l" t="t" r="r" b="b"/>
              <a:pathLst>
                <a:path w="734" h="131" extrusionOk="0">
                  <a:moveTo>
                    <a:pt x="231" y="1"/>
                  </a:moveTo>
                  <a:cubicBezTo>
                    <a:pt x="105" y="1"/>
                    <a:pt x="1" y="22"/>
                    <a:pt x="1" y="42"/>
                  </a:cubicBezTo>
                  <a:cubicBezTo>
                    <a:pt x="1" y="79"/>
                    <a:pt x="266" y="130"/>
                    <a:pt x="433" y="130"/>
                  </a:cubicBezTo>
                  <a:cubicBezTo>
                    <a:pt x="459" y="130"/>
                    <a:pt x="483" y="129"/>
                    <a:pt x="503" y="126"/>
                  </a:cubicBezTo>
                  <a:cubicBezTo>
                    <a:pt x="628" y="105"/>
                    <a:pt x="733" y="42"/>
                    <a:pt x="733" y="22"/>
                  </a:cubicBezTo>
                  <a:cubicBezTo>
                    <a:pt x="733" y="1"/>
                    <a:pt x="356" y="1"/>
                    <a:pt x="2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3"/>
            <p:cNvSpPr/>
            <p:nvPr/>
          </p:nvSpPr>
          <p:spPr>
            <a:xfrm>
              <a:off x="3776250" y="751475"/>
              <a:ext cx="9450" cy="8700"/>
            </a:xfrm>
            <a:custGeom>
              <a:avLst/>
              <a:gdLst/>
              <a:ahLst/>
              <a:cxnLst/>
              <a:rect l="l" t="t" r="r" b="b"/>
              <a:pathLst>
                <a:path w="378" h="348" extrusionOk="0">
                  <a:moveTo>
                    <a:pt x="325" y="0"/>
                  </a:moveTo>
                  <a:cubicBezTo>
                    <a:pt x="260" y="0"/>
                    <a:pt x="112" y="111"/>
                    <a:pt x="63" y="159"/>
                  </a:cubicBezTo>
                  <a:cubicBezTo>
                    <a:pt x="21" y="243"/>
                    <a:pt x="0" y="285"/>
                    <a:pt x="21" y="306"/>
                  </a:cubicBezTo>
                  <a:cubicBezTo>
                    <a:pt x="42" y="306"/>
                    <a:pt x="231" y="348"/>
                    <a:pt x="314" y="348"/>
                  </a:cubicBezTo>
                  <a:cubicBezTo>
                    <a:pt x="377" y="348"/>
                    <a:pt x="377" y="139"/>
                    <a:pt x="356" y="34"/>
                  </a:cubicBezTo>
                  <a:cubicBezTo>
                    <a:pt x="356" y="10"/>
                    <a:pt x="344" y="0"/>
                    <a:pt x="3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3"/>
            <p:cNvSpPr/>
            <p:nvPr/>
          </p:nvSpPr>
          <p:spPr>
            <a:xfrm>
              <a:off x="5772875" y="1002250"/>
              <a:ext cx="13625" cy="2750"/>
            </a:xfrm>
            <a:custGeom>
              <a:avLst/>
              <a:gdLst/>
              <a:ahLst/>
              <a:cxnLst/>
              <a:rect l="l" t="t" r="r" b="b"/>
              <a:pathLst>
                <a:path w="545" h="110" extrusionOk="0">
                  <a:moveTo>
                    <a:pt x="233" y="0"/>
                  </a:moveTo>
                  <a:cubicBezTo>
                    <a:pt x="216" y="0"/>
                    <a:pt x="201" y="1"/>
                    <a:pt x="189" y="4"/>
                  </a:cubicBezTo>
                  <a:cubicBezTo>
                    <a:pt x="85" y="4"/>
                    <a:pt x="1" y="67"/>
                    <a:pt x="1" y="88"/>
                  </a:cubicBezTo>
                  <a:cubicBezTo>
                    <a:pt x="1" y="109"/>
                    <a:pt x="273" y="109"/>
                    <a:pt x="377" y="109"/>
                  </a:cubicBezTo>
                  <a:cubicBezTo>
                    <a:pt x="482" y="109"/>
                    <a:pt x="545" y="88"/>
                    <a:pt x="545" y="67"/>
                  </a:cubicBezTo>
                  <a:cubicBezTo>
                    <a:pt x="527" y="49"/>
                    <a:pt x="339" y="0"/>
                    <a:pt x="2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3"/>
            <p:cNvSpPr/>
            <p:nvPr/>
          </p:nvSpPr>
          <p:spPr>
            <a:xfrm>
              <a:off x="5622750" y="1173400"/>
              <a:ext cx="7875" cy="3725"/>
            </a:xfrm>
            <a:custGeom>
              <a:avLst/>
              <a:gdLst/>
              <a:ahLst/>
              <a:cxnLst/>
              <a:rect l="l" t="t" r="r" b="b"/>
              <a:pathLst>
                <a:path w="315" h="149" extrusionOk="0">
                  <a:moveTo>
                    <a:pt x="64" y="0"/>
                  </a:moveTo>
                  <a:cubicBezTo>
                    <a:pt x="22" y="0"/>
                    <a:pt x="1" y="42"/>
                    <a:pt x="43" y="126"/>
                  </a:cubicBezTo>
                  <a:cubicBezTo>
                    <a:pt x="67" y="142"/>
                    <a:pt x="112" y="149"/>
                    <a:pt x="159" y="149"/>
                  </a:cubicBezTo>
                  <a:cubicBezTo>
                    <a:pt x="235" y="149"/>
                    <a:pt x="315" y="131"/>
                    <a:pt x="315" y="105"/>
                  </a:cubicBezTo>
                  <a:cubicBezTo>
                    <a:pt x="315" y="42"/>
                    <a:pt x="126" y="0"/>
                    <a:pt x="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3"/>
            <p:cNvSpPr/>
            <p:nvPr/>
          </p:nvSpPr>
          <p:spPr>
            <a:xfrm>
              <a:off x="5180750" y="1192225"/>
              <a:ext cx="13625" cy="2750"/>
            </a:xfrm>
            <a:custGeom>
              <a:avLst/>
              <a:gdLst/>
              <a:ahLst/>
              <a:cxnLst/>
              <a:rect l="l" t="t" r="r" b="b"/>
              <a:pathLst>
                <a:path w="545" h="110" extrusionOk="0">
                  <a:moveTo>
                    <a:pt x="168" y="1"/>
                  </a:moveTo>
                  <a:cubicBezTo>
                    <a:pt x="63" y="1"/>
                    <a:pt x="0" y="22"/>
                    <a:pt x="0" y="43"/>
                  </a:cubicBezTo>
                  <a:cubicBezTo>
                    <a:pt x="0" y="61"/>
                    <a:pt x="202" y="110"/>
                    <a:pt x="311" y="110"/>
                  </a:cubicBezTo>
                  <a:cubicBezTo>
                    <a:pt x="329" y="110"/>
                    <a:pt x="344" y="108"/>
                    <a:pt x="356" y="105"/>
                  </a:cubicBezTo>
                  <a:cubicBezTo>
                    <a:pt x="461" y="105"/>
                    <a:pt x="544" y="43"/>
                    <a:pt x="544" y="22"/>
                  </a:cubicBezTo>
                  <a:cubicBezTo>
                    <a:pt x="544" y="1"/>
                    <a:pt x="272" y="1"/>
                    <a:pt x="1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3"/>
            <p:cNvSpPr/>
            <p:nvPr/>
          </p:nvSpPr>
          <p:spPr>
            <a:xfrm>
              <a:off x="5740450" y="956325"/>
              <a:ext cx="3700" cy="12050"/>
            </a:xfrm>
            <a:custGeom>
              <a:avLst/>
              <a:gdLst/>
              <a:ahLst/>
              <a:cxnLst/>
              <a:rect l="l" t="t" r="r" b="b"/>
              <a:pathLst>
                <a:path w="148" h="482" extrusionOk="0">
                  <a:moveTo>
                    <a:pt x="22" y="0"/>
                  </a:moveTo>
                  <a:cubicBezTo>
                    <a:pt x="1" y="0"/>
                    <a:pt x="1" y="251"/>
                    <a:pt x="1" y="335"/>
                  </a:cubicBezTo>
                  <a:cubicBezTo>
                    <a:pt x="22" y="419"/>
                    <a:pt x="42" y="481"/>
                    <a:pt x="63" y="481"/>
                  </a:cubicBezTo>
                  <a:cubicBezTo>
                    <a:pt x="105" y="481"/>
                    <a:pt x="147" y="251"/>
                    <a:pt x="126" y="147"/>
                  </a:cubicBezTo>
                  <a:cubicBezTo>
                    <a:pt x="105" y="63"/>
                    <a:pt x="42" y="0"/>
                    <a:pt x="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3"/>
            <p:cNvSpPr/>
            <p:nvPr/>
          </p:nvSpPr>
          <p:spPr>
            <a:xfrm>
              <a:off x="5574625" y="1164500"/>
              <a:ext cx="3700" cy="7875"/>
            </a:xfrm>
            <a:custGeom>
              <a:avLst/>
              <a:gdLst/>
              <a:ahLst/>
              <a:cxnLst/>
              <a:rect l="l" t="t" r="r" b="b"/>
              <a:pathLst>
                <a:path w="148" h="315" extrusionOk="0">
                  <a:moveTo>
                    <a:pt x="43" y="1"/>
                  </a:moveTo>
                  <a:cubicBezTo>
                    <a:pt x="1" y="1"/>
                    <a:pt x="1" y="168"/>
                    <a:pt x="1" y="210"/>
                  </a:cubicBezTo>
                  <a:cubicBezTo>
                    <a:pt x="1" y="273"/>
                    <a:pt x="43" y="315"/>
                    <a:pt x="64" y="315"/>
                  </a:cubicBezTo>
                  <a:cubicBezTo>
                    <a:pt x="85" y="315"/>
                    <a:pt x="147" y="168"/>
                    <a:pt x="147" y="105"/>
                  </a:cubicBezTo>
                  <a:cubicBezTo>
                    <a:pt x="105" y="22"/>
                    <a:pt x="64" y="1"/>
                    <a:pt x="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3"/>
            <p:cNvSpPr/>
            <p:nvPr/>
          </p:nvSpPr>
          <p:spPr>
            <a:xfrm>
              <a:off x="5164525" y="1163450"/>
              <a:ext cx="3175" cy="9975"/>
            </a:xfrm>
            <a:custGeom>
              <a:avLst/>
              <a:gdLst/>
              <a:ahLst/>
              <a:cxnLst/>
              <a:rect l="l" t="t" r="r" b="b"/>
              <a:pathLst>
                <a:path w="127" h="399" extrusionOk="0">
                  <a:moveTo>
                    <a:pt x="43" y="1"/>
                  </a:moveTo>
                  <a:cubicBezTo>
                    <a:pt x="1" y="22"/>
                    <a:pt x="1" y="168"/>
                    <a:pt x="1" y="252"/>
                  </a:cubicBezTo>
                  <a:cubicBezTo>
                    <a:pt x="1" y="336"/>
                    <a:pt x="1" y="398"/>
                    <a:pt x="43" y="398"/>
                  </a:cubicBezTo>
                  <a:cubicBezTo>
                    <a:pt x="63" y="398"/>
                    <a:pt x="126" y="210"/>
                    <a:pt x="105" y="126"/>
                  </a:cubicBezTo>
                  <a:cubicBezTo>
                    <a:pt x="105" y="43"/>
                    <a:pt x="63" y="1"/>
                    <a:pt x="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3"/>
            <p:cNvSpPr/>
            <p:nvPr/>
          </p:nvSpPr>
          <p:spPr>
            <a:xfrm>
              <a:off x="1763925" y="1000775"/>
              <a:ext cx="8900" cy="2650"/>
            </a:xfrm>
            <a:custGeom>
              <a:avLst/>
              <a:gdLst/>
              <a:ahLst/>
              <a:cxnLst/>
              <a:rect l="l" t="t" r="r" b="b"/>
              <a:pathLst>
                <a:path w="356" h="106" extrusionOk="0">
                  <a:moveTo>
                    <a:pt x="105" y="1"/>
                  </a:moveTo>
                  <a:cubicBezTo>
                    <a:pt x="21" y="1"/>
                    <a:pt x="0" y="42"/>
                    <a:pt x="0" y="63"/>
                  </a:cubicBezTo>
                  <a:cubicBezTo>
                    <a:pt x="0" y="105"/>
                    <a:pt x="189" y="105"/>
                    <a:pt x="251" y="105"/>
                  </a:cubicBezTo>
                  <a:cubicBezTo>
                    <a:pt x="293" y="105"/>
                    <a:pt x="356" y="63"/>
                    <a:pt x="356" y="42"/>
                  </a:cubicBezTo>
                  <a:cubicBezTo>
                    <a:pt x="356" y="22"/>
                    <a:pt x="168" y="1"/>
                    <a:pt x="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3"/>
            <p:cNvSpPr/>
            <p:nvPr/>
          </p:nvSpPr>
          <p:spPr>
            <a:xfrm>
              <a:off x="1748225" y="1001300"/>
              <a:ext cx="8925" cy="2650"/>
            </a:xfrm>
            <a:custGeom>
              <a:avLst/>
              <a:gdLst/>
              <a:ahLst/>
              <a:cxnLst/>
              <a:rect l="l" t="t" r="r" b="b"/>
              <a:pathLst>
                <a:path w="357" h="106" extrusionOk="0">
                  <a:moveTo>
                    <a:pt x="105" y="1"/>
                  </a:moveTo>
                  <a:cubicBezTo>
                    <a:pt x="63" y="1"/>
                    <a:pt x="1" y="21"/>
                    <a:pt x="1" y="42"/>
                  </a:cubicBezTo>
                  <a:cubicBezTo>
                    <a:pt x="1" y="84"/>
                    <a:pt x="189" y="105"/>
                    <a:pt x="252" y="105"/>
                  </a:cubicBezTo>
                  <a:cubicBezTo>
                    <a:pt x="314" y="105"/>
                    <a:pt x="356" y="42"/>
                    <a:pt x="356" y="21"/>
                  </a:cubicBezTo>
                  <a:cubicBezTo>
                    <a:pt x="356" y="1"/>
                    <a:pt x="168" y="1"/>
                    <a:pt x="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3"/>
            <p:cNvSpPr/>
            <p:nvPr/>
          </p:nvSpPr>
          <p:spPr>
            <a:xfrm>
              <a:off x="1681275" y="1002350"/>
              <a:ext cx="8400" cy="2650"/>
            </a:xfrm>
            <a:custGeom>
              <a:avLst/>
              <a:gdLst/>
              <a:ahLst/>
              <a:cxnLst/>
              <a:rect l="l" t="t" r="r" b="b"/>
              <a:pathLst>
                <a:path w="336" h="106" extrusionOk="0">
                  <a:moveTo>
                    <a:pt x="105" y="0"/>
                  </a:moveTo>
                  <a:cubicBezTo>
                    <a:pt x="42" y="0"/>
                    <a:pt x="0" y="42"/>
                    <a:pt x="0" y="63"/>
                  </a:cubicBezTo>
                  <a:cubicBezTo>
                    <a:pt x="0" y="84"/>
                    <a:pt x="168" y="105"/>
                    <a:pt x="231" y="105"/>
                  </a:cubicBezTo>
                  <a:cubicBezTo>
                    <a:pt x="314" y="105"/>
                    <a:pt x="335" y="63"/>
                    <a:pt x="335" y="21"/>
                  </a:cubicBezTo>
                  <a:cubicBezTo>
                    <a:pt x="335" y="0"/>
                    <a:pt x="147" y="0"/>
                    <a:pt x="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3"/>
            <p:cNvSpPr/>
            <p:nvPr/>
          </p:nvSpPr>
          <p:spPr>
            <a:xfrm>
              <a:off x="5563650" y="1169725"/>
              <a:ext cx="4200" cy="7875"/>
            </a:xfrm>
            <a:custGeom>
              <a:avLst/>
              <a:gdLst/>
              <a:ahLst/>
              <a:cxnLst/>
              <a:rect l="l" t="t" r="r" b="b"/>
              <a:pathLst>
                <a:path w="168" h="315" extrusionOk="0">
                  <a:moveTo>
                    <a:pt x="105" y="1"/>
                  </a:moveTo>
                  <a:cubicBezTo>
                    <a:pt x="84" y="1"/>
                    <a:pt x="0" y="189"/>
                    <a:pt x="21" y="252"/>
                  </a:cubicBezTo>
                  <a:cubicBezTo>
                    <a:pt x="63" y="294"/>
                    <a:pt x="105" y="315"/>
                    <a:pt x="126" y="315"/>
                  </a:cubicBezTo>
                  <a:cubicBezTo>
                    <a:pt x="168" y="315"/>
                    <a:pt x="168" y="168"/>
                    <a:pt x="168" y="106"/>
                  </a:cubicBezTo>
                  <a:cubicBezTo>
                    <a:pt x="168" y="43"/>
                    <a:pt x="126" y="1"/>
                    <a:pt x="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3"/>
            <p:cNvSpPr/>
            <p:nvPr/>
          </p:nvSpPr>
          <p:spPr>
            <a:xfrm>
              <a:off x="5561025" y="1006000"/>
              <a:ext cx="8325" cy="4500"/>
            </a:xfrm>
            <a:custGeom>
              <a:avLst/>
              <a:gdLst/>
              <a:ahLst/>
              <a:cxnLst/>
              <a:rect l="l" t="t" r="r" b="b"/>
              <a:pathLst>
                <a:path w="333" h="180" extrusionOk="0">
                  <a:moveTo>
                    <a:pt x="210" y="1"/>
                  </a:moveTo>
                  <a:lnTo>
                    <a:pt x="105" y="22"/>
                  </a:lnTo>
                  <a:cubicBezTo>
                    <a:pt x="1" y="64"/>
                    <a:pt x="126" y="147"/>
                    <a:pt x="231" y="168"/>
                  </a:cubicBezTo>
                  <a:cubicBezTo>
                    <a:pt x="250" y="176"/>
                    <a:pt x="265" y="179"/>
                    <a:pt x="277" y="179"/>
                  </a:cubicBezTo>
                  <a:cubicBezTo>
                    <a:pt x="332" y="179"/>
                    <a:pt x="317" y="108"/>
                    <a:pt x="231" y="22"/>
                  </a:cubicBezTo>
                  <a:lnTo>
                    <a:pt x="21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3"/>
            <p:cNvSpPr/>
            <p:nvPr/>
          </p:nvSpPr>
          <p:spPr>
            <a:xfrm>
              <a:off x="1760775" y="1066175"/>
              <a:ext cx="8400" cy="2250"/>
            </a:xfrm>
            <a:custGeom>
              <a:avLst/>
              <a:gdLst/>
              <a:ahLst/>
              <a:cxnLst/>
              <a:rect l="l" t="t" r="r" b="b"/>
              <a:pathLst>
                <a:path w="336" h="90" extrusionOk="0">
                  <a:moveTo>
                    <a:pt x="105" y="0"/>
                  </a:moveTo>
                  <a:cubicBezTo>
                    <a:pt x="64" y="0"/>
                    <a:pt x="1" y="21"/>
                    <a:pt x="1" y="42"/>
                  </a:cubicBezTo>
                  <a:cubicBezTo>
                    <a:pt x="1" y="59"/>
                    <a:pt x="124" y="89"/>
                    <a:pt x="193" y="89"/>
                  </a:cubicBezTo>
                  <a:cubicBezTo>
                    <a:pt x="210" y="89"/>
                    <a:pt x="223" y="88"/>
                    <a:pt x="231" y="84"/>
                  </a:cubicBezTo>
                  <a:cubicBezTo>
                    <a:pt x="315" y="84"/>
                    <a:pt x="336" y="42"/>
                    <a:pt x="336" y="21"/>
                  </a:cubicBezTo>
                  <a:cubicBezTo>
                    <a:pt x="336" y="0"/>
                    <a:pt x="168" y="0"/>
                    <a:pt x="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3"/>
            <p:cNvSpPr/>
            <p:nvPr/>
          </p:nvSpPr>
          <p:spPr>
            <a:xfrm>
              <a:off x="5792750" y="940625"/>
              <a:ext cx="2650" cy="9450"/>
            </a:xfrm>
            <a:custGeom>
              <a:avLst/>
              <a:gdLst/>
              <a:ahLst/>
              <a:cxnLst/>
              <a:rect l="l" t="t" r="r" b="b"/>
              <a:pathLst>
                <a:path w="106" h="378" extrusionOk="0">
                  <a:moveTo>
                    <a:pt x="22" y="0"/>
                  </a:moveTo>
                  <a:cubicBezTo>
                    <a:pt x="1" y="0"/>
                    <a:pt x="1" y="168"/>
                    <a:pt x="1" y="251"/>
                  </a:cubicBezTo>
                  <a:cubicBezTo>
                    <a:pt x="1" y="335"/>
                    <a:pt x="1" y="377"/>
                    <a:pt x="22" y="377"/>
                  </a:cubicBezTo>
                  <a:cubicBezTo>
                    <a:pt x="43" y="377"/>
                    <a:pt x="106" y="210"/>
                    <a:pt x="106" y="126"/>
                  </a:cubicBezTo>
                  <a:cubicBezTo>
                    <a:pt x="106" y="42"/>
                    <a:pt x="43" y="0"/>
                    <a:pt x="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3"/>
            <p:cNvSpPr/>
            <p:nvPr/>
          </p:nvSpPr>
          <p:spPr>
            <a:xfrm>
              <a:off x="1818325" y="1088000"/>
              <a:ext cx="8400" cy="2775"/>
            </a:xfrm>
            <a:custGeom>
              <a:avLst/>
              <a:gdLst/>
              <a:ahLst/>
              <a:cxnLst/>
              <a:rect l="l" t="t" r="r" b="b"/>
              <a:pathLst>
                <a:path w="336" h="111" extrusionOk="0">
                  <a:moveTo>
                    <a:pt x="150" y="0"/>
                  </a:moveTo>
                  <a:cubicBezTo>
                    <a:pt x="133" y="0"/>
                    <a:pt x="117" y="2"/>
                    <a:pt x="105" y="6"/>
                  </a:cubicBezTo>
                  <a:cubicBezTo>
                    <a:pt x="21" y="6"/>
                    <a:pt x="0" y="48"/>
                    <a:pt x="0" y="90"/>
                  </a:cubicBezTo>
                  <a:cubicBezTo>
                    <a:pt x="0" y="110"/>
                    <a:pt x="189" y="110"/>
                    <a:pt x="231" y="110"/>
                  </a:cubicBezTo>
                  <a:cubicBezTo>
                    <a:pt x="293" y="110"/>
                    <a:pt x="335" y="90"/>
                    <a:pt x="335" y="48"/>
                  </a:cubicBezTo>
                  <a:cubicBezTo>
                    <a:pt x="335" y="31"/>
                    <a:pt x="226" y="0"/>
                    <a:pt x="1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3"/>
            <p:cNvSpPr/>
            <p:nvPr/>
          </p:nvSpPr>
          <p:spPr>
            <a:xfrm>
              <a:off x="5672975" y="943250"/>
              <a:ext cx="2125" cy="4200"/>
            </a:xfrm>
            <a:custGeom>
              <a:avLst/>
              <a:gdLst/>
              <a:ahLst/>
              <a:cxnLst/>
              <a:rect l="l" t="t" r="r" b="b"/>
              <a:pathLst>
                <a:path w="85" h="168" extrusionOk="0">
                  <a:moveTo>
                    <a:pt x="42" y="0"/>
                  </a:moveTo>
                  <a:cubicBezTo>
                    <a:pt x="42" y="0"/>
                    <a:pt x="21" y="105"/>
                    <a:pt x="0" y="126"/>
                  </a:cubicBezTo>
                  <a:cubicBezTo>
                    <a:pt x="0" y="146"/>
                    <a:pt x="42" y="167"/>
                    <a:pt x="42" y="167"/>
                  </a:cubicBezTo>
                  <a:cubicBezTo>
                    <a:pt x="84" y="167"/>
                    <a:pt x="84" y="63"/>
                    <a:pt x="84" y="42"/>
                  </a:cubicBezTo>
                  <a:cubicBezTo>
                    <a:pt x="84" y="21"/>
                    <a:pt x="42" y="0"/>
                    <a:pt x="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3"/>
            <p:cNvSpPr/>
            <p:nvPr/>
          </p:nvSpPr>
          <p:spPr>
            <a:xfrm>
              <a:off x="5833575" y="925975"/>
              <a:ext cx="2100" cy="4725"/>
            </a:xfrm>
            <a:custGeom>
              <a:avLst/>
              <a:gdLst/>
              <a:ahLst/>
              <a:cxnLst/>
              <a:rect l="l" t="t" r="r" b="b"/>
              <a:pathLst>
                <a:path w="84" h="189" extrusionOk="0">
                  <a:moveTo>
                    <a:pt x="63" y="1"/>
                  </a:moveTo>
                  <a:cubicBezTo>
                    <a:pt x="42" y="1"/>
                    <a:pt x="0" y="84"/>
                    <a:pt x="0" y="126"/>
                  </a:cubicBezTo>
                  <a:cubicBezTo>
                    <a:pt x="0" y="168"/>
                    <a:pt x="63" y="189"/>
                    <a:pt x="63" y="189"/>
                  </a:cubicBezTo>
                  <a:cubicBezTo>
                    <a:pt x="84" y="189"/>
                    <a:pt x="84" y="84"/>
                    <a:pt x="84" y="63"/>
                  </a:cubicBezTo>
                  <a:cubicBezTo>
                    <a:pt x="84" y="21"/>
                    <a:pt x="63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3"/>
            <p:cNvSpPr/>
            <p:nvPr/>
          </p:nvSpPr>
          <p:spPr>
            <a:xfrm>
              <a:off x="1701150" y="1011775"/>
              <a:ext cx="5250" cy="2100"/>
            </a:xfrm>
            <a:custGeom>
              <a:avLst/>
              <a:gdLst/>
              <a:ahLst/>
              <a:cxnLst/>
              <a:rect l="l" t="t" r="r" b="b"/>
              <a:pathLst>
                <a:path w="210" h="84" extrusionOk="0">
                  <a:moveTo>
                    <a:pt x="84" y="0"/>
                  </a:moveTo>
                  <a:cubicBezTo>
                    <a:pt x="21" y="0"/>
                    <a:pt x="0" y="21"/>
                    <a:pt x="0" y="21"/>
                  </a:cubicBezTo>
                  <a:cubicBezTo>
                    <a:pt x="0" y="42"/>
                    <a:pt x="84" y="84"/>
                    <a:pt x="126" y="84"/>
                  </a:cubicBezTo>
                  <a:cubicBezTo>
                    <a:pt x="189" y="84"/>
                    <a:pt x="210" y="21"/>
                    <a:pt x="210" y="21"/>
                  </a:cubicBezTo>
                  <a:cubicBezTo>
                    <a:pt x="210" y="0"/>
                    <a:pt x="105" y="0"/>
                    <a:pt x="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3"/>
            <p:cNvSpPr/>
            <p:nvPr/>
          </p:nvSpPr>
          <p:spPr>
            <a:xfrm>
              <a:off x="1827725" y="1055250"/>
              <a:ext cx="4225" cy="3625"/>
            </a:xfrm>
            <a:custGeom>
              <a:avLst/>
              <a:gdLst/>
              <a:ahLst/>
              <a:cxnLst/>
              <a:rect l="l" t="t" r="r" b="b"/>
              <a:pathLst>
                <a:path w="169" h="145" extrusionOk="0">
                  <a:moveTo>
                    <a:pt x="51" y="0"/>
                  </a:moveTo>
                  <a:cubicBezTo>
                    <a:pt x="20" y="0"/>
                    <a:pt x="1" y="19"/>
                    <a:pt x="1" y="19"/>
                  </a:cubicBezTo>
                  <a:lnTo>
                    <a:pt x="106" y="123"/>
                  </a:lnTo>
                  <a:cubicBezTo>
                    <a:pt x="147" y="144"/>
                    <a:pt x="168" y="144"/>
                    <a:pt x="168" y="144"/>
                  </a:cubicBezTo>
                  <a:cubicBezTo>
                    <a:pt x="168" y="144"/>
                    <a:pt x="127" y="60"/>
                    <a:pt x="106" y="19"/>
                  </a:cubicBezTo>
                  <a:cubicBezTo>
                    <a:pt x="85" y="5"/>
                    <a:pt x="66" y="0"/>
                    <a:pt x="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3"/>
            <p:cNvSpPr/>
            <p:nvPr/>
          </p:nvSpPr>
          <p:spPr>
            <a:xfrm>
              <a:off x="1779600" y="1056675"/>
              <a:ext cx="4225" cy="3225"/>
            </a:xfrm>
            <a:custGeom>
              <a:avLst/>
              <a:gdLst/>
              <a:ahLst/>
              <a:cxnLst/>
              <a:rect l="l" t="t" r="r" b="b"/>
              <a:pathLst>
                <a:path w="169" h="129" extrusionOk="0">
                  <a:moveTo>
                    <a:pt x="145" y="0"/>
                  </a:moveTo>
                  <a:cubicBezTo>
                    <a:pt x="130" y="0"/>
                    <a:pt x="59" y="69"/>
                    <a:pt x="22" y="87"/>
                  </a:cubicBezTo>
                  <a:cubicBezTo>
                    <a:pt x="1" y="108"/>
                    <a:pt x="1" y="129"/>
                    <a:pt x="1" y="129"/>
                  </a:cubicBezTo>
                  <a:cubicBezTo>
                    <a:pt x="43" y="129"/>
                    <a:pt x="106" y="87"/>
                    <a:pt x="147" y="87"/>
                  </a:cubicBezTo>
                  <a:cubicBezTo>
                    <a:pt x="168" y="66"/>
                    <a:pt x="147" y="3"/>
                    <a:pt x="147" y="3"/>
                  </a:cubicBezTo>
                  <a:cubicBezTo>
                    <a:pt x="147" y="1"/>
                    <a:pt x="146" y="0"/>
                    <a:pt x="1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3"/>
            <p:cNvSpPr/>
            <p:nvPr/>
          </p:nvSpPr>
          <p:spPr>
            <a:xfrm>
              <a:off x="1693300" y="1038450"/>
              <a:ext cx="2125" cy="4725"/>
            </a:xfrm>
            <a:custGeom>
              <a:avLst/>
              <a:gdLst/>
              <a:ahLst/>
              <a:cxnLst/>
              <a:rect l="l" t="t" r="r" b="b"/>
              <a:pathLst>
                <a:path w="85" h="189" extrusionOk="0">
                  <a:moveTo>
                    <a:pt x="42" y="0"/>
                  </a:moveTo>
                  <a:cubicBezTo>
                    <a:pt x="1" y="0"/>
                    <a:pt x="1" y="105"/>
                    <a:pt x="1" y="126"/>
                  </a:cubicBezTo>
                  <a:cubicBezTo>
                    <a:pt x="1" y="168"/>
                    <a:pt x="42" y="188"/>
                    <a:pt x="42" y="188"/>
                  </a:cubicBezTo>
                  <a:cubicBezTo>
                    <a:pt x="42" y="188"/>
                    <a:pt x="63" y="105"/>
                    <a:pt x="84" y="63"/>
                  </a:cubicBezTo>
                  <a:cubicBezTo>
                    <a:pt x="84" y="21"/>
                    <a:pt x="42" y="0"/>
                    <a:pt x="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3"/>
            <p:cNvSpPr/>
            <p:nvPr/>
          </p:nvSpPr>
          <p:spPr>
            <a:xfrm>
              <a:off x="5817350" y="912375"/>
              <a:ext cx="2125" cy="4725"/>
            </a:xfrm>
            <a:custGeom>
              <a:avLst/>
              <a:gdLst/>
              <a:ahLst/>
              <a:cxnLst/>
              <a:rect l="l" t="t" r="r" b="b"/>
              <a:pathLst>
                <a:path w="85" h="189" extrusionOk="0">
                  <a:moveTo>
                    <a:pt x="63" y="1"/>
                  </a:moveTo>
                  <a:cubicBezTo>
                    <a:pt x="63" y="1"/>
                    <a:pt x="21" y="84"/>
                    <a:pt x="0" y="126"/>
                  </a:cubicBezTo>
                  <a:cubicBezTo>
                    <a:pt x="0" y="147"/>
                    <a:pt x="63" y="189"/>
                    <a:pt x="63" y="189"/>
                  </a:cubicBezTo>
                  <a:cubicBezTo>
                    <a:pt x="84" y="189"/>
                    <a:pt x="84" y="84"/>
                    <a:pt x="84" y="42"/>
                  </a:cubicBezTo>
                  <a:cubicBezTo>
                    <a:pt x="84" y="21"/>
                    <a:pt x="63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3"/>
            <p:cNvSpPr/>
            <p:nvPr/>
          </p:nvSpPr>
          <p:spPr>
            <a:xfrm>
              <a:off x="1961125" y="781600"/>
              <a:ext cx="3675" cy="3275"/>
            </a:xfrm>
            <a:custGeom>
              <a:avLst/>
              <a:gdLst/>
              <a:ahLst/>
              <a:cxnLst/>
              <a:rect l="l" t="t" r="r" b="b"/>
              <a:pathLst>
                <a:path w="147" h="131" extrusionOk="0">
                  <a:moveTo>
                    <a:pt x="147" y="1"/>
                  </a:moveTo>
                  <a:lnTo>
                    <a:pt x="147" y="1"/>
                  </a:lnTo>
                  <a:cubicBezTo>
                    <a:pt x="147" y="1"/>
                    <a:pt x="42" y="22"/>
                    <a:pt x="21" y="42"/>
                  </a:cubicBezTo>
                  <a:cubicBezTo>
                    <a:pt x="0" y="84"/>
                    <a:pt x="21" y="126"/>
                    <a:pt x="21" y="126"/>
                  </a:cubicBezTo>
                  <a:cubicBezTo>
                    <a:pt x="21" y="129"/>
                    <a:pt x="23" y="130"/>
                    <a:pt x="26" y="130"/>
                  </a:cubicBezTo>
                  <a:cubicBezTo>
                    <a:pt x="43" y="130"/>
                    <a:pt x="108" y="79"/>
                    <a:pt x="126" y="42"/>
                  </a:cubicBezTo>
                  <a:cubicBezTo>
                    <a:pt x="147" y="22"/>
                    <a:pt x="147" y="1"/>
                    <a:pt x="1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3"/>
            <p:cNvSpPr/>
            <p:nvPr/>
          </p:nvSpPr>
          <p:spPr>
            <a:xfrm>
              <a:off x="5751950" y="992925"/>
              <a:ext cx="4225" cy="3250"/>
            </a:xfrm>
            <a:custGeom>
              <a:avLst/>
              <a:gdLst/>
              <a:ahLst/>
              <a:cxnLst/>
              <a:rect l="l" t="t" r="r" b="b"/>
              <a:pathLst>
                <a:path w="169" h="130" extrusionOk="0">
                  <a:moveTo>
                    <a:pt x="168" y="1"/>
                  </a:moveTo>
                  <a:cubicBezTo>
                    <a:pt x="168" y="1"/>
                    <a:pt x="64" y="43"/>
                    <a:pt x="22" y="43"/>
                  </a:cubicBezTo>
                  <a:cubicBezTo>
                    <a:pt x="1" y="64"/>
                    <a:pt x="22" y="126"/>
                    <a:pt x="22" y="126"/>
                  </a:cubicBezTo>
                  <a:cubicBezTo>
                    <a:pt x="22" y="129"/>
                    <a:pt x="23" y="130"/>
                    <a:pt x="25" y="130"/>
                  </a:cubicBezTo>
                  <a:cubicBezTo>
                    <a:pt x="39" y="130"/>
                    <a:pt x="108" y="61"/>
                    <a:pt x="126" y="43"/>
                  </a:cubicBezTo>
                  <a:cubicBezTo>
                    <a:pt x="168" y="22"/>
                    <a:pt x="168" y="1"/>
                    <a:pt x="1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3"/>
            <p:cNvSpPr/>
            <p:nvPr/>
          </p:nvSpPr>
          <p:spPr>
            <a:xfrm>
              <a:off x="5756150" y="989175"/>
              <a:ext cx="3675" cy="3775"/>
            </a:xfrm>
            <a:custGeom>
              <a:avLst/>
              <a:gdLst/>
              <a:ahLst/>
              <a:cxnLst/>
              <a:rect l="l" t="t" r="r" b="b"/>
              <a:pathLst>
                <a:path w="147" h="151" extrusionOk="0">
                  <a:moveTo>
                    <a:pt x="123" y="1"/>
                  </a:moveTo>
                  <a:cubicBezTo>
                    <a:pt x="108" y="1"/>
                    <a:pt x="40" y="69"/>
                    <a:pt x="21" y="88"/>
                  </a:cubicBezTo>
                  <a:cubicBezTo>
                    <a:pt x="0" y="109"/>
                    <a:pt x="0" y="151"/>
                    <a:pt x="0" y="151"/>
                  </a:cubicBezTo>
                  <a:cubicBezTo>
                    <a:pt x="0" y="151"/>
                    <a:pt x="105" y="88"/>
                    <a:pt x="126" y="88"/>
                  </a:cubicBezTo>
                  <a:cubicBezTo>
                    <a:pt x="147" y="67"/>
                    <a:pt x="126" y="46"/>
                    <a:pt x="126" y="4"/>
                  </a:cubicBezTo>
                  <a:cubicBezTo>
                    <a:pt x="126" y="2"/>
                    <a:pt x="125" y="1"/>
                    <a:pt x="1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3"/>
            <p:cNvSpPr/>
            <p:nvPr/>
          </p:nvSpPr>
          <p:spPr>
            <a:xfrm>
              <a:off x="1776475" y="1059900"/>
              <a:ext cx="4200" cy="3750"/>
            </a:xfrm>
            <a:custGeom>
              <a:avLst/>
              <a:gdLst/>
              <a:ahLst/>
              <a:cxnLst/>
              <a:rect l="l" t="t" r="r" b="b"/>
              <a:pathLst>
                <a:path w="168" h="150" extrusionOk="0">
                  <a:moveTo>
                    <a:pt x="168" y="0"/>
                  </a:moveTo>
                  <a:cubicBezTo>
                    <a:pt x="168" y="0"/>
                    <a:pt x="63" y="63"/>
                    <a:pt x="21" y="63"/>
                  </a:cubicBezTo>
                  <a:cubicBezTo>
                    <a:pt x="0" y="84"/>
                    <a:pt x="21" y="146"/>
                    <a:pt x="21" y="146"/>
                  </a:cubicBezTo>
                  <a:cubicBezTo>
                    <a:pt x="21" y="149"/>
                    <a:pt x="22" y="150"/>
                    <a:pt x="24" y="150"/>
                  </a:cubicBezTo>
                  <a:cubicBezTo>
                    <a:pt x="39" y="150"/>
                    <a:pt x="107" y="81"/>
                    <a:pt x="126" y="63"/>
                  </a:cubicBezTo>
                  <a:cubicBezTo>
                    <a:pt x="168" y="42"/>
                    <a:pt x="168" y="0"/>
                    <a:pt x="1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3"/>
            <p:cNvSpPr/>
            <p:nvPr/>
          </p:nvSpPr>
          <p:spPr>
            <a:xfrm>
              <a:off x="5670350" y="1027450"/>
              <a:ext cx="2125" cy="4750"/>
            </a:xfrm>
            <a:custGeom>
              <a:avLst/>
              <a:gdLst/>
              <a:ahLst/>
              <a:cxnLst/>
              <a:rect l="l" t="t" r="r" b="b"/>
              <a:pathLst>
                <a:path w="85" h="190" extrusionOk="0">
                  <a:moveTo>
                    <a:pt x="43" y="1"/>
                  </a:moveTo>
                  <a:cubicBezTo>
                    <a:pt x="22" y="1"/>
                    <a:pt x="1" y="84"/>
                    <a:pt x="1" y="126"/>
                  </a:cubicBezTo>
                  <a:cubicBezTo>
                    <a:pt x="1" y="147"/>
                    <a:pt x="43" y="189"/>
                    <a:pt x="43" y="189"/>
                  </a:cubicBezTo>
                  <a:cubicBezTo>
                    <a:pt x="85" y="189"/>
                    <a:pt x="85" y="84"/>
                    <a:pt x="85" y="43"/>
                  </a:cubicBezTo>
                  <a:cubicBezTo>
                    <a:pt x="85" y="22"/>
                    <a:pt x="43" y="1"/>
                    <a:pt x="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3"/>
            <p:cNvSpPr/>
            <p:nvPr/>
          </p:nvSpPr>
          <p:spPr>
            <a:xfrm>
              <a:off x="1844475" y="1086050"/>
              <a:ext cx="2125" cy="4725"/>
            </a:xfrm>
            <a:custGeom>
              <a:avLst/>
              <a:gdLst/>
              <a:ahLst/>
              <a:cxnLst/>
              <a:rect l="l" t="t" r="r" b="b"/>
              <a:pathLst>
                <a:path w="85" h="189" extrusionOk="0">
                  <a:moveTo>
                    <a:pt x="63" y="0"/>
                  </a:moveTo>
                  <a:cubicBezTo>
                    <a:pt x="63" y="0"/>
                    <a:pt x="21" y="105"/>
                    <a:pt x="1" y="126"/>
                  </a:cubicBezTo>
                  <a:cubicBezTo>
                    <a:pt x="1" y="168"/>
                    <a:pt x="63" y="188"/>
                    <a:pt x="63" y="188"/>
                  </a:cubicBezTo>
                  <a:cubicBezTo>
                    <a:pt x="84" y="188"/>
                    <a:pt x="84" y="84"/>
                    <a:pt x="84" y="63"/>
                  </a:cubicBezTo>
                  <a:cubicBezTo>
                    <a:pt x="84" y="21"/>
                    <a:pt x="63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3"/>
            <p:cNvSpPr/>
            <p:nvPr/>
          </p:nvSpPr>
          <p:spPr>
            <a:xfrm>
              <a:off x="1777000" y="1088125"/>
              <a:ext cx="2125" cy="4750"/>
            </a:xfrm>
            <a:custGeom>
              <a:avLst/>
              <a:gdLst/>
              <a:ahLst/>
              <a:cxnLst/>
              <a:rect l="l" t="t" r="r" b="b"/>
              <a:pathLst>
                <a:path w="85" h="190" extrusionOk="0">
                  <a:moveTo>
                    <a:pt x="63" y="1"/>
                  </a:moveTo>
                  <a:cubicBezTo>
                    <a:pt x="63" y="1"/>
                    <a:pt x="42" y="85"/>
                    <a:pt x="0" y="126"/>
                  </a:cubicBezTo>
                  <a:cubicBezTo>
                    <a:pt x="0" y="168"/>
                    <a:pt x="63" y="189"/>
                    <a:pt x="63" y="189"/>
                  </a:cubicBezTo>
                  <a:cubicBezTo>
                    <a:pt x="84" y="189"/>
                    <a:pt x="84" y="85"/>
                    <a:pt x="84" y="43"/>
                  </a:cubicBezTo>
                  <a:cubicBezTo>
                    <a:pt x="84" y="22"/>
                    <a:pt x="63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Google Shape;1824;p47"/>
          <p:cNvSpPr txBox="1">
            <a:spLocks noGrp="1"/>
          </p:cNvSpPr>
          <p:nvPr>
            <p:ph type="title" idx="7"/>
          </p:nvPr>
        </p:nvSpPr>
        <p:spPr>
          <a:xfrm>
            <a:off x="836250" y="445025"/>
            <a:ext cx="747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Initial Data- Environmentally</a:t>
            </a:r>
            <a:endParaRPr dirty="0"/>
          </a:p>
        </p:txBody>
      </p:sp>
      <p:grpSp>
        <p:nvGrpSpPr>
          <p:cNvPr id="2128" name="Google Shape;2128;p47"/>
          <p:cNvGrpSpPr/>
          <p:nvPr/>
        </p:nvGrpSpPr>
        <p:grpSpPr>
          <a:xfrm>
            <a:off x="7076813" y="2298180"/>
            <a:ext cx="251475" cy="367340"/>
            <a:chOff x="3662144" y="4135505"/>
            <a:chExt cx="232955" cy="340318"/>
          </a:xfrm>
        </p:grpSpPr>
        <p:sp>
          <p:nvSpPr>
            <p:cNvPr id="2129" name="Google Shape;2129;p47"/>
            <p:cNvSpPr/>
            <p:nvPr/>
          </p:nvSpPr>
          <p:spPr>
            <a:xfrm>
              <a:off x="3662144" y="4135505"/>
              <a:ext cx="163761" cy="340318"/>
            </a:xfrm>
            <a:custGeom>
              <a:avLst/>
              <a:gdLst/>
              <a:ahLst/>
              <a:cxnLst/>
              <a:rect l="l" t="t" r="r" b="b"/>
              <a:pathLst>
                <a:path w="5157" h="10717" extrusionOk="0">
                  <a:moveTo>
                    <a:pt x="2573" y="1"/>
                  </a:moveTo>
                  <a:cubicBezTo>
                    <a:pt x="1715" y="1"/>
                    <a:pt x="1013" y="703"/>
                    <a:pt x="1013" y="1572"/>
                  </a:cubicBezTo>
                  <a:lnTo>
                    <a:pt x="1013" y="6097"/>
                  </a:lnTo>
                  <a:cubicBezTo>
                    <a:pt x="370" y="6585"/>
                    <a:pt x="1" y="7347"/>
                    <a:pt x="1" y="8144"/>
                  </a:cubicBezTo>
                  <a:cubicBezTo>
                    <a:pt x="1" y="9561"/>
                    <a:pt x="1156" y="10716"/>
                    <a:pt x="2573" y="10716"/>
                  </a:cubicBezTo>
                  <a:cubicBezTo>
                    <a:pt x="3990" y="10716"/>
                    <a:pt x="5144" y="9561"/>
                    <a:pt x="5144" y="8144"/>
                  </a:cubicBezTo>
                  <a:cubicBezTo>
                    <a:pt x="5156" y="7323"/>
                    <a:pt x="4775" y="6573"/>
                    <a:pt x="4144" y="6073"/>
                  </a:cubicBezTo>
                  <a:lnTo>
                    <a:pt x="4144" y="3322"/>
                  </a:lnTo>
                  <a:cubicBezTo>
                    <a:pt x="4144" y="3239"/>
                    <a:pt x="4061" y="3156"/>
                    <a:pt x="3978" y="3156"/>
                  </a:cubicBezTo>
                  <a:cubicBezTo>
                    <a:pt x="3882" y="3156"/>
                    <a:pt x="3811" y="3239"/>
                    <a:pt x="3811" y="3322"/>
                  </a:cubicBezTo>
                  <a:lnTo>
                    <a:pt x="3811" y="6168"/>
                  </a:lnTo>
                  <a:cubicBezTo>
                    <a:pt x="3811" y="6216"/>
                    <a:pt x="3847" y="6275"/>
                    <a:pt x="3871" y="6299"/>
                  </a:cubicBezTo>
                  <a:cubicBezTo>
                    <a:pt x="4466" y="6716"/>
                    <a:pt x="4823" y="7418"/>
                    <a:pt x="4823" y="8133"/>
                  </a:cubicBezTo>
                  <a:cubicBezTo>
                    <a:pt x="4823" y="9359"/>
                    <a:pt x="3811" y="10383"/>
                    <a:pt x="2573" y="10383"/>
                  </a:cubicBezTo>
                  <a:cubicBezTo>
                    <a:pt x="1346" y="10383"/>
                    <a:pt x="322" y="9371"/>
                    <a:pt x="322" y="8133"/>
                  </a:cubicBezTo>
                  <a:cubicBezTo>
                    <a:pt x="322" y="7406"/>
                    <a:pt x="680" y="6716"/>
                    <a:pt x="1275" y="6299"/>
                  </a:cubicBezTo>
                  <a:cubicBezTo>
                    <a:pt x="1323" y="6275"/>
                    <a:pt x="1334" y="6228"/>
                    <a:pt x="1334" y="6168"/>
                  </a:cubicBezTo>
                  <a:lnTo>
                    <a:pt x="1334" y="1572"/>
                  </a:lnTo>
                  <a:cubicBezTo>
                    <a:pt x="1334" y="882"/>
                    <a:pt x="1894" y="334"/>
                    <a:pt x="2573" y="334"/>
                  </a:cubicBezTo>
                  <a:cubicBezTo>
                    <a:pt x="3263" y="334"/>
                    <a:pt x="3811" y="882"/>
                    <a:pt x="3811" y="1572"/>
                  </a:cubicBezTo>
                  <a:lnTo>
                    <a:pt x="3811" y="2703"/>
                  </a:lnTo>
                  <a:cubicBezTo>
                    <a:pt x="3811" y="2787"/>
                    <a:pt x="3882" y="2858"/>
                    <a:pt x="3978" y="2858"/>
                  </a:cubicBezTo>
                  <a:cubicBezTo>
                    <a:pt x="4061" y="2858"/>
                    <a:pt x="4132" y="2787"/>
                    <a:pt x="4132" y="2703"/>
                  </a:cubicBezTo>
                  <a:lnTo>
                    <a:pt x="4132" y="1572"/>
                  </a:lnTo>
                  <a:cubicBezTo>
                    <a:pt x="4132" y="703"/>
                    <a:pt x="3442" y="1"/>
                    <a:pt x="25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47"/>
            <p:cNvSpPr/>
            <p:nvPr/>
          </p:nvSpPr>
          <p:spPr>
            <a:xfrm>
              <a:off x="3689771" y="4162719"/>
              <a:ext cx="109650" cy="285859"/>
            </a:xfrm>
            <a:custGeom>
              <a:avLst/>
              <a:gdLst/>
              <a:ahLst/>
              <a:cxnLst/>
              <a:rect l="l" t="t" r="r" b="b"/>
              <a:pathLst>
                <a:path w="3453" h="9002" extrusionOk="0">
                  <a:moveTo>
                    <a:pt x="1727" y="310"/>
                  </a:moveTo>
                  <a:cubicBezTo>
                    <a:pt x="1941" y="310"/>
                    <a:pt x="2108" y="489"/>
                    <a:pt x="2108" y="691"/>
                  </a:cubicBezTo>
                  <a:lnTo>
                    <a:pt x="2108" y="1156"/>
                  </a:lnTo>
                  <a:lnTo>
                    <a:pt x="1322" y="1156"/>
                  </a:lnTo>
                  <a:lnTo>
                    <a:pt x="1322" y="691"/>
                  </a:lnTo>
                  <a:cubicBezTo>
                    <a:pt x="1322" y="489"/>
                    <a:pt x="1500" y="310"/>
                    <a:pt x="1727" y="310"/>
                  </a:cubicBezTo>
                  <a:close/>
                  <a:moveTo>
                    <a:pt x="2108" y="1489"/>
                  </a:moveTo>
                  <a:lnTo>
                    <a:pt x="2108" y="2382"/>
                  </a:lnTo>
                  <a:lnTo>
                    <a:pt x="1322" y="2382"/>
                  </a:lnTo>
                  <a:lnTo>
                    <a:pt x="1322" y="1489"/>
                  </a:lnTo>
                  <a:close/>
                  <a:moveTo>
                    <a:pt x="2108" y="2704"/>
                  </a:moveTo>
                  <a:lnTo>
                    <a:pt x="2108" y="3596"/>
                  </a:lnTo>
                  <a:lnTo>
                    <a:pt x="1322" y="3596"/>
                  </a:lnTo>
                  <a:lnTo>
                    <a:pt x="1322" y="2704"/>
                  </a:lnTo>
                  <a:close/>
                  <a:moveTo>
                    <a:pt x="2108" y="3906"/>
                  </a:moveTo>
                  <a:lnTo>
                    <a:pt x="2108" y="4799"/>
                  </a:lnTo>
                  <a:lnTo>
                    <a:pt x="1322" y="4799"/>
                  </a:lnTo>
                  <a:lnTo>
                    <a:pt x="1322" y="3906"/>
                  </a:lnTo>
                  <a:close/>
                  <a:moveTo>
                    <a:pt x="1727" y="1"/>
                  </a:moveTo>
                  <a:cubicBezTo>
                    <a:pt x="1334" y="1"/>
                    <a:pt x="1012" y="310"/>
                    <a:pt x="1012" y="715"/>
                  </a:cubicBezTo>
                  <a:lnTo>
                    <a:pt x="1012" y="5668"/>
                  </a:lnTo>
                  <a:lnTo>
                    <a:pt x="726" y="5871"/>
                  </a:lnTo>
                  <a:cubicBezTo>
                    <a:pt x="262" y="6204"/>
                    <a:pt x="0" y="6728"/>
                    <a:pt x="0" y="7276"/>
                  </a:cubicBezTo>
                  <a:cubicBezTo>
                    <a:pt x="0" y="7609"/>
                    <a:pt x="95" y="7954"/>
                    <a:pt x="298" y="8240"/>
                  </a:cubicBezTo>
                  <a:cubicBezTo>
                    <a:pt x="321" y="8286"/>
                    <a:pt x="374" y="8312"/>
                    <a:pt x="427" y="8312"/>
                  </a:cubicBezTo>
                  <a:cubicBezTo>
                    <a:pt x="457" y="8312"/>
                    <a:pt x="487" y="8304"/>
                    <a:pt x="512" y="8288"/>
                  </a:cubicBezTo>
                  <a:cubicBezTo>
                    <a:pt x="595" y="8240"/>
                    <a:pt x="607" y="8133"/>
                    <a:pt x="560" y="8061"/>
                  </a:cubicBezTo>
                  <a:cubicBezTo>
                    <a:pt x="393" y="7823"/>
                    <a:pt x="322" y="7549"/>
                    <a:pt x="322" y="7276"/>
                  </a:cubicBezTo>
                  <a:cubicBezTo>
                    <a:pt x="322" y="6811"/>
                    <a:pt x="548" y="6394"/>
                    <a:pt x="917" y="6121"/>
                  </a:cubicBezTo>
                  <a:lnTo>
                    <a:pt x="1274" y="5871"/>
                  </a:lnTo>
                  <a:cubicBezTo>
                    <a:pt x="1322" y="5847"/>
                    <a:pt x="1334" y="5799"/>
                    <a:pt x="1334" y="5740"/>
                  </a:cubicBezTo>
                  <a:lnTo>
                    <a:pt x="1334" y="5132"/>
                  </a:lnTo>
                  <a:lnTo>
                    <a:pt x="2119" y="5132"/>
                  </a:lnTo>
                  <a:lnTo>
                    <a:pt x="2119" y="5740"/>
                  </a:lnTo>
                  <a:cubicBezTo>
                    <a:pt x="2119" y="5787"/>
                    <a:pt x="2155" y="5847"/>
                    <a:pt x="2179" y="5871"/>
                  </a:cubicBezTo>
                  <a:lnTo>
                    <a:pt x="2536" y="6121"/>
                  </a:lnTo>
                  <a:cubicBezTo>
                    <a:pt x="2917" y="6394"/>
                    <a:pt x="3131" y="6823"/>
                    <a:pt x="3131" y="7276"/>
                  </a:cubicBezTo>
                  <a:cubicBezTo>
                    <a:pt x="3120" y="8049"/>
                    <a:pt x="2500" y="8669"/>
                    <a:pt x="1727" y="8669"/>
                  </a:cubicBezTo>
                  <a:cubicBezTo>
                    <a:pt x="1441" y="8669"/>
                    <a:pt x="1155" y="8585"/>
                    <a:pt x="917" y="8419"/>
                  </a:cubicBezTo>
                  <a:cubicBezTo>
                    <a:pt x="892" y="8402"/>
                    <a:pt x="863" y="8394"/>
                    <a:pt x="835" y="8394"/>
                  </a:cubicBezTo>
                  <a:cubicBezTo>
                    <a:pt x="782" y="8394"/>
                    <a:pt x="729" y="8420"/>
                    <a:pt x="691" y="8466"/>
                  </a:cubicBezTo>
                  <a:cubicBezTo>
                    <a:pt x="655" y="8538"/>
                    <a:pt x="667" y="8633"/>
                    <a:pt x="738" y="8692"/>
                  </a:cubicBezTo>
                  <a:cubicBezTo>
                    <a:pt x="1036" y="8895"/>
                    <a:pt x="1369" y="9002"/>
                    <a:pt x="1727" y="9002"/>
                  </a:cubicBezTo>
                  <a:cubicBezTo>
                    <a:pt x="2679" y="9002"/>
                    <a:pt x="3453" y="8228"/>
                    <a:pt x="3453" y="7276"/>
                  </a:cubicBezTo>
                  <a:cubicBezTo>
                    <a:pt x="3453" y="6716"/>
                    <a:pt x="3179" y="6192"/>
                    <a:pt x="2715" y="5871"/>
                  </a:cubicBezTo>
                  <a:lnTo>
                    <a:pt x="2441" y="5668"/>
                  </a:lnTo>
                  <a:lnTo>
                    <a:pt x="2441" y="715"/>
                  </a:lnTo>
                  <a:cubicBezTo>
                    <a:pt x="2441" y="322"/>
                    <a:pt x="2119" y="1"/>
                    <a:pt x="17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47"/>
            <p:cNvSpPr/>
            <p:nvPr/>
          </p:nvSpPr>
          <p:spPr>
            <a:xfrm>
              <a:off x="3838352" y="4182375"/>
              <a:ext cx="56746" cy="94947"/>
            </a:xfrm>
            <a:custGeom>
              <a:avLst/>
              <a:gdLst/>
              <a:ahLst/>
              <a:cxnLst/>
              <a:rect l="l" t="t" r="r" b="b"/>
              <a:pathLst>
                <a:path w="1787" h="2990" extrusionOk="0">
                  <a:moveTo>
                    <a:pt x="881" y="1"/>
                  </a:moveTo>
                  <a:cubicBezTo>
                    <a:pt x="334" y="1"/>
                    <a:pt x="0" y="334"/>
                    <a:pt x="0" y="894"/>
                  </a:cubicBezTo>
                  <a:lnTo>
                    <a:pt x="0" y="2096"/>
                  </a:lnTo>
                  <a:cubicBezTo>
                    <a:pt x="0" y="2394"/>
                    <a:pt x="96" y="2632"/>
                    <a:pt x="262" y="2787"/>
                  </a:cubicBezTo>
                  <a:cubicBezTo>
                    <a:pt x="405" y="2918"/>
                    <a:pt x="619" y="2989"/>
                    <a:pt x="869" y="2989"/>
                  </a:cubicBezTo>
                  <a:cubicBezTo>
                    <a:pt x="1393" y="2989"/>
                    <a:pt x="1751" y="2692"/>
                    <a:pt x="1751" y="2263"/>
                  </a:cubicBezTo>
                  <a:cubicBezTo>
                    <a:pt x="1786" y="2120"/>
                    <a:pt x="1715" y="2073"/>
                    <a:pt x="1596" y="2073"/>
                  </a:cubicBezTo>
                  <a:cubicBezTo>
                    <a:pt x="1489" y="2073"/>
                    <a:pt x="1417" y="2120"/>
                    <a:pt x="1417" y="2192"/>
                  </a:cubicBezTo>
                  <a:cubicBezTo>
                    <a:pt x="1393" y="2382"/>
                    <a:pt x="1358" y="2668"/>
                    <a:pt x="917" y="2668"/>
                  </a:cubicBezTo>
                  <a:cubicBezTo>
                    <a:pt x="560" y="2668"/>
                    <a:pt x="381" y="2489"/>
                    <a:pt x="381" y="2096"/>
                  </a:cubicBezTo>
                  <a:lnTo>
                    <a:pt x="381" y="894"/>
                  </a:lnTo>
                  <a:cubicBezTo>
                    <a:pt x="381" y="525"/>
                    <a:pt x="560" y="334"/>
                    <a:pt x="893" y="334"/>
                  </a:cubicBezTo>
                  <a:cubicBezTo>
                    <a:pt x="1298" y="334"/>
                    <a:pt x="1405" y="584"/>
                    <a:pt x="1405" y="775"/>
                  </a:cubicBezTo>
                  <a:cubicBezTo>
                    <a:pt x="1405" y="846"/>
                    <a:pt x="1477" y="906"/>
                    <a:pt x="1584" y="906"/>
                  </a:cubicBezTo>
                  <a:cubicBezTo>
                    <a:pt x="1703" y="906"/>
                    <a:pt x="1762" y="882"/>
                    <a:pt x="1762" y="715"/>
                  </a:cubicBezTo>
                  <a:cubicBezTo>
                    <a:pt x="1762" y="299"/>
                    <a:pt x="1405" y="1"/>
                    <a:pt x="8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47"/>
            <p:cNvSpPr/>
            <p:nvPr/>
          </p:nvSpPr>
          <p:spPr>
            <a:xfrm>
              <a:off x="3813012" y="4151763"/>
              <a:ext cx="32930" cy="32930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36" y="310"/>
                  </a:moveTo>
                  <a:cubicBezTo>
                    <a:pt x="644" y="310"/>
                    <a:pt x="739" y="405"/>
                    <a:pt x="739" y="524"/>
                  </a:cubicBezTo>
                  <a:cubicBezTo>
                    <a:pt x="727" y="620"/>
                    <a:pt x="644" y="727"/>
                    <a:pt x="536" y="727"/>
                  </a:cubicBezTo>
                  <a:cubicBezTo>
                    <a:pt x="429" y="727"/>
                    <a:pt x="322" y="643"/>
                    <a:pt x="322" y="524"/>
                  </a:cubicBezTo>
                  <a:cubicBezTo>
                    <a:pt x="322" y="417"/>
                    <a:pt x="417" y="310"/>
                    <a:pt x="536" y="310"/>
                  </a:cubicBezTo>
                  <a:close/>
                  <a:moveTo>
                    <a:pt x="524" y="1"/>
                  </a:moveTo>
                  <a:cubicBezTo>
                    <a:pt x="239" y="1"/>
                    <a:pt x="1" y="239"/>
                    <a:pt x="1" y="524"/>
                  </a:cubicBezTo>
                  <a:cubicBezTo>
                    <a:pt x="1" y="798"/>
                    <a:pt x="239" y="1036"/>
                    <a:pt x="524" y="1036"/>
                  </a:cubicBezTo>
                  <a:cubicBezTo>
                    <a:pt x="822" y="1036"/>
                    <a:pt x="1036" y="798"/>
                    <a:pt x="1036" y="524"/>
                  </a:cubicBezTo>
                  <a:cubicBezTo>
                    <a:pt x="1036" y="239"/>
                    <a:pt x="798" y="1"/>
                    <a:pt x="5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F04C528E-F353-0149-A033-160200C30B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85" r="10221" b="11388"/>
          <a:stretch/>
        </p:blipFill>
        <p:spPr>
          <a:xfrm>
            <a:off x="4707292" y="2193697"/>
            <a:ext cx="4080081" cy="294980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C0C5888-7537-8047-AF94-DA90EED62F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61" r="6296" b="11397"/>
          <a:stretch/>
        </p:blipFill>
        <p:spPr>
          <a:xfrm>
            <a:off x="356627" y="959581"/>
            <a:ext cx="4315581" cy="277838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Google Shape;1824;p47"/>
          <p:cNvSpPr txBox="1">
            <a:spLocks noGrp="1"/>
          </p:cNvSpPr>
          <p:nvPr>
            <p:ph type="title" idx="7"/>
          </p:nvPr>
        </p:nvSpPr>
        <p:spPr>
          <a:xfrm>
            <a:off x="836250" y="445025"/>
            <a:ext cx="747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Init</a:t>
            </a:r>
            <a:r>
              <a:rPr lang="en-US" dirty="0" err="1"/>
              <a:t>i</a:t>
            </a:r>
            <a:r>
              <a:rPr lang="en" dirty="0"/>
              <a:t>al Data- Environmentally</a:t>
            </a:r>
            <a:endParaRPr dirty="0"/>
          </a:p>
        </p:txBody>
      </p:sp>
      <p:grpSp>
        <p:nvGrpSpPr>
          <p:cNvPr id="2128" name="Google Shape;2128;p47"/>
          <p:cNvGrpSpPr/>
          <p:nvPr/>
        </p:nvGrpSpPr>
        <p:grpSpPr>
          <a:xfrm>
            <a:off x="7076813" y="2298180"/>
            <a:ext cx="251475" cy="367340"/>
            <a:chOff x="3662144" y="4135505"/>
            <a:chExt cx="232955" cy="340318"/>
          </a:xfrm>
        </p:grpSpPr>
        <p:sp>
          <p:nvSpPr>
            <p:cNvPr id="2129" name="Google Shape;2129;p47"/>
            <p:cNvSpPr/>
            <p:nvPr/>
          </p:nvSpPr>
          <p:spPr>
            <a:xfrm>
              <a:off x="3662144" y="4135505"/>
              <a:ext cx="163761" cy="340318"/>
            </a:xfrm>
            <a:custGeom>
              <a:avLst/>
              <a:gdLst/>
              <a:ahLst/>
              <a:cxnLst/>
              <a:rect l="l" t="t" r="r" b="b"/>
              <a:pathLst>
                <a:path w="5157" h="10717" extrusionOk="0">
                  <a:moveTo>
                    <a:pt x="2573" y="1"/>
                  </a:moveTo>
                  <a:cubicBezTo>
                    <a:pt x="1715" y="1"/>
                    <a:pt x="1013" y="703"/>
                    <a:pt x="1013" y="1572"/>
                  </a:cubicBezTo>
                  <a:lnTo>
                    <a:pt x="1013" y="6097"/>
                  </a:lnTo>
                  <a:cubicBezTo>
                    <a:pt x="370" y="6585"/>
                    <a:pt x="1" y="7347"/>
                    <a:pt x="1" y="8144"/>
                  </a:cubicBezTo>
                  <a:cubicBezTo>
                    <a:pt x="1" y="9561"/>
                    <a:pt x="1156" y="10716"/>
                    <a:pt x="2573" y="10716"/>
                  </a:cubicBezTo>
                  <a:cubicBezTo>
                    <a:pt x="3990" y="10716"/>
                    <a:pt x="5144" y="9561"/>
                    <a:pt x="5144" y="8144"/>
                  </a:cubicBezTo>
                  <a:cubicBezTo>
                    <a:pt x="5156" y="7323"/>
                    <a:pt x="4775" y="6573"/>
                    <a:pt x="4144" y="6073"/>
                  </a:cubicBezTo>
                  <a:lnTo>
                    <a:pt x="4144" y="3322"/>
                  </a:lnTo>
                  <a:cubicBezTo>
                    <a:pt x="4144" y="3239"/>
                    <a:pt x="4061" y="3156"/>
                    <a:pt x="3978" y="3156"/>
                  </a:cubicBezTo>
                  <a:cubicBezTo>
                    <a:pt x="3882" y="3156"/>
                    <a:pt x="3811" y="3239"/>
                    <a:pt x="3811" y="3322"/>
                  </a:cubicBezTo>
                  <a:lnTo>
                    <a:pt x="3811" y="6168"/>
                  </a:lnTo>
                  <a:cubicBezTo>
                    <a:pt x="3811" y="6216"/>
                    <a:pt x="3847" y="6275"/>
                    <a:pt x="3871" y="6299"/>
                  </a:cubicBezTo>
                  <a:cubicBezTo>
                    <a:pt x="4466" y="6716"/>
                    <a:pt x="4823" y="7418"/>
                    <a:pt x="4823" y="8133"/>
                  </a:cubicBezTo>
                  <a:cubicBezTo>
                    <a:pt x="4823" y="9359"/>
                    <a:pt x="3811" y="10383"/>
                    <a:pt x="2573" y="10383"/>
                  </a:cubicBezTo>
                  <a:cubicBezTo>
                    <a:pt x="1346" y="10383"/>
                    <a:pt x="322" y="9371"/>
                    <a:pt x="322" y="8133"/>
                  </a:cubicBezTo>
                  <a:cubicBezTo>
                    <a:pt x="322" y="7406"/>
                    <a:pt x="680" y="6716"/>
                    <a:pt x="1275" y="6299"/>
                  </a:cubicBezTo>
                  <a:cubicBezTo>
                    <a:pt x="1323" y="6275"/>
                    <a:pt x="1334" y="6228"/>
                    <a:pt x="1334" y="6168"/>
                  </a:cubicBezTo>
                  <a:lnTo>
                    <a:pt x="1334" y="1572"/>
                  </a:lnTo>
                  <a:cubicBezTo>
                    <a:pt x="1334" y="882"/>
                    <a:pt x="1894" y="334"/>
                    <a:pt x="2573" y="334"/>
                  </a:cubicBezTo>
                  <a:cubicBezTo>
                    <a:pt x="3263" y="334"/>
                    <a:pt x="3811" y="882"/>
                    <a:pt x="3811" y="1572"/>
                  </a:cubicBezTo>
                  <a:lnTo>
                    <a:pt x="3811" y="2703"/>
                  </a:lnTo>
                  <a:cubicBezTo>
                    <a:pt x="3811" y="2787"/>
                    <a:pt x="3882" y="2858"/>
                    <a:pt x="3978" y="2858"/>
                  </a:cubicBezTo>
                  <a:cubicBezTo>
                    <a:pt x="4061" y="2858"/>
                    <a:pt x="4132" y="2787"/>
                    <a:pt x="4132" y="2703"/>
                  </a:cubicBezTo>
                  <a:lnTo>
                    <a:pt x="4132" y="1572"/>
                  </a:lnTo>
                  <a:cubicBezTo>
                    <a:pt x="4132" y="703"/>
                    <a:pt x="3442" y="1"/>
                    <a:pt x="25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47"/>
            <p:cNvSpPr/>
            <p:nvPr/>
          </p:nvSpPr>
          <p:spPr>
            <a:xfrm>
              <a:off x="3689771" y="4162719"/>
              <a:ext cx="109650" cy="285859"/>
            </a:xfrm>
            <a:custGeom>
              <a:avLst/>
              <a:gdLst/>
              <a:ahLst/>
              <a:cxnLst/>
              <a:rect l="l" t="t" r="r" b="b"/>
              <a:pathLst>
                <a:path w="3453" h="9002" extrusionOk="0">
                  <a:moveTo>
                    <a:pt x="1727" y="310"/>
                  </a:moveTo>
                  <a:cubicBezTo>
                    <a:pt x="1941" y="310"/>
                    <a:pt x="2108" y="489"/>
                    <a:pt x="2108" y="691"/>
                  </a:cubicBezTo>
                  <a:lnTo>
                    <a:pt x="2108" y="1156"/>
                  </a:lnTo>
                  <a:lnTo>
                    <a:pt x="1322" y="1156"/>
                  </a:lnTo>
                  <a:lnTo>
                    <a:pt x="1322" y="691"/>
                  </a:lnTo>
                  <a:cubicBezTo>
                    <a:pt x="1322" y="489"/>
                    <a:pt x="1500" y="310"/>
                    <a:pt x="1727" y="310"/>
                  </a:cubicBezTo>
                  <a:close/>
                  <a:moveTo>
                    <a:pt x="2108" y="1489"/>
                  </a:moveTo>
                  <a:lnTo>
                    <a:pt x="2108" y="2382"/>
                  </a:lnTo>
                  <a:lnTo>
                    <a:pt x="1322" y="2382"/>
                  </a:lnTo>
                  <a:lnTo>
                    <a:pt x="1322" y="1489"/>
                  </a:lnTo>
                  <a:close/>
                  <a:moveTo>
                    <a:pt x="2108" y="2704"/>
                  </a:moveTo>
                  <a:lnTo>
                    <a:pt x="2108" y="3596"/>
                  </a:lnTo>
                  <a:lnTo>
                    <a:pt x="1322" y="3596"/>
                  </a:lnTo>
                  <a:lnTo>
                    <a:pt x="1322" y="2704"/>
                  </a:lnTo>
                  <a:close/>
                  <a:moveTo>
                    <a:pt x="2108" y="3906"/>
                  </a:moveTo>
                  <a:lnTo>
                    <a:pt x="2108" y="4799"/>
                  </a:lnTo>
                  <a:lnTo>
                    <a:pt x="1322" y="4799"/>
                  </a:lnTo>
                  <a:lnTo>
                    <a:pt x="1322" y="3906"/>
                  </a:lnTo>
                  <a:close/>
                  <a:moveTo>
                    <a:pt x="1727" y="1"/>
                  </a:moveTo>
                  <a:cubicBezTo>
                    <a:pt x="1334" y="1"/>
                    <a:pt x="1012" y="310"/>
                    <a:pt x="1012" y="715"/>
                  </a:cubicBezTo>
                  <a:lnTo>
                    <a:pt x="1012" y="5668"/>
                  </a:lnTo>
                  <a:lnTo>
                    <a:pt x="726" y="5871"/>
                  </a:lnTo>
                  <a:cubicBezTo>
                    <a:pt x="262" y="6204"/>
                    <a:pt x="0" y="6728"/>
                    <a:pt x="0" y="7276"/>
                  </a:cubicBezTo>
                  <a:cubicBezTo>
                    <a:pt x="0" y="7609"/>
                    <a:pt x="95" y="7954"/>
                    <a:pt x="298" y="8240"/>
                  </a:cubicBezTo>
                  <a:cubicBezTo>
                    <a:pt x="321" y="8286"/>
                    <a:pt x="374" y="8312"/>
                    <a:pt x="427" y="8312"/>
                  </a:cubicBezTo>
                  <a:cubicBezTo>
                    <a:pt x="457" y="8312"/>
                    <a:pt x="487" y="8304"/>
                    <a:pt x="512" y="8288"/>
                  </a:cubicBezTo>
                  <a:cubicBezTo>
                    <a:pt x="595" y="8240"/>
                    <a:pt x="607" y="8133"/>
                    <a:pt x="560" y="8061"/>
                  </a:cubicBezTo>
                  <a:cubicBezTo>
                    <a:pt x="393" y="7823"/>
                    <a:pt x="322" y="7549"/>
                    <a:pt x="322" y="7276"/>
                  </a:cubicBezTo>
                  <a:cubicBezTo>
                    <a:pt x="322" y="6811"/>
                    <a:pt x="548" y="6394"/>
                    <a:pt x="917" y="6121"/>
                  </a:cubicBezTo>
                  <a:lnTo>
                    <a:pt x="1274" y="5871"/>
                  </a:lnTo>
                  <a:cubicBezTo>
                    <a:pt x="1322" y="5847"/>
                    <a:pt x="1334" y="5799"/>
                    <a:pt x="1334" y="5740"/>
                  </a:cubicBezTo>
                  <a:lnTo>
                    <a:pt x="1334" y="5132"/>
                  </a:lnTo>
                  <a:lnTo>
                    <a:pt x="2119" y="5132"/>
                  </a:lnTo>
                  <a:lnTo>
                    <a:pt x="2119" y="5740"/>
                  </a:lnTo>
                  <a:cubicBezTo>
                    <a:pt x="2119" y="5787"/>
                    <a:pt x="2155" y="5847"/>
                    <a:pt x="2179" y="5871"/>
                  </a:cubicBezTo>
                  <a:lnTo>
                    <a:pt x="2536" y="6121"/>
                  </a:lnTo>
                  <a:cubicBezTo>
                    <a:pt x="2917" y="6394"/>
                    <a:pt x="3131" y="6823"/>
                    <a:pt x="3131" y="7276"/>
                  </a:cubicBezTo>
                  <a:cubicBezTo>
                    <a:pt x="3120" y="8049"/>
                    <a:pt x="2500" y="8669"/>
                    <a:pt x="1727" y="8669"/>
                  </a:cubicBezTo>
                  <a:cubicBezTo>
                    <a:pt x="1441" y="8669"/>
                    <a:pt x="1155" y="8585"/>
                    <a:pt x="917" y="8419"/>
                  </a:cubicBezTo>
                  <a:cubicBezTo>
                    <a:pt x="892" y="8402"/>
                    <a:pt x="863" y="8394"/>
                    <a:pt x="835" y="8394"/>
                  </a:cubicBezTo>
                  <a:cubicBezTo>
                    <a:pt x="782" y="8394"/>
                    <a:pt x="729" y="8420"/>
                    <a:pt x="691" y="8466"/>
                  </a:cubicBezTo>
                  <a:cubicBezTo>
                    <a:pt x="655" y="8538"/>
                    <a:pt x="667" y="8633"/>
                    <a:pt x="738" y="8692"/>
                  </a:cubicBezTo>
                  <a:cubicBezTo>
                    <a:pt x="1036" y="8895"/>
                    <a:pt x="1369" y="9002"/>
                    <a:pt x="1727" y="9002"/>
                  </a:cubicBezTo>
                  <a:cubicBezTo>
                    <a:pt x="2679" y="9002"/>
                    <a:pt x="3453" y="8228"/>
                    <a:pt x="3453" y="7276"/>
                  </a:cubicBezTo>
                  <a:cubicBezTo>
                    <a:pt x="3453" y="6716"/>
                    <a:pt x="3179" y="6192"/>
                    <a:pt x="2715" y="5871"/>
                  </a:cubicBezTo>
                  <a:lnTo>
                    <a:pt x="2441" y="5668"/>
                  </a:lnTo>
                  <a:lnTo>
                    <a:pt x="2441" y="715"/>
                  </a:lnTo>
                  <a:cubicBezTo>
                    <a:pt x="2441" y="322"/>
                    <a:pt x="2119" y="1"/>
                    <a:pt x="17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47"/>
            <p:cNvSpPr/>
            <p:nvPr/>
          </p:nvSpPr>
          <p:spPr>
            <a:xfrm>
              <a:off x="3838352" y="4182375"/>
              <a:ext cx="56746" cy="94947"/>
            </a:xfrm>
            <a:custGeom>
              <a:avLst/>
              <a:gdLst/>
              <a:ahLst/>
              <a:cxnLst/>
              <a:rect l="l" t="t" r="r" b="b"/>
              <a:pathLst>
                <a:path w="1787" h="2990" extrusionOk="0">
                  <a:moveTo>
                    <a:pt x="881" y="1"/>
                  </a:moveTo>
                  <a:cubicBezTo>
                    <a:pt x="334" y="1"/>
                    <a:pt x="0" y="334"/>
                    <a:pt x="0" y="894"/>
                  </a:cubicBezTo>
                  <a:lnTo>
                    <a:pt x="0" y="2096"/>
                  </a:lnTo>
                  <a:cubicBezTo>
                    <a:pt x="0" y="2394"/>
                    <a:pt x="96" y="2632"/>
                    <a:pt x="262" y="2787"/>
                  </a:cubicBezTo>
                  <a:cubicBezTo>
                    <a:pt x="405" y="2918"/>
                    <a:pt x="619" y="2989"/>
                    <a:pt x="869" y="2989"/>
                  </a:cubicBezTo>
                  <a:cubicBezTo>
                    <a:pt x="1393" y="2989"/>
                    <a:pt x="1751" y="2692"/>
                    <a:pt x="1751" y="2263"/>
                  </a:cubicBezTo>
                  <a:cubicBezTo>
                    <a:pt x="1786" y="2120"/>
                    <a:pt x="1715" y="2073"/>
                    <a:pt x="1596" y="2073"/>
                  </a:cubicBezTo>
                  <a:cubicBezTo>
                    <a:pt x="1489" y="2073"/>
                    <a:pt x="1417" y="2120"/>
                    <a:pt x="1417" y="2192"/>
                  </a:cubicBezTo>
                  <a:cubicBezTo>
                    <a:pt x="1393" y="2382"/>
                    <a:pt x="1358" y="2668"/>
                    <a:pt x="917" y="2668"/>
                  </a:cubicBezTo>
                  <a:cubicBezTo>
                    <a:pt x="560" y="2668"/>
                    <a:pt x="381" y="2489"/>
                    <a:pt x="381" y="2096"/>
                  </a:cubicBezTo>
                  <a:lnTo>
                    <a:pt x="381" y="894"/>
                  </a:lnTo>
                  <a:cubicBezTo>
                    <a:pt x="381" y="525"/>
                    <a:pt x="560" y="334"/>
                    <a:pt x="893" y="334"/>
                  </a:cubicBezTo>
                  <a:cubicBezTo>
                    <a:pt x="1298" y="334"/>
                    <a:pt x="1405" y="584"/>
                    <a:pt x="1405" y="775"/>
                  </a:cubicBezTo>
                  <a:cubicBezTo>
                    <a:pt x="1405" y="846"/>
                    <a:pt x="1477" y="906"/>
                    <a:pt x="1584" y="906"/>
                  </a:cubicBezTo>
                  <a:cubicBezTo>
                    <a:pt x="1703" y="906"/>
                    <a:pt x="1762" y="882"/>
                    <a:pt x="1762" y="715"/>
                  </a:cubicBezTo>
                  <a:cubicBezTo>
                    <a:pt x="1762" y="299"/>
                    <a:pt x="1405" y="1"/>
                    <a:pt x="8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47"/>
            <p:cNvSpPr/>
            <p:nvPr/>
          </p:nvSpPr>
          <p:spPr>
            <a:xfrm>
              <a:off x="3813012" y="4151763"/>
              <a:ext cx="32930" cy="32930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36" y="310"/>
                  </a:moveTo>
                  <a:cubicBezTo>
                    <a:pt x="644" y="310"/>
                    <a:pt x="739" y="405"/>
                    <a:pt x="739" y="524"/>
                  </a:cubicBezTo>
                  <a:cubicBezTo>
                    <a:pt x="727" y="620"/>
                    <a:pt x="644" y="727"/>
                    <a:pt x="536" y="727"/>
                  </a:cubicBezTo>
                  <a:cubicBezTo>
                    <a:pt x="429" y="727"/>
                    <a:pt x="322" y="643"/>
                    <a:pt x="322" y="524"/>
                  </a:cubicBezTo>
                  <a:cubicBezTo>
                    <a:pt x="322" y="417"/>
                    <a:pt x="417" y="310"/>
                    <a:pt x="536" y="310"/>
                  </a:cubicBezTo>
                  <a:close/>
                  <a:moveTo>
                    <a:pt x="524" y="1"/>
                  </a:moveTo>
                  <a:cubicBezTo>
                    <a:pt x="239" y="1"/>
                    <a:pt x="1" y="239"/>
                    <a:pt x="1" y="524"/>
                  </a:cubicBezTo>
                  <a:cubicBezTo>
                    <a:pt x="1" y="798"/>
                    <a:pt x="239" y="1036"/>
                    <a:pt x="524" y="1036"/>
                  </a:cubicBezTo>
                  <a:cubicBezTo>
                    <a:pt x="822" y="1036"/>
                    <a:pt x="1036" y="798"/>
                    <a:pt x="1036" y="524"/>
                  </a:cubicBezTo>
                  <a:cubicBezTo>
                    <a:pt x="1036" y="239"/>
                    <a:pt x="798" y="1"/>
                    <a:pt x="5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955C4A20-0D29-D840-A23B-381FCF4C1F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20" r="5753" b="12278"/>
          <a:stretch/>
        </p:blipFill>
        <p:spPr>
          <a:xfrm>
            <a:off x="4444403" y="2002966"/>
            <a:ext cx="4156415" cy="292759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B24D801-D560-8E40-8B46-CFA6BFD4E0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86" r="7221" b="13738"/>
          <a:stretch/>
        </p:blipFill>
        <p:spPr>
          <a:xfrm>
            <a:off x="351979" y="999078"/>
            <a:ext cx="3923311" cy="319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782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2996">
              <a:schemeClr val="bg2">
                <a:lumMod val="60000"/>
                <a:lumOff val="40000"/>
              </a:schemeClr>
            </a:gs>
            <a:gs pos="13986">
              <a:schemeClr val="tx1">
                <a:lumMod val="20000"/>
                <a:lumOff val="8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rgbClr val="FFC00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Google Shape;1824;p47"/>
          <p:cNvSpPr txBox="1">
            <a:spLocks noGrp="1"/>
          </p:cNvSpPr>
          <p:nvPr>
            <p:ph type="title" idx="7"/>
          </p:nvPr>
        </p:nvSpPr>
        <p:spPr>
          <a:xfrm>
            <a:off x="836250" y="445025"/>
            <a:ext cx="747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Init</a:t>
            </a:r>
            <a:r>
              <a:rPr lang="en-US" dirty="0" err="1"/>
              <a:t>i</a:t>
            </a:r>
            <a:r>
              <a:rPr lang="en" dirty="0"/>
              <a:t>al Data- Environmentally</a:t>
            </a:r>
            <a:endParaRPr dirty="0"/>
          </a:p>
        </p:txBody>
      </p:sp>
      <p:grpSp>
        <p:nvGrpSpPr>
          <p:cNvPr id="2128" name="Google Shape;2128;p47"/>
          <p:cNvGrpSpPr/>
          <p:nvPr/>
        </p:nvGrpSpPr>
        <p:grpSpPr>
          <a:xfrm>
            <a:off x="7076813" y="2298180"/>
            <a:ext cx="251475" cy="367340"/>
            <a:chOff x="3662144" y="4135505"/>
            <a:chExt cx="232955" cy="340318"/>
          </a:xfrm>
        </p:grpSpPr>
        <p:sp>
          <p:nvSpPr>
            <p:cNvPr id="2129" name="Google Shape;2129;p47"/>
            <p:cNvSpPr/>
            <p:nvPr/>
          </p:nvSpPr>
          <p:spPr>
            <a:xfrm>
              <a:off x="3662144" y="4135505"/>
              <a:ext cx="163761" cy="340318"/>
            </a:xfrm>
            <a:custGeom>
              <a:avLst/>
              <a:gdLst/>
              <a:ahLst/>
              <a:cxnLst/>
              <a:rect l="l" t="t" r="r" b="b"/>
              <a:pathLst>
                <a:path w="5157" h="10717" extrusionOk="0">
                  <a:moveTo>
                    <a:pt x="2573" y="1"/>
                  </a:moveTo>
                  <a:cubicBezTo>
                    <a:pt x="1715" y="1"/>
                    <a:pt x="1013" y="703"/>
                    <a:pt x="1013" y="1572"/>
                  </a:cubicBezTo>
                  <a:lnTo>
                    <a:pt x="1013" y="6097"/>
                  </a:lnTo>
                  <a:cubicBezTo>
                    <a:pt x="370" y="6585"/>
                    <a:pt x="1" y="7347"/>
                    <a:pt x="1" y="8144"/>
                  </a:cubicBezTo>
                  <a:cubicBezTo>
                    <a:pt x="1" y="9561"/>
                    <a:pt x="1156" y="10716"/>
                    <a:pt x="2573" y="10716"/>
                  </a:cubicBezTo>
                  <a:cubicBezTo>
                    <a:pt x="3990" y="10716"/>
                    <a:pt x="5144" y="9561"/>
                    <a:pt x="5144" y="8144"/>
                  </a:cubicBezTo>
                  <a:cubicBezTo>
                    <a:pt x="5156" y="7323"/>
                    <a:pt x="4775" y="6573"/>
                    <a:pt x="4144" y="6073"/>
                  </a:cubicBezTo>
                  <a:lnTo>
                    <a:pt x="4144" y="3322"/>
                  </a:lnTo>
                  <a:cubicBezTo>
                    <a:pt x="4144" y="3239"/>
                    <a:pt x="4061" y="3156"/>
                    <a:pt x="3978" y="3156"/>
                  </a:cubicBezTo>
                  <a:cubicBezTo>
                    <a:pt x="3882" y="3156"/>
                    <a:pt x="3811" y="3239"/>
                    <a:pt x="3811" y="3322"/>
                  </a:cubicBezTo>
                  <a:lnTo>
                    <a:pt x="3811" y="6168"/>
                  </a:lnTo>
                  <a:cubicBezTo>
                    <a:pt x="3811" y="6216"/>
                    <a:pt x="3847" y="6275"/>
                    <a:pt x="3871" y="6299"/>
                  </a:cubicBezTo>
                  <a:cubicBezTo>
                    <a:pt x="4466" y="6716"/>
                    <a:pt x="4823" y="7418"/>
                    <a:pt x="4823" y="8133"/>
                  </a:cubicBezTo>
                  <a:cubicBezTo>
                    <a:pt x="4823" y="9359"/>
                    <a:pt x="3811" y="10383"/>
                    <a:pt x="2573" y="10383"/>
                  </a:cubicBezTo>
                  <a:cubicBezTo>
                    <a:pt x="1346" y="10383"/>
                    <a:pt x="322" y="9371"/>
                    <a:pt x="322" y="8133"/>
                  </a:cubicBezTo>
                  <a:cubicBezTo>
                    <a:pt x="322" y="7406"/>
                    <a:pt x="680" y="6716"/>
                    <a:pt x="1275" y="6299"/>
                  </a:cubicBezTo>
                  <a:cubicBezTo>
                    <a:pt x="1323" y="6275"/>
                    <a:pt x="1334" y="6228"/>
                    <a:pt x="1334" y="6168"/>
                  </a:cubicBezTo>
                  <a:lnTo>
                    <a:pt x="1334" y="1572"/>
                  </a:lnTo>
                  <a:cubicBezTo>
                    <a:pt x="1334" y="882"/>
                    <a:pt x="1894" y="334"/>
                    <a:pt x="2573" y="334"/>
                  </a:cubicBezTo>
                  <a:cubicBezTo>
                    <a:pt x="3263" y="334"/>
                    <a:pt x="3811" y="882"/>
                    <a:pt x="3811" y="1572"/>
                  </a:cubicBezTo>
                  <a:lnTo>
                    <a:pt x="3811" y="2703"/>
                  </a:lnTo>
                  <a:cubicBezTo>
                    <a:pt x="3811" y="2787"/>
                    <a:pt x="3882" y="2858"/>
                    <a:pt x="3978" y="2858"/>
                  </a:cubicBezTo>
                  <a:cubicBezTo>
                    <a:pt x="4061" y="2858"/>
                    <a:pt x="4132" y="2787"/>
                    <a:pt x="4132" y="2703"/>
                  </a:cubicBezTo>
                  <a:lnTo>
                    <a:pt x="4132" y="1572"/>
                  </a:lnTo>
                  <a:cubicBezTo>
                    <a:pt x="4132" y="703"/>
                    <a:pt x="3442" y="1"/>
                    <a:pt x="25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47"/>
            <p:cNvSpPr/>
            <p:nvPr/>
          </p:nvSpPr>
          <p:spPr>
            <a:xfrm>
              <a:off x="3689771" y="4162719"/>
              <a:ext cx="109650" cy="285859"/>
            </a:xfrm>
            <a:custGeom>
              <a:avLst/>
              <a:gdLst/>
              <a:ahLst/>
              <a:cxnLst/>
              <a:rect l="l" t="t" r="r" b="b"/>
              <a:pathLst>
                <a:path w="3453" h="9002" extrusionOk="0">
                  <a:moveTo>
                    <a:pt x="1727" y="310"/>
                  </a:moveTo>
                  <a:cubicBezTo>
                    <a:pt x="1941" y="310"/>
                    <a:pt x="2108" y="489"/>
                    <a:pt x="2108" y="691"/>
                  </a:cubicBezTo>
                  <a:lnTo>
                    <a:pt x="2108" y="1156"/>
                  </a:lnTo>
                  <a:lnTo>
                    <a:pt x="1322" y="1156"/>
                  </a:lnTo>
                  <a:lnTo>
                    <a:pt x="1322" y="691"/>
                  </a:lnTo>
                  <a:cubicBezTo>
                    <a:pt x="1322" y="489"/>
                    <a:pt x="1500" y="310"/>
                    <a:pt x="1727" y="310"/>
                  </a:cubicBezTo>
                  <a:close/>
                  <a:moveTo>
                    <a:pt x="2108" y="1489"/>
                  </a:moveTo>
                  <a:lnTo>
                    <a:pt x="2108" y="2382"/>
                  </a:lnTo>
                  <a:lnTo>
                    <a:pt x="1322" y="2382"/>
                  </a:lnTo>
                  <a:lnTo>
                    <a:pt x="1322" y="1489"/>
                  </a:lnTo>
                  <a:close/>
                  <a:moveTo>
                    <a:pt x="2108" y="2704"/>
                  </a:moveTo>
                  <a:lnTo>
                    <a:pt x="2108" y="3596"/>
                  </a:lnTo>
                  <a:lnTo>
                    <a:pt x="1322" y="3596"/>
                  </a:lnTo>
                  <a:lnTo>
                    <a:pt x="1322" y="2704"/>
                  </a:lnTo>
                  <a:close/>
                  <a:moveTo>
                    <a:pt x="2108" y="3906"/>
                  </a:moveTo>
                  <a:lnTo>
                    <a:pt x="2108" y="4799"/>
                  </a:lnTo>
                  <a:lnTo>
                    <a:pt x="1322" y="4799"/>
                  </a:lnTo>
                  <a:lnTo>
                    <a:pt x="1322" y="3906"/>
                  </a:lnTo>
                  <a:close/>
                  <a:moveTo>
                    <a:pt x="1727" y="1"/>
                  </a:moveTo>
                  <a:cubicBezTo>
                    <a:pt x="1334" y="1"/>
                    <a:pt x="1012" y="310"/>
                    <a:pt x="1012" y="715"/>
                  </a:cubicBezTo>
                  <a:lnTo>
                    <a:pt x="1012" y="5668"/>
                  </a:lnTo>
                  <a:lnTo>
                    <a:pt x="726" y="5871"/>
                  </a:lnTo>
                  <a:cubicBezTo>
                    <a:pt x="262" y="6204"/>
                    <a:pt x="0" y="6728"/>
                    <a:pt x="0" y="7276"/>
                  </a:cubicBezTo>
                  <a:cubicBezTo>
                    <a:pt x="0" y="7609"/>
                    <a:pt x="95" y="7954"/>
                    <a:pt x="298" y="8240"/>
                  </a:cubicBezTo>
                  <a:cubicBezTo>
                    <a:pt x="321" y="8286"/>
                    <a:pt x="374" y="8312"/>
                    <a:pt x="427" y="8312"/>
                  </a:cubicBezTo>
                  <a:cubicBezTo>
                    <a:pt x="457" y="8312"/>
                    <a:pt x="487" y="8304"/>
                    <a:pt x="512" y="8288"/>
                  </a:cubicBezTo>
                  <a:cubicBezTo>
                    <a:pt x="595" y="8240"/>
                    <a:pt x="607" y="8133"/>
                    <a:pt x="560" y="8061"/>
                  </a:cubicBezTo>
                  <a:cubicBezTo>
                    <a:pt x="393" y="7823"/>
                    <a:pt x="322" y="7549"/>
                    <a:pt x="322" y="7276"/>
                  </a:cubicBezTo>
                  <a:cubicBezTo>
                    <a:pt x="322" y="6811"/>
                    <a:pt x="548" y="6394"/>
                    <a:pt x="917" y="6121"/>
                  </a:cubicBezTo>
                  <a:lnTo>
                    <a:pt x="1274" y="5871"/>
                  </a:lnTo>
                  <a:cubicBezTo>
                    <a:pt x="1322" y="5847"/>
                    <a:pt x="1334" y="5799"/>
                    <a:pt x="1334" y="5740"/>
                  </a:cubicBezTo>
                  <a:lnTo>
                    <a:pt x="1334" y="5132"/>
                  </a:lnTo>
                  <a:lnTo>
                    <a:pt x="2119" y="5132"/>
                  </a:lnTo>
                  <a:lnTo>
                    <a:pt x="2119" y="5740"/>
                  </a:lnTo>
                  <a:cubicBezTo>
                    <a:pt x="2119" y="5787"/>
                    <a:pt x="2155" y="5847"/>
                    <a:pt x="2179" y="5871"/>
                  </a:cubicBezTo>
                  <a:lnTo>
                    <a:pt x="2536" y="6121"/>
                  </a:lnTo>
                  <a:cubicBezTo>
                    <a:pt x="2917" y="6394"/>
                    <a:pt x="3131" y="6823"/>
                    <a:pt x="3131" y="7276"/>
                  </a:cubicBezTo>
                  <a:cubicBezTo>
                    <a:pt x="3120" y="8049"/>
                    <a:pt x="2500" y="8669"/>
                    <a:pt x="1727" y="8669"/>
                  </a:cubicBezTo>
                  <a:cubicBezTo>
                    <a:pt x="1441" y="8669"/>
                    <a:pt x="1155" y="8585"/>
                    <a:pt x="917" y="8419"/>
                  </a:cubicBezTo>
                  <a:cubicBezTo>
                    <a:pt x="892" y="8402"/>
                    <a:pt x="863" y="8394"/>
                    <a:pt x="835" y="8394"/>
                  </a:cubicBezTo>
                  <a:cubicBezTo>
                    <a:pt x="782" y="8394"/>
                    <a:pt x="729" y="8420"/>
                    <a:pt x="691" y="8466"/>
                  </a:cubicBezTo>
                  <a:cubicBezTo>
                    <a:pt x="655" y="8538"/>
                    <a:pt x="667" y="8633"/>
                    <a:pt x="738" y="8692"/>
                  </a:cubicBezTo>
                  <a:cubicBezTo>
                    <a:pt x="1036" y="8895"/>
                    <a:pt x="1369" y="9002"/>
                    <a:pt x="1727" y="9002"/>
                  </a:cubicBezTo>
                  <a:cubicBezTo>
                    <a:pt x="2679" y="9002"/>
                    <a:pt x="3453" y="8228"/>
                    <a:pt x="3453" y="7276"/>
                  </a:cubicBezTo>
                  <a:cubicBezTo>
                    <a:pt x="3453" y="6716"/>
                    <a:pt x="3179" y="6192"/>
                    <a:pt x="2715" y="5871"/>
                  </a:cubicBezTo>
                  <a:lnTo>
                    <a:pt x="2441" y="5668"/>
                  </a:lnTo>
                  <a:lnTo>
                    <a:pt x="2441" y="715"/>
                  </a:lnTo>
                  <a:cubicBezTo>
                    <a:pt x="2441" y="322"/>
                    <a:pt x="2119" y="1"/>
                    <a:pt x="17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47"/>
            <p:cNvSpPr/>
            <p:nvPr/>
          </p:nvSpPr>
          <p:spPr>
            <a:xfrm>
              <a:off x="3838352" y="4182375"/>
              <a:ext cx="56746" cy="94947"/>
            </a:xfrm>
            <a:custGeom>
              <a:avLst/>
              <a:gdLst/>
              <a:ahLst/>
              <a:cxnLst/>
              <a:rect l="l" t="t" r="r" b="b"/>
              <a:pathLst>
                <a:path w="1787" h="2990" extrusionOk="0">
                  <a:moveTo>
                    <a:pt x="881" y="1"/>
                  </a:moveTo>
                  <a:cubicBezTo>
                    <a:pt x="334" y="1"/>
                    <a:pt x="0" y="334"/>
                    <a:pt x="0" y="894"/>
                  </a:cubicBezTo>
                  <a:lnTo>
                    <a:pt x="0" y="2096"/>
                  </a:lnTo>
                  <a:cubicBezTo>
                    <a:pt x="0" y="2394"/>
                    <a:pt x="96" y="2632"/>
                    <a:pt x="262" y="2787"/>
                  </a:cubicBezTo>
                  <a:cubicBezTo>
                    <a:pt x="405" y="2918"/>
                    <a:pt x="619" y="2989"/>
                    <a:pt x="869" y="2989"/>
                  </a:cubicBezTo>
                  <a:cubicBezTo>
                    <a:pt x="1393" y="2989"/>
                    <a:pt x="1751" y="2692"/>
                    <a:pt x="1751" y="2263"/>
                  </a:cubicBezTo>
                  <a:cubicBezTo>
                    <a:pt x="1786" y="2120"/>
                    <a:pt x="1715" y="2073"/>
                    <a:pt x="1596" y="2073"/>
                  </a:cubicBezTo>
                  <a:cubicBezTo>
                    <a:pt x="1489" y="2073"/>
                    <a:pt x="1417" y="2120"/>
                    <a:pt x="1417" y="2192"/>
                  </a:cubicBezTo>
                  <a:cubicBezTo>
                    <a:pt x="1393" y="2382"/>
                    <a:pt x="1358" y="2668"/>
                    <a:pt x="917" y="2668"/>
                  </a:cubicBezTo>
                  <a:cubicBezTo>
                    <a:pt x="560" y="2668"/>
                    <a:pt x="381" y="2489"/>
                    <a:pt x="381" y="2096"/>
                  </a:cubicBezTo>
                  <a:lnTo>
                    <a:pt x="381" y="894"/>
                  </a:lnTo>
                  <a:cubicBezTo>
                    <a:pt x="381" y="525"/>
                    <a:pt x="560" y="334"/>
                    <a:pt x="893" y="334"/>
                  </a:cubicBezTo>
                  <a:cubicBezTo>
                    <a:pt x="1298" y="334"/>
                    <a:pt x="1405" y="584"/>
                    <a:pt x="1405" y="775"/>
                  </a:cubicBezTo>
                  <a:cubicBezTo>
                    <a:pt x="1405" y="846"/>
                    <a:pt x="1477" y="906"/>
                    <a:pt x="1584" y="906"/>
                  </a:cubicBezTo>
                  <a:cubicBezTo>
                    <a:pt x="1703" y="906"/>
                    <a:pt x="1762" y="882"/>
                    <a:pt x="1762" y="715"/>
                  </a:cubicBezTo>
                  <a:cubicBezTo>
                    <a:pt x="1762" y="299"/>
                    <a:pt x="1405" y="1"/>
                    <a:pt x="8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47"/>
            <p:cNvSpPr/>
            <p:nvPr/>
          </p:nvSpPr>
          <p:spPr>
            <a:xfrm>
              <a:off x="3813012" y="4151763"/>
              <a:ext cx="32930" cy="32930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36" y="310"/>
                  </a:moveTo>
                  <a:cubicBezTo>
                    <a:pt x="644" y="310"/>
                    <a:pt x="739" y="405"/>
                    <a:pt x="739" y="524"/>
                  </a:cubicBezTo>
                  <a:cubicBezTo>
                    <a:pt x="727" y="620"/>
                    <a:pt x="644" y="727"/>
                    <a:pt x="536" y="727"/>
                  </a:cubicBezTo>
                  <a:cubicBezTo>
                    <a:pt x="429" y="727"/>
                    <a:pt x="322" y="643"/>
                    <a:pt x="322" y="524"/>
                  </a:cubicBezTo>
                  <a:cubicBezTo>
                    <a:pt x="322" y="417"/>
                    <a:pt x="417" y="310"/>
                    <a:pt x="536" y="310"/>
                  </a:cubicBezTo>
                  <a:close/>
                  <a:moveTo>
                    <a:pt x="524" y="1"/>
                  </a:moveTo>
                  <a:cubicBezTo>
                    <a:pt x="239" y="1"/>
                    <a:pt x="1" y="239"/>
                    <a:pt x="1" y="524"/>
                  </a:cubicBezTo>
                  <a:cubicBezTo>
                    <a:pt x="1" y="798"/>
                    <a:pt x="239" y="1036"/>
                    <a:pt x="524" y="1036"/>
                  </a:cubicBezTo>
                  <a:cubicBezTo>
                    <a:pt x="822" y="1036"/>
                    <a:pt x="1036" y="798"/>
                    <a:pt x="1036" y="524"/>
                  </a:cubicBezTo>
                  <a:cubicBezTo>
                    <a:pt x="1036" y="239"/>
                    <a:pt x="798" y="1"/>
                    <a:pt x="5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A4CD3F5-3E2E-A447-9C1E-CE10F2DF65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57" t="848" r="7939" b="-848"/>
          <a:stretch/>
        </p:blipFill>
        <p:spPr>
          <a:xfrm>
            <a:off x="385896" y="1017725"/>
            <a:ext cx="4157514" cy="32469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822E032-3BAF-4846-A012-4538CCA573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96" r="2885"/>
          <a:stretch/>
        </p:blipFill>
        <p:spPr>
          <a:xfrm>
            <a:off x="4572000" y="1391649"/>
            <a:ext cx="4033382" cy="360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306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Google Shape;1824;p47"/>
          <p:cNvSpPr txBox="1">
            <a:spLocks noGrp="1"/>
          </p:cNvSpPr>
          <p:nvPr>
            <p:ph type="title" idx="7"/>
          </p:nvPr>
        </p:nvSpPr>
        <p:spPr>
          <a:xfrm>
            <a:off x="836250" y="445025"/>
            <a:ext cx="747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Init</a:t>
            </a:r>
            <a:r>
              <a:rPr lang="en-US" dirty="0"/>
              <a:t>i</a:t>
            </a:r>
            <a:r>
              <a:rPr lang="en" dirty="0"/>
              <a:t>al Data- Environmentally</a:t>
            </a:r>
            <a:endParaRPr dirty="0"/>
          </a:p>
        </p:txBody>
      </p:sp>
      <p:grpSp>
        <p:nvGrpSpPr>
          <p:cNvPr id="2128" name="Google Shape;2128;p47"/>
          <p:cNvGrpSpPr/>
          <p:nvPr/>
        </p:nvGrpSpPr>
        <p:grpSpPr>
          <a:xfrm>
            <a:off x="7076813" y="2298180"/>
            <a:ext cx="251475" cy="367340"/>
            <a:chOff x="3662144" y="4135505"/>
            <a:chExt cx="232955" cy="340318"/>
          </a:xfrm>
        </p:grpSpPr>
        <p:sp>
          <p:nvSpPr>
            <p:cNvPr id="2129" name="Google Shape;2129;p47"/>
            <p:cNvSpPr/>
            <p:nvPr/>
          </p:nvSpPr>
          <p:spPr>
            <a:xfrm>
              <a:off x="3662144" y="4135505"/>
              <a:ext cx="163761" cy="340318"/>
            </a:xfrm>
            <a:custGeom>
              <a:avLst/>
              <a:gdLst/>
              <a:ahLst/>
              <a:cxnLst/>
              <a:rect l="l" t="t" r="r" b="b"/>
              <a:pathLst>
                <a:path w="5157" h="10717" extrusionOk="0">
                  <a:moveTo>
                    <a:pt x="2573" y="1"/>
                  </a:moveTo>
                  <a:cubicBezTo>
                    <a:pt x="1715" y="1"/>
                    <a:pt x="1013" y="703"/>
                    <a:pt x="1013" y="1572"/>
                  </a:cubicBezTo>
                  <a:lnTo>
                    <a:pt x="1013" y="6097"/>
                  </a:lnTo>
                  <a:cubicBezTo>
                    <a:pt x="370" y="6585"/>
                    <a:pt x="1" y="7347"/>
                    <a:pt x="1" y="8144"/>
                  </a:cubicBezTo>
                  <a:cubicBezTo>
                    <a:pt x="1" y="9561"/>
                    <a:pt x="1156" y="10716"/>
                    <a:pt x="2573" y="10716"/>
                  </a:cubicBezTo>
                  <a:cubicBezTo>
                    <a:pt x="3990" y="10716"/>
                    <a:pt x="5144" y="9561"/>
                    <a:pt x="5144" y="8144"/>
                  </a:cubicBezTo>
                  <a:cubicBezTo>
                    <a:pt x="5156" y="7323"/>
                    <a:pt x="4775" y="6573"/>
                    <a:pt x="4144" y="6073"/>
                  </a:cubicBezTo>
                  <a:lnTo>
                    <a:pt x="4144" y="3322"/>
                  </a:lnTo>
                  <a:cubicBezTo>
                    <a:pt x="4144" y="3239"/>
                    <a:pt x="4061" y="3156"/>
                    <a:pt x="3978" y="3156"/>
                  </a:cubicBezTo>
                  <a:cubicBezTo>
                    <a:pt x="3882" y="3156"/>
                    <a:pt x="3811" y="3239"/>
                    <a:pt x="3811" y="3322"/>
                  </a:cubicBezTo>
                  <a:lnTo>
                    <a:pt x="3811" y="6168"/>
                  </a:lnTo>
                  <a:cubicBezTo>
                    <a:pt x="3811" y="6216"/>
                    <a:pt x="3847" y="6275"/>
                    <a:pt x="3871" y="6299"/>
                  </a:cubicBezTo>
                  <a:cubicBezTo>
                    <a:pt x="4466" y="6716"/>
                    <a:pt x="4823" y="7418"/>
                    <a:pt x="4823" y="8133"/>
                  </a:cubicBezTo>
                  <a:cubicBezTo>
                    <a:pt x="4823" y="9359"/>
                    <a:pt x="3811" y="10383"/>
                    <a:pt x="2573" y="10383"/>
                  </a:cubicBezTo>
                  <a:cubicBezTo>
                    <a:pt x="1346" y="10383"/>
                    <a:pt x="322" y="9371"/>
                    <a:pt x="322" y="8133"/>
                  </a:cubicBezTo>
                  <a:cubicBezTo>
                    <a:pt x="322" y="7406"/>
                    <a:pt x="680" y="6716"/>
                    <a:pt x="1275" y="6299"/>
                  </a:cubicBezTo>
                  <a:cubicBezTo>
                    <a:pt x="1323" y="6275"/>
                    <a:pt x="1334" y="6228"/>
                    <a:pt x="1334" y="6168"/>
                  </a:cubicBezTo>
                  <a:lnTo>
                    <a:pt x="1334" y="1572"/>
                  </a:lnTo>
                  <a:cubicBezTo>
                    <a:pt x="1334" y="882"/>
                    <a:pt x="1894" y="334"/>
                    <a:pt x="2573" y="334"/>
                  </a:cubicBezTo>
                  <a:cubicBezTo>
                    <a:pt x="3263" y="334"/>
                    <a:pt x="3811" y="882"/>
                    <a:pt x="3811" y="1572"/>
                  </a:cubicBezTo>
                  <a:lnTo>
                    <a:pt x="3811" y="2703"/>
                  </a:lnTo>
                  <a:cubicBezTo>
                    <a:pt x="3811" y="2787"/>
                    <a:pt x="3882" y="2858"/>
                    <a:pt x="3978" y="2858"/>
                  </a:cubicBezTo>
                  <a:cubicBezTo>
                    <a:pt x="4061" y="2858"/>
                    <a:pt x="4132" y="2787"/>
                    <a:pt x="4132" y="2703"/>
                  </a:cubicBezTo>
                  <a:lnTo>
                    <a:pt x="4132" y="1572"/>
                  </a:lnTo>
                  <a:cubicBezTo>
                    <a:pt x="4132" y="703"/>
                    <a:pt x="3442" y="1"/>
                    <a:pt x="25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47"/>
            <p:cNvSpPr/>
            <p:nvPr/>
          </p:nvSpPr>
          <p:spPr>
            <a:xfrm>
              <a:off x="3689771" y="4162719"/>
              <a:ext cx="109650" cy="285859"/>
            </a:xfrm>
            <a:custGeom>
              <a:avLst/>
              <a:gdLst/>
              <a:ahLst/>
              <a:cxnLst/>
              <a:rect l="l" t="t" r="r" b="b"/>
              <a:pathLst>
                <a:path w="3453" h="9002" extrusionOk="0">
                  <a:moveTo>
                    <a:pt x="1727" y="310"/>
                  </a:moveTo>
                  <a:cubicBezTo>
                    <a:pt x="1941" y="310"/>
                    <a:pt x="2108" y="489"/>
                    <a:pt x="2108" y="691"/>
                  </a:cubicBezTo>
                  <a:lnTo>
                    <a:pt x="2108" y="1156"/>
                  </a:lnTo>
                  <a:lnTo>
                    <a:pt x="1322" y="1156"/>
                  </a:lnTo>
                  <a:lnTo>
                    <a:pt x="1322" y="691"/>
                  </a:lnTo>
                  <a:cubicBezTo>
                    <a:pt x="1322" y="489"/>
                    <a:pt x="1500" y="310"/>
                    <a:pt x="1727" y="310"/>
                  </a:cubicBezTo>
                  <a:close/>
                  <a:moveTo>
                    <a:pt x="2108" y="1489"/>
                  </a:moveTo>
                  <a:lnTo>
                    <a:pt x="2108" y="2382"/>
                  </a:lnTo>
                  <a:lnTo>
                    <a:pt x="1322" y="2382"/>
                  </a:lnTo>
                  <a:lnTo>
                    <a:pt x="1322" y="1489"/>
                  </a:lnTo>
                  <a:close/>
                  <a:moveTo>
                    <a:pt x="2108" y="2704"/>
                  </a:moveTo>
                  <a:lnTo>
                    <a:pt x="2108" y="3596"/>
                  </a:lnTo>
                  <a:lnTo>
                    <a:pt x="1322" y="3596"/>
                  </a:lnTo>
                  <a:lnTo>
                    <a:pt x="1322" y="2704"/>
                  </a:lnTo>
                  <a:close/>
                  <a:moveTo>
                    <a:pt x="2108" y="3906"/>
                  </a:moveTo>
                  <a:lnTo>
                    <a:pt x="2108" y="4799"/>
                  </a:lnTo>
                  <a:lnTo>
                    <a:pt x="1322" y="4799"/>
                  </a:lnTo>
                  <a:lnTo>
                    <a:pt x="1322" y="3906"/>
                  </a:lnTo>
                  <a:close/>
                  <a:moveTo>
                    <a:pt x="1727" y="1"/>
                  </a:moveTo>
                  <a:cubicBezTo>
                    <a:pt x="1334" y="1"/>
                    <a:pt x="1012" y="310"/>
                    <a:pt x="1012" y="715"/>
                  </a:cubicBezTo>
                  <a:lnTo>
                    <a:pt x="1012" y="5668"/>
                  </a:lnTo>
                  <a:lnTo>
                    <a:pt x="726" y="5871"/>
                  </a:lnTo>
                  <a:cubicBezTo>
                    <a:pt x="262" y="6204"/>
                    <a:pt x="0" y="6728"/>
                    <a:pt x="0" y="7276"/>
                  </a:cubicBezTo>
                  <a:cubicBezTo>
                    <a:pt x="0" y="7609"/>
                    <a:pt x="95" y="7954"/>
                    <a:pt x="298" y="8240"/>
                  </a:cubicBezTo>
                  <a:cubicBezTo>
                    <a:pt x="321" y="8286"/>
                    <a:pt x="374" y="8312"/>
                    <a:pt x="427" y="8312"/>
                  </a:cubicBezTo>
                  <a:cubicBezTo>
                    <a:pt x="457" y="8312"/>
                    <a:pt x="487" y="8304"/>
                    <a:pt x="512" y="8288"/>
                  </a:cubicBezTo>
                  <a:cubicBezTo>
                    <a:pt x="595" y="8240"/>
                    <a:pt x="607" y="8133"/>
                    <a:pt x="560" y="8061"/>
                  </a:cubicBezTo>
                  <a:cubicBezTo>
                    <a:pt x="393" y="7823"/>
                    <a:pt x="322" y="7549"/>
                    <a:pt x="322" y="7276"/>
                  </a:cubicBezTo>
                  <a:cubicBezTo>
                    <a:pt x="322" y="6811"/>
                    <a:pt x="548" y="6394"/>
                    <a:pt x="917" y="6121"/>
                  </a:cubicBezTo>
                  <a:lnTo>
                    <a:pt x="1274" y="5871"/>
                  </a:lnTo>
                  <a:cubicBezTo>
                    <a:pt x="1322" y="5847"/>
                    <a:pt x="1334" y="5799"/>
                    <a:pt x="1334" y="5740"/>
                  </a:cubicBezTo>
                  <a:lnTo>
                    <a:pt x="1334" y="5132"/>
                  </a:lnTo>
                  <a:lnTo>
                    <a:pt x="2119" y="5132"/>
                  </a:lnTo>
                  <a:lnTo>
                    <a:pt x="2119" y="5740"/>
                  </a:lnTo>
                  <a:cubicBezTo>
                    <a:pt x="2119" y="5787"/>
                    <a:pt x="2155" y="5847"/>
                    <a:pt x="2179" y="5871"/>
                  </a:cubicBezTo>
                  <a:lnTo>
                    <a:pt x="2536" y="6121"/>
                  </a:lnTo>
                  <a:cubicBezTo>
                    <a:pt x="2917" y="6394"/>
                    <a:pt x="3131" y="6823"/>
                    <a:pt x="3131" y="7276"/>
                  </a:cubicBezTo>
                  <a:cubicBezTo>
                    <a:pt x="3120" y="8049"/>
                    <a:pt x="2500" y="8669"/>
                    <a:pt x="1727" y="8669"/>
                  </a:cubicBezTo>
                  <a:cubicBezTo>
                    <a:pt x="1441" y="8669"/>
                    <a:pt x="1155" y="8585"/>
                    <a:pt x="917" y="8419"/>
                  </a:cubicBezTo>
                  <a:cubicBezTo>
                    <a:pt x="892" y="8402"/>
                    <a:pt x="863" y="8394"/>
                    <a:pt x="835" y="8394"/>
                  </a:cubicBezTo>
                  <a:cubicBezTo>
                    <a:pt x="782" y="8394"/>
                    <a:pt x="729" y="8420"/>
                    <a:pt x="691" y="8466"/>
                  </a:cubicBezTo>
                  <a:cubicBezTo>
                    <a:pt x="655" y="8538"/>
                    <a:pt x="667" y="8633"/>
                    <a:pt x="738" y="8692"/>
                  </a:cubicBezTo>
                  <a:cubicBezTo>
                    <a:pt x="1036" y="8895"/>
                    <a:pt x="1369" y="9002"/>
                    <a:pt x="1727" y="9002"/>
                  </a:cubicBezTo>
                  <a:cubicBezTo>
                    <a:pt x="2679" y="9002"/>
                    <a:pt x="3453" y="8228"/>
                    <a:pt x="3453" y="7276"/>
                  </a:cubicBezTo>
                  <a:cubicBezTo>
                    <a:pt x="3453" y="6716"/>
                    <a:pt x="3179" y="6192"/>
                    <a:pt x="2715" y="5871"/>
                  </a:cubicBezTo>
                  <a:lnTo>
                    <a:pt x="2441" y="5668"/>
                  </a:lnTo>
                  <a:lnTo>
                    <a:pt x="2441" y="715"/>
                  </a:lnTo>
                  <a:cubicBezTo>
                    <a:pt x="2441" y="322"/>
                    <a:pt x="2119" y="1"/>
                    <a:pt x="17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47"/>
            <p:cNvSpPr/>
            <p:nvPr/>
          </p:nvSpPr>
          <p:spPr>
            <a:xfrm>
              <a:off x="3838352" y="4182375"/>
              <a:ext cx="56746" cy="94947"/>
            </a:xfrm>
            <a:custGeom>
              <a:avLst/>
              <a:gdLst/>
              <a:ahLst/>
              <a:cxnLst/>
              <a:rect l="l" t="t" r="r" b="b"/>
              <a:pathLst>
                <a:path w="1787" h="2990" extrusionOk="0">
                  <a:moveTo>
                    <a:pt x="881" y="1"/>
                  </a:moveTo>
                  <a:cubicBezTo>
                    <a:pt x="334" y="1"/>
                    <a:pt x="0" y="334"/>
                    <a:pt x="0" y="894"/>
                  </a:cubicBezTo>
                  <a:lnTo>
                    <a:pt x="0" y="2096"/>
                  </a:lnTo>
                  <a:cubicBezTo>
                    <a:pt x="0" y="2394"/>
                    <a:pt x="96" y="2632"/>
                    <a:pt x="262" y="2787"/>
                  </a:cubicBezTo>
                  <a:cubicBezTo>
                    <a:pt x="405" y="2918"/>
                    <a:pt x="619" y="2989"/>
                    <a:pt x="869" y="2989"/>
                  </a:cubicBezTo>
                  <a:cubicBezTo>
                    <a:pt x="1393" y="2989"/>
                    <a:pt x="1751" y="2692"/>
                    <a:pt x="1751" y="2263"/>
                  </a:cubicBezTo>
                  <a:cubicBezTo>
                    <a:pt x="1786" y="2120"/>
                    <a:pt x="1715" y="2073"/>
                    <a:pt x="1596" y="2073"/>
                  </a:cubicBezTo>
                  <a:cubicBezTo>
                    <a:pt x="1489" y="2073"/>
                    <a:pt x="1417" y="2120"/>
                    <a:pt x="1417" y="2192"/>
                  </a:cubicBezTo>
                  <a:cubicBezTo>
                    <a:pt x="1393" y="2382"/>
                    <a:pt x="1358" y="2668"/>
                    <a:pt x="917" y="2668"/>
                  </a:cubicBezTo>
                  <a:cubicBezTo>
                    <a:pt x="560" y="2668"/>
                    <a:pt x="381" y="2489"/>
                    <a:pt x="381" y="2096"/>
                  </a:cubicBezTo>
                  <a:lnTo>
                    <a:pt x="381" y="894"/>
                  </a:lnTo>
                  <a:cubicBezTo>
                    <a:pt x="381" y="525"/>
                    <a:pt x="560" y="334"/>
                    <a:pt x="893" y="334"/>
                  </a:cubicBezTo>
                  <a:cubicBezTo>
                    <a:pt x="1298" y="334"/>
                    <a:pt x="1405" y="584"/>
                    <a:pt x="1405" y="775"/>
                  </a:cubicBezTo>
                  <a:cubicBezTo>
                    <a:pt x="1405" y="846"/>
                    <a:pt x="1477" y="906"/>
                    <a:pt x="1584" y="906"/>
                  </a:cubicBezTo>
                  <a:cubicBezTo>
                    <a:pt x="1703" y="906"/>
                    <a:pt x="1762" y="882"/>
                    <a:pt x="1762" y="715"/>
                  </a:cubicBezTo>
                  <a:cubicBezTo>
                    <a:pt x="1762" y="299"/>
                    <a:pt x="1405" y="1"/>
                    <a:pt x="8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47"/>
            <p:cNvSpPr/>
            <p:nvPr/>
          </p:nvSpPr>
          <p:spPr>
            <a:xfrm>
              <a:off x="3813012" y="4151763"/>
              <a:ext cx="32930" cy="32930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36" y="310"/>
                  </a:moveTo>
                  <a:cubicBezTo>
                    <a:pt x="644" y="310"/>
                    <a:pt x="739" y="405"/>
                    <a:pt x="739" y="524"/>
                  </a:cubicBezTo>
                  <a:cubicBezTo>
                    <a:pt x="727" y="620"/>
                    <a:pt x="644" y="727"/>
                    <a:pt x="536" y="727"/>
                  </a:cubicBezTo>
                  <a:cubicBezTo>
                    <a:pt x="429" y="727"/>
                    <a:pt x="322" y="643"/>
                    <a:pt x="322" y="524"/>
                  </a:cubicBezTo>
                  <a:cubicBezTo>
                    <a:pt x="322" y="417"/>
                    <a:pt x="417" y="310"/>
                    <a:pt x="536" y="310"/>
                  </a:cubicBezTo>
                  <a:close/>
                  <a:moveTo>
                    <a:pt x="524" y="1"/>
                  </a:moveTo>
                  <a:cubicBezTo>
                    <a:pt x="239" y="1"/>
                    <a:pt x="1" y="239"/>
                    <a:pt x="1" y="524"/>
                  </a:cubicBezTo>
                  <a:cubicBezTo>
                    <a:pt x="1" y="798"/>
                    <a:pt x="239" y="1036"/>
                    <a:pt x="524" y="1036"/>
                  </a:cubicBezTo>
                  <a:cubicBezTo>
                    <a:pt x="822" y="1036"/>
                    <a:pt x="1036" y="798"/>
                    <a:pt x="1036" y="524"/>
                  </a:cubicBezTo>
                  <a:cubicBezTo>
                    <a:pt x="1036" y="239"/>
                    <a:pt x="798" y="1"/>
                    <a:pt x="5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72194C0-AD17-E944-9F2D-53BE0B3687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31" r="9660" b="11480"/>
          <a:stretch/>
        </p:blipFill>
        <p:spPr>
          <a:xfrm>
            <a:off x="739034" y="1047200"/>
            <a:ext cx="7471501" cy="365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798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066" y="297288"/>
            <a:ext cx="6858000" cy="888575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4950" b="1" dirty="0">
                <a:solidFill>
                  <a:srgbClr val="425F25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Resources Bought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21D905-E012-F342-BAF8-21D6BC9F0422}"/>
              </a:ext>
            </a:extLst>
          </p:cNvPr>
          <p:cNvSpPr txBox="1"/>
          <p:nvPr/>
        </p:nvSpPr>
        <p:spPr>
          <a:xfrm>
            <a:off x="906066" y="1337707"/>
            <a:ext cx="74259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C00000"/>
                </a:solidFill>
              </a:rPr>
              <a:t>Environmentally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dirty="0"/>
              <a:t>I propose to provide all students with the resources they need to be successful with virtual guided reading.</a:t>
            </a:r>
            <a:endParaRPr lang="en-US" sz="1425" dirty="0"/>
          </a:p>
        </p:txBody>
      </p:sp>
      <p:pic>
        <p:nvPicPr>
          <p:cNvPr id="1026" name="Picture 2" descr="Magnetic Letter Tray unprinted - Set of 6 | Magnetic letters, Letter  learning activities, Reading recovery">
            <a:extLst>
              <a:ext uri="{FF2B5EF4-FFF2-40B4-BE49-F238E27FC236}">
                <a16:creationId xmlns:a16="http://schemas.microsoft.com/office/drawing/2014/main" id="{950C7A8C-3732-E74D-BEB8-51EF7A082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59" y="2737150"/>
            <a:ext cx="2000859" cy="183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ids Lap Desk Tray/Portable Activity Table - Quickway Imports Inc">
            <a:extLst>
              <a:ext uri="{FF2B5EF4-FFF2-40B4-BE49-F238E27FC236}">
                <a16:creationId xmlns:a16="http://schemas.microsoft.com/office/drawing/2014/main" id="{E060B2A2-3D45-6E4E-9369-E4E9D0738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3163">
            <a:off x="2432888" y="2963031"/>
            <a:ext cx="1546622" cy="102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mazon.com: Bluetooth Headphones with Microphone, YAMAY Bluetooth Headset  Wireless Headphones on Ear with Noise Cancelling Boom Mic Mute Key Clear  Sound, Foldable Headset for Cell Phones PC Tablet Home Office">
            <a:extLst>
              <a:ext uri="{FF2B5EF4-FFF2-40B4-BE49-F238E27FC236}">
                <a16:creationId xmlns:a16="http://schemas.microsoft.com/office/drawing/2014/main" id="{5F6ED962-6CF4-8A42-9E91-1356EBCAD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8717">
            <a:off x="4184005" y="3634112"/>
            <a:ext cx="1019713" cy="104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mazon.com: AmazonBasics Wireless Computer Mouse with USB Nano Receiver -  Blue, 5-Pack: Computers &amp; Accessories">
            <a:extLst>
              <a:ext uri="{FF2B5EF4-FFF2-40B4-BE49-F238E27FC236}">
                <a16:creationId xmlns:a16="http://schemas.microsoft.com/office/drawing/2014/main" id="{D2DDD6EA-DD79-7846-9467-3153FE77D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8191">
            <a:off x="4925780" y="2396376"/>
            <a:ext cx="1101759" cy="123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Dry Erase Board | Impact Menu Systems">
            <a:extLst>
              <a:ext uri="{FF2B5EF4-FFF2-40B4-BE49-F238E27FC236}">
                <a16:creationId xmlns:a16="http://schemas.microsoft.com/office/drawing/2014/main" id="{F0BEC443-91B4-1845-932C-FD8384133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5672">
            <a:off x="6211329" y="2407983"/>
            <a:ext cx="2356323" cy="235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18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F203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F203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1" name="Google Shape;1521;p44"/>
          <p:cNvPicPr preferRelativeResize="0"/>
          <p:nvPr/>
        </p:nvPicPr>
        <p:blipFill rotWithShape="1">
          <a:blip r:embed="rId4">
            <a:alphaModFix/>
          </a:blip>
          <a:srcRect l="20115" r="18235"/>
          <a:stretch/>
        </p:blipFill>
        <p:spPr>
          <a:xfrm>
            <a:off x="5106600" y="0"/>
            <a:ext cx="40374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2" name="Google Shape;1522;p44"/>
          <p:cNvSpPr/>
          <p:nvPr/>
        </p:nvSpPr>
        <p:spPr>
          <a:xfrm>
            <a:off x="285900" y="285900"/>
            <a:ext cx="4525500" cy="45717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3" name="Google Shape;1523;p44"/>
          <p:cNvSpPr txBox="1">
            <a:spLocks noGrp="1"/>
          </p:cNvSpPr>
          <p:nvPr>
            <p:ph type="title"/>
          </p:nvPr>
        </p:nvSpPr>
        <p:spPr>
          <a:xfrm>
            <a:off x="720000" y="1105363"/>
            <a:ext cx="3465900" cy="16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Concluding Data</a:t>
            </a:r>
            <a:endParaRPr dirty="0"/>
          </a:p>
        </p:txBody>
      </p:sp>
      <p:sp>
        <p:nvSpPr>
          <p:cNvPr id="1524" name="Google Shape;1524;p44"/>
          <p:cNvSpPr txBox="1">
            <a:spLocks noGrp="1"/>
          </p:cNvSpPr>
          <p:nvPr>
            <p:ph type="subTitle" idx="1"/>
          </p:nvPr>
        </p:nvSpPr>
        <p:spPr>
          <a:xfrm>
            <a:off x="720000" y="3065838"/>
            <a:ext cx="27360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/>
              <a:t>Was it a success?</a:t>
            </a:r>
            <a:endParaRPr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6453300" cy="7396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Contents of </a:t>
            </a:r>
            <a:r>
              <a:rPr lang="en" dirty="0"/>
              <a:t>T</a:t>
            </a:r>
            <a:r>
              <a:rPr lang="en" sz="3200" dirty="0"/>
              <a:t>his Presentation</a:t>
            </a:r>
            <a:endParaRPr sz="3200" dirty="0"/>
          </a:p>
        </p:txBody>
      </p:sp>
      <p:sp>
        <p:nvSpPr>
          <p:cNvPr id="277" name="Google Shape;277;p37"/>
          <p:cNvSpPr txBox="1">
            <a:spLocks noGrp="1"/>
          </p:cNvSpPr>
          <p:nvPr>
            <p:ph type="subTitle" idx="1"/>
          </p:nvPr>
        </p:nvSpPr>
        <p:spPr>
          <a:xfrm>
            <a:off x="720000" y="1282925"/>
            <a:ext cx="7704000" cy="33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Here’s what you’ll find in this </a:t>
            </a:r>
            <a:r>
              <a:rPr lang="en" sz="2000" b="1" dirty="0">
                <a:uFill>
                  <a:noFill/>
                </a:uFill>
              </a:rPr>
              <a:t>Presentation</a:t>
            </a:r>
            <a:r>
              <a:rPr lang="en" sz="2000" dirty="0"/>
              <a:t>:</a:t>
            </a: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endParaRPr lang="en" sz="2000" dirty="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2000" dirty="0"/>
              <a:t>Problem of Practice Review</a:t>
            </a: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2000" dirty="0"/>
              <a:t>Original Grant Proposal and Plan</a:t>
            </a: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2000" dirty="0"/>
              <a:t>Goal  </a:t>
            </a: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2000" dirty="0"/>
              <a:t>Initial Data</a:t>
            </a:r>
          </a:p>
          <a:p>
            <a:pPr lvl="0" indent="-304800">
              <a:buAutoNum type="arabicPeriod"/>
            </a:pPr>
            <a:r>
              <a:rPr lang="en" sz="2000" dirty="0"/>
              <a:t>Resources</a:t>
            </a: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2000" dirty="0"/>
              <a:t>Concluding Data</a:t>
            </a: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2000" dirty="0"/>
              <a:t>Video </a:t>
            </a: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2000" dirty="0"/>
              <a:t>Conclusions</a:t>
            </a: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2000" dirty="0"/>
              <a:t>Next Steps</a:t>
            </a:r>
            <a:endParaRPr sz="2000" dirty="0"/>
          </a:p>
        </p:txBody>
      </p:sp>
      <p:grpSp>
        <p:nvGrpSpPr>
          <p:cNvPr id="278" name="Google Shape;278;p37"/>
          <p:cNvGrpSpPr/>
          <p:nvPr/>
        </p:nvGrpSpPr>
        <p:grpSpPr>
          <a:xfrm>
            <a:off x="5758189" y="767471"/>
            <a:ext cx="5621128" cy="217865"/>
            <a:chOff x="1681275" y="728975"/>
            <a:chExt cx="4253275" cy="490025"/>
          </a:xfrm>
        </p:grpSpPr>
        <p:sp>
          <p:nvSpPr>
            <p:cNvPr id="279" name="Google Shape;279;p37"/>
            <p:cNvSpPr/>
            <p:nvPr/>
          </p:nvSpPr>
          <p:spPr>
            <a:xfrm>
              <a:off x="1718400" y="747425"/>
              <a:ext cx="4072300" cy="415525"/>
            </a:xfrm>
            <a:custGeom>
              <a:avLst/>
              <a:gdLst/>
              <a:ahLst/>
              <a:cxnLst/>
              <a:rect l="l" t="t" r="r" b="b"/>
              <a:pathLst>
                <a:path w="162892" h="16621" extrusionOk="0">
                  <a:moveTo>
                    <a:pt x="145127" y="1055"/>
                  </a:moveTo>
                  <a:cubicBezTo>
                    <a:pt x="145303" y="1055"/>
                    <a:pt x="145480" y="1111"/>
                    <a:pt x="145650" y="1179"/>
                  </a:cubicBezTo>
                  <a:cubicBezTo>
                    <a:pt x="145336" y="1179"/>
                    <a:pt x="145002" y="1200"/>
                    <a:pt x="144688" y="1200"/>
                  </a:cubicBezTo>
                  <a:cubicBezTo>
                    <a:pt x="144831" y="1095"/>
                    <a:pt x="144979" y="1055"/>
                    <a:pt x="145127" y="1055"/>
                  </a:cubicBezTo>
                  <a:close/>
                  <a:moveTo>
                    <a:pt x="151556" y="1092"/>
                  </a:moveTo>
                  <a:cubicBezTo>
                    <a:pt x="151626" y="1092"/>
                    <a:pt x="151676" y="1161"/>
                    <a:pt x="151676" y="1179"/>
                  </a:cubicBezTo>
                  <a:cubicBezTo>
                    <a:pt x="151676" y="1200"/>
                    <a:pt x="151613" y="1242"/>
                    <a:pt x="151572" y="1242"/>
                  </a:cubicBezTo>
                  <a:cubicBezTo>
                    <a:pt x="151509" y="1242"/>
                    <a:pt x="151321" y="1200"/>
                    <a:pt x="151300" y="1179"/>
                  </a:cubicBezTo>
                  <a:cubicBezTo>
                    <a:pt x="151300" y="1158"/>
                    <a:pt x="151488" y="1117"/>
                    <a:pt x="151530" y="1096"/>
                  </a:cubicBezTo>
                  <a:cubicBezTo>
                    <a:pt x="151539" y="1093"/>
                    <a:pt x="151548" y="1092"/>
                    <a:pt x="151556" y="1092"/>
                  </a:cubicBezTo>
                  <a:close/>
                  <a:moveTo>
                    <a:pt x="153915" y="1200"/>
                  </a:moveTo>
                  <a:cubicBezTo>
                    <a:pt x="153915" y="1200"/>
                    <a:pt x="153936" y="1305"/>
                    <a:pt x="153936" y="1347"/>
                  </a:cubicBezTo>
                  <a:cubicBezTo>
                    <a:pt x="153936" y="1368"/>
                    <a:pt x="153894" y="1389"/>
                    <a:pt x="153894" y="1389"/>
                  </a:cubicBezTo>
                  <a:cubicBezTo>
                    <a:pt x="153873" y="1389"/>
                    <a:pt x="153873" y="1368"/>
                    <a:pt x="153873" y="1347"/>
                  </a:cubicBezTo>
                  <a:cubicBezTo>
                    <a:pt x="153873" y="1305"/>
                    <a:pt x="153894" y="1242"/>
                    <a:pt x="153915" y="1200"/>
                  </a:cubicBezTo>
                  <a:close/>
                  <a:moveTo>
                    <a:pt x="139603" y="1389"/>
                  </a:moveTo>
                  <a:cubicBezTo>
                    <a:pt x="139666" y="1389"/>
                    <a:pt x="139687" y="1451"/>
                    <a:pt x="139687" y="1451"/>
                  </a:cubicBezTo>
                  <a:cubicBezTo>
                    <a:pt x="139687" y="1472"/>
                    <a:pt x="139645" y="1472"/>
                    <a:pt x="139603" y="1472"/>
                  </a:cubicBezTo>
                  <a:cubicBezTo>
                    <a:pt x="139561" y="1472"/>
                    <a:pt x="139478" y="1451"/>
                    <a:pt x="139478" y="1409"/>
                  </a:cubicBezTo>
                  <a:cubicBezTo>
                    <a:pt x="139478" y="1389"/>
                    <a:pt x="139582" y="1389"/>
                    <a:pt x="139603" y="1389"/>
                  </a:cubicBezTo>
                  <a:close/>
                  <a:moveTo>
                    <a:pt x="154564" y="1409"/>
                  </a:moveTo>
                  <a:cubicBezTo>
                    <a:pt x="154626" y="1409"/>
                    <a:pt x="154815" y="1472"/>
                    <a:pt x="154815" y="1472"/>
                  </a:cubicBezTo>
                  <a:cubicBezTo>
                    <a:pt x="154815" y="1472"/>
                    <a:pt x="154647" y="1514"/>
                    <a:pt x="154606" y="1556"/>
                  </a:cubicBezTo>
                  <a:cubicBezTo>
                    <a:pt x="154599" y="1558"/>
                    <a:pt x="154592" y="1559"/>
                    <a:pt x="154584" y="1559"/>
                  </a:cubicBezTo>
                  <a:cubicBezTo>
                    <a:pt x="154525" y="1559"/>
                    <a:pt x="154459" y="1491"/>
                    <a:pt x="154459" y="1472"/>
                  </a:cubicBezTo>
                  <a:cubicBezTo>
                    <a:pt x="154459" y="1451"/>
                    <a:pt x="154522" y="1409"/>
                    <a:pt x="154564" y="1409"/>
                  </a:cubicBezTo>
                  <a:close/>
                  <a:moveTo>
                    <a:pt x="155401" y="1598"/>
                  </a:moveTo>
                  <a:cubicBezTo>
                    <a:pt x="155463" y="1598"/>
                    <a:pt x="155673" y="1661"/>
                    <a:pt x="155694" y="1661"/>
                  </a:cubicBezTo>
                  <a:cubicBezTo>
                    <a:pt x="155694" y="1661"/>
                    <a:pt x="155484" y="1681"/>
                    <a:pt x="155401" y="1681"/>
                  </a:cubicBezTo>
                  <a:cubicBezTo>
                    <a:pt x="155338" y="1681"/>
                    <a:pt x="155275" y="1640"/>
                    <a:pt x="155275" y="1619"/>
                  </a:cubicBezTo>
                  <a:cubicBezTo>
                    <a:pt x="155275" y="1619"/>
                    <a:pt x="155338" y="1598"/>
                    <a:pt x="155401" y="1598"/>
                  </a:cubicBezTo>
                  <a:close/>
                  <a:moveTo>
                    <a:pt x="156171" y="1754"/>
                  </a:moveTo>
                  <a:cubicBezTo>
                    <a:pt x="156225" y="1754"/>
                    <a:pt x="156279" y="1811"/>
                    <a:pt x="156279" y="1828"/>
                  </a:cubicBezTo>
                  <a:cubicBezTo>
                    <a:pt x="156279" y="1870"/>
                    <a:pt x="156217" y="1891"/>
                    <a:pt x="156175" y="1891"/>
                  </a:cubicBezTo>
                  <a:cubicBezTo>
                    <a:pt x="156091" y="1891"/>
                    <a:pt x="155903" y="1870"/>
                    <a:pt x="155924" y="1828"/>
                  </a:cubicBezTo>
                  <a:cubicBezTo>
                    <a:pt x="155924" y="1828"/>
                    <a:pt x="156091" y="1786"/>
                    <a:pt x="156133" y="1765"/>
                  </a:cubicBezTo>
                  <a:cubicBezTo>
                    <a:pt x="156145" y="1757"/>
                    <a:pt x="156158" y="1754"/>
                    <a:pt x="156171" y="1754"/>
                  </a:cubicBezTo>
                  <a:close/>
                  <a:moveTo>
                    <a:pt x="136109" y="1828"/>
                  </a:moveTo>
                  <a:cubicBezTo>
                    <a:pt x="136151" y="1828"/>
                    <a:pt x="136339" y="1870"/>
                    <a:pt x="136339" y="1891"/>
                  </a:cubicBezTo>
                  <a:cubicBezTo>
                    <a:pt x="136339" y="1891"/>
                    <a:pt x="136193" y="1933"/>
                    <a:pt x="136130" y="1974"/>
                  </a:cubicBezTo>
                  <a:cubicBezTo>
                    <a:pt x="136125" y="1977"/>
                    <a:pt x="136120" y="1978"/>
                    <a:pt x="136115" y="1978"/>
                  </a:cubicBezTo>
                  <a:cubicBezTo>
                    <a:pt x="136071" y="1978"/>
                    <a:pt x="136004" y="1909"/>
                    <a:pt x="136004" y="1891"/>
                  </a:cubicBezTo>
                  <a:cubicBezTo>
                    <a:pt x="136004" y="1870"/>
                    <a:pt x="136046" y="1828"/>
                    <a:pt x="136109" y="1828"/>
                  </a:cubicBezTo>
                  <a:close/>
                  <a:moveTo>
                    <a:pt x="142533" y="1870"/>
                  </a:moveTo>
                  <a:cubicBezTo>
                    <a:pt x="142595" y="1870"/>
                    <a:pt x="142784" y="1912"/>
                    <a:pt x="142784" y="1912"/>
                  </a:cubicBezTo>
                  <a:cubicBezTo>
                    <a:pt x="142784" y="1912"/>
                    <a:pt x="142616" y="1974"/>
                    <a:pt x="142574" y="1995"/>
                  </a:cubicBezTo>
                  <a:cubicBezTo>
                    <a:pt x="142568" y="1998"/>
                    <a:pt x="142560" y="1999"/>
                    <a:pt x="142553" y="1999"/>
                  </a:cubicBezTo>
                  <a:cubicBezTo>
                    <a:pt x="142494" y="1999"/>
                    <a:pt x="142428" y="1930"/>
                    <a:pt x="142428" y="1912"/>
                  </a:cubicBezTo>
                  <a:cubicBezTo>
                    <a:pt x="142428" y="1891"/>
                    <a:pt x="142491" y="1870"/>
                    <a:pt x="142533" y="1870"/>
                  </a:cubicBezTo>
                  <a:close/>
                  <a:moveTo>
                    <a:pt x="141405" y="1892"/>
                  </a:moveTo>
                  <a:cubicBezTo>
                    <a:pt x="141583" y="1892"/>
                    <a:pt x="141765" y="1948"/>
                    <a:pt x="141947" y="2016"/>
                  </a:cubicBezTo>
                  <a:cubicBezTo>
                    <a:pt x="141633" y="2016"/>
                    <a:pt x="141277" y="2016"/>
                    <a:pt x="140963" y="2037"/>
                  </a:cubicBezTo>
                  <a:cubicBezTo>
                    <a:pt x="141107" y="1932"/>
                    <a:pt x="141255" y="1892"/>
                    <a:pt x="141405" y="1892"/>
                  </a:cubicBezTo>
                  <a:close/>
                  <a:moveTo>
                    <a:pt x="145211" y="1661"/>
                  </a:moveTo>
                  <a:lnTo>
                    <a:pt x="145859" y="1891"/>
                  </a:lnTo>
                  <a:lnTo>
                    <a:pt x="146278" y="2079"/>
                  </a:lnTo>
                  <a:cubicBezTo>
                    <a:pt x="146509" y="2054"/>
                    <a:pt x="146652" y="2043"/>
                    <a:pt x="146704" y="2043"/>
                  </a:cubicBezTo>
                  <a:cubicBezTo>
                    <a:pt x="146783" y="2043"/>
                    <a:pt x="146645" y="2070"/>
                    <a:pt x="146278" y="2121"/>
                  </a:cubicBezTo>
                  <a:lnTo>
                    <a:pt x="145190" y="2121"/>
                  </a:lnTo>
                  <a:cubicBezTo>
                    <a:pt x="144583" y="2016"/>
                    <a:pt x="144081" y="1870"/>
                    <a:pt x="144081" y="1828"/>
                  </a:cubicBezTo>
                  <a:cubicBezTo>
                    <a:pt x="144081" y="1807"/>
                    <a:pt x="144583" y="1723"/>
                    <a:pt x="145211" y="1661"/>
                  </a:cubicBezTo>
                  <a:close/>
                  <a:moveTo>
                    <a:pt x="139919" y="1931"/>
                  </a:moveTo>
                  <a:cubicBezTo>
                    <a:pt x="140099" y="1931"/>
                    <a:pt x="140117" y="2164"/>
                    <a:pt x="139939" y="2164"/>
                  </a:cubicBezTo>
                  <a:cubicBezTo>
                    <a:pt x="139932" y="2164"/>
                    <a:pt x="139925" y="2164"/>
                    <a:pt x="139917" y="2163"/>
                  </a:cubicBezTo>
                  <a:cubicBezTo>
                    <a:pt x="139687" y="2142"/>
                    <a:pt x="139499" y="2037"/>
                    <a:pt x="139499" y="2016"/>
                  </a:cubicBezTo>
                  <a:cubicBezTo>
                    <a:pt x="139499" y="1974"/>
                    <a:pt x="139687" y="1933"/>
                    <a:pt x="139896" y="1933"/>
                  </a:cubicBezTo>
                  <a:cubicBezTo>
                    <a:pt x="139904" y="1932"/>
                    <a:pt x="139911" y="1931"/>
                    <a:pt x="139919" y="1931"/>
                  </a:cubicBezTo>
                  <a:close/>
                  <a:moveTo>
                    <a:pt x="43618" y="4749"/>
                  </a:moveTo>
                  <a:cubicBezTo>
                    <a:pt x="45056" y="4749"/>
                    <a:pt x="46054" y="4768"/>
                    <a:pt x="46054" y="4799"/>
                  </a:cubicBezTo>
                  <a:cubicBezTo>
                    <a:pt x="46054" y="4820"/>
                    <a:pt x="44171" y="4862"/>
                    <a:pt x="41890" y="4925"/>
                  </a:cubicBezTo>
                  <a:lnTo>
                    <a:pt x="29922" y="5218"/>
                  </a:lnTo>
                  <a:cubicBezTo>
                    <a:pt x="28771" y="5239"/>
                    <a:pt x="27730" y="5249"/>
                    <a:pt x="26977" y="5249"/>
                  </a:cubicBezTo>
                  <a:cubicBezTo>
                    <a:pt x="26223" y="5249"/>
                    <a:pt x="25758" y="5239"/>
                    <a:pt x="25758" y="5218"/>
                  </a:cubicBezTo>
                  <a:lnTo>
                    <a:pt x="25758" y="5176"/>
                  </a:lnTo>
                  <a:lnTo>
                    <a:pt x="25779" y="5155"/>
                  </a:lnTo>
                  <a:cubicBezTo>
                    <a:pt x="25821" y="5134"/>
                    <a:pt x="27725" y="5071"/>
                    <a:pt x="30005" y="5029"/>
                  </a:cubicBezTo>
                  <a:lnTo>
                    <a:pt x="41890" y="4757"/>
                  </a:lnTo>
                  <a:cubicBezTo>
                    <a:pt x="42507" y="4752"/>
                    <a:pt x="43092" y="4749"/>
                    <a:pt x="43618" y="4749"/>
                  </a:cubicBezTo>
                  <a:close/>
                  <a:moveTo>
                    <a:pt x="156279" y="5699"/>
                  </a:moveTo>
                  <a:cubicBezTo>
                    <a:pt x="156300" y="5699"/>
                    <a:pt x="156405" y="5741"/>
                    <a:pt x="156405" y="5762"/>
                  </a:cubicBezTo>
                  <a:cubicBezTo>
                    <a:pt x="156405" y="5783"/>
                    <a:pt x="156300" y="5783"/>
                    <a:pt x="156279" y="5783"/>
                  </a:cubicBezTo>
                  <a:cubicBezTo>
                    <a:pt x="156217" y="5783"/>
                    <a:pt x="156196" y="5741"/>
                    <a:pt x="156196" y="5741"/>
                  </a:cubicBezTo>
                  <a:cubicBezTo>
                    <a:pt x="156196" y="5699"/>
                    <a:pt x="156238" y="5699"/>
                    <a:pt x="156279" y="5699"/>
                  </a:cubicBezTo>
                  <a:close/>
                  <a:moveTo>
                    <a:pt x="4855" y="5783"/>
                  </a:moveTo>
                  <a:cubicBezTo>
                    <a:pt x="5002" y="5783"/>
                    <a:pt x="5378" y="5803"/>
                    <a:pt x="5378" y="5845"/>
                  </a:cubicBezTo>
                  <a:cubicBezTo>
                    <a:pt x="5378" y="5866"/>
                    <a:pt x="5023" y="5908"/>
                    <a:pt x="4897" y="5908"/>
                  </a:cubicBezTo>
                  <a:cubicBezTo>
                    <a:pt x="4868" y="5916"/>
                    <a:pt x="4841" y="5920"/>
                    <a:pt x="4814" y="5920"/>
                  </a:cubicBezTo>
                  <a:cubicBezTo>
                    <a:pt x="4706" y="5920"/>
                    <a:pt x="4625" y="5862"/>
                    <a:pt x="4625" y="5845"/>
                  </a:cubicBezTo>
                  <a:cubicBezTo>
                    <a:pt x="4604" y="5803"/>
                    <a:pt x="4730" y="5783"/>
                    <a:pt x="4855" y="5783"/>
                  </a:cubicBezTo>
                  <a:close/>
                  <a:moveTo>
                    <a:pt x="153546" y="7035"/>
                  </a:moveTo>
                  <a:cubicBezTo>
                    <a:pt x="153623" y="7035"/>
                    <a:pt x="153706" y="7103"/>
                    <a:pt x="153706" y="7122"/>
                  </a:cubicBezTo>
                  <a:cubicBezTo>
                    <a:pt x="153706" y="7143"/>
                    <a:pt x="153622" y="7163"/>
                    <a:pt x="153517" y="7163"/>
                  </a:cubicBezTo>
                  <a:cubicBezTo>
                    <a:pt x="153413" y="7163"/>
                    <a:pt x="153162" y="7122"/>
                    <a:pt x="153162" y="7122"/>
                  </a:cubicBezTo>
                  <a:cubicBezTo>
                    <a:pt x="153162" y="7122"/>
                    <a:pt x="153413" y="7059"/>
                    <a:pt x="153517" y="7038"/>
                  </a:cubicBezTo>
                  <a:cubicBezTo>
                    <a:pt x="153527" y="7036"/>
                    <a:pt x="153536" y="7035"/>
                    <a:pt x="153546" y="7035"/>
                  </a:cubicBezTo>
                  <a:close/>
                  <a:moveTo>
                    <a:pt x="4813" y="7268"/>
                  </a:moveTo>
                  <a:cubicBezTo>
                    <a:pt x="5127" y="7268"/>
                    <a:pt x="5420" y="7310"/>
                    <a:pt x="5420" y="7331"/>
                  </a:cubicBezTo>
                  <a:cubicBezTo>
                    <a:pt x="5441" y="7352"/>
                    <a:pt x="5148" y="7415"/>
                    <a:pt x="4834" y="7456"/>
                  </a:cubicBezTo>
                  <a:cubicBezTo>
                    <a:pt x="4733" y="7475"/>
                    <a:pt x="4579" y="7483"/>
                    <a:pt x="4414" y="7483"/>
                  </a:cubicBezTo>
                  <a:cubicBezTo>
                    <a:pt x="4036" y="7483"/>
                    <a:pt x="3600" y="7444"/>
                    <a:pt x="3600" y="7415"/>
                  </a:cubicBezTo>
                  <a:cubicBezTo>
                    <a:pt x="3600" y="7352"/>
                    <a:pt x="4500" y="7268"/>
                    <a:pt x="4813" y="7268"/>
                  </a:cubicBezTo>
                  <a:close/>
                  <a:moveTo>
                    <a:pt x="2972" y="7666"/>
                  </a:moveTo>
                  <a:cubicBezTo>
                    <a:pt x="3077" y="7666"/>
                    <a:pt x="3349" y="7728"/>
                    <a:pt x="3349" y="7728"/>
                  </a:cubicBezTo>
                  <a:cubicBezTo>
                    <a:pt x="3349" y="7728"/>
                    <a:pt x="3077" y="7770"/>
                    <a:pt x="2972" y="7791"/>
                  </a:cubicBezTo>
                  <a:cubicBezTo>
                    <a:pt x="2952" y="7799"/>
                    <a:pt x="2933" y="7803"/>
                    <a:pt x="2916" y="7803"/>
                  </a:cubicBezTo>
                  <a:cubicBezTo>
                    <a:pt x="2845" y="7803"/>
                    <a:pt x="2805" y="7745"/>
                    <a:pt x="2805" y="7728"/>
                  </a:cubicBezTo>
                  <a:cubicBezTo>
                    <a:pt x="2805" y="7687"/>
                    <a:pt x="2867" y="7666"/>
                    <a:pt x="2972" y="7666"/>
                  </a:cubicBezTo>
                  <a:close/>
                  <a:moveTo>
                    <a:pt x="3139" y="8461"/>
                  </a:moveTo>
                  <a:cubicBezTo>
                    <a:pt x="3286" y="8461"/>
                    <a:pt x="3432" y="8482"/>
                    <a:pt x="3432" y="8503"/>
                  </a:cubicBezTo>
                  <a:cubicBezTo>
                    <a:pt x="3432" y="8503"/>
                    <a:pt x="3286" y="8524"/>
                    <a:pt x="3139" y="8524"/>
                  </a:cubicBezTo>
                  <a:cubicBezTo>
                    <a:pt x="2972" y="8524"/>
                    <a:pt x="2595" y="8503"/>
                    <a:pt x="2595" y="8503"/>
                  </a:cubicBezTo>
                  <a:cubicBezTo>
                    <a:pt x="2595" y="8482"/>
                    <a:pt x="2972" y="8461"/>
                    <a:pt x="3139" y="8461"/>
                  </a:cubicBezTo>
                  <a:close/>
                  <a:moveTo>
                    <a:pt x="4714" y="8517"/>
                  </a:moveTo>
                  <a:cubicBezTo>
                    <a:pt x="4832" y="8517"/>
                    <a:pt x="4933" y="8530"/>
                    <a:pt x="4960" y="8565"/>
                  </a:cubicBezTo>
                  <a:cubicBezTo>
                    <a:pt x="5014" y="8601"/>
                    <a:pt x="4697" y="8745"/>
                    <a:pt x="4487" y="8745"/>
                  </a:cubicBezTo>
                  <a:cubicBezTo>
                    <a:pt x="4453" y="8745"/>
                    <a:pt x="4421" y="8742"/>
                    <a:pt x="4395" y="8733"/>
                  </a:cubicBezTo>
                  <a:cubicBezTo>
                    <a:pt x="4207" y="8670"/>
                    <a:pt x="4165" y="8607"/>
                    <a:pt x="4290" y="8565"/>
                  </a:cubicBezTo>
                  <a:cubicBezTo>
                    <a:pt x="4363" y="8541"/>
                    <a:pt x="4554" y="8517"/>
                    <a:pt x="4714" y="8517"/>
                  </a:cubicBezTo>
                  <a:close/>
                  <a:moveTo>
                    <a:pt x="157472" y="9005"/>
                  </a:moveTo>
                  <a:cubicBezTo>
                    <a:pt x="157514" y="9005"/>
                    <a:pt x="157556" y="9047"/>
                    <a:pt x="157556" y="9047"/>
                  </a:cubicBezTo>
                  <a:cubicBezTo>
                    <a:pt x="157556" y="9088"/>
                    <a:pt x="157493" y="9088"/>
                    <a:pt x="157472" y="9088"/>
                  </a:cubicBezTo>
                  <a:cubicBezTo>
                    <a:pt x="157466" y="9091"/>
                    <a:pt x="157459" y="9093"/>
                    <a:pt x="157451" y="9093"/>
                  </a:cubicBezTo>
                  <a:cubicBezTo>
                    <a:pt x="157403" y="9093"/>
                    <a:pt x="157329" y="9044"/>
                    <a:pt x="157347" y="9026"/>
                  </a:cubicBezTo>
                  <a:cubicBezTo>
                    <a:pt x="157347" y="9005"/>
                    <a:pt x="157451" y="9005"/>
                    <a:pt x="157472" y="9005"/>
                  </a:cubicBezTo>
                  <a:close/>
                  <a:moveTo>
                    <a:pt x="4109" y="10613"/>
                  </a:moveTo>
                  <a:cubicBezTo>
                    <a:pt x="4186" y="10613"/>
                    <a:pt x="4269" y="10681"/>
                    <a:pt x="4269" y="10700"/>
                  </a:cubicBezTo>
                  <a:cubicBezTo>
                    <a:pt x="4269" y="10720"/>
                    <a:pt x="4186" y="10762"/>
                    <a:pt x="4081" y="10762"/>
                  </a:cubicBezTo>
                  <a:cubicBezTo>
                    <a:pt x="3976" y="10762"/>
                    <a:pt x="3704" y="10720"/>
                    <a:pt x="3704" y="10700"/>
                  </a:cubicBezTo>
                  <a:cubicBezTo>
                    <a:pt x="3704" y="10700"/>
                    <a:pt x="3976" y="10658"/>
                    <a:pt x="4081" y="10616"/>
                  </a:cubicBezTo>
                  <a:cubicBezTo>
                    <a:pt x="4090" y="10614"/>
                    <a:pt x="4100" y="10613"/>
                    <a:pt x="4109" y="10613"/>
                  </a:cubicBezTo>
                  <a:close/>
                  <a:moveTo>
                    <a:pt x="4625" y="10595"/>
                  </a:moveTo>
                  <a:cubicBezTo>
                    <a:pt x="4625" y="10595"/>
                    <a:pt x="4646" y="10700"/>
                    <a:pt x="4646" y="10720"/>
                  </a:cubicBezTo>
                  <a:cubicBezTo>
                    <a:pt x="4646" y="10762"/>
                    <a:pt x="4604" y="10783"/>
                    <a:pt x="4604" y="10783"/>
                  </a:cubicBezTo>
                  <a:cubicBezTo>
                    <a:pt x="4583" y="10783"/>
                    <a:pt x="4583" y="10762"/>
                    <a:pt x="4583" y="10720"/>
                  </a:cubicBezTo>
                  <a:cubicBezTo>
                    <a:pt x="4583" y="10679"/>
                    <a:pt x="4604" y="10595"/>
                    <a:pt x="4625" y="10595"/>
                  </a:cubicBezTo>
                  <a:close/>
                  <a:moveTo>
                    <a:pt x="145969" y="10750"/>
                  </a:moveTo>
                  <a:cubicBezTo>
                    <a:pt x="146125" y="10750"/>
                    <a:pt x="146112" y="10813"/>
                    <a:pt x="146069" y="11013"/>
                  </a:cubicBezTo>
                  <a:cubicBezTo>
                    <a:pt x="145964" y="10972"/>
                    <a:pt x="145839" y="10909"/>
                    <a:pt x="145629" y="10783"/>
                  </a:cubicBezTo>
                  <a:cubicBezTo>
                    <a:pt x="145788" y="10763"/>
                    <a:pt x="145897" y="10750"/>
                    <a:pt x="145969" y="10750"/>
                  </a:cubicBezTo>
                  <a:close/>
                  <a:moveTo>
                    <a:pt x="144701" y="11531"/>
                  </a:moveTo>
                  <a:cubicBezTo>
                    <a:pt x="144793" y="11531"/>
                    <a:pt x="144922" y="11565"/>
                    <a:pt x="144939" y="11599"/>
                  </a:cubicBezTo>
                  <a:cubicBezTo>
                    <a:pt x="144939" y="11599"/>
                    <a:pt x="144730" y="11620"/>
                    <a:pt x="144646" y="11620"/>
                  </a:cubicBezTo>
                  <a:cubicBezTo>
                    <a:pt x="144583" y="11620"/>
                    <a:pt x="144520" y="11578"/>
                    <a:pt x="144520" y="11557"/>
                  </a:cubicBezTo>
                  <a:cubicBezTo>
                    <a:pt x="144520" y="11557"/>
                    <a:pt x="144583" y="11537"/>
                    <a:pt x="144646" y="11537"/>
                  </a:cubicBezTo>
                  <a:cubicBezTo>
                    <a:pt x="144661" y="11533"/>
                    <a:pt x="144680" y="11531"/>
                    <a:pt x="144701" y="11531"/>
                  </a:cubicBezTo>
                  <a:close/>
                  <a:moveTo>
                    <a:pt x="94994" y="12980"/>
                  </a:moveTo>
                  <a:cubicBezTo>
                    <a:pt x="95015" y="12980"/>
                    <a:pt x="95120" y="13001"/>
                    <a:pt x="95120" y="13022"/>
                  </a:cubicBezTo>
                  <a:cubicBezTo>
                    <a:pt x="95120" y="13064"/>
                    <a:pt x="95015" y="13064"/>
                    <a:pt x="94994" y="13064"/>
                  </a:cubicBezTo>
                  <a:cubicBezTo>
                    <a:pt x="94931" y="13064"/>
                    <a:pt x="94910" y="13001"/>
                    <a:pt x="94910" y="13001"/>
                  </a:cubicBezTo>
                  <a:cubicBezTo>
                    <a:pt x="94910" y="12980"/>
                    <a:pt x="94952" y="12980"/>
                    <a:pt x="94994" y="12980"/>
                  </a:cubicBezTo>
                  <a:close/>
                  <a:moveTo>
                    <a:pt x="78611" y="12897"/>
                  </a:moveTo>
                  <a:cubicBezTo>
                    <a:pt x="78611" y="12897"/>
                    <a:pt x="78653" y="13001"/>
                    <a:pt x="78653" y="13022"/>
                  </a:cubicBezTo>
                  <a:cubicBezTo>
                    <a:pt x="78653" y="13064"/>
                    <a:pt x="78590" y="13085"/>
                    <a:pt x="78590" y="13085"/>
                  </a:cubicBezTo>
                  <a:cubicBezTo>
                    <a:pt x="78569" y="13085"/>
                    <a:pt x="78569" y="13064"/>
                    <a:pt x="78569" y="13022"/>
                  </a:cubicBezTo>
                  <a:cubicBezTo>
                    <a:pt x="78569" y="13001"/>
                    <a:pt x="78611" y="12897"/>
                    <a:pt x="78611" y="12897"/>
                  </a:cubicBezTo>
                  <a:close/>
                  <a:moveTo>
                    <a:pt x="91877" y="13064"/>
                  </a:moveTo>
                  <a:cubicBezTo>
                    <a:pt x="91897" y="13064"/>
                    <a:pt x="92002" y="13085"/>
                    <a:pt x="92002" y="13106"/>
                  </a:cubicBezTo>
                  <a:cubicBezTo>
                    <a:pt x="92002" y="13127"/>
                    <a:pt x="91897" y="13127"/>
                    <a:pt x="91877" y="13127"/>
                  </a:cubicBezTo>
                  <a:cubicBezTo>
                    <a:pt x="91835" y="13127"/>
                    <a:pt x="91793" y="13106"/>
                    <a:pt x="91793" y="13085"/>
                  </a:cubicBezTo>
                  <a:cubicBezTo>
                    <a:pt x="91793" y="13064"/>
                    <a:pt x="91856" y="13064"/>
                    <a:pt x="91877" y="13064"/>
                  </a:cubicBezTo>
                  <a:close/>
                  <a:moveTo>
                    <a:pt x="92772" y="12967"/>
                  </a:moveTo>
                  <a:cubicBezTo>
                    <a:pt x="92997" y="12967"/>
                    <a:pt x="93224" y="13092"/>
                    <a:pt x="93425" y="13106"/>
                  </a:cubicBezTo>
                  <a:cubicBezTo>
                    <a:pt x="93111" y="13106"/>
                    <a:pt x="92797" y="13127"/>
                    <a:pt x="92400" y="13127"/>
                  </a:cubicBezTo>
                  <a:cubicBezTo>
                    <a:pt x="92520" y="13007"/>
                    <a:pt x="92645" y="12967"/>
                    <a:pt x="92772" y="12967"/>
                  </a:cubicBezTo>
                  <a:close/>
                  <a:moveTo>
                    <a:pt x="90893" y="13001"/>
                  </a:moveTo>
                  <a:cubicBezTo>
                    <a:pt x="90893" y="13001"/>
                    <a:pt x="90914" y="13106"/>
                    <a:pt x="90914" y="13127"/>
                  </a:cubicBezTo>
                  <a:cubicBezTo>
                    <a:pt x="90914" y="13148"/>
                    <a:pt x="90851" y="13189"/>
                    <a:pt x="90851" y="13189"/>
                  </a:cubicBezTo>
                  <a:cubicBezTo>
                    <a:pt x="90830" y="13189"/>
                    <a:pt x="90830" y="13148"/>
                    <a:pt x="90830" y="13127"/>
                  </a:cubicBezTo>
                  <a:cubicBezTo>
                    <a:pt x="90830" y="13106"/>
                    <a:pt x="90851" y="13001"/>
                    <a:pt x="90893" y="13001"/>
                  </a:cubicBezTo>
                  <a:close/>
                  <a:moveTo>
                    <a:pt x="141649" y="13053"/>
                  </a:moveTo>
                  <a:cubicBezTo>
                    <a:pt x="141983" y="13053"/>
                    <a:pt x="142313" y="13095"/>
                    <a:pt x="142637" y="13148"/>
                  </a:cubicBezTo>
                  <a:cubicBezTo>
                    <a:pt x="141989" y="13189"/>
                    <a:pt x="141319" y="13189"/>
                    <a:pt x="140629" y="13210"/>
                  </a:cubicBezTo>
                  <a:cubicBezTo>
                    <a:pt x="140974" y="13095"/>
                    <a:pt x="141314" y="13053"/>
                    <a:pt x="141649" y="13053"/>
                  </a:cubicBezTo>
                  <a:close/>
                  <a:moveTo>
                    <a:pt x="86489" y="13098"/>
                  </a:moveTo>
                  <a:cubicBezTo>
                    <a:pt x="87139" y="13098"/>
                    <a:pt x="87827" y="13133"/>
                    <a:pt x="88445" y="13210"/>
                  </a:cubicBezTo>
                  <a:cubicBezTo>
                    <a:pt x="87085" y="13231"/>
                    <a:pt x="85725" y="13273"/>
                    <a:pt x="84239" y="13294"/>
                  </a:cubicBezTo>
                  <a:cubicBezTo>
                    <a:pt x="84696" y="13171"/>
                    <a:pt x="85553" y="13098"/>
                    <a:pt x="86489" y="13098"/>
                  </a:cubicBezTo>
                  <a:close/>
                  <a:moveTo>
                    <a:pt x="81080" y="13273"/>
                  </a:moveTo>
                  <a:cubicBezTo>
                    <a:pt x="81226" y="13273"/>
                    <a:pt x="81603" y="13294"/>
                    <a:pt x="81603" y="13315"/>
                  </a:cubicBezTo>
                  <a:cubicBezTo>
                    <a:pt x="81603" y="13336"/>
                    <a:pt x="81226" y="13399"/>
                    <a:pt x="81101" y="13399"/>
                  </a:cubicBezTo>
                  <a:cubicBezTo>
                    <a:pt x="81087" y="13401"/>
                    <a:pt x="81073" y="13402"/>
                    <a:pt x="81060" y="13402"/>
                  </a:cubicBezTo>
                  <a:cubicBezTo>
                    <a:pt x="80949" y="13402"/>
                    <a:pt x="80850" y="13334"/>
                    <a:pt x="80850" y="13315"/>
                  </a:cubicBezTo>
                  <a:cubicBezTo>
                    <a:pt x="80808" y="13294"/>
                    <a:pt x="80954" y="13273"/>
                    <a:pt x="81080" y="13273"/>
                  </a:cubicBezTo>
                  <a:close/>
                  <a:moveTo>
                    <a:pt x="83732" y="13175"/>
                  </a:moveTo>
                  <a:cubicBezTo>
                    <a:pt x="83936" y="13175"/>
                    <a:pt x="84093" y="13215"/>
                    <a:pt x="84093" y="13231"/>
                  </a:cubicBezTo>
                  <a:cubicBezTo>
                    <a:pt x="84093" y="13273"/>
                    <a:pt x="83905" y="13315"/>
                    <a:pt x="83674" y="13378"/>
                  </a:cubicBezTo>
                  <a:cubicBezTo>
                    <a:pt x="83471" y="13395"/>
                    <a:pt x="82926" y="13425"/>
                    <a:pt x="82692" y="13425"/>
                  </a:cubicBezTo>
                  <a:cubicBezTo>
                    <a:pt x="82636" y="13425"/>
                    <a:pt x="82598" y="13424"/>
                    <a:pt x="82586" y="13420"/>
                  </a:cubicBezTo>
                  <a:cubicBezTo>
                    <a:pt x="82545" y="13378"/>
                    <a:pt x="82482" y="13294"/>
                    <a:pt x="82482" y="13294"/>
                  </a:cubicBezTo>
                  <a:cubicBezTo>
                    <a:pt x="82482" y="13273"/>
                    <a:pt x="83256" y="13210"/>
                    <a:pt x="83528" y="13189"/>
                  </a:cubicBezTo>
                  <a:cubicBezTo>
                    <a:pt x="83598" y="13179"/>
                    <a:pt x="83668" y="13175"/>
                    <a:pt x="83732" y="13175"/>
                  </a:cubicBezTo>
                  <a:close/>
                  <a:moveTo>
                    <a:pt x="76147" y="13573"/>
                  </a:moveTo>
                  <a:cubicBezTo>
                    <a:pt x="76279" y="13573"/>
                    <a:pt x="76456" y="13608"/>
                    <a:pt x="76456" y="13608"/>
                  </a:cubicBezTo>
                  <a:cubicBezTo>
                    <a:pt x="76456" y="13629"/>
                    <a:pt x="76121" y="13650"/>
                    <a:pt x="76037" y="13650"/>
                  </a:cubicBezTo>
                  <a:cubicBezTo>
                    <a:pt x="75912" y="13650"/>
                    <a:pt x="75828" y="13629"/>
                    <a:pt x="75828" y="13608"/>
                  </a:cubicBezTo>
                  <a:cubicBezTo>
                    <a:pt x="75828" y="13608"/>
                    <a:pt x="75933" y="13587"/>
                    <a:pt x="76037" y="13587"/>
                  </a:cubicBezTo>
                  <a:cubicBezTo>
                    <a:pt x="76064" y="13577"/>
                    <a:pt x="76103" y="13573"/>
                    <a:pt x="76147" y="13573"/>
                  </a:cubicBezTo>
                  <a:close/>
                  <a:moveTo>
                    <a:pt x="84774" y="13833"/>
                  </a:moveTo>
                  <a:cubicBezTo>
                    <a:pt x="84797" y="13833"/>
                    <a:pt x="84814" y="13835"/>
                    <a:pt x="84825" y="13838"/>
                  </a:cubicBezTo>
                  <a:cubicBezTo>
                    <a:pt x="84835" y="13853"/>
                    <a:pt x="84638" y="13877"/>
                    <a:pt x="84312" y="13904"/>
                  </a:cubicBezTo>
                  <a:lnTo>
                    <a:pt x="84312" y="13904"/>
                  </a:lnTo>
                  <a:cubicBezTo>
                    <a:pt x="84510" y="13859"/>
                    <a:pt x="84684" y="13833"/>
                    <a:pt x="84774" y="13833"/>
                  </a:cubicBezTo>
                  <a:close/>
                  <a:moveTo>
                    <a:pt x="86520" y="13650"/>
                  </a:moveTo>
                  <a:cubicBezTo>
                    <a:pt x="86667" y="13650"/>
                    <a:pt x="86813" y="13671"/>
                    <a:pt x="86813" y="13713"/>
                  </a:cubicBezTo>
                  <a:cubicBezTo>
                    <a:pt x="86813" y="13733"/>
                    <a:pt x="86562" y="13859"/>
                    <a:pt x="86457" y="13922"/>
                  </a:cubicBezTo>
                  <a:cubicBezTo>
                    <a:pt x="86405" y="13943"/>
                    <a:pt x="86353" y="13953"/>
                    <a:pt x="86311" y="13953"/>
                  </a:cubicBezTo>
                  <a:cubicBezTo>
                    <a:pt x="86269" y="13953"/>
                    <a:pt x="86238" y="13943"/>
                    <a:pt x="86227" y="13922"/>
                  </a:cubicBezTo>
                  <a:cubicBezTo>
                    <a:pt x="86206" y="13901"/>
                    <a:pt x="86395" y="13671"/>
                    <a:pt x="86520" y="13650"/>
                  </a:cubicBezTo>
                  <a:close/>
                  <a:moveTo>
                    <a:pt x="69073" y="13375"/>
                  </a:moveTo>
                  <a:cubicBezTo>
                    <a:pt x="69484" y="13375"/>
                    <a:pt x="69822" y="13388"/>
                    <a:pt x="69970" y="13420"/>
                  </a:cubicBezTo>
                  <a:cubicBezTo>
                    <a:pt x="70430" y="13503"/>
                    <a:pt x="70137" y="13754"/>
                    <a:pt x="69886" y="13838"/>
                  </a:cubicBezTo>
                  <a:cubicBezTo>
                    <a:pt x="69759" y="13877"/>
                    <a:pt x="69637" y="13893"/>
                    <a:pt x="69537" y="13893"/>
                  </a:cubicBezTo>
                  <a:cubicBezTo>
                    <a:pt x="69421" y="13893"/>
                    <a:pt x="69334" y="13872"/>
                    <a:pt x="69300" y="13838"/>
                  </a:cubicBezTo>
                  <a:cubicBezTo>
                    <a:pt x="69287" y="13818"/>
                    <a:pt x="68893" y="13811"/>
                    <a:pt x="68317" y="13811"/>
                  </a:cubicBezTo>
                  <a:cubicBezTo>
                    <a:pt x="67077" y="13811"/>
                    <a:pt x="64991" y="13845"/>
                    <a:pt x="64048" y="13859"/>
                  </a:cubicBezTo>
                  <a:cubicBezTo>
                    <a:pt x="62667" y="13880"/>
                    <a:pt x="61454" y="13943"/>
                    <a:pt x="61433" y="13964"/>
                  </a:cubicBezTo>
                  <a:cubicBezTo>
                    <a:pt x="61430" y="13966"/>
                    <a:pt x="61415" y="13968"/>
                    <a:pt x="61390" y="13968"/>
                  </a:cubicBezTo>
                  <a:cubicBezTo>
                    <a:pt x="61228" y="13968"/>
                    <a:pt x="60658" y="13913"/>
                    <a:pt x="60386" y="13859"/>
                  </a:cubicBezTo>
                  <a:cubicBezTo>
                    <a:pt x="60094" y="13817"/>
                    <a:pt x="60386" y="13775"/>
                    <a:pt x="61077" y="13775"/>
                  </a:cubicBezTo>
                  <a:lnTo>
                    <a:pt x="61516" y="13629"/>
                  </a:lnTo>
                  <a:lnTo>
                    <a:pt x="61977" y="13461"/>
                  </a:lnTo>
                  <a:cubicBezTo>
                    <a:pt x="62188" y="13498"/>
                    <a:pt x="62463" y="13515"/>
                    <a:pt x="62750" y="13515"/>
                  </a:cubicBezTo>
                  <a:cubicBezTo>
                    <a:pt x="63117" y="13515"/>
                    <a:pt x="63503" y="13488"/>
                    <a:pt x="63797" y="13441"/>
                  </a:cubicBezTo>
                  <a:lnTo>
                    <a:pt x="64278" y="13420"/>
                  </a:lnTo>
                  <a:lnTo>
                    <a:pt x="64739" y="13399"/>
                  </a:lnTo>
                  <a:cubicBezTo>
                    <a:pt x="65067" y="13470"/>
                    <a:pt x="65553" y="13503"/>
                    <a:pt x="65981" y="13503"/>
                  </a:cubicBezTo>
                  <a:cubicBezTo>
                    <a:pt x="66179" y="13503"/>
                    <a:pt x="66365" y="13496"/>
                    <a:pt x="66517" y="13482"/>
                  </a:cubicBezTo>
                  <a:cubicBezTo>
                    <a:pt x="66836" y="13439"/>
                    <a:pt x="68143" y="13375"/>
                    <a:pt x="69073" y="13375"/>
                  </a:cubicBezTo>
                  <a:close/>
                  <a:moveTo>
                    <a:pt x="94081" y="13916"/>
                  </a:moveTo>
                  <a:cubicBezTo>
                    <a:pt x="94258" y="13916"/>
                    <a:pt x="94488" y="13947"/>
                    <a:pt x="94471" y="13964"/>
                  </a:cubicBezTo>
                  <a:cubicBezTo>
                    <a:pt x="94471" y="14006"/>
                    <a:pt x="94094" y="14026"/>
                    <a:pt x="93969" y="14047"/>
                  </a:cubicBezTo>
                  <a:cubicBezTo>
                    <a:pt x="93955" y="14050"/>
                    <a:pt x="93941" y="14051"/>
                    <a:pt x="93928" y="14051"/>
                  </a:cubicBezTo>
                  <a:cubicBezTo>
                    <a:pt x="93817" y="14051"/>
                    <a:pt x="93718" y="13982"/>
                    <a:pt x="93718" y="13964"/>
                  </a:cubicBezTo>
                  <a:cubicBezTo>
                    <a:pt x="93718" y="13943"/>
                    <a:pt x="93843" y="13922"/>
                    <a:pt x="93969" y="13922"/>
                  </a:cubicBezTo>
                  <a:cubicBezTo>
                    <a:pt x="94001" y="13918"/>
                    <a:pt x="94040" y="13916"/>
                    <a:pt x="94081" y="13916"/>
                  </a:cubicBezTo>
                  <a:close/>
                  <a:moveTo>
                    <a:pt x="80703" y="14089"/>
                  </a:moveTo>
                  <a:cubicBezTo>
                    <a:pt x="80655" y="14102"/>
                    <a:pt x="80600" y="14114"/>
                    <a:pt x="80538" y="14126"/>
                  </a:cubicBezTo>
                  <a:lnTo>
                    <a:pt x="80538" y="14126"/>
                  </a:lnTo>
                  <a:cubicBezTo>
                    <a:pt x="80624" y="14123"/>
                    <a:pt x="80714" y="14119"/>
                    <a:pt x="80805" y="14115"/>
                  </a:cubicBezTo>
                  <a:lnTo>
                    <a:pt x="80805" y="14115"/>
                  </a:lnTo>
                  <a:lnTo>
                    <a:pt x="80703" y="14089"/>
                  </a:lnTo>
                  <a:close/>
                  <a:moveTo>
                    <a:pt x="11614" y="14006"/>
                  </a:moveTo>
                  <a:lnTo>
                    <a:pt x="11614" y="14006"/>
                  </a:lnTo>
                  <a:cubicBezTo>
                    <a:pt x="11470" y="14111"/>
                    <a:pt x="11322" y="14150"/>
                    <a:pt x="11174" y="14150"/>
                  </a:cubicBezTo>
                  <a:cubicBezTo>
                    <a:pt x="10998" y="14150"/>
                    <a:pt x="10821" y="14095"/>
                    <a:pt x="10651" y="14026"/>
                  </a:cubicBezTo>
                  <a:cubicBezTo>
                    <a:pt x="10986" y="14026"/>
                    <a:pt x="11300" y="14026"/>
                    <a:pt x="11614" y="14006"/>
                  </a:cubicBezTo>
                  <a:close/>
                  <a:moveTo>
                    <a:pt x="37021" y="14060"/>
                  </a:moveTo>
                  <a:cubicBezTo>
                    <a:pt x="37344" y="14060"/>
                    <a:pt x="37580" y="14079"/>
                    <a:pt x="37580" y="14110"/>
                  </a:cubicBezTo>
                  <a:cubicBezTo>
                    <a:pt x="37580" y="14131"/>
                    <a:pt x="37161" y="14152"/>
                    <a:pt x="36638" y="14152"/>
                  </a:cubicBezTo>
                  <a:cubicBezTo>
                    <a:pt x="36115" y="14152"/>
                    <a:pt x="34755" y="14131"/>
                    <a:pt x="34755" y="14131"/>
                  </a:cubicBezTo>
                  <a:cubicBezTo>
                    <a:pt x="34755" y="14131"/>
                    <a:pt x="36115" y="14068"/>
                    <a:pt x="36638" y="14068"/>
                  </a:cubicBezTo>
                  <a:cubicBezTo>
                    <a:pt x="36773" y="14063"/>
                    <a:pt x="36903" y="14060"/>
                    <a:pt x="37021" y="14060"/>
                  </a:cubicBezTo>
                  <a:close/>
                  <a:moveTo>
                    <a:pt x="74876" y="14072"/>
                  </a:moveTo>
                  <a:cubicBezTo>
                    <a:pt x="75035" y="14072"/>
                    <a:pt x="75181" y="14084"/>
                    <a:pt x="75242" y="14110"/>
                  </a:cubicBezTo>
                  <a:cubicBezTo>
                    <a:pt x="75410" y="14152"/>
                    <a:pt x="74803" y="14236"/>
                    <a:pt x="74531" y="14236"/>
                  </a:cubicBezTo>
                  <a:cubicBezTo>
                    <a:pt x="74301" y="14236"/>
                    <a:pt x="74196" y="14215"/>
                    <a:pt x="74322" y="14131"/>
                  </a:cubicBezTo>
                  <a:cubicBezTo>
                    <a:pt x="74407" y="14095"/>
                    <a:pt x="74654" y="14072"/>
                    <a:pt x="74876" y="14072"/>
                  </a:cubicBezTo>
                  <a:close/>
                  <a:moveTo>
                    <a:pt x="143286" y="13754"/>
                  </a:moveTo>
                  <a:lnTo>
                    <a:pt x="143370" y="13796"/>
                  </a:lnTo>
                  <a:lnTo>
                    <a:pt x="143767" y="13838"/>
                  </a:lnTo>
                  <a:cubicBezTo>
                    <a:pt x="144206" y="13922"/>
                    <a:pt x="144583" y="14089"/>
                    <a:pt x="144583" y="14173"/>
                  </a:cubicBezTo>
                  <a:cubicBezTo>
                    <a:pt x="144583" y="14208"/>
                    <a:pt x="144547" y="14225"/>
                    <a:pt x="144483" y="14225"/>
                  </a:cubicBezTo>
                  <a:cubicBezTo>
                    <a:pt x="144394" y="14225"/>
                    <a:pt x="144252" y="14192"/>
                    <a:pt x="144081" y="14131"/>
                  </a:cubicBezTo>
                  <a:lnTo>
                    <a:pt x="143642" y="14131"/>
                  </a:lnTo>
                  <a:cubicBezTo>
                    <a:pt x="143467" y="14218"/>
                    <a:pt x="143278" y="14262"/>
                    <a:pt x="143196" y="14262"/>
                  </a:cubicBezTo>
                  <a:cubicBezTo>
                    <a:pt x="143179" y="14262"/>
                    <a:pt x="143167" y="14260"/>
                    <a:pt x="143160" y="14257"/>
                  </a:cubicBezTo>
                  <a:cubicBezTo>
                    <a:pt x="143139" y="14236"/>
                    <a:pt x="143160" y="14173"/>
                    <a:pt x="143202" y="14152"/>
                  </a:cubicBezTo>
                  <a:cubicBezTo>
                    <a:pt x="143244" y="14131"/>
                    <a:pt x="143223" y="13922"/>
                    <a:pt x="143160" y="13922"/>
                  </a:cubicBezTo>
                  <a:cubicBezTo>
                    <a:pt x="143139" y="13859"/>
                    <a:pt x="143181" y="13817"/>
                    <a:pt x="143286" y="13754"/>
                  </a:cubicBezTo>
                  <a:close/>
                  <a:moveTo>
                    <a:pt x="142553" y="14149"/>
                  </a:moveTo>
                  <a:cubicBezTo>
                    <a:pt x="142608" y="14149"/>
                    <a:pt x="142658" y="14217"/>
                    <a:pt x="142658" y="14236"/>
                  </a:cubicBezTo>
                  <a:cubicBezTo>
                    <a:pt x="142658" y="14257"/>
                    <a:pt x="142616" y="14278"/>
                    <a:pt x="142554" y="14278"/>
                  </a:cubicBezTo>
                  <a:cubicBezTo>
                    <a:pt x="142512" y="14278"/>
                    <a:pt x="142323" y="14257"/>
                    <a:pt x="142323" y="14236"/>
                  </a:cubicBezTo>
                  <a:cubicBezTo>
                    <a:pt x="142323" y="14236"/>
                    <a:pt x="142491" y="14173"/>
                    <a:pt x="142533" y="14152"/>
                  </a:cubicBezTo>
                  <a:cubicBezTo>
                    <a:pt x="142539" y="14150"/>
                    <a:pt x="142546" y="14149"/>
                    <a:pt x="142553" y="14149"/>
                  </a:cubicBezTo>
                  <a:close/>
                  <a:moveTo>
                    <a:pt x="28724" y="14088"/>
                  </a:moveTo>
                  <a:cubicBezTo>
                    <a:pt x="28973" y="14088"/>
                    <a:pt x="29656" y="14216"/>
                    <a:pt x="30195" y="14282"/>
                  </a:cubicBezTo>
                  <a:lnTo>
                    <a:pt x="30195" y="14282"/>
                  </a:lnTo>
                  <a:cubicBezTo>
                    <a:pt x="29836" y="14300"/>
                    <a:pt x="29247" y="14309"/>
                    <a:pt x="28729" y="14309"/>
                  </a:cubicBezTo>
                  <a:cubicBezTo>
                    <a:pt x="28169" y="14309"/>
                    <a:pt x="27693" y="14298"/>
                    <a:pt x="27683" y="14278"/>
                  </a:cubicBezTo>
                  <a:cubicBezTo>
                    <a:pt x="27683" y="14257"/>
                    <a:pt x="28394" y="14152"/>
                    <a:pt x="28687" y="14089"/>
                  </a:cubicBezTo>
                  <a:cubicBezTo>
                    <a:pt x="28698" y="14088"/>
                    <a:pt x="28710" y="14088"/>
                    <a:pt x="28724" y="14088"/>
                  </a:cubicBezTo>
                  <a:close/>
                  <a:moveTo>
                    <a:pt x="70304" y="14236"/>
                  </a:moveTo>
                  <a:cubicBezTo>
                    <a:pt x="70660" y="14236"/>
                    <a:pt x="71602" y="14278"/>
                    <a:pt x="71602" y="14319"/>
                  </a:cubicBezTo>
                  <a:cubicBezTo>
                    <a:pt x="71602" y="14340"/>
                    <a:pt x="70660" y="14382"/>
                    <a:pt x="70304" y="14382"/>
                  </a:cubicBezTo>
                  <a:cubicBezTo>
                    <a:pt x="70231" y="14390"/>
                    <a:pt x="70161" y="14394"/>
                    <a:pt x="70097" y="14394"/>
                  </a:cubicBezTo>
                  <a:cubicBezTo>
                    <a:pt x="69832" y="14394"/>
                    <a:pt x="69656" y="14336"/>
                    <a:pt x="69656" y="14319"/>
                  </a:cubicBezTo>
                  <a:cubicBezTo>
                    <a:pt x="69656" y="14257"/>
                    <a:pt x="69928" y="14236"/>
                    <a:pt x="70304" y="14236"/>
                  </a:cubicBezTo>
                  <a:close/>
                  <a:moveTo>
                    <a:pt x="47050" y="13668"/>
                  </a:moveTo>
                  <a:cubicBezTo>
                    <a:pt x="47530" y="13668"/>
                    <a:pt x="48005" y="13762"/>
                    <a:pt x="48062" y="13838"/>
                  </a:cubicBezTo>
                  <a:cubicBezTo>
                    <a:pt x="48093" y="13868"/>
                    <a:pt x="48829" y="13879"/>
                    <a:pt x="49856" y="13879"/>
                  </a:cubicBezTo>
                  <a:cubicBezTo>
                    <a:pt x="51685" y="13879"/>
                    <a:pt x="54436" y="13844"/>
                    <a:pt x="55762" y="13817"/>
                  </a:cubicBezTo>
                  <a:cubicBezTo>
                    <a:pt x="57076" y="13777"/>
                    <a:pt x="58237" y="13763"/>
                    <a:pt x="58912" y="13763"/>
                  </a:cubicBezTo>
                  <a:cubicBezTo>
                    <a:pt x="59302" y="13763"/>
                    <a:pt x="59529" y="13768"/>
                    <a:pt x="59529" y="13775"/>
                  </a:cubicBezTo>
                  <a:cubicBezTo>
                    <a:pt x="59529" y="13817"/>
                    <a:pt x="59403" y="13859"/>
                    <a:pt x="59215" y="13880"/>
                  </a:cubicBezTo>
                  <a:lnTo>
                    <a:pt x="59047" y="13880"/>
                  </a:lnTo>
                  <a:cubicBezTo>
                    <a:pt x="57625" y="13943"/>
                    <a:pt x="56139" y="13943"/>
                    <a:pt x="54716" y="13985"/>
                  </a:cubicBezTo>
                  <a:lnTo>
                    <a:pt x="54507" y="13985"/>
                  </a:lnTo>
                  <a:cubicBezTo>
                    <a:pt x="54443" y="13999"/>
                    <a:pt x="54368" y="14005"/>
                    <a:pt x="54289" y="14005"/>
                  </a:cubicBezTo>
                  <a:cubicBezTo>
                    <a:pt x="54065" y="14005"/>
                    <a:pt x="53808" y="13961"/>
                    <a:pt x="53662" y="13961"/>
                  </a:cubicBezTo>
                  <a:cubicBezTo>
                    <a:pt x="53641" y="13961"/>
                    <a:pt x="53623" y="13962"/>
                    <a:pt x="53607" y="13964"/>
                  </a:cubicBezTo>
                  <a:cubicBezTo>
                    <a:pt x="53482" y="13985"/>
                    <a:pt x="51473" y="14047"/>
                    <a:pt x="49192" y="14089"/>
                  </a:cubicBezTo>
                  <a:cubicBezTo>
                    <a:pt x="49192" y="14089"/>
                    <a:pt x="47623" y="14152"/>
                    <a:pt x="44757" y="14194"/>
                  </a:cubicBezTo>
                  <a:lnTo>
                    <a:pt x="44275" y="14194"/>
                  </a:lnTo>
                  <a:cubicBezTo>
                    <a:pt x="43752" y="14194"/>
                    <a:pt x="42999" y="14278"/>
                    <a:pt x="42601" y="14340"/>
                  </a:cubicBezTo>
                  <a:lnTo>
                    <a:pt x="42246" y="14068"/>
                  </a:lnTo>
                  <a:cubicBezTo>
                    <a:pt x="42170" y="14021"/>
                    <a:pt x="42044" y="13999"/>
                    <a:pt x="41909" y="13999"/>
                  </a:cubicBezTo>
                  <a:cubicBezTo>
                    <a:pt x="41744" y="13999"/>
                    <a:pt x="41566" y="14032"/>
                    <a:pt x="41451" y="14089"/>
                  </a:cubicBezTo>
                  <a:lnTo>
                    <a:pt x="40739" y="14466"/>
                  </a:lnTo>
                  <a:cubicBezTo>
                    <a:pt x="39944" y="14340"/>
                    <a:pt x="39316" y="14194"/>
                    <a:pt x="39337" y="14173"/>
                  </a:cubicBezTo>
                  <a:cubicBezTo>
                    <a:pt x="39358" y="14152"/>
                    <a:pt x="40802" y="14006"/>
                    <a:pt x="41220" y="13985"/>
                  </a:cubicBezTo>
                  <a:cubicBezTo>
                    <a:pt x="41744" y="13943"/>
                    <a:pt x="43564" y="13838"/>
                    <a:pt x="44087" y="13838"/>
                  </a:cubicBezTo>
                  <a:cubicBezTo>
                    <a:pt x="44652" y="13817"/>
                    <a:pt x="46389" y="13713"/>
                    <a:pt x="46912" y="13671"/>
                  </a:cubicBezTo>
                  <a:cubicBezTo>
                    <a:pt x="46958" y="13669"/>
                    <a:pt x="47004" y="13668"/>
                    <a:pt x="47050" y="13668"/>
                  </a:cubicBezTo>
                  <a:close/>
                  <a:moveTo>
                    <a:pt x="20045" y="14390"/>
                  </a:moveTo>
                  <a:cubicBezTo>
                    <a:pt x="20356" y="14390"/>
                    <a:pt x="20664" y="14433"/>
                    <a:pt x="20966" y="14487"/>
                  </a:cubicBezTo>
                  <a:cubicBezTo>
                    <a:pt x="20381" y="14487"/>
                    <a:pt x="19774" y="14529"/>
                    <a:pt x="19167" y="14529"/>
                  </a:cubicBezTo>
                  <a:cubicBezTo>
                    <a:pt x="19460" y="14427"/>
                    <a:pt x="19754" y="14390"/>
                    <a:pt x="20045" y="14390"/>
                  </a:cubicBezTo>
                  <a:close/>
                  <a:moveTo>
                    <a:pt x="16286" y="14594"/>
                  </a:moveTo>
                  <a:cubicBezTo>
                    <a:pt x="16305" y="14594"/>
                    <a:pt x="16295" y="14604"/>
                    <a:pt x="16253" y="14604"/>
                  </a:cubicBezTo>
                  <a:cubicBezTo>
                    <a:pt x="16247" y="14604"/>
                    <a:pt x="16241" y="14604"/>
                    <a:pt x="16235" y="14603"/>
                  </a:cubicBezTo>
                  <a:lnTo>
                    <a:pt x="16235" y="14603"/>
                  </a:lnTo>
                  <a:cubicBezTo>
                    <a:pt x="16259" y="14597"/>
                    <a:pt x="16276" y="14594"/>
                    <a:pt x="16286" y="14594"/>
                  </a:cubicBezTo>
                  <a:close/>
                  <a:moveTo>
                    <a:pt x="26443" y="14222"/>
                  </a:moveTo>
                  <a:cubicBezTo>
                    <a:pt x="26806" y="14222"/>
                    <a:pt x="27025" y="14271"/>
                    <a:pt x="26992" y="14319"/>
                  </a:cubicBezTo>
                  <a:cubicBezTo>
                    <a:pt x="26930" y="14361"/>
                    <a:pt x="26930" y="14570"/>
                    <a:pt x="26992" y="14654"/>
                  </a:cubicBezTo>
                  <a:cubicBezTo>
                    <a:pt x="27034" y="14696"/>
                    <a:pt x="26679" y="14780"/>
                    <a:pt x="26553" y="14780"/>
                  </a:cubicBezTo>
                  <a:cubicBezTo>
                    <a:pt x="26545" y="14781"/>
                    <a:pt x="26536" y="14781"/>
                    <a:pt x="26526" y="14781"/>
                  </a:cubicBezTo>
                  <a:cubicBezTo>
                    <a:pt x="26376" y="14781"/>
                    <a:pt x="26131" y="14628"/>
                    <a:pt x="26072" y="14550"/>
                  </a:cubicBezTo>
                  <a:cubicBezTo>
                    <a:pt x="26030" y="14466"/>
                    <a:pt x="25046" y="14445"/>
                    <a:pt x="24733" y="14445"/>
                  </a:cubicBezTo>
                  <a:cubicBezTo>
                    <a:pt x="24419" y="14445"/>
                    <a:pt x="24168" y="14403"/>
                    <a:pt x="24147" y="14361"/>
                  </a:cubicBezTo>
                  <a:lnTo>
                    <a:pt x="24147" y="14340"/>
                  </a:lnTo>
                  <a:lnTo>
                    <a:pt x="24168" y="14319"/>
                  </a:lnTo>
                  <a:cubicBezTo>
                    <a:pt x="24189" y="14278"/>
                    <a:pt x="25570" y="14236"/>
                    <a:pt x="26093" y="14236"/>
                  </a:cubicBezTo>
                  <a:cubicBezTo>
                    <a:pt x="26220" y="14226"/>
                    <a:pt x="26338" y="14222"/>
                    <a:pt x="26443" y="14222"/>
                  </a:cubicBezTo>
                  <a:close/>
                  <a:moveTo>
                    <a:pt x="15408" y="14688"/>
                  </a:moveTo>
                  <a:cubicBezTo>
                    <a:pt x="15435" y="14688"/>
                    <a:pt x="15461" y="14691"/>
                    <a:pt x="15484" y="14696"/>
                  </a:cubicBezTo>
                  <a:cubicBezTo>
                    <a:pt x="15505" y="14701"/>
                    <a:pt x="15527" y="14704"/>
                    <a:pt x="15550" y="14707"/>
                  </a:cubicBezTo>
                  <a:lnTo>
                    <a:pt x="15550" y="14707"/>
                  </a:lnTo>
                  <a:cubicBezTo>
                    <a:pt x="15378" y="14756"/>
                    <a:pt x="15221" y="14801"/>
                    <a:pt x="15150" y="14801"/>
                  </a:cubicBezTo>
                  <a:cubicBezTo>
                    <a:pt x="14985" y="14801"/>
                    <a:pt x="15221" y="14688"/>
                    <a:pt x="15408" y="14688"/>
                  </a:cubicBezTo>
                  <a:close/>
                  <a:moveTo>
                    <a:pt x="31114" y="14717"/>
                  </a:moveTo>
                  <a:cubicBezTo>
                    <a:pt x="31198" y="14717"/>
                    <a:pt x="31407" y="14759"/>
                    <a:pt x="31407" y="14780"/>
                  </a:cubicBezTo>
                  <a:cubicBezTo>
                    <a:pt x="31407" y="14780"/>
                    <a:pt x="31198" y="14801"/>
                    <a:pt x="31114" y="14801"/>
                  </a:cubicBezTo>
                  <a:cubicBezTo>
                    <a:pt x="31031" y="14801"/>
                    <a:pt x="30989" y="14780"/>
                    <a:pt x="30989" y="14759"/>
                  </a:cubicBezTo>
                  <a:cubicBezTo>
                    <a:pt x="30989" y="14759"/>
                    <a:pt x="31031" y="14717"/>
                    <a:pt x="31114" y="14717"/>
                  </a:cubicBezTo>
                  <a:close/>
                  <a:moveTo>
                    <a:pt x="27892" y="14755"/>
                  </a:moveTo>
                  <a:cubicBezTo>
                    <a:pt x="27976" y="14755"/>
                    <a:pt x="28039" y="14806"/>
                    <a:pt x="28039" y="14842"/>
                  </a:cubicBezTo>
                  <a:cubicBezTo>
                    <a:pt x="28039" y="14863"/>
                    <a:pt x="27955" y="14884"/>
                    <a:pt x="27850" y="14884"/>
                  </a:cubicBezTo>
                  <a:cubicBezTo>
                    <a:pt x="27834" y="14888"/>
                    <a:pt x="27811" y="14890"/>
                    <a:pt x="27785" y="14890"/>
                  </a:cubicBezTo>
                  <a:cubicBezTo>
                    <a:pt x="27673" y="14890"/>
                    <a:pt x="27495" y="14859"/>
                    <a:pt x="27495" y="14842"/>
                  </a:cubicBezTo>
                  <a:cubicBezTo>
                    <a:pt x="27495" y="14842"/>
                    <a:pt x="27746" y="14780"/>
                    <a:pt x="27850" y="14759"/>
                  </a:cubicBezTo>
                  <a:cubicBezTo>
                    <a:pt x="27865" y="14756"/>
                    <a:pt x="27878" y="14755"/>
                    <a:pt x="27892" y="14755"/>
                  </a:cubicBezTo>
                  <a:close/>
                  <a:moveTo>
                    <a:pt x="34494" y="14797"/>
                  </a:moveTo>
                  <a:cubicBezTo>
                    <a:pt x="34630" y="14797"/>
                    <a:pt x="34713" y="14866"/>
                    <a:pt x="34713" y="14884"/>
                  </a:cubicBezTo>
                  <a:cubicBezTo>
                    <a:pt x="34713" y="14905"/>
                    <a:pt x="34567" y="14947"/>
                    <a:pt x="34441" y="14947"/>
                  </a:cubicBezTo>
                  <a:cubicBezTo>
                    <a:pt x="34316" y="14947"/>
                    <a:pt x="33918" y="14905"/>
                    <a:pt x="33939" y="14884"/>
                  </a:cubicBezTo>
                  <a:cubicBezTo>
                    <a:pt x="33939" y="14863"/>
                    <a:pt x="34316" y="14801"/>
                    <a:pt x="34441" y="14801"/>
                  </a:cubicBezTo>
                  <a:cubicBezTo>
                    <a:pt x="34460" y="14798"/>
                    <a:pt x="34477" y="14797"/>
                    <a:pt x="34494" y="14797"/>
                  </a:cubicBezTo>
                  <a:close/>
                  <a:moveTo>
                    <a:pt x="134951" y="13919"/>
                  </a:moveTo>
                  <a:cubicBezTo>
                    <a:pt x="135844" y="13919"/>
                    <a:pt x="136282" y="14016"/>
                    <a:pt x="135900" y="14131"/>
                  </a:cubicBezTo>
                  <a:cubicBezTo>
                    <a:pt x="135460" y="14278"/>
                    <a:pt x="133849" y="14884"/>
                    <a:pt x="133012" y="14884"/>
                  </a:cubicBezTo>
                  <a:lnTo>
                    <a:pt x="132259" y="14905"/>
                  </a:lnTo>
                  <a:lnTo>
                    <a:pt x="131527" y="14947"/>
                  </a:lnTo>
                  <a:cubicBezTo>
                    <a:pt x="131437" y="14949"/>
                    <a:pt x="131350" y="14950"/>
                    <a:pt x="131265" y="14950"/>
                  </a:cubicBezTo>
                  <a:cubicBezTo>
                    <a:pt x="130576" y="14950"/>
                    <a:pt x="130062" y="14882"/>
                    <a:pt x="130062" y="14863"/>
                  </a:cubicBezTo>
                  <a:cubicBezTo>
                    <a:pt x="130062" y="14822"/>
                    <a:pt x="130732" y="14780"/>
                    <a:pt x="131004" y="14780"/>
                  </a:cubicBezTo>
                  <a:cubicBezTo>
                    <a:pt x="131255" y="14780"/>
                    <a:pt x="131506" y="14570"/>
                    <a:pt x="131506" y="14508"/>
                  </a:cubicBezTo>
                  <a:cubicBezTo>
                    <a:pt x="131506" y="14445"/>
                    <a:pt x="131213" y="14361"/>
                    <a:pt x="131108" y="14361"/>
                  </a:cubicBezTo>
                  <a:cubicBezTo>
                    <a:pt x="131004" y="14361"/>
                    <a:pt x="130941" y="14278"/>
                    <a:pt x="130983" y="14194"/>
                  </a:cubicBezTo>
                  <a:lnTo>
                    <a:pt x="131004" y="14194"/>
                  </a:lnTo>
                  <a:cubicBezTo>
                    <a:pt x="131451" y="14194"/>
                    <a:pt x="131807" y="13959"/>
                    <a:pt x="132258" y="13959"/>
                  </a:cubicBezTo>
                  <a:cubicBezTo>
                    <a:pt x="132293" y="13959"/>
                    <a:pt x="132328" y="13961"/>
                    <a:pt x="132364" y="13964"/>
                  </a:cubicBezTo>
                  <a:cubicBezTo>
                    <a:pt x="132478" y="13981"/>
                    <a:pt x="132595" y="13987"/>
                    <a:pt x="132715" y="13987"/>
                  </a:cubicBezTo>
                  <a:cubicBezTo>
                    <a:pt x="133033" y="13987"/>
                    <a:pt x="133368" y="13943"/>
                    <a:pt x="133703" y="13943"/>
                  </a:cubicBezTo>
                  <a:lnTo>
                    <a:pt x="134686" y="13922"/>
                  </a:lnTo>
                  <a:cubicBezTo>
                    <a:pt x="134778" y="13920"/>
                    <a:pt x="134867" y="13919"/>
                    <a:pt x="134951" y="13919"/>
                  </a:cubicBezTo>
                  <a:close/>
                  <a:moveTo>
                    <a:pt x="128765" y="15910"/>
                  </a:moveTo>
                  <a:cubicBezTo>
                    <a:pt x="128765" y="15910"/>
                    <a:pt x="128786" y="16014"/>
                    <a:pt x="128786" y="16035"/>
                  </a:cubicBezTo>
                  <a:cubicBezTo>
                    <a:pt x="128786" y="16056"/>
                    <a:pt x="128723" y="16077"/>
                    <a:pt x="128723" y="16077"/>
                  </a:cubicBezTo>
                  <a:cubicBezTo>
                    <a:pt x="128702" y="16077"/>
                    <a:pt x="128702" y="16056"/>
                    <a:pt x="128702" y="16035"/>
                  </a:cubicBezTo>
                  <a:cubicBezTo>
                    <a:pt x="128702" y="16014"/>
                    <a:pt x="128765" y="15910"/>
                    <a:pt x="128765" y="15910"/>
                  </a:cubicBezTo>
                  <a:close/>
                  <a:moveTo>
                    <a:pt x="132532" y="0"/>
                  </a:moveTo>
                  <a:cubicBezTo>
                    <a:pt x="132310" y="0"/>
                    <a:pt x="132118" y="2"/>
                    <a:pt x="131966" y="8"/>
                  </a:cubicBezTo>
                  <a:cubicBezTo>
                    <a:pt x="130774" y="29"/>
                    <a:pt x="124936" y="154"/>
                    <a:pt x="123074" y="217"/>
                  </a:cubicBezTo>
                  <a:cubicBezTo>
                    <a:pt x="121372" y="256"/>
                    <a:pt x="115830" y="366"/>
                    <a:pt x="113561" y="366"/>
                  </a:cubicBezTo>
                  <a:cubicBezTo>
                    <a:pt x="113375" y="366"/>
                    <a:pt x="113210" y="365"/>
                    <a:pt x="113072" y="363"/>
                  </a:cubicBezTo>
                  <a:cubicBezTo>
                    <a:pt x="111770" y="349"/>
                    <a:pt x="110248" y="334"/>
                    <a:pt x="109136" y="334"/>
                  </a:cubicBezTo>
                  <a:cubicBezTo>
                    <a:pt x="108675" y="334"/>
                    <a:pt x="108284" y="336"/>
                    <a:pt x="108009" y="342"/>
                  </a:cubicBezTo>
                  <a:lnTo>
                    <a:pt x="107151" y="363"/>
                  </a:lnTo>
                  <a:lnTo>
                    <a:pt x="107025" y="363"/>
                  </a:lnTo>
                  <a:cubicBezTo>
                    <a:pt x="106795" y="363"/>
                    <a:pt x="106900" y="593"/>
                    <a:pt x="106942" y="656"/>
                  </a:cubicBezTo>
                  <a:cubicBezTo>
                    <a:pt x="106979" y="675"/>
                    <a:pt x="107385" y="685"/>
                    <a:pt x="108027" y="685"/>
                  </a:cubicBezTo>
                  <a:cubicBezTo>
                    <a:pt x="108813" y="685"/>
                    <a:pt x="109954" y="670"/>
                    <a:pt x="111210" y="635"/>
                  </a:cubicBezTo>
                  <a:cubicBezTo>
                    <a:pt x="111210" y="635"/>
                    <a:pt x="111942" y="593"/>
                    <a:pt x="114369" y="593"/>
                  </a:cubicBezTo>
                  <a:lnTo>
                    <a:pt x="117508" y="593"/>
                  </a:lnTo>
                  <a:cubicBezTo>
                    <a:pt x="119349" y="593"/>
                    <a:pt x="122597" y="647"/>
                    <a:pt x="124347" y="647"/>
                  </a:cubicBezTo>
                  <a:cubicBezTo>
                    <a:pt x="124784" y="647"/>
                    <a:pt x="125128" y="644"/>
                    <a:pt x="125333" y="635"/>
                  </a:cubicBezTo>
                  <a:cubicBezTo>
                    <a:pt x="126133" y="584"/>
                    <a:pt x="128605" y="519"/>
                    <a:pt x="130053" y="519"/>
                  </a:cubicBezTo>
                  <a:cubicBezTo>
                    <a:pt x="130386" y="519"/>
                    <a:pt x="130665" y="523"/>
                    <a:pt x="130857" y="531"/>
                  </a:cubicBezTo>
                  <a:cubicBezTo>
                    <a:pt x="131775" y="531"/>
                    <a:pt x="134844" y="658"/>
                    <a:pt x="136065" y="658"/>
                  </a:cubicBezTo>
                  <a:cubicBezTo>
                    <a:pt x="136153" y="658"/>
                    <a:pt x="136230" y="658"/>
                    <a:pt x="136297" y="656"/>
                  </a:cubicBezTo>
                  <a:cubicBezTo>
                    <a:pt x="136420" y="654"/>
                    <a:pt x="136557" y="652"/>
                    <a:pt x="136705" y="652"/>
                  </a:cubicBezTo>
                  <a:cubicBezTo>
                    <a:pt x="137742" y="652"/>
                    <a:pt x="139323" y="716"/>
                    <a:pt x="140440" y="845"/>
                  </a:cubicBezTo>
                  <a:lnTo>
                    <a:pt x="141654" y="761"/>
                  </a:lnTo>
                  <a:lnTo>
                    <a:pt x="142533" y="698"/>
                  </a:lnTo>
                  <a:cubicBezTo>
                    <a:pt x="143662" y="845"/>
                    <a:pt x="143955" y="1054"/>
                    <a:pt x="143202" y="1179"/>
                  </a:cubicBezTo>
                  <a:lnTo>
                    <a:pt x="142616" y="1284"/>
                  </a:lnTo>
                  <a:lnTo>
                    <a:pt x="142491" y="1305"/>
                  </a:lnTo>
                  <a:cubicBezTo>
                    <a:pt x="142323" y="1305"/>
                    <a:pt x="141863" y="1221"/>
                    <a:pt x="141445" y="1158"/>
                  </a:cubicBezTo>
                  <a:lnTo>
                    <a:pt x="141047" y="1158"/>
                  </a:lnTo>
                  <a:cubicBezTo>
                    <a:pt x="140705" y="1158"/>
                    <a:pt x="140354" y="1180"/>
                    <a:pt x="140002" y="1180"/>
                  </a:cubicBezTo>
                  <a:cubicBezTo>
                    <a:pt x="139580" y="1180"/>
                    <a:pt x="139156" y="1149"/>
                    <a:pt x="138745" y="1012"/>
                  </a:cubicBezTo>
                  <a:lnTo>
                    <a:pt x="138704" y="991"/>
                  </a:lnTo>
                  <a:cubicBezTo>
                    <a:pt x="138620" y="1012"/>
                    <a:pt x="138557" y="1179"/>
                    <a:pt x="138557" y="1221"/>
                  </a:cubicBezTo>
                  <a:cubicBezTo>
                    <a:pt x="138557" y="1284"/>
                    <a:pt x="138745" y="1389"/>
                    <a:pt x="138829" y="1409"/>
                  </a:cubicBezTo>
                  <a:cubicBezTo>
                    <a:pt x="138871" y="1430"/>
                    <a:pt x="138913" y="1514"/>
                    <a:pt x="138913" y="1535"/>
                  </a:cubicBezTo>
                  <a:cubicBezTo>
                    <a:pt x="138913" y="1543"/>
                    <a:pt x="138897" y="1547"/>
                    <a:pt x="138870" y="1547"/>
                  </a:cubicBezTo>
                  <a:cubicBezTo>
                    <a:pt x="138759" y="1547"/>
                    <a:pt x="138462" y="1489"/>
                    <a:pt x="138327" y="1472"/>
                  </a:cubicBezTo>
                  <a:cubicBezTo>
                    <a:pt x="138298" y="1460"/>
                    <a:pt x="138258" y="1454"/>
                    <a:pt x="138211" y="1454"/>
                  </a:cubicBezTo>
                  <a:cubicBezTo>
                    <a:pt x="138024" y="1454"/>
                    <a:pt x="137716" y="1548"/>
                    <a:pt x="137448" y="1681"/>
                  </a:cubicBezTo>
                  <a:lnTo>
                    <a:pt x="137072" y="1493"/>
                  </a:lnTo>
                  <a:cubicBezTo>
                    <a:pt x="136996" y="1448"/>
                    <a:pt x="136866" y="1414"/>
                    <a:pt x="136784" y="1414"/>
                  </a:cubicBezTo>
                  <a:cubicBezTo>
                    <a:pt x="136752" y="1414"/>
                    <a:pt x="136728" y="1419"/>
                    <a:pt x="136716" y="1430"/>
                  </a:cubicBezTo>
                  <a:cubicBezTo>
                    <a:pt x="136568" y="1563"/>
                    <a:pt x="136419" y="1605"/>
                    <a:pt x="136271" y="1605"/>
                  </a:cubicBezTo>
                  <a:cubicBezTo>
                    <a:pt x="136022" y="1605"/>
                    <a:pt x="135773" y="1485"/>
                    <a:pt x="135523" y="1472"/>
                  </a:cubicBezTo>
                  <a:lnTo>
                    <a:pt x="135209" y="1430"/>
                  </a:lnTo>
                  <a:cubicBezTo>
                    <a:pt x="134852" y="1530"/>
                    <a:pt x="134232" y="1704"/>
                    <a:pt x="134026" y="1704"/>
                  </a:cubicBezTo>
                  <a:cubicBezTo>
                    <a:pt x="134014" y="1704"/>
                    <a:pt x="134004" y="1703"/>
                    <a:pt x="133996" y="1702"/>
                  </a:cubicBezTo>
                  <a:cubicBezTo>
                    <a:pt x="133840" y="1685"/>
                    <a:pt x="133059" y="1483"/>
                    <a:pt x="132602" y="1483"/>
                  </a:cubicBezTo>
                  <a:cubicBezTo>
                    <a:pt x="132505" y="1483"/>
                    <a:pt x="132422" y="1492"/>
                    <a:pt x="132364" y="1514"/>
                  </a:cubicBezTo>
                  <a:cubicBezTo>
                    <a:pt x="132088" y="1617"/>
                    <a:pt x="131770" y="1692"/>
                    <a:pt x="131585" y="1692"/>
                  </a:cubicBezTo>
                  <a:cubicBezTo>
                    <a:pt x="131545" y="1692"/>
                    <a:pt x="131511" y="1689"/>
                    <a:pt x="131485" y="1681"/>
                  </a:cubicBezTo>
                  <a:lnTo>
                    <a:pt x="131318" y="1786"/>
                  </a:lnTo>
                  <a:cubicBezTo>
                    <a:pt x="131192" y="1849"/>
                    <a:pt x="130962" y="1891"/>
                    <a:pt x="130774" y="1912"/>
                  </a:cubicBezTo>
                  <a:lnTo>
                    <a:pt x="129518" y="2100"/>
                  </a:lnTo>
                  <a:cubicBezTo>
                    <a:pt x="128137" y="1953"/>
                    <a:pt x="126945" y="1828"/>
                    <a:pt x="126882" y="1828"/>
                  </a:cubicBezTo>
                  <a:lnTo>
                    <a:pt x="126819" y="1807"/>
                  </a:lnTo>
                  <a:lnTo>
                    <a:pt x="126045" y="1472"/>
                  </a:lnTo>
                  <a:cubicBezTo>
                    <a:pt x="125166" y="1681"/>
                    <a:pt x="124852" y="1849"/>
                    <a:pt x="125020" y="1891"/>
                  </a:cubicBezTo>
                  <a:cubicBezTo>
                    <a:pt x="125145" y="1891"/>
                    <a:pt x="125271" y="1953"/>
                    <a:pt x="125271" y="1995"/>
                  </a:cubicBezTo>
                  <a:cubicBezTo>
                    <a:pt x="125271" y="2016"/>
                    <a:pt x="125040" y="2037"/>
                    <a:pt x="124748" y="2037"/>
                  </a:cubicBezTo>
                  <a:lnTo>
                    <a:pt x="124496" y="2037"/>
                  </a:lnTo>
                  <a:cubicBezTo>
                    <a:pt x="123492" y="2037"/>
                    <a:pt x="122488" y="2058"/>
                    <a:pt x="121483" y="2100"/>
                  </a:cubicBezTo>
                  <a:lnTo>
                    <a:pt x="120521" y="2121"/>
                  </a:lnTo>
                  <a:cubicBezTo>
                    <a:pt x="119454" y="2121"/>
                    <a:pt x="117696" y="2121"/>
                    <a:pt x="116629" y="2058"/>
                  </a:cubicBezTo>
                  <a:lnTo>
                    <a:pt x="115646" y="2037"/>
                  </a:lnTo>
                  <a:cubicBezTo>
                    <a:pt x="115609" y="2035"/>
                    <a:pt x="115573" y="2034"/>
                    <a:pt x="115536" y="2034"/>
                  </a:cubicBezTo>
                  <a:cubicBezTo>
                    <a:pt x="115345" y="2034"/>
                    <a:pt x="115149" y="2061"/>
                    <a:pt x="114961" y="2061"/>
                  </a:cubicBezTo>
                  <a:cubicBezTo>
                    <a:pt x="114873" y="2061"/>
                    <a:pt x="114787" y="2055"/>
                    <a:pt x="114704" y="2037"/>
                  </a:cubicBezTo>
                  <a:lnTo>
                    <a:pt x="114453" y="1995"/>
                  </a:lnTo>
                  <a:cubicBezTo>
                    <a:pt x="114160" y="2037"/>
                    <a:pt x="113658" y="2058"/>
                    <a:pt x="113323" y="2058"/>
                  </a:cubicBezTo>
                  <a:lnTo>
                    <a:pt x="113009" y="2058"/>
                  </a:lnTo>
                  <a:cubicBezTo>
                    <a:pt x="109871" y="2142"/>
                    <a:pt x="106711" y="2205"/>
                    <a:pt x="103573" y="2267"/>
                  </a:cubicBezTo>
                  <a:cubicBezTo>
                    <a:pt x="103092" y="2267"/>
                    <a:pt x="102652" y="2309"/>
                    <a:pt x="102213" y="2309"/>
                  </a:cubicBezTo>
                  <a:cubicBezTo>
                    <a:pt x="101711" y="2309"/>
                    <a:pt x="101229" y="2330"/>
                    <a:pt x="100748" y="2330"/>
                  </a:cubicBezTo>
                  <a:cubicBezTo>
                    <a:pt x="100267" y="2330"/>
                    <a:pt x="99828" y="2351"/>
                    <a:pt x="99388" y="2351"/>
                  </a:cubicBezTo>
                  <a:cubicBezTo>
                    <a:pt x="99131" y="2351"/>
                    <a:pt x="98863" y="2327"/>
                    <a:pt x="98601" y="2327"/>
                  </a:cubicBezTo>
                  <a:cubicBezTo>
                    <a:pt x="98373" y="2327"/>
                    <a:pt x="98149" y="2345"/>
                    <a:pt x="97944" y="2414"/>
                  </a:cubicBezTo>
                  <a:lnTo>
                    <a:pt x="97505" y="2539"/>
                  </a:lnTo>
                  <a:cubicBezTo>
                    <a:pt x="97347" y="2508"/>
                    <a:pt x="97106" y="2497"/>
                    <a:pt x="96853" y="2497"/>
                  </a:cubicBezTo>
                  <a:cubicBezTo>
                    <a:pt x="96436" y="2497"/>
                    <a:pt x="95987" y="2526"/>
                    <a:pt x="95831" y="2539"/>
                  </a:cubicBezTo>
                  <a:cubicBezTo>
                    <a:pt x="95559" y="2560"/>
                    <a:pt x="94387" y="2623"/>
                    <a:pt x="93153" y="2644"/>
                  </a:cubicBezTo>
                  <a:lnTo>
                    <a:pt x="92065" y="2665"/>
                  </a:lnTo>
                  <a:cubicBezTo>
                    <a:pt x="90956" y="2686"/>
                    <a:pt x="89847" y="2728"/>
                    <a:pt x="88738" y="2749"/>
                  </a:cubicBezTo>
                  <a:cubicBezTo>
                    <a:pt x="87587" y="2770"/>
                    <a:pt x="86457" y="2790"/>
                    <a:pt x="85307" y="2832"/>
                  </a:cubicBezTo>
                  <a:cubicBezTo>
                    <a:pt x="84506" y="2848"/>
                    <a:pt x="83683" y="2897"/>
                    <a:pt x="82870" y="2897"/>
                  </a:cubicBezTo>
                  <a:cubicBezTo>
                    <a:pt x="82578" y="2897"/>
                    <a:pt x="82288" y="2891"/>
                    <a:pt x="82001" y="2874"/>
                  </a:cubicBezTo>
                  <a:lnTo>
                    <a:pt x="80892" y="2832"/>
                  </a:lnTo>
                  <a:cubicBezTo>
                    <a:pt x="79720" y="3000"/>
                    <a:pt x="76895" y="3188"/>
                    <a:pt x="74615" y="3251"/>
                  </a:cubicBezTo>
                  <a:cubicBezTo>
                    <a:pt x="74615" y="3251"/>
                    <a:pt x="64488" y="3460"/>
                    <a:pt x="57373" y="3606"/>
                  </a:cubicBezTo>
                  <a:cubicBezTo>
                    <a:pt x="56704" y="3627"/>
                    <a:pt x="55993" y="3627"/>
                    <a:pt x="55323" y="3669"/>
                  </a:cubicBezTo>
                  <a:lnTo>
                    <a:pt x="55093" y="3669"/>
                  </a:lnTo>
                  <a:cubicBezTo>
                    <a:pt x="55030" y="3707"/>
                    <a:pt x="54704" y="3714"/>
                    <a:pt x="54416" y="3714"/>
                  </a:cubicBezTo>
                  <a:cubicBezTo>
                    <a:pt x="54225" y="3714"/>
                    <a:pt x="54051" y="3711"/>
                    <a:pt x="53984" y="3711"/>
                  </a:cubicBezTo>
                  <a:cubicBezTo>
                    <a:pt x="53937" y="3706"/>
                    <a:pt x="53773" y="3703"/>
                    <a:pt x="53519" y="3703"/>
                  </a:cubicBezTo>
                  <a:cubicBezTo>
                    <a:pt x="52757" y="3703"/>
                    <a:pt x="51180" y="3727"/>
                    <a:pt x="49485" y="3774"/>
                  </a:cubicBezTo>
                  <a:cubicBezTo>
                    <a:pt x="49485" y="3774"/>
                    <a:pt x="43438" y="3878"/>
                    <a:pt x="38354" y="4004"/>
                  </a:cubicBezTo>
                  <a:cubicBezTo>
                    <a:pt x="38319" y="4006"/>
                    <a:pt x="38284" y="4006"/>
                    <a:pt x="38248" y="4006"/>
                  </a:cubicBezTo>
                  <a:cubicBezTo>
                    <a:pt x="38068" y="4006"/>
                    <a:pt x="37883" y="3990"/>
                    <a:pt x="37700" y="3990"/>
                  </a:cubicBezTo>
                  <a:cubicBezTo>
                    <a:pt x="37425" y="3990"/>
                    <a:pt x="37155" y="4027"/>
                    <a:pt x="36910" y="4213"/>
                  </a:cubicBezTo>
                  <a:lnTo>
                    <a:pt x="36847" y="4255"/>
                  </a:lnTo>
                  <a:cubicBezTo>
                    <a:pt x="36734" y="4236"/>
                    <a:pt x="36108" y="3995"/>
                    <a:pt x="35788" y="3995"/>
                  </a:cubicBezTo>
                  <a:cubicBezTo>
                    <a:pt x="35754" y="3995"/>
                    <a:pt x="35723" y="3998"/>
                    <a:pt x="35697" y="4004"/>
                  </a:cubicBezTo>
                  <a:cubicBezTo>
                    <a:pt x="35446" y="4046"/>
                    <a:pt x="33353" y="4130"/>
                    <a:pt x="31072" y="4192"/>
                  </a:cubicBezTo>
                  <a:lnTo>
                    <a:pt x="17054" y="4464"/>
                  </a:lnTo>
                  <a:cubicBezTo>
                    <a:pt x="14773" y="4527"/>
                    <a:pt x="12597" y="4569"/>
                    <a:pt x="12220" y="4611"/>
                  </a:cubicBezTo>
                  <a:lnTo>
                    <a:pt x="11823" y="4443"/>
                  </a:lnTo>
                  <a:cubicBezTo>
                    <a:pt x="11714" y="4407"/>
                    <a:pt x="11597" y="4394"/>
                    <a:pt x="11474" y="4394"/>
                  </a:cubicBezTo>
                  <a:cubicBezTo>
                    <a:pt x="11170" y="4394"/>
                    <a:pt x="10832" y="4476"/>
                    <a:pt x="10505" y="4506"/>
                  </a:cubicBezTo>
                  <a:lnTo>
                    <a:pt x="10463" y="4506"/>
                  </a:lnTo>
                  <a:cubicBezTo>
                    <a:pt x="10443" y="4519"/>
                    <a:pt x="10426" y="4524"/>
                    <a:pt x="10412" y="4524"/>
                  </a:cubicBezTo>
                  <a:cubicBezTo>
                    <a:pt x="10310" y="4524"/>
                    <a:pt x="10363" y="4222"/>
                    <a:pt x="10400" y="4130"/>
                  </a:cubicBezTo>
                  <a:cubicBezTo>
                    <a:pt x="10437" y="4017"/>
                    <a:pt x="10138" y="3938"/>
                    <a:pt x="9699" y="3938"/>
                  </a:cubicBezTo>
                  <a:cubicBezTo>
                    <a:pt x="9648" y="3938"/>
                    <a:pt x="9596" y="3939"/>
                    <a:pt x="9542" y="3941"/>
                  </a:cubicBezTo>
                  <a:lnTo>
                    <a:pt x="9124" y="4255"/>
                  </a:lnTo>
                  <a:cubicBezTo>
                    <a:pt x="8517" y="4715"/>
                    <a:pt x="7743" y="4966"/>
                    <a:pt x="7010" y="5029"/>
                  </a:cubicBezTo>
                  <a:lnTo>
                    <a:pt x="5546" y="5134"/>
                  </a:lnTo>
                  <a:cubicBezTo>
                    <a:pt x="3955" y="5259"/>
                    <a:pt x="2449" y="5364"/>
                    <a:pt x="2219" y="5364"/>
                  </a:cubicBezTo>
                  <a:lnTo>
                    <a:pt x="2010" y="5343"/>
                  </a:lnTo>
                  <a:lnTo>
                    <a:pt x="1591" y="5301"/>
                  </a:lnTo>
                  <a:cubicBezTo>
                    <a:pt x="1194" y="5511"/>
                    <a:pt x="1089" y="5908"/>
                    <a:pt x="1173" y="5992"/>
                  </a:cubicBezTo>
                  <a:cubicBezTo>
                    <a:pt x="1188" y="6007"/>
                    <a:pt x="1251" y="6013"/>
                    <a:pt x="1345" y="6013"/>
                  </a:cubicBezTo>
                  <a:cubicBezTo>
                    <a:pt x="1707" y="6013"/>
                    <a:pt x="2540" y="5923"/>
                    <a:pt x="3006" y="5923"/>
                  </a:cubicBezTo>
                  <a:cubicBezTo>
                    <a:pt x="3073" y="5923"/>
                    <a:pt x="3132" y="5925"/>
                    <a:pt x="3181" y="5929"/>
                  </a:cubicBezTo>
                  <a:cubicBezTo>
                    <a:pt x="3683" y="5971"/>
                    <a:pt x="3579" y="6034"/>
                    <a:pt x="3370" y="6075"/>
                  </a:cubicBezTo>
                  <a:cubicBezTo>
                    <a:pt x="3160" y="6096"/>
                    <a:pt x="3056" y="6306"/>
                    <a:pt x="3077" y="6347"/>
                  </a:cubicBezTo>
                  <a:cubicBezTo>
                    <a:pt x="3091" y="6369"/>
                    <a:pt x="3133" y="6381"/>
                    <a:pt x="3197" y="6381"/>
                  </a:cubicBezTo>
                  <a:cubicBezTo>
                    <a:pt x="3319" y="6381"/>
                    <a:pt x="3521" y="6339"/>
                    <a:pt x="3767" y="6243"/>
                  </a:cubicBezTo>
                  <a:lnTo>
                    <a:pt x="4416" y="6243"/>
                  </a:lnTo>
                  <a:cubicBezTo>
                    <a:pt x="4515" y="6253"/>
                    <a:pt x="4621" y="6257"/>
                    <a:pt x="4725" y="6257"/>
                  </a:cubicBezTo>
                  <a:cubicBezTo>
                    <a:pt x="5037" y="6257"/>
                    <a:pt x="5331" y="6222"/>
                    <a:pt x="5378" y="6222"/>
                  </a:cubicBezTo>
                  <a:cubicBezTo>
                    <a:pt x="5462" y="6222"/>
                    <a:pt x="5546" y="6285"/>
                    <a:pt x="5546" y="6306"/>
                  </a:cubicBezTo>
                  <a:cubicBezTo>
                    <a:pt x="5546" y="6327"/>
                    <a:pt x="5357" y="6389"/>
                    <a:pt x="5274" y="6410"/>
                  </a:cubicBezTo>
                  <a:cubicBezTo>
                    <a:pt x="5232" y="6410"/>
                    <a:pt x="5148" y="6347"/>
                    <a:pt x="5148" y="6347"/>
                  </a:cubicBezTo>
                  <a:cubicBezTo>
                    <a:pt x="5148" y="6347"/>
                    <a:pt x="4821" y="6724"/>
                    <a:pt x="4615" y="6724"/>
                  </a:cubicBezTo>
                  <a:cubicBezTo>
                    <a:pt x="4588" y="6724"/>
                    <a:pt x="4563" y="6718"/>
                    <a:pt x="4541" y="6703"/>
                  </a:cubicBezTo>
                  <a:cubicBezTo>
                    <a:pt x="4490" y="6645"/>
                    <a:pt x="4396" y="6627"/>
                    <a:pt x="4287" y="6627"/>
                  </a:cubicBezTo>
                  <a:cubicBezTo>
                    <a:pt x="4120" y="6627"/>
                    <a:pt x="3918" y="6668"/>
                    <a:pt x="3783" y="6668"/>
                  </a:cubicBezTo>
                  <a:cubicBezTo>
                    <a:pt x="3753" y="6668"/>
                    <a:pt x="3727" y="6666"/>
                    <a:pt x="3704" y="6661"/>
                  </a:cubicBezTo>
                  <a:cubicBezTo>
                    <a:pt x="3537" y="6661"/>
                    <a:pt x="1759" y="6766"/>
                    <a:pt x="1131" y="6850"/>
                  </a:cubicBezTo>
                  <a:cubicBezTo>
                    <a:pt x="503" y="6912"/>
                    <a:pt x="1" y="7080"/>
                    <a:pt x="1" y="7143"/>
                  </a:cubicBezTo>
                  <a:cubicBezTo>
                    <a:pt x="1" y="7144"/>
                    <a:pt x="3" y="7144"/>
                    <a:pt x="7" y="7144"/>
                  </a:cubicBezTo>
                  <a:cubicBezTo>
                    <a:pt x="76" y="7144"/>
                    <a:pt x="778" y="6974"/>
                    <a:pt x="1121" y="6974"/>
                  </a:cubicBezTo>
                  <a:cubicBezTo>
                    <a:pt x="1140" y="6974"/>
                    <a:pt x="1157" y="6974"/>
                    <a:pt x="1173" y="6975"/>
                  </a:cubicBezTo>
                  <a:cubicBezTo>
                    <a:pt x="1264" y="6992"/>
                    <a:pt x="1414" y="6999"/>
                    <a:pt x="1592" y="6999"/>
                  </a:cubicBezTo>
                  <a:cubicBezTo>
                    <a:pt x="2065" y="6999"/>
                    <a:pt x="2729" y="6954"/>
                    <a:pt x="2972" y="6954"/>
                  </a:cubicBezTo>
                  <a:cubicBezTo>
                    <a:pt x="3011" y="6952"/>
                    <a:pt x="3045" y="6951"/>
                    <a:pt x="3073" y="6951"/>
                  </a:cubicBezTo>
                  <a:cubicBezTo>
                    <a:pt x="3304" y="6951"/>
                    <a:pt x="3207" y="7019"/>
                    <a:pt x="3077" y="7038"/>
                  </a:cubicBezTo>
                  <a:cubicBezTo>
                    <a:pt x="2972" y="7059"/>
                    <a:pt x="3014" y="7226"/>
                    <a:pt x="3035" y="7247"/>
                  </a:cubicBezTo>
                  <a:cubicBezTo>
                    <a:pt x="3056" y="7268"/>
                    <a:pt x="2344" y="7456"/>
                    <a:pt x="2198" y="7561"/>
                  </a:cubicBezTo>
                  <a:cubicBezTo>
                    <a:pt x="2031" y="7666"/>
                    <a:pt x="2198" y="7770"/>
                    <a:pt x="2323" y="7791"/>
                  </a:cubicBezTo>
                  <a:cubicBezTo>
                    <a:pt x="2449" y="7812"/>
                    <a:pt x="2219" y="7959"/>
                    <a:pt x="1821" y="8084"/>
                  </a:cubicBezTo>
                  <a:lnTo>
                    <a:pt x="1507" y="8210"/>
                  </a:lnTo>
                  <a:lnTo>
                    <a:pt x="1466" y="8231"/>
                  </a:lnTo>
                  <a:cubicBezTo>
                    <a:pt x="1466" y="8398"/>
                    <a:pt x="1863" y="8524"/>
                    <a:pt x="1989" y="8524"/>
                  </a:cubicBezTo>
                  <a:cubicBezTo>
                    <a:pt x="2114" y="8524"/>
                    <a:pt x="2323" y="8733"/>
                    <a:pt x="2344" y="8796"/>
                  </a:cubicBezTo>
                  <a:cubicBezTo>
                    <a:pt x="2375" y="8826"/>
                    <a:pt x="2585" y="8846"/>
                    <a:pt x="2753" y="8846"/>
                  </a:cubicBezTo>
                  <a:cubicBezTo>
                    <a:pt x="2814" y="8846"/>
                    <a:pt x="2870" y="8843"/>
                    <a:pt x="2909" y="8837"/>
                  </a:cubicBezTo>
                  <a:cubicBezTo>
                    <a:pt x="3035" y="8837"/>
                    <a:pt x="3432" y="8712"/>
                    <a:pt x="3537" y="8712"/>
                  </a:cubicBezTo>
                  <a:cubicBezTo>
                    <a:pt x="3642" y="8712"/>
                    <a:pt x="3746" y="8754"/>
                    <a:pt x="3746" y="8796"/>
                  </a:cubicBezTo>
                  <a:cubicBezTo>
                    <a:pt x="3746" y="8816"/>
                    <a:pt x="3453" y="8858"/>
                    <a:pt x="3349" y="8900"/>
                  </a:cubicBezTo>
                  <a:cubicBezTo>
                    <a:pt x="3244" y="8900"/>
                    <a:pt x="3139" y="8837"/>
                    <a:pt x="3139" y="8837"/>
                  </a:cubicBezTo>
                  <a:cubicBezTo>
                    <a:pt x="3139" y="8837"/>
                    <a:pt x="3139" y="8921"/>
                    <a:pt x="3119" y="9047"/>
                  </a:cubicBezTo>
                  <a:lnTo>
                    <a:pt x="3077" y="9047"/>
                  </a:lnTo>
                  <a:cubicBezTo>
                    <a:pt x="2595" y="9130"/>
                    <a:pt x="2072" y="9214"/>
                    <a:pt x="1549" y="9319"/>
                  </a:cubicBezTo>
                  <a:lnTo>
                    <a:pt x="1382" y="9340"/>
                  </a:lnTo>
                  <a:cubicBezTo>
                    <a:pt x="1235" y="9465"/>
                    <a:pt x="1277" y="9591"/>
                    <a:pt x="1507" y="9632"/>
                  </a:cubicBezTo>
                  <a:lnTo>
                    <a:pt x="1696" y="9570"/>
                  </a:lnTo>
                  <a:cubicBezTo>
                    <a:pt x="1839" y="9552"/>
                    <a:pt x="1983" y="9457"/>
                    <a:pt x="2087" y="9457"/>
                  </a:cubicBezTo>
                  <a:cubicBezTo>
                    <a:pt x="2104" y="9457"/>
                    <a:pt x="2120" y="9459"/>
                    <a:pt x="2135" y="9465"/>
                  </a:cubicBezTo>
                  <a:lnTo>
                    <a:pt x="2847" y="9842"/>
                  </a:lnTo>
                  <a:cubicBezTo>
                    <a:pt x="3515" y="9567"/>
                    <a:pt x="4921" y="9273"/>
                    <a:pt x="5367" y="9273"/>
                  </a:cubicBezTo>
                  <a:cubicBezTo>
                    <a:pt x="5396" y="9273"/>
                    <a:pt x="5421" y="9274"/>
                    <a:pt x="5441" y="9277"/>
                  </a:cubicBezTo>
                  <a:cubicBezTo>
                    <a:pt x="5776" y="9340"/>
                    <a:pt x="5378" y="9381"/>
                    <a:pt x="5127" y="9381"/>
                  </a:cubicBezTo>
                  <a:cubicBezTo>
                    <a:pt x="4855" y="9381"/>
                    <a:pt x="4709" y="9465"/>
                    <a:pt x="4730" y="9486"/>
                  </a:cubicBezTo>
                  <a:cubicBezTo>
                    <a:pt x="4751" y="9528"/>
                    <a:pt x="4541" y="9632"/>
                    <a:pt x="4437" y="9653"/>
                  </a:cubicBezTo>
                  <a:cubicBezTo>
                    <a:pt x="4332" y="9695"/>
                    <a:pt x="4813" y="9779"/>
                    <a:pt x="4960" y="9800"/>
                  </a:cubicBezTo>
                  <a:cubicBezTo>
                    <a:pt x="5127" y="9800"/>
                    <a:pt x="4813" y="9967"/>
                    <a:pt x="4290" y="10156"/>
                  </a:cubicBezTo>
                  <a:lnTo>
                    <a:pt x="3495" y="10156"/>
                  </a:lnTo>
                  <a:cubicBezTo>
                    <a:pt x="3077" y="10176"/>
                    <a:pt x="2428" y="10386"/>
                    <a:pt x="2303" y="10428"/>
                  </a:cubicBezTo>
                  <a:cubicBezTo>
                    <a:pt x="2284" y="10437"/>
                    <a:pt x="2257" y="10441"/>
                    <a:pt x="2224" y="10441"/>
                  </a:cubicBezTo>
                  <a:cubicBezTo>
                    <a:pt x="2064" y="10441"/>
                    <a:pt x="1761" y="10352"/>
                    <a:pt x="1581" y="10352"/>
                  </a:cubicBezTo>
                  <a:cubicBezTo>
                    <a:pt x="1543" y="10352"/>
                    <a:pt x="1511" y="10356"/>
                    <a:pt x="1487" y="10365"/>
                  </a:cubicBezTo>
                  <a:cubicBezTo>
                    <a:pt x="1340" y="10407"/>
                    <a:pt x="1194" y="10700"/>
                    <a:pt x="1194" y="10783"/>
                  </a:cubicBezTo>
                  <a:cubicBezTo>
                    <a:pt x="1194" y="10818"/>
                    <a:pt x="1844" y="11016"/>
                    <a:pt x="2250" y="11016"/>
                  </a:cubicBezTo>
                  <a:cubicBezTo>
                    <a:pt x="2327" y="11016"/>
                    <a:pt x="2396" y="11009"/>
                    <a:pt x="2449" y="10993"/>
                  </a:cubicBezTo>
                  <a:cubicBezTo>
                    <a:pt x="2606" y="10946"/>
                    <a:pt x="2722" y="10929"/>
                    <a:pt x="2799" y="10929"/>
                  </a:cubicBezTo>
                  <a:cubicBezTo>
                    <a:pt x="2897" y="10929"/>
                    <a:pt x="2933" y="10957"/>
                    <a:pt x="2909" y="10993"/>
                  </a:cubicBezTo>
                  <a:cubicBezTo>
                    <a:pt x="2847" y="11034"/>
                    <a:pt x="3349" y="11118"/>
                    <a:pt x="3537" y="11118"/>
                  </a:cubicBezTo>
                  <a:cubicBezTo>
                    <a:pt x="3704" y="11139"/>
                    <a:pt x="3851" y="11202"/>
                    <a:pt x="3851" y="11223"/>
                  </a:cubicBezTo>
                  <a:cubicBezTo>
                    <a:pt x="3851" y="11223"/>
                    <a:pt x="3119" y="11265"/>
                    <a:pt x="2826" y="11265"/>
                  </a:cubicBezTo>
                  <a:cubicBezTo>
                    <a:pt x="2533" y="11265"/>
                    <a:pt x="2386" y="11348"/>
                    <a:pt x="2407" y="11369"/>
                  </a:cubicBezTo>
                  <a:cubicBezTo>
                    <a:pt x="2428" y="11411"/>
                    <a:pt x="2219" y="11474"/>
                    <a:pt x="2135" y="11516"/>
                  </a:cubicBezTo>
                  <a:cubicBezTo>
                    <a:pt x="2072" y="11537"/>
                    <a:pt x="2386" y="11537"/>
                    <a:pt x="2847" y="11537"/>
                  </a:cubicBezTo>
                  <a:lnTo>
                    <a:pt x="3223" y="11453"/>
                  </a:lnTo>
                  <a:lnTo>
                    <a:pt x="3286" y="11432"/>
                  </a:lnTo>
                  <a:cubicBezTo>
                    <a:pt x="3391" y="11453"/>
                    <a:pt x="3349" y="11683"/>
                    <a:pt x="3286" y="11746"/>
                  </a:cubicBezTo>
                  <a:cubicBezTo>
                    <a:pt x="3244" y="11788"/>
                    <a:pt x="3579" y="12039"/>
                    <a:pt x="3704" y="12081"/>
                  </a:cubicBezTo>
                  <a:cubicBezTo>
                    <a:pt x="3725" y="12089"/>
                    <a:pt x="3749" y="12093"/>
                    <a:pt x="3776" y="12093"/>
                  </a:cubicBezTo>
                  <a:cubicBezTo>
                    <a:pt x="3945" y="12093"/>
                    <a:pt x="4221" y="11943"/>
                    <a:pt x="4311" y="11871"/>
                  </a:cubicBezTo>
                  <a:cubicBezTo>
                    <a:pt x="4354" y="11829"/>
                    <a:pt x="4529" y="11814"/>
                    <a:pt x="4746" y="11814"/>
                  </a:cubicBezTo>
                  <a:cubicBezTo>
                    <a:pt x="5065" y="11814"/>
                    <a:pt x="5472" y="11846"/>
                    <a:pt x="5671" y="11871"/>
                  </a:cubicBezTo>
                  <a:cubicBezTo>
                    <a:pt x="6006" y="11934"/>
                    <a:pt x="5378" y="12248"/>
                    <a:pt x="5064" y="12269"/>
                  </a:cubicBezTo>
                  <a:cubicBezTo>
                    <a:pt x="4751" y="12311"/>
                    <a:pt x="4437" y="12499"/>
                    <a:pt x="4395" y="12583"/>
                  </a:cubicBezTo>
                  <a:cubicBezTo>
                    <a:pt x="4340" y="12655"/>
                    <a:pt x="4475" y="12712"/>
                    <a:pt x="4566" y="12712"/>
                  </a:cubicBezTo>
                  <a:cubicBezTo>
                    <a:pt x="4580" y="12712"/>
                    <a:pt x="4593" y="12711"/>
                    <a:pt x="4604" y="12708"/>
                  </a:cubicBezTo>
                  <a:cubicBezTo>
                    <a:pt x="4688" y="12687"/>
                    <a:pt x="4792" y="12604"/>
                    <a:pt x="4813" y="12583"/>
                  </a:cubicBezTo>
                  <a:cubicBezTo>
                    <a:pt x="4813" y="12556"/>
                    <a:pt x="4829" y="12548"/>
                    <a:pt x="4846" y="12548"/>
                  </a:cubicBezTo>
                  <a:cubicBezTo>
                    <a:pt x="4870" y="12548"/>
                    <a:pt x="4897" y="12562"/>
                    <a:pt x="4897" y="12562"/>
                  </a:cubicBezTo>
                  <a:cubicBezTo>
                    <a:pt x="4918" y="12562"/>
                    <a:pt x="4834" y="12625"/>
                    <a:pt x="4813" y="12666"/>
                  </a:cubicBezTo>
                  <a:cubicBezTo>
                    <a:pt x="4792" y="12687"/>
                    <a:pt x="4730" y="12687"/>
                    <a:pt x="4730" y="12687"/>
                  </a:cubicBezTo>
                  <a:cubicBezTo>
                    <a:pt x="4710" y="12687"/>
                    <a:pt x="4805" y="12898"/>
                    <a:pt x="4904" y="12898"/>
                  </a:cubicBezTo>
                  <a:cubicBezTo>
                    <a:pt x="4909" y="12898"/>
                    <a:pt x="4913" y="12897"/>
                    <a:pt x="4918" y="12897"/>
                  </a:cubicBezTo>
                  <a:cubicBezTo>
                    <a:pt x="5023" y="12876"/>
                    <a:pt x="5692" y="12834"/>
                    <a:pt x="5943" y="12834"/>
                  </a:cubicBezTo>
                  <a:cubicBezTo>
                    <a:pt x="6173" y="12834"/>
                    <a:pt x="6613" y="12917"/>
                    <a:pt x="6948" y="13022"/>
                  </a:cubicBezTo>
                  <a:lnTo>
                    <a:pt x="7345" y="12876"/>
                  </a:lnTo>
                  <a:cubicBezTo>
                    <a:pt x="7501" y="12807"/>
                    <a:pt x="7689" y="12789"/>
                    <a:pt x="7888" y="12789"/>
                  </a:cubicBezTo>
                  <a:cubicBezTo>
                    <a:pt x="8115" y="12789"/>
                    <a:pt x="8356" y="12813"/>
                    <a:pt x="8580" y="12813"/>
                  </a:cubicBezTo>
                  <a:lnTo>
                    <a:pt x="8684" y="12813"/>
                  </a:lnTo>
                  <a:cubicBezTo>
                    <a:pt x="8869" y="12874"/>
                    <a:pt x="8388" y="13420"/>
                    <a:pt x="8094" y="13420"/>
                  </a:cubicBezTo>
                  <a:cubicBezTo>
                    <a:pt x="8088" y="13420"/>
                    <a:pt x="8083" y="13420"/>
                    <a:pt x="8077" y="13420"/>
                  </a:cubicBezTo>
                  <a:cubicBezTo>
                    <a:pt x="7785" y="13420"/>
                    <a:pt x="7429" y="13524"/>
                    <a:pt x="7366" y="13566"/>
                  </a:cubicBezTo>
                  <a:cubicBezTo>
                    <a:pt x="7324" y="13608"/>
                    <a:pt x="7303" y="13964"/>
                    <a:pt x="7303" y="14089"/>
                  </a:cubicBezTo>
                  <a:cubicBezTo>
                    <a:pt x="7303" y="14194"/>
                    <a:pt x="7785" y="14361"/>
                    <a:pt x="8370" y="14403"/>
                  </a:cubicBezTo>
                  <a:lnTo>
                    <a:pt x="8768" y="14257"/>
                  </a:lnTo>
                  <a:lnTo>
                    <a:pt x="9207" y="14068"/>
                  </a:lnTo>
                  <a:cubicBezTo>
                    <a:pt x="9647" y="14068"/>
                    <a:pt x="10128" y="14089"/>
                    <a:pt x="10149" y="14131"/>
                  </a:cubicBezTo>
                  <a:cubicBezTo>
                    <a:pt x="10170" y="14152"/>
                    <a:pt x="9856" y="14257"/>
                    <a:pt x="9751" y="14278"/>
                  </a:cubicBezTo>
                  <a:cubicBezTo>
                    <a:pt x="9647" y="14298"/>
                    <a:pt x="9919" y="14445"/>
                    <a:pt x="10044" y="14445"/>
                  </a:cubicBezTo>
                  <a:cubicBezTo>
                    <a:pt x="10156" y="14445"/>
                    <a:pt x="10648" y="14577"/>
                    <a:pt x="10888" y="14577"/>
                  </a:cubicBezTo>
                  <a:cubicBezTo>
                    <a:pt x="10918" y="14577"/>
                    <a:pt x="10944" y="14575"/>
                    <a:pt x="10965" y="14570"/>
                  </a:cubicBezTo>
                  <a:cubicBezTo>
                    <a:pt x="11132" y="14487"/>
                    <a:pt x="12283" y="14257"/>
                    <a:pt x="12681" y="14236"/>
                  </a:cubicBezTo>
                  <a:cubicBezTo>
                    <a:pt x="12709" y="14233"/>
                    <a:pt x="12738" y="14231"/>
                    <a:pt x="12770" y="14231"/>
                  </a:cubicBezTo>
                  <a:cubicBezTo>
                    <a:pt x="13181" y="14231"/>
                    <a:pt x="13840" y="14473"/>
                    <a:pt x="13957" y="14570"/>
                  </a:cubicBezTo>
                  <a:cubicBezTo>
                    <a:pt x="14103" y="14696"/>
                    <a:pt x="13078" y="15345"/>
                    <a:pt x="12639" y="15449"/>
                  </a:cubicBezTo>
                  <a:cubicBezTo>
                    <a:pt x="12419" y="15499"/>
                    <a:pt x="12342" y="15525"/>
                    <a:pt x="12395" y="15525"/>
                  </a:cubicBezTo>
                  <a:cubicBezTo>
                    <a:pt x="12453" y="15525"/>
                    <a:pt x="12665" y="15494"/>
                    <a:pt x="13015" y="15428"/>
                  </a:cubicBezTo>
                  <a:lnTo>
                    <a:pt x="13580" y="15386"/>
                  </a:lnTo>
                  <a:lnTo>
                    <a:pt x="14166" y="15324"/>
                  </a:lnTo>
                  <a:cubicBezTo>
                    <a:pt x="14302" y="15304"/>
                    <a:pt x="14412" y="15295"/>
                    <a:pt x="14500" y="15295"/>
                  </a:cubicBezTo>
                  <a:cubicBezTo>
                    <a:pt x="14871" y="15295"/>
                    <a:pt x="14842" y="15448"/>
                    <a:pt x="14689" y="15533"/>
                  </a:cubicBezTo>
                  <a:cubicBezTo>
                    <a:pt x="14522" y="15638"/>
                    <a:pt x="14375" y="15763"/>
                    <a:pt x="14375" y="15805"/>
                  </a:cubicBezTo>
                  <a:cubicBezTo>
                    <a:pt x="14375" y="15807"/>
                    <a:pt x="14382" y="15808"/>
                    <a:pt x="14394" y="15808"/>
                  </a:cubicBezTo>
                  <a:cubicBezTo>
                    <a:pt x="14516" y="15808"/>
                    <a:pt x="15217" y="15716"/>
                    <a:pt x="15484" y="15658"/>
                  </a:cubicBezTo>
                  <a:cubicBezTo>
                    <a:pt x="15798" y="15596"/>
                    <a:pt x="16217" y="15449"/>
                    <a:pt x="16300" y="15449"/>
                  </a:cubicBezTo>
                  <a:cubicBezTo>
                    <a:pt x="16363" y="15449"/>
                    <a:pt x="16447" y="15512"/>
                    <a:pt x="16447" y="15533"/>
                  </a:cubicBezTo>
                  <a:cubicBezTo>
                    <a:pt x="16447" y="15554"/>
                    <a:pt x="16259" y="15617"/>
                    <a:pt x="16196" y="15638"/>
                  </a:cubicBezTo>
                  <a:cubicBezTo>
                    <a:pt x="16133" y="15638"/>
                    <a:pt x="16049" y="15596"/>
                    <a:pt x="16049" y="15596"/>
                  </a:cubicBezTo>
                  <a:lnTo>
                    <a:pt x="16049" y="15596"/>
                  </a:lnTo>
                  <a:cubicBezTo>
                    <a:pt x="16049" y="15596"/>
                    <a:pt x="16091" y="15658"/>
                    <a:pt x="16112" y="15805"/>
                  </a:cubicBezTo>
                  <a:lnTo>
                    <a:pt x="16133" y="15805"/>
                  </a:lnTo>
                  <a:cubicBezTo>
                    <a:pt x="16677" y="15763"/>
                    <a:pt x="17242" y="15847"/>
                    <a:pt x="17807" y="15658"/>
                  </a:cubicBezTo>
                  <a:lnTo>
                    <a:pt x="18330" y="15512"/>
                  </a:lnTo>
                  <a:cubicBezTo>
                    <a:pt x="19020" y="15449"/>
                    <a:pt x="20443" y="15428"/>
                    <a:pt x="20799" y="15407"/>
                  </a:cubicBezTo>
                  <a:cubicBezTo>
                    <a:pt x="21036" y="15407"/>
                    <a:pt x="21283" y="15398"/>
                    <a:pt x="21427" y="15398"/>
                  </a:cubicBezTo>
                  <a:cubicBezTo>
                    <a:pt x="21499" y="15398"/>
                    <a:pt x="21545" y="15400"/>
                    <a:pt x="21552" y="15407"/>
                  </a:cubicBezTo>
                  <a:cubicBezTo>
                    <a:pt x="21594" y="15428"/>
                    <a:pt x="21678" y="15596"/>
                    <a:pt x="21699" y="15638"/>
                  </a:cubicBezTo>
                  <a:cubicBezTo>
                    <a:pt x="21741" y="15700"/>
                    <a:pt x="21866" y="15742"/>
                    <a:pt x="21992" y="15763"/>
                  </a:cubicBezTo>
                  <a:lnTo>
                    <a:pt x="22075" y="15742"/>
                  </a:lnTo>
                  <a:lnTo>
                    <a:pt x="22808" y="15428"/>
                  </a:lnTo>
                  <a:cubicBezTo>
                    <a:pt x="23686" y="15386"/>
                    <a:pt x="25339" y="15324"/>
                    <a:pt x="25716" y="15303"/>
                  </a:cubicBezTo>
                  <a:cubicBezTo>
                    <a:pt x="26072" y="15282"/>
                    <a:pt x="26762" y="15219"/>
                    <a:pt x="26888" y="15177"/>
                  </a:cubicBezTo>
                  <a:cubicBezTo>
                    <a:pt x="26946" y="15152"/>
                    <a:pt x="27007" y="15141"/>
                    <a:pt x="27064" y="15141"/>
                  </a:cubicBezTo>
                  <a:cubicBezTo>
                    <a:pt x="27153" y="15141"/>
                    <a:pt x="27235" y="15168"/>
                    <a:pt x="27285" y="15219"/>
                  </a:cubicBezTo>
                  <a:lnTo>
                    <a:pt x="27348" y="15219"/>
                  </a:lnTo>
                  <a:cubicBezTo>
                    <a:pt x="27829" y="15303"/>
                    <a:pt x="28352" y="15177"/>
                    <a:pt x="28813" y="15407"/>
                  </a:cubicBezTo>
                  <a:cubicBezTo>
                    <a:pt x="28865" y="15428"/>
                    <a:pt x="28954" y="15439"/>
                    <a:pt x="29035" y="15439"/>
                  </a:cubicBezTo>
                  <a:cubicBezTo>
                    <a:pt x="29116" y="15439"/>
                    <a:pt x="29189" y="15428"/>
                    <a:pt x="29210" y="15407"/>
                  </a:cubicBezTo>
                  <a:lnTo>
                    <a:pt x="29482" y="15094"/>
                  </a:lnTo>
                  <a:cubicBezTo>
                    <a:pt x="29734" y="15123"/>
                    <a:pt x="30529" y="15153"/>
                    <a:pt x="31455" y="15153"/>
                  </a:cubicBezTo>
                  <a:cubicBezTo>
                    <a:pt x="31838" y="15153"/>
                    <a:pt x="32243" y="15148"/>
                    <a:pt x="32642" y="15135"/>
                  </a:cubicBezTo>
                  <a:lnTo>
                    <a:pt x="33897" y="15114"/>
                  </a:lnTo>
                  <a:lnTo>
                    <a:pt x="34504" y="15094"/>
                  </a:lnTo>
                  <a:cubicBezTo>
                    <a:pt x="35174" y="15073"/>
                    <a:pt x="35718" y="15010"/>
                    <a:pt x="35718" y="14989"/>
                  </a:cubicBezTo>
                  <a:cubicBezTo>
                    <a:pt x="35718" y="14968"/>
                    <a:pt x="35446" y="14884"/>
                    <a:pt x="35341" y="14863"/>
                  </a:cubicBezTo>
                  <a:cubicBezTo>
                    <a:pt x="35236" y="14822"/>
                    <a:pt x="36115" y="14717"/>
                    <a:pt x="37287" y="14612"/>
                  </a:cubicBezTo>
                  <a:lnTo>
                    <a:pt x="38375" y="14612"/>
                  </a:lnTo>
                  <a:cubicBezTo>
                    <a:pt x="38779" y="14612"/>
                    <a:pt x="39183" y="14561"/>
                    <a:pt x="39587" y="14561"/>
                  </a:cubicBezTo>
                  <a:cubicBezTo>
                    <a:pt x="39915" y="14561"/>
                    <a:pt x="40244" y="14595"/>
                    <a:pt x="40572" y="14717"/>
                  </a:cubicBezTo>
                  <a:cubicBezTo>
                    <a:pt x="40687" y="14759"/>
                    <a:pt x="40844" y="14785"/>
                    <a:pt x="40993" y="14785"/>
                  </a:cubicBezTo>
                  <a:cubicBezTo>
                    <a:pt x="41142" y="14785"/>
                    <a:pt x="41283" y="14759"/>
                    <a:pt x="41367" y="14696"/>
                  </a:cubicBezTo>
                  <a:lnTo>
                    <a:pt x="41785" y="14445"/>
                  </a:lnTo>
                  <a:cubicBezTo>
                    <a:pt x="42267" y="14487"/>
                    <a:pt x="44715" y="14570"/>
                    <a:pt x="45510" y="14570"/>
                  </a:cubicBezTo>
                  <a:cubicBezTo>
                    <a:pt x="46284" y="14570"/>
                    <a:pt x="47602" y="14591"/>
                    <a:pt x="48376" y="14591"/>
                  </a:cubicBezTo>
                  <a:lnTo>
                    <a:pt x="49109" y="14570"/>
                  </a:lnTo>
                  <a:lnTo>
                    <a:pt x="49297" y="14570"/>
                  </a:lnTo>
                  <a:cubicBezTo>
                    <a:pt x="49381" y="14515"/>
                    <a:pt x="49715" y="14496"/>
                    <a:pt x="49985" y="14496"/>
                  </a:cubicBezTo>
                  <a:cubicBezTo>
                    <a:pt x="50120" y="14496"/>
                    <a:pt x="50239" y="14501"/>
                    <a:pt x="50301" y="14508"/>
                  </a:cubicBezTo>
                  <a:cubicBezTo>
                    <a:pt x="50469" y="14508"/>
                    <a:pt x="56097" y="14445"/>
                    <a:pt x="58169" y="14382"/>
                  </a:cubicBezTo>
                  <a:cubicBezTo>
                    <a:pt x="59365" y="14370"/>
                    <a:pt x="60623" y="14358"/>
                    <a:pt x="61514" y="14358"/>
                  </a:cubicBezTo>
                  <a:cubicBezTo>
                    <a:pt x="62166" y="14358"/>
                    <a:pt x="62621" y="14364"/>
                    <a:pt x="62709" y="14382"/>
                  </a:cubicBezTo>
                  <a:cubicBezTo>
                    <a:pt x="62960" y="14445"/>
                    <a:pt x="63860" y="14487"/>
                    <a:pt x="64801" y="14550"/>
                  </a:cubicBezTo>
                  <a:lnTo>
                    <a:pt x="65596" y="14361"/>
                  </a:lnTo>
                  <a:lnTo>
                    <a:pt x="66266" y="14194"/>
                  </a:lnTo>
                  <a:cubicBezTo>
                    <a:pt x="66977" y="14278"/>
                    <a:pt x="66726" y="14508"/>
                    <a:pt x="66371" y="14591"/>
                  </a:cubicBezTo>
                  <a:cubicBezTo>
                    <a:pt x="66036" y="14654"/>
                    <a:pt x="66057" y="14759"/>
                    <a:pt x="66120" y="14759"/>
                  </a:cubicBezTo>
                  <a:cubicBezTo>
                    <a:pt x="66161" y="14759"/>
                    <a:pt x="68086" y="14717"/>
                    <a:pt x="70346" y="14675"/>
                  </a:cubicBezTo>
                  <a:lnTo>
                    <a:pt x="75221" y="14550"/>
                  </a:lnTo>
                  <a:cubicBezTo>
                    <a:pt x="77372" y="14491"/>
                    <a:pt x="79651" y="14304"/>
                    <a:pt x="80538" y="14126"/>
                  </a:cubicBezTo>
                  <a:lnTo>
                    <a:pt x="80538" y="14126"/>
                  </a:lnTo>
                  <a:cubicBezTo>
                    <a:pt x="80277" y="14138"/>
                    <a:pt x="80042" y="14146"/>
                    <a:pt x="79845" y="14152"/>
                  </a:cubicBezTo>
                  <a:cubicBezTo>
                    <a:pt x="79519" y="14157"/>
                    <a:pt x="79206" y="14160"/>
                    <a:pt x="78918" y="14160"/>
                  </a:cubicBezTo>
                  <a:cubicBezTo>
                    <a:pt x="77986" y="14160"/>
                    <a:pt x="77319" y="14132"/>
                    <a:pt x="77335" y="14068"/>
                  </a:cubicBezTo>
                  <a:lnTo>
                    <a:pt x="77356" y="14068"/>
                  </a:lnTo>
                  <a:lnTo>
                    <a:pt x="78297" y="13964"/>
                  </a:lnTo>
                  <a:cubicBezTo>
                    <a:pt x="79343" y="13859"/>
                    <a:pt x="81603" y="13733"/>
                    <a:pt x="82126" y="13733"/>
                  </a:cubicBezTo>
                  <a:cubicBezTo>
                    <a:pt x="82649" y="13733"/>
                    <a:pt x="83382" y="13650"/>
                    <a:pt x="83737" y="13608"/>
                  </a:cubicBezTo>
                  <a:lnTo>
                    <a:pt x="84051" y="13859"/>
                  </a:lnTo>
                  <a:lnTo>
                    <a:pt x="84126" y="13919"/>
                  </a:lnTo>
                  <a:lnTo>
                    <a:pt x="84126" y="13919"/>
                  </a:lnTo>
                  <a:cubicBezTo>
                    <a:pt x="83298" y="13984"/>
                    <a:pt x="81894" y="14065"/>
                    <a:pt x="80805" y="14115"/>
                  </a:cubicBezTo>
                  <a:lnTo>
                    <a:pt x="80805" y="14115"/>
                  </a:lnTo>
                  <a:lnTo>
                    <a:pt x="81373" y="14257"/>
                  </a:lnTo>
                  <a:cubicBezTo>
                    <a:pt x="81877" y="14371"/>
                    <a:pt x="82369" y="14383"/>
                    <a:pt x="82858" y="14383"/>
                  </a:cubicBezTo>
                  <a:cubicBezTo>
                    <a:pt x="82998" y="14383"/>
                    <a:pt x="83137" y="14382"/>
                    <a:pt x="83277" y="14382"/>
                  </a:cubicBezTo>
                  <a:cubicBezTo>
                    <a:pt x="85411" y="14340"/>
                    <a:pt x="87566" y="14278"/>
                    <a:pt x="89700" y="14257"/>
                  </a:cubicBezTo>
                  <a:lnTo>
                    <a:pt x="90014" y="14257"/>
                  </a:lnTo>
                  <a:cubicBezTo>
                    <a:pt x="90216" y="14301"/>
                    <a:pt x="90454" y="14322"/>
                    <a:pt x="90670" y="14322"/>
                  </a:cubicBezTo>
                  <a:cubicBezTo>
                    <a:pt x="90857" y="14322"/>
                    <a:pt x="91028" y="14307"/>
                    <a:pt x="91144" y="14278"/>
                  </a:cubicBezTo>
                  <a:lnTo>
                    <a:pt x="91416" y="14236"/>
                  </a:lnTo>
                  <a:lnTo>
                    <a:pt x="91479" y="14194"/>
                  </a:lnTo>
                  <a:cubicBezTo>
                    <a:pt x="91584" y="14152"/>
                    <a:pt x="91416" y="13880"/>
                    <a:pt x="91312" y="13817"/>
                  </a:cubicBezTo>
                  <a:cubicBezTo>
                    <a:pt x="91228" y="13733"/>
                    <a:pt x="90914" y="13671"/>
                    <a:pt x="90642" y="13671"/>
                  </a:cubicBezTo>
                  <a:lnTo>
                    <a:pt x="90203" y="13671"/>
                  </a:lnTo>
                  <a:cubicBezTo>
                    <a:pt x="89972" y="13650"/>
                    <a:pt x="89805" y="13608"/>
                    <a:pt x="89805" y="13566"/>
                  </a:cubicBezTo>
                  <a:cubicBezTo>
                    <a:pt x="89805" y="13566"/>
                    <a:pt x="90914" y="13524"/>
                    <a:pt x="91333" y="13524"/>
                  </a:cubicBezTo>
                  <a:cubicBezTo>
                    <a:pt x="91751" y="13524"/>
                    <a:pt x="91960" y="13650"/>
                    <a:pt x="91897" y="13713"/>
                  </a:cubicBezTo>
                  <a:cubicBezTo>
                    <a:pt x="91856" y="13754"/>
                    <a:pt x="91981" y="13859"/>
                    <a:pt x="92169" y="13964"/>
                  </a:cubicBezTo>
                  <a:lnTo>
                    <a:pt x="92358" y="14026"/>
                  </a:lnTo>
                  <a:lnTo>
                    <a:pt x="92713" y="14152"/>
                  </a:lnTo>
                  <a:cubicBezTo>
                    <a:pt x="93153" y="14194"/>
                    <a:pt x="94074" y="14236"/>
                    <a:pt x="94283" y="14278"/>
                  </a:cubicBezTo>
                  <a:cubicBezTo>
                    <a:pt x="94513" y="14298"/>
                    <a:pt x="95601" y="14340"/>
                    <a:pt x="96689" y="14340"/>
                  </a:cubicBezTo>
                  <a:lnTo>
                    <a:pt x="97693" y="14278"/>
                  </a:lnTo>
                  <a:lnTo>
                    <a:pt x="98698" y="14236"/>
                  </a:lnTo>
                  <a:cubicBezTo>
                    <a:pt x="99828" y="14152"/>
                    <a:pt x="102108" y="13859"/>
                    <a:pt x="102652" y="13838"/>
                  </a:cubicBezTo>
                  <a:cubicBezTo>
                    <a:pt x="103175" y="13817"/>
                    <a:pt x="108050" y="13671"/>
                    <a:pt x="109724" y="13650"/>
                  </a:cubicBezTo>
                  <a:cubicBezTo>
                    <a:pt x="110561" y="13639"/>
                    <a:pt x="111403" y="13634"/>
                    <a:pt x="112052" y="13634"/>
                  </a:cubicBezTo>
                  <a:cubicBezTo>
                    <a:pt x="112701" y="13634"/>
                    <a:pt x="113156" y="13639"/>
                    <a:pt x="113219" y="13650"/>
                  </a:cubicBezTo>
                  <a:cubicBezTo>
                    <a:pt x="113223" y="13651"/>
                    <a:pt x="113230" y="13651"/>
                    <a:pt x="113240" y="13651"/>
                  </a:cubicBezTo>
                  <a:cubicBezTo>
                    <a:pt x="113445" y="13651"/>
                    <a:pt x="114747" y="13460"/>
                    <a:pt x="115300" y="13460"/>
                  </a:cubicBezTo>
                  <a:cubicBezTo>
                    <a:pt x="115326" y="13460"/>
                    <a:pt x="115351" y="13461"/>
                    <a:pt x="115374" y="13461"/>
                  </a:cubicBezTo>
                  <a:cubicBezTo>
                    <a:pt x="115897" y="13503"/>
                    <a:pt x="116378" y="13733"/>
                    <a:pt x="116378" y="13754"/>
                  </a:cubicBezTo>
                  <a:cubicBezTo>
                    <a:pt x="116378" y="13817"/>
                    <a:pt x="119203" y="13880"/>
                    <a:pt x="120249" y="13880"/>
                  </a:cubicBezTo>
                  <a:cubicBezTo>
                    <a:pt x="120667" y="13880"/>
                    <a:pt x="121511" y="13877"/>
                    <a:pt x="122441" y="13877"/>
                  </a:cubicBezTo>
                  <a:cubicBezTo>
                    <a:pt x="123836" y="13877"/>
                    <a:pt x="125425" y="13884"/>
                    <a:pt x="126066" y="13922"/>
                  </a:cubicBezTo>
                  <a:cubicBezTo>
                    <a:pt x="127133" y="13943"/>
                    <a:pt x="128095" y="13985"/>
                    <a:pt x="128137" y="14026"/>
                  </a:cubicBezTo>
                  <a:cubicBezTo>
                    <a:pt x="128158" y="14047"/>
                    <a:pt x="128179" y="14173"/>
                    <a:pt x="128179" y="14236"/>
                  </a:cubicBezTo>
                  <a:cubicBezTo>
                    <a:pt x="128179" y="14278"/>
                    <a:pt x="127865" y="14361"/>
                    <a:pt x="127761" y="14382"/>
                  </a:cubicBezTo>
                  <a:cubicBezTo>
                    <a:pt x="127656" y="14382"/>
                    <a:pt x="127614" y="14570"/>
                    <a:pt x="127614" y="14612"/>
                  </a:cubicBezTo>
                  <a:cubicBezTo>
                    <a:pt x="127635" y="14675"/>
                    <a:pt x="128158" y="14717"/>
                    <a:pt x="128388" y="14717"/>
                  </a:cubicBezTo>
                  <a:cubicBezTo>
                    <a:pt x="128597" y="14717"/>
                    <a:pt x="128388" y="15177"/>
                    <a:pt x="128284" y="15303"/>
                  </a:cubicBezTo>
                  <a:cubicBezTo>
                    <a:pt x="128179" y="15428"/>
                    <a:pt x="128179" y="15742"/>
                    <a:pt x="128200" y="15826"/>
                  </a:cubicBezTo>
                  <a:cubicBezTo>
                    <a:pt x="128263" y="15910"/>
                    <a:pt x="127844" y="16035"/>
                    <a:pt x="127719" y="16056"/>
                  </a:cubicBezTo>
                  <a:cubicBezTo>
                    <a:pt x="127572" y="16077"/>
                    <a:pt x="127761" y="16140"/>
                    <a:pt x="128095" y="16182"/>
                  </a:cubicBezTo>
                  <a:lnTo>
                    <a:pt x="128702" y="16182"/>
                  </a:lnTo>
                  <a:cubicBezTo>
                    <a:pt x="128957" y="16233"/>
                    <a:pt x="129406" y="16297"/>
                    <a:pt x="129632" y="16297"/>
                  </a:cubicBezTo>
                  <a:cubicBezTo>
                    <a:pt x="129684" y="16297"/>
                    <a:pt x="129725" y="16294"/>
                    <a:pt x="129748" y="16286"/>
                  </a:cubicBezTo>
                  <a:cubicBezTo>
                    <a:pt x="129874" y="16265"/>
                    <a:pt x="130250" y="16161"/>
                    <a:pt x="130564" y="16077"/>
                  </a:cubicBezTo>
                  <a:lnTo>
                    <a:pt x="130606" y="16161"/>
                  </a:lnTo>
                  <a:cubicBezTo>
                    <a:pt x="130680" y="16246"/>
                    <a:pt x="130745" y="16276"/>
                    <a:pt x="130803" y="16276"/>
                  </a:cubicBezTo>
                  <a:cubicBezTo>
                    <a:pt x="130936" y="16276"/>
                    <a:pt x="131035" y="16123"/>
                    <a:pt x="131137" y="16123"/>
                  </a:cubicBezTo>
                  <a:cubicBezTo>
                    <a:pt x="131155" y="16123"/>
                    <a:pt x="131173" y="16128"/>
                    <a:pt x="131192" y="16140"/>
                  </a:cubicBezTo>
                  <a:lnTo>
                    <a:pt x="131422" y="16286"/>
                  </a:lnTo>
                  <a:cubicBezTo>
                    <a:pt x="131617" y="16286"/>
                    <a:pt x="133877" y="16305"/>
                    <a:pt x="135895" y="16305"/>
                  </a:cubicBezTo>
                  <a:cubicBezTo>
                    <a:pt x="136904" y="16305"/>
                    <a:pt x="137853" y="16300"/>
                    <a:pt x="138452" y="16286"/>
                  </a:cubicBezTo>
                  <a:cubicBezTo>
                    <a:pt x="138547" y="16285"/>
                    <a:pt x="138642" y="16285"/>
                    <a:pt x="138740" y="16285"/>
                  </a:cubicBezTo>
                  <a:cubicBezTo>
                    <a:pt x="140518" y="16285"/>
                    <a:pt x="142716" y="16460"/>
                    <a:pt x="143014" y="16579"/>
                  </a:cubicBezTo>
                  <a:cubicBezTo>
                    <a:pt x="143094" y="16609"/>
                    <a:pt x="143213" y="16620"/>
                    <a:pt x="143350" y="16620"/>
                  </a:cubicBezTo>
                  <a:cubicBezTo>
                    <a:pt x="143708" y="16620"/>
                    <a:pt x="144195" y="16546"/>
                    <a:pt x="144463" y="16546"/>
                  </a:cubicBezTo>
                  <a:cubicBezTo>
                    <a:pt x="144522" y="16546"/>
                    <a:pt x="144570" y="16550"/>
                    <a:pt x="144604" y="16558"/>
                  </a:cubicBezTo>
                  <a:cubicBezTo>
                    <a:pt x="144665" y="16568"/>
                    <a:pt x="144723" y="16572"/>
                    <a:pt x="144776" y="16572"/>
                  </a:cubicBezTo>
                  <a:cubicBezTo>
                    <a:pt x="144958" y="16572"/>
                    <a:pt x="145076" y="16523"/>
                    <a:pt x="145043" y="16474"/>
                  </a:cubicBezTo>
                  <a:cubicBezTo>
                    <a:pt x="145043" y="16433"/>
                    <a:pt x="144374" y="16328"/>
                    <a:pt x="144144" y="16265"/>
                  </a:cubicBezTo>
                  <a:cubicBezTo>
                    <a:pt x="143893" y="16223"/>
                    <a:pt x="143746" y="15868"/>
                    <a:pt x="143767" y="15742"/>
                  </a:cubicBezTo>
                  <a:cubicBezTo>
                    <a:pt x="143767" y="15714"/>
                    <a:pt x="143747" y="15703"/>
                    <a:pt x="143715" y="15703"/>
                  </a:cubicBezTo>
                  <a:cubicBezTo>
                    <a:pt x="143605" y="15703"/>
                    <a:pt x="143355" y="15835"/>
                    <a:pt x="143307" y="15868"/>
                  </a:cubicBezTo>
                  <a:cubicBezTo>
                    <a:pt x="143253" y="15908"/>
                    <a:pt x="143024" y="15931"/>
                    <a:pt x="142728" y="15931"/>
                  </a:cubicBezTo>
                  <a:cubicBezTo>
                    <a:pt x="142566" y="15931"/>
                    <a:pt x="142383" y="15924"/>
                    <a:pt x="142198" y="15910"/>
                  </a:cubicBezTo>
                  <a:lnTo>
                    <a:pt x="141779" y="15910"/>
                  </a:lnTo>
                  <a:cubicBezTo>
                    <a:pt x="141766" y="15910"/>
                    <a:pt x="141752" y="15911"/>
                    <a:pt x="141739" y="15911"/>
                  </a:cubicBezTo>
                  <a:cubicBezTo>
                    <a:pt x="141405" y="15911"/>
                    <a:pt x="141083" y="15712"/>
                    <a:pt x="140742" y="15712"/>
                  </a:cubicBezTo>
                  <a:cubicBezTo>
                    <a:pt x="140670" y="15712"/>
                    <a:pt x="140598" y="15721"/>
                    <a:pt x="140524" y="15742"/>
                  </a:cubicBezTo>
                  <a:cubicBezTo>
                    <a:pt x="140510" y="15742"/>
                    <a:pt x="140477" y="15733"/>
                    <a:pt x="140451" y="15733"/>
                  </a:cubicBezTo>
                  <a:cubicBezTo>
                    <a:pt x="140438" y="15733"/>
                    <a:pt x="140426" y="15735"/>
                    <a:pt x="140419" y="15742"/>
                  </a:cubicBezTo>
                  <a:lnTo>
                    <a:pt x="139666" y="16161"/>
                  </a:lnTo>
                  <a:cubicBezTo>
                    <a:pt x="138766" y="16035"/>
                    <a:pt x="138808" y="15658"/>
                    <a:pt x="139080" y="15638"/>
                  </a:cubicBezTo>
                  <a:cubicBezTo>
                    <a:pt x="139373" y="15617"/>
                    <a:pt x="139854" y="15533"/>
                    <a:pt x="139917" y="15491"/>
                  </a:cubicBezTo>
                  <a:cubicBezTo>
                    <a:pt x="139983" y="15451"/>
                    <a:pt x="139074" y="15437"/>
                    <a:pt x="138165" y="15437"/>
                  </a:cubicBezTo>
                  <a:cubicBezTo>
                    <a:pt x="137640" y="15437"/>
                    <a:pt x="137116" y="15442"/>
                    <a:pt x="136779" y="15449"/>
                  </a:cubicBezTo>
                  <a:cubicBezTo>
                    <a:pt x="136690" y="15453"/>
                    <a:pt x="136603" y="15455"/>
                    <a:pt x="136517" y="15455"/>
                  </a:cubicBezTo>
                  <a:cubicBezTo>
                    <a:pt x="135734" y="15455"/>
                    <a:pt x="135105" y="15297"/>
                    <a:pt x="135105" y="15240"/>
                  </a:cubicBezTo>
                  <a:cubicBezTo>
                    <a:pt x="135105" y="15198"/>
                    <a:pt x="135837" y="15114"/>
                    <a:pt x="136109" y="15114"/>
                  </a:cubicBezTo>
                  <a:cubicBezTo>
                    <a:pt x="136343" y="15114"/>
                    <a:pt x="136888" y="14987"/>
                    <a:pt x="137044" y="14987"/>
                  </a:cubicBezTo>
                  <a:cubicBezTo>
                    <a:pt x="137055" y="14987"/>
                    <a:pt x="137065" y="14988"/>
                    <a:pt x="137072" y="14989"/>
                  </a:cubicBezTo>
                  <a:cubicBezTo>
                    <a:pt x="137124" y="14998"/>
                    <a:pt x="137215" y="15003"/>
                    <a:pt x="137324" y="15003"/>
                  </a:cubicBezTo>
                  <a:cubicBezTo>
                    <a:pt x="137477" y="15003"/>
                    <a:pt x="137665" y="14993"/>
                    <a:pt x="137825" y="14968"/>
                  </a:cubicBezTo>
                  <a:lnTo>
                    <a:pt x="137804" y="14570"/>
                  </a:lnTo>
                  <a:lnTo>
                    <a:pt x="137804" y="14466"/>
                  </a:lnTo>
                  <a:cubicBezTo>
                    <a:pt x="138139" y="14340"/>
                    <a:pt x="138139" y="14131"/>
                    <a:pt x="138076" y="14089"/>
                  </a:cubicBezTo>
                  <a:cubicBezTo>
                    <a:pt x="137992" y="14068"/>
                    <a:pt x="137971" y="13880"/>
                    <a:pt x="137992" y="13838"/>
                  </a:cubicBezTo>
                  <a:cubicBezTo>
                    <a:pt x="138001" y="13801"/>
                    <a:pt x="138127" y="13785"/>
                    <a:pt x="138281" y="13785"/>
                  </a:cubicBezTo>
                  <a:cubicBezTo>
                    <a:pt x="138479" y="13785"/>
                    <a:pt x="138723" y="13812"/>
                    <a:pt x="138829" y="13859"/>
                  </a:cubicBezTo>
                  <a:cubicBezTo>
                    <a:pt x="138885" y="13881"/>
                    <a:pt x="138939" y="13890"/>
                    <a:pt x="138988" y="13890"/>
                  </a:cubicBezTo>
                  <a:cubicBezTo>
                    <a:pt x="139126" y="13890"/>
                    <a:pt x="139232" y="13821"/>
                    <a:pt x="139248" y="13775"/>
                  </a:cubicBezTo>
                  <a:cubicBezTo>
                    <a:pt x="139255" y="13761"/>
                    <a:pt x="139430" y="13754"/>
                    <a:pt x="139677" y="13754"/>
                  </a:cubicBezTo>
                  <a:cubicBezTo>
                    <a:pt x="140127" y="13754"/>
                    <a:pt x="140814" y="13777"/>
                    <a:pt x="141152" y="13817"/>
                  </a:cubicBezTo>
                  <a:cubicBezTo>
                    <a:pt x="141675" y="13859"/>
                    <a:pt x="142093" y="14026"/>
                    <a:pt x="142093" y="14068"/>
                  </a:cubicBezTo>
                  <a:cubicBezTo>
                    <a:pt x="142093" y="14131"/>
                    <a:pt x="141884" y="14257"/>
                    <a:pt x="141779" y="14278"/>
                  </a:cubicBezTo>
                  <a:cubicBezTo>
                    <a:pt x="141675" y="14340"/>
                    <a:pt x="142114" y="14487"/>
                    <a:pt x="142742" y="14654"/>
                  </a:cubicBezTo>
                  <a:lnTo>
                    <a:pt x="143307" y="14591"/>
                  </a:lnTo>
                  <a:lnTo>
                    <a:pt x="143683" y="14550"/>
                  </a:lnTo>
                  <a:cubicBezTo>
                    <a:pt x="144144" y="14654"/>
                    <a:pt x="145148" y="14905"/>
                    <a:pt x="145420" y="14905"/>
                  </a:cubicBezTo>
                  <a:cubicBezTo>
                    <a:pt x="145671" y="14905"/>
                    <a:pt x="146152" y="14717"/>
                    <a:pt x="146487" y="14508"/>
                  </a:cubicBezTo>
                  <a:lnTo>
                    <a:pt x="146759" y="14382"/>
                  </a:lnTo>
                  <a:lnTo>
                    <a:pt x="146989" y="14257"/>
                  </a:lnTo>
                  <a:cubicBezTo>
                    <a:pt x="147167" y="14186"/>
                    <a:pt x="147284" y="14161"/>
                    <a:pt x="147345" y="14161"/>
                  </a:cubicBezTo>
                  <a:cubicBezTo>
                    <a:pt x="147392" y="14161"/>
                    <a:pt x="147405" y="14176"/>
                    <a:pt x="147387" y="14194"/>
                  </a:cubicBezTo>
                  <a:cubicBezTo>
                    <a:pt x="147345" y="14257"/>
                    <a:pt x="147701" y="14487"/>
                    <a:pt x="147826" y="14550"/>
                  </a:cubicBezTo>
                  <a:cubicBezTo>
                    <a:pt x="147863" y="14568"/>
                    <a:pt x="147921" y="14576"/>
                    <a:pt x="147988" y="14576"/>
                  </a:cubicBezTo>
                  <a:cubicBezTo>
                    <a:pt x="148149" y="14576"/>
                    <a:pt x="148359" y="14531"/>
                    <a:pt x="148433" y="14487"/>
                  </a:cubicBezTo>
                  <a:cubicBezTo>
                    <a:pt x="148496" y="14445"/>
                    <a:pt x="148580" y="14298"/>
                    <a:pt x="148580" y="14257"/>
                  </a:cubicBezTo>
                  <a:cubicBezTo>
                    <a:pt x="148580" y="14194"/>
                    <a:pt x="148287" y="14131"/>
                    <a:pt x="148161" y="14089"/>
                  </a:cubicBezTo>
                  <a:cubicBezTo>
                    <a:pt x="148060" y="14069"/>
                    <a:pt x="148348" y="13816"/>
                    <a:pt x="148519" y="13816"/>
                  </a:cubicBezTo>
                  <a:cubicBezTo>
                    <a:pt x="148525" y="13816"/>
                    <a:pt x="148531" y="13816"/>
                    <a:pt x="148538" y="13817"/>
                  </a:cubicBezTo>
                  <a:cubicBezTo>
                    <a:pt x="148705" y="13817"/>
                    <a:pt x="149333" y="13964"/>
                    <a:pt x="149940" y="14131"/>
                  </a:cubicBezTo>
                  <a:lnTo>
                    <a:pt x="150463" y="13775"/>
                  </a:lnTo>
                  <a:lnTo>
                    <a:pt x="150525" y="13754"/>
                  </a:lnTo>
                  <a:cubicBezTo>
                    <a:pt x="150527" y="13754"/>
                    <a:pt x="150529" y="13753"/>
                    <a:pt x="150532" y="13753"/>
                  </a:cubicBezTo>
                  <a:cubicBezTo>
                    <a:pt x="150585" y="13753"/>
                    <a:pt x="150780" y="13968"/>
                    <a:pt x="150860" y="14068"/>
                  </a:cubicBezTo>
                  <a:cubicBezTo>
                    <a:pt x="150871" y="14090"/>
                    <a:pt x="150900" y="14099"/>
                    <a:pt x="150937" y="14099"/>
                  </a:cubicBezTo>
                  <a:cubicBezTo>
                    <a:pt x="151041" y="14099"/>
                    <a:pt x="151212" y="14031"/>
                    <a:pt x="151258" y="13985"/>
                  </a:cubicBezTo>
                  <a:cubicBezTo>
                    <a:pt x="151300" y="13943"/>
                    <a:pt x="151948" y="13775"/>
                    <a:pt x="152157" y="13733"/>
                  </a:cubicBezTo>
                  <a:cubicBezTo>
                    <a:pt x="152164" y="13733"/>
                    <a:pt x="152171" y="13732"/>
                    <a:pt x="152177" y="13732"/>
                  </a:cubicBezTo>
                  <a:cubicBezTo>
                    <a:pt x="152379" y="13732"/>
                    <a:pt x="152555" y="14031"/>
                    <a:pt x="152555" y="14173"/>
                  </a:cubicBezTo>
                  <a:cubicBezTo>
                    <a:pt x="152555" y="14272"/>
                    <a:pt x="152688" y="14298"/>
                    <a:pt x="152809" y="14298"/>
                  </a:cubicBezTo>
                  <a:cubicBezTo>
                    <a:pt x="152892" y="14298"/>
                    <a:pt x="152969" y="14286"/>
                    <a:pt x="152994" y="14278"/>
                  </a:cubicBezTo>
                  <a:cubicBezTo>
                    <a:pt x="153002" y="14276"/>
                    <a:pt x="153011" y="14275"/>
                    <a:pt x="153022" y="14275"/>
                  </a:cubicBezTo>
                  <a:cubicBezTo>
                    <a:pt x="153133" y="14275"/>
                    <a:pt x="153399" y="14363"/>
                    <a:pt x="153476" y="14382"/>
                  </a:cubicBezTo>
                  <a:cubicBezTo>
                    <a:pt x="153559" y="14403"/>
                    <a:pt x="153476" y="14591"/>
                    <a:pt x="153455" y="14654"/>
                  </a:cubicBezTo>
                  <a:cubicBezTo>
                    <a:pt x="153413" y="14696"/>
                    <a:pt x="153810" y="14717"/>
                    <a:pt x="153936" y="14717"/>
                  </a:cubicBezTo>
                  <a:cubicBezTo>
                    <a:pt x="154082" y="14717"/>
                    <a:pt x="154334" y="14508"/>
                    <a:pt x="154417" y="14403"/>
                  </a:cubicBezTo>
                  <a:cubicBezTo>
                    <a:pt x="154501" y="14298"/>
                    <a:pt x="154082" y="14173"/>
                    <a:pt x="153936" y="14173"/>
                  </a:cubicBezTo>
                  <a:cubicBezTo>
                    <a:pt x="153810" y="14173"/>
                    <a:pt x="153559" y="13880"/>
                    <a:pt x="153497" y="13754"/>
                  </a:cubicBezTo>
                  <a:cubicBezTo>
                    <a:pt x="153491" y="13740"/>
                    <a:pt x="153509" y="13734"/>
                    <a:pt x="153546" y="13734"/>
                  </a:cubicBezTo>
                  <a:cubicBezTo>
                    <a:pt x="153782" y="13734"/>
                    <a:pt x="154793" y="13990"/>
                    <a:pt x="155191" y="14026"/>
                  </a:cubicBezTo>
                  <a:cubicBezTo>
                    <a:pt x="155216" y="14028"/>
                    <a:pt x="155242" y="14028"/>
                    <a:pt x="155267" y="14028"/>
                  </a:cubicBezTo>
                  <a:cubicBezTo>
                    <a:pt x="155724" y="14028"/>
                    <a:pt x="156177" y="13855"/>
                    <a:pt x="156217" y="13775"/>
                  </a:cubicBezTo>
                  <a:cubicBezTo>
                    <a:pt x="156279" y="13713"/>
                    <a:pt x="156133" y="13524"/>
                    <a:pt x="156091" y="13461"/>
                  </a:cubicBezTo>
                  <a:cubicBezTo>
                    <a:pt x="156007" y="13420"/>
                    <a:pt x="155359" y="13399"/>
                    <a:pt x="155129" y="13399"/>
                  </a:cubicBezTo>
                  <a:cubicBezTo>
                    <a:pt x="154857" y="13399"/>
                    <a:pt x="154606" y="13210"/>
                    <a:pt x="154564" y="13127"/>
                  </a:cubicBezTo>
                  <a:cubicBezTo>
                    <a:pt x="154543" y="13085"/>
                    <a:pt x="154250" y="13022"/>
                    <a:pt x="154187" y="13022"/>
                  </a:cubicBezTo>
                  <a:cubicBezTo>
                    <a:pt x="154103" y="13022"/>
                    <a:pt x="153978" y="12876"/>
                    <a:pt x="153936" y="12813"/>
                  </a:cubicBezTo>
                  <a:cubicBezTo>
                    <a:pt x="153915" y="12771"/>
                    <a:pt x="153141" y="12771"/>
                    <a:pt x="152848" y="12771"/>
                  </a:cubicBezTo>
                  <a:cubicBezTo>
                    <a:pt x="152555" y="12771"/>
                    <a:pt x="152304" y="12938"/>
                    <a:pt x="152304" y="13001"/>
                  </a:cubicBezTo>
                  <a:cubicBezTo>
                    <a:pt x="152304" y="13043"/>
                    <a:pt x="151739" y="13106"/>
                    <a:pt x="151572" y="13106"/>
                  </a:cubicBezTo>
                  <a:cubicBezTo>
                    <a:pt x="151362" y="13106"/>
                    <a:pt x="150777" y="12876"/>
                    <a:pt x="150630" y="12771"/>
                  </a:cubicBezTo>
                  <a:cubicBezTo>
                    <a:pt x="150442" y="12666"/>
                    <a:pt x="150630" y="12290"/>
                    <a:pt x="150735" y="12185"/>
                  </a:cubicBezTo>
                  <a:cubicBezTo>
                    <a:pt x="150839" y="12081"/>
                    <a:pt x="150777" y="11871"/>
                    <a:pt x="150693" y="11829"/>
                  </a:cubicBezTo>
                  <a:cubicBezTo>
                    <a:pt x="150630" y="11767"/>
                    <a:pt x="150902" y="11641"/>
                    <a:pt x="151049" y="11620"/>
                  </a:cubicBezTo>
                  <a:cubicBezTo>
                    <a:pt x="151161" y="11588"/>
                    <a:pt x="150866" y="11482"/>
                    <a:pt x="150638" y="11482"/>
                  </a:cubicBezTo>
                  <a:cubicBezTo>
                    <a:pt x="150569" y="11482"/>
                    <a:pt x="150506" y="11491"/>
                    <a:pt x="150463" y="11516"/>
                  </a:cubicBezTo>
                  <a:cubicBezTo>
                    <a:pt x="150375" y="11564"/>
                    <a:pt x="150251" y="11581"/>
                    <a:pt x="150137" y="11581"/>
                  </a:cubicBezTo>
                  <a:cubicBezTo>
                    <a:pt x="150007" y="11581"/>
                    <a:pt x="149889" y="11559"/>
                    <a:pt x="149856" y="11537"/>
                  </a:cubicBezTo>
                  <a:cubicBezTo>
                    <a:pt x="149853" y="11535"/>
                    <a:pt x="149850" y="11535"/>
                    <a:pt x="149846" y="11535"/>
                  </a:cubicBezTo>
                  <a:cubicBezTo>
                    <a:pt x="149778" y="11535"/>
                    <a:pt x="149495" y="11687"/>
                    <a:pt x="149416" y="11746"/>
                  </a:cubicBezTo>
                  <a:cubicBezTo>
                    <a:pt x="149375" y="11767"/>
                    <a:pt x="149260" y="11777"/>
                    <a:pt x="149105" y="11777"/>
                  </a:cubicBezTo>
                  <a:cubicBezTo>
                    <a:pt x="148951" y="11777"/>
                    <a:pt x="148757" y="11767"/>
                    <a:pt x="148559" y="11746"/>
                  </a:cubicBezTo>
                  <a:lnTo>
                    <a:pt x="148245" y="11725"/>
                  </a:lnTo>
                  <a:lnTo>
                    <a:pt x="147931" y="11683"/>
                  </a:lnTo>
                  <a:cubicBezTo>
                    <a:pt x="147596" y="11725"/>
                    <a:pt x="146885" y="11725"/>
                    <a:pt x="146717" y="11725"/>
                  </a:cubicBezTo>
                  <a:cubicBezTo>
                    <a:pt x="146571" y="11725"/>
                    <a:pt x="146906" y="11432"/>
                    <a:pt x="147094" y="11348"/>
                  </a:cubicBezTo>
                  <a:cubicBezTo>
                    <a:pt x="147282" y="11265"/>
                    <a:pt x="147178" y="11160"/>
                    <a:pt x="146864" y="11097"/>
                  </a:cubicBezTo>
                  <a:lnTo>
                    <a:pt x="146592" y="10993"/>
                  </a:lnTo>
                  <a:lnTo>
                    <a:pt x="146487" y="10951"/>
                  </a:lnTo>
                  <a:cubicBezTo>
                    <a:pt x="146383" y="10804"/>
                    <a:pt x="146968" y="10637"/>
                    <a:pt x="147136" y="10637"/>
                  </a:cubicBezTo>
                  <a:cubicBezTo>
                    <a:pt x="147303" y="10637"/>
                    <a:pt x="148015" y="10888"/>
                    <a:pt x="148182" y="10951"/>
                  </a:cubicBezTo>
                  <a:cubicBezTo>
                    <a:pt x="148370" y="11055"/>
                    <a:pt x="148161" y="11160"/>
                    <a:pt x="148056" y="11202"/>
                  </a:cubicBezTo>
                  <a:cubicBezTo>
                    <a:pt x="147952" y="11202"/>
                    <a:pt x="147868" y="11348"/>
                    <a:pt x="147868" y="11411"/>
                  </a:cubicBezTo>
                  <a:cubicBezTo>
                    <a:pt x="147868" y="11443"/>
                    <a:pt x="148407" y="11558"/>
                    <a:pt x="148805" y="11558"/>
                  </a:cubicBezTo>
                  <a:cubicBezTo>
                    <a:pt x="148933" y="11558"/>
                    <a:pt x="149047" y="11546"/>
                    <a:pt x="149124" y="11516"/>
                  </a:cubicBezTo>
                  <a:cubicBezTo>
                    <a:pt x="149437" y="11369"/>
                    <a:pt x="150651" y="11034"/>
                    <a:pt x="150986" y="10951"/>
                  </a:cubicBezTo>
                  <a:cubicBezTo>
                    <a:pt x="151043" y="10941"/>
                    <a:pt x="151103" y="10937"/>
                    <a:pt x="151163" y="10937"/>
                  </a:cubicBezTo>
                  <a:cubicBezTo>
                    <a:pt x="151499" y="10937"/>
                    <a:pt x="151853" y="11068"/>
                    <a:pt x="151906" y="11139"/>
                  </a:cubicBezTo>
                  <a:cubicBezTo>
                    <a:pt x="151948" y="11223"/>
                    <a:pt x="152513" y="11306"/>
                    <a:pt x="153141" y="11327"/>
                  </a:cubicBezTo>
                  <a:lnTo>
                    <a:pt x="153622" y="11223"/>
                  </a:lnTo>
                  <a:cubicBezTo>
                    <a:pt x="153915" y="11184"/>
                    <a:pt x="154190" y="11053"/>
                    <a:pt x="154498" y="11053"/>
                  </a:cubicBezTo>
                  <a:cubicBezTo>
                    <a:pt x="154520" y="11053"/>
                    <a:pt x="154542" y="11054"/>
                    <a:pt x="154564" y="11055"/>
                  </a:cubicBezTo>
                  <a:lnTo>
                    <a:pt x="154606" y="11055"/>
                  </a:lnTo>
                  <a:cubicBezTo>
                    <a:pt x="154626" y="11139"/>
                    <a:pt x="154334" y="11244"/>
                    <a:pt x="154229" y="11265"/>
                  </a:cubicBezTo>
                  <a:cubicBezTo>
                    <a:pt x="154124" y="11306"/>
                    <a:pt x="154082" y="11453"/>
                    <a:pt x="154082" y="11474"/>
                  </a:cubicBezTo>
                  <a:cubicBezTo>
                    <a:pt x="154082" y="11516"/>
                    <a:pt x="154354" y="11767"/>
                    <a:pt x="154459" y="11788"/>
                  </a:cubicBezTo>
                  <a:cubicBezTo>
                    <a:pt x="154606" y="11788"/>
                    <a:pt x="154878" y="11871"/>
                    <a:pt x="154982" y="11913"/>
                  </a:cubicBezTo>
                  <a:cubicBezTo>
                    <a:pt x="155087" y="11934"/>
                    <a:pt x="155924" y="12269"/>
                    <a:pt x="156279" y="12269"/>
                  </a:cubicBezTo>
                  <a:cubicBezTo>
                    <a:pt x="156614" y="12269"/>
                    <a:pt x="156803" y="12164"/>
                    <a:pt x="156698" y="12039"/>
                  </a:cubicBezTo>
                  <a:lnTo>
                    <a:pt x="156614" y="11955"/>
                  </a:lnTo>
                  <a:lnTo>
                    <a:pt x="156510" y="11871"/>
                  </a:lnTo>
                  <a:cubicBezTo>
                    <a:pt x="156300" y="11725"/>
                    <a:pt x="156928" y="11599"/>
                    <a:pt x="157158" y="11599"/>
                  </a:cubicBezTo>
                  <a:cubicBezTo>
                    <a:pt x="157388" y="11599"/>
                    <a:pt x="157577" y="11202"/>
                    <a:pt x="157577" y="11076"/>
                  </a:cubicBezTo>
                  <a:cubicBezTo>
                    <a:pt x="157577" y="10972"/>
                    <a:pt x="158016" y="10804"/>
                    <a:pt x="158183" y="10783"/>
                  </a:cubicBezTo>
                  <a:cubicBezTo>
                    <a:pt x="158330" y="10783"/>
                    <a:pt x="158267" y="10386"/>
                    <a:pt x="158183" y="10260"/>
                  </a:cubicBezTo>
                  <a:cubicBezTo>
                    <a:pt x="158161" y="10226"/>
                    <a:pt x="158112" y="10212"/>
                    <a:pt x="158051" y="10212"/>
                  </a:cubicBezTo>
                  <a:cubicBezTo>
                    <a:pt x="157885" y="10212"/>
                    <a:pt x="157626" y="10315"/>
                    <a:pt x="157535" y="10407"/>
                  </a:cubicBezTo>
                  <a:cubicBezTo>
                    <a:pt x="157412" y="10530"/>
                    <a:pt x="157096" y="10579"/>
                    <a:pt x="156787" y="10579"/>
                  </a:cubicBezTo>
                  <a:cubicBezTo>
                    <a:pt x="156728" y="10579"/>
                    <a:pt x="156671" y="10577"/>
                    <a:pt x="156614" y="10574"/>
                  </a:cubicBezTo>
                  <a:lnTo>
                    <a:pt x="156426" y="10700"/>
                  </a:lnTo>
                  <a:cubicBezTo>
                    <a:pt x="156344" y="10760"/>
                    <a:pt x="156270" y="10781"/>
                    <a:pt x="156201" y="10781"/>
                  </a:cubicBezTo>
                  <a:cubicBezTo>
                    <a:pt x="156031" y="10781"/>
                    <a:pt x="155890" y="10650"/>
                    <a:pt x="155722" y="10650"/>
                  </a:cubicBezTo>
                  <a:cubicBezTo>
                    <a:pt x="155699" y="10650"/>
                    <a:pt x="155676" y="10652"/>
                    <a:pt x="155652" y="10658"/>
                  </a:cubicBezTo>
                  <a:cubicBezTo>
                    <a:pt x="155521" y="10684"/>
                    <a:pt x="155384" y="10692"/>
                    <a:pt x="155244" y="10692"/>
                  </a:cubicBezTo>
                  <a:cubicBezTo>
                    <a:pt x="155034" y="10692"/>
                    <a:pt x="154818" y="10674"/>
                    <a:pt x="154610" y="10674"/>
                  </a:cubicBezTo>
                  <a:cubicBezTo>
                    <a:pt x="154401" y="10674"/>
                    <a:pt x="154200" y="10692"/>
                    <a:pt x="154020" y="10762"/>
                  </a:cubicBezTo>
                  <a:lnTo>
                    <a:pt x="153476" y="10972"/>
                  </a:lnTo>
                  <a:cubicBezTo>
                    <a:pt x="152932" y="10972"/>
                    <a:pt x="152304" y="10595"/>
                    <a:pt x="152241" y="10490"/>
                  </a:cubicBezTo>
                  <a:cubicBezTo>
                    <a:pt x="152199" y="10386"/>
                    <a:pt x="152471" y="10156"/>
                    <a:pt x="152576" y="10093"/>
                  </a:cubicBezTo>
                  <a:cubicBezTo>
                    <a:pt x="152681" y="10051"/>
                    <a:pt x="152722" y="9946"/>
                    <a:pt x="152660" y="9863"/>
                  </a:cubicBezTo>
                  <a:cubicBezTo>
                    <a:pt x="152635" y="9814"/>
                    <a:pt x="152435" y="9780"/>
                    <a:pt x="152157" y="9780"/>
                  </a:cubicBezTo>
                  <a:cubicBezTo>
                    <a:pt x="151956" y="9780"/>
                    <a:pt x="151713" y="9798"/>
                    <a:pt x="151467" y="9842"/>
                  </a:cubicBezTo>
                  <a:lnTo>
                    <a:pt x="151174" y="10114"/>
                  </a:lnTo>
                  <a:lnTo>
                    <a:pt x="151153" y="10156"/>
                  </a:lnTo>
                  <a:cubicBezTo>
                    <a:pt x="151049" y="10114"/>
                    <a:pt x="151111" y="9779"/>
                    <a:pt x="151174" y="9674"/>
                  </a:cubicBezTo>
                  <a:cubicBezTo>
                    <a:pt x="151216" y="9570"/>
                    <a:pt x="151739" y="9444"/>
                    <a:pt x="151927" y="9423"/>
                  </a:cubicBezTo>
                  <a:cubicBezTo>
                    <a:pt x="152116" y="9381"/>
                    <a:pt x="152262" y="9109"/>
                    <a:pt x="152262" y="9026"/>
                  </a:cubicBezTo>
                  <a:cubicBezTo>
                    <a:pt x="152262" y="9015"/>
                    <a:pt x="152267" y="9011"/>
                    <a:pt x="152275" y="9011"/>
                  </a:cubicBezTo>
                  <a:cubicBezTo>
                    <a:pt x="152337" y="9011"/>
                    <a:pt x="152599" y="9245"/>
                    <a:pt x="152764" y="9319"/>
                  </a:cubicBezTo>
                  <a:cubicBezTo>
                    <a:pt x="152932" y="9381"/>
                    <a:pt x="153371" y="9549"/>
                    <a:pt x="153727" y="9674"/>
                  </a:cubicBezTo>
                  <a:lnTo>
                    <a:pt x="153999" y="9800"/>
                  </a:lnTo>
                  <a:lnTo>
                    <a:pt x="154292" y="9967"/>
                  </a:lnTo>
                  <a:cubicBezTo>
                    <a:pt x="154668" y="10072"/>
                    <a:pt x="154668" y="10302"/>
                    <a:pt x="154564" y="10365"/>
                  </a:cubicBezTo>
                  <a:cubicBezTo>
                    <a:pt x="154459" y="10407"/>
                    <a:pt x="155610" y="10407"/>
                    <a:pt x="156007" y="10407"/>
                  </a:cubicBezTo>
                  <a:cubicBezTo>
                    <a:pt x="156405" y="10407"/>
                    <a:pt x="156865" y="9842"/>
                    <a:pt x="156656" y="9695"/>
                  </a:cubicBezTo>
                  <a:cubicBezTo>
                    <a:pt x="156490" y="9579"/>
                    <a:pt x="156853" y="9515"/>
                    <a:pt x="157146" y="9515"/>
                  </a:cubicBezTo>
                  <a:cubicBezTo>
                    <a:pt x="157221" y="9515"/>
                    <a:pt x="157291" y="9519"/>
                    <a:pt x="157347" y="9528"/>
                  </a:cubicBezTo>
                  <a:cubicBezTo>
                    <a:pt x="157408" y="9533"/>
                    <a:pt x="157488" y="9536"/>
                    <a:pt x="157577" y="9536"/>
                  </a:cubicBezTo>
                  <a:cubicBezTo>
                    <a:pt x="157820" y="9536"/>
                    <a:pt x="158131" y="9517"/>
                    <a:pt x="158330" y="9486"/>
                  </a:cubicBezTo>
                  <a:lnTo>
                    <a:pt x="158602" y="9444"/>
                  </a:lnTo>
                  <a:cubicBezTo>
                    <a:pt x="158707" y="9423"/>
                    <a:pt x="158811" y="9340"/>
                    <a:pt x="158916" y="9256"/>
                  </a:cubicBezTo>
                  <a:lnTo>
                    <a:pt x="158937" y="9235"/>
                  </a:lnTo>
                  <a:cubicBezTo>
                    <a:pt x="158958" y="9172"/>
                    <a:pt x="158895" y="9068"/>
                    <a:pt x="158853" y="9047"/>
                  </a:cubicBezTo>
                  <a:cubicBezTo>
                    <a:pt x="158832" y="9026"/>
                    <a:pt x="158916" y="8858"/>
                    <a:pt x="158958" y="8796"/>
                  </a:cubicBezTo>
                  <a:cubicBezTo>
                    <a:pt x="158978" y="8769"/>
                    <a:pt x="158918" y="8759"/>
                    <a:pt x="158821" y="8759"/>
                  </a:cubicBezTo>
                  <a:cubicBezTo>
                    <a:pt x="158614" y="8759"/>
                    <a:pt x="158235" y="8802"/>
                    <a:pt x="158079" y="8816"/>
                  </a:cubicBezTo>
                  <a:cubicBezTo>
                    <a:pt x="158067" y="8818"/>
                    <a:pt x="158054" y="8818"/>
                    <a:pt x="158041" y="8818"/>
                  </a:cubicBezTo>
                  <a:cubicBezTo>
                    <a:pt x="157795" y="8818"/>
                    <a:pt x="157318" y="8646"/>
                    <a:pt x="157179" y="8586"/>
                  </a:cubicBezTo>
                  <a:cubicBezTo>
                    <a:pt x="157054" y="8503"/>
                    <a:pt x="156928" y="8293"/>
                    <a:pt x="156928" y="8210"/>
                  </a:cubicBezTo>
                  <a:cubicBezTo>
                    <a:pt x="156928" y="8126"/>
                    <a:pt x="156384" y="7854"/>
                    <a:pt x="156175" y="7770"/>
                  </a:cubicBezTo>
                  <a:cubicBezTo>
                    <a:pt x="156141" y="7757"/>
                    <a:pt x="156078" y="7751"/>
                    <a:pt x="155996" y="7751"/>
                  </a:cubicBezTo>
                  <a:cubicBezTo>
                    <a:pt x="155718" y="7751"/>
                    <a:pt x="155214" y="7812"/>
                    <a:pt x="154809" y="7812"/>
                  </a:cubicBezTo>
                  <a:cubicBezTo>
                    <a:pt x="154604" y="7812"/>
                    <a:pt x="154424" y="7796"/>
                    <a:pt x="154313" y="7749"/>
                  </a:cubicBezTo>
                  <a:cubicBezTo>
                    <a:pt x="153915" y="7540"/>
                    <a:pt x="153999" y="7184"/>
                    <a:pt x="154145" y="7143"/>
                  </a:cubicBezTo>
                  <a:cubicBezTo>
                    <a:pt x="154313" y="7059"/>
                    <a:pt x="153413" y="6661"/>
                    <a:pt x="153057" y="6536"/>
                  </a:cubicBezTo>
                  <a:cubicBezTo>
                    <a:pt x="152681" y="6410"/>
                    <a:pt x="152429" y="6201"/>
                    <a:pt x="152450" y="6138"/>
                  </a:cubicBezTo>
                  <a:cubicBezTo>
                    <a:pt x="152471" y="6096"/>
                    <a:pt x="151300" y="5762"/>
                    <a:pt x="150860" y="5615"/>
                  </a:cubicBezTo>
                  <a:cubicBezTo>
                    <a:pt x="150421" y="5511"/>
                    <a:pt x="150463" y="5343"/>
                    <a:pt x="150986" y="5259"/>
                  </a:cubicBezTo>
                  <a:lnTo>
                    <a:pt x="151509" y="5448"/>
                  </a:lnTo>
                  <a:cubicBezTo>
                    <a:pt x="152004" y="5635"/>
                    <a:pt x="152498" y="5837"/>
                    <a:pt x="153038" y="5837"/>
                  </a:cubicBezTo>
                  <a:cubicBezTo>
                    <a:pt x="153161" y="5837"/>
                    <a:pt x="153285" y="5827"/>
                    <a:pt x="153413" y="5803"/>
                  </a:cubicBezTo>
                  <a:lnTo>
                    <a:pt x="153476" y="5803"/>
                  </a:lnTo>
                  <a:cubicBezTo>
                    <a:pt x="153559" y="5866"/>
                    <a:pt x="153517" y="6117"/>
                    <a:pt x="153476" y="6201"/>
                  </a:cubicBezTo>
                  <a:cubicBezTo>
                    <a:pt x="153413" y="6306"/>
                    <a:pt x="153831" y="6536"/>
                    <a:pt x="154020" y="6599"/>
                  </a:cubicBezTo>
                  <a:cubicBezTo>
                    <a:pt x="154051" y="6609"/>
                    <a:pt x="154088" y="6614"/>
                    <a:pt x="154127" y="6614"/>
                  </a:cubicBezTo>
                  <a:cubicBezTo>
                    <a:pt x="154321" y="6614"/>
                    <a:pt x="154581" y="6501"/>
                    <a:pt x="154668" y="6431"/>
                  </a:cubicBezTo>
                  <a:cubicBezTo>
                    <a:pt x="154691" y="6413"/>
                    <a:pt x="154721" y="6406"/>
                    <a:pt x="154757" y="6406"/>
                  </a:cubicBezTo>
                  <a:cubicBezTo>
                    <a:pt x="154887" y="6406"/>
                    <a:pt x="155079" y="6507"/>
                    <a:pt x="155129" y="6557"/>
                  </a:cubicBezTo>
                  <a:cubicBezTo>
                    <a:pt x="155170" y="6640"/>
                    <a:pt x="154940" y="6745"/>
                    <a:pt x="154815" y="6766"/>
                  </a:cubicBezTo>
                  <a:cubicBezTo>
                    <a:pt x="154647" y="6808"/>
                    <a:pt x="154982" y="6954"/>
                    <a:pt x="155129" y="6975"/>
                  </a:cubicBezTo>
                  <a:cubicBezTo>
                    <a:pt x="155145" y="6983"/>
                    <a:pt x="155173" y="6987"/>
                    <a:pt x="155211" y="6987"/>
                  </a:cubicBezTo>
                  <a:cubicBezTo>
                    <a:pt x="155445" y="6987"/>
                    <a:pt x="156036" y="6848"/>
                    <a:pt x="156299" y="6848"/>
                  </a:cubicBezTo>
                  <a:cubicBezTo>
                    <a:pt x="156315" y="6848"/>
                    <a:pt x="156329" y="6849"/>
                    <a:pt x="156342" y="6850"/>
                  </a:cubicBezTo>
                  <a:cubicBezTo>
                    <a:pt x="156635" y="6871"/>
                    <a:pt x="157263" y="7247"/>
                    <a:pt x="157451" y="7352"/>
                  </a:cubicBezTo>
                  <a:cubicBezTo>
                    <a:pt x="157608" y="7439"/>
                    <a:pt x="157750" y="7483"/>
                    <a:pt x="157818" y="7483"/>
                  </a:cubicBezTo>
                  <a:cubicBezTo>
                    <a:pt x="157831" y="7483"/>
                    <a:pt x="157842" y="7481"/>
                    <a:pt x="157849" y="7477"/>
                  </a:cubicBezTo>
                  <a:cubicBezTo>
                    <a:pt x="157854" y="7472"/>
                    <a:pt x="157874" y="7469"/>
                    <a:pt x="157904" y="7469"/>
                  </a:cubicBezTo>
                  <a:cubicBezTo>
                    <a:pt x="157996" y="7469"/>
                    <a:pt x="158189" y="7493"/>
                    <a:pt x="158393" y="7540"/>
                  </a:cubicBezTo>
                  <a:lnTo>
                    <a:pt x="158623" y="7603"/>
                  </a:lnTo>
                  <a:lnTo>
                    <a:pt x="158727" y="7645"/>
                  </a:lnTo>
                  <a:cubicBezTo>
                    <a:pt x="158832" y="7749"/>
                    <a:pt x="158393" y="8210"/>
                    <a:pt x="158183" y="8377"/>
                  </a:cubicBezTo>
                  <a:cubicBezTo>
                    <a:pt x="158075" y="8453"/>
                    <a:pt x="158186" y="8490"/>
                    <a:pt x="158444" y="8490"/>
                  </a:cubicBezTo>
                  <a:cubicBezTo>
                    <a:pt x="158683" y="8490"/>
                    <a:pt x="159048" y="8458"/>
                    <a:pt x="159481" y="8398"/>
                  </a:cubicBezTo>
                  <a:lnTo>
                    <a:pt x="160276" y="8272"/>
                  </a:lnTo>
                  <a:cubicBezTo>
                    <a:pt x="160318" y="8272"/>
                    <a:pt x="160360" y="8189"/>
                    <a:pt x="160401" y="8126"/>
                  </a:cubicBezTo>
                  <a:lnTo>
                    <a:pt x="160422" y="8105"/>
                  </a:lnTo>
                  <a:cubicBezTo>
                    <a:pt x="160464" y="8063"/>
                    <a:pt x="160380" y="7959"/>
                    <a:pt x="160360" y="7896"/>
                  </a:cubicBezTo>
                  <a:cubicBezTo>
                    <a:pt x="160318" y="7854"/>
                    <a:pt x="160506" y="7791"/>
                    <a:pt x="160736" y="7749"/>
                  </a:cubicBezTo>
                  <a:lnTo>
                    <a:pt x="160904" y="7666"/>
                  </a:lnTo>
                  <a:lnTo>
                    <a:pt x="161050" y="7582"/>
                  </a:lnTo>
                  <a:cubicBezTo>
                    <a:pt x="161154" y="7504"/>
                    <a:pt x="161307" y="7482"/>
                    <a:pt x="161417" y="7482"/>
                  </a:cubicBezTo>
                  <a:cubicBezTo>
                    <a:pt x="161485" y="7482"/>
                    <a:pt x="161536" y="7490"/>
                    <a:pt x="161552" y="7498"/>
                  </a:cubicBezTo>
                  <a:cubicBezTo>
                    <a:pt x="161554" y="7501"/>
                    <a:pt x="161557" y="7502"/>
                    <a:pt x="161561" y="7502"/>
                  </a:cubicBezTo>
                  <a:cubicBezTo>
                    <a:pt x="161650" y="7502"/>
                    <a:pt x="162111" y="6744"/>
                    <a:pt x="162494" y="6724"/>
                  </a:cubicBezTo>
                  <a:cubicBezTo>
                    <a:pt x="162891" y="6703"/>
                    <a:pt x="162473" y="6515"/>
                    <a:pt x="162201" y="6452"/>
                  </a:cubicBezTo>
                  <a:cubicBezTo>
                    <a:pt x="161950" y="6410"/>
                    <a:pt x="161866" y="6180"/>
                    <a:pt x="161929" y="6096"/>
                  </a:cubicBezTo>
                  <a:cubicBezTo>
                    <a:pt x="161971" y="6013"/>
                    <a:pt x="161887" y="5824"/>
                    <a:pt x="161720" y="5699"/>
                  </a:cubicBezTo>
                  <a:lnTo>
                    <a:pt x="161573" y="5699"/>
                  </a:lnTo>
                  <a:cubicBezTo>
                    <a:pt x="161519" y="5707"/>
                    <a:pt x="161466" y="5710"/>
                    <a:pt x="161415" y="5710"/>
                  </a:cubicBezTo>
                  <a:cubicBezTo>
                    <a:pt x="160913" y="5710"/>
                    <a:pt x="160551" y="5364"/>
                    <a:pt x="160171" y="5155"/>
                  </a:cubicBezTo>
                  <a:cubicBezTo>
                    <a:pt x="159627" y="4862"/>
                    <a:pt x="159062" y="4548"/>
                    <a:pt x="158414" y="4443"/>
                  </a:cubicBezTo>
                  <a:lnTo>
                    <a:pt x="158225" y="4422"/>
                  </a:lnTo>
                  <a:cubicBezTo>
                    <a:pt x="158058" y="4255"/>
                    <a:pt x="157430" y="4088"/>
                    <a:pt x="156844" y="4046"/>
                  </a:cubicBezTo>
                  <a:lnTo>
                    <a:pt x="156405" y="3816"/>
                  </a:lnTo>
                  <a:cubicBezTo>
                    <a:pt x="155924" y="3565"/>
                    <a:pt x="155463" y="3418"/>
                    <a:pt x="154919" y="3418"/>
                  </a:cubicBezTo>
                  <a:cubicBezTo>
                    <a:pt x="154647" y="3418"/>
                    <a:pt x="154396" y="3376"/>
                    <a:pt x="154124" y="3355"/>
                  </a:cubicBezTo>
                  <a:cubicBezTo>
                    <a:pt x="153559" y="3293"/>
                    <a:pt x="152994" y="3062"/>
                    <a:pt x="152450" y="2979"/>
                  </a:cubicBezTo>
                  <a:cubicBezTo>
                    <a:pt x="151872" y="2882"/>
                    <a:pt x="151294" y="2749"/>
                    <a:pt x="150697" y="2749"/>
                  </a:cubicBezTo>
                  <a:cubicBezTo>
                    <a:pt x="150516" y="2749"/>
                    <a:pt x="150334" y="2761"/>
                    <a:pt x="150149" y="2790"/>
                  </a:cubicBezTo>
                  <a:lnTo>
                    <a:pt x="149960" y="2832"/>
                  </a:lnTo>
                  <a:cubicBezTo>
                    <a:pt x="149751" y="2790"/>
                    <a:pt x="149584" y="2749"/>
                    <a:pt x="149584" y="2728"/>
                  </a:cubicBezTo>
                  <a:cubicBezTo>
                    <a:pt x="149584" y="2686"/>
                    <a:pt x="149898" y="2623"/>
                    <a:pt x="150002" y="2581"/>
                  </a:cubicBezTo>
                  <a:cubicBezTo>
                    <a:pt x="150128" y="2560"/>
                    <a:pt x="150212" y="2518"/>
                    <a:pt x="150212" y="2477"/>
                  </a:cubicBezTo>
                  <a:cubicBezTo>
                    <a:pt x="150212" y="2456"/>
                    <a:pt x="149709" y="2435"/>
                    <a:pt x="149521" y="2414"/>
                  </a:cubicBezTo>
                  <a:cubicBezTo>
                    <a:pt x="149333" y="2372"/>
                    <a:pt x="150170" y="2330"/>
                    <a:pt x="150546" y="2226"/>
                  </a:cubicBezTo>
                  <a:cubicBezTo>
                    <a:pt x="150621" y="2204"/>
                    <a:pt x="150688" y="2194"/>
                    <a:pt x="150748" y="2194"/>
                  </a:cubicBezTo>
                  <a:cubicBezTo>
                    <a:pt x="150972" y="2194"/>
                    <a:pt x="151086" y="2322"/>
                    <a:pt x="151069" y="2372"/>
                  </a:cubicBezTo>
                  <a:cubicBezTo>
                    <a:pt x="151007" y="2477"/>
                    <a:pt x="151216" y="2560"/>
                    <a:pt x="151279" y="2560"/>
                  </a:cubicBezTo>
                  <a:cubicBezTo>
                    <a:pt x="151321" y="2560"/>
                    <a:pt x="151425" y="2351"/>
                    <a:pt x="151488" y="2309"/>
                  </a:cubicBezTo>
                  <a:cubicBezTo>
                    <a:pt x="151522" y="2258"/>
                    <a:pt x="151656" y="2220"/>
                    <a:pt x="151819" y="2220"/>
                  </a:cubicBezTo>
                  <a:cubicBezTo>
                    <a:pt x="151854" y="2220"/>
                    <a:pt x="151890" y="2222"/>
                    <a:pt x="151927" y="2226"/>
                  </a:cubicBezTo>
                  <a:lnTo>
                    <a:pt x="152095" y="2309"/>
                  </a:lnTo>
                  <a:cubicBezTo>
                    <a:pt x="152656" y="2564"/>
                    <a:pt x="153232" y="2709"/>
                    <a:pt x="153855" y="2709"/>
                  </a:cubicBezTo>
                  <a:cubicBezTo>
                    <a:pt x="153998" y="2709"/>
                    <a:pt x="154143" y="2701"/>
                    <a:pt x="154292" y="2686"/>
                  </a:cubicBezTo>
                  <a:cubicBezTo>
                    <a:pt x="154440" y="2673"/>
                    <a:pt x="154591" y="2664"/>
                    <a:pt x="154743" y="2664"/>
                  </a:cubicBezTo>
                  <a:cubicBezTo>
                    <a:pt x="155081" y="2664"/>
                    <a:pt x="155424" y="2709"/>
                    <a:pt x="155756" y="2853"/>
                  </a:cubicBezTo>
                  <a:cubicBezTo>
                    <a:pt x="156036" y="2980"/>
                    <a:pt x="156308" y="2999"/>
                    <a:pt x="156587" y="2999"/>
                  </a:cubicBezTo>
                  <a:cubicBezTo>
                    <a:pt x="156705" y="2999"/>
                    <a:pt x="156824" y="2996"/>
                    <a:pt x="156946" y="2996"/>
                  </a:cubicBezTo>
                  <a:cubicBezTo>
                    <a:pt x="157009" y="2996"/>
                    <a:pt x="157073" y="2997"/>
                    <a:pt x="157137" y="3000"/>
                  </a:cubicBezTo>
                  <a:lnTo>
                    <a:pt x="157639" y="3042"/>
                  </a:lnTo>
                  <a:cubicBezTo>
                    <a:pt x="158183" y="3083"/>
                    <a:pt x="160046" y="3293"/>
                    <a:pt x="160569" y="3460"/>
                  </a:cubicBezTo>
                  <a:cubicBezTo>
                    <a:pt x="160790" y="3537"/>
                    <a:pt x="161029" y="3565"/>
                    <a:pt x="161227" y="3565"/>
                  </a:cubicBezTo>
                  <a:cubicBezTo>
                    <a:pt x="161459" y="3565"/>
                    <a:pt x="161634" y="3526"/>
                    <a:pt x="161657" y="3481"/>
                  </a:cubicBezTo>
                  <a:cubicBezTo>
                    <a:pt x="161720" y="3397"/>
                    <a:pt x="161427" y="3293"/>
                    <a:pt x="161322" y="3293"/>
                  </a:cubicBezTo>
                  <a:cubicBezTo>
                    <a:pt x="161217" y="3293"/>
                    <a:pt x="160799" y="3000"/>
                    <a:pt x="160380" y="2644"/>
                  </a:cubicBezTo>
                  <a:lnTo>
                    <a:pt x="159753" y="2560"/>
                  </a:lnTo>
                  <a:lnTo>
                    <a:pt x="159230" y="2518"/>
                  </a:lnTo>
                  <a:cubicBezTo>
                    <a:pt x="158733" y="2240"/>
                    <a:pt x="158274" y="2057"/>
                    <a:pt x="158211" y="2057"/>
                  </a:cubicBezTo>
                  <a:cubicBezTo>
                    <a:pt x="158208" y="2057"/>
                    <a:pt x="158205" y="2057"/>
                    <a:pt x="158204" y="2058"/>
                  </a:cubicBezTo>
                  <a:cubicBezTo>
                    <a:pt x="158183" y="2058"/>
                    <a:pt x="157911" y="1828"/>
                    <a:pt x="157849" y="1744"/>
                  </a:cubicBezTo>
                  <a:cubicBezTo>
                    <a:pt x="157765" y="1681"/>
                    <a:pt x="157388" y="1514"/>
                    <a:pt x="157033" y="1389"/>
                  </a:cubicBezTo>
                  <a:lnTo>
                    <a:pt x="156761" y="1326"/>
                  </a:lnTo>
                  <a:lnTo>
                    <a:pt x="155463" y="1096"/>
                  </a:lnTo>
                  <a:cubicBezTo>
                    <a:pt x="154020" y="886"/>
                    <a:pt x="152409" y="656"/>
                    <a:pt x="151844" y="573"/>
                  </a:cubicBezTo>
                  <a:lnTo>
                    <a:pt x="151362" y="531"/>
                  </a:lnTo>
                  <a:cubicBezTo>
                    <a:pt x="150797" y="489"/>
                    <a:pt x="150274" y="468"/>
                    <a:pt x="149751" y="384"/>
                  </a:cubicBezTo>
                  <a:cubicBezTo>
                    <a:pt x="149120" y="279"/>
                    <a:pt x="148467" y="195"/>
                    <a:pt x="147808" y="195"/>
                  </a:cubicBezTo>
                  <a:cubicBezTo>
                    <a:pt x="147550" y="195"/>
                    <a:pt x="147291" y="208"/>
                    <a:pt x="147031" y="238"/>
                  </a:cubicBezTo>
                  <a:cubicBezTo>
                    <a:pt x="146885" y="238"/>
                    <a:pt x="146717" y="154"/>
                    <a:pt x="146571" y="133"/>
                  </a:cubicBezTo>
                  <a:lnTo>
                    <a:pt x="146090" y="29"/>
                  </a:lnTo>
                  <a:cubicBezTo>
                    <a:pt x="144897" y="175"/>
                    <a:pt x="144206" y="280"/>
                    <a:pt x="144604" y="280"/>
                  </a:cubicBezTo>
                  <a:lnTo>
                    <a:pt x="145085" y="280"/>
                  </a:lnTo>
                  <a:cubicBezTo>
                    <a:pt x="145336" y="280"/>
                    <a:pt x="144918" y="363"/>
                    <a:pt x="144165" y="468"/>
                  </a:cubicBezTo>
                  <a:lnTo>
                    <a:pt x="143453" y="342"/>
                  </a:lnTo>
                  <a:lnTo>
                    <a:pt x="142533" y="175"/>
                  </a:lnTo>
                  <a:cubicBezTo>
                    <a:pt x="142399" y="180"/>
                    <a:pt x="142236" y="183"/>
                    <a:pt x="142050" y="183"/>
                  </a:cubicBezTo>
                  <a:cubicBezTo>
                    <a:pt x="140961" y="183"/>
                    <a:pt x="139112" y="105"/>
                    <a:pt x="138175" y="105"/>
                  </a:cubicBezTo>
                  <a:cubicBezTo>
                    <a:pt x="138015" y="105"/>
                    <a:pt x="137882" y="107"/>
                    <a:pt x="137783" y="112"/>
                  </a:cubicBezTo>
                  <a:cubicBezTo>
                    <a:pt x="137087" y="112"/>
                    <a:pt x="134085" y="0"/>
                    <a:pt x="1325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7"/>
            <p:cNvSpPr/>
            <p:nvPr/>
          </p:nvSpPr>
          <p:spPr>
            <a:xfrm>
              <a:off x="4115300" y="1134025"/>
              <a:ext cx="738025" cy="23900"/>
            </a:xfrm>
            <a:custGeom>
              <a:avLst/>
              <a:gdLst/>
              <a:ahLst/>
              <a:cxnLst/>
              <a:rect l="l" t="t" r="r" b="b"/>
              <a:pathLst>
                <a:path w="29521" h="956" extrusionOk="0">
                  <a:moveTo>
                    <a:pt x="25896" y="0"/>
                  </a:moveTo>
                  <a:cubicBezTo>
                    <a:pt x="25508" y="0"/>
                    <a:pt x="25162" y="53"/>
                    <a:pt x="24687" y="153"/>
                  </a:cubicBezTo>
                  <a:lnTo>
                    <a:pt x="24206" y="257"/>
                  </a:lnTo>
                  <a:cubicBezTo>
                    <a:pt x="23670" y="237"/>
                    <a:pt x="22515" y="67"/>
                    <a:pt x="22164" y="67"/>
                  </a:cubicBezTo>
                  <a:cubicBezTo>
                    <a:pt x="22144" y="67"/>
                    <a:pt x="22127" y="68"/>
                    <a:pt x="22113" y="69"/>
                  </a:cubicBezTo>
                  <a:cubicBezTo>
                    <a:pt x="21839" y="89"/>
                    <a:pt x="20479" y="366"/>
                    <a:pt x="19931" y="366"/>
                  </a:cubicBezTo>
                  <a:cubicBezTo>
                    <a:pt x="19894" y="366"/>
                    <a:pt x="19861" y="364"/>
                    <a:pt x="19833" y="362"/>
                  </a:cubicBezTo>
                  <a:cubicBezTo>
                    <a:pt x="19330" y="299"/>
                    <a:pt x="18180" y="257"/>
                    <a:pt x="17259" y="194"/>
                  </a:cubicBezTo>
                  <a:lnTo>
                    <a:pt x="16422" y="194"/>
                  </a:lnTo>
                  <a:cubicBezTo>
                    <a:pt x="16014" y="194"/>
                    <a:pt x="15606" y="429"/>
                    <a:pt x="15164" y="429"/>
                  </a:cubicBezTo>
                  <a:cubicBezTo>
                    <a:pt x="15130" y="429"/>
                    <a:pt x="15096" y="428"/>
                    <a:pt x="15062" y="425"/>
                  </a:cubicBezTo>
                  <a:cubicBezTo>
                    <a:pt x="14749" y="366"/>
                    <a:pt x="14509" y="234"/>
                    <a:pt x="14172" y="234"/>
                  </a:cubicBezTo>
                  <a:cubicBezTo>
                    <a:pt x="14148" y="234"/>
                    <a:pt x="14124" y="235"/>
                    <a:pt x="14099" y="236"/>
                  </a:cubicBezTo>
                  <a:cubicBezTo>
                    <a:pt x="14080" y="238"/>
                    <a:pt x="14060" y="238"/>
                    <a:pt x="14041" y="238"/>
                  </a:cubicBezTo>
                  <a:cubicBezTo>
                    <a:pt x="13770" y="238"/>
                    <a:pt x="13515" y="111"/>
                    <a:pt x="13242" y="111"/>
                  </a:cubicBezTo>
                  <a:lnTo>
                    <a:pt x="12949" y="111"/>
                  </a:lnTo>
                  <a:cubicBezTo>
                    <a:pt x="12662" y="187"/>
                    <a:pt x="12219" y="281"/>
                    <a:pt x="12096" y="281"/>
                  </a:cubicBezTo>
                  <a:cubicBezTo>
                    <a:pt x="12084" y="281"/>
                    <a:pt x="12075" y="280"/>
                    <a:pt x="12070" y="278"/>
                  </a:cubicBezTo>
                  <a:cubicBezTo>
                    <a:pt x="11986" y="257"/>
                    <a:pt x="11693" y="215"/>
                    <a:pt x="11463" y="132"/>
                  </a:cubicBezTo>
                  <a:lnTo>
                    <a:pt x="11233" y="132"/>
                  </a:lnTo>
                  <a:cubicBezTo>
                    <a:pt x="7676" y="174"/>
                    <a:pt x="4684" y="257"/>
                    <a:pt x="4684" y="257"/>
                  </a:cubicBezTo>
                  <a:cubicBezTo>
                    <a:pt x="2403" y="299"/>
                    <a:pt x="499" y="383"/>
                    <a:pt x="478" y="425"/>
                  </a:cubicBezTo>
                  <a:cubicBezTo>
                    <a:pt x="457" y="446"/>
                    <a:pt x="520" y="571"/>
                    <a:pt x="562" y="592"/>
                  </a:cubicBezTo>
                  <a:cubicBezTo>
                    <a:pt x="583" y="655"/>
                    <a:pt x="206" y="864"/>
                    <a:pt x="81" y="906"/>
                  </a:cubicBezTo>
                  <a:cubicBezTo>
                    <a:pt x="0" y="940"/>
                    <a:pt x="427" y="956"/>
                    <a:pt x="928" y="956"/>
                  </a:cubicBezTo>
                  <a:cubicBezTo>
                    <a:pt x="1337" y="956"/>
                    <a:pt x="1796" y="946"/>
                    <a:pt x="2068" y="927"/>
                  </a:cubicBezTo>
                  <a:cubicBezTo>
                    <a:pt x="2675" y="906"/>
                    <a:pt x="3345" y="864"/>
                    <a:pt x="3428" y="864"/>
                  </a:cubicBezTo>
                  <a:cubicBezTo>
                    <a:pt x="3495" y="864"/>
                    <a:pt x="4071" y="944"/>
                    <a:pt x="4460" y="944"/>
                  </a:cubicBezTo>
                  <a:cubicBezTo>
                    <a:pt x="4557" y="944"/>
                    <a:pt x="4642" y="939"/>
                    <a:pt x="4705" y="927"/>
                  </a:cubicBezTo>
                  <a:cubicBezTo>
                    <a:pt x="5019" y="885"/>
                    <a:pt x="6985" y="864"/>
                    <a:pt x="7634" y="759"/>
                  </a:cubicBezTo>
                  <a:cubicBezTo>
                    <a:pt x="8262" y="655"/>
                    <a:pt x="9099" y="571"/>
                    <a:pt x="9203" y="571"/>
                  </a:cubicBezTo>
                  <a:cubicBezTo>
                    <a:pt x="9308" y="571"/>
                    <a:pt x="9601" y="718"/>
                    <a:pt x="9685" y="801"/>
                  </a:cubicBezTo>
                  <a:cubicBezTo>
                    <a:pt x="9768" y="885"/>
                    <a:pt x="10040" y="948"/>
                    <a:pt x="10333" y="948"/>
                  </a:cubicBezTo>
                  <a:cubicBezTo>
                    <a:pt x="10626" y="948"/>
                    <a:pt x="11693" y="948"/>
                    <a:pt x="12279" y="885"/>
                  </a:cubicBezTo>
                  <a:lnTo>
                    <a:pt x="12718" y="676"/>
                  </a:lnTo>
                  <a:cubicBezTo>
                    <a:pt x="12765" y="656"/>
                    <a:pt x="12817" y="648"/>
                    <a:pt x="12874" y="648"/>
                  </a:cubicBezTo>
                  <a:cubicBezTo>
                    <a:pt x="13123" y="648"/>
                    <a:pt x="13458" y="801"/>
                    <a:pt x="13765" y="801"/>
                  </a:cubicBezTo>
                  <a:cubicBezTo>
                    <a:pt x="14120" y="819"/>
                    <a:pt x="14475" y="829"/>
                    <a:pt x="14832" y="829"/>
                  </a:cubicBezTo>
                  <a:cubicBezTo>
                    <a:pt x="15337" y="829"/>
                    <a:pt x="15844" y="808"/>
                    <a:pt x="16359" y="759"/>
                  </a:cubicBezTo>
                  <a:lnTo>
                    <a:pt x="17238" y="655"/>
                  </a:lnTo>
                  <a:cubicBezTo>
                    <a:pt x="18180" y="780"/>
                    <a:pt x="20607" y="822"/>
                    <a:pt x="21234" y="822"/>
                  </a:cubicBezTo>
                  <a:cubicBezTo>
                    <a:pt x="21862" y="822"/>
                    <a:pt x="24017" y="780"/>
                    <a:pt x="24624" y="697"/>
                  </a:cubicBezTo>
                  <a:cubicBezTo>
                    <a:pt x="25210" y="592"/>
                    <a:pt x="27532" y="508"/>
                    <a:pt x="28244" y="487"/>
                  </a:cubicBezTo>
                  <a:cubicBezTo>
                    <a:pt x="28955" y="466"/>
                    <a:pt x="29520" y="257"/>
                    <a:pt x="29520" y="236"/>
                  </a:cubicBezTo>
                  <a:cubicBezTo>
                    <a:pt x="29520" y="194"/>
                    <a:pt x="29499" y="132"/>
                    <a:pt x="29457" y="90"/>
                  </a:cubicBezTo>
                  <a:lnTo>
                    <a:pt x="29416" y="90"/>
                  </a:lnTo>
                  <a:cubicBezTo>
                    <a:pt x="28872" y="90"/>
                    <a:pt x="28328" y="132"/>
                    <a:pt x="27783" y="132"/>
                  </a:cubicBezTo>
                  <a:cubicBezTo>
                    <a:pt x="27644" y="132"/>
                    <a:pt x="27505" y="141"/>
                    <a:pt x="27365" y="141"/>
                  </a:cubicBezTo>
                  <a:cubicBezTo>
                    <a:pt x="27295" y="141"/>
                    <a:pt x="27226" y="139"/>
                    <a:pt x="27156" y="132"/>
                  </a:cubicBezTo>
                  <a:cubicBezTo>
                    <a:pt x="26622" y="43"/>
                    <a:pt x="26243" y="0"/>
                    <a:pt x="258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7"/>
            <p:cNvSpPr/>
            <p:nvPr/>
          </p:nvSpPr>
          <p:spPr>
            <a:xfrm>
              <a:off x="3295525" y="755975"/>
              <a:ext cx="1084925" cy="41025"/>
            </a:xfrm>
            <a:custGeom>
              <a:avLst/>
              <a:gdLst/>
              <a:ahLst/>
              <a:cxnLst/>
              <a:rect l="l" t="t" r="r" b="b"/>
              <a:pathLst>
                <a:path w="43397" h="1641" extrusionOk="0">
                  <a:moveTo>
                    <a:pt x="43292" y="0"/>
                  </a:moveTo>
                  <a:cubicBezTo>
                    <a:pt x="39525" y="84"/>
                    <a:pt x="36115" y="168"/>
                    <a:pt x="36115" y="168"/>
                  </a:cubicBezTo>
                  <a:cubicBezTo>
                    <a:pt x="33834" y="210"/>
                    <a:pt x="31679" y="293"/>
                    <a:pt x="31595" y="335"/>
                  </a:cubicBezTo>
                  <a:cubicBezTo>
                    <a:pt x="31572" y="347"/>
                    <a:pt x="31531" y="352"/>
                    <a:pt x="31477" y="352"/>
                  </a:cubicBezTo>
                  <a:cubicBezTo>
                    <a:pt x="31338" y="352"/>
                    <a:pt x="31116" y="318"/>
                    <a:pt x="30905" y="272"/>
                  </a:cubicBezTo>
                  <a:lnTo>
                    <a:pt x="30696" y="293"/>
                  </a:lnTo>
                  <a:lnTo>
                    <a:pt x="30214" y="335"/>
                  </a:lnTo>
                  <a:cubicBezTo>
                    <a:pt x="29691" y="440"/>
                    <a:pt x="27348" y="544"/>
                    <a:pt x="25088" y="607"/>
                  </a:cubicBezTo>
                  <a:cubicBezTo>
                    <a:pt x="25088" y="607"/>
                    <a:pt x="23540" y="649"/>
                    <a:pt x="20715" y="712"/>
                  </a:cubicBezTo>
                  <a:cubicBezTo>
                    <a:pt x="17828" y="795"/>
                    <a:pt x="16237" y="816"/>
                    <a:pt x="16237" y="816"/>
                  </a:cubicBezTo>
                  <a:cubicBezTo>
                    <a:pt x="13936" y="858"/>
                    <a:pt x="7993" y="1005"/>
                    <a:pt x="6466" y="1109"/>
                  </a:cubicBezTo>
                  <a:cubicBezTo>
                    <a:pt x="4918" y="1214"/>
                    <a:pt x="2909" y="1277"/>
                    <a:pt x="1988" y="1319"/>
                  </a:cubicBezTo>
                  <a:lnTo>
                    <a:pt x="1151" y="1339"/>
                  </a:lnTo>
                  <a:lnTo>
                    <a:pt x="775" y="1339"/>
                  </a:lnTo>
                  <a:cubicBezTo>
                    <a:pt x="398" y="1339"/>
                    <a:pt x="22" y="1423"/>
                    <a:pt x="1" y="1528"/>
                  </a:cubicBezTo>
                  <a:lnTo>
                    <a:pt x="1" y="1570"/>
                  </a:lnTo>
                  <a:lnTo>
                    <a:pt x="1" y="1632"/>
                  </a:lnTo>
                  <a:cubicBezTo>
                    <a:pt x="7" y="1638"/>
                    <a:pt x="58" y="1641"/>
                    <a:pt x="145" y="1641"/>
                  </a:cubicBezTo>
                  <a:cubicBezTo>
                    <a:pt x="675" y="1641"/>
                    <a:pt x="2510" y="1546"/>
                    <a:pt x="3265" y="1528"/>
                  </a:cubicBezTo>
                  <a:cubicBezTo>
                    <a:pt x="4164" y="1465"/>
                    <a:pt x="5545" y="1423"/>
                    <a:pt x="6382" y="1381"/>
                  </a:cubicBezTo>
                  <a:lnTo>
                    <a:pt x="7136" y="1360"/>
                  </a:lnTo>
                  <a:cubicBezTo>
                    <a:pt x="7931" y="1339"/>
                    <a:pt x="8726" y="1339"/>
                    <a:pt x="9521" y="1319"/>
                  </a:cubicBezTo>
                  <a:cubicBezTo>
                    <a:pt x="10274" y="1277"/>
                    <a:pt x="11027" y="1277"/>
                    <a:pt x="11802" y="1256"/>
                  </a:cubicBezTo>
                  <a:cubicBezTo>
                    <a:pt x="12365" y="1256"/>
                    <a:pt x="12950" y="1212"/>
                    <a:pt x="13525" y="1212"/>
                  </a:cubicBezTo>
                  <a:cubicBezTo>
                    <a:pt x="13741" y="1212"/>
                    <a:pt x="13955" y="1218"/>
                    <a:pt x="14166" y="1235"/>
                  </a:cubicBezTo>
                  <a:lnTo>
                    <a:pt x="14940" y="1277"/>
                  </a:lnTo>
                  <a:cubicBezTo>
                    <a:pt x="15714" y="1130"/>
                    <a:pt x="19083" y="942"/>
                    <a:pt x="20108" y="921"/>
                  </a:cubicBezTo>
                  <a:cubicBezTo>
                    <a:pt x="20415" y="915"/>
                    <a:pt x="20739" y="912"/>
                    <a:pt x="21049" y="912"/>
                  </a:cubicBezTo>
                  <a:cubicBezTo>
                    <a:pt x="21796" y="912"/>
                    <a:pt x="22459" y="927"/>
                    <a:pt x="22577" y="942"/>
                  </a:cubicBezTo>
                  <a:cubicBezTo>
                    <a:pt x="22678" y="956"/>
                    <a:pt x="23038" y="981"/>
                    <a:pt x="23465" y="981"/>
                  </a:cubicBezTo>
                  <a:cubicBezTo>
                    <a:pt x="23656" y="981"/>
                    <a:pt x="23862" y="976"/>
                    <a:pt x="24063" y="963"/>
                  </a:cubicBezTo>
                  <a:lnTo>
                    <a:pt x="24670" y="900"/>
                  </a:lnTo>
                  <a:lnTo>
                    <a:pt x="25423" y="795"/>
                  </a:lnTo>
                  <a:cubicBezTo>
                    <a:pt x="25862" y="848"/>
                    <a:pt x="26281" y="874"/>
                    <a:pt x="26600" y="874"/>
                  </a:cubicBezTo>
                  <a:cubicBezTo>
                    <a:pt x="26919" y="874"/>
                    <a:pt x="27139" y="848"/>
                    <a:pt x="27180" y="795"/>
                  </a:cubicBezTo>
                  <a:lnTo>
                    <a:pt x="27306" y="691"/>
                  </a:lnTo>
                  <a:cubicBezTo>
                    <a:pt x="27365" y="677"/>
                    <a:pt x="27425" y="671"/>
                    <a:pt x="27484" y="671"/>
                  </a:cubicBezTo>
                  <a:cubicBezTo>
                    <a:pt x="27780" y="671"/>
                    <a:pt x="28073" y="816"/>
                    <a:pt x="28352" y="816"/>
                  </a:cubicBezTo>
                  <a:cubicBezTo>
                    <a:pt x="28642" y="816"/>
                    <a:pt x="28917" y="612"/>
                    <a:pt x="29244" y="612"/>
                  </a:cubicBezTo>
                  <a:cubicBezTo>
                    <a:pt x="29294" y="612"/>
                    <a:pt x="29345" y="617"/>
                    <a:pt x="29398" y="628"/>
                  </a:cubicBezTo>
                  <a:cubicBezTo>
                    <a:pt x="29482" y="649"/>
                    <a:pt x="29545" y="712"/>
                    <a:pt x="29649" y="712"/>
                  </a:cubicBezTo>
                  <a:lnTo>
                    <a:pt x="30131" y="733"/>
                  </a:lnTo>
                  <a:cubicBezTo>
                    <a:pt x="30654" y="733"/>
                    <a:pt x="31281" y="691"/>
                    <a:pt x="31574" y="607"/>
                  </a:cubicBezTo>
                  <a:lnTo>
                    <a:pt x="31825" y="607"/>
                  </a:lnTo>
                  <a:cubicBezTo>
                    <a:pt x="33395" y="544"/>
                    <a:pt x="34943" y="523"/>
                    <a:pt x="36512" y="503"/>
                  </a:cubicBezTo>
                  <a:cubicBezTo>
                    <a:pt x="36596" y="503"/>
                    <a:pt x="36683" y="499"/>
                    <a:pt x="36768" y="499"/>
                  </a:cubicBezTo>
                  <a:cubicBezTo>
                    <a:pt x="36896" y="499"/>
                    <a:pt x="37019" y="507"/>
                    <a:pt x="37119" y="544"/>
                  </a:cubicBezTo>
                  <a:cubicBezTo>
                    <a:pt x="37343" y="677"/>
                    <a:pt x="37587" y="725"/>
                    <a:pt x="37822" y="725"/>
                  </a:cubicBezTo>
                  <a:cubicBezTo>
                    <a:pt x="38070" y="725"/>
                    <a:pt x="38307" y="672"/>
                    <a:pt x="38500" y="607"/>
                  </a:cubicBezTo>
                  <a:cubicBezTo>
                    <a:pt x="38856" y="482"/>
                    <a:pt x="39211" y="440"/>
                    <a:pt x="39567" y="440"/>
                  </a:cubicBezTo>
                  <a:lnTo>
                    <a:pt x="40844" y="398"/>
                  </a:lnTo>
                  <a:cubicBezTo>
                    <a:pt x="42245" y="377"/>
                    <a:pt x="43396" y="189"/>
                    <a:pt x="43396" y="126"/>
                  </a:cubicBezTo>
                  <a:cubicBezTo>
                    <a:pt x="43396" y="105"/>
                    <a:pt x="43354" y="21"/>
                    <a:pt x="433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7"/>
            <p:cNvSpPr/>
            <p:nvPr/>
          </p:nvSpPr>
          <p:spPr>
            <a:xfrm>
              <a:off x="1790075" y="810900"/>
              <a:ext cx="386600" cy="42875"/>
            </a:xfrm>
            <a:custGeom>
              <a:avLst/>
              <a:gdLst/>
              <a:ahLst/>
              <a:cxnLst/>
              <a:rect l="l" t="t" r="r" b="b"/>
              <a:pathLst>
                <a:path w="15464" h="1715" extrusionOk="0">
                  <a:moveTo>
                    <a:pt x="10713" y="0"/>
                  </a:moveTo>
                  <a:lnTo>
                    <a:pt x="10672" y="21"/>
                  </a:lnTo>
                  <a:cubicBezTo>
                    <a:pt x="10462" y="208"/>
                    <a:pt x="10207" y="245"/>
                    <a:pt x="9943" y="245"/>
                  </a:cubicBezTo>
                  <a:cubicBezTo>
                    <a:pt x="9767" y="245"/>
                    <a:pt x="9586" y="228"/>
                    <a:pt x="9413" y="228"/>
                  </a:cubicBezTo>
                  <a:cubicBezTo>
                    <a:pt x="9379" y="228"/>
                    <a:pt x="9345" y="229"/>
                    <a:pt x="9311" y="231"/>
                  </a:cubicBezTo>
                  <a:lnTo>
                    <a:pt x="7700" y="293"/>
                  </a:lnTo>
                  <a:cubicBezTo>
                    <a:pt x="5922" y="314"/>
                    <a:pt x="2281" y="398"/>
                    <a:pt x="1465" y="482"/>
                  </a:cubicBezTo>
                  <a:cubicBezTo>
                    <a:pt x="670" y="586"/>
                    <a:pt x="0" y="691"/>
                    <a:pt x="0" y="712"/>
                  </a:cubicBezTo>
                  <a:cubicBezTo>
                    <a:pt x="0" y="727"/>
                    <a:pt x="624" y="777"/>
                    <a:pt x="1111" y="777"/>
                  </a:cubicBezTo>
                  <a:cubicBezTo>
                    <a:pt x="1286" y="777"/>
                    <a:pt x="1444" y="770"/>
                    <a:pt x="1549" y="754"/>
                  </a:cubicBezTo>
                  <a:cubicBezTo>
                    <a:pt x="1619" y="750"/>
                    <a:pt x="1709" y="748"/>
                    <a:pt x="1813" y="748"/>
                  </a:cubicBezTo>
                  <a:cubicBezTo>
                    <a:pt x="2333" y="748"/>
                    <a:pt x="3184" y="792"/>
                    <a:pt x="3411" y="879"/>
                  </a:cubicBezTo>
                  <a:cubicBezTo>
                    <a:pt x="3490" y="925"/>
                    <a:pt x="3609" y="942"/>
                    <a:pt x="3741" y="942"/>
                  </a:cubicBezTo>
                  <a:cubicBezTo>
                    <a:pt x="4030" y="942"/>
                    <a:pt x="4377" y="860"/>
                    <a:pt x="4478" y="816"/>
                  </a:cubicBezTo>
                  <a:cubicBezTo>
                    <a:pt x="4530" y="790"/>
                    <a:pt x="4606" y="781"/>
                    <a:pt x="4688" y="781"/>
                  </a:cubicBezTo>
                  <a:cubicBezTo>
                    <a:pt x="4871" y="781"/>
                    <a:pt x="5083" y="829"/>
                    <a:pt x="5127" y="858"/>
                  </a:cubicBezTo>
                  <a:cubicBezTo>
                    <a:pt x="5231" y="921"/>
                    <a:pt x="5127" y="1465"/>
                    <a:pt x="5064" y="1653"/>
                  </a:cubicBezTo>
                  <a:cubicBezTo>
                    <a:pt x="5047" y="1696"/>
                    <a:pt x="5064" y="1715"/>
                    <a:pt x="5104" y="1715"/>
                  </a:cubicBezTo>
                  <a:cubicBezTo>
                    <a:pt x="5259" y="1715"/>
                    <a:pt x="5751" y="1443"/>
                    <a:pt x="5901" y="1277"/>
                  </a:cubicBezTo>
                  <a:cubicBezTo>
                    <a:pt x="6068" y="1067"/>
                    <a:pt x="7073" y="754"/>
                    <a:pt x="8098" y="607"/>
                  </a:cubicBezTo>
                  <a:lnTo>
                    <a:pt x="11174" y="607"/>
                  </a:lnTo>
                  <a:cubicBezTo>
                    <a:pt x="13454" y="544"/>
                    <a:pt x="15421" y="482"/>
                    <a:pt x="15442" y="440"/>
                  </a:cubicBezTo>
                  <a:cubicBezTo>
                    <a:pt x="15463" y="419"/>
                    <a:pt x="15463" y="293"/>
                    <a:pt x="15463" y="231"/>
                  </a:cubicBezTo>
                  <a:cubicBezTo>
                    <a:pt x="15463" y="189"/>
                    <a:pt x="15358" y="126"/>
                    <a:pt x="15233" y="126"/>
                  </a:cubicBezTo>
                  <a:lnTo>
                    <a:pt x="15128" y="126"/>
                  </a:lnTo>
                  <a:lnTo>
                    <a:pt x="13705" y="63"/>
                  </a:lnTo>
                  <a:cubicBezTo>
                    <a:pt x="12136" y="21"/>
                    <a:pt x="10776" y="21"/>
                    <a:pt x="107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7"/>
            <p:cNvSpPr/>
            <p:nvPr/>
          </p:nvSpPr>
          <p:spPr>
            <a:xfrm>
              <a:off x="2268175" y="803475"/>
              <a:ext cx="388675" cy="20125"/>
            </a:xfrm>
            <a:custGeom>
              <a:avLst/>
              <a:gdLst/>
              <a:ahLst/>
              <a:cxnLst/>
              <a:rect l="l" t="t" r="r" b="b"/>
              <a:pathLst>
                <a:path w="15547" h="805" extrusionOk="0">
                  <a:moveTo>
                    <a:pt x="11059" y="0"/>
                  </a:moveTo>
                  <a:cubicBezTo>
                    <a:pt x="11031" y="0"/>
                    <a:pt x="11007" y="2"/>
                    <a:pt x="10986" y="4"/>
                  </a:cubicBezTo>
                  <a:cubicBezTo>
                    <a:pt x="10672" y="67"/>
                    <a:pt x="10337" y="360"/>
                    <a:pt x="10316" y="402"/>
                  </a:cubicBezTo>
                  <a:cubicBezTo>
                    <a:pt x="10316" y="410"/>
                    <a:pt x="10306" y="414"/>
                    <a:pt x="10286" y="414"/>
                  </a:cubicBezTo>
                  <a:cubicBezTo>
                    <a:pt x="10156" y="414"/>
                    <a:pt x="9619" y="241"/>
                    <a:pt x="9019" y="4"/>
                  </a:cubicBezTo>
                  <a:lnTo>
                    <a:pt x="8454" y="214"/>
                  </a:lnTo>
                  <a:cubicBezTo>
                    <a:pt x="7952" y="402"/>
                    <a:pt x="7512" y="381"/>
                    <a:pt x="7073" y="402"/>
                  </a:cubicBezTo>
                  <a:cubicBezTo>
                    <a:pt x="7007" y="404"/>
                    <a:pt x="6941" y="405"/>
                    <a:pt x="6875" y="405"/>
                  </a:cubicBezTo>
                  <a:cubicBezTo>
                    <a:pt x="6209" y="405"/>
                    <a:pt x="5542" y="316"/>
                    <a:pt x="4876" y="297"/>
                  </a:cubicBezTo>
                  <a:lnTo>
                    <a:pt x="3328" y="214"/>
                  </a:lnTo>
                  <a:cubicBezTo>
                    <a:pt x="1654" y="297"/>
                    <a:pt x="105" y="507"/>
                    <a:pt x="63" y="569"/>
                  </a:cubicBezTo>
                  <a:cubicBezTo>
                    <a:pt x="1" y="590"/>
                    <a:pt x="273" y="695"/>
                    <a:pt x="649" y="779"/>
                  </a:cubicBezTo>
                  <a:cubicBezTo>
                    <a:pt x="756" y="796"/>
                    <a:pt x="965" y="804"/>
                    <a:pt x="1228" y="804"/>
                  </a:cubicBezTo>
                  <a:cubicBezTo>
                    <a:pt x="1892" y="804"/>
                    <a:pt x="2898" y="755"/>
                    <a:pt x="3453" y="695"/>
                  </a:cubicBezTo>
                  <a:lnTo>
                    <a:pt x="4164" y="695"/>
                  </a:lnTo>
                  <a:lnTo>
                    <a:pt x="4918" y="674"/>
                  </a:lnTo>
                  <a:cubicBezTo>
                    <a:pt x="5390" y="709"/>
                    <a:pt x="7118" y="724"/>
                    <a:pt x="8848" y="724"/>
                  </a:cubicBezTo>
                  <a:cubicBezTo>
                    <a:pt x="10261" y="724"/>
                    <a:pt x="11675" y="714"/>
                    <a:pt x="12408" y="695"/>
                  </a:cubicBezTo>
                  <a:cubicBezTo>
                    <a:pt x="14019" y="674"/>
                    <a:pt x="15463" y="611"/>
                    <a:pt x="15484" y="590"/>
                  </a:cubicBezTo>
                  <a:cubicBezTo>
                    <a:pt x="15505" y="569"/>
                    <a:pt x="15547" y="318"/>
                    <a:pt x="15547" y="256"/>
                  </a:cubicBezTo>
                  <a:cubicBezTo>
                    <a:pt x="15547" y="151"/>
                    <a:pt x="15191" y="88"/>
                    <a:pt x="15066" y="88"/>
                  </a:cubicBezTo>
                  <a:cubicBezTo>
                    <a:pt x="14940" y="88"/>
                    <a:pt x="15149" y="256"/>
                    <a:pt x="15275" y="297"/>
                  </a:cubicBezTo>
                  <a:cubicBezTo>
                    <a:pt x="15380" y="360"/>
                    <a:pt x="14752" y="402"/>
                    <a:pt x="14543" y="402"/>
                  </a:cubicBezTo>
                  <a:cubicBezTo>
                    <a:pt x="14532" y="403"/>
                    <a:pt x="14520" y="404"/>
                    <a:pt x="14508" y="404"/>
                  </a:cubicBezTo>
                  <a:cubicBezTo>
                    <a:pt x="14312" y="404"/>
                    <a:pt x="13973" y="251"/>
                    <a:pt x="13894" y="172"/>
                  </a:cubicBezTo>
                  <a:cubicBezTo>
                    <a:pt x="13856" y="142"/>
                    <a:pt x="13729" y="131"/>
                    <a:pt x="13568" y="131"/>
                  </a:cubicBezTo>
                  <a:cubicBezTo>
                    <a:pt x="13280" y="131"/>
                    <a:pt x="12881" y="166"/>
                    <a:pt x="12680" y="193"/>
                  </a:cubicBezTo>
                  <a:cubicBezTo>
                    <a:pt x="12650" y="199"/>
                    <a:pt x="12612" y="202"/>
                    <a:pt x="12569" y="202"/>
                  </a:cubicBezTo>
                  <a:cubicBezTo>
                    <a:pt x="12196" y="202"/>
                    <a:pt x="11400" y="0"/>
                    <a:pt x="110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7"/>
            <p:cNvSpPr/>
            <p:nvPr/>
          </p:nvSpPr>
          <p:spPr>
            <a:xfrm>
              <a:off x="5672975" y="776375"/>
              <a:ext cx="149175" cy="53900"/>
            </a:xfrm>
            <a:custGeom>
              <a:avLst/>
              <a:gdLst/>
              <a:ahLst/>
              <a:cxnLst/>
              <a:rect l="l" t="t" r="r" b="b"/>
              <a:pathLst>
                <a:path w="5967" h="2156" extrusionOk="0">
                  <a:moveTo>
                    <a:pt x="84" y="0"/>
                  </a:moveTo>
                  <a:cubicBezTo>
                    <a:pt x="21" y="84"/>
                    <a:pt x="0" y="210"/>
                    <a:pt x="0" y="251"/>
                  </a:cubicBezTo>
                  <a:cubicBezTo>
                    <a:pt x="0" y="314"/>
                    <a:pt x="293" y="398"/>
                    <a:pt x="398" y="398"/>
                  </a:cubicBezTo>
                  <a:cubicBezTo>
                    <a:pt x="503" y="398"/>
                    <a:pt x="524" y="544"/>
                    <a:pt x="503" y="607"/>
                  </a:cubicBezTo>
                  <a:cubicBezTo>
                    <a:pt x="461" y="649"/>
                    <a:pt x="1800" y="1130"/>
                    <a:pt x="2344" y="1256"/>
                  </a:cubicBezTo>
                  <a:cubicBezTo>
                    <a:pt x="2867" y="1360"/>
                    <a:pt x="3495" y="1716"/>
                    <a:pt x="3557" y="1800"/>
                  </a:cubicBezTo>
                  <a:cubicBezTo>
                    <a:pt x="3599" y="1884"/>
                    <a:pt x="4060" y="1967"/>
                    <a:pt x="4185" y="1967"/>
                  </a:cubicBezTo>
                  <a:cubicBezTo>
                    <a:pt x="4205" y="1961"/>
                    <a:pt x="4230" y="1958"/>
                    <a:pt x="4260" y="1958"/>
                  </a:cubicBezTo>
                  <a:cubicBezTo>
                    <a:pt x="4426" y="1958"/>
                    <a:pt x="4739" y="2046"/>
                    <a:pt x="5022" y="2135"/>
                  </a:cubicBezTo>
                  <a:cubicBezTo>
                    <a:pt x="5069" y="2149"/>
                    <a:pt x="5122" y="2156"/>
                    <a:pt x="5178" y="2156"/>
                  </a:cubicBezTo>
                  <a:cubicBezTo>
                    <a:pt x="5519" y="2156"/>
                    <a:pt x="5967" y="1917"/>
                    <a:pt x="5859" y="1863"/>
                  </a:cubicBezTo>
                  <a:cubicBezTo>
                    <a:pt x="5734" y="1758"/>
                    <a:pt x="5252" y="1591"/>
                    <a:pt x="4750" y="1486"/>
                  </a:cubicBezTo>
                  <a:lnTo>
                    <a:pt x="4436" y="1360"/>
                  </a:lnTo>
                  <a:lnTo>
                    <a:pt x="3892" y="1130"/>
                  </a:lnTo>
                  <a:cubicBezTo>
                    <a:pt x="3327" y="816"/>
                    <a:pt x="2009" y="398"/>
                    <a:pt x="1026" y="189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7"/>
            <p:cNvSpPr/>
            <p:nvPr/>
          </p:nvSpPr>
          <p:spPr>
            <a:xfrm>
              <a:off x="3292400" y="762950"/>
              <a:ext cx="239075" cy="17625"/>
            </a:xfrm>
            <a:custGeom>
              <a:avLst/>
              <a:gdLst/>
              <a:ahLst/>
              <a:cxnLst/>
              <a:rect l="l" t="t" r="r" b="b"/>
              <a:pathLst>
                <a:path w="9563" h="705" extrusionOk="0">
                  <a:moveTo>
                    <a:pt x="8479" y="1"/>
                  </a:moveTo>
                  <a:cubicBezTo>
                    <a:pt x="8102" y="1"/>
                    <a:pt x="7641" y="6"/>
                    <a:pt x="7156" y="14"/>
                  </a:cubicBezTo>
                  <a:lnTo>
                    <a:pt x="6026" y="35"/>
                  </a:lnTo>
                  <a:lnTo>
                    <a:pt x="4980" y="35"/>
                  </a:lnTo>
                  <a:cubicBezTo>
                    <a:pt x="3871" y="182"/>
                    <a:pt x="1297" y="370"/>
                    <a:pt x="649" y="475"/>
                  </a:cubicBezTo>
                  <a:cubicBezTo>
                    <a:pt x="0" y="600"/>
                    <a:pt x="0" y="705"/>
                    <a:pt x="147" y="705"/>
                  </a:cubicBezTo>
                  <a:cubicBezTo>
                    <a:pt x="314" y="705"/>
                    <a:pt x="1820" y="684"/>
                    <a:pt x="2344" y="663"/>
                  </a:cubicBezTo>
                  <a:cubicBezTo>
                    <a:pt x="2867" y="642"/>
                    <a:pt x="4666" y="454"/>
                    <a:pt x="5189" y="433"/>
                  </a:cubicBezTo>
                  <a:cubicBezTo>
                    <a:pt x="5712" y="391"/>
                    <a:pt x="7010" y="370"/>
                    <a:pt x="8077" y="349"/>
                  </a:cubicBezTo>
                  <a:lnTo>
                    <a:pt x="9039" y="328"/>
                  </a:lnTo>
                  <a:cubicBezTo>
                    <a:pt x="9102" y="307"/>
                    <a:pt x="9175" y="307"/>
                    <a:pt x="9248" y="307"/>
                  </a:cubicBezTo>
                  <a:cubicBezTo>
                    <a:pt x="9322" y="307"/>
                    <a:pt x="9395" y="307"/>
                    <a:pt x="9458" y="286"/>
                  </a:cubicBezTo>
                  <a:lnTo>
                    <a:pt x="9520" y="286"/>
                  </a:lnTo>
                  <a:cubicBezTo>
                    <a:pt x="9562" y="244"/>
                    <a:pt x="9458" y="77"/>
                    <a:pt x="9416" y="35"/>
                  </a:cubicBezTo>
                  <a:cubicBezTo>
                    <a:pt x="9379" y="11"/>
                    <a:pt x="9012" y="1"/>
                    <a:pt x="84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7"/>
            <p:cNvSpPr/>
            <p:nvPr/>
          </p:nvSpPr>
          <p:spPr>
            <a:xfrm>
              <a:off x="5382650" y="732750"/>
              <a:ext cx="215025" cy="24300"/>
            </a:xfrm>
            <a:custGeom>
              <a:avLst/>
              <a:gdLst/>
              <a:ahLst/>
              <a:cxnLst/>
              <a:rect l="l" t="t" r="r" b="b"/>
              <a:pathLst>
                <a:path w="8601" h="972" extrusionOk="0">
                  <a:moveTo>
                    <a:pt x="473" y="0"/>
                  </a:moveTo>
                  <a:cubicBezTo>
                    <a:pt x="430" y="0"/>
                    <a:pt x="391" y="3"/>
                    <a:pt x="357" y="9"/>
                  </a:cubicBezTo>
                  <a:cubicBezTo>
                    <a:pt x="1" y="92"/>
                    <a:pt x="231" y="323"/>
                    <a:pt x="859" y="532"/>
                  </a:cubicBezTo>
                  <a:lnTo>
                    <a:pt x="1486" y="427"/>
                  </a:lnTo>
                  <a:cubicBezTo>
                    <a:pt x="1590" y="404"/>
                    <a:pt x="1706" y="388"/>
                    <a:pt x="1820" y="388"/>
                  </a:cubicBezTo>
                  <a:cubicBezTo>
                    <a:pt x="1915" y="388"/>
                    <a:pt x="2008" y="399"/>
                    <a:pt x="2093" y="427"/>
                  </a:cubicBezTo>
                  <a:cubicBezTo>
                    <a:pt x="3307" y="908"/>
                    <a:pt x="4646" y="657"/>
                    <a:pt x="5901" y="846"/>
                  </a:cubicBezTo>
                  <a:lnTo>
                    <a:pt x="6738" y="971"/>
                  </a:lnTo>
                  <a:cubicBezTo>
                    <a:pt x="7722" y="908"/>
                    <a:pt x="8559" y="804"/>
                    <a:pt x="8580" y="762"/>
                  </a:cubicBezTo>
                  <a:cubicBezTo>
                    <a:pt x="8600" y="741"/>
                    <a:pt x="8370" y="616"/>
                    <a:pt x="8245" y="574"/>
                  </a:cubicBezTo>
                  <a:cubicBezTo>
                    <a:pt x="8098" y="511"/>
                    <a:pt x="7471" y="427"/>
                    <a:pt x="6822" y="364"/>
                  </a:cubicBezTo>
                  <a:cubicBezTo>
                    <a:pt x="6173" y="302"/>
                    <a:pt x="3600" y="239"/>
                    <a:pt x="2637" y="92"/>
                  </a:cubicBezTo>
                  <a:lnTo>
                    <a:pt x="1758" y="260"/>
                  </a:lnTo>
                  <a:lnTo>
                    <a:pt x="1717" y="260"/>
                  </a:lnTo>
                  <a:cubicBezTo>
                    <a:pt x="1698" y="260"/>
                    <a:pt x="900" y="0"/>
                    <a:pt x="4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7"/>
            <p:cNvSpPr/>
            <p:nvPr/>
          </p:nvSpPr>
          <p:spPr>
            <a:xfrm>
              <a:off x="5559975" y="1109575"/>
              <a:ext cx="79550" cy="53900"/>
            </a:xfrm>
            <a:custGeom>
              <a:avLst/>
              <a:gdLst/>
              <a:ahLst/>
              <a:cxnLst/>
              <a:rect l="l" t="t" r="r" b="b"/>
              <a:pathLst>
                <a:path w="3182" h="2156" extrusionOk="0">
                  <a:moveTo>
                    <a:pt x="1361" y="1"/>
                  </a:moveTo>
                  <a:cubicBezTo>
                    <a:pt x="1194" y="1"/>
                    <a:pt x="859" y="273"/>
                    <a:pt x="754" y="398"/>
                  </a:cubicBezTo>
                  <a:cubicBezTo>
                    <a:pt x="650" y="524"/>
                    <a:pt x="859" y="733"/>
                    <a:pt x="943" y="754"/>
                  </a:cubicBezTo>
                  <a:cubicBezTo>
                    <a:pt x="1005" y="796"/>
                    <a:pt x="859" y="921"/>
                    <a:pt x="754" y="984"/>
                  </a:cubicBezTo>
                  <a:cubicBezTo>
                    <a:pt x="671" y="1005"/>
                    <a:pt x="859" y="1340"/>
                    <a:pt x="984" y="1465"/>
                  </a:cubicBezTo>
                  <a:cubicBezTo>
                    <a:pt x="1045" y="1551"/>
                    <a:pt x="985" y="1594"/>
                    <a:pt x="842" y="1594"/>
                  </a:cubicBezTo>
                  <a:cubicBezTo>
                    <a:pt x="739" y="1594"/>
                    <a:pt x="594" y="1572"/>
                    <a:pt x="419" y="1528"/>
                  </a:cubicBezTo>
                  <a:lnTo>
                    <a:pt x="106" y="1465"/>
                  </a:lnTo>
                  <a:lnTo>
                    <a:pt x="22" y="1444"/>
                  </a:lnTo>
                  <a:lnTo>
                    <a:pt x="22" y="1444"/>
                  </a:lnTo>
                  <a:cubicBezTo>
                    <a:pt x="1" y="1465"/>
                    <a:pt x="210" y="1758"/>
                    <a:pt x="273" y="1863"/>
                  </a:cubicBezTo>
                  <a:cubicBezTo>
                    <a:pt x="319" y="1909"/>
                    <a:pt x="438" y="1927"/>
                    <a:pt x="568" y="1927"/>
                  </a:cubicBezTo>
                  <a:cubicBezTo>
                    <a:pt x="732" y="1927"/>
                    <a:pt x="914" y="1898"/>
                    <a:pt x="984" y="1863"/>
                  </a:cubicBezTo>
                  <a:cubicBezTo>
                    <a:pt x="1010" y="1853"/>
                    <a:pt x="1035" y="1849"/>
                    <a:pt x="1060" y="1849"/>
                  </a:cubicBezTo>
                  <a:cubicBezTo>
                    <a:pt x="1200" y="1849"/>
                    <a:pt x="1326" y="1980"/>
                    <a:pt x="1361" y="2051"/>
                  </a:cubicBezTo>
                  <a:cubicBezTo>
                    <a:pt x="1382" y="2135"/>
                    <a:pt x="1675" y="2156"/>
                    <a:pt x="1779" y="2156"/>
                  </a:cubicBezTo>
                  <a:cubicBezTo>
                    <a:pt x="1884" y="2156"/>
                    <a:pt x="1989" y="2051"/>
                    <a:pt x="1989" y="1947"/>
                  </a:cubicBezTo>
                  <a:lnTo>
                    <a:pt x="1947" y="1884"/>
                  </a:lnTo>
                  <a:lnTo>
                    <a:pt x="1905" y="1800"/>
                  </a:lnTo>
                  <a:cubicBezTo>
                    <a:pt x="1821" y="1737"/>
                    <a:pt x="2449" y="1528"/>
                    <a:pt x="2721" y="1444"/>
                  </a:cubicBezTo>
                  <a:cubicBezTo>
                    <a:pt x="2972" y="1361"/>
                    <a:pt x="3181" y="1277"/>
                    <a:pt x="3181" y="1256"/>
                  </a:cubicBezTo>
                  <a:lnTo>
                    <a:pt x="3181" y="1256"/>
                  </a:lnTo>
                  <a:cubicBezTo>
                    <a:pt x="3181" y="1256"/>
                    <a:pt x="2616" y="1256"/>
                    <a:pt x="2365" y="1277"/>
                  </a:cubicBezTo>
                  <a:cubicBezTo>
                    <a:pt x="2135" y="1319"/>
                    <a:pt x="1884" y="1340"/>
                    <a:pt x="1779" y="1361"/>
                  </a:cubicBezTo>
                  <a:cubicBezTo>
                    <a:pt x="1752" y="1372"/>
                    <a:pt x="1712" y="1376"/>
                    <a:pt x="1666" y="1376"/>
                  </a:cubicBezTo>
                  <a:cubicBezTo>
                    <a:pt x="1564" y="1376"/>
                    <a:pt x="1434" y="1356"/>
                    <a:pt x="1362" y="1356"/>
                  </a:cubicBezTo>
                  <a:cubicBezTo>
                    <a:pt x="1343" y="1356"/>
                    <a:pt x="1329" y="1358"/>
                    <a:pt x="1319" y="1361"/>
                  </a:cubicBezTo>
                  <a:cubicBezTo>
                    <a:pt x="1319" y="1340"/>
                    <a:pt x="1612" y="1277"/>
                    <a:pt x="1717" y="1256"/>
                  </a:cubicBezTo>
                  <a:cubicBezTo>
                    <a:pt x="1736" y="1252"/>
                    <a:pt x="1755" y="1251"/>
                    <a:pt x="1774" y="1251"/>
                  </a:cubicBezTo>
                  <a:cubicBezTo>
                    <a:pt x="1856" y="1251"/>
                    <a:pt x="1926" y="1285"/>
                    <a:pt x="1926" y="1319"/>
                  </a:cubicBezTo>
                  <a:cubicBezTo>
                    <a:pt x="1926" y="1320"/>
                    <a:pt x="1926" y="1320"/>
                    <a:pt x="1926" y="1320"/>
                  </a:cubicBezTo>
                  <a:cubicBezTo>
                    <a:pt x="1933" y="1320"/>
                    <a:pt x="2033" y="1023"/>
                    <a:pt x="2093" y="942"/>
                  </a:cubicBezTo>
                  <a:cubicBezTo>
                    <a:pt x="2114" y="880"/>
                    <a:pt x="1905" y="691"/>
                    <a:pt x="1821" y="649"/>
                  </a:cubicBezTo>
                  <a:cubicBezTo>
                    <a:pt x="1738" y="628"/>
                    <a:pt x="1800" y="294"/>
                    <a:pt x="1842" y="189"/>
                  </a:cubicBezTo>
                  <a:cubicBezTo>
                    <a:pt x="1884" y="84"/>
                    <a:pt x="1487" y="1"/>
                    <a:pt x="13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7"/>
            <p:cNvSpPr/>
            <p:nvPr/>
          </p:nvSpPr>
          <p:spPr>
            <a:xfrm>
              <a:off x="4258550" y="728975"/>
              <a:ext cx="223125" cy="13425"/>
            </a:xfrm>
            <a:custGeom>
              <a:avLst/>
              <a:gdLst/>
              <a:ahLst/>
              <a:cxnLst/>
              <a:rect l="l" t="t" r="r" b="b"/>
              <a:pathLst>
                <a:path w="8925" h="537" extrusionOk="0">
                  <a:moveTo>
                    <a:pt x="7612" y="1"/>
                  </a:moveTo>
                  <a:cubicBezTo>
                    <a:pt x="7149" y="1"/>
                    <a:pt x="6589" y="6"/>
                    <a:pt x="5984" y="13"/>
                  </a:cubicBezTo>
                  <a:cubicBezTo>
                    <a:pt x="4352" y="34"/>
                    <a:pt x="21" y="306"/>
                    <a:pt x="0" y="369"/>
                  </a:cubicBezTo>
                  <a:cubicBezTo>
                    <a:pt x="0" y="432"/>
                    <a:pt x="167" y="515"/>
                    <a:pt x="314" y="536"/>
                  </a:cubicBezTo>
                  <a:lnTo>
                    <a:pt x="398" y="474"/>
                  </a:lnTo>
                  <a:cubicBezTo>
                    <a:pt x="649" y="285"/>
                    <a:pt x="947" y="262"/>
                    <a:pt x="1248" y="262"/>
                  </a:cubicBezTo>
                  <a:cubicBezTo>
                    <a:pt x="1348" y="262"/>
                    <a:pt x="1449" y="264"/>
                    <a:pt x="1548" y="264"/>
                  </a:cubicBezTo>
                  <a:lnTo>
                    <a:pt x="2260" y="264"/>
                  </a:lnTo>
                  <a:cubicBezTo>
                    <a:pt x="2835" y="328"/>
                    <a:pt x="4742" y="356"/>
                    <a:pt x="6020" y="356"/>
                  </a:cubicBezTo>
                  <a:cubicBezTo>
                    <a:pt x="6415" y="356"/>
                    <a:pt x="6750" y="353"/>
                    <a:pt x="6968" y="348"/>
                  </a:cubicBezTo>
                  <a:cubicBezTo>
                    <a:pt x="7867" y="327"/>
                    <a:pt x="8809" y="118"/>
                    <a:pt x="8872" y="55"/>
                  </a:cubicBezTo>
                  <a:cubicBezTo>
                    <a:pt x="8925" y="15"/>
                    <a:pt x="8414" y="1"/>
                    <a:pt x="76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7"/>
            <p:cNvSpPr/>
            <p:nvPr/>
          </p:nvSpPr>
          <p:spPr>
            <a:xfrm>
              <a:off x="3931600" y="734000"/>
              <a:ext cx="191475" cy="19900"/>
            </a:xfrm>
            <a:custGeom>
              <a:avLst/>
              <a:gdLst/>
              <a:ahLst/>
              <a:cxnLst/>
              <a:rect l="l" t="t" r="r" b="b"/>
              <a:pathLst>
                <a:path w="7659" h="796" extrusionOk="0">
                  <a:moveTo>
                    <a:pt x="4081" y="1"/>
                  </a:moveTo>
                  <a:cubicBezTo>
                    <a:pt x="1884" y="231"/>
                    <a:pt x="64" y="440"/>
                    <a:pt x="22" y="461"/>
                  </a:cubicBezTo>
                  <a:cubicBezTo>
                    <a:pt x="1" y="482"/>
                    <a:pt x="482" y="649"/>
                    <a:pt x="1047" y="796"/>
                  </a:cubicBezTo>
                  <a:lnTo>
                    <a:pt x="1633" y="733"/>
                  </a:lnTo>
                  <a:lnTo>
                    <a:pt x="2386" y="628"/>
                  </a:lnTo>
                  <a:cubicBezTo>
                    <a:pt x="3223" y="545"/>
                    <a:pt x="4625" y="461"/>
                    <a:pt x="5504" y="440"/>
                  </a:cubicBezTo>
                  <a:lnTo>
                    <a:pt x="6278" y="419"/>
                  </a:lnTo>
                  <a:lnTo>
                    <a:pt x="6717" y="419"/>
                  </a:lnTo>
                  <a:cubicBezTo>
                    <a:pt x="7219" y="419"/>
                    <a:pt x="7617" y="377"/>
                    <a:pt x="7638" y="356"/>
                  </a:cubicBezTo>
                  <a:cubicBezTo>
                    <a:pt x="7659" y="356"/>
                    <a:pt x="7324" y="168"/>
                    <a:pt x="7198" y="126"/>
                  </a:cubicBezTo>
                  <a:cubicBezTo>
                    <a:pt x="7159" y="106"/>
                    <a:pt x="7110" y="99"/>
                    <a:pt x="7062" y="99"/>
                  </a:cubicBezTo>
                  <a:cubicBezTo>
                    <a:pt x="6957" y="99"/>
                    <a:pt x="6850" y="133"/>
                    <a:pt x="6822" y="147"/>
                  </a:cubicBezTo>
                  <a:cubicBezTo>
                    <a:pt x="6822" y="153"/>
                    <a:pt x="6805" y="155"/>
                    <a:pt x="6775" y="155"/>
                  </a:cubicBezTo>
                  <a:cubicBezTo>
                    <a:pt x="6694" y="155"/>
                    <a:pt x="6513" y="136"/>
                    <a:pt x="6299" y="105"/>
                  </a:cubicBezTo>
                  <a:lnTo>
                    <a:pt x="6090" y="105"/>
                  </a:lnTo>
                  <a:lnTo>
                    <a:pt x="408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7"/>
            <p:cNvSpPr/>
            <p:nvPr/>
          </p:nvSpPr>
          <p:spPr>
            <a:xfrm>
              <a:off x="2977500" y="789975"/>
              <a:ext cx="286150" cy="14725"/>
            </a:xfrm>
            <a:custGeom>
              <a:avLst/>
              <a:gdLst/>
              <a:ahLst/>
              <a:cxnLst/>
              <a:rect l="l" t="t" r="r" b="b"/>
              <a:pathLst>
                <a:path w="11446" h="589" extrusionOk="0">
                  <a:moveTo>
                    <a:pt x="10336" y="0"/>
                  </a:moveTo>
                  <a:lnTo>
                    <a:pt x="9834" y="105"/>
                  </a:lnTo>
                  <a:lnTo>
                    <a:pt x="8872" y="293"/>
                  </a:lnTo>
                  <a:cubicBezTo>
                    <a:pt x="8390" y="210"/>
                    <a:pt x="7805" y="105"/>
                    <a:pt x="7533" y="42"/>
                  </a:cubicBezTo>
                  <a:lnTo>
                    <a:pt x="7407" y="126"/>
                  </a:lnTo>
                  <a:cubicBezTo>
                    <a:pt x="7175" y="297"/>
                    <a:pt x="6929" y="332"/>
                    <a:pt x="6681" y="332"/>
                  </a:cubicBezTo>
                  <a:cubicBezTo>
                    <a:pt x="6504" y="332"/>
                    <a:pt x="6326" y="314"/>
                    <a:pt x="6152" y="314"/>
                  </a:cubicBezTo>
                  <a:lnTo>
                    <a:pt x="4310" y="356"/>
                  </a:lnTo>
                  <a:cubicBezTo>
                    <a:pt x="2302" y="419"/>
                    <a:pt x="335" y="461"/>
                    <a:pt x="209" y="461"/>
                  </a:cubicBezTo>
                  <a:cubicBezTo>
                    <a:pt x="105" y="503"/>
                    <a:pt x="0" y="544"/>
                    <a:pt x="0" y="586"/>
                  </a:cubicBezTo>
                  <a:cubicBezTo>
                    <a:pt x="0" y="588"/>
                    <a:pt x="43" y="589"/>
                    <a:pt x="124" y="589"/>
                  </a:cubicBezTo>
                  <a:cubicBezTo>
                    <a:pt x="952" y="589"/>
                    <a:pt x="5709" y="497"/>
                    <a:pt x="7616" y="440"/>
                  </a:cubicBezTo>
                  <a:cubicBezTo>
                    <a:pt x="9709" y="398"/>
                    <a:pt x="11445" y="210"/>
                    <a:pt x="11445" y="168"/>
                  </a:cubicBezTo>
                  <a:cubicBezTo>
                    <a:pt x="11445" y="105"/>
                    <a:pt x="10943" y="21"/>
                    <a:pt x="103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7"/>
            <p:cNvSpPr/>
            <p:nvPr/>
          </p:nvSpPr>
          <p:spPr>
            <a:xfrm>
              <a:off x="5837750" y="835175"/>
              <a:ext cx="84775" cy="45900"/>
            </a:xfrm>
            <a:custGeom>
              <a:avLst/>
              <a:gdLst/>
              <a:ahLst/>
              <a:cxnLst/>
              <a:rect l="l" t="t" r="r" b="b"/>
              <a:pathLst>
                <a:path w="3391" h="1836" extrusionOk="0">
                  <a:moveTo>
                    <a:pt x="159" y="1"/>
                  </a:moveTo>
                  <a:cubicBezTo>
                    <a:pt x="100" y="1"/>
                    <a:pt x="59" y="11"/>
                    <a:pt x="42" y="34"/>
                  </a:cubicBezTo>
                  <a:cubicBezTo>
                    <a:pt x="0" y="96"/>
                    <a:pt x="942" y="1017"/>
                    <a:pt x="1340" y="1247"/>
                  </a:cubicBezTo>
                  <a:cubicBezTo>
                    <a:pt x="1758" y="1456"/>
                    <a:pt x="2574" y="1770"/>
                    <a:pt x="2762" y="1833"/>
                  </a:cubicBezTo>
                  <a:cubicBezTo>
                    <a:pt x="2776" y="1835"/>
                    <a:pt x="2791" y="1835"/>
                    <a:pt x="2807" y="1835"/>
                  </a:cubicBezTo>
                  <a:cubicBezTo>
                    <a:pt x="2996" y="1835"/>
                    <a:pt x="3269" y="1722"/>
                    <a:pt x="3327" y="1645"/>
                  </a:cubicBezTo>
                  <a:cubicBezTo>
                    <a:pt x="3390" y="1561"/>
                    <a:pt x="3160" y="1394"/>
                    <a:pt x="3055" y="1331"/>
                  </a:cubicBezTo>
                  <a:cubicBezTo>
                    <a:pt x="2930" y="1289"/>
                    <a:pt x="2637" y="1080"/>
                    <a:pt x="2616" y="996"/>
                  </a:cubicBezTo>
                  <a:cubicBezTo>
                    <a:pt x="2574" y="933"/>
                    <a:pt x="1319" y="389"/>
                    <a:pt x="921" y="201"/>
                  </a:cubicBezTo>
                  <a:cubicBezTo>
                    <a:pt x="615" y="79"/>
                    <a:pt x="320" y="1"/>
                    <a:pt x="1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7"/>
            <p:cNvSpPr/>
            <p:nvPr/>
          </p:nvSpPr>
          <p:spPr>
            <a:xfrm>
              <a:off x="5785450" y="850525"/>
              <a:ext cx="54950" cy="37200"/>
            </a:xfrm>
            <a:custGeom>
              <a:avLst/>
              <a:gdLst/>
              <a:ahLst/>
              <a:cxnLst/>
              <a:rect l="l" t="t" r="r" b="b"/>
              <a:pathLst>
                <a:path w="2198" h="1488" extrusionOk="0">
                  <a:moveTo>
                    <a:pt x="367" y="1"/>
                  </a:moveTo>
                  <a:cubicBezTo>
                    <a:pt x="215" y="1"/>
                    <a:pt x="80" y="31"/>
                    <a:pt x="42" y="68"/>
                  </a:cubicBezTo>
                  <a:cubicBezTo>
                    <a:pt x="0" y="110"/>
                    <a:pt x="356" y="612"/>
                    <a:pt x="523" y="780"/>
                  </a:cubicBezTo>
                  <a:cubicBezTo>
                    <a:pt x="670" y="926"/>
                    <a:pt x="670" y="1198"/>
                    <a:pt x="649" y="1219"/>
                  </a:cubicBezTo>
                  <a:cubicBezTo>
                    <a:pt x="628" y="1261"/>
                    <a:pt x="921" y="1428"/>
                    <a:pt x="1046" y="1470"/>
                  </a:cubicBezTo>
                  <a:cubicBezTo>
                    <a:pt x="1066" y="1482"/>
                    <a:pt x="1105" y="1487"/>
                    <a:pt x="1157" y="1487"/>
                  </a:cubicBezTo>
                  <a:cubicBezTo>
                    <a:pt x="1375" y="1487"/>
                    <a:pt x="1815" y="1395"/>
                    <a:pt x="1967" y="1345"/>
                  </a:cubicBezTo>
                  <a:cubicBezTo>
                    <a:pt x="2134" y="1261"/>
                    <a:pt x="2197" y="1094"/>
                    <a:pt x="2030" y="926"/>
                  </a:cubicBezTo>
                  <a:cubicBezTo>
                    <a:pt x="1883" y="780"/>
                    <a:pt x="879" y="110"/>
                    <a:pt x="670" y="47"/>
                  </a:cubicBezTo>
                  <a:cubicBezTo>
                    <a:pt x="578" y="14"/>
                    <a:pt x="469" y="1"/>
                    <a:pt x="3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7"/>
            <p:cNvSpPr/>
            <p:nvPr/>
          </p:nvSpPr>
          <p:spPr>
            <a:xfrm>
              <a:off x="5655200" y="1041050"/>
              <a:ext cx="81100" cy="17300"/>
            </a:xfrm>
            <a:custGeom>
              <a:avLst/>
              <a:gdLst/>
              <a:ahLst/>
              <a:cxnLst/>
              <a:rect l="l" t="t" r="r" b="b"/>
              <a:pathLst>
                <a:path w="3244" h="692" extrusionOk="0">
                  <a:moveTo>
                    <a:pt x="1737" y="1"/>
                  </a:moveTo>
                  <a:cubicBezTo>
                    <a:pt x="1548" y="1"/>
                    <a:pt x="942" y="210"/>
                    <a:pt x="921" y="231"/>
                  </a:cubicBezTo>
                  <a:cubicBezTo>
                    <a:pt x="900" y="315"/>
                    <a:pt x="147" y="231"/>
                    <a:pt x="84" y="398"/>
                  </a:cubicBezTo>
                  <a:cubicBezTo>
                    <a:pt x="0" y="545"/>
                    <a:pt x="523" y="691"/>
                    <a:pt x="732" y="691"/>
                  </a:cubicBezTo>
                  <a:cubicBezTo>
                    <a:pt x="963" y="691"/>
                    <a:pt x="1193" y="524"/>
                    <a:pt x="1235" y="440"/>
                  </a:cubicBezTo>
                  <a:cubicBezTo>
                    <a:pt x="1238" y="428"/>
                    <a:pt x="1260" y="423"/>
                    <a:pt x="1297" y="423"/>
                  </a:cubicBezTo>
                  <a:cubicBezTo>
                    <a:pt x="1519" y="423"/>
                    <a:pt x="2272" y="608"/>
                    <a:pt x="2595" y="608"/>
                  </a:cubicBezTo>
                  <a:cubicBezTo>
                    <a:pt x="2950" y="608"/>
                    <a:pt x="3243" y="503"/>
                    <a:pt x="3243" y="482"/>
                  </a:cubicBezTo>
                  <a:cubicBezTo>
                    <a:pt x="3243" y="419"/>
                    <a:pt x="2699" y="210"/>
                    <a:pt x="2469" y="126"/>
                  </a:cubicBezTo>
                  <a:cubicBezTo>
                    <a:pt x="2218" y="64"/>
                    <a:pt x="1904" y="1"/>
                    <a:pt x="17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7"/>
            <p:cNvSpPr/>
            <p:nvPr/>
          </p:nvSpPr>
          <p:spPr>
            <a:xfrm>
              <a:off x="3028750" y="784750"/>
              <a:ext cx="138650" cy="10875"/>
            </a:xfrm>
            <a:custGeom>
              <a:avLst/>
              <a:gdLst/>
              <a:ahLst/>
              <a:cxnLst/>
              <a:rect l="l" t="t" r="r" b="b"/>
              <a:pathLst>
                <a:path w="5546" h="435" extrusionOk="0">
                  <a:moveTo>
                    <a:pt x="1695" y="0"/>
                  </a:moveTo>
                  <a:cubicBezTo>
                    <a:pt x="1695" y="0"/>
                    <a:pt x="628" y="0"/>
                    <a:pt x="105" y="84"/>
                  </a:cubicBezTo>
                  <a:lnTo>
                    <a:pt x="63" y="84"/>
                  </a:lnTo>
                  <a:cubicBezTo>
                    <a:pt x="1" y="272"/>
                    <a:pt x="147" y="398"/>
                    <a:pt x="419" y="398"/>
                  </a:cubicBezTo>
                  <a:lnTo>
                    <a:pt x="649" y="419"/>
                  </a:lnTo>
                  <a:cubicBezTo>
                    <a:pt x="801" y="430"/>
                    <a:pt x="953" y="435"/>
                    <a:pt x="1104" y="435"/>
                  </a:cubicBezTo>
                  <a:cubicBezTo>
                    <a:pt x="2303" y="435"/>
                    <a:pt x="3480" y="123"/>
                    <a:pt x="4699" y="123"/>
                  </a:cubicBezTo>
                  <a:cubicBezTo>
                    <a:pt x="4765" y="123"/>
                    <a:pt x="4831" y="124"/>
                    <a:pt x="4897" y="126"/>
                  </a:cubicBezTo>
                  <a:lnTo>
                    <a:pt x="5211" y="126"/>
                  </a:lnTo>
                  <a:cubicBezTo>
                    <a:pt x="5545" y="105"/>
                    <a:pt x="3976" y="21"/>
                    <a:pt x="16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7"/>
            <p:cNvSpPr/>
            <p:nvPr/>
          </p:nvSpPr>
          <p:spPr>
            <a:xfrm>
              <a:off x="5409325" y="1157700"/>
              <a:ext cx="101525" cy="20150"/>
            </a:xfrm>
            <a:custGeom>
              <a:avLst/>
              <a:gdLst/>
              <a:ahLst/>
              <a:cxnLst/>
              <a:rect l="l" t="t" r="r" b="b"/>
              <a:pathLst>
                <a:path w="4061" h="806" extrusionOk="0">
                  <a:moveTo>
                    <a:pt x="3056" y="1"/>
                  </a:moveTo>
                  <a:cubicBezTo>
                    <a:pt x="2804" y="1"/>
                    <a:pt x="1365" y="342"/>
                    <a:pt x="840" y="342"/>
                  </a:cubicBezTo>
                  <a:cubicBezTo>
                    <a:pt x="798" y="342"/>
                    <a:pt x="762" y="340"/>
                    <a:pt x="733" y="335"/>
                  </a:cubicBezTo>
                  <a:cubicBezTo>
                    <a:pt x="664" y="321"/>
                    <a:pt x="596" y="315"/>
                    <a:pt x="532" y="315"/>
                  </a:cubicBezTo>
                  <a:cubicBezTo>
                    <a:pt x="229" y="315"/>
                    <a:pt x="1" y="455"/>
                    <a:pt x="1" y="524"/>
                  </a:cubicBezTo>
                  <a:cubicBezTo>
                    <a:pt x="1" y="538"/>
                    <a:pt x="68" y="543"/>
                    <a:pt x="179" y="543"/>
                  </a:cubicBezTo>
                  <a:cubicBezTo>
                    <a:pt x="570" y="543"/>
                    <a:pt x="1498" y="473"/>
                    <a:pt x="1905" y="440"/>
                  </a:cubicBezTo>
                  <a:cubicBezTo>
                    <a:pt x="2003" y="424"/>
                    <a:pt x="2095" y="417"/>
                    <a:pt x="2179" y="417"/>
                  </a:cubicBezTo>
                  <a:cubicBezTo>
                    <a:pt x="2524" y="417"/>
                    <a:pt x="2738" y="532"/>
                    <a:pt x="2721" y="566"/>
                  </a:cubicBezTo>
                  <a:cubicBezTo>
                    <a:pt x="2700" y="628"/>
                    <a:pt x="2847" y="775"/>
                    <a:pt x="2888" y="796"/>
                  </a:cubicBezTo>
                  <a:cubicBezTo>
                    <a:pt x="2892" y="802"/>
                    <a:pt x="2910" y="805"/>
                    <a:pt x="2940" y="805"/>
                  </a:cubicBezTo>
                  <a:cubicBezTo>
                    <a:pt x="3099" y="805"/>
                    <a:pt x="3570" y="723"/>
                    <a:pt x="3746" y="670"/>
                  </a:cubicBezTo>
                  <a:cubicBezTo>
                    <a:pt x="3956" y="649"/>
                    <a:pt x="4060" y="461"/>
                    <a:pt x="4060" y="419"/>
                  </a:cubicBezTo>
                  <a:cubicBezTo>
                    <a:pt x="4039" y="377"/>
                    <a:pt x="3516" y="315"/>
                    <a:pt x="3307" y="315"/>
                  </a:cubicBezTo>
                  <a:cubicBezTo>
                    <a:pt x="3098" y="273"/>
                    <a:pt x="3265" y="126"/>
                    <a:pt x="3370" y="63"/>
                  </a:cubicBezTo>
                  <a:cubicBezTo>
                    <a:pt x="3474" y="22"/>
                    <a:pt x="3349" y="1"/>
                    <a:pt x="30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7"/>
            <p:cNvSpPr/>
            <p:nvPr/>
          </p:nvSpPr>
          <p:spPr>
            <a:xfrm>
              <a:off x="5461650" y="1116825"/>
              <a:ext cx="47100" cy="27600"/>
            </a:xfrm>
            <a:custGeom>
              <a:avLst/>
              <a:gdLst/>
              <a:ahLst/>
              <a:cxnLst/>
              <a:rect l="l" t="t" r="r" b="b"/>
              <a:pathLst>
                <a:path w="1884" h="1104" extrusionOk="0">
                  <a:moveTo>
                    <a:pt x="1849" y="0"/>
                  </a:moveTo>
                  <a:cubicBezTo>
                    <a:pt x="1668" y="0"/>
                    <a:pt x="811" y="71"/>
                    <a:pt x="419" y="108"/>
                  </a:cubicBezTo>
                  <a:cubicBezTo>
                    <a:pt x="0" y="192"/>
                    <a:pt x="189" y="318"/>
                    <a:pt x="314" y="338"/>
                  </a:cubicBezTo>
                  <a:cubicBezTo>
                    <a:pt x="440" y="380"/>
                    <a:pt x="419" y="610"/>
                    <a:pt x="398" y="652"/>
                  </a:cubicBezTo>
                  <a:cubicBezTo>
                    <a:pt x="377" y="715"/>
                    <a:pt x="586" y="1008"/>
                    <a:pt x="649" y="1071"/>
                  </a:cubicBezTo>
                  <a:cubicBezTo>
                    <a:pt x="667" y="1093"/>
                    <a:pt x="714" y="1103"/>
                    <a:pt x="778" y="1103"/>
                  </a:cubicBezTo>
                  <a:cubicBezTo>
                    <a:pt x="1011" y="1103"/>
                    <a:pt x="1467" y="972"/>
                    <a:pt x="1549" y="841"/>
                  </a:cubicBezTo>
                  <a:cubicBezTo>
                    <a:pt x="1653" y="694"/>
                    <a:pt x="1674" y="380"/>
                    <a:pt x="1653" y="297"/>
                  </a:cubicBezTo>
                  <a:cubicBezTo>
                    <a:pt x="1632" y="213"/>
                    <a:pt x="1758" y="87"/>
                    <a:pt x="1800" y="87"/>
                  </a:cubicBezTo>
                  <a:cubicBezTo>
                    <a:pt x="1863" y="66"/>
                    <a:pt x="1883" y="25"/>
                    <a:pt x="1883" y="4"/>
                  </a:cubicBezTo>
                  <a:cubicBezTo>
                    <a:pt x="1883" y="1"/>
                    <a:pt x="1871" y="0"/>
                    <a:pt x="18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7"/>
            <p:cNvSpPr/>
            <p:nvPr/>
          </p:nvSpPr>
          <p:spPr>
            <a:xfrm>
              <a:off x="3551325" y="754925"/>
              <a:ext cx="143875" cy="15850"/>
            </a:xfrm>
            <a:custGeom>
              <a:avLst/>
              <a:gdLst/>
              <a:ahLst/>
              <a:cxnLst/>
              <a:rect l="l" t="t" r="r" b="b"/>
              <a:pathLst>
                <a:path w="5755" h="634" extrusionOk="0">
                  <a:moveTo>
                    <a:pt x="4645" y="1"/>
                  </a:moveTo>
                  <a:cubicBezTo>
                    <a:pt x="4433" y="36"/>
                    <a:pt x="3534" y="161"/>
                    <a:pt x="3045" y="161"/>
                  </a:cubicBezTo>
                  <a:cubicBezTo>
                    <a:pt x="2956" y="161"/>
                    <a:pt x="2880" y="157"/>
                    <a:pt x="2825" y="147"/>
                  </a:cubicBezTo>
                  <a:cubicBezTo>
                    <a:pt x="2794" y="142"/>
                    <a:pt x="2756" y="140"/>
                    <a:pt x="2712" y="140"/>
                  </a:cubicBezTo>
                  <a:cubicBezTo>
                    <a:pt x="2319" y="140"/>
                    <a:pt x="1436" y="323"/>
                    <a:pt x="853" y="383"/>
                  </a:cubicBezTo>
                  <a:lnTo>
                    <a:pt x="853" y="383"/>
                  </a:lnTo>
                  <a:lnTo>
                    <a:pt x="691" y="273"/>
                  </a:lnTo>
                  <a:cubicBezTo>
                    <a:pt x="105" y="335"/>
                    <a:pt x="0" y="377"/>
                    <a:pt x="461" y="398"/>
                  </a:cubicBezTo>
                  <a:cubicBezTo>
                    <a:pt x="489" y="400"/>
                    <a:pt x="520" y="402"/>
                    <a:pt x="554" y="402"/>
                  </a:cubicBezTo>
                  <a:cubicBezTo>
                    <a:pt x="638" y="402"/>
                    <a:pt x="740" y="395"/>
                    <a:pt x="853" y="383"/>
                  </a:cubicBezTo>
                  <a:lnTo>
                    <a:pt x="853" y="383"/>
                  </a:lnTo>
                  <a:lnTo>
                    <a:pt x="1151" y="586"/>
                  </a:lnTo>
                  <a:cubicBezTo>
                    <a:pt x="1172" y="618"/>
                    <a:pt x="1230" y="633"/>
                    <a:pt x="1287" y="633"/>
                  </a:cubicBezTo>
                  <a:cubicBezTo>
                    <a:pt x="1345" y="633"/>
                    <a:pt x="1402" y="618"/>
                    <a:pt x="1423" y="586"/>
                  </a:cubicBezTo>
                  <a:cubicBezTo>
                    <a:pt x="1575" y="423"/>
                    <a:pt x="1756" y="390"/>
                    <a:pt x="1945" y="390"/>
                  </a:cubicBezTo>
                  <a:cubicBezTo>
                    <a:pt x="2073" y="390"/>
                    <a:pt x="2204" y="405"/>
                    <a:pt x="2333" y="405"/>
                  </a:cubicBezTo>
                  <a:cubicBezTo>
                    <a:pt x="2379" y="405"/>
                    <a:pt x="2424" y="403"/>
                    <a:pt x="2469" y="398"/>
                  </a:cubicBezTo>
                  <a:cubicBezTo>
                    <a:pt x="3474" y="356"/>
                    <a:pt x="4499" y="356"/>
                    <a:pt x="5482" y="335"/>
                  </a:cubicBezTo>
                  <a:lnTo>
                    <a:pt x="5608" y="335"/>
                  </a:lnTo>
                  <a:cubicBezTo>
                    <a:pt x="5754" y="314"/>
                    <a:pt x="5566" y="252"/>
                    <a:pt x="5189" y="252"/>
                  </a:cubicBezTo>
                  <a:lnTo>
                    <a:pt x="4959" y="147"/>
                  </a:lnTo>
                  <a:lnTo>
                    <a:pt x="46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7"/>
            <p:cNvSpPr/>
            <p:nvPr/>
          </p:nvSpPr>
          <p:spPr>
            <a:xfrm>
              <a:off x="5217725" y="1119525"/>
              <a:ext cx="86500" cy="14450"/>
            </a:xfrm>
            <a:custGeom>
              <a:avLst/>
              <a:gdLst/>
              <a:ahLst/>
              <a:cxnLst/>
              <a:rect l="l" t="t" r="r" b="b"/>
              <a:pathLst>
                <a:path w="3460" h="578" extrusionOk="0">
                  <a:moveTo>
                    <a:pt x="1346" y="0"/>
                  </a:moveTo>
                  <a:cubicBezTo>
                    <a:pt x="781" y="21"/>
                    <a:pt x="195" y="293"/>
                    <a:pt x="91" y="419"/>
                  </a:cubicBezTo>
                  <a:cubicBezTo>
                    <a:pt x="0" y="509"/>
                    <a:pt x="94" y="578"/>
                    <a:pt x="287" y="578"/>
                  </a:cubicBezTo>
                  <a:cubicBezTo>
                    <a:pt x="362" y="578"/>
                    <a:pt x="452" y="568"/>
                    <a:pt x="551" y="544"/>
                  </a:cubicBezTo>
                  <a:cubicBezTo>
                    <a:pt x="886" y="502"/>
                    <a:pt x="2622" y="335"/>
                    <a:pt x="2978" y="314"/>
                  </a:cubicBezTo>
                  <a:cubicBezTo>
                    <a:pt x="3334" y="314"/>
                    <a:pt x="3459" y="105"/>
                    <a:pt x="3397" y="63"/>
                  </a:cubicBezTo>
                  <a:cubicBezTo>
                    <a:pt x="3355" y="0"/>
                    <a:pt x="1890" y="0"/>
                    <a:pt x="1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7"/>
            <p:cNvSpPr/>
            <p:nvPr/>
          </p:nvSpPr>
          <p:spPr>
            <a:xfrm>
              <a:off x="5549525" y="1043675"/>
              <a:ext cx="45000" cy="18675"/>
            </a:xfrm>
            <a:custGeom>
              <a:avLst/>
              <a:gdLst/>
              <a:ahLst/>
              <a:cxnLst/>
              <a:rect l="l" t="t" r="r" b="b"/>
              <a:pathLst>
                <a:path w="1800" h="747" extrusionOk="0">
                  <a:moveTo>
                    <a:pt x="1047" y="0"/>
                  </a:moveTo>
                  <a:cubicBezTo>
                    <a:pt x="837" y="0"/>
                    <a:pt x="168" y="105"/>
                    <a:pt x="42" y="231"/>
                  </a:cubicBezTo>
                  <a:lnTo>
                    <a:pt x="21" y="335"/>
                  </a:lnTo>
                  <a:lnTo>
                    <a:pt x="0" y="440"/>
                  </a:lnTo>
                  <a:cubicBezTo>
                    <a:pt x="21" y="628"/>
                    <a:pt x="942" y="649"/>
                    <a:pt x="1256" y="733"/>
                  </a:cubicBezTo>
                  <a:cubicBezTo>
                    <a:pt x="1303" y="742"/>
                    <a:pt x="1349" y="746"/>
                    <a:pt x="1392" y="746"/>
                  </a:cubicBezTo>
                  <a:cubicBezTo>
                    <a:pt x="1634" y="746"/>
                    <a:pt x="1800" y="612"/>
                    <a:pt x="1800" y="523"/>
                  </a:cubicBezTo>
                  <a:cubicBezTo>
                    <a:pt x="1779" y="419"/>
                    <a:pt x="1633" y="210"/>
                    <a:pt x="1570" y="126"/>
                  </a:cubicBezTo>
                  <a:cubicBezTo>
                    <a:pt x="1486" y="63"/>
                    <a:pt x="1256" y="0"/>
                    <a:pt x="10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7"/>
            <p:cNvSpPr/>
            <p:nvPr/>
          </p:nvSpPr>
          <p:spPr>
            <a:xfrm>
              <a:off x="2219525" y="1167025"/>
              <a:ext cx="136025" cy="7650"/>
            </a:xfrm>
            <a:custGeom>
              <a:avLst/>
              <a:gdLst/>
              <a:ahLst/>
              <a:cxnLst/>
              <a:rect l="l" t="t" r="r" b="b"/>
              <a:pathLst>
                <a:path w="5441" h="306" extrusionOk="0">
                  <a:moveTo>
                    <a:pt x="5334" y="261"/>
                  </a:moveTo>
                  <a:cubicBezTo>
                    <a:pt x="5250" y="261"/>
                    <a:pt x="5013" y="264"/>
                    <a:pt x="4631" y="270"/>
                  </a:cubicBezTo>
                  <a:lnTo>
                    <a:pt x="4631" y="270"/>
                  </a:lnTo>
                  <a:cubicBezTo>
                    <a:pt x="4724" y="274"/>
                    <a:pt x="4806" y="276"/>
                    <a:pt x="4876" y="276"/>
                  </a:cubicBezTo>
                  <a:cubicBezTo>
                    <a:pt x="5294" y="266"/>
                    <a:pt x="5441" y="261"/>
                    <a:pt x="5334" y="261"/>
                  </a:cubicBezTo>
                  <a:close/>
                  <a:moveTo>
                    <a:pt x="1370" y="0"/>
                  </a:moveTo>
                  <a:cubicBezTo>
                    <a:pt x="1344" y="0"/>
                    <a:pt x="1327" y="2"/>
                    <a:pt x="1319" y="4"/>
                  </a:cubicBezTo>
                  <a:cubicBezTo>
                    <a:pt x="1131" y="88"/>
                    <a:pt x="524" y="172"/>
                    <a:pt x="356" y="172"/>
                  </a:cubicBezTo>
                  <a:cubicBezTo>
                    <a:pt x="168" y="172"/>
                    <a:pt x="1" y="276"/>
                    <a:pt x="1" y="297"/>
                  </a:cubicBezTo>
                  <a:cubicBezTo>
                    <a:pt x="1" y="303"/>
                    <a:pt x="266" y="306"/>
                    <a:pt x="672" y="306"/>
                  </a:cubicBezTo>
                  <a:cubicBezTo>
                    <a:pt x="1650" y="306"/>
                    <a:pt x="3441" y="291"/>
                    <a:pt x="4269" y="276"/>
                  </a:cubicBezTo>
                  <a:cubicBezTo>
                    <a:pt x="4402" y="274"/>
                    <a:pt x="4522" y="272"/>
                    <a:pt x="4631" y="270"/>
                  </a:cubicBezTo>
                  <a:lnTo>
                    <a:pt x="4631" y="270"/>
                  </a:lnTo>
                  <a:cubicBezTo>
                    <a:pt x="3691" y="229"/>
                    <a:pt x="1727" y="0"/>
                    <a:pt x="13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7"/>
            <p:cNvSpPr/>
            <p:nvPr/>
          </p:nvSpPr>
          <p:spPr>
            <a:xfrm>
              <a:off x="5861775" y="767175"/>
              <a:ext cx="72775" cy="24400"/>
            </a:xfrm>
            <a:custGeom>
              <a:avLst/>
              <a:gdLst/>
              <a:ahLst/>
              <a:cxnLst/>
              <a:rect l="l" t="t" r="r" b="b"/>
              <a:pathLst>
                <a:path w="2911" h="976" extrusionOk="0">
                  <a:moveTo>
                    <a:pt x="249" y="0"/>
                  </a:moveTo>
                  <a:cubicBezTo>
                    <a:pt x="67" y="0"/>
                    <a:pt x="1" y="53"/>
                    <a:pt x="107" y="159"/>
                  </a:cubicBezTo>
                  <a:lnTo>
                    <a:pt x="232" y="180"/>
                  </a:lnTo>
                  <a:cubicBezTo>
                    <a:pt x="1027" y="285"/>
                    <a:pt x="1718" y="682"/>
                    <a:pt x="2492" y="891"/>
                  </a:cubicBezTo>
                  <a:lnTo>
                    <a:pt x="2764" y="975"/>
                  </a:lnTo>
                  <a:cubicBezTo>
                    <a:pt x="2910" y="808"/>
                    <a:pt x="1467" y="264"/>
                    <a:pt x="860" y="96"/>
                  </a:cubicBezTo>
                  <a:cubicBezTo>
                    <a:pt x="603" y="32"/>
                    <a:pt x="391" y="0"/>
                    <a:pt x="2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7"/>
            <p:cNvSpPr/>
            <p:nvPr/>
          </p:nvSpPr>
          <p:spPr>
            <a:xfrm>
              <a:off x="5550725" y="1184325"/>
              <a:ext cx="38575" cy="15250"/>
            </a:xfrm>
            <a:custGeom>
              <a:avLst/>
              <a:gdLst/>
              <a:ahLst/>
              <a:cxnLst/>
              <a:rect l="l" t="t" r="r" b="b"/>
              <a:pathLst>
                <a:path w="1543" h="610" extrusionOk="0">
                  <a:moveTo>
                    <a:pt x="374" y="0"/>
                  </a:moveTo>
                  <a:cubicBezTo>
                    <a:pt x="343" y="0"/>
                    <a:pt x="314" y="1"/>
                    <a:pt x="287" y="3"/>
                  </a:cubicBezTo>
                  <a:cubicBezTo>
                    <a:pt x="15" y="24"/>
                    <a:pt x="183" y="254"/>
                    <a:pt x="287" y="317"/>
                  </a:cubicBezTo>
                  <a:cubicBezTo>
                    <a:pt x="369" y="358"/>
                    <a:pt x="362" y="390"/>
                    <a:pt x="289" y="390"/>
                  </a:cubicBezTo>
                  <a:cubicBezTo>
                    <a:pt x="251" y="390"/>
                    <a:pt x="193" y="380"/>
                    <a:pt x="120" y="359"/>
                  </a:cubicBezTo>
                  <a:cubicBezTo>
                    <a:pt x="116" y="358"/>
                    <a:pt x="112" y="358"/>
                    <a:pt x="108" y="358"/>
                  </a:cubicBezTo>
                  <a:cubicBezTo>
                    <a:pt x="1" y="358"/>
                    <a:pt x="299" y="609"/>
                    <a:pt x="725" y="609"/>
                  </a:cubicBezTo>
                  <a:cubicBezTo>
                    <a:pt x="818" y="609"/>
                    <a:pt x="917" y="597"/>
                    <a:pt x="1020" y="568"/>
                  </a:cubicBezTo>
                  <a:lnTo>
                    <a:pt x="1543" y="400"/>
                  </a:lnTo>
                  <a:cubicBezTo>
                    <a:pt x="1543" y="254"/>
                    <a:pt x="1417" y="128"/>
                    <a:pt x="1313" y="107"/>
                  </a:cubicBezTo>
                  <a:cubicBezTo>
                    <a:pt x="1217" y="88"/>
                    <a:pt x="689" y="0"/>
                    <a:pt x="3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7"/>
            <p:cNvSpPr/>
            <p:nvPr/>
          </p:nvSpPr>
          <p:spPr>
            <a:xfrm>
              <a:off x="3597350" y="811275"/>
              <a:ext cx="66450" cy="9050"/>
            </a:xfrm>
            <a:custGeom>
              <a:avLst/>
              <a:gdLst/>
              <a:ahLst/>
              <a:cxnLst/>
              <a:rect l="l" t="t" r="r" b="b"/>
              <a:pathLst>
                <a:path w="2658" h="362" extrusionOk="0">
                  <a:moveTo>
                    <a:pt x="2549" y="0"/>
                  </a:moveTo>
                  <a:cubicBezTo>
                    <a:pt x="2295" y="0"/>
                    <a:pt x="1056" y="159"/>
                    <a:pt x="565" y="216"/>
                  </a:cubicBezTo>
                  <a:cubicBezTo>
                    <a:pt x="1" y="299"/>
                    <a:pt x="1" y="362"/>
                    <a:pt x="565" y="362"/>
                  </a:cubicBezTo>
                  <a:cubicBezTo>
                    <a:pt x="1110" y="362"/>
                    <a:pt x="2595" y="278"/>
                    <a:pt x="2616" y="257"/>
                  </a:cubicBezTo>
                  <a:cubicBezTo>
                    <a:pt x="2658" y="195"/>
                    <a:pt x="2616" y="69"/>
                    <a:pt x="2595" y="6"/>
                  </a:cubicBezTo>
                  <a:cubicBezTo>
                    <a:pt x="2593" y="2"/>
                    <a:pt x="2577" y="0"/>
                    <a:pt x="25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7"/>
            <p:cNvSpPr/>
            <p:nvPr/>
          </p:nvSpPr>
          <p:spPr>
            <a:xfrm>
              <a:off x="2255625" y="1140525"/>
              <a:ext cx="80825" cy="17800"/>
            </a:xfrm>
            <a:custGeom>
              <a:avLst/>
              <a:gdLst/>
              <a:ahLst/>
              <a:cxnLst/>
              <a:rect l="l" t="t" r="r" b="b"/>
              <a:pathLst>
                <a:path w="3233" h="712" extrusionOk="0">
                  <a:moveTo>
                    <a:pt x="2730" y="0"/>
                  </a:moveTo>
                  <a:cubicBezTo>
                    <a:pt x="2209" y="0"/>
                    <a:pt x="1398" y="32"/>
                    <a:pt x="1026" y="165"/>
                  </a:cubicBezTo>
                  <a:cubicBezTo>
                    <a:pt x="461" y="374"/>
                    <a:pt x="0" y="688"/>
                    <a:pt x="0" y="709"/>
                  </a:cubicBezTo>
                  <a:cubicBezTo>
                    <a:pt x="0" y="710"/>
                    <a:pt x="4" y="711"/>
                    <a:pt x="10" y="711"/>
                  </a:cubicBezTo>
                  <a:cubicBezTo>
                    <a:pt x="80" y="711"/>
                    <a:pt x="506" y="612"/>
                    <a:pt x="984" y="478"/>
                  </a:cubicBezTo>
                  <a:cubicBezTo>
                    <a:pt x="1507" y="290"/>
                    <a:pt x="3097" y="18"/>
                    <a:pt x="3202" y="18"/>
                  </a:cubicBezTo>
                  <a:cubicBezTo>
                    <a:pt x="3232" y="11"/>
                    <a:pt x="3029" y="0"/>
                    <a:pt x="27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7"/>
            <p:cNvSpPr/>
            <p:nvPr/>
          </p:nvSpPr>
          <p:spPr>
            <a:xfrm>
              <a:off x="5388425" y="1187725"/>
              <a:ext cx="31400" cy="21275"/>
            </a:xfrm>
            <a:custGeom>
              <a:avLst/>
              <a:gdLst/>
              <a:ahLst/>
              <a:cxnLst/>
              <a:rect l="l" t="t" r="r" b="b"/>
              <a:pathLst>
                <a:path w="1256" h="851" extrusionOk="0">
                  <a:moveTo>
                    <a:pt x="655" y="0"/>
                  </a:moveTo>
                  <a:cubicBezTo>
                    <a:pt x="509" y="0"/>
                    <a:pt x="398" y="107"/>
                    <a:pt x="398" y="139"/>
                  </a:cubicBezTo>
                  <a:cubicBezTo>
                    <a:pt x="398" y="202"/>
                    <a:pt x="628" y="327"/>
                    <a:pt x="753" y="390"/>
                  </a:cubicBezTo>
                  <a:cubicBezTo>
                    <a:pt x="858" y="411"/>
                    <a:pt x="377" y="495"/>
                    <a:pt x="209" y="515"/>
                  </a:cubicBezTo>
                  <a:cubicBezTo>
                    <a:pt x="84" y="536"/>
                    <a:pt x="0" y="725"/>
                    <a:pt x="0" y="767"/>
                  </a:cubicBezTo>
                  <a:cubicBezTo>
                    <a:pt x="21" y="829"/>
                    <a:pt x="586" y="850"/>
                    <a:pt x="795" y="850"/>
                  </a:cubicBezTo>
                  <a:cubicBezTo>
                    <a:pt x="1004" y="850"/>
                    <a:pt x="1172" y="787"/>
                    <a:pt x="1235" y="704"/>
                  </a:cubicBezTo>
                  <a:cubicBezTo>
                    <a:pt x="1255" y="599"/>
                    <a:pt x="963" y="118"/>
                    <a:pt x="795" y="34"/>
                  </a:cubicBezTo>
                  <a:cubicBezTo>
                    <a:pt x="747" y="10"/>
                    <a:pt x="699" y="0"/>
                    <a:pt x="6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7"/>
            <p:cNvSpPr/>
            <p:nvPr/>
          </p:nvSpPr>
          <p:spPr>
            <a:xfrm>
              <a:off x="5437050" y="1208975"/>
              <a:ext cx="44500" cy="9300"/>
            </a:xfrm>
            <a:custGeom>
              <a:avLst/>
              <a:gdLst/>
              <a:ahLst/>
              <a:cxnLst/>
              <a:rect l="l" t="t" r="r" b="b"/>
              <a:pathLst>
                <a:path w="1780" h="372" extrusionOk="0">
                  <a:moveTo>
                    <a:pt x="545" y="0"/>
                  </a:moveTo>
                  <a:cubicBezTo>
                    <a:pt x="168" y="42"/>
                    <a:pt x="1" y="147"/>
                    <a:pt x="85" y="251"/>
                  </a:cubicBezTo>
                  <a:cubicBezTo>
                    <a:pt x="178" y="329"/>
                    <a:pt x="708" y="372"/>
                    <a:pt x="1087" y="372"/>
                  </a:cubicBezTo>
                  <a:cubicBezTo>
                    <a:pt x="1219" y="372"/>
                    <a:pt x="1333" y="367"/>
                    <a:pt x="1403" y="356"/>
                  </a:cubicBezTo>
                  <a:cubicBezTo>
                    <a:pt x="1612" y="293"/>
                    <a:pt x="1779" y="147"/>
                    <a:pt x="1779" y="84"/>
                  </a:cubicBezTo>
                  <a:cubicBezTo>
                    <a:pt x="1779" y="42"/>
                    <a:pt x="880" y="0"/>
                    <a:pt x="5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7"/>
            <p:cNvSpPr/>
            <p:nvPr/>
          </p:nvSpPr>
          <p:spPr>
            <a:xfrm>
              <a:off x="5682925" y="1026975"/>
              <a:ext cx="33400" cy="13425"/>
            </a:xfrm>
            <a:custGeom>
              <a:avLst/>
              <a:gdLst/>
              <a:ahLst/>
              <a:cxnLst/>
              <a:rect l="l" t="t" r="r" b="b"/>
              <a:pathLst>
                <a:path w="1336" h="537" extrusionOk="0">
                  <a:moveTo>
                    <a:pt x="890" y="1"/>
                  </a:moveTo>
                  <a:cubicBezTo>
                    <a:pt x="636" y="1"/>
                    <a:pt x="269" y="84"/>
                    <a:pt x="146" y="145"/>
                  </a:cubicBezTo>
                  <a:cubicBezTo>
                    <a:pt x="0" y="229"/>
                    <a:pt x="146" y="375"/>
                    <a:pt x="523" y="522"/>
                  </a:cubicBezTo>
                  <a:cubicBezTo>
                    <a:pt x="558" y="532"/>
                    <a:pt x="593" y="537"/>
                    <a:pt x="629" y="537"/>
                  </a:cubicBezTo>
                  <a:cubicBezTo>
                    <a:pt x="965" y="537"/>
                    <a:pt x="1336" y="135"/>
                    <a:pt x="1109" y="41"/>
                  </a:cubicBezTo>
                  <a:cubicBezTo>
                    <a:pt x="1064" y="12"/>
                    <a:pt x="985" y="1"/>
                    <a:pt x="8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7"/>
            <p:cNvSpPr/>
            <p:nvPr/>
          </p:nvSpPr>
          <p:spPr>
            <a:xfrm>
              <a:off x="5740575" y="1033175"/>
              <a:ext cx="16125" cy="15425"/>
            </a:xfrm>
            <a:custGeom>
              <a:avLst/>
              <a:gdLst/>
              <a:ahLst/>
              <a:cxnLst/>
              <a:rect l="l" t="t" r="r" b="b"/>
              <a:pathLst>
                <a:path w="645" h="617" extrusionOk="0">
                  <a:moveTo>
                    <a:pt x="174" y="0"/>
                  </a:moveTo>
                  <a:cubicBezTo>
                    <a:pt x="0" y="0"/>
                    <a:pt x="42" y="171"/>
                    <a:pt x="121" y="211"/>
                  </a:cubicBezTo>
                  <a:cubicBezTo>
                    <a:pt x="163" y="274"/>
                    <a:pt x="121" y="504"/>
                    <a:pt x="100" y="588"/>
                  </a:cubicBezTo>
                  <a:cubicBezTo>
                    <a:pt x="87" y="607"/>
                    <a:pt x="92" y="617"/>
                    <a:pt x="112" y="617"/>
                  </a:cubicBezTo>
                  <a:cubicBezTo>
                    <a:pt x="157" y="617"/>
                    <a:pt x="276" y="570"/>
                    <a:pt x="435" y="483"/>
                  </a:cubicBezTo>
                  <a:cubicBezTo>
                    <a:pt x="644" y="337"/>
                    <a:pt x="372" y="23"/>
                    <a:pt x="205" y="2"/>
                  </a:cubicBezTo>
                  <a:cubicBezTo>
                    <a:pt x="194" y="1"/>
                    <a:pt x="184" y="0"/>
                    <a:pt x="1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7"/>
            <p:cNvSpPr/>
            <p:nvPr/>
          </p:nvSpPr>
          <p:spPr>
            <a:xfrm>
              <a:off x="5211575" y="1099250"/>
              <a:ext cx="17325" cy="11600"/>
            </a:xfrm>
            <a:custGeom>
              <a:avLst/>
              <a:gdLst/>
              <a:ahLst/>
              <a:cxnLst/>
              <a:rect l="l" t="t" r="r" b="b"/>
              <a:pathLst>
                <a:path w="693" h="464" extrusionOk="0">
                  <a:moveTo>
                    <a:pt x="650" y="0"/>
                  </a:moveTo>
                  <a:cubicBezTo>
                    <a:pt x="572" y="0"/>
                    <a:pt x="397" y="43"/>
                    <a:pt x="211" y="121"/>
                  </a:cubicBezTo>
                  <a:cubicBezTo>
                    <a:pt x="1" y="226"/>
                    <a:pt x="25" y="464"/>
                    <a:pt x="187" y="464"/>
                  </a:cubicBezTo>
                  <a:cubicBezTo>
                    <a:pt x="218" y="464"/>
                    <a:pt x="254" y="455"/>
                    <a:pt x="295" y="435"/>
                  </a:cubicBezTo>
                  <a:cubicBezTo>
                    <a:pt x="525" y="309"/>
                    <a:pt x="692" y="79"/>
                    <a:pt x="692" y="16"/>
                  </a:cubicBezTo>
                  <a:cubicBezTo>
                    <a:pt x="692" y="5"/>
                    <a:pt x="677" y="0"/>
                    <a:pt x="6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7"/>
            <p:cNvSpPr/>
            <p:nvPr/>
          </p:nvSpPr>
          <p:spPr>
            <a:xfrm>
              <a:off x="3735450" y="753350"/>
              <a:ext cx="21475" cy="7075"/>
            </a:xfrm>
            <a:custGeom>
              <a:avLst/>
              <a:gdLst/>
              <a:ahLst/>
              <a:cxnLst/>
              <a:rect l="l" t="t" r="r" b="b"/>
              <a:pathLst>
                <a:path w="859" h="283" extrusionOk="0">
                  <a:moveTo>
                    <a:pt x="649" y="1"/>
                  </a:moveTo>
                  <a:cubicBezTo>
                    <a:pt x="482" y="1"/>
                    <a:pt x="0" y="189"/>
                    <a:pt x="0" y="273"/>
                  </a:cubicBezTo>
                  <a:cubicBezTo>
                    <a:pt x="0" y="279"/>
                    <a:pt x="13" y="282"/>
                    <a:pt x="34" y="282"/>
                  </a:cubicBezTo>
                  <a:cubicBezTo>
                    <a:pt x="150" y="282"/>
                    <a:pt x="532" y="197"/>
                    <a:pt x="691" y="126"/>
                  </a:cubicBezTo>
                  <a:cubicBezTo>
                    <a:pt x="858" y="64"/>
                    <a:pt x="837" y="1"/>
                    <a:pt x="6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7"/>
            <p:cNvSpPr/>
            <p:nvPr/>
          </p:nvSpPr>
          <p:spPr>
            <a:xfrm>
              <a:off x="5513425" y="1038425"/>
              <a:ext cx="36650" cy="4750"/>
            </a:xfrm>
            <a:custGeom>
              <a:avLst/>
              <a:gdLst/>
              <a:ahLst/>
              <a:cxnLst/>
              <a:rect l="l" t="t" r="r" b="b"/>
              <a:pathLst>
                <a:path w="1466" h="190" extrusionOk="0">
                  <a:moveTo>
                    <a:pt x="850" y="0"/>
                  </a:moveTo>
                  <a:cubicBezTo>
                    <a:pt x="691" y="0"/>
                    <a:pt x="537" y="7"/>
                    <a:pt x="440" y="22"/>
                  </a:cubicBezTo>
                  <a:cubicBezTo>
                    <a:pt x="210" y="85"/>
                    <a:pt x="1" y="189"/>
                    <a:pt x="1" y="189"/>
                  </a:cubicBezTo>
                  <a:lnTo>
                    <a:pt x="963" y="189"/>
                  </a:lnTo>
                  <a:cubicBezTo>
                    <a:pt x="1235" y="169"/>
                    <a:pt x="1465" y="106"/>
                    <a:pt x="1444" y="64"/>
                  </a:cubicBezTo>
                  <a:cubicBezTo>
                    <a:pt x="1444" y="23"/>
                    <a:pt x="1139" y="0"/>
                    <a:pt x="8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7"/>
            <p:cNvSpPr/>
            <p:nvPr/>
          </p:nvSpPr>
          <p:spPr>
            <a:xfrm>
              <a:off x="5349175" y="1203800"/>
              <a:ext cx="17825" cy="9850"/>
            </a:xfrm>
            <a:custGeom>
              <a:avLst/>
              <a:gdLst/>
              <a:ahLst/>
              <a:cxnLst/>
              <a:rect l="l" t="t" r="r" b="b"/>
              <a:pathLst>
                <a:path w="713" h="394" extrusionOk="0">
                  <a:moveTo>
                    <a:pt x="572" y="1"/>
                  </a:moveTo>
                  <a:cubicBezTo>
                    <a:pt x="431" y="1"/>
                    <a:pt x="221" y="55"/>
                    <a:pt x="126" y="82"/>
                  </a:cubicBezTo>
                  <a:cubicBezTo>
                    <a:pt x="1" y="124"/>
                    <a:pt x="1" y="270"/>
                    <a:pt x="126" y="375"/>
                  </a:cubicBezTo>
                  <a:cubicBezTo>
                    <a:pt x="145" y="388"/>
                    <a:pt x="168" y="394"/>
                    <a:pt x="195" y="394"/>
                  </a:cubicBezTo>
                  <a:cubicBezTo>
                    <a:pt x="377" y="394"/>
                    <a:pt x="712" y="116"/>
                    <a:pt x="712" y="61"/>
                  </a:cubicBezTo>
                  <a:cubicBezTo>
                    <a:pt x="705" y="17"/>
                    <a:pt x="648" y="1"/>
                    <a:pt x="5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7"/>
            <p:cNvSpPr/>
            <p:nvPr/>
          </p:nvSpPr>
          <p:spPr>
            <a:xfrm>
              <a:off x="1824075" y="1119550"/>
              <a:ext cx="32975" cy="7525"/>
            </a:xfrm>
            <a:custGeom>
              <a:avLst/>
              <a:gdLst/>
              <a:ahLst/>
              <a:cxnLst/>
              <a:rect l="l" t="t" r="r" b="b"/>
              <a:pathLst>
                <a:path w="1319" h="301" extrusionOk="0">
                  <a:moveTo>
                    <a:pt x="740" y="1"/>
                  </a:moveTo>
                  <a:cubicBezTo>
                    <a:pt x="350" y="1"/>
                    <a:pt x="276" y="62"/>
                    <a:pt x="1" y="292"/>
                  </a:cubicBezTo>
                  <a:cubicBezTo>
                    <a:pt x="124" y="297"/>
                    <a:pt x="222" y="300"/>
                    <a:pt x="305" y="300"/>
                  </a:cubicBezTo>
                  <a:cubicBezTo>
                    <a:pt x="619" y="300"/>
                    <a:pt x="741" y="251"/>
                    <a:pt x="1319" y="20"/>
                  </a:cubicBezTo>
                  <a:cubicBezTo>
                    <a:pt x="1067" y="9"/>
                    <a:pt x="882" y="1"/>
                    <a:pt x="7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7"/>
            <p:cNvSpPr/>
            <p:nvPr/>
          </p:nvSpPr>
          <p:spPr>
            <a:xfrm>
              <a:off x="5537500" y="1001100"/>
              <a:ext cx="19900" cy="8700"/>
            </a:xfrm>
            <a:custGeom>
              <a:avLst/>
              <a:gdLst/>
              <a:ahLst/>
              <a:cxnLst/>
              <a:rect l="l" t="t" r="r" b="b"/>
              <a:pathLst>
                <a:path w="796" h="348" extrusionOk="0">
                  <a:moveTo>
                    <a:pt x="504" y="1"/>
                  </a:moveTo>
                  <a:cubicBezTo>
                    <a:pt x="322" y="1"/>
                    <a:pt x="17" y="154"/>
                    <a:pt x="0" y="239"/>
                  </a:cubicBezTo>
                  <a:cubicBezTo>
                    <a:pt x="0" y="306"/>
                    <a:pt x="55" y="325"/>
                    <a:pt x="111" y="325"/>
                  </a:cubicBezTo>
                  <a:cubicBezTo>
                    <a:pt x="160" y="325"/>
                    <a:pt x="211" y="311"/>
                    <a:pt x="230" y="301"/>
                  </a:cubicBezTo>
                  <a:cubicBezTo>
                    <a:pt x="245" y="291"/>
                    <a:pt x="264" y="287"/>
                    <a:pt x="284" y="287"/>
                  </a:cubicBezTo>
                  <a:cubicBezTo>
                    <a:pt x="348" y="287"/>
                    <a:pt x="424" y="327"/>
                    <a:pt x="440" y="343"/>
                  </a:cubicBezTo>
                  <a:cubicBezTo>
                    <a:pt x="448" y="346"/>
                    <a:pt x="459" y="347"/>
                    <a:pt x="472" y="347"/>
                  </a:cubicBezTo>
                  <a:cubicBezTo>
                    <a:pt x="551" y="347"/>
                    <a:pt x="696" y="296"/>
                    <a:pt x="733" y="260"/>
                  </a:cubicBezTo>
                  <a:cubicBezTo>
                    <a:pt x="795" y="239"/>
                    <a:pt x="733" y="134"/>
                    <a:pt x="607" y="29"/>
                  </a:cubicBezTo>
                  <a:cubicBezTo>
                    <a:pt x="583" y="9"/>
                    <a:pt x="547" y="1"/>
                    <a:pt x="5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7"/>
            <p:cNvSpPr/>
            <p:nvPr/>
          </p:nvSpPr>
          <p:spPr>
            <a:xfrm>
              <a:off x="2946625" y="787300"/>
              <a:ext cx="14575" cy="10550"/>
            </a:xfrm>
            <a:custGeom>
              <a:avLst/>
              <a:gdLst/>
              <a:ahLst/>
              <a:cxnLst/>
              <a:rect l="l" t="t" r="r" b="b"/>
              <a:pathLst>
                <a:path w="583" h="422" extrusionOk="0">
                  <a:moveTo>
                    <a:pt x="403" y="0"/>
                  </a:moveTo>
                  <a:cubicBezTo>
                    <a:pt x="395" y="0"/>
                    <a:pt x="386" y="1"/>
                    <a:pt x="377" y="3"/>
                  </a:cubicBezTo>
                  <a:cubicBezTo>
                    <a:pt x="168" y="24"/>
                    <a:pt x="1" y="233"/>
                    <a:pt x="1" y="296"/>
                  </a:cubicBezTo>
                  <a:cubicBezTo>
                    <a:pt x="1" y="338"/>
                    <a:pt x="168" y="421"/>
                    <a:pt x="356" y="421"/>
                  </a:cubicBezTo>
                  <a:cubicBezTo>
                    <a:pt x="536" y="421"/>
                    <a:pt x="583" y="0"/>
                    <a:pt x="4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7"/>
            <p:cNvSpPr/>
            <p:nvPr/>
          </p:nvSpPr>
          <p:spPr>
            <a:xfrm>
              <a:off x="5707500" y="1003400"/>
              <a:ext cx="26700" cy="7250"/>
            </a:xfrm>
            <a:custGeom>
              <a:avLst/>
              <a:gdLst/>
              <a:ahLst/>
              <a:cxnLst/>
              <a:rect l="l" t="t" r="r" b="b"/>
              <a:pathLst>
                <a:path w="1068" h="290" extrusionOk="0">
                  <a:moveTo>
                    <a:pt x="231" y="0"/>
                  </a:moveTo>
                  <a:cubicBezTo>
                    <a:pt x="0" y="0"/>
                    <a:pt x="0" y="230"/>
                    <a:pt x="63" y="272"/>
                  </a:cubicBezTo>
                  <a:cubicBezTo>
                    <a:pt x="67" y="284"/>
                    <a:pt x="91" y="289"/>
                    <a:pt x="128" y="289"/>
                  </a:cubicBezTo>
                  <a:cubicBezTo>
                    <a:pt x="285" y="289"/>
                    <a:pt x="681" y="197"/>
                    <a:pt x="816" y="147"/>
                  </a:cubicBezTo>
                  <a:cubicBezTo>
                    <a:pt x="963" y="126"/>
                    <a:pt x="1068" y="63"/>
                    <a:pt x="1068" y="42"/>
                  </a:cubicBezTo>
                  <a:cubicBezTo>
                    <a:pt x="1068" y="42"/>
                    <a:pt x="482" y="0"/>
                    <a:pt x="2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7"/>
            <p:cNvSpPr/>
            <p:nvPr/>
          </p:nvSpPr>
          <p:spPr>
            <a:xfrm>
              <a:off x="1963225" y="771675"/>
              <a:ext cx="27225" cy="9425"/>
            </a:xfrm>
            <a:custGeom>
              <a:avLst/>
              <a:gdLst/>
              <a:ahLst/>
              <a:cxnLst/>
              <a:rect l="l" t="t" r="r" b="b"/>
              <a:pathLst>
                <a:path w="1089" h="377" extrusionOk="0">
                  <a:moveTo>
                    <a:pt x="565" y="0"/>
                  </a:moveTo>
                  <a:cubicBezTo>
                    <a:pt x="440" y="0"/>
                    <a:pt x="168" y="167"/>
                    <a:pt x="84" y="230"/>
                  </a:cubicBezTo>
                  <a:cubicBezTo>
                    <a:pt x="0" y="314"/>
                    <a:pt x="84" y="377"/>
                    <a:pt x="251" y="377"/>
                  </a:cubicBezTo>
                  <a:cubicBezTo>
                    <a:pt x="398" y="377"/>
                    <a:pt x="753" y="314"/>
                    <a:pt x="712" y="293"/>
                  </a:cubicBezTo>
                  <a:cubicBezTo>
                    <a:pt x="691" y="293"/>
                    <a:pt x="900" y="188"/>
                    <a:pt x="984" y="147"/>
                  </a:cubicBezTo>
                  <a:cubicBezTo>
                    <a:pt x="1067" y="105"/>
                    <a:pt x="1088" y="42"/>
                    <a:pt x="1067" y="21"/>
                  </a:cubicBezTo>
                  <a:cubicBezTo>
                    <a:pt x="1025" y="0"/>
                    <a:pt x="691" y="0"/>
                    <a:pt x="5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7"/>
            <p:cNvSpPr/>
            <p:nvPr/>
          </p:nvSpPr>
          <p:spPr>
            <a:xfrm>
              <a:off x="5680825" y="1106450"/>
              <a:ext cx="25650" cy="7475"/>
            </a:xfrm>
            <a:custGeom>
              <a:avLst/>
              <a:gdLst/>
              <a:ahLst/>
              <a:cxnLst/>
              <a:rect l="l" t="t" r="r" b="b"/>
              <a:pathLst>
                <a:path w="1026" h="299" extrusionOk="0">
                  <a:moveTo>
                    <a:pt x="314" y="0"/>
                  </a:moveTo>
                  <a:cubicBezTo>
                    <a:pt x="147" y="0"/>
                    <a:pt x="0" y="21"/>
                    <a:pt x="0" y="63"/>
                  </a:cubicBezTo>
                  <a:cubicBezTo>
                    <a:pt x="0" y="84"/>
                    <a:pt x="502" y="272"/>
                    <a:pt x="712" y="293"/>
                  </a:cubicBezTo>
                  <a:cubicBezTo>
                    <a:pt x="729" y="297"/>
                    <a:pt x="746" y="298"/>
                    <a:pt x="761" y="298"/>
                  </a:cubicBezTo>
                  <a:cubicBezTo>
                    <a:pt x="938" y="298"/>
                    <a:pt x="1026" y="101"/>
                    <a:pt x="1026" y="63"/>
                  </a:cubicBezTo>
                  <a:cubicBezTo>
                    <a:pt x="984" y="0"/>
                    <a:pt x="502" y="0"/>
                    <a:pt x="3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7"/>
            <p:cNvSpPr/>
            <p:nvPr/>
          </p:nvSpPr>
          <p:spPr>
            <a:xfrm>
              <a:off x="5427650" y="1116900"/>
              <a:ext cx="20425" cy="7350"/>
            </a:xfrm>
            <a:custGeom>
              <a:avLst/>
              <a:gdLst/>
              <a:ahLst/>
              <a:cxnLst/>
              <a:rect l="l" t="t" r="r" b="b"/>
              <a:pathLst>
                <a:path w="817" h="294" extrusionOk="0">
                  <a:moveTo>
                    <a:pt x="523" y="1"/>
                  </a:moveTo>
                  <a:cubicBezTo>
                    <a:pt x="377" y="1"/>
                    <a:pt x="0" y="168"/>
                    <a:pt x="0" y="210"/>
                  </a:cubicBezTo>
                  <a:cubicBezTo>
                    <a:pt x="0" y="273"/>
                    <a:pt x="398" y="294"/>
                    <a:pt x="523" y="294"/>
                  </a:cubicBezTo>
                  <a:cubicBezTo>
                    <a:pt x="649" y="294"/>
                    <a:pt x="795" y="252"/>
                    <a:pt x="816" y="210"/>
                  </a:cubicBezTo>
                  <a:lnTo>
                    <a:pt x="816" y="189"/>
                  </a:lnTo>
                  <a:lnTo>
                    <a:pt x="816" y="126"/>
                  </a:lnTo>
                  <a:cubicBezTo>
                    <a:pt x="795" y="63"/>
                    <a:pt x="649" y="1"/>
                    <a:pt x="5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7"/>
            <p:cNvSpPr/>
            <p:nvPr/>
          </p:nvSpPr>
          <p:spPr>
            <a:xfrm>
              <a:off x="5675075" y="1124225"/>
              <a:ext cx="21475" cy="13100"/>
            </a:xfrm>
            <a:custGeom>
              <a:avLst/>
              <a:gdLst/>
              <a:ahLst/>
              <a:cxnLst/>
              <a:rect l="l" t="t" r="r" b="b"/>
              <a:pathLst>
                <a:path w="859" h="524" extrusionOk="0">
                  <a:moveTo>
                    <a:pt x="774" y="1"/>
                  </a:moveTo>
                  <a:cubicBezTo>
                    <a:pt x="377" y="1"/>
                    <a:pt x="314" y="314"/>
                    <a:pt x="0" y="524"/>
                  </a:cubicBezTo>
                  <a:cubicBezTo>
                    <a:pt x="795" y="524"/>
                    <a:pt x="858" y="461"/>
                    <a:pt x="7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7"/>
            <p:cNvSpPr/>
            <p:nvPr/>
          </p:nvSpPr>
          <p:spPr>
            <a:xfrm>
              <a:off x="5221025" y="1163450"/>
              <a:ext cx="36125" cy="3700"/>
            </a:xfrm>
            <a:custGeom>
              <a:avLst/>
              <a:gdLst/>
              <a:ahLst/>
              <a:cxnLst/>
              <a:rect l="l" t="t" r="r" b="b"/>
              <a:pathLst>
                <a:path w="1445" h="148" extrusionOk="0">
                  <a:moveTo>
                    <a:pt x="524" y="1"/>
                  </a:moveTo>
                  <a:cubicBezTo>
                    <a:pt x="231" y="1"/>
                    <a:pt x="0" y="22"/>
                    <a:pt x="0" y="43"/>
                  </a:cubicBezTo>
                  <a:cubicBezTo>
                    <a:pt x="21" y="85"/>
                    <a:pt x="272" y="147"/>
                    <a:pt x="544" y="147"/>
                  </a:cubicBezTo>
                  <a:lnTo>
                    <a:pt x="816" y="126"/>
                  </a:lnTo>
                  <a:lnTo>
                    <a:pt x="1068" y="105"/>
                  </a:lnTo>
                  <a:cubicBezTo>
                    <a:pt x="1444" y="22"/>
                    <a:pt x="816" y="1"/>
                    <a:pt x="5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7"/>
            <p:cNvSpPr/>
            <p:nvPr/>
          </p:nvSpPr>
          <p:spPr>
            <a:xfrm>
              <a:off x="5294775" y="1197975"/>
              <a:ext cx="20950" cy="8400"/>
            </a:xfrm>
            <a:custGeom>
              <a:avLst/>
              <a:gdLst/>
              <a:ahLst/>
              <a:cxnLst/>
              <a:rect l="l" t="t" r="r" b="b"/>
              <a:pathLst>
                <a:path w="838" h="336" extrusionOk="0">
                  <a:moveTo>
                    <a:pt x="210" y="1"/>
                  </a:moveTo>
                  <a:cubicBezTo>
                    <a:pt x="63" y="22"/>
                    <a:pt x="1" y="210"/>
                    <a:pt x="1" y="252"/>
                  </a:cubicBezTo>
                  <a:cubicBezTo>
                    <a:pt x="1" y="315"/>
                    <a:pt x="398" y="336"/>
                    <a:pt x="545" y="336"/>
                  </a:cubicBezTo>
                  <a:cubicBezTo>
                    <a:pt x="712" y="336"/>
                    <a:pt x="838" y="294"/>
                    <a:pt x="817" y="210"/>
                  </a:cubicBezTo>
                  <a:cubicBezTo>
                    <a:pt x="796" y="168"/>
                    <a:pt x="356" y="1"/>
                    <a:pt x="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7"/>
            <p:cNvSpPr/>
            <p:nvPr/>
          </p:nvSpPr>
          <p:spPr>
            <a:xfrm>
              <a:off x="5459025" y="1110925"/>
              <a:ext cx="34025" cy="3400"/>
            </a:xfrm>
            <a:custGeom>
              <a:avLst/>
              <a:gdLst/>
              <a:ahLst/>
              <a:cxnLst/>
              <a:rect l="l" t="t" r="r" b="b"/>
              <a:pathLst>
                <a:path w="1361" h="136" extrusionOk="0">
                  <a:moveTo>
                    <a:pt x="548" y="1"/>
                  </a:moveTo>
                  <a:cubicBezTo>
                    <a:pt x="449" y="1"/>
                    <a:pt x="364" y="3"/>
                    <a:pt x="315" y="10"/>
                  </a:cubicBezTo>
                  <a:cubicBezTo>
                    <a:pt x="126" y="51"/>
                    <a:pt x="1" y="114"/>
                    <a:pt x="1" y="135"/>
                  </a:cubicBezTo>
                  <a:lnTo>
                    <a:pt x="942" y="135"/>
                  </a:lnTo>
                  <a:cubicBezTo>
                    <a:pt x="1235" y="114"/>
                    <a:pt x="1361" y="72"/>
                    <a:pt x="1235" y="30"/>
                  </a:cubicBezTo>
                  <a:cubicBezTo>
                    <a:pt x="1117" y="16"/>
                    <a:pt x="789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7"/>
            <p:cNvSpPr/>
            <p:nvPr/>
          </p:nvSpPr>
          <p:spPr>
            <a:xfrm>
              <a:off x="1726700" y="954225"/>
              <a:ext cx="15800" cy="5850"/>
            </a:xfrm>
            <a:custGeom>
              <a:avLst/>
              <a:gdLst/>
              <a:ahLst/>
              <a:cxnLst/>
              <a:rect l="l" t="t" r="r" b="b"/>
              <a:pathLst>
                <a:path w="632" h="234" extrusionOk="0">
                  <a:moveTo>
                    <a:pt x="485" y="0"/>
                  </a:moveTo>
                  <a:cubicBezTo>
                    <a:pt x="338" y="0"/>
                    <a:pt x="87" y="147"/>
                    <a:pt x="25" y="210"/>
                  </a:cubicBezTo>
                  <a:cubicBezTo>
                    <a:pt x="0" y="222"/>
                    <a:pt x="32" y="234"/>
                    <a:pt x="99" y="234"/>
                  </a:cubicBezTo>
                  <a:cubicBezTo>
                    <a:pt x="149" y="234"/>
                    <a:pt x="217" y="227"/>
                    <a:pt x="297" y="210"/>
                  </a:cubicBezTo>
                  <a:cubicBezTo>
                    <a:pt x="485" y="147"/>
                    <a:pt x="631" y="0"/>
                    <a:pt x="4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7"/>
            <p:cNvSpPr/>
            <p:nvPr/>
          </p:nvSpPr>
          <p:spPr>
            <a:xfrm>
              <a:off x="5666325" y="844300"/>
              <a:ext cx="12950" cy="5325"/>
            </a:xfrm>
            <a:custGeom>
              <a:avLst/>
              <a:gdLst/>
              <a:ahLst/>
              <a:cxnLst/>
              <a:rect l="l" t="t" r="r" b="b"/>
              <a:pathLst>
                <a:path w="518" h="213" extrusionOk="0">
                  <a:moveTo>
                    <a:pt x="198" y="1"/>
                  </a:moveTo>
                  <a:cubicBezTo>
                    <a:pt x="47" y="1"/>
                    <a:pt x="0" y="91"/>
                    <a:pt x="57" y="129"/>
                  </a:cubicBezTo>
                  <a:cubicBezTo>
                    <a:pt x="99" y="192"/>
                    <a:pt x="266" y="213"/>
                    <a:pt x="392" y="213"/>
                  </a:cubicBezTo>
                  <a:cubicBezTo>
                    <a:pt x="518" y="213"/>
                    <a:pt x="413" y="24"/>
                    <a:pt x="246" y="3"/>
                  </a:cubicBezTo>
                  <a:cubicBezTo>
                    <a:pt x="229" y="2"/>
                    <a:pt x="213" y="1"/>
                    <a:pt x="1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7"/>
            <p:cNvSpPr/>
            <p:nvPr/>
          </p:nvSpPr>
          <p:spPr>
            <a:xfrm>
              <a:off x="1747175" y="929125"/>
              <a:ext cx="24100" cy="10000"/>
            </a:xfrm>
            <a:custGeom>
              <a:avLst/>
              <a:gdLst/>
              <a:ahLst/>
              <a:cxnLst/>
              <a:rect l="l" t="t" r="r" b="b"/>
              <a:pathLst>
                <a:path w="964" h="400" extrusionOk="0">
                  <a:moveTo>
                    <a:pt x="566" y="0"/>
                  </a:moveTo>
                  <a:lnTo>
                    <a:pt x="398" y="63"/>
                  </a:lnTo>
                  <a:lnTo>
                    <a:pt x="231" y="105"/>
                  </a:lnTo>
                  <a:cubicBezTo>
                    <a:pt x="84" y="251"/>
                    <a:pt x="1" y="377"/>
                    <a:pt x="1" y="398"/>
                  </a:cubicBezTo>
                  <a:cubicBezTo>
                    <a:pt x="2" y="399"/>
                    <a:pt x="6" y="400"/>
                    <a:pt x="12" y="400"/>
                  </a:cubicBezTo>
                  <a:cubicBezTo>
                    <a:pt x="87" y="400"/>
                    <a:pt x="475" y="290"/>
                    <a:pt x="649" y="251"/>
                  </a:cubicBezTo>
                  <a:cubicBezTo>
                    <a:pt x="838" y="188"/>
                    <a:pt x="963" y="126"/>
                    <a:pt x="963" y="105"/>
                  </a:cubicBezTo>
                  <a:cubicBezTo>
                    <a:pt x="963" y="84"/>
                    <a:pt x="817" y="42"/>
                    <a:pt x="5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7"/>
            <p:cNvSpPr/>
            <p:nvPr/>
          </p:nvSpPr>
          <p:spPr>
            <a:xfrm>
              <a:off x="5542200" y="1165550"/>
              <a:ext cx="15725" cy="8400"/>
            </a:xfrm>
            <a:custGeom>
              <a:avLst/>
              <a:gdLst/>
              <a:ahLst/>
              <a:cxnLst/>
              <a:rect l="l" t="t" r="r" b="b"/>
              <a:pathLst>
                <a:path w="629" h="336" extrusionOk="0">
                  <a:moveTo>
                    <a:pt x="210" y="1"/>
                  </a:moveTo>
                  <a:cubicBezTo>
                    <a:pt x="84" y="1"/>
                    <a:pt x="1" y="42"/>
                    <a:pt x="21" y="126"/>
                  </a:cubicBezTo>
                  <a:cubicBezTo>
                    <a:pt x="21" y="168"/>
                    <a:pt x="356" y="335"/>
                    <a:pt x="503" y="335"/>
                  </a:cubicBezTo>
                  <a:cubicBezTo>
                    <a:pt x="607" y="314"/>
                    <a:pt x="628" y="126"/>
                    <a:pt x="628" y="63"/>
                  </a:cubicBezTo>
                  <a:cubicBezTo>
                    <a:pt x="628" y="21"/>
                    <a:pt x="314" y="1"/>
                    <a:pt x="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7"/>
            <p:cNvSpPr/>
            <p:nvPr/>
          </p:nvSpPr>
          <p:spPr>
            <a:xfrm>
              <a:off x="5051025" y="1208950"/>
              <a:ext cx="11575" cy="10050"/>
            </a:xfrm>
            <a:custGeom>
              <a:avLst/>
              <a:gdLst/>
              <a:ahLst/>
              <a:cxnLst/>
              <a:rect l="l" t="t" r="r" b="b"/>
              <a:pathLst>
                <a:path w="463" h="402" extrusionOk="0">
                  <a:moveTo>
                    <a:pt x="196" y="1"/>
                  </a:moveTo>
                  <a:cubicBezTo>
                    <a:pt x="193" y="1"/>
                    <a:pt x="191" y="1"/>
                    <a:pt x="189" y="1"/>
                  </a:cubicBezTo>
                  <a:cubicBezTo>
                    <a:pt x="84" y="1"/>
                    <a:pt x="0" y="169"/>
                    <a:pt x="0" y="210"/>
                  </a:cubicBezTo>
                  <a:cubicBezTo>
                    <a:pt x="0" y="273"/>
                    <a:pt x="126" y="357"/>
                    <a:pt x="314" y="399"/>
                  </a:cubicBezTo>
                  <a:cubicBezTo>
                    <a:pt x="321" y="401"/>
                    <a:pt x="328" y="401"/>
                    <a:pt x="334" y="401"/>
                  </a:cubicBezTo>
                  <a:cubicBezTo>
                    <a:pt x="462" y="401"/>
                    <a:pt x="297" y="1"/>
                    <a:pt x="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7"/>
            <p:cNvSpPr/>
            <p:nvPr/>
          </p:nvSpPr>
          <p:spPr>
            <a:xfrm>
              <a:off x="5645250" y="1176400"/>
              <a:ext cx="11525" cy="8525"/>
            </a:xfrm>
            <a:custGeom>
              <a:avLst/>
              <a:gdLst/>
              <a:ahLst/>
              <a:cxnLst/>
              <a:rect l="l" t="t" r="r" b="b"/>
              <a:pathLst>
                <a:path w="461" h="341" extrusionOk="0">
                  <a:moveTo>
                    <a:pt x="334" y="1"/>
                  </a:moveTo>
                  <a:cubicBezTo>
                    <a:pt x="285" y="1"/>
                    <a:pt x="226" y="14"/>
                    <a:pt x="168" y="48"/>
                  </a:cubicBezTo>
                  <a:cubicBezTo>
                    <a:pt x="1" y="132"/>
                    <a:pt x="63" y="341"/>
                    <a:pt x="189" y="341"/>
                  </a:cubicBezTo>
                  <a:cubicBezTo>
                    <a:pt x="356" y="341"/>
                    <a:pt x="461" y="152"/>
                    <a:pt x="461" y="69"/>
                  </a:cubicBezTo>
                  <a:cubicBezTo>
                    <a:pt x="461" y="31"/>
                    <a:pt x="408" y="1"/>
                    <a:pt x="3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7"/>
            <p:cNvSpPr/>
            <p:nvPr/>
          </p:nvSpPr>
          <p:spPr>
            <a:xfrm>
              <a:off x="5854475" y="795725"/>
              <a:ext cx="20950" cy="4225"/>
            </a:xfrm>
            <a:custGeom>
              <a:avLst/>
              <a:gdLst/>
              <a:ahLst/>
              <a:cxnLst/>
              <a:rect l="l" t="t" r="r" b="b"/>
              <a:pathLst>
                <a:path w="838" h="169" extrusionOk="0">
                  <a:moveTo>
                    <a:pt x="252" y="1"/>
                  </a:moveTo>
                  <a:cubicBezTo>
                    <a:pt x="85" y="1"/>
                    <a:pt x="1" y="63"/>
                    <a:pt x="85" y="147"/>
                  </a:cubicBezTo>
                  <a:cubicBezTo>
                    <a:pt x="114" y="162"/>
                    <a:pt x="186" y="169"/>
                    <a:pt x="272" y="169"/>
                  </a:cubicBezTo>
                  <a:cubicBezTo>
                    <a:pt x="428" y="169"/>
                    <a:pt x="631" y="146"/>
                    <a:pt x="712" y="105"/>
                  </a:cubicBezTo>
                  <a:cubicBezTo>
                    <a:pt x="838" y="63"/>
                    <a:pt x="399" y="1"/>
                    <a:pt x="2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7"/>
            <p:cNvSpPr/>
            <p:nvPr/>
          </p:nvSpPr>
          <p:spPr>
            <a:xfrm>
              <a:off x="5675700" y="1113975"/>
              <a:ext cx="9850" cy="9200"/>
            </a:xfrm>
            <a:custGeom>
              <a:avLst/>
              <a:gdLst/>
              <a:ahLst/>
              <a:cxnLst/>
              <a:rect l="l" t="t" r="r" b="b"/>
              <a:pathLst>
                <a:path w="394" h="368" extrusionOk="0">
                  <a:moveTo>
                    <a:pt x="261" y="1"/>
                  </a:moveTo>
                  <a:cubicBezTo>
                    <a:pt x="166" y="1"/>
                    <a:pt x="0" y="310"/>
                    <a:pt x="38" y="348"/>
                  </a:cubicBezTo>
                  <a:cubicBezTo>
                    <a:pt x="52" y="361"/>
                    <a:pt x="71" y="367"/>
                    <a:pt x="94" y="367"/>
                  </a:cubicBezTo>
                  <a:cubicBezTo>
                    <a:pt x="175" y="367"/>
                    <a:pt x="298" y="292"/>
                    <a:pt x="331" y="243"/>
                  </a:cubicBezTo>
                  <a:cubicBezTo>
                    <a:pt x="394" y="201"/>
                    <a:pt x="352" y="97"/>
                    <a:pt x="289" y="13"/>
                  </a:cubicBezTo>
                  <a:cubicBezTo>
                    <a:pt x="281" y="5"/>
                    <a:pt x="271" y="1"/>
                    <a:pt x="2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7"/>
            <p:cNvSpPr/>
            <p:nvPr/>
          </p:nvSpPr>
          <p:spPr>
            <a:xfrm>
              <a:off x="5327725" y="1140950"/>
              <a:ext cx="22000" cy="3700"/>
            </a:xfrm>
            <a:custGeom>
              <a:avLst/>
              <a:gdLst/>
              <a:ahLst/>
              <a:cxnLst/>
              <a:rect l="l" t="t" r="r" b="b"/>
              <a:pathLst>
                <a:path w="880" h="148" extrusionOk="0">
                  <a:moveTo>
                    <a:pt x="532" y="0"/>
                  </a:moveTo>
                  <a:cubicBezTo>
                    <a:pt x="362" y="0"/>
                    <a:pt x="160" y="23"/>
                    <a:pt x="105" y="64"/>
                  </a:cubicBezTo>
                  <a:cubicBezTo>
                    <a:pt x="1" y="106"/>
                    <a:pt x="461" y="148"/>
                    <a:pt x="650" y="148"/>
                  </a:cubicBezTo>
                  <a:cubicBezTo>
                    <a:pt x="859" y="148"/>
                    <a:pt x="880" y="85"/>
                    <a:pt x="754" y="22"/>
                  </a:cubicBezTo>
                  <a:cubicBezTo>
                    <a:pt x="710" y="7"/>
                    <a:pt x="626" y="0"/>
                    <a:pt x="5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7"/>
            <p:cNvSpPr/>
            <p:nvPr/>
          </p:nvSpPr>
          <p:spPr>
            <a:xfrm>
              <a:off x="5422425" y="1131550"/>
              <a:ext cx="25650" cy="2650"/>
            </a:xfrm>
            <a:custGeom>
              <a:avLst/>
              <a:gdLst/>
              <a:ahLst/>
              <a:cxnLst/>
              <a:rect l="l" t="t" r="r" b="b"/>
              <a:pathLst>
                <a:path w="1026" h="106" extrusionOk="0">
                  <a:moveTo>
                    <a:pt x="335" y="1"/>
                  </a:moveTo>
                  <a:cubicBezTo>
                    <a:pt x="167" y="1"/>
                    <a:pt x="0" y="1"/>
                    <a:pt x="0" y="21"/>
                  </a:cubicBezTo>
                  <a:cubicBezTo>
                    <a:pt x="0" y="42"/>
                    <a:pt x="502" y="63"/>
                    <a:pt x="691" y="105"/>
                  </a:cubicBezTo>
                  <a:cubicBezTo>
                    <a:pt x="858" y="105"/>
                    <a:pt x="1025" y="42"/>
                    <a:pt x="1025" y="21"/>
                  </a:cubicBezTo>
                  <a:cubicBezTo>
                    <a:pt x="1025" y="1"/>
                    <a:pt x="523" y="1"/>
                    <a:pt x="3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7"/>
            <p:cNvSpPr/>
            <p:nvPr/>
          </p:nvSpPr>
          <p:spPr>
            <a:xfrm>
              <a:off x="1864875" y="1087100"/>
              <a:ext cx="18325" cy="3150"/>
            </a:xfrm>
            <a:custGeom>
              <a:avLst/>
              <a:gdLst/>
              <a:ahLst/>
              <a:cxnLst/>
              <a:rect l="l" t="t" r="r" b="b"/>
              <a:pathLst>
                <a:path w="733" h="126" extrusionOk="0">
                  <a:moveTo>
                    <a:pt x="231" y="0"/>
                  </a:moveTo>
                  <a:cubicBezTo>
                    <a:pt x="105" y="0"/>
                    <a:pt x="1" y="21"/>
                    <a:pt x="1" y="42"/>
                  </a:cubicBezTo>
                  <a:cubicBezTo>
                    <a:pt x="1" y="63"/>
                    <a:pt x="398" y="126"/>
                    <a:pt x="503" y="126"/>
                  </a:cubicBezTo>
                  <a:cubicBezTo>
                    <a:pt x="628" y="105"/>
                    <a:pt x="733" y="42"/>
                    <a:pt x="733" y="21"/>
                  </a:cubicBezTo>
                  <a:cubicBezTo>
                    <a:pt x="733" y="0"/>
                    <a:pt x="356" y="0"/>
                    <a:pt x="2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7"/>
            <p:cNvSpPr/>
            <p:nvPr/>
          </p:nvSpPr>
          <p:spPr>
            <a:xfrm>
              <a:off x="2390200" y="1206300"/>
              <a:ext cx="12950" cy="8250"/>
            </a:xfrm>
            <a:custGeom>
              <a:avLst/>
              <a:gdLst/>
              <a:ahLst/>
              <a:cxnLst/>
              <a:rect l="l" t="t" r="r" b="b"/>
              <a:pathLst>
                <a:path w="518" h="330" extrusionOk="0">
                  <a:moveTo>
                    <a:pt x="439" y="0"/>
                  </a:moveTo>
                  <a:cubicBezTo>
                    <a:pt x="365" y="0"/>
                    <a:pt x="196" y="114"/>
                    <a:pt x="99" y="191"/>
                  </a:cubicBezTo>
                  <a:cubicBezTo>
                    <a:pt x="1" y="273"/>
                    <a:pt x="18" y="330"/>
                    <a:pt x="112" y="330"/>
                  </a:cubicBezTo>
                  <a:cubicBezTo>
                    <a:pt x="137" y="330"/>
                    <a:pt x="168" y="325"/>
                    <a:pt x="204" y="316"/>
                  </a:cubicBezTo>
                  <a:cubicBezTo>
                    <a:pt x="351" y="296"/>
                    <a:pt x="518" y="65"/>
                    <a:pt x="455" y="3"/>
                  </a:cubicBezTo>
                  <a:cubicBezTo>
                    <a:pt x="450" y="1"/>
                    <a:pt x="445" y="0"/>
                    <a:pt x="4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7"/>
            <p:cNvSpPr/>
            <p:nvPr/>
          </p:nvSpPr>
          <p:spPr>
            <a:xfrm>
              <a:off x="5817875" y="768450"/>
              <a:ext cx="14675" cy="7950"/>
            </a:xfrm>
            <a:custGeom>
              <a:avLst/>
              <a:gdLst/>
              <a:ahLst/>
              <a:cxnLst/>
              <a:rect l="l" t="t" r="r" b="b"/>
              <a:pathLst>
                <a:path w="587" h="318" extrusionOk="0">
                  <a:moveTo>
                    <a:pt x="510" y="1"/>
                  </a:moveTo>
                  <a:cubicBezTo>
                    <a:pt x="472" y="1"/>
                    <a:pt x="422" y="42"/>
                    <a:pt x="356" y="108"/>
                  </a:cubicBezTo>
                  <a:lnTo>
                    <a:pt x="272" y="150"/>
                  </a:lnTo>
                  <a:lnTo>
                    <a:pt x="189" y="213"/>
                  </a:lnTo>
                  <a:cubicBezTo>
                    <a:pt x="84" y="213"/>
                    <a:pt x="0" y="234"/>
                    <a:pt x="0" y="255"/>
                  </a:cubicBezTo>
                  <a:cubicBezTo>
                    <a:pt x="0" y="296"/>
                    <a:pt x="293" y="317"/>
                    <a:pt x="398" y="317"/>
                  </a:cubicBezTo>
                  <a:cubicBezTo>
                    <a:pt x="523" y="317"/>
                    <a:pt x="586" y="108"/>
                    <a:pt x="565" y="45"/>
                  </a:cubicBezTo>
                  <a:cubicBezTo>
                    <a:pt x="550" y="15"/>
                    <a:pt x="532" y="1"/>
                    <a:pt x="5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7"/>
            <p:cNvSpPr/>
            <p:nvPr/>
          </p:nvSpPr>
          <p:spPr>
            <a:xfrm>
              <a:off x="5513425" y="1213150"/>
              <a:ext cx="18350" cy="3275"/>
            </a:xfrm>
            <a:custGeom>
              <a:avLst/>
              <a:gdLst/>
              <a:ahLst/>
              <a:cxnLst/>
              <a:rect l="l" t="t" r="r" b="b"/>
              <a:pathLst>
                <a:path w="734" h="131" extrusionOk="0">
                  <a:moveTo>
                    <a:pt x="231" y="1"/>
                  </a:moveTo>
                  <a:cubicBezTo>
                    <a:pt x="105" y="1"/>
                    <a:pt x="1" y="22"/>
                    <a:pt x="1" y="42"/>
                  </a:cubicBezTo>
                  <a:cubicBezTo>
                    <a:pt x="1" y="79"/>
                    <a:pt x="266" y="130"/>
                    <a:pt x="433" y="130"/>
                  </a:cubicBezTo>
                  <a:cubicBezTo>
                    <a:pt x="459" y="130"/>
                    <a:pt x="483" y="129"/>
                    <a:pt x="503" y="126"/>
                  </a:cubicBezTo>
                  <a:cubicBezTo>
                    <a:pt x="628" y="105"/>
                    <a:pt x="733" y="42"/>
                    <a:pt x="733" y="22"/>
                  </a:cubicBezTo>
                  <a:cubicBezTo>
                    <a:pt x="733" y="1"/>
                    <a:pt x="356" y="1"/>
                    <a:pt x="2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7"/>
            <p:cNvSpPr/>
            <p:nvPr/>
          </p:nvSpPr>
          <p:spPr>
            <a:xfrm>
              <a:off x="3776250" y="751475"/>
              <a:ext cx="9450" cy="8700"/>
            </a:xfrm>
            <a:custGeom>
              <a:avLst/>
              <a:gdLst/>
              <a:ahLst/>
              <a:cxnLst/>
              <a:rect l="l" t="t" r="r" b="b"/>
              <a:pathLst>
                <a:path w="378" h="348" extrusionOk="0">
                  <a:moveTo>
                    <a:pt x="325" y="0"/>
                  </a:moveTo>
                  <a:cubicBezTo>
                    <a:pt x="260" y="0"/>
                    <a:pt x="112" y="111"/>
                    <a:pt x="63" y="159"/>
                  </a:cubicBezTo>
                  <a:cubicBezTo>
                    <a:pt x="21" y="243"/>
                    <a:pt x="0" y="285"/>
                    <a:pt x="21" y="306"/>
                  </a:cubicBezTo>
                  <a:cubicBezTo>
                    <a:pt x="42" y="306"/>
                    <a:pt x="231" y="348"/>
                    <a:pt x="314" y="348"/>
                  </a:cubicBezTo>
                  <a:cubicBezTo>
                    <a:pt x="377" y="348"/>
                    <a:pt x="377" y="139"/>
                    <a:pt x="356" y="34"/>
                  </a:cubicBezTo>
                  <a:cubicBezTo>
                    <a:pt x="356" y="10"/>
                    <a:pt x="344" y="0"/>
                    <a:pt x="3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7"/>
            <p:cNvSpPr/>
            <p:nvPr/>
          </p:nvSpPr>
          <p:spPr>
            <a:xfrm>
              <a:off x="5772875" y="1002250"/>
              <a:ext cx="13625" cy="2750"/>
            </a:xfrm>
            <a:custGeom>
              <a:avLst/>
              <a:gdLst/>
              <a:ahLst/>
              <a:cxnLst/>
              <a:rect l="l" t="t" r="r" b="b"/>
              <a:pathLst>
                <a:path w="545" h="110" extrusionOk="0">
                  <a:moveTo>
                    <a:pt x="233" y="0"/>
                  </a:moveTo>
                  <a:cubicBezTo>
                    <a:pt x="216" y="0"/>
                    <a:pt x="201" y="1"/>
                    <a:pt x="189" y="4"/>
                  </a:cubicBezTo>
                  <a:cubicBezTo>
                    <a:pt x="85" y="4"/>
                    <a:pt x="1" y="67"/>
                    <a:pt x="1" y="88"/>
                  </a:cubicBezTo>
                  <a:cubicBezTo>
                    <a:pt x="1" y="109"/>
                    <a:pt x="273" y="109"/>
                    <a:pt x="377" y="109"/>
                  </a:cubicBezTo>
                  <a:cubicBezTo>
                    <a:pt x="482" y="109"/>
                    <a:pt x="545" y="88"/>
                    <a:pt x="545" y="67"/>
                  </a:cubicBezTo>
                  <a:cubicBezTo>
                    <a:pt x="527" y="49"/>
                    <a:pt x="339" y="0"/>
                    <a:pt x="2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7"/>
            <p:cNvSpPr/>
            <p:nvPr/>
          </p:nvSpPr>
          <p:spPr>
            <a:xfrm>
              <a:off x="5622750" y="1173400"/>
              <a:ext cx="7875" cy="3725"/>
            </a:xfrm>
            <a:custGeom>
              <a:avLst/>
              <a:gdLst/>
              <a:ahLst/>
              <a:cxnLst/>
              <a:rect l="l" t="t" r="r" b="b"/>
              <a:pathLst>
                <a:path w="315" h="149" extrusionOk="0">
                  <a:moveTo>
                    <a:pt x="64" y="0"/>
                  </a:moveTo>
                  <a:cubicBezTo>
                    <a:pt x="22" y="0"/>
                    <a:pt x="1" y="42"/>
                    <a:pt x="43" y="126"/>
                  </a:cubicBezTo>
                  <a:cubicBezTo>
                    <a:pt x="67" y="142"/>
                    <a:pt x="112" y="149"/>
                    <a:pt x="159" y="149"/>
                  </a:cubicBezTo>
                  <a:cubicBezTo>
                    <a:pt x="235" y="149"/>
                    <a:pt x="315" y="131"/>
                    <a:pt x="315" y="105"/>
                  </a:cubicBezTo>
                  <a:cubicBezTo>
                    <a:pt x="315" y="42"/>
                    <a:pt x="126" y="0"/>
                    <a:pt x="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7"/>
            <p:cNvSpPr/>
            <p:nvPr/>
          </p:nvSpPr>
          <p:spPr>
            <a:xfrm>
              <a:off x="5180750" y="1192225"/>
              <a:ext cx="13625" cy="2750"/>
            </a:xfrm>
            <a:custGeom>
              <a:avLst/>
              <a:gdLst/>
              <a:ahLst/>
              <a:cxnLst/>
              <a:rect l="l" t="t" r="r" b="b"/>
              <a:pathLst>
                <a:path w="545" h="110" extrusionOk="0">
                  <a:moveTo>
                    <a:pt x="168" y="1"/>
                  </a:moveTo>
                  <a:cubicBezTo>
                    <a:pt x="63" y="1"/>
                    <a:pt x="0" y="22"/>
                    <a:pt x="0" y="43"/>
                  </a:cubicBezTo>
                  <a:cubicBezTo>
                    <a:pt x="0" y="61"/>
                    <a:pt x="202" y="110"/>
                    <a:pt x="311" y="110"/>
                  </a:cubicBezTo>
                  <a:cubicBezTo>
                    <a:pt x="329" y="110"/>
                    <a:pt x="344" y="108"/>
                    <a:pt x="356" y="105"/>
                  </a:cubicBezTo>
                  <a:cubicBezTo>
                    <a:pt x="461" y="105"/>
                    <a:pt x="544" y="43"/>
                    <a:pt x="544" y="22"/>
                  </a:cubicBezTo>
                  <a:cubicBezTo>
                    <a:pt x="544" y="1"/>
                    <a:pt x="272" y="1"/>
                    <a:pt x="1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7"/>
            <p:cNvSpPr/>
            <p:nvPr/>
          </p:nvSpPr>
          <p:spPr>
            <a:xfrm>
              <a:off x="5740450" y="956325"/>
              <a:ext cx="3700" cy="12050"/>
            </a:xfrm>
            <a:custGeom>
              <a:avLst/>
              <a:gdLst/>
              <a:ahLst/>
              <a:cxnLst/>
              <a:rect l="l" t="t" r="r" b="b"/>
              <a:pathLst>
                <a:path w="148" h="482" extrusionOk="0">
                  <a:moveTo>
                    <a:pt x="22" y="0"/>
                  </a:moveTo>
                  <a:cubicBezTo>
                    <a:pt x="1" y="0"/>
                    <a:pt x="1" y="251"/>
                    <a:pt x="1" y="335"/>
                  </a:cubicBezTo>
                  <a:cubicBezTo>
                    <a:pt x="22" y="419"/>
                    <a:pt x="42" y="481"/>
                    <a:pt x="63" y="481"/>
                  </a:cubicBezTo>
                  <a:cubicBezTo>
                    <a:pt x="105" y="481"/>
                    <a:pt x="147" y="251"/>
                    <a:pt x="126" y="147"/>
                  </a:cubicBezTo>
                  <a:cubicBezTo>
                    <a:pt x="105" y="63"/>
                    <a:pt x="42" y="0"/>
                    <a:pt x="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7"/>
            <p:cNvSpPr/>
            <p:nvPr/>
          </p:nvSpPr>
          <p:spPr>
            <a:xfrm>
              <a:off x="5574625" y="1164500"/>
              <a:ext cx="3700" cy="7875"/>
            </a:xfrm>
            <a:custGeom>
              <a:avLst/>
              <a:gdLst/>
              <a:ahLst/>
              <a:cxnLst/>
              <a:rect l="l" t="t" r="r" b="b"/>
              <a:pathLst>
                <a:path w="148" h="315" extrusionOk="0">
                  <a:moveTo>
                    <a:pt x="43" y="1"/>
                  </a:moveTo>
                  <a:cubicBezTo>
                    <a:pt x="1" y="1"/>
                    <a:pt x="1" y="168"/>
                    <a:pt x="1" y="210"/>
                  </a:cubicBezTo>
                  <a:cubicBezTo>
                    <a:pt x="1" y="273"/>
                    <a:pt x="43" y="315"/>
                    <a:pt x="64" y="315"/>
                  </a:cubicBezTo>
                  <a:cubicBezTo>
                    <a:pt x="85" y="315"/>
                    <a:pt x="147" y="168"/>
                    <a:pt x="147" y="105"/>
                  </a:cubicBezTo>
                  <a:cubicBezTo>
                    <a:pt x="105" y="22"/>
                    <a:pt x="64" y="1"/>
                    <a:pt x="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7"/>
            <p:cNvSpPr/>
            <p:nvPr/>
          </p:nvSpPr>
          <p:spPr>
            <a:xfrm>
              <a:off x="5164525" y="1163450"/>
              <a:ext cx="3175" cy="9975"/>
            </a:xfrm>
            <a:custGeom>
              <a:avLst/>
              <a:gdLst/>
              <a:ahLst/>
              <a:cxnLst/>
              <a:rect l="l" t="t" r="r" b="b"/>
              <a:pathLst>
                <a:path w="127" h="399" extrusionOk="0">
                  <a:moveTo>
                    <a:pt x="43" y="1"/>
                  </a:moveTo>
                  <a:cubicBezTo>
                    <a:pt x="1" y="22"/>
                    <a:pt x="1" y="168"/>
                    <a:pt x="1" y="252"/>
                  </a:cubicBezTo>
                  <a:cubicBezTo>
                    <a:pt x="1" y="336"/>
                    <a:pt x="1" y="398"/>
                    <a:pt x="43" y="398"/>
                  </a:cubicBezTo>
                  <a:cubicBezTo>
                    <a:pt x="63" y="398"/>
                    <a:pt x="126" y="210"/>
                    <a:pt x="105" y="126"/>
                  </a:cubicBezTo>
                  <a:cubicBezTo>
                    <a:pt x="105" y="43"/>
                    <a:pt x="63" y="1"/>
                    <a:pt x="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7"/>
            <p:cNvSpPr/>
            <p:nvPr/>
          </p:nvSpPr>
          <p:spPr>
            <a:xfrm>
              <a:off x="1763925" y="1000775"/>
              <a:ext cx="8900" cy="2650"/>
            </a:xfrm>
            <a:custGeom>
              <a:avLst/>
              <a:gdLst/>
              <a:ahLst/>
              <a:cxnLst/>
              <a:rect l="l" t="t" r="r" b="b"/>
              <a:pathLst>
                <a:path w="356" h="106" extrusionOk="0">
                  <a:moveTo>
                    <a:pt x="105" y="1"/>
                  </a:moveTo>
                  <a:cubicBezTo>
                    <a:pt x="21" y="1"/>
                    <a:pt x="0" y="42"/>
                    <a:pt x="0" y="63"/>
                  </a:cubicBezTo>
                  <a:cubicBezTo>
                    <a:pt x="0" y="105"/>
                    <a:pt x="189" y="105"/>
                    <a:pt x="251" y="105"/>
                  </a:cubicBezTo>
                  <a:cubicBezTo>
                    <a:pt x="293" y="105"/>
                    <a:pt x="356" y="63"/>
                    <a:pt x="356" y="42"/>
                  </a:cubicBezTo>
                  <a:cubicBezTo>
                    <a:pt x="356" y="22"/>
                    <a:pt x="168" y="1"/>
                    <a:pt x="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7"/>
            <p:cNvSpPr/>
            <p:nvPr/>
          </p:nvSpPr>
          <p:spPr>
            <a:xfrm>
              <a:off x="1748225" y="1001300"/>
              <a:ext cx="8925" cy="2650"/>
            </a:xfrm>
            <a:custGeom>
              <a:avLst/>
              <a:gdLst/>
              <a:ahLst/>
              <a:cxnLst/>
              <a:rect l="l" t="t" r="r" b="b"/>
              <a:pathLst>
                <a:path w="357" h="106" extrusionOk="0">
                  <a:moveTo>
                    <a:pt x="105" y="1"/>
                  </a:moveTo>
                  <a:cubicBezTo>
                    <a:pt x="63" y="1"/>
                    <a:pt x="1" y="21"/>
                    <a:pt x="1" y="42"/>
                  </a:cubicBezTo>
                  <a:cubicBezTo>
                    <a:pt x="1" y="84"/>
                    <a:pt x="189" y="105"/>
                    <a:pt x="252" y="105"/>
                  </a:cubicBezTo>
                  <a:cubicBezTo>
                    <a:pt x="314" y="105"/>
                    <a:pt x="356" y="42"/>
                    <a:pt x="356" y="21"/>
                  </a:cubicBezTo>
                  <a:cubicBezTo>
                    <a:pt x="356" y="1"/>
                    <a:pt x="168" y="1"/>
                    <a:pt x="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7"/>
            <p:cNvSpPr/>
            <p:nvPr/>
          </p:nvSpPr>
          <p:spPr>
            <a:xfrm>
              <a:off x="1681275" y="1002350"/>
              <a:ext cx="8400" cy="2650"/>
            </a:xfrm>
            <a:custGeom>
              <a:avLst/>
              <a:gdLst/>
              <a:ahLst/>
              <a:cxnLst/>
              <a:rect l="l" t="t" r="r" b="b"/>
              <a:pathLst>
                <a:path w="336" h="106" extrusionOk="0">
                  <a:moveTo>
                    <a:pt x="105" y="0"/>
                  </a:moveTo>
                  <a:cubicBezTo>
                    <a:pt x="42" y="0"/>
                    <a:pt x="0" y="42"/>
                    <a:pt x="0" y="63"/>
                  </a:cubicBezTo>
                  <a:cubicBezTo>
                    <a:pt x="0" y="84"/>
                    <a:pt x="168" y="105"/>
                    <a:pt x="231" y="105"/>
                  </a:cubicBezTo>
                  <a:cubicBezTo>
                    <a:pt x="314" y="105"/>
                    <a:pt x="335" y="63"/>
                    <a:pt x="335" y="21"/>
                  </a:cubicBezTo>
                  <a:cubicBezTo>
                    <a:pt x="335" y="0"/>
                    <a:pt x="147" y="0"/>
                    <a:pt x="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7"/>
            <p:cNvSpPr/>
            <p:nvPr/>
          </p:nvSpPr>
          <p:spPr>
            <a:xfrm>
              <a:off x="5563650" y="1169725"/>
              <a:ext cx="4200" cy="7875"/>
            </a:xfrm>
            <a:custGeom>
              <a:avLst/>
              <a:gdLst/>
              <a:ahLst/>
              <a:cxnLst/>
              <a:rect l="l" t="t" r="r" b="b"/>
              <a:pathLst>
                <a:path w="168" h="315" extrusionOk="0">
                  <a:moveTo>
                    <a:pt x="105" y="1"/>
                  </a:moveTo>
                  <a:cubicBezTo>
                    <a:pt x="84" y="1"/>
                    <a:pt x="0" y="189"/>
                    <a:pt x="21" y="252"/>
                  </a:cubicBezTo>
                  <a:cubicBezTo>
                    <a:pt x="63" y="294"/>
                    <a:pt x="105" y="315"/>
                    <a:pt x="126" y="315"/>
                  </a:cubicBezTo>
                  <a:cubicBezTo>
                    <a:pt x="168" y="315"/>
                    <a:pt x="168" y="168"/>
                    <a:pt x="168" y="106"/>
                  </a:cubicBezTo>
                  <a:cubicBezTo>
                    <a:pt x="168" y="43"/>
                    <a:pt x="126" y="1"/>
                    <a:pt x="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7"/>
            <p:cNvSpPr/>
            <p:nvPr/>
          </p:nvSpPr>
          <p:spPr>
            <a:xfrm>
              <a:off x="5561025" y="1006000"/>
              <a:ext cx="8325" cy="4500"/>
            </a:xfrm>
            <a:custGeom>
              <a:avLst/>
              <a:gdLst/>
              <a:ahLst/>
              <a:cxnLst/>
              <a:rect l="l" t="t" r="r" b="b"/>
              <a:pathLst>
                <a:path w="333" h="180" extrusionOk="0">
                  <a:moveTo>
                    <a:pt x="210" y="1"/>
                  </a:moveTo>
                  <a:lnTo>
                    <a:pt x="105" y="22"/>
                  </a:lnTo>
                  <a:cubicBezTo>
                    <a:pt x="1" y="64"/>
                    <a:pt x="126" y="147"/>
                    <a:pt x="231" y="168"/>
                  </a:cubicBezTo>
                  <a:cubicBezTo>
                    <a:pt x="250" y="176"/>
                    <a:pt x="265" y="179"/>
                    <a:pt x="277" y="179"/>
                  </a:cubicBezTo>
                  <a:cubicBezTo>
                    <a:pt x="332" y="179"/>
                    <a:pt x="317" y="108"/>
                    <a:pt x="231" y="22"/>
                  </a:cubicBezTo>
                  <a:lnTo>
                    <a:pt x="21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7"/>
            <p:cNvSpPr/>
            <p:nvPr/>
          </p:nvSpPr>
          <p:spPr>
            <a:xfrm>
              <a:off x="1760775" y="1066175"/>
              <a:ext cx="8400" cy="2250"/>
            </a:xfrm>
            <a:custGeom>
              <a:avLst/>
              <a:gdLst/>
              <a:ahLst/>
              <a:cxnLst/>
              <a:rect l="l" t="t" r="r" b="b"/>
              <a:pathLst>
                <a:path w="336" h="90" extrusionOk="0">
                  <a:moveTo>
                    <a:pt x="105" y="0"/>
                  </a:moveTo>
                  <a:cubicBezTo>
                    <a:pt x="64" y="0"/>
                    <a:pt x="1" y="21"/>
                    <a:pt x="1" y="42"/>
                  </a:cubicBezTo>
                  <a:cubicBezTo>
                    <a:pt x="1" y="59"/>
                    <a:pt x="124" y="89"/>
                    <a:pt x="193" y="89"/>
                  </a:cubicBezTo>
                  <a:cubicBezTo>
                    <a:pt x="210" y="89"/>
                    <a:pt x="223" y="88"/>
                    <a:pt x="231" y="84"/>
                  </a:cubicBezTo>
                  <a:cubicBezTo>
                    <a:pt x="315" y="84"/>
                    <a:pt x="336" y="42"/>
                    <a:pt x="336" y="21"/>
                  </a:cubicBezTo>
                  <a:cubicBezTo>
                    <a:pt x="336" y="0"/>
                    <a:pt x="168" y="0"/>
                    <a:pt x="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7"/>
            <p:cNvSpPr/>
            <p:nvPr/>
          </p:nvSpPr>
          <p:spPr>
            <a:xfrm>
              <a:off x="5792750" y="940625"/>
              <a:ext cx="2650" cy="9450"/>
            </a:xfrm>
            <a:custGeom>
              <a:avLst/>
              <a:gdLst/>
              <a:ahLst/>
              <a:cxnLst/>
              <a:rect l="l" t="t" r="r" b="b"/>
              <a:pathLst>
                <a:path w="106" h="378" extrusionOk="0">
                  <a:moveTo>
                    <a:pt x="22" y="0"/>
                  </a:moveTo>
                  <a:cubicBezTo>
                    <a:pt x="1" y="0"/>
                    <a:pt x="1" y="168"/>
                    <a:pt x="1" y="251"/>
                  </a:cubicBezTo>
                  <a:cubicBezTo>
                    <a:pt x="1" y="335"/>
                    <a:pt x="1" y="377"/>
                    <a:pt x="22" y="377"/>
                  </a:cubicBezTo>
                  <a:cubicBezTo>
                    <a:pt x="43" y="377"/>
                    <a:pt x="106" y="210"/>
                    <a:pt x="106" y="126"/>
                  </a:cubicBezTo>
                  <a:cubicBezTo>
                    <a:pt x="106" y="42"/>
                    <a:pt x="43" y="0"/>
                    <a:pt x="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7"/>
            <p:cNvSpPr/>
            <p:nvPr/>
          </p:nvSpPr>
          <p:spPr>
            <a:xfrm>
              <a:off x="1818325" y="1088000"/>
              <a:ext cx="8400" cy="2775"/>
            </a:xfrm>
            <a:custGeom>
              <a:avLst/>
              <a:gdLst/>
              <a:ahLst/>
              <a:cxnLst/>
              <a:rect l="l" t="t" r="r" b="b"/>
              <a:pathLst>
                <a:path w="336" h="111" extrusionOk="0">
                  <a:moveTo>
                    <a:pt x="150" y="0"/>
                  </a:moveTo>
                  <a:cubicBezTo>
                    <a:pt x="133" y="0"/>
                    <a:pt x="117" y="2"/>
                    <a:pt x="105" y="6"/>
                  </a:cubicBezTo>
                  <a:cubicBezTo>
                    <a:pt x="21" y="6"/>
                    <a:pt x="0" y="48"/>
                    <a:pt x="0" y="90"/>
                  </a:cubicBezTo>
                  <a:cubicBezTo>
                    <a:pt x="0" y="110"/>
                    <a:pt x="189" y="110"/>
                    <a:pt x="231" y="110"/>
                  </a:cubicBezTo>
                  <a:cubicBezTo>
                    <a:pt x="293" y="110"/>
                    <a:pt x="335" y="90"/>
                    <a:pt x="335" y="48"/>
                  </a:cubicBezTo>
                  <a:cubicBezTo>
                    <a:pt x="335" y="31"/>
                    <a:pt x="226" y="0"/>
                    <a:pt x="1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7"/>
            <p:cNvSpPr/>
            <p:nvPr/>
          </p:nvSpPr>
          <p:spPr>
            <a:xfrm>
              <a:off x="5672975" y="943250"/>
              <a:ext cx="2125" cy="4200"/>
            </a:xfrm>
            <a:custGeom>
              <a:avLst/>
              <a:gdLst/>
              <a:ahLst/>
              <a:cxnLst/>
              <a:rect l="l" t="t" r="r" b="b"/>
              <a:pathLst>
                <a:path w="85" h="168" extrusionOk="0">
                  <a:moveTo>
                    <a:pt x="42" y="0"/>
                  </a:moveTo>
                  <a:cubicBezTo>
                    <a:pt x="42" y="0"/>
                    <a:pt x="21" y="105"/>
                    <a:pt x="0" y="126"/>
                  </a:cubicBezTo>
                  <a:cubicBezTo>
                    <a:pt x="0" y="146"/>
                    <a:pt x="42" y="167"/>
                    <a:pt x="42" y="167"/>
                  </a:cubicBezTo>
                  <a:cubicBezTo>
                    <a:pt x="84" y="167"/>
                    <a:pt x="84" y="63"/>
                    <a:pt x="84" y="42"/>
                  </a:cubicBezTo>
                  <a:cubicBezTo>
                    <a:pt x="84" y="21"/>
                    <a:pt x="42" y="0"/>
                    <a:pt x="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7"/>
            <p:cNvSpPr/>
            <p:nvPr/>
          </p:nvSpPr>
          <p:spPr>
            <a:xfrm>
              <a:off x="5833575" y="925975"/>
              <a:ext cx="2100" cy="4725"/>
            </a:xfrm>
            <a:custGeom>
              <a:avLst/>
              <a:gdLst/>
              <a:ahLst/>
              <a:cxnLst/>
              <a:rect l="l" t="t" r="r" b="b"/>
              <a:pathLst>
                <a:path w="84" h="189" extrusionOk="0">
                  <a:moveTo>
                    <a:pt x="63" y="1"/>
                  </a:moveTo>
                  <a:cubicBezTo>
                    <a:pt x="42" y="1"/>
                    <a:pt x="0" y="84"/>
                    <a:pt x="0" y="126"/>
                  </a:cubicBezTo>
                  <a:cubicBezTo>
                    <a:pt x="0" y="168"/>
                    <a:pt x="63" y="189"/>
                    <a:pt x="63" y="189"/>
                  </a:cubicBezTo>
                  <a:cubicBezTo>
                    <a:pt x="84" y="189"/>
                    <a:pt x="84" y="84"/>
                    <a:pt x="84" y="63"/>
                  </a:cubicBezTo>
                  <a:cubicBezTo>
                    <a:pt x="84" y="21"/>
                    <a:pt x="63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7"/>
            <p:cNvSpPr/>
            <p:nvPr/>
          </p:nvSpPr>
          <p:spPr>
            <a:xfrm>
              <a:off x="1701150" y="1011775"/>
              <a:ext cx="5250" cy="2100"/>
            </a:xfrm>
            <a:custGeom>
              <a:avLst/>
              <a:gdLst/>
              <a:ahLst/>
              <a:cxnLst/>
              <a:rect l="l" t="t" r="r" b="b"/>
              <a:pathLst>
                <a:path w="210" h="84" extrusionOk="0">
                  <a:moveTo>
                    <a:pt x="84" y="0"/>
                  </a:moveTo>
                  <a:cubicBezTo>
                    <a:pt x="21" y="0"/>
                    <a:pt x="0" y="21"/>
                    <a:pt x="0" y="21"/>
                  </a:cubicBezTo>
                  <a:cubicBezTo>
                    <a:pt x="0" y="42"/>
                    <a:pt x="84" y="84"/>
                    <a:pt x="126" y="84"/>
                  </a:cubicBezTo>
                  <a:cubicBezTo>
                    <a:pt x="189" y="84"/>
                    <a:pt x="210" y="21"/>
                    <a:pt x="210" y="21"/>
                  </a:cubicBezTo>
                  <a:cubicBezTo>
                    <a:pt x="210" y="0"/>
                    <a:pt x="105" y="0"/>
                    <a:pt x="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7"/>
            <p:cNvSpPr/>
            <p:nvPr/>
          </p:nvSpPr>
          <p:spPr>
            <a:xfrm>
              <a:off x="1827725" y="1055250"/>
              <a:ext cx="4225" cy="3625"/>
            </a:xfrm>
            <a:custGeom>
              <a:avLst/>
              <a:gdLst/>
              <a:ahLst/>
              <a:cxnLst/>
              <a:rect l="l" t="t" r="r" b="b"/>
              <a:pathLst>
                <a:path w="169" h="145" extrusionOk="0">
                  <a:moveTo>
                    <a:pt x="51" y="0"/>
                  </a:moveTo>
                  <a:cubicBezTo>
                    <a:pt x="20" y="0"/>
                    <a:pt x="1" y="19"/>
                    <a:pt x="1" y="19"/>
                  </a:cubicBezTo>
                  <a:lnTo>
                    <a:pt x="106" y="123"/>
                  </a:lnTo>
                  <a:cubicBezTo>
                    <a:pt x="147" y="144"/>
                    <a:pt x="168" y="144"/>
                    <a:pt x="168" y="144"/>
                  </a:cubicBezTo>
                  <a:cubicBezTo>
                    <a:pt x="168" y="144"/>
                    <a:pt x="127" y="60"/>
                    <a:pt x="106" y="19"/>
                  </a:cubicBezTo>
                  <a:cubicBezTo>
                    <a:pt x="85" y="5"/>
                    <a:pt x="66" y="0"/>
                    <a:pt x="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7"/>
            <p:cNvSpPr/>
            <p:nvPr/>
          </p:nvSpPr>
          <p:spPr>
            <a:xfrm>
              <a:off x="1779600" y="1056675"/>
              <a:ext cx="4225" cy="3225"/>
            </a:xfrm>
            <a:custGeom>
              <a:avLst/>
              <a:gdLst/>
              <a:ahLst/>
              <a:cxnLst/>
              <a:rect l="l" t="t" r="r" b="b"/>
              <a:pathLst>
                <a:path w="169" h="129" extrusionOk="0">
                  <a:moveTo>
                    <a:pt x="145" y="0"/>
                  </a:moveTo>
                  <a:cubicBezTo>
                    <a:pt x="130" y="0"/>
                    <a:pt x="59" y="69"/>
                    <a:pt x="22" y="87"/>
                  </a:cubicBezTo>
                  <a:cubicBezTo>
                    <a:pt x="1" y="108"/>
                    <a:pt x="1" y="129"/>
                    <a:pt x="1" y="129"/>
                  </a:cubicBezTo>
                  <a:cubicBezTo>
                    <a:pt x="43" y="129"/>
                    <a:pt x="106" y="87"/>
                    <a:pt x="147" y="87"/>
                  </a:cubicBezTo>
                  <a:cubicBezTo>
                    <a:pt x="168" y="66"/>
                    <a:pt x="147" y="3"/>
                    <a:pt x="147" y="3"/>
                  </a:cubicBezTo>
                  <a:cubicBezTo>
                    <a:pt x="147" y="1"/>
                    <a:pt x="146" y="0"/>
                    <a:pt x="1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7"/>
            <p:cNvSpPr/>
            <p:nvPr/>
          </p:nvSpPr>
          <p:spPr>
            <a:xfrm>
              <a:off x="1693300" y="1038450"/>
              <a:ext cx="2125" cy="4725"/>
            </a:xfrm>
            <a:custGeom>
              <a:avLst/>
              <a:gdLst/>
              <a:ahLst/>
              <a:cxnLst/>
              <a:rect l="l" t="t" r="r" b="b"/>
              <a:pathLst>
                <a:path w="85" h="189" extrusionOk="0">
                  <a:moveTo>
                    <a:pt x="42" y="0"/>
                  </a:moveTo>
                  <a:cubicBezTo>
                    <a:pt x="1" y="0"/>
                    <a:pt x="1" y="105"/>
                    <a:pt x="1" y="126"/>
                  </a:cubicBezTo>
                  <a:cubicBezTo>
                    <a:pt x="1" y="168"/>
                    <a:pt x="42" y="188"/>
                    <a:pt x="42" y="188"/>
                  </a:cubicBezTo>
                  <a:cubicBezTo>
                    <a:pt x="42" y="188"/>
                    <a:pt x="63" y="105"/>
                    <a:pt x="84" y="63"/>
                  </a:cubicBezTo>
                  <a:cubicBezTo>
                    <a:pt x="84" y="21"/>
                    <a:pt x="42" y="0"/>
                    <a:pt x="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7"/>
            <p:cNvSpPr/>
            <p:nvPr/>
          </p:nvSpPr>
          <p:spPr>
            <a:xfrm>
              <a:off x="5817350" y="912375"/>
              <a:ext cx="2125" cy="4725"/>
            </a:xfrm>
            <a:custGeom>
              <a:avLst/>
              <a:gdLst/>
              <a:ahLst/>
              <a:cxnLst/>
              <a:rect l="l" t="t" r="r" b="b"/>
              <a:pathLst>
                <a:path w="85" h="189" extrusionOk="0">
                  <a:moveTo>
                    <a:pt x="63" y="1"/>
                  </a:moveTo>
                  <a:cubicBezTo>
                    <a:pt x="63" y="1"/>
                    <a:pt x="21" y="84"/>
                    <a:pt x="0" y="126"/>
                  </a:cubicBezTo>
                  <a:cubicBezTo>
                    <a:pt x="0" y="147"/>
                    <a:pt x="63" y="189"/>
                    <a:pt x="63" y="189"/>
                  </a:cubicBezTo>
                  <a:cubicBezTo>
                    <a:pt x="84" y="189"/>
                    <a:pt x="84" y="84"/>
                    <a:pt x="84" y="42"/>
                  </a:cubicBezTo>
                  <a:cubicBezTo>
                    <a:pt x="84" y="21"/>
                    <a:pt x="63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7"/>
            <p:cNvSpPr/>
            <p:nvPr/>
          </p:nvSpPr>
          <p:spPr>
            <a:xfrm>
              <a:off x="1961125" y="781600"/>
              <a:ext cx="3675" cy="3275"/>
            </a:xfrm>
            <a:custGeom>
              <a:avLst/>
              <a:gdLst/>
              <a:ahLst/>
              <a:cxnLst/>
              <a:rect l="l" t="t" r="r" b="b"/>
              <a:pathLst>
                <a:path w="147" h="131" extrusionOk="0">
                  <a:moveTo>
                    <a:pt x="147" y="1"/>
                  </a:moveTo>
                  <a:lnTo>
                    <a:pt x="147" y="1"/>
                  </a:lnTo>
                  <a:cubicBezTo>
                    <a:pt x="147" y="1"/>
                    <a:pt x="42" y="22"/>
                    <a:pt x="21" y="42"/>
                  </a:cubicBezTo>
                  <a:cubicBezTo>
                    <a:pt x="0" y="84"/>
                    <a:pt x="21" y="126"/>
                    <a:pt x="21" y="126"/>
                  </a:cubicBezTo>
                  <a:cubicBezTo>
                    <a:pt x="21" y="129"/>
                    <a:pt x="23" y="130"/>
                    <a:pt x="26" y="130"/>
                  </a:cubicBezTo>
                  <a:cubicBezTo>
                    <a:pt x="43" y="130"/>
                    <a:pt x="108" y="79"/>
                    <a:pt x="126" y="42"/>
                  </a:cubicBezTo>
                  <a:cubicBezTo>
                    <a:pt x="147" y="22"/>
                    <a:pt x="147" y="1"/>
                    <a:pt x="1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7"/>
            <p:cNvSpPr/>
            <p:nvPr/>
          </p:nvSpPr>
          <p:spPr>
            <a:xfrm>
              <a:off x="5751950" y="992925"/>
              <a:ext cx="4225" cy="3250"/>
            </a:xfrm>
            <a:custGeom>
              <a:avLst/>
              <a:gdLst/>
              <a:ahLst/>
              <a:cxnLst/>
              <a:rect l="l" t="t" r="r" b="b"/>
              <a:pathLst>
                <a:path w="169" h="130" extrusionOk="0">
                  <a:moveTo>
                    <a:pt x="168" y="1"/>
                  </a:moveTo>
                  <a:cubicBezTo>
                    <a:pt x="168" y="1"/>
                    <a:pt x="64" y="43"/>
                    <a:pt x="22" y="43"/>
                  </a:cubicBezTo>
                  <a:cubicBezTo>
                    <a:pt x="1" y="64"/>
                    <a:pt x="22" y="126"/>
                    <a:pt x="22" y="126"/>
                  </a:cubicBezTo>
                  <a:cubicBezTo>
                    <a:pt x="22" y="129"/>
                    <a:pt x="23" y="130"/>
                    <a:pt x="25" y="130"/>
                  </a:cubicBezTo>
                  <a:cubicBezTo>
                    <a:pt x="39" y="130"/>
                    <a:pt x="108" y="61"/>
                    <a:pt x="126" y="43"/>
                  </a:cubicBezTo>
                  <a:cubicBezTo>
                    <a:pt x="168" y="22"/>
                    <a:pt x="168" y="1"/>
                    <a:pt x="1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7"/>
            <p:cNvSpPr/>
            <p:nvPr/>
          </p:nvSpPr>
          <p:spPr>
            <a:xfrm>
              <a:off x="5756150" y="989175"/>
              <a:ext cx="3675" cy="3775"/>
            </a:xfrm>
            <a:custGeom>
              <a:avLst/>
              <a:gdLst/>
              <a:ahLst/>
              <a:cxnLst/>
              <a:rect l="l" t="t" r="r" b="b"/>
              <a:pathLst>
                <a:path w="147" h="151" extrusionOk="0">
                  <a:moveTo>
                    <a:pt x="123" y="1"/>
                  </a:moveTo>
                  <a:cubicBezTo>
                    <a:pt x="108" y="1"/>
                    <a:pt x="40" y="69"/>
                    <a:pt x="21" y="88"/>
                  </a:cubicBezTo>
                  <a:cubicBezTo>
                    <a:pt x="0" y="109"/>
                    <a:pt x="0" y="151"/>
                    <a:pt x="0" y="151"/>
                  </a:cubicBezTo>
                  <a:cubicBezTo>
                    <a:pt x="0" y="151"/>
                    <a:pt x="105" y="88"/>
                    <a:pt x="126" y="88"/>
                  </a:cubicBezTo>
                  <a:cubicBezTo>
                    <a:pt x="147" y="67"/>
                    <a:pt x="126" y="46"/>
                    <a:pt x="126" y="4"/>
                  </a:cubicBezTo>
                  <a:cubicBezTo>
                    <a:pt x="126" y="2"/>
                    <a:pt x="125" y="1"/>
                    <a:pt x="1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7"/>
            <p:cNvSpPr/>
            <p:nvPr/>
          </p:nvSpPr>
          <p:spPr>
            <a:xfrm>
              <a:off x="1776475" y="1059900"/>
              <a:ext cx="4200" cy="3750"/>
            </a:xfrm>
            <a:custGeom>
              <a:avLst/>
              <a:gdLst/>
              <a:ahLst/>
              <a:cxnLst/>
              <a:rect l="l" t="t" r="r" b="b"/>
              <a:pathLst>
                <a:path w="168" h="150" extrusionOk="0">
                  <a:moveTo>
                    <a:pt x="168" y="0"/>
                  </a:moveTo>
                  <a:cubicBezTo>
                    <a:pt x="168" y="0"/>
                    <a:pt x="63" y="63"/>
                    <a:pt x="21" y="63"/>
                  </a:cubicBezTo>
                  <a:cubicBezTo>
                    <a:pt x="0" y="84"/>
                    <a:pt x="21" y="146"/>
                    <a:pt x="21" y="146"/>
                  </a:cubicBezTo>
                  <a:cubicBezTo>
                    <a:pt x="21" y="149"/>
                    <a:pt x="22" y="150"/>
                    <a:pt x="24" y="150"/>
                  </a:cubicBezTo>
                  <a:cubicBezTo>
                    <a:pt x="39" y="150"/>
                    <a:pt x="107" y="81"/>
                    <a:pt x="126" y="63"/>
                  </a:cubicBezTo>
                  <a:cubicBezTo>
                    <a:pt x="168" y="42"/>
                    <a:pt x="168" y="0"/>
                    <a:pt x="1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7"/>
            <p:cNvSpPr/>
            <p:nvPr/>
          </p:nvSpPr>
          <p:spPr>
            <a:xfrm>
              <a:off x="5670350" y="1027450"/>
              <a:ext cx="2125" cy="4750"/>
            </a:xfrm>
            <a:custGeom>
              <a:avLst/>
              <a:gdLst/>
              <a:ahLst/>
              <a:cxnLst/>
              <a:rect l="l" t="t" r="r" b="b"/>
              <a:pathLst>
                <a:path w="85" h="190" extrusionOk="0">
                  <a:moveTo>
                    <a:pt x="43" y="1"/>
                  </a:moveTo>
                  <a:cubicBezTo>
                    <a:pt x="22" y="1"/>
                    <a:pt x="1" y="84"/>
                    <a:pt x="1" y="126"/>
                  </a:cubicBezTo>
                  <a:cubicBezTo>
                    <a:pt x="1" y="147"/>
                    <a:pt x="43" y="189"/>
                    <a:pt x="43" y="189"/>
                  </a:cubicBezTo>
                  <a:cubicBezTo>
                    <a:pt x="85" y="189"/>
                    <a:pt x="85" y="84"/>
                    <a:pt x="85" y="43"/>
                  </a:cubicBezTo>
                  <a:cubicBezTo>
                    <a:pt x="85" y="22"/>
                    <a:pt x="43" y="1"/>
                    <a:pt x="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7"/>
            <p:cNvSpPr/>
            <p:nvPr/>
          </p:nvSpPr>
          <p:spPr>
            <a:xfrm>
              <a:off x="1844475" y="1086050"/>
              <a:ext cx="2125" cy="4725"/>
            </a:xfrm>
            <a:custGeom>
              <a:avLst/>
              <a:gdLst/>
              <a:ahLst/>
              <a:cxnLst/>
              <a:rect l="l" t="t" r="r" b="b"/>
              <a:pathLst>
                <a:path w="85" h="189" extrusionOk="0">
                  <a:moveTo>
                    <a:pt x="63" y="0"/>
                  </a:moveTo>
                  <a:cubicBezTo>
                    <a:pt x="63" y="0"/>
                    <a:pt x="21" y="105"/>
                    <a:pt x="1" y="126"/>
                  </a:cubicBezTo>
                  <a:cubicBezTo>
                    <a:pt x="1" y="168"/>
                    <a:pt x="63" y="188"/>
                    <a:pt x="63" y="188"/>
                  </a:cubicBezTo>
                  <a:cubicBezTo>
                    <a:pt x="84" y="188"/>
                    <a:pt x="84" y="84"/>
                    <a:pt x="84" y="63"/>
                  </a:cubicBezTo>
                  <a:cubicBezTo>
                    <a:pt x="84" y="21"/>
                    <a:pt x="63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7"/>
            <p:cNvSpPr/>
            <p:nvPr/>
          </p:nvSpPr>
          <p:spPr>
            <a:xfrm>
              <a:off x="1777000" y="1088125"/>
              <a:ext cx="2125" cy="4750"/>
            </a:xfrm>
            <a:custGeom>
              <a:avLst/>
              <a:gdLst/>
              <a:ahLst/>
              <a:cxnLst/>
              <a:rect l="l" t="t" r="r" b="b"/>
              <a:pathLst>
                <a:path w="85" h="190" extrusionOk="0">
                  <a:moveTo>
                    <a:pt x="63" y="1"/>
                  </a:moveTo>
                  <a:cubicBezTo>
                    <a:pt x="63" y="1"/>
                    <a:pt x="42" y="85"/>
                    <a:pt x="0" y="126"/>
                  </a:cubicBezTo>
                  <a:cubicBezTo>
                    <a:pt x="0" y="168"/>
                    <a:pt x="63" y="189"/>
                    <a:pt x="63" y="189"/>
                  </a:cubicBezTo>
                  <a:cubicBezTo>
                    <a:pt x="84" y="189"/>
                    <a:pt x="84" y="85"/>
                    <a:pt x="84" y="43"/>
                  </a:cubicBezTo>
                  <a:cubicBezTo>
                    <a:pt x="84" y="22"/>
                    <a:pt x="63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9" name="Google Shape;1529;p45"/>
          <p:cNvGrpSpPr/>
          <p:nvPr/>
        </p:nvGrpSpPr>
        <p:grpSpPr>
          <a:xfrm rot="10800000">
            <a:off x="5445867" y="2101011"/>
            <a:ext cx="1956966" cy="484244"/>
            <a:chOff x="-1648119" y="3591836"/>
            <a:chExt cx="4594897" cy="1285489"/>
          </a:xfrm>
        </p:grpSpPr>
        <p:grpSp>
          <p:nvGrpSpPr>
            <p:cNvPr id="1530" name="Google Shape;1530;p45"/>
            <p:cNvGrpSpPr/>
            <p:nvPr/>
          </p:nvGrpSpPr>
          <p:grpSpPr>
            <a:xfrm rot="10800000">
              <a:off x="-1648119" y="3591836"/>
              <a:ext cx="4575248" cy="645853"/>
              <a:chOff x="1681275" y="728975"/>
              <a:chExt cx="4253275" cy="490025"/>
            </a:xfrm>
          </p:grpSpPr>
          <p:sp>
            <p:nvSpPr>
              <p:cNvPr id="1531" name="Google Shape;1531;p45"/>
              <p:cNvSpPr/>
              <p:nvPr/>
            </p:nvSpPr>
            <p:spPr>
              <a:xfrm>
                <a:off x="1718400" y="747425"/>
                <a:ext cx="4072300" cy="415525"/>
              </a:xfrm>
              <a:custGeom>
                <a:avLst/>
                <a:gdLst/>
                <a:ahLst/>
                <a:cxnLst/>
                <a:rect l="l" t="t" r="r" b="b"/>
                <a:pathLst>
                  <a:path w="162892" h="16621" extrusionOk="0">
                    <a:moveTo>
                      <a:pt x="145127" y="1055"/>
                    </a:moveTo>
                    <a:cubicBezTo>
                      <a:pt x="145303" y="1055"/>
                      <a:pt x="145480" y="1111"/>
                      <a:pt x="145650" y="1179"/>
                    </a:cubicBezTo>
                    <a:cubicBezTo>
                      <a:pt x="145336" y="1179"/>
                      <a:pt x="145002" y="1200"/>
                      <a:pt x="144688" y="1200"/>
                    </a:cubicBezTo>
                    <a:cubicBezTo>
                      <a:pt x="144831" y="1095"/>
                      <a:pt x="144979" y="1055"/>
                      <a:pt x="145127" y="1055"/>
                    </a:cubicBezTo>
                    <a:close/>
                    <a:moveTo>
                      <a:pt x="151556" y="1092"/>
                    </a:moveTo>
                    <a:cubicBezTo>
                      <a:pt x="151626" y="1092"/>
                      <a:pt x="151676" y="1161"/>
                      <a:pt x="151676" y="1179"/>
                    </a:cubicBezTo>
                    <a:cubicBezTo>
                      <a:pt x="151676" y="1200"/>
                      <a:pt x="151613" y="1242"/>
                      <a:pt x="151572" y="1242"/>
                    </a:cubicBezTo>
                    <a:cubicBezTo>
                      <a:pt x="151509" y="1242"/>
                      <a:pt x="151321" y="1200"/>
                      <a:pt x="151300" y="1179"/>
                    </a:cubicBezTo>
                    <a:cubicBezTo>
                      <a:pt x="151300" y="1158"/>
                      <a:pt x="151488" y="1117"/>
                      <a:pt x="151530" y="1096"/>
                    </a:cubicBezTo>
                    <a:cubicBezTo>
                      <a:pt x="151539" y="1093"/>
                      <a:pt x="151548" y="1092"/>
                      <a:pt x="151556" y="1092"/>
                    </a:cubicBezTo>
                    <a:close/>
                    <a:moveTo>
                      <a:pt x="153915" y="1200"/>
                    </a:moveTo>
                    <a:cubicBezTo>
                      <a:pt x="153915" y="1200"/>
                      <a:pt x="153936" y="1305"/>
                      <a:pt x="153936" y="1347"/>
                    </a:cubicBezTo>
                    <a:cubicBezTo>
                      <a:pt x="153936" y="1368"/>
                      <a:pt x="153894" y="1389"/>
                      <a:pt x="153894" y="1389"/>
                    </a:cubicBezTo>
                    <a:cubicBezTo>
                      <a:pt x="153873" y="1389"/>
                      <a:pt x="153873" y="1368"/>
                      <a:pt x="153873" y="1347"/>
                    </a:cubicBezTo>
                    <a:cubicBezTo>
                      <a:pt x="153873" y="1305"/>
                      <a:pt x="153894" y="1242"/>
                      <a:pt x="153915" y="1200"/>
                    </a:cubicBezTo>
                    <a:close/>
                    <a:moveTo>
                      <a:pt x="139603" y="1389"/>
                    </a:moveTo>
                    <a:cubicBezTo>
                      <a:pt x="139666" y="1389"/>
                      <a:pt x="139687" y="1451"/>
                      <a:pt x="139687" y="1451"/>
                    </a:cubicBezTo>
                    <a:cubicBezTo>
                      <a:pt x="139687" y="1472"/>
                      <a:pt x="139645" y="1472"/>
                      <a:pt x="139603" y="1472"/>
                    </a:cubicBezTo>
                    <a:cubicBezTo>
                      <a:pt x="139561" y="1472"/>
                      <a:pt x="139478" y="1451"/>
                      <a:pt x="139478" y="1409"/>
                    </a:cubicBezTo>
                    <a:cubicBezTo>
                      <a:pt x="139478" y="1389"/>
                      <a:pt x="139582" y="1389"/>
                      <a:pt x="139603" y="1389"/>
                    </a:cubicBezTo>
                    <a:close/>
                    <a:moveTo>
                      <a:pt x="154564" y="1409"/>
                    </a:moveTo>
                    <a:cubicBezTo>
                      <a:pt x="154626" y="1409"/>
                      <a:pt x="154815" y="1472"/>
                      <a:pt x="154815" y="1472"/>
                    </a:cubicBezTo>
                    <a:cubicBezTo>
                      <a:pt x="154815" y="1472"/>
                      <a:pt x="154647" y="1514"/>
                      <a:pt x="154606" y="1556"/>
                    </a:cubicBezTo>
                    <a:cubicBezTo>
                      <a:pt x="154599" y="1558"/>
                      <a:pt x="154592" y="1559"/>
                      <a:pt x="154584" y="1559"/>
                    </a:cubicBezTo>
                    <a:cubicBezTo>
                      <a:pt x="154525" y="1559"/>
                      <a:pt x="154459" y="1491"/>
                      <a:pt x="154459" y="1472"/>
                    </a:cubicBezTo>
                    <a:cubicBezTo>
                      <a:pt x="154459" y="1451"/>
                      <a:pt x="154522" y="1409"/>
                      <a:pt x="154564" y="1409"/>
                    </a:cubicBezTo>
                    <a:close/>
                    <a:moveTo>
                      <a:pt x="155401" y="1598"/>
                    </a:moveTo>
                    <a:cubicBezTo>
                      <a:pt x="155463" y="1598"/>
                      <a:pt x="155673" y="1661"/>
                      <a:pt x="155694" y="1661"/>
                    </a:cubicBezTo>
                    <a:cubicBezTo>
                      <a:pt x="155694" y="1661"/>
                      <a:pt x="155484" y="1681"/>
                      <a:pt x="155401" y="1681"/>
                    </a:cubicBezTo>
                    <a:cubicBezTo>
                      <a:pt x="155338" y="1681"/>
                      <a:pt x="155275" y="1640"/>
                      <a:pt x="155275" y="1619"/>
                    </a:cubicBezTo>
                    <a:cubicBezTo>
                      <a:pt x="155275" y="1619"/>
                      <a:pt x="155338" y="1598"/>
                      <a:pt x="155401" y="1598"/>
                    </a:cubicBezTo>
                    <a:close/>
                    <a:moveTo>
                      <a:pt x="156171" y="1754"/>
                    </a:moveTo>
                    <a:cubicBezTo>
                      <a:pt x="156225" y="1754"/>
                      <a:pt x="156279" y="1811"/>
                      <a:pt x="156279" y="1828"/>
                    </a:cubicBezTo>
                    <a:cubicBezTo>
                      <a:pt x="156279" y="1870"/>
                      <a:pt x="156217" y="1891"/>
                      <a:pt x="156175" y="1891"/>
                    </a:cubicBezTo>
                    <a:cubicBezTo>
                      <a:pt x="156091" y="1891"/>
                      <a:pt x="155903" y="1870"/>
                      <a:pt x="155924" y="1828"/>
                    </a:cubicBezTo>
                    <a:cubicBezTo>
                      <a:pt x="155924" y="1828"/>
                      <a:pt x="156091" y="1786"/>
                      <a:pt x="156133" y="1765"/>
                    </a:cubicBezTo>
                    <a:cubicBezTo>
                      <a:pt x="156145" y="1757"/>
                      <a:pt x="156158" y="1754"/>
                      <a:pt x="156171" y="1754"/>
                    </a:cubicBezTo>
                    <a:close/>
                    <a:moveTo>
                      <a:pt x="136109" y="1828"/>
                    </a:moveTo>
                    <a:cubicBezTo>
                      <a:pt x="136151" y="1828"/>
                      <a:pt x="136339" y="1870"/>
                      <a:pt x="136339" y="1891"/>
                    </a:cubicBezTo>
                    <a:cubicBezTo>
                      <a:pt x="136339" y="1891"/>
                      <a:pt x="136193" y="1933"/>
                      <a:pt x="136130" y="1974"/>
                    </a:cubicBezTo>
                    <a:cubicBezTo>
                      <a:pt x="136125" y="1977"/>
                      <a:pt x="136120" y="1978"/>
                      <a:pt x="136115" y="1978"/>
                    </a:cubicBezTo>
                    <a:cubicBezTo>
                      <a:pt x="136071" y="1978"/>
                      <a:pt x="136004" y="1909"/>
                      <a:pt x="136004" y="1891"/>
                    </a:cubicBezTo>
                    <a:cubicBezTo>
                      <a:pt x="136004" y="1870"/>
                      <a:pt x="136046" y="1828"/>
                      <a:pt x="136109" y="1828"/>
                    </a:cubicBezTo>
                    <a:close/>
                    <a:moveTo>
                      <a:pt x="142533" y="1870"/>
                    </a:moveTo>
                    <a:cubicBezTo>
                      <a:pt x="142595" y="1870"/>
                      <a:pt x="142784" y="1912"/>
                      <a:pt x="142784" y="1912"/>
                    </a:cubicBezTo>
                    <a:cubicBezTo>
                      <a:pt x="142784" y="1912"/>
                      <a:pt x="142616" y="1974"/>
                      <a:pt x="142574" y="1995"/>
                    </a:cubicBezTo>
                    <a:cubicBezTo>
                      <a:pt x="142568" y="1998"/>
                      <a:pt x="142560" y="1999"/>
                      <a:pt x="142553" y="1999"/>
                    </a:cubicBezTo>
                    <a:cubicBezTo>
                      <a:pt x="142494" y="1999"/>
                      <a:pt x="142428" y="1930"/>
                      <a:pt x="142428" y="1912"/>
                    </a:cubicBezTo>
                    <a:cubicBezTo>
                      <a:pt x="142428" y="1891"/>
                      <a:pt x="142491" y="1870"/>
                      <a:pt x="142533" y="1870"/>
                    </a:cubicBezTo>
                    <a:close/>
                    <a:moveTo>
                      <a:pt x="141405" y="1892"/>
                    </a:moveTo>
                    <a:cubicBezTo>
                      <a:pt x="141583" y="1892"/>
                      <a:pt x="141765" y="1948"/>
                      <a:pt x="141947" y="2016"/>
                    </a:cubicBezTo>
                    <a:cubicBezTo>
                      <a:pt x="141633" y="2016"/>
                      <a:pt x="141277" y="2016"/>
                      <a:pt x="140963" y="2037"/>
                    </a:cubicBezTo>
                    <a:cubicBezTo>
                      <a:pt x="141107" y="1932"/>
                      <a:pt x="141255" y="1892"/>
                      <a:pt x="141405" y="1892"/>
                    </a:cubicBezTo>
                    <a:close/>
                    <a:moveTo>
                      <a:pt x="145211" y="1661"/>
                    </a:moveTo>
                    <a:lnTo>
                      <a:pt x="145859" y="1891"/>
                    </a:lnTo>
                    <a:lnTo>
                      <a:pt x="146278" y="2079"/>
                    </a:lnTo>
                    <a:cubicBezTo>
                      <a:pt x="146509" y="2054"/>
                      <a:pt x="146652" y="2043"/>
                      <a:pt x="146704" y="2043"/>
                    </a:cubicBezTo>
                    <a:cubicBezTo>
                      <a:pt x="146783" y="2043"/>
                      <a:pt x="146645" y="2070"/>
                      <a:pt x="146278" y="2121"/>
                    </a:cubicBezTo>
                    <a:lnTo>
                      <a:pt x="145190" y="2121"/>
                    </a:lnTo>
                    <a:cubicBezTo>
                      <a:pt x="144583" y="2016"/>
                      <a:pt x="144081" y="1870"/>
                      <a:pt x="144081" y="1828"/>
                    </a:cubicBezTo>
                    <a:cubicBezTo>
                      <a:pt x="144081" y="1807"/>
                      <a:pt x="144583" y="1723"/>
                      <a:pt x="145211" y="1661"/>
                    </a:cubicBezTo>
                    <a:close/>
                    <a:moveTo>
                      <a:pt x="139919" y="1931"/>
                    </a:moveTo>
                    <a:cubicBezTo>
                      <a:pt x="140099" y="1931"/>
                      <a:pt x="140117" y="2164"/>
                      <a:pt x="139939" y="2164"/>
                    </a:cubicBezTo>
                    <a:cubicBezTo>
                      <a:pt x="139932" y="2164"/>
                      <a:pt x="139925" y="2164"/>
                      <a:pt x="139917" y="2163"/>
                    </a:cubicBezTo>
                    <a:cubicBezTo>
                      <a:pt x="139687" y="2142"/>
                      <a:pt x="139499" y="2037"/>
                      <a:pt x="139499" y="2016"/>
                    </a:cubicBezTo>
                    <a:cubicBezTo>
                      <a:pt x="139499" y="1974"/>
                      <a:pt x="139687" y="1933"/>
                      <a:pt x="139896" y="1933"/>
                    </a:cubicBezTo>
                    <a:cubicBezTo>
                      <a:pt x="139904" y="1932"/>
                      <a:pt x="139911" y="1931"/>
                      <a:pt x="139919" y="1931"/>
                    </a:cubicBezTo>
                    <a:close/>
                    <a:moveTo>
                      <a:pt x="43618" y="4749"/>
                    </a:moveTo>
                    <a:cubicBezTo>
                      <a:pt x="45056" y="4749"/>
                      <a:pt x="46054" y="4768"/>
                      <a:pt x="46054" y="4799"/>
                    </a:cubicBezTo>
                    <a:cubicBezTo>
                      <a:pt x="46054" y="4820"/>
                      <a:pt x="44171" y="4862"/>
                      <a:pt x="41890" y="4925"/>
                    </a:cubicBezTo>
                    <a:lnTo>
                      <a:pt x="29922" y="5218"/>
                    </a:lnTo>
                    <a:cubicBezTo>
                      <a:pt x="28771" y="5239"/>
                      <a:pt x="27730" y="5249"/>
                      <a:pt x="26977" y="5249"/>
                    </a:cubicBezTo>
                    <a:cubicBezTo>
                      <a:pt x="26223" y="5249"/>
                      <a:pt x="25758" y="5239"/>
                      <a:pt x="25758" y="5218"/>
                    </a:cubicBezTo>
                    <a:lnTo>
                      <a:pt x="25758" y="5176"/>
                    </a:lnTo>
                    <a:lnTo>
                      <a:pt x="25779" y="5155"/>
                    </a:lnTo>
                    <a:cubicBezTo>
                      <a:pt x="25821" y="5134"/>
                      <a:pt x="27725" y="5071"/>
                      <a:pt x="30005" y="5029"/>
                    </a:cubicBezTo>
                    <a:lnTo>
                      <a:pt x="41890" y="4757"/>
                    </a:lnTo>
                    <a:cubicBezTo>
                      <a:pt x="42507" y="4752"/>
                      <a:pt x="43092" y="4749"/>
                      <a:pt x="43618" y="4749"/>
                    </a:cubicBezTo>
                    <a:close/>
                    <a:moveTo>
                      <a:pt x="156279" y="5699"/>
                    </a:moveTo>
                    <a:cubicBezTo>
                      <a:pt x="156300" y="5699"/>
                      <a:pt x="156405" y="5741"/>
                      <a:pt x="156405" y="5762"/>
                    </a:cubicBezTo>
                    <a:cubicBezTo>
                      <a:pt x="156405" y="5783"/>
                      <a:pt x="156300" y="5783"/>
                      <a:pt x="156279" y="5783"/>
                    </a:cubicBezTo>
                    <a:cubicBezTo>
                      <a:pt x="156217" y="5783"/>
                      <a:pt x="156196" y="5741"/>
                      <a:pt x="156196" y="5741"/>
                    </a:cubicBezTo>
                    <a:cubicBezTo>
                      <a:pt x="156196" y="5699"/>
                      <a:pt x="156238" y="5699"/>
                      <a:pt x="156279" y="5699"/>
                    </a:cubicBezTo>
                    <a:close/>
                    <a:moveTo>
                      <a:pt x="4855" y="5783"/>
                    </a:moveTo>
                    <a:cubicBezTo>
                      <a:pt x="5002" y="5783"/>
                      <a:pt x="5378" y="5803"/>
                      <a:pt x="5378" y="5845"/>
                    </a:cubicBezTo>
                    <a:cubicBezTo>
                      <a:pt x="5378" y="5866"/>
                      <a:pt x="5023" y="5908"/>
                      <a:pt x="4897" y="5908"/>
                    </a:cubicBezTo>
                    <a:cubicBezTo>
                      <a:pt x="4868" y="5916"/>
                      <a:pt x="4841" y="5920"/>
                      <a:pt x="4814" y="5920"/>
                    </a:cubicBezTo>
                    <a:cubicBezTo>
                      <a:pt x="4706" y="5920"/>
                      <a:pt x="4625" y="5862"/>
                      <a:pt x="4625" y="5845"/>
                    </a:cubicBezTo>
                    <a:cubicBezTo>
                      <a:pt x="4604" y="5803"/>
                      <a:pt x="4730" y="5783"/>
                      <a:pt x="4855" y="5783"/>
                    </a:cubicBezTo>
                    <a:close/>
                    <a:moveTo>
                      <a:pt x="153546" y="7035"/>
                    </a:moveTo>
                    <a:cubicBezTo>
                      <a:pt x="153623" y="7035"/>
                      <a:pt x="153706" y="7103"/>
                      <a:pt x="153706" y="7122"/>
                    </a:cubicBezTo>
                    <a:cubicBezTo>
                      <a:pt x="153706" y="7143"/>
                      <a:pt x="153622" y="7163"/>
                      <a:pt x="153517" y="7163"/>
                    </a:cubicBezTo>
                    <a:cubicBezTo>
                      <a:pt x="153413" y="7163"/>
                      <a:pt x="153162" y="7122"/>
                      <a:pt x="153162" y="7122"/>
                    </a:cubicBezTo>
                    <a:cubicBezTo>
                      <a:pt x="153162" y="7122"/>
                      <a:pt x="153413" y="7059"/>
                      <a:pt x="153517" y="7038"/>
                    </a:cubicBezTo>
                    <a:cubicBezTo>
                      <a:pt x="153527" y="7036"/>
                      <a:pt x="153536" y="7035"/>
                      <a:pt x="153546" y="7035"/>
                    </a:cubicBezTo>
                    <a:close/>
                    <a:moveTo>
                      <a:pt x="4813" y="7268"/>
                    </a:moveTo>
                    <a:cubicBezTo>
                      <a:pt x="5127" y="7268"/>
                      <a:pt x="5420" y="7310"/>
                      <a:pt x="5420" y="7331"/>
                    </a:cubicBezTo>
                    <a:cubicBezTo>
                      <a:pt x="5441" y="7352"/>
                      <a:pt x="5148" y="7415"/>
                      <a:pt x="4834" y="7456"/>
                    </a:cubicBezTo>
                    <a:cubicBezTo>
                      <a:pt x="4733" y="7475"/>
                      <a:pt x="4579" y="7483"/>
                      <a:pt x="4414" y="7483"/>
                    </a:cubicBezTo>
                    <a:cubicBezTo>
                      <a:pt x="4036" y="7483"/>
                      <a:pt x="3600" y="7444"/>
                      <a:pt x="3600" y="7415"/>
                    </a:cubicBezTo>
                    <a:cubicBezTo>
                      <a:pt x="3600" y="7352"/>
                      <a:pt x="4500" y="7268"/>
                      <a:pt x="4813" y="7268"/>
                    </a:cubicBezTo>
                    <a:close/>
                    <a:moveTo>
                      <a:pt x="2972" y="7666"/>
                    </a:moveTo>
                    <a:cubicBezTo>
                      <a:pt x="3077" y="7666"/>
                      <a:pt x="3349" y="7728"/>
                      <a:pt x="3349" y="7728"/>
                    </a:cubicBezTo>
                    <a:cubicBezTo>
                      <a:pt x="3349" y="7728"/>
                      <a:pt x="3077" y="7770"/>
                      <a:pt x="2972" y="7791"/>
                    </a:cubicBezTo>
                    <a:cubicBezTo>
                      <a:pt x="2952" y="7799"/>
                      <a:pt x="2933" y="7803"/>
                      <a:pt x="2916" y="7803"/>
                    </a:cubicBezTo>
                    <a:cubicBezTo>
                      <a:pt x="2845" y="7803"/>
                      <a:pt x="2805" y="7745"/>
                      <a:pt x="2805" y="7728"/>
                    </a:cubicBezTo>
                    <a:cubicBezTo>
                      <a:pt x="2805" y="7687"/>
                      <a:pt x="2867" y="7666"/>
                      <a:pt x="2972" y="7666"/>
                    </a:cubicBezTo>
                    <a:close/>
                    <a:moveTo>
                      <a:pt x="3139" y="8461"/>
                    </a:moveTo>
                    <a:cubicBezTo>
                      <a:pt x="3286" y="8461"/>
                      <a:pt x="3432" y="8482"/>
                      <a:pt x="3432" y="8503"/>
                    </a:cubicBezTo>
                    <a:cubicBezTo>
                      <a:pt x="3432" y="8503"/>
                      <a:pt x="3286" y="8524"/>
                      <a:pt x="3139" y="8524"/>
                    </a:cubicBezTo>
                    <a:cubicBezTo>
                      <a:pt x="2972" y="8524"/>
                      <a:pt x="2595" y="8503"/>
                      <a:pt x="2595" y="8503"/>
                    </a:cubicBezTo>
                    <a:cubicBezTo>
                      <a:pt x="2595" y="8482"/>
                      <a:pt x="2972" y="8461"/>
                      <a:pt x="3139" y="8461"/>
                    </a:cubicBezTo>
                    <a:close/>
                    <a:moveTo>
                      <a:pt x="4714" y="8517"/>
                    </a:moveTo>
                    <a:cubicBezTo>
                      <a:pt x="4832" y="8517"/>
                      <a:pt x="4933" y="8530"/>
                      <a:pt x="4960" y="8565"/>
                    </a:cubicBezTo>
                    <a:cubicBezTo>
                      <a:pt x="5014" y="8601"/>
                      <a:pt x="4697" y="8745"/>
                      <a:pt x="4487" y="8745"/>
                    </a:cubicBezTo>
                    <a:cubicBezTo>
                      <a:pt x="4453" y="8745"/>
                      <a:pt x="4421" y="8742"/>
                      <a:pt x="4395" y="8733"/>
                    </a:cubicBezTo>
                    <a:cubicBezTo>
                      <a:pt x="4207" y="8670"/>
                      <a:pt x="4165" y="8607"/>
                      <a:pt x="4290" y="8565"/>
                    </a:cubicBezTo>
                    <a:cubicBezTo>
                      <a:pt x="4363" y="8541"/>
                      <a:pt x="4554" y="8517"/>
                      <a:pt x="4714" y="8517"/>
                    </a:cubicBezTo>
                    <a:close/>
                    <a:moveTo>
                      <a:pt x="157472" y="9005"/>
                    </a:moveTo>
                    <a:cubicBezTo>
                      <a:pt x="157514" y="9005"/>
                      <a:pt x="157556" y="9047"/>
                      <a:pt x="157556" y="9047"/>
                    </a:cubicBezTo>
                    <a:cubicBezTo>
                      <a:pt x="157556" y="9088"/>
                      <a:pt x="157493" y="9088"/>
                      <a:pt x="157472" y="9088"/>
                    </a:cubicBezTo>
                    <a:cubicBezTo>
                      <a:pt x="157466" y="9091"/>
                      <a:pt x="157459" y="9093"/>
                      <a:pt x="157451" y="9093"/>
                    </a:cubicBezTo>
                    <a:cubicBezTo>
                      <a:pt x="157403" y="9093"/>
                      <a:pt x="157329" y="9044"/>
                      <a:pt x="157347" y="9026"/>
                    </a:cubicBezTo>
                    <a:cubicBezTo>
                      <a:pt x="157347" y="9005"/>
                      <a:pt x="157451" y="9005"/>
                      <a:pt x="157472" y="9005"/>
                    </a:cubicBezTo>
                    <a:close/>
                    <a:moveTo>
                      <a:pt x="4109" y="10613"/>
                    </a:moveTo>
                    <a:cubicBezTo>
                      <a:pt x="4186" y="10613"/>
                      <a:pt x="4269" y="10681"/>
                      <a:pt x="4269" y="10700"/>
                    </a:cubicBezTo>
                    <a:cubicBezTo>
                      <a:pt x="4269" y="10720"/>
                      <a:pt x="4186" y="10762"/>
                      <a:pt x="4081" y="10762"/>
                    </a:cubicBezTo>
                    <a:cubicBezTo>
                      <a:pt x="3976" y="10762"/>
                      <a:pt x="3704" y="10720"/>
                      <a:pt x="3704" y="10700"/>
                    </a:cubicBezTo>
                    <a:cubicBezTo>
                      <a:pt x="3704" y="10700"/>
                      <a:pt x="3976" y="10658"/>
                      <a:pt x="4081" y="10616"/>
                    </a:cubicBezTo>
                    <a:cubicBezTo>
                      <a:pt x="4090" y="10614"/>
                      <a:pt x="4100" y="10613"/>
                      <a:pt x="4109" y="10613"/>
                    </a:cubicBezTo>
                    <a:close/>
                    <a:moveTo>
                      <a:pt x="4625" y="10595"/>
                    </a:moveTo>
                    <a:cubicBezTo>
                      <a:pt x="4625" y="10595"/>
                      <a:pt x="4646" y="10700"/>
                      <a:pt x="4646" y="10720"/>
                    </a:cubicBezTo>
                    <a:cubicBezTo>
                      <a:pt x="4646" y="10762"/>
                      <a:pt x="4604" y="10783"/>
                      <a:pt x="4604" y="10783"/>
                    </a:cubicBezTo>
                    <a:cubicBezTo>
                      <a:pt x="4583" y="10783"/>
                      <a:pt x="4583" y="10762"/>
                      <a:pt x="4583" y="10720"/>
                    </a:cubicBezTo>
                    <a:cubicBezTo>
                      <a:pt x="4583" y="10679"/>
                      <a:pt x="4604" y="10595"/>
                      <a:pt x="4625" y="10595"/>
                    </a:cubicBezTo>
                    <a:close/>
                    <a:moveTo>
                      <a:pt x="145969" y="10750"/>
                    </a:moveTo>
                    <a:cubicBezTo>
                      <a:pt x="146125" y="10750"/>
                      <a:pt x="146112" y="10813"/>
                      <a:pt x="146069" y="11013"/>
                    </a:cubicBezTo>
                    <a:cubicBezTo>
                      <a:pt x="145964" y="10972"/>
                      <a:pt x="145839" y="10909"/>
                      <a:pt x="145629" y="10783"/>
                    </a:cubicBezTo>
                    <a:cubicBezTo>
                      <a:pt x="145788" y="10763"/>
                      <a:pt x="145897" y="10750"/>
                      <a:pt x="145969" y="10750"/>
                    </a:cubicBezTo>
                    <a:close/>
                    <a:moveTo>
                      <a:pt x="144701" y="11531"/>
                    </a:moveTo>
                    <a:cubicBezTo>
                      <a:pt x="144793" y="11531"/>
                      <a:pt x="144922" y="11565"/>
                      <a:pt x="144939" y="11599"/>
                    </a:cubicBezTo>
                    <a:cubicBezTo>
                      <a:pt x="144939" y="11599"/>
                      <a:pt x="144730" y="11620"/>
                      <a:pt x="144646" y="11620"/>
                    </a:cubicBezTo>
                    <a:cubicBezTo>
                      <a:pt x="144583" y="11620"/>
                      <a:pt x="144520" y="11578"/>
                      <a:pt x="144520" y="11557"/>
                    </a:cubicBezTo>
                    <a:cubicBezTo>
                      <a:pt x="144520" y="11557"/>
                      <a:pt x="144583" y="11537"/>
                      <a:pt x="144646" y="11537"/>
                    </a:cubicBezTo>
                    <a:cubicBezTo>
                      <a:pt x="144661" y="11533"/>
                      <a:pt x="144680" y="11531"/>
                      <a:pt x="144701" y="11531"/>
                    </a:cubicBezTo>
                    <a:close/>
                    <a:moveTo>
                      <a:pt x="94994" y="12980"/>
                    </a:moveTo>
                    <a:cubicBezTo>
                      <a:pt x="95015" y="12980"/>
                      <a:pt x="95120" y="13001"/>
                      <a:pt x="95120" y="13022"/>
                    </a:cubicBezTo>
                    <a:cubicBezTo>
                      <a:pt x="95120" y="13064"/>
                      <a:pt x="95015" y="13064"/>
                      <a:pt x="94994" y="13064"/>
                    </a:cubicBezTo>
                    <a:cubicBezTo>
                      <a:pt x="94931" y="13064"/>
                      <a:pt x="94910" y="13001"/>
                      <a:pt x="94910" y="13001"/>
                    </a:cubicBezTo>
                    <a:cubicBezTo>
                      <a:pt x="94910" y="12980"/>
                      <a:pt x="94952" y="12980"/>
                      <a:pt x="94994" y="12980"/>
                    </a:cubicBezTo>
                    <a:close/>
                    <a:moveTo>
                      <a:pt x="78611" y="12897"/>
                    </a:moveTo>
                    <a:cubicBezTo>
                      <a:pt x="78611" y="12897"/>
                      <a:pt x="78653" y="13001"/>
                      <a:pt x="78653" y="13022"/>
                    </a:cubicBezTo>
                    <a:cubicBezTo>
                      <a:pt x="78653" y="13064"/>
                      <a:pt x="78590" y="13085"/>
                      <a:pt x="78590" y="13085"/>
                    </a:cubicBezTo>
                    <a:cubicBezTo>
                      <a:pt x="78569" y="13085"/>
                      <a:pt x="78569" y="13064"/>
                      <a:pt x="78569" y="13022"/>
                    </a:cubicBezTo>
                    <a:cubicBezTo>
                      <a:pt x="78569" y="13001"/>
                      <a:pt x="78611" y="12897"/>
                      <a:pt x="78611" y="12897"/>
                    </a:cubicBezTo>
                    <a:close/>
                    <a:moveTo>
                      <a:pt x="91877" y="13064"/>
                    </a:moveTo>
                    <a:cubicBezTo>
                      <a:pt x="91897" y="13064"/>
                      <a:pt x="92002" y="13085"/>
                      <a:pt x="92002" y="13106"/>
                    </a:cubicBezTo>
                    <a:cubicBezTo>
                      <a:pt x="92002" y="13127"/>
                      <a:pt x="91897" y="13127"/>
                      <a:pt x="91877" y="13127"/>
                    </a:cubicBezTo>
                    <a:cubicBezTo>
                      <a:pt x="91835" y="13127"/>
                      <a:pt x="91793" y="13106"/>
                      <a:pt x="91793" y="13085"/>
                    </a:cubicBezTo>
                    <a:cubicBezTo>
                      <a:pt x="91793" y="13064"/>
                      <a:pt x="91856" y="13064"/>
                      <a:pt x="91877" y="13064"/>
                    </a:cubicBezTo>
                    <a:close/>
                    <a:moveTo>
                      <a:pt x="92772" y="12967"/>
                    </a:moveTo>
                    <a:cubicBezTo>
                      <a:pt x="92997" y="12967"/>
                      <a:pt x="93224" y="13092"/>
                      <a:pt x="93425" y="13106"/>
                    </a:cubicBezTo>
                    <a:cubicBezTo>
                      <a:pt x="93111" y="13106"/>
                      <a:pt x="92797" y="13127"/>
                      <a:pt x="92400" y="13127"/>
                    </a:cubicBezTo>
                    <a:cubicBezTo>
                      <a:pt x="92520" y="13007"/>
                      <a:pt x="92645" y="12967"/>
                      <a:pt x="92772" y="12967"/>
                    </a:cubicBezTo>
                    <a:close/>
                    <a:moveTo>
                      <a:pt x="90893" y="13001"/>
                    </a:moveTo>
                    <a:cubicBezTo>
                      <a:pt x="90893" y="13001"/>
                      <a:pt x="90914" y="13106"/>
                      <a:pt x="90914" y="13127"/>
                    </a:cubicBezTo>
                    <a:cubicBezTo>
                      <a:pt x="90914" y="13148"/>
                      <a:pt x="90851" y="13189"/>
                      <a:pt x="90851" y="13189"/>
                    </a:cubicBezTo>
                    <a:cubicBezTo>
                      <a:pt x="90830" y="13189"/>
                      <a:pt x="90830" y="13148"/>
                      <a:pt x="90830" y="13127"/>
                    </a:cubicBezTo>
                    <a:cubicBezTo>
                      <a:pt x="90830" y="13106"/>
                      <a:pt x="90851" y="13001"/>
                      <a:pt x="90893" y="13001"/>
                    </a:cubicBezTo>
                    <a:close/>
                    <a:moveTo>
                      <a:pt x="141649" y="13053"/>
                    </a:moveTo>
                    <a:cubicBezTo>
                      <a:pt x="141983" y="13053"/>
                      <a:pt x="142313" y="13095"/>
                      <a:pt x="142637" y="13148"/>
                    </a:cubicBezTo>
                    <a:cubicBezTo>
                      <a:pt x="141989" y="13189"/>
                      <a:pt x="141319" y="13189"/>
                      <a:pt x="140629" y="13210"/>
                    </a:cubicBezTo>
                    <a:cubicBezTo>
                      <a:pt x="140974" y="13095"/>
                      <a:pt x="141314" y="13053"/>
                      <a:pt x="141649" y="13053"/>
                    </a:cubicBezTo>
                    <a:close/>
                    <a:moveTo>
                      <a:pt x="86489" y="13098"/>
                    </a:moveTo>
                    <a:cubicBezTo>
                      <a:pt x="87139" y="13098"/>
                      <a:pt x="87827" y="13133"/>
                      <a:pt x="88445" y="13210"/>
                    </a:cubicBezTo>
                    <a:cubicBezTo>
                      <a:pt x="87085" y="13231"/>
                      <a:pt x="85725" y="13273"/>
                      <a:pt x="84239" y="13294"/>
                    </a:cubicBezTo>
                    <a:cubicBezTo>
                      <a:pt x="84696" y="13171"/>
                      <a:pt x="85553" y="13098"/>
                      <a:pt x="86489" y="13098"/>
                    </a:cubicBezTo>
                    <a:close/>
                    <a:moveTo>
                      <a:pt x="81080" y="13273"/>
                    </a:moveTo>
                    <a:cubicBezTo>
                      <a:pt x="81226" y="13273"/>
                      <a:pt x="81603" y="13294"/>
                      <a:pt x="81603" y="13315"/>
                    </a:cubicBezTo>
                    <a:cubicBezTo>
                      <a:pt x="81603" y="13336"/>
                      <a:pt x="81226" y="13399"/>
                      <a:pt x="81101" y="13399"/>
                    </a:cubicBezTo>
                    <a:cubicBezTo>
                      <a:pt x="81087" y="13401"/>
                      <a:pt x="81073" y="13402"/>
                      <a:pt x="81060" y="13402"/>
                    </a:cubicBezTo>
                    <a:cubicBezTo>
                      <a:pt x="80949" y="13402"/>
                      <a:pt x="80850" y="13334"/>
                      <a:pt x="80850" y="13315"/>
                    </a:cubicBezTo>
                    <a:cubicBezTo>
                      <a:pt x="80808" y="13294"/>
                      <a:pt x="80954" y="13273"/>
                      <a:pt x="81080" y="13273"/>
                    </a:cubicBezTo>
                    <a:close/>
                    <a:moveTo>
                      <a:pt x="83732" y="13175"/>
                    </a:moveTo>
                    <a:cubicBezTo>
                      <a:pt x="83936" y="13175"/>
                      <a:pt x="84093" y="13215"/>
                      <a:pt x="84093" y="13231"/>
                    </a:cubicBezTo>
                    <a:cubicBezTo>
                      <a:pt x="84093" y="13273"/>
                      <a:pt x="83905" y="13315"/>
                      <a:pt x="83674" y="13378"/>
                    </a:cubicBezTo>
                    <a:cubicBezTo>
                      <a:pt x="83471" y="13395"/>
                      <a:pt x="82926" y="13425"/>
                      <a:pt x="82692" y="13425"/>
                    </a:cubicBezTo>
                    <a:cubicBezTo>
                      <a:pt x="82636" y="13425"/>
                      <a:pt x="82598" y="13424"/>
                      <a:pt x="82586" y="13420"/>
                    </a:cubicBezTo>
                    <a:cubicBezTo>
                      <a:pt x="82545" y="13378"/>
                      <a:pt x="82482" y="13294"/>
                      <a:pt x="82482" y="13294"/>
                    </a:cubicBezTo>
                    <a:cubicBezTo>
                      <a:pt x="82482" y="13273"/>
                      <a:pt x="83256" y="13210"/>
                      <a:pt x="83528" y="13189"/>
                    </a:cubicBezTo>
                    <a:cubicBezTo>
                      <a:pt x="83598" y="13179"/>
                      <a:pt x="83668" y="13175"/>
                      <a:pt x="83732" y="13175"/>
                    </a:cubicBezTo>
                    <a:close/>
                    <a:moveTo>
                      <a:pt x="76147" y="13573"/>
                    </a:moveTo>
                    <a:cubicBezTo>
                      <a:pt x="76279" y="13573"/>
                      <a:pt x="76456" y="13608"/>
                      <a:pt x="76456" y="13608"/>
                    </a:cubicBezTo>
                    <a:cubicBezTo>
                      <a:pt x="76456" y="13629"/>
                      <a:pt x="76121" y="13650"/>
                      <a:pt x="76037" y="13650"/>
                    </a:cubicBezTo>
                    <a:cubicBezTo>
                      <a:pt x="75912" y="13650"/>
                      <a:pt x="75828" y="13629"/>
                      <a:pt x="75828" y="13608"/>
                    </a:cubicBezTo>
                    <a:cubicBezTo>
                      <a:pt x="75828" y="13608"/>
                      <a:pt x="75933" y="13587"/>
                      <a:pt x="76037" y="13587"/>
                    </a:cubicBezTo>
                    <a:cubicBezTo>
                      <a:pt x="76064" y="13577"/>
                      <a:pt x="76103" y="13573"/>
                      <a:pt x="76147" y="13573"/>
                    </a:cubicBezTo>
                    <a:close/>
                    <a:moveTo>
                      <a:pt x="84774" y="13833"/>
                    </a:moveTo>
                    <a:cubicBezTo>
                      <a:pt x="84797" y="13833"/>
                      <a:pt x="84814" y="13835"/>
                      <a:pt x="84825" y="13838"/>
                    </a:cubicBezTo>
                    <a:cubicBezTo>
                      <a:pt x="84835" y="13853"/>
                      <a:pt x="84638" y="13877"/>
                      <a:pt x="84312" y="13904"/>
                    </a:cubicBezTo>
                    <a:lnTo>
                      <a:pt x="84312" y="13904"/>
                    </a:lnTo>
                    <a:cubicBezTo>
                      <a:pt x="84510" y="13859"/>
                      <a:pt x="84684" y="13833"/>
                      <a:pt x="84774" y="13833"/>
                    </a:cubicBezTo>
                    <a:close/>
                    <a:moveTo>
                      <a:pt x="86520" y="13650"/>
                    </a:moveTo>
                    <a:cubicBezTo>
                      <a:pt x="86667" y="13650"/>
                      <a:pt x="86813" y="13671"/>
                      <a:pt x="86813" y="13713"/>
                    </a:cubicBezTo>
                    <a:cubicBezTo>
                      <a:pt x="86813" y="13733"/>
                      <a:pt x="86562" y="13859"/>
                      <a:pt x="86457" y="13922"/>
                    </a:cubicBezTo>
                    <a:cubicBezTo>
                      <a:pt x="86405" y="13943"/>
                      <a:pt x="86353" y="13953"/>
                      <a:pt x="86311" y="13953"/>
                    </a:cubicBezTo>
                    <a:cubicBezTo>
                      <a:pt x="86269" y="13953"/>
                      <a:pt x="86238" y="13943"/>
                      <a:pt x="86227" y="13922"/>
                    </a:cubicBezTo>
                    <a:cubicBezTo>
                      <a:pt x="86206" y="13901"/>
                      <a:pt x="86395" y="13671"/>
                      <a:pt x="86520" y="13650"/>
                    </a:cubicBezTo>
                    <a:close/>
                    <a:moveTo>
                      <a:pt x="69073" y="13375"/>
                    </a:moveTo>
                    <a:cubicBezTo>
                      <a:pt x="69484" y="13375"/>
                      <a:pt x="69822" y="13388"/>
                      <a:pt x="69970" y="13420"/>
                    </a:cubicBezTo>
                    <a:cubicBezTo>
                      <a:pt x="70430" y="13503"/>
                      <a:pt x="70137" y="13754"/>
                      <a:pt x="69886" y="13838"/>
                    </a:cubicBezTo>
                    <a:cubicBezTo>
                      <a:pt x="69759" y="13877"/>
                      <a:pt x="69637" y="13893"/>
                      <a:pt x="69537" y="13893"/>
                    </a:cubicBezTo>
                    <a:cubicBezTo>
                      <a:pt x="69421" y="13893"/>
                      <a:pt x="69334" y="13872"/>
                      <a:pt x="69300" y="13838"/>
                    </a:cubicBezTo>
                    <a:cubicBezTo>
                      <a:pt x="69287" y="13818"/>
                      <a:pt x="68893" y="13811"/>
                      <a:pt x="68317" y="13811"/>
                    </a:cubicBezTo>
                    <a:cubicBezTo>
                      <a:pt x="67077" y="13811"/>
                      <a:pt x="64991" y="13845"/>
                      <a:pt x="64048" y="13859"/>
                    </a:cubicBezTo>
                    <a:cubicBezTo>
                      <a:pt x="62667" y="13880"/>
                      <a:pt x="61454" y="13943"/>
                      <a:pt x="61433" y="13964"/>
                    </a:cubicBezTo>
                    <a:cubicBezTo>
                      <a:pt x="61430" y="13966"/>
                      <a:pt x="61415" y="13968"/>
                      <a:pt x="61390" y="13968"/>
                    </a:cubicBezTo>
                    <a:cubicBezTo>
                      <a:pt x="61228" y="13968"/>
                      <a:pt x="60658" y="13913"/>
                      <a:pt x="60386" y="13859"/>
                    </a:cubicBezTo>
                    <a:cubicBezTo>
                      <a:pt x="60094" y="13817"/>
                      <a:pt x="60386" y="13775"/>
                      <a:pt x="61077" y="13775"/>
                    </a:cubicBezTo>
                    <a:lnTo>
                      <a:pt x="61516" y="13629"/>
                    </a:lnTo>
                    <a:lnTo>
                      <a:pt x="61977" y="13461"/>
                    </a:lnTo>
                    <a:cubicBezTo>
                      <a:pt x="62188" y="13498"/>
                      <a:pt x="62463" y="13515"/>
                      <a:pt x="62750" y="13515"/>
                    </a:cubicBezTo>
                    <a:cubicBezTo>
                      <a:pt x="63117" y="13515"/>
                      <a:pt x="63503" y="13488"/>
                      <a:pt x="63797" y="13441"/>
                    </a:cubicBezTo>
                    <a:lnTo>
                      <a:pt x="64278" y="13420"/>
                    </a:lnTo>
                    <a:lnTo>
                      <a:pt x="64739" y="13399"/>
                    </a:lnTo>
                    <a:cubicBezTo>
                      <a:pt x="65067" y="13470"/>
                      <a:pt x="65553" y="13503"/>
                      <a:pt x="65981" y="13503"/>
                    </a:cubicBezTo>
                    <a:cubicBezTo>
                      <a:pt x="66179" y="13503"/>
                      <a:pt x="66365" y="13496"/>
                      <a:pt x="66517" y="13482"/>
                    </a:cubicBezTo>
                    <a:cubicBezTo>
                      <a:pt x="66836" y="13439"/>
                      <a:pt x="68143" y="13375"/>
                      <a:pt x="69073" y="13375"/>
                    </a:cubicBezTo>
                    <a:close/>
                    <a:moveTo>
                      <a:pt x="94081" y="13916"/>
                    </a:moveTo>
                    <a:cubicBezTo>
                      <a:pt x="94258" y="13916"/>
                      <a:pt x="94488" y="13947"/>
                      <a:pt x="94471" y="13964"/>
                    </a:cubicBezTo>
                    <a:cubicBezTo>
                      <a:pt x="94471" y="14006"/>
                      <a:pt x="94094" y="14026"/>
                      <a:pt x="93969" y="14047"/>
                    </a:cubicBezTo>
                    <a:cubicBezTo>
                      <a:pt x="93955" y="14050"/>
                      <a:pt x="93941" y="14051"/>
                      <a:pt x="93928" y="14051"/>
                    </a:cubicBezTo>
                    <a:cubicBezTo>
                      <a:pt x="93817" y="14051"/>
                      <a:pt x="93718" y="13982"/>
                      <a:pt x="93718" y="13964"/>
                    </a:cubicBezTo>
                    <a:cubicBezTo>
                      <a:pt x="93718" y="13943"/>
                      <a:pt x="93843" y="13922"/>
                      <a:pt x="93969" y="13922"/>
                    </a:cubicBezTo>
                    <a:cubicBezTo>
                      <a:pt x="94001" y="13918"/>
                      <a:pt x="94040" y="13916"/>
                      <a:pt x="94081" y="13916"/>
                    </a:cubicBezTo>
                    <a:close/>
                    <a:moveTo>
                      <a:pt x="80703" y="14089"/>
                    </a:moveTo>
                    <a:cubicBezTo>
                      <a:pt x="80655" y="14102"/>
                      <a:pt x="80600" y="14114"/>
                      <a:pt x="80538" y="14126"/>
                    </a:cubicBezTo>
                    <a:lnTo>
                      <a:pt x="80538" y="14126"/>
                    </a:lnTo>
                    <a:cubicBezTo>
                      <a:pt x="80624" y="14123"/>
                      <a:pt x="80714" y="14119"/>
                      <a:pt x="80805" y="14115"/>
                    </a:cubicBezTo>
                    <a:lnTo>
                      <a:pt x="80805" y="14115"/>
                    </a:lnTo>
                    <a:lnTo>
                      <a:pt x="80703" y="14089"/>
                    </a:lnTo>
                    <a:close/>
                    <a:moveTo>
                      <a:pt x="11614" y="14006"/>
                    </a:moveTo>
                    <a:lnTo>
                      <a:pt x="11614" y="14006"/>
                    </a:lnTo>
                    <a:cubicBezTo>
                      <a:pt x="11470" y="14111"/>
                      <a:pt x="11322" y="14150"/>
                      <a:pt x="11174" y="14150"/>
                    </a:cubicBezTo>
                    <a:cubicBezTo>
                      <a:pt x="10998" y="14150"/>
                      <a:pt x="10821" y="14095"/>
                      <a:pt x="10651" y="14026"/>
                    </a:cubicBezTo>
                    <a:cubicBezTo>
                      <a:pt x="10986" y="14026"/>
                      <a:pt x="11300" y="14026"/>
                      <a:pt x="11614" y="14006"/>
                    </a:cubicBezTo>
                    <a:close/>
                    <a:moveTo>
                      <a:pt x="37021" y="14060"/>
                    </a:moveTo>
                    <a:cubicBezTo>
                      <a:pt x="37344" y="14060"/>
                      <a:pt x="37580" y="14079"/>
                      <a:pt x="37580" y="14110"/>
                    </a:cubicBezTo>
                    <a:cubicBezTo>
                      <a:pt x="37580" y="14131"/>
                      <a:pt x="37161" y="14152"/>
                      <a:pt x="36638" y="14152"/>
                    </a:cubicBezTo>
                    <a:cubicBezTo>
                      <a:pt x="36115" y="14152"/>
                      <a:pt x="34755" y="14131"/>
                      <a:pt x="34755" y="14131"/>
                    </a:cubicBezTo>
                    <a:cubicBezTo>
                      <a:pt x="34755" y="14131"/>
                      <a:pt x="36115" y="14068"/>
                      <a:pt x="36638" y="14068"/>
                    </a:cubicBezTo>
                    <a:cubicBezTo>
                      <a:pt x="36773" y="14063"/>
                      <a:pt x="36903" y="14060"/>
                      <a:pt x="37021" y="14060"/>
                    </a:cubicBezTo>
                    <a:close/>
                    <a:moveTo>
                      <a:pt x="74876" y="14072"/>
                    </a:moveTo>
                    <a:cubicBezTo>
                      <a:pt x="75035" y="14072"/>
                      <a:pt x="75181" y="14084"/>
                      <a:pt x="75242" y="14110"/>
                    </a:cubicBezTo>
                    <a:cubicBezTo>
                      <a:pt x="75410" y="14152"/>
                      <a:pt x="74803" y="14236"/>
                      <a:pt x="74531" y="14236"/>
                    </a:cubicBezTo>
                    <a:cubicBezTo>
                      <a:pt x="74301" y="14236"/>
                      <a:pt x="74196" y="14215"/>
                      <a:pt x="74322" y="14131"/>
                    </a:cubicBezTo>
                    <a:cubicBezTo>
                      <a:pt x="74407" y="14095"/>
                      <a:pt x="74654" y="14072"/>
                      <a:pt x="74876" y="14072"/>
                    </a:cubicBezTo>
                    <a:close/>
                    <a:moveTo>
                      <a:pt x="143286" y="13754"/>
                    </a:moveTo>
                    <a:lnTo>
                      <a:pt x="143370" y="13796"/>
                    </a:lnTo>
                    <a:lnTo>
                      <a:pt x="143767" y="13838"/>
                    </a:lnTo>
                    <a:cubicBezTo>
                      <a:pt x="144206" y="13922"/>
                      <a:pt x="144583" y="14089"/>
                      <a:pt x="144583" y="14173"/>
                    </a:cubicBezTo>
                    <a:cubicBezTo>
                      <a:pt x="144583" y="14208"/>
                      <a:pt x="144547" y="14225"/>
                      <a:pt x="144483" y="14225"/>
                    </a:cubicBezTo>
                    <a:cubicBezTo>
                      <a:pt x="144394" y="14225"/>
                      <a:pt x="144252" y="14192"/>
                      <a:pt x="144081" y="14131"/>
                    </a:cubicBezTo>
                    <a:lnTo>
                      <a:pt x="143642" y="14131"/>
                    </a:lnTo>
                    <a:cubicBezTo>
                      <a:pt x="143467" y="14218"/>
                      <a:pt x="143278" y="14262"/>
                      <a:pt x="143196" y="14262"/>
                    </a:cubicBezTo>
                    <a:cubicBezTo>
                      <a:pt x="143179" y="14262"/>
                      <a:pt x="143167" y="14260"/>
                      <a:pt x="143160" y="14257"/>
                    </a:cubicBezTo>
                    <a:cubicBezTo>
                      <a:pt x="143139" y="14236"/>
                      <a:pt x="143160" y="14173"/>
                      <a:pt x="143202" y="14152"/>
                    </a:cubicBezTo>
                    <a:cubicBezTo>
                      <a:pt x="143244" y="14131"/>
                      <a:pt x="143223" y="13922"/>
                      <a:pt x="143160" y="13922"/>
                    </a:cubicBezTo>
                    <a:cubicBezTo>
                      <a:pt x="143139" y="13859"/>
                      <a:pt x="143181" y="13817"/>
                      <a:pt x="143286" y="13754"/>
                    </a:cubicBezTo>
                    <a:close/>
                    <a:moveTo>
                      <a:pt x="142553" y="14149"/>
                    </a:moveTo>
                    <a:cubicBezTo>
                      <a:pt x="142608" y="14149"/>
                      <a:pt x="142658" y="14217"/>
                      <a:pt x="142658" y="14236"/>
                    </a:cubicBezTo>
                    <a:cubicBezTo>
                      <a:pt x="142658" y="14257"/>
                      <a:pt x="142616" y="14278"/>
                      <a:pt x="142554" y="14278"/>
                    </a:cubicBezTo>
                    <a:cubicBezTo>
                      <a:pt x="142512" y="14278"/>
                      <a:pt x="142323" y="14257"/>
                      <a:pt x="142323" y="14236"/>
                    </a:cubicBezTo>
                    <a:cubicBezTo>
                      <a:pt x="142323" y="14236"/>
                      <a:pt x="142491" y="14173"/>
                      <a:pt x="142533" y="14152"/>
                    </a:cubicBezTo>
                    <a:cubicBezTo>
                      <a:pt x="142539" y="14150"/>
                      <a:pt x="142546" y="14149"/>
                      <a:pt x="142553" y="14149"/>
                    </a:cubicBezTo>
                    <a:close/>
                    <a:moveTo>
                      <a:pt x="28724" y="14088"/>
                    </a:moveTo>
                    <a:cubicBezTo>
                      <a:pt x="28973" y="14088"/>
                      <a:pt x="29656" y="14216"/>
                      <a:pt x="30195" y="14282"/>
                    </a:cubicBezTo>
                    <a:lnTo>
                      <a:pt x="30195" y="14282"/>
                    </a:lnTo>
                    <a:cubicBezTo>
                      <a:pt x="29836" y="14300"/>
                      <a:pt x="29247" y="14309"/>
                      <a:pt x="28729" y="14309"/>
                    </a:cubicBezTo>
                    <a:cubicBezTo>
                      <a:pt x="28169" y="14309"/>
                      <a:pt x="27693" y="14298"/>
                      <a:pt x="27683" y="14278"/>
                    </a:cubicBezTo>
                    <a:cubicBezTo>
                      <a:pt x="27683" y="14257"/>
                      <a:pt x="28394" y="14152"/>
                      <a:pt x="28687" y="14089"/>
                    </a:cubicBezTo>
                    <a:cubicBezTo>
                      <a:pt x="28698" y="14088"/>
                      <a:pt x="28710" y="14088"/>
                      <a:pt x="28724" y="14088"/>
                    </a:cubicBezTo>
                    <a:close/>
                    <a:moveTo>
                      <a:pt x="70304" y="14236"/>
                    </a:moveTo>
                    <a:cubicBezTo>
                      <a:pt x="70660" y="14236"/>
                      <a:pt x="71602" y="14278"/>
                      <a:pt x="71602" y="14319"/>
                    </a:cubicBezTo>
                    <a:cubicBezTo>
                      <a:pt x="71602" y="14340"/>
                      <a:pt x="70660" y="14382"/>
                      <a:pt x="70304" y="14382"/>
                    </a:cubicBezTo>
                    <a:cubicBezTo>
                      <a:pt x="70231" y="14390"/>
                      <a:pt x="70161" y="14394"/>
                      <a:pt x="70097" y="14394"/>
                    </a:cubicBezTo>
                    <a:cubicBezTo>
                      <a:pt x="69832" y="14394"/>
                      <a:pt x="69656" y="14336"/>
                      <a:pt x="69656" y="14319"/>
                    </a:cubicBezTo>
                    <a:cubicBezTo>
                      <a:pt x="69656" y="14257"/>
                      <a:pt x="69928" y="14236"/>
                      <a:pt x="70304" y="14236"/>
                    </a:cubicBezTo>
                    <a:close/>
                    <a:moveTo>
                      <a:pt x="47050" y="13668"/>
                    </a:moveTo>
                    <a:cubicBezTo>
                      <a:pt x="47530" y="13668"/>
                      <a:pt x="48005" y="13762"/>
                      <a:pt x="48062" y="13838"/>
                    </a:cubicBezTo>
                    <a:cubicBezTo>
                      <a:pt x="48093" y="13868"/>
                      <a:pt x="48829" y="13879"/>
                      <a:pt x="49856" y="13879"/>
                    </a:cubicBezTo>
                    <a:cubicBezTo>
                      <a:pt x="51685" y="13879"/>
                      <a:pt x="54436" y="13844"/>
                      <a:pt x="55762" y="13817"/>
                    </a:cubicBezTo>
                    <a:cubicBezTo>
                      <a:pt x="57076" y="13777"/>
                      <a:pt x="58237" y="13763"/>
                      <a:pt x="58912" y="13763"/>
                    </a:cubicBezTo>
                    <a:cubicBezTo>
                      <a:pt x="59302" y="13763"/>
                      <a:pt x="59529" y="13768"/>
                      <a:pt x="59529" y="13775"/>
                    </a:cubicBezTo>
                    <a:cubicBezTo>
                      <a:pt x="59529" y="13817"/>
                      <a:pt x="59403" y="13859"/>
                      <a:pt x="59215" y="13880"/>
                    </a:cubicBezTo>
                    <a:lnTo>
                      <a:pt x="59047" y="13880"/>
                    </a:lnTo>
                    <a:cubicBezTo>
                      <a:pt x="57625" y="13943"/>
                      <a:pt x="56139" y="13943"/>
                      <a:pt x="54716" y="13985"/>
                    </a:cubicBezTo>
                    <a:lnTo>
                      <a:pt x="54507" y="13985"/>
                    </a:lnTo>
                    <a:cubicBezTo>
                      <a:pt x="54443" y="13999"/>
                      <a:pt x="54368" y="14005"/>
                      <a:pt x="54289" y="14005"/>
                    </a:cubicBezTo>
                    <a:cubicBezTo>
                      <a:pt x="54065" y="14005"/>
                      <a:pt x="53808" y="13961"/>
                      <a:pt x="53662" y="13961"/>
                    </a:cubicBezTo>
                    <a:cubicBezTo>
                      <a:pt x="53641" y="13961"/>
                      <a:pt x="53623" y="13962"/>
                      <a:pt x="53607" y="13964"/>
                    </a:cubicBezTo>
                    <a:cubicBezTo>
                      <a:pt x="53482" y="13985"/>
                      <a:pt x="51473" y="14047"/>
                      <a:pt x="49192" y="14089"/>
                    </a:cubicBezTo>
                    <a:cubicBezTo>
                      <a:pt x="49192" y="14089"/>
                      <a:pt x="47623" y="14152"/>
                      <a:pt x="44757" y="14194"/>
                    </a:cubicBezTo>
                    <a:lnTo>
                      <a:pt x="44275" y="14194"/>
                    </a:lnTo>
                    <a:cubicBezTo>
                      <a:pt x="43752" y="14194"/>
                      <a:pt x="42999" y="14278"/>
                      <a:pt x="42601" y="14340"/>
                    </a:cubicBezTo>
                    <a:lnTo>
                      <a:pt x="42246" y="14068"/>
                    </a:lnTo>
                    <a:cubicBezTo>
                      <a:pt x="42170" y="14021"/>
                      <a:pt x="42044" y="13999"/>
                      <a:pt x="41909" y="13999"/>
                    </a:cubicBezTo>
                    <a:cubicBezTo>
                      <a:pt x="41744" y="13999"/>
                      <a:pt x="41566" y="14032"/>
                      <a:pt x="41451" y="14089"/>
                    </a:cubicBezTo>
                    <a:lnTo>
                      <a:pt x="40739" y="14466"/>
                    </a:lnTo>
                    <a:cubicBezTo>
                      <a:pt x="39944" y="14340"/>
                      <a:pt x="39316" y="14194"/>
                      <a:pt x="39337" y="14173"/>
                    </a:cubicBezTo>
                    <a:cubicBezTo>
                      <a:pt x="39358" y="14152"/>
                      <a:pt x="40802" y="14006"/>
                      <a:pt x="41220" y="13985"/>
                    </a:cubicBezTo>
                    <a:cubicBezTo>
                      <a:pt x="41744" y="13943"/>
                      <a:pt x="43564" y="13838"/>
                      <a:pt x="44087" y="13838"/>
                    </a:cubicBezTo>
                    <a:cubicBezTo>
                      <a:pt x="44652" y="13817"/>
                      <a:pt x="46389" y="13713"/>
                      <a:pt x="46912" y="13671"/>
                    </a:cubicBezTo>
                    <a:cubicBezTo>
                      <a:pt x="46958" y="13669"/>
                      <a:pt x="47004" y="13668"/>
                      <a:pt x="47050" y="13668"/>
                    </a:cubicBezTo>
                    <a:close/>
                    <a:moveTo>
                      <a:pt x="20045" y="14390"/>
                    </a:moveTo>
                    <a:cubicBezTo>
                      <a:pt x="20356" y="14390"/>
                      <a:pt x="20664" y="14433"/>
                      <a:pt x="20966" y="14487"/>
                    </a:cubicBezTo>
                    <a:cubicBezTo>
                      <a:pt x="20381" y="14487"/>
                      <a:pt x="19774" y="14529"/>
                      <a:pt x="19167" y="14529"/>
                    </a:cubicBezTo>
                    <a:cubicBezTo>
                      <a:pt x="19460" y="14427"/>
                      <a:pt x="19754" y="14390"/>
                      <a:pt x="20045" y="14390"/>
                    </a:cubicBezTo>
                    <a:close/>
                    <a:moveTo>
                      <a:pt x="16286" y="14594"/>
                    </a:moveTo>
                    <a:cubicBezTo>
                      <a:pt x="16305" y="14594"/>
                      <a:pt x="16295" y="14604"/>
                      <a:pt x="16253" y="14604"/>
                    </a:cubicBezTo>
                    <a:cubicBezTo>
                      <a:pt x="16247" y="14604"/>
                      <a:pt x="16241" y="14604"/>
                      <a:pt x="16235" y="14603"/>
                    </a:cubicBezTo>
                    <a:lnTo>
                      <a:pt x="16235" y="14603"/>
                    </a:lnTo>
                    <a:cubicBezTo>
                      <a:pt x="16259" y="14597"/>
                      <a:pt x="16276" y="14594"/>
                      <a:pt x="16286" y="14594"/>
                    </a:cubicBezTo>
                    <a:close/>
                    <a:moveTo>
                      <a:pt x="26443" y="14222"/>
                    </a:moveTo>
                    <a:cubicBezTo>
                      <a:pt x="26806" y="14222"/>
                      <a:pt x="27025" y="14271"/>
                      <a:pt x="26992" y="14319"/>
                    </a:cubicBezTo>
                    <a:cubicBezTo>
                      <a:pt x="26930" y="14361"/>
                      <a:pt x="26930" y="14570"/>
                      <a:pt x="26992" y="14654"/>
                    </a:cubicBezTo>
                    <a:cubicBezTo>
                      <a:pt x="27034" y="14696"/>
                      <a:pt x="26679" y="14780"/>
                      <a:pt x="26553" y="14780"/>
                    </a:cubicBezTo>
                    <a:cubicBezTo>
                      <a:pt x="26545" y="14781"/>
                      <a:pt x="26536" y="14781"/>
                      <a:pt x="26526" y="14781"/>
                    </a:cubicBezTo>
                    <a:cubicBezTo>
                      <a:pt x="26376" y="14781"/>
                      <a:pt x="26131" y="14628"/>
                      <a:pt x="26072" y="14550"/>
                    </a:cubicBezTo>
                    <a:cubicBezTo>
                      <a:pt x="26030" y="14466"/>
                      <a:pt x="25046" y="14445"/>
                      <a:pt x="24733" y="14445"/>
                    </a:cubicBezTo>
                    <a:cubicBezTo>
                      <a:pt x="24419" y="14445"/>
                      <a:pt x="24168" y="14403"/>
                      <a:pt x="24147" y="14361"/>
                    </a:cubicBezTo>
                    <a:lnTo>
                      <a:pt x="24147" y="14340"/>
                    </a:lnTo>
                    <a:lnTo>
                      <a:pt x="24168" y="14319"/>
                    </a:lnTo>
                    <a:cubicBezTo>
                      <a:pt x="24189" y="14278"/>
                      <a:pt x="25570" y="14236"/>
                      <a:pt x="26093" y="14236"/>
                    </a:cubicBezTo>
                    <a:cubicBezTo>
                      <a:pt x="26220" y="14226"/>
                      <a:pt x="26338" y="14222"/>
                      <a:pt x="26443" y="14222"/>
                    </a:cubicBezTo>
                    <a:close/>
                    <a:moveTo>
                      <a:pt x="15408" y="14688"/>
                    </a:moveTo>
                    <a:cubicBezTo>
                      <a:pt x="15435" y="14688"/>
                      <a:pt x="15461" y="14691"/>
                      <a:pt x="15484" y="14696"/>
                    </a:cubicBezTo>
                    <a:cubicBezTo>
                      <a:pt x="15505" y="14701"/>
                      <a:pt x="15527" y="14704"/>
                      <a:pt x="15550" y="14707"/>
                    </a:cubicBezTo>
                    <a:lnTo>
                      <a:pt x="15550" y="14707"/>
                    </a:lnTo>
                    <a:cubicBezTo>
                      <a:pt x="15378" y="14756"/>
                      <a:pt x="15221" y="14801"/>
                      <a:pt x="15150" y="14801"/>
                    </a:cubicBezTo>
                    <a:cubicBezTo>
                      <a:pt x="14985" y="14801"/>
                      <a:pt x="15221" y="14688"/>
                      <a:pt x="15408" y="14688"/>
                    </a:cubicBezTo>
                    <a:close/>
                    <a:moveTo>
                      <a:pt x="31114" y="14717"/>
                    </a:moveTo>
                    <a:cubicBezTo>
                      <a:pt x="31198" y="14717"/>
                      <a:pt x="31407" y="14759"/>
                      <a:pt x="31407" y="14780"/>
                    </a:cubicBezTo>
                    <a:cubicBezTo>
                      <a:pt x="31407" y="14780"/>
                      <a:pt x="31198" y="14801"/>
                      <a:pt x="31114" y="14801"/>
                    </a:cubicBezTo>
                    <a:cubicBezTo>
                      <a:pt x="31031" y="14801"/>
                      <a:pt x="30989" y="14780"/>
                      <a:pt x="30989" y="14759"/>
                    </a:cubicBezTo>
                    <a:cubicBezTo>
                      <a:pt x="30989" y="14759"/>
                      <a:pt x="31031" y="14717"/>
                      <a:pt x="31114" y="14717"/>
                    </a:cubicBezTo>
                    <a:close/>
                    <a:moveTo>
                      <a:pt x="27892" y="14755"/>
                    </a:moveTo>
                    <a:cubicBezTo>
                      <a:pt x="27976" y="14755"/>
                      <a:pt x="28039" y="14806"/>
                      <a:pt x="28039" y="14842"/>
                    </a:cubicBezTo>
                    <a:cubicBezTo>
                      <a:pt x="28039" y="14863"/>
                      <a:pt x="27955" y="14884"/>
                      <a:pt x="27850" y="14884"/>
                    </a:cubicBezTo>
                    <a:cubicBezTo>
                      <a:pt x="27834" y="14888"/>
                      <a:pt x="27811" y="14890"/>
                      <a:pt x="27785" y="14890"/>
                    </a:cubicBezTo>
                    <a:cubicBezTo>
                      <a:pt x="27673" y="14890"/>
                      <a:pt x="27495" y="14859"/>
                      <a:pt x="27495" y="14842"/>
                    </a:cubicBezTo>
                    <a:cubicBezTo>
                      <a:pt x="27495" y="14842"/>
                      <a:pt x="27746" y="14780"/>
                      <a:pt x="27850" y="14759"/>
                    </a:cubicBezTo>
                    <a:cubicBezTo>
                      <a:pt x="27865" y="14756"/>
                      <a:pt x="27878" y="14755"/>
                      <a:pt x="27892" y="14755"/>
                    </a:cubicBezTo>
                    <a:close/>
                    <a:moveTo>
                      <a:pt x="34494" y="14797"/>
                    </a:moveTo>
                    <a:cubicBezTo>
                      <a:pt x="34630" y="14797"/>
                      <a:pt x="34713" y="14866"/>
                      <a:pt x="34713" y="14884"/>
                    </a:cubicBezTo>
                    <a:cubicBezTo>
                      <a:pt x="34713" y="14905"/>
                      <a:pt x="34567" y="14947"/>
                      <a:pt x="34441" y="14947"/>
                    </a:cubicBezTo>
                    <a:cubicBezTo>
                      <a:pt x="34316" y="14947"/>
                      <a:pt x="33918" y="14905"/>
                      <a:pt x="33939" y="14884"/>
                    </a:cubicBezTo>
                    <a:cubicBezTo>
                      <a:pt x="33939" y="14863"/>
                      <a:pt x="34316" y="14801"/>
                      <a:pt x="34441" y="14801"/>
                    </a:cubicBezTo>
                    <a:cubicBezTo>
                      <a:pt x="34460" y="14798"/>
                      <a:pt x="34477" y="14797"/>
                      <a:pt x="34494" y="14797"/>
                    </a:cubicBezTo>
                    <a:close/>
                    <a:moveTo>
                      <a:pt x="134951" y="13919"/>
                    </a:moveTo>
                    <a:cubicBezTo>
                      <a:pt x="135844" y="13919"/>
                      <a:pt x="136282" y="14016"/>
                      <a:pt x="135900" y="14131"/>
                    </a:cubicBezTo>
                    <a:cubicBezTo>
                      <a:pt x="135460" y="14278"/>
                      <a:pt x="133849" y="14884"/>
                      <a:pt x="133012" y="14884"/>
                    </a:cubicBezTo>
                    <a:lnTo>
                      <a:pt x="132259" y="14905"/>
                    </a:lnTo>
                    <a:lnTo>
                      <a:pt x="131527" y="14947"/>
                    </a:lnTo>
                    <a:cubicBezTo>
                      <a:pt x="131437" y="14949"/>
                      <a:pt x="131350" y="14950"/>
                      <a:pt x="131265" y="14950"/>
                    </a:cubicBezTo>
                    <a:cubicBezTo>
                      <a:pt x="130576" y="14950"/>
                      <a:pt x="130062" y="14882"/>
                      <a:pt x="130062" y="14863"/>
                    </a:cubicBezTo>
                    <a:cubicBezTo>
                      <a:pt x="130062" y="14822"/>
                      <a:pt x="130732" y="14780"/>
                      <a:pt x="131004" y="14780"/>
                    </a:cubicBezTo>
                    <a:cubicBezTo>
                      <a:pt x="131255" y="14780"/>
                      <a:pt x="131506" y="14570"/>
                      <a:pt x="131506" y="14508"/>
                    </a:cubicBezTo>
                    <a:cubicBezTo>
                      <a:pt x="131506" y="14445"/>
                      <a:pt x="131213" y="14361"/>
                      <a:pt x="131108" y="14361"/>
                    </a:cubicBezTo>
                    <a:cubicBezTo>
                      <a:pt x="131004" y="14361"/>
                      <a:pt x="130941" y="14278"/>
                      <a:pt x="130983" y="14194"/>
                    </a:cubicBezTo>
                    <a:lnTo>
                      <a:pt x="131004" y="14194"/>
                    </a:lnTo>
                    <a:cubicBezTo>
                      <a:pt x="131451" y="14194"/>
                      <a:pt x="131807" y="13959"/>
                      <a:pt x="132258" y="13959"/>
                    </a:cubicBezTo>
                    <a:cubicBezTo>
                      <a:pt x="132293" y="13959"/>
                      <a:pt x="132328" y="13961"/>
                      <a:pt x="132364" y="13964"/>
                    </a:cubicBezTo>
                    <a:cubicBezTo>
                      <a:pt x="132478" y="13981"/>
                      <a:pt x="132595" y="13987"/>
                      <a:pt x="132715" y="13987"/>
                    </a:cubicBezTo>
                    <a:cubicBezTo>
                      <a:pt x="133033" y="13987"/>
                      <a:pt x="133368" y="13943"/>
                      <a:pt x="133703" y="13943"/>
                    </a:cubicBezTo>
                    <a:lnTo>
                      <a:pt x="134686" y="13922"/>
                    </a:lnTo>
                    <a:cubicBezTo>
                      <a:pt x="134778" y="13920"/>
                      <a:pt x="134867" y="13919"/>
                      <a:pt x="134951" y="13919"/>
                    </a:cubicBezTo>
                    <a:close/>
                    <a:moveTo>
                      <a:pt x="128765" y="15910"/>
                    </a:moveTo>
                    <a:cubicBezTo>
                      <a:pt x="128765" y="15910"/>
                      <a:pt x="128786" y="16014"/>
                      <a:pt x="128786" y="16035"/>
                    </a:cubicBezTo>
                    <a:cubicBezTo>
                      <a:pt x="128786" y="16056"/>
                      <a:pt x="128723" y="16077"/>
                      <a:pt x="128723" y="16077"/>
                    </a:cubicBezTo>
                    <a:cubicBezTo>
                      <a:pt x="128702" y="16077"/>
                      <a:pt x="128702" y="16056"/>
                      <a:pt x="128702" y="16035"/>
                    </a:cubicBezTo>
                    <a:cubicBezTo>
                      <a:pt x="128702" y="16014"/>
                      <a:pt x="128765" y="15910"/>
                      <a:pt x="128765" y="15910"/>
                    </a:cubicBezTo>
                    <a:close/>
                    <a:moveTo>
                      <a:pt x="132532" y="0"/>
                    </a:moveTo>
                    <a:cubicBezTo>
                      <a:pt x="132310" y="0"/>
                      <a:pt x="132118" y="2"/>
                      <a:pt x="131966" y="8"/>
                    </a:cubicBezTo>
                    <a:cubicBezTo>
                      <a:pt x="130774" y="29"/>
                      <a:pt x="124936" y="154"/>
                      <a:pt x="123074" y="217"/>
                    </a:cubicBezTo>
                    <a:cubicBezTo>
                      <a:pt x="121372" y="256"/>
                      <a:pt x="115830" y="366"/>
                      <a:pt x="113561" y="366"/>
                    </a:cubicBezTo>
                    <a:cubicBezTo>
                      <a:pt x="113375" y="366"/>
                      <a:pt x="113210" y="365"/>
                      <a:pt x="113072" y="363"/>
                    </a:cubicBezTo>
                    <a:cubicBezTo>
                      <a:pt x="111770" y="349"/>
                      <a:pt x="110248" y="334"/>
                      <a:pt x="109136" y="334"/>
                    </a:cubicBezTo>
                    <a:cubicBezTo>
                      <a:pt x="108675" y="334"/>
                      <a:pt x="108284" y="336"/>
                      <a:pt x="108009" y="342"/>
                    </a:cubicBezTo>
                    <a:lnTo>
                      <a:pt x="107151" y="363"/>
                    </a:lnTo>
                    <a:lnTo>
                      <a:pt x="107025" y="363"/>
                    </a:lnTo>
                    <a:cubicBezTo>
                      <a:pt x="106795" y="363"/>
                      <a:pt x="106900" y="593"/>
                      <a:pt x="106942" y="656"/>
                    </a:cubicBezTo>
                    <a:cubicBezTo>
                      <a:pt x="106979" y="675"/>
                      <a:pt x="107385" y="685"/>
                      <a:pt x="108027" y="685"/>
                    </a:cubicBezTo>
                    <a:cubicBezTo>
                      <a:pt x="108813" y="685"/>
                      <a:pt x="109954" y="670"/>
                      <a:pt x="111210" y="635"/>
                    </a:cubicBezTo>
                    <a:cubicBezTo>
                      <a:pt x="111210" y="635"/>
                      <a:pt x="111942" y="593"/>
                      <a:pt x="114369" y="593"/>
                    </a:cubicBezTo>
                    <a:lnTo>
                      <a:pt x="117508" y="593"/>
                    </a:lnTo>
                    <a:cubicBezTo>
                      <a:pt x="119349" y="593"/>
                      <a:pt x="122597" y="647"/>
                      <a:pt x="124347" y="647"/>
                    </a:cubicBezTo>
                    <a:cubicBezTo>
                      <a:pt x="124784" y="647"/>
                      <a:pt x="125128" y="644"/>
                      <a:pt x="125333" y="635"/>
                    </a:cubicBezTo>
                    <a:cubicBezTo>
                      <a:pt x="126133" y="584"/>
                      <a:pt x="128605" y="519"/>
                      <a:pt x="130053" y="519"/>
                    </a:cubicBezTo>
                    <a:cubicBezTo>
                      <a:pt x="130386" y="519"/>
                      <a:pt x="130665" y="523"/>
                      <a:pt x="130857" y="531"/>
                    </a:cubicBezTo>
                    <a:cubicBezTo>
                      <a:pt x="131775" y="531"/>
                      <a:pt x="134844" y="658"/>
                      <a:pt x="136065" y="658"/>
                    </a:cubicBezTo>
                    <a:cubicBezTo>
                      <a:pt x="136153" y="658"/>
                      <a:pt x="136230" y="658"/>
                      <a:pt x="136297" y="656"/>
                    </a:cubicBezTo>
                    <a:cubicBezTo>
                      <a:pt x="136420" y="654"/>
                      <a:pt x="136557" y="652"/>
                      <a:pt x="136705" y="652"/>
                    </a:cubicBezTo>
                    <a:cubicBezTo>
                      <a:pt x="137742" y="652"/>
                      <a:pt x="139323" y="716"/>
                      <a:pt x="140440" y="845"/>
                    </a:cubicBezTo>
                    <a:lnTo>
                      <a:pt x="141654" y="761"/>
                    </a:lnTo>
                    <a:lnTo>
                      <a:pt x="142533" y="698"/>
                    </a:lnTo>
                    <a:cubicBezTo>
                      <a:pt x="143662" y="845"/>
                      <a:pt x="143955" y="1054"/>
                      <a:pt x="143202" y="1179"/>
                    </a:cubicBezTo>
                    <a:lnTo>
                      <a:pt x="142616" y="1284"/>
                    </a:lnTo>
                    <a:lnTo>
                      <a:pt x="142491" y="1305"/>
                    </a:lnTo>
                    <a:cubicBezTo>
                      <a:pt x="142323" y="1305"/>
                      <a:pt x="141863" y="1221"/>
                      <a:pt x="141445" y="1158"/>
                    </a:cubicBezTo>
                    <a:lnTo>
                      <a:pt x="141047" y="1158"/>
                    </a:lnTo>
                    <a:cubicBezTo>
                      <a:pt x="140705" y="1158"/>
                      <a:pt x="140354" y="1180"/>
                      <a:pt x="140002" y="1180"/>
                    </a:cubicBezTo>
                    <a:cubicBezTo>
                      <a:pt x="139580" y="1180"/>
                      <a:pt x="139156" y="1149"/>
                      <a:pt x="138745" y="1012"/>
                    </a:cubicBezTo>
                    <a:lnTo>
                      <a:pt x="138704" y="991"/>
                    </a:lnTo>
                    <a:cubicBezTo>
                      <a:pt x="138620" y="1012"/>
                      <a:pt x="138557" y="1179"/>
                      <a:pt x="138557" y="1221"/>
                    </a:cubicBezTo>
                    <a:cubicBezTo>
                      <a:pt x="138557" y="1284"/>
                      <a:pt x="138745" y="1389"/>
                      <a:pt x="138829" y="1409"/>
                    </a:cubicBezTo>
                    <a:cubicBezTo>
                      <a:pt x="138871" y="1430"/>
                      <a:pt x="138913" y="1514"/>
                      <a:pt x="138913" y="1535"/>
                    </a:cubicBezTo>
                    <a:cubicBezTo>
                      <a:pt x="138913" y="1543"/>
                      <a:pt x="138897" y="1547"/>
                      <a:pt x="138870" y="1547"/>
                    </a:cubicBezTo>
                    <a:cubicBezTo>
                      <a:pt x="138759" y="1547"/>
                      <a:pt x="138462" y="1489"/>
                      <a:pt x="138327" y="1472"/>
                    </a:cubicBezTo>
                    <a:cubicBezTo>
                      <a:pt x="138298" y="1460"/>
                      <a:pt x="138258" y="1454"/>
                      <a:pt x="138211" y="1454"/>
                    </a:cubicBezTo>
                    <a:cubicBezTo>
                      <a:pt x="138024" y="1454"/>
                      <a:pt x="137716" y="1548"/>
                      <a:pt x="137448" y="1681"/>
                    </a:cubicBezTo>
                    <a:lnTo>
                      <a:pt x="137072" y="1493"/>
                    </a:lnTo>
                    <a:cubicBezTo>
                      <a:pt x="136996" y="1448"/>
                      <a:pt x="136866" y="1414"/>
                      <a:pt x="136784" y="1414"/>
                    </a:cubicBezTo>
                    <a:cubicBezTo>
                      <a:pt x="136752" y="1414"/>
                      <a:pt x="136728" y="1419"/>
                      <a:pt x="136716" y="1430"/>
                    </a:cubicBezTo>
                    <a:cubicBezTo>
                      <a:pt x="136568" y="1563"/>
                      <a:pt x="136419" y="1605"/>
                      <a:pt x="136271" y="1605"/>
                    </a:cubicBezTo>
                    <a:cubicBezTo>
                      <a:pt x="136022" y="1605"/>
                      <a:pt x="135773" y="1485"/>
                      <a:pt x="135523" y="1472"/>
                    </a:cubicBezTo>
                    <a:lnTo>
                      <a:pt x="135209" y="1430"/>
                    </a:lnTo>
                    <a:cubicBezTo>
                      <a:pt x="134852" y="1530"/>
                      <a:pt x="134232" y="1704"/>
                      <a:pt x="134026" y="1704"/>
                    </a:cubicBezTo>
                    <a:cubicBezTo>
                      <a:pt x="134014" y="1704"/>
                      <a:pt x="134004" y="1703"/>
                      <a:pt x="133996" y="1702"/>
                    </a:cubicBezTo>
                    <a:cubicBezTo>
                      <a:pt x="133840" y="1685"/>
                      <a:pt x="133059" y="1483"/>
                      <a:pt x="132602" y="1483"/>
                    </a:cubicBezTo>
                    <a:cubicBezTo>
                      <a:pt x="132505" y="1483"/>
                      <a:pt x="132422" y="1492"/>
                      <a:pt x="132364" y="1514"/>
                    </a:cubicBezTo>
                    <a:cubicBezTo>
                      <a:pt x="132088" y="1617"/>
                      <a:pt x="131770" y="1692"/>
                      <a:pt x="131585" y="1692"/>
                    </a:cubicBezTo>
                    <a:cubicBezTo>
                      <a:pt x="131545" y="1692"/>
                      <a:pt x="131511" y="1689"/>
                      <a:pt x="131485" y="1681"/>
                    </a:cubicBezTo>
                    <a:lnTo>
                      <a:pt x="131318" y="1786"/>
                    </a:lnTo>
                    <a:cubicBezTo>
                      <a:pt x="131192" y="1849"/>
                      <a:pt x="130962" y="1891"/>
                      <a:pt x="130774" y="1912"/>
                    </a:cubicBezTo>
                    <a:lnTo>
                      <a:pt x="129518" y="2100"/>
                    </a:lnTo>
                    <a:cubicBezTo>
                      <a:pt x="128137" y="1953"/>
                      <a:pt x="126945" y="1828"/>
                      <a:pt x="126882" y="1828"/>
                    </a:cubicBezTo>
                    <a:lnTo>
                      <a:pt x="126819" y="1807"/>
                    </a:lnTo>
                    <a:lnTo>
                      <a:pt x="126045" y="1472"/>
                    </a:lnTo>
                    <a:cubicBezTo>
                      <a:pt x="125166" y="1681"/>
                      <a:pt x="124852" y="1849"/>
                      <a:pt x="125020" y="1891"/>
                    </a:cubicBezTo>
                    <a:cubicBezTo>
                      <a:pt x="125145" y="1891"/>
                      <a:pt x="125271" y="1953"/>
                      <a:pt x="125271" y="1995"/>
                    </a:cubicBezTo>
                    <a:cubicBezTo>
                      <a:pt x="125271" y="2016"/>
                      <a:pt x="125040" y="2037"/>
                      <a:pt x="124748" y="2037"/>
                    </a:cubicBezTo>
                    <a:lnTo>
                      <a:pt x="124496" y="2037"/>
                    </a:lnTo>
                    <a:cubicBezTo>
                      <a:pt x="123492" y="2037"/>
                      <a:pt x="122488" y="2058"/>
                      <a:pt x="121483" y="2100"/>
                    </a:cubicBezTo>
                    <a:lnTo>
                      <a:pt x="120521" y="2121"/>
                    </a:lnTo>
                    <a:cubicBezTo>
                      <a:pt x="119454" y="2121"/>
                      <a:pt x="117696" y="2121"/>
                      <a:pt x="116629" y="2058"/>
                    </a:cubicBezTo>
                    <a:lnTo>
                      <a:pt x="115646" y="2037"/>
                    </a:lnTo>
                    <a:cubicBezTo>
                      <a:pt x="115609" y="2035"/>
                      <a:pt x="115573" y="2034"/>
                      <a:pt x="115536" y="2034"/>
                    </a:cubicBezTo>
                    <a:cubicBezTo>
                      <a:pt x="115345" y="2034"/>
                      <a:pt x="115149" y="2061"/>
                      <a:pt x="114961" y="2061"/>
                    </a:cubicBezTo>
                    <a:cubicBezTo>
                      <a:pt x="114873" y="2061"/>
                      <a:pt x="114787" y="2055"/>
                      <a:pt x="114704" y="2037"/>
                    </a:cubicBezTo>
                    <a:lnTo>
                      <a:pt x="114453" y="1995"/>
                    </a:lnTo>
                    <a:cubicBezTo>
                      <a:pt x="114160" y="2037"/>
                      <a:pt x="113658" y="2058"/>
                      <a:pt x="113323" y="2058"/>
                    </a:cubicBezTo>
                    <a:lnTo>
                      <a:pt x="113009" y="2058"/>
                    </a:lnTo>
                    <a:cubicBezTo>
                      <a:pt x="109871" y="2142"/>
                      <a:pt x="106711" y="2205"/>
                      <a:pt x="103573" y="2267"/>
                    </a:cubicBezTo>
                    <a:cubicBezTo>
                      <a:pt x="103092" y="2267"/>
                      <a:pt x="102652" y="2309"/>
                      <a:pt x="102213" y="2309"/>
                    </a:cubicBezTo>
                    <a:cubicBezTo>
                      <a:pt x="101711" y="2309"/>
                      <a:pt x="101229" y="2330"/>
                      <a:pt x="100748" y="2330"/>
                    </a:cubicBezTo>
                    <a:cubicBezTo>
                      <a:pt x="100267" y="2330"/>
                      <a:pt x="99828" y="2351"/>
                      <a:pt x="99388" y="2351"/>
                    </a:cubicBezTo>
                    <a:cubicBezTo>
                      <a:pt x="99131" y="2351"/>
                      <a:pt x="98863" y="2327"/>
                      <a:pt x="98601" y="2327"/>
                    </a:cubicBezTo>
                    <a:cubicBezTo>
                      <a:pt x="98373" y="2327"/>
                      <a:pt x="98149" y="2345"/>
                      <a:pt x="97944" y="2414"/>
                    </a:cubicBezTo>
                    <a:lnTo>
                      <a:pt x="97505" y="2539"/>
                    </a:lnTo>
                    <a:cubicBezTo>
                      <a:pt x="97347" y="2508"/>
                      <a:pt x="97106" y="2497"/>
                      <a:pt x="96853" y="2497"/>
                    </a:cubicBezTo>
                    <a:cubicBezTo>
                      <a:pt x="96436" y="2497"/>
                      <a:pt x="95987" y="2526"/>
                      <a:pt x="95831" y="2539"/>
                    </a:cubicBezTo>
                    <a:cubicBezTo>
                      <a:pt x="95559" y="2560"/>
                      <a:pt x="94387" y="2623"/>
                      <a:pt x="93153" y="2644"/>
                    </a:cubicBezTo>
                    <a:lnTo>
                      <a:pt x="92065" y="2665"/>
                    </a:lnTo>
                    <a:cubicBezTo>
                      <a:pt x="90956" y="2686"/>
                      <a:pt x="89847" y="2728"/>
                      <a:pt x="88738" y="2749"/>
                    </a:cubicBezTo>
                    <a:cubicBezTo>
                      <a:pt x="87587" y="2770"/>
                      <a:pt x="86457" y="2790"/>
                      <a:pt x="85307" y="2832"/>
                    </a:cubicBezTo>
                    <a:cubicBezTo>
                      <a:pt x="84506" y="2848"/>
                      <a:pt x="83683" y="2897"/>
                      <a:pt x="82870" y="2897"/>
                    </a:cubicBezTo>
                    <a:cubicBezTo>
                      <a:pt x="82578" y="2897"/>
                      <a:pt x="82288" y="2891"/>
                      <a:pt x="82001" y="2874"/>
                    </a:cubicBezTo>
                    <a:lnTo>
                      <a:pt x="80892" y="2832"/>
                    </a:lnTo>
                    <a:cubicBezTo>
                      <a:pt x="79720" y="3000"/>
                      <a:pt x="76895" y="3188"/>
                      <a:pt x="74615" y="3251"/>
                    </a:cubicBezTo>
                    <a:cubicBezTo>
                      <a:pt x="74615" y="3251"/>
                      <a:pt x="64488" y="3460"/>
                      <a:pt x="57373" y="3606"/>
                    </a:cubicBezTo>
                    <a:cubicBezTo>
                      <a:pt x="56704" y="3627"/>
                      <a:pt x="55993" y="3627"/>
                      <a:pt x="55323" y="3669"/>
                    </a:cubicBezTo>
                    <a:lnTo>
                      <a:pt x="55093" y="3669"/>
                    </a:lnTo>
                    <a:cubicBezTo>
                      <a:pt x="55030" y="3707"/>
                      <a:pt x="54704" y="3714"/>
                      <a:pt x="54416" y="3714"/>
                    </a:cubicBezTo>
                    <a:cubicBezTo>
                      <a:pt x="54225" y="3714"/>
                      <a:pt x="54051" y="3711"/>
                      <a:pt x="53984" y="3711"/>
                    </a:cubicBezTo>
                    <a:cubicBezTo>
                      <a:pt x="53937" y="3706"/>
                      <a:pt x="53773" y="3703"/>
                      <a:pt x="53519" y="3703"/>
                    </a:cubicBezTo>
                    <a:cubicBezTo>
                      <a:pt x="52757" y="3703"/>
                      <a:pt x="51180" y="3727"/>
                      <a:pt x="49485" y="3774"/>
                    </a:cubicBezTo>
                    <a:cubicBezTo>
                      <a:pt x="49485" y="3774"/>
                      <a:pt x="43438" y="3878"/>
                      <a:pt x="38354" y="4004"/>
                    </a:cubicBezTo>
                    <a:cubicBezTo>
                      <a:pt x="38319" y="4006"/>
                      <a:pt x="38284" y="4006"/>
                      <a:pt x="38248" y="4006"/>
                    </a:cubicBezTo>
                    <a:cubicBezTo>
                      <a:pt x="38068" y="4006"/>
                      <a:pt x="37883" y="3990"/>
                      <a:pt x="37700" y="3990"/>
                    </a:cubicBezTo>
                    <a:cubicBezTo>
                      <a:pt x="37425" y="3990"/>
                      <a:pt x="37155" y="4027"/>
                      <a:pt x="36910" y="4213"/>
                    </a:cubicBezTo>
                    <a:lnTo>
                      <a:pt x="36847" y="4255"/>
                    </a:lnTo>
                    <a:cubicBezTo>
                      <a:pt x="36734" y="4236"/>
                      <a:pt x="36108" y="3995"/>
                      <a:pt x="35788" y="3995"/>
                    </a:cubicBezTo>
                    <a:cubicBezTo>
                      <a:pt x="35754" y="3995"/>
                      <a:pt x="35723" y="3998"/>
                      <a:pt x="35697" y="4004"/>
                    </a:cubicBezTo>
                    <a:cubicBezTo>
                      <a:pt x="35446" y="4046"/>
                      <a:pt x="33353" y="4130"/>
                      <a:pt x="31072" y="4192"/>
                    </a:cubicBezTo>
                    <a:lnTo>
                      <a:pt x="17054" y="4464"/>
                    </a:lnTo>
                    <a:cubicBezTo>
                      <a:pt x="14773" y="4527"/>
                      <a:pt x="12597" y="4569"/>
                      <a:pt x="12220" y="4611"/>
                    </a:cubicBezTo>
                    <a:lnTo>
                      <a:pt x="11823" y="4443"/>
                    </a:lnTo>
                    <a:cubicBezTo>
                      <a:pt x="11714" y="4407"/>
                      <a:pt x="11597" y="4394"/>
                      <a:pt x="11474" y="4394"/>
                    </a:cubicBezTo>
                    <a:cubicBezTo>
                      <a:pt x="11170" y="4394"/>
                      <a:pt x="10832" y="4476"/>
                      <a:pt x="10505" y="4506"/>
                    </a:cubicBezTo>
                    <a:lnTo>
                      <a:pt x="10463" y="4506"/>
                    </a:lnTo>
                    <a:cubicBezTo>
                      <a:pt x="10443" y="4519"/>
                      <a:pt x="10426" y="4524"/>
                      <a:pt x="10412" y="4524"/>
                    </a:cubicBezTo>
                    <a:cubicBezTo>
                      <a:pt x="10310" y="4524"/>
                      <a:pt x="10363" y="4222"/>
                      <a:pt x="10400" y="4130"/>
                    </a:cubicBezTo>
                    <a:cubicBezTo>
                      <a:pt x="10437" y="4017"/>
                      <a:pt x="10138" y="3938"/>
                      <a:pt x="9699" y="3938"/>
                    </a:cubicBezTo>
                    <a:cubicBezTo>
                      <a:pt x="9648" y="3938"/>
                      <a:pt x="9596" y="3939"/>
                      <a:pt x="9542" y="3941"/>
                    </a:cubicBezTo>
                    <a:lnTo>
                      <a:pt x="9124" y="4255"/>
                    </a:lnTo>
                    <a:cubicBezTo>
                      <a:pt x="8517" y="4715"/>
                      <a:pt x="7743" y="4966"/>
                      <a:pt x="7010" y="5029"/>
                    </a:cubicBezTo>
                    <a:lnTo>
                      <a:pt x="5546" y="5134"/>
                    </a:lnTo>
                    <a:cubicBezTo>
                      <a:pt x="3955" y="5259"/>
                      <a:pt x="2449" y="5364"/>
                      <a:pt x="2219" y="5364"/>
                    </a:cubicBezTo>
                    <a:lnTo>
                      <a:pt x="2010" y="5343"/>
                    </a:lnTo>
                    <a:lnTo>
                      <a:pt x="1591" y="5301"/>
                    </a:lnTo>
                    <a:cubicBezTo>
                      <a:pt x="1194" y="5511"/>
                      <a:pt x="1089" y="5908"/>
                      <a:pt x="1173" y="5992"/>
                    </a:cubicBezTo>
                    <a:cubicBezTo>
                      <a:pt x="1188" y="6007"/>
                      <a:pt x="1251" y="6013"/>
                      <a:pt x="1345" y="6013"/>
                    </a:cubicBezTo>
                    <a:cubicBezTo>
                      <a:pt x="1707" y="6013"/>
                      <a:pt x="2540" y="5923"/>
                      <a:pt x="3006" y="5923"/>
                    </a:cubicBezTo>
                    <a:cubicBezTo>
                      <a:pt x="3073" y="5923"/>
                      <a:pt x="3132" y="5925"/>
                      <a:pt x="3181" y="5929"/>
                    </a:cubicBezTo>
                    <a:cubicBezTo>
                      <a:pt x="3683" y="5971"/>
                      <a:pt x="3579" y="6034"/>
                      <a:pt x="3370" y="6075"/>
                    </a:cubicBezTo>
                    <a:cubicBezTo>
                      <a:pt x="3160" y="6096"/>
                      <a:pt x="3056" y="6306"/>
                      <a:pt x="3077" y="6347"/>
                    </a:cubicBezTo>
                    <a:cubicBezTo>
                      <a:pt x="3091" y="6369"/>
                      <a:pt x="3133" y="6381"/>
                      <a:pt x="3197" y="6381"/>
                    </a:cubicBezTo>
                    <a:cubicBezTo>
                      <a:pt x="3319" y="6381"/>
                      <a:pt x="3521" y="6339"/>
                      <a:pt x="3767" y="6243"/>
                    </a:cubicBezTo>
                    <a:lnTo>
                      <a:pt x="4416" y="6243"/>
                    </a:lnTo>
                    <a:cubicBezTo>
                      <a:pt x="4515" y="6253"/>
                      <a:pt x="4621" y="6257"/>
                      <a:pt x="4725" y="6257"/>
                    </a:cubicBezTo>
                    <a:cubicBezTo>
                      <a:pt x="5037" y="6257"/>
                      <a:pt x="5331" y="6222"/>
                      <a:pt x="5378" y="6222"/>
                    </a:cubicBezTo>
                    <a:cubicBezTo>
                      <a:pt x="5462" y="6222"/>
                      <a:pt x="5546" y="6285"/>
                      <a:pt x="5546" y="6306"/>
                    </a:cubicBezTo>
                    <a:cubicBezTo>
                      <a:pt x="5546" y="6327"/>
                      <a:pt x="5357" y="6389"/>
                      <a:pt x="5274" y="6410"/>
                    </a:cubicBezTo>
                    <a:cubicBezTo>
                      <a:pt x="5232" y="6410"/>
                      <a:pt x="5148" y="6347"/>
                      <a:pt x="5148" y="6347"/>
                    </a:cubicBezTo>
                    <a:cubicBezTo>
                      <a:pt x="5148" y="6347"/>
                      <a:pt x="4821" y="6724"/>
                      <a:pt x="4615" y="6724"/>
                    </a:cubicBezTo>
                    <a:cubicBezTo>
                      <a:pt x="4588" y="6724"/>
                      <a:pt x="4563" y="6718"/>
                      <a:pt x="4541" y="6703"/>
                    </a:cubicBezTo>
                    <a:cubicBezTo>
                      <a:pt x="4490" y="6645"/>
                      <a:pt x="4396" y="6627"/>
                      <a:pt x="4287" y="6627"/>
                    </a:cubicBezTo>
                    <a:cubicBezTo>
                      <a:pt x="4120" y="6627"/>
                      <a:pt x="3918" y="6668"/>
                      <a:pt x="3783" y="6668"/>
                    </a:cubicBezTo>
                    <a:cubicBezTo>
                      <a:pt x="3753" y="6668"/>
                      <a:pt x="3727" y="6666"/>
                      <a:pt x="3704" y="6661"/>
                    </a:cubicBezTo>
                    <a:cubicBezTo>
                      <a:pt x="3537" y="6661"/>
                      <a:pt x="1759" y="6766"/>
                      <a:pt x="1131" y="6850"/>
                    </a:cubicBezTo>
                    <a:cubicBezTo>
                      <a:pt x="503" y="6912"/>
                      <a:pt x="1" y="7080"/>
                      <a:pt x="1" y="7143"/>
                    </a:cubicBezTo>
                    <a:cubicBezTo>
                      <a:pt x="1" y="7144"/>
                      <a:pt x="3" y="7144"/>
                      <a:pt x="7" y="7144"/>
                    </a:cubicBezTo>
                    <a:cubicBezTo>
                      <a:pt x="76" y="7144"/>
                      <a:pt x="778" y="6974"/>
                      <a:pt x="1121" y="6974"/>
                    </a:cubicBezTo>
                    <a:cubicBezTo>
                      <a:pt x="1140" y="6974"/>
                      <a:pt x="1157" y="6974"/>
                      <a:pt x="1173" y="6975"/>
                    </a:cubicBezTo>
                    <a:cubicBezTo>
                      <a:pt x="1264" y="6992"/>
                      <a:pt x="1414" y="6999"/>
                      <a:pt x="1592" y="6999"/>
                    </a:cubicBezTo>
                    <a:cubicBezTo>
                      <a:pt x="2065" y="6999"/>
                      <a:pt x="2729" y="6954"/>
                      <a:pt x="2972" y="6954"/>
                    </a:cubicBezTo>
                    <a:cubicBezTo>
                      <a:pt x="3011" y="6952"/>
                      <a:pt x="3045" y="6951"/>
                      <a:pt x="3073" y="6951"/>
                    </a:cubicBezTo>
                    <a:cubicBezTo>
                      <a:pt x="3304" y="6951"/>
                      <a:pt x="3207" y="7019"/>
                      <a:pt x="3077" y="7038"/>
                    </a:cubicBezTo>
                    <a:cubicBezTo>
                      <a:pt x="2972" y="7059"/>
                      <a:pt x="3014" y="7226"/>
                      <a:pt x="3035" y="7247"/>
                    </a:cubicBezTo>
                    <a:cubicBezTo>
                      <a:pt x="3056" y="7268"/>
                      <a:pt x="2344" y="7456"/>
                      <a:pt x="2198" y="7561"/>
                    </a:cubicBezTo>
                    <a:cubicBezTo>
                      <a:pt x="2031" y="7666"/>
                      <a:pt x="2198" y="7770"/>
                      <a:pt x="2323" y="7791"/>
                    </a:cubicBezTo>
                    <a:cubicBezTo>
                      <a:pt x="2449" y="7812"/>
                      <a:pt x="2219" y="7959"/>
                      <a:pt x="1821" y="8084"/>
                    </a:cubicBezTo>
                    <a:lnTo>
                      <a:pt x="1507" y="8210"/>
                    </a:lnTo>
                    <a:lnTo>
                      <a:pt x="1466" y="8231"/>
                    </a:lnTo>
                    <a:cubicBezTo>
                      <a:pt x="1466" y="8398"/>
                      <a:pt x="1863" y="8524"/>
                      <a:pt x="1989" y="8524"/>
                    </a:cubicBezTo>
                    <a:cubicBezTo>
                      <a:pt x="2114" y="8524"/>
                      <a:pt x="2323" y="8733"/>
                      <a:pt x="2344" y="8796"/>
                    </a:cubicBezTo>
                    <a:cubicBezTo>
                      <a:pt x="2375" y="8826"/>
                      <a:pt x="2585" y="8846"/>
                      <a:pt x="2753" y="8846"/>
                    </a:cubicBezTo>
                    <a:cubicBezTo>
                      <a:pt x="2814" y="8846"/>
                      <a:pt x="2870" y="8843"/>
                      <a:pt x="2909" y="8837"/>
                    </a:cubicBezTo>
                    <a:cubicBezTo>
                      <a:pt x="3035" y="8837"/>
                      <a:pt x="3432" y="8712"/>
                      <a:pt x="3537" y="8712"/>
                    </a:cubicBezTo>
                    <a:cubicBezTo>
                      <a:pt x="3642" y="8712"/>
                      <a:pt x="3746" y="8754"/>
                      <a:pt x="3746" y="8796"/>
                    </a:cubicBezTo>
                    <a:cubicBezTo>
                      <a:pt x="3746" y="8816"/>
                      <a:pt x="3453" y="8858"/>
                      <a:pt x="3349" y="8900"/>
                    </a:cubicBezTo>
                    <a:cubicBezTo>
                      <a:pt x="3244" y="8900"/>
                      <a:pt x="3139" y="8837"/>
                      <a:pt x="3139" y="8837"/>
                    </a:cubicBezTo>
                    <a:cubicBezTo>
                      <a:pt x="3139" y="8837"/>
                      <a:pt x="3139" y="8921"/>
                      <a:pt x="3119" y="9047"/>
                    </a:cubicBezTo>
                    <a:lnTo>
                      <a:pt x="3077" y="9047"/>
                    </a:lnTo>
                    <a:cubicBezTo>
                      <a:pt x="2595" y="9130"/>
                      <a:pt x="2072" y="9214"/>
                      <a:pt x="1549" y="9319"/>
                    </a:cubicBezTo>
                    <a:lnTo>
                      <a:pt x="1382" y="9340"/>
                    </a:lnTo>
                    <a:cubicBezTo>
                      <a:pt x="1235" y="9465"/>
                      <a:pt x="1277" y="9591"/>
                      <a:pt x="1507" y="9632"/>
                    </a:cubicBezTo>
                    <a:lnTo>
                      <a:pt x="1696" y="9570"/>
                    </a:lnTo>
                    <a:cubicBezTo>
                      <a:pt x="1839" y="9552"/>
                      <a:pt x="1983" y="9457"/>
                      <a:pt x="2087" y="9457"/>
                    </a:cubicBezTo>
                    <a:cubicBezTo>
                      <a:pt x="2104" y="9457"/>
                      <a:pt x="2120" y="9459"/>
                      <a:pt x="2135" y="9465"/>
                    </a:cubicBezTo>
                    <a:lnTo>
                      <a:pt x="2847" y="9842"/>
                    </a:lnTo>
                    <a:cubicBezTo>
                      <a:pt x="3515" y="9567"/>
                      <a:pt x="4921" y="9273"/>
                      <a:pt x="5367" y="9273"/>
                    </a:cubicBezTo>
                    <a:cubicBezTo>
                      <a:pt x="5396" y="9273"/>
                      <a:pt x="5421" y="9274"/>
                      <a:pt x="5441" y="9277"/>
                    </a:cubicBezTo>
                    <a:cubicBezTo>
                      <a:pt x="5776" y="9340"/>
                      <a:pt x="5378" y="9381"/>
                      <a:pt x="5127" y="9381"/>
                    </a:cubicBezTo>
                    <a:cubicBezTo>
                      <a:pt x="4855" y="9381"/>
                      <a:pt x="4709" y="9465"/>
                      <a:pt x="4730" y="9486"/>
                    </a:cubicBezTo>
                    <a:cubicBezTo>
                      <a:pt x="4751" y="9528"/>
                      <a:pt x="4541" y="9632"/>
                      <a:pt x="4437" y="9653"/>
                    </a:cubicBezTo>
                    <a:cubicBezTo>
                      <a:pt x="4332" y="9695"/>
                      <a:pt x="4813" y="9779"/>
                      <a:pt x="4960" y="9800"/>
                    </a:cubicBezTo>
                    <a:cubicBezTo>
                      <a:pt x="5127" y="9800"/>
                      <a:pt x="4813" y="9967"/>
                      <a:pt x="4290" y="10156"/>
                    </a:cubicBezTo>
                    <a:lnTo>
                      <a:pt x="3495" y="10156"/>
                    </a:lnTo>
                    <a:cubicBezTo>
                      <a:pt x="3077" y="10176"/>
                      <a:pt x="2428" y="10386"/>
                      <a:pt x="2303" y="10428"/>
                    </a:cubicBezTo>
                    <a:cubicBezTo>
                      <a:pt x="2284" y="10437"/>
                      <a:pt x="2257" y="10441"/>
                      <a:pt x="2224" y="10441"/>
                    </a:cubicBezTo>
                    <a:cubicBezTo>
                      <a:pt x="2064" y="10441"/>
                      <a:pt x="1761" y="10352"/>
                      <a:pt x="1581" y="10352"/>
                    </a:cubicBezTo>
                    <a:cubicBezTo>
                      <a:pt x="1543" y="10352"/>
                      <a:pt x="1511" y="10356"/>
                      <a:pt x="1487" y="10365"/>
                    </a:cubicBezTo>
                    <a:cubicBezTo>
                      <a:pt x="1340" y="10407"/>
                      <a:pt x="1194" y="10700"/>
                      <a:pt x="1194" y="10783"/>
                    </a:cubicBezTo>
                    <a:cubicBezTo>
                      <a:pt x="1194" y="10818"/>
                      <a:pt x="1844" y="11016"/>
                      <a:pt x="2250" y="11016"/>
                    </a:cubicBezTo>
                    <a:cubicBezTo>
                      <a:pt x="2327" y="11016"/>
                      <a:pt x="2396" y="11009"/>
                      <a:pt x="2449" y="10993"/>
                    </a:cubicBezTo>
                    <a:cubicBezTo>
                      <a:pt x="2606" y="10946"/>
                      <a:pt x="2722" y="10929"/>
                      <a:pt x="2799" y="10929"/>
                    </a:cubicBezTo>
                    <a:cubicBezTo>
                      <a:pt x="2897" y="10929"/>
                      <a:pt x="2933" y="10957"/>
                      <a:pt x="2909" y="10993"/>
                    </a:cubicBezTo>
                    <a:cubicBezTo>
                      <a:pt x="2847" y="11034"/>
                      <a:pt x="3349" y="11118"/>
                      <a:pt x="3537" y="11118"/>
                    </a:cubicBezTo>
                    <a:cubicBezTo>
                      <a:pt x="3704" y="11139"/>
                      <a:pt x="3851" y="11202"/>
                      <a:pt x="3851" y="11223"/>
                    </a:cubicBezTo>
                    <a:cubicBezTo>
                      <a:pt x="3851" y="11223"/>
                      <a:pt x="3119" y="11265"/>
                      <a:pt x="2826" y="11265"/>
                    </a:cubicBezTo>
                    <a:cubicBezTo>
                      <a:pt x="2533" y="11265"/>
                      <a:pt x="2386" y="11348"/>
                      <a:pt x="2407" y="11369"/>
                    </a:cubicBezTo>
                    <a:cubicBezTo>
                      <a:pt x="2428" y="11411"/>
                      <a:pt x="2219" y="11474"/>
                      <a:pt x="2135" y="11516"/>
                    </a:cubicBezTo>
                    <a:cubicBezTo>
                      <a:pt x="2072" y="11537"/>
                      <a:pt x="2386" y="11537"/>
                      <a:pt x="2847" y="11537"/>
                    </a:cubicBezTo>
                    <a:lnTo>
                      <a:pt x="3223" y="11453"/>
                    </a:lnTo>
                    <a:lnTo>
                      <a:pt x="3286" y="11432"/>
                    </a:lnTo>
                    <a:cubicBezTo>
                      <a:pt x="3391" y="11453"/>
                      <a:pt x="3349" y="11683"/>
                      <a:pt x="3286" y="11746"/>
                    </a:cubicBezTo>
                    <a:cubicBezTo>
                      <a:pt x="3244" y="11788"/>
                      <a:pt x="3579" y="12039"/>
                      <a:pt x="3704" y="12081"/>
                    </a:cubicBezTo>
                    <a:cubicBezTo>
                      <a:pt x="3725" y="12089"/>
                      <a:pt x="3749" y="12093"/>
                      <a:pt x="3776" y="12093"/>
                    </a:cubicBezTo>
                    <a:cubicBezTo>
                      <a:pt x="3945" y="12093"/>
                      <a:pt x="4221" y="11943"/>
                      <a:pt x="4311" y="11871"/>
                    </a:cubicBezTo>
                    <a:cubicBezTo>
                      <a:pt x="4354" y="11829"/>
                      <a:pt x="4529" y="11814"/>
                      <a:pt x="4746" y="11814"/>
                    </a:cubicBezTo>
                    <a:cubicBezTo>
                      <a:pt x="5065" y="11814"/>
                      <a:pt x="5472" y="11846"/>
                      <a:pt x="5671" y="11871"/>
                    </a:cubicBezTo>
                    <a:cubicBezTo>
                      <a:pt x="6006" y="11934"/>
                      <a:pt x="5378" y="12248"/>
                      <a:pt x="5064" y="12269"/>
                    </a:cubicBezTo>
                    <a:cubicBezTo>
                      <a:pt x="4751" y="12311"/>
                      <a:pt x="4437" y="12499"/>
                      <a:pt x="4395" y="12583"/>
                    </a:cubicBezTo>
                    <a:cubicBezTo>
                      <a:pt x="4340" y="12655"/>
                      <a:pt x="4475" y="12712"/>
                      <a:pt x="4566" y="12712"/>
                    </a:cubicBezTo>
                    <a:cubicBezTo>
                      <a:pt x="4580" y="12712"/>
                      <a:pt x="4593" y="12711"/>
                      <a:pt x="4604" y="12708"/>
                    </a:cubicBezTo>
                    <a:cubicBezTo>
                      <a:pt x="4688" y="12687"/>
                      <a:pt x="4792" y="12604"/>
                      <a:pt x="4813" y="12583"/>
                    </a:cubicBezTo>
                    <a:cubicBezTo>
                      <a:pt x="4813" y="12556"/>
                      <a:pt x="4829" y="12548"/>
                      <a:pt x="4846" y="12548"/>
                    </a:cubicBezTo>
                    <a:cubicBezTo>
                      <a:pt x="4870" y="12548"/>
                      <a:pt x="4897" y="12562"/>
                      <a:pt x="4897" y="12562"/>
                    </a:cubicBezTo>
                    <a:cubicBezTo>
                      <a:pt x="4918" y="12562"/>
                      <a:pt x="4834" y="12625"/>
                      <a:pt x="4813" y="12666"/>
                    </a:cubicBezTo>
                    <a:cubicBezTo>
                      <a:pt x="4792" y="12687"/>
                      <a:pt x="4730" y="12687"/>
                      <a:pt x="4730" y="12687"/>
                    </a:cubicBezTo>
                    <a:cubicBezTo>
                      <a:pt x="4710" y="12687"/>
                      <a:pt x="4805" y="12898"/>
                      <a:pt x="4904" y="12898"/>
                    </a:cubicBezTo>
                    <a:cubicBezTo>
                      <a:pt x="4909" y="12898"/>
                      <a:pt x="4913" y="12897"/>
                      <a:pt x="4918" y="12897"/>
                    </a:cubicBezTo>
                    <a:cubicBezTo>
                      <a:pt x="5023" y="12876"/>
                      <a:pt x="5692" y="12834"/>
                      <a:pt x="5943" y="12834"/>
                    </a:cubicBezTo>
                    <a:cubicBezTo>
                      <a:pt x="6173" y="12834"/>
                      <a:pt x="6613" y="12917"/>
                      <a:pt x="6948" y="13022"/>
                    </a:cubicBezTo>
                    <a:lnTo>
                      <a:pt x="7345" y="12876"/>
                    </a:lnTo>
                    <a:cubicBezTo>
                      <a:pt x="7501" y="12807"/>
                      <a:pt x="7689" y="12789"/>
                      <a:pt x="7888" y="12789"/>
                    </a:cubicBezTo>
                    <a:cubicBezTo>
                      <a:pt x="8115" y="12789"/>
                      <a:pt x="8356" y="12813"/>
                      <a:pt x="8580" y="12813"/>
                    </a:cubicBezTo>
                    <a:lnTo>
                      <a:pt x="8684" y="12813"/>
                    </a:lnTo>
                    <a:cubicBezTo>
                      <a:pt x="8869" y="12874"/>
                      <a:pt x="8388" y="13420"/>
                      <a:pt x="8094" y="13420"/>
                    </a:cubicBezTo>
                    <a:cubicBezTo>
                      <a:pt x="8088" y="13420"/>
                      <a:pt x="8083" y="13420"/>
                      <a:pt x="8077" y="13420"/>
                    </a:cubicBezTo>
                    <a:cubicBezTo>
                      <a:pt x="7785" y="13420"/>
                      <a:pt x="7429" y="13524"/>
                      <a:pt x="7366" y="13566"/>
                    </a:cubicBezTo>
                    <a:cubicBezTo>
                      <a:pt x="7324" y="13608"/>
                      <a:pt x="7303" y="13964"/>
                      <a:pt x="7303" y="14089"/>
                    </a:cubicBezTo>
                    <a:cubicBezTo>
                      <a:pt x="7303" y="14194"/>
                      <a:pt x="7785" y="14361"/>
                      <a:pt x="8370" y="14403"/>
                    </a:cubicBezTo>
                    <a:lnTo>
                      <a:pt x="8768" y="14257"/>
                    </a:lnTo>
                    <a:lnTo>
                      <a:pt x="9207" y="14068"/>
                    </a:lnTo>
                    <a:cubicBezTo>
                      <a:pt x="9647" y="14068"/>
                      <a:pt x="10128" y="14089"/>
                      <a:pt x="10149" y="14131"/>
                    </a:cubicBezTo>
                    <a:cubicBezTo>
                      <a:pt x="10170" y="14152"/>
                      <a:pt x="9856" y="14257"/>
                      <a:pt x="9751" y="14278"/>
                    </a:cubicBezTo>
                    <a:cubicBezTo>
                      <a:pt x="9647" y="14298"/>
                      <a:pt x="9919" y="14445"/>
                      <a:pt x="10044" y="14445"/>
                    </a:cubicBezTo>
                    <a:cubicBezTo>
                      <a:pt x="10156" y="14445"/>
                      <a:pt x="10648" y="14577"/>
                      <a:pt x="10888" y="14577"/>
                    </a:cubicBezTo>
                    <a:cubicBezTo>
                      <a:pt x="10918" y="14577"/>
                      <a:pt x="10944" y="14575"/>
                      <a:pt x="10965" y="14570"/>
                    </a:cubicBezTo>
                    <a:cubicBezTo>
                      <a:pt x="11132" y="14487"/>
                      <a:pt x="12283" y="14257"/>
                      <a:pt x="12681" y="14236"/>
                    </a:cubicBezTo>
                    <a:cubicBezTo>
                      <a:pt x="12709" y="14233"/>
                      <a:pt x="12738" y="14231"/>
                      <a:pt x="12770" y="14231"/>
                    </a:cubicBezTo>
                    <a:cubicBezTo>
                      <a:pt x="13181" y="14231"/>
                      <a:pt x="13840" y="14473"/>
                      <a:pt x="13957" y="14570"/>
                    </a:cubicBezTo>
                    <a:cubicBezTo>
                      <a:pt x="14103" y="14696"/>
                      <a:pt x="13078" y="15345"/>
                      <a:pt x="12639" y="15449"/>
                    </a:cubicBezTo>
                    <a:cubicBezTo>
                      <a:pt x="12419" y="15499"/>
                      <a:pt x="12342" y="15525"/>
                      <a:pt x="12395" y="15525"/>
                    </a:cubicBezTo>
                    <a:cubicBezTo>
                      <a:pt x="12453" y="15525"/>
                      <a:pt x="12665" y="15494"/>
                      <a:pt x="13015" y="15428"/>
                    </a:cubicBezTo>
                    <a:lnTo>
                      <a:pt x="13580" y="15386"/>
                    </a:lnTo>
                    <a:lnTo>
                      <a:pt x="14166" y="15324"/>
                    </a:lnTo>
                    <a:cubicBezTo>
                      <a:pt x="14302" y="15304"/>
                      <a:pt x="14412" y="15295"/>
                      <a:pt x="14500" y="15295"/>
                    </a:cubicBezTo>
                    <a:cubicBezTo>
                      <a:pt x="14871" y="15295"/>
                      <a:pt x="14842" y="15448"/>
                      <a:pt x="14689" y="15533"/>
                    </a:cubicBezTo>
                    <a:cubicBezTo>
                      <a:pt x="14522" y="15638"/>
                      <a:pt x="14375" y="15763"/>
                      <a:pt x="14375" y="15805"/>
                    </a:cubicBezTo>
                    <a:cubicBezTo>
                      <a:pt x="14375" y="15807"/>
                      <a:pt x="14382" y="15808"/>
                      <a:pt x="14394" y="15808"/>
                    </a:cubicBezTo>
                    <a:cubicBezTo>
                      <a:pt x="14516" y="15808"/>
                      <a:pt x="15217" y="15716"/>
                      <a:pt x="15484" y="15658"/>
                    </a:cubicBezTo>
                    <a:cubicBezTo>
                      <a:pt x="15798" y="15596"/>
                      <a:pt x="16217" y="15449"/>
                      <a:pt x="16300" y="15449"/>
                    </a:cubicBezTo>
                    <a:cubicBezTo>
                      <a:pt x="16363" y="15449"/>
                      <a:pt x="16447" y="15512"/>
                      <a:pt x="16447" y="15533"/>
                    </a:cubicBezTo>
                    <a:cubicBezTo>
                      <a:pt x="16447" y="15554"/>
                      <a:pt x="16259" y="15617"/>
                      <a:pt x="16196" y="15638"/>
                    </a:cubicBezTo>
                    <a:cubicBezTo>
                      <a:pt x="16133" y="15638"/>
                      <a:pt x="16049" y="15596"/>
                      <a:pt x="16049" y="15596"/>
                    </a:cubicBezTo>
                    <a:lnTo>
                      <a:pt x="16049" y="15596"/>
                    </a:lnTo>
                    <a:cubicBezTo>
                      <a:pt x="16049" y="15596"/>
                      <a:pt x="16091" y="15658"/>
                      <a:pt x="16112" y="15805"/>
                    </a:cubicBezTo>
                    <a:lnTo>
                      <a:pt x="16133" y="15805"/>
                    </a:lnTo>
                    <a:cubicBezTo>
                      <a:pt x="16677" y="15763"/>
                      <a:pt x="17242" y="15847"/>
                      <a:pt x="17807" y="15658"/>
                    </a:cubicBezTo>
                    <a:lnTo>
                      <a:pt x="18330" y="15512"/>
                    </a:lnTo>
                    <a:cubicBezTo>
                      <a:pt x="19020" y="15449"/>
                      <a:pt x="20443" y="15428"/>
                      <a:pt x="20799" y="15407"/>
                    </a:cubicBezTo>
                    <a:cubicBezTo>
                      <a:pt x="21036" y="15407"/>
                      <a:pt x="21283" y="15398"/>
                      <a:pt x="21427" y="15398"/>
                    </a:cubicBezTo>
                    <a:cubicBezTo>
                      <a:pt x="21499" y="15398"/>
                      <a:pt x="21545" y="15400"/>
                      <a:pt x="21552" y="15407"/>
                    </a:cubicBezTo>
                    <a:cubicBezTo>
                      <a:pt x="21594" y="15428"/>
                      <a:pt x="21678" y="15596"/>
                      <a:pt x="21699" y="15638"/>
                    </a:cubicBezTo>
                    <a:cubicBezTo>
                      <a:pt x="21741" y="15700"/>
                      <a:pt x="21866" y="15742"/>
                      <a:pt x="21992" y="15763"/>
                    </a:cubicBezTo>
                    <a:lnTo>
                      <a:pt x="22075" y="15742"/>
                    </a:lnTo>
                    <a:lnTo>
                      <a:pt x="22808" y="15428"/>
                    </a:lnTo>
                    <a:cubicBezTo>
                      <a:pt x="23686" y="15386"/>
                      <a:pt x="25339" y="15324"/>
                      <a:pt x="25716" y="15303"/>
                    </a:cubicBezTo>
                    <a:cubicBezTo>
                      <a:pt x="26072" y="15282"/>
                      <a:pt x="26762" y="15219"/>
                      <a:pt x="26888" y="15177"/>
                    </a:cubicBezTo>
                    <a:cubicBezTo>
                      <a:pt x="26946" y="15152"/>
                      <a:pt x="27007" y="15141"/>
                      <a:pt x="27064" y="15141"/>
                    </a:cubicBezTo>
                    <a:cubicBezTo>
                      <a:pt x="27153" y="15141"/>
                      <a:pt x="27235" y="15168"/>
                      <a:pt x="27285" y="15219"/>
                    </a:cubicBezTo>
                    <a:lnTo>
                      <a:pt x="27348" y="15219"/>
                    </a:lnTo>
                    <a:cubicBezTo>
                      <a:pt x="27829" y="15303"/>
                      <a:pt x="28352" y="15177"/>
                      <a:pt x="28813" y="15407"/>
                    </a:cubicBezTo>
                    <a:cubicBezTo>
                      <a:pt x="28865" y="15428"/>
                      <a:pt x="28954" y="15439"/>
                      <a:pt x="29035" y="15439"/>
                    </a:cubicBezTo>
                    <a:cubicBezTo>
                      <a:pt x="29116" y="15439"/>
                      <a:pt x="29189" y="15428"/>
                      <a:pt x="29210" y="15407"/>
                    </a:cubicBezTo>
                    <a:lnTo>
                      <a:pt x="29482" y="15094"/>
                    </a:lnTo>
                    <a:cubicBezTo>
                      <a:pt x="29734" y="15123"/>
                      <a:pt x="30529" y="15153"/>
                      <a:pt x="31455" y="15153"/>
                    </a:cubicBezTo>
                    <a:cubicBezTo>
                      <a:pt x="31838" y="15153"/>
                      <a:pt x="32243" y="15148"/>
                      <a:pt x="32642" y="15135"/>
                    </a:cubicBezTo>
                    <a:lnTo>
                      <a:pt x="33897" y="15114"/>
                    </a:lnTo>
                    <a:lnTo>
                      <a:pt x="34504" y="15094"/>
                    </a:lnTo>
                    <a:cubicBezTo>
                      <a:pt x="35174" y="15073"/>
                      <a:pt x="35718" y="15010"/>
                      <a:pt x="35718" y="14989"/>
                    </a:cubicBezTo>
                    <a:cubicBezTo>
                      <a:pt x="35718" y="14968"/>
                      <a:pt x="35446" y="14884"/>
                      <a:pt x="35341" y="14863"/>
                    </a:cubicBezTo>
                    <a:cubicBezTo>
                      <a:pt x="35236" y="14822"/>
                      <a:pt x="36115" y="14717"/>
                      <a:pt x="37287" y="14612"/>
                    </a:cubicBezTo>
                    <a:lnTo>
                      <a:pt x="38375" y="14612"/>
                    </a:lnTo>
                    <a:cubicBezTo>
                      <a:pt x="38779" y="14612"/>
                      <a:pt x="39183" y="14561"/>
                      <a:pt x="39587" y="14561"/>
                    </a:cubicBezTo>
                    <a:cubicBezTo>
                      <a:pt x="39915" y="14561"/>
                      <a:pt x="40244" y="14595"/>
                      <a:pt x="40572" y="14717"/>
                    </a:cubicBezTo>
                    <a:cubicBezTo>
                      <a:pt x="40687" y="14759"/>
                      <a:pt x="40844" y="14785"/>
                      <a:pt x="40993" y="14785"/>
                    </a:cubicBezTo>
                    <a:cubicBezTo>
                      <a:pt x="41142" y="14785"/>
                      <a:pt x="41283" y="14759"/>
                      <a:pt x="41367" y="14696"/>
                    </a:cubicBezTo>
                    <a:lnTo>
                      <a:pt x="41785" y="14445"/>
                    </a:lnTo>
                    <a:cubicBezTo>
                      <a:pt x="42267" y="14487"/>
                      <a:pt x="44715" y="14570"/>
                      <a:pt x="45510" y="14570"/>
                    </a:cubicBezTo>
                    <a:cubicBezTo>
                      <a:pt x="46284" y="14570"/>
                      <a:pt x="47602" y="14591"/>
                      <a:pt x="48376" y="14591"/>
                    </a:cubicBezTo>
                    <a:lnTo>
                      <a:pt x="49109" y="14570"/>
                    </a:lnTo>
                    <a:lnTo>
                      <a:pt x="49297" y="14570"/>
                    </a:lnTo>
                    <a:cubicBezTo>
                      <a:pt x="49381" y="14515"/>
                      <a:pt x="49715" y="14496"/>
                      <a:pt x="49985" y="14496"/>
                    </a:cubicBezTo>
                    <a:cubicBezTo>
                      <a:pt x="50120" y="14496"/>
                      <a:pt x="50239" y="14501"/>
                      <a:pt x="50301" y="14508"/>
                    </a:cubicBezTo>
                    <a:cubicBezTo>
                      <a:pt x="50469" y="14508"/>
                      <a:pt x="56097" y="14445"/>
                      <a:pt x="58169" y="14382"/>
                    </a:cubicBezTo>
                    <a:cubicBezTo>
                      <a:pt x="59365" y="14370"/>
                      <a:pt x="60623" y="14358"/>
                      <a:pt x="61514" y="14358"/>
                    </a:cubicBezTo>
                    <a:cubicBezTo>
                      <a:pt x="62166" y="14358"/>
                      <a:pt x="62621" y="14364"/>
                      <a:pt x="62709" y="14382"/>
                    </a:cubicBezTo>
                    <a:cubicBezTo>
                      <a:pt x="62960" y="14445"/>
                      <a:pt x="63860" y="14487"/>
                      <a:pt x="64801" y="14550"/>
                    </a:cubicBezTo>
                    <a:lnTo>
                      <a:pt x="65596" y="14361"/>
                    </a:lnTo>
                    <a:lnTo>
                      <a:pt x="66266" y="14194"/>
                    </a:lnTo>
                    <a:cubicBezTo>
                      <a:pt x="66977" y="14278"/>
                      <a:pt x="66726" y="14508"/>
                      <a:pt x="66371" y="14591"/>
                    </a:cubicBezTo>
                    <a:cubicBezTo>
                      <a:pt x="66036" y="14654"/>
                      <a:pt x="66057" y="14759"/>
                      <a:pt x="66120" y="14759"/>
                    </a:cubicBezTo>
                    <a:cubicBezTo>
                      <a:pt x="66161" y="14759"/>
                      <a:pt x="68086" y="14717"/>
                      <a:pt x="70346" y="14675"/>
                    </a:cubicBezTo>
                    <a:lnTo>
                      <a:pt x="75221" y="14550"/>
                    </a:lnTo>
                    <a:cubicBezTo>
                      <a:pt x="77372" y="14491"/>
                      <a:pt x="79651" y="14304"/>
                      <a:pt x="80538" y="14126"/>
                    </a:cubicBezTo>
                    <a:lnTo>
                      <a:pt x="80538" y="14126"/>
                    </a:lnTo>
                    <a:cubicBezTo>
                      <a:pt x="80277" y="14138"/>
                      <a:pt x="80042" y="14146"/>
                      <a:pt x="79845" y="14152"/>
                    </a:cubicBezTo>
                    <a:cubicBezTo>
                      <a:pt x="79519" y="14157"/>
                      <a:pt x="79206" y="14160"/>
                      <a:pt x="78918" y="14160"/>
                    </a:cubicBezTo>
                    <a:cubicBezTo>
                      <a:pt x="77986" y="14160"/>
                      <a:pt x="77319" y="14132"/>
                      <a:pt x="77335" y="14068"/>
                    </a:cubicBezTo>
                    <a:lnTo>
                      <a:pt x="77356" y="14068"/>
                    </a:lnTo>
                    <a:lnTo>
                      <a:pt x="78297" y="13964"/>
                    </a:lnTo>
                    <a:cubicBezTo>
                      <a:pt x="79343" y="13859"/>
                      <a:pt x="81603" y="13733"/>
                      <a:pt x="82126" y="13733"/>
                    </a:cubicBezTo>
                    <a:cubicBezTo>
                      <a:pt x="82649" y="13733"/>
                      <a:pt x="83382" y="13650"/>
                      <a:pt x="83737" y="13608"/>
                    </a:cubicBezTo>
                    <a:lnTo>
                      <a:pt x="84051" y="13859"/>
                    </a:lnTo>
                    <a:lnTo>
                      <a:pt x="84126" y="13919"/>
                    </a:lnTo>
                    <a:lnTo>
                      <a:pt x="84126" y="13919"/>
                    </a:lnTo>
                    <a:cubicBezTo>
                      <a:pt x="83298" y="13984"/>
                      <a:pt x="81894" y="14065"/>
                      <a:pt x="80805" y="14115"/>
                    </a:cubicBezTo>
                    <a:lnTo>
                      <a:pt x="80805" y="14115"/>
                    </a:lnTo>
                    <a:lnTo>
                      <a:pt x="81373" y="14257"/>
                    </a:lnTo>
                    <a:cubicBezTo>
                      <a:pt x="81877" y="14371"/>
                      <a:pt x="82369" y="14383"/>
                      <a:pt x="82858" y="14383"/>
                    </a:cubicBezTo>
                    <a:cubicBezTo>
                      <a:pt x="82998" y="14383"/>
                      <a:pt x="83137" y="14382"/>
                      <a:pt x="83277" y="14382"/>
                    </a:cubicBezTo>
                    <a:cubicBezTo>
                      <a:pt x="85411" y="14340"/>
                      <a:pt x="87566" y="14278"/>
                      <a:pt x="89700" y="14257"/>
                    </a:cubicBezTo>
                    <a:lnTo>
                      <a:pt x="90014" y="14257"/>
                    </a:lnTo>
                    <a:cubicBezTo>
                      <a:pt x="90216" y="14301"/>
                      <a:pt x="90454" y="14322"/>
                      <a:pt x="90670" y="14322"/>
                    </a:cubicBezTo>
                    <a:cubicBezTo>
                      <a:pt x="90857" y="14322"/>
                      <a:pt x="91028" y="14307"/>
                      <a:pt x="91144" y="14278"/>
                    </a:cubicBezTo>
                    <a:lnTo>
                      <a:pt x="91416" y="14236"/>
                    </a:lnTo>
                    <a:lnTo>
                      <a:pt x="91479" y="14194"/>
                    </a:lnTo>
                    <a:cubicBezTo>
                      <a:pt x="91584" y="14152"/>
                      <a:pt x="91416" y="13880"/>
                      <a:pt x="91312" y="13817"/>
                    </a:cubicBezTo>
                    <a:cubicBezTo>
                      <a:pt x="91228" y="13733"/>
                      <a:pt x="90914" y="13671"/>
                      <a:pt x="90642" y="13671"/>
                    </a:cubicBezTo>
                    <a:lnTo>
                      <a:pt x="90203" y="13671"/>
                    </a:lnTo>
                    <a:cubicBezTo>
                      <a:pt x="89972" y="13650"/>
                      <a:pt x="89805" y="13608"/>
                      <a:pt x="89805" y="13566"/>
                    </a:cubicBezTo>
                    <a:cubicBezTo>
                      <a:pt x="89805" y="13566"/>
                      <a:pt x="90914" y="13524"/>
                      <a:pt x="91333" y="13524"/>
                    </a:cubicBezTo>
                    <a:cubicBezTo>
                      <a:pt x="91751" y="13524"/>
                      <a:pt x="91960" y="13650"/>
                      <a:pt x="91897" y="13713"/>
                    </a:cubicBezTo>
                    <a:cubicBezTo>
                      <a:pt x="91856" y="13754"/>
                      <a:pt x="91981" y="13859"/>
                      <a:pt x="92169" y="13964"/>
                    </a:cubicBezTo>
                    <a:lnTo>
                      <a:pt x="92358" y="14026"/>
                    </a:lnTo>
                    <a:lnTo>
                      <a:pt x="92713" y="14152"/>
                    </a:lnTo>
                    <a:cubicBezTo>
                      <a:pt x="93153" y="14194"/>
                      <a:pt x="94074" y="14236"/>
                      <a:pt x="94283" y="14278"/>
                    </a:cubicBezTo>
                    <a:cubicBezTo>
                      <a:pt x="94513" y="14298"/>
                      <a:pt x="95601" y="14340"/>
                      <a:pt x="96689" y="14340"/>
                    </a:cubicBezTo>
                    <a:lnTo>
                      <a:pt x="97693" y="14278"/>
                    </a:lnTo>
                    <a:lnTo>
                      <a:pt x="98698" y="14236"/>
                    </a:lnTo>
                    <a:cubicBezTo>
                      <a:pt x="99828" y="14152"/>
                      <a:pt x="102108" y="13859"/>
                      <a:pt x="102652" y="13838"/>
                    </a:cubicBezTo>
                    <a:cubicBezTo>
                      <a:pt x="103175" y="13817"/>
                      <a:pt x="108050" y="13671"/>
                      <a:pt x="109724" y="13650"/>
                    </a:cubicBezTo>
                    <a:cubicBezTo>
                      <a:pt x="110561" y="13639"/>
                      <a:pt x="111403" y="13634"/>
                      <a:pt x="112052" y="13634"/>
                    </a:cubicBezTo>
                    <a:cubicBezTo>
                      <a:pt x="112701" y="13634"/>
                      <a:pt x="113156" y="13639"/>
                      <a:pt x="113219" y="13650"/>
                    </a:cubicBezTo>
                    <a:cubicBezTo>
                      <a:pt x="113223" y="13651"/>
                      <a:pt x="113230" y="13651"/>
                      <a:pt x="113240" y="13651"/>
                    </a:cubicBezTo>
                    <a:cubicBezTo>
                      <a:pt x="113445" y="13651"/>
                      <a:pt x="114747" y="13460"/>
                      <a:pt x="115300" y="13460"/>
                    </a:cubicBezTo>
                    <a:cubicBezTo>
                      <a:pt x="115326" y="13460"/>
                      <a:pt x="115351" y="13461"/>
                      <a:pt x="115374" y="13461"/>
                    </a:cubicBezTo>
                    <a:cubicBezTo>
                      <a:pt x="115897" y="13503"/>
                      <a:pt x="116378" y="13733"/>
                      <a:pt x="116378" y="13754"/>
                    </a:cubicBezTo>
                    <a:cubicBezTo>
                      <a:pt x="116378" y="13817"/>
                      <a:pt x="119203" y="13880"/>
                      <a:pt x="120249" y="13880"/>
                    </a:cubicBezTo>
                    <a:cubicBezTo>
                      <a:pt x="120667" y="13880"/>
                      <a:pt x="121511" y="13877"/>
                      <a:pt x="122441" y="13877"/>
                    </a:cubicBezTo>
                    <a:cubicBezTo>
                      <a:pt x="123836" y="13877"/>
                      <a:pt x="125425" y="13884"/>
                      <a:pt x="126066" y="13922"/>
                    </a:cubicBezTo>
                    <a:cubicBezTo>
                      <a:pt x="127133" y="13943"/>
                      <a:pt x="128095" y="13985"/>
                      <a:pt x="128137" y="14026"/>
                    </a:cubicBezTo>
                    <a:cubicBezTo>
                      <a:pt x="128158" y="14047"/>
                      <a:pt x="128179" y="14173"/>
                      <a:pt x="128179" y="14236"/>
                    </a:cubicBezTo>
                    <a:cubicBezTo>
                      <a:pt x="128179" y="14278"/>
                      <a:pt x="127865" y="14361"/>
                      <a:pt x="127761" y="14382"/>
                    </a:cubicBezTo>
                    <a:cubicBezTo>
                      <a:pt x="127656" y="14382"/>
                      <a:pt x="127614" y="14570"/>
                      <a:pt x="127614" y="14612"/>
                    </a:cubicBezTo>
                    <a:cubicBezTo>
                      <a:pt x="127635" y="14675"/>
                      <a:pt x="128158" y="14717"/>
                      <a:pt x="128388" y="14717"/>
                    </a:cubicBezTo>
                    <a:cubicBezTo>
                      <a:pt x="128597" y="14717"/>
                      <a:pt x="128388" y="15177"/>
                      <a:pt x="128284" y="15303"/>
                    </a:cubicBezTo>
                    <a:cubicBezTo>
                      <a:pt x="128179" y="15428"/>
                      <a:pt x="128179" y="15742"/>
                      <a:pt x="128200" y="15826"/>
                    </a:cubicBezTo>
                    <a:cubicBezTo>
                      <a:pt x="128263" y="15910"/>
                      <a:pt x="127844" y="16035"/>
                      <a:pt x="127719" y="16056"/>
                    </a:cubicBezTo>
                    <a:cubicBezTo>
                      <a:pt x="127572" y="16077"/>
                      <a:pt x="127761" y="16140"/>
                      <a:pt x="128095" y="16182"/>
                    </a:cubicBezTo>
                    <a:lnTo>
                      <a:pt x="128702" y="16182"/>
                    </a:lnTo>
                    <a:cubicBezTo>
                      <a:pt x="128957" y="16233"/>
                      <a:pt x="129406" y="16297"/>
                      <a:pt x="129632" y="16297"/>
                    </a:cubicBezTo>
                    <a:cubicBezTo>
                      <a:pt x="129684" y="16297"/>
                      <a:pt x="129725" y="16294"/>
                      <a:pt x="129748" y="16286"/>
                    </a:cubicBezTo>
                    <a:cubicBezTo>
                      <a:pt x="129874" y="16265"/>
                      <a:pt x="130250" y="16161"/>
                      <a:pt x="130564" y="16077"/>
                    </a:cubicBezTo>
                    <a:lnTo>
                      <a:pt x="130606" y="16161"/>
                    </a:lnTo>
                    <a:cubicBezTo>
                      <a:pt x="130680" y="16246"/>
                      <a:pt x="130745" y="16276"/>
                      <a:pt x="130803" y="16276"/>
                    </a:cubicBezTo>
                    <a:cubicBezTo>
                      <a:pt x="130936" y="16276"/>
                      <a:pt x="131035" y="16123"/>
                      <a:pt x="131137" y="16123"/>
                    </a:cubicBezTo>
                    <a:cubicBezTo>
                      <a:pt x="131155" y="16123"/>
                      <a:pt x="131173" y="16128"/>
                      <a:pt x="131192" y="16140"/>
                    </a:cubicBezTo>
                    <a:lnTo>
                      <a:pt x="131422" y="16286"/>
                    </a:lnTo>
                    <a:cubicBezTo>
                      <a:pt x="131617" y="16286"/>
                      <a:pt x="133877" y="16305"/>
                      <a:pt x="135895" y="16305"/>
                    </a:cubicBezTo>
                    <a:cubicBezTo>
                      <a:pt x="136904" y="16305"/>
                      <a:pt x="137853" y="16300"/>
                      <a:pt x="138452" y="16286"/>
                    </a:cubicBezTo>
                    <a:cubicBezTo>
                      <a:pt x="138547" y="16285"/>
                      <a:pt x="138642" y="16285"/>
                      <a:pt x="138740" y="16285"/>
                    </a:cubicBezTo>
                    <a:cubicBezTo>
                      <a:pt x="140518" y="16285"/>
                      <a:pt x="142716" y="16460"/>
                      <a:pt x="143014" y="16579"/>
                    </a:cubicBezTo>
                    <a:cubicBezTo>
                      <a:pt x="143094" y="16609"/>
                      <a:pt x="143213" y="16620"/>
                      <a:pt x="143350" y="16620"/>
                    </a:cubicBezTo>
                    <a:cubicBezTo>
                      <a:pt x="143708" y="16620"/>
                      <a:pt x="144195" y="16546"/>
                      <a:pt x="144463" y="16546"/>
                    </a:cubicBezTo>
                    <a:cubicBezTo>
                      <a:pt x="144522" y="16546"/>
                      <a:pt x="144570" y="16550"/>
                      <a:pt x="144604" y="16558"/>
                    </a:cubicBezTo>
                    <a:cubicBezTo>
                      <a:pt x="144665" y="16568"/>
                      <a:pt x="144723" y="16572"/>
                      <a:pt x="144776" y="16572"/>
                    </a:cubicBezTo>
                    <a:cubicBezTo>
                      <a:pt x="144958" y="16572"/>
                      <a:pt x="145076" y="16523"/>
                      <a:pt x="145043" y="16474"/>
                    </a:cubicBezTo>
                    <a:cubicBezTo>
                      <a:pt x="145043" y="16433"/>
                      <a:pt x="144374" y="16328"/>
                      <a:pt x="144144" y="16265"/>
                    </a:cubicBezTo>
                    <a:cubicBezTo>
                      <a:pt x="143893" y="16223"/>
                      <a:pt x="143746" y="15868"/>
                      <a:pt x="143767" y="15742"/>
                    </a:cubicBezTo>
                    <a:cubicBezTo>
                      <a:pt x="143767" y="15714"/>
                      <a:pt x="143747" y="15703"/>
                      <a:pt x="143715" y="15703"/>
                    </a:cubicBezTo>
                    <a:cubicBezTo>
                      <a:pt x="143605" y="15703"/>
                      <a:pt x="143355" y="15835"/>
                      <a:pt x="143307" y="15868"/>
                    </a:cubicBezTo>
                    <a:cubicBezTo>
                      <a:pt x="143253" y="15908"/>
                      <a:pt x="143024" y="15931"/>
                      <a:pt x="142728" y="15931"/>
                    </a:cubicBezTo>
                    <a:cubicBezTo>
                      <a:pt x="142566" y="15931"/>
                      <a:pt x="142383" y="15924"/>
                      <a:pt x="142198" y="15910"/>
                    </a:cubicBezTo>
                    <a:lnTo>
                      <a:pt x="141779" y="15910"/>
                    </a:lnTo>
                    <a:cubicBezTo>
                      <a:pt x="141766" y="15910"/>
                      <a:pt x="141752" y="15911"/>
                      <a:pt x="141739" y="15911"/>
                    </a:cubicBezTo>
                    <a:cubicBezTo>
                      <a:pt x="141405" y="15911"/>
                      <a:pt x="141083" y="15712"/>
                      <a:pt x="140742" y="15712"/>
                    </a:cubicBezTo>
                    <a:cubicBezTo>
                      <a:pt x="140670" y="15712"/>
                      <a:pt x="140598" y="15721"/>
                      <a:pt x="140524" y="15742"/>
                    </a:cubicBezTo>
                    <a:cubicBezTo>
                      <a:pt x="140510" y="15742"/>
                      <a:pt x="140477" y="15733"/>
                      <a:pt x="140451" y="15733"/>
                    </a:cubicBezTo>
                    <a:cubicBezTo>
                      <a:pt x="140438" y="15733"/>
                      <a:pt x="140426" y="15735"/>
                      <a:pt x="140419" y="15742"/>
                    </a:cubicBezTo>
                    <a:lnTo>
                      <a:pt x="139666" y="16161"/>
                    </a:lnTo>
                    <a:cubicBezTo>
                      <a:pt x="138766" y="16035"/>
                      <a:pt x="138808" y="15658"/>
                      <a:pt x="139080" y="15638"/>
                    </a:cubicBezTo>
                    <a:cubicBezTo>
                      <a:pt x="139373" y="15617"/>
                      <a:pt x="139854" y="15533"/>
                      <a:pt x="139917" y="15491"/>
                    </a:cubicBezTo>
                    <a:cubicBezTo>
                      <a:pt x="139983" y="15451"/>
                      <a:pt x="139074" y="15437"/>
                      <a:pt x="138165" y="15437"/>
                    </a:cubicBezTo>
                    <a:cubicBezTo>
                      <a:pt x="137640" y="15437"/>
                      <a:pt x="137116" y="15442"/>
                      <a:pt x="136779" y="15449"/>
                    </a:cubicBezTo>
                    <a:cubicBezTo>
                      <a:pt x="136690" y="15453"/>
                      <a:pt x="136603" y="15455"/>
                      <a:pt x="136517" y="15455"/>
                    </a:cubicBezTo>
                    <a:cubicBezTo>
                      <a:pt x="135734" y="15455"/>
                      <a:pt x="135105" y="15297"/>
                      <a:pt x="135105" y="15240"/>
                    </a:cubicBezTo>
                    <a:cubicBezTo>
                      <a:pt x="135105" y="15198"/>
                      <a:pt x="135837" y="15114"/>
                      <a:pt x="136109" y="15114"/>
                    </a:cubicBezTo>
                    <a:cubicBezTo>
                      <a:pt x="136343" y="15114"/>
                      <a:pt x="136888" y="14987"/>
                      <a:pt x="137044" y="14987"/>
                    </a:cubicBezTo>
                    <a:cubicBezTo>
                      <a:pt x="137055" y="14987"/>
                      <a:pt x="137065" y="14988"/>
                      <a:pt x="137072" y="14989"/>
                    </a:cubicBezTo>
                    <a:cubicBezTo>
                      <a:pt x="137124" y="14998"/>
                      <a:pt x="137215" y="15003"/>
                      <a:pt x="137324" y="15003"/>
                    </a:cubicBezTo>
                    <a:cubicBezTo>
                      <a:pt x="137477" y="15003"/>
                      <a:pt x="137665" y="14993"/>
                      <a:pt x="137825" y="14968"/>
                    </a:cubicBezTo>
                    <a:lnTo>
                      <a:pt x="137804" y="14570"/>
                    </a:lnTo>
                    <a:lnTo>
                      <a:pt x="137804" y="14466"/>
                    </a:lnTo>
                    <a:cubicBezTo>
                      <a:pt x="138139" y="14340"/>
                      <a:pt x="138139" y="14131"/>
                      <a:pt x="138076" y="14089"/>
                    </a:cubicBezTo>
                    <a:cubicBezTo>
                      <a:pt x="137992" y="14068"/>
                      <a:pt x="137971" y="13880"/>
                      <a:pt x="137992" y="13838"/>
                    </a:cubicBezTo>
                    <a:cubicBezTo>
                      <a:pt x="138001" y="13801"/>
                      <a:pt x="138127" y="13785"/>
                      <a:pt x="138281" y="13785"/>
                    </a:cubicBezTo>
                    <a:cubicBezTo>
                      <a:pt x="138479" y="13785"/>
                      <a:pt x="138723" y="13812"/>
                      <a:pt x="138829" y="13859"/>
                    </a:cubicBezTo>
                    <a:cubicBezTo>
                      <a:pt x="138885" y="13881"/>
                      <a:pt x="138939" y="13890"/>
                      <a:pt x="138988" y="13890"/>
                    </a:cubicBezTo>
                    <a:cubicBezTo>
                      <a:pt x="139126" y="13890"/>
                      <a:pt x="139232" y="13821"/>
                      <a:pt x="139248" y="13775"/>
                    </a:cubicBezTo>
                    <a:cubicBezTo>
                      <a:pt x="139255" y="13761"/>
                      <a:pt x="139430" y="13754"/>
                      <a:pt x="139677" y="13754"/>
                    </a:cubicBezTo>
                    <a:cubicBezTo>
                      <a:pt x="140127" y="13754"/>
                      <a:pt x="140814" y="13777"/>
                      <a:pt x="141152" y="13817"/>
                    </a:cubicBezTo>
                    <a:cubicBezTo>
                      <a:pt x="141675" y="13859"/>
                      <a:pt x="142093" y="14026"/>
                      <a:pt x="142093" y="14068"/>
                    </a:cubicBezTo>
                    <a:cubicBezTo>
                      <a:pt x="142093" y="14131"/>
                      <a:pt x="141884" y="14257"/>
                      <a:pt x="141779" y="14278"/>
                    </a:cubicBezTo>
                    <a:cubicBezTo>
                      <a:pt x="141675" y="14340"/>
                      <a:pt x="142114" y="14487"/>
                      <a:pt x="142742" y="14654"/>
                    </a:cubicBezTo>
                    <a:lnTo>
                      <a:pt x="143307" y="14591"/>
                    </a:lnTo>
                    <a:lnTo>
                      <a:pt x="143683" y="14550"/>
                    </a:lnTo>
                    <a:cubicBezTo>
                      <a:pt x="144144" y="14654"/>
                      <a:pt x="145148" y="14905"/>
                      <a:pt x="145420" y="14905"/>
                    </a:cubicBezTo>
                    <a:cubicBezTo>
                      <a:pt x="145671" y="14905"/>
                      <a:pt x="146152" y="14717"/>
                      <a:pt x="146487" y="14508"/>
                    </a:cubicBezTo>
                    <a:lnTo>
                      <a:pt x="146759" y="14382"/>
                    </a:lnTo>
                    <a:lnTo>
                      <a:pt x="146989" y="14257"/>
                    </a:lnTo>
                    <a:cubicBezTo>
                      <a:pt x="147167" y="14186"/>
                      <a:pt x="147284" y="14161"/>
                      <a:pt x="147345" y="14161"/>
                    </a:cubicBezTo>
                    <a:cubicBezTo>
                      <a:pt x="147392" y="14161"/>
                      <a:pt x="147405" y="14176"/>
                      <a:pt x="147387" y="14194"/>
                    </a:cubicBezTo>
                    <a:cubicBezTo>
                      <a:pt x="147345" y="14257"/>
                      <a:pt x="147701" y="14487"/>
                      <a:pt x="147826" y="14550"/>
                    </a:cubicBezTo>
                    <a:cubicBezTo>
                      <a:pt x="147863" y="14568"/>
                      <a:pt x="147921" y="14576"/>
                      <a:pt x="147988" y="14576"/>
                    </a:cubicBezTo>
                    <a:cubicBezTo>
                      <a:pt x="148149" y="14576"/>
                      <a:pt x="148359" y="14531"/>
                      <a:pt x="148433" y="14487"/>
                    </a:cubicBezTo>
                    <a:cubicBezTo>
                      <a:pt x="148496" y="14445"/>
                      <a:pt x="148580" y="14298"/>
                      <a:pt x="148580" y="14257"/>
                    </a:cubicBezTo>
                    <a:cubicBezTo>
                      <a:pt x="148580" y="14194"/>
                      <a:pt x="148287" y="14131"/>
                      <a:pt x="148161" y="14089"/>
                    </a:cubicBezTo>
                    <a:cubicBezTo>
                      <a:pt x="148060" y="14069"/>
                      <a:pt x="148348" y="13816"/>
                      <a:pt x="148519" y="13816"/>
                    </a:cubicBezTo>
                    <a:cubicBezTo>
                      <a:pt x="148525" y="13816"/>
                      <a:pt x="148531" y="13816"/>
                      <a:pt x="148538" y="13817"/>
                    </a:cubicBezTo>
                    <a:cubicBezTo>
                      <a:pt x="148705" y="13817"/>
                      <a:pt x="149333" y="13964"/>
                      <a:pt x="149940" y="14131"/>
                    </a:cubicBezTo>
                    <a:lnTo>
                      <a:pt x="150463" y="13775"/>
                    </a:lnTo>
                    <a:lnTo>
                      <a:pt x="150525" y="13754"/>
                    </a:lnTo>
                    <a:cubicBezTo>
                      <a:pt x="150527" y="13754"/>
                      <a:pt x="150529" y="13753"/>
                      <a:pt x="150532" y="13753"/>
                    </a:cubicBezTo>
                    <a:cubicBezTo>
                      <a:pt x="150585" y="13753"/>
                      <a:pt x="150780" y="13968"/>
                      <a:pt x="150860" y="14068"/>
                    </a:cubicBezTo>
                    <a:cubicBezTo>
                      <a:pt x="150871" y="14090"/>
                      <a:pt x="150900" y="14099"/>
                      <a:pt x="150937" y="14099"/>
                    </a:cubicBezTo>
                    <a:cubicBezTo>
                      <a:pt x="151041" y="14099"/>
                      <a:pt x="151212" y="14031"/>
                      <a:pt x="151258" y="13985"/>
                    </a:cubicBezTo>
                    <a:cubicBezTo>
                      <a:pt x="151300" y="13943"/>
                      <a:pt x="151948" y="13775"/>
                      <a:pt x="152157" y="13733"/>
                    </a:cubicBezTo>
                    <a:cubicBezTo>
                      <a:pt x="152164" y="13733"/>
                      <a:pt x="152171" y="13732"/>
                      <a:pt x="152177" y="13732"/>
                    </a:cubicBezTo>
                    <a:cubicBezTo>
                      <a:pt x="152379" y="13732"/>
                      <a:pt x="152555" y="14031"/>
                      <a:pt x="152555" y="14173"/>
                    </a:cubicBezTo>
                    <a:cubicBezTo>
                      <a:pt x="152555" y="14272"/>
                      <a:pt x="152688" y="14298"/>
                      <a:pt x="152809" y="14298"/>
                    </a:cubicBezTo>
                    <a:cubicBezTo>
                      <a:pt x="152892" y="14298"/>
                      <a:pt x="152969" y="14286"/>
                      <a:pt x="152994" y="14278"/>
                    </a:cubicBezTo>
                    <a:cubicBezTo>
                      <a:pt x="153002" y="14276"/>
                      <a:pt x="153011" y="14275"/>
                      <a:pt x="153022" y="14275"/>
                    </a:cubicBezTo>
                    <a:cubicBezTo>
                      <a:pt x="153133" y="14275"/>
                      <a:pt x="153399" y="14363"/>
                      <a:pt x="153476" y="14382"/>
                    </a:cubicBezTo>
                    <a:cubicBezTo>
                      <a:pt x="153559" y="14403"/>
                      <a:pt x="153476" y="14591"/>
                      <a:pt x="153455" y="14654"/>
                    </a:cubicBezTo>
                    <a:cubicBezTo>
                      <a:pt x="153413" y="14696"/>
                      <a:pt x="153810" y="14717"/>
                      <a:pt x="153936" y="14717"/>
                    </a:cubicBezTo>
                    <a:cubicBezTo>
                      <a:pt x="154082" y="14717"/>
                      <a:pt x="154334" y="14508"/>
                      <a:pt x="154417" y="14403"/>
                    </a:cubicBezTo>
                    <a:cubicBezTo>
                      <a:pt x="154501" y="14298"/>
                      <a:pt x="154082" y="14173"/>
                      <a:pt x="153936" y="14173"/>
                    </a:cubicBezTo>
                    <a:cubicBezTo>
                      <a:pt x="153810" y="14173"/>
                      <a:pt x="153559" y="13880"/>
                      <a:pt x="153497" y="13754"/>
                    </a:cubicBezTo>
                    <a:cubicBezTo>
                      <a:pt x="153491" y="13740"/>
                      <a:pt x="153509" y="13734"/>
                      <a:pt x="153546" y="13734"/>
                    </a:cubicBezTo>
                    <a:cubicBezTo>
                      <a:pt x="153782" y="13734"/>
                      <a:pt x="154793" y="13990"/>
                      <a:pt x="155191" y="14026"/>
                    </a:cubicBezTo>
                    <a:cubicBezTo>
                      <a:pt x="155216" y="14028"/>
                      <a:pt x="155242" y="14028"/>
                      <a:pt x="155267" y="14028"/>
                    </a:cubicBezTo>
                    <a:cubicBezTo>
                      <a:pt x="155724" y="14028"/>
                      <a:pt x="156177" y="13855"/>
                      <a:pt x="156217" y="13775"/>
                    </a:cubicBezTo>
                    <a:cubicBezTo>
                      <a:pt x="156279" y="13713"/>
                      <a:pt x="156133" y="13524"/>
                      <a:pt x="156091" y="13461"/>
                    </a:cubicBezTo>
                    <a:cubicBezTo>
                      <a:pt x="156007" y="13420"/>
                      <a:pt x="155359" y="13399"/>
                      <a:pt x="155129" y="13399"/>
                    </a:cubicBezTo>
                    <a:cubicBezTo>
                      <a:pt x="154857" y="13399"/>
                      <a:pt x="154606" y="13210"/>
                      <a:pt x="154564" y="13127"/>
                    </a:cubicBezTo>
                    <a:cubicBezTo>
                      <a:pt x="154543" y="13085"/>
                      <a:pt x="154250" y="13022"/>
                      <a:pt x="154187" y="13022"/>
                    </a:cubicBezTo>
                    <a:cubicBezTo>
                      <a:pt x="154103" y="13022"/>
                      <a:pt x="153978" y="12876"/>
                      <a:pt x="153936" y="12813"/>
                    </a:cubicBezTo>
                    <a:cubicBezTo>
                      <a:pt x="153915" y="12771"/>
                      <a:pt x="153141" y="12771"/>
                      <a:pt x="152848" y="12771"/>
                    </a:cubicBezTo>
                    <a:cubicBezTo>
                      <a:pt x="152555" y="12771"/>
                      <a:pt x="152304" y="12938"/>
                      <a:pt x="152304" y="13001"/>
                    </a:cubicBezTo>
                    <a:cubicBezTo>
                      <a:pt x="152304" y="13043"/>
                      <a:pt x="151739" y="13106"/>
                      <a:pt x="151572" y="13106"/>
                    </a:cubicBezTo>
                    <a:cubicBezTo>
                      <a:pt x="151362" y="13106"/>
                      <a:pt x="150777" y="12876"/>
                      <a:pt x="150630" y="12771"/>
                    </a:cubicBezTo>
                    <a:cubicBezTo>
                      <a:pt x="150442" y="12666"/>
                      <a:pt x="150630" y="12290"/>
                      <a:pt x="150735" y="12185"/>
                    </a:cubicBezTo>
                    <a:cubicBezTo>
                      <a:pt x="150839" y="12081"/>
                      <a:pt x="150777" y="11871"/>
                      <a:pt x="150693" y="11829"/>
                    </a:cubicBezTo>
                    <a:cubicBezTo>
                      <a:pt x="150630" y="11767"/>
                      <a:pt x="150902" y="11641"/>
                      <a:pt x="151049" y="11620"/>
                    </a:cubicBezTo>
                    <a:cubicBezTo>
                      <a:pt x="151161" y="11588"/>
                      <a:pt x="150866" y="11482"/>
                      <a:pt x="150638" y="11482"/>
                    </a:cubicBezTo>
                    <a:cubicBezTo>
                      <a:pt x="150569" y="11482"/>
                      <a:pt x="150506" y="11491"/>
                      <a:pt x="150463" y="11516"/>
                    </a:cubicBezTo>
                    <a:cubicBezTo>
                      <a:pt x="150375" y="11564"/>
                      <a:pt x="150251" y="11581"/>
                      <a:pt x="150137" y="11581"/>
                    </a:cubicBezTo>
                    <a:cubicBezTo>
                      <a:pt x="150007" y="11581"/>
                      <a:pt x="149889" y="11559"/>
                      <a:pt x="149856" y="11537"/>
                    </a:cubicBezTo>
                    <a:cubicBezTo>
                      <a:pt x="149853" y="11535"/>
                      <a:pt x="149850" y="11535"/>
                      <a:pt x="149846" y="11535"/>
                    </a:cubicBezTo>
                    <a:cubicBezTo>
                      <a:pt x="149778" y="11535"/>
                      <a:pt x="149495" y="11687"/>
                      <a:pt x="149416" y="11746"/>
                    </a:cubicBezTo>
                    <a:cubicBezTo>
                      <a:pt x="149375" y="11767"/>
                      <a:pt x="149260" y="11777"/>
                      <a:pt x="149105" y="11777"/>
                    </a:cubicBezTo>
                    <a:cubicBezTo>
                      <a:pt x="148951" y="11777"/>
                      <a:pt x="148757" y="11767"/>
                      <a:pt x="148559" y="11746"/>
                    </a:cubicBezTo>
                    <a:lnTo>
                      <a:pt x="148245" y="11725"/>
                    </a:lnTo>
                    <a:lnTo>
                      <a:pt x="147931" y="11683"/>
                    </a:lnTo>
                    <a:cubicBezTo>
                      <a:pt x="147596" y="11725"/>
                      <a:pt x="146885" y="11725"/>
                      <a:pt x="146717" y="11725"/>
                    </a:cubicBezTo>
                    <a:cubicBezTo>
                      <a:pt x="146571" y="11725"/>
                      <a:pt x="146906" y="11432"/>
                      <a:pt x="147094" y="11348"/>
                    </a:cubicBezTo>
                    <a:cubicBezTo>
                      <a:pt x="147282" y="11265"/>
                      <a:pt x="147178" y="11160"/>
                      <a:pt x="146864" y="11097"/>
                    </a:cubicBezTo>
                    <a:lnTo>
                      <a:pt x="146592" y="10993"/>
                    </a:lnTo>
                    <a:lnTo>
                      <a:pt x="146487" y="10951"/>
                    </a:lnTo>
                    <a:cubicBezTo>
                      <a:pt x="146383" y="10804"/>
                      <a:pt x="146968" y="10637"/>
                      <a:pt x="147136" y="10637"/>
                    </a:cubicBezTo>
                    <a:cubicBezTo>
                      <a:pt x="147303" y="10637"/>
                      <a:pt x="148015" y="10888"/>
                      <a:pt x="148182" y="10951"/>
                    </a:cubicBezTo>
                    <a:cubicBezTo>
                      <a:pt x="148370" y="11055"/>
                      <a:pt x="148161" y="11160"/>
                      <a:pt x="148056" y="11202"/>
                    </a:cubicBezTo>
                    <a:cubicBezTo>
                      <a:pt x="147952" y="11202"/>
                      <a:pt x="147868" y="11348"/>
                      <a:pt x="147868" y="11411"/>
                    </a:cubicBezTo>
                    <a:cubicBezTo>
                      <a:pt x="147868" y="11443"/>
                      <a:pt x="148407" y="11558"/>
                      <a:pt x="148805" y="11558"/>
                    </a:cubicBezTo>
                    <a:cubicBezTo>
                      <a:pt x="148933" y="11558"/>
                      <a:pt x="149047" y="11546"/>
                      <a:pt x="149124" y="11516"/>
                    </a:cubicBezTo>
                    <a:cubicBezTo>
                      <a:pt x="149437" y="11369"/>
                      <a:pt x="150651" y="11034"/>
                      <a:pt x="150986" y="10951"/>
                    </a:cubicBezTo>
                    <a:cubicBezTo>
                      <a:pt x="151043" y="10941"/>
                      <a:pt x="151103" y="10937"/>
                      <a:pt x="151163" y="10937"/>
                    </a:cubicBezTo>
                    <a:cubicBezTo>
                      <a:pt x="151499" y="10937"/>
                      <a:pt x="151853" y="11068"/>
                      <a:pt x="151906" y="11139"/>
                    </a:cubicBezTo>
                    <a:cubicBezTo>
                      <a:pt x="151948" y="11223"/>
                      <a:pt x="152513" y="11306"/>
                      <a:pt x="153141" y="11327"/>
                    </a:cubicBezTo>
                    <a:lnTo>
                      <a:pt x="153622" y="11223"/>
                    </a:lnTo>
                    <a:cubicBezTo>
                      <a:pt x="153915" y="11184"/>
                      <a:pt x="154190" y="11053"/>
                      <a:pt x="154498" y="11053"/>
                    </a:cubicBezTo>
                    <a:cubicBezTo>
                      <a:pt x="154520" y="11053"/>
                      <a:pt x="154542" y="11054"/>
                      <a:pt x="154564" y="11055"/>
                    </a:cubicBezTo>
                    <a:lnTo>
                      <a:pt x="154606" y="11055"/>
                    </a:lnTo>
                    <a:cubicBezTo>
                      <a:pt x="154626" y="11139"/>
                      <a:pt x="154334" y="11244"/>
                      <a:pt x="154229" y="11265"/>
                    </a:cubicBezTo>
                    <a:cubicBezTo>
                      <a:pt x="154124" y="11306"/>
                      <a:pt x="154082" y="11453"/>
                      <a:pt x="154082" y="11474"/>
                    </a:cubicBezTo>
                    <a:cubicBezTo>
                      <a:pt x="154082" y="11516"/>
                      <a:pt x="154354" y="11767"/>
                      <a:pt x="154459" y="11788"/>
                    </a:cubicBezTo>
                    <a:cubicBezTo>
                      <a:pt x="154606" y="11788"/>
                      <a:pt x="154878" y="11871"/>
                      <a:pt x="154982" y="11913"/>
                    </a:cubicBezTo>
                    <a:cubicBezTo>
                      <a:pt x="155087" y="11934"/>
                      <a:pt x="155924" y="12269"/>
                      <a:pt x="156279" y="12269"/>
                    </a:cubicBezTo>
                    <a:cubicBezTo>
                      <a:pt x="156614" y="12269"/>
                      <a:pt x="156803" y="12164"/>
                      <a:pt x="156698" y="12039"/>
                    </a:cubicBezTo>
                    <a:lnTo>
                      <a:pt x="156614" y="11955"/>
                    </a:lnTo>
                    <a:lnTo>
                      <a:pt x="156510" y="11871"/>
                    </a:lnTo>
                    <a:cubicBezTo>
                      <a:pt x="156300" y="11725"/>
                      <a:pt x="156928" y="11599"/>
                      <a:pt x="157158" y="11599"/>
                    </a:cubicBezTo>
                    <a:cubicBezTo>
                      <a:pt x="157388" y="11599"/>
                      <a:pt x="157577" y="11202"/>
                      <a:pt x="157577" y="11076"/>
                    </a:cubicBezTo>
                    <a:cubicBezTo>
                      <a:pt x="157577" y="10972"/>
                      <a:pt x="158016" y="10804"/>
                      <a:pt x="158183" y="10783"/>
                    </a:cubicBezTo>
                    <a:cubicBezTo>
                      <a:pt x="158330" y="10783"/>
                      <a:pt x="158267" y="10386"/>
                      <a:pt x="158183" y="10260"/>
                    </a:cubicBezTo>
                    <a:cubicBezTo>
                      <a:pt x="158161" y="10226"/>
                      <a:pt x="158112" y="10212"/>
                      <a:pt x="158051" y="10212"/>
                    </a:cubicBezTo>
                    <a:cubicBezTo>
                      <a:pt x="157885" y="10212"/>
                      <a:pt x="157626" y="10315"/>
                      <a:pt x="157535" y="10407"/>
                    </a:cubicBezTo>
                    <a:cubicBezTo>
                      <a:pt x="157412" y="10530"/>
                      <a:pt x="157096" y="10579"/>
                      <a:pt x="156787" y="10579"/>
                    </a:cubicBezTo>
                    <a:cubicBezTo>
                      <a:pt x="156728" y="10579"/>
                      <a:pt x="156671" y="10577"/>
                      <a:pt x="156614" y="10574"/>
                    </a:cubicBezTo>
                    <a:lnTo>
                      <a:pt x="156426" y="10700"/>
                    </a:lnTo>
                    <a:cubicBezTo>
                      <a:pt x="156344" y="10760"/>
                      <a:pt x="156270" y="10781"/>
                      <a:pt x="156201" y="10781"/>
                    </a:cubicBezTo>
                    <a:cubicBezTo>
                      <a:pt x="156031" y="10781"/>
                      <a:pt x="155890" y="10650"/>
                      <a:pt x="155722" y="10650"/>
                    </a:cubicBezTo>
                    <a:cubicBezTo>
                      <a:pt x="155699" y="10650"/>
                      <a:pt x="155676" y="10652"/>
                      <a:pt x="155652" y="10658"/>
                    </a:cubicBezTo>
                    <a:cubicBezTo>
                      <a:pt x="155521" y="10684"/>
                      <a:pt x="155384" y="10692"/>
                      <a:pt x="155244" y="10692"/>
                    </a:cubicBezTo>
                    <a:cubicBezTo>
                      <a:pt x="155034" y="10692"/>
                      <a:pt x="154818" y="10674"/>
                      <a:pt x="154610" y="10674"/>
                    </a:cubicBezTo>
                    <a:cubicBezTo>
                      <a:pt x="154401" y="10674"/>
                      <a:pt x="154200" y="10692"/>
                      <a:pt x="154020" y="10762"/>
                    </a:cubicBezTo>
                    <a:lnTo>
                      <a:pt x="153476" y="10972"/>
                    </a:lnTo>
                    <a:cubicBezTo>
                      <a:pt x="152932" y="10972"/>
                      <a:pt x="152304" y="10595"/>
                      <a:pt x="152241" y="10490"/>
                    </a:cubicBezTo>
                    <a:cubicBezTo>
                      <a:pt x="152199" y="10386"/>
                      <a:pt x="152471" y="10156"/>
                      <a:pt x="152576" y="10093"/>
                    </a:cubicBezTo>
                    <a:cubicBezTo>
                      <a:pt x="152681" y="10051"/>
                      <a:pt x="152722" y="9946"/>
                      <a:pt x="152660" y="9863"/>
                    </a:cubicBezTo>
                    <a:cubicBezTo>
                      <a:pt x="152635" y="9814"/>
                      <a:pt x="152435" y="9780"/>
                      <a:pt x="152157" y="9780"/>
                    </a:cubicBezTo>
                    <a:cubicBezTo>
                      <a:pt x="151956" y="9780"/>
                      <a:pt x="151713" y="9798"/>
                      <a:pt x="151467" y="9842"/>
                    </a:cubicBezTo>
                    <a:lnTo>
                      <a:pt x="151174" y="10114"/>
                    </a:lnTo>
                    <a:lnTo>
                      <a:pt x="151153" y="10156"/>
                    </a:lnTo>
                    <a:cubicBezTo>
                      <a:pt x="151049" y="10114"/>
                      <a:pt x="151111" y="9779"/>
                      <a:pt x="151174" y="9674"/>
                    </a:cubicBezTo>
                    <a:cubicBezTo>
                      <a:pt x="151216" y="9570"/>
                      <a:pt x="151739" y="9444"/>
                      <a:pt x="151927" y="9423"/>
                    </a:cubicBezTo>
                    <a:cubicBezTo>
                      <a:pt x="152116" y="9381"/>
                      <a:pt x="152262" y="9109"/>
                      <a:pt x="152262" y="9026"/>
                    </a:cubicBezTo>
                    <a:cubicBezTo>
                      <a:pt x="152262" y="9015"/>
                      <a:pt x="152267" y="9011"/>
                      <a:pt x="152275" y="9011"/>
                    </a:cubicBezTo>
                    <a:cubicBezTo>
                      <a:pt x="152337" y="9011"/>
                      <a:pt x="152599" y="9245"/>
                      <a:pt x="152764" y="9319"/>
                    </a:cubicBezTo>
                    <a:cubicBezTo>
                      <a:pt x="152932" y="9381"/>
                      <a:pt x="153371" y="9549"/>
                      <a:pt x="153727" y="9674"/>
                    </a:cubicBezTo>
                    <a:lnTo>
                      <a:pt x="153999" y="9800"/>
                    </a:lnTo>
                    <a:lnTo>
                      <a:pt x="154292" y="9967"/>
                    </a:lnTo>
                    <a:cubicBezTo>
                      <a:pt x="154668" y="10072"/>
                      <a:pt x="154668" y="10302"/>
                      <a:pt x="154564" y="10365"/>
                    </a:cubicBezTo>
                    <a:cubicBezTo>
                      <a:pt x="154459" y="10407"/>
                      <a:pt x="155610" y="10407"/>
                      <a:pt x="156007" y="10407"/>
                    </a:cubicBezTo>
                    <a:cubicBezTo>
                      <a:pt x="156405" y="10407"/>
                      <a:pt x="156865" y="9842"/>
                      <a:pt x="156656" y="9695"/>
                    </a:cubicBezTo>
                    <a:cubicBezTo>
                      <a:pt x="156490" y="9579"/>
                      <a:pt x="156853" y="9515"/>
                      <a:pt x="157146" y="9515"/>
                    </a:cubicBezTo>
                    <a:cubicBezTo>
                      <a:pt x="157221" y="9515"/>
                      <a:pt x="157291" y="9519"/>
                      <a:pt x="157347" y="9528"/>
                    </a:cubicBezTo>
                    <a:cubicBezTo>
                      <a:pt x="157408" y="9533"/>
                      <a:pt x="157488" y="9536"/>
                      <a:pt x="157577" y="9536"/>
                    </a:cubicBezTo>
                    <a:cubicBezTo>
                      <a:pt x="157820" y="9536"/>
                      <a:pt x="158131" y="9517"/>
                      <a:pt x="158330" y="9486"/>
                    </a:cubicBezTo>
                    <a:lnTo>
                      <a:pt x="158602" y="9444"/>
                    </a:lnTo>
                    <a:cubicBezTo>
                      <a:pt x="158707" y="9423"/>
                      <a:pt x="158811" y="9340"/>
                      <a:pt x="158916" y="9256"/>
                    </a:cubicBezTo>
                    <a:lnTo>
                      <a:pt x="158937" y="9235"/>
                    </a:lnTo>
                    <a:cubicBezTo>
                      <a:pt x="158958" y="9172"/>
                      <a:pt x="158895" y="9068"/>
                      <a:pt x="158853" y="9047"/>
                    </a:cubicBezTo>
                    <a:cubicBezTo>
                      <a:pt x="158832" y="9026"/>
                      <a:pt x="158916" y="8858"/>
                      <a:pt x="158958" y="8796"/>
                    </a:cubicBezTo>
                    <a:cubicBezTo>
                      <a:pt x="158978" y="8769"/>
                      <a:pt x="158918" y="8759"/>
                      <a:pt x="158821" y="8759"/>
                    </a:cubicBezTo>
                    <a:cubicBezTo>
                      <a:pt x="158614" y="8759"/>
                      <a:pt x="158235" y="8802"/>
                      <a:pt x="158079" y="8816"/>
                    </a:cubicBezTo>
                    <a:cubicBezTo>
                      <a:pt x="158067" y="8818"/>
                      <a:pt x="158054" y="8818"/>
                      <a:pt x="158041" y="8818"/>
                    </a:cubicBezTo>
                    <a:cubicBezTo>
                      <a:pt x="157795" y="8818"/>
                      <a:pt x="157318" y="8646"/>
                      <a:pt x="157179" y="8586"/>
                    </a:cubicBezTo>
                    <a:cubicBezTo>
                      <a:pt x="157054" y="8503"/>
                      <a:pt x="156928" y="8293"/>
                      <a:pt x="156928" y="8210"/>
                    </a:cubicBezTo>
                    <a:cubicBezTo>
                      <a:pt x="156928" y="8126"/>
                      <a:pt x="156384" y="7854"/>
                      <a:pt x="156175" y="7770"/>
                    </a:cubicBezTo>
                    <a:cubicBezTo>
                      <a:pt x="156141" y="7757"/>
                      <a:pt x="156078" y="7751"/>
                      <a:pt x="155996" y="7751"/>
                    </a:cubicBezTo>
                    <a:cubicBezTo>
                      <a:pt x="155718" y="7751"/>
                      <a:pt x="155214" y="7812"/>
                      <a:pt x="154809" y="7812"/>
                    </a:cubicBezTo>
                    <a:cubicBezTo>
                      <a:pt x="154604" y="7812"/>
                      <a:pt x="154424" y="7796"/>
                      <a:pt x="154313" y="7749"/>
                    </a:cubicBezTo>
                    <a:cubicBezTo>
                      <a:pt x="153915" y="7540"/>
                      <a:pt x="153999" y="7184"/>
                      <a:pt x="154145" y="7143"/>
                    </a:cubicBezTo>
                    <a:cubicBezTo>
                      <a:pt x="154313" y="7059"/>
                      <a:pt x="153413" y="6661"/>
                      <a:pt x="153057" y="6536"/>
                    </a:cubicBezTo>
                    <a:cubicBezTo>
                      <a:pt x="152681" y="6410"/>
                      <a:pt x="152429" y="6201"/>
                      <a:pt x="152450" y="6138"/>
                    </a:cubicBezTo>
                    <a:cubicBezTo>
                      <a:pt x="152471" y="6096"/>
                      <a:pt x="151300" y="5762"/>
                      <a:pt x="150860" y="5615"/>
                    </a:cubicBezTo>
                    <a:cubicBezTo>
                      <a:pt x="150421" y="5511"/>
                      <a:pt x="150463" y="5343"/>
                      <a:pt x="150986" y="5259"/>
                    </a:cubicBezTo>
                    <a:lnTo>
                      <a:pt x="151509" y="5448"/>
                    </a:lnTo>
                    <a:cubicBezTo>
                      <a:pt x="152004" y="5635"/>
                      <a:pt x="152498" y="5837"/>
                      <a:pt x="153038" y="5837"/>
                    </a:cubicBezTo>
                    <a:cubicBezTo>
                      <a:pt x="153161" y="5837"/>
                      <a:pt x="153285" y="5827"/>
                      <a:pt x="153413" y="5803"/>
                    </a:cubicBezTo>
                    <a:lnTo>
                      <a:pt x="153476" y="5803"/>
                    </a:lnTo>
                    <a:cubicBezTo>
                      <a:pt x="153559" y="5866"/>
                      <a:pt x="153517" y="6117"/>
                      <a:pt x="153476" y="6201"/>
                    </a:cubicBezTo>
                    <a:cubicBezTo>
                      <a:pt x="153413" y="6306"/>
                      <a:pt x="153831" y="6536"/>
                      <a:pt x="154020" y="6599"/>
                    </a:cubicBezTo>
                    <a:cubicBezTo>
                      <a:pt x="154051" y="6609"/>
                      <a:pt x="154088" y="6614"/>
                      <a:pt x="154127" y="6614"/>
                    </a:cubicBezTo>
                    <a:cubicBezTo>
                      <a:pt x="154321" y="6614"/>
                      <a:pt x="154581" y="6501"/>
                      <a:pt x="154668" y="6431"/>
                    </a:cubicBezTo>
                    <a:cubicBezTo>
                      <a:pt x="154691" y="6413"/>
                      <a:pt x="154721" y="6406"/>
                      <a:pt x="154757" y="6406"/>
                    </a:cubicBezTo>
                    <a:cubicBezTo>
                      <a:pt x="154887" y="6406"/>
                      <a:pt x="155079" y="6507"/>
                      <a:pt x="155129" y="6557"/>
                    </a:cubicBezTo>
                    <a:cubicBezTo>
                      <a:pt x="155170" y="6640"/>
                      <a:pt x="154940" y="6745"/>
                      <a:pt x="154815" y="6766"/>
                    </a:cubicBezTo>
                    <a:cubicBezTo>
                      <a:pt x="154647" y="6808"/>
                      <a:pt x="154982" y="6954"/>
                      <a:pt x="155129" y="6975"/>
                    </a:cubicBezTo>
                    <a:cubicBezTo>
                      <a:pt x="155145" y="6983"/>
                      <a:pt x="155173" y="6987"/>
                      <a:pt x="155211" y="6987"/>
                    </a:cubicBezTo>
                    <a:cubicBezTo>
                      <a:pt x="155445" y="6987"/>
                      <a:pt x="156036" y="6848"/>
                      <a:pt x="156299" y="6848"/>
                    </a:cubicBezTo>
                    <a:cubicBezTo>
                      <a:pt x="156315" y="6848"/>
                      <a:pt x="156329" y="6849"/>
                      <a:pt x="156342" y="6850"/>
                    </a:cubicBezTo>
                    <a:cubicBezTo>
                      <a:pt x="156635" y="6871"/>
                      <a:pt x="157263" y="7247"/>
                      <a:pt x="157451" y="7352"/>
                    </a:cubicBezTo>
                    <a:cubicBezTo>
                      <a:pt x="157608" y="7439"/>
                      <a:pt x="157750" y="7483"/>
                      <a:pt x="157818" y="7483"/>
                    </a:cubicBezTo>
                    <a:cubicBezTo>
                      <a:pt x="157831" y="7483"/>
                      <a:pt x="157842" y="7481"/>
                      <a:pt x="157849" y="7477"/>
                    </a:cubicBezTo>
                    <a:cubicBezTo>
                      <a:pt x="157854" y="7472"/>
                      <a:pt x="157874" y="7469"/>
                      <a:pt x="157904" y="7469"/>
                    </a:cubicBezTo>
                    <a:cubicBezTo>
                      <a:pt x="157996" y="7469"/>
                      <a:pt x="158189" y="7493"/>
                      <a:pt x="158393" y="7540"/>
                    </a:cubicBezTo>
                    <a:lnTo>
                      <a:pt x="158623" y="7603"/>
                    </a:lnTo>
                    <a:lnTo>
                      <a:pt x="158727" y="7645"/>
                    </a:lnTo>
                    <a:cubicBezTo>
                      <a:pt x="158832" y="7749"/>
                      <a:pt x="158393" y="8210"/>
                      <a:pt x="158183" y="8377"/>
                    </a:cubicBezTo>
                    <a:cubicBezTo>
                      <a:pt x="158075" y="8453"/>
                      <a:pt x="158186" y="8490"/>
                      <a:pt x="158444" y="8490"/>
                    </a:cubicBezTo>
                    <a:cubicBezTo>
                      <a:pt x="158683" y="8490"/>
                      <a:pt x="159048" y="8458"/>
                      <a:pt x="159481" y="8398"/>
                    </a:cubicBezTo>
                    <a:lnTo>
                      <a:pt x="160276" y="8272"/>
                    </a:lnTo>
                    <a:cubicBezTo>
                      <a:pt x="160318" y="8272"/>
                      <a:pt x="160360" y="8189"/>
                      <a:pt x="160401" y="8126"/>
                    </a:cubicBezTo>
                    <a:lnTo>
                      <a:pt x="160422" y="8105"/>
                    </a:lnTo>
                    <a:cubicBezTo>
                      <a:pt x="160464" y="8063"/>
                      <a:pt x="160380" y="7959"/>
                      <a:pt x="160360" y="7896"/>
                    </a:cubicBezTo>
                    <a:cubicBezTo>
                      <a:pt x="160318" y="7854"/>
                      <a:pt x="160506" y="7791"/>
                      <a:pt x="160736" y="7749"/>
                    </a:cubicBezTo>
                    <a:lnTo>
                      <a:pt x="160904" y="7666"/>
                    </a:lnTo>
                    <a:lnTo>
                      <a:pt x="161050" y="7582"/>
                    </a:lnTo>
                    <a:cubicBezTo>
                      <a:pt x="161154" y="7504"/>
                      <a:pt x="161307" y="7482"/>
                      <a:pt x="161417" y="7482"/>
                    </a:cubicBezTo>
                    <a:cubicBezTo>
                      <a:pt x="161485" y="7482"/>
                      <a:pt x="161536" y="7490"/>
                      <a:pt x="161552" y="7498"/>
                    </a:cubicBezTo>
                    <a:cubicBezTo>
                      <a:pt x="161554" y="7501"/>
                      <a:pt x="161557" y="7502"/>
                      <a:pt x="161561" y="7502"/>
                    </a:cubicBezTo>
                    <a:cubicBezTo>
                      <a:pt x="161650" y="7502"/>
                      <a:pt x="162111" y="6744"/>
                      <a:pt x="162494" y="6724"/>
                    </a:cubicBezTo>
                    <a:cubicBezTo>
                      <a:pt x="162891" y="6703"/>
                      <a:pt x="162473" y="6515"/>
                      <a:pt x="162201" y="6452"/>
                    </a:cubicBezTo>
                    <a:cubicBezTo>
                      <a:pt x="161950" y="6410"/>
                      <a:pt x="161866" y="6180"/>
                      <a:pt x="161929" y="6096"/>
                    </a:cubicBezTo>
                    <a:cubicBezTo>
                      <a:pt x="161971" y="6013"/>
                      <a:pt x="161887" y="5824"/>
                      <a:pt x="161720" y="5699"/>
                    </a:cubicBezTo>
                    <a:lnTo>
                      <a:pt x="161573" y="5699"/>
                    </a:lnTo>
                    <a:cubicBezTo>
                      <a:pt x="161519" y="5707"/>
                      <a:pt x="161466" y="5710"/>
                      <a:pt x="161415" y="5710"/>
                    </a:cubicBezTo>
                    <a:cubicBezTo>
                      <a:pt x="160913" y="5710"/>
                      <a:pt x="160551" y="5364"/>
                      <a:pt x="160171" y="5155"/>
                    </a:cubicBezTo>
                    <a:cubicBezTo>
                      <a:pt x="159627" y="4862"/>
                      <a:pt x="159062" y="4548"/>
                      <a:pt x="158414" y="4443"/>
                    </a:cubicBezTo>
                    <a:lnTo>
                      <a:pt x="158225" y="4422"/>
                    </a:lnTo>
                    <a:cubicBezTo>
                      <a:pt x="158058" y="4255"/>
                      <a:pt x="157430" y="4088"/>
                      <a:pt x="156844" y="4046"/>
                    </a:cubicBezTo>
                    <a:lnTo>
                      <a:pt x="156405" y="3816"/>
                    </a:lnTo>
                    <a:cubicBezTo>
                      <a:pt x="155924" y="3565"/>
                      <a:pt x="155463" y="3418"/>
                      <a:pt x="154919" y="3418"/>
                    </a:cubicBezTo>
                    <a:cubicBezTo>
                      <a:pt x="154647" y="3418"/>
                      <a:pt x="154396" y="3376"/>
                      <a:pt x="154124" y="3355"/>
                    </a:cubicBezTo>
                    <a:cubicBezTo>
                      <a:pt x="153559" y="3293"/>
                      <a:pt x="152994" y="3062"/>
                      <a:pt x="152450" y="2979"/>
                    </a:cubicBezTo>
                    <a:cubicBezTo>
                      <a:pt x="151872" y="2882"/>
                      <a:pt x="151294" y="2749"/>
                      <a:pt x="150697" y="2749"/>
                    </a:cubicBezTo>
                    <a:cubicBezTo>
                      <a:pt x="150516" y="2749"/>
                      <a:pt x="150334" y="2761"/>
                      <a:pt x="150149" y="2790"/>
                    </a:cubicBezTo>
                    <a:lnTo>
                      <a:pt x="149960" y="2832"/>
                    </a:lnTo>
                    <a:cubicBezTo>
                      <a:pt x="149751" y="2790"/>
                      <a:pt x="149584" y="2749"/>
                      <a:pt x="149584" y="2728"/>
                    </a:cubicBezTo>
                    <a:cubicBezTo>
                      <a:pt x="149584" y="2686"/>
                      <a:pt x="149898" y="2623"/>
                      <a:pt x="150002" y="2581"/>
                    </a:cubicBezTo>
                    <a:cubicBezTo>
                      <a:pt x="150128" y="2560"/>
                      <a:pt x="150212" y="2518"/>
                      <a:pt x="150212" y="2477"/>
                    </a:cubicBezTo>
                    <a:cubicBezTo>
                      <a:pt x="150212" y="2456"/>
                      <a:pt x="149709" y="2435"/>
                      <a:pt x="149521" y="2414"/>
                    </a:cubicBezTo>
                    <a:cubicBezTo>
                      <a:pt x="149333" y="2372"/>
                      <a:pt x="150170" y="2330"/>
                      <a:pt x="150546" y="2226"/>
                    </a:cubicBezTo>
                    <a:cubicBezTo>
                      <a:pt x="150621" y="2204"/>
                      <a:pt x="150688" y="2194"/>
                      <a:pt x="150748" y="2194"/>
                    </a:cubicBezTo>
                    <a:cubicBezTo>
                      <a:pt x="150972" y="2194"/>
                      <a:pt x="151086" y="2322"/>
                      <a:pt x="151069" y="2372"/>
                    </a:cubicBezTo>
                    <a:cubicBezTo>
                      <a:pt x="151007" y="2477"/>
                      <a:pt x="151216" y="2560"/>
                      <a:pt x="151279" y="2560"/>
                    </a:cubicBezTo>
                    <a:cubicBezTo>
                      <a:pt x="151321" y="2560"/>
                      <a:pt x="151425" y="2351"/>
                      <a:pt x="151488" y="2309"/>
                    </a:cubicBezTo>
                    <a:cubicBezTo>
                      <a:pt x="151522" y="2258"/>
                      <a:pt x="151656" y="2220"/>
                      <a:pt x="151819" y="2220"/>
                    </a:cubicBezTo>
                    <a:cubicBezTo>
                      <a:pt x="151854" y="2220"/>
                      <a:pt x="151890" y="2222"/>
                      <a:pt x="151927" y="2226"/>
                    </a:cubicBezTo>
                    <a:lnTo>
                      <a:pt x="152095" y="2309"/>
                    </a:lnTo>
                    <a:cubicBezTo>
                      <a:pt x="152656" y="2564"/>
                      <a:pt x="153232" y="2709"/>
                      <a:pt x="153855" y="2709"/>
                    </a:cubicBezTo>
                    <a:cubicBezTo>
                      <a:pt x="153998" y="2709"/>
                      <a:pt x="154143" y="2701"/>
                      <a:pt x="154292" y="2686"/>
                    </a:cubicBezTo>
                    <a:cubicBezTo>
                      <a:pt x="154440" y="2673"/>
                      <a:pt x="154591" y="2664"/>
                      <a:pt x="154743" y="2664"/>
                    </a:cubicBezTo>
                    <a:cubicBezTo>
                      <a:pt x="155081" y="2664"/>
                      <a:pt x="155424" y="2709"/>
                      <a:pt x="155756" y="2853"/>
                    </a:cubicBezTo>
                    <a:cubicBezTo>
                      <a:pt x="156036" y="2980"/>
                      <a:pt x="156308" y="2999"/>
                      <a:pt x="156587" y="2999"/>
                    </a:cubicBezTo>
                    <a:cubicBezTo>
                      <a:pt x="156705" y="2999"/>
                      <a:pt x="156824" y="2996"/>
                      <a:pt x="156946" y="2996"/>
                    </a:cubicBezTo>
                    <a:cubicBezTo>
                      <a:pt x="157009" y="2996"/>
                      <a:pt x="157073" y="2997"/>
                      <a:pt x="157137" y="3000"/>
                    </a:cubicBezTo>
                    <a:lnTo>
                      <a:pt x="157639" y="3042"/>
                    </a:lnTo>
                    <a:cubicBezTo>
                      <a:pt x="158183" y="3083"/>
                      <a:pt x="160046" y="3293"/>
                      <a:pt x="160569" y="3460"/>
                    </a:cubicBezTo>
                    <a:cubicBezTo>
                      <a:pt x="160790" y="3537"/>
                      <a:pt x="161029" y="3565"/>
                      <a:pt x="161227" y="3565"/>
                    </a:cubicBezTo>
                    <a:cubicBezTo>
                      <a:pt x="161459" y="3565"/>
                      <a:pt x="161634" y="3526"/>
                      <a:pt x="161657" y="3481"/>
                    </a:cubicBezTo>
                    <a:cubicBezTo>
                      <a:pt x="161720" y="3397"/>
                      <a:pt x="161427" y="3293"/>
                      <a:pt x="161322" y="3293"/>
                    </a:cubicBezTo>
                    <a:cubicBezTo>
                      <a:pt x="161217" y="3293"/>
                      <a:pt x="160799" y="3000"/>
                      <a:pt x="160380" y="2644"/>
                    </a:cubicBezTo>
                    <a:lnTo>
                      <a:pt x="159753" y="2560"/>
                    </a:lnTo>
                    <a:lnTo>
                      <a:pt x="159230" y="2518"/>
                    </a:lnTo>
                    <a:cubicBezTo>
                      <a:pt x="158733" y="2240"/>
                      <a:pt x="158274" y="2057"/>
                      <a:pt x="158211" y="2057"/>
                    </a:cubicBezTo>
                    <a:cubicBezTo>
                      <a:pt x="158208" y="2057"/>
                      <a:pt x="158205" y="2057"/>
                      <a:pt x="158204" y="2058"/>
                    </a:cubicBezTo>
                    <a:cubicBezTo>
                      <a:pt x="158183" y="2058"/>
                      <a:pt x="157911" y="1828"/>
                      <a:pt x="157849" y="1744"/>
                    </a:cubicBezTo>
                    <a:cubicBezTo>
                      <a:pt x="157765" y="1681"/>
                      <a:pt x="157388" y="1514"/>
                      <a:pt x="157033" y="1389"/>
                    </a:cubicBezTo>
                    <a:lnTo>
                      <a:pt x="156761" y="1326"/>
                    </a:lnTo>
                    <a:lnTo>
                      <a:pt x="155463" y="1096"/>
                    </a:lnTo>
                    <a:cubicBezTo>
                      <a:pt x="154020" y="886"/>
                      <a:pt x="152409" y="656"/>
                      <a:pt x="151844" y="573"/>
                    </a:cubicBezTo>
                    <a:lnTo>
                      <a:pt x="151362" y="531"/>
                    </a:lnTo>
                    <a:cubicBezTo>
                      <a:pt x="150797" y="489"/>
                      <a:pt x="150274" y="468"/>
                      <a:pt x="149751" y="384"/>
                    </a:cubicBezTo>
                    <a:cubicBezTo>
                      <a:pt x="149120" y="279"/>
                      <a:pt x="148467" y="195"/>
                      <a:pt x="147808" y="195"/>
                    </a:cubicBezTo>
                    <a:cubicBezTo>
                      <a:pt x="147550" y="195"/>
                      <a:pt x="147291" y="208"/>
                      <a:pt x="147031" y="238"/>
                    </a:cubicBezTo>
                    <a:cubicBezTo>
                      <a:pt x="146885" y="238"/>
                      <a:pt x="146717" y="154"/>
                      <a:pt x="146571" y="133"/>
                    </a:cubicBezTo>
                    <a:lnTo>
                      <a:pt x="146090" y="29"/>
                    </a:lnTo>
                    <a:cubicBezTo>
                      <a:pt x="144897" y="175"/>
                      <a:pt x="144206" y="280"/>
                      <a:pt x="144604" y="280"/>
                    </a:cubicBezTo>
                    <a:lnTo>
                      <a:pt x="145085" y="280"/>
                    </a:lnTo>
                    <a:cubicBezTo>
                      <a:pt x="145336" y="280"/>
                      <a:pt x="144918" y="363"/>
                      <a:pt x="144165" y="468"/>
                    </a:cubicBezTo>
                    <a:lnTo>
                      <a:pt x="143453" y="342"/>
                    </a:lnTo>
                    <a:lnTo>
                      <a:pt x="142533" y="175"/>
                    </a:lnTo>
                    <a:cubicBezTo>
                      <a:pt x="142399" y="180"/>
                      <a:pt x="142236" y="183"/>
                      <a:pt x="142050" y="183"/>
                    </a:cubicBezTo>
                    <a:cubicBezTo>
                      <a:pt x="140961" y="183"/>
                      <a:pt x="139112" y="105"/>
                      <a:pt x="138175" y="105"/>
                    </a:cubicBezTo>
                    <a:cubicBezTo>
                      <a:pt x="138015" y="105"/>
                      <a:pt x="137882" y="107"/>
                      <a:pt x="137783" y="112"/>
                    </a:cubicBezTo>
                    <a:cubicBezTo>
                      <a:pt x="137087" y="112"/>
                      <a:pt x="134085" y="0"/>
                      <a:pt x="1325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45"/>
              <p:cNvSpPr/>
              <p:nvPr/>
            </p:nvSpPr>
            <p:spPr>
              <a:xfrm>
                <a:off x="4115300" y="1134025"/>
                <a:ext cx="738025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29521" h="956" extrusionOk="0">
                    <a:moveTo>
                      <a:pt x="25896" y="0"/>
                    </a:moveTo>
                    <a:cubicBezTo>
                      <a:pt x="25508" y="0"/>
                      <a:pt x="25162" y="53"/>
                      <a:pt x="24687" y="153"/>
                    </a:cubicBezTo>
                    <a:lnTo>
                      <a:pt x="24206" y="257"/>
                    </a:lnTo>
                    <a:cubicBezTo>
                      <a:pt x="23670" y="237"/>
                      <a:pt x="22515" y="67"/>
                      <a:pt x="22164" y="67"/>
                    </a:cubicBezTo>
                    <a:cubicBezTo>
                      <a:pt x="22144" y="67"/>
                      <a:pt x="22127" y="68"/>
                      <a:pt x="22113" y="69"/>
                    </a:cubicBezTo>
                    <a:cubicBezTo>
                      <a:pt x="21839" y="89"/>
                      <a:pt x="20479" y="366"/>
                      <a:pt x="19931" y="366"/>
                    </a:cubicBezTo>
                    <a:cubicBezTo>
                      <a:pt x="19894" y="366"/>
                      <a:pt x="19861" y="364"/>
                      <a:pt x="19833" y="362"/>
                    </a:cubicBezTo>
                    <a:cubicBezTo>
                      <a:pt x="19330" y="299"/>
                      <a:pt x="18180" y="257"/>
                      <a:pt x="17259" y="194"/>
                    </a:cubicBezTo>
                    <a:lnTo>
                      <a:pt x="16422" y="194"/>
                    </a:lnTo>
                    <a:cubicBezTo>
                      <a:pt x="16014" y="194"/>
                      <a:pt x="15606" y="429"/>
                      <a:pt x="15164" y="429"/>
                    </a:cubicBezTo>
                    <a:cubicBezTo>
                      <a:pt x="15130" y="429"/>
                      <a:pt x="15096" y="428"/>
                      <a:pt x="15062" y="425"/>
                    </a:cubicBezTo>
                    <a:cubicBezTo>
                      <a:pt x="14749" y="366"/>
                      <a:pt x="14509" y="234"/>
                      <a:pt x="14172" y="234"/>
                    </a:cubicBezTo>
                    <a:cubicBezTo>
                      <a:pt x="14148" y="234"/>
                      <a:pt x="14124" y="235"/>
                      <a:pt x="14099" y="236"/>
                    </a:cubicBezTo>
                    <a:cubicBezTo>
                      <a:pt x="14080" y="238"/>
                      <a:pt x="14060" y="238"/>
                      <a:pt x="14041" y="238"/>
                    </a:cubicBezTo>
                    <a:cubicBezTo>
                      <a:pt x="13770" y="238"/>
                      <a:pt x="13515" y="111"/>
                      <a:pt x="13242" y="111"/>
                    </a:cubicBezTo>
                    <a:lnTo>
                      <a:pt x="12949" y="111"/>
                    </a:lnTo>
                    <a:cubicBezTo>
                      <a:pt x="12662" y="187"/>
                      <a:pt x="12219" y="281"/>
                      <a:pt x="12096" y="281"/>
                    </a:cubicBezTo>
                    <a:cubicBezTo>
                      <a:pt x="12084" y="281"/>
                      <a:pt x="12075" y="280"/>
                      <a:pt x="12070" y="278"/>
                    </a:cubicBezTo>
                    <a:cubicBezTo>
                      <a:pt x="11986" y="257"/>
                      <a:pt x="11693" y="215"/>
                      <a:pt x="11463" y="132"/>
                    </a:cubicBezTo>
                    <a:lnTo>
                      <a:pt x="11233" y="132"/>
                    </a:lnTo>
                    <a:cubicBezTo>
                      <a:pt x="7676" y="174"/>
                      <a:pt x="4684" y="257"/>
                      <a:pt x="4684" y="257"/>
                    </a:cubicBezTo>
                    <a:cubicBezTo>
                      <a:pt x="2403" y="299"/>
                      <a:pt x="499" y="383"/>
                      <a:pt x="478" y="425"/>
                    </a:cubicBezTo>
                    <a:cubicBezTo>
                      <a:pt x="457" y="446"/>
                      <a:pt x="520" y="571"/>
                      <a:pt x="562" y="592"/>
                    </a:cubicBezTo>
                    <a:cubicBezTo>
                      <a:pt x="583" y="655"/>
                      <a:pt x="206" y="864"/>
                      <a:pt x="81" y="906"/>
                    </a:cubicBezTo>
                    <a:cubicBezTo>
                      <a:pt x="0" y="940"/>
                      <a:pt x="427" y="956"/>
                      <a:pt x="928" y="956"/>
                    </a:cubicBezTo>
                    <a:cubicBezTo>
                      <a:pt x="1337" y="956"/>
                      <a:pt x="1796" y="946"/>
                      <a:pt x="2068" y="927"/>
                    </a:cubicBezTo>
                    <a:cubicBezTo>
                      <a:pt x="2675" y="906"/>
                      <a:pt x="3345" y="864"/>
                      <a:pt x="3428" y="864"/>
                    </a:cubicBezTo>
                    <a:cubicBezTo>
                      <a:pt x="3495" y="864"/>
                      <a:pt x="4071" y="944"/>
                      <a:pt x="4460" y="944"/>
                    </a:cubicBezTo>
                    <a:cubicBezTo>
                      <a:pt x="4557" y="944"/>
                      <a:pt x="4642" y="939"/>
                      <a:pt x="4705" y="927"/>
                    </a:cubicBezTo>
                    <a:cubicBezTo>
                      <a:pt x="5019" y="885"/>
                      <a:pt x="6985" y="864"/>
                      <a:pt x="7634" y="759"/>
                    </a:cubicBezTo>
                    <a:cubicBezTo>
                      <a:pt x="8262" y="655"/>
                      <a:pt x="9099" y="571"/>
                      <a:pt x="9203" y="571"/>
                    </a:cubicBezTo>
                    <a:cubicBezTo>
                      <a:pt x="9308" y="571"/>
                      <a:pt x="9601" y="718"/>
                      <a:pt x="9685" y="801"/>
                    </a:cubicBezTo>
                    <a:cubicBezTo>
                      <a:pt x="9768" y="885"/>
                      <a:pt x="10040" y="948"/>
                      <a:pt x="10333" y="948"/>
                    </a:cubicBezTo>
                    <a:cubicBezTo>
                      <a:pt x="10626" y="948"/>
                      <a:pt x="11693" y="948"/>
                      <a:pt x="12279" y="885"/>
                    </a:cubicBezTo>
                    <a:lnTo>
                      <a:pt x="12718" y="676"/>
                    </a:lnTo>
                    <a:cubicBezTo>
                      <a:pt x="12765" y="656"/>
                      <a:pt x="12817" y="648"/>
                      <a:pt x="12874" y="648"/>
                    </a:cubicBezTo>
                    <a:cubicBezTo>
                      <a:pt x="13123" y="648"/>
                      <a:pt x="13458" y="801"/>
                      <a:pt x="13765" y="801"/>
                    </a:cubicBezTo>
                    <a:cubicBezTo>
                      <a:pt x="14120" y="819"/>
                      <a:pt x="14475" y="829"/>
                      <a:pt x="14832" y="829"/>
                    </a:cubicBezTo>
                    <a:cubicBezTo>
                      <a:pt x="15337" y="829"/>
                      <a:pt x="15844" y="808"/>
                      <a:pt x="16359" y="759"/>
                    </a:cubicBezTo>
                    <a:lnTo>
                      <a:pt x="17238" y="655"/>
                    </a:lnTo>
                    <a:cubicBezTo>
                      <a:pt x="18180" y="780"/>
                      <a:pt x="20607" y="822"/>
                      <a:pt x="21234" y="822"/>
                    </a:cubicBezTo>
                    <a:cubicBezTo>
                      <a:pt x="21862" y="822"/>
                      <a:pt x="24017" y="780"/>
                      <a:pt x="24624" y="697"/>
                    </a:cubicBezTo>
                    <a:cubicBezTo>
                      <a:pt x="25210" y="592"/>
                      <a:pt x="27532" y="508"/>
                      <a:pt x="28244" y="487"/>
                    </a:cubicBezTo>
                    <a:cubicBezTo>
                      <a:pt x="28955" y="466"/>
                      <a:pt x="29520" y="257"/>
                      <a:pt x="29520" y="236"/>
                    </a:cubicBezTo>
                    <a:cubicBezTo>
                      <a:pt x="29520" y="194"/>
                      <a:pt x="29499" y="132"/>
                      <a:pt x="29457" y="90"/>
                    </a:cubicBezTo>
                    <a:lnTo>
                      <a:pt x="29416" y="90"/>
                    </a:lnTo>
                    <a:cubicBezTo>
                      <a:pt x="28872" y="90"/>
                      <a:pt x="28328" y="132"/>
                      <a:pt x="27783" y="132"/>
                    </a:cubicBezTo>
                    <a:cubicBezTo>
                      <a:pt x="27644" y="132"/>
                      <a:pt x="27505" y="141"/>
                      <a:pt x="27365" y="141"/>
                    </a:cubicBezTo>
                    <a:cubicBezTo>
                      <a:pt x="27295" y="141"/>
                      <a:pt x="27226" y="139"/>
                      <a:pt x="27156" y="132"/>
                    </a:cubicBezTo>
                    <a:cubicBezTo>
                      <a:pt x="26622" y="43"/>
                      <a:pt x="26243" y="0"/>
                      <a:pt x="258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45"/>
              <p:cNvSpPr/>
              <p:nvPr/>
            </p:nvSpPr>
            <p:spPr>
              <a:xfrm>
                <a:off x="3295525" y="755975"/>
                <a:ext cx="1084925" cy="41025"/>
              </a:xfrm>
              <a:custGeom>
                <a:avLst/>
                <a:gdLst/>
                <a:ahLst/>
                <a:cxnLst/>
                <a:rect l="l" t="t" r="r" b="b"/>
                <a:pathLst>
                  <a:path w="43397" h="1641" extrusionOk="0">
                    <a:moveTo>
                      <a:pt x="43292" y="0"/>
                    </a:moveTo>
                    <a:cubicBezTo>
                      <a:pt x="39525" y="84"/>
                      <a:pt x="36115" y="168"/>
                      <a:pt x="36115" y="168"/>
                    </a:cubicBezTo>
                    <a:cubicBezTo>
                      <a:pt x="33834" y="210"/>
                      <a:pt x="31679" y="293"/>
                      <a:pt x="31595" y="335"/>
                    </a:cubicBezTo>
                    <a:cubicBezTo>
                      <a:pt x="31572" y="347"/>
                      <a:pt x="31531" y="352"/>
                      <a:pt x="31477" y="352"/>
                    </a:cubicBezTo>
                    <a:cubicBezTo>
                      <a:pt x="31338" y="352"/>
                      <a:pt x="31116" y="318"/>
                      <a:pt x="30905" y="272"/>
                    </a:cubicBezTo>
                    <a:lnTo>
                      <a:pt x="30696" y="293"/>
                    </a:lnTo>
                    <a:lnTo>
                      <a:pt x="30214" y="335"/>
                    </a:lnTo>
                    <a:cubicBezTo>
                      <a:pt x="29691" y="440"/>
                      <a:pt x="27348" y="544"/>
                      <a:pt x="25088" y="607"/>
                    </a:cubicBezTo>
                    <a:cubicBezTo>
                      <a:pt x="25088" y="607"/>
                      <a:pt x="23540" y="649"/>
                      <a:pt x="20715" y="712"/>
                    </a:cubicBezTo>
                    <a:cubicBezTo>
                      <a:pt x="17828" y="795"/>
                      <a:pt x="16237" y="816"/>
                      <a:pt x="16237" y="816"/>
                    </a:cubicBezTo>
                    <a:cubicBezTo>
                      <a:pt x="13936" y="858"/>
                      <a:pt x="7993" y="1005"/>
                      <a:pt x="6466" y="1109"/>
                    </a:cubicBezTo>
                    <a:cubicBezTo>
                      <a:pt x="4918" y="1214"/>
                      <a:pt x="2909" y="1277"/>
                      <a:pt x="1988" y="1319"/>
                    </a:cubicBezTo>
                    <a:lnTo>
                      <a:pt x="1151" y="1339"/>
                    </a:lnTo>
                    <a:lnTo>
                      <a:pt x="775" y="1339"/>
                    </a:lnTo>
                    <a:cubicBezTo>
                      <a:pt x="398" y="1339"/>
                      <a:pt x="22" y="1423"/>
                      <a:pt x="1" y="1528"/>
                    </a:cubicBezTo>
                    <a:lnTo>
                      <a:pt x="1" y="1570"/>
                    </a:lnTo>
                    <a:lnTo>
                      <a:pt x="1" y="1632"/>
                    </a:lnTo>
                    <a:cubicBezTo>
                      <a:pt x="7" y="1638"/>
                      <a:pt x="58" y="1641"/>
                      <a:pt x="145" y="1641"/>
                    </a:cubicBezTo>
                    <a:cubicBezTo>
                      <a:pt x="675" y="1641"/>
                      <a:pt x="2510" y="1546"/>
                      <a:pt x="3265" y="1528"/>
                    </a:cubicBezTo>
                    <a:cubicBezTo>
                      <a:pt x="4164" y="1465"/>
                      <a:pt x="5545" y="1423"/>
                      <a:pt x="6382" y="1381"/>
                    </a:cubicBezTo>
                    <a:lnTo>
                      <a:pt x="7136" y="1360"/>
                    </a:lnTo>
                    <a:cubicBezTo>
                      <a:pt x="7931" y="1339"/>
                      <a:pt x="8726" y="1339"/>
                      <a:pt x="9521" y="1319"/>
                    </a:cubicBezTo>
                    <a:cubicBezTo>
                      <a:pt x="10274" y="1277"/>
                      <a:pt x="11027" y="1277"/>
                      <a:pt x="11802" y="1256"/>
                    </a:cubicBezTo>
                    <a:cubicBezTo>
                      <a:pt x="12365" y="1256"/>
                      <a:pt x="12950" y="1212"/>
                      <a:pt x="13525" y="1212"/>
                    </a:cubicBezTo>
                    <a:cubicBezTo>
                      <a:pt x="13741" y="1212"/>
                      <a:pt x="13955" y="1218"/>
                      <a:pt x="14166" y="1235"/>
                    </a:cubicBezTo>
                    <a:lnTo>
                      <a:pt x="14940" y="1277"/>
                    </a:lnTo>
                    <a:cubicBezTo>
                      <a:pt x="15714" y="1130"/>
                      <a:pt x="19083" y="942"/>
                      <a:pt x="20108" y="921"/>
                    </a:cubicBezTo>
                    <a:cubicBezTo>
                      <a:pt x="20415" y="915"/>
                      <a:pt x="20739" y="912"/>
                      <a:pt x="21049" y="912"/>
                    </a:cubicBezTo>
                    <a:cubicBezTo>
                      <a:pt x="21796" y="912"/>
                      <a:pt x="22459" y="927"/>
                      <a:pt x="22577" y="942"/>
                    </a:cubicBezTo>
                    <a:cubicBezTo>
                      <a:pt x="22678" y="956"/>
                      <a:pt x="23038" y="981"/>
                      <a:pt x="23465" y="981"/>
                    </a:cubicBezTo>
                    <a:cubicBezTo>
                      <a:pt x="23656" y="981"/>
                      <a:pt x="23862" y="976"/>
                      <a:pt x="24063" y="963"/>
                    </a:cubicBezTo>
                    <a:lnTo>
                      <a:pt x="24670" y="900"/>
                    </a:lnTo>
                    <a:lnTo>
                      <a:pt x="25423" y="795"/>
                    </a:lnTo>
                    <a:cubicBezTo>
                      <a:pt x="25862" y="848"/>
                      <a:pt x="26281" y="874"/>
                      <a:pt x="26600" y="874"/>
                    </a:cubicBezTo>
                    <a:cubicBezTo>
                      <a:pt x="26919" y="874"/>
                      <a:pt x="27139" y="848"/>
                      <a:pt x="27180" y="795"/>
                    </a:cubicBezTo>
                    <a:lnTo>
                      <a:pt x="27306" y="691"/>
                    </a:lnTo>
                    <a:cubicBezTo>
                      <a:pt x="27365" y="677"/>
                      <a:pt x="27425" y="671"/>
                      <a:pt x="27484" y="671"/>
                    </a:cubicBezTo>
                    <a:cubicBezTo>
                      <a:pt x="27780" y="671"/>
                      <a:pt x="28073" y="816"/>
                      <a:pt x="28352" y="816"/>
                    </a:cubicBezTo>
                    <a:cubicBezTo>
                      <a:pt x="28642" y="816"/>
                      <a:pt x="28917" y="612"/>
                      <a:pt x="29244" y="612"/>
                    </a:cubicBezTo>
                    <a:cubicBezTo>
                      <a:pt x="29294" y="612"/>
                      <a:pt x="29345" y="617"/>
                      <a:pt x="29398" y="628"/>
                    </a:cubicBezTo>
                    <a:cubicBezTo>
                      <a:pt x="29482" y="649"/>
                      <a:pt x="29545" y="712"/>
                      <a:pt x="29649" y="712"/>
                    </a:cubicBezTo>
                    <a:lnTo>
                      <a:pt x="30131" y="733"/>
                    </a:lnTo>
                    <a:cubicBezTo>
                      <a:pt x="30654" y="733"/>
                      <a:pt x="31281" y="691"/>
                      <a:pt x="31574" y="607"/>
                    </a:cubicBezTo>
                    <a:lnTo>
                      <a:pt x="31825" y="607"/>
                    </a:lnTo>
                    <a:cubicBezTo>
                      <a:pt x="33395" y="544"/>
                      <a:pt x="34943" y="523"/>
                      <a:pt x="36512" y="503"/>
                    </a:cubicBezTo>
                    <a:cubicBezTo>
                      <a:pt x="36596" y="503"/>
                      <a:pt x="36683" y="499"/>
                      <a:pt x="36768" y="499"/>
                    </a:cubicBezTo>
                    <a:cubicBezTo>
                      <a:pt x="36896" y="499"/>
                      <a:pt x="37019" y="507"/>
                      <a:pt x="37119" y="544"/>
                    </a:cubicBezTo>
                    <a:cubicBezTo>
                      <a:pt x="37343" y="677"/>
                      <a:pt x="37587" y="725"/>
                      <a:pt x="37822" y="725"/>
                    </a:cubicBezTo>
                    <a:cubicBezTo>
                      <a:pt x="38070" y="725"/>
                      <a:pt x="38307" y="672"/>
                      <a:pt x="38500" y="607"/>
                    </a:cubicBezTo>
                    <a:cubicBezTo>
                      <a:pt x="38856" y="482"/>
                      <a:pt x="39211" y="440"/>
                      <a:pt x="39567" y="440"/>
                    </a:cubicBezTo>
                    <a:lnTo>
                      <a:pt x="40844" y="398"/>
                    </a:lnTo>
                    <a:cubicBezTo>
                      <a:pt x="42245" y="377"/>
                      <a:pt x="43396" y="189"/>
                      <a:pt x="43396" y="126"/>
                    </a:cubicBezTo>
                    <a:cubicBezTo>
                      <a:pt x="43396" y="105"/>
                      <a:pt x="43354" y="21"/>
                      <a:pt x="433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45"/>
              <p:cNvSpPr/>
              <p:nvPr/>
            </p:nvSpPr>
            <p:spPr>
              <a:xfrm>
                <a:off x="1790075" y="810900"/>
                <a:ext cx="38660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15464" h="1715" extrusionOk="0">
                    <a:moveTo>
                      <a:pt x="10713" y="0"/>
                    </a:moveTo>
                    <a:lnTo>
                      <a:pt x="10672" y="21"/>
                    </a:lnTo>
                    <a:cubicBezTo>
                      <a:pt x="10462" y="208"/>
                      <a:pt x="10207" y="245"/>
                      <a:pt x="9943" y="245"/>
                    </a:cubicBezTo>
                    <a:cubicBezTo>
                      <a:pt x="9767" y="245"/>
                      <a:pt x="9586" y="228"/>
                      <a:pt x="9413" y="228"/>
                    </a:cubicBezTo>
                    <a:cubicBezTo>
                      <a:pt x="9379" y="228"/>
                      <a:pt x="9345" y="229"/>
                      <a:pt x="9311" y="231"/>
                    </a:cubicBezTo>
                    <a:lnTo>
                      <a:pt x="7700" y="293"/>
                    </a:lnTo>
                    <a:cubicBezTo>
                      <a:pt x="5922" y="314"/>
                      <a:pt x="2281" y="398"/>
                      <a:pt x="1465" y="482"/>
                    </a:cubicBezTo>
                    <a:cubicBezTo>
                      <a:pt x="670" y="586"/>
                      <a:pt x="0" y="691"/>
                      <a:pt x="0" y="712"/>
                    </a:cubicBezTo>
                    <a:cubicBezTo>
                      <a:pt x="0" y="727"/>
                      <a:pt x="624" y="777"/>
                      <a:pt x="1111" y="777"/>
                    </a:cubicBezTo>
                    <a:cubicBezTo>
                      <a:pt x="1286" y="777"/>
                      <a:pt x="1444" y="770"/>
                      <a:pt x="1549" y="754"/>
                    </a:cubicBezTo>
                    <a:cubicBezTo>
                      <a:pt x="1619" y="750"/>
                      <a:pt x="1709" y="748"/>
                      <a:pt x="1813" y="748"/>
                    </a:cubicBezTo>
                    <a:cubicBezTo>
                      <a:pt x="2333" y="748"/>
                      <a:pt x="3184" y="792"/>
                      <a:pt x="3411" y="879"/>
                    </a:cubicBezTo>
                    <a:cubicBezTo>
                      <a:pt x="3490" y="925"/>
                      <a:pt x="3609" y="942"/>
                      <a:pt x="3741" y="942"/>
                    </a:cubicBezTo>
                    <a:cubicBezTo>
                      <a:pt x="4030" y="942"/>
                      <a:pt x="4377" y="860"/>
                      <a:pt x="4478" y="816"/>
                    </a:cubicBezTo>
                    <a:cubicBezTo>
                      <a:pt x="4530" y="790"/>
                      <a:pt x="4606" y="781"/>
                      <a:pt x="4688" y="781"/>
                    </a:cubicBezTo>
                    <a:cubicBezTo>
                      <a:pt x="4871" y="781"/>
                      <a:pt x="5083" y="829"/>
                      <a:pt x="5127" y="858"/>
                    </a:cubicBezTo>
                    <a:cubicBezTo>
                      <a:pt x="5231" y="921"/>
                      <a:pt x="5127" y="1465"/>
                      <a:pt x="5064" y="1653"/>
                    </a:cubicBezTo>
                    <a:cubicBezTo>
                      <a:pt x="5047" y="1696"/>
                      <a:pt x="5064" y="1715"/>
                      <a:pt x="5104" y="1715"/>
                    </a:cubicBezTo>
                    <a:cubicBezTo>
                      <a:pt x="5259" y="1715"/>
                      <a:pt x="5751" y="1443"/>
                      <a:pt x="5901" y="1277"/>
                    </a:cubicBezTo>
                    <a:cubicBezTo>
                      <a:pt x="6068" y="1067"/>
                      <a:pt x="7073" y="754"/>
                      <a:pt x="8098" y="607"/>
                    </a:cubicBezTo>
                    <a:lnTo>
                      <a:pt x="11174" y="607"/>
                    </a:lnTo>
                    <a:cubicBezTo>
                      <a:pt x="13454" y="544"/>
                      <a:pt x="15421" y="482"/>
                      <a:pt x="15442" y="440"/>
                    </a:cubicBezTo>
                    <a:cubicBezTo>
                      <a:pt x="15463" y="419"/>
                      <a:pt x="15463" y="293"/>
                      <a:pt x="15463" y="231"/>
                    </a:cubicBezTo>
                    <a:cubicBezTo>
                      <a:pt x="15463" y="189"/>
                      <a:pt x="15358" y="126"/>
                      <a:pt x="15233" y="126"/>
                    </a:cubicBezTo>
                    <a:lnTo>
                      <a:pt x="15128" y="126"/>
                    </a:lnTo>
                    <a:lnTo>
                      <a:pt x="13705" y="63"/>
                    </a:lnTo>
                    <a:cubicBezTo>
                      <a:pt x="12136" y="21"/>
                      <a:pt x="10776" y="21"/>
                      <a:pt x="107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45"/>
              <p:cNvSpPr/>
              <p:nvPr/>
            </p:nvSpPr>
            <p:spPr>
              <a:xfrm>
                <a:off x="2268175" y="803475"/>
                <a:ext cx="388675" cy="20125"/>
              </a:xfrm>
              <a:custGeom>
                <a:avLst/>
                <a:gdLst/>
                <a:ahLst/>
                <a:cxnLst/>
                <a:rect l="l" t="t" r="r" b="b"/>
                <a:pathLst>
                  <a:path w="15547" h="805" extrusionOk="0">
                    <a:moveTo>
                      <a:pt x="11059" y="0"/>
                    </a:moveTo>
                    <a:cubicBezTo>
                      <a:pt x="11031" y="0"/>
                      <a:pt x="11007" y="2"/>
                      <a:pt x="10986" y="4"/>
                    </a:cubicBezTo>
                    <a:cubicBezTo>
                      <a:pt x="10672" y="67"/>
                      <a:pt x="10337" y="360"/>
                      <a:pt x="10316" y="402"/>
                    </a:cubicBezTo>
                    <a:cubicBezTo>
                      <a:pt x="10316" y="410"/>
                      <a:pt x="10306" y="414"/>
                      <a:pt x="10286" y="414"/>
                    </a:cubicBezTo>
                    <a:cubicBezTo>
                      <a:pt x="10156" y="414"/>
                      <a:pt x="9619" y="241"/>
                      <a:pt x="9019" y="4"/>
                    </a:cubicBezTo>
                    <a:lnTo>
                      <a:pt x="8454" y="214"/>
                    </a:lnTo>
                    <a:cubicBezTo>
                      <a:pt x="7952" y="402"/>
                      <a:pt x="7512" y="381"/>
                      <a:pt x="7073" y="402"/>
                    </a:cubicBezTo>
                    <a:cubicBezTo>
                      <a:pt x="7007" y="404"/>
                      <a:pt x="6941" y="405"/>
                      <a:pt x="6875" y="405"/>
                    </a:cubicBezTo>
                    <a:cubicBezTo>
                      <a:pt x="6209" y="405"/>
                      <a:pt x="5542" y="316"/>
                      <a:pt x="4876" y="297"/>
                    </a:cubicBezTo>
                    <a:lnTo>
                      <a:pt x="3328" y="214"/>
                    </a:lnTo>
                    <a:cubicBezTo>
                      <a:pt x="1654" y="297"/>
                      <a:pt x="105" y="507"/>
                      <a:pt x="63" y="569"/>
                    </a:cubicBezTo>
                    <a:cubicBezTo>
                      <a:pt x="1" y="590"/>
                      <a:pt x="273" y="695"/>
                      <a:pt x="649" y="779"/>
                    </a:cubicBezTo>
                    <a:cubicBezTo>
                      <a:pt x="756" y="796"/>
                      <a:pt x="965" y="804"/>
                      <a:pt x="1228" y="804"/>
                    </a:cubicBezTo>
                    <a:cubicBezTo>
                      <a:pt x="1892" y="804"/>
                      <a:pt x="2898" y="755"/>
                      <a:pt x="3453" y="695"/>
                    </a:cubicBezTo>
                    <a:lnTo>
                      <a:pt x="4164" y="695"/>
                    </a:lnTo>
                    <a:lnTo>
                      <a:pt x="4918" y="674"/>
                    </a:lnTo>
                    <a:cubicBezTo>
                      <a:pt x="5390" y="709"/>
                      <a:pt x="7118" y="724"/>
                      <a:pt x="8848" y="724"/>
                    </a:cubicBezTo>
                    <a:cubicBezTo>
                      <a:pt x="10261" y="724"/>
                      <a:pt x="11675" y="714"/>
                      <a:pt x="12408" y="695"/>
                    </a:cubicBezTo>
                    <a:cubicBezTo>
                      <a:pt x="14019" y="674"/>
                      <a:pt x="15463" y="611"/>
                      <a:pt x="15484" y="590"/>
                    </a:cubicBezTo>
                    <a:cubicBezTo>
                      <a:pt x="15505" y="569"/>
                      <a:pt x="15547" y="318"/>
                      <a:pt x="15547" y="256"/>
                    </a:cubicBezTo>
                    <a:cubicBezTo>
                      <a:pt x="15547" y="151"/>
                      <a:pt x="15191" y="88"/>
                      <a:pt x="15066" y="88"/>
                    </a:cubicBezTo>
                    <a:cubicBezTo>
                      <a:pt x="14940" y="88"/>
                      <a:pt x="15149" y="256"/>
                      <a:pt x="15275" y="297"/>
                    </a:cubicBezTo>
                    <a:cubicBezTo>
                      <a:pt x="15380" y="360"/>
                      <a:pt x="14752" y="402"/>
                      <a:pt x="14543" y="402"/>
                    </a:cubicBezTo>
                    <a:cubicBezTo>
                      <a:pt x="14532" y="403"/>
                      <a:pt x="14520" y="404"/>
                      <a:pt x="14508" y="404"/>
                    </a:cubicBezTo>
                    <a:cubicBezTo>
                      <a:pt x="14312" y="404"/>
                      <a:pt x="13973" y="251"/>
                      <a:pt x="13894" y="172"/>
                    </a:cubicBezTo>
                    <a:cubicBezTo>
                      <a:pt x="13856" y="142"/>
                      <a:pt x="13729" y="131"/>
                      <a:pt x="13568" y="131"/>
                    </a:cubicBezTo>
                    <a:cubicBezTo>
                      <a:pt x="13280" y="131"/>
                      <a:pt x="12881" y="166"/>
                      <a:pt x="12680" y="193"/>
                    </a:cubicBezTo>
                    <a:cubicBezTo>
                      <a:pt x="12650" y="199"/>
                      <a:pt x="12612" y="202"/>
                      <a:pt x="12569" y="202"/>
                    </a:cubicBezTo>
                    <a:cubicBezTo>
                      <a:pt x="12196" y="202"/>
                      <a:pt x="11400" y="0"/>
                      <a:pt x="110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45"/>
              <p:cNvSpPr/>
              <p:nvPr/>
            </p:nvSpPr>
            <p:spPr>
              <a:xfrm>
                <a:off x="5672975" y="776375"/>
                <a:ext cx="14917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5967" h="2156" extrusionOk="0">
                    <a:moveTo>
                      <a:pt x="84" y="0"/>
                    </a:moveTo>
                    <a:cubicBezTo>
                      <a:pt x="21" y="84"/>
                      <a:pt x="0" y="210"/>
                      <a:pt x="0" y="251"/>
                    </a:cubicBezTo>
                    <a:cubicBezTo>
                      <a:pt x="0" y="314"/>
                      <a:pt x="293" y="398"/>
                      <a:pt x="398" y="398"/>
                    </a:cubicBezTo>
                    <a:cubicBezTo>
                      <a:pt x="503" y="398"/>
                      <a:pt x="524" y="544"/>
                      <a:pt x="503" y="607"/>
                    </a:cubicBezTo>
                    <a:cubicBezTo>
                      <a:pt x="461" y="649"/>
                      <a:pt x="1800" y="1130"/>
                      <a:pt x="2344" y="1256"/>
                    </a:cubicBezTo>
                    <a:cubicBezTo>
                      <a:pt x="2867" y="1360"/>
                      <a:pt x="3495" y="1716"/>
                      <a:pt x="3557" y="1800"/>
                    </a:cubicBezTo>
                    <a:cubicBezTo>
                      <a:pt x="3599" y="1884"/>
                      <a:pt x="4060" y="1967"/>
                      <a:pt x="4185" y="1967"/>
                    </a:cubicBezTo>
                    <a:cubicBezTo>
                      <a:pt x="4205" y="1961"/>
                      <a:pt x="4230" y="1958"/>
                      <a:pt x="4260" y="1958"/>
                    </a:cubicBezTo>
                    <a:cubicBezTo>
                      <a:pt x="4426" y="1958"/>
                      <a:pt x="4739" y="2046"/>
                      <a:pt x="5022" y="2135"/>
                    </a:cubicBezTo>
                    <a:cubicBezTo>
                      <a:pt x="5069" y="2149"/>
                      <a:pt x="5122" y="2156"/>
                      <a:pt x="5178" y="2156"/>
                    </a:cubicBezTo>
                    <a:cubicBezTo>
                      <a:pt x="5519" y="2156"/>
                      <a:pt x="5967" y="1917"/>
                      <a:pt x="5859" y="1863"/>
                    </a:cubicBezTo>
                    <a:cubicBezTo>
                      <a:pt x="5734" y="1758"/>
                      <a:pt x="5252" y="1591"/>
                      <a:pt x="4750" y="1486"/>
                    </a:cubicBezTo>
                    <a:lnTo>
                      <a:pt x="4436" y="1360"/>
                    </a:lnTo>
                    <a:lnTo>
                      <a:pt x="3892" y="1130"/>
                    </a:lnTo>
                    <a:cubicBezTo>
                      <a:pt x="3327" y="816"/>
                      <a:pt x="2009" y="398"/>
                      <a:pt x="1026" y="189"/>
                    </a:cubicBezTo>
                    <a:lnTo>
                      <a:pt x="1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45"/>
              <p:cNvSpPr/>
              <p:nvPr/>
            </p:nvSpPr>
            <p:spPr>
              <a:xfrm>
                <a:off x="3292400" y="762950"/>
                <a:ext cx="2390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9563" h="705" extrusionOk="0">
                    <a:moveTo>
                      <a:pt x="8479" y="1"/>
                    </a:moveTo>
                    <a:cubicBezTo>
                      <a:pt x="8102" y="1"/>
                      <a:pt x="7641" y="6"/>
                      <a:pt x="7156" y="14"/>
                    </a:cubicBezTo>
                    <a:lnTo>
                      <a:pt x="6026" y="35"/>
                    </a:lnTo>
                    <a:lnTo>
                      <a:pt x="4980" y="35"/>
                    </a:lnTo>
                    <a:cubicBezTo>
                      <a:pt x="3871" y="182"/>
                      <a:pt x="1297" y="370"/>
                      <a:pt x="649" y="475"/>
                    </a:cubicBezTo>
                    <a:cubicBezTo>
                      <a:pt x="0" y="600"/>
                      <a:pt x="0" y="705"/>
                      <a:pt x="147" y="705"/>
                    </a:cubicBezTo>
                    <a:cubicBezTo>
                      <a:pt x="314" y="705"/>
                      <a:pt x="1820" y="684"/>
                      <a:pt x="2344" y="663"/>
                    </a:cubicBezTo>
                    <a:cubicBezTo>
                      <a:pt x="2867" y="642"/>
                      <a:pt x="4666" y="454"/>
                      <a:pt x="5189" y="433"/>
                    </a:cubicBezTo>
                    <a:cubicBezTo>
                      <a:pt x="5712" y="391"/>
                      <a:pt x="7010" y="370"/>
                      <a:pt x="8077" y="349"/>
                    </a:cubicBezTo>
                    <a:lnTo>
                      <a:pt x="9039" y="328"/>
                    </a:lnTo>
                    <a:cubicBezTo>
                      <a:pt x="9102" y="307"/>
                      <a:pt x="9175" y="307"/>
                      <a:pt x="9248" y="307"/>
                    </a:cubicBezTo>
                    <a:cubicBezTo>
                      <a:pt x="9322" y="307"/>
                      <a:pt x="9395" y="307"/>
                      <a:pt x="9458" y="286"/>
                    </a:cubicBezTo>
                    <a:lnTo>
                      <a:pt x="9520" y="286"/>
                    </a:lnTo>
                    <a:cubicBezTo>
                      <a:pt x="9562" y="244"/>
                      <a:pt x="9458" y="77"/>
                      <a:pt x="9416" y="35"/>
                    </a:cubicBezTo>
                    <a:cubicBezTo>
                      <a:pt x="9379" y="11"/>
                      <a:pt x="9012" y="1"/>
                      <a:pt x="84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45"/>
              <p:cNvSpPr/>
              <p:nvPr/>
            </p:nvSpPr>
            <p:spPr>
              <a:xfrm>
                <a:off x="5382650" y="732750"/>
                <a:ext cx="215025" cy="24300"/>
              </a:xfrm>
              <a:custGeom>
                <a:avLst/>
                <a:gdLst/>
                <a:ahLst/>
                <a:cxnLst/>
                <a:rect l="l" t="t" r="r" b="b"/>
                <a:pathLst>
                  <a:path w="8601" h="972" extrusionOk="0">
                    <a:moveTo>
                      <a:pt x="473" y="0"/>
                    </a:moveTo>
                    <a:cubicBezTo>
                      <a:pt x="430" y="0"/>
                      <a:pt x="391" y="3"/>
                      <a:pt x="357" y="9"/>
                    </a:cubicBezTo>
                    <a:cubicBezTo>
                      <a:pt x="1" y="92"/>
                      <a:pt x="231" y="323"/>
                      <a:pt x="859" y="532"/>
                    </a:cubicBezTo>
                    <a:lnTo>
                      <a:pt x="1486" y="427"/>
                    </a:lnTo>
                    <a:cubicBezTo>
                      <a:pt x="1590" y="404"/>
                      <a:pt x="1706" y="388"/>
                      <a:pt x="1820" y="388"/>
                    </a:cubicBezTo>
                    <a:cubicBezTo>
                      <a:pt x="1915" y="388"/>
                      <a:pt x="2008" y="399"/>
                      <a:pt x="2093" y="427"/>
                    </a:cubicBezTo>
                    <a:cubicBezTo>
                      <a:pt x="3307" y="908"/>
                      <a:pt x="4646" y="657"/>
                      <a:pt x="5901" y="846"/>
                    </a:cubicBezTo>
                    <a:lnTo>
                      <a:pt x="6738" y="971"/>
                    </a:lnTo>
                    <a:cubicBezTo>
                      <a:pt x="7722" y="908"/>
                      <a:pt x="8559" y="804"/>
                      <a:pt x="8580" y="762"/>
                    </a:cubicBezTo>
                    <a:cubicBezTo>
                      <a:pt x="8600" y="741"/>
                      <a:pt x="8370" y="616"/>
                      <a:pt x="8245" y="574"/>
                    </a:cubicBezTo>
                    <a:cubicBezTo>
                      <a:pt x="8098" y="511"/>
                      <a:pt x="7471" y="427"/>
                      <a:pt x="6822" y="364"/>
                    </a:cubicBezTo>
                    <a:cubicBezTo>
                      <a:pt x="6173" y="302"/>
                      <a:pt x="3600" y="239"/>
                      <a:pt x="2637" y="92"/>
                    </a:cubicBezTo>
                    <a:lnTo>
                      <a:pt x="1758" y="260"/>
                    </a:lnTo>
                    <a:lnTo>
                      <a:pt x="1717" y="260"/>
                    </a:lnTo>
                    <a:cubicBezTo>
                      <a:pt x="1698" y="260"/>
                      <a:pt x="900" y="0"/>
                      <a:pt x="4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45"/>
              <p:cNvSpPr/>
              <p:nvPr/>
            </p:nvSpPr>
            <p:spPr>
              <a:xfrm>
                <a:off x="5559975" y="1109575"/>
                <a:ext cx="795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3182" h="2156" extrusionOk="0">
                    <a:moveTo>
                      <a:pt x="1361" y="1"/>
                    </a:moveTo>
                    <a:cubicBezTo>
                      <a:pt x="1194" y="1"/>
                      <a:pt x="859" y="273"/>
                      <a:pt x="754" y="398"/>
                    </a:cubicBezTo>
                    <a:cubicBezTo>
                      <a:pt x="650" y="524"/>
                      <a:pt x="859" y="733"/>
                      <a:pt x="943" y="754"/>
                    </a:cubicBezTo>
                    <a:cubicBezTo>
                      <a:pt x="1005" y="796"/>
                      <a:pt x="859" y="921"/>
                      <a:pt x="754" y="984"/>
                    </a:cubicBezTo>
                    <a:cubicBezTo>
                      <a:pt x="671" y="1005"/>
                      <a:pt x="859" y="1340"/>
                      <a:pt x="984" y="1465"/>
                    </a:cubicBezTo>
                    <a:cubicBezTo>
                      <a:pt x="1045" y="1551"/>
                      <a:pt x="985" y="1594"/>
                      <a:pt x="842" y="1594"/>
                    </a:cubicBezTo>
                    <a:cubicBezTo>
                      <a:pt x="739" y="1594"/>
                      <a:pt x="594" y="1572"/>
                      <a:pt x="419" y="1528"/>
                    </a:cubicBezTo>
                    <a:lnTo>
                      <a:pt x="106" y="1465"/>
                    </a:lnTo>
                    <a:lnTo>
                      <a:pt x="22" y="1444"/>
                    </a:lnTo>
                    <a:lnTo>
                      <a:pt x="22" y="1444"/>
                    </a:lnTo>
                    <a:cubicBezTo>
                      <a:pt x="1" y="1465"/>
                      <a:pt x="210" y="1758"/>
                      <a:pt x="273" y="1863"/>
                    </a:cubicBezTo>
                    <a:cubicBezTo>
                      <a:pt x="319" y="1909"/>
                      <a:pt x="438" y="1927"/>
                      <a:pt x="568" y="1927"/>
                    </a:cubicBezTo>
                    <a:cubicBezTo>
                      <a:pt x="732" y="1927"/>
                      <a:pt x="914" y="1898"/>
                      <a:pt x="984" y="1863"/>
                    </a:cubicBezTo>
                    <a:cubicBezTo>
                      <a:pt x="1010" y="1853"/>
                      <a:pt x="1035" y="1849"/>
                      <a:pt x="1060" y="1849"/>
                    </a:cubicBezTo>
                    <a:cubicBezTo>
                      <a:pt x="1200" y="1849"/>
                      <a:pt x="1326" y="1980"/>
                      <a:pt x="1361" y="2051"/>
                    </a:cubicBezTo>
                    <a:cubicBezTo>
                      <a:pt x="1382" y="2135"/>
                      <a:pt x="1675" y="2156"/>
                      <a:pt x="1779" y="2156"/>
                    </a:cubicBezTo>
                    <a:cubicBezTo>
                      <a:pt x="1884" y="2156"/>
                      <a:pt x="1989" y="2051"/>
                      <a:pt x="1989" y="1947"/>
                    </a:cubicBezTo>
                    <a:lnTo>
                      <a:pt x="1947" y="1884"/>
                    </a:lnTo>
                    <a:lnTo>
                      <a:pt x="1905" y="1800"/>
                    </a:lnTo>
                    <a:cubicBezTo>
                      <a:pt x="1821" y="1737"/>
                      <a:pt x="2449" y="1528"/>
                      <a:pt x="2721" y="1444"/>
                    </a:cubicBezTo>
                    <a:cubicBezTo>
                      <a:pt x="2972" y="1361"/>
                      <a:pt x="3181" y="1277"/>
                      <a:pt x="3181" y="1256"/>
                    </a:cubicBezTo>
                    <a:lnTo>
                      <a:pt x="3181" y="1256"/>
                    </a:lnTo>
                    <a:cubicBezTo>
                      <a:pt x="3181" y="1256"/>
                      <a:pt x="2616" y="1256"/>
                      <a:pt x="2365" y="1277"/>
                    </a:cubicBezTo>
                    <a:cubicBezTo>
                      <a:pt x="2135" y="1319"/>
                      <a:pt x="1884" y="1340"/>
                      <a:pt x="1779" y="1361"/>
                    </a:cubicBezTo>
                    <a:cubicBezTo>
                      <a:pt x="1752" y="1372"/>
                      <a:pt x="1712" y="1376"/>
                      <a:pt x="1666" y="1376"/>
                    </a:cubicBezTo>
                    <a:cubicBezTo>
                      <a:pt x="1564" y="1376"/>
                      <a:pt x="1434" y="1356"/>
                      <a:pt x="1362" y="1356"/>
                    </a:cubicBezTo>
                    <a:cubicBezTo>
                      <a:pt x="1343" y="1356"/>
                      <a:pt x="1329" y="1358"/>
                      <a:pt x="1319" y="1361"/>
                    </a:cubicBezTo>
                    <a:cubicBezTo>
                      <a:pt x="1319" y="1340"/>
                      <a:pt x="1612" y="1277"/>
                      <a:pt x="1717" y="1256"/>
                    </a:cubicBezTo>
                    <a:cubicBezTo>
                      <a:pt x="1736" y="1252"/>
                      <a:pt x="1755" y="1251"/>
                      <a:pt x="1774" y="1251"/>
                    </a:cubicBezTo>
                    <a:cubicBezTo>
                      <a:pt x="1856" y="1251"/>
                      <a:pt x="1926" y="1285"/>
                      <a:pt x="1926" y="1319"/>
                    </a:cubicBezTo>
                    <a:cubicBezTo>
                      <a:pt x="1926" y="1320"/>
                      <a:pt x="1926" y="1320"/>
                      <a:pt x="1926" y="1320"/>
                    </a:cubicBezTo>
                    <a:cubicBezTo>
                      <a:pt x="1933" y="1320"/>
                      <a:pt x="2033" y="1023"/>
                      <a:pt x="2093" y="942"/>
                    </a:cubicBezTo>
                    <a:cubicBezTo>
                      <a:pt x="2114" y="880"/>
                      <a:pt x="1905" y="691"/>
                      <a:pt x="1821" y="649"/>
                    </a:cubicBezTo>
                    <a:cubicBezTo>
                      <a:pt x="1738" y="628"/>
                      <a:pt x="1800" y="294"/>
                      <a:pt x="1842" y="189"/>
                    </a:cubicBezTo>
                    <a:cubicBezTo>
                      <a:pt x="1884" y="84"/>
                      <a:pt x="1487" y="1"/>
                      <a:pt x="136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45"/>
              <p:cNvSpPr/>
              <p:nvPr/>
            </p:nvSpPr>
            <p:spPr>
              <a:xfrm>
                <a:off x="4258550" y="728975"/>
                <a:ext cx="2231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8925" h="537" extrusionOk="0">
                    <a:moveTo>
                      <a:pt x="7612" y="1"/>
                    </a:moveTo>
                    <a:cubicBezTo>
                      <a:pt x="7149" y="1"/>
                      <a:pt x="6589" y="6"/>
                      <a:pt x="5984" y="13"/>
                    </a:cubicBezTo>
                    <a:cubicBezTo>
                      <a:pt x="4352" y="34"/>
                      <a:pt x="21" y="306"/>
                      <a:pt x="0" y="369"/>
                    </a:cubicBezTo>
                    <a:cubicBezTo>
                      <a:pt x="0" y="432"/>
                      <a:pt x="167" y="515"/>
                      <a:pt x="314" y="536"/>
                    </a:cubicBezTo>
                    <a:lnTo>
                      <a:pt x="398" y="474"/>
                    </a:lnTo>
                    <a:cubicBezTo>
                      <a:pt x="649" y="285"/>
                      <a:pt x="947" y="262"/>
                      <a:pt x="1248" y="262"/>
                    </a:cubicBezTo>
                    <a:cubicBezTo>
                      <a:pt x="1348" y="262"/>
                      <a:pt x="1449" y="264"/>
                      <a:pt x="1548" y="264"/>
                    </a:cubicBezTo>
                    <a:lnTo>
                      <a:pt x="2260" y="264"/>
                    </a:lnTo>
                    <a:cubicBezTo>
                      <a:pt x="2835" y="328"/>
                      <a:pt x="4742" y="356"/>
                      <a:pt x="6020" y="356"/>
                    </a:cubicBezTo>
                    <a:cubicBezTo>
                      <a:pt x="6415" y="356"/>
                      <a:pt x="6750" y="353"/>
                      <a:pt x="6968" y="348"/>
                    </a:cubicBezTo>
                    <a:cubicBezTo>
                      <a:pt x="7867" y="327"/>
                      <a:pt x="8809" y="118"/>
                      <a:pt x="8872" y="55"/>
                    </a:cubicBezTo>
                    <a:cubicBezTo>
                      <a:pt x="8925" y="15"/>
                      <a:pt x="8414" y="1"/>
                      <a:pt x="76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45"/>
              <p:cNvSpPr/>
              <p:nvPr/>
            </p:nvSpPr>
            <p:spPr>
              <a:xfrm>
                <a:off x="3931600" y="734000"/>
                <a:ext cx="191475" cy="19900"/>
              </a:xfrm>
              <a:custGeom>
                <a:avLst/>
                <a:gdLst/>
                <a:ahLst/>
                <a:cxnLst/>
                <a:rect l="l" t="t" r="r" b="b"/>
                <a:pathLst>
                  <a:path w="7659" h="796" extrusionOk="0">
                    <a:moveTo>
                      <a:pt x="4081" y="1"/>
                    </a:moveTo>
                    <a:cubicBezTo>
                      <a:pt x="1884" y="231"/>
                      <a:pt x="64" y="440"/>
                      <a:pt x="22" y="461"/>
                    </a:cubicBezTo>
                    <a:cubicBezTo>
                      <a:pt x="1" y="482"/>
                      <a:pt x="482" y="649"/>
                      <a:pt x="1047" y="796"/>
                    </a:cubicBezTo>
                    <a:lnTo>
                      <a:pt x="1633" y="733"/>
                    </a:lnTo>
                    <a:lnTo>
                      <a:pt x="2386" y="628"/>
                    </a:lnTo>
                    <a:cubicBezTo>
                      <a:pt x="3223" y="545"/>
                      <a:pt x="4625" y="461"/>
                      <a:pt x="5504" y="440"/>
                    </a:cubicBezTo>
                    <a:lnTo>
                      <a:pt x="6278" y="419"/>
                    </a:lnTo>
                    <a:lnTo>
                      <a:pt x="6717" y="419"/>
                    </a:lnTo>
                    <a:cubicBezTo>
                      <a:pt x="7219" y="419"/>
                      <a:pt x="7617" y="377"/>
                      <a:pt x="7638" y="356"/>
                    </a:cubicBezTo>
                    <a:cubicBezTo>
                      <a:pt x="7659" y="356"/>
                      <a:pt x="7324" y="168"/>
                      <a:pt x="7198" y="126"/>
                    </a:cubicBezTo>
                    <a:cubicBezTo>
                      <a:pt x="7159" y="106"/>
                      <a:pt x="7110" y="99"/>
                      <a:pt x="7062" y="99"/>
                    </a:cubicBezTo>
                    <a:cubicBezTo>
                      <a:pt x="6957" y="99"/>
                      <a:pt x="6850" y="133"/>
                      <a:pt x="6822" y="147"/>
                    </a:cubicBezTo>
                    <a:cubicBezTo>
                      <a:pt x="6822" y="153"/>
                      <a:pt x="6805" y="155"/>
                      <a:pt x="6775" y="155"/>
                    </a:cubicBezTo>
                    <a:cubicBezTo>
                      <a:pt x="6694" y="155"/>
                      <a:pt x="6513" y="136"/>
                      <a:pt x="6299" y="105"/>
                    </a:cubicBezTo>
                    <a:lnTo>
                      <a:pt x="6090" y="105"/>
                    </a:lnTo>
                    <a:lnTo>
                      <a:pt x="408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45"/>
              <p:cNvSpPr/>
              <p:nvPr/>
            </p:nvSpPr>
            <p:spPr>
              <a:xfrm>
                <a:off x="2977500" y="789975"/>
                <a:ext cx="286150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11446" h="589" extrusionOk="0">
                    <a:moveTo>
                      <a:pt x="10336" y="0"/>
                    </a:moveTo>
                    <a:lnTo>
                      <a:pt x="9834" y="105"/>
                    </a:lnTo>
                    <a:lnTo>
                      <a:pt x="8872" y="293"/>
                    </a:lnTo>
                    <a:cubicBezTo>
                      <a:pt x="8390" y="210"/>
                      <a:pt x="7805" y="105"/>
                      <a:pt x="7533" y="42"/>
                    </a:cubicBezTo>
                    <a:lnTo>
                      <a:pt x="7407" y="126"/>
                    </a:lnTo>
                    <a:cubicBezTo>
                      <a:pt x="7175" y="297"/>
                      <a:pt x="6929" y="332"/>
                      <a:pt x="6681" y="332"/>
                    </a:cubicBezTo>
                    <a:cubicBezTo>
                      <a:pt x="6504" y="332"/>
                      <a:pt x="6326" y="314"/>
                      <a:pt x="6152" y="314"/>
                    </a:cubicBezTo>
                    <a:lnTo>
                      <a:pt x="4310" y="356"/>
                    </a:lnTo>
                    <a:cubicBezTo>
                      <a:pt x="2302" y="419"/>
                      <a:pt x="335" y="461"/>
                      <a:pt x="209" y="461"/>
                    </a:cubicBezTo>
                    <a:cubicBezTo>
                      <a:pt x="105" y="503"/>
                      <a:pt x="0" y="544"/>
                      <a:pt x="0" y="586"/>
                    </a:cubicBezTo>
                    <a:cubicBezTo>
                      <a:pt x="0" y="588"/>
                      <a:pt x="43" y="589"/>
                      <a:pt x="124" y="589"/>
                    </a:cubicBezTo>
                    <a:cubicBezTo>
                      <a:pt x="952" y="589"/>
                      <a:pt x="5709" y="497"/>
                      <a:pt x="7616" y="440"/>
                    </a:cubicBezTo>
                    <a:cubicBezTo>
                      <a:pt x="9709" y="398"/>
                      <a:pt x="11445" y="210"/>
                      <a:pt x="11445" y="168"/>
                    </a:cubicBezTo>
                    <a:cubicBezTo>
                      <a:pt x="11445" y="105"/>
                      <a:pt x="10943" y="21"/>
                      <a:pt x="10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45"/>
              <p:cNvSpPr/>
              <p:nvPr/>
            </p:nvSpPr>
            <p:spPr>
              <a:xfrm>
                <a:off x="5837750" y="835175"/>
                <a:ext cx="8477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3391" h="1836" extrusionOk="0">
                    <a:moveTo>
                      <a:pt x="159" y="1"/>
                    </a:moveTo>
                    <a:cubicBezTo>
                      <a:pt x="100" y="1"/>
                      <a:pt x="59" y="11"/>
                      <a:pt x="42" y="34"/>
                    </a:cubicBezTo>
                    <a:cubicBezTo>
                      <a:pt x="0" y="96"/>
                      <a:pt x="942" y="1017"/>
                      <a:pt x="1340" y="1247"/>
                    </a:cubicBezTo>
                    <a:cubicBezTo>
                      <a:pt x="1758" y="1456"/>
                      <a:pt x="2574" y="1770"/>
                      <a:pt x="2762" y="1833"/>
                    </a:cubicBezTo>
                    <a:cubicBezTo>
                      <a:pt x="2776" y="1835"/>
                      <a:pt x="2791" y="1835"/>
                      <a:pt x="2807" y="1835"/>
                    </a:cubicBezTo>
                    <a:cubicBezTo>
                      <a:pt x="2996" y="1835"/>
                      <a:pt x="3269" y="1722"/>
                      <a:pt x="3327" y="1645"/>
                    </a:cubicBezTo>
                    <a:cubicBezTo>
                      <a:pt x="3390" y="1561"/>
                      <a:pt x="3160" y="1394"/>
                      <a:pt x="3055" y="1331"/>
                    </a:cubicBezTo>
                    <a:cubicBezTo>
                      <a:pt x="2930" y="1289"/>
                      <a:pt x="2637" y="1080"/>
                      <a:pt x="2616" y="996"/>
                    </a:cubicBezTo>
                    <a:cubicBezTo>
                      <a:pt x="2574" y="933"/>
                      <a:pt x="1319" y="389"/>
                      <a:pt x="921" y="201"/>
                    </a:cubicBezTo>
                    <a:cubicBezTo>
                      <a:pt x="615" y="79"/>
                      <a:pt x="320" y="1"/>
                      <a:pt x="1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45"/>
              <p:cNvSpPr/>
              <p:nvPr/>
            </p:nvSpPr>
            <p:spPr>
              <a:xfrm>
                <a:off x="5785450" y="850525"/>
                <a:ext cx="54950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1488" extrusionOk="0">
                    <a:moveTo>
                      <a:pt x="367" y="1"/>
                    </a:moveTo>
                    <a:cubicBezTo>
                      <a:pt x="215" y="1"/>
                      <a:pt x="80" y="31"/>
                      <a:pt x="42" y="68"/>
                    </a:cubicBezTo>
                    <a:cubicBezTo>
                      <a:pt x="0" y="110"/>
                      <a:pt x="356" y="612"/>
                      <a:pt x="523" y="780"/>
                    </a:cubicBezTo>
                    <a:cubicBezTo>
                      <a:pt x="670" y="926"/>
                      <a:pt x="670" y="1198"/>
                      <a:pt x="649" y="1219"/>
                    </a:cubicBezTo>
                    <a:cubicBezTo>
                      <a:pt x="628" y="1261"/>
                      <a:pt x="921" y="1428"/>
                      <a:pt x="1046" y="1470"/>
                    </a:cubicBezTo>
                    <a:cubicBezTo>
                      <a:pt x="1066" y="1482"/>
                      <a:pt x="1105" y="1487"/>
                      <a:pt x="1157" y="1487"/>
                    </a:cubicBezTo>
                    <a:cubicBezTo>
                      <a:pt x="1375" y="1487"/>
                      <a:pt x="1815" y="1395"/>
                      <a:pt x="1967" y="1345"/>
                    </a:cubicBezTo>
                    <a:cubicBezTo>
                      <a:pt x="2134" y="1261"/>
                      <a:pt x="2197" y="1094"/>
                      <a:pt x="2030" y="926"/>
                    </a:cubicBezTo>
                    <a:cubicBezTo>
                      <a:pt x="1883" y="780"/>
                      <a:pt x="879" y="110"/>
                      <a:pt x="670" y="47"/>
                    </a:cubicBezTo>
                    <a:cubicBezTo>
                      <a:pt x="578" y="14"/>
                      <a:pt x="469" y="1"/>
                      <a:pt x="36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45"/>
              <p:cNvSpPr/>
              <p:nvPr/>
            </p:nvSpPr>
            <p:spPr>
              <a:xfrm>
                <a:off x="5655200" y="1041050"/>
                <a:ext cx="811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692" extrusionOk="0">
                    <a:moveTo>
                      <a:pt x="1737" y="1"/>
                    </a:moveTo>
                    <a:cubicBezTo>
                      <a:pt x="1548" y="1"/>
                      <a:pt x="942" y="210"/>
                      <a:pt x="921" y="231"/>
                    </a:cubicBezTo>
                    <a:cubicBezTo>
                      <a:pt x="900" y="315"/>
                      <a:pt x="147" y="231"/>
                      <a:pt x="84" y="398"/>
                    </a:cubicBezTo>
                    <a:cubicBezTo>
                      <a:pt x="0" y="545"/>
                      <a:pt x="523" y="691"/>
                      <a:pt x="732" y="691"/>
                    </a:cubicBezTo>
                    <a:cubicBezTo>
                      <a:pt x="963" y="691"/>
                      <a:pt x="1193" y="524"/>
                      <a:pt x="1235" y="440"/>
                    </a:cubicBezTo>
                    <a:cubicBezTo>
                      <a:pt x="1238" y="428"/>
                      <a:pt x="1260" y="423"/>
                      <a:pt x="1297" y="423"/>
                    </a:cubicBezTo>
                    <a:cubicBezTo>
                      <a:pt x="1519" y="423"/>
                      <a:pt x="2272" y="608"/>
                      <a:pt x="2595" y="608"/>
                    </a:cubicBezTo>
                    <a:cubicBezTo>
                      <a:pt x="2950" y="608"/>
                      <a:pt x="3243" y="503"/>
                      <a:pt x="3243" y="482"/>
                    </a:cubicBezTo>
                    <a:cubicBezTo>
                      <a:pt x="3243" y="419"/>
                      <a:pt x="2699" y="210"/>
                      <a:pt x="2469" y="126"/>
                    </a:cubicBezTo>
                    <a:cubicBezTo>
                      <a:pt x="2218" y="64"/>
                      <a:pt x="1904" y="1"/>
                      <a:pt x="17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45"/>
              <p:cNvSpPr/>
              <p:nvPr/>
            </p:nvSpPr>
            <p:spPr>
              <a:xfrm>
                <a:off x="3028750" y="784750"/>
                <a:ext cx="1386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435" extrusionOk="0">
                    <a:moveTo>
                      <a:pt x="1695" y="0"/>
                    </a:moveTo>
                    <a:cubicBezTo>
                      <a:pt x="1695" y="0"/>
                      <a:pt x="628" y="0"/>
                      <a:pt x="105" y="84"/>
                    </a:cubicBezTo>
                    <a:lnTo>
                      <a:pt x="63" y="84"/>
                    </a:lnTo>
                    <a:cubicBezTo>
                      <a:pt x="1" y="272"/>
                      <a:pt x="147" y="398"/>
                      <a:pt x="419" y="398"/>
                    </a:cubicBezTo>
                    <a:lnTo>
                      <a:pt x="649" y="419"/>
                    </a:lnTo>
                    <a:cubicBezTo>
                      <a:pt x="801" y="430"/>
                      <a:pt x="953" y="435"/>
                      <a:pt x="1104" y="435"/>
                    </a:cubicBezTo>
                    <a:cubicBezTo>
                      <a:pt x="2303" y="435"/>
                      <a:pt x="3480" y="123"/>
                      <a:pt x="4699" y="123"/>
                    </a:cubicBezTo>
                    <a:cubicBezTo>
                      <a:pt x="4765" y="123"/>
                      <a:pt x="4831" y="124"/>
                      <a:pt x="4897" y="126"/>
                    </a:cubicBezTo>
                    <a:lnTo>
                      <a:pt x="5211" y="126"/>
                    </a:lnTo>
                    <a:cubicBezTo>
                      <a:pt x="5545" y="105"/>
                      <a:pt x="3976" y="21"/>
                      <a:pt x="16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45"/>
              <p:cNvSpPr/>
              <p:nvPr/>
            </p:nvSpPr>
            <p:spPr>
              <a:xfrm>
                <a:off x="5409325" y="1157700"/>
                <a:ext cx="101525" cy="20150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806" extrusionOk="0">
                    <a:moveTo>
                      <a:pt x="3056" y="1"/>
                    </a:moveTo>
                    <a:cubicBezTo>
                      <a:pt x="2804" y="1"/>
                      <a:pt x="1365" y="342"/>
                      <a:pt x="840" y="342"/>
                    </a:cubicBezTo>
                    <a:cubicBezTo>
                      <a:pt x="798" y="342"/>
                      <a:pt x="762" y="340"/>
                      <a:pt x="733" y="335"/>
                    </a:cubicBezTo>
                    <a:cubicBezTo>
                      <a:pt x="664" y="321"/>
                      <a:pt x="596" y="315"/>
                      <a:pt x="532" y="315"/>
                    </a:cubicBezTo>
                    <a:cubicBezTo>
                      <a:pt x="229" y="315"/>
                      <a:pt x="1" y="455"/>
                      <a:pt x="1" y="524"/>
                    </a:cubicBezTo>
                    <a:cubicBezTo>
                      <a:pt x="1" y="538"/>
                      <a:pt x="68" y="543"/>
                      <a:pt x="179" y="543"/>
                    </a:cubicBezTo>
                    <a:cubicBezTo>
                      <a:pt x="570" y="543"/>
                      <a:pt x="1498" y="473"/>
                      <a:pt x="1905" y="440"/>
                    </a:cubicBezTo>
                    <a:cubicBezTo>
                      <a:pt x="2003" y="424"/>
                      <a:pt x="2095" y="417"/>
                      <a:pt x="2179" y="417"/>
                    </a:cubicBezTo>
                    <a:cubicBezTo>
                      <a:pt x="2524" y="417"/>
                      <a:pt x="2738" y="532"/>
                      <a:pt x="2721" y="566"/>
                    </a:cubicBezTo>
                    <a:cubicBezTo>
                      <a:pt x="2700" y="628"/>
                      <a:pt x="2847" y="775"/>
                      <a:pt x="2888" y="796"/>
                    </a:cubicBezTo>
                    <a:cubicBezTo>
                      <a:pt x="2892" y="802"/>
                      <a:pt x="2910" y="805"/>
                      <a:pt x="2940" y="805"/>
                    </a:cubicBezTo>
                    <a:cubicBezTo>
                      <a:pt x="3099" y="805"/>
                      <a:pt x="3570" y="723"/>
                      <a:pt x="3746" y="670"/>
                    </a:cubicBezTo>
                    <a:cubicBezTo>
                      <a:pt x="3956" y="649"/>
                      <a:pt x="4060" y="461"/>
                      <a:pt x="4060" y="419"/>
                    </a:cubicBezTo>
                    <a:cubicBezTo>
                      <a:pt x="4039" y="377"/>
                      <a:pt x="3516" y="315"/>
                      <a:pt x="3307" y="315"/>
                    </a:cubicBezTo>
                    <a:cubicBezTo>
                      <a:pt x="3098" y="273"/>
                      <a:pt x="3265" y="126"/>
                      <a:pt x="3370" y="63"/>
                    </a:cubicBezTo>
                    <a:cubicBezTo>
                      <a:pt x="3474" y="22"/>
                      <a:pt x="3349" y="1"/>
                      <a:pt x="305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45"/>
              <p:cNvSpPr/>
              <p:nvPr/>
            </p:nvSpPr>
            <p:spPr>
              <a:xfrm>
                <a:off x="5461650" y="1116825"/>
                <a:ext cx="47100" cy="27600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1104" extrusionOk="0">
                    <a:moveTo>
                      <a:pt x="1849" y="0"/>
                    </a:moveTo>
                    <a:cubicBezTo>
                      <a:pt x="1668" y="0"/>
                      <a:pt x="811" y="71"/>
                      <a:pt x="419" y="108"/>
                    </a:cubicBezTo>
                    <a:cubicBezTo>
                      <a:pt x="0" y="192"/>
                      <a:pt x="189" y="318"/>
                      <a:pt x="314" y="338"/>
                    </a:cubicBezTo>
                    <a:cubicBezTo>
                      <a:pt x="440" y="380"/>
                      <a:pt x="419" y="610"/>
                      <a:pt x="398" y="652"/>
                    </a:cubicBezTo>
                    <a:cubicBezTo>
                      <a:pt x="377" y="715"/>
                      <a:pt x="586" y="1008"/>
                      <a:pt x="649" y="1071"/>
                    </a:cubicBezTo>
                    <a:cubicBezTo>
                      <a:pt x="667" y="1093"/>
                      <a:pt x="714" y="1103"/>
                      <a:pt x="778" y="1103"/>
                    </a:cubicBezTo>
                    <a:cubicBezTo>
                      <a:pt x="1011" y="1103"/>
                      <a:pt x="1467" y="972"/>
                      <a:pt x="1549" y="841"/>
                    </a:cubicBezTo>
                    <a:cubicBezTo>
                      <a:pt x="1653" y="694"/>
                      <a:pt x="1674" y="380"/>
                      <a:pt x="1653" y="297"/>
                    </a:cubicBezTo>
                    <a:cubicBezTo>
                      <a:pt x="1632" y="213"/>
                      <a:pt x="1758" y="87"/>
                      <a:pt x="1800" y="87"/>
                    </a:cubicBezTo>
                    <a:cubicBezTo>
                      <a:pt x="1863" y="66"/>
                      <a:pt x="1883" y="25"/>
                      <a:pt x="1883" y="4"/>
                    </a:cubicBezTo>
                    <a:cubicBezTo>
                      <a:pt x="1883" y="1"/>
                      <a:pt x="1871" y="0"/>
                      <a:pt x="18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45"/>
              <p:cNvSpPr/>
              <p:nvPr/>
            </p:nvSpPr>
            <p:spPr>
              <a:xfrm>
                <a:off x="3551325" y="754925"/>
                <a:ext cx="143875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5755" h="634" extrusionOk="0">
                    <a:moveTo>
                      <a:pt x="4645" y="1"/>
                    </a:moveTo>
                    <a:cubicBezTo>
                      <a:pt x="4433" y="36"/>
                      <a:pt x="3534" y="161"/>
                      <a:pt x="3045" y="161"/>
                    </a:cubicBezTo>
                    <a:cubicBezTo>
                      <a:pt x="2956" y="161"/>
                      <a:pt x="2880" y="157"/>
                      <a:pt x="2825" y="147"/>
                    </a:cubicBezTo>
                    <a:cubicBezTo>
                      <a:pt x="2794" y="142"/>
                      <a:pt x="2756" y="140"/>
                      <a:pt x="2712" y="140"/>
                    </a:cubicBezTo>
                    <a:cubicBezTo>
                      <a:pt x="2319" y="140"/>
                      <a:pt x="1436" y="323"/>
                      <a:pt x="853" y="383"/>
                    </a:cubicBezTo>
                    <a:lnTo>
                      <a:pt x="853" y="383"/>
                    </a:lnTo>
                    <a:lnTo>
                      <a:pt x="691" y="273"/>
                    </a:lnTo>
                    <a:cubicBezTo>
                      <a:pt x="105" y="335"/>
                      <a:pt x="0" y="377"/>
                      <a:pt x="461" y="398"/>
                    </a:cubicBezTo>
                    <a:cubicBezTo>
                      <a:pt x="489" y="400"/>
                      <a:pt x="520" y="402"/>
                      <a:pt x="554" y="402"/>
                    </a:cubicBezTo>
                    <a:cubicBezTo>
                      <a:pt x="638" y="402"/>
                      <a:pt x="740" y="395"/>
                      <a:pt x="853" y="383"/>
                    </a:cubicBezTo>
                    <a:lnTo>
                      <a:pt x="853" y="383"/>
                    </a:lnTo>
                    <a:lnTo>
                      <a:pt x="1151" y="586"/>
                    </a:lnTo>
                    <a:cubicBezTo>
                      <a:pt x="1172" y="618"/>
                      <a:pt x="1230" y="633"/>
                      <a:pt x="1287" y="633"/>
                    </a:cubicBezTo>
                    <a:cubicBezTo>
                      <a:pt x="1345" y="633"/>
                      <a:pt x="1402" y="618"/>
                      <a:pt x="1423" y="586"/>
                    </a:cubicBezTo>
                    <a:cubicBezTo>
                      <a:pt x="1575" y="423"/>
                      <a:pt x="1756" y="390"/>
                      <a:pt x="1945" y="390"/>
                    </a:cubicBezTo>
                    <a:cubicBezTo>
                      <a:pt x="2073" y="390"/>
                      <a:pt x="2204" y="405"/>
                      <a:pt x="2333" y="405"/>
                    </a:cubicBezTo>
                    <a:cubicBezTo>
                      <a:pt x="2379" y="405"/>
                      <a:pt x="2424" y="403"/>
                      <a:pt x="2469" y="398"/>
                    </a:cubicBezTo>
                    <a:cubicBezTo>
                      <a:pt x="3474" y="356"/>
                      <a:pt x="4499" y="356"/>
                      <a:pt x="5482" y="335"/>
                    </a:cubicBezTo>
                    <a:lnTo>
                      <a:pt x="5608" y="335"/>
                    </a:lnTo>
                    <a:cubicBezTo>
                      <a:pt x="5754" y="314"/>
                      <a:pt x="5566" y="252"/>
                      <a:pt x="5189" y="252"/>
                    </a:cubicBezTo>
                    <a:lnTo>
                      <a:pt x="4959" y="147"/>
                    </a:lnTo>
                    <a:lnTo>
                      <a:pt x="46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45"/>
              <p:cNvSpPr/>
              <p:nvPr/>
            </p:nvSpPr>
            <p:spPr>
              <a:xfrm>
                <a:off x="5217725" y="1119525"/>
                <a:ext cx="86500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578" extrusionOk="0">
                    <a:moveTo>
                      <a:pt x="1346" y="0"/>
                    </a:moveTo>
                    <a:cubicBezTo>
                      <a:pt x="781" y="21"/>
                      <a:pt x="195" y="293"/>
                      <a:pt x="91" y="419"/>
                    </a:cubicBezTo>
                    <a:cubicBezTo>
                      <a:pt x="0" y="509"/>
                      <a:pt x="94" y="578"/>
                      <a:pt x="287" y="578"/>
                    </a:cubicBezTo>
                    <a:cubicBezTo>
                      <a:pt x="362" y="578"/>
                      <a:pt x="452" y="568"/>
                      <a:pt x="551" y="544"/>
                    </a:cubicBezTo>
                    <a:cubicBezTo>
                      <a:pt x="886" y="502"/>
                      <a:pt x="2622" y="335"/>
                      <a:pt x="2978" y="314"/>
                    </a:cubicBezTo>
                    <a:cubicBezTo>
                      <a:pt x="3334" y="314"/>
                      <a:pt x="3459" y="105"/>
                      <a:pt x="3397" y="63"/>
                    </a:cubicBezTo>
                    <a:cubicBezTo>
                      <a:pt x="3355" y="0"/>
                      <a:pt x="1890" y="0"/>
                      <a:pt x="13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45"/>
              <p:cNvSpPr/>
              <p:nvPr/>
            </p:nvSpPr>
            <p:spPr>
              <a:xfrm>
                <a:off x="5549525" y="1043675"/>
                <a:ext cx="45000" cy="18675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747" extrusionOk="0">
                    <a:moveTo>
                      <a:pt x="1047" y="0"/>
                    </a:moveTo>
                    <a:cubicBezTo>
                      <a:pt x="837" y="0"/>
                      <a:pt x="168" y="105"/>
                      <a:pt x="42" y="231"/>
                    </a:cubicBezTo>
                    <a:lnTo>
                      <a:pt x="21" y="335"/>
                    </a:lnTo>
                    <a:lnTo>
                      <a:pt x="0" y="440"/>
                    </a:lnTo>
                    <a:cubicBezTo>
                      <a:pt x="21" y="628"/>
                      <a:pt x="942" y="649"/>
                      <a:pt x="1256" y="733"/>
                    </a:cubicBezTo>
                    <a:cubicBezTo>
                      <a:pt x="1303" y="742"/>
                      <a:pt x="1349" y="746"/>
                      <a:pt x="1392" y="746"/>
                    </a:cubicBezTo>
                    <a:cubicBezTo>
                      <a:pt x="1634" y="746"/>
                      <a:pt x="1800" y="612"/>
                      <a:pt x="1800" y="523"/>
                    </a:cubicBezTo>
                    <a:cubicBezTo>
                      <a:pt x="1779" y="419"/>
                      <a:pt x="1633" y="210"/>
                      <a:pt x="1570" y="126"/>
                    </a:cubicBezTo>
                    <a:cubicBezTo>
                      <a:pt x="1486" y="63"/>
                      <a:pt x="1256" y="0"/>
                      <a:pt x="104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45"/>
              <p:cNvSpPr/>
              <p:nvPr/>
            </p:nvSpPr>
            <p:spPr>
              <a:xfrm>
                <a:off x="2219525" y="1167025"/>
                <a:ext cx="136025" cy="7650"/>
              </a:xfrm>
              <a:custGeom>
                <a:avLst/>
                <a:gdLst/>
                <a:ahLst/>
                <a:cxnLst/>
                <a:rect l="l" t="t" r="r" b="b"/>
                <a:pathLst>
                  <a:path w="5441" h="306" extrusionOk="0">
                    <a:moveTo>
                      <a:pt x="5334" y="261"/>
                    </a:moveTo>
                    <a:cubicBezTo>
                      <a:pt x="5250" y="261"/>
                      <a:pt x="5013" y="264"/>
                      <a:pt x="4631" y="270"/>
                    </a:cubicBezTo>
                    <a:lnTo>
                      <a:pt x="4631" y="270"/>
                    </a:lnTo>
                    <a:cubicBezTo>
                      <a:pt x="4724" y="274"/>
                      <a:pt x="4806" y="276"/>
                      <a:pt x="4876" y="276"/>
                    </a:cubicBezTo>
                    <a:cubicBezTo>
                      <a:pt x="5294" y="266"/>
                      <a:pt x="5441" y="261"/>
                      <a:pt x="5334" y="261"/>
                    </a:cubicBezTo>
                    <a:close/>
                    <a:moveTo>
                      <a:pt x="1370" y="0"/>
                    </a:moveTo>
                    <a:cubicBezTo>
                      <a:pt x="1344" y="0"/>
                      <a:pt x="1327" y="2"/>
                      <a:pt x="1319" y="4"/>
                    </a:cubicBezTo>
                    <a:cubicBezTo>
                      <a:pt x="1131" y="88"/>
                      <a:pt x="524" y="172"/>
                      <a:pt x="356" y="172"/>
                    </a:cubicBezTo>
                    <a:cubicBezTo>
                      <a:pt x="168" y="172"/>
                      <a:pt x="1" y="276"/>
                      <a:pt x="1" y="297"/>
                    </a:cubicBezTo>
                    <a:cubicBezTo>
                      <a:pt x="1" y="303"/>
                      <a:pt x="266" y="306"/>
                      <a:pt x="672" y="306"/>
                    </a:cubicBezTo>
                    <a:cubicBezTo>
                      <a:pt x="1650" y="306"/>
                      <a:pt x="3441" y="291"/>
                      <a:pt x="4269" y="276"/>
                    </a:cubicBezTo>
                    <a:cubicBezTo>
                      <a:pt x="4402" y="274"/>
                      <a:pt x="4522" y="272"/>
                      <a:pt x="4631" y="270"/>
                    </a:cubicBezTo>
                    <a:lnTo>
                      <a:pt x="4631" y="270"/>
                    </a:lnTo>
                    <a:cubicBezTo>
                      <a:pt x="3691" y="229"/>
                      <a:pt x="1727" y="0"/>
                      <a:pt x="13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45"/>
              <p:cNvSpPr/>
              <p:nvPr/>
            </p:nvSpPr>
            <p:spPr>
              <a:xfrm>
                <a:off x="5861775" y="767175"/>
                <a:ext cx="7277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2911" h="976" extrusionOk="0">
                    <a:moveTo>
                      <a:pt x="249" y="0"/>
                    </a:moveTo>
                    <a:cubicBezTo>
                      <a:pt x="67" y="0"/>
                      <a:pt x="1" y="53"/>
                      <a:pt x="107" y="159"/>
                    </a:cubicBezTo>
                    <a:lnTo>
                      <a:pt x="232" y="180"/>
                    </a:lnTo>
                    <a:cubicBezTo>
                      <a:pt x="1027" y="285"/>
                      <a:pt x="1718" y="682"/>
                      <a:pt x="2492" y="891"/>
                    </a:cubicBezTo>
                    <a:lnTo>
                      <a:pt x="2764" y="975"/>
                    </a:lnTo>
                    <a:cubicBezTo>
                      <a:pt x="2910" y="808"/>
                      <a:pt x="1467" y="264"/>
                      <a:pt x="860" y="96"/>
                    </a:cubicBezTo>
                    <a:cubicBezTo>
                      <a:pt x="603" y="32"/>
                      <a:pt x="391" y="0"/>
                      <a:pt x="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45"/>
              <p:cNvSpPr/>
              <p:nvPr/>
            </p:nvSpPr>
            <p:spPr>
              <a:xfrm>
                <a:off x="5550725" y="1184325"/>
                <a:ext cx="38575" cy="15250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610" extrusionOk="0">
                    <a:moveTo>
                      <a:pt x="374" y="0"/>
                    </a:moveTo>
                    <a:cubicBezTo>
                      <a:pt x="343" y="0"/>
                      <a:pt x="314" y="1"/>
                      <a:pt x="287" y="3"/>
                    </a:cubicBezTo>
                    <a:cubicBezTo>
                      <a:pt x="15" y="24"/>
                      <a:pt x="183" y="254"/>
                      <a:pt x="287" y="317"/>
                    </a:cubicBezTo>
                    <a:cubicBezTo>
                      <a:pt x="369" y="358"/>
                      <a:pt x="362" y="390"/>
                      <a:pt x="289" y="390"/>
                    </a:cubicBezTo>
                    <a:cubicBezTo>
                      <a:pt x="251" y="390"/>
                      <a:pt x="193" y="380"/>
                      <a:pt x="120" y="359"/>
                    </a:cubicBezTo>
                    <a:cubicBezTo>
                      <a:pt x="116" y="358"/>
                      <a:pt x="112" y="358"/>
                      <a:pt x="108" y="358"/>
                    </a:cubicBezTo>
                    <a:cubicBezTo>
                      <a:pt x="1" y="358"/>
                      <a:pt x="299" y="609"/>
                      <a:pt x="725" y="609"/>
                    </a:cubicBezTo>
                    <a:cubicBezTo>
                      <a:pt x="818" y="609"/>
                      <a:pt x="917" y="597"/>
                      <a:pt x="1020" y="568"/>
                    </a:cubicBezTo>
                    <a:lnTo>
                      <a:pt x="1543" y="400"/>
                    </a:lnTo>
                    <a:cubicBezTo>
                      <a:pt x="1543" y="254"/>
                      <a:pt x="1417" y="128"/>
                      <a:pt x="1313" y="107"/>
                    </a:cubicBezTo>
                    <a:cubicBezTo>
                      <a:pt x="1217" y="88"/>
                      <a:pt x="689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45"/>
              <p:cNvSpPr/>
              <p:nvPr/>
            </p:nvSpPr>
            <p:spPr>
              <a:xfrm>
                <a:off x="3597350" y="811275"/>
                <a:ext cx="66450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362" extrusionOk="0">
                    <a:moveTo>
                      <a:pt x="2549" y="0"/>
                    </a:moveTo>
                    <a:cubicBezTo>
                      <a:pt x="2295" y="0"/>
                      <a:pt x="1056" y="159"/>
                      <a:pt x="565" y="216"/>
                    </a:cubicBezTo>
                    <a:cubicBezTo>
                      <a:pt x="1" y="299"/>
                      <a:pt x="1" y="362"/>
                      <a:pt x="565" y="362"/>
                    </a:cubicBezTo>
                    <a:cubicBezTo>
                      <a:pt x="1110" y="362"/>
                      <a:pt x="2595" y="278"/>
                      <a:pt x="2616" y="257"/>
                    </a:cubicBezTo>
                    <a:cubicBezTo>
                      <a:pt x="2658" y="195"/>
                      <a:pt x="2616" y="69"/>
                      <a:pt x="2595" y="6"/>
                    </a:cubicBezTo>
                    <a:cubicBezTo>
                      <a:pt x="2593" y="2"/>
                      <a:pt x="2577" y="0"/>
                      <a:pt x="25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45"/>
              <p:cNvSpPr/>
              <p:nvPr/>
            </p:nvSpPr>
            <p:spPr>
              <a:xfrm>
                <a:off x="2255625" y="1140525"/>
                <a:ext cx="80825" cy="17800"/>
              </a:xfrm>
              <a:custGeom>
                <a:avLst/>
                <a:gdLst/>
                <a:ahLst/>
                <a:cxnLst/>
                <a:rect l="l" t="t" r="r" b="b"/>
                <a:pathLst>
                  <a:path w="3233" h="712" extrusionOk="0">
                    <a:moveTo>
                      <a:pt x="2730" y="0"/>
                    </a:moveTo>
                    <a:cubicBezTo>
                      <a:pt x="2209" y="0"/>
                      <a:pt x="1398" y="32"/>
                      <a:pt x="1026" y="165"/>
                    </a:cubicBezTo>
                    <a:cubicBezTo>
                      <a:pt x="461" y="374"/>
                      <a:pt x="0" y="688"/>
                      <a:pt x="0" y="709"/>
                    </a:cubicBezTo>
                    <a:cubicBezTo>
                      <a:pt x="0" y="710"/>
                      <a:pt x="4" y="711"/>
                      <a:pt x="10" y="711"/>
                    </a:cubicBezTo>
                    <a:cubicBezTo>
                      <a:pt x="80" y="711"/>
                      <a:pt x="506" y="612"/>
                      <a:pt x="984" y="478"/>
                    </a:cubicBezTo>
                    <a:cubicBezTo>
                      <a:pt x="1507" y="290"/>
                      <a:pt x="3097" y="18"/>
                      <a:pt x="3202" y="18"/>
                    </a:cubicBezTo>
                    <a:cubicBezTo>
                      <a:pt x="3232" y="11"/>
                      <a:pt x="3029" y="0"/>
                      <a:pt x="273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45"/>
              <p:cNvSpPr/>
              <p:nvPr/>
            </p:nvSpPr>
            <p:spPr>
              <a:xfrm>
                <a:off x="5388425" y="1187725"/>
                <a:ext cx="31400" cy="2127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851" extrusionOk="0">
                    <a:moveTo>
                      <a:pt x="655" y="0"/>
                    </a:moveTo>
                    <a:cubicBezTo>
                      <a:pt x="509" y="0"/>
                      <a:pt x="398" y="107"/>
                      <a:pt x="398" y="139"/>
                    </a:cubicBezTo>
                    <a:cubicBezTo>
                      <a:pt x="398" y="202"/>
                      <a:pt x="628" y="327"/>
                      <a:pt x="753" y="390"/>
                    </a:cubicBezTo>
                    <a:cubicBezTo>
                      <a:pt x="858" y="411"/>
                      <a:pt x="377" y="495"/>
                      <a:pt x="209" y="515"/>
                    </a:cubicBezTo>
                    <a:cubicBezTo>
                      <a:pt x="84" y="536"/>
                      <a:pt x="0" y="725"/>
                      <a:pt x="0" y="767"/>
                    </a:cubicBezTo>
                    <a:cubicBezTo>
                      <a:pt x="21" y="829"/>
                      <a:pt x="586" y="850"/>
                      <a:pt x="795" y="850"/>
                    </a:cubicBezTo>
                    <a:cubicBezTo>
                      <a:pt x="1004" y="850"/>
                      <a:pt x="1172" y="787"/>
                      <a:pt x="1235" y="704"/>
                    </a:cubicBezTo>
                    <a:cubicBezTo>
                      <a:pt x="1255" y="599"/>
                      <a:pt x="963" y="118"/>
                      <a:pt x="795" y="34"/>
                    </a:cubicBezTo>
                    <a:cubicBezTo>
                      <a:pt x="747" y="10"/>
                      <a:pt x="699" y="0"/>
                      <a:pt x="65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45"/>
              <p:cNvSpPr/>
              <p:nvPr/>
            </p:nvSpPr>
            <p:spPr>
              <a:xfrm>
                <a:off x="5437050" y="1208975"/>
                <a:ext cx="44500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372" extrusionOk="0">
                    <a:moveTo>
                      <a:pt x="545" y="0"/>
                    </a:moveTo>
                    <a:cubicBezTo>
                      <a:pt x="168" y="42"/>
                      <a:pt x="1" y="147"/>
                      <a:pt x="85" y="251"/>
                    </a:cubicBezTo>
                    <a:cubicBezTo>
                      <a:pt x="178" y="329"/>
                      <a:pt x="708" y="372"/>
                      <a:pt x="1087" y="372"/>
                    </a:cubicBezTo>
                    <a:cubicBezTo>
                      <a:pt x="1219" y="372"/>
                      <a:pt x="1333" y="367"/>
                      <a:pt x="1403" y="356"/>
                    </a:cubicBezTo>
                    <a:cubicBezTo>
                      <a:pt x="1612" y="293"/>
                      <a:pt x="1779" y="147"/>
                      <a:pt x="1779" y="84"/>
                    </a:cubicBezTo>
                    <a:cubicBezTo>
                      <a:pt x="1779" y="42"/>
                      <a:pt x="880" y="0"/>
                      <a:pt x="5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45"/>
              <p:cNvSpPr/>
              <p:nvPr/>
            </p:nvSpPr>
            <p:spPr>
              <a:xfrm>
                <a:off x="5682925" y="1026975"/>
                <a:ext cx="33400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537" extrusionOk="0">
                    <a:moveTo>
                      <a:pt x="890" y="1"/>
                    </a:moveTo>
                    <a:cubicBezTo>
                      <a:pt x="636" y="1"/>
                      <a:pt x="269" y="84"/>
                      <a:pt x="146" y="145"/>
                    </a:cubicBezTo>
                    <a:cubicBezTo>
                      <a:pt x="0" y="229"/>
                      <a:pt x="146" y="375"/>
                      <a:pt x="523" y="522"/>
                    </a:cubicBezTo>
                    <a:cubicBezTo>
                      <a:pt x="558" y="532"/>
                      <a:pt x="593" y="537"/>
                      <a:pt x="629" y="537"/>
                    </a:cubicBezTo>
                    <a:cubicBezTo>
                      <a:pt x="965" y="537"/>
                      <a:pt x="1336" y="135"/>
                      <a:pt x="1109" y="41"/>
                    </a:cubicBezTo>
                    <a:cubicBezTo>
                      <a:pt x="1064" y="12"/>
                      <a:pt x="985" y="1"/>
                      <a:pt x="8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45"/>
              <p:cNvSpPr/>
              <p:nvPr/>
            </p:nvSpPr>
            <p:spPr>
              <a:xfrm>
                <a:off x="5740575" y="1033175"/>
                <a:ext cx="1612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617" extrusionOk="0">
                    <a:moveTo>
                      <a:pt x="174" y="0"/>
                    </a:moveTo>
                    <a:cubicBezTo>
                      <a:pt x="0" y="0"/>
                      <a:pt x="42" y="171"/>
                      <a:pt x="121" y="211"/>
                    </a:cubicBezTo>
                    <a:cubicBezTo>
                      <a:pt x="163" y="274"/>
                      <a:pt x="121" y="504"/>
                      <a:pt x="100" y="588"/>
                    </a:cubicBezTo>
                    <a:cubicBezTo>
                      <a:pt x="87" y="607"/>
                      <a:pt x="92" y="617"/>
                      <a:pt x="112" y="617"/>
                    </a:cubicBezTo>
                    <a:cubicBezTo>
                      <a:pt x="157" y="617"/>
                      <a:pt x="276" y="570"/>
                      <a:pt x="435" y="483"/>
                    </a:cubicBezTo>
                    <a:cubicBezTo>
                      <a:pt x="644" y="337"/>
                      <a:pt x="372" y="23"/>
                      <a:pt x="205" y="2"/>
                    </a:cubicBezTo>
                    <a:cubicBezTo>
                      <a:pt x="194" y="1"/>
                      <a:pt x="184" y="0"/>
                      <a:pt x="1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45"/>
              <p:cNvSpPr/>
              <p:nvPr/>
            </p:nvSpPr>
            <p:spPr>
              <a:xfrm>
                <a:off x="5211575" y="1099250"/>
                <a:ext cx="17325" cy="11600"/>
              </a:xfrm>
              <a:custGeom>
                <a:avLst/>
                <a:gdLst/>
                <a:ahLst/>
                <a:cxnLst/>
                <a:rect l="l" t="t" r="r" b="b"/>
                <a:pathLst>
                  <a:path w="693" h="464" extrusionOk="0">
                    <a:moveTo>
                      <a:pt x="650" y="0"/>
                    </a:moveTo>
                    <a:cubicBezTo>
                      <a:pt x="572" y="0"/>
                      <a:pt x="397" y="43"/>
                      <a:pt x="211" y="121"/>
                    </a:cubicBezTo>
                    <a:cubicBezTo>
                      <a:pt x="1" y="226"/>
                      <a:pt x="25" y="464"/>
                      <a:pt x="187" y="464"/>
                    </a:cubicBezTo>
                    <a:cubicBezTo>
                      <a:pt x="218" y="464"/>
                      <a:pt x="254" y="455"/>
                      <a:pt x="295" y="435"/>
                    </a:cubicBezTo>
                    <a:cubicBezTo>
                      <a:pt x="525" y="309"/>
                      <a:pt x="692" y="79"/>
                      <a:pt x="692" y="16"/>
                    </a:cubicBezTo>
                    <a:cubicBezTo>
                      <a:pt x="692" y="5"/>
                      <a:pt x="677" y="0"/>
                      <a:pt x="6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45"/>
              <p:cNvSpPr/>
              <p:nvPr/>
            </p:nvSpPr>
            <p:spPr>
              <a:xfrm>
                <a:off x="3735450" y="753350"/>
                <a:ext cx="21475" cy="7075"/>
              </a:xfrm>
              <a:custGeom>
                <a:avLst/>
                <a:gdLst/>
                <a:ahLst/>
                <a:cxnLst/>
                <a:rect l="l" t="t" r="r" b="b"/>
                <a:pathLst>
                  <a:path w="859" h="283" extrusionOk="0">
                    <a:moveTo>
                      <a:pt x="649" y="1"/>
                    </a:moveTo>
                    <a:cubicBezTo>
                      <a:pt x="482" y="1"/>
                      <a:pt x="0" y="189"/>
                      <a:pt x="0" y="273"/>
                    </a:cubicBezTo>
                    <a:cubicBezTo>
                      <a:pt x="0" y="279"/>
                      <a:pt x="13" y="282"/>
                      <a:pt x="34" y="282"/>
                    </a:cubicBezTo>
                    <a:cubicBezTo>
                      <a:pt x="150" y="282"/>
                      <a:pt x="532" y="197"/>
                      <a:pt x="691" y="126"/>
                    </a:cubicBezTo>
                    <a:cubicBezTo>
                      <a:pt x="858" y="64"/>
                      <a:pt x="837" y="1"/>
                      <a:pt x="64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45"/>
              <p:cNvSpPr/>
              <p:nvPr/>
            </p:nvSpPr>
            <p:spPr>
              <a:xfrm>
                <a:off x="5513425" y="1038425"/>
                <a:ext cx="36650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90" extrusionOk="0">
                    <a:moveTo>
                      <a:pt x="850" y="0"/>
                    </a:moveTo>
                    <a:cubicBezTo>
                      <a:pt x="691" y="0"/>
                      <a:pt x="537" y="7"/>
                      <a:pt x="440" y="22"/>
                    </a:cubicBezTo>
                    <a:cubicBezTo>
                      <a:pt x="210" y="85"/>
                      <a:pt x="1" y="189"/>
                      <a:pt x="1" y="189"/>
                    </a:cubicBezTo>
                    <a:lnTo>
                      <a:pt x="963" y="189"/>
                    </a:lnTo>
                    <a:cubicBezTo>
                      <a:pt x="1235" y="169"/>
                      <a:pt x="1465" y="106"/>
                      <a:pt x="1444" y="64"/>
                    </a:cubicBezTo>
                    <a:cubicBezTo>
                      <a:pt x="1444" y="23"/>
                      <a:pt x="1139" y="0"/>
                      <a:pt x="8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45"/>
              <p:cNvSpPr/>
              <p:nvPr/>
            </p:nvSpPr>
            <p:spPr>
              <a:xfrm>
                <a:off x="5349175" y="1203800"/>
                <a:ext cx="17825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713" h="394" extrusionOk="0">
                    <a:moveTo>
                      <a:pt x="572" y="1"/>
                    </a:moveTo>
                    <a:cubicBezTo>
                      <a:pt x="431" y="1"/>
                      <a:pt x="221" y="55"/>
                      <a:pt x="126" y="82"/>
                    </a:cubicBezTo>
                    <a:cubicBezTo>
                      <a:pt x="1" y="124"/>
                      <a:pt x="1" y="270"/>
                      <a:pt x="126" y="375"/>
                    </a:cubicBezTo>
                    <a:cubicBezTo>
                      <a:pt x="145" y="388"/>
                      <a:pt x="168" y="394"/>
                      <a:pt x="195" y="394"/>
                    </a:cubicBezTo>
                    <a:cubicBezTo>
                      <a:pt x="377" y="394"/>
                      <a:pt x="712" y="116"/>
                      <a:pt x="712" y="61"/>
                    </a:cubicBezTo>
                    <a:cubicBezTo>
                      <a:pt x="705" y="17"/>
                      <a:pt x="648" y="1"/>
                      <a:pt x="5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45"/>
              <p:cNvSpPr/>
              <p:nvPr/>
            </p:nvSpPr>
            <p:spPr>
              <a:xfrm>
                <a:off x="1824075" y="1119550"/>
                <a:ext cx="32975" cy="7525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301" extrusionOk="0">
                    <a:moveTo>
                      <a:pt x="740" y="1"/>
                    </a:moveTo>
                    <a:cubicBezTo>
                      <a:pt x="350" y="1"/>
                      <a:pt x="276" y="62"/>
                      <a:pt x="1" y="292"/>
                    </a:cubicBezTo>
                    <a:cubicBezTo>
                      <a:pt x="124" y="297"/>
                      <a:pt x="222" y="300"/>
                      <a:pt x="305" y="300"/>
                    </a:cubicBezTo>
                    <a:cubicBezTo>
                      <a:pt x="619" y="300"/>
                      <a:pt x="741" y="251"/>
                      <a:pt x="1319" y="20"/>
                    </a:cubicBezTo>
                    <a:cubicBezTo>
                      <a:pt x="1067" y="9"/>
                      <a:pt x="882" y="1"/>
                      <a:pt x="74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45"/>
              <p:cNvSpPr/>
              <p:nvPr/>
            </p:nvSpPr>
            <p:spPr>
              <a:xfrm>
                <a:off x="5537500" y="1001100"/>
                <a:ext cx="19900" cy="8700"/>
              </a:xfrm>
              <a:custGeom>
                <a:avLst/>
                <a:gdLst/>
                <a:ahLst/>
                <a:cxnLst/>
                <a:rect l="l" t="t" r="r" b="b"/>
                <a:pathLst>
                  <a:path w="796" h="348" extrusionOk="0">
                    <a:moveTo>
                      <a:pt x="504" y="1"/>
                    </a:moveTo>
                    <a:cubicBezTo>
                      <a:pt x="322" y="1"/>
                      <a:pt x="17" y="154"/>
                      <a:pt x="0" y="239"/>
                    </a:cubicBezTo>
                    <a:cubicBezTo>
                      <a:pt x="0" y="306"/>
                      <a:pt x="55" y="325"/>
                      <a:pt x="111" y="325"/>
                    </a:cubicBezTo>
                    <a:cubicBezTo>
                      <a:pt x="160" y="325"/>
                      <a:pt x="211" y="311"/>
                      <a:pt x="230" y="301"/>
                    </a:cubicBezTo>
                    <a:cubicBezTo>
                      <a:pt x="245" y="291"/>
                      <a:pt x="264" y="287"/>
                      <a:pt x="284" y="287"/>
                    </a:cubicBezTo>
                    <a:cubicBezTo>
                      <a:pt x="348" y="287"/>
                      <a:pt x="424" y="327"/>
                      <a:pt x="440" y="343"/>
                    </a:cubicBezTo>
                    <a:cubicBezTo>
                      <a:pt x="448" y="346"/>
                      <a:pt x="459" y="347"/>
                      <a:pt x="472" y="347"/>
                    </a:cubicBezTo>
                    <a:cubicBezTo>
                      <a:pt x="551" y="347"/>
                      <a:pt x="696" y="296"/>
                      <a:pt x="733" y="260"/>
                    </a:cubicBezTo>
                    <a:cubicBezTo>
                      <a:pt x="795" y="239"/>
                      <a:pt x="733" y="134"/>
                      <a:pt x="607" y="29"/>
                    </a:cubicBezTo>
                    <a:cubicBezTo>
                      <a:pt x="583" y="9"/>
                      <a:pt x="547" y="1"/>
                      <a:pt x="5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45"/>
              <p:cNvSpPr/>
              <p:nvPr/>
            </p:nvSpPr>
            <p:spPr>
              <a:xfrm>
                <a:off x="2946625" y="787300"/>
                <a:ext cx="14575" cy="10550"/>
              </a:xfrm>
              <a:custGeom>
                <a:avLst/>
                <a:gdLst/>
                <a:ahLst/>
                <a:cxnLst/>
                <a:rect l="l" t="t" r="r" b="b"/>
                <a:pathLst>
                  <a:path w="583" h="422" extrusionOk="0">
                    <a:moveTo>
                      <a:pt x="403" y="0"/>
                    </a:moveTo>
                    <a:cubicBezTo>
                      <a:pt x="395" y="0"/>
                      <a:pt x="386" y="1"/>
                      <a:pt x="377" y="3"/>
                    </a:cubicBezTo>
                    <a:cubicBezTo>
                      <a:pt x="168" y="24"/>
                      <a:pt x="1" y="233"/>
                      <a:pt x="1" y="296"/>
                    </a:cubicBezTo>
                    <a:cubicBezTo>
                      <a:pt x="1" y="338"/>
                      <a:pt x="168" y="421"/>
                      <a:pt x="356" y="421"/>
                    </a:cubicBezTo>
                    <a:cubicBezTo>
                      <a:pt x="536" y="421"/>
                      <a:pt x="583" y="0"/>
                      <a:pt x="4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45"/>
              <p:cNvSpPr/>
              <p:nvPr/>
            </p:nvSpPr>
            <p:spPr>
              <a:xfrm>
                <a:off x="5707500" y="1003400"/>
                <a:ext cx="26700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290" extrusionOk="0">
                    <a:moveTo>
                      <a:pt x="231" y="0"/>
                    </a:moveTo>
                    <a:cubicBezTo>
                      <a:pt x="0" y="0"/>
                      <a:pt x="0" y="230"/>
                      <a:pt x="63" y="272"/>
                    </a:cubicBezTo>
                    <a:cubicBezTo>
                      <a:pt x="67" y="284"/>
                      <a:pt x="91" y="289"/>
                      <a:pt x="128" y="289"/>
                    </a:cubicBezTo>
                    <a:cubicBezTo>
                      <a:pt x="285" y="289"/>
                      <a:pt x="681" y="197"/>
                      <a:pt x="816" y="147"/>
                    </a:cubicBezTo>
                    <a:cubicBezTo>
                      <a:pt x="963" y="126"/>
                      <a:pt x="1068" y="63"/>
                      <a:pt x="1068" y="42"/>
                    </a:cubicBezTo>
                    <a:cubicBezTo>
                      <a:pt x="1068" y="42"/>
                      <a:pt x="482" y="0"/>
                      <a:pt x="2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45"/>
              <p:cNvSpPr/>
              <p:nvPr/>
            </p:nvSpPr>
            <p:spPr>
              <a:xfrm>
                <a:off x="1963225" y="771675"/>
                <a:ext cx="27225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1089" h="377" extrusionOk="0">
                    <a:moveTo>
                      <a:pt x="565" y="0"/>
                    </a:moveTo>
                    <a:cubicBezTo>
                      <a:pt x="440" y="0"/>
                      <a:pt x="168" y="167"/>
                      <a:pt x="84" y="230"/>
                    </a:cubicBezTo>
                    <a:cubicBezTo>
                      <a:pt x="0" y="314"/>
                      <a:pt x="84" y="377"/>
                      <a:pt x="251" y="377"/>
                    </a:cubicBezTo>
                    <a:cubicBezTo>
                      <a:pt x="398" y="377"/>
                      <a:pt x="753" y="314"/>
                      <a:pt x="712" y="293"/>
                    </a:cubicBezTo>
                    <a:cubicBezTo>
                      <a:pt x="691" y="293"/>
                      <a:pt x="900" y="188"/>
                      <a:pt x="984" y="147"/>
                    </a:cubicBezTo>
                    <a:cubicBezTo>
                      <a:pt x="1067" y="105"/>
                      <a:pt x="1088" y="42"/>
                      <a:pt x="1067" y="21"/>
                    </a:cubicBezTo>
                    <a:cubicBezTo>
                      <a:pt x="1025" y="0"/>
                      <a:pt x="691" y="0"/>
                      <a:pt x="5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45"/>
              <p:cNvSpPr/>
              <p:nvPr/>
            </p:nvSpPr>
            <p:spPr>
              <a:xfrm>
                <a:off x="5680825" y="1106450"/>
                <a:ext cx="25650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299" extrusionOk="0">
                    <a:moveTo>
                      <a:pt x="314" y="0"/>
                    </a:moveTo>
                    <a:cubicBezTo>
                      <a:pt x="147" y="0"/>
                      <a:pt x="0" y="21"/>
                      <a:pt x="0" y="63"/>
                    </a:cubicBezTo>
                    <a:cubicBezTo>
                      <a:pt x="0" y="84"/>
                      <a:pt x="502" y="272"/>
                      <a:pt x="712" y="293"/>
                    </a:cubicBezTo>
                    <a:cubicBezTo>
                      <a:pt x="729" y="297"/>
                      <a:pt x="746" y="298"/>
                      <a:pt x="761" y="298"/>
                    </a:cubicBezTo>
                    <a:cubicBezTo>
                      <a:pt x="938" y="298"/>
                      <a:pt x="1026" y="101"/>
                      <a:pt x="1026" y="63"/>
                    </a:cubicBezTo>
                    <a:cubicBezTo>
                      <a:pt x="984" y="0"/>
                      <a:pt x="502" y="0"/>
                      <a:pt x="3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45"/>
              <p:cNvSpPr/>
              <p:nvPr/>
            </p:nvSpPr>
            <p:spPr>
              <a:xfrm>
                <a:off x="5427650" y="1116900"/>
                <a:ext cx="20425" cy="7350"/>
              </a:xfrm>
              <a:custGeom>
                <a:avLst/>
                <a:gdLst/>
                <a:ahLst/>
                <a:cxnLst/>
                <a:rect l="l" t="t" r="r" b="b"/>
                <a:pathLst>
                  <a:path w="817" h="294" extrusionOk="0">
                    <a:moveTo>
                      <a:pt x="523" y="1"/>
                    </a:moveTo>
                    <a:cubicBezTo>
                      <a:pt x="377" y="1"/>
                      <a:pt x="0" y="168"/>
                      <a:pt x="0" y="210"/>
                    </a:cubicBezTo>
                    <a:cubicBezTo>
                      <a:pt x="0" y="273"/>
                      <a:pt x="398" y="294"/>
                      <a:pt x="523" y="294"/>
                    </a:cubicBezTo>
                    <a:cubicBezTo>
                      <a:pt x="649" y="294"/>
                      <a:pt x="795" y="252"/>
                      <a:pt x="816" y="210"/>
                    </a:cubicBezTo>
                    <a:lnTo>
                      <a:pt x="816" y="189"/>
                    </a:lnTo>
                    <a:lnTo>
                      <a:pt x="816" y="126"/>
                    </a:lnTo>
                    <a:cubicBezTo>
                      <a:pt x="795" y="63"/>
                      <a:pt x="649" y="1"/>
                      <a:pt x="52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45"/>
              <p:cNvSpPr/>
              <p:nvPr/>
            </p:nvSpPr>
            <p:spPr>
              <a:xfrm>
                <a:off x="5675075" y="1124225"/>
                <a:ext cx="21475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524" extrusionOk="0">
                    <a:moveTo>
                      <a:pt x="774" y="1"/>
                    </a:moveTo>
                    <a:cubicBezTo>
                      <a:pt x="377" y="1"/>
                      <a:pt x="314" y="314"/>
                      <a:pt x="0" y="524"/>
                    </a:cubicBezTo>
                    <a:cubicBezTo>
                      <a:pt x="795" y="524"/>
                      <a:pt x="858" y="461"/>
                      <a:pt x="7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45"/>
              <p:cNvSpPr/>
              <p:nvPr/>
            </p:nvSpPr>
            <p:spPr>
              <a:xfrm>
                <a:off x="5221025" y="1163450"/>
                <a:ext cx="3612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48" extrusionOk="0">
                    <a:moveTo>
                      <a:pt x="524" y="1"/>
                    </a:moveTo>
                    <a:cubicBezTo>
                      <a:pt x="231" y="1"/>
                      <a:pt x="0" y="22"/>
                      <a:pt x="0" y="43"/>
                    </a:cubicBezTo>
                    <a:cubicBezTo>
                      <a:pt x="21" y="85"/>
                      <a:pt x="272" y="147"/>
                      <a:pt x="544" y="147"/>
                    </a:cubicBezTo>
                    <a:lnTo>
                      <a:pt x="816" y="126"/>
                    </a:lnTo>
                    <a:lnTo>
                      <a:pt x="1068" y="105"/>
                    </a:lnTo>
                    <a:cubicBezTo>
                      <a:pt x="1444" y="22"/>
                      <a:pt x="816" y="1"/>
                      <a:pt x="5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45"/>
              <p:cNvSpPr/>
              <p:nvPr/>
            </p:nvSpPr>
            <p:spPr>
              <a:xfrm>
                <a:off x="5294775" y="1197975"/>
                <a:ext cx="2095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838" h="336" extrusionOk="0">
                    <a:moveTo>
                      <a:pt x="210" y="1"/>
                    </a:moveTo>
                    <a:cubicBezTo>
                      <a:pt x="63" y="22"/>
                      <a:pt x="1" y="210"/>
                      <a:pt x="1" y="252"/>
                    </a:cubicBezTo>
                    <a:cubicBezTo>
                      <a:pt x="1" y="315"/>
                      <a:pt x="398" y="336"/>
                      <a:pt x="545" y="336"/>
                    </a:cubicBezTo>
                    <a:cubicBezTo>
                      <a:pt x="712" y="336"/>
                      <a:pt x="838" y="294"/>
                      <a:pt x="817" y="210"/>
                    </a:cubicBezTo>
                    <a:cubicBezTo>
                      <a:pt x="796" y="168"/>
                      <a:pt x="356" y="1"/>
                      <a:pt x="21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45"/>
              <p:cNvSpPr/>
              <p:nvPr/>
            </p:nvSpPr>
            <p:spPr>
              <a:xfrm>
                <a:off x="5459025" y="1110925"/>
                <a:ext cx="3402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6" extrusionOk="0">
                    <a:moveTo>
                      <a:pt x="548" y="1"/>
                    </a:moveTo>
                    <a:cubicBezTo>
                      <a:pt x="449" y="1"/>
                      <a:pt x="364" y="3"/>
                      <a:pt x="315" y="10"/>
                    </a:cubicBezTo>
                    <a:cubicBezTo>
                      <a:pt x="126" y="51"/>
                      <a:pt x="1" y="114"/>
                      <a:pt x="1" y="135"/>
                    </a:cubicBezTo>
                    <a:lnTo>
                      <a:pt x="942" y="135"/>
                    </a:lnTo>
                    <a:cubicBezTo>
                      <a:pt x="1235" y="114"/>
                      <a:pt x="1361" y="72"/>
                      <a:pt x="1235" y="30"/>
                    </a:cubicBezTo>
                    <a:cubicBezTo>
                      <a:pt x="1117" y="16"/>
                      <a:pt x="789" y="1"/>
                      <a:pt x="5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45"/>
              <p:cNvSpPr/>
              <p:nvPr/>
            </p:nvSpPr>
            <p:spPr>
              <a:xfrm>
                <a:off x="1726700" y="954225"/>
                <a:ext cx="15800" cy="58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234" extrusionOk="0">
                    <a:moveTo>
                      <a:pt x="485" y="0"/>
                    </a:moveTo>
                    <a:cubicBezTo>
                      <a:pt x="338" y="0"/>
                      <a:pt x="87" y="147"/>
                      <a:pt x="25" y="210"/>
                    </a:cubicBezTo>
                    <a:cubicBezTo>
                      <a:pt x="0" y="222"/>
                      <a:pt x="32" y="234"/>
                      <a:pt x="99" y="234"/>
                    </a:cubicBezTo>
                    <a:cubicBezTo>
                      <a:pt x="149" y="234"/>
                      <a:pt x="217" y="227"/>
                      <a:pt x="297" y="210"/>
                    </a:cubicBezTo>
                    <a:cubicBezTo>
                      <a:pt x="485" y="147"/>
                      <a:pt x="631" y="0"/>
                      <a:pt x="48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45"/>
              <p:cNvSpPr/>
              <p:nvPr/>
            </p:nvSpPr>
            <p:spPr>
              <a:xfrm>
                <a:off x="5666325" y="844300"/>
                <a:ext cx="12950" cy="532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213" extrusionOk="0">
                    <a:moveTo>
                      <a:pt x="198" y="1"/>
                    </a:moveTo>
                    <a:cubicBezTo>
                      <a:pt x="47" y="1"/>
                      <a:pt x="0" y="91"/>
                      <a:pt x="57" y="129"/>
                    </a:cubicBezTo>
                    <a:cubicBezTo>
                      <a:pt x="99" y="192"/>
                      <a:pt x="266" y="213"/>
                      <a:pt x="392" y="213"/>
                    </a:cubicBezTo>
                    <a:cubicBezTo>
                      <a:pt x="518" y="213"/>
                      <a:pt x="413" y="24"/>
                      <a:pt x="246" y="3"/>
                    </a:cubicBezTo>
                    <a:cubicBezTo>
                      <a:pt x="229" y="2"/>
                      <a:pt x="213" y="1"/>
                      <a:pt x="1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45"/>
              <p:cNvSpPr/>
              <p:nvPr/>
            </p:nvSpPr>
            <p:spPr>
              <a:xfrm>
                <a:off x="1747175" y="929125"/>
                <a:ext cx="2410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64" h="400" extrusionOk="0">
                    <a:moveTo>
                      <a:pt x="566" y="0"/>
                    </a:moveTo>
                    <a:lnTo>
                      <a:pt x="398" y="63"/>
                    </a:lnTo>
                    <a:lnTo>
                      <a:pt x="231" y="105"/>
                    </a:lnTo>
                    <a:cubicBezTo>
                      <a:pt x="84" y="251"/>
                      <a:pt x="1" y="377"/>
                      <a:pt x="1" y="398"/>
                    </a:cubicBezTo>
                    <a:cubicBezTo>
                      <a:pt x="2" y="399"/>
                      <a:pt x="6" y="400"/>
                      <a:pt x="12" y="400"/>
                    </a:cubicBezTo>
                    <a:cubicBezTo>
                      <a:pt x="87" y="400"/>
                      <a:pt x="475" y="290"/>
                      <a:pt x="649" y="251"/>
                    </a:cubicBezTo>
                    <a:cubicBezTo>
                      <a:pt x="838" y="188"/>
                      <a:pt x="963" y="126"/>
                      <a:pt x="963" y="105"/>
                    </a:cubicBezTo>
                    <a:cubicBezTo>
                      <a:pt x="963" y="84"/>
                      <a:pt x="817" y="42"/>
                      <a:pt x="5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45"/>
              <p:cNvSpPr/>
              <p:nvPr/>
            </p:nvSpPr>
            <p:spPr>
              <a:xfrm>
                <a:off x="5542200" y="1165550"/>
                <a:ext cx="157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629" h="336" extrusionOk="0">
                    <a:moveTo>
                      <a:pt x="210" y="1"/>
                    </a:moveTo>
                    <a:cubicBezTo>
                      <a:pt x="84" y="1"/>
                      <a:pt x="1" y="42"/>
                      <a:pt x="21" y="126"/>
                    </a:cubicBezTo>
                    <a:cubicBezTo>
                      <a:pt x="21" y="168"/>
                      <a:pt x="356" y="335"/>
                      <a:pt x="503" y="335"/>
                    </a:cubicBezTo>
                    <a:cubicBezTo>
                      <a:pt x="607" y="314"/>
                      <a:pt x="628" y="126"/>
                      <a:pt x="628" y="63"/>
                    </a:cubicBezTo>
                    <a:cubicBezTo>
                      <a:pt x="628" y="21"/>
                      <a:pt x="314" y="1"/>
                      <a:pt x="21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45"/>
              <p:cNvSpPr/>
              <p:nvPr/>
            </p:nvSpPr>
            <p:spPr>
              <a:xfrm>
                <a:off x="5051025" y="1208950"/>
                <a:ext cx="115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2" extrusionOk="0">
                    <a:moveTo>
                      <a:pt x="196" y="1"/>
                    </a:moveTo>
                    <a:cubicBezTo>
                      <a:pt x="193" y="1"/>
                      <a:pt x="191" y="1"/>
                      <a:pt x="189" y="1"/>
                    </a:cubicBezTo>
                    <a:cubicBezTo>
                      <a:pt x="84" y="1"/>
                      <a:pt x="0" y="169"/>
                      <a:pt x="0" y="210"/>
                    </a:cubicBezTo>
                    <a:cubicBezTo>
                      <a:pt x="0" y="273"/>
                      <a:pt x="126" y="357"/>
                      <a:pt x="314" y="399"/>
                    </a:cubicBezTo>
                    <a:cubicBezTo>
                      <a:pt x="321" y="401"/>
                      <a:pt x="328" y="401"/>
                      <a:pt x="334" y="401"/>
                    </a:cubicBezTo>
                    <a:cubicBezTo>
                      <a:pt x="462" y="401"/>
                      <a:pt x="297" y="1"/>
                      <a:pt x="1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45"/>
              <p:cNvSpPr/>
              <p:nvPr/>
            </p:nvSpPr>
            <p:spPr>
              <a:xfrm>
                <a:off x="5645250" y="1176400"/>
                <a:ext cx="11525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461" h="341" extrusionOk="0">
                    <a:moveTo>
                      <a:pt x="334" y="1"/>
                    </a:moveTo>
                    <a:cubicBezTo>
                      <a:pt x="285" y="1"/>
                      <a:pt x="226" y="14"/>
                      <a:pt x="168" y="48"/>
                    </a:cubicBezTo>
                    <a:cubicBezTo>
                      <a:pt x="1" y="132"/>
                      <a:pt x="63" y="341"/>
                      <a:pt x="189" y="341"/>
                    </a:cubicBezTo>
                    <a:cubicBezTo>
                      <a:pt x="356" y="341"/>
                      <a:pt x="461" y="152"/>
                      <a:pt x="461" y="69"/>
                    </a:cubicBezTo>
                    <a:cubicBezTo>
                      <a:pt x="461" y="31"/>
                      <a:pt x="408" y="1"/>
                      <a:pt x="3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45"/>
              <p:cNvSpPr/>
              <p:nvPr/>
            </p:nvSpPr>
            <p:spPr>
              <a:xfrm>
                <a:off x="5854475" y="795725"/>
                <a:ext cx="20950" cy="4225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69" extrusionOk="0">
                    <a:moveTo>
                      <a:pt x="252" y="1"/>
                    </a:moveTo>
                    <a:cubicBezTo>
                      <a:pt x="85" y="1"/>
                      <a:pt x="1" y="63"/>
                      <a:pt x="85" y="147"/>
                    </a:cubicBezTo>
                    <a:cubicBezTo>
                      <a:pt x="114" y="162"/>
                      <a:pt x="186" y="169"/>
                      <a:pt x="272" y="169"/>
                    </a:cubicBezTo>
                    <a:cubicBezTo>
                      <a:pt x="428" y="169"/>
                      <a:pt x="631" y="146"/>
                      <a:pt x="712" y="105"/>
                    </a:cubicBezTo>
                    <a:cubicBezTo>
                      <a:pt x="838" y="63"/>
                      <a:pt x="399" y="1"/>
                      <a:pt x="2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45"/>
              <p:cNvSpPr/>
              <p:nvPr/>
            </p:nvSpPr>
            <p:spPr>
              <a:xfrm>
                <a:off x="5675700" y="1113975"/>
                <a:ext cx="9850" cy="9200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68" extrusionOk="0">
                    <a:moveTo>
                      <a:pt x="261" y="1"/>
                    </a:moveTo>
                    <a:cubicBezTo>
                      <a:pt x="166" y="1"/>
                      <a:pt x="0" y="310"/>
                      <a:pt x="38" y="348"/>
                    </a:cubicBezTo>
                    <a:cubicBezTo>
                      <a:pt x="52" y="361"/>
                      <a:pt x="71" y="367"/>
                      <a:pt x="94" y="367"/>
                    </a:cubicBezTo>
                    <a:cubicBezTo>
                      <a:pt x="175" y="367"/>
                      <a:pt x="298" y="292"/>
                      <a:pt x="331" y="243"/>
                    </a:cubicBezTo>
                    <a:cubicBezTo>
                      <a:pt x="394" y="201"/>
                      <a:pt x="352" y="97"/>
                      <a:pt x="289" y="13"/>
                    </a:cubicBezTo>
                    <a:cubicBezTo>
                      <a:pt x="281" y="5"/>
                      <a:pt x="271" y="1"/>
                      <a:pt x="26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45"/>
              <p:cNvSpPr/>
              <p:nvPr/>
            </p:nvSpPr>
            <p:spPr>
              <a:xfrm>
                <a:off x="5327725" y="1140950"/>
                <a:ext cx="22000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880" h="148" extrusionOk="0">
                    <a:moveTo>
                      <a:pt x="532" y="0"/>
                    </a:moveTo>
                    <a:cubicBezTo>
                      <a:pt x="362" y="0"/>
                      <a:pt x="160" y="23"/>
                      <a:pt x="105" y="64"/>
                    </a:cubicBezTo>
                    <a:cubicBezTo>
                      <a:pt x="1" y="106"/>
                      <a:pt x="461" y="148"/>
                      <a:pt x="650" y="148"/>
                    </a:cubicBezTo>
                    <a:cubicBezTo>
                      <a:pt x="859" y="148"/>
                      <a:pt x="880" y="85"/>
                      <a:pt x="754" y="22"/>
                    </a:cubicBezTo>
                    <a:cubicBezTo>
                      <a:pt x="710" y="7"/>
                      <a:pt x="626" y="0"/>
                      <a:pt x="5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45"/>
              <p:cNvSpPr/>
              <p:nvPr/>
            </p:nvSpPr>
            <p:spPr>
              <a:xfrm>
                <a:off x="5422425" y="1131550"/>
                <a:ext cx="2565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106" extrusionOk="0">
                    <a:moveTo>
                      <a:pt x="335" y="1"/>
                    </a:moveTo>
                    <a:cubicBezTo>
                      <a:pt x="167" y="1"/>
                      <a:pt x="0" y="1"/>
                      <a:pt x="0" y="21"/>
                    </a:cubicBezTo>
                    <a:cubicBezTo>
                      <a:pt x="0" y="42"/>
                      <a:pt x="502" y="63"/>
                      <a:pt x="691" y="105"/>
                    </a:cubicBezTo>
                    <a:cubicBezTo>
                      <a:pt x="858" y="105"/>
                      <a:pt x="1025" y="42"/>
                      <a:pt x="1025" y="21"/>
                    </a:cubicBezTo>
                    <a:cubicBezTo>
                      <a:pt x="1025" y="1"/>
                      <a:pt x="523" y="1"/>
                      <a:pt x="3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45"/>
              <p:cNvSpPr/>
              <p:nvPr/>
            </p:nvSpPr>
            <p:spPr>
              <a:xfrm>
                <a:off x="1864875" y="1087100"/>
                <a:ext cx="1832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126" extrusionOk="0">
                    <a:moveTo>
                      <a:pt x="231" y="0"/>
                    </a:moveTo>
                    <a:cubicBezTo>
                      <a:pt x="105" y="0"/>
                      <a:pt x="1" y="21"/>
                      <a:pt x="1" y="42"/>
                    </a:cubicBezTo>
                    <a:cubicBezTo>
                      <a:pt x="1" y="63"/>
                      <a:pt x="398" y="126"/>
                      <a:pt x="503" y="126"/>
                    </a:cubicBezTo>
                    <a:cubicBezTo>
                      <a:pt x="628" y="105"/>
                      <a:pt x="733" y="42"/>
                      <a:pt x="733" y="21"/>
                    </a:cubicBezTo>
                    <a:cubicBezTo>
                      <a:pt x="733" y="0"/>
                      <a:pt x="356" y="0"/>
                      <a:pt x="2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45"/>
              <p:cNvSpPr/>
              <p:nvPr/>
            </p:nvSpPr>
            <p:spPr>
              <a:xfrm>
                <a:off x="2390200" y="1206300"/>
                <a:ext cx="12950" cy="825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330" extrusionOk="0">
                    <a:moveTo>
                      <a:pt x="439" y="0"/>
                    </a:moveTo>
                    <a:cubicBezTo>
                      <a:pt x="365" y="0"/>
                      <a:pt x="196" y="114"/>
                      <a:pt x="99" y="191"/>
                    </a:cubicBezTo>
                    <a:cubicBezTo>
                      <a:pt x="1" y="273"/>
                      <a:pt x="18" y="330"/>
                      <a:pt x="112" y="330"/>
                    </a:cubicBezTo>
                    <a:cubicBezTo>
                      <a:pt x="137" y="330"/>
                      <a:pt x="168" y="325"/>
                      <a:pt x="204" y="316"/>
                    </a:cubicBezTo>
                    <a:cubicBezTo>
                      <a:pt x="351" y="296"/>
                      <a:pt x="518" y="65"/>
                      <a:pt x="455" y="3"/>
                    </a:cubicBezTo>
                    <a:cubicBezTo>
                      <a:pt x="450" y="1"/>
                      <a:pt x="445" y="0"/>
                      <a:pt x="4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45"/>
              <p:cNvSpPr/>
              <p:nvPr/>
            </p:nvSpPr>
            <p:spPr>
              <a:xfrm>
                <a:off x="5817875" y="768450"/>
                <a:ext cx="14675" cy="79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318" extrusionOk="0">
                    <a:moveTo>
                      <a:pt x="510" y="1"/>
                    </a:moveTo>
                    <a:cubicBezTo>
                      <a:pt x="472" y="1"/>
                      <a:pt x="422" y="42"/>
                      <a:pt x="356" y="108"/>
                    </a:cubicBezTo>
                    <a:lnTo>
                      <a:pt x="272" y="150"/>
                    </a:lnTo>
                    <a:lnTo>
                      <a:pt x="189" y="213"/>
                    </a:lnTo>
                    <a:cubicBezTo>
                      <a:pt x="84" y="213"/>
                      <a:pt x="0" y="234"/>
                      <a:pt x="0" y="255"/>
                    </a:cubicBezTo>
                    <a:cubicBezTo>
                      <a:pt x="0" y="296"/>
                      <a:pt x="293" y="317"/>
                      <a:pt x="398" y="317"/>
                    </a:cubicBezTo>
                    <a:cubicBezTo>
                      <a:pt x="523" y="317"/>
                      <a:pt x="586" y="108"/>
                      <a:pt x="565" y="45"/>
                    </a:cubicBezTo>
                    <a:cubicBezTo>
                      <a:pt x="550" y="15"/>
                      <a:pt x="532" y="1"/>
                      <a:pt x="51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45"/>
              <p:cNvSpPr/>
              <p:nvPr/>
            </p:nvSpPr>
            <p:spPr>
              <a:xfrm>
                <a:off x="5513425" y="1213150"/>
                <a:ext cx="18350" cy="3275"/>
              </a:xfrm>
              <a:custGeom>
                <a:avLst/>
                <a:gdLst/>
                <a:ahLst/>
                <a:cxnLst/>
                <a:rect l="l" t="t" r="r" b="b"/>
                <a:pathLst>
                  <a:path w="734" h="131" extrusionOk="0">
                    <a:moveTo>
                      <a:pt x="231" y="1"/>
                    </a:moveTo>
                    <a:cubicBezTo>
                      <a:pt x="105" y="1"/>
                      <a:pt x="1" y="22"/>
                      <a:pt x="1" y="42"/>
                    </a:cubicBezTo>
                    <a:cubicBezTo>
                      <a:pt x="1" y="79"/>
                      <a:pt x="266" y="130"/>
                      <a:pt x="433" y="130"/>
                    </a:cubicBezTo>
                    <a:cubicBezTo>
                      <a:pt x="459" y="130"/>
                      <a:pt x="483" y="129"/>
                      <a:pt x="503" y="126"/>
                    </a:cubicBezTo>
                    <a:cubicBezTo>
                      <a:pt x="628" y="105"/>
                      <a:pt x="733" y="42"/>
                      <a:pt x="733" y="22"/>
                    </a:cubicBezTo>
                    <a:cubicBezTo>
                      <a:pt x="733" y="1"/>
                      <a:pt x="356" y="1"/>
                      <a:pt x="2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45"/>
              <p:cNvSpPr/>
              <p:nvPr/>
            </p:nvSpPr>
            <p:spPr>
              <a:xfrm>
                <a:off x="3776250" y="751475"/>
                <a:ext cx="9450" cy="870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48" extrusionOk="0">
                    <a:moveTo>
                      <a:pt x="325" y="0"/>
                    </a:moveTo>
                    <a:cubicBezTo>
                      <a:pt x="260" y="0"/>
                      <a:pt x="112" y="111"/>
                      <a:pt x="63" y="159"/>
                    </a:cubicBezTo>
                    <a:cubicBezTo>
                      <a:pt x="21" y="243"/>
                      <a:pt x="0" y="285"/>
                      <a:pt x="21" y="306"/>
                    </a:cubicBezTo>
                    <a:cubicBezTo>
                      <a:pt x="42" y="306"/>
                      <a:pt x="231" y="348"/>
                      <a:pt x="314" y="348"/>
                    </a:cubicBezTo>
                    <a:cubicBezTo>
                      <a:pt x="377" y="348"/>
                      <a:pt x="377" y="139"/>
                      <a:pt x="356" y="34"/>
                    </a:cubicBezTo>
                    <a:cubicBezTo>
                      <a:pt x="356" y="10"/>
                      <a:pt x="344" y="0"/>
                      <a:pt x="3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45"/>
              <p:cNvSpPr/>
              <p:nvPr/>
            </p:nvSpPr>
            <p:spPr>
              <a:xfrm>
                <a:off x="5772875" y="1002250"/>
                <a:ext cx="13625" cy="2750"/>
              </a:xfrm>
              <a:custGeom>
                <a:avLst/>
                <a:gdLst/>
                <a:ahLst/>
                <a:cxnLst/>
                <a:rect l="l" t="t" r="r" b="b"/>
                <a:pathLst>
                  <a:path w="545" h="110" extrusionOk="0">
                    <a:moveTo>
                      <a:pt x="233" y="0"/>
                    </a:moveTo>
                    <a:cubicBezTo>
                      <a:pt x="216" y="0"/>
                      <a:pt x="201" y="1"/>
                      <a:pt x="189" y="4"/>
                    </a:cubicBezTo>
                    <a:cubicBezTo>
                      <a:pt x="85" y="4"/>
                      <a:pt x="1" y="67"/>
                      <a:pt x="1" y="88"/>
                    </a:cubicBezTo>
                    <a:cubicBezTo>
                      <a:pt x="1" y="109"/>
                      <a:pt x="273" y="109"/>
                      <a:pt x="377" y="109"/>
                    </a:cubicBezTo>
                    <a:cubicBezTo>
                      <a:pt x="482" y="109"/>
                      <a:pt x="545" y="88"/>
                      <a:pt x="545" y="67"/>
                    </a:cubicBezTo>
                    <a:cubicBezTo>
                      <a:pt x="527" y="49"/>
                      <a:pt x="339" y="0"/>
                      <a:pt x="23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45"/>
              <p:cNvSpPr/>
              <p:nvPr/>
            </p:nvSpPr>
            <p:spPr>
              <a:xfrm>
                <a:off x="5622750" y="1173400"/>
                <a:ext cx="7875" cy="3725"/>
              </a:xfrm>
              <a:custGeom>
                <a:avLst/>
                <a:gdLst/>
                <a:ahLst/>
                <a:cxnLst/>
                <a:rect l="l" t="t" r="r" b="b"/>
                <a:pathLst>
                  <a:path w="315" h="149" extrusionOk="0">
                    <a:moveTo>
                      <a:pt x="64" y="0"/>
                    </a:moveTo>
                    <a:cubicBezTo>
                      <a:pt x="22" y="0"/>
                      <a:pt x="1" y="42"/>
                      <a:pt x="43" y="126"/>
                    </a:cubicBezTo>
                    <a:cubicBezTo>
                      <a:pt x="67" y="142"/>
                      <a:pt x="112" y="149"/>
                      <a:pt x="159" y="149"/>
                    </a:cubicBezTo>
                    <a:cubicBezTo>
                      <a:pt x="235" y="149"/>
                      <a:pt x="315" y="131"/>
                      <a:pt x="315" y="105"/>
                    </a:cubicBezTo>
                    <a:cubicBezTo>
                      <a:pt x="315" y="42"/>
                      <a:pt x="126" y="0"/>
                      <a:pt x="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45"/>
              <p:cNvSpPr/>
              <p:nvPr/>
            </p:nvSpPr>
            <p:spPr>
              <a:xfrm>
                <a:off x="5180750" y="1192225"/>
                <a:ext cx="13625" cy="2750"/>
              </a:xfrm>
              <a:custGeom>
                <a:avLst/>
                <a:gdLst/>
                <a:ahLst/>
                <a:cxnLst/>
                <a:rect l="l" t="t" r="r" b="b"/>
                <a:pathLst>
                  <a:path w="545" h="110" extrusionOk="0">
                    <a:moveTo>
                      <a:pt x="168" y="1"/>
                    </a:moveTo>
                    <a:cubicBezTo>
                      <a:pt x="63" y="1"/>
                      <a:pt x="0" y="22"/>
                      <a:pt x="0" y="43"/>
                    </a:cubicBezTo>
                    <a:cubicBezTo>
                      <a:pt x="0" y="61"/>
                      <a:pt x="202" y="110"/>
                      <a:pt x="311" y="110"/>
                    </a:cubicBezTo>
                    <a:cubicBezTo>
                      <a:pt x="329" y="110"/>
                      <a:pt x="344" y="108"/>
                      <a:pt x="356" y="105"/>
                    </a:cubicBezTo>
                    <a:cubicBezTo>
                      <a:pt x="461" y="105"/>
                      <a:pt x="544" y="43"/>
                      <a:pt x="544" y="22"/>
                    </a:cubicBezTo>
                    <a:cubicBezTo>
                      <a:pt x="544" y="1"/>
                      <a:pt x="272" y="1"/>
                      <a:pt x="1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45"/>
              <p:cNvSpPr/>
              <p:nvPr/>
            </p:nvSpPr>
            <p:spPr>
              <a:xfrm>
                <a:off x="5740450" y="956325"/>
                <a:ext cx="3700" cy="12050"/>
              </a:xfrm>
              <a:custGeom>
                <a:avLst/>
                <a:gdLst/>
                <a:ahLst/>
                <a:cxnLst/>
                <a:rect l="l" t="t" r="r" b="b"/>
                <a:pathLst>
                  <a:path w="148" h="482" extrusionOk="0">
                    <a:moveTo>
                      <a:pt x="22" y="0"/>
                    </a:moveTo>
                    <a:cubicBezTo>
                      <a:pt x="1" y="0"/>
                      <a:pt x="1" y="251"/>
                      <a:pt x="1" y="335"/>
                    </a:cubicBezTo>
                    <a:cubicBezTo>
                      <a:pt x="22" y="419"/>
                      <a:pt x="42" y="481"/>
                      <a:pt x="63" y="481"/>
                    </a:cubicBezTo>
                    <a:cubicBezTo>
                      <a:pt x="105" y="481"/>
                      <a:pt x="147" y="251"/>
                      <a:pt x="126" y="147"/>
                    </a:cubicBezTo>
                    <a:cubicBezTo>
                      <a:pt x="105" y="63"/>
                      <a:pt x="42" y="0"/>
                      <a:pt x="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45"/>
              <p:cNvSpPr/>
              <p:nvPr/>
            </p:nvSpPr>
            <p:spPr>
              <a:xfrm>
                <a:off x="5574625" y="1164500"/>
                <a:ext cx="3700" cy="7875"/>
              </a:xfrm>
              <a:custGeom>
                <a:avLst/>
                <a:gdLst/>
                <a:ahLst/>
                <a:cxnLst/>
                <a:rect l="l" t="t" r="r" b="b"/>
                <a:pathLst>
                  <a:path w="148" h="315" extrusionOk="0">
                    <a:moveTo>
                      <a:pt x="43" y="1"/>
                    </a:moveTo>
                    <a:cubicBezTo>
                      <a:pt x="1" y="1"/>
                      <a:pt x="1" y="168"/>
                      <a:pt x="1" y="210"/>
                    </a:cubicBezTo>
                    <a:cubicBezTo>
                      <a:pt x="1" y="273"/>
                      <a:pt x="43" y="315"/>
                      <a:pt x="64" y="315"/>
                    </a:cubicBezTo>
                    <a:cubicBezTo>
                      <a:pt x="85" y="315"/>
                      <a:pt x="147" y="168"/>
                      <a:pt x="147" y="105"/>
                    </a:cubicBezTo>
                    <a:cubicBezTo>
                      <a:pt x="105" y="22"/>
                      <a:pt x="64" y="1"/>
                      <a:pt x="4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45"/>
              <p:cNvSpPr/>
              <p:nvPr/>
            </p:nvSpPr>
            <p:spPr>
              <a:xfrm>
                <a:off x="5164525" y="1163450"/>
                <a:ext cx="3175" cy="9975"/>
              </a:xfrm>
              <a:custGeom>
                <a:avLst/>
                <a:gdLst/>
                <a:ahLst/>
                <a:cxnLst/>
                <a:rect l="l" t="t" r="r" b="b"/>
                <a:pathLst>
                  <a:path w="127" h="399" extrusionOk="0">
                    <a:moveTo>
                      <a:pt x="43" y="1"/>
                    </a:moveTo>
                    <a:cubicBezTo>
                      <a:pt x="1" y="22"/>
                      <a:pt x="1" y="168"/>
                      <a:pt x="1" y="252"/>
                    </a:cubicBezTo>
                    <a:cubicBezTo>
                      <a:pt x="1" y="336"/>
                      <a:pt x="1" y="398"/>
                      <a:pt x="43" y="398"/>
                    </a:cubicBezTo>
                    <a:cubicBezTo>
                      <a:pt x="63" y="398"/>
                      <a:pt x="126" y="210"/>
                      <a:pt x="105" y="126"/>
                    </a:cubicBezTo>
                    <a:cubicBezTo>
                      <a:pt x="105" y="43"/>
                      <a:pt x="63" y="1"/>
                      <a:pt x="4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45"/>
              <p:cNvSpPr/>
              <p:nvPr/>
            </p:nvSpPr>
            <p:spPr>
              <a:xfrm>
                <a:off x="1763925" y="1000775"/>
                <a:ext cx="890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106" extrusionOk="0">
                    <a:moveTo>
                      <a:pt x="105" y="1"/>
                    </a:moveTo>
                    <a:cubicBezTo>
                      <a:pt x="21" y="1"/>
                      <a:pt x="0" y="42"/>
                      <a:pt x="0" y="63"/>
                    </a:cubicBezTo>
                    <a:cubicBezTo>
                      <a:pt x="0" y="105"/>
                      <a:pt x="189" y="105"/>
                      <a:pt x="251" y="105"/>
                    </a:cubicBezTo>
                    <a:cubicBezTo>
                      <a:pt x="293" y="105"/>
                      <a:pt x="356" y="63"/>
                      <a:pt x="356" y="42"/>
                    </a:cubicBezTo>
                    <a:cubicBezTo>
                      <a:pt x="356" y="22"/>
                      <a:pt x="168" y="1"/>
                      <a:pt x="1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45"/>
              <p:cNvSpPr/>
              <p:nvPr/>
            </p:nvSpPr>
            <p:spPr>
              <a:xfrm>
                <a:off x="1748225" y="1001300"/>
                <a:ext cx="8925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357" h="106" extrusionOk="0">
                    <a:moveTo>
                      <a:pt x="105" y="1"/>
                    </a:moveTo>
                    <a:cubicBezTo>
                      <a:pt x="63" y="1"/>
                      <a:pt x="1" y="21"/>
                      <a:pt x="1" y="42"/>
                    </a:cubicBezTo>
                    <a:cubicBezTo>
                      <a:pt x="1" y="84"/>
                      <a:pt x="189" y="105"/>
                      <a:pt x="252" y="105"/>
                    </a:cubicBezTo>
                    <a:cubicBezTo>
                      <a:pt x="314" y="105"/>
                      <a:pt x="356" y="42"/>
                      <a:pt x="356" y="21"/>
                    </a:cubicBezTo>
                    <a:cubicBezTo>
                      <a:pt x="356" y="1"/>
                      <a:pt x="168" y="1"/>
                      <a:pt x="1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45"/>
              <p:cNvSpPr/>
              <p:nvPr/>
            </p:nvSpPr>
            <p:spPr>
              <a:xfrm>
                <a:off x="1681275" y="1002350"/>
                <a:ext cx="840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336" h="106" extrusionOk="0">
                    <a:moveTo>
                      <a:pt x="105" y="0"/>
                    </a:moveTo>
                    <a:cubicBezTo>
                      <a:pt x="42" y="0"/>
                      <a:pt x="0" y="42"/>
                      <a:pt x="0" y="63"/>
                    </a:cubicBezTo>
                    <a:cubicBezTo>
                      <a:pt x="0" y="84"/>
                      <a:pt x="168" y="105"/>
                      <a:pt x="231" y="105"/>
                    </a:cubicBezTo>
                    <a:cubicBezTo>
                      <a:pt x="314" y="105"/>
                      <a:pt x="335" y="63"/>
                      <a:pt x="335" y="21"/>
                    </a:cubicBezTo>
                    <a:cubicBezTo>
                      <a:pt x="335" y="0"/>
                      <a:pt x="147" y="0"/>
                      <a:pt x="1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45"/>
              <p:cNvSpPr/>
              <p:nvPr/>
            </p:nvSpPr>
            <p:spPr>
              <a:xfrm>
                <a:off x="5563650" y="1169725"/>
                <a:ext cx="4200" cy="7875"/>
              </a:xfrm>
              <a:custGeom>
                <a:avLst/>
                <a:gdLst/>
                <a:ahLst/>
                <a:cxnLst/>
                <a:rect l="l" t="t" r="r" b="b"/>
                <a:pathLst>
                  <a:path w="168" h="315" extrusionOk="0">
                    <a:moveTo>
                      <a:pt x="105" y="1"/>
                    </a:moveTo>
                    <a:cubicBezTo>
                      <a:pt x="84" y="1"/>
                      <a:pt x="0" y="189"/>
                      <a:pt x="21" y="252"/>
                    </a:cubicBezTo>
                    <a:cubicBezTo>
                      <a:pt x="63" y="294"/>
                      <a:pt x="105" y="315"/>
                      <a:pt x="126" y="315"/>
                    </a:cubicBezTo>
                    <a:cubicBezTo>
                      <a:pt x="168" y="315"/>
                      <a:pt x="168" y="168"/>
                      <a:pt x="168" y="106"/>
                    </a:cubicBezTo>
                    <a:cubicBezTo>
                      <a:pt x="168" y="43"/>
                      <a:pt x="126" y="1"/>
                      <a:pt x="1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45"/>
              <p:cNvSpPr/>
              <p:nvPr/>
            </p:nvSpPr>
            <p:spPr>
              <a:xfrm>
                <a:off x="5561025" y="1006000"/>
                <a:ext cx="8325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333" h="180" extrusionOk="0">
                    <a:moveTo>
                      <a:pt x="210" y="1"/>
                    </a:moveTo>
                    <a:lnTo>
                      <a:pt x="105" y="22"/>
                    </a:lnTo>
                    <a:cubicBezTo>
                      <a:pt x="1" y="64"/>
                      <a:pt x="126" y="147"/>
                      <a:pt x="231" y="168"/>
                    </a:cubicBezTo>
                    <a:cubicBezTo>
                      <a:pt x="250" y="176"/>
                      <a:pt x="265" y="179"/>
                      <a:pt x="277" y="179"/>
                    </a:cubicBezTo>
                    <a:cubicBezTo>
                      <a:pt x="332" y="179"/>
                      <a:pt x="317" y="108"/>
                      <a:pt x="231" y="22"/>
                    </a:cubicBezTo>
                    <a:lnTo>
                      <a:pt x="21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45"/>
              <p:cNvSpPr/>
              <p:nvPr/>
            </p:nvSpPr>
            <p:spPr>
              <a:xfrm>
                <a:off x="1760775" y="1066175"/>
                <a:ext cx="8400" cy="2250"/>
              </a:xfrm>
              <a:custGeom>
                <a:avLst/>
                <a:gdLst/>
                <a:ahLst/>
                <a:cxnLst/>
                <a:rect l="l" t="t" r="r" b="b"/>
                <a:pathLst>
                  <a:path w="336" h="90" extrusionOk="0">
                    <a:moveTo>
                      <a:pt x="105" y="0"/>
                    </a:moveTo>
                    <a:cubicBezTo>
                      <a:pt x="64" y="0"/>
                      <a:pt x="1" y="21"/>
                      <a:pt x="1" y="42"/>
                    </a:cubicBezTo>
                    <a:cubicBezTo>
                      <a:pt x="1" y="59"/>
                      <a:pt x="124" y="89"/>
                      <a:pt x="193" y="89"/>
                    </a:cubicBezTo>
                    <a:cubicBezTo>
                      <a:pt x="210" y="89"/>
                      <a:pt x="223" y="88"/>
                      <a:pt x="231" y="84"/>
                    </a:cubicBezTo>
                    <a:cubicBezTo>
                      <a:pt x="315" y="84"/>
                      <a:pt x="336" y="42"/>
                      <a:pt x="336" y="21"/>
                    </a:cubicBezTo>
                    <a:cubicBezTo>
                      <a:pt x="336" y="0"/>
                      <a:pt x="168" y="0"/>
                      <a:pt x="1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45"/>
              <p:cNvSpPr/>
              <p:nvPr/>
            </p:nvSpPr>
            <p:spPr>
              <a:xfrm>
                <a:off x="5792750" y="940625"/>
                <a:ext cx="2650" cy="945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378" extrusionOk="0">
                    <a:moveTo>
                      <a:pt x="22" y="0"/>
                    </a:moveTo>
                    <a:cubicBezTo>
                      <a:pt x="1" y="0"/>
                      <a:pt x="1" y="168"/>
                      <a:pt x="1" y="251"/>
                    </a:cubicBezTo>
                    <a:cubicBezTo>
                      <a:pt x="1" y="335"/>
                      <a:pt x="1" y="377"/>
                      <a:pt x="22" y="377"/>
                    </a:cubicBezTo>
                    <a:cubicBezTo>
                      <a:pt x="43" y="377"/>
                      <a:pt x="106" y="210"/>
                      <a:pt x="106" y="126"/>
                    </a:cubicBezTo>
                    <a:cubicBezTo>
                      <a:pt x="106" y="42"/>
                      <a:pt x="43" y="0"/>
                      <a:pt x="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45"/>
              <p:cNvSpPr/>
              <p:nvPr/>
            </p:nvSpPr>
            <p:spPr>
              <a:xfrm>
                <a:off x="1818325" y="1088000"/>
                <a:ext cx="8400" cy="2775"/>
              </a:xfrm>
              <a:custGeom>
                <a:avLst/>
                <a:gdLst/>
                <a:ahLst/>
                <a:cxnLst/>
                <a:rect l="l" t="t" r="r" b="b"/>
                <a:pathLst>
                  <a:path w="336" h="111" extrusionOk="0">
                    <a:moveTo>
                      <a:pt x="150" y="0"/>
                    </a:moveTo>
                    <a:cubicBezTo>
                      <a:pt x="133" y="0"/>
                      <a:pt x="117" y="2"/>
                      <a:pt x="105" y="6"/>
                    </a:cubicBezTo>
                    <a:cubicBezTo>
                      <a:pt x="21" y="6"/>
                      <a:pt x="0" y="48"/>
                      <a:pt x="0" y="90"/>
                    </a:cubicBezTo>
                    <a:cubicBezTo>
                      <a:pt x="0" y="110"/>
                      <a:pt x="189" y="110"/>
                      <a:pt x="231" y="110"/>
                    </a:cubicBezTo>
                    <a:cubicBezTo>
                      <a:pt x="293" y="110"/>
                      <a:pt x="335" y="90"/>
                      <a:pt x="335" y="48"/>
                    </a:cubicBezTo>
                    <a:cubicBezTo>
                      <a:pt x="335" y="31"/>
                      <a:pt x="226" y="0"/>
                      <a:pt x="1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45"/>
              <p:cNvSpPr/>
              <p:nvPr/>
            </p:nvSpPr>
            <p:spPr>
              <a:xfrm>
                <a:off x="5672975" y="943250"/>
                <a:ext cx="212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85" h="168" extrusionOk="0">
                    <a:moveTo>
                      <a:pt x="42" y="0"/>
                    </a:moveTo>
                    <a:cubicBezTo>
                      <a:pt x="42" y="0"/>
                      <a:pt x="21" y="105"/>
                      <a:pt x="0" y="126"/>
                    </a:cubicBezTo>
                    <a:cubicBezTo>
                      <a:pt x="0" y="146"/>
                      <a:pt x="42" y="167"/>
                      <a:pt x="42" y="167"/>
                    </a:cubicBezTo>
                    <a:cubicBezTo>
                      <a:pt x="84" y="167"/>
                      <a:pt x="84" y="63"/>
                      <a:pt x="84" y="42"/>
                    </a:cubicBezTo>
                    <a:cubicBezTo>
                      <a:pt x="84" y="21"/>
                      <a:pt x="42" y="0"/>
                      <a:pt x="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45"/>
              <p:cNvSpPr/>
              <p:nvPr/>
            </p:nvSpPr>
            <p:spPr>
              <a:xfrm>
                <a:off x="5833575" y="925975"/>
                <a:ext cx="210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84" h="189" extrusionOk="0">
                    <a:moveTo>
                      <a:pt x="63" y="1"/>
                    </a:moveTo>
                    <a:cubicBezTo>
                      <a:pt x="42" y="1"/>
                      <a:pt x="0" y="84"/>
                      <a:pt x="0" y="126"/>
                    </a:cubicBezTo>
                    <a:cubicBezTo>
                      <a:pt x="0" y="168"/>
                      <a:pt x="63" y="189"/>
                      <a:pt x="63" y="189"/>
                    </a:cubicBezTo>
                    <a:cubicBezTo>
                      <a:pt x="84" y="189"/>
                      <a:pt x="84" y="84"/>
                      <a:pt x="84" y="63"/>
                    </a:cubicBezTo>
                    <a:cubicBezTo>
                      <a:pt x="84" y="21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45"/>
              <p:cNvSpPr/>
              <p:nvPr/>
            </p:nvSpPr>
            <p:spPr>
              <a:xfrm>
                <a:off x="1701150" y="1011775"/>
                <a:ext cx="5250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210" h="84" extrusionOk="0">
                    <a:moveTo>
                      <a:pt x="84" y="0"/>
                    </a:moveTo>
                    <a:cubicBezTo>
                      <a:pt x="21" y="0"/>
                      <a:pt x="0" y="21"/>
                      <a:pt x="0" y="21"/>
                    </a:cubicBezTo>
                    <a:cubicBezTo>
                      <a:pt x="0" y="42"/>
                      <a:pt x="84" y="84"/>
                      <a:pt x="126" y="84"/>
                    </a:cubicBezTo>
                    <a:cubicBezTo>
                      <a:pt x="189" y="84"/>
                      <a:pt x="210" y="21"/>
                      <a:pt x="210" y="21"/>
                    </a:cubicBezTo>
                    <a:cubicBezTo>
                      <a:pt x="210" y="0"/>
                      <a:pt x="105" y="0"/>
                      <a:pt x="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45"/>
              <p:cNvSpPr/>
              <p:nvPr/>
            </p:nvSpPr>
            <p:spPr>
              <a:xfrm>
                <a:off x="1827725" y="1055250"/>
                <a:ext cx="4225" cy="3625"/>
              </a:xfrm>
              <a:custGeom>
                <a:avLst/>
                <a:gdLst/>
                <a:ahLst/>
                <a:cxnLst/>
                <a:rect l="l" t="t" r="r" b="b"/>
                <a:pathLst>
                  <a:path w="169" h="145" extrusionOk="0">
                    <a:moveTo>
                      <a:pt x="51" y="0"/>
                    </a:moveTo>
                    <a:cubicBezTo>
                      <a:pt x="20" y="0"/>
                      <a:pt x="1" y="19"/>
                      <a:pt x="1" y="19"/>
                    </a:cubicBezTo>
                    <a:lnTo>
                      <a:pt x="106" y="123"/>
                    </a:lnTo>
                    <a:cubicBezTo>
                      <a:pt x="147" y="144"/>
                      <a:pt x="168" y="144"/>
                      <a:pt x="168" y="144"/>
                    </a:cubicBezTo>
                    <a:cubicBezTo>
                      <a:pt x="168" y="144"/>
                      <a:pt x="127" y="60"/>
                      <a:pt x="106" y="19"/>
                    </a:cubicBezTo>
                    <a:cubicBezTo>
                      <a:pt x="85" y="5"/>
                      <a:pt x="66" y="0"/>
                      <a:pt x="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45"/>
              <p:cNvSpPr/>
              <p:nvPr/>
            </p:nvSpPr>
            <p:spPr>
              <a:xfrm>
                <a:off x="1779600" y="1056675"/>
                <a:ext cx="4225" cy="3225"/>
              </a:xfrm>
              <a:custGeom>
                <a:avLst/>
                <a:gdLst/>
                <a:ahLst/>
                <a:cxnLst/>
                <a:rect l="l" t="t" r="r" b="b"/>
                <a:pathLst>
                  <a:path w="169" h="129" extrusionOk="0">
                    <a:moveTo>
                      <a:pt x="145" y="0"/>
                    </a:moveTo>
                    <a:cubicBezTo>
                      <a:pt x="130" y="0"/>
                      <a:pt x="59" y="69"/>
                      <a:pt x="22" y="87"/>
                    </a:cubicBezTo>
                    <a:cubicBezTo>
                      <a:pt x="1" y="108"/>
                      <a:pt x="1" y="129"/>
                      <a:pt x="1" y="129"/>
                    </a:cubicBezTo>
                    <a:cubicBezTo>
                      <a:pt x="43" y="129"/>
                      <a:pt x="106" y="87"/>
                      <a:pt x="147" y="87"/>
                    </a:cubicBezTo>
                    <a:cubicBezTo>
                      <a:pt x="168" y="66"/>
                      <a:pt x="147" y="3"/>
                      <a:pt x="147" y="3"/>
                    </a:cubicBezTo>
                    <a:cubicBezTo>
                      <a:pt x="147" y="1"/>
                      <a:pt x="146" y="0"/>
                      <a:pt x="1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45"/>
              <p:cNvSpPr/>
              <p:nvPr/>
            </p:nvSpPr>
            <p:spPr>
              <a:xfrm>
                <a:off x="1693300" y="1038450"/>
                <a:ext cx="2125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189" extrusionOk="0">
                    <a:moveTo>
                      <a:pt x="42" y="0"/>
                    </a:moveTo>
                    <a:cubicBezTo>
                      <a:pt x="1" y="0"/>
                      <a:pt x="1" y="105"/>
                      <a:pt x="1" y="126"/>
                    </a:cubicBezTo>
                    <a:cubicBezTo>
                      <a:pt x="1" y="168"/>
                      <a:pt x="42" y="188"/>
                      <a:pt x="42" y="188"/>
                    </a:cubicBezTo>
                    <a:cubicBezTo>
                      <a:pt x="42" y="188"/>
                      <a:pt x="63" y="105"/>
                      <a:pt x="84" y="63"/>
                    </a:cubicBezTo>
                    <a:cubicBezTo>
                      <a:pt x="84" y="21"/>
                      <a:pt x="42" y="0"/>
                      <a:pt x="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45"/>
              <p:cNvSpPr/>
              <p:nvPr/>
            </p:nvSpPr>
            <p:spPr>
              <a:xfrm>
                <a:off x="5817350" y="912375"/>
                <a:ext cx="2125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189" extrusionOk="0">
                    <a:moveTo>
                      <a:pt x="63" y="1"/>
                    </a:moveTo>
                    <a:cubicBezTo>
                      <a:pt x="63" y="1"/>
                      <a:pt x="21" y="84"/>
                      <a:pt x="0" y="126"/>
                    </a:cubicBezTo>
                    <a:cubicBezTo>
                      <a:pt x="0" y="147"/>
                      <a:pt x="63" y="189"/>
                      <a:pt x="63" y="189"/>
                    </a:cubicBezTo>
                    <a:cubicBezTo>
                      <a:pt x="84" y="189"/>
                      <a:pt x="84" y="84"/>
                      <a:pt x="84" y="42"/>
                    </a:cubicBezTo>
                    <a:cubicBezTo>
                      <a:pt x="84" y="21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45"/>
              <p:cNvSpPr/>
              <p:nvPr/>
            </p:nvSpPr>
            <p:spPr>
              <a:xfrm>
                <a:off x="1961125" y="781600"/>
                <a:ext cx="3675" cy="3275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31" extrusionOk="0">
                    <a:moveTo>
                      <a:pt x="147" y="1"/>
                    </a:moveTo>
                    <a:lnTo>
                      <a:pt x="147" y="1"/>
                    </a:lnTo>
                    <a:cubicBezTo>
                      <a:pt x="147" y="1"/>
                      <a:pt x="42" y="22"/>
                      <a:pt x="21" y="42"/>
                    </a:cubicBezTo>
                    <a:cubicBezTo>
                      <a:pt x="0" y="84"/>
                      <a:pt x="21" y="126"/>
                      <a:pt x="21" y="126"/>
                    </a:cubicBezTo>
                    <a:cubicBezTo>
                      <a:pt x="21" y="129"/>
                      <a:pt x="23" y="130"/>
                      <a:pt x="26" y="130"/>
                    </a:cubicBezTo>
                    <a:cubicBezTo>
                      <a:pt x="43" y="130"/>
                      <a:pt x="108" y="79"/>
                      <a:pt x="126" y="42"/>
                    </a:cubicBezTo>
                    <a:cubicBezTo>
                      <a:pt x="147" y="22"/>
                      <a:pt x="147" y="1"/>
                      <a:pt x="14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45"/>
              <p:cNvSpPr/>
              <p:nvPr/>
            </p:nvSpPr>
            <p:spPr>
              <a:xfrm>
                <a:off x="5751950" y="992925"/>
                <a:ext cx="4225" cy="3250"/>
              </a:xfrm>
              <a:custGeom>
                <a:avLst/>
                <a:gdLst/>
                <a:ahLst/>
                <a:cxnLst/>
                <a:rect l="l" t="t" r="r" b="b"/>
                <a:pathLst>
                  <a:path w="169" h="130" extrusionOk="0">
                    <a:moveTo>
                      <a:pt x="168" y="1"/>
                    </a:moveTo>
                    <a:cubicBezTo>
                      <a:pt x="168" y="1"/>
                      <a:pt x="64" y="43"/>
                      <a:pt x="22" y="43"/>
                    </a:cubicBezTo>
                    <a:cubicBezTo>
                      <a:pt x="1" y="64"/>
                      <a:pt x="22" y="126"/>
                      <a:pt x="22" y="126"/>
                    </a:cubicBezTo>
                    <a:cubicBezTo>
                      <a:pt x="22" y="129"/>
                      <a:pt x="23" y="130"/>
                      <a:pt x="25" y="130"/>
                    </a:cubicBezTo>
                    <a:cubicBezTo>
                      <a:pt x="39" y="130"/>
                      <a:pt x="108" y="61"/>
                      <a:pt x="126" y="43"/>
                    </a:cubicBezTo>
                    <a:cubicBezTo>
                      <a:pt x="168" y="22"/>
                      <a:pt x="168" y="1"/>
                      <a:pt x="1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45"/>
              <p:cNvSpPr/>
              <p:nvPr/>
            </p:nvSpPr>
            <p:spPr>
              <a:xfrm>
                <a:off x="5756150" y="989175"/>
                <a:ext cx="3675" cy="3775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51" extrusionOk="0">
                    <a:moveTo>
                      <a:pt x="123" y="1"/>
                    </a:moveTo>
                    <a:cubicBezTo>
                      <a:pt x="108" y="1"/>
                      <a:pt x="40" y="69"/>
                      <a:pt x="21" y="88"/>
                    </a:cubicBezTo>
                    <a:cubicBezTo>
                      <a:pt x="0" y="109"/>
                      <a:pt x="0" y="151"/>
                      <a:pt x="0" y="151"/>
                    </a:cubicBezTo>
                    <a:cubicBezTo>
                      <a:pt x="0" y="151"/>
                      <a:pt x="105" y="88"/>
                      <a:pt x="126" y="88"/>
                    </a:cubicBezTo>
                    <a:cubicBezTo>
                      <a:pt x="147" y="67"/>
                      <a:pt x="126" y="46"/>
                      <a:pt x="126" y="4"/>
                    </a:cubicBezTo>
                    <a:cubicBezTo>
                      <a:pt x="126" y="2"/>
                      <a:pt x="125" y="1"/>
                      <a:pt x="12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45"/>
              <p:cNvSpPr/>
              <p:nvPr/>
            </p:nvSpPr>
            <p:spPr>
              <a:xfrm>
                <a:off x="1776475" y="1059900"/>
                <a:ext cx="420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50" extrusionOk="0">
                    <a:moveTo>
                      <a:pt x="168" y="0"/>
                    </a:moveTo>
                    <a:cubicBezTo>
                      <a:pt x="168" y="0"/>
                      <a:pt x="63" y="63"/>
                      <a:pt x="21" y="63"/>
                    </a:cubicBezTo>
                    <a:cubicBezTo>
                      <a:pt x="0" y="84"/>
                      <a:pt x="21" y="146"/>
                      <a:pt x="21" y="146"/>
                    </a:cubicBezTo>
                    <a:cubicBezTo>
                      <a:pt x="21" y="149"/>
                      <a:pt x="22" y="150"/>
                      <a:pt x="24" y="150"/>
                    </a:cubicBezTo>
                    <a:cubicBezTo>
                      <a:pt x="39" y="150"/>
                      <a:pt x="107" y="81"/>
                      <a:pt x="126" y="63"/>
                    </a:cubicBezTo>
                    <a:cubicBezTo>
                      <a:pt x="168" y="42"/>
                      <a:pt x="168" y="0"/>
                      <a:pt x="1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45"/>
              <p:cNvSpPr/>
              <p:nvPr/>
            </p:nvSpPr>
            <p:spPr>
              <a:xfrm>
                <a:off x="5670350" y="1027450"/>
                <a:ext cx="21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5" h="190" extrusionOk="0">
                    <a:moveTo>
                      <a:pt x="43" y="1"/>
                    </a:moveTo>
                    <a:cubicBezTo>
                      <a:pt x="22" y="1"/>
                      <a:pt x="1" y="84"/>
                      <a:pt x="1" y="126"/>
                    </a:cubicBezTo>
                    <a:cubicBezTo>
                      <a:pt x="1" y="147"/>
                      <a:pt x="43" y="189"/>
                      <a:pt x="43" y="189"/>
                    </a:cubicBezTo>
                    <a:cubicBezTo>
                      <a:pt x="85" y="189"/>
                      <a:pt x="85" y="84"/>
                      <a:pt x="85" y="43"/>
                    </a:cubicBezTo>
                    <a:cubicBezTo>
                      <a:pt x="85" y="22"/>
                      <a:pt x="43" y="1"/>
                      <a:pt x="4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45"/>
              <p:cNvSpPr/>
              <p:nvPr/>
            </p:nvSpPr>
            <p:spPr>
              <a:xfrm>
                <a:off x="1844475" y="1086050"/>
                <a:ext cx="2125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189" extrusionOk="0">
                    <a:moveTo>
                      <a:pt x="63" y="0"/>
                    </a:moveTo>
                    <a:cubicBezTo>
                      <a:pt x="63" y="0"/>
                      <a:pt x="21" y="105"/>
                      <a:pt x="1" y="126"/>
                    </a:cubicBezTo>
                    <a:cubicBezTo>
                      <a:pt x="1" y="168"/>
                      <a:pt x="63" y="188"/>
                      <a:pt x="63" y="188"/>
                    </a:cubicBezTo>
                    <a:cubicBezTo>
                      <a:pt x="84" y="188"/>
                      <a:pt x="84" y="84"/>
                      <a:pt x="84" y="63"/>
                    </a:cubicBezTo>
                    <a:cubicBezTo>
                      <a:pt x="84" y="21"/>
                      <a:pt x="63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45"/>
              <p:cNvSpPr/>
              <p:nvPr/>
            </p:nvSpPr>
            <p:spPr>
              <a:xfrm>
                <a:off x="1777000" y="1088125"/>
                <a:ext cx="21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5" h="190" extrusionOk="0">
                    <a:moveTo>
                      <a:pt x="63" y="1"/>
                    </a:moveTo>
                    <a:cubicBezTo>
                      <a:pt x="63" y="1"/>
                      <a:pt x="42" y="85"/>
                      <a:pt x="0" y="126"/>
                    </a:cubicBezTo>
                    <a:cubicBezTo>
                      <a:pt x="0" y="168"/>
                      <a:pt x="63" y="189"/>
                      <a:pt x="63" y="189"/>
                    </a:cubicBezTo>
                    <a:cubicBezTo>
                      <a:pt x="84" y="189"/>
                      <a:pt x="84" y="85"/>
                      <a:pt x="84" y="43"/>
                    </a:cubicBezTo>
                    <a:cubicBezTo>
                      <a:pt x="84" y="22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19" name="Google Shape;1619;p45"/>
            <p:cNvSpPr/>
            <p:nvPr/>
          </p:nvSpPr>
          <p:spPr>
            <a:xfrm rot="10800000">
              <a:off x="-1433796" y="3962166"/>
              <a:ext cx="4380573" cy="547662"/>
            </a:xfrm>
            <a:custGeom>
              <a:avLst/>
              <a:gdLst/>
              <a:ahLst/>
              <a:cxnLst/>
              <a:rect l="l" t="t" r="r" b="b"/>
              <a:pathLst>
                <a:path w="162892" h="16621" extrusionOk="0">
                  <a:moveTo>
                    <a:pt x="145127" y="1055"/>
                  </a:moveTo>
                  <a:cubicBezTo>
                    <a:pt x="145303" y="1055"/>
                    <a:pt x="145480" y="1111"/>
                    <a:pt x="145650" y="1179"/>
                  </a:cubicBezTo>
                  <a:cubicBezTo>
                    <a:pt x="145336" y="1179"/>
                    <a:pt x="145002" y="1200"/>
                    <a:pt x="144688" y="1200"/>
                  </a:cubicBezTo>
                  <a:cubicBezTo>
                    <a:pt x="144831" y="1095"/>
                    <a:pt x="144979" y="1055"/>
                    <a:pt x="145127" y="1055"/>
                  </a:cubicBezTo>
                  <a:close/>
                  <a:moveTo>
                    <a:pt x="151556" y="1092"/>
                  </a:moveTo>
                  <a:cubicBezTo>
                    <a:pt x="151626" y="1092"/>
                    <a:pt x="151676" y="1161"/>
                    <a:pt x="151676" y="1179"/>
                  </a:cubicBezTo>
                  <a:cubicBezTo>
                    <a:pt x="151676" y="1200"/>
                    <a:pt x="151613" y="1242"/>
                    <a:pt x="151572" y="1242"/>
                  </a:cubicBezTo>
                  <a:cubicBezTo>
                    <a:pt x="151509" y="1242"/>
                    <a:pt x="151321" y="1200"/>
                    <a:pt x="151300" y="1179"/>
                  </a:cubicBezTo>
                  <a:cubicBezTo>
                    <a:pt x="151300" y="1158"/>
                    <a:pt x="151488" y="1117"/>
                    <a:pt x="151530" y="1096"/>
                  </a:cubicBezTo>
                  <a:cubicBezTo>
                    <a:pt x="151539" y="1093"/>
                    <a:pt x="151548" y="1092"/>
                    <a:pt x="151556" y="1092"/>
                  </a:cubicBezTo>
                  <a:close/>
                  <a:moveTo>
                    <a:pt x="153915" y="1200"/>
                  </a:moveTo>
                  <a:cubicBezTo>
                    <a:pt x="153915" y="1200"/>
                    <a:pt x="153936" y="1305"/>
                    <a:pt x="153936" y="1347"/>
                  </a:cubicBezTo>
                  <a:cubicBezTo>
                    <a:pt x="153936" y="1368"/>
                    <a:pt x="153894" y="1389"/>
                    <a:pt x="153894" y="1389"/>
                  </a:cubicBezTo>
                  <a:cubicBezTo>
                    <a:pt x="153873" y="1389"/>
                    <a:pt x="153873" y="1368"/>
                    <a:pt x="153873" y="1347"/>
                  </a:cubicBezTo>
                  <a:cubicBezTo>
                    <a:pt x="153873" y="1305"/>
                    <a:pt x="153894" y="1242"/>
                    <a:pt x="153915" y="1200"/>
                  </a:cubicBezTo>
                  <a:close/>
                  <a:moveTo>
                    <a:pt x="139603" y="1389"/>
                  </a:moveTo>
                  <a:cubicBezTo>
                    <a:pt x="139666" y="1389"/>
                    <a:pt x="139687" y="1451"/>
                    <a:pt x="139687" y="1451"/>
                  </a:cubicBezTo>
                  <a:cubicBezTo>
                    <a:pt x="139687" y="1472"/>
                    <a:pt x="139645" y="1472"/>
                    <a:pt x="139603" y="1472"/>
                  </a:cubicBezTo>
                  <a:cubicBezTo>
                    <a:pt x="139561" y="1472"/>
                    <a:pt x="139478" y="1451"/>
                    <a:pt x="139478" y="1409"/>
                  </a:cubicBezTo>
                  <a:cubicBezTo>
                    <a:pt x="139478" y="1389"/>
                    <a:pt x="139582" y="1389"/>
                    <a:pt x="139603" y="1389"/>
                  </a:cubicBezTo>
                  <a:close/>
                  <a:moveTo>
                    <a:pt x="154564" y="1409"/>
                  </a:moveTo>
                  <a:cubicBezTo>
                    <a:pt x="154626" y="1409"/>
                    <a:pt x="154815" y="1472"/>
                    <a:pt x="154815" y="1472"/>
                  </a:cubicBezTo>
                  <a:cubicBezTo>
                    <a:pt x="154815" y="1472"/>
                    <a:pt x="154647" y="1514"/>
                    <a:pt x="154606" y="1556"/>
                  </a:cubicBezTo>
                  <a:cubicBezTo>
                    <a:pt x="154599" y="1558"/>
                    <a:pt x="154592" y="1559"/>
                    <a:pt x="154584" y="1559"/>
                  </a:cubicBezTo>
                  <a:cubicBezTo>
                    <a:pt x="154525" y="1559"/>
                    <a:pt x="154459" y="1491"/>
                    <a:pt x="154459" y="1472"/>
                  </a:cubicBezTo>
                  <a:cubicBezTo>
                    <a:pt x="154459" y="1451"/>
                    <a:pt x="154522" y="1409"/>
                    <a:pt x="154564" y="1409"/>
                  </a:cubicBezTo>
                  <a:close/>
                  <a:moveTo>
                    <a:pt x="155401" y="1598"/>
                  </a:moveTo>
                  <a:cubicBezTo>
                    <a:pt x="155463" y="1598"/>
                    <a:pt x="155673" y="1661"/>
                    <a:pt x="155694" y="1661"/>
                  </a:cubicBezTo>
                  <a:cubicBezTo>
                    <a:pt x="155694" y="1661"/>
                    <a:pt x="155484" y="1681"/>
                    <a:pt x="155401" y="1681"/>
                  </a:cubicBezTo>
                  <a:cubicBezTo>
                    <a:pt x="155338" y="1681"/>
                    <a:pt x="155275" y="1640"/>
                    <a:pt x="155275" y="1619"/>
                  </a:cubicBezTo>
                  <a:cubicBezTo>
                    <a:pt x="155275" y="1619"/>
                    <a:pt x="155338" y="1598"/>
                    <a:pt x="155401" y="1598"/>
                  </a:cubicBezTo>
                  <a:close/>
                  <a:moveTo>
                    <a:pt x="156171" y="1754"/>
                  </a:moveTo>
                  <a:cubicBezTo>
                    <a:pt x="156225" y="1754"/>
                    <a:pt x="156279" y="1811"/>
                    <a:pt x="156279" y="1828"/>
                  </a:cubicBezTo>
                  <a:cubicBezTo>
                    <a:pt x="156279" y="1870"/>
                    <a:pt x="156217" y="1891"/>
                    <a:pt x="156175" y="1891"/>
                  </a:cubicBezTo>
                  <a:cubicBezTo>
                    <a:pt x="156091" y="1891"/>
                    <a:pt x="155903" y="1870"/>
                    <a:pt x="155924" y="1828"/>
                  </a:cubicBezTo>
                  <a:cubicBezTo>
                    <a:pt x="155924" y="1828"/>
                    <a:pt x="156091" y="1786"/>
                    <a:pt x="156133" y="1765"/>
                  </a:cubicBezTo>
                  <a:cubicBezTo>
                    <a:pt x="156145" y="1757"/>
                    <a:pt x="156158" y="1754"/>
                    <a:pt x="156171" y="1754"/>
                  </a:cubicBezTo>
                  <a:close/>
                  <a:moveTo>
                    <a:pt x="136109" y="1828"/>
                  </a:moveTo>
                  <a:cubicBezTo>
                    <a:pt x="136151" y="1828"/>
                    <a:pt x="136339" y="1870"/>
                    <a:pt x="136339" y="1891"/>
                  </a:cubicBezTo>
                  <a:cubicBezTo>
                    <a:pt x="136339" y="1891"/>
                    <a:pt x="136193" y="1933"/>
                    <a:pt x="136130" y="1974"/>
                  </a:cubicBezTo>
                  <a:cubicBezTo>
                    <a:pt x="136125" y="1977"/>
                    <a:pt x="136120" y="1978"/>
                    <a:pt x="136115" y="1978"/>
                  </a:cubicBezTo>
                  <a:cubicBezTo>
                    <a:pt x="136071" y="1978"/>
                    <a:pt x="136004" y="1909"/>
                    <a:pt x="136004" y="1891"/>
                  </a:cubicBezTo>
                  <a:cubicBezTo>
                    <a:pt x="136004" y="1870"/>
                    <a:pt x="136046" y="1828"/>
                    <a:pt x="136109" y="1828"/>
                  </a:cubicBezTo>
                  <a:close/>
                  <a:moveTo>
                    <a:pt x="142533" y="1870"/>
                  </a:moveTo>
                  <a:cubicBezTo>
                    <a:pt x="142595" y="1870"/>
                    <a:pt x="142784" y="1912"/>
                    <a:pt x="142784" y="1912"/>
                  </a:cubicBezTo>
                  <a:cubicBezTo>
                    <a:pt x="142784" y="1912"/>
                    <a:pt x="142616" y="1974"/>
                    <a:pt x="142574" y="1995"/>
                  </a:cubicBezTo>
                  <a:cubicBezTo>
                    <a:pt x="142568" y="1998"/>
                    <a:pt x="142560" y="1999"/>
                    <a:pt x="142553" y="1999"/>
                  </a:cubicBezTo>
                  <a:cubicBezTo>
                    <a:pt x="142494" y="1999"/>
                    <a:pt x="142428" y="1930"/>
                    <a:pt x="142428" y="1912"/>
                  </a:cubicBezTo>
                  <a:cubicBezTo>
                    <a:pt x="142428" y="1891"/>
                    <a:pt x="142491" y="1870"/>
                    <a:pt x="142533" y="1870"/>
                  </a:cubicBezTo>
                  <a:close/>
                  <a:moveTo>
                    <a:pt x="141405" y="1892"/>
                  </a:moveTo>
                  <a:cubicBezTo>
                    <a:pt x="141583" y="1892"/>
                    <a:pt x="141765" y="1948"/>
                    <a:pt x="141947" y="2016"/>
                  </a:cubicBezTo>
                  <a:cubicBezTo>
                    <a:pt x="141633" y="2016"/>
                    <a:pt x="141277" y="2016"/>
                    <a:pt x="140963" y="2037"/>
                  </a:cubicBezTo>
                  <a:cubicBezTo>
                    <a:pt x="141107" y="1932"/>
                    <a:pt x="141255" y="1892"/>
                    <a:pt x="141405" y="1892"/>
                  </a:cubicBezTo>
                  <a:close/>
                  <a:moveTo>
                    <a:pt x="145211" y="1661"/>
                  </a:moveTo>
                  <a:lnTo>
                    <a:pt x="145859" y="1891"/>
                  </a:lnTo>
                  <a:lnTo>
                    <a:pt x="146278" y="2079"/>
                  </a:lnTo>
                  <a:cubicBezTo>
                    <a:pt x="146509" y="2054"/>
                    <a:pt x="146652" y="2043"/>
                    <a:pt x="146704" y="2043"/>
                  </a:cubicBezTo>
                  <a:cubicBezTo>
                    <a:pt x="146783" y="2043"/>
                    <a:pt x="146645" y="2070"/>
                    <a:pt x="146278" y="2121"/>
                  </a:cubicBezTo>
                  <a:lnTo>
                    <a:pt x="145190" y="2121"/>
                  </a:lnTo>
                  <a:cubicBezTo>
                    <a:pt x="144583" y="2016"/>
                    <a:pt x="144081" y="1870"/>
                    <a:pt x="144081" y="1828"/>
                  </a:cubicBezTo>
                  <a:cubicBezTo>
                    <a:pt x="144081" y="1807"/>
                    <a:pt x="144583" y="1723"/>
                    <a:pt x="145211" y="1661"/>
                  </a:cubicBezTo>
                  <a:close/>
                  <a:moveTo>
                    <a:pt x="139919" y="1931"/>
                  </a:moveTo>
                  <a:cubicBezTo>
                    <a:pt x="140099" y="1931"/>
                    <a:pt x="140117" y="2164"/>
                    <a:pt x="139939" y="2164"/>
                  </a:cubicBezTo>
                  <a:cubicBezTo>
                    <a:pt x="139932" y="2164"/>
                    <a:pt x="139925" y="2164"/>
                    <a:pt x="139917" y="2163"/>
                  </a:cubicBezTo>
                  <a:cubicBezTo>
                    <a:pt x="139687" y="2142"/>
                    <a:pt x="139499" y="2037"/>
                    <a:pt x="139499" y="2016"/>
                  </a:cubicBezTo>
                  <a:cubicBezTo>
                    <a:pt x="139499" y="1974"/>
                    <a:pt x="139687" y="1933"/>
                    <a:pt x="139896" y="1933"/>
                  </a:cubicBezTo>
                  <a:cubicBezTo>
                    <a:pt x="139904" y="1932"/>
                    <a:pt x="139911" y="1931"/>
                    <a:pt x="139919" y="1931"/>
                  </a:cubicBezTo>
                  <a:close/>
                  <a:moveTo>
                    <a:pt x="43618" y="4749"/>
                  </a:moveTo>
                  <a:cubicBezTo>
                    <a:pt x="45056" y="4749"/>
                    <a:pt x="46054" y="4768"/>
                    <a:pt x="46054" y="4799"/>
                  </a:cubicBezTo>
                  <a:cubicBezTo>
                    <a:pt x="46054" y="4820"/>
                    <a:pt x="44171" y="4862"/>
                    <a:pt x="41890" y="4925"/>
                  </a:cubicBezTo>
                  <a:lnTo>
                    <a:pt x="29922" y="5218"/>
                  </a:lnTo>
                  <a:cubicBezTo>
                    <a:pt x="28771" y="5239"/>
                    <a:pt x="27730" y="5249"/>
                    <a:pt x="26977" y="5249"/>
                  </a:cubicBezTo>
                  <a:cubicBezTo>
                    <a:pt x="26223" y="5249"/>
                    <a:pt x="25758" y="5239"/>
                    <a:pt x="25758" y="5218"/>
                  </a:cubicBezTo>
                  <a:lnTo>
                    <a:pt x="25758" y="5176"/>
                  </a:lnTo>
                  <a:lnTo>
                    <a:pt x="25779" y="5155"/>
                  </a:lnTo>
                  <a:cubicBezTo>
                    <a:pt x="25821" y="5134"/>
                    <a:pt x="27725" y="5071"/>
                    <a:pt x="30005" y="5029"/>
                  </a:cubicBezTo>
                  <a:lnTo>
                    <a:pt x="41890" y="4757"/>
                  </a:lnTo>
                  <a:cubicBezTo>
                    <a:pt x="42507" y="4752"/>
                    <a:pt x="43092" y="4749"/>
                    <a:pt x="43618" y="4749"/>
                  </a:cubicBezTo>
                  <a:close/>
                  <a:moveTo>
                    <a:pt x="156279" y="5699"/>
                  </a:moveTo>
                  <a:cubicBezTo>
                    <a:pt x="156300" y="5699"/>
                    <a:pt x="156405" y="5741"/>
                    <a:pt x="156405" y="5762"/>
                  </a:cubicBezTo>
                  <a:cubicBezTo>
                    <a:pt x="156405" y="5783"/>
                    <a:pt x="156300" y="5783"/>
                    <a:pt x="156279" y="5783"/>
                  </a:cubicBezTo>
                  <a:cubicBezTo>
                    <a:pt x="156217" y="5783"/>
                    <a:pt x="156196" y="5741"/>
                    <a:pt x="156196" y="5741"/>
                  </a:cubicBezTo>
                  <a:cubicBezTo>
                    <a:pt x="156196" y="5699"/>
                    <a:pt x="156238" y="5699"/>
                    <a:pt x="156279" y="5699"/>
                  </a:cubicBezTo>
                  <a:close/>
                  <a:moveTo>
                    <a:pt x="4855" y="5783"/>
                  </a:moveTo>
                  <a:cubicBezTo>
                    <a:pt x="5002" y="5783"/>
                    <a:pt x="5378" y="5803"/>
                    <a:pt x="5378" y="5845"/>
                  </a:cubicBezTo>
                  <a:cubicBezTo>
                    <a:pt x="5378" y="5866"/>
                    <a:pt x="5023" y="5908"/>
                    <a:pt x="4897" y="5908"/>
                  </a:cubicBezTo>
                  <a:cubicBezTo>
                    <a:pt x="4868" y="5916"/>
                    <a:pt x="4841" y="5920"/>
                    <a:pt x="4814" y="5920"/>
                  </a:cubicBezTo>
                  <a:cubicBezTo>
                    <a:pt x="4706" y="5920"/>
                    <a:pt x="4625" y="5862"/>
                    <a:pt x="4625" y="5845"/>
                  </a:cubicBezTo>
                  <a:cubicBezTo>
                    <a:pt x="4604" y="5803"/>
                    <a:pt x="4730" y="5783"/>
                    <a:pt x="4855" y="5783"/>
                  </a:cubicBezTo>
                  <a:close/>
                  <a:moveTo>
                    <a:pt x="153546" y="7035"/>
                  </a:moveTo>
                  <a:cubicBezTo>
                    <a:pt x="153623" y="7035"/>
                    <a:pt x="153706" y="7103"/>
                    <a:pt x="153706" y="7122"/>
                  </a:cubicBezTo>
                  <a:cubicBezTo>
                    <a:pt x="153706" y="7143"/>
                    <a:pt x="153622" y="7163"/>
                    <a:pt x="153517" y="7163"/>
                  </a:cubicBezTo>
                  <a:cubicBezTo>
                    <a:pt x="153413" y="7163"/>
                    <a:pt x="153162" y="7122"/>
                    <a:pt x="153162" y="7122"/>
                  </a:cubicBezTo>
                  <a:cubicBezTo>
                    <a:pt x="153162" y="7122"/>
                    <a:pt x="153413" y="7059"/>
                    <a:pt x="153517" y="7038"/>
                  </a:cubicBezTo>
                  <a:cubicBezTo>
                    <a:pt x="153527" y="7036"/>
                    <a:pt x="153536" y="7035"/>
                    <a:pt x="153546" y="7035"/>
                  </a:cubicBezTo>
                  <a:close/>
                  <a:moveTo>
                    <a:pt x="4813" y="7268"/>
                  </a:moveTo>
                  <a:cubicBezTo>
                    <a:pt x="5127" y="7268"/>
                    <a:pt x="5420" y="7310"/>
                    <a:pt x="5420" y="7331"/>
                  </a:cubicBezTo>
                  <a:cubicBezTo>
                    <a:pt x="5441" y="7352"/>
                    <a:pt x="5148" y="7415"/>
                    <a:pt x="4834" y="7456"/>
                  </a:cubicBezTo>
                  <a:cubicBezTo>
                    <a:pt x="4733" y="7475"/>
                    <a:pt x="4579" y="7483"/>
                    <a:pt x="4414" y="7483"/>
                  </a:cubicBezTo>
                  <a:cubicBezTo>
                    <a:pt x="4036" y="7483"/>
                    <a:pt x="3600" y="7444"/>
                    <a:pt x="3600" y="7415"/>
                  </a:cubicBezTo>
                  <a:cubicBezTo>
                    <a:pt x="3600" y="7352"/>
                    <a:pt x="4500" y="7268"/>
                    <a:pt x="4813" y="7268"/>
                  </a:cubicBezTo>
                  <a:close/>
                  <a:moveTo>
                    <a:pt x="2972" y="7666"/>
                  </a:moveTo>
                  <a:cubicBezTo>
                    <a:pt x="3077" y="7666"/>
                    <a:pt x="3349" y="7728"/>
                    <a:pt x="3349" y="7728"/>
                  </a:cubicBezTo>
                  <a:cubicBezTo>
                    <a:pt x="3349" y="7728"/>
                    <a:pt x="3077" y="7770"/>
                    <a:pt x="2972" y="7791"/>
                  </a:cubicBezTo>
                  <a:cubicBezTo>
                    <a:pt x="2952" y="7799"/>
                    <a:pt x="2933" y="7803"/>
                    <a:pt x="2916" y="7803"/>
                  </a:cubicBezTo>
                  <a:cubicBezTo>
                    <a:pt x="2845" y="7803"/>
                    <a:pt x="2805" y="7745"/>
                    <a:pt x="2805" y="7728"/>
                  </a:cubicBezTo>
                  <a:cubicBezTo>
                    <a:pt x="2805" y="7687"/>
                    <a:pt x="2867" y="7666"/>
                    <a:pt x="2972" y="7666"/>
                  </a:cubicBezTo>
                  <a:close/>
                  <a:moveTo>
                    <a:pt x="3139" y="8461"/>
                  </a:moveTo>
                  <a:cubicBezTo>
                    <a:pt x="3286" y="8461"/>
                    <a:pt x="3432" y="8482"/>
                    <a:pt x="3432" y="8503"/>
                  </a:cubicBezTo>
                  <a:cubicBezTo>
                    <a:pt x="3432" y="8503"/>
                    <a:pt x="3286" y="8524"/>
                    <a:pt x="3139" y="8524"/>
                  </a:cubicBezTo>
                  <a:cubicBezTo>
                    <a:pt x="2972" y="8524"/>
                    <a:pt x="2595" y="8503"/>
                    <a:pt x="2595" y="8503"/>
                  </a:cubicBezTo>
                  <a:cubicBezTo>
                    <a:pt x="2595" y="8482"/>
                    <a:pt x="2972" y="8461"/>
                    <a:pt x="3139" y="8461"/>
                  </a:cubicBezTo>
                  <a:close/>
                  <a:moveTo>
                    <a:pt x="4714" y="8517"/>
                  </a:moveTo>
                  <a:cubicBezTo>
                    <a:pt x="4832" y="8517"/>
                    <a:pt x="4933" y="8530"/>
                    <a:pt x="4960" y="8565"/>
                  </a:cubicBezTo>
                  <a:cubicBezTo>
                    <a:pt x="5014" y="8601"/>
                    <a:pt x="4697" y="8745"/>
                    <a:pt x="4487" y="8745"/>
                  </a:cubicBezTo>
                  <a:cubicBezTo>
                    <a:pt x="4453" y="8745"/>
                    <a:pt x="4421" y="8742"/>
                    <a:pt x="4395" y="8733"/>
                  </a:cubicBezTo>
                  <a:cubicBezTo>
                    <a:pt x="4207" y="8670"/>
                    <a:pt x="4165" y="8607"/>
                    <a:pt x="4290" y="8565"/>
                  </a:cubicBezTo>
                  <a:cubicBezTo>
                    <a:pt x="4363" y="8541"/>
                    <a:pt x="4554" y="8517"/>
                    <a:pt x="4714" y="8517"/>
                  </a:cubicBezTo>
                  <a:close/>
                  <a:moveTo>
                    <a:pt x="157472" y="9005"/>
                  </a:moveTo>
                  <a:cubicBezTo>
                    <a:pt x="157514" y="9005"/>
                    <a:pt x="157556" y="9047"/>
                    <a:pt x="157556" y="9047"/>
                  </a:cubicBezTo>
                  <a:cubicBezTo>
                    <a:pt x="157556" y="9088"/>
                    <a:pt x="157493" y="9088"/>
                    <a:pt x="157472" y="9088"/>
                  </a:cubicBezTo>
                  <a:cubicBezTo>
                    <a:pt x="157466" y="9091"/>
                    <a:pt x="157459" y="9093"/>
                    <a:pt x="157451" y="9093"/>
                  </a:cubicBezTo>
                  <a:cubicBezTo>
                    <a:pt x="157403" y="9093"/>
                    <a:pt x="157329" y="9044"/>
                    <a:pt x="157347" y="9026"/>
                  </a:cubicBezTo>
                  <a:cubicBezTo>
                    <a:pt x="157347" y="9005"/>
                    <a:pt x="157451" y="9005"/>
                    <a:pt x="157472" y="9005"/>
                  </a:cubicBezTo>
                  <a:close/>
                  <a:moveTo>
                    <a:pt x="4109" y="10613"/>
                  </a:moveTo>
                  <a:cubicBezTo>
                    <a:pt x="4186" y="10613"/>
                    <a:pt x="4269" y="10681"/>
                    <a:pt x="4269" y="10700"/>
                  </a:cubicBezTo>
                  <a:cubicBezTo>
                    <a:pt x="4269" y="10720"/>
                    <a:pt x="4186" y="10762"/>
                    <a:pt x="4081" y="10762"/>
                  </a:cubicBezTo>
                  <a:cubicBezTo>
                    <a:pt x="3976" y="10762"/>
                    <a:pt x="3704" y="10720"/>
                    <a:pt x="3704" y="10700"/>
                  </a:cubicBezTo>
                  <a:cubicBezTo>
                    <a:pt x="3704" y="10700"/>
                    <a:pt x="3976" y="10658"/>
                    <a:pt x="4081" y="10616"/>
                  </a:cubicBezTo>
                  <a:cubicBezTo>
                    <a:pt x="4090" y="10614"/>
                    <a:pt x="4100" y="10613"/>
                    <a:pt x="4109" y="10613"/>
                  </a:cubicBezTo>
                  <a:close/>
                  <a:moveTo>
                    <a:pt x="4625" y="10595"/>
                  </a:moveTo>
                  <a:cubicBezTo>
                    <a:pt x="4625" y="10595"/>
                    <a:pt x="4646" y="10700"/>
                    <a:pt x="4646" y="10720"/>
                  </a:cubicBezTo>
                  <a:cubicBezTo>
                    <a:pt x="4646" y="10762"/>
                    <a:pt x="4604" y="10783"/>
                    <a:pt x="4604" y="10783"/>
                  </a:cubicBezTo>
                  <a:cubicBezTo>
                    <a:pt x="4583" y="10783"/>
                    <a:pt x="4583" y="10762"/>
                    <a:pt x="4583" y="10720"/>
                  </a:cubicBezTo>
                  <a:cubicBezTo>
                    <a:pt x="4583" y="10679"/>
                    <a:pt x="4604" y="10595"/>
                    <a:pt x="4625" y="10595"/>
                  </a:cubicBezTo>
                  <a:close/>
                  <a:moveTo>
                    <a:pt x="145969" y="10750"/>
                  </a:moveTo>
                  <a:cubicBezTo>
                    <a:pt x="146125" y="10750"/>
                    <a:pt x="146112" y="10813"/>
                    <a:pt x="146069" y="11013"/>
                  </a:cubicBezTo>
                  <a:cubicBezTo>
                    <a:pt x="145964" y="10972"/>
                    <a:pt x="145839" y="10909"/>
                    <a:pt x="145629" y="10783"/>
                  </a:cubicBezTo>
                  <a:cubicBezTo>
                    <a:pt x="145788" y="10763"/>
                    <a:pt x="145897" y="10750"/>
                    <a:pt x="145969" y="10750"/>
                  </a:cubicBezTo>
                  <a:close/>
                  <a:moveTo>
                    <a:pt x="144701" y="11531"/>
                  </a:moveTo>
                  <a:cubicBezTo>
                    <a:pt x="144793" y="11531"/>
                    <a:pt x="144922" y="11565"/>
                    <a:pt x="144939" y="11599"/>
                  </a:cubicBezTo>
                  <a:cubicBezTo>
                    <a:pt x="144939" y="11599"/>
                    <a:pt x="144730" y="11620"/>
                    <a:pt x="144646" y="11620"/>
                  </a:cubicBezTo>
                  <a:cubicBezTo>
                    <a:pt x="144583" y="11620"/>
                    <a:pt x="144520" y="11578"/>
                    <a:pt x="144520" y="11557"/>
                  </a:cubicBezTo>
                  <a:cubicBezTo>
                    <a:pt x="144520" y="11557"/>
                    <a:pt x="144583" y="11537"/>
                    <a:pt x="144646" y="11537"/>
                  </a:cubicBezTo>
                  <a:cubicBezTo>
                    <a:pt x="144661" y="11533"/>
                    <a:pt x="144680" y="11531"/>
                    <a:pt x="144701" y="11531"/>
                  </a:cubicBezTo>
                  <a:close/>
                  <a:moveTo>
                    <a:pt x="94994" y="12980"/>
                  </a:moveTo>
                  <a:cubicBezTo>
                    <a:pt x="95015" y="12980"/>
                    <a:pt x="95120" y="13001"/>
                    <a:pt x="95120" y="13022"/>
                  </a:cubicBezTo>
                  <a:cubicBezTo>
                    <a:pt x="95120" y="13064"/>
                    <a:pt x="95015" y="13064"/>
                    <a:pt x="94994" y="13064"/>
                  </a:cubicBezTo>
                  <a:cubicBezTo>
                    <a:pt x="94931" y="13064"/>
                    <a:pt x="94910" y="13001"/>
                    <a:pt x="94910" y="13001"/>
                  </a:cubicBezTo>
                  <a:cubicBezTo>
                    <a:pt x="94910" y="12980"/>
                    <a:pt x="94952" y="12980"/>
                    <a:pt x="94994" y="12980"/>
                  </a:cubicBezTo>
                  <a:close/>
                  <a:moveTo>
                    <a:pt x="78611" y="12897"/>
                  </a:moveTo>
                  <a:cubicBezTo>
                    <a:pt x="78611" y="12897"/>
                    <a:pt x="78653" y="13001"/>
                    <a:pt x="78653" y="13022"/>
                  </a:cubicBezTo>
                  <a:cubicBezTo>
                    <a:pt x="78653" y="13064"/>
                    <a:pt x="78590" y="13085"/>
                    <a:pt x="78590" y="13085"/>
                  </a:cubicBezTo>
                  <a:cubicBezTo>
                    <a:pt x="78569" y="13085"/>
                    <a:pt x="78569" y="13064"/>
                    <a:pt x="78569" y="13022"/>
                  </a:cubicBezTo>
                  <a:cubicBezTo>
                    <a:pt x="78569" y="13001"/>
                    <a:pt x="78611" y="12897"/>
                    <a:pt x="78611" y="12897"/>
                  </a:cubicBezTo>
                  <a:close/>
                  <a:moveTo>
                    <a:pt x="91877" y="13064"/>
                  </a:moveTo>
                  <a:cubicBezTo>
                    <a:pt x="91897" y="13064"/>
                    <a:pt x="92002" y="13085"/>
                    <a:pt x="92002" y="13106"/>
                  </a:cubicBezTo>
                  <a:cubicBezTo>
                    <a:pt x="92002" y="13127"/>
                    <a:pt x="91897" y="13127"/>
                    <a:pt x="91877" y="13127"/>
                  </a:cubicBezTo>
                  <a:cubicBezTo>
                    <a:pt x="91835" y="13127"/>
                    <a:pt x="91793" y="13106"/>
                    <a:pt x="91793" y="13085"/>
                  </a:cubicBezTo>
                  <a:cubicBezTo>
                    <a:pt x="91793" y="13064"/>
                    <a:pt x="91856" y="13064"/>
                    <a:pt x="91877" y="13064"/>
                  </a:cubicBezTo>
                  <a:close/>
                  <a:moveTo>
                    <a:pt x="92772" y="12967"/>
                  </a:moveTo>
                  <a:cubicBezTo>
                    <a:pt x="92997" y="12967"/>
                    <a:pt x="93224" y="13092"/>
                    <a:pt x="93425" y="13106"/>
                  </a:cubicBezTo>
                  <a:cubicBezTo>
                    <a:pt x="93111" y="13106"/>
                    <a:pt x="92797" y="13127"/>
                    <a:pt x="92400" y="13127"/>
                  </a:cubicBezTo>
                  <a:cubicBezTo>
                    <a:pt x="92520" y="13007"/>
                    <a:pt x="92645" y="12967"/>
                    <a:pt x="92772" y="12967"/>
                  </a:cubicBezTo>
                  <a:close/>
                  <a:moveTo>
                    <a:pt x="90893" y="13001"/>
                  </a:moveTo>
                  <a:cubicBezTo>
                    <a:pt x="90893" y="13001"/>
                    <a:pt x="90914" y="13106"/>
                    <a:pt x="90914" y="13127"/>
                  </a:cubicBezTo>
                  <a:cubicBezTo>
                    <a:pt x="90914" y="13148"/>
                    <a:pt x="90851" y="13189"/>
                    <a:pt x="90851" y="13189"/>
                  </a:cubicBezTo>
                  <a:cubicBezTo>
                    <a:pt x="90830" y="13189"/>
                    <a:pt x="90830" y="13148"/>
                    <a:pt x="90830" y="13127"/>
                  </a:cubicBezTo>
                  <a:cubicBezTo>
                    <a:pt x="90830" y="13106"/>
                    <a:pt x="90851" y="13001"/>
                    <a:pt x="90893" y="13001"/>
                  </a:cubicBezTo>
                  <a:close/>
                  <a:moveTo>
                    <a:pt x="141649" y="13053"/>
                  </a:moveTo>
                  <a:cubicBezTo>
                    <a:pt x="141983" y="13053"/>
                    <a:pt x="142313" y="13095"/>
                    <a:pt x="142637" y="13148"/>
                  </a:cubicBezTo>
                  <a:cubicBezTo>
                    <a:pt x="141989" y="13189"/>
                    <a:pt x="141319" y="13189"/>
                    <a:pt x="140629" y="13210"/>
                  </a:cubicBezTo>
                  <a:cubicBezTo>
                    <a:pt x="140974" y="13095"/>
                    <a:pt x="141314" y="13053"/>
                    <a:pt x="141649" y="13053"/>
                  </a:cubicBezTo>
                  <a:close/>
                  <a:moveTo>
                    <a:pt x="86489" y="13098"/>
                  </a:moveTo>
                  <a:cubicBezTo>
                    <a:pt x="87139" y="13098"/>
                    <a:pt x="87827" y="13133"/>
                    <a:pt x="88445" y="13210"/>
                  </a:cubicBezTo>
                  <a:cubicBezTo>
                    <a:pt x="87085" y="13231"/>
                    <a:pt x="85725" y="13273"/>
                    <a:pt x="84239" y="13294"/>
                  </a:cubicBezTo>
                  <a:cubicBezTo>
                    <a:pt x="84696" y="13171"/>
                    <a:pt x="85553" y="13098"/>
                    <a:pt x="86489" y="13098"/>
                  </a:cubicBezTo>
                  <a:close/>
                  <a:moveTo>
                    <a:pt x="81080" y="13273"/>
                  </a:moveTo>
                  <a:cubicBezTo>
                    <a:pt x="81226" y="13273"/>
                    <a:pt x="81603" y="13294"/>
                    <a:pt x="81603" y="13315"/>
                  </a:cubicBezTo>
                  <a:cubicBezTo>
                    <a:pt x="81603" y="13336"/>
                    <a:pt x="81226" y="13399"/>
                    <a:pt x="81101" y="13399"/>
                  </a:cubicBezTo>
                  <a:cubicBezTo>
                    <a:pt x="81087" y="13401"/>
                    <a:pt x="81073" y="13402"/>
                    <a:pt x="81060" y="13402"/>
                  </a:cubicBezTo>
                  <a:cubicBezTo>
                    <a:pt x="80949" y="13402"/>
                    <a:pt x="80850" y="13334"/>
                    <a:pt x="80850" y="13315"/>
                  </a:cubicBezTo>
                  <a:cubicBezTo>
                    <a:pt x="80808" y="13294"/>
                    <a:pt x="80954" y="13273"/>
                    <a:pt x="81080" y="13273"/>
                  </a:cubicBezTo>
                  <a:close/>
                  <a:moveTo>
                    <a:pt x="83732" y="13175"/>
                  </a:moveTo>
                  <a:cubicBezTo>
                    <a:pt x="83936" y="13175"/>
                    <a:pt x="84093" y="13215"/>
                    <a:pt x="84093" y="13231"/>
                  </a:cubicBezTo>
                  <a:cubicBezTo>
                    <a:pt x="84093" y="13273"/>
                    <a:pt x="83905" y="13315"/>
                    <a:pt x="83674" y="13378"/>
                  </a:cubicBezTo>
                  <a:cubicBezTo>
                    <a:pt x="83471" y="13395"/>
                    <a:pt x="82926" y="13425"/>
                    <a:pt x="82692" y="13425"/>
                  </a:cubicBezTo>
                  <a:cubicBezTo>
                    <a:pt x="82636" y="13425"/>
                    <a:pt x="82598" y="13424"/>
                    <a:pt x="82586" y="13420"/>
                  </a:cubicBezTo>
                  <a:cubicBezTo>
                    <a:pt x="82545" y="13378"/>
                    <a:pt x="82482" y="13294"/>
                    <a:pt x="82482" y="13294"/>
                  </a:cubicBezTo>
                  <a:cubicBezTo>
                    <a:pt x="82482" y="13273"/>
                    <a:pt x="83256" y="13210"/>
                    <a:pt x="83528" y="13189"/>
                  </a:cubicBezTo>
                  <a:cubicBezTo>
                    <a:pt x="83598" y="13179"/>
                    <a:pt x="83668" y="13175"/>
                    <a:pt x="83732" y="13175"/>
                  </a:cubicBezTo>
                  <a:close/>
                  <a:moveTo>
                    <a:pt x="76147" y="13573"/>
                  </a:moveTo>
                  <a:cubicBezTo>
                    <a:pt x="76279" y="13573"/>
                    <a:pt x="76456" y="13608"/>
                    <a:pt x="76456" y="13608"/>
                  </a:cubicBezTo>
                  <a:cubicBezTo>
                    <a:pt x="76456" y="13629"/>
                    <a:pt x="76121" y="13650"/>
                    <a:pt x="76037" y="13650"/>
                  </a:cubicBezTo>
                  <a:cubicBezTo>
                    <a:pt x="75912" y="13650"/>
                    <a:pt x="75828" y="13629"/>
                    <a:pt x="75828" y="13608"/>
                  </a:cubicBezTo>
                  <a:cubicBezTo>
                    <a:pt x="75828" y="13608"/>
                    <a:pt x="75933" y="13587"/>
                    <a:pt x="76037" y="13587"/>
                  </a:cubicBezTo>
                  <a:cubicBezTo>
                    <a:pt x="76064" y="13577"/>
                    <a:pt x="76103" y="13573"/>
                    <a:pt x="76147" y="13573"/>
                  </a:cubicBezTo>
                  <a:close/>
                  <a:moveTo>
                    <a:pt x="84774" y="13833"/>
                  </a:moveTo>
                  <a:cubicBezTo>
                    <a:pt x="84797" y="13833"/>
                    <a:pt x="84814" y="13835"/>
                    <a:pt x="84825" y="13838"/>
                  </a:cubicBezTo>
                  <a:cubicBezTo>
                    <a:pt x="84835" y="13853"/>
                    <a:pt x="84638" y="13877"/>
                    <a:pt x="84312" y="13904"/>
                  </a:cubicBezTo>
                  <a:lnTo>
                    <a:pt x="84312" y="13904"/>
                  </a:lnTo>
                  <a:cubicBezTo>
                    <a:pt x="84510" y="13859"/>
                    <a:pt x="84684" y="13833"/>
                    <a:pt x="84774" y="13833"/>
                  </a:cubicBezTo>
                  <a:close/>
                  <a:moveTo>
                    <a:pt x="86520" y="13650"/>
                  </a:moveTo>
                  <a:cubicBezTo>
                    <a:pt x="86667" y="13650"/>
                    <a:pt x="86813" y="13671"/>
                    <a:pt x="86813" y="13713"/>
                  </a:cubicBezTo>
                  <a:cubicBezTo>
                    <a:pt x="86813" y="13733"/>
                    <a:pt x="86562" y="13859"/>
                    <a:pt x="86457" y="13922"/>
                  </a:cubicBezTo>
                  <a:cubicBezTo>
                    <a:pt x="86405" y="13943"/>
                    <a:pt x="86353" y="13953"/>
                    <a:pt x="86311" y="13953"/>
                  </a:cubicBezTo>
                  <a:cubicBezTo>
                    <a:pt x="86269" y="13953"/>
                    <a:pt x="86238" y="13943"/>
                    <a:pt x="86227" y="13922"/>
                  </a:cubicBezTo>
                  <a:cubicBezTo>
                    <a:pt x="86206" y="13901"/>
                    <a:pt x="86395" y="13671"/>
                    <a:pt x="86520" y="13650"/>
                  </a:cubicBezTo>
                  <a:close/>
                  <a:moveTo>
                    <a:pt x="69073" y="13375"/>
                  </a:moveTo>
                  <a:cubicBezTo>
                    <a:pt x="69484" y="13375"/>
                    <a:pt x="69822" y="13388"/>
                    <a:pt x="69970" y="13420"/>
                  </a:cubicBezTo>
                  <a:cubicBezTo>
                    <a:pt x="70430" y="13503"/>
                    <a:pt x="70137" y="13754"/>
                    <a:pt x="69886" y="13838"/>
                  </a:cubicBezTo>
                  <a:cubicBezTo>
                    <a:pt x="69759" y="13877"/>
                    <a:pt x="69637" y="13893"/>
                    <a:pt x="69537" y="13893"/>
                  </a:cubicBezTo>
                  <a:cubicBezTo>
                    <a:pt x="69421" y="13893"/>
                    <a:pt x="69334" y="13872"/>
                    <a:pt x="69300" y="13838"/>
                  </a:cubicBezTo>
                  <a:cubicBezTo>
                    <a:pt x="69287" y="13818"/>
                    <a:pt x="68893" y="13811"/>
                    <a:pt x="68317" y="13811"/>
                  </a:cubicBezTo>
                  <a:cubicBezTo>
                    <a:pt x="67077" y="13811"/>
                    <a:pt x="64991" y="13845"/>
                    <a:pt x="64048" y="13859"/>
                  </a:cubicBezTo>
                  <a:cubicBezTo>
                    <a:pt x="62667" y="13880"/>
                    <a:pt x="61454" y="13943"/>
                    <a:pt x="61433" y="13964"/>
                  </a:cubicBezTo>
                  <a:cubicBezTo>
                    <a:pt x="61430" y="13966"/>
                    <a:pt x="61415" y="13968"/>
                    <a:pt x="61390" y="13968"/>
                  </a:cubicBezTo>
                  <a:cubicBezTo>
                    <a:pt x="61228" y="13968"/>
                    <a:pt x="60658" y="13913"/>
                    <a:pt x="60386" y="13859"/>
                  </a:cubicBezTo>
                  <a:cubicBezTo>
                    <a:pt x="60094" y="13817"/>
                    <a:pt x="60386" y="13775"/>
                    <a:pt x="61077" y="13775"/>
                  </a:cubicBezTo>
                  <a:lnTo>
                    <a:pt x="61516" y="13629"/>
                  </a:lnTo>
                  <a:lnTo>
                    <a:pt x="61977" y="13461"/>
                  </a:lnTo>
                  <a:cubicBezTo>
                    <a:pt x="62188" y="13498"/>
                    <a:pt x="62463" y="13515"/>
                    <a:pt x="62750" y="13515"/>
                  </a:cubicBezTo>
                  <a:cubicBezTo>
                    <a:pt x="63117" y="13515"/>
                    <a:pt x="63503" y="13488"/>
                    <a:pt x="63797" y="13441"/>
                  </a:cubicBezTo>
                  <a:lnTo>
                    <a:pt x="64278" y="13420"/>
                  </a:lnTo>
                  <a:lnTo>
                    <a:pt x="64739" y="13399"/>
                  </a:lnTo>
                  <a:cubicBezTo>
                    <a:pt x="65067" y="13470"/>
                    <a:pt x="65553" y="13503"/>
                    <a:pt x="65981" y="13503"/>
                  </a:cubicBezTo>
                  <a:cubicBezTo>
                    <a:pt x="66179" y="13503"/>
                    <a:pt x="66365" y="13496"/>
                    <a:pt x="66517" y="13482"/>
                  </a:cubicBezTo>
                  <a:cubicBezTo>
                    <a:pt x="66836" y="13439"/>
                    <a:pt x="68143" y="13375"/>
                    <a:pt x="69073" y="13375"/>
                  </a:cubicBezTo>
                  <a:close/>
                  <a:moveTo>
                    <a:pt x="94081" y="13916"/>
                  </a:moveTo>
                  <a:cubicBezTo>
                    <a:pt x="94258" y="13916"/>
                    <a:pt x="94488" y="13947"/>
                    <a:pt x="94471" y="13964"/>
                  </a:cubicBezTo>
                  <a:cubicBezTo>
                    <a:pt x="94471" y="14006"/>
                    <a:pt x="94094" y="14026"/>
                    <a:pt x="93969" y="14047"/>
                  </a:cubicBezTo>
                  <a:cubicBezTo>
                    <a:pt x="93955" y="14050"/>
                    <a:pt x="93941" y="14051"/>
                    <a:pt x="93928" y="14051"/>
                  </a:cubicBezTo>
                  <a:cubicBezTo>
                    <a:pt x="93817" y="14051"/>
                    <a:pt x="93718" y="13982"/>
                    <a:pt x="93718" y="13964"/>
                  </a:cubicBezTo>
                  <a:cubicBezTo>
                    <a:pt x="93718" y="13943"/>
                    <a:pt x="93843" y="13922"/>
                    <a:pt x="93969" y="13922"/>
                  </a:cubicBezTo>
                  <a:cubicBezTo>
                    <a:pt x="94001" y="13918"/>
                    <a:pt x="94040" y="13916"/>
                    <a:pt x="94081" y="13916"/>
                  </a:cubicBezTo>
                  <a:close/>
                  <a:moveTo>
                    <a:pt x="80703" y="14089"/>
                  </a:moveTo>
                  <a:cubicBezTo>
                    <a:pt x="80655" y="14102"/>
                    <a:pt x="80600" y="14114"/>
                    <a:pt x="80538" y="14126"/>
                  </a:cubicBezTo>
                  <a:lnTo>
                    <a:pt x="80538" y="14126"/>
                  </a:lnTo>
                  <a:cubicBezTo>
                    <a:pt x="80624" y="14123"/>
                    <a:pt x="80714" y="14119"/>
                    <a:pt x="80805" y="14115"/>
                  </a:cubicBezTo>
                  <a:lnTo>
                    <a:pt x="80805" y="14115"/>
                  </a:lnTo>
                  <a:lnTo>
                    <a:pt x="80703" y="14089"/>
                  </a:lnTo>
                  <a:close/>
                  <a:moveTo>
                    <a:pt x="11614" y="14006"/>
                  </a:moveTo>
                  <a:lnTo>
                    <a:pt x="11614" y="14006"/>
                  </a:lnTo>
                  <a:cubicBezTo>
                    <a:pt x="11470" y="14111"/>
                    <a:pt x="11322" y="14150"/>
                    <a:pt x="11174" y="14150"/>
                  </a:cubicBezTo>
                  <a:cubicBezTo>
                    <a:pt x="10998" y="14150"/>
                    <a:pt x="10821" y="14095"/>
                    <a:pt x="10651" y="14026"/>
                  </a:cubicBezTo>
                  <a:cubicBezTo>
                    <a:pt x="10986" y="14026"/>
                    <a:pt x="11300" y="14026"/>
                    <a:pt x="11614" y="14006"/>
                  </a:cubicBezTo>
                  <a:close/>
                  <a:moveTo>
                    <a:pt x="37021" y="14060"/>
                  </a:moveTo>
                  <a:cubicBezTo>
                    <a:pt x="37344" y="14060"/>
                    <a:pt x="37580" y="14079"/>
                    <a:pt x="37580" y="14110"/>
                  </a:cubicBezTo>
                  <a:cubicBezTo>
                    <a:pt x="37580" y="14131"/>
                    <a:pt x="37161" y="14152"/>
                    <a:pt x="36638" y="14152"/>
                  </a:cubicBezTo>
                  <a:cubicBezTo>
                    <a:pt x="36115" y="14152"/>
                    <a:pt x="34755" y="14131"/>
                    <a:pt x="34755" y="14131"/>
                  </a:cubicBezTo>
                  <a:cubicBezTo>
                    <a:pt x="34755" y="14131"/>
                    <a:pt x="36115" y="14068"/>
                    <a:pt x="36638" y="14068"/>
                  </a:cubicBezTo>
                  <a:cubicBezTo>
                    <a:pt x="36773" y="14063"/>
                    <a:pt x="36903" y="14060"/>
                    <a:pt x="37021" y="14060"/>
                  </a:cubicBezTo>
                  <a:close/>
                  <a:moveTo>
                    <a:pt x="74876" y="14072"/>
                  </a:moveTo>
                  <a:cubicBezTo>
                    <a:pt x="75035" y="14072"/>
                    <a:pt x="75181" y="14084"/>
                    <a:pt x="75242" y="14110"/>
                  </a:cubicBezTo>
                  <a:cubicBezTo>
                    <a:pt x="75410" y="14152"/>
                    <a:pt x="74803" y="14236"/>
                    <a:pt x="74531" y="14236"/>
                  </a:cubicBezTo>
                  <a:cubicBezTo>
                    <a:pt x="74301" y="14236"/>
                    <a:pt x="74196" y="14215"/>
                    <a:pt x="74322" y="14131"/>
                  </a:cubicBezTo>
                  <a:cubicBezTo>
                    <a:pt x="74407" y="14095"/>
                    <a:pt x="74654" y="14072"/>
                    <a:pt x="74876" y="14072"/>
                  </a:cubicBezTo>
                  <a:close/>
                  <a:moveTo>
                    <a:pt x="143286" y="13754"/>
                  </a:moveTo>
                  <a:lnTo>
                    <a:pt x="143370" y="13796"/>
                  </a:lnTo>
                  <a:lnTo>
                    <a:pt x="143767" y="13838"/>
                  </a:lnTo>
                  <a:cubicBezTo>
                    <a:pt x="144206" y="13922"/>
                    <a:pt x="144583" y="14089"/>
                    <a:pt x="144583" y="14173"/>
                  </a:cubicBezTo>
                  <a:cubicBezTo>
                    <a:pt x="144583" y="14208"/>
                    <a:pt x="144547" y="14225"/>
                    <a:pt x="144483" y="14225"/>
                  </a:cubicBezTo>
                  <a:cubicBezTo>
                    <a:pt x="144394" y="14225"/>
                    <a:pt x="144252" y="14192"/>
                    <a:pt x="144081" y="14131"/>
                  </a:cubicBezTo>
                  <a:lnTo>
                    <a:pt x="143642" y="14131"/>
                  </a:lnTo>
                  <a:cubicBezTo>
                    <a:pt x="143467" y="14218"/>
                    <a:pt x="143278" y="14262"/>
                    <a:pt x="143196" y="14262"/>
                  </a:cubicBezTo>
                  <a:cubicBezTo>
                    <a:pt x="143179" y="14262"/>
                    <a:pt x="143167" y="14260"/>
                    <a:pt x="143160" y="14257"/>
                  </a:cubicBezTo>
                  <a:cubicBezTo>
                    <a:pt x="143139" y="14236"/>
                    <a:pt x="143160" y="14173"/>
                    <a:pt x="143202" y="14152"/>
                  </a:cubicBezTo>
                  <a:cubicBezTo>
                    <a:pt x="143244" y="14131"/>
                    <a:pt x="143223" y="13922"/>
                    <a:pt x="143160" y="13922"/>
                  </a:cubicBezTo>
                  <a:cubicBezTo>
                    <a:pt x="143139" y="13859"/>
                    <a:pt x="143181" y="13817"/>
                    <a:pt x="143286" y="13754"/>
                  </a:cubicBezTo>
                  <a:close/>
                  <a:moveTo>
                    <a:pt x="142553" y="14149"/>
                  </a:moveTo>
                  <a:cubicBezTo>
                    <a:pt x="142608" y="14149"/>
                    <a:pt x="142658" y="14217"/>
                    <a:pt x="142658" y="14236"/>
                  </a:cubicBezTo>
                  <a:cubicBezTo>
                    <a:pt x="142658" y="14257"/>
                    <a:pt x="142616" y="14278"/>
                    <a:pt x="142554" y="14278"/>
                  </a:cubicBezTo>
                  <a:cubicBezTo>
                    <a:pt x="142512" y="14278"/>
                    <a:pt x="142323" y="14257"/>
                    <a:pt x="142323" y="14236"/>
                  </a:cubicBezTo>
                  <a:cubicBezTo>
                    <a:pt x="142323" y="14236"/>
                    <a:pt x="142491" y="14173"/>
                    <a:pt x="142533" y="14152"/>
                  </a:cubicBezTo>
                  <a:cubicBezTo>
                    <a:pt x="142539" y="14150"/>
                    <a:pt x="142546" y="14149"/>
                    <a:pt x="142553" y="14149"/>
                  </a:cubicBezTo>
                  <a:close/>
                  <a:moveTo>
                    <a:pt x="28724" y="14088"/>
                  </a:moveTo>
                  <a:cubicBezTo>
                    <a:pt x="28973" y="14088"/>
                    <a:pt x="29656" y="14216"/>
                    <a:pt x="30195" y="14282"/>
                  </a:cubicBezTo>
                  <a:lnTo>
                    <a:pt x="30195" y="14282"/>
                  </a:lnTo>
                  <a:cubicBezTo>
                    <a:pt x="29836" y="14300"/>
                    <a:pt x="29247" y="14309"/>
                    <a:pt x="28729" y="14309"/>
                  </a:cubicBezTo>
                  <a:cubicBezTo>
                    <a:pt x="28169" y="14309"/>
                    <a:pt x="27693" y="14298"/>
                    <a:pt x="27683" y="14278"/>
                  </a:cubicBezTo>
                  <a:cubicBezTo>
                    <a:pt x="27683" y="14257"/>
                    <a:pt x="28394" y="14152"/>
                    <a:pt x="28687" y="14089"/>
                  </a:cubicBezTo>
                  <a:cubicBezTo>
                    <a:pt x="28698" y="14088"/>
                    <a:pt x="28710" y="14088"/>
                    <a:pt x="28724" y="14088"/>
                  </a:cubicBezTo>
                  <a:close/>
                  <a:moveTo>
                    <a:pt x="70304" y="14236"/>
                  </a:moveTo>
                  <a:cubicBezTo>
                    <a:pt x="70660" y="14236"/>
                    <a:pt x="71602" y="14278"/>
                    <a:pt x="71602" y="14319"/>
                  </a:cubicBezTo>
                  <a:cubicBezTo>
                    <a:pt x="71602" y="14340"/>
                    <a:pt x="70660" y="14382"/>
                    <a:pt x="70304" y="14382"/>
                  </a:cubicBezTo>
                  <a:cubicBezTo>
                    <a:pt x="70231" y="14390"/>
                    <a:pt x="70161" y="14394"/>
                    <a:pt x="70097" y="14394"/>
                  </a:cubicBezTo>
                  <a:cubicBezTo>
                    <a:pt x="69832" y="14394"/>
                    <a:pt x="69656" y="14336"/>
                    <a:pt x="69656" y="14319"/>
                  </a:cubicBezTo>
                  <a:cubicBezTo>
                    <a:pt x="69656" y="14257"/>
                    <a:pt x="69928" y="14236"/>
                    <a:pt x="70304" y="14236"/>
                  </a:cubicBezTo>
                  <a:close/>
                  <a:moveTo>
                    <a:pt x="47050" y="13668"/>
                  </a:moveTo>
                  <a:cubicBezTo>
                    <a:pt x="47530" y="13668"/>
                    <a:pt x="48005" y="13762"/>
                    <a:pt x="48062" y="13838"/>
                  </a:cubicBezTo>
                  <a:cubicBezTo>
                    <a:pt x="48093" y="13868"/>
                    <a:pt x="48829" y="13879"/>
                    <a:pt x="49856" y="13879"/>
                  </a:cubicBezTo>
                  <a:cubicBezTo>
                    <a:pt x="51685" y="13879"/>
                    <a:pt x="54436" y="13844"/>
                    <a:pt x="55762" y="13817"/>
                  </a:cubicBezTo>
                  <a:cubicBezTo>
                    <a:pt x="57076" y="13777"/>
                    <a:pt x="58237" y="13763"/>
                    <a:pt x="58912" y="13763"/>
                  </a:cubicBezTo>
                  <a:cubicBezTo>
                    <a:pt x="59302" y="13763"/>
                    <a:pt x="59529" y="13768"/>
                    <a:pt x="59529" y="13775"/>
                  </a:cubicBezTo>
                  <a:cubicBezTo>
                    <a:pt x="59529" y="13817"/>
                    <a:pt x="59403" y="13859"/>
                    <a:pt x="59215" y="13880"/>
                  </a:cubicBezTo>
                  <a:lnTo>
                    <a:pt x="59047" y="13880"/>
                  </a:lnTo>
                  <a:cubicBezTo>
                    <a:pt x="57625" y="13943"/>
                    <a:pt x="56139" y="13943"/>
                    <a:pt x="54716" y="13985"/>
                  </a:cubicBezTo>
                  <a:lnTo>
                    <a:pt x="54507" y="13985"/>
                  </a:lnTo>
                  <a:cubicBezTo>
                    <a:pt x="54443" y="13999"/>
                    <a:pt x="54368" y="14005"/>
                    <a:pt x="54289" y="14005"/>
                  </a:cubicBezTo>
                  <a:cubicBezTo>
                    <a:pt x="54065" y="14005"/>
                    <a:pt x="53808" y="13961"/>
                    <a:pt x="53662" y="13961"/>
                  </a:cubicBezTo>
                  <a:cubicBezTo>
                    <a:pt x="53641" y="13961"/>
                    <a:pt x="53623" y="13962"/>
                    <a:pt x="53607" y="13964"/>
                  </a:cubicBezTo>
                  <a:cubicBezTo>
                    <a:pt x="53482" y="13985"/>
                    <a:pt x="51473" y="14047"/>
                    <a:pt x="49192" y="14089"/>
                  </a:cubicBezTo>
                  <a:cubicBezTo>
                    <a:pt x="49192" y="14089"/>
                    <a:pt x="47623" y="14152"/>
                    <a:pt x="44757" y="14194"/>
                  </a:cubicBezTo>
                  <a:lnTo>
                    <a:pt x="44275" y="14194"/>
                  </a:lnTo>
                  <a:cubicBezTo>
                    <a:pt x="43752" y="14194"/>
                    <a:pt x="42999" y="14278"/>
                    <a:pt x="42601" y="14340"/>
                  </a:cubicBezTo>
                  <a:lnTo>
                    <a:pt x="42246" y="14068"/>
                  </a:lnTo>
                  <a:cubicBezTo>
                    <a:pt x="42170" y="14021"/>
                    <a:pt x="42044" y="13999"/>
                    <a:pt x="41909" y="13999"/>
                  </a:cubicBezTo>
                  <a:cubicBezTo>
                    <a:pt x="41744" y="13999"/>
                    <a:pt x="41566" y="14032"/>
                    <a:pt x="41451" y="14089"/>
                  </a:cubicBezTo>
                  <a:lnTo>
                    <a:pt x="40739" y="14466"/>
                  </a:lnTo>
                  <a:cubicBezTo>
                    <a:pt x="39944" y="14340"/>
                    <a:pt x="39316" y="14194"/>
                    <a:pt x="39337" y="14173"/>
                  </a:cubicBezTo>
                  <a:cubicBezTo>
                    <a:pt x="39358" y="14152"/>
                    <a:pt x="40802" y="14006"/>
                    <a:pt x="41220" y="13985"/>
                  </a:cubicBezTo>
                  <a:cubicBezTo>
                    <a:pt x="41744" y="13943"/>
                    <a:pt x="43564" y="13838"/>
                    <a:pt x="44087" y="13838"/>
                  </a:cubicBezTo>
                  <a:cubicBezTo>
                    <a:pt x="44652" y="13817"/>
                    <a:pt x="46389" y="13713"/>
                    <a:pt x="46912" y="13671"/>
                  </a:cubicBezTo>
                  <a:cubicBezTo>
                    <a:pt x="46958" y="13669"/>
                    <a:pt x="47004" y="13668"/>
                    <a:pt x="47050" y="13668"/>
                  </a:cubicBezTo>
                  <a:close/>
                  <a:moveTo>
                    <a:pt x="20045" y="14390"/>
                  </a:moveTo>
                  <a:cubicBezTo>
                    <a:pt x="20356" y="14390"/>
                    <a:pt x="20664" y="14433"/>
                    <a:pt x="20966" y="14487"/>
                  </a:cubicBezTo>
                  <a:cubicBezTo>
                    <a:pt x="20381" y="14487"/>
                    <a:pt x="19774" y="14529"/>
                    <a:pt x="19167" y="14529"/>
                  </a:cubicBezTo>
                  <a:cubicBezTo>
                    <a:pt x="19460" y="14427"/>
                    <a:pt x="19754" y="14390"/>
                    <a:pt x="20045" y="14390"/>
                  </a:cubicBezTo>
                  <a:close/>
                  <a:moveTo>
                    <a:pt x="16286" y="14594"/>
                  </a:moveTo>
                  <a:cubicBezTo>
                    <a:pt x="16305" y="14594"/>
                    <a:pt x="16295" y="14604"/>
                    <a:pt x="16253" y="14604"/>
                  </a:cubicBezTo>
                  <a:cubicBezTo>
                    <a:pt x="16247" y="14604"/>
                    <a:pt x="16241" y="14604"/>
                    <a:pt x="16235" y="14603"/>
                  </a:cubicBezTo>
                  <a:lnTo>
                    <a:pt x="16235" y="14603"/>
                  </a:lnTo>
                  <a:cubicBezTo>
                    <a:pt x="16259" y="14597"/>
                    <a:pt x="16276" y="14594"/>
                    <a:pt x="16286" y="14594"/>
                  </a:cubicBezTo>
                  <a:close/>
                  <a:moveTo>
                    <a:pt x="26443" y="14222"/>
                  </a:moveTo>
                  <a:cubicBezTo>
                    <a:pt x="26806" y="14222"/>
                    <a:pt x="27025" y="14271"/>
                    <a:pt x="26992" y="14319"/>
                  </a:cubicBezTo>
                  <a:cubicBezTo>
                    <a:pt x="26930" y="14361"/>
                    <a:pt x="26930" y="14570"/>
                    <a:pt x="26992" y="14654"/>
                  </a:cubicBezTo>
                  <a:cubicBezTo>
                    <a:pt x="27034" y="14696"/>
                    <a:pt x="26679" y="14780"/>
                    <a:pt x="26553" y="14780"/>
                  </a:cubicBezTo>
                  <a:cubicBezTo>
                    <a:pt x="26545" y="14781"/>
                    <a:pt x="26536" y="14781"/>
                    <a:pt x="26526" y="14781"/>
                  </a:cubicBezTo>
                  <a:cubicBezTo>
                    <a:pt x="26376" y="14781"/>
                    <a:pt x="26131" y="14628"/>
                    <a:pt x="26072" y="14550"/>
                  </a:cubicBezTo>
                  <a:cubicBezTo>
                    <a:pt x="26030" y="14466"/>
                    <a:pt x="25046" y="14445"/>
                    <a:pt x="24733" y="14445"/>
                  </a:cubicBezTo>
                  <a:cubicBezTo>
                    <a:pt x="24419" y="14445"/>
                    <a:pt x="24168" y="14403"/>
                    <a:pt x="24147" y="14361"/>
                  </a:cubicBezTo>
                  <a:lnTo>
                    <a:pt x="24147" y="14340"/>
                  </a:lnTo>
                  <a:lnTo>
                    <a:pt x="24168" y="14319"/>
                  </a:lnTo>
                  <a:cubicBezTo>
                    <a:pt x="24189" y="14278"/>
                    <a:pt x="25570" y="14236"/>
                    <a:pt x="26093" y="14236"/>
                  </a:cubicBezTo>
                  <a:cubicBezTo>
                    <a:pt x="26220" y="14226"/>
                    <a:pt x="26338" y="14222"/>
                    <a:pt x="26443" y="14222"/>
                  </a:cubicBezTo>
                  <a:close/>
                  <a:moveTo>
                    <a:pt x="15408" y="14688"/>
                  </a:moveTo>
                  <a:cubicBezTo>
                    <a:pt x="15435" y="14688"/>
                    <a:pt x="15461" y="14691"/>
                    <a:pt x="15484" y="14696"/>
                  </a:cubicBezTo>
                  <a:cubicBezTo>
                    <a:pt x="15505" y="14701"/>
                    <a:pt x="15527" y="14704"/>
                    <a:pt x="15550" y="14707"/>
                  </a:cubicBezTo>
                  <a:lnTo>
                    <a:pt x="15550" y="14707"/>
                  </a:lnTo>
                  <a:cubicBezTo>
                    <a:pt x="15378" y="14756"/>
                    <a:pt x="15221" y="14801"/>
                    <a:pt x="15150" y="14801"/>
                  </a:cubicBezTo>
                  <a:cubicBezTo>
                    <a:pt x="14985" y="14801"/>
                    <a:pt x="15221" y="14688"/>
                    <a:pt x="15408" y="14688"/>
                  </a:cubicBezTo>
                  <a:close/>
                  <a:moveTo>
                    <a:pt x="31114" y="14717"/>
                  </a:moveTo>
                  <a:cubicBezTo>
                    <a:pt x="31198" y="14717"/>
                    <a:pt x="31407" y="14759"/>
                    <a:pt x="31407" y="14780"/>
                  </a:cubicBezTo>
                  <a:cubicBezTo>
                    <a:pt x="31407" y="14780"/>
                    <a:pt x="31198" y="14801"/>
                    <a:pt x="31114" y="14801"/>
                  </a:cubicBezTo>
                  <a:cubicBezTo>
                    <a:pt x="31031" y="14801"/>
                    <a:pt x="30989" y="14780"/>
                    <a:pt x="30989" y="14759"/>
                  </a:cubicBezTo>
                  <a:cubicBezTo>
                    <a:pt x="30989" y="14759"/>
                    <a:pt x="31031" y="14717"/>
                    <a:pt x="31114" y="14717"/>
                  </a:cubicBezTo>
                  <a:close/>
                  <a:moveTo>
                    <a:pt x="27892" y="14755"/>
                  </a:moveTo>
                  <a:cubicBezTo>
                    <a:pt x="27976" y="14755"/>
                    <a:pt x="28039" y="14806"/>
                    <a:pt x="28039" y="14842"/>
                  </a:cubicBezTo>
                  <a:cubicBezTo>
                    <a:pt x="28039" y="14863"/>
                    <a:pt x="27955" y="14884"/>
                    <a:pt x="27850" y="14884"/>
                  </a:cubicBezTo>
                  <a:cubicBezTo>
                    <a:pt x="27834" y="14888"/>
                    <a:pt x="27811" y="14890"/>
                    <a:pt x="27785" y="14890"/>
                  </a:cubicBezTo>
                  <a:cubicBezTo>
                    <a:pt x="27673" y="14890"/>
                    <a:pt x="27495" y="14859"/>
                    <a:pt x="27495" y="14842"/>
                  </a:cubicBezTo>
                  <a:cubicBezTo>
                    <a:pt x="27495" y="14842"/>
                    <a:pt x="27746" y="14780"/>
                    <a:pt x="27850" y="14759"/>
                  </a:cubicBezTo>
                  <a:cubicBezTo>
                    <a:pt x="27865" y="14756"/>
                    <a:pt x="27878" y="14755"/>
                    <a:pt x="27892" y="14755"/>
                  </a:cubicBezTo>
                  <a:close/>
                  <a:moveTo>
                    <a:pt x="34494" y="14797"/>
                  </a:moveTo>
                  <a:cubicBezTo>
                    <a:pt x="34630" y="14797"/>
                    <a:pt x="34713" y="14866"/>
                    <a:pt x="34713" y="14884"/>
                  </a:cubicBezTo>
                  <a:cubicBezTo>
                    <a:pt x="34713" y="14905"/>
                    <a:pt x="34567" y="14947"/>
                    <a:pt x="34441" y="14947"/>
                  </a:cubicBezTo>
                  <a:cubicBezTo>
                    <a:pt x="34316" y="14947"/>
                    <a:pt x="33918" y="14905"/>
                    <a:pt x="33939" y="14884"/>
                  </a:cubicBezTo>
                  <a:cubicBezTo>
                    <a:pt x="33939" y="14863"/>
                    <a:pt x="34316" y="14801"/>
                    <a:pt x="34441" y="14801"/>
                  </a:cubicBezTo>
                  <a:cubicBezTo>
                    <a:pt x="34460" y="14798"/>
                    <a:pt x="34477" y="14797"/>
                    <a:pt x="34494" y="14797"/>
                  </a:cubicBezTo>
                  <a:close/>
                  <a:moveTo>
                    <a:pt x="134951" y="13919"/>
                  </a:moveTo>
                  <a:cubicBezTo>
                    <a:pt x="135844" y="13919"/>
                    <a:pt x="136282" y="14016"/>
                    <a:pt x="135900" y="14131"/>
                  </a:cubicBezTo>
                  <a:cubicBezTo>
                    <a:pt x="135460" y="14278"/>
                    <a:pt x="133849" y="14884"/>
                    <a:pt x="133012" y="14884"/>
                  </a:cubicBezTo>
                  <a:lnTo>
                    <a:pt x="132259" y="14905"/>
                  </a:lnTo>
                  <a:lnTo>
                    <a:pt x="131527" y="14947"/>
                  </a:lnTo>
                  <a:cubicBezTo>
                    <a:pt x="131437" y="14949"/>
                    <a:pt x="131350" y="14950"/>
                    <a:pt x="131265" y="14950"/>
                  </a:cubicBezTo>
                  <a:cubicBezTo>
                    <a:pt x="130576" y="14950"/>
                    <a:pt x="130062" y="14882"/>
                    <a:pt x="130062" y="14863"/>
                  </a:cubicBezTo>
                  <a:cubicBezTo>
                    <a:pt x="130062" y="14822"/>
                    <a:pt x="130732" y="14780"/>
                    <a:pt x="131004" y="14780"/>
                  </a:cubicBezTo>
                  <a:cubicBezTo>
                    <a:pt x="131255" y="14780"/>
                    <a:pt x="131506" y="14570"/>
                    <a:pt x="131506" y="14508"/>
                  </a:cubicBezTo>
                  <a:cubicBezTo>
                    <a:pt x="131506" y="14445"/>
                    <a:pt x="131213" y="14361"/>
                    <a:pt x="131108" y="14361"/>
                  </a:cubicBezTo>
                  <a:cubicBezTo>
                    <a:pt x="131004" y="14361"/>
                    <a:pt x="130941" y="14278"/>
                    <a:pt x="130983" y="14194"/>
                  </a:cubicBezTo>
                  <a:lnTo>
                    <a:pt x="131004" y="14194"/>
                  </a:lnTo>
                  <a:cubicBezTo>
                    <a:pt x="131451" y="14194"/>
                    <a:pt x="131807" y="13959"/>
                    <a:pt x="132258" y="13959"/>
                  </a:cubicBezTo>
                  <a:cubicBezTo>
                    <a:pt x="132293" y="13959"/>
                    <a:pt x="132328" y="13961"/>
                    <a:pt x="132364" y="13964"/>
                  </a:cubicBezTo>
                  <a:cubicBezTo>
                    <a:pt x="132478" y="13981"/>
                    <a:pt x="132595" y="13987"/>
                    <a:pt x="132715" y="13987"/>
                  </a:cubicBezTo>
                  <a:cubicBezTo>
                    <a:pt x="133033" y="13987"/>
                    <a:pt x="133368" y="13943"/>
                    <a:pt x="133703" y="13943"/>
                  </a:cubicBezTo>
                  <a:lnTo>
                    <a:pt x="134686" y="13922"/>
                  </a:lnTo>
                  <a:cubicBezTo>
                    <a:pt x="134778" y="13920"/>
                    <a:pt x="134867" y="13919"/>
                    <a:pt x="134951" y="13919"/>
                  </a:cubicBezTo>
                  <a:close/>
                  <a:moveTo>
                    <a:pt x="128765" y="15910"/>
                  </a:moveTo>
                  <a:cubicBezTo>
                    <a:pt x="128765" y="15910"/>
                    <a:pt x="128786" y="16014"/>
                    <a:pt x="128786" y="16035"/>
                  </a:cubicBezTo>
                  <a:cubicBezTo>
                    <a:pt x="128786" y="16056"/>
                    <a:pt x="128723" y="16077"/>
                    <a:pt x="128723" y="16077"/>
                  </a:cubicBezTo>
                  <a:cubicBezTo>
                    <a:pt x="128702" y="16077"/>
                    <a:pt x="128702" y="16056"/>
                    <a:pt x="128702" y="16035"/>
                  </a:cubicBezTo>
                  <a:cubicBezTo>
                    <a:pt x="128702" y="16014"/>
                    <a:pt x="128765" y="15910"/>
                    <a:pt x="128765" y="15910"/>
                  </a:cubicBezTo>
                  <a:close/>
                  <a:moveTo>
                    <a:pt x="132532" y="0"/>
                  </a:moveTo>
                  <a:cubicBezTo>
                    <a:pt x="132310" y="0"/>
                    <a:pt x="132118" y="2"/>
                    <a:pt x="131966" y="8"/>
                  </a:cubicBezTo>
                  <a:cubicBezTo>
                    <a:pt x="130774" y="29"/>
                    <a:pt x="124936" y="154"/>
                    <a:pt x="123074" y="217"/>
                  </a:cubicBezTo>
                  <a:cubicBezTo>
                    <a:pt x="121372" y="256"/>
                    <a:pt x="115830" y="366"/>
                    <a:pt x="113561" y="366"/>
                  </a:cubicBezTo>
                  <a:cubicBezTo>
                    <a:pt x="113375" y="366"/>
                    <a:pt x="113210" y="365"/>
                    <a:pt x="113072" y="363"/>
                  </a:cubicBezTo>
                  <a:cubicBezTo>
                    <a:pt x="111770" y="349"/>
                    <a:pt x="110248" y="334"/>
                    <a:pt x="109136" y="334"/>
                  </a:cubicBezTo>
                  <a:cubicBezTo>
                    <a:pt x="108675" y="334"/>
                    <a:pt x="108284" y="336"/>
                    <a:pt x="108009" y="342"/>
                  </a:cubicBezTo>
                  <a:lnTo>
                    <a:pt x="107151" y="363"/>
                  </a:lnTo>
                  <a:lnTo>
                    <a:pt x="107025" y="363"/>
                  </a:lnTo>
                  <a:cubicBezTo>
                    <a:pt x="106795" y="363"/>
                    <a:pt x="106900" y="593"/>
                    <a:pt x="106942" y="656"/>
                  </a:cubicBezTo>
                  <a:cubicBezTo>
                    <a:pt x="106979" y="675"/>
                    <a:pt x="107385" y="685"/>
                    <a:pt x="108027" y="685"/>
                  </a:cubicBezTo>
                  <a:cubicBezTo>
                    <a:pt x="108813" y="685"/>
                    <a:pt x="109954" y="670"/>
                    <a:pt x="111210" y="635"/>
                  </a:cubicBezTo>
                  <a:cubicBezTo>
                    <a:pt x="111210" y="635"/>
                    <a:pt x="111942" y="593"/>
                    <a:pt x="114369" y="593"/>
                  </a:cubicBezTo>
                  <a:lnTo>
                    <a:pt x="117508" y="593"/>
                  </a:lnTo>
                  <a:cubicBezTo>
                    <a:pt x="119349" y="593"/>
                    <a:pt x="122597" y="647"/>
                    <a:pt x="124347" y="647"/>
                  </a:cubicBezTo>
                  <a:cubicBezTo>
                    <a:pt x="124784" y="647"/>
                    <a:pt x="125128" y="644"/>
                    <a:pt x="125333" y="635"/>
                  </a:cubicBezTo>
                  <a:cubicBezTo>
                    <a:pt x="126133" y="584"/>
                    <a:pt x="128605" y="519"/>
                    <a:pt x="130053" y="519"/>
                  </a:cubicBezTo>
                  <a:cubicBezTo>
                    <a:pt x="130386" y="519"/>
                    <a:pt x="130665" y="523"/>
                    <a:pt x="130857" y="531"/>
                  </a:cubicBezTo>
                  <a:cubicBezTo>
                    <a:pt x="131775" y="531"/>
                    <a:pt x="134844" y="658"/>
                    <a:pt x="136065" y="658"/>
                  </a:cubicBezTo>
                  <a:cubicBezTo>
                    <a:pt x="136153" y="658"/>
                    <a:pt x="136230" y="658"/>
                    <a:pt x="136297" y="656"/>
                  </a:cubicBezTo>
                  <a:cubicBezTo>
                    <a:pt x="136420" y="654"/>
                    <a:pt x="136557" y="652"/>
                    <a:pt x="136705" y="652"/>
                  </a:cubicBezTo>
                  <a:cubicBezTo>
                    <a:pt x="137742" y="652"/>
                    <a:pt x="139323" y="716"/>
                    <a:pt x="140440" y="845"/>
                  </a:cubicBezTo>
                  <a:lnTo>
                    <a:pt x="141654" y="761"/>
                  </a:lnTo>
                  <a:lnTo>
                    <a:pt x="142533" y="698"/>
                  </a:lnTo>
                  <a:cubicBezTo>
                    <a:pt x="143662" y="845"/>
                    <a:pt x="143955" y="1054"/>
                    <a:pt x="143202" y="1179"/>
                  </a:cubicBezTo>
                  <a:lnTo>
                    <a:pt x="142616" y="1284"/>
                  </a:lnTo>
                  <a:lnTo>
                    <a:pt x="142491" y="1305"/>
                  </a:lnTo>
                  <a:cubicBezTo>
                    <a:pt x="142323" y="1305"/>
                    <a:pt x="141863" y="1221"/>
                    <a:pt x="141445" y="1158"/>
                  </a:cubicBezTo>
                  <a:lnTo>
                    <a:pt x="141047" y="1158"/>
                  </a:lnTo>
                  <a:cubicBezTo>
                    <a:pt x="140705" y="1158"/>
                    <a:pt x="140354" y="1180"/>
                    <a:pt x="140002" y="1180"/>
                  </a:cubicBezTo>
                  <a:cubicBezTo>
                    <a:pt x="139580" y="1180"/>
                    <a:pt x="139156" y="1149"/>
                    <a:pt x="138745" y="1012"/>
                  </a:cubicBezTo>
                  <a:lnTo>
                    <a:pt x="138704" y="991"/>
                  </a:lnTo>
                  <a:cubicBezTo>
                    <a:pt x="138620" y="1012"/>
                    <a:pt x="138557" y="1179"/>
                    <a:pt x="138557" y="1221"/>
                  </a:cubicBezTo>
                  <a:cubicBezTo>
                    <a:pt x="138557" y="1284"/>
                    <a:pt x="138745" y="1389"/>
                    <a:pt x="138829" y="1409"/>
                  </a:cubicBezTo>
                  <a:cubicBezTo>
                    <a:pt x="138871" y="1430"/>
                    <a:pt x="138913" y="1514"/>
                    <a:pt x="138913" y="1535"/>
                  </a:cubicBezTo>
                  <a:cubicBezTo>
                    <a:pt x="138913" y="1543"/>
                    <a:pt x="138897" y="1547"/>
                    <a:pt x="138870" y="1547"/>
                  </a:cubicBezTo>
                  <a:cubicBezTo>
                    <a:pt x="138759" y="1547"/>
                    <a:pt x="138462" y="1489"/>
                    <a:pt x="138327" y="1472"/>
                  </a:cubicBezTo>
                  <a:cubicBezTo>
                    <a:pt x="138298" y="1460"/>
                    <a:pt x="138258" y="1454"/>
                    <a:pt x="138211" y="1454"/>
                  </a:cubicBezTo>
                  <a:cubicBezTo>
                    <a:pt x="138024" y="1454"/>
                    <a:pt x="137716" y="1548"/>
                    <a:pt x="137448" y="1681"/>
                  </a:cubicBezTo>
                  <a:lnTo>
                    <a:pt x="137072" y="1493"/>
                  </a:lnTo>
                  <a:cubicBezTo>
                    <a:pt x="136996" y="1448"/>
                    <a:pt x="136866" y="1414"/>
                    <a:pt x="136784" y="1414"/>
                  </a:cubicBezTo>
                  <a:cubicBezTo>
                    <a:pt x="136752" y="1414"/>
                    <a:pt x="136728" y="1419"/>
                    <a:pt x="136716" y="1430"/>
                  </a:cubicBezTo>
                  <a:cubicBezTo>
                    <a:pt x="136568" y="1563"/>
                    <a:pt x="136419" y="1605"/>
                    <a:pt x="136271" y="1605"/>
                  </a:cubicBezTo>
                  <a:cubicBezTo>
                    <a:pt x="136022" y="1605"/>
                    <a:pt x="135773" y="1485"/>
                    <a:pt x="135523" y="1472"/>
                  </a:cubicBezTo>
                  <a:lnTo>
                    <a:pt x="135209" y="1430"/>
                  </a:lnTo>
                  <a:cubicBezTo>
                    <a:pt x="134852" y="1530"/>
                    <a:pt x="134232" y="1704"/>
                    <a:pt x="134026" y="1704"/>
                  </a:cubicBezTo>
                  <a:cubicBezTo>
                    <a:pt x="134014" y="1704"/>
                    <a:pt x="134004" y="1703"/>
                    <a:pt x="133996" y="1702"/>
                  </a:cubicBezTo>
                  <a:cubicBezTo>
                    <a:pt x="133840" y="1685"/>
                    <a:pt x="133059" y="1483"/>
                    <a:pt x="132602" y="1483"/>
                  </a:cubicBezTo>
                  <a:cubicBezTo>
                    <a:pt x="132505" y="1483"/>
                    <a:pt x="132422" y="1492"/>
                    <a:pt x="132364" y="1514"/>
                  </a:cubicBezTo>
                  <a:cubicBezTo>
                    <a:pt x="132088" y="1617"/>
                    <a:pt x="131770" y="1692"/>
                    <a:pt x="131585" y="1692"/>
                  </a:cubicBezTo>
                  <a:cubicBezTo>
                    <a:pt x="131545" y="1692"/>
                    <a:pt x="131511" y="1689"/>
                    <a:pt x="131485" y="1681"/>
                  </a:cubicBezTo>
                  <a:lnTo>
                    <a:pt x="131318" y="1786"/>
                  </a:lnTo>
                  <a:cubicBezTo>
                    <a:pt x="131192" y="1849"/>
                    <a:pt x="130962" y="1891"/>
                    <a:pt x="130774" y="1912"/>
                  </a:cubicBezTo>
                  <a:lnTo>
                    <a:pt x="129518" y="2100"/>
                  </a:lnTo>
                  <a:cubicBezTo>
                    <a:pt x="128137" y="1953"/>
                    <a:pt x="126945" y="1828"/>
                    <a:pt x="126882" y="1828"/>
                  </a:cubicBezTo>
                  <a:lnTo>
                    <a:pt x="126819" y="1807"/>
                  </a:lnTo>
                  <a:lnTo>
                    <a:pt x="126045" y="1472"/>
                  </a:lnTo>
                  <a:cubicBezTo>
                    <a:pt x="125166" y="1681"/>
                    <a:pt x="124852" y="1849"/>
                    <a:pt x="125020" y="1891"/>
                  </a:cubicBezTo>
                  <a:cubicBezTo>
                    <a:pt x="125145" y="1891"/>
                    <a:pt x="125271" y="1953"/>
                    <a:pt x="125271" y="1995"/>
                  </a:cubicBezTo>
                  <a:cubicBezTo>
                    <a:pt x="125271" y="2016"/>
                    <a:pt x="125040" y="2037"/>
                    <a:pt x="124748" y="2037"/>
                  </a:cubicBezTo>
                  <a:lnTo>
                    <a:pt x="124496" y="2037"/>
                  </a:lnTo>
                  <a:cubicBezTo>
                    <a:pt x="123492" y="2037"/>
                    <a:pt x="122488" y="2058"/>
                    <a:pt x="121483" y="2100"/>
                  </a:cubicBezTo>
                  <a:lnTo>
                    <a:pt x="120521" y="2121"/>
                  </a:lnTo>
                  <a:cubicBezTo>
                    <a:pt x="119454" y="2121"/>
                    <a:pt x="117696" y="2121"/>
                    <a:pt x="116629" y="2058"/>
                  </a:cubicBezTo>
                  <a:lnTo>
                    <a:pt x="115646" y="2037"/>
                  </a:lnTo>
                  <a:cubicBezTo>
                    <a:pt x="115609" y="2035"/>
                    <a:pt x="115573" y="2034"/>
                    <a:pt x="115536" y="2034"/>
                  </a:cubicBezTo>
                  <a:cubicBezTo>
                    <a:pt x="115345" y="2034"/>
                    <a:pt x="115149" y="2061"/>
                    <a:pt x="114961" y="2061"/>
                  </a:cubicBezTo>
                  <a:cubicBezTo>
                    <a:pt x="114873" y="2061"/>
                    <a:pt x="114787" y="2055"/>
                    <a:pt x="114704" y="2037"/>
                  </a:cubicBezTo>
                  <a:lnTo>
                    <a:pt x="114453" y="1995"/>
                  </a:lnTo>
                  <a:cubicBezTo>
                    <a:pt x="114160" y="2037"/>
                    <a:pt x="113658" y="2058"/>
                    <a:pt x="113323" y="2058"/>
                  </a:cubicBezTo>
                  <a:lnTo>
                    <a:pt x="113009" y="2058"/>
                  </a:lnTo>
                  <a:cubicBezTo>
                    <a:pt x="109871" y="2142"/>
                    <a:pt x="106711" y="2205"/>
                    <a:pt x="103573" y="2267"/>
                  </a:cubicBezTo>
                  <a:cubicBezTo>
                    <a:pt x="103092" y="2267"/>
                    <a:pt x="102652" y="2309"/>
                    <a:pt x="102213" y="2309"/>
                  </a:cubicBezTo>
                  <a:cubicBezTo>
                    <a:pt x="101711" y="2309"/>
                    <a:pt x="101229" y="2330"/>
                    <a:pt x="100748" y="2330"/>
                  </a:cubicBezTo>
                  <a:cubicBezTo>
                    <a:pt x="100267" y="2330"/>
                    <a:pt x="99828" y="2351"/>
                    <a:pt x="99388" y="2351"/>
                  </a:cubicBezTo>
                  <a:cubicBezTo>
                    <a:pt x="99131" y="2351"/>
                    <a:pt x="98863" y="2327"/>
                    <a:pt x="98601" y="2327"/>
                  </a:cubicBezTo>
                  <a:cubicBezTo>
                    <a:pt x="98373" y="2327"/>
                    <a:pt x="98149" y="2345"/>
                    <a:pt x="97944" y="2414"/>
                  </a:cubicBezTo>
                  <a:lnTo>
                    <a:pt x="97505" y="2539"/>
                  </a:lnTo>
                  <a:cubicBezTo>
                    <a:pt x="97347" y="2508"/>
                    <a:pt x="97106" y="2497"/>
                    <a:pt x="96853" y="2497"/>
                  </a:cubicBezTo>
                  <a:cubicBezTo>
                    <a:pt x="96436" y="2497"/>
                    <a:pt x="95987" y="2526"/>
                    <a:pt x="95831" y="2539"/>
                  </a:cubicBezTo>
                  <a:cubicBezTo>
                    <a:pt x="95559" y="2560"/>
                    <a:pt x="94387" y="2623"/>
                    <a:pt x="93153" y="2644"/>
                  </a:cubicBezTo>
                  <a:lnTo>
                    <a:pt x="92065" y="2665"/>
                  </a:lnTo>
                  <a:cubicBezTo>
                    <a:pt x="90956" y="2686"/>
                    <a:pt x="89847" y="2728"/>
                    <a:pt x="88738" y="2749"/>
                  </a:cubicBezTo>
                  <a:cubicBezTo>
                    <a:pt x="87587" y="2770"/>
                    <a:pt x="86457" y="2790"/>
                    <a:pt x="85307" y="2832"/>
                  </a:cubicBezTo>
                  <a:cubicBezTo>
                    <a:pt x="84506" y="2848"/>
                    <a:pt x="83683" y="2897"/>
                    <a:pt x="82870" y="2897"/>
                  </a:cubicBezTo>
                  <a:cubicBezTo>
                    <a:pt x="82578" y="2897"/>
                    <a:pt x="82288" y="2891"/>
                    <a:pt x="82001" y="2874"/>
                  </a:cubicBezTo>
                  <a:lnTo>
                    <a:pt x="80892" y="2832"/>
                  </a:lnTo>
                  <a:cubicBezTo>
                    <a:pt x="79720" y="3000"/>
                    <a:pt x="76895" y="3188"/>
                    <a:pt x="74615" y="3251"/>
                  </a:cubicBezTo>
                  <a:cubicBezTo>
                    <a:pt x="74615" y="3251"/>
                    <a:pt x="64488" y="3460"/>
                    <a:pt x="57373" y="3606"/>
                  </a:cubicBezTo>
                  <a:cubicBezTo>
                    <a:pt x="56704" y="3627"/>
                    <a:pt x="55993" y="3627"/>
                    <a:pt x="55323" y="3669"/>
                  </a:cubicBezTo>
                  <a:lnTo>
                    <a:pt x="55093" y="3669"/>
                  </a:lnTo>
                  <a:cubicBezTo>
                    <a:pt x="55030" y="3707"/>
                    <a:pt x="54704" y="3714"/>
                    <a:pt x="54416" y="3714"/>
                  </a:cubicBezTo>
                  <a:cubicBezTo>
                    <a:pt x="54225" y="3714"/>
                    <a:pt x="54051" y="3711"/>
                    <a:pt x="53984" y="3711"/>
                  </a:cubicBezTo>
                  <a:cubicBezTo>
                    <a:pt x="53937" y="3706"/>
                    <a:pt x="53773" y="3703"/>
                    <a:pt x="53519" y="3703"/>
                  </a:cubicBezTo>
                  <a:cubicBezTo>
                    <a:pt x="52757" y="3703"/>
                    <a:pt x="51180" y="3727"/>
                    <a:pt x="49485" y="3774"/>
                  </a:cubicBezTo>
                  <a:cubicBezTo>
                    <a:pt x="49485" y="3774"/>
                    <a:pt x="43438" y="3878"/>
                    <a:pt x="38354" y="4004"/>
                  </a:cubicBezTo>
                  <a:cubicBezTo>
                    <a:pt x="38319" y="4006"/>
                    <a:pt x="38284" y="4006"/>
                    <a:pt x="38248" y="4006"/>
                  </a:cubicBezTo>
                  <a:cubicBezTo>
                    <a:pt x="38068" y="4006"/>
                    <a:pt x="37883" y="3990"/>
                    <a:pt x="37700" y="3990"/>
                  </a:cubicBezTo>
                  <a:cubicBezTo>
                    <a:pt x="37425" y="3990"/>
                    <a:pt x="37155" y="4027"/>
                    <a:pt x="36910" y="4213"/>
                  </a:cubicBezTo>
                  <a:lnTo>
                    <a:pt x="36847" y="4255"/>
                  </a:lnTo>
                  <a:cubicBezTo>
                    <a:pt x="36734" y="4236"/>
                    <a:pt x="36108" y="3995"/>
                    <a:pt x="35788" y="3995"/>
                  </a:cubicBezTo>
                  <a:cubicBezTo>
                    <a:pt x="35754" y="3995"/>
                    <a:pt x="35723" y="3998"/>
                    <a:pt x="35697" y="4004"/>
                  </a:cubicBezTo>
                  <a:cubicBezTo>
                    <a:pt x="35446" y="4046"/>
                    <a:pt x="33353" y="4130"/>
                    <a:pt x="31072" y="4192"/>
                  </a:cubicBezTo>
                  <a:lnTo>
                    <a:pt x="17054" y="4464"/>
                  </a:lnTo>
                  <a:cubicBezTo>
                    <a:pt x="14773" y="4527"/>
                    <a:pt x="12597" y="4569"/>
                    <a:pt x="12220" y="4611"/>
                  </a:cubicBezTo>
                  <a:lnTo>
                    <a:pt x="11823" y="4443"/>
                  </a:lnTo>
                  <a:cubicBezTo>
                    <a:pt x="11714" y="4407"/>
                    <a:pt x="11597" y="4394"/>
                    <a:pt x="11474" y="4394"/>
                  </a:cubicBezTo>
                  <a:cubicBezTo>
                    <a:pt x="11170" y="4394"/>
                    <a:pt x="10832" y="4476"/>
                    <a:pt x="10505" y="4506"/>
                  </a:cubicBezTo>
                  <a:lnTo>
                    <a:pt x="10463" y="4506"/>
                  </a:lnTo>
                  <a:cubicBezTo>
                    <a:pt x="10443" y="4519"/>
                    <a:pt x="10426" y="4524"/>
                    <a:pt x="10412" y="4524"/>
                  </a:cubicBezTo>
                  <a:cubicBezTo>
                    <a:pt x="10310" y="4524"/>
                    <a:pt x="10363" y="4222"/>
                    <a:pt x="10400" y="4130"/>
                  </a:cubicBezTo>
                  <a:cubicBezTo>
                    <a:pt x="10437" y="4017"/>
                    <a:pt x="10138" y="3938"/>
                    <a:pt x="9699" y="3938"/>
                  </a:cubicBezTo>
                  <a:cubicBezTo>
                    <a:pt x="9648" y="3938"/>
                    <a:pt x="9596" y="3939"/>
                    <a:pt x="9542" y="3941"/>
                  </a:cubicBezTo>
                  <a:lnTo>
                    <a:pt x="9124" y="4255"/>
                  </a:lnTo>
                  <a:cubicBezTo>
                    <a:pt x="8517" y="4715"/>
                    <a:pt x="7743" y="4966"/>
                    <a:pt x="7010" y="5029"/>
                  </a:cubicBezTo>
                  <a:lnTo>
                    <a:pt x="5546" y="5134"/>
                  </a:lnTo>
                  <a:cubicBezTo>
                    <a:pt x="3955" y="5259"/>
                    <a:pt x="2449" y="5364"/>
                    <a:pt x="2219" y="5364"/>
                  </a:cubicBezTo>
                  <a:lnTo>
                    <a:pt x="2010" y="5343"/>
                  </a:lnTo>
                  <a:lnTo>
                    <a:pt x="1591" y="5301"/>
                  </a:lnTo>
                  <a:cubicBezTo>
                    <a:pt x="1194" y="5511"/>
                    <a:pt x="1089" y="5908"/>
                    <a:pt x="1173" y="5992"/>
                  </a:cubicBezTo>
                  <a:cubicBezTo>
                    <a:pt x="1188" y="6007"/>
                    <a:pt x="1251" y="6013"/>
                    <a:pt x="1345" y="6013"/>
                  </a:cubicBezTo>
                  <a:cubicBezTo>
                    <a:pt x="1707" y="6013"/>
                    <a:pt x="2540" y="5923"/>
                    <a:pt x="3006" y="5923"/>
                  </a:cubicBezTo>
                  <a:cubicBezTo>
                    <a:pt x="3073" y="5923"/>
                    <a:pt x="3132" y="5925"/>
                    <a:pt x="3181" y="5929"/>
                  </a:cubicBezTo>
                  <a:cubicBezTo>
                    <a:pt x="3683" y="5971"/>
                    <a:pt x="3579" y="6034"/>
                    <a:pt x="3370" y="6075"/>
                  </a:cubicBezTo>
                  <a:cubicBezTo>
                    <a:pt x="3160" y="6096"/>
                    <a:pt x="3056" y="6306"/>
                    <a:pt x="3077" y="6347"/>
                  </a:cubicBezTo>
                  <a:cubicBezTo>
                    <a:pt x="3091" y="6369"/>
                    <a:pt x="3133" y="6381"/>
                    <a:pt x="3197" y="6381"/>
                  </a:cubicBezTo>
                  <a:cubicBezTo>
                    <a:pt x="3319" y="6381"/>
                    <a:pt x="3521" y="6339"/>
                    <a:pt x="3767" y="6243"/>
                  </a:cubicBezTo>
                  <a:lnTo>
                    <a:pt x="4416" y="6243"/>
                  </a:lnTo>
                  <a:cubicBezTo>
                    <a:pt x="4515" y="6253"/>
                    <a:pt x="4621" y="6257"/>
                    <a:pt x="4725" y="6257"/>
                  </a:cubicBezTo>
                  <a:cubicBezTo>
                    <a:pt x="5037" y="6257"/>
                    <a:pt x="5331" y="6222"/>
                    <a:pt x="5378" y="6222"/>
                  </a:cubicBezTo>
                  <a:cubicBezTo>
                    <a:pt x="5462" y="6222"/>
                    <a:pt x="5546" y="6285"/>
                    <a:pt x="5546" y="6306"/>
                  </a:cubicBezTo>
                  <a:cubicBezTo>
                    <a:pt x="5546" y="6327"/>
                    <a:pt x="5357" y="6389"/>
                    <a:pt x="5274" y="6410"/>
                  </a:cubicBezTo>
                  <a:cubicBezTo>
                    <a:pt x="5232" y="6410"/>
                    <a:pt x="5148" y="6347"/>
                    <a:pt x="5148" y="6347"/>
                  </a:cubicBezTo>
                  <a:cubicBezTo>
                    <a:pt x="5148" y="6347"/>
                    <a:pt x="4821" y="6724"/>
                    <a:pt x="4615" y="6724"/>
                  </a:cubicBezTo>
                  <a:cubicBezTo>
                    <a:pt x="4588" y="6724"/>
                    <a:pt x="4563" y="6718"/>
                    <a:pt x="4541" y="6703"/>
                  </a:cubicBezTo>
                  <a:cubicBezTo>
                    <a:pt x="4490" y="6645"/>
                    <a:pt x="4396" y="6627"/>
                    <a:pt x="4287" y="6627"/>
                  </a:cubicBezTo>
                  <a:cubicBezTo>
                    <a:pt x="4120" y="6627"/>
                    <a:pt x="3918" y="6668"/>
                    <a:pt x="3783" y="6668"/>
                  </a:cubicBezTo>
                  <a:cubicBezTo>
                    <a:pt x="3753" y="6668"/>
                    <a:pt x="3727" y="6666"/>
                    <a:pt x="3704" y="6661"/>
                  </a:cubicBezTo>
                  <a:cubicBezTo>
                    <a:pt x="3537" y="6661"/>
                    <a:pt x="1759" y="6766"/>
                    <a:pt x="1131" y="6850"/>
                  </a:cubicBezTo>
                  <a:cubicBezTo>
                    <a:pt x="503" y="6912"/>
                    <a:pt x="1" y="7080"/>
                    <a:pt x="1" y="7143"/>
                  </a:cubicBezTo>
                  <a:cubicBezTo>
                    <a:pt x="1" y="7144"/>
                    <a:pt x="3" y="7144"/>
                    <a:pt x="7" y="7144"/>
                  </a:cubicBezTo>
                  <a:cubicBezTo>
                    <a:pt x="76" y="7144"/>
                    <a:pt x="778" y="6974"/>
                    <a:pt x="1121" y="6974"/>
                  </a:cubicBezTo>
                  <a:cubicBezTo>
                    <a:pt x="1140" y="6974"/>
                    <a:pt x="1157" y="6974"/>
                    <a:pt x="1173" y="6975"/>
                  </a:cubicBezTo>
                  <a:cubicBezTo>
                    <a:pt x="1264" y="6992"/>
                    <a:pt x="1414" y="6999"/>
                    <a:pt x="1592" y="6999"/>
                  </a:cubicBezTo>
                  <a:cubicBezTo>
                    <a:pt x="2065" y="6999"/>
                    <a:pt x="2729" y="6954"/>
                    <a:pt x="2972" y="6954"/>
                  </a:cubicBezTo>
                  <a:cubicBezTo>
                    <a:pt x="3011" y="6952"/>
                    <a:pt x="3045" y="6951"/>
                    <a:pt x="3073" y="6951"/>
                  </a:cubicBezTo>
                  <a:cubicBezTo>
                    <a:pt x="3304" y="6951"/>
                    <a:pt x="3207" y="7019"/>
                    <a:pt x="3077" y="7038"/>
                  </a:cubicBezTo>
                  <a:cubicBezTo>
                    <a:pt x="2972" y="7059"/>
                    <a:pt x="3014" y="7226"/>
                    <a:pt x="3035" y="7247"/>
                  </a:cubicBezTo>
                  <a:cubicBezTo>
                    <a:pt x="3056" y="7268"/>
                    <a:pt x="2344" y="7456"/>
                    <a:pt x="2198" y="7561"/>
                  </a:cubicBezTo>
                  <a:cubicBezTo>
                    <a:pt x="2031" y="7666"/>
                    <a:pt x="2198" y="7770"/>
                    <a:pt x="2323" y="7791"/>
                  </a:cubicBezTo>
                  <a:cubicBezTo>
                    <a:pt x="2449" y="7812"/>
                    <a:pt x="2219" y="7959"/>
                    <a:pt x="1821" y="8084"/>
                  </a:cubicBezTo>
                  <a:lnTo>
                    <a:pt x="1507" y="8210"/>
                  </a:lnTo>
                  <a:lnTo>
                    <a:pt x="1466" y="8231"/>
                  </a:lnTo>
                  <a:cubicBezTo>
                    <a:pt x="1466" y="8398"/>
                    <a:pt x="1863" y="8524"/>
                    <a:pt x="1989" y="8524"/>
                  </a:cubicBezTo>
                  <a:cubicBezTo>
                    <a:pt x="2114" y="8524"/>
                    <a:pt x="2323" y="8733"/>
                    <a:pt x="2344" y="8796"/>
                  </a:cubicBezTo>
                  <a:cubicBezTo>
                    <a:pt x="2375" y="8826"/>
                    <a:pt x="2585" y="8846"/>
                    <a:pt x="2753" y="8846"/>
                  </a:cubicBezTo>
                  <a:cubicBezTo>
                    <a:pt x="2814" y="8846"/>
                    <a:pt x="2870" y="8843"/>
                    <a:pt x="2909" y="8837"/>
                  </a:cubicBezTo>
                  <a:cubicBezTo>
                    <a:pt x="3035" y="8837"/>
                    <a:pt x="3432" y="8712"/>
                    <a:pt x="3537" y="8712"/>
                  </a:cubicBezTo>
                  <a:cubicBezTo>
                    <a:pt x="3642" y="8712"/>
                    <a:pt x="3746" y="8754"/>
                    <a:pt x="3746" y="8796"/>
                  </a:cubicBezTo>
                  <a:cubicBezTo>
                    <a:pt x="3746" y="8816"/>
                    <a:pt x="3453" y="8858"/>
                    <a:pt x="3349" y="8900"/>
                  </a:cubicBezTo>
                  <a:cubicBezTo>
                    <a:pt x="3244" y="8900"/>
                    <a:pt x="3139" y="8837"/>
                    <a:pt x="3139" y="8837"/>
                  </a:cubicBezTo>
                  <a:cubicBezTo>
                    <a:pt x="3139" y="8837"/>
                    <a:pt x="3139" y="8921"/>
                    <a:pt x="3119" y="9047"/>
                  </a:cubicBezTo>
                  <a:lnTo>
                    <a:pt x="3077" y="9047"/>
                  </a:lnTo>
                  <a:cubicBezTo>
                    <a:pt x="2595" y="9130"/>
                    <a:pt x="2072" y="9214"/>
                    <a:pt x="1549" y="9319"/>
                  </a:cubicBezTo>
                  <a:lnTo>
                    <a:pt x="1382" y="9340"/>
                  </a:lnTo>
                  <a:cubicBezTo>
                    <a:pt x="1235" y="9465"/>
                    <a:pt x="1277" y="9591"/>
                    <a:pt x="1507" y="9632"/>
                  </a:cubicBezTo>
                  <a:lnTo>
                    <a:pt x="1696" y="9570"/>
                  </a:lnTo>
                  <a:cubicBezTo>
                    <a:pt x="1839" y="9552"/>
                    <a:pt x="1983" y="9457"/>
                    <a:pt x="2087" y="9457"/>
                  </a:cubicBezTo>
                  <a:cubicBezTo>
                    <a:pt x="2104" y="9457"/>
                    <a:pt x="2120" y="9459"/>
                    <a:pt x="2135" y="9465"/>
                  </a:cubicBezTo>
                  <a:lnTo>
                    <a:pt x="2847" y="9842"/>
                  </a:lnTo>
                  <a:cubicBezTo>
                    <a:pt x="3515" y="9567"/>
                    <a:pt x="4921" y="9273"/>
                    <a:pt x="5367" y="9273"/>
                  </a:cubicBezTo>
                  <a:cubicBezTo>
                    <a:pt x="5396" y="9273"/>
                    <a:pt x="5421" y="9274"/>
                    <a:pt x="5441" y="9277"/>
                  </a:cubicBezTo>
                  <a:cubicBezTo>
                    <a:pt x="5776" y="9340"/>
                    <a:pt x="5378" y="9381"/>
                    <a:pt x="5127" y="9381"/>
                  </a:cubicBezTo>
                  <a:cubicBezTo>
                    <a:pt x="4855" y="9381"/>
                    <a:pt x="4709" y="9465"/>
                    <a:pt x="4730" y="9486"/>
                  </a:cubicBezTo>
                  <a:cubicBezTo>
                    <a:pt x="4751" y="9528"/>
                    <a:pt x="4541" y="9632"/>
                    <a:pt x="4437" y="9653"/>
                  </a:cubicBezTo>
                  <a:cubicBezTo>
                    <a:pt x="4332" y="9695"/>
                    <a:pt x="4813" y="9779"/>
                    <a:pt x="4960" y="9800"/>
                  </a:cubicBezTo>
                  <a:cubicBezTo>
                    <a:pt x="5127" y="9800"/>
                    <a:pt x="4813" y="9967"/>
                    <a:pt x="4290" y="10156"/>
                  </a:cubicBezTo>
                  <a:lnTo>
                    <a:pt x="3495" y="10156"/>
                  </a:lnTo>
                  <a:cubicBezTo>
                    <a:pt x="3077" y="10176"/>
                    <a:pt x="2428" y="10386"/>
                    <a:pt x="2303" y="10428"/>
                  </a:cubicBezTo>
                  <a:cubicBezTo>
                    <a:pt x="2284" y="10437"/>
                    <a:pt x="2257" y="10441"/>
                    <a:pt x="2224" y="10441"/>
                  </a:cubicBezTo>
                  <a:cubicBezTo>
                    <a:pt x="2064" y="10441"/>
                    <a:pt x="1761" y="10352"/>
                    <a:pt x="1581" y="10352"/>
                  </a:cubicBezTo>
                  <a:cubicBezTo>
                    <a:pt x="1543" y="10352"/>
                    <a:pt x="1511" y="10356"/>
                    <a:pt x="1487" y="10365"/>
                  </a:cubicBezTo>
                  <a:cubicBezTo>
                    <a:pt x="1340" y="10407"/>
                    <a:pt x="1194" y="10700"/>
                    <a:pt x="1194" y="10783"/>
                  </a:cubicBezTo>
                  <a:cubicBezTo>
                    <a:pt x="1194" y="10818"/>
                    <a:pt x="1844" y="11016"/>
                    <a:pt x="2250" y="11016"/>
                  </a:cubicBezTo>
                  <a:cubicBezTo>
                    <a:pt x="2327" y="11016"/>
                    <a:pt x="2396" y="11009"/>
                    <a:pt x="2449" y="10993"/>
                  </a:cubicBezTo>
                  <a:cubicBezTo>
                    <a:pt x="2606" y="10946"/>
                    <a:pt x="2722" y="10929"/>
                    <a:pt x="2799" y="10929"/>
                  </a:cubicBezTo>
                  <a:cubicBezTo>
                    <a:pt x="2897" y="10929"/>
                    <a:pt x="2933" y="10957"/>
                    <a:pt x="2909" y="10993"/>
                  </a:cubicBezTo>
                  <a:cubicBezTo>
                    <a:pt x="2847" y="11034"/>
                    <a:pt x="3349" y="11118"/>
                    <a:pt x="3537" y="11118"/>
                  </a:cubicBezTo>
                  <a:cubicBezTo>
                    <a:pt x="3704" y="11139"/>
                    <a:pt x="3851" y="11202"/>
                    <a:pt x="3851" y="11223"/>
                  </a:cubicBezTo>
                  <a:cubicBezTo>
                    <a:pt x="3851" y="11223"/>
                    <a:pt x="3119" y="11265"/>
                    <a:pt x="2826" y="11265"/>
                  </a:cubicBezTo>
                  <a:cubicBezTo>
                    <a:pt x="2533" y="11265"/>
                    <a:pt x="2386" y="11348"/>
                    <a:pt x="2407" y="11369"/>
                  </a:cubicBezTo>
                  <a:cubicBezTo>
                    <a:pt x="2428" y="11411"/>
                    <a:pt x="2219" y="11474"/>
                    <a:pt x="2135" y="11516"/>
                  </a:cubicBezTo>
                  <a:cubicBezTo>
                    <a:pt x="2072" y="11537"/>
                    <a:pt x="2386" y="11537"/>
                    <a:pt x="2847" y="11537"/>
                  </a:cubicBezTo>
                  <a:lnTo>
                    <a:pt x="3223" y="11453"/>
                  </a:lnTo>
                  <a:lnTo>
                    <a:pt x="3286" y="11432"/>
                  </a:lnTo>
                  <a:cubicBezTo>
                    <a:pt x="3391" y="11453"/>
                    <a:pt x="3349" y="11683"/>
                    <a:pt x="3286" y="11746"/>
                  </a:cubicBezTo>
                  <a:cubicBezTo>
                    <a:pt x="3244" y="11788"/>
                    <a:pt x="3579" y="12039"/>
                    <a:pt x="3704" y="12081"/>
                  </a:cubicBezTo>
                  <a:cubicBezTo>
                    <a:pt x="3725" y="12089"/>
                    <a:pt x="3749" y="12093"/>
                    <a:pt x="3776" y="12093"/>
                  </a:cubicBezTo>
                  <a:cubicBezTo>
                    <a:pt x="3945" y="12093"/>
                    <a:pt x="4221" y="11943"/>
                    <a:pt x="4311" y="11871"/>
                  </a:cubicBezTo>
                  <a:cubicBezTo>
                    <a:pt x="4354" y="11829"/>
                    <a:pt x="4529" y="11814"/>
                    <a:pt x="4746" y="11814"/>
                  </a:cubicBezTo>
                  <a:cubicBezTo>
                    <a:pt x="5065" y="11814"/>
                    <a:pt x="5472" y="11846"/>
                    <a:pt x="5671" y="11871"/>
                  </a:cubicBezTo>
                  <a:cubicBezTo>
                    <a:pt x="6006" y="11934"/>
                    <a:pt x="5378" y="12248"/>
                    <a:pt x="5064" y="12269"/>
                  </a:cubicBezTo>
                  <a:cubicBezTo>
                    <a:pt x="4751" y="12311"/>
                    <a:pt x="4437" y="12499"/>
                    <a:pt x="4395" y="12583"/>
                  </a:cubicBezTo>
                  <a:cubicBezTo>
                    <a:pt x="4340" y="12655"/>
                    <a:pt x="4475" y="12712"/>
                    <a:pt x="4566" y="12712"/>
                  </a:cubicBezTo>
                  <a:cubicBezTo>
                    <a:pt x="4580" y="12712"/>
                    <a:pt x="4593" y="12711"/>
                    <a:pt x="4604" y="12708"/>
                  </a:cubicBezTo>
                  <a:cubicBezTo>
                    <a:pt x="4688" y="12687"/>
                    <a:pt x="4792" y="12604"/>
                    <a:pt x="4813" y="12583"/>
                  </a:cubicBezTo>
                  <a:cubicBezTo>
                    <a:pt x="4813" y="12556"/>
                    <a:pt x="4829" y="12548"/>
                    <a:pt x="4846" y="12548"/>
                  </a:cubicBezTo>
                  <a:cubicBezTo>
                    <a:pt x="4870" y="12548"/>
                    <a:pt x="4897" y="12562"/>
                    <a:pt x="4897" y="12562"/>
                  </a:cubicBezTo>
                  <a:cubicBezTo>
                    <a:pt x="4918" y="12562"/>
                    <a:pt x="4834" y="12625"/>
                    <a:pt x="4813" y="12666"/>
                  </a:cubicBezTo>
                  <a:cubicBezTo>
                    <a:pt x="4792" y="12687"/>
                    <a:pt x="4730" y="12687"/>
                    <a:pt x="4730" y="12687"/>
                  </a:cubicBezTo>
                  <a:cubicBezTo>
                    <a:pt x="4710" y="12687"/>
                    <a:pt x="4805" y="12898"/>
                    <a:pt x="4904" y="12898"/>
                  </a:cubicBezTo>
                  <a:cubicBezTo>
                    <a:pt x="4909" y="12898"/>
                    <a:pt x="4913" y="12897"/>
                    <a:pt x="4918" y="12897"/>
                  </a:cubicBezTo>
                  <a:cubicBezTo>
                    <a:pt x="5023" y="12876"/>
                    <a:pt x="5692" y="12834"/>
                    <a:pt x="5943" y="12834"/>
                  </a:cubicBezTo>
                  <a:cubicBezTo>
                    <a:pt x="6173" y="12834"/>
                    <a:pt x="6613" y="12917"/>
                    <a:pt x="6948" y="13022"/>
                  </a:cubicBezTo>
                  <a:lnTo>
                    <a:pt x="7345" y="12876"/>
                  </a:lnTo>
                  <a:cubicBezTo>
                    <a:pt x="7501" y="12807"/>
                    <a:pt x="7689" y="12789"/>
                    <a:pt x="7888" y="12789"/>
                  </a:cubicBezTo>
                  <a:cubicBezTo>
                    <a:pt x="8115" y="12789"/>
                    <a:pt x="8356" y="12813"/>
                    <a:pt x="8580" y="12813"/>
                  </a:cubicBezTo>
                  <a:lnTo>
                    <a:pt x="8684" y="12813"/>
                  </a:lnTo>
                  <a:cubicBezTo>
                    <a:pt x="8869" y="12874"/>
                    <a:pt x="8388" y="13420"/>
                    <a:pt x="8094" y="13420"/>
                  </a:cubicBezTo>
                  <a:cubicBezTo>
                    <a:pt x="8088" y="13420"/>
                    <a:pt x="8083" y="13420"/>
                    <a:pt x="8077" y="13420"/>
                  </a:cubicBezTo>
                  <a:cubicBezTo>
                    <a:pt x="7785" y="13420"/>
                    <a:pt x="7429" y="13524"/>
                    <a:pt x="7366" y="13566"/>
                  </a:cubicBezTo>
                  <a:cubicBezTo>
                    <a:pt x="7324" y="13608"/>
                    <a:pt x="7303" y="13964"/>
                    <a:pt x="7303" y="14089"/>
                  </a:cubicBezTo>
                  <a:cubicBezTo>
                    <a:pt x="7303" y="14194"/>
                    <a:pt x="7785" y="14361"/>
                    <a:pt x="8370" y="14403"/>
                  </a:cubicBezTo>
                  <a:lnTo>
                    <a:pt x="8768" y="14257"/>
                  </a:lnTo>
                  <a:lnTo>
                    <a:pt x="9207" y="14068"/>
                  </a:lnTo>
                  <a:cubicBezTo>
                    <a:pt x="9647" y="14068"/>
                    <a:pt x="10128" y="14089"/>
                    <a:pt x="10149" y="14131"/>
                  </a:cubicBezTo>
                  <a:cubicBezTo>
                    <a:pt x="10170" y="14152"/>
                    <a:pt x="9856" y="14257"/>
                    <a:pt x="9751" y="14278"/>
                  </a:cubicBezTo>
                  <a:cubicBezTo>
                    <a:pt x="9647" y="14298"/>
                    <a:pt x="9919" y="14445"/>
                    <a:pt x="10044" y="14445"/>
                  </a:cubicBezTo>
                  <a:cubicBezTo>
                    <a:pt x="10156" y="14445"/>
                    <a:pt x="10648" y="14577"/>
                    <a:pt x="10888" y="14577"/>
                  </a:cubicBezTo>
                  <a:cubicBezTo>
                    <a:pt x="10918" y="14577"/>
                    <a:pt x="10944" y="14575"/>
                    <a:pt x="10965" y="14570"/>
                  </a:cubicBezTo>
                  <a:cubicBezTo>
                    <a:pt x="11132" y="14487"/>
                    <a:pt x="12283" y="14257"/>
                    <a:pt x="12681" y="14236"/>
                  </a:cubicBezTo>
                  <a:cubicBezTo>
                    <a:pt x="12709" y="14233"/>
                    <a:pt x="12738" y="14231"/>
                    <a:pt x="12770" y="14231"/>
                  </a:cubicBezTo>
                  <a:cubicBezTo>
                    <a:pt x="13181" y="14231"/>
                    <a:pt x="13840" y="14473"/>
                    <a:pt x="13957" y="14570"/>
                  </a:cubicBezTo>
                  <a:cubicBezTo>
                    <a:pt x="14103" y="14696"/>
                    <a:pt x="13078" y="15345"/>
                    <a:pt x="12639" y="15449"/>
                  </a:cubicBezTo>
                  <a:cubicBezTo>
                    <a:pt x="12419" y="15499"/>
                    <a:pt x="12342" y="15525"/>
                    <a:pt x="12395" y="15525"/>
                  </a:cubicBezTo>
                  <a:cubicBezTo>
                    <a:pt x="12453" y="15525"/>
                    <a:pt x="12665" y="15494"/>
                    <a:pt x="13015" y="15428"/>
                  </a:cubicBezTo>
                  <a:lnTo>
                    <a:pt x="13580" y="15386"/>
                  </a:lnTo>
                  <a:lnTo>
                    <a:pt x="14166" y="15324"/>
                  </a:lnTo>
                  <a:cubicBezTo>
                    <a:pt x="14302" y="15304"/>
                    <a:pt x="14412" y="15295"/>
                    <a:pt x="14500" y="15295"/>
                  </a:cubicBezTo>
                  <a:cubicBezTo>
                    <a:pt x="14871" y="15295"/>
                    <a:pt x="14842" y="15448"/>
                    <a:pt x="14689" y="15533"/>
                  </a:cubicBezTo>
                  <a:cubicBezTo>
                    <a:pt x="14522" y="15638"/>
                    <a:pt x="14375" y="15763"/>
                    <a:pt x="14375" y="15805"/>
                  </a:cubicBezTo>
                  <a:cubicBezTo>
                    <a:pt x="14375" y="15807"/>
                    <a:pt x="14382" y="15808"/>
                    <a:pt x="14394" y="15808"/>
                  </a:cubicBezTo>
                  <a:cubicBezTo>
                    <a:pt x="14516" y="15808"/>
                    <a:pt x="15217" y="15716"/>
                    <a:pt x="15484" y="15658"/>
                  </a:cubicBezTo>
                  <a:cubicBezTo>
                    <a:pt x="15798" y="15596"/>
                    <a:pt x="16217" y="15449"/>
                    <a:pt x="16300" y="15449"/>
                  </a:cubicBezTo>
                  <a:cubicBezTo>
                    <a:pt x="16363" y="15449"/>
                    <a:pt x="16447" y="15512"/>
                    <a:pt x="16447" y="15533"/>
                  </a:cubicBezTo>
                  <a:cubicBezTo>
                    <a:pt x="16447" y="15554"/>
                    <a:pt x="16259" y="15617"/>
                    <a:pt x="16196" y="15638"/>
                  </a:cubicBezTo>
                  <a:cubicBezTo>
                    <a:pt x="16133" y="15638"/>
                    <a:pt x="16049" y="15596"/>
                    <a:pt x="16049" y="15596"/>
                  </a:cubicBezTo>
                  <a:lnTo>
                    <a:pt x="16049" y="15596"/>
                  </a:lnTo>
                  <a:cubicBezTo>
                    <a:pt x="16049" y="15596"/>
                    <a:pt x="16091" y="15658"/>
                    <a:pt x="16112" y="15805"/>
                  </a:cubicBezTo>
                  <a:lnTo>
                    <a:pt x="16133" y="15805"/>
                  </a:lnTo>
                  <a:cubicBezTo>
                    <a:pt x="16677" y="15763"/>
                    <a:pt x="17242" y="15847"/>
                    <a:pt x="17807" y="15658"/>
                  </a:cubicBezTo>
                  <a:lnTo>
                    <a:pt x="18330" y="15512"/>
                  </a:lnTo>
                  <a:cubicBezTo>
                    <a:pt x="19020" y="15449"/>
                    <a:pt x="20443" y="15428"/>
                    <a:pt x="20799" y="15407"/>
                  </a:cubicBezTo>
                  <a:cubicBezTo>
                    <a:pt x="21036" y="15407"/>
                    <a:pt x="21283" y="15398"/>
                    <a:pt x="21427" y="15398"/>
                  </a:cubicBezTo>
                  <a:cubicBezTo>
                    <a:pt x="21499" y="15398"/>
                    <a:pt x="21545" y="15400"/>
                    <a:pt x="21552" y="15407"/>
                  </a:cubicBezTo>
                  <a:cubicBezTo>
                    <a:pt x="21594" y="15428"/>
                    <a:pt x="21678" y="15596"/>
                    <a:pt x="21699" y="15638"/>
                  </a:cubicBezTo>
                  <a:cubicBezTo>
                    <a:pt x="21741" y="15700"/>
                    <a:pt x="21866" y="15742"/>
                    <a:pt x="21992" y="15763"/>
                  </a:cubicBezTo>
                  <a:lnTo>
                    <a:pt x="22075" y="15742"/>
                  </a:lnTo>
                  <a:lnTo>
                    <a:pt x="22808" y="15428"/>
                  </a:lnTo>
                  <a:cubicBezTo>
                    <a:pt x="23686" y="15386"/>
                    <a:pt x="25339" y="15324"/>
                    <a:pt x="25716" y="15303"/>
                  </a:cubicBezTo>
                  <a:cubicBezTo>
                    <a:pt x="26072" y="15282"/>
                    <a:pt x="26762" y="15219"/>
                    <a:pt x="26888" y="15177"/>
                  </a:cubicBezTo>
                  <a:cubicBezTo>
                    <a:pt x="26946" y="15152"/>
                    <a:pt x="27007" y="15141"/>
                    <a:pt x="27064" y="15141"/>
                  </a:cubicBezTo>
                  <a:cubicBezTo>
                    <a:pt x="27153" y="15141"/>
                    <a:pt x="27235" y="15168"/>
                    <a:pt x="27285" y="15219"/>
                  </a:cubicBezTo>
                  <a:lnTo>
                    <a:pt x="27348" y="15219"/>
                  </a:lnTo>
                  <a:cubicBezTo>
                    <a:pt x="27829" y="15303"/>
                    <a:pt x="28352" y="15177"/>
                    <a:pt x="28813" y="15407"/>
                  </a:cubicBezTo>
                  <a:cubicBezTo>
                    <a:pt x="28865" y="15428"/>
                    <a:pt x="28954" y="15439"/>
                    <a:pt x="29035" y="15439"/>
                  </a:cubicBezTo>
                  <a:cubicBezTo>
                    <a:pt x="29116" y="15439"/>
                    <a:pt x="29189" y="15428"/>
                    <a:pt x="29210" y="15407"/>
                  </a:cubicBezTo>
                  <a:lnTo>
                    <a:pt x="29482" y="15094"/>
                  </a:lnTo>
                  <a:cubicBezTo>
                    <a:pt x="29734" y="15123"/>
                    <a:pt x="30529" y="15153"/>
                    <a:pt x="31455" y="15153"/>
                  </a:cubicBezTo>
                  <a:cubicBezTo>
                    <a:pt x="31838" y="15153"/>
                    <a:pt x="32243" y="15148"/>
                    <a:pt x="32642" y="15135"/>
                  </a:cubicBezTo>
                  <a:lnTo>
                    <a:pt x="33897" y="15114"/>
                  </a:lnTo>
                  <a:lnTo>
                    <a:pt x="34504" y="15094"/>
                  </a:lnTo>
                  <a:cubicBezTo>
                    <a:pt x="35174" y="15073"/>
                    <a:pt x="35718" y="15010"/>
                    <a:pt x="35718" y="14989"/>
                  </a:cubicBezTo>
                  <a:cubicBezTo>
                    <a:pt x="35718" y="14968"/>
                    <a:pt x="35446" y="14884"/>
                    <a:pt x="35341" y="14863"/>
                  </a:cubicBezTo>
                  <a:cubicBezTo>
                    <a:pt x="35236" y="14822"/>
                    <a:pt x="36115" y="14717"/>
                    <a:pt x="37287" y="14612"/>
                  </a:cubicBezTo>
                  <a:lnTo>
                    <a:pt x="38375" y="14612"/>
                  </a:lnTo>
                  <a:cubicBezTo>
                    <a:pt x="38779" y="14612"/>
                    <a:pt x="39183" y="14561"/>
                    <a:pt x="39587" y="14561"/>
                  </a:cubicBezTo>
                  <a:cubicBezTo>
                    <a:pt x="39915" y="14561"/>
                    <a:pt x="40244" y="14595"/>
                    <a:pt x="40572" y="14717"/>
                  </a:cubicBezTo>
                  <a:cubicBezTo>
                    <a:pt x="40687" y="14759"/>
                    <a:pt x="40844" y="14785"/>
                    <a:pt x="40993" y="14785"/>
                  </a:cubicBezTo>
                  <a:cubicBezTo>
                    <a:pt x="41142" y="14785"/>
                    <a:pt x="41283" y="14759"/>
                    <a:pt x="41367" y="14696"/>
                  </a:cubicBezTo>
                  <a:lnTo>
                    <a:pt x="41785" y="14445"/>
                  </a:lnTo>
                  <a:cubicBezTo>
                    <a:pt x="42267" y="14487"/>
                    <a:pt x="44715" y="14570"/>
                    <a:pt x="45510" y="14570"/>
                  </a:cubicBezTo>
                  <a:cubicBezTo>
                    <a:pt x="46284" y="14570"/>
                    <a:pt x="47602" y="14591"/>
                    <a:pt x="48376" y="14591"/>
                  </a:cubicBezTo>
                  <a:lnTo>
                    <a:pt x="49109" y="14570"/>
                  </a:lnTo>
                  <a:lnTo>
                    <a:pt x="49297" y="14570"/>
                  </a:lnTo>
                  <a:cubicBezTo>
                    <a:pt x="49381" y="14515"/>
                    <a:pt x="49715" y="14496"/>
                    <a:pt x="49985" y="14496"/>
                  </a:cubicBezTo>
                  <a:cubicBezTo>
                    <a:pt x="50120" y="14496"/>
                    <a:pt x="50239" y="14501"/>
                    <a:pt x="50301" y="14508"/>
                  </a:cubicBezTo>
                  <a:cubicBezTo>
                    <a:pt x="50469" y="14508"/>
                    <a:pt x="56097" y="14445"/>
                    <a:pt x="58169" y="14382"/>
                  </a:cubicBezTo>
                  <a:cubicBezTo>
                    <a:pt x="59365" y="14370"/>
                    <a:pt x="60623" y="14358"/>
                    <a:pt x="61514" y="14358"/>
                  </a:cubicBezTo>
                  <a:cubicBezTo>
                    <a:pt x="62166" y="14358"/>
                    <a:pt x="62621" y="14364"/>
                    <a:pt x="62709" y="14382"/>
                  </a:cubicBezTo>
                  <a:cubicBezTo>
                    <a:pt x="62960" y="14445"/>
                    <a:pt x="63860" y="14487"/>
                    <a:pt x="64801" y="14550"/>
                  </a:cubicBezTo>
                  <a:lnTo>
                    <a:pt x="65596" y="14361"/>
                  </a:lnTo>
                  <a:lnTo>
                    <a:pt x="66266" y="14194"/>
                  </a:lnTo>
                  <a:cubicBezTo>
                    <a:pt x="66977" y="14278"/>
                    <a:pt x="66726" y="14508"/>
                    <a:pt x="66371" y="14591"/>
                  </a:cubicBezTo>
                  <a:cubicBezTo>
                    <a:pt x="66036" y="14654"/>
                    <a:pt x="66057" y="14759"/>
                    <a:pt x="66120" y="14759"/>
                  </a:cubicBezTo>
                  <a:cubicBezTo>
                    <a:pt x="66161" y="14759"/>
                    <a:pt x="68086" y="14717"/>
                    <a:pt x="70346" y="14675"/>
                  </a:cubicBezTo>
                  <a:lnTo>
                    <a:pt x="75221" y="14550"/>
                  </a:lnTo>
                  <a:cubicBezTo>
                    <a:pt x="77372" y="14491"/>
                    <a:pt x="79651" y="14304"/>
                    <a:pt x="80538" y="14126"/>
                  </a:cubicBezTo>
                  <a:lnTo>
                    <a:pt x="80538" y="14126"/>
                  </a:lnTo>
                  <a:cubicBezTo>
                    <a:pt x="80277" y="14138"/>
                    <a:pt x="80042" y="14146"/>
                    <a:pt x="79845" y="14152"/>
                  </a:cubicBezTo>
                  <a:cubicBezTo>
                    <a:pt x="79519" y="14157"/>
                    <a:pt x="79206" y="14160"/>
                    <a:pt x="78918" y="14160"/>
                  </a:cubicBezTo>
                  <a:cubicBezTo>
                    <a:pt x="77986" y="14160"/>
                    <a:pt x="77319" y="14132"/>
                    <a:pt x="77335" y="14068"/>
                  </a:cubicBezTo>
                  <a:lnTo>
                    <a:pt x="77356" y="14068"/>
                  </a:lnTo>
                  <a:lnTo>
                    <a:pt x="78297" y="13964"/>
                  </a:lnTo>
                  <a:cubicBezTo>
                    <a:pt x="79343" y="13859"/>
                    <a:pt x="81603" y="13733"/>
                    <a:pt x="82126" y="13733"/>
                  </a:cubicBezTo>
                  <a:cubicBezTo>
                    <a:pt x="82649" y="13733"/>
                    <a:pt x="83382" y="13650"/>
                    <a:pt x="83737" y="13608"/>
                  </a:cubicBezTo>
                  <a:lnTo>
                    <a:pt x="84051" y="13859"/>
                  </a:lnTo>
                  <a:lnTo>
                    <a:pt x="84126" y="13919"/>
                  </a:lnTo>
                  <a:lnTo>
                    <a:pt x="84126" y="13919"/>
                  </a:lnTo>
                  <a:cubicBezTo>
                    <a:pt x="83298" y="13984"/>
                    <a:pt x="81894" y="14065"/>
                    <a:pt x="80805" y="14115"/>
                  </a:cubicBezTo>
                  <a:lnTo>
                    <a:pt x="80805" y="14115"/>
                  </a:lnTo>
                  <a:lnTo>
                    <a:pt x="81373" y="14257"/>
                  </a:lnTo>
                  <a:cubicBezTo>
                    <a:pt x="81877" y="14371"/>
                    <a:pt x="82369" y="14383"/>
                    <a:pt x="82858" y="14383"/>
                  </a:cubicBezTo>
                  <a:cubicBezTo>
                    <a:pt x="82998" y="14383"/>
                    <a:pt x="83137" y="14382"/>
                    <a:pt x="83277" y="14382"/>
                  </a:cubicBezTo>
                  <a:cubicBezTo>
                    <a:pt x="85411" y="14340"/>
                    <a:pt x="87566" y="14278"/>
                    <a:pt x="89700" y="14257"/>
                  </a:cubicBezTo>
                  <a:lnTo>
                    <a:pt x="90014" y="14257"/>
                  </a:lnTo>
                  <a:cubicBezTo>
                    <a:pt x="90216" y="14301"/>
                    <a:pt x="90454" y="14322"/>
                    <a:pt x="90670" y="14322"/>
                  </a:cubicBezTo>
                  <a:cubicBezTo>
                    <a:pt x="90857" y="14322"/>
                    <a:pt x="91028" y="14307"/>
                    <a:pt x="91144" y="14278"/>
                  </a:cubicBezTo>
                  <a:lnTo>
                    <a:pt x="91416" y="14236"/>
                  </a:lnTo>
                  <a:lnTo>
                    <a:pt x="91479" y="14194"/>
                  </a:lnTo>
                  <a:cubicBezTo>
                    <a:pt x="91584" y="14152"/>
                    <a:pt x="91416" y="13880"/>
                    <a:pt x="91312" y="13817"/>
                  </a:cubicBezTo>
                  <a:cubicBezTo>
                    <a:pt x="91228" y="13733"/>
                    <a:pt x="90914" y="13671"/>
                    <a:pt x="90642" y="13671"/>
                  </a:cubicBezTo>
                  <a:lnTo>
                    <a:pt x="90203" y="13671"/>
                  </a:lnTo>
                  <a:cubicBezTo>
                    <a:pt x="89972" y="13650"/>
                    <a:pt x="89805" y="13608"/>
                    <a:pt x="89805" y="13566"/>
                  </a:cubicBezTo>
                  <a:cubicBezTo>
                    <a:pt x="89805" y="13566"/>
                    <a:pt x="90914" y="13524"/>
                    <a:pt x="91333" y="13524"/>
                  </a:cubicBezTo>
                  <a:cubicBezTo>
                    <a:pt x="91751" y="13524"/>
                    <a:pt x="91960" y="13650"/>
                    <a:pt x="91897" y="13713"/>
                  </a:cubicBezTo>
                  <a:cubicBezTo>
                    <a:pt x="91856" y="13754"/>
                    <a:pt x="91981" y="13859"/>
                    <a:pt x="92169" y="13964"/>
                  </a:cubicBezTo>
                  <a:lnTo>
                    <a:pt x="92358" y="14026"/>
                  </a:lnTo>
                  <a:lnTo>
                    <a:pt x="92713" y="14152"/>
                  </a:lnTo>
                  <a:cubicBezTo>
                    <a:pt x="93153" y="14194"/>
                    <a:pt x="94074" y="14236"/>
                    <a:pt x="94283" y="14278"/>
                  </a:cubicBezTo>
                  <a:cubicBezTo>
                    <a:pt x="94513" y="14298"/>
                    <a:pt x="95601" y="14340"/>
                    <a:pt x="96689" y="14340"/>
                  </a:cubicBezTo>
                  <a:lnTo>
                    <a:pt x="97693" y="14278"/>
                  </a:lnTo>
                  <a:lnTo>
                    <a:pt x="98698" y="14236"/>
                  </a:lnTo>
                  <a:cubicBezTo>
                    <a:pt x="99828" y="14152"/>
                    <a:pt x="102108" y="13859"/>
                    <a:pt x="102652" y="13838"/>
                  </a:cubicBezTo>
                  <a:cubicBezTo>
                    <a:pt x="103175" y="13817"/>
                    <a:pt x="108050" y="13671"/>
                    <a:pt x="109724" y="13650"/>
                  </a:cubicBezTo>
                  <a:cubicBezTo>
                    <a:pt x="110561" y="13639"/>
                    <a:pt x="111403" y="13634"/>
                    <a:pt x="112052" y="13634"/>
                  </a:cubicBezTo>
                  <a:cubicBezTo>
                    <a:pt x="112701" y="13634"/>
                    <a:pt x="113156" y="13639"/>
                    <a:pt x="113219" y="13650"/>
                  </a:cubicBezTo>
                  <a:cubicBezTo>
                    <a:pt x="113223" y="13651"/>
                    <a:pt x="113230" y="13651"/>
                    <a:pt x="113240" y="13651"/>
                  </a:cubicBezTo>
                  <a:cubicBezTo>
                    <a:pt x="113445" y="13651"/>
                    <a:pt x="114747" y="13460"/>
                    <a:pt x="115300" y="13460"/>
                  </a:cubicBezTo>
                  <a:cubicBezTo>
                    <a:pt x="115326" y="13460"/>
                    <a:pt x="115351" y="13461"/>
                    <a:pt x="115374" y="13461"/>
                  </a:cubicBezTo>
                  <a:cubicBezTo>
                    <a:pt x="115897" y="13503"/>
                    <a:pt x="116378" y="13733"/>
                    <a:pt x="116378" y="13754"/>
                  </a:cubicBezTo>
                  <a:cubicBezTo>
                    <a:pt x="116378" y="13817"/>
                    <a:pt x="119203" y="13880"/>
                    <a:pt x="120249" y="13880"/>
                  </a:cubicBezTo>
                  <a:cubicBezTo>
                    <a:pt x="120667" y="13880"/>
                    <a:pt x="121511" y="13877"/>
                    <a:pt x="122441" y="13877"/>
                  </a:cubicBezTo>
                  <a:cubicBezTo>
                    <a:pt x="123836" y="13877"/>
                    <a:pt x="125425" y="13884"/>
                    <a:pt x="126066" y="13922"/>
                  </a:cubicBezTo>
                  <a:cubicBezTo>
                    <a:pt x="127133" y="13943"/>
                    <a:pt x="128095" y="13985"/>
                    <a:pt x="128137" y="14026"/>
                  </a:cubicBezTo>
                  <a:cubicBezTo>
                    <a:pt x="128158" y="14047"/>
                    <a:pt x="128179" y="14173"/>
                    <a:pt x="128179" y="14236"/>
                  </a:cubicBezTo>
                  <a:cubicBezTo>
                    <a:pt x="128179" y="14278"/>
                    <a:pt x="127865" y="14361"/>
                    <a:pt x="127761" y="14382"/>
                  </a:cubicBezTo>
                  <a:cubicBezTo>
                    <a:pt x="127656" y="14382"/>
                    <a:pt x="127614" y="14570"/>
                    <a:pt x="127614" y="14612"/>
                  </a:cubicBezTo>
                  <a:cubicBezTo>
                    <a:pt x="127635" y="14675"/>
                    <a:pt x="128158" y="14717"/>
                    <a:pt x="128388" y="14717"/>
                  </a:cubicBezTo>
                  <a:cubicBezTo>
                    <a:pt x="128597" y="14717"/>
                    <a:pt x="128388" y="15177"/>
                    <a:pt x="128284" y="15303"/>
                  </a:cubicBezTo>
                  <a:cubicBezTo>
                    <a:pt x="128179" y="15428"/>
                    <a:pt x="128179" y="15742"/>
                    <a:pt x="128200" y="15826"/>
                  </a:cubicBezTo>
                  <a:cubicBezTo>
                    <a:pt x="128263" y="15910"/>
                    <a:pt x="127844" y="16035"/>
                    <a:pt x="127719" y="16056"/>
                  </a:cubicBezTo>
                  <a:cubicBezTo>
                    <a:pt x="127572" y="16077"/>
                    <a:pt x="127761" y="16140"/>
                    <a:pt x="128095" y="16182"/>
                  </a:cubicBezTo>
                  <a:lnTo>
                    <a:pt x="128702" y="16182"/>
                  </a:lnTo>
                  <a:cubicBezTo>
                    <a:pt x="128957" y="16233"/>
                    <a:pt x="129406" y="16297"/>
                    <a:pt x="129632" y="16297"/>
                  </a:cubicBezTo>
                  <a:cubicBezTo>
                    <a:pt x="129684" y="16297"/>
                    <a:pt x="129725" y="16294"/>
                    <a:pt x="129748" y="16286"/>
                  </a:cubicBezTo>
                  <a:cubicBezTo>
                    <a:pt x="129874" y="16265"/>
                    <a:pt x="130250" y="16161"/>
                    <a:pt x="130564" y="16077"/>
                  </a:cubicBezTo>
                  <a:lnTo>
                    <a:pt x="130606" y="16161"/>
                  </a:lnTo>
                  <a:cubicBezTo>
                    <a:pt x="130680" y="16246"/>
                    <a:pt x="130745" y="16276"/>
                    <a:pt x="130803" y="16276"/>
                  </a:cubicBezTo>
                  <a:cubicBezTo>
                    <a:pt x="130936" y="16276"/>
                    <a:pt x="131035" y="16123"/>
                    <a:pt x="131137" y="16123"/>
                  </a:cubicBezTo>
                  <a:cubicBezTo>
                    <a:pt x="131155" y="16123"/>
                    <a:pt x="131173" y="16128"/>
                    <a:pt x="131192" y="16140"/>
                  </a:cubicBezTo>
                  <a:lnTo>
                    <a:pt x="131422" y="16286"/>
                  </a:lnTo>
                  <a:cubicBezTo>
                    <a:pt x="131617" y="16286"/>
                    <a:pt x="133877" y="16305"/>
                    <a:pt x="135895" y="16305"/>
                  </a:cubicBezTo>
                  <a:cubicBezTo>
                    <a:pt x="136904" y="16305"/>
                    <a:pt x="137853" y="16300"/>
                    <a:pt x="138452" y="16286"/>
                  </a:cubicBezTo>
                  <a:cubicBezTo>
                    <a:pt x="138547" y="16285"/>
                    <a:pt x="138642" y="16285"/>
                    <a:pt x="138740" y="16285"/>
                  </a:cubicBezTo>
                  <a:cubicBezTo>
                    <a:pt x="140518" y="16285"/>
                    <a:pt x="142716" y="16460"/>
                    <a:pt x="143014" y="16579"/>
                  </a:cubicBezTo>
                  <a:cubicBezTo>
                    <a:pt x="143094" y="16609"/>
                    <a:pt x="143213" y="16620"/>
                    <a:pt x="143350" y="16620"/>
                  </a:cubicBezTo>
                  <a:cubicBezTo>
                    <a:pt x="143708" y="16620"/>
                    <a:pt x="144195" y="16546"/>
                    <a:pt x="144463" y="16546"/>
                  </a:cubicBezTo>
                  <a:cubicBezTo>
                    <a:pt x="144522" y="16546"/>
                    <a:pt x="144570" y="16550"/>
                    <a:pt x="144604" y="16558"/>
                  </a:cubicBezTo>
                  <a:cubicBezTo>
                    <a:pt x="144665" y="16568"/>
                    <a:pt x="144723" y="16572"/>
                    <a:pt x="144776" y="16572"/>
                  </a:cubicBezTo>
                  <a:cubicBezTo>
                    <a:pt x="144958" y="16572"/>
                    <a:pt x="145076" y="16523"/>
                    <a:pt x="145043" y="16474"/>
                  </a:cubicBezTo>
                  <a:cubicBezTo>
                    <a:pt x="145043" y="16433"/>
                    <a:pt x="144374" y="16328"/>
                    <a:pt x="144144" y="16265"/>
                  </a:cubicBezTo>
                  <a:cubicBezTo>
                    <a:pt x="143893" y="16223"/>
                    <a:pt x="143746" y="15868"/>
                    <a:pt x="143767" y="15742"/>
                  </a:cubicBezTo>
                  <a:cubicBezTo>
                    <a:pt x="143767" y="15714"/>
                    <a:pt x="143747" y="15703"/>
                    <a:pt x="143715" y="15703"/>
                  </a:cubicBezTo>
                  <a:cubicBezTo>
                    <a:pt x="143605" y="15703"/>
                    <a:pt x="143355" y="15835"/>
                    <a:pt x="143307" y="15868"/>
                  </a:cubicBezTo>
                  <a:cubicBezTo>
                    <a:pt x="143253" y="15908"/>
                    <a:pt x="143024" y="15931"/>
                    <a:pt x="142728" y="15931"/>
                  </a:cubicBezTo>
                  <a:cubicBezTo>
                    <a:pt x="142566" y="15931"/>
                    <a:pt x="142383" y="15924"/>
                    <a:pt x="142198" y="15910"/>
                  </a:cubicBezTo>
                  <a:lnTo>
                    <a:pt x="141779" y="15910"/>
                  </a:lnTo>
                  <a:cubicBezTo>
                    <a:pt x="141766" y="15910"/>
                    <a:pt x="141752" y="15911"/>
                    <a:pt x="141739" y="15911"/>
                  </a:cubicBezTo>
                  <a:cubicBezTo>
                    <a:pt x="141405" y="15911"/>
                    <a:pt x="141083" y="15712"/>
                    <a:pt x="140742" y="15712"/>
                  </a:cubicBezTo>
                  <a:cubicBezTo>
                    <a:pt x="140670" y="15712"/>
                    <a:pt x="140598" y="15721"/>
                    <a:pt x="140524" y="15742"/>
                  </a:cubicBezTo>
                  <a:cubicBezTo>
                    <a:pt x="140510" y="15742"/>
                    <a:pt x="140477" y="15733"/>
                    <a:pt x="140451" y="15733"/>
                  </a:cubicBezTo>
                  <a:cubicBezTo>
                    <a:pt x="140438" y="15733"/>
                    <a:pt x="140426" y="15735"/>
                    <a:pt x="140419" y="15742"/>
                  </a:cubicBezTo>
                  <a:lnTo>
                    <a:pt x="139666" y="16161"/>
                  </a:lnTo>
                  <a:cubicBezTo>
                    <a:pt x="138766" y="16035"/>
                    <a:pt x="138808" y="15658"/>
                    <a:pt x="139080" y="15638"/>
                  </a:cubicBezTo>
                  <a:cubicBezTo>
                    <a:pt x="139373" y="15617"/>
                    <a:pt x="139854" y="15533"/>
                    <a:pt x="139917" y="15491"/>
                  </a:cubicBezTo>
                  <a:cubicBezTo>
                    <a:pt x="139983" y="15451"/>
                    <a:pt x="139074" y="15437"/>
                    <a:pt x="138165" y="15437"/>
                  </a:cubicBezTo>
                  <a:cubicBezTo>
                    <a:pt x="137640" y="15437"/>
                    <a:pt x="137116" y="15442"/>
                    <a:pt x="136779" y="15449"/>
                  </a:cubicBezTo>
                  <a:cubicBezTo>
                    <a:pt x="136690" y="15453"/>
                    <a:pt x="136603" y="15455"/>
                    <a:pt x="136517" y="15455"/>
                  </a:cubicBezTo>
                  <a:cubicBezTo>
                    <a:pt x="135734" y="15455"/>
                    <a:pt x="135105" y="15297"/>
                    <a:pt x="135105" y="15240"/>
                  </a:cubicBezTo>
                  <a:cubicBezTo>
                    <a:pt x="135105" y="15198"/>
                    <a:pt x="135837" y="15114"/>
                    <a:pt x="136109" y="15114"/>
                  </a:cubicBezTo>
                  <a:cubicBezTo>
                    <a:pt x="136343" y="15114"/>
                    <a:pt x="136888" y="14987"/>
                    <a:pt x="137044" y="14987"/>
                  </a:cubicBezTo>
                  <a:cubicBezTo>
                    <a:pt x="137055" y="14987"/>
                    <a:pt x="137065" y="14988"/>
                    <a:pt x="137072" y="14989"/>
                  </a:cubicBezTo>
                  <a:cubicBezTo>
                    <a:pt x="137124" y="14998"/>
                    <a:pt x="137215" y="15003"/>
                    <a:pt x="137324" y="15003"/>
                  </a:cubicBezTo>
                  <a:cubicBezTo>
                    <a:pt x="137477" y="15003"/>
                    <a:pt x="137665" y="14993"/>
                    <a:pt x="137825" y="14968"/>
                  </a:cubicBezTo>
                  <a:lnTo>
                    <a:pt x="137804" y="14570"/>
                  </a:lnTo>
                  <a:lnTo>
                    <a:pt x="137804" y="14466"/>
                  </a:lnTo>
                  <a:cubicBezTo>
                    <a:pt x="138139" y="14340"/>
                    <a:pt x="138139" y="14131"/>
                    <a:pt x="138076" y="14089"/>
                  </a:cubicBezTo>
                  <a:cubicBezTo>
                    <a:pt x="137992" y="14068"/>
                    <a:pt x="137971" y="13880"/>
                    <a:pt x="137992" y="13838"/>
                  </a:cubicBezTo>
                  <a:cubicBezTo>
                    <a:pt x="138001" y="13801"/>
                    <a:pt x="138127" y="13785"/>
                    <a:pt x="138281" y="13785"/>
                  </a:cubicBezTo>
                  <a:cubicBezTo>
                    <a:pt x="138479" y="13785"/>
                    <a:pt x="138723" y="13812"/>
                    <a:pt x="138829" y="13859"/>
                  </a:cubicBezTo>
                  <a:cubicBezTo>
                    <a:pt x="138885" y="13881"/>
                    <a:pt x="138939" y="13890"/>
                    <a:pt x="138988" y="13890"/>
                  </a:cubicBezTo>
                  <a:cubicBezTo>
                    <a:pt x="139126" y="13890"/>
                    <a:pt x="139232" y="13821"/>
                    <a:pt x="139248" y="13775"/>
                  </a:cubicBezTo>
                  <a:cubicBezTo>
                    <a:pt x="139255" y="13761"/>
                    <a:pt x="139430" y="13754"/>
                    <a:pt x="139677" y="13754"/>
                  </a:cubicBezTo>
                  <a:cubicBezTo>
                    <a:pt x="140127" y="13754"/>
                    <a:pt x="140814" y="13777"/>
                    <a:pt x="141152" y="13817"/>
                  </a:cubicBezTo>
                  <a:cubicBezTo>
                    <a:pt x="141675" y="13859"/>
                    <a:pt x="142093" y="14026"/>
                    <a:pt x="142093" y="14068"/>
                  </a:cubicBezTo>
                  <a:cubicBezTo>
                    <a:pt x="142093" y="14131"/>
                    <a:pt x="141884" y="14257"/>
                    <a:pt x="141779" y="14278"/>
                  </a:cubicBezTo>
                  <a:cubicBezTo>
                    <a:pt x="141675" y="14340"/>
                    <a:pt x="142114" y="14487"/>
                    <a:pt x="142742" y="14654"/>
                  </a:cubicBezTo>
                  <a:lnTo>
                    <a:pt x="143307" y="14591"/>
                  </a:lnTo>
                  <a:lnTo>
                    <a:pt x="143683" y="14550"/>
                  </a:lnTo>
                  <a:cubicBezTo>
                    <a:pt x="144144" y="14654"/>
                    <a:pt x="145148" y="14905"/>
                    <a:pt x="145420" y="14905"/>
                  </a:cubicBezTo>
                  <a:cubicBezTo>
                    <a:pt x="145671" y="14905"/>
                    <a:pt x="146152" y="14717"/>
                    <a:pt x="146487" y="14508"/>
                  </a:cubicBezTo>
                  <a:lnTo>
                    <a:pt x="146759" y="14382"/>
                  </a:lnTo>
                  <a:lnTo>
                    <a:pt x="146989" y="14257"/>
                  </a:lnTo>
                  <a:cubicBezTo>
                    <a:pt x="147167" y="14186"/>
                    <a:pt x="147284" y="14161"/>
                    <a:pt x="147345" y="14161"/>
                  </a:cubicBezTo>
                  <a:cubicBezTo>
                    <a:pt x="147392" y="14161"/>
                    <a:pt x="147405" y="14176"/>
                    <a:pt x="147387" y="14194"/>
                  </a:cubicBezTo>
                  <a:cubicBezTo>
                    <a:pt x="147345" y="14257"/>
                    <a:pt x="147701" y="14487"/>
                    <a:pt x="147826" y="14550"/>
                  </a:cubicBezTo>
                  <a:cubicBezTo>
                    <a:pt x="147863" y="14568"/>
                    <a:pt x="147921" y="14576"/>
                    <a:pt x="147988" y="14576"/>
                  </a:cubicBezTo>
                  <a:cubicBezTo>
                    <a:pt x="148149" y="14576"/>
                    <a:pt x="148359" y="14531"/>
                    <a:pt x="148433" y="14487"/>
                  </a:cubicBezTo>
                  <a:cubicBezTo>
                    <a:pt x="148496" y="14445"/>
                    <a:pt x="148580" y="14298"/>
                    <a:pt x="148580" y="14257"/>
                  </a:cubicBezTo>
                  <a:cubicBezTo>
                    <a:pt x="148580" y="14194"/>
                    <a:pt x="148287" y="14131"/>
                    <a:pt x="148161" y="14089"/>
                  </a:cubicBezTo>
                  <a:cubicBezTo>
                    <a:pt x="148060" y="14069"/>
                    <a:pt x="148348" y="13816"/>
                    <a:pt x="148519" y="13816"/>
                  </a:cubicBezTo>
                  <a:cubicBezTo>
                    <a:pt x="148525" y="13816"/>
                    <a:pt x="148531" y="13816"/>
                    <a:pt x="148538" y="13817"/>
                  </a:cubicBezTo>
                  <a:cubicBezTo>
                    <a:pt x="148705" y="13817"/>
                    <a:pt x="149333" y="13964"/>
                    <a:pt x="149940" y="14131"/>
                  </a:cubicBezTo>
                  <a:lnTo>
                    <a:pt x="150463" y="13775"/>
                  </a:lnTo>
                  <a:lnTo>
                    <a:pt x="150525" y="13754"/>
                  </a:lnTo>
                  <a:cubicBezTo>
                    <a:pt x="150527" y="13754"/>
                    <a:pt x="150529" y="13753"/>
                    <a:pt x="150532" y="13753"/>
                  </a:cubicBezTo>
                  <a:cubicBezTo>
                    <a:pt x="150585" y="13753"/>
                    <a:pt x="150780" y="13968"/>
                    <a:pt x="150860" y="14068"/>
                  </a:cubicBezTo>
                  <a:cubicBezTo>
                    <a:pt x="150871" y="14090"/>
                    <a:pt x="150900" y="14099"/>
                    <a:pt x="150937" y="14099"/>
                  </a:cubicBezTo>
                  <a:cubicBezTo>
                    <a:pt x="151041" y="14099"/>
                    <a:pt x="151212" y="14031"/>
                    <a:pt x="151258" y="13985"/>
                  </a:cubicBezTo>
                  <a:cubicBezTo>
                    <a:pt x="151300" y="13943"/>
                    <a:pt x="151948" y="13775"/>
                    <a:pt x="152157" y="13733"/>
                  </a:cubicBezTo>
                  <a:cubicBezTo>
                    <a:pt x="152164" y="13733"/>
                    <a:pt x="152171" y="13732"/>
                    <a:pt x="152177" y="13732"/>
                  </a:cubicBezTo>
                  <a:cubicBezTo>
                    <a:pt x="152379" y="13732"/>
                    <a:pt x="152555" y="14031"/>
                    <a:pt x="152555" y="14173"/>
                  </a:cubicBezTo>
                  <a:cubicBezTo>
                    <a:pt x="152555" y="14272"/>
                    <a:pt x="152688" y="14298"/>
                    <a:pt x="152809" y="14298"/>
                  </a:cubicBezTo>
                  <a:cubicBezTo>
                    <a:pt x="152892" y="14298"/>
                    <a:pt x="152969" y="14286"/>
                    <a:pt x="152994" y="14278"/>
                  </a:cubicBezTo>
                  <a:cubicBezTo>
                    <a:pt x="153002" y="14276"/>
                    <a:pt x="153011" y="14275"/>
                    <a:pt x="153022" y="14275"/>
                  </a:cubicBezTo>
                  <a:cubicBezTo>
                    <a:pt x="153133" y="14275"/>
                    <a:pt x="153399" y="14363"/>
                    <a:pt x="153476" y="14382"/>
                  </a:cubicBezTo>
                  <a:cubicBezTo>
                    <a:pt x="153559" y="14403"/>
                    <a:pt x="153476" y="14591"/>
                    <a:pt x="153455" y="14654"/>
                  </a:cubicBezTo>
                  <a:cubicBezTo>
                    <a:pt x="153413" y="14696"/>
                    <a:pt x="153810" y="14717"/>
                    <a:pt x="153936" y="14717"/>
                  </a:cubicBezTo>
                  <a:cubicBezTo>
                    <a:pt x="154082" y="14717"/>
                    <a:pt x="154334" y="14508"/>
                    <a:pt x="154417" y="14403"/>
                  </a:cubicBezTo>
                  <a:cubicBezTo>
                    <a:pt x="154501" y="14298"/>
                    <a:pt x="154082" y="14173"/>
                    <a:pt x="153936" y="14173"/>
                  </a:cubicBezTo>
                  <a:cubicBezTo>
                    <a:pt x="153810" y="14173"/>
                    <a:pt x="153559" y="13880"/>
                    <a:pt x="153497" y="13754"/>
                  </a:cubicBezTo>
                  <a:cubicBezTo>
                    <a:pt x="153491" y="13740"/>
                    <a:pt x="153509" y="13734"/>
                    <a:pt x="153546" y="13734"/>
                  </a:cubicBezTo>
                  <a:cubicBezTo>
                    <a:pt x="153782" y="13734"/>
                    <a:pt x="154793" y="13990"/>
                    <a:pt x="155191" y="14026"/>
                  </a:cubicBezTo>
                  <a:cubicBezTo>
                    <a:pt x="155216" y="14028"/>
                    <a:pt x="155242" y="14028"/>
                    <a:pt x="155267" y="14028"/>
                  </a:cubicBezTo>
                  <a:cubicBezTo>
                    <a:pt x="155724" y="14028"/>
                    <a:pt x="156177" y="13855"/>
                    <a:pt x="156217" y="13775"/>
                  </a:cubicBezTo>
                  <a:cubicBezTo>
                    <a:pt x="156279" y="13713"/>
                    <a:pt x="156133" y="13524"/>
                    <a:pt x="156091" y="13461"/>
                  </a:cubicBezTo>
                  <a:cubicBezTo>
                    <a:pt x="156007" y="13420"/>
                    <a:pt x="155359" y="13399"/>
                    <a:pt x="155129" y="13399"/>
                  </a:cubicBezTo>
                  <a:cubicBezTo>
                    <a:pt x="154857" y="13399"/>
                    <a:pt x="154606" y="13210"/>
                    <a:pt x="154564" y="13127"/>
                  </a:cubicBezTo>
                  <a:cubicBezTo>
                    <a:pt x="154543" y="13085"/>
                    <a:pt x="154250" y="13022"/>
                    <a:pt x="154187" y="13022"/>
                  </a:cubicBezTo>
                  <a:cubicBezTo>
                    <a:pt x="154103" y="13022"/>
                    <a:pt x="153978" y="12876"/>
                    <a:pt x="153936" y="12813"/>
                  </a:cubicBezTo>
                  <a:cubicBezTo>
                    <a:pt x="153915" y="12771"/>
                    <a:pt x="153141" y="12771"/>
                    <a:pt x="152848" y="12771"/>
                  </a:cubicBezTo>
                  <a:cubicBezTo>
                    <a:pt x="152555" y="12771"/>
                    <a:pt x="152304" y="12938"/>
                    <a:pt x="152304" y="13001"/>
                  </a:cubicBezTo>
                  <a:cubicBezTo>
                    <a:pt x="152304" y="13043"/>
                    <a:pt x="151739" y="13106"/>
                    <a:pt x="151572" y="13106"/>
                  </a:cubicBezTo>
                  <a:cubicBezTo>
                    <a:pt x="151362" y="13106"/>
                    <a:pt x="150777" y="12876"/>
                    <a:pt x="150630" y="12771"/>
                  </a:cubicBezTo>
                  <a:cubicBezTo>
                    <a:pt x="150442" y="12666"/>
                    <a:pt x="150630" y="12290"/>
                    <a:pt x="150735" y="12185"/>
                  </a:cubicBezTo>
                  <a:cubicBezTo>
                    <a:pt x="150839" y="12081"/>
                    <a:pt x="150777" y="11871"/>
                    <a:pt x="150693" y="11829"/>
                  </a:cubicBezTo>
                  <a:cubicBezTo>
                    <a:pt x="150630" y="11767"/>
                    <a:pt x="150902" y="11641"/>
                    <a:pt x="151049" y="11620"/>
                  </a:cubicBezTo>
                  <a:cubicBezTo>
                    <a:pt x="151161" y="11588"/>
                    <a:pt x="150866" y="11482"/>
                    <a:pt x="150638" y="11482"/>
                  </a:cubicBezTo>
                  <a:cubicBezTo>
                    <a:pt x="150569" y="11482"/>
                    <a:pt x="150506" y="11491"/>
                    <a:pt x="150463" y="11516"/>
                  </a:cubicBezTo>
                  <a:cubicBezTo>
                    <a:pt x="150375" y="11564"/>
                    <a:pt x="150251" y="11581"/>
                    <a:pt x="150137" y="11581"/>
                  </a:cubicBezTo>
                  <a:cubicBezTo>
                    <a:pt x="150007" y="11581"/>
                    <a:pt x="149889" y="11559"/>
                    <a:pt x="149856" y="11537"/>
                  </a:cubicBezTo>
                  <a:cubicBezTo>
                    <a:pt x="149853" y="11535"/>
                    <a:pt x="149850" y="11535"/>
                    <a:pt x="149846" y="11535"/>
                  </a:cubicBezTo>
                  <a:cubicBezTo>
                    <a:pt x="149778" y="11535"/>
                    <a:pt x="149495" y="11687"/>
                    <a:pt x="149416" y="11746"/>
                  </a:cubicBezTo>
                  <a:cubicBezTo>
                    <a:pt x="149375" y="11767"/>
                    <a:pt x="149260" y="11777"/>
                    <a:pt x="149105" y="11777"/>
                  </a:cubicBezTo>
                  <a:cubicBezTo>
                    <a:pt x="148951" y="11777"/>
                    <a:pt x="148757" y="11767"/>
                    <a:pt x="148559" y="11746"/>
                  </a:cubicBezTo>
                  <a:lnTo>
                    <a:pt x="148245" y="11725"/>
                  </a:lnTo>
                  <a:lnTo>
                    <a:pt x="147931" y="11683"/>
                  </a:lnTo>
                  <a:cubicBezTo>
                    <a:pt x="147596" y="11725"/>
                    <a:pt x="146885" y="11725"/>
                    <a:pt x="146717" y="11725"/>
                  </a:cubicBezTo>
                  <a:cubicBezTo>
                    <a:pt x="146571" y="11725"/>
                    <a:pt x="146906" y="11432"/>
                    <a:pt x="147094" y="11348"/>
                  </a:cubicBezTo>
                  <a:cubicBezTo>
                    <a:pt x="147282" y="11265"/>
                    <a:pt x="147178" y="11160"/>
                    <a:pt x="146864" y="11097"/>
                  </a:cubicBezTo>
                  <a:lnTo>
                    <a:pt x="146592" y="10993"/>
                  </a:lnTo>
                  <a:lnTo>
                    <a:pt x="146487" y="10951"/>
                  </a:lnTo>
                  <a:cubicBezTo>
                    <a:pt x="146383" y="10804"/>
                    <a:pt x="146968" y="10637"/>
                    <a:pt x="147136" y="10637"/>
                  </a:cubicBezTo>
                  <a:cubicBezTo>
                    <a:pt x="147303" y="10637"/>
                    <a:pt x="148015" y="10888"/>
                    <a:pt x="148182" y="10951"/>
                  </a:cubicBezTo>
                  <a:cubicBezTo>
                    <a:pt x="148370" y="11055"/>
                    <a:pt x="148161" y="11160"/>
                    <a:pt x="148056" y="11202"/>
                  </a:cubicBezTo>
                  <a:cubicBezTo>
                    <a:pt x="147952" y="11202"/>
                    <a:pt x="147868" y="11348"/>
                    <a:pt x="147868" y="11411"/>
                  </a:cubicBezTo>
                  <a:cubicBezTo>
                    <a:pt x="147868" y="11443"/>
                    <a:pt x="148407" y="11558"/>
                    <a:pt x="148805" y="11558"/>
                  </a:cubicBezTo>
                  <a:cubicBezTo>
                    <a:pt x="148933" y="11558"/>
                    <a:pt x="149047" y="11546"/>
                    <a:pt x="149124" y="11516"/>
                  </a:cubicBezTo>
                  <a:cubicBezTo>
                    <a:pt x="149437" y="11369"/>
                    <a:pt x="150651" y="11034"/>
                    <a:pt x="150986" y="10951"/>
                  </a:cubicBezTo>
                  <a:cubicBezTo>
                    <a:pt x="151043" y="10941"/>
                    <a:pt x="151103" y="10937"/>
                    <a:pt x="151163" y="10937"/>
                  </a:cubicBezTo>
                  <a:cubicBezTo>
                    <a:pt x="151499" y="10937"/>
                    <a:pt x="151853" y="11068"/>
                    <a:pt x="151906" y="11139"/>
                  </a:cubicBezTo>
                  <a:cubicBezTo>
                    <a:pt x="151948" y="11223"/>
                    <a:pt x="152513" y="11306"/>
                    <a:pt x="153141" y="11327"/>
                  </a:cubicBezTo>
                  <a:lnTo>
                    <a:pt x="153622" y="11223"/>
                  </a:lnTo>
                  <a:cubicBezTo>
                    <a:pt x="153915" y="11184"/>
                    <a:pt x="154190" y="11053"/>
                    <a:pt x="154498" y="11053"/>
                  </a:cubicBezTo>
                  <a:cubicBezTo>
                    <a:pt x="154520" y="11053"/>
                    <a:pt x="154542" y="11054"/>
                    <a:pt x="154564" y="11055"/>
                  </a:cubicBezTo>
                  <a:lnTo>
                    <a:pt x="154606" y="11055"/>
                  </a:lnTo>
                  <a:cubicBezTo>
                    <a:pt x="154626" y="11139"/>
                    <a:pt x="154334" y="11244"/>
                    <a:pt x="154229" y="11265"/>
                  </a:cubicBezTo>
                  <a:cubicBezTo>
                    <a:pt x="154124" y="11306"/>
                    <a:pt x="154082" y="11453"/>
                    <a:pt x="154082" y="11474"/>
                  </a:cubicBezTo>
                  <a:cubicBezTo>
                    <a:pt x="154082" y="11516"/>
                    <a:pt x="154354" y="11767"/>
                    <a:pt x="154459" y="11788"/>
                  </a:cubicBezTo>
                  <a:cubicBezTo>
                    <a:pt x="154606" y="11788"/>
                    <a:pt x="154878" y="11871"/>
                    <a:pt x="154982" y="11913"/>
                  </a:cubicBezTo>
                  <a:cubicBezTo>
                    <a:pt x="155087" y="11934"/>
                    <a:pt x="155924" y="12269"/>
                    <a:pt x="156279" y="12269"/>
                  </a:cubicBezTo>
                  <a:cubicBezTo>
                    <a:pt x="156614" y="12269"/>
                    <a:pt x="156803" y="12164"/>
                    <a:pt x="156698" y="12039"/>
                  </a:cubicBezTo>
                  <a:lnTo>
                    <a:pt x="156614" y="11955"/>
                  </a:lnTo>
                  <a:lnTo>
                    <a:pt x="156510" y="11871"/>
                  </a:lnTo>
                  <a:cubicBezTo>
                    <a:pt x="156300" y="11725"/>
                    <a:pt x="156928" y="11599"/>
                    <a:pt x="157158" y="11599"/>
                  </a:cubicBezTo>
                  <a:cubicBezTo>
                    <a:pt x="157388" y="11599"/>
                    <a:pt x="157577" y="11202"/>
                    <a:pt x="157577" y="11076"/>
                  </a:cubicBezTo>
                  <a:cubicBezTo>
                    <a:pt x="157577" y="10972"/>
                    <a:pt x="158016" y="10804"/>
                    <a:pt x="158183" y="10783"/>
                  </a:cubicBezTo>
                  <a:cubicBezTo>
                    <a:pt x="158330" y="10783"/>
                    <a:pt x="158267" y="10386"/>
                    <a:pt x="158183" y="10260"/>
                  </a:cubicBezTo>
                  <a:cubicBezTo>
                    <a:pt x="158161" y="10226"/>
                    <a:pt x="158112" y="10212"/>
                    <a:pt x="158051" y="10212"/>
                  </a:cubicBezTo>
                  <a:cubicBezTo>
                    <a:pt x="157885" y="10212"/>
                    <a:pt x="157626" y="10315"/>
                    <a:pt x="157535" y="10407"/>
                  </a:cubicBezTo>
                  <a:cubicBezTo>
                    <a:pt x="157412" y="10530"/>
                    <a:pt x="157096" y="10579"/>
                    <a:pt x="156787" y="10579"/>
                  </a:cubicBezTo>
                  <a:cubicBezTo>
                    <a:pt x="156728" y="10579"/>
                    <a:pt x="156671" y="10577"/>
                    <a:pt x="156614" y="10574"/>
                  </a:cubicBezTo>
                  <a:lnTo>
                    <a:pt x="156426" y="10700"/>
                  </a:lnTo>
                  <a:cubicBezTo>
                    <a:pt x="156344" y="10760"/>
                    <a:pt x="156270" y="10781"/>
                    <a:pt x="156201" y="10781"/>
                  </a:cubicBezTo>
                  <a:cubicBezTo>
                    <a:pt x="156031" y="10781"/>
                    <a:pt x="155890" y="10650"/>
                    <a:pt x="155722" y="10650"/>
                  </a:cubicBezTo>
                  <a:cubicBezTo>
                    <a:pt x="155699" y="10650"/>
                    <a:pt x="155676" y="10652"/>
                    <a:pt x="155652" y="10658"/>
                  </a:cubicBezTo>
                  <a:cubicBezTo>
                    <a:pt x="155521" y="10684"/>
                    <a:pt x="155384" y="10692"/>
                    <a:pt x="155244" y="10692"/>
                  </a:cubicBezTo>
                  <a:cubicBezTo>
                    <a:pt x="155034" y="10692"/>
                    <a:pt x="154818" y="10674"/>
                    <a:pt x="154610" y="10674"/>
                  </a:cubicBezTo>
                  <a:cubicBezTo>
                    <a:pt x="154401" y="10674"/>
                    <a:pt x="154200" y="10692"/>
                    <a:pt x="154020" y="10762"/>
                  </a:cubicBezTo>
                  <a:lnTo>
                    <a:pt x="153476" y="10972"/>
                  </a:lnTo>
                  <a:cubicBezTo>
                    <a:pt x="152932" y="10972"/>
                    <a:pt x="152304" y="10595"/>
                    <a:pt x="152241" y="10490"/>
                  </a:cubicBezTo>
                  <a:cubicBezTo>
                    <a:pt x="152199" y="10386"/>
                    <a:pt x="152471" y="10156"/>
                    <a:pt x="152576" y="10093"/>
                  </a:cubicBezTo>
                  <a:cubicBezTo>
                    <a:pt x="152681" y="10051"/>
                    <a:pt x="152722" y="9946"/>
                    <a:pt x="152660" y="9863"/>
                  </a:cubicBezTo>
                  <a:cubicBezTo>
                    <a:pt x="152635" y="9814"/>
                    <a:pt x="152435" y="9780"/>
                    <a:pt x="152157" y="9780"/>
                  </a:cubicBezTo>
                  <a:cubicBezTo>
                    <a:pt x="151956" y="9780"/>
                    <a:pt x="151713" y="9798"/>
                    <a:pt x="151467" y="9842"/>
                  </a:cubicBezTo>
                  <a:lnTo>
                    <a:pt x="151174" y="10114"/>
                  </a:lnTo>
                  <a:lnTo>
                    <a:pt x="151153" y="10156"/>
                  </a:lnTo>
                  <a:cubicBezTo>
                    <a:pt x="151049" y="10114"/>
                    <a:pt x="151111" y="9779"/>
                    <a:pt x="151174" y="9674"/>
                  </a:cubicBezTo>
                  <a:cubicBezTo>
                    <a:pt x="151216" y="9570"/>
                    <a:pt x="151739" y="9444"/>
                    <a:pt x="151927" y="9423"/>
                  </a:cubicBezTo>
                  <a:cubicBezTo>
                    <a:pt x="152116" y="9381"/>
                    <a:pt x="152262" y="9109"/>
                    <a:pt x="152262" y="9026"/>
                  </a:cubicBezTo>
                  <a:cubicBezTo>
                    <a:pt x="152262" y="9015"/>
                    <a:pt x="152267" y="9011"/>
                    <a:pt x="152275" y="9011"/>
                  </a:cubicBezTo>
                  <a:cubicBezTo>
                    <a:pt x="152337" y="9011"/>
                    <a:pt x="152599" y="9245"/>
                    <a:pt x="152764" y="9319"/>
                  </a:cubicBezTo>
                  <a:cubicBezTo>
                    <a:pt x="152932" y="9381"/>
                    <a:pt x="153371" y="9549"/>
                    <a:pt x="153727" y="9674"/>
                  </a:cubicBezTo>
                  <a:lnTo>
                    <a:pt x="153999" y="9800"/>
                  </a:lnTo>
                  <a:lnTo>
                    <a:pt x="154292" y="9967"/>
                  </a:lnTo>
                  <a:cubicBezTo>
                    <a:pt x="154668" y="10072"/>
                    <a:pt x="154668" y="10302"/>
                    <a:pt x="154564" y="10365"/>
                  </a:cubicBezTo>
                  <a:cubicBezTo>
                    <a:pt x="154459" y="10407"/>
                    <a:pt x="155610" y="10407"/>
                    <a:pt x="156007" y="10407"/>
                  </a:cubicBezTo>
                  <a:cubicBezTo>
                    <a:pt x="156405" y="10407"/>
                    <a:pt x="156865" y="9842"/>
                    <a:pt x="156656" y="9695"/>
                  </a:cubicBezTo>
                  <a:cubicBezTo>
                    <a:pt x="156490" y="9579"/>
                    <a:pt x="156853" y="9515"/>
                    <a:pt x="157146" y="9515"/>
                  </a:cubicBezTo>
                  <a:cubicBezTo>
                    <a:pt x="157221" y="9515"/>
                    <a:pt x="157291" y="9519"/>
                    <a:pt x="157347" y="9528"/>
                  </a:cubicBezTo>
                  <a:cubicBezTo>
                    <a:pt x="157408" y="9533"/>
                    <a:pt x="157488" y="9536"/>
                    <a:pt x="157577" y="9536"/>
                  </a:cubicBezTo>
                  <a:cubicBezTo>
                    <a:pt x="157820" y="9536"/>
                    <a:pt x="158131" y="9517"/>
                    <a:pt x="158330" y="9486"/>
                  </a:cubicBezTo>
                  <a:lnTo>
                    <a:pt x="158602" y="9444"/>
                  </a:lnTo>
                  <a:cubicBezTo>
                    <a:pt x="158707" y="9423"/>
                    <a:pt x="158811" y="9340"/>
                    <a:pt x="158916" y="9256"/>
                  </a:cubicBezTo>
                  <a:lnTo>
                    <a:pt x="158937" y="9235"/>
                  </a:lnTo>
                  <a:cubicBezTo>
                    <a:pt x="158958" y="9172"/>
                    <a:pt x="158895" y="9068"/>
                    <a:pt x="158853" y="9047"/>
                  </a:cubicBezTo>
                  <a:cubicBezTo>
                    <a:pt x="158832" y="9026"/>
                    <a:pt x="158916" y="8858"/>
                    <a:pt x="158958" y="8796"/>
                  </a:cubicBezTo>
                  <a:cubicBezTo>
                    <a:pt x="158978" y="8769"/>
                    <a:pt x="158918" y="8759"/>
                    <a:pt x="158821" y="8759"/>
                  </a:cubicBezTo>
                  <a:cubicBezTo>
                    <a:pt x="158614" y="8759"/>
                    <a:pt x="158235" y="8802"/>
                    <a:pt x="158079" y="8816"/>
                  </a:cubicBezTo>
                  <a:cubicBezTo>
                    <a:pt x="158067" y="8818"/>
                    <a:pt x="158054" y="8818"/>
                    <a:pt x="158041" y="8818"/>
                  </a:cubicBezTo>
                  <a:cubicBezTo>
                    <a:pt x="157795" y="8818"/>
                    <a:pt x="157318" y="8646"/>
                    <a:pt x="157179" y="8586"/>
                  </a:cubicBezTo>
                  <a:cubicBezTo>
                    <a:pt x="157054" y="8503"/>
                    <a:pt x="156928" y="8293"/>
                    <a:pt x="156928" y="8210"/>
                  </a:cubicBezTo>
                  <a:cubicBezTo>
                    <a:pt x="156928" y="8126"/>
                    <a:pt x="156384" y="7854"/>
                    <a:pt x="156175" y="7770"/>
                  </a:cubicBezTo>
                  <a:cubicBezTo>
                    <a:pt x="156141" y="7757"/>
                    <a:pt x="156078" y="7751"/>
                    <a:pt x="155996" y="7751"/>
                  </a:cubicBezTo>
                  <a:cubicBezTo>
                    <a:pt x="155718" y="7751"/>
                    <a:pt x="155214" y="7812"/>
                    <a:pt x="154809" y="7812"/>
                  </a:cubicBezTo>
                  <a:cubicBezTo>
                    <a:pt x="154604" y="7812"/>
                    <a:pt x="154424" y="7796"/>
                    <a:pt x="154313" y="7749"/>
                  </a:cubicBezTo>
                  <a:cubicBezTo>
                    <a:pt x="153915" y="7540"/>
                    <a:pt x="153999" y="7184"/>
                    <a:pt x="154145" y="7143"/>
                  </a:cubicBezTo>
                  <a:cubicBezTo>
                    <a:pt x="154313" y="7059"/>
                    <a:pt x="153413" y="6661"/>
                    <a:pt x="153057" y="6536"/>
                  </a:cubicBezTo>
                  <a:cubicBezTo>
                    <a:pt x="152681" y="6410"/>
                    <a:pt x="152429" y="6201"/>
                    <a:pt x="152450" y="6138"/>
                  </a:cubicBezTo>
                  <a:cubicBezTo>
                    <a:pt x="152471" y="6096"/>
                    <a:pt x="151300" y="5762"/>
                    <a:pt x="150860" y="5615"/>
                  </a:cubicBezTo>
                  <a:cubicBezTo>
                    <a:pt x="150421" y="5511"/>
                    <a:pt x="150463" y="5343"/>
                    <a:pt x="150986" y="5259"/>
                  </a:cubicBezTo>
                  <a:lnTo>
                    <a:pt x="151509" y="5448"/>
                  </a:lnTo>
                  <a:cubicBezTo>
                    <a:pt x="152004" y="5635"/>
                    <a:pt x="152498" y="5837"/>
                    <a:pt x="153038" y="5837"/>
                  </a:cubicBezTo>
                  <a:cubicBezTo>
                    <a:pt x="153161" y="5837"/>
                    <a:pt x="153285" y="5827"/>
                    <a:pt x="153413" y="5803"/>
                  </a:cubicBezTo>
                  <a:lnTo>
                    <a:pt x="153476" y="5803"/>
                  </a:lnTo>
                  <a:cubicBezTo>
                    <a:pt x="153559" y="5866"/>
                    <a:pt x="153517" y="6117"/>
                    <a:pt x="153476" y="6201"/>
                  </a:cubicBezTo>
                  <a:cubicBezTo>
                    <a:pt x="153413" y="6306"/>
                    <a:pt x="153831" y="6536"/>
                    <a:pt x="154020" y="6599"/>
                  </a:cubicBezTo>
                  <a:cubicBezTo>
                    <a:pt x="154051" y="6609"/>
                    <a:pt x="154088" y="6614"/>
                    <a:pt x="154127" y="6614"/>
                  </a:cubicBezTo>
                  <a:cubicBezTo>
                    <a:pt x="154321" y="6614"/>
                    <a:pt x="154581" y="6501"/>
                    <a:pt x="154668" y="6431"/>
                  </a:cubicBezTo>
                  <a:cubicBezTo>
                    <a:pt x="154691" y="6413"/>
                    <a:pt x="154721" y="6406"/>
                    <a:pt x="154757" y="6406"/>
                  </a:cubicBezTo>
                  <a:cubicBezTo>
                    <a:pt x="154887" y="6406"/>
                    <a:pt x="155079" y="6507"/>
                    <a:pt x="155129" y="6557"/>
                  </a:cubicBezTo>
                  <a:cubicBezTo>
                    <a:pt x="155170" y="6640"/>
                    <a:pt x="154940" y="6745"/>
                    <a:pt x="154815" y="6766"/>
                  </a:cubicBezTo>
                  <a:cubicBezTo>
                    <a:pt x="154647" y="6808"/>
                    <a:pt x="154982" y="6954"/>
                    <a:pt x="155129" y="6975"/>
                  </a:cubicBezTo>
                  <a:cubicBezTo>
                    <a:pt x="155145" y="6983"/>
                    <a:pt x="155173" y="6987"/>
                    <a:pt x="155211" y="6987"/>
                  </a:cubicBezTo>
                  <a:cubicBezTo>
                    <a:pt x="155445" y="6987"/>
                    <a:pt x="156036" y="6848"/>
                    <a:pt x="156299" y="6848"/>
                  </a:cubicBezTo>
                  <a:cubicBezTo>
                    <a:pt x="156315" y="6848"/>
                    <a:pt x="156329" y="6849"/>
                    <a:pt x="156342" y="6850"/>
                  </a:cubicBezTo>
                  <a:cubicBezTo>
                    <a:pt x="156635" y="6871"/>
                    <a:pt x="157263" y="7247"/>
                    <a:pt x="157451" y="7352"/>
                  </a:cubicBezTo>
                  <a:cubicBezTo>
                    <a:pt x="157608" y="7439"/>
                    <a:pt x="157750" y="7483"/>
                    <a:pt x="157818" y="7483"/>
                  </a:cubicBezTo>
                  <a:cubicBezTo>
                    <a:pt x="157831" y="7483"/>
                    <a:pt x="157842" y="7481"/>
                    <a:pt x="157849" y="7477"/>
                  </a:cubicBezTo>
                  <a:cubicBezTo>
                    <a:pt x="157854" y="7472"/>
                    <a:pt x="157874" y="7469"/>
                    <a:pt x="157904" y="7469"/>
                  </a:cubicBezTo>
                  <a:cubicBezTo>
                    <a:pt x="157996" y="7469"/>
                    <a:pt x="158189" y="7493"/>
                    <a:pt x="158393" y="7540"/>
                  </a:cubicBezTo>
                  <a:lnTo>
                    <a:pt x="158623" y="7603"/>
                  </a:lnTo>
                  <a:lnTo>
                    <a:pt x="158727" y="7645"/>
                  </a:lnTo>
                  <a:cubicBezTo>
                    <a:pt x="158832" y="7749"/>
                    <a:pt x="158393" y="8210"/>
                    <a:pt x="158183" y="8377"/>
                  </a:cubicBezTo>
                  <a:cubicBezTo>
                    <a:pt x="158075" y="8453"/>
                    <a:pt x="158186" y="8490"/>
                    <a:pt x="158444" y="8490"/>
                  </a:cubicBezTo>
                  <a:cubicBezTo>
                    <a:pt x="158683" y="8490"/>
                    <a:pt x="159048" y="8458"/>
                    <a:pt x="159481" y="8398"/>
                  </a:cubicBezTo>
                  <a:lnTo>
                    <a:pt x="160276" y="8272"/>
                  </a:lnTo>
                  <a:cubicBezTo>
                    <a:pt x="160318" y="8272"/>
                    <a:pt x="160360" y="8189"/>
                    <a:pt x="160401" y="8126"/>
                  </a:cubicBezTo>
                  <a:lnTo>
                    <a:pt x="160422" y="8105"/>
                  </a:lnTo>
                  <a:cubicBezTo>
                    <a:pt x="160464" y="8063"/>
                    <a:pt x="160380" y="7959"/>
                    <a:pt x="160360" y="7896"/>
                  </a:cubicBezTo>
                  <a:cubicBezTo>
                    <a:pt x="160318" y="7854"/>
                    <a:pt x="160506" y="7791"/>
                    <a:pt x="160736" y="7749"/>
                  </a:cubicBezTo>
                  <a:lnTo>
                    <a:pt x="160904" y="7666"/>
                  </a:lnTo>
                  <a:lnTo>
                    <a:pt x="161050" y="7582"/>
                  </a:lnTo>
                  <a:cubicBezTo>
                    <a:pt x="161154" y="7504"/>
                    <a:pt x="161307" y="7482"/>
                    <a:pt x="161417" y="7482"/>
                  </a:cubicBezTo>
                  <a:cubicBezTo>
                    <a:pt x="161485" y="7482"/>
                    <a:pt x="161536" y="7490"/>
                    <a:pt x="161552" y="7498"/>
                  </a:cubicBezTo>
                  <a:cubicBezTo>
                    <a:pt x="161554" y="7501"/>
                    <a:pt x="161557" y="7502"/>
                    <a:pt x="161561" y="7502"/>
                  </a:cubicBezTo>
                  <a:cubicBezTo>
                    <a:pt x="161650" y="7502"/>
                    <a:pt x="162111" y="6744"/>
                    <a:pt x="162494" y="6724"/>
                  </a:cubicBezTo>
                  <a:cubicBezTo>
                    <a:pt x="162891" y="6703"/>
                    <a:pt x="162473" y="6515"/>
                    <a:pt x="162201" y="6452"/>
                  </a:cubicBezTo>
                  <a:cubicBezTo>
                    <a:pt x="161950" y="6410"/>
                    <a:pt x="161866" y="6180"/>
                    <a:pt x="161929" y="6096"/>
                  </a:cubicBezTo>
                  <a:cubicBezTo>
                    <a:pt x="161971" y="6013"/>
                    <a:pt x="161887" y="5824"/>
                    <a:pt x="161720" y="5699"/>
                  </a:cubicBezTo>
                  <a:lnTo>
                    <a:pt x="161573" y="5699"/>
                  </a:lnTo>
                  <a:cubicBezTo>
                    <a:pt x="161519" y="5707"/>
                    <a:pt x="161466" y="5710"/>
                    <a:pt x="161415" y="5710"/>
                  </a:cubicBezTo>
                  <a:cubicBezTo>
                    <a:pt x="160913" y="5710"/>
                    <a:pt x="160551" y="5364"/>
                    <a:pt x="160171" y="5155"/>
                  </a:cubicBezTo>
                  <a:cubicBezTo>
                    <a:pt x="159627" y="4862"/>
                    <a:pt x="159062" y="4548"/>
                    <a:pt x="158414" y="4443"/>
                  </a:cubicBezTo>
                  <a:lnTo>
                    <a:pt x="158225" y="4422"/>
                  </a:lnTo>
                  <a:cubicBezTo>
                    <a:pt x="158058" y="4255"/>
                    <a:pt x="157430" y="4088"/>
                    <a:pt x="156844" y="4046"/>
                  </a:cubicBezTo>
                  <a:lnTo>
                    <a:pt x="156405" y="3816"/>
                  </a:lnTo>
                  <a:cubicBezTo>
                    <a:pt x="155924" y="3565"/>
                    <a:pt x="155463" y="3418"/>
                    <a:pt x="154919" y="3418"/>
                  </a:cubicBezTo>
                  <a:cubicBezTo>
                    <a:pt x="154647" y="3418"/>
                    <a:pt x="154396" y="3376"/>
                    <a:pt x="154124" y="3355"/>
                  </a:cubicBezTo>
                  <a:cubicBezTo>
                    <a:pt x="153559" y="3293"/>
                    <a:pt x="152994" y="3062"/>
                    <a:pt x="152450" y="2979"/>
                  </a:cubicBezTo>
                  <a:cubicBezTo>
                    <a:pt x="151872" y="2882"/>
                    <a:pt x="151294" y="2749"/>
                    <a:pt x="150697" y="2749"/>
                  </a:cubicBezTo>
                  <a:cubicBezTo>
                    <a:pt x="150516" y="2749"/>
                    <a:pt x="150334" y="2761"/>
                    <a:pt x="150149" y="2790"/>
                  </a:cubicBezTo>
                  <a:lnTo>
                    <a:pt x="149960" y="2832"/>
                  </a:lnTo>
                  <a:cubicBezTo>
                    <a:pt x="149751" y="2790"/>
                    <a:pt x="149584" y="2749"/>
                    <a:pt x="149584" y="2728"/>
                  </a:cubicBezTo>
                  <a:cubicBezTo>
                    <a:pt x="149584" y="2686"/>
                    <a:pt x="149898" y="2623"/>
                    <a:pt x="150002" y="2581"/>
                  </a:cubicBezTo>
                  <a:cubicBezTo>
                    <a:pt x="150128" y="2560"/>
                    <a:pt x="150212" y="2518"/>
                    <a:pt x="150212" y="2477"/>
                  </a:cubicBezTo>
                  <a:cubicBezTo>
                    <a:pt x="150212" y="2456"/>
                    <a:pt x="149709" y="2435"/>
                    <a:pt x="149521" y="2414"/>
                  </a:cubicBezTo>
                  <a:cubicBezTo>
                    <a:pt x="149333" y="2372"/>
                    <a:pt x="150170" y="2330"/>
                    <a:pt x="150546" y="2226"/>
                  </a:cubicBezTo>
                  <a:cubicBezTo>
                    <a:pt x="150621" y="2204"/>
                    <a:pt x="150688" y="2194"/>
                    <a:pt x="150748" y="2194"/>
                  </a:cubicBezTo>
                  <a:cubicBezTo>
                    <a:pt x="150972" y="2194"/>
                    <a:pt x="151086" y="2322"/>
                    <a:pt x="151069" y="2372"/>
                  </a:cubicBezTo>
                  <a:cubicBezTo>
                    <a:pt x="151007" y="2477"/>
                    <a:pt x="151216" y="2560"/>
                    <a:pt x="151279" y="2560"/>
                  </a:cubicBezTo>
                  <a:cubicBezTo>
                    <a:pt x="151321" y="2560"/>
                    <a:pt x="151425" y="2351"/>
                    <a:pt x="151488" y="2309"/>
                  </a:cubicBezTo>
                  <a:cubicBezTo>
                    <a:pt x="151522" y="2258"/>
                    <a:pt x="151656" y="2220"/>
                    <a:pt x="151819" y="2220"/>
                  </a:cubicBezTo>
                  <a:cubicBezTo>
                    <a:pt x="151854" y="2220"/>
                    <a:pt x="151890" y="2222"/>
                    <a:pt x="151927" y="2226"/>
                  </a:cubicBezTo>
                  <a:lnTo>
                    <a:pt x="152095" y="2309"/>
                  </a:lnTo>
                  <a:cubicBezTo>
                    <a:pt x="152656" y="2564"/>
                    <a:pt x="153232" y="2709"/>
                    <a:pt x="153855" y="2709"/>
                  </a:cubicBezTo>
                  <a:cubicBezTo>
                    <a:pt x="153998" y="2709"/>
                    <a:pt x="154143" y="2701"/>
                    <a:pt x="154292" y="2686"/>
                  </a:cubicBezTo>
                  <a:cubicBezTo>
                    <a:pt x="154440" y="2673"/>
                    <a:pt x="154591" y="2664"/>
                    <a:pt x="154743" y="2664"/>
                  </a:cubicBezTo>
                  <a:cubicBezTo>
                    <a:pt x="155081" y="2664"/>
                    <a:pt x="155424" y="2709"/>
                    <a:pt x="155756" y="2853"/>
                  </a:cubicBezTo>
                  <a:cubicBezTo>
                    <a:pt x="156036" y="2980"/>
                    <a:pt x="156308" y="2999"/>
                    <a:pt x="156587" y="2999"/>
                  </a:cubicBezTo>
                  <a:cubicBezTo>
                    <a:pt x="156705" y="2999"/>
                    <a:pt x="156824" y="2996"/>
                    <a:pt x="156946" y="2996"/>
                  </a:cubicBezTo>
                  <a:cubicBezTo>
                    <a:pt x="157009" y="2996"/>
                    <a:pt x="157073" y="2997"/>
                    <a:pt x="157137" y="3000"/>
                  </a:cubicBezTo>
                  <a:lnTo>
                    <a:pt x="157639" y="3042"/>
                  </a:lnTo>
                  <a:cubicBezTo>
                    <a:pt x="158183" y="3083"/>
                    <a:pt x="160046" y="3293"/>
                    <a:pt x="160569" y="3460"/>
                  </a:cubicBezTo>
                  <a:cubicBezTo>
                    <a:pt x="160790" y="3537"/>
                    <a:pt x="161029" y="3565"/>
                    <a:pt x="161227" y="3565"/>
                  </a:cubicBezTo>
                  <a:cubicBezTo>
                    <a:pt x="161459" y="3565"/>
                    <a:pt x="161634" y="3526"/>
                    <a:pt x="161657" y="3481"/>
                  </a:cubicBezTo>
                  <a:cubicBezTo>
                    <a:pt x="161720" y="3397"/>
                    <a:pt x="161427" y="3293"/>
                    <a:pt x="161322" y="3293"/>
                  </a:cubicBezTo>
                  <a:cubicBezTo>
                    <a:pt x="161217" y="3293"/>
                    <a:pt x="160799" y="3000"/>
                    <a:pt x="160380" y="2644"/>
                  </a:cubicBezTo>
                  <a:lnTo>
                    <a:pt x="159753" y="2560"/>
                  </a:lnTo>
                  <a:lnTo>
                    <a:pt x="159230" y="2518"/>
                  </a:lnTo>
                  <a:cubicBezTo>
                    <a:pt x="158733" y="2240"/>
                    <a:pt x="158274" y="2057"/>
                    <a:pt x="158211" y="2057"/>
                  </a:cubicBezTo>
                  <a:cubicBezTo>
                    <a:pt x="158208" y="2057"/>
                    <a:pt x="158205" y="2057"/>
                    <a:pt x="158204" y="2058"/>
                  </a:cubicBezTo>
                  <a:cubicBezTo>
                    <a:pt x="158183" y="2058"/>
                    <a:pt x="157911" y="1828"/>
                    <a:pt x="157849" y="1744"/>
                  </a:cubicBezTo>
                  <a:cubicBezTo>
                    <a:pt x="157765" y="1681"/>
                    <a:pt x="157388" y="1514"/>
                    <a:pt x="157033" y="1389"/>
                  </a:cubicBezTo>
                  <a:lnTo>
                    <a:pt x="156761" y="1326"/>
                  </a:lnTo>
                  <a:lnTo>
                    <a:pt x="155463" y="1096"/>
                  </a:lnTo>
                  <a:cubicBezTo>
                    <a:pt x="154020" y="886"/>
                    <a:pt x="152409" y="656"/>
                    <a:pt x="151844" y="573"/>
                  </a:cubicBezTo>
                  <a:lnTo>
                    <a:pt x="151362" y="531"/>
                  </a:lnTo>
                  <a:cubicBezTo>
                    <a:pt x="150797" y="489"/>
                    <a:pt x="150274" y="468"/>
                    <a:pt x="149751" y="384"/>
                  </a:cubicBezTo>
                  <a:cubicBezTo>
                    <a:pt x="149120" y="279"/>
                    <a:pt x="148467" y="195"/>
                    <a:pt x="147808" y="195"/>
                  </a:cubicBezTo>
                  <a:cubicBezTo>
                    <a:pt x="147550" y="195"/>
                    <a:pt x="147291" y="208"/>
                    <a:pt x="147031" y="238"/>
                  </a:cubicBezTo>
                  <a:cubicBezTo>
                    <a:pt x="146885" y="238"/>
                    <a:pt x="146717" y="154"/>
                    <a:pt x="146571" y="133"/>
                  </a:cubicBezTo>
                  <a:lnTo>
                    <a:pt x="146090" y="29"/>
                  </a:lnTo>
                  <a:cubicBezTo>
                    <a:pt x="144897" y="175"/>
                    <a:pt x="144206" y="280"/>
                    <a:pt x="144604" y="280"/>
                  </a:cubicBezTo>
                  <a:lnTo>
                    <a:pt x="145085" y="280"/>
                  </a:lnTo>
                  <a:cubicBezTo>
                    <a:pt x="145336" y="280"/>
                    <a:pt x="144918" y="363"/>
                    <a:pt x="144165" y="468"/>
                  </a:cubicBezTo>
                  <a:lnTo>
                    <a:pt x="143453" y="342"/>
                  </a:lnTo>
                  <a:lnTo>
                    <a:pt x="142533" y="175"/>
                  </a:lnTo>
                  <a:cubicBezTo>
                    <a:pt x="142399" y="180"/>
                    <a:pt x="142236" y="183"/>
                    <a:pt x="142050" y="183"/>
                  </a:cubicBezTo>
                  <a:cubicBezTo>
                    <a:pt x="140961" y="183"/>
                    <a:pt x="139112" y="105"/>
                    <a:pt x="138175" y="105"/>
                  </a:cubicBezTo>
                  <a:cubicBezTo>
                    <a:pt x="138015" y="105"/>
                    <a:pt x="137882" y="107"/>
                    <a:pt x="137783" y="112"/>
                  </a:cubicBezTo>
                  <a:cubicBezTo>
                    <a:pt x="137087" y="112"/>
                    <a:pt x="134085" y="0"/>
                    <a:pt x="1325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5"/>
            <p:cNvSpPr/>
            <p:nvPr/>
          </p:nvSpPr>
          <p:spPr>
            <a:xfrm rot="10800000">
              <a:off x="-1470285" y="4329663"/>
              <a:ext cx="4380573" cy="547662"/>
            </a:xfrm>
            <a:custGeom>
              <a:avLst/>
              <a:gdLst/>
              <a:ahLst/>
              <a:cxnLst/>
              <a:rect l="l" t="t" r="r" b="b"/>
              <a:pathLst>
                <a:path w="162892" h="16621" extrusionOk="0">
                  <a:moveTo>
                    <a:pt x="145127" y="1055"/>
                  </a:moveTo>
                  <a:cubicBezTo>
                    <a:pt x="145303" y="1055"/>
                    <a:pt x="145480" y="1111"/>
                    <a:pt x="145650" y="1179"/>
                  </a:cubicBezTo>
                  <a:cubicBezTo>
                    <a:pt x="145336" y="1179"/>
                    <a:pt x="145002" y="1200"/>
                    <a:pt x="144688" y="1200"/>
                  </a:cubicBezTo>
                  <a:cubicBezTo>
                    <a:pt x="144831" y="1095"/>
                    <a:pt x="144979" y="1055"/>
                    <a:pt x="145127" y="1055"/>
                  </a:cubicBezTo>
                  <a:close/>
                  <a:moveTo>
                    <a:pt x="151556" y="1092"/>
                  </a:moveTo>
                  <a:cubicBezTo>
                    <a:pt x="151626" y="1092"/>
                    <a:pt x="151676" y="1161"/>
                    <a:pt x="151676" y="1179"/>
                  </a:cubicBezTo>
                  <a:cubicBezTo>
                    <a:pt x="151676" y="1200"/>
                    <a:pt x="151613" y="1242"/>
                    <a:pt x="151572" y="1242"/>
                  </a:cubicBezTo>
                  <a:cubicBezTo>
                    <a:pt x="151509" y="1242"/>
                    <a:pt x="151321" y="1200"/>
                    <a:pt x="151300" y="1179"/>
                  </a:cubicBezTo>
                  <a:cubicBezTo>
                    <a:pt x="151300" y="1158"/>
                    <a:pt x="151488" y="1117"/>
                    <a:pt x="151530" y="1096"/>
                  </a:cubicBezTo>
                  <a:cubicBezTo>
                    <a:pt x="151539" y="1093"/>
                    <a:pt x="151548" y="1092"/>
                    <a:pt x="151556" y="1092"/>
                  </a:cubicBezTo>
                  <a:close/>
                  <a:moveTo>
                    <a:pt x="153915" y="1200"/>
                  </a:moveTo>
                  <a:cubicBezTo>
                    <a:pt x="153915" y="1200"/>
                    <a:pt x="153936" y="1305"/>
                    <a:pt x="153936" y="1347"/>
                  </a:cubicBezTo>
                  <a:cubicBezTo>
                    <a:pt x="153936" y="1368"/>
                    <a:pt x="153894" y="1389"/>
                    <a:pt x="153894" y="1389"/>
                  </a:cubicBezTo>
                  <a:cubicBezTo>
                    <a:pt x="153873" y="1389"/>
                    <a:pt x="153873" y="1368"/>
                    <a:pt x="153873" y="1347"/>
                  </a:cubicBezTo>
                  <a:cubicBezTo>
                    <a:pt x="153873" y="1305"/>
                    <a:pt x="153894" y="1242"/>
                    <a:pt x="153915" y="1200"/>
                  </a:cubicBezTo>
                  <a:close/>
                  <a:moveTo>
                    <a:pt x="139603" y="1389"/>
                  </a:moveTo>
                  <a:cubicBezTo>
                    <a:pt x="139666" y="1389"/>
                    <a:pt x="139687" y="1451"/>
                    <a:pt x="139687" y="1451"/>
                  </a:cubicBezTo>
                  <a:cubicBezTo>
                    <a:pt x="139687" y="1472"/>
                    <a:pt x="139645" y="1472"/>
                    <a:pt x="139603" y="1472"/>
                  </a:cubicBezTo>
                  <a:cubicBezTo>
                    <a:pt x="139561" y="1472"/>
                    <a:pt x="139478" y="1451"/>
                    <a:pt x="139478" y="1409"/>
                  </a:cubicBezTo>
                  <a:cubicBezTo>
                    <a:pt x="139478" y="1389"/>
                    <a:pt x="139582" y="1389"/>
                    <a:pt x="139603" y="1389"/>
                  </a:cubicBezTo>
                  <a:close/>
                  <a:moveTo>
                    <a:pt x="154564" y="1409"/>
                  </a:moveTo>
                  <a:cubicBezTo>
                    <a:pt x="154626" y="1409"/>
                    <a:pt x="154815" y="1472"/>
                    <a:pt x="154815" y="1472"/>
                  </a:cubicBezTo>
                  <a:cubicBezTo>
                    <a:pt x="154815" y="1472"/>
                    <a:pt x="154647" y="1514"/>
                    <a:pt x="154606" y="1556"/>
                  </a:cubicBezTo>
                  <a:cubicBezTo>
                    <a:pt x="154599" y="1558"/>
                    <a:pt x="154592" y="1559"/>
                    <a:pt x="154584" y="1559"/>
                  </a:cubicBezTo>
                  <a:cubicBezTo>
                    <a:pt x="154525" y="1559"/>
                    <a:pt x="154459" y="1491"/>
                    <a:pt x="154459" y="1472"/>
                  </a:cubicBezTo>
                  <a:cubicBezTo>
                    <a:pt x="154459" y="1451"/>
                    <a:pt x="154522" y="1409"/>
                    <a:pt x="154564" y="1409"/>
                  </a:cubicBezTo>
                  <a:close/>
                  <a:moveTo>
                    <a:pt x="155401" y="1598"/>
                  </a:moveTo>
                  <a:cubicBezTo>
                    <a:pt x="155463" y="1598"/>
                    <a:pt x="155673" y="1661"/>
                    <a:pt x="155694" y="1661"/>
                  </a:cubicBezTo>
                  <a:cubicBezTo>
                    <a:pt x="155694" y="1661"/>
                    <a:pt x="155484" y="1681"/>
                    <a:pt x="155401" y="1681"/>
                  </a:cubicBezTo>
                  <a:cubicBezTo>
                    <a:pt x="155338" y="1681"/>
                    <a:pt x="155275" y="1640"/>
                    <a:pt x="155275" y="1619"/>
                  </a:cubicBezTo>
                  <a:cubicBezTo>
                    <a:pt x="155275" y="1619"/>
                    <a:pt x="155338" y="1598"/>
                    <a:pt x="155401" y="1598"/>
                  </a:cubicBezTo>
                  <a:close/>
                  <a:moveTo>
                    <a:pt x="156171" y="1754"/>
                  </a:moveTo>
                  <a:cubicBezTo>
                    <a:pt x="156225" y="1754"/>
                    <a:pt x="156279" y="1811"/>
                    <a:pt x="156279" y="1828"/>
                  </a:cubicBezTo>
                  <a:cubicBezTo>
                    <a:pt x="156279" y="1870"/>
                    <a:pt x="156217" y="1891"/>
                    <a:pt x="156175" y="1891"/>
                  </a:cubicBezTo>
                  <a:cubicBezTo>
                    <a:pt x="156091" y="1891"/>
                    <a:pt x="155903" y="1870"/>
                    <a:pt x="155924" y="1828"/>
                  </a:cubicBezTo>
                  <a:cubicBezTo>
                    <a:pt x="155924" y="1828"/>
                    <a:pt x="156091" y="1786"/>
                    <a:pt x="156133" y="1765"/>
                  </a:cubicBezTo>
                  <a:cubicBezTo>
                    <a:pt x="156145" y="1757"/>
                    <a:pt x="156158" y="1754"/>
                    <a:pt x="156171" y="1754"/>
                  </a:cubicBezTo>
                  <a:close/>
                  <a:moveTo>
                    <a:pt x="136109" y="1828"/>
                  </a:moveTo>
                  <a:cubicBezTo>
                    <a:pt x="136151" y="1828"/>
                    <a:pt x="136339" y="1870"/>
                    <a:pt x="136339" y="1891"/>
                  </a:cubicBezTo>
                  <a:cubicBezTo>
                    <a:pt x="136339" y="1891"/>
                    <a:pt x="136193" y="1933"/>
                    <a:pt x="136130" y="1974"/>
                  </a:cubicBezTo>
                  <a:cubicBezTo>
                    <a:pt x="136125" y="1977"/>
                    <a:pt x="136120" y="1978"/>
                    <a:pt x="136115" y="1978"/>
                  </a:cubicBezTo>
                  <a:cubicBezTo>
                    <a:pt x="136071" y="1978"/>
                    <a:pt x="136004" y="1909"/>
                    <a:pt x="136004" y="1891"/>
                  </a:cubicBezTo>
                  <a:cubicBezTo>
                    <a:pt x="136004" y="1870"/>
                    <a:pt x="136046" y="1828"/>
                    <a:pt x="136109" y="1828"/>
                  </a:cubicBezTo>
                  <a:close/>
                  <a:moveTo>
                    <a:pt x="142533" y="1870"/>
                  </a:moveTo>
                  <a:cubicBezTo>
                    <a:pt x="142595" y="1870"/>
                    <a:pt x="142784" y="1912"/>
                    <a:pt x="142784" y="1912"/>
                  </a:cubicBezTo>
                  <a:cubicBezTo>
                    <a:pt x="142784" y="1912"/>
                    <a:pt x="142616" y="1974"/>
                    <a:pt x="142574" y="1995"/>
                  </a:cubicBezTo>
                  <a:cubicBezTo>
                    <a:pt x="142568" y="1998"/>
                    <a:pt x="142560" y="1999"/>
                    <a:pt x="142553" y="1999"/>
                  </a:cubicBezTo>
                  <a:cubicBezTo>
                    <a:pt x="142494" y="1999"/>
                    <a:pt x="142428" y="1930"/>
                    <a:pt x="142428" y="1912"/>
                  </a:cubicBezTo>
                  <a:cubicBezTo>
                    <a:pt x="142428" y="1891"/>
                    <a:pt x="142491" y="1870"/>
                    <a:pt x="142533" y="1870"/>
                  </a:cubicBezTo>
                  <a:close/>
                  <a:moveTo>
                    <a:pt x="141405" y="1892"/>
                  </a:moveTo>
                  <a:cubicBezTo>
                    <a:pt x="141583" y="1892"/>
                    <a:pt x="141765" y="1948"/>
                    <a:pt x="141947" y="2016"/>
                  </a:cubicBezTo>
                  <a:cubicBezTo>
                    <a:pt x="141633" y="2016"/>
                    <a:pt x="141277" y="2016"/>
                    <a:pt x="140963" y="2037"/>
                  </a:cubicBezTo>
                  <a:cubicBezTo>
                    <a:pt x="141107" y="1932"/>
                    <a:pt x="141255" y="1892"/>
                    <a:pt x="141405" y="1892"/>
                  </a:cubicBezTo>
                  <a:close/>
                  <a:moveTo>
                    <a:pt x="145211" y="1661"/>
                  </a:moveTo>
                  <a:lnTo>
                    <a:pt x="145859" y="1891"/>
                  </a:lnTo>
                  <a:lnTo>
                    <a:pt x="146278" y="2079"/>
                  </a:lnTo>
                  <a:cubicBezTo>
                    <a:pt x="146509" y="2054"/>
                    <a:pt x="146652" y="2043"/>
                    <a:pt x="146704" y="2043"/>
                  </a:cubicBezTo>
                  <a:cubicBezTo>
                    <a:pt x="146783" y="2043"/>
                    <a:pt x="146645" y="2070"/>
                    <a:pt x="146278" y="2121"/>
                  </a:cubicBezTo>
                  <a:lnTo>
                    <a:pt x="145190" y="2121"/>
                  </a:lnTo>
                  <a:cubicBezTo>
                    <a:pt x="144583" y="2016"/>
                    <a:pt x="144081" y="1870"/>
                    <a:pt x="144081" y="1828"/>
                  </a:cubicBezTo>
                  <a:cubicBezTo>
                    <a:pt x="144081" y="1807"/>
                    <a:pt x="144583" y="1723"/>
                    <a:pt x="145211" y="1661"/>
                  </a:cubicBezTo>
                  <a:close/>
                  <a:moveTo>
                    <a:pt x="139919" y="1931"/>
                  </a:moveTo>
                  <a:cubicBezTo>
                    <a:pt x="140099" y="1931"/>
                    <a:pt x="140117" y="2164"/>
                    <a:pt x="139939" y="2164"/>
                  </a:cubicBezTo>
                  <a:cubicBezTo>
                    <a:pt x="139932" y="2164"/>
                    <a:pt x="139925" y="2164"/>
                    <a:pt x="139917" y="2163"/>
                  </a:cubicBezTo>
                  <a:cubicBezTo>
                    <a:pt x="139687" y="2142"/>
                    <a:pt x="139499" y="2037"/>
                    <a:pt x="139499" y="2016"/>
                  </a:cubicBezTo>
                  <a:cubicBezTo>
                    <a:pt x="139499" y="1974"/>
                    <a:pt x="139687" y="1933"/>
                    <a:pt x="139896" y="1933"/>
                  </a:cubicBezTo>
                  <a:cubicBezTo>
                    <a:pt x="139904" y="1932"/>
                    <a:pt x="139911" y="1931"/>
                    <a:pt x="139919" y="1931"/>
                  </a:cubicBezTo>
                  <a:close/>
                  <a:moveTo>
                    <a:pt x="43618" y="4749"/>
                  </a:moveTo>
                  <a:cubicBezTo>
                    <a:pt x="45056" y="4749"/>
                    <a:pt x="46054" y="4768"/>
                    <a:pt x="46054" y="4799"/>
                  </a:cubicBezTo>
                  <a:cubicBezTo>
                    <a:pt x="46054" y="4820"/>
                    <a:pt x="44171" y="4862"/>
                    <a:pt x="41890" y="4925"/>
                  </a:cubicBezTo>
                  <a:lnTo>
                    <a:pt x="29922" y="5218"/>
                  </a:lnTo>
                  <a:cubicBezTo>
                    <a:pt x="28771" y="5239"/>
                    <a:pt x="27730" y="5249"/>
                    <a:pt x="26977" y="5249"/>
                  </a:cubicBezTo>
                  <a:cubicBezTo>
                    <a:pt x="26223" y="5249"/>
                    <a:pt x="25758" y="5239"/>
                    <a:pt x="25758" y="5218"/>
                  </a:cubicBezTo>
                  <a:lnTo>
                    <a:pt x="25758" y="5176"/>
                  </a:lnTo>
                  <a:lnTo>
                    <a:pt x="25779" y="5155"/>
                  </a:lnTo>
                  <a:cubicBezTo>
                    <a:pt x="25821" y="5134"/>
                    <a:pt x="27725" y="5071"/>
                    <a:pt x="30005" y="5029"/>
                  </a:cubicBezTo>
                  <a:lnTo>
                    <a:pt x="41890" y="4757"/>
                  </a:lnTo>
                  <a:cubicBezTo>
                    <a:pt x="42507" y="4752"/>
                    <a:pt x="43092" y="4749"/>
                    <a:pt x="43618" y="4749"/>
                  </a:cubicBezTo>
                  <a:close/>
                  <a:moveTo>
                    <a:pt x="156279" y="5699"/>
                  </a:moveTo>
                  <a:cubicBezTo>
                    <a:pt x="156300" y="5699"/>
                    <a:pt x="156405" y="5741"/>
                    <a:pt x="156405" y="5762"/>
                  </a:cubicBezTo>
                  <a:cubicBezTo>
                    <a:pt x="156405" y="5783"/>
                    <a:pt x="156300" y="5783"/>
                    <a:pt x="156279" y="5783"/>
                  </a:cubicBezTo>
                  <a:cubicBezTo>
                    <a:pt x="156217" y="5783"/>
                    <a:pt x="156196" y="5741"/>
                    <a:pt x="156196" y="5741"/>
                  </a:cubicBezTo>
                  <a:cubicBezTo>
                    <a:pt x="156196" y="5699"/>
                    <a:pt x="156238" y="5699"/>
                    <a:pt x="156279" y="5699"/>
                  </a:cubicBezTo>
                  <a:close/>
                  <a:moveTo>
                    <a:pt x="4855" y="5783"/>
                  </a:moveTo>
                  <a:cubicBezTo>
                    <a:pt x="5002" y="5783"/>
                    <a:pt x="5378" y="5803"/>
                    <a:pt x="5378" y="5845"/>
                  </a:cubicBezTo>
                  <a:cubicBezTo>
                    <a:pt x="5378" y="5866"/>
                    <a:pt x="5023" y="5908"/>
                    <a:pt x="4897" y="5908"/>
                  </a:cubicBezTo>
                  <a:cubicBezTo>
                    <a:pt x="4868" y="5916"/>
                    <a:pt x="4841" y="5920"/>
                    <a:pt x="4814" y="5920"/>
                  </a:cubicBezTo>
                  <a:cubicBezTo>
                    <a:pt x="4706" y="5920"/>
                    <a:pt x="4625" y="5862"/>
                    <a:pt x="4625" y="5845"/>
                  </a:cubicBezTo>
                  <a:cubicBezTo>
                    <a:pt x="4604" y="5803"/>
                    <a:pt x="4730" y="5783"/>
                    <a:pt x="4855" y="5783"/>
                  </a:cubicBezTo>
                  <a:close/>
                  <a:moveTo>
                    <a:pt x="153546" y="7035"/>
                  </a:moveTo>
                  <a:cubicBezTo>
                    <a:pt x="153623" y="7035"/>
                    <a:pt x="153706" y="7103"/>
                    <a:pt x="153706" y="7122"/>
                  </a:cubicBezTo>
                  <a:cubicBezTo>
                    <a:pt x="153706" y="7143"/>
                    <a:pt x="153622" y="7163"/>
                    <a:pt x="153517" y="7163"/>
                  </a:cubicBezTo>
                  <a:cubicBezTo>
                    <a:pt x="153413" y="7163"/>
                    <a:pt x="153162" y="7122"/>
                    <a:pt x="153162" y="7122"/>
                  </a:cubicBezTo>
                  <a:cubicBezTo>
                    <a:pt x="153162" y="7122"/>
                    <a:pt x="153413" y="7059"/>
                    <a:pt x="153517" y="7038"/>
                  </a:cubicBezTo>
                  <a:cubicBezTo>
                    <a:pt x="153527" y="7036"/>
                    <a:pt x="153536" y="7035"/>
                    <a:pt x="153546" y="7035"/>
                  </a:cubicBezTo>
                  <a:close/>
                  <a:moveTo>
                    <a:pt x="4813" y="7268"/>
                  </a:moveTo>
                  <a:cubicBezTo>
                    <a:pt x="5127" y="7268"/>
                    <a:pt x="5420" y="7310"/>
                    <a:pt x="5420" y="7331"/>
                  </a:cubicBezTo>
                  <a:cubicBezTo>
                    <a:pt x="5441" y="7352"/>
                    <a:pt x="5148" y="7415"/>
                    <a:pt x="4834" y="7456"/>
                  </a:cubicBezTo>
                  <a:cubicBezTo>
                    <a:pt x="4733" y="7475"/>
                    <a:pt x="4579" y="7483"/>
                    <a:pt x="4414" y="7483"/>
                  </a:cubicBezTo>
                  <a:cubicBezTo>
                    <a:pt x="4036" y="7483"/>
                    <a:pt x="3600" y="7444"/>
                    <a:pt x="3600" y="7415"/>
                  </a:cubicBezTo>
                  <a:cubicBezTo>
                    <a:pt x="3600" y="7352"/>
                    <a:pt x="4500" y="7268"/>
                    <a:pt x="4813" y="7268"/>
                  </a:cubicBezTo>
                  <a:close/>
                  <a:moveTo>
                    <a:pt x="2972" y="7666"/>
                  </a:moveTo>
                  <a:cubicBezTo>
                    <a:pt x="3077" y="7666"/>
                    <a:pt x="3349" y="7728"/>
                    <a:pt x="3349" y="7728"/>
                  </a:cubicBezTo>
                  <a:cubicBezTo>
                    <a:pt x="3349" y="7728"/>
                    <a:pt x="3077" y="7770"/>
                    <a:pt x="2972" y="7791"/>
                  </a:cubicBezTo>
                  <a:cubicBezTo>
                    <a:pt x="2952" y="7799"/>
                    <a:pt x="2933" y="7803"/>
                    <a:pt x="2916" y="7803"/>
                  </a:cubicBezTo>
                  <a:cubicBezTo>
                    <a:pt x="2845" y="7803"/>
                    <a:pt x="2805" y="7745"/>
                    <a:pt x="2805" y="7728"/>
                  </a:cubicBezTo>
                  <a:cubicBezTo>
                    <a:pt x="2805" y="7687"/>
                    <a:pt x="2867" y="7666"/>
                    <a:pt x="2972" y="7666"/>
                  </a:cubicBezTo>
                  <a:close/>
                  <a:moveTo>
                    <a:pt x="3139" y="8461"/>
                  </a:moveTo>
                  <a:cubicBezTo>
                    <a:pt x="3286" y="8461"/>
                    <a:pt x="3432" y="8482"/>
                    <a:pt x="3432" y="8503"/>
                  </a:cubicBezTo>
                  <a:cubicBezTo>
                    <a:pt x="3432" y="8503"/>
                    <a:pt x="3286" y="8524"/>
                    <a:pt x="3139" y="8524"/>
                  </a:cubicBezTo>
                  <a:cubicBezTo>
                    <a:pt x="2972" y="8524"/>
                    <a:pt x="2595" y="8503"/>
                    <a:pt x="2595" y="8503"/>
                  </a:cubicBezTo>
                  <a:cubicBezTo>
                    <a:pt x="2595" y="8482"/>
                    <a:pt x="2972" y="8461"/>
                    <a:pt x="3139" y="8461"/>
                  </a:cubicBezTo>
                  <a:close/>
                  <a:moveTo>
                    <a:pt x="4714" y="8517"/>
                  </a:moveTo>
                  <a:cubicBezTo>
                    <a:pt x="4832" y="8517"/>
                    <a:pt x="4933" y="8530"/>
                    <a:pt x="4960" y="8565"/>
                  </a:cubicBezTo>
                  <a:cubicBezTo>
                    <a:pt x="5014" y="8601"/>
                    <a:pt x="4697" y="8745"/>
                    <a:pt x="4487" y="8745"/>
                  </a:cubicBezTo>
                  <a:cubicBezTo>
                    <a:pt x="4453" y="8745"/>
                    <a:pt x="4421" y="8742"/>
                    <a:pt x="4395" y="8733"/>
                  </a:cubicBezTo>
                  <a:cubicBezTo>
                    <a:pt x="4207" y="8670"/>
                    <a:pt x="4165" y="8607"/>
                    <a:pt x="4290" y="8565"/>
                  </a:cubicBezTo>
                  <a:cubicBezTo>
                    <a:pt x="4363" y="8541"/>
                    <a:pt x="4554" y="8517"/>
                    <a:pt x="4714" y="8517"/>
                  </a:cubicBezTo>
                  <a:close/>
                  <a:moveTo>
                    <a:pt x="157472" y="9005"/>
                  </a:moveTo>
                  <a:cubicBezTo>
                    <a:pt x="157514" y="9005"/>
                    <a:pt x="157556" y="9047"/>
                    <a:pt x="157556" y="9047"/>
                  </a:cubicBezTo>
                  <a:cubicBezTo>
                    <a:pt x="157556" y="9088"/>
                    <a:pt x="157493" y="9088"/>
                    <a:pt x="157472" y="9088"/>
                  </a:cubicBezTo>
                  <a:cubicBezTo>
                    <a:pt x="157466" y="9091"/>
                    <a:pt x="157459" y="9093"/>
                    <a:pt x="157451" y="9093"/>
                  </a:cubicBezTo>
                  <a:cubicBezTo>
                    <a:pt x="157403" y="9093"/>
                    <a:pt x="157329" y="9044"/>
                    <a:pt x="157347" y="9026"/>
                  </a:cubicBezTo>
                  <a:cubicBezTo>
                    <a:pt x="157347" y="9005"/>
                    <a:pt x="157451" y="9005"/>
                    <a:pt x="157472" y="9005"/>
                  </a:cubicBezTo>
                  <a:close/>
                  <a:moveTo>
                    <a:pt x="4109" y="10613"/>
                  </a:moveTo>
                  <a:cubicBezTo>
                    <a:pt x="4186" y="10613"/>
                    <a:pt x="4269" y="10681"/>
                    <a:pt x="4269" y="10700"/>
                  </a:cubicBezTo>
                  <a:cubicBezTo>
                    <a:pt x="4269" y="10720"/>
                    <a:pt x="4186" y="10762"/>
                    <a:pt x="4081" y="10762"/>
                  </a:cubicBezTo>
                  <a:cubicBezTo>
                    <a:pt x="3976" y="10762"/>
                    <a:pt x="3704" y="10720"/>
                    <a:pt x="3704" y="10700"/>
                  </a:cubicBezTo>
                  <a:cubicBezTo>
                    <a:pt x="3704" y="10700"/>
                    <a:pt x="3976" y="10658"/>
                    <a:pt x="4081" y="10616"/>
                  </a:cubicBezTo>
                  <a:cubicBezTo>
                    <a:pt x="4090" y="10614"/>
                    <a:pt x="4100" y="10613"/>
                    <a:pt x="4109" y="10613"/>
                  </a:cubicBezTo>
                  <a:close/>
                  <a:moveTo>
                    <a:pt x="4625" y="10595"/>
                  </a:moveTo>
                  <a:cubicBezTo>
                    <a:pt x="4625" y="10595"/>
                    <a:pt x="4646" y="10700"/>
                    <a:pt x="4646" y="10720"/>
                  </a:cubicBezTo>
                  <a:cubicBezTo>
                    <a:pt x="4646" y="10762"/>
                    <a:pt x="4604" y="10783"/>
                    <a:pt x="4604" y="10783"/>
                  </a:cubicBezTo>
                  <a:cubicBezTo>
                    <a:pt x="4583" y="10783"/>
                    <a:pt x="4583" y="10762"/>
                    <a:pt x="4583" y="10720"/>
                  </a:cubicBezTo>
                  <a:cubicBezTo>
                    <a:pt x="4583" y="10679"/>
                    <a:pt x="4604" y="10595"/>
                    <a:pt x="4625" y="10595"/>
                  </a:cubicBezTo>
                  <a:close/>
                  <a:moveTo>
                    <a:pt x="145969" y="10750"/>
                  </a:moveTo>
                  <a:cubicBezTo>
                    <a:pt x="146125" y="10750"/>
                    <a:pt x="146112" y="10813"/>
                    <a:pt x="146069" y="11013"/>
                  </a:cubicBezTo>
                  <a:cubicBezTo>
                    <a:pt x="145964" y="10972"/>
                    <a:pt x="145839" y="10909"/>
                    <a:pt x="145629" y="10783"/>
                  </a:cubicBezTo>
                  <a:cubicBezTo>
                    <a:pt x="145788" y="10763"/>
                    <a:pt x="145897" y="10750"/>
                    <a:pt x="145969" y="10750"/>
                  </a:cubicBezTo>
                  <a:close/>
                  <a:moveTo>
                    <a:pt x="144701" y="11531"/>
                  </a:moveTo>
                  <a:cubicBezTo>
                    <a:pt x="144793" y="11531"/>
                    <a:pt x="144922" y="11565"/>
                    <a:pt x="144939" y="11599"/>
                  </a:cubicBezTo>
                  <a:cubicBezTo>
                    <a:pt x="144939" y="11599"/>
                    <a:pt x="144730" y="11620"/>
                    <a:pt x="144646" y="11620"/>
                  </a:cubicBezTo>
                  <a:cubicBezTo>
                    <a:pt x="144583" y="11620"/>
                    <a:pt x="144520" y="11578"/>
                    <a:pt x="144520" y="11557"/>
                  </a:cubicBezTo>
                  <a:cubicBezTo>
                    <a:pt x="144520" y="11557"/>
                    <a:pt x="144583" y="11537"/>
                    <a:pt x="144646" y="11537"/>
                  </a:cubicBezTo>
                  <a:cubicBezTo>
                    <a:pt x="144661" y="11533"/>
                    <a:pt x="144680" y="11531"/>
                    <a:pt x="144701" y="11531"/>
                  </a:cubicBezTo>
                  <a:close/>
                  <a:moveTo>
                    <a:pt x="94994" y="12980"/>
                  </a:moveTo>
                  <a:cubicBezTo>
                    <a:pt x="95015" y="12980"/>
                    <a:pt x="95120" y="13001"/>
                    <a:pt x="95120" y="13022"/>
                  </a:cubicBezTo>
                  <a:cubicBezTo>
                    <a:pt x="95120" y="13064"/>
                    <a:pt x="95015" y="13064"/>
                    <a:pt x="94994" y="13064"/>
                  </a:cubicBezTo>
                  <a:cubicBezTo>
                    <a:pt x="94931" y="13064"/>
                    <a:pt x="94910" y="13001"/>
                    <a:pt x="94910" y="13001"/>
                  </a:cubicBezTo>
                  <a:cubicBezTo>
                    <a:pt x="94910" y="12980"/>
                    <a:pt x="94952" y="12980"/>
                    <a:pt x="94994" y="12980"/>
                  </a:cubicBezTo>
                  <a:close/>
                  <a:moveTo>
                    <a:pt x="78611" y="12897"/>
                  </a:moveTo>
                  <a:cubicBezTo>
                    <a:pt x="78611" y="12897"/>
                    <a:pt x="78653" y="13001"/>
                    <a:pt x="78653" y="13022"/>
                  </a:cubicBezTo>
                  <a:cubicBezTo>
                    <a:pt x="78653" y="13064"/>
                    <a:pt x="78590" y="13085"/>
                    <a:pt x="78590" y="13085"/>
                  </a:cubicBezTo>
                  <a:cubicBezTo>
                    <a:pt x="78569" y="13085"/>
                    <a:pt x="78569" y="13064"/>
                    <a:pt x="78569" y="13022"/>
                  </a:cubicBezTo>
                  <a:cubicBezTo>
                    <a:pt x="78569" y="13001"/>
                    <a:pt x="78611" y="12897"/>
                    <a:pt x="78611" y="12897"/>
                  </a:cubicBezTo>
                  <a:close/>
                  <a:moveTo>
                    <a:pt x="91877" y="13064"/>
                  </a:moveTo>
                  <a:cubicBezTo>
                    <a:pt x="91897" y="13064"/>
                    <a:pt x="92002" y="13085"/>
                    <a:pt x="92002" y="13106"/>
                  </a:cubicBezTo>
                  <a:cubicBezTo>
                    <a:pt x="92002" y="13127"/>
                    <a:pt x="91897" y="13127"/>
                    <a:pt x="91877" y="13127"/>
                  </a:cubicBezTo>
                  <a:cubicBezTo>
                    <a:pt x="91835" y="13127"/>
                    <a:pt x="91793" y="13106"/>
                    <a:pt x="91793" y="13085"/>
                  </a:cubicBezTo>
                  <a:cubicBezTo>
                    <a:pt x="91793" y="13064"/>
                    <a:pt x="91856" y="13064"/>
                    <a:pt x="91877" y="13064"/>
                  </a:cubicBezTo>
                  <a:close/>
                  <a:moveTo>
                    <a:pt x="92772" y="12967"/>
                  </a:moveTo>
                  <a:cubicBezTo>
                    <a:pt x="92997" y="12967"/>
                    <a:pt x="93224" y="13092"/>
                    <a:pt x="93425" y="13106"/>
                  </a:cubicBezTo>
                  <a:cubicBezTo>
                    <a:pt x="93111" y="13106"/>
                    <a:pt x="92797" y="13127"/>
                    <a:pt x="92400" y="13127"/>
                  </a:cubicBezTo>
                  <a:cubicBezTo>
                    <a:pt x="92520" y="13007"/>
                    <a:pt x="92645" y="12967"/>
                    <a:pt x="92772" y="12967"/>
                  </a:cubicBezTo>
                  <a:close/>
                  <a:moveTo>
                    <a:pt x="90893" y="13001"/>
                  </a:moveTo>
                  <a:cubicBezTo>
                    <a:pt x="90893" y="13001"/>
                    <a:pt x="90914" y="13106"/>
                    <a:pt x="90914" y="13127"/>
                  </a:cubicBezTo>
                  <a:cubicBezTo>
                    <a:pt x="90914" y="13148"/>
                    <a:pt x="90851" y="13189"/>
                    <a:pt x="90851" y="13189"/>
                  </a:cubicBezTo>
                  <a:cubicBezTo>
                    <a:pt x="90830" y="13189"/>
                    <a:pt x="90830" y="13148"/>
                    <a:pt x="90830" y="13127"/>
                  </a:cubicBezTo>
                  <a:cubicBezTo>
                    <a:pt x="90830" y="13106"/>
                    <a:pt x="90851" y="13001"/>
                    <a:pt x="90893" y="13001"/>
                  </a:cubicBezTo>
                  <a:close/>
                  <a:moveTo>
                    <a:pt x="141649" y="13053"/>
                  </a:moveTo>
                  <a:cubicBezTo>
                    <a:pt x="141983" y="13053"/>
                    <a:pt x="142313" y="13095"/>
                    <a:pt x="142637" y="13148"/>
                  </a:cubicBezTo>
                  <a:cubicBezTo>
                    <a:pt x="141989" y="13189"/>
                    <a:pt x="141319" y="13189"/>
                    <a:pt x="140629" y="13210"/>
                  </a:cubicBezTo>
                  <a:cubicBezTo>
                    <a:pt x="140974" y="13095"/>
                    <a:pt x="141314" y="13053"/>
                    <a:pt x="141649" y="13053"/>
                  </a:cubicBezTo>
                  <a:close/>
                  <a:moveTo>
                    <a:pt x="86489" y="13098"/>
                  </a:moveTo>
                  <a:cubicBezTo>
                    <a:pt x="87139" y="13098"/>
                    <a:pt x="87827" y="13133"/>
                    <a:pt x="88445" y="13210"/>
                  </a:cubicBezTo>
                  <a:cubicBezTo>
                    <a:pt x="87085" y="13231"/>
                    <a:pt x="85725" y="13273"/>
                    <a:pt x="84239" y="13294"/>
                  </a:cubicBezTo>
                  <a:cubicBezTo>
                    <a:pt x="84696" y="13171"/>
                    <a:pt x="85553" y="13098"/>
                    <a:pt x="86489" y="13098"/>
                  </a:cubicBezTo>
                  <a:close/>
                  <a:moveTo>
                    <a:pt x="81080" y="13273"/>
                  </a:moveTo>
                  <a:cubicBezTo>
                    <a:pt x="81226" y="13273"/>
                    <a:pt x="81603" y="13294"/>
                    <a:pt x="81603" y="13315"/>
                  </a:cubicBezTo>
                  <a:cubicBezTo>
                    <a:pt x="81603" y="13336"/>
                    <a:pt x="81226" y="13399"/>
                    <a:pt x="81101" y="13399"/>
                  </a:cubicBezTo>
                  <a:cubicBezTo>
                    <a:pt x="81087" y="13401"/>
                    <a:pt x="81073" y="13402"/>
                    <a:pt x="81060" y="13402"/>
                  </a:cubicBezTo>
                  <a:cubicBezTo>
                    <a:pt x="80949" y="13402"/>
                    <a:pt x="80850" y="13334"/>
                    <a:pt x="80850" y="13315"/>
                  </a:cubicBezTo>
                  <a:cubicBezTo>
                    <a:pt x="80808" y="13294"/>
                    <a:pt x="80954" y="13273"/>
                    <a:pt x="81080" y="13273"/>
                  </a:cubicBezTo>
                  <a:close/>
                  <a:moveTo>
                    <a:pt x="83732" y="13175"/>
                  </a:moveTo>
                  <a:cubicBezTo>
                    <a:pt x="83936" y="13175"/>
                    <a:pt x="84093" y="13215"/>
                    <a:pt x="84093" y="13231"/>
                  </a:cubicBezTo>
                  <a:cubicBezTo>
                    <a:pt x="84093" y="13273"/>
                    <a:pt x="83905" y="13315"/>
                    <a:pt x="83674" y="13378"/>
                  </a:cubicBezTo>
                  <a:cubicBezTo>
                    <a:pt x="83471" y="13395"/>
                    <a:pt x="82926" y="13425"/>
                    <a:pt x="82692" y="13425"/>
                  </a:cubicBezTo>
                  <a:cubicBezTo>
                    <a:pt x="82636" y="13425"/>
                    <a:pt x="82598" y="13424"/>
                    <a:pt x="82586" y="13420"/>
                  </a:cubicBezTo>
                  <a:cubicBezTo>
                    <a:pt x="82545" y="13378"/>
                    <a:pt x="82482" y="13294"/>
                    <a:pt x="82482" y="13294"/>
                  </a:cubicBezTo>
                  <a:cubicBezTo>
                    <a:pt x="82482" y="13273"/>
                    <a:pt x="83256" y="13210"/>
                    <a:pt x="83528" y="13189"/>
                  </a:cubicBezTo>
                  <a:cubicBezTo>
                    <a:pt x="83598" y="13179"/>
                    <a:pt x="83668" y="13175"/>
                    <a:pt x="83732" y="13175"/>
                  </a:cubicBezTo>
                  <a:close/>
                  <a:moveTo>
                    <a:pt x="76147" y="13573"/>
                  </a:moveTo>
                  <a:cubicBezTo>
                    <a:pt x="76279" y="13573"/>
                    <a:pt x="76456" y="13608"/>
                    <a:pt x="76456" y="13608"/>
                  </a:cubicBezTo>
                  <a:cubicBezTo>
                    <a:pt x="76456" y="13629"/>
                    <a:pt x="76121" y="13650"/>
                    <a:pt x="76037" y="13650"/>
                  </a:cubicBezTo>
                  <a:cubicBezTo>
                    <a:pt x="75912" y="13650"/>
                    <a:pt x="75828" y="13629"/>
                    <a:pt x="75828" y="13608"/>
                  </a:cubicBezTo>
                  <a:cubicBezTo>
                    <a:pt x="75828" y="13608"/>
                    <a:pt x="75933" y="13587"/>
                    <a:pt x="76037" y="13587"/>
                  </a:cubicBezTo>
                  <a:cubicBezTo>
                    <a:pt x="76064" y="13577"/>
                    <a:pt x="76103" y="13573"/>
                    <a:pt x="76147" y="13573"/>
                  </a:cubicBezTo>
                  <a:close/>
                  <a:moveTo>
                    <a:pt x="84774" y="13833"/>
                  </a:moveTo>
                  <a:cubicBezTo>
                    <a:pt x="84797" y="13833"/>
                    <a:pt x="84814" y="13835"/>
                    <a:pt x="84825" y="13838"/>
                  </a:cubicBezTo>
                  <a:cubicBezTo>
                    <a:pt x="84835" y="13853"/>
                    <a:pt x="84638" y="13877"/>
                    <a:pt x="84312" y="13904"/>
                  </a:cubicBezTo>
                  <a:lnTo>
                    <a:pt x="84312" y="13904"/>
                  </a:lnTo>
                  <a:cubicBezTo>
                    <a:pt x="84510" y="13859"/>
                    <a:pt x="84684" y="13833"/>
                    <a:pt x="84774" y="13833"/>
                  </a:cubicBezTo>
                  <a:close/>
                  <a:moveTo>
                    <a:pt x="86520" y="13650"/>
                  </a:moveTo>
                  <a:cubicBezTo>
                    <a:pt x="86667" y="13650"/>
                    <a:pt x="86813" y="13671"/>
                    <a:pt x="86813" y="13713"/>
                  </a:cubicBezTo>
                  <a:cubicBezTo>
                    <a:pt x="86813" y="13733"/>
                    <a:pt x="86562" y="13859"/>
                    <a:pt x="86457" y="13922"/>
                  </a:cubicBezTo>
                  <a:cubicBezTo>
                    <a:pt x="86405" y="13943"/>
                    <a:pt x="86353" y="13953"/>
                    <a:pt x="86311" y="13953"/>
                  </a:cubicBezTo>
                  <a:cubicBezTo>
                    <a:pt x="86269" y="13953"/>
                    <a:pt x="86238" y="13943"/>
                    <a:pt x="86227" y="13922"/>
                  </a:cubicBezTo>
                  <a:cubicBezTo>
                    <a:pt x="86206" y="13901"/>
                    <a:pt x="86395" y="13671"/>
                    <a:pt x="86520" y="13650"/>
                  </a:cubicBezTo>
                  <a:close/>
                  <a:moveTo>
                    <a:pt x="69073" y="13375"/>
                  </a:moveTo>
                  <a:cubicBezTo>
                    <a:pt x="69484" y="13375"/>
                    <a:pt x="69822" y="13388"/>
                    <a:pt x="69970" y="13420"/>
                  </a:cubicBezTo>
                  <a:cubicBezTo>
                    <a:pt x="70430" y="13503"/>
                    <a:pt x="70137" y="13754"/>
                    <a:pt x="69886" y="13838"/>
                  </a:cubicBezTo>
                  <a:cubicBezTo>
                    <a:pt x="69759" y="13877"/>
                    <a:pt x="69637" y="13893"/>
                    <a:pt x="69537" y="13893"/>
                  </a:cubicBezTo>
                  <a:cubicBezTo>
                    <a:pt x="69421" y="13893"/>
                    <a:pt x="69334" y="13872"/>
                    <a:pt x="69300" y="13838"/>
                  </a:cubicBezTo>
                  <a:cubicBezTo>
                    <a:pt x="69287" y="13818"/>
                    <a:pt x="68893" y="13811"/>
                    <a:pt x="68317" y="13811"/>
                  </a:cubicBezTo>
                  <a:cubicBezTo>
                    <a:pt x="67077" y="13811"/>
                    <a:pt x="64991" y="13845"/>
                    <a:pt x="64048" y="13859"/>
                  </a:cubicBezTo>
                  <a:cubicBezTo>
                    <a:pt x="62667" y="13880"/>
                    <a:pt x="61454" y="13943"/>
                    <a:pt x="61433" y="13964"/>
                  </a:cubicBezTo>
                  <a:cubicBezTo>
                    <a:pt x="61430" y="13966"/>
                    <a:pt x="61415" y="13968"/>
                    <a:pt x="61390" y="13968"/>
                  </a:cubicBezTo>
                  <a:cubicBezTo>
                    <a:pt x="61228" y="13968"/>
                    <a:pt x="60658" y="13913"/>
                    <a:pt x="60386" y="13859"/>
                  </a:cubicBezTo>
                  <a:cubicBezTo>
                    <a:pt x="60094" y="13817"/>
                    <a:pt x="60386" y="13775"/>
                    <a:pt x="61077" y="13775"/>
                  </a:cubicBezTo>
                  <a:lnTo>
                    <a:pt x="61516" y="13629"/>
                  </a:lnTo>
                  <a:lnTo>
                    <a:pt x="61977" y="13461"/>
                  </a:lnTo>
                  <a:cubicBezTo>
                    <a:pt x="62188" y="13498"/>
                    <a:pt x="62463" y="13515"/>
                    <a:pt x="62750" y="13515"/>
                  </a:cubicBezTo>
                  <a:cubicBezTo>
                    <a:pt x="63117" y="13515"/>
                    <a:pt x="63503" y="13488"/>
                    <a:pt x="63797" y="13441"/>
                  </a:cubicBezTo>
                  <a:lnTo>
                    <a:pt x="64278" y="13420"/>
                  </a:lnTo>
                  <a:lnTo>
                    <a:pt x="64739" y="13399"/>
                  </a:lnTo>
                  <a:cubicBezTo>
                    <a:pt x="65067" y="13470"/>
                    <a:pt x="65553" y="13503"/>
                    <a:pt x="65981" y="13503"/>
                  </a:cubicBezTo>
                  <a:cubicBezTo>
                    <a:pt x="66179" y="13503"/>
                    <a:pt x="66365" y="13496"/>
                    <a:pt x="66517" y="13482"/>
                  </a:cubicBezTo>
                  <a:cubicBezTo>
                    <a:pt x="66836" y="13439"/>
                    <a:pt x="68143" y="13375"/>
                    <a:pt x="69073" y="13375"/>
                  </a:cubicBezTo>
                  <a:close/>
                  <a:moveTo>
                    <a:pt x="94081" y="13916"/>
                  </a:moveTo>
                  <a:cubicBezTo>
                    <a:pt x="94258" y="13916"/>
                    <a:pt x="94488" y="13947"/>
                    <a:pt x="94471" y="13964"/>
                  </a:cubicBezTo>
                  <a:cubicBezTo>
                    <a:pt x="94471" y="14006"/>
                    <a:pt x="94094" y="14026"/>
                    <a:pt x="93969" y="14047"/>
                  </a:cubicBezTo>
                  <a:cubicBezTo>
                    <a:pt x="93955" y="14050"/>
                    <a:pt x="93941" y="14051"/>
                    <a:pt x="93928" y="14051"/>
                  </a:cubicBezTo>
                  <a:cubicBezTo>
                    <a:pt x="93817" y="14051"/>
                    <a:pt x="93718" y="13982"/>
                    <a:pt x="93718" y="13964"/>
                  </a:cubicBezTo>
                  <a:cubicBezTo>
                    <a:pt x="93718" y="13943"/>
                    <a:pt x="93843" y="13922"/>
                    <a:pt x="93969" y="13922"/>
                  </a:cubicBezTo>
                  <a:cubicBezTo>
                    <a:pt x="94001" y="13918"/>
                    <a:pt x="94040" y="13916"/>
                    <a:pt x="94081" y="13916"/>
                  </a:cubicBezTo>
                  <a:close/>
                  <a:moveTo>
                    <a:pt x="80703" y="14089"/>
                  </a:moveTo>
                  <a:cubicBezTo>
                    <a:pt x="80655" y="14102"/>
                    <a:pt x="80600" y="14114"/>
                    <a:pt x="80538" y="14126"/>
                  </a:cubicBezTo>
                  <a:lnTo>
                    <a:pt x="80538" y="14126"/>
                  </a:lnTo>
                  <a:cubicBezTo>
                    <a:pt x="80624" y="14123"/>
                    <a:pt x="80714" y="14119"/>
                    <a:pt x="80805" y="14115"/>
                  </a:cubicBezTo>
                  <a:lnTo>
                    <a:pt x="80805" y="14115"/>
                  </a:lnTo>
                  <a:lnTo>
                    <a:pt x="80703" y="14089"/>
                  </a:lnTo>
                  <a:close/>
                  <a:moveTo>
                    <a:pt x="11614" y="14006"/>
                  </a:moveTo>
                  <a:lnTo>
                    <a:pt x="11614" y="14006"/>
                  </a:lnTo>
                  <a:cubicBezTo>
                    <a:pt x="11470" y="14111"/>
                    <a:pt x="11322" y="14150"/>
                    <a:pt x="11174" y="14150"/>
                  </a:cubicBezTo>
                  <a:cubicBezTo>
                    <a:pt x="10998" y="14150"/>
                    <a:pt x="10821" y="14095"/>
                    <a:pt x="10651" y="14026"/>
                  </a:cubicBezTo>
                  <a:cubicBezTo>
                    <a:pt x="10986" y="14026"/>
                    <a:pt x="11300" y="14026"/>
                    <a:pt x="11614" y="14006"/>
                  </a:cubicBezTo>
                  <a:close/>
                  <a:moveTo>
                    <a:pt x="37021" y="14060"/>
                  </a:moveTo>
                  <a:cubicBezTo>
                    <a:pt x="37344" y="14060"/>
                    <a:pt x="37580" y="14079"/>
                    <a:pt x="37580" y="14110"/>
                  </a:cubicBezTo>
                  <a:cubicBezTo>
                    <a:pt x="37580" y="14131"/>
                    <a:pt x="37161" y="14152"/>
                    <a:pt x="36638" y="14152"/>
                  </a:cubicBezTo>
                  <a:cubicBezTo>
                    <a:pt x="36115" y="14152"/>
                    <a:pt x="34755" y="14131"/>
                    <a:pt x="34755" y="14131"/>
                  </a:cubicBezTo>
                  <a:cubicBezTo>
                    <a:pt x="34755" y="14131"/>
                    <a:pt x="36115" y="14068"/>
                    <a:pt x="36638" y="14068"/>
                  </a:cubicBezTo>
                  <a:cubicBezTo>
                    <a:pt x="36773" y="14063"/>
                    <a:pt x="36903" y="14060"/>
                    <a:pt x="37021" y="14060"/>
                  </a:cubicBezTo>
                  <a:close/>
                  <a:moveTo>
                    <a:pt x="74876" y="14072"/>
                  </a:moveTo>
                  <a:cubicBezTo>
                    <a:pt x="75035" y="14072"/>
                    <a:pt x="75181" y="14084"/>
                    <a:pt x="75242" y="14110"/>
                  </a:cubicBezTo>
                  <a:cubicBezTo>
                    <a:pt x="75410" y="14152"/>
                    <a:pt x="74803" y="14236"/>
                    <a:pt x="74531" y="14236"/>
                  </a:cubicBezTo>
                  <a:cubicBezTo>
                    <a:pt x="74301" y="14236"/>
                    <a:pt x="74196" y="14215"/>
                    <a:pt x="74322" y="14131"/>
                  </a:cubicBezTo>
                  <a:cubicBezTo>
                    <a:pt x="74407" y="14095"/>
                    <a:pt x="74654" y="14072"/>
                    <a:pt x="74876" y="14072"/>
                  </a:cubicBezTo>
                  <a:close/>
                  <a:moveTo>
                    <a:pt x="143286" y="13754"/>
                  </a:moveTo>
                  <a:lnTo>
                    <a:pt x="143370" y="13796"/>
                  </a:lnTo>
                  <a:lnTo>
                    <a:pt x="143767" y="13838"/>
                  </a:lnTo>
                  <a:cubicBezTo>
                    <a:pt x="144206" y="13922"/>
                    <a:pt x="144583" y="14089"/>
                    <a:pt x="144583" y="14173"/>
                  </a:cubicBezTo>
                  <a:cubicBezTo>
                    <a:pt x="144583" y="14208"/>
                    <a:pt x="144547" y="14225"/>
                    <a:pt x="144483" y="14225"/>
                  </a:cubicBezTo>
                  <a:cubicBezTo>
                    <a:pt x="144394" y="14225"/>
                    <a:pt x="144252" y="14192"/>
                    <a:pt x="144081" y="14131"/>
                  </a:cubicBezTo>
                  <a:lnTo>
                    <a:pt x="143642" y="14131"/>
                  </a:lnTo>
                  <a:cubicBezTo>
                    <a:pt x="143467" y="14218"/>
                    <a:pt x="143278" y="14262"/>
                    <a:pt x="143196" y="14262"/>
                  </a:cubicBezTo>
                  <a:cubicBezTo>
                    <a:pt x="143179" y="14262"/>
                    <a:pt x="143167" y="14260"/>
                    <a:pt x="143160" y="14257"/>
                  </a:cubicBezTo>
                  <a:cubicBezTo>
                    <a:pt x="143139" y="14236"/>
                    <a:pt x="143160" y="14173"/>
                    <a:pt x="143202" y="14152"/>
                  </a:cubicBezTo>
                  <a:cubicBezTo>
                    <a:pt x="143244" y="14131"/>
                    <a:pt x="143223" y="13922"/>
                    <a:pt x="143160" y="13922"/>
                  </a:cubicBezTo>
                  <a:cubicBezTo>
                    <a:pt x="143139" y="13859"/>
                    <a:pt x="143181" y="13817"/>
                    <a:pt x="143286" y="13754"/>
                  </a:cubicBezTo>
                  <a:close/>
                  <a:moveTo>
                    <a:pt x="142553" y="14149"/>
                  </a:moveTo>
                  <a:cubicBezTo>
                    <a:pt x="142608" y="14149"/>
                    <a:pt x="142658" y="14217"/>
                    <a:pt x="142658" y="14236"/>
                  </a:cubicBezTo>
                  <a:cubicBezTo>
                    <a:pt x="142658" y="14257"/>
                    <a:pt x="142616" y="14278"/>
                    <a:pt x="142554" y="14278"/>
                  </a:cubicBezTo>
                  <a:cubicBezTo>
                    <a:pt x="142512" y="14278"/>
                    <a:pt x="142323" y="14257"/>
                    <a:pt x="142323" y="14236"/>
                  </a:cubicBezTo>
                  <a:cubicBezTo>
                    <a:pt x="142323" y="14236"/>
                    <a:pt x="142491" y="14173"/>
                    <a:pt x="142533" y="14152"/>
                  </a:cubicBezTo>
                  <a:cubicBezTo>
                    <a:pt x="142539" y="14150"/>
                    <a:pt x="142546" y="14149"/>
                    <a:pt x="142553" y="14149"/>
                  </a:cubicBezTo>
                  <a:close/>
                  <a:moveTo>
                    <a:pt x="28724" y="14088"/>
                  </a:moveTo>
                  <a:cubicBezTo>
                    <a:pt x="28973" y="14088"/>
                    <a:pt x="29656" y="14216"/>
                    <a:pt x="30195" y="14282"/>
                  </a:cubicBezTo>
                  <a:lnTo>
                    <a:pt x="30195" y="14282"/>
                  </a:lnTo>
                  <a:cubicBezTo>
                    <a:pt x="29836" y="14300"/>
                    <a:pt x="29247" y="14309"/>
                    <a:pt x="28729" y="14309"/>
                  </a:cubicBezTo>
                  <a:cubicBezTo>
                    <a:pt x="28169" y="14309"/>
                    <a:pt x="27693" y="14298"/>
                    <a:pt x="27683" y="14278"/>
                  </a:cubicBezTo>
                  <a:cubicBezTo>
                    <a:pt x="27683" y="14257"/>
                    <a:pt x="28394" y="14152"/>
                    <a:pt x="28687" y="14089"/>
                  </a:cubicBezTo>
                  <a:cubicBezTo>
                    <a:pt x="28698" y="14088"/>
                    <a:pt x="28710" y="14088"/>
                    <a:pt x="28724" y="14088"/>
                  </a:cubicBezTo>
                  <a:close/>
                  <a:moveTo>
                    <a:pt x="70304" y="14236"/>
                  </a:moveTo>
                  <a:cubicBezTo>
                    <a:pt x="70660" y="14236"/>
                    <a:pt x="71602" y="14278"/>
                    <a:pt x="71602" y="14319"/>
                  </a:cubicBezTo>
                  <a:cubicBezTo>
                    <a:pt x="71602" y="14340"/>
                    <a:pt x="70660" y="14382"/>
                    <a:pt x="70304" y="14382"/>
                  </a:cubicBezTo>
                  <a:cubicBezTo>
                    <a:pt x="70231" y="14390"/>
                    <a:pt x="70161" y="14394"/>
                    <a:pt x="70097" y="14394"/>
                  </a:cubicBezTo>
                  <a:cubicBezTo>
                    <a:pt x="69832" y="14394"/>
                    <a:pt x="69656" y="14336"/>
                    <a:pt x="69656" y="14319"/>
                  </a:cubicBezTo>
                  <a:cubicBezTo>
                    <a:pt x="69656" y="14257"/>
                    <a:pt x="69928" y="14236"/>
                    <a:pt x="70304" y="14236"/>
                  </a:cubicBezTo>
                  <a:close/>
                  <a:moveTo>
                    <a:pt x="47050" y="13668"/>
                  </a:moveTo>
                  <a:cubicBezTo>
                    <a:pt x="47530" y="13668"/>
                    <a:pt x="48005" y="13762"/>
                    <a:pt x="48062" y="13838"/>
                  </a:cubicBezTo>
                  <a:cubicBezTo>
                    <a:pt x="48093" y="13868"/>
                    <a:pt x="48829" y="13879"/>
                    <a:pt x="49856" y="13879"/>
                  </a:cubicBezTo>
                  <a:cubicBezTo>
                    <a:pt x="51685" y="13879"/>
                    <a:pt x="54436" y="13844"/>
                    <a:pt x="55762" y="13817"/>
                  </a:cubicBezTo>
                  <a:cubicBezTo>
                    <a:pt x="57076" y="13777"/>
                    <a:pt x="58237" y="13763"/>
                    <a:pt x="58912" y="13763"/>
                  </a:cubicBezTo>
                  <a:cubicBezTo>
                    <a:pt x="59302" y="13763"/>
                    <a:pt x="59529" y="13768"/>
                    <a:pt x="59529" y="13775"/>
                  </a:cubicBezTo>
                  <a:cubicBezTo>
                    <a:pt x="59529" y="13817"/>
                    <a:pt x="59403" y="13859"/>
                    <a:pt x="59215" y="13880"/>
                  </a:cubicBezTo>
                  <a:lnTo>
                    <a:pt x="59047" y="13880"/>
                  </a:lnTo>
                  <a:cubicBezTo>
                    <a:pt x="57625" y="13943"/>
                    <a:pt x="56139" y="13943"/>
                    <a:pt x="54716" y="13985"/>
                  </a:cubicBezTo>
                  <a:lnTo>
                    <a:pt x="54507" y="13985"/>
                  </a:lnTo>
                  <a:cubicBezTo>
                    <a:pt x="54443" y="13999"/>
                    <a:pt x="54368" y="14005"/>
                    <a:pt x="54289" y="14005"/>
                  </a:cubicBezTo>
                  <a:cubicBezTo>
                    <a:pt x="54065" y="14005"/>
                    <a:pt x="53808" y="13961"/>
                    <a:pt x="53662" y="13961"/>
                  </a:cubicBezTo>
                  <a:cubicBezTo>
                    <a:pt x="53641" y="13961"/>
                    <a:pt x="53623" y="13962"/>
                    <a:pt x="53607" y="13964"/>
                  </a:cubicBezTo>
                  <a:cubicBezTo>
                    <a:pt x="53482" y="13985"/>
                    <a:pt x="51473" y="14047"/>
                    <a:pt x="49192" y="14089"/>
                  </a:cubicBezTo>
                  <a:cubicBezTo>
                    <a:pt x="49192" y="14089"/>
                    <a:pt x="47623" y="14152"/>
                    <a:pt x="44757" y="14194"/>
                  </a:cubicBezTo>
                  <a:lnTo>
                    <a:pt x="44275" y="14194"/>
                  </a:lnTo>
                  <a:cubicBezTo>
                    <a:pt x="43752" y="14194"/>
                    <a:pt x="42999" y="14278"/>
                    <a:pt x="42601" y="14340"/>
                  </a:cubicBezTo>
                  <a:lnTo>
                    <a:pt x="42246" y="14068"/>
                  </a:lnTo>
                  <a:cubicBezTo>
                    <a:pt x="42170" y="14021"/>
                    <a:pt x="42044" y="13999"/>
                    <a:pt x="41909" y="13999"/>
                  </a:cubicBezTo>
                  <a:cubicBezTo>
                    <a:pt x="41744" y="13999"/>
                    <a:pt x="41566" y="14032"/>
                    <a:pt x="41451" y="14089"/>
                  </a:cubicBezTo>
                  <a:lnTo>
                    <a:pt x="40739" y="14466"/>
                  </a:lnTo>
                  <a:cubicBezTo>
                    <a:pt x="39944" y="14340"/>
                    <a:pt x="39316" y="14194"/>
                    <a:pt x="39337" y="14173"/>
                  </a:cubicBezTo>
                  <a:cubicBezTo>
                    <a:pt x="39358" y="14152"/>
                    <a:pt x="40802" y="14006"/>
                    <a:pt x="41220" y="13985"/>
                  </a:cubicBezTo>
                  <a:cubicBezTo>
                    <a:pt x="41744" y="13943"/>
                    <a:pt x="43564" y="13838"/>
                    <a:pt x="44087" y="13838"/>
                  </a:cubicBezTo>
                  <a:cubicBezTo>
                    <a:pt x="44652" y="13817"/>
                    <a:pt x="46389" y="13713"/>
                    <a:pt x="46912" y="13671"/>
                  </a:cubicBezTo>
                  <a:cubicBezTo>
                    <a:pt x="46958" y="13669"/>
                    <a:pt x="47004" y="13668"/>
                    <a:pt x="47050" y="13668"/>
                  </a:cubicBezTo>
                  <a:close/>
                  <a:moveTo>
                    <a:pt x="20045" y="14390"/>
                  </a:moveTo>
                  <a:cubicBezTo>
                    <a:pt x="20356" y="14390"/>
                    <a:pt x="20664" y="14433"/>
                    <a:pt x="20966" y="14487"/>
                  </a:cubicBezTo>
                  <a:cubicBezTo>
                    <a:pt x="20381" y="14487"/>
                    <a:pt x="19774" y="14529"/>
                    <a:pt x="19167" y="14529"/>
                  </a:cubicBezTo>
                  <a:cubicBezTo>
                    <a:pt x="19460" y="14427"/>
                    <a:pt x="19754" y="14390"/>
                    <a:pt x="20045" y="14390"/>
                  </a:cubicBezTo>
                  <a:close/>
                  <a:moveTo>
                    <a:pt x="16286" y="14594"/>
                  </a:moveTo>
                  <a:cubicBezTo>
                    <a:pt x="16305" y="14594"/>
                    <a:pt x="16295" y="14604"/>
                    <a:pt x="16253" y="14604"/>
                  </a:cubicBezTo>
                  <a:cubicBezTo>
                    <a:pt x="16247" y="14604"/>
                    <a:pt x="16241" y="14604"/>
                    <a:pt x="16235" y="14603"/>
                  </a:cubicBezTo>
                  <a:lnTo>
                    <a:pt x="16235" y="14603"/>
                  </a:lnTo>
                  <a:cubicBezTo>
                    <a:pt x="16259" y="14597"/>
                    <a:pt x="16276" y="14594"/>
                    <a:pt x="16286" y="14594"/>
                  </a:cubicBezTo>
                  <a:close/>
                  <a:moveTo>
                    <a:pt x="26443" y="14222"/>
                  </a:moveTo>
                  <a:cubicBezTo>
                    <a:pt x="26806" y="14222"/>
                    <a:pt x="27025" y="14271"/>
                    <a:pt x="26992" y="14319"/>
                  </a:cubicBezTo>
                  <a:cubicBezTo>
                    <a:pt x="26930" y="14361"/>
                    <a:pt x="26930" y="14570"/>
                    <a:pt x="26992" y="14654"/>
                  </a:cubicBezTo>
                  <a:cubicBezTo>
                    <a:pt x="27034" y="14696"/>
                    <a:pt x="26679" y="14780"/>
                    <a:pt x="26553" y="14780"/>
                  </a:cubicBezTo>
                  <a:cubicBezTo>
                    <a:pt x="26545" y="14781"/>
                    <a:pt x="26536" y="14781"/>
                    <a:pt x="26526" y="14781"/>
                  </a:cubicBezTo>
                  <a:cubicBezTo>
                    <a:pt x="26376" y="14781"/>
                    <a:pt x="26131" y="14628"/>
                    <a:pt x="26072" y="14550"/>
                  </a:cubicBezTo>
                  <a:cubicBezTo>
                    <a:pt x="26030" y="14466"/>
                    <a:pt x="25046" y="14445"/>
                    <a:pt x="24733" y="14445"/>
                  </a:cubicBezTo>
                  <a:cubicBezTo>
                    <a:pt x="24419" y="14445"/>
                    <a:pt x="24168" y="14403"/>
                    <a:pt x="24147" y="14361"/>
                  </a:cubicBezTo>
                  <a:lnTo>
                    <a:pt x="24147" y="14340"/>
                  </a:lnTo>
                  <a:lnTo>
                    <a:pt x="24168" y="14319"/>
                  </a:lnTo>
                  <a:cubicBezTo>
                    <a:pt x="24189" y="14278"/>
                    <a:pt x="25570" y="14236"/>
                    <a:pt x="26093" y="14236"/>
                  </a:cubicBezTo>
                  <a:cubicBezTo>
                    <a:pt x="26220" y="14226"/>
                    <a:pt x="26338" y="14222"/>
                    <a:pt x="26443" y="14222"/>
                  </a:cubicBezTo>
                  <a:close/>
                  <a:moveTo>
                    <a:pt x="15408" y="14688"/>
                  </a:moveTo>
                  <a:cubicBezTo>
                    <a:pt x="15435" y="14688"/>
                    <a:pt x="15461" y="14691"/>
                    <a:pt x="15484" y="14696"/>
                  </a:cubicBezTo>
                  <a:cubicBezTo>
                    <a:pt x="15505" y="14701"/>
                    <a:pt x="15527" y="14704"/>
                    <a:pt x="15550" y="14707"/>
                  </a:cubicBezTo>
                  <a:lnTo>
                    <a:pt x="15550" y="14707"/>
                  </a:lnTo>
                  <a:cubicBezTo>
                    <a:pt x="15378" y="14756"/>
                    <a:pt x="15221" y="14801"/>
                    <a:pt x="15150" y="14801"/>
                  </a:cubicBezTo>
                  <a:cubicBezTo>
                    <a:pt x="14985" y="14801"/>
                    <a:pt x="15221" y="14688"/>
                    <a:pt x="15408" y="14688"/>
                  </a:cubicBezTo>
                  <a:close/>
                  <a:moveTo>
                    <a:pt x="31114" y="14717"/>
                  </a:moveTo>
                  <a:cubicBezTo>
                    <a:pt x="31198" y="14717"/>
                    <a:pt x="31407" y="14759"/>
                    <a:pt x="31407" y="14780"/>
                  </a:cubicBezTo>
                  <a:cubicBezTo>
                    <a:pt x="31407" y="14780"/>
                    <a:pt x="31198" y="14801"/>
                    <a:pt x="31114" y="14801"/>
                  </a:cubicBezTo>
                  <a:cubicBezTo>
                    <a:pt x="31031" y="14801"/>
                    <a:pt x="30989" y="14780"/>
                    <a:pt x="30989" y="14759"/>
                  </a:cubicBezTo>
                  <a:cubicBezTo>
                    <a:pt x="30989" y="14759"/>
                    <a:pt x="31031" y="14717"/>
                    <a:pt x="31114" y="14717"/>
                  </a:cubicBezTo>
                  <a:close/>
                  <a:moveTo>
                    <a:pt x="27892" y="14755"/>
                  </a:moveTo>
                  <a:cubicBezTo>
                    <a:pt x="27976" y="14755"/>
                    <a:pt x="28039" y="14806"/>
                    <a:pt x="28039" y="14842"/>
                  </a:cubicBezTo>
                  <a:cubicBezTo>
                    <a:pt x="28039" y="14863"/>
                    <a:pt x="27955" y="14884"/>
                    <a:pt x="27850" y="14884"/>
                  </a:cubicBezTo>
                  <a:cubicBezTo>
                    <a:pt x="27834" y="14888"/>
                    <a:pt x="27811" y="14890"/>
                    <a:pt x="27785" y="14890"/>
                  </a:cubicBezTo>
                  <a:cubicBezTo>
                    <a:pt x="27673" y="14890"/>
                    <a:pt x="27495" y="14859"/>
                    <a:pt x="27495" y="14842"/>
                  </a:cubicBezTo>
                  <a:cubicBezTo>
                    <a:pt x="27495" y="14842"/>
                    <a:pt x="27746" y="14780"/>
                    <a:pt x="27850" y="14759"/>
                  </a:cubicBezTo>
                  <a:cubicBezTo>
                    <a:pt x="27865" y="14756"/>
                    <a:pt x="27878" y="14755"/>
                    <a:pt x="27892" y="14755"/>
                  </a:cubicBezTo>
                  <a:close/>
                  <a:moveTo>
                    <a:pt x="34494" y="14797"/>
                  </a:moveTo>
                  <a:cubicBezTo>
                    <a:pt x="34630" y="14797"/>
                    <a:pt x="34713" y="14866"/>
                    <a:pt x="34713" y="14884"/>
                  </a:cubicBezTo>
                  <a:cubicBezTo>
                    <a:pt x="34713" y="14905"/>
                    <a:pt x="34567" y="14947"/>
                    <a:pt x="34441" y="14947"/>
                  </a:cubicBezTo>
                  <a:cubicBezTo>
                    <a:pt x="34316" y="14947"/>
                    <a:pt x="33918" y="14905"/>
                    <a:pt x="33939" y="14884"/>
                  </a:cubicBezTo>
                  <a:cubicBezTo>
                    <a:pt x="33939" y="14863"/>
                    <a:pt x="34316" y="14801"/>
                    <a:pt x="34441" y="14801"/>
                  </a:cubicBezTo>
                  <a:cubicBezTo>
                    <a:pt x="34460" y="14798"/>
                    <a:pt x="34477" y="14797"/>
                    <a:pt x="34494" y="14797"/>
                  </a:cubicBezTo>
                  <a:close/>
                  <a:moveTo>
                    <a:pt x="134951" y="13919"/>
                  </a:moveTo>
                  <a:cubicBezTo>
                    <a:pt x="135844" y="13919"/>
                    <a:pt x="136282" y="14016"/>
                    <a:pt x="135900" y="14131"/>
                  </a:cubicBezTo>
                  <a:cubicBezTo>
                    <a:pt x="135460" y="14278"/>
                    <a:pt x="133849" y="14884"/>
                    <a:pt x="133012" y="14884"/>
                  </a:cubicBezTo>
                  <a:lnTo>
                    <a:pt x="132259" y="14905"/>
                  </a:lnTo>
                  <a:lnTo>
                    <a:pt x="131527" y="14947"/>
                  </a:lnTo>
                  <a:cubicBezTo>
                    <a:pt x="131437" y="14949"/>
                    <a:pt x="131350" y="14950"/>
                    <a:pt x="131265" y="14950"/>
                  </a:cubicBezTo>
                  <a:cubicBezTo>
                    <a:pt x="130576" y="14950"/>
                    <a:pt x="130062" y="14882"/>
                    <a:pt x="130062" y="14863"/>
                  </a:cubicBezTo>
                  <a:cubicBezTo>
                    <a:pt x="130062" y="14822"/>
                    <a:pt x="130732" y="14780"/>
                    <a:pt x="131004" y="14780"/>
                  </a:cubicBezTo>
                  <a:cubicBezTo>
                    <a:pt x="131255" y="14780"/>
                    <a:pt x="131506" y="14570"/>
                    <a:pt x="131506" y="14508"/>
                  </a:cubicBezTo>
                  <a:cubicBezTo>
                    <a:pt x="131506" y="14445"/>
                    <a:pt x="131213" y="14361"/>
                    <a:pt x="131108" y="14361"/>
                  </a:cubicBezTo>
                  <a:cubicBezTo>
                    <a:pt x="131004" y="14361"/>
                    <a:pt x="130941" y="14278"/>
                    <a:pt x="130983" y="14194"/>
                  </a:cubicBezTo>
                  <a:lnTo>
                    <a:pt x="131004" y="14194"/>
                  </a:lnTo>
                  <a:cubicBezTo>
                    <a:pt x="131451" y="14194"/>
                    <a:pt x="131807" y="13959"/>
                    <a:pt x="132258" y="13959"/>
                  </a:cubicBezTo>
                  <a:cubicBezTo>
                    <a:pt x="132293" y="13959"/>
                    <a:pt x="132328" y="13961"/>
                    <a:pt x="132364" y="13964"/>
                  </a:cubicBezTo>
                  <a:cubicBezTo>
                    <a:pt x="132478" y="13981"/>
                    <a:pt x="132595" y="13987"/>
                    <a:pt x="132715" y="13987"/>
                  </a:cubicBezTo>
                  <a:cubicBezTo>
                    <a:pt x="133033" y="13987"/>
                    <a:pt x="133368" y="13943"/>
                    <a:pt x="133703" y="13943"/>
                  </a:cubicBezTo>
                  <a:lnTo>
                    <a:pt x="134686" y="13922"/>
                  </a:lnTo>
                  <a:cubicBezTo>
                    <a:pt x="134778" y="13920"/>
                    <a:pt x="134867" y="13919"/>
                    <a:pt x="134951" y="13919"/>
                  </a:cubicBezTo>
                  <a:close/>
                  <a:moveTo>
                    <a:pt x="128765" y="15910"/>
                  </a:moveTo>
                  <a:cubicBezTo>
                    <a:pt x="128765" y="15910"/>
                    <a:pt x="128786" y="16014"/>
                    <a:pt x="128786" y="16035"/>
                  </a:cubicBezTo>
                  <a:cubicBezTo>
                    <a:pt x="128786" y="16056"/>
                    <a:pt x="128723" y="16077"/>
                    <a:pt x="128723" y="16077"/>
                  </a:cubicBezTo>
                  <a:cubicBezTo>
                    <a:pt x="128702" y="16077"/>
                    <a:pt x="128702" y="16056"/>
                    <a:pt x="128702" y="16035"/>
                  </a:cubicBezTo>
                  <a:cubicBezTo>
                    <a:pt x="128702" y="16014"/>
                    <a:pt x="128765" y="15910"/>
                    <a:pt x="128765" y="15910"/>
                  </a:cubicBezTo>
                  <a:close/>
                  <a:moveTo>
                    <a:pt x="132532" y="0"/>
                  </a:moveTo>
                  <a:cubicBezTo>
                    <a:pt x="132310" y="0"/>
                    <a:pt x="132118" y="2"/>
                    <a:pt x="131966" y="8"/>
                  </a:cubicBezTo>
                  <a:cubicBezTo>
                    <a:pt x="130774" y="29"/>
                    <a:pt x="124936" y="154"/>
                    <a:pt x="123074" y="217"/>
                  </a:cubicBezTo>
                  <a:cubicBezTo>
                    <a:pt x="121372" y="256"/>
                    <a:pt x="115830" y="366"/>
                    <a:pt x="113561" y="366"/>
                  </a:cubicBezTo>
                  <a:cubicBezTo>
                    <a:pt x="113375" y="366"/>
                    <a:pt x="113210" y="365"/>
                    <a:pt x="113072" y="363"/>
                  </a:cubicBezTo>
                  <a:cubicBezTo>
                    <a:pt x="111770" y="349"/>
                    <a:pt x="110248" y="334"/>
                    <a:pt x="109136" y="334"/>
                  </a:cubicBezTo>
                  <a:cubicBezTo>
                    <a:pt x="108675" y="334"/>
                    <a:pt x="108284" y="336"/>
                    <a:pt x="108009" y="342"/>
                  </a:cubicBezTo>
                  <a:lnTo>
                    <a:pt x="107151" y="363"/>
                  </a:lnTo>
                  <a:lnTo>
                    <a:pt x="107025" y="363"/>
                  </a:lnTo>
                  <a:cubicBezTo>
                    <a:pt x="106795" y="363"/>
                    <a:pt x="106900" y="593"/>
                    <a:pt x="106942" y="656"/>
                  </a:cubicBezTo>
                  <a:cubicBezTo>
                    <a:pt x="106979" y="675"/>
                    <a:pt x="107385" y="685"/>
                    <a:pt x="108027" y="685"/>
                  </a:cubicBezTo>
                  <a:cubicBezTo>
                    <a:pt x="108813" y="685"/>
                    <a:pt x="109954" y="670"/>
                    <a:pt x="111210" y="635"/>
                  </a:cubicBezTo>
                  <a:cubicBezTo>
                    <a:pt x="111210" y="635"/>
                    <a:pt x="111942" y="593"/>
                    <a:pt x="114369" y="593"/>
                  </a:cubicBezTo>
                  <a:lnTo>
                    <a:pt x="117508" y="593"/>
                  </a:lnTo>
                  <a:cubicBezTo>
                    <a:pt x="119349" y="593"/>
                    <a:pt x="122597" y="647"/>
                    <a:pt x="124347" y="647"/>
                  </a:cubicBezTo>
                  <a:cubicBezTo>
                    <a:pt x="124784" y="647"/>
                    <a:pt x="125128" y="644"/>
                    <a:pt x="125333" y="635"/>
                  </a:cubicBezTo>
                  <a:cubicBezTo>
                    <a:pt x="126133" y="584"/>
                    <a:pt x="128605" y="519"/>
                    <a:pt x="130053" y="519"/>
                  </a:cubicBezTo>
                  <a:cubicBezTo>
                    <a:pt x="130386" y="519"/>
                    <a:pt x="130665" y="523"/>
                    <a:pt x="130857" y="531"/>
                  </a:cubicBezTo>
                  <a:cubicBezTo>
                    <a:pt x="131775" y="531"/>
                    <a:pt x="134844" y="658"/>
                    <a:pt x="136065" y="658"/>
                  </a:cubicBezTo>
                  <a:cubicBezTo>
                    <a:pt x="136153" y="658"/>
                    <a:pt x="136230" y="658"/>
                    <a:pt x="136297" y="656"/>
                  </a:cubicBezTo>
                  <a:cubicBezTo>
                    <a:pt x="136420" y="654"/>
                    <a:pt x="136557" y="652"/>
                    <a:pt x="136705" y="652"/>
                  </a:cubicBezTo>
                  <a:cubicBezTo>
                    <a:pt x="137742" y="652"/>
                    <a:pt x="139323" y="716"/>
                    <a:pt x="140440" y="845"/>
                  </a:cubicBezTo>
                  <a:lnTo>
                    <a:pt x="141654" y="761"/>
                  </a:lnTo>
                  <a:lnTo>
                    <a:pt x="142533" y="698"/>
                  </a:lnTo>
                  <a:cubicBezTo>
                    <a:pt x="143662" y="845"/>
                    <a:pt x="143955" y="1054"/>
                    <a:pt x="143202" y="1179"/>
                  </a:cubicBezTo>
                  <a:lnTo>
                    <a:pt x="142616" y="1284"/>
                  </a:lnTo>
                  <a:lnTo>
                    <a:pt x="142491" y="1305"/>
                  </a:lnTo>
                  <a:cubicBezTo>
                    <a:pt x="142323" y="1305"/>
                    <a:pt x="141863" y="1221"/>
                    <a:pt x="141445" y="1158"/>
                  </a:cubicBezTo>
                  <a:lnTo>
                    <a:pt x="141047" y="1158"/>
                  </a:lnTo>
                  <a:cubicBezTo>
                    <a:pt x="140705" y="1158"/>
                    <a:pt x="140354" y="1180"/>
                    <a:pt x="140002" y="1180"/>
                  </a:cubicBezTo>
                  <a:cubicBezTo>
                    <a:pt x="139580" y="1180"/>
                    <a:pt x="139156" y="1149"/>
                    <a:pt x="138745" y="1012"/>
                  </a:cubicBezTo>
                  <a:lnTo>
                    <a:pt x="138704" y="991"/>
                  </a:lnTo>
                  <a:cubicBezTo>
                    <a:pt x="138620" y="1012"/>
                    <a:pt x="138557" y="1179"/>
                    <a:pt x="138557" y="1221"/>
                  </a:cubicBezTo>
                  <a:cubicBezTo>
                    <a:pt x="138557" y="1284"/>
                    <a:pt x="138745" y="1389"/>
                    <a:pt x="138829" y="1409"/>
                  </a:cubicBezTo>
                  <a:cubicBezTo>
                    <a:pt x="138871" y="1430"/>
                    <a:pt x="138913" y="1514"/>
                    <a:pt x="138913" y="1535"/>
                  </a:cubicBezTo>
                  <a:cubicBezTo>
                    <a:pt x="138913" y="1543"/>
                    <a:pt x="138897" y="1547"/>
                    <a:pt x="138870" y="1547"/>
                  </a:cubicBezTo>
                  <a:cubicBezTo>
                    <a:pt x="138759" y="1547"/>
                    <a:pt x="138462" y="1489"/>
                    <a:pt x="138327" y="1472"/>
                  </a:cubicBezTo>
                  <a:cubicBezTo>
                    <a:pt x="138298" y="1460"/>
                    <a:pt x="138258" y="1454"/>
                    <a:pt x="138211" y="1454"/>
                  </a:cubicBezTo>
                  <a:cubicBezTo>
                    <a:pt x="138024" y="1454"/>
                    <a:pt x="137716" y="1548"/>
                    <a:pt x="137448" y="1681"/>
                  </a:cubicBezTo>
                  <a:lnTo>
                    <a:pt x="137072" y="1493"/>
                  </a:lnTo>
                  <a:cubicBezTo>
                    <a:pt x="136996" y="1448"/>
                    <a:pt x="136866" y="1414"/>
                    <a:pt x="136784" y="1414"/>
                  </a:cubicBezTo>
                  <a:cubicBezTo>
                    <a:pt x="136752" y="1414"/>
                    <a:pt x="136728" y="1419"/>
                    <a:pt x="136716" y="1430"/>
                  </a:cubicBezTo>
                  <a:cubicBezTo>
                    <a:pt x="136568" y="1563"/>
                    <a:pt x="136419" y="1605"/>
                    <a:pt x="136271" y="1605"/>
                  </a:cubicBezTo>
                  <a:cubicBezTo>
                    <a:pt x="136022" y="1605"/>
                    <a:pt x="135773" y="1485"/>
                    <a:pt x="135523" y="1472"/>
                  </a:cubicBezTo>
                  <a:lnTo>
                    <a:pt x="135209" y="1430"/>
                  </a:lnTo>
                  <a:cubicBezTo>
                    <a:pt x="134852" y="1530"/>
                    <a:pt x="134232" y="1704"/>
                    <a:pt x="134026" y="1704"/>
                  </a:cubicBezTo>
                  <a:cubicBezTo>
                    <a:pt x="134014" y="1704"/>
                    <a:pt x="134004" y="1703"/>
                    <a:pt x="133996" y="1702"/>
                  </a:cubicBezTo>
                  <a:cubicBezTo>
                    <a:pt x="133840" y="1685"/>
                    <a:pt x="133059" y="1483"/>
                    <a:pt x="132602" y="1483"/>
                  </a:cubicBezTo>
                  <a:cubicBezTo>
                    <a:pt x="132505" y="1483"/>
                    <a:pt x="132422" y="1492"/>
                    <a:pt x="132364" y="1514"/>
                  </a:cubicBezTo>
                  <a:cubicBezTo>
                    <a:pt x="132088" y="1617"/>
                    <a:pt x="131770" y="1692"/>
                    <a:pt x="131585" y="1692"/>
                  </a:cubicBezTo>
                  <a:cubicBezTo>
                    <a:pt x="131545" y="1692"/>
                    <a:pt x="131511" y="1689"/>
                    <a:pt x="131485" y="1681"/>
                  </a:cubicBezTo>
                  <a:lnTo>
                    <a:pt x="131318" y="1786"/>
                  </a:lnTo>
                  <a:cubicBezTo>
                    <a:pt x="131192" y="1849"/>
                    <a:pt x="130962" y="1891"/>
                    <a:pt x="130774" y="1912"/>
                  </a:cubicBezTo>
                  <a:lnTo>
                    <a:pt x="129518" y="2100"/>
                  </a:lnTo>
                  <a:cubicBezTo>
                    <a:pt x="128137" y="1953"/>
                    <a:pt x="126945" y="1828"/>
                    <a:pt x="126882" y="1828"/>
                  </a:cubicBezTo>
                  <a:lnTo>
                    <a:pt x="126819" y="1807"/>
                  </a:lnTo>
                  <a:lnTo>
                    <a:pt x="126045" y="1472"/>
                  </a:lnTo>
                  <a:cubicBezTo>
                    <a:pt x="125166" y="1681"/>
                    <a:pt x="124852" y="1849"/>
                    <a:pt x="125020" y="1891"/>
                  </a:cubicBezTo>
                  <a:cubicBezTo>
                    <a:pt x="125145" y="1891"/>
                    <a:pt x="125271" y="1953"/>
                    <a:pt x="125271" y="1995"/>
                  </a:cubicBezTo>
                  <a:cubicBezTo>
                    <a:pt x="125271" y="2016"/>
                    <a:pt x="125040" y="2037"/>
                    <a:pt x="124748" y="2037"/>
                  </a:cubicBezTo>
                  <a:lnTo>
                    <a:pt x="124496" y="2037"/>
                  </a:lnTo>
                  <a:cubicBezTo>
                    <a:pt x="123492" y="2037"/>
                    <a:pt x="122488" y="2058"/>
                    <a:pt x="121483" y="2100"/>
                  </a:cubicBezTo>
                  <a:lnTo>
                    <a:pt x="120521" y="2121"/>
                  </a:lnTo>
                  <a:cubicBezTo>
                    <a:pt x="119454" y="2121"/>
                    <a:pt x="117696" y="2121"/>
                    <a:pt x="116629" y="2058"/>
                  </a:cubicBezTo>
                  <a:lnTo>
                    <a:pt x="115646" y="2037"/>
                  </a:lnTo>
                  <a:cubicBezTo>
                    <a:pt x="115609" y="2035"/>
                    <a:pt x="115573" y="2034"/>
                    <a:pt x="115536" y="2034"/>
                  </a:cubicBezTo>
                  <a:cubicBezTo>
                    <a:pt x="115345" y="2034"/>
                    <a:pt x="115149" y="2061"/>
                    <a:pt x="114961" y="2061"/>
                  </a:cubicBezTo>
                  <a:cubicBezTo>
                    <a:pt x="114873" y="2061"/>
                    <a:pt x="114787" y="2055"/>
                    <a:pt x="114704" y="2037"/>
                  </a:cubicBezTo>
                  <a:lnTo>
                    <a:pt x="114453" y="1995"/>
                  </a:lnTo>
                  <a:cubicBezTo>
                    <a:pt x="114160" y="2037"/>
                    <a:pt x="113658" y="2058"/>
                    <a:pt x="113323" y="2058"/>
                  </a:cubicBezTo>
                  <a:lnTo>
                    <a:pt x="113009" y="2058"/>
                  </a:lnTo>
                  <a:cubicBezTo>
                    <a:pt x="109871" y="2142"/>
                    <a:pt x="106711" y="2205"/>
                    <a:pt x="103573" y="2267"/>
                  </a:cubicBezTo>
                  <a:cubicBezTo>
                    <a:pt x="103092" y="2267"/>
                    <a:pt x="102652" y="2309"/>
                    <a:pt x="102213" y="2309"/>
                  </a:cubicBezTo>
                  <a:cubicBezTo>
                    <a:pt x="101711" y="2309"/>
                    <a:pt x="101229" y="2330"/>
                    <a:pt x="100748" y="2330"/>
                  </a:cubicBezTo>
                  <a:cubicBezTo>
                    <a:pt x="100267" y="2330"/>
                    <a:pt x="99828" y="2351"/>
                    <a:pt x="99388" y="2351"/>
                  </a:cubicBezTo>
                  <a:cubicBezTo>
                    <a:pt x="99131" y="2351"/>
                    <a:pt x="98863" y="2327"/>
                    <a:pt x="98601" y="2327"/>
                  </a:cubicBezTo>
                  <a:cubicBezTo>
                    <a:pt x="98373" y="2327"/>
                    <a:pt x="98149" y="2345"/>
                    <a:pt x="97944" y="2414"/>
                  </a:cubicBezTo>
                  <a:lnTo>
                    <a:pt x="97505" y="2539"/>
                  </a:lnTo>
                  <a:cubicBezTo>
                    <a:pt x="97347" y="2508"/>
                    <a:pt x="97106" y="2497"/>
                    <a:pt x="96853" y="2497"/>
                  </a:cubicBezTo>
                  <a:cubicBezTo>
                    <a:pt x="96436" y="2497"/>
                    <a:pt x="95987" y="2526"/>
                    <a:pt x="95831" y="2539"/>
                  </a:cubicBezTo>
                  <a:cubicBezTo>
                    <a:pt x="95559" y="2560"/>
                    <a:pt x="94387" y="2623"/>
                    <a:pt x="93153" y="2644"/>
                  </a:cubicBezTo>
                  <a:lnTo>
                    <a:pt x="92065" y="2665"/>
                  </a:lnTo>
                  <a:cubicBezTo>
                    <a:pt x="90956" y="2686"/>
                    <a:pt x="89847" y="2728"/>
                    <a:pt x="88738" y="2749"/>
                  </a:cubicBezTo>
                  <a:cubicBezTo>
                    <a:pt x="87587" y="2770"/>
                    <a:pt x="86457" y="2790"/>
                    <a:pt x="85307" y="2832"/>
                  </a:cubicBezTo>
                  <a:cubicBezTo>
                    <a:pt x="84506" y="2848"/>
                    <a:pt x="83683" y="2897"/>
                    <a:pt x="82870" y="2897"/>
                  </a:cubicBezTo>
                  <a:cubicBezTo>
                    <a:pt x="82578" y="2897"/>
                    <a:pt x="82288" y="2891"/>
                    <a:pt x="82001" y="2874"/>
                  </a:cubicBezTo>
                  <a:lnTo>
                    <a:pt x="80892" y="2832"/>
                  </a:lnTo>
                  <a:cubicBezTo>
                    <a:pt x="79720" y="3000"/>
                    <a:pt x="76895" y="3188"/>
                    <a:pt x="74615" y="3251"/>
                  </a:cubicBezTo>
                  <a:cubicBezTo>
                    <a:pt x="74615" y="3251"/>
                    <a:pt x="64488" y="3460"/>
                    <a:pt x="57373" y="3606"/>
                  </a:cubicBezTo>
                  <a:cubicBezTo>
                    <a:pt x="56704" y="3627"/>
                    <a:pt x="55993" y="3627"/>
                    <a:pt x="55323" y="3669"/>
                  </a:cubicBezTo>
                  <a:lnTo>
                    <a:pt x="55093" y="3669"/>
                  </a:lnTo>
                  <a:cubicBezTo>
                    <a:pt x="55030" y="3707"/>
                    <a:pt x="54704" y="3714"/>
                    <a:pt x="54416" y="3714"/>
                  </a:cubicBezTo>
                  <a:cubicBezTo>
                    <a:pt x="54225" y="3714"/>
                    <a:pt x="54051" y="3711"/>
                    <a:pt x="53984" y="3711"/>
                  </a:cubicBezTo>
                  <a:cubicBezTo>
                    <a:pt x="53937" y="3706"/>
                    <a:pt x="53773" y="3703"/>
                    <a:pt x="53519" y="3703"/>
                  </a:cubicBezTo>
                  <a:cubicBezTo>
                    <a:pt x="52757" y="3703"/>
                    <a:pt x="51180" y="3727"/>
                    <a:pt x="49485" y="3774"/>
                  </a:cubicBezTo>
                  <a:cubicBezTo>
                    <a:pt x="49485" y="3774"/>
                    <a:pt x="43438" y="3878"/>
                    <a:pt x="38354" y="4004"/>
                  </a:cubicBezTo>
                  <a:cubicBezTo>
                    <a:pt x="38319" y="4006"/>
                    <a:pt x="38284" y="4006"/>
                    <a:pt x="38248" y="4006"/>
                  </a:cubicBezTo>
                  <a:cubicBezTo>
                    <a:pt x="38068" y="4006"/>
                    <a:pt x="37883" y="3990"/>
                    <a:pt x="37700" y="3990"/>
                  </a:cubicBezTo>
                  <a:cubicBezTo>
                    <a:pt x="37425" y="3990"/>
                    <a:pt x="37155" y="4027"/>
                    <a:pt x="36910" y="4213"/>
                  </a:cubicBezTo>
                  <a:lnTo>
                    <a:pt x="36847" y="4255"/>
                  </a:lnTo>
                  <a:cubicBezTo>
                    <a:pt x="36734" y="4236"/>
                    <a:pt x="36108" y="3995"/>
                    <a:pt x="35788" y="3995"/>
                  </a:cubicBezTo>
                  <a:cubicBezTo>
                    <a:pt x="35754" y="3995"/>
                    <a:pt x="35723" y="3998"/>
                    <a:pt x="35697" y="4004"/>
                  </a:cubicBezTo>
                  <a:cubicBezTo>
                    <a:pt x="35446" y="4046"/>
                    <a:pt x="33353" y="4130"/>
                    <a:pt x="31072" y="4192"/>
                  </a:cubicBezTo>
                  <a:lnTo>
                    <a:pt x="17054" y="4464"/>
                  </a:lnTo>
                  <a:cubicBezTo>
                    <a:pt x="14773" y="4527"/>
                    <a:pt x="12597" y="4569"/>
                    <a:pt x="12220" y="4611"/>
                  </a:cubicBezTo>
                  <a:lnTo>
                    <a:pt x="11823" y="4443"/>
                  </a:lnTo>
                  <a:cubicBezTo>
                    <a:pt x="11714" y="4407"/>
                    <a:pt x="11597" y="4394"/>
                    <a:pt x="11474" y="4394"/>
                  </a:cubicBezTo>
                  <a:cubicBezTo>
                    <a:pt x="11170" y="4394"/>
                    <a:pt x="10832" y="4476"/>
                    <a:pt x="10505" y="4506"/>
                  </a:cubicBezTo>
                  <a:lnTo>
                    <a:pt x="10463" y="4506"/>
                  </a:lnTo>
                  <a:cubicBezTo>
                    <a:pt x="10443" y="4519"/>
                    <a:pt x="10426" y="4524"/>
                    <a:pt x="10412" y="4524"/>
                  </a:cubicBezTo>
                  <a:cubicBezTo>
                    <a:pt x="10310" y="4524"/>
                    <a:pt x="10363" y="4222"/>
                    <a:pt x="10400" y="4130"/>
                  </a:cubicBezTo>
                  <a:cubicBezTo>
                    <a:pt x="10437" y="4017"/>
                    <a:pt x="10138" y="3938"/>
                    <a:pt x="9699" y="3938"/>
                  </a:cubicBezTo>
                  <a:cubicBezTo>
                    <a:pt x="9648" y="3938"/>
                    <a:pt x="9596" y="3939"/>
                    <a:pt x="9542" y="3941"/>
                  </a:cubicBezTo>
                  <a:lnTo>
                    <a:pt x="9124" y="4255"/>
                  </a:lnTo>
                  <a:cubicBezTo>
                    <a:pt x="8517" y="4715"/>
                    <a:pt x="7743" y="4966"/>
                    <a:pt x="7010" y="5029"/>
                  </a:cubicBezTo>
                  <a:lnTo>
                    <a:pt x="5546" y="5134"/>
                  </a:lnTo>
                  <a:cubicBezTo>
                    <a:pt x="3955" y="5259"/>
                    <a:pt x="2449" y="5364"/>
                    <a:pt x="2219" y="5364"/>
                  </a:cubicBezTo>
                  <a:lnTo>
                    <a:pt x="2010" y="5343"/>
                  </a:lnTo>
                  <a:lnTo>
                    <a:pt x="1591" y="5301"/>
                  </a:lnTo>
                  <a:cubicBezTo>
                    <a:pt x="1194" y="5511"/>
                    <a:pt x="1089" y="5908"/>
                    <a:pt x="1173" y="5992"/>
                  </a:cubicBezTo>
                  <a:cubicBezTo>
                    <a:pt x="1188" y="6007"/>
                    <a:pt x="1251" y="6013"/>
                    <a:pt x="1345" y="6013"/>
                  </a:cubicBezTo>
                  <a:cubicBezTo>
                    <a:pt x="1707" y="6013"/>
                    <a:pt x="2540" y="5923"/>
                    <a:pt x="3006" y="5923"/>
                  </a:cubicBezTo>
                  <a:cubicBezTo>
                    <a:pt x="3073" y="5923"/>
                    <a:pt x="3132" y="5925"/>
                    <a:pt x="3181" y="5929"/>
                  </a:cubicBezTo>
                  <a:cubicBezTo>
                    <a:pt x="3683" y="5971"/>
                    <a:pt x="3579" y="6034"/>
                    <a:pt x="3370" y="6075"/>
                  </a:cubicBezTo>
                  <a:cubicBezTo>
                    <a:pt x="3160" y="6096"/>
                    <a:pt x="3056" y="6306"/>
                    <a:pt x="3077" y="6347"/>
                  </a:cubicBezTo>
                  <a:cubicBezTo>
                    <a:pt x="3091" y="6369"/>
                    <a:pt x="3133" y="6381"/>
                    <a:pt x="3197" y="6381"/>
                  </a:cubicBezTo>
                  <a:cubicBezTo>
                    <a:pt x="3319" y="6381"/>
                    <a:pt x="3521" y="6339"/>
                    <a:pt x="3767" y="6243"/>
                  </a:cubicBezTo>
                  <a:lnTo>
                    <a:pt x="4416" y="6243"/>
                  </a:lnTo>
                  <a:cubicBezTo>
                    <a:pt x="4515" y="6253"/>
                    <a:pt x="4621" y="6257"/>
                    <a:pt x="4725" y="6257"/>
                  </a:cubicBezTo>
                  <a:cubicBezTo>
                    <a:pt x="5037" y="6257"/>
                    <a:pt x="5331" y="6222"/>
                    <a:pt x="5378" y="6222"/>
                  </a:cubicBezTo>
                  <a:cubicBezTo>
                    <a:pt x="5462" y="6222"/>
                    <a:pt x="5546" y="6285"/>
                    <a:pt x="5546" y="6306"/>
                  </a:cubicBezTo>
                  <a:cubicBezTo>
                    <a:pt x="5546" y="6327"/>
                    <a:pt x="5357" y="6389"/>
                    <a:pt x="5274" y="6410"/>
                  </a:cubicBezTo>
                  <a:cubicBezTo>
                    <a:pt x="5232" y="6410"/>
                    <a:pt x="5148" y="6347"/>
                    <a:pt x="5148" y="6347"/>
                  </a:cubicBezTo>
                  <a:cubicBezTo>
                    <a:pt x="5148" y="6347"/>
                    <a:pt x="4821" y="6724"/>
                    <a:pt x="4615" y="6724"/>
                  </a:cubicBezTo>
                  <a:cubicBezTo>
                    <a:pt x="4588" y="6724"/>
                    <a:pt x="4563" y="6718"/>
                    <a:pt x="4541" y="6703"/>
                  </a:cubicBezTo>
                  <a:cubicBezTo>
                    <a:pt x="4490" y="6645"/>
                    <a:pt x="4396" y="6627"/>
                    <a:pt x="4287" y="6627"/>
                  </a:cubicBezTo>
                  <a:cubicBezTo>
                    <a:pt x="4120" y="6627"/>
                    <a:pt x="3918" y="6668"/>
                    <a:pt x="3783" y="6668"/>
                  </a:cubicBezTo>
                  <a:cubicBezTo>
                    <a:pt x="3753" y="6668"/>
                    <a:pt x="3727" y="6666"/>
                    <a:pt x="3704" y="6661"/>
                  </a:cubicBezTo>
                  <a:cubicBezTo>
                    <a:pt x="3537" y="6661"/>
                    <a:pt x="1759" y="6766"/>
                    <a:pt x="1131" y="6850"/>
                  </a:cubicBezTo>
                  <a:cubicBezTo>
                    <a:pt x="503" y="6912"/>
                    <a:pt x="1" y="7080"/>
                    <a:pt x="1" y="7143"/>
                  </a:cubicBezTo>
                  <a:cubicBezTo>
                    <a:pt x="1" y="7144"/>
                    <a:pt x="3" y="7144"/>
                    <a:pt x="7" y="7144"/>
                  </a:cubicBezTo>
                  <a:cubicBezTo>
                    <a:pt x="76" y="7144"/>
                    <a:pt x="778" y="6974"/>
                    <a:pt x="1121" y="6974"/>
                  </a:cubicBezTo>
                  <a:cubicBezTo>
                    <a:pt x="1140" y="6974"/>
                    <a:pt x="1157" y="6974"/>
                    <a:pt x="1173" y="6975"/>
                  </a:cubicBezTo>
                  <a:cubicBezTo>
                    <a:pt x="1264" y="6992"/>
                    <a:pt x="1414" y="6999"/>
                    <a:pt x="1592" y="6999"/>
                  </a:cubicBezTo>
                  <a:cubicBezTo>
                    <a:pt x="2065" y="6999"/>
                    <a:pt x="2729" y="6954"/>
                    <a:pt x="2972" y="6954"/>
                  </a:cubicBezTo>
                  <a:cubicBezTo>
                    <a:pt x="3011" y="6952"/>
                    <a:pt x="3045" y="6951"/>
                    <a:pt x="3073" y="6951"/>
                  </a:cubicBezTo>
                  <a:cubicBezTo>
                    <a:pt x="3304" y="6951"/>
                    <a:pt x="3207" y="7019"/>
                    <a:pt x="3077" y="7038"/>
                  </a:cubicBezTo>
                  <a:cubicBezTo>
                    <a:pt x="2972" y="7059"/>
                    <a:pt x="3014" y="7226"/>
                    <a:pt x="3035" y="7247"/>
                  </a:cubicBezTo>
                  <a:cubicBezTo>
                    <a:pt x="3056" y="7268"/>
                    <a:pt x="2344" y="7456"/>
                    <a:pt x="2198" y="7561"/>
                  </a:cubicBezTo>
                  <a:cubicBezTo>
                    <a:pt x="2031" y="7666"/>
                    <a:pt x="2198" y="7770"/>
                    <a:pt x="2323" y="7791"/>
                  </a:cubicBezTo>
                  <a:cubicBezTo>
                    <a:pt x="2449" y="7812"/>
                    <a:pt x="2219" y="7959"/>
                    <a:pt x="1821" y="8084"/>
                  </a:cubicBezTo>
                  <a:lnTo>
                    <a:pt x="1507" y="8210"/>
                  </a:lnTo>
                  <a:lnTo>
                    <a:pt x="1466" y="8231"/>
                  </a:lnTo>
                  <a:cubicBezTo>
                    <a:pt x="1466" y="8398"/>
                    <a:pt x="1863" y="8524"/>
                    <a:pt x="1989" y="8524"/>
                  </a:cubicBezTo>
                  <a:cubicBezTo>
                    <a:pt x="2114" y="8524"/>
                    <a:pt x="2323" y="8733"/>
                    <a:pt x="2344" y="8796"/>
                  </a:cubicBezTo>
                  <a:cubicBezTo>
                    <a:pt x="2375" y="8826"/>
                    <a:pt x="2585" y="8846"/>
                    <a:pt x="2753" y="8846"/>
                  </a:cubicBezTo>
                  <a:cubicBezTo>
                    <a:pt x="2814" y="8846"/>
                    <a:pt x="2870" y="8843"/>
                    <a:pt x="2909" y="8837"/>
                  </a:cubicBezTo>
                  <a:cubicBezTo>
                    <a:pt x="3035" y="8837"/>
                    <a:pt x="3432" y="8712"/>
                    <a:pt x="3537" y="8712"/>
                  </a:cubicBezTo>
                  <a:cubicBezTo>
                    <a:pt x="3642" y="8712"/>
                    <a:pt x="3746" y="8754"/>
                    <a:pt x="3746" y="8796"/>
                  </a:cubicBezTo>
                  <a:cubicBezTo>
                    <a:pt x="3746" y="8816"/>
                    <a:pt x="3453" y="8858"/>
                    <a:pt x="3349" y="8900"/>
                  </a:cubicBezTo>
                  <a:cubicBezTo>
                    <a:pt x="3244" y="8900"/>
                    <a:pt x="3139" y="8837"/>
                    <a:pt x="3139" y="8837"/>
                  </a:cubicBezTo>
                  <a:cubicBezTo>
                    <a:pt x="3139" y="8837"/>
                    <a:pt x="3139" y="8921"/>
                    <a:pt x="3119" y="9047"/>
                  </a:cubicBezTo>
                  <a:lnTo>
                    <a:pt x="3077" y="9047"/>
                  </a:lnTo>
                  <a:cubicBezTo>
                    <a:pt x="2595" y="9130"/>
                    <a:pt x="2072" y="9214"/>
                    <a:pt x="1549" y="9319"/>
                  </a:cubicBezTo>
                  <a:lnTo>
                    <a:pt x="1382" y="9340"/>
                  </a:lnTo>
                  <a:cubicBezTo>
                    <a:pt x="1235" y="9465"/>
                    <a:pt x="1277" y="9591"/>
                    <a:pt x="1507" y="9632"/>
                  </a:cubicBezTo>
                  <a:lnTo>
                    <a:pt x="1696" y="9570"/>
                  </a:lnTo>
                  <a:cubicBezTo>
                    <a:pt x="1839" y="9552"/>
                    <a:pt x="1983" y="9457"/>
                    <a:pt x="2087" y="9457"/>
                  </a:cubicBezTo>
                  <a:cubicBezTo>
                    <a:pt x="2104" y="9457"/>
                    <a:pt x="2120" y="9459"/>
                    <a:pt x="2135" y="9465"/>
                  </a:cubicBezTo>
                  <a:lnTo>
                    <a:pt x="2847" y="9842"/>
                  </a:lnTo>
                  <a:cubicBezTo>
                    <a:pt x="3515" y="9567"/>
                    <a:pt x="4921" y="9273"/>
                    <a:pt x="5367" y="9273"/>
                  </a:cubicBezTo>
                  <a:cubicBezTo>
                    <a:pt x="5396" y="9273"/>
                    <a:pt x="5421" y="9274"/>
                    <a:pt x="5441" y="9277"/>
                  </a:cubicBezTo>
                  <a:cubicBezTo>
                    <a:pt x="5776" y="9340"/>
                    <a:pt x="5378" y="9381"/>
                    <a:pt x="5127" y="9381"/>
                  </a:cubicBezTo>
                  <a:cubicBezTo>
                    <a:pt x="4855" y="9381"/>
                    <a:pt x="4709" y="9465"/>
                    <a:pt x="4730" y="9486"/>
                  </a:cubicBezTo>
                  <a:cubicBezTo>
                    <a:pt x="4751" y="9528"/>
                    <a:pt x="4541" y="9632"/>
                    <a:pt x="4437" y="9653"/>
                  </a:cubicBezTo>
                  <a:cubicBezTo>
                    <a:pt x="4332" y="9695"/>
                    <a:pt x="4813" y="9779"/>
                    <a:pt x="4960" y="9800"/>
                  </a:cubicBezTo>
                  <a:cubicBezTo>
                    <a:pt x="5127" y="9800"/>
                    <a:pt x="4813" y="9967"/>
                    <a:pt x="4290" y="10156"/>
                  </a:cubicBezTo>
                  <a:lnTo>
                    <a:pt x="3495" y="10156"/>
                  </a:lnTo>
                  <a:cubicBezTo>
                    <a:pt x="3077" y="10176"/>
                    <a:pt x="2428" y="10386"/>
                    <a:pt x="2303" y="10428"/>
                  </a:cubicBezTo>
                  <a:cubicBezTo>
                    <a:pt x="2284" y="10437"/>
                    <a:pt x="2257" y="10441"/>
                    <a:pt x="2224" y="10441"/>
                  </a:cubicBezTo>
                  <a:cubicBezTo>
                    <a:pt x="2064" y="10441"/>
                    <a:pt x="1761" y="10352"/>
                    <a:pt x="1581" y="10352"/>
                  </a:cubicBezTo>
                  <a:cubicBezTo>
                    <a:pt x="1543" y="10352"/>
                    <a:pt x="1511" y="10356"/>
                    <a:pt x="1487" y="10365"/>
                  </a:cubicBezTo>
                  <a:cubicBezTo>
                    <a:pt x="1340" y="10407"/>
                    <a:pt x="1194" y="10700"/>
                    <a:pt x="1194" y="10783"/>
                  </a:cubicBezTo>
                  <a:cubicBezTo>
                    <a:pt x="1194" y="10818"/>
                    <a:pt x="1844" y="11016"/>
                    <a:pt x="2250" y="11016"/>
                  </a:cubicBezTo>
                  <a:cubicBezTo>
                    <a:pt x="2327" y="11016"/>
                    <a:pt x="2396" y="11009"/>
                    <a:pt x="2449" y="10993"/>
                  </a:cubicBezTo>
                  <a:cubicBezTo>
                    <a:pt x="2606" y="10946"/>
                    <a:pt x="2722" y="10929"/>
                    <a:pt x="2799" y="10929"/>
                  </a:cubicBezTo>
                  <a:cubicBezTo>
                    <a:pt x="2897" y="10929"/>
                    <a:pt x="2933" y="10957"/>
                    <a:pt x="2909" y="10993"/>
                  </a:cubicBezTo>
                  <a:cubicBezTo>
                    <a:pt x="2847" y="11034"/>
                    <a:pt x="3349" y="11118"/>
                    <a:pt x="3537" y="11118"/>
                  </a:cubicBezTo>
                  <a:cubicBezTo>
                    <a:pt x="3704" y="11139"/>
                    <a:pt x="3851" y="11202"/>
                    <a:pt x="3851" y="11223"/>
                  </a:cubicBezTo>
                  <a:cubicBezTo>
                    <a:pt x="3851" y="11223"/>
                    <a:pt x="3119" y="11265"/>
                    <a:pt x="2826" y="11265"/>
                  </a:cubicBezTo>
                  <a:cubicBezTo>
                    <a:pt x="2533" y="11265"/>
                    <a:pt x="2386" y="11348"/>
                    <a:pt x="2407" y="11369"/>
                  </a:cubicBezTo>
                  <a:cubicBezTo>
                    <a:pt x="2428" y="11411"/>
                    <a:pt x="2219" y="11474"/>
                    <a:pt x="2135" y="11516"/>
                  </a:cubicBezTo>
                  <a:cubicBezTo>
                    <a:pt x="2072" y="11537"/>
                    <a:pt x="2386" y="11537"/>
                    <a:pt x="2847" y="11537"/>
                  </a:cubicBezTo>
                  <a:lnTo>
                    <a:pt x="3223" y="11453"/>
                  </a:lnTo>
                  <a:lnTo>
                    <a:pt x="3286" y="11432"/>
                  </a:lnTo>
                  <a:cubicBezTo>
                    <a:pt x="3391" y="11453"/>
                    <a:pt x="3349" y="11683"/>
                    <a:pt x="3286" y="11746"/>
                  </a:cubicBezTo>
                  <a:cubicBezTo>
                    <a:pt x="3244" y="11788"/>
                    <a:pt x="3579" y="12039"/>
                    <a:pt x="3704" y="12081"/>
                  </a:cubicBezTo>
                  <a:cubicBezTo>
                    <a:pt x="3725" y="12089"/>
                    <a:pt x="3749" y="12093"/>
                    <a:pt x="3776" y="12093"/>
                  </a:cubicBezTo>
                  <a:cubicBezTo>
                    <a:pt x="3945" y="12093"/>
                    <a:pt x="4221" y="11943"/>
                    <a:pt x="4311" y="11871"/>
                  </a:cubicBezTo>
                  <a:cubicBezTo>
                    <a:pt x="4354" y="11829"/>
                    <a:pt x="4529" y="11814"/>
                    <a:pt x="4746" y="11814"/>
                  </a:cubicBezTo>
                  <a:cubicBezTo>
                    <a:pt x="5065" y="11814"/>
                    <a:pt x="5472" y="11846"/>
                    <a:pt x="5671" y="11871"/>
                  </a:cubicBezTo>
                  <a:cubicBezTo>
                    <a:pt x="6006" y="11934"/>
                    <a:pt x="5378" y="12248"/>
                    <a:pt x="5064" y="12269"/>
                  </a:cubicBezTo>
                  <a:cubicBezTo>
                    <a:pt x="4751" y="12311"/>
                    <a:pt x="4437" y="12499"/>
                    <a:pt x="4395" y="12583"/>
                  </a:cubicBezTo>
                  <a:cubicBezTo>
                    <a:pt x="4340" y="12655"/>
                    <a:pt x="4475" y="12712"/>
                    <a:pt x="4566" y="12712"/>
                  </a:cubicBezTo>
                  <a:cubicBezTo>
                    <a:pt x="4580" y="12712"/>
                    <a:pt x="4593" y="12711"/>
                    <a:pt x="4604" y="12708"/>
                  </a:cubicBezTo>
                  <a:cubicBezTo>
                    <a:pt x="4688" y="12687"/>
                    <a:pt x="4792" y="12604"/>
                    <a:pt x="4813" y="12583"/>
                  </a:cubicBezTo>
                  <a:cubicBezTo>
                    <a:pt x="4813" y="12556"/>
                    <a:pt x="4829" y="12548"/>
                    <a:pt x="4846" y="12548"/>
                  </a:cubicBezTo>
                  <a:cubicBezTo>
                    <a:pt x="4870" y="12548"/>
                    <a:pt x="4897" y="12562"/>
                    <a:pt x="4897" y="12562"/>
                  </a:cubicBezTo>
                  <a:cubicBezTo>
                    <a:pt x="4918" y="12562"/>
                    <a:pt x="4834" y="12625"/>
                    <a:pt x="4813" y="12666"/>
                  </a:cubicBezTo>
                  <a:cubicBezTo>
                    <a:pt x="4792" y="12687"/>
                    <a:pt x="4730" y="12687"/>
                    <a:pt x="4730" y="12687"/>
                  </a:cubicBezTo>
                  <a:cubicBezTo>
                    <a:pt x="4710" y="12687"/>
                    <a:pt x="4805" y="12898"/>
                    <a:pt x="4904" y="12898"/>
                  </a:cubicBezTo>
                  <a:cubicBezTo>
                    <a:pt x="4909" y="12898"/>
                    <a:pt x="4913" y="12897"/>
                    <a:pt x="4918" y="12897"/>
                  </a:cubicBezTo>
                  <a:cubicBezTo>
                    <a:pt x="5023" y="12876"/>
                    <a:pt x="5692" y="12834"/>
                    <a:pt x="5943" y="12834"/>
                  </a:cubicBezTo>
                  <a:cubicBezTo>
                    <a:pt x="6173" y="12834"/>
                    <a:pt x="6613" y="12917"/>
                    <a:pt x="6948" y="13022"/>
                  </a:cubicBezTo>
                  <a:lnTo>
                    <a:pt x="7345" y="12876"/>
                  </a:lnTo>
                  <a:cubicBezTo>
                    <a:pt x="7501" y="12807"/>
                    <a:pt x="7689" y="12789"/>
                    <a:pt x="7888" y="12789"/>
                  </a:cubicBezTo>
                  <a:cubicBezTo>
                    <a:pt x="8115" y="12789"/>
                    <a:pt x="8356" y="12813"/>
                    <a:pt x="8580" y="12813"/>
                  </a:cubicBezTo>
                  <a:lnTo>
                    <a:pt x="8684" y="12813"/>
                  </a:lnTo>
                  <a:cubicBezTo>
                    <a:pt x="8869" y="12874"/>
                    <a:pt x="8388" y="13420"/>
                    <a:pt x="8094" y="13420"/>
                  </a:cubicBezTo>
                  <a:cubicBezTo>
                    <a:pt x="8088" y="13420"/>
                    <a:pt x="8083" y="13420"/>
                    <a:pt x="8077" y="13420"/>
                  </a:cubicBezTo>
                  <a:cubicBezTo>
                    <a:pt x="7785" y="13420"/>
                    <a:pt x="7429" y="13524"/>
                    <a:pt x="7366" y="13566"/>
                  </a:cubicBezTo>
                  <a:cubicBezTo>
                    <a:pt x="7324" y="13608"/>
                    <a:pt x="7303" y="13964"/>
                    <a:pt x="7303" y="14089"/>
                  </a:cubicBezTo>
                  <a:cubicBezTo>
                    <a:pt x="7303" y="14194"/>
                    <a:pt x="7785" y="14361"/>
                    <a:pt x="8370" y="14403"/>
                  </a:cubicBezTo>
                  <a:lnTo>
                    <a:pt x="8768" y="14257"/>
                  </a:lnTo>
                  <a:lnTo>
                    <a:pt x="9207" y="14068"/>
                  </a:lnTo>
                  <a:cubicBezTo>
                    <a:pt x="9647" y="14068"/>
                    <a:pt x="10128" y="14089"/>
                    <a:pt x="10149" y="14131"/>
                  </a:cubicBezTo>
                  <a:cubicBezTo>
                    <a:pt x="10170" y="14152"/>
                    <a:pt x="9856" y="14257"/>
                    <a:pt x="9751" y="14278"/>
                  </a:cubicBezTo>
                  <a:cubicBezTo>
                    <a:pt x="9647" y="14298"/>
                    <a:pt x="9919" y="14445"/>
                    <a:pt x="10044" y="14445"/>
                  </a:cubicBezTo>
                  <a:cubicBezTo>
                    <a:pt x="10156" y="14445"/>
                    <a:pt x="10648" y="14577"/>
                    <a:pt x="10888" y="14577"/>
                  </a:cubicBezTo>
                  <a:cubicBezTo>
                    <a:pt x="10918" y="14577"/>
                    <a:pt x="10944" y="14575"/>
                    <a:pt x="10965" y="14570"/>
                  </a:cubicBezTo>
                  <a:cubicBezTo>
                    <a:pt x="11132" y="14487"/>
                    <a:pt x="12283" y="14257"/>
                    <a:pt x="12681" y="14236"/>
                  </a:cubicBezTo>
                  <a:cubicBezTo>
                    <a:pt x="12709" y="14233"/>
                    <a:pt x="12738" y="14231"/>
                    <a:pt x="12770" y="14231"/>
                  </a:cubicBezTo>
                  <a:cubicBezTo>
                    <a:pt x="13181" y="14231"/>
                    <a:pt x="13840" y="14473"/>
                    <a:pt x="13957" y="14570"/>
                  </a:cubicBezTo>
                  <a:cubicBezTo>
                    <a:pt x="14103" y="14696"/>
                    <a:pt x="13078" y="15345"/>
                    <a:pt x="12639" y="15449"/>
                  </a:cubicBezTo>
                  <a:cubicBezTo>
                    <a:pt x="12419" y="15499"/>
                    <a:pt x="12342" y="15525"/>
                    <a:pt x="12395" y="15525"/>
                  </a:cubicBezTo>
                  <a:cubicBezTo>
                    <a:pt x="12453" y="15525"/>
                    <a:pt x="12665" y="15494"/>
                    <a:pt x="13015" y="15428"/>
                  </a:cubicBezTo>
                  <a:lnTo>
                    <a:pt x="13580" y="15386"/>
                  </a:lnTo>
                  <a:lnTo>
                    <a:pt x="14166" y="15324"/>
                  </a:lnTo>
                  <a:cubicBezTo>
                    <a:pt x="14302" y="15304"/>
                    <a:pt x="14412" y="15295"/>
                    <a:pt x="14500" y="15295"/>
                  </a:cubicBezTo>
                  <a:cubicBezTo>
                    <a:pt x="14871" y="15295"/>
                    <a:pt x="14842" y="15448"/>
                    <a:pt x="14689" y="15533"/>
                  </a:cubicBezTo>
                  <a:cubicBezTo>
                    <a:pt x="14522" y="15638"/>
                    <a:pt x="14375" y="15763"/>
                    <a:pt x="14375" y="15805"/>
                  </a:cubicBezTo>
                  <a:cubicBezTo>
                    <a:pt x="14375" y="15807"/>
                    <a:pt x="14382" y="15808"/>
                    <a:pt x="14394" y="15808"/>
                  </a:cubicBezTo>
                  <a:cubicBezTo>
                    <a:pt x="14516" y="15808"/>
                    <a:pt x="15217" y="15716"/>
                    <a:pt x="15484" y="15658"/>
                  </a:cubicBezTo>
                  <a:cubicBezTo>
                    <a:pt x="15798" y="15596"/>
                    <a:pt x="16217" y="15449"/>
                    <a:pt x="16300" y="15449"/>
                  </a:cubicBezTo>
                  <a:cubicBezTo>
                    <a:pt x="16363" y="15449"/>
                    <a:pt x="16447" y="15512"/>
                    <a:pt x="16447" y="15533"/>
                  </a:cubicBezTo>
                  <a:cubicBezTo>
                    <a:pt x="16447" y="15554"/>
                    <a:pt x="16259" y="15617"/>
                    <a:pt x="16196" y="15638"/>
                  </a:cubicBezTo>
                  <a:cubicBezTo>
                    <a:pt x="16133" y="15638"/>
                    <a:pt x="16049" y="15596"/>
                    <a:pt x="16049" y="15596"/>
                  </a:cubicBezTo>
                  <a:lnTo>
                    <a:pt x="16049" y="15596"/>
                  </a:lnTo>
                  <a:cubicBezTo>
                    <a:pt x="16049" y="15596"/>
                    <a:pt x="16091" y="15658"/>
                    <a:pt x="16112" y="15805"/>
                  </a:cubicBezTo>
                  <a:lnTo>
                    <a:pt x="16133" y="15805"/>
                  </a:lnTo>
                  <a:cubicBezTo>
                    <a:pt x="16677" y="15763"/>
                    <a:pt x="17242" y="15847"/>
                    <a:pt x="17807" y="15658"/>
                  </a:cubicBezTo>
                  <a:lnTo>
                    <a:pt x="18330" y="15512"/>
                  </a:lnTo>
                  <a:cubicBezTo>
                    <a:pt x="19020" y="15449"/>
                    <a:pt x="20443" y="15428"/>
                    <a:pt x="20799" y="15407"/>
                  </a:cubicBezTo>
                  <a:cubicBezTo>
                    <a:pt x="21036" y="15407"/>
                    <a:pt x="21283" y="15398"/>
                    <a:pt x="21427" y="15398"/>
                  </a:cubicBezTo>
                  <a:cubicBezTo>
                    <a:pt x="21499" y="15398"/>
                    <a:pt x="21545" y="15400"/>
                    <a:pt x="21552" y="15407"/>
                  </a:cubicBezTo>
                  <a:cubicBezTo>
                    <a:pt x="21594" y="15428"/>
                    <a:pt x="21678" y="15596"/>
                    <a:pt x="21699" y="15638"/>
                  </a:cubicBezTo>
                  <a:cubicBezTo>
                    <a:pt x="21741" y="15700"/>
                    <a:pt x="21866" y="15742"/>
                    <a:pt x="21992" y="15763"/>
                  </a:cubicBezTo>
                  <a:lnTo>
                    <a:pt x="22075" y="15742"/>
                  </a:lnTo>
                  <a:lnTo>
                    <a:pt x="22808" y="15428"/>
                  </a:lnTo>
                  <a:cubicBezTo>
                    <a:pt x="23686" y="15386"/>
                    <a:pt x="25339" y="15324"/>
                    <a:pt x="25716" y="15303"/>
                  </a:cubicBezTo>
                  <a:cubicBezTo>
                    <a:pt x="26072" y="15282"/>
                    <a:pt x="26762" y="15219"/>
                    <a:pt x="26888" y="15177"/>
                  </a:cubicBezTo>
                  <a:cubicBezTo>
                    <a:pt x="26946" y="15152"/>
                    <a:pt x="27007" y="15141"/>
                    <a:pt x="27064" y="15141"/>
                  </a:cubicBezTo>
                  <a:cubicBezTo>
                    <a:pt x="27153" y="15141"/>
                    <a:pt x="27235" y="15168"/>
                    <a:pt x="27285" y="15219"/>
                  </a:cubicBezTo>
                  <a:lnTo>
                    <a:pt x="27348" y="15219"/>
                  </a:lnTo>
                  <a:cubicBezTo>
                    <a:pt x="27829" y="15303"/>
                    <a:pt x="28352" y="15177"/>
                    <a:pt x="28813" y="15407"/>
                  </a:cubicBezTo>
                  <a:cubicBezTo>
                    <a:pt x="28865" y="15428"/>
                    <a:pt x="28954" y="15439"/>
                    <a:pt x="29035" y="15439"/>
                  </a:cubicBezTo>
                  <a:cubicBezTo>
                    <a:pt x="29116" y="15439"/>
                    <a:pt x="29189" y="15428"/>
                    <a:pt x="29210" y="15407"/>
                  </a:cubicBezTo>
                  <a:lnTo>
                    <a:pt x="29482" y="15094"/>
                  </a:lnTo>
                  <a:cubicBezTo>
                    <a:pt x="29734" y="15123"/>
                    <a:pt x="30529" y="15153"/>
                    <a:pt x="31455" y="15153"/>
                  </a:cubicBezTo>
                  <a:cubicBezTo>
                    <a:pt x="31838" y="15153"/>
                    <a:pt x="32243" y="15148"/>
                    <a:pt x="32642" y="15135"/>
                  </a:cubicBezTo>
                  <a:lnTo>
                    <a:pt x="33897" y="15114"/>
                  </a:lnTo>
                  <a:lnTo>
                    <a:pt x="34504" y="15094"/>
                  </a:lnTo>
                  <a:cubicBezTo>
                    <a:pt x="35174" y="15073"/>
                    <a:pt x="35718" y="15010"/>
                    <a:pt x="35718" y="14989"/>
                  </a:cubicBezTo>
                  <a:cubicBezTo>
                    <a:pt x="35718" y="14968"/>
                    <a:pt x="35446" y="14884"/>
                    <a:pt x="35341" y="14863"/>
                  </a:cubicBezTo>
                  <a:cubicBezTo>
                    <a:pt x="35236" y="14822"/>
                    <a:pt x="36115" y="14717"/>
                    <a:pt x="37287" y="14612"/>
                  </a:cubicBezTo>
                  <a:lnTo>
                    <a:pt x="38375" y="14612"/>
                  </a:lnTo>
                  <a:cubicBezTo>
                    <a:pt x="38779" y="14612"/>
                    <a:pt x="39183" y="14561"/>
                    <a:pt x="39587" y="14561"/>
                  </a:cubicBezTo>
                  <a:cubicBezTo>
                    <a:pt x="39915" y="14561"/>
                    <a:pt x="40244" y="14595"/>
                    <a:pt x="40572" y="14717"/>
                  </a:cubicBezTo>
                  <a:cubicBezTo>
                    <a:pt x="40687" y="14759"/>
                    <a:pt x="40844" y="14785"/>
                    <a:pt x="40993" y="14785"/>
                  </a:cubicBezTo>
                  <a:cubicBezTo>
                    <a:pt x="41142" y="14785"/>
                    <a:pt x="41283" y="14759"/>
                    <a:pt x="41367" y="14696"/>
                  </a:cubicBezTo>
                  <a:lnTo>
                    <a:pt x="41785" y="14445"/>
                  </a:lnTo>
                  <a:cubicBezTo>
                    <a:pt x="42267" y="14487"/>
                    <a:pt x="44715" y="14570"/>
                    <a:pt x="45510" y="14570"/>
                  </a:cubicBezTo>
                  <a:cubicBezTo>
                    <a:pt x="46284" y="14570"/>
                    <a:pt x="47602" y="14591"/>
                    <a:pt x="48376" y="14591"/>
                  </a:cubicBezTo>
                  <a:lnTo>
                    <a:pt x="49109" y="14570"/>
                  </a:lnTo>
                  <a:lnTo>
                    <a:pt x="49297" y="14570"/>
                  </a:lnTo>
                  <a:cubicBezTo>
                    <a:pt x="49381" y="14515"/>
                    <a:pt x="49715" y="14496"/>
                    <a:pt x="49985" y="14496"/>
                  </a:cubicBezTo>
                  <a:cubicBezTo>
                    <a:pt x="50120" y="14496"/>
                    <a:pt x="50239" y="14501"/>
                    <a:pt x="50301" y="14508"/>
                  </a:cubicBezTo>
                  <a:cubicBezTo>
                    <a:pt x="50469" y="14508"/>
                    <a:pt x="56097" y="14445"/>
                    <a:pt x="58169" y="14382"/>
                  </a:cubicBezTo>
                  <a:cubicBezTo>
                    <a:pt x="59365" y="14370"/>
                    <a:pt x="60623" y="14358"/>
                    <a:pt x="61514" y="14358"/>
                  </a:cubicBezTo>
                  <a:cubicBezTo>
                    <a:pt x="62166" y="14358"/>
                    <a:pt x="62621" y="14364"/>
                    <a:pt x="62709" y="14382"/>
                  </a:cubicBezTo>
                  <a:cubicBezTo>
                    <a:pt x="62960" y="14445"/>
                    <a:pt x="63860" y="14487"/>
                    <a:pt x="64801" y="14550"/>
                  </a:cubicBezTo>
                  <a:lnTo>
                    <a:pt x="65596" y="14361"/>
                  </a:lnTo>
                  <a:lnTo>
                    <a:pt x="66266" y="14194"/>
                  </a:lnTo>
                  <a:cubicBezTo>
                    <a:pt x="66977" y="14278"/>
                    <a:pt x="66726" y="14508"/>
                    <a:pt x="66371" y="14591"/>
                  </a:cubicBezTo>
                  <a:cubicBezTo>
                    <a:pt x="66036" y="14654"/>
                    <a:pt x="66057" y="14759"/>
                    <a:pt x="66120" y="14759"/>
                  </a:cubicBezTo>
                  <a:cubicBezTo>
                    <a:pt x="66161" y="14759"/>
                    <a:pt x="68086" y="14717"/>
                    <a:pt x="70346" y="14675"/>
                  </a:cubicBezTo>
                  <a:lnTo>
                    <a:pt x="75221" y="14550"/>
                  </a:lnTo>
                  <a:cubicBezTo>
                    <a:pt x="77372" y="14491"/>
                    <a:pt x="79651" y="14304"/>
                    <a:pt x="80538" y="14126"/>
                  </a:cubicBezTo>
                  <a:lnTo>
                    <a:pt x="80538" y="14126"/>
                  </a:lnTo>
                  <a:cubicBezTo>
                    <a:pt x="80277" y="14138"/>
                    <a:pt x="80042" y="14146"/>
                    <a:pt x="79845" y="14152"/>
                  </a:cubicBezTo>
                  <a:cubicBezTo>
                    <a:pt x="79519" y="14157"/>
                    <a:pt x="79206" y="14160"/>
                    <a:pt x="78918" y="14160"/>
                  </a:cubicBezTo>
                  <a:cubicBezTo>
                    <a:pt x="77986" y="14160"/>
                    <a:pt x="77319" y="14132"/>
                    <a:pt x="77335" y="14068"/>
                  </a:cubicBezTo>
                  <a:lnTo>
                    <a:pt x="77356" y="14068"/>
                  </a:lnTo>
                  <a:lnTo>
                    <a:pt x="78297" y="13964"/>
                  </a:lnTo>
                  <a:cubicBezTo>
                    <a:pt x="79343" y="13859"/>
                    <a:pt x="81603" y="13733"/>
                    <a:pt x="82126" y="13733"/>
                  </a:cubicBezTo>
                  <a:cubicBezTo>
                    <a:pt x="82649" y="13733"/>
                    <a:pt x="83382" y="13650"/>
                    <a:pt x="83737" y="13608"/>
                  </a:cubicBezTo>
                  <a:lnTo>
                    <a:pt x="84051" y="13859"/>
                  </a:lnTo>
                  <a:lnTo>
                    <a:pt x="84126" y="13919"/>
                  </a:lnTo>
                  <a:lnTo>
                    <a:pt x="84126" y="13919"/>
                  </a:lnTo>
                  <a:cubicBezTo>
                    <a:pt x="83298" y="13984"/>
                    <a:pt x="81894" y="14065"/>
                    <a:pt x="80805" y="14115"/>
                  </a:cubicBezTo>
                  <a:lnTo>
                    <a:pt x="80805" y="14115"/>
                  </a:lnTo>
                  <a:lnTo>
                    <a:pt x="81373" y="14257"/>
                  </a:lnTo>
                  <a:cubicBezTo>
                    <a:pt x="81877" y="14371"/>
                    <a:pt x="82369" y="14383"/>
                    <a:pt x="82858" y="14383"/>
                  </a:cubicBezTo>
                  <a:cubicBezTo>
                    <a:pt x="82998" y="14383"/>
                    <a:pt x="83137" y="14382"/>
                    <a:pt x="83277" y="14382"/>
                  </a:cubicBezTo>
                  <a:cubicBezTo>
                    <a:pt x="85411" y="14340"/>
                    <a:pt x="87566" y="14278"/>
                    <a:pt x="89700" y="14257"/>
                  </a:cubicBezTo>
                  <a:lnTo>
                    <a:pt x="90014" y="14257"/>
                  </a:lnTo>
                  <a:cubicBezTo>
                    <a:pt x="90216" y="14301"/>
                    <a:pt x="90454" y="14322"/>
                    <a:pt x="90670" y="14322"/>
                  </a:cubicBezTo>
                  <a:cubicBezTo>
                    <a:pt x="90857" y="14322"/>
                    <a:pt x="91028" y="14307"/>
                    <a:pt x="91144" y="14278"/>
                  </a:cubicBezTo>
                  <a:lnTo>
                    <a:pt x="91416" y="14236"/>
                  </a:lnTo>
                  <a:lnTo>
                    <a:pt x="91479" y="14194"/>
                  </a:lnTo>
                  <a:cubicBezTo>
                    <a:pt x="91584" y="14152"/>
                    <a:pt x="91416" y="13880"/>
                    <a:pt x="91312" y="13817"/>
                  </a:cubicBezTo>
                  <a:cubicBezTo>
                    <a:pt x="91228" y="13733"/>
                    <a:pt x="90914" y="13671"/>
                    <a:pt x="90642" y="13671"/>
                  </a:cubicBezTo>
                  <a:lnTo>
                    <a:pt x="90203" y="13671"/>
                  </a:lnTo>
                  <a:cubicBezTo>
                    <a:pt x="89972" y="13650"/>
                    <a:pt x="89805" y="13608"/>
                    <a:pt x="89805" y="13566"/>
                  </a:cubicBezTo>
                  <a:cubicBezTo>
                    <a:pt x="89805" y="13566"/>
                    <a:pt x="90914" y="13524"/>
                    <a:pt x="91333" y="13524"/>
                  </a:cubicBezTo>
                  <a:cubicBezTo>
                    <a:pt x="91751" y="13524"/>
                    <a:pt x="91960" y="13650"/>
                    <a:pt x="91897" y="13713"/>
                  </a:cubicBezTo>
                  <a:cubicBezTo>
                    <a:pt x="91856" y="13754"/>
                    <a:pt x="91981" y="13859"/>
                    <a:pt x="92169" y="13964"/>
                  </a:cubicBezTo>
                  <a:lnTo>
                    <a:pt x="92358" y="14026"/>
                  </a:lnTo>
                  <a:lnTo>
                    <a:pt x="92713" y="14152"/>
                  </a:lnTo>
                  <a:cubicBezTo>
                    <a:pt x="93153" y="14194"/>
                    <a:pt x="94074" y="14236"/>
                    <a:pt x="94283" y="14278"/>
                  </a:cubicBezTo>
                  <a:cubicBezTo>
                    <a:pt x="94513" y="14298"/>
                    <a:pt x="95601" y="14340"/>
                    <a:pt x="96689" y="14340"/>
                  </a:cubicBezTo>
                  <a:lnTo>
                    <a:pt x="97693" y="14278"/>
                  </a:lnTo>
                  <a:lnTo>
                    <a:pt x="98698" y="14236"/>
                  </a:lnTo>
                  <a:cubicBezTo>
                    <a:pt x="99828" y="14152"/>
                    <a:pt x="102108" y="13859"/>
                    <a:pt x="102652" y="13838"/>
                  </a:cubicBezTo>
                  <a:cubicBezTo>
                    <a:pt x="103175" y="13817"/>
                    <a:pt x="108050" y="13671"/>
                    <a:pt x="109724" y="13650"/>
                  </a:cubicBezTo>
                  <a:cubicBezTo>
                    <a:pt x="110561" y="13639"/>
                    <a:pt x="111403" y="13634"/>
                    <a:pt x="112052" y="13634"/>
                  </a:cubicBezTo>
                  <a:cubicBezTo>
                    <a:pt x="112701" y="13634"/>
                    <a:pt x="113156" y="13639"/>
                    <a:pt x="113219" y="13650"/>
                  </a:cubicBezTo>
                  <a:cubicBezTo>
                    <a:pt x="113223" y="13651"/>
                    <a:pt x="113230" y="13651"/>
                    <a:pt x="113240" y="13651"/>
                  </a:cubicBezTo>
                  <a:cubicBezTo>
                    <a:pt x="113445" y="13651"/>
                    <a:pt x="114747" y="13460"/>
                    <a:pt x="115300" y="13460"/>
                  </a:cubicBezTo>
                  <a:cubicBezTo>
                    <a:pt x="115326" y="13460"/>
                    <a:pt x="115351" y="13461"/>
                    <a:pt x="115374" y="13461"/>
                  </a:cubicBezTo>
                  <a:cubicBezTo>
                    <a:pt x="115897" y="13503"/>
                    <a:pt x="116378" y="13733"/>
                    <a:pt x="116378" y="13754"/>
                  </a:cubicBezTo>
                  <a:cubicBezTo>
                    <a:pt x="116378" y="13817"/>
                    <a:pt x="119203" y="13880"/>
                    <a:pt x="120249" y="13880"/>
                  </a:cubicBezTo>
                  <a:cubicBezTo>
                    <a:pt x="120667" y="13880"/>
                    <a:pt x="121511" y="13877"/>
                    <a:pt x="122441" y="13877"/>
                  </a:cubicBezTo>
                  <a:cubicBezTo>
                    <a:pt x="123836" y="13877"/>
                    <a:pt x="125425" y="13884"/>
                    <a:pt x="126066" y="13922"/>
                  </a:cubicBezTo>
                  <a:cubicBezTo>
                    <a:pt x="127133" y="13943"/>
                    <a:pt x="128095" y="13985"/>
                    <a:pt x="128137" y="14026"/>
                  </a:cubicBezTo>
                  <a:cubicBezTo>
                    <a:pt x="128158" y="14047"/>
                    <a:pt x="128179" y="14173"/>
                    <a:pt x="128179" y="14236"/>
                  </a:cubicBezTo>
                  <a:cubicBezTo>
                    <a:pt x="128179" y="14278"/>
                    <a:pt x="127865" y="14361"/>
                    <a:pt x="127761" y="14382"/>
                  </a:cubicBezTo>
                  <a:cubicBezTo>
                    <a:pt x="127656" y="14382"/>
                    <a:pt x="127614" y="14570"/>
                    <a:pt x="127614" y="14612"/>
                  </a:cubicBezTo>
                  <a:cubicBezTo>
                    <a:pt x="127635" y="14675"/>
                    <a:pt x="128158" y="14717"/>
                    <a:pt x="128388" y="14717"/>
                  </a:cubicBezTo>
                  <a:cubicBezTo>
                    <a:pt x="128597" y="14717"/>
                    <a:pt x="128388" y="15177"/>
                    <a:pt x="128284" y="15303"/>
                  </a:cubicBezTo>
                  <a:cubicBezTo>
                    <a:pt x="128179" y="15428"/>
                    <a:pt x="128179" y="15742"/>
                    <a:pt x="128200" y="15826"/>
                  </a:cubicBezTo>
                  <a:cubicBezTo>
                    <a:pt x="128263" y="15910"/>
                    <a:pt x="127844" y="16035"/>
                    <a:pt x="127719" y="16056"/>
                  </a:cubicBezTo>
                  <a:cubicBezTo>
                    <a:pt x="127572" y="16077"/>
                    <a:pt x="127761" y="16140"/>
                    <a:pt x="128095" y="16182"/>
                  </a:cubicBezTo>
                  <a:lnTo>
                    <a:pt x="128702" y="16182"/>
                  </a:lnTo>
                  <a:cubicBezTo>
                    <a:pt x="128957" y="16233"/>
                    <a:pt x="129406" y="16297"/>
                    <a:pt x="129632" y="16297"/>
                  </a:cubicBezTo>
                  <a:cubicBezTo>
                    <a:pt x="129684" y="16297"/>
                    <a:pt x="129725" y="16294"/>
                    <a:pt x="129748" y="16286"/>
                  </a:cubicBezTo>
                  <a:cubicBezTo>
                    <a:pt x="129874" y="16265"/>
                    <a:pt x="130250" y="16161"/>
                    <a:pt x="130564" y="16077"/>
                  </a:cubicBezTo>
                  <a:lnTo>
                    <a:pt x="130606" y="16161"/>
                  </a:lnTo>
                  <a:cubicBezTo>
                    <a:pt x="130680" y="16246"/>
                    <a:pt x="130745" y="16276"/>
                    <a:pt x="130803" y="16276"/>
                  </a:cubicBezTo>
                  <a:cubicBezTo>
                    <a:pt x="130936" y="16276"/>
                    <a:pt x="131035" y="16123"/>
                    <a:pt x="131137" y="16123"/>
                  </a:cubicBezTo>
                  <a:cubicBezTo>
                    <a:pt x="131155" y="16123"/>
                    <a:pt x="131173" y="16128"/>
                    <a:pt x="131192" y="16140"/>
                  </a:cubicBezTo>
                  <a:lnTo>
                    <a:pt x="131422" y="16286"/>
                  </a:lnTo>
                  <a:cubicBezTo>
                    <a:pt x="131617" y="16286"/>
                    <a:pt x="133877" y="16305"/>
                    <a:pt x="135895" y="16305"/>
                  </a:cubicBezTo>
                  <a:cubicBezTo>
                    <a:pt x="136904" y="16305"/>
                    <a:pt x="137853" y="16300"/>
                    <a:pt x="138452" y="16286"/>
                  </a:cubicBezTo>
                  <a:cubicBezTo>
                    <a:pt x="138547" y="16285"/>
                    <a:pt x="138642" y="16285"/>
                    <a:pt x="138740" y="16285"/>
                  </a:cubicBezTo>
                  <a:cubicBezTo>
                    <a:pt x="140518" y="16285"/>
                    <a:pt x="142716" y="16460"/>
                    <a:pt x="143014" y="16579"/>
                  </a:cubicBezTo>
                  <a:cubicBezTo>
                    <a:pt x="143094" y="16609"/>
                    <a:pt x="143213" y="16620"/>
                    <a:pt x="143350" y="16620"/>
                  </a:cubicBezTo>
                  <a:cubicBezTo>
                    <a:pt x="143708" y="16620"/>
                    <a:pt x="144195" y="16546"/>
                    <a:pt x="144463" y="16546"/>
                  </a:cubicBezTo>
                  <a:cubicBezTo>
                    <a:pt x="144522" y="16546"/>
                    <a:pt x="144570" y="16550"/>
                    <a:pt x="144604" y="16558"/>
                  </a:cubicBezTo>
                  <a:cubicBezTo>
                    <a:pt x="144665" y="16568"/>
                    <a:pt x="144723" y="16572"/>
                    <a:pt x="144776" y="16572"/>
                  </a:cubicBezTo>
                  <a:cubicBezTo>
                    <a:pt x="144958" y="16572"/>
                    <a:pt x="145076" y="16523"/>
                    <a:pt x="145043" y="16474"/>
                  </a:cubicBezTo>
                  <a:cubicBezTo>
                    <a:pt x="145043" y="16433"/>
                    <a:pt x="144374" y="16328"/>
                    <a:pt x="144144" y="16265"/>
                  </a:cubicBezTo>
                  <a:cubicBezTo>
                    <a:pt x="143893" y="16223"/>
                    <a:pt x="143746" y="15868"/>
                    <a:pt x="143767" y="15742"/>
                  </a:cubicBezTo>
                  <a:cubicBezTo>
                    <a:pt x="143767" y="15714"/>
                    <a:pt x="143747" y="15703"/>
                    <a:pt x="143715" y="15703"/>
                  </a:cubicBezTo>
                  <a:cubicBezTo>
                    <a:pt x="143605" y="15703"/>
                    <a:pt x="143355" y="15835"/>
                    <a:pt x="143307" y="15868"/>
                  </a:cubicBezTo>
                  <a:cubicBezTo>
                    <a:pt x="143253" y="15908"/>
                    <a:pt x="143024" y="15931"/>
                    <a:pt x="142728" y="15931"/>
                  </a:cubicBezTo>
                  <a:cubicBezTo>
                    <a:pt x="142566" y="15931"/>
                    <a:pt x="142383" y="15924"/>
                    <a:pt x="142198" y="15910"/>
                  </a:cubicBezTo>
                  <a:lnTo>
                    <a:pt x="141779" y="15910"/>
                  </a:lnTo>
                  <a:cubicBezTo>
                    <a:pt x="141766" y="15910"/>
                    <a:pt x="141752" y="15911"/>
                    <a:pt x="141739" y="15911"/>
                  </a:cubicBezTo>
                  <a:cubicBezTo>
                    <a:pt x="141405" y="15911"/>
                    <a:pt x="141083" y="15712"/>
                    <a:pt x="140742" y="15712"/>
                  </a:cubicBezTo>
                  <a:cubicBezTo>
                    <a:pt x="140670" y="15712"/>
                    <a:pt x="140598" y="15721"/>
                    <a:pt x="140524" y="15742"/>
                  </a:cubicBezTo>
                  <a:cubicBezTo>
                    <a:pt x="140510" y="15742"/>
                    <a:pt x="140477" y="15733"/>
                    <a:pt x="140451" y="15733"/>
                  </a:cubicBezTo>
                  <a:cubicBezTo>
                    <a:pt x="140438" y="15733"/>
                    <a:pt x="140426" y="15735"/>
                    <a:pt x="140419" y="15742"/>
                  </a:cubicBezTo>
                  <a:lnTo>
                    <a:pt x="139666" y="16161"/>
                  </a:lnTo>
                  <a:cubicBezTo>
                    <a:pt x="138766" y="16035"/>
                    <a:pt x="138808" y="15658"/>
                    <a:pt x="139080" y="15638"/>
                  </a:cubicBezTo>
                  <a:cubicBezTo>
                    <a:pt x="139373" y="15617"/>
                    <a:pt x="139854" y="15533"/>
                    <a:pt x="139917" y="15491"/>
                  </a:cubicBezTo>
                  <a:cubicBezTo>
                    <a:pt x="139983" y="15451"/>
                    <a:pt x="139074" y="15437"/>
                    <a:pt x="138165" y="15437"/>
                  </a:cubicBezTo>
                  <a:cubicBezTo>
                    <a:pt x="137640" y="15437"/>
                    <a:pt x="137116" y="15442"/>
                    <a:pt x="136779" y="15449"/>
                  </a:cubicBezTo>
                  <a:cubicBezTo>
                    <a:pt x="136690" y="15453"/>
                    <a:pt x="136603" y="15455"/>
                    <a:pt x="136517" y="15455"/>
                  </a:cubicBezTo>
                  <a:cubicBezTo>
                    <a:pt x="135734" y="15455"/>
                    <a:pt x="135105" y="15297"/>
                    <a:pt x="135105" y="15240"/>
                  </a:cubicBezTo>
                  <a:cubicBezTo>
                    <a:pt x="135105" y="15198"/>
                    <a:pt x="135837" y="15114"/>
                    <a:pt x="136109" y="15114"/>
                  </a:cubicBezTo>
                  <a:cubicBezTo>
                    <a:pt x="136343" y="15114"/>
                    <a:pt x="136888" y="14987"/>
                    <a:pt x="137044" y="14987"/>
                  </a:cubicBezTo>
                  <a:cubicBezTo>
                    <a:pt x="137055" y="14987"/>
                    <a:pt x="137065" y="14988"/>
                    <a:pt x="137072" y="14989"/>
                  </a:cubicBezTo>
                  <a:cubicBezTo>
                    <a:pt x="137124" y="14998"/>
                    <a:pt x="137215" y="15003"/>
                    <a:pt x="137324" y="15003"/>
                  </a:cubicBezTo>
                  <a:cubicBezTo>
                    <a:pt x="137477" y="15003"/>
                    <a:pt x="137665" y="14993"/>
                    <a:pt x="137825" y="14968"/>
                  </a:cubicBezTo>
                  <a:lnTo>
                    <a:pt x="137804" y="14570"/>
                  </a:lnTo>
                  <a:lnTo>
                    <a:pt x="137804" y="14466"/>
                  </a:lnTo>
                  <a:cubicBezTo>
                    <a:pt x="138139" y="14340"/>
                    <a:pt x="138139" y="14131"/>
                    <a:pt x="138076" y="14089"/>
                  </a:cubicBezTo>
                  <a:cubicBezTo>
                    <a:pt x="137992" y="14068"/>
                    <a:pt x="137971" y="13880"/>
                    <a:pt x="137992" y="13838"/>
                  </a:cubicBezTo>
                  <a:cubicBezTo>
                    <a:pt x="138001" y="13801"/>
                    <a:pt x="138127" y="13785"/>
                    <a:pt x="138281" y="13785"/>
                  </a:cubicBezTo>
                  <a:cubicBezTo>
                    <a:pt x="138479" y="13785"/>
                    <a:pt x="138723" y="13812"/>
                    <a:pt x="138829" y="13859"/>
                  </a:cubicBezTo>
                  <a:cubicBezTo>
                    <a:pt x="138885" y="13881"/>
                    <a:pt x="138939" y="13890"/>
                    <a:pt x="138988" y="13890"/>
                  </a:cubicBezTo>
                  <a:cubicBezTo>
                    <a:pt x="139126" y="13890"/>
                    <a:pt x="139232" y="13821"/>
                    <a:pt x="139248" y="13775"/>
                  </a:cubicBezTo>
                  <a:cubicBezTo>
                    <a:pt x="139255" y="13761"/>
                    <a:pt x="139430" y="13754"/>
                    <a:pt x="139677" y="13754"/>
                  </a:cubicBezTo>
                  <a:cubicBezTo>
                    <a:pt x="140127" y="13754"/>
                    <a:pt x="140814" y="13777"/>
                    <a:pt x="141152" y="13817"/>
                  </a:cubicBezTo>
                  <a:cubicBezTo>
                    <a:pt x="141675" y="13859"/>
                    <a:pt x="142093" y="14026"/>
                    <a:pt x="142093" y="14068"/>
                  </a:cubicBezTo>
                  <a:cubicBezTo>
                    <a:pt x="142093" y="14131"/>
                    <a:pt x="141884" y="14257"/>
                    <a:pt x="141779" y="14278"/>
                  </a:cubicBezTo>
                  <a:cubicBezTo>
                    <a:pt x="141675" y="14340"/>
                    <a:pt x="142114" y="14487"/>
                    <a:pt x="142742" y="14654"/>
                  </a:cubicBezTo>
                  <a:lnTo>
                    <a:pt x="143307" y="14591"/>
                  </a:lnTo>
                  <a:lnTo>
                    <a:pt x="143683" y="14550"/>
                  </a:lnTo>
                  <a:cubicBezTo>
                    <a:pt x="144144" y="14654"/>
                    <a:pt x="145148" y="14905"/>
                    <a:pt x="145420" y="14905"/>
                  </a:cubicBezTo>
                  <a:cubicBezTo>
                    <a:pt x="145671" y="14905"/>
                    <a:pt x="146152" y="14717"/>
                    <a:pt x="146487" y="14508"/>
                  </a:cubicBezTo>
                  <a:lnTo>
                    <a:pt x="146759" y="14382"/>
                  </a:lnTo>
                  <a:lnTo>
                    <a:pt x="146989" y="14257"/>
                  </a:lnTo>
                  <a:cubicBezTo>
                    <a:pt x="147167" y="14186"/>
                    <a:pt x="147284" y="14161"/>
                    <a:pt x="147345" y="14161"/>
                  </a:cubicBezTo>
                  <a:cubicBezTo>
                    <a:pt x="147392" y="14161"/>
                    <a:pt x="147405" y="14176"/>
                    <a:pt x="147387" y="14194"/>
                  </a:cubicBezTo>
                  <a:cubicBezTo>
                    <a:pt x="147345" y="14257"/>
                    <a:pt x="147701" y="14487"/>
                    <a:pt x="147826" y="14550"/>
                  </a:cubicBezTo>
                  <a:cubicBezTo>
                    <a:pt x="147863" y="14568"/>
                    <a:pt x="147921" y="14576"/>
                    <a:pt x="147988" y="14576"/>
                  </a:cubicBezTo>
                  <a:cubicBezTo>
                    <a:pt x="148149" y="14576"/>
                    <a:pt x="148359" y="14531"/>
                    <a:pt x="148433" y="14487"/>
                  </a:cubicBezTo>
                  <a:cubicBezTo>
                    <a:pt x="148496" y="14445"/>
                    <a:pt x="148580" y="14298"/>
                    <a:pt x="148580" y="14257"/>
                  </a:cubicBezTo>
                  <a:cubicBezTo>
                    <a:pt x="148580" y="14194"/>
                    <a:pt x="148287" y="14131"/>
                    <a:pt x="148161" y="14089"/>
                  </a:cubicBezTo>
                  <a:cubicBezTo>
                    <a:pt x="148060" y="14069"/>
                    <a:pt x="148348" y="13816"/>
                    <a:pt x="148519" y="13816"/>
                  </a:cubicBezTo>
                  <a:cubicBezTo>
                    <a:pt x="148525" y="13816"/>
                    <a:pt x="148531" y="13816"/>
                    <a:pt x="148538" y="13817"/>
                  </a:cubicBezTo>
                  <a:cubicBezTo>
                    <a:pt x="148705" y="13817"/>
                    <a:pt x="149333" y="13964"/>
                    <a:pt x="149940" y="14131"/>
                  </a:cubicBezTo>
                  <a:lnTo>
                    <a:pt x="150463" y="13775"/>
                  </a:lnTo>
                  <a:lnTo>
                    <a:pt x="150525" y="13754"/>
                  </a:lnTo>
                  <a:cubicBezTo>
                    <a:pt x="150527" y="13754"/>
                    <a:pt x="150529" y="13753"/>
                    <a:pt x="150532" y="13753"/>
                  </a:cubicBezTo>
                  <a:cubicBezTo>
                    <a:pt x="150585" y="13753"/>
                    <a:pt x="150780" y="13968"/>
                    <a:pt x="150860" y="14068"/>
                  </a:cubicBezTo>
                  <a:cubicBezTo>
                    <a:pt x="150871" y="14090"/>
                    <a:pt x="150900" y="14099"/>
                    <a:pt x="150937" y="14099"/>
                  </a:cubicBezTo>
                  <a:cubicBezTo>
                    <a:pt x="151041" y="14099"/>
                    <a:pt x="151212" y="14031"/>
                    <a:pt x="151258" y="13985"/>
                  </a:cubicBezTo>
                  <a:cubicBezTo>
                    <a:pt x="151300" y="13943"/>
                    <a:pt x="151948" y="13775"/>
                    <a:pt x="152157" y="13733"/>
                  </a:cubicBezTo>
                  <a:cubicBezTo>
                    <a:pt x="152164" y="13733"/>
                    <a:pt x="152171" y="13732"/>
                    <a:pt x="152177" y="13732"/>
                  </a:cubicBezTo>
                  <a:cubicBezTo>
                    <a:pt x="152379" y="13732"/>
                    <a:pt x="152555" y="14031"/>
                    <a:pt x="152555" y="14173"/>
                  </a:cubicBezTo>
                  <a:cubicBezTo>
                    <a:pt x="152555" y="14272"/>
                    <a:pt x="152688" y="14298"/>
                    <a:pt x="152809" y="14298"/>
                  </a:cubicBezTo>
                  <a:cubicBezTo>
                    <a:pt x="152892" y="14298"/>
                    <a:pt x="152969" y="14286"/>
                    <a:pt x="152994" y="14278"/>
                  </a:cubicBezTo>
                  <a:cubicBezTo>
                    <a:pt x="153002" y="14276"/>
                    <a:pt x="153011" y="14275"/>
                    <a:pt x="153022" y="14275"/>
                  </a:cubicBezTo>
                  <a:cubicBezTo>
                    <a:pt x="153133" y="14275"/>
                    <a:pt x="153399" y="14363"/>
                    <a:pt x="153476" y="14382"/>
                  </a:cubicBezTo>
                  <a:cubicBezTo>
                    <a:pt x="153559" y="14403"/>
                    <a:pt x="153476" y="14591"/>
                    <a:pt x="153455" y="14654"/>
                  </a:cubicBezTo>
                  <a:cubicBezTo>
                    <a:pt x="153413" y="14696"/>
                    <a:pt x="153810" y="14717"/>
                    <a:pt x="153936" y="14717"/>
                  </a:cubicBezTo>
                  <a:cubicBezTo>
                    <a:pt x="154082" y="14717"/>
                    <a:pt x="154334" y="14508"/>
                    <a:pt x="154417" y="14403"/>
                  </a:cubicBezTo>
                  <a:cubicBezTo>
                    <a:pt x="154501" y="14298"/>
                    <a:pt x="154082" y="14173"/>
                    <a:pt x="153936" y="14173"/>
                  </a:cubicBezTo>
                  <a:cubicBezTo>
                    <a:pt x="153810" y="14173"/>
                    <a:pt x="153559" y="13880"/>
                    <a:pt x="153497" y="13754"/>
                  </a:cubicBezTo>
                  <a:cubicBezTo>
                    <a:pt x="153491" y="13740"/>
                    <a:pt x="153509" y="13734"/>
                    <a:pt x="153546" y="13734"/>
                  </a:cubicBezTo>
                  <a:cubicBezTo>
                    <a:pt x="153782" y="13734"/>
                    <a:pt x="154793" y="13990"/>
                    <a:pt x="155191" y="14026"/>
                  </a:cubicBezTo>
                  <a:cubicBezTo>
                    <a:pt x="155216" y="14028"/>
                    <a:pt x="155242" y="14028"/>
                    <a:pt x="155267" y="14028"/>
                  </a:cubicBezTo>
                  <a:cubicBezTo>
                    <a:pt x="155724" y="14028"/>
                    <a:pt x="156177" y="13855"/>
                    <a:pt x="156217" y="13775"/>
                  </a:cubicBezTo>
                  <a:cubicBezTo>
                    <a:pt x="156279" y="13713"/>
                    <a:pt x="156133" y="13524"/>
                    <a:pt x="156091" y="13461"/>
                  </a:cubicBezTo>
                  <a:cubicBezTo>
                    <a:pt x="156007" y="13420"/>
                    <a:pt x="155359" y="13399"/>
                    <a:pt x="155129" y="13399"/>
                  </a:cubicBezTo>
                  <a:cubicBezTo>
                    <a:pt x="154857" y="13399"/>
                    <a:pt x="154606" y="13210"/>
                    <a:pt x="154564" y="13127"/>
                  </a:cubicBezTo>
                  <a:cubicBezTo>
                    <a:pt x="154543" y="13085"/>
                    <a:pt x="154250" y="13022"/>
                    <a:pt x="154187" y="13022"/>
                  </a:cubicBezTo>
                  <a:cubicBezTo>
                    <a:pt x="154103" y="13022"/>
                    <a:pt x="153978" y="12876"/>
                    <a:pt x="153936" y="12813"/>
                  </a:cubicBezTo>
                  <a:cubicBezTo>
                    <a:pt x="153915" y="12771"/>
                    <a:pt x="153141" y="12771"/>
                    <a:pt x="152848" y="12771"/>
                  </a:cubicBezTo>
                  <a:cubicBezTo>
                    <a:pt x="152555" y="12771"/>
                    <a:pt x="152304" y="12938"/>
                    <a:pt x="152304" y="13001"/>
                  </a:cubicBezTo>
                  <a:cubicBezTo>
                    <a:pt x="152304" y="13043"/>
                    <a:pt x="151739" y="13106"/>
                    <a:pt x="151572" y="13106"/>
                  </a:cubicBezTo>
                  <a:cubicBezTo>
                    <a:pt x="151362" y="13106"/>
                    <a:pt x="150777" y="12876"/>
                    <a:pt x="150630" y="12771"/>
                  </a:cubicBezTo>
                  <a:cubicBezTo>
                    <a:pt x="150442" y="12666"/>
                    <a:pt x="150630" y="12290"/>
                    <a:pt x="150735" y="12185"/>
                  </a:cubicBezTo>
                  <a:cubicBezTo>
                    <a:pt x="150839" y="12081"/>
                    <a:pt x="150777" y="11871"/>
                    <a:pt x="150693" y="11829"/>
                  </a:cubicBezTo>
                  <a:cubicBezTo>
                    <a:pt x="150630" y="11767"/>
                    <a:pt x="150902" y="11641"/>
                    <a:pt x="151049" y="11620"/>
                  </a:cubicBezTo>
                  <a:cubicBezTo>
                    <a:pt x="151161" y="11588"/>
                    <a:pt x="150866" y="11482"/>
                    <a:pt x="150638" y="11482"/>
                  </a:cubicBezTo>
                  <a:cubicBezTo>
                    <a:pt x="150569" y="11482"/>
                    <a:pt x="150506" y="11491"/>
                    <a:pt x="150463" y="11516"/>
                  </a:cubicBezTo>
                  <a:cubicBezTo>
                    <a:pt x="150375" y="11564"/>
                    <a:pt x="150251" y="11581"/>
                    <a:pt x="150137" y="11581"/>
                  </a:cubicBezTo>
                  <a:cubicBezTo>
                    <a:pt x="150007" y="11581"/>
                    <a:pt x="149889" y="11559"/>
                    <a:pt x="149856" y="11537"/>
                  </a:cubicBezTo>
                  <a:cubicBezTo>
                    <a:pt x="149853" y="11535"/>
                    <a:pt x="149850" y="11535"/>
                    <a:pt x="149846" y="11535"/>
                  </a:cubicBezTo>
                  <a:cubicBezTo>
                    <a:pt x="149778" y="11535"/>
                    <a:pt x="149495" y="11687"/>
                    <a:pt x="149416" y="11746"/>
                  </a:cubicBezTo>
                  <a:cubicBezTo>
                    <a:pt x="149375" y="11767"/>
                    <a:pt x="149260" y="11777"/>
                    <a:pt x="149105" y="11777"/>
                  </a:cubicBezTo>
                  <a:cubicBezTo>
                    <a:pt x="148951" y="11777"/>
                    <a:pt x="148757" y="11767"/>
                    <a:pt x="148559" y="11746"/>
                  </a:cubicBezTo>
                  <a:lnTo>
                    <a:pt x="148245" y="11725"/>
                  </a:lnTo>
                  <a:lnTo>
                    <a:pt x="147931" y="11683"/>
                  </a:lnTo>
                  <a:cubicBezTo>
                    <a:pt x="147596" y="11725"/>
                    <a:pt x="146885" y="11725"/>
                    <a:pt x="146717" y="11725"/>
                  </a:cubicBezTo>
                  <a:cubicBezTo>
                    <a:pt x="146571" y="11725"/>
                    <a:pt x="146906" y="11432"/>
                    <a:pt x="147094" y="11348"/>
                  </a:cubicBezTo>
                  <a:cubicBezTo>
                    <a:pt x="147282" y="11265"/>
                    <a:pt x="147178" y="11160"/>
                    <a:pt x="146864" y="11097"/>
                  </a:cubicBezTo>
                  <a:lnTo>
                    <a:pt x="146592" y="10993"/>
                  </a:lnTo>
                  <a:lnTo>
                    <a:pt x="146487" y="10951"/>
                  </a:lnTo>
                  <a:cubicBezTo>
                    <a:pt x="146383" y="10804"/>
                    <a:pt x="146968" y="10637"/>
                    <a:pt x="147136" y="10637"/>
                  </a:cubicBezTo>
                  <a:cubicBezTo>
                    <a:pt x="147303" y="10637"/>
                    <a:pt x="148015" y="10888"/>
                    <a:pt x="148182" y="10951"/>
                  </a:cubicBezTo>
                  <a:cubicBezTo>
                    <a:pt x="148370" y="11055"/>
                    <a:pt x="148161" y="11160"/>
                    <a:pt x="148056" y="11202"/>
                  </a:cubicBezTo>
                  <a:cubicBezTo>
                    <a:pt x="147952" y="11202"/>
                    <a:pt x="147868" y="11348"/>
                    <a:pt x="147868" y="11411"/>
                  </a:cubicBezTo>
                  <a:cubicBezTo>
                    <a:pt x="147868" y="11443"/>
                    <a:pt x="148407" y="11558"/>
                    <a:pt x="148805" y="11558"/>
                  </a:cubicBezTo>
                  <a:cubicBezTo>
                    <a:pt x="148933" y="11558"/>
                    <a:pt x="149047" y="11546"/>
                    <a:pt x="149124" y="11516"/>
                  </a:cubicBezTo>
                  <a:cubicBezTo>
                    <a:pt x="149437" y="11369"/>
                    <a:pt x="150651" y="11034"/>
                    <a:pt x="150986" y="10951"/>
                  </a:cubicBezTo>
                  <a:cubicBezTo>
                    <a:pt x="151043" y="10941"/>
                    <a:pt x="151103" y="10937"/>
                    <a:pt x="151163" y="10937"/>
                  </a:cubicBezTo>
                  <a:cubicBezTo>
                    <a:pt x="151499" y="10937"/>
                    <a:pt x="151853" y="11068"/>
                    <a:pt x="151906" y="11139"/>
                  </a:cubicBezTo>
                  <a:cubicBezTo>
                    <a:pt x="151948" y="11223"/>
                    <a:pt x="152513" y="11306"/>
                    <a:pt x="153141" y="11327"/>
                  </a:cubicBezTo>
                  <a:lnTo>
                    <a:pt x="153622" y="11223"/>
                  </a:lnTo>
                  <a:cubicBezTo>
                    <a:pt x="153915" y="11184"/>
                    <a:pt x="154190" y="11053"/>
                    <a:pt x="154498" y="11053"/>
                  </a:cubicBezTo>
                  <a:cubicBezTo>
                    <a:pt x="154520" y="11053"/>
                    <a:pt x="154542" y="11054"/>
                    <a:pt x="154564" y="11055"/>
                  </a:cubicBezTo>
                  <a:lnTo>
                    <a:pt x="154606" y="11055"/>
                  </a:lnTo>
                  <a:cubicBezTo>
                    <a:pt x="154626" y="11139"/>
                    <a:pt x="154334" y="11244"/>
                    <a:pt x="154229" y="11265"/>
                  </a:cubicBezTo>
                  <a:cubicBezTo>
                    <a:pt x="154124" y="11306"/>
                    <a:pt x="154082" y="11453"/>
                    <a:pt x="154082" y="11474"/>
                  </a:cubicBezTo>
                  <a:cubicBezTo>
                    <a:pt x="154082" y="11516"/>
                    <a:pt x="154354" y="11767"/>
                    <a:pt x="154459" y="11788"/>
                  </a:cubicBezTo>
                  <a:cubicBezTo>
                    <a:pt x="154606" y="11788"/>
                    <a:pt x="154878" y="11871"/>
                    <a:pt x="154982" y="11913"/>
                  </a:cubicBezTo>
                  <a:cubicBezTo>
                    <a:pt x="155087" y="11934"/>
                    <a:pt x="155924" y="12269"/>
                    <a:pt x="156279" y="12269"/>
                  </a:cubicBezTo>
                  <a:cubicBezTo>
                    <a:pt x="156614" y="12269"/>
                    <a:pt x="156803" y="12164"/>
                    <a:pt x="156698" y="12039"/>
                  </a:cubicBezTo>
                  <a:lnTo>
                    <a:pt x="156614" y="11955"/>
                  </a:lnTo>
                  <a:lnTo>
                    <a:pt x="156510" y="11871"/>
                  </a:lnTo>
                  <a:cubicBezTo>
                    <a:pt x="156300" y="11725"/>
                    <a:pt x="156928" y="11599"/>
                    <a:pt x="157158" y="11599"/>
                  </a:cubicBezTo>
                  <a:cubicBezTo>
                    <a:pt x="157388" y="11599"/>
                    <a:pt x="157577" y="11202"/>
                    <a:pt x="157577" y="11076"/>
                  </a:cubicBezTo>
                  <a:cubicBezTo>
                    <a:pt x="157577" y="10972"/>
                    <a:pt x="158016" y="10804"/>
                    <a:pt x="158183" y="10783"/>
                  </a:cubicBezTo>
                  <a:cubicBezTo>
                    <a:pt x="158330" y="10783"/>
                    <a:pt x="158267" y="10386"/>
                    <a:pt x="158183" y="10260"/>
                  </a:cubicBezTo>
                  <a:cubicBezTo>
                    <a:pt x="158161" y="10226"/>
                    <a:pt x="158112" y="10212"/>
                    <a:pt x="158051" y="10212"/>
                  </a:cubicBezTo>
                  <a:cubicBezTo>
                    <a:pt x="157885" y="10212"/>
                    <a:pt x="157626" y="10315"/>
                    <a:pt x="157535" y="10407"/>
                  </a:cubicBezTo>
                  <a:cubicBezTo>
                    <a:pt x="157412" y="10530"/>
                    <a:pt x="157096" y="10579"/>
                    <a:pt x="156787" y="10579"/>
                  </a:cubicBezTo>
                  <a:cubicBezTo>
                    <a:pt x="156728" y="10579"/>
                    <a:pt x="156671" y="10577"/>
                    <a:pt x="156614" y="10574"/>
                  </a:cubicBezTo>
                  <a:lnTo>
                    <a:pt x="156426" y="10700"/>
                  </a:lnTo>
                  <a:cubicBezTo>
                    <a:pt x="156344" y="10760"/>
                    <a:pt x="156270" y="10781"/>
                    <a:pt x="156201" y="10781"/>
                  </a:cubicBezTo>
                  <a:cubicBezTo>
                    <a:pt x="156031" y="10781"/>
                    <a:pt x="155890" y="10650"/>
                    <a:pt x="155722" y="10650"/>
                  </a:cubicBezTo>
                  <a:cubicBezTo>
                    <a:pt x="155699" y="10650"/>
                    <a:pt x="155676" y="10652"/>
                    <a:pt x="155652" y="10658"/>
                  </a:cubicBezTo>
                  <a:cubicBezTo>
                    <a:pt x="155521" y="10684"/>
                    <a:pt x="155384" y="10692"/>
                    <a:pt x="155244" y="10692"/>
                  </a:cubicBezTo>
                  <a:cubicBezTo>
                    <a:pt x="155034" y="10692"/>
                    <a:pt x="154818" y="10674"/>
                    <a:pt x="154610" y="10674"/>
                  </a:cubicBezTo>
                  <a:cubicBezTo>
                    <a:pt x="154401" y="10674"/>
                    <a:pt x="154200" y="10692"/>
                    <a:pt x="154020" y="10762"/>
                  </a:cubicBezTo>
                  <a:lnTo>
                    <a:pt x="153476" y="10972"/>
                  </a:lnTo>
                  <a:cubicBezTo>
                    <a:pt x="152932" y="10972"/>
                    <a:pt x="152304" y="10595"/>
                    <a:pt x="152241" y="10490"/>
                  </a:cubicBezTo>
                  <a:cubicBezTo>
                    <a:pt x="152199" y="10386"/>
                    <a:pt x="152471" y="10156"/>
                    <a:pt x="152576" y="10093"/>
                  </a:cubicBezTo>
                  <a:cubicBezTo>
                    <a:pt x="152681" y="10051"/>
                    <a:pt x="152722" y="9946"/>
                    <a:pt x="152660" y="9863"/>
                  </a:cubicBezTo>
                  <a:cubicBezTo>
                    <a:pt x="152635" y="9814"/>
                    <a:pt x="152435" y="9780"/>
                    <a:pt x="152157" y="9780"/>
                  </a:cubicBezTo>
                  <a:cubicBezTo>
                    <a:pt x="151956" y="9780"/>
                    <a:pt x="151713" y="9798"/>
                    <a:pt x="151467" y="9842"/>
                  </a:cubicBezTo>
                  <a:lnTo>
                    <a:pt x="151174" y="10114"/>
                  </a:lnTo>
                  <a:lnTo>
                    <a:pt x="151153" y="10156"/>
                  </a:lnTo>
                  <a:cubicBezTo>
                    <a:pt x="151049" y="10114"/>
                    <a:pt x="151111" y="9779"/>
                    <a:pt x="151174" y="9674"/>
                  </a:cubicBezTo>
                  <a:cubicBezTo>
                    <a:pt x="151216" y="9570"/>
                    <a:pt x="151739" y="9444"/>
                    <a:pt x="151927" y="9423"/>
                  </a:cubicBezTo>
                  <a:cubicBezTo>
                    <a:pt x="152116" y="9381"/>
                    <a:pt x="152262" y="9109"/>
                    <a:pt x="152262" y="9026"/>
                  </a:cubicBezTo>
                  <a:cubicBezTo>
                    <a:pt x="152262" y="9015"/>
                    <a:pt x="152267" y="9011"/>
                    <a:pt x="152275" y="9011"/>
                  </a:cubicBezTo>
                  <a:cubicBezTo>
                    <a:pt x="152337" y="9011"/>
                    <a:pt x="152599" y="9245"/>
                    <a:pt x="152764" y="9319"/>
                  </a:cubicBezTo>
                  <a:cubicBezTo>
                    <a:pt x="152932" y="9381"/>
                    <a:pt x="153371" y="9549"/>
                    <a:pt x="153727" y="9674"/>
                  </a:cubicBezTo>
                  <a:lnTo>
                    <a:pt x="153999" y="9800"/>
                  </a:lnTo>
                  <a:lnTo>
                    <a:pt x="154292" y="9967"/>
                  </a:lnTo>
                  <a:cubicBezTo>
                    <a:pt x="154668" y="10072"/>
                    <a:pt x="154668" y="10302"/>
                    <a:pt x="154564" y="10365"/>
                  </a:cubicBezTo>
                  <a:cubicBezTo>
                    <a:pt x="154459" y="10407"/>
                    <a:pt x="155610" y="10407"/>
                    <a:pt x="156007" y="10407"/>
                  </a:cubicBezTo>
                  <a:cubicBezTo>
                    <a:pt x="156405" y="10407"/>
                    <a:pt x="156865" y="9842"/>
                    <a:pt x="156656" y="9695"/>
                  </a:cubicBezTo>
                  <a:cubicBezTo>
                    <a:pt x="156490" y="9579"/>
                    <a:pt x="156853" y="9515"/>
                    <a:pt x="157146" y="9515"/>
                  </a:cubicBezTo>
                  <a:cubicBezTo>
                    <a:pt x="157221" y="9515"/>
                    <a:pt x="157291" y="9519"/>
                    <a:pt x="157347" y="9528"/>
                  </a:cubicBezTo>
                  <a:cubicBezTo>
                    <a:pt x="157408" y="9533"/>
                    <a:pt x="157488" y="9536"/>
                    <a:pt x="157577" y="9536"/>
                  </a:cubicBezTo>
                  <a:cubicBezTo>
                    <a:pt x="157820" y="9536"/>
                    <a:pt x="158131" y="9517"/>
                    <a:pt x="158330" y="9486"/>
                  </a:cubicBezTo>
                  <a:lnTo>
                    <a:pt x="158602" y="9444"/>
                  </a:lnTo>
                  <a:cubicBezTo>
                    <a:pt x="158707" y="9423"/>
                    <a:pt x="158811" y="9340"/>
                    <a:pt x="158916" y="9256"/>
                  </a:cubicBezTo>
                  <a:lnTo>
                    <a:pt x="158937" y="9235"/>
                  </a:lnTo>
                  <a:cubicBezTo>
                    <a:pt x="158958" y="9172"/>
                    <a:pt x="158895" y="9068"/>
                    <a:pt x="158853" y="9047"/>
                  </a:cubicBezTo>
                  <a:cubicBezTo>
                    <a:pt x="158832" y="9026"/>
                    <a:pt x="158916" y="8858"/>
                    <a:pt x="158958" y="8796"/>
                  </a:cubicBezTo>
                  <a:cubicBezTo>
                    <a:pt x="158978" y="8769"/>
                    <a:pt x="158918" y="8759"/>
                    <a:pt x="158821" y="8759"/>
                  </a:cubicBezTo>
                  <a:cubicBezTo>
                    <a:pt x="158614" y="8759"/>
                    <a:pt x="158235" y="8802"/>
                    <a:pt x="158079" y="8816"/>
                  </a:cubicBezTo>
                  <a:cubicBezTo>
                    <a:pt x="158067" y="8818"/>
                    <a:pt x="158054" y="8818"/>
                    <a:pt x="158041" y="8818"/>
                  </a:cubicBezTo>
                  <a:cubicBezTo>
                    <a:pt x="157795" y="8818"/>
                    <a:pt x="157318" y="8646"/>
                    <a:pt x="157179" y="8586"/>
                  </a:cubicBezTo>
                  <a:cubicBezTo>
                    <a:pt x="157054" y="8503"/>
                    <a:pt x="156928" y="8293"/>
                    <a:pt x="156928" y="8210"/>
                  </a:cubicBezTo>
                  <a:cubicBezTo>
                    <a:pt x="156928" y="8126"/>
                    <a:pt x="156384" y="7854"/>
                    <a:pt x="156175" y="7770"/>
                  </a:cubicBezTo>
                  <a:cubicBezTo>
                    <a:pt x="156141" y="7757"/>
                    <a:pt x="156078" y="7751"/>
                    <a:pt x="155996" y="7751"/>
                  </a:cubicBezTo>
                  <a:cubicBezTo>
                    <a:pt x="155718" y="7751"/>
                    <a:pt x="155214" y="7812"/>
                    <a:pt x="154809" y="7812"/>
                  </a:cubicBezTo>
                  <a:cubicBezTo>
                    <a:pt x="154604" y="7812"/>
                    <a:pt x="154424" y="7796"/>
                    <a:pt x="154313" y="7749"/>
                  </a:cubicBezTo>
                  <a:cubicBezTo>
                    <a:pt x="153915" y="7540"/>
                    <a:pt x="153999" y="7184"/>
                    <a:pt x="154145" y="7143"/>
                  </a:cubicBezTo>
                  <a:cubicBezTo>
                    <a:pt x="154313" y="7059"/>
                    <a:pt x="153413" y="6661"/>
                    <a:pt x="153057" y="6536"/>
                  </a:cubicBezTo>
                  <a:cubicBezTo>
                    <a:pt x="152681" y="6410"/>
                    <a:pt x="152429" y="6201"/>
                    <a:pt x="152450" y="6138"/>
                  </a:cubicBezTo>
                  <a:cubicBezTo>
                    <a:pt x="152471" y="6096"/>
                    <a:pt x="151300" y="5762"/>
                    <a:pt x="150860" y="5615"/>
                  </a:cubicBezTo>
                  <a:cubicBezTo>
                    <a:pt x="150421" y="5511"/>
                    <a:pt x="150463" y="5343"/>
                    <a:pt x="150986" y="5259"/>
                  </a:cubicBezTo>
                  <a:lnTo>
                    <a:pt x="151509" y="5448"/>
                  </a:lnTo>
                  <a:cubicBezTo>
                    <a:pt x="152004" y="5635"/>
                    <a:pt x="152498" y="5837"/>
                    <a:pt x="153038" y="5837"/>
                  </a:cubicBezTo>
                  <a:cubicBezTo>
                    <a:pt x="153161" y="5837"/>
                    <a:pt x="153285" y="5827"/>
                    <a:pt x="153413" y="5803"/>
                  </a:cubicBezTo>
                  <a:lnTo>
                    <a:pt x="153476" y="5803"/>
                  </a:lnTo>
                  <a:cubicBezTo>
                    <a:pt x="153559" y="5866"/>
                    <a:pt x="153517" y="6117"/>
                    <a:pt x="153476" y="6201"/>
                  </a:cubicBezTo>
                  <a:cubicBezTo>
                    <a:pt x="153413" y="6306"/>
                    <a:pt x="153831" y="6536"/>
                    <a:pt x="154020" y="6599"/>
                  </a:cubicBezTo>
                  <a:cubicBezTo>
                    <a:pt x="154051" y="6609"/>
                    <a:pt x="154088" y="6614"/>
                    <a:pt x="154127" y="6614"/>
                  </a:cubicBezTo>
                  <a:cubicBezTo>
                    <a:pt x="154321" y="6614"/>
                    <a:pt x="154581" y="6501"/>
                    <a:pt x="154668" y="6431"/>
                  </a:cubicBezTo>
                  <a:cubicBezTo>
                    <a:pt x="154691" y="6413"/>
                    <a:pt x="154721" y="6406"/>
                    <a:pt x="154757" y="6406"/>
                  </a:cubicBezTo>
                  <a:cubicBezTo>
                    <a:pt x="154887" y="6406"/>
                    <a:pt x="155079" y="6507"/>
                    <a:pt x="155129" y="6557"/>
                  </a:cubicBezTo>
                  <a:cubicBezTo>
                    <a:pt x="155170" y="6640"/>
                    <a:pt x="154940" y="6745"/>
                    <a:pt x="154815" y="6766"/>
                  </a:cubicBezTo>
                  <a:cubicBezTo>
                    <a:pt x="154647" y="6808"/>
                    <a:pt x="154982" y="6954"/>
                    <a:pt x="155129" y="6975"/>
                  </a:cubicBezTo>
                  <a:cubicBezTo>
                    <a:pt x="155145" y="6983"/>
                    <a:pt x="155173" y="6987"/>
                    <a:pt x="155211" y="6987"/>
                  </a:cubicBezTo>
                  <a:cubicBezTo>
                    <a:pt x="155445" y="6987"/>
                    <a:pt x="156036" y="6848"/>
                    <a:pt x="156299" y="6848"/>
                  </a:cubicBezTo>
                  <a:cubicBezTo>
                    <a:pt x="156315" y="6848"/>
                    <a:pt x="156329" y="6849"/>
                    <a:pt x="156342" y="6850"/>
                  </a:cubicBezTo>
                  <a:cubicBezTo>
                    <a:pt x="156635" y="6871"/>
                    <a:pt x="157263" y="7247"/>
                    <a:pt x="157451" y="7352"/>
                  </a:cubicBezTo>
                  <a:cubicBezTo>
                    <a:pt x="157608" y="7439"/>
                    <a:pt x="157750" y="7483"/>
                    <a:pt x="157818" y="7483"/>
                  </a:cubicBezTo>
                  <a:cubicBezTo>
                    <a:pt x="157831" y="7483"/>
                    <a:pt x="157842" y="7481"/>
                    <a:pt x="157849" y="7477"/>
                  </a:cubicBezTo>
                  <a:cubicBezTo>
                    <a:pt x="157854" y="7472"/>
                    <a:pt x="157874" y="7469"/>
                    <a:pt x="157904" y="7469"/>
                  </a:cubicBezTo>
                  <a:cubicBezTo>
                    <a:pt x="157996" y="7469"/>
                    <a:pt x="158189" y="7493"/>
                    <a:pt x="158393" y="7540"/>
                  </a:cubicBezTo>
                  <a:lnTo>
                    <a:pt x="158623" y="7603"/>
                  </a:lnTo>
                  <a:lnTo>
                    <a:pt x="158727" y="7645"/>
                  </a:lnTo>
                  <a:cubicBezTo>
                    <a:pt x="158832" y="7749"/>
                    <a:pt x="158393" y="8210"/>
                    <a:pt x="158183" y="8377"/>
                  </a:cubicBezTo>
                  <a:cubicBezTo>
                    <a:pt x="158075" y="8453"/>
                    <a:pt x="158186" y="8490"/>
                    <a:pt x="158444" y="8490"/>
                  </a:cubicBezTo>
                  <a:cubicBezTo>
                    <a:pt x="158683" y="8490"/>
                    <a:pt x="159048" y="8458"/>
                    <a:pt x="159481" y="8398"/>
                  </a:cubicBezTo>
                  <a:lnTo>
                    <a:pt x="160276" y="8272"/>
                  </a:lnTo>
                  <a:cubicBezTo>
                    <a:pt x="160318" y="8272"/>
                    <a:pt x="160360" y="8189"/>
                    <a:pt x="160401" y="8126"/>
                  </a:cubicBezTo>
                  <a:lnTo>
                    <a:pt x="160422" y="8105"/>
                  </a:lnTo>
                  <a:cubicBezTo>
                    <a:pt x="160464" y="8063"/>
                    <a:pt x="160380" y="7959"/>
                    <a:pt x="160360" y="7896"/>
                  </a:cubicBezTo>
                  <a:cubicBezTo>
                    <a:pt x="160318" y="7854"/>
                    <a:pt x="160506" y="7791"/>
                    <a:pt x="160736" y="7749"/>
                  </a:cubicBezTo>
                  <a:lnTo>
                    <a:pt x="160904" y="7666"/>
                  </a:lnTo>
                  <a:lnTo>
                    <a:pt x="161050" y="7582"/>
                  </a:lnTo>
                  <a:cubicBezTo>
                    <a:pt x="161154" y="7504"/>
                    <a:pt x="161307" y="7482"/>
                    <a:pt x="161417" y="7482"/>
                  </a:cubicBezTo>
                  <a:cubicBezTo>
                    <a:pt x="161485" y="7482"/>
                    <a:pt x="161536" y="7490"/>
                    <a:pt x="161552" y="7498"/>
                  </a:cubicBezTo>
                  <a:cubicBezTo>
                    <a:pt x="161554" y="7501"/>
                    <a:pt x="161557" y="7502"/>
                    <a:pt x="161561" y="7502"/>
                  </a:cubicBezTo>
                  <a:cubicBezTo>
                    <a:pt x="161650" y="7502"/>
                    <a:pt x="162111" y="6744"/>
                    <a:pt x="162494" y="6724"/>
                  </a:cubicBezTo>
                  <a:cubicBezTo>
                    <a:pt x="162891" y="6703"/>
                    <a:pt x="162473" y="6515"/>
                    <a:pt x="162201" y="6452"/>
                  </a:cubicBezTo>
                  <a:cubicBezTo>
                    <a:pt x="161950" y="6410"/>
                    <a:pt x="161866" y="6180"/>
                    <a:pt x="161929" y="6096"/>
                  </a:cubicBezTo>
                  <a:cubicBezTo>
                    <a:pt x="161971" y="6013"/>
                    <a:pt x="161887" y="5824"/>
                    <a:pt x="161720" y="5699"/>
                  </a:cubicBezTo>
                  <a:lnTo>
                    <a:pt x="161573" y="5699"/>
                  </a:lnTo>
                  <a:cubicBezTo>
                    <a:pt x="161519" y="5707"/>
                    <a:pt x="161466" y="5710"/>
                    <a:pt x="161415" y="5710"/>
                  </a:cubicBezTo>
                  <a:cubicBezTo>
                    <a:pt x="160913" y="5710"/>
                    <a:pt x="160551" y="5364"/>
                    <a:pt x="160171" y="5155"/>
                  </a:cubicBezTo>
                  <a:cubicBezTo>
                    <a:pt x="159627" y="4862"/>
                    <a:pt x="159062" y="4548"/>
                    <a:pt x="158414" y="4443"/>
                  </a:cubicBezTo>
                  <a:lnTo>
                    <a:pt x="158225" y="4422"/>
                  </a:lnTo>
                  <a:cubicBezTo>
                    <a:pt x="158058" y="4255"/>
                    <a:pt x="157430" y="4088"/>
                    <a:pt x="156844" y="4046"/>
                  </a:cubicBezTo>
                  <a:lnTo>
                    <a:pt x="156405" y="3816"/>
                  </a:lnTo>
                  <a:cubicBezTo>
                    <a:pt x="155924" y="3565"/>
                    <a:pt x="155463" y="3418"/>
                    <a:pt x="154919" y="3418"/>
                  </a:cubicBezTo>
                  <a:cubicBezTo>
                    <a:pt x="154647" y="3418"/>
                    <a:pt x="154396" y="3376"/>
                    <a:pt x="154124" y="3355"/>
                  </a:cubicBezTo>
                  <a:cubicBezTo>
                    <a:pt x="153559" y="3293"/>
                    <a:pt x="152994" y="3062"/>
                    <a:pt x="152450" y="2979"/>
                  </a:cubicBezTo>
                  <a:cubicBezTo>
                    <a:pt x="151872" y="2882"/>
                    <a:pt x="151294" y="2749"/>
                    <a:pt x="150697" y="2749"/>
                  </a:cubicBezTo>
                  <a:cubicBezTo>
                    <a:pt x="150516" y="2749"/>
                    <a:pt x="150334" y="2761"/>
                    <a:pt x="150149" y="2790"/>
                  </a:cubicBezTo>
                  <a:lnTo>
                    <a:pt x="149960" y="2832"/>
                  </a:lnTo>
                  <a:cubicBezTo>
                    <a:pt x="149751" y="2790"/>
                    <a:pt x="149584" y="2749"/>
                    <a:pt x="149584" y="2728"/>
                  </a:cubicBezTo>
                  <a:cubicBezTo>
                    <a:pt x="149584" y="2686"/>
                    <a:pt x="149898" y="2623"/>
                    <a:pt x="150002" y="2581"/>
                  </a:cubicBezTo>
                  <a:cubicBezTo>
                    <a:pt x="150128" y="2560"/>
                    <a:pt x="150212" y="2518"/>
                    <a:pt x="150212" y="2477"/>
                  </a:cubicBezTo>
                  <a:cubicBezTo>
                    <a:pt x="150212" y="2456"/>
                    <a:pt x="149709" y="2435"/>
                    <a:pt x="149521" y="2414"/>
                  </a:cubicBezTo>
                  <a:cubicBezTo>
                    <a:pt x="149333" y="2372"/>
                    <a:pt x="150170" y="2330"/>
                    <a:pt x="150546" y="2226"/>
                  </a:cubicBezTo>
                  <a:cubicBezTo>
                    <a:pt x="150621" y="2204"/>
                    <a:pt x="150688" y="2194"/>
                    <a:pt x="150748" y="2194"/>
                  </a:cubicBezTo>
                  <a:cubicBezTo>
                    <a:pt x="150972" y="2194"/>
                    <a:pt x="151086" y="2322"/>
                    <a:pt x="151069" y="2372"/>
                  </a:cubicBezTo>
                  <a:cubicBezTo>
                    <a:pt x="151007" y="2477"/>
                    <a:pt x="151216" y="2560"/>
                    <a:pt x="151279" y="2560"/>
                  </a:cubicBezTo>
                  <a:cubicBezTo>
                    <a:pt x="151321" y="2560"/>
                    <a:pt x="151425" y="2351"/>
                    <a:pt x="151488" y="2309"/>
                  </a:cubicBezTo>
                  <a:cubicBezTo>
                    <a:pt x="151522" y="2258"/>
                    <a:pt x="151656" y="2220"/>
                    <a:pt x="151819" y="2220"/>
                  </a:cubicBezTo>
                  <a:cubicBezTo>
                    <a:pt x="151854" y="2220"/>
                    <a:pt x="151890" y="2222"/>
                    <a:pt x="151927" y="2226"/>
                  </a:cubicBezTo>
                  <a:lnTo>
                    <a:pt x="152095" y="2309"/>
                  </a:lnTo>
                  <a:cubicBezTo>
                    <a:pt x="152656" y="2564"/>
                    <a:pt x="153232" y="2709"/>
                    <a:pt x="153855" y="2709"/>
                  </a:cubicBezTo>
                  <a:cubicBezTo>
                    <a:pt x="153998" y="2709"/>
                    <a:pt x="154143" y="2701"/>
                    <a:pt x="154292" y="2686"/>
                  </a:cubicBezTo>
                  <a:cubicBezTo>
                    <a:pt x="154440" y="2673"/>
                    <a:pt x="154591" y="2664"/>
                    <a:pt x="154743" y="2664"/>
                  </a:cubicBezTo>
                  <a:cubicBezTo>
                    <a:pt x="155081" y="2664"/>
                    <a:pt x="155424" y="2709"/>
                    <a:pt x="155756" y="2853"/>
                  </a:cubicBezTo>
                  <a:cubicBezTo>
                    <a:pt x="156036" y="2980"/>
                    <a:pt x="156308" y="2999"/>
                    <a:pt x="156587" y="2999"/>
                  </a:cubicBezTo>
                  <a:cubicBezTo>
                    <a:pt x="156705" y="2999"/>
                    <a:pt x="156824" y="2996"/>
                    <a:pt x="156946" y="2996"/>
                  </a:cubicBezTo>
                  <a:cubicBezTo>
                    <a:pt x="157009" y="2996"/>
                    <a:pt x="157073" y="2997"/>
                    <a:pt x="157137" y="3000"/>
                  </a:cubicBezTo>
                  <a:lnTo>
                    <a:pt x="157639" y="3042"/>
                  </a:lnTo>
                  <a:cubicBezTo>
                    <a:pt x="158183" y="3083"/>
                    <a:pt x="160046" y="3293"/>
                    <a:pt x="160569" y="3460"/>
                  </a:cubicBezTo>
                  <a:cubicBezTo>
                    <a:pt x="160790" y="3537"/>
                    <a:pt x="161029" y="3565"/>
                    <a:pt x="161227" y="3565"/>
                  </a:cubicBezTo>
                  <a:cubicBezTo>
                    <a:pt x="161459" y="3565"/>
                    <a:pt x="161634" y="3526"/>
                    <a:pt x="161657" y="3481"/>
                  </a:cubicBezTo>
                  <a:cubicBezTo>
                    <a:pt x="161720" y="3397"/>
                    <a:pt x="161427" y="3293"/>
                    <a:pt x="161322" y="3293"/>
                  </a:cubicBezTo>
                  <a:cubicBezTo>
                    <a:pt x="161217" y="3293"/>
                    <a:pt x="160799" y="3000"/>
                    <a:pt x="160380" y="2644"/>
                  </a:cubicBezTo>
                  <a:lnTo>
                    <a:pt x="159753" y="2560"/>
                  </a:lnTo>
                  <a:lnTo>
                    <a:pt x="159230" y="2518"/>
                  </a:lnTo>
                  <a:cubicBezTo>
                    <a:pt x="158733" y="2240"/>
                    <a:pt x="158274" y="2057"/>
                    <a:pt x="158211" y="2057"/>
                  </a:cubicBezTo>
                  <a:cubicBezTo>
                    <a:pt x="158208" y="2057"/>
                    <a:pt x="158205" y="2057"/>
                    <a:pt x="158204" y="2058"/>
                  </a:cubicBezTo>
                  <a:cubicBezTo>
                    <a:pt x="158183" y="2058"/>
                    <a:pt x="157911" y="1828"/>
                    <a:pt x="157849" y="1744"/>
                  </a:cubicBezTo>
                  <a:cubicBezTo>
                    <a:pt x="157765" y="1681"/>
                    <a:pt x="157388" y="1514"/>
                    <a:pt x="157033" y="1389"/>
                  </a:cubicBezTo>
                  <a:lnTo>
                    <a:pt x="156761" y="1326"/>
                  </a:lnTo>
                  <a:lnTo>
                    <a:pt x="155463" y="1096"/>
                  </a:lnTo>
                  <a:cubicBezTo>
                    <a:pt x="154020" y="886"/>
                    <a:pt x="152409" y="656"/>
                    <a:pt x="151844" y="573"/>
                  </a:cubicBezTo>
                  <a:lnTo>
                    <a:pt x="151362" y="531"/>
                  </a:lnTo>
                  <a:cubicBezTo>
                    <a:pt x="150797" y="489"/>
                    <a:pt x="150274" y="468"/>
                    <a:pt x="149751" y="384"/>
                  </a:cubicBezTo>
                  <a:cubicBezTo>
                    <a:pt x="149120" y="279"/>
                    <a:pt x="148467" y="195"/>
                    <a:pt x="147808" y="195"/>
                  </a:cubicBezTo>
                  <a:cubicBezTo>
                    <a:pt x="147550" y="195"/>
                    <a:pt x="147291" y="208"/>
                    <a:pt x="147031" y="238"/>
                  </a:cubicBezTo>
                  <a:cubicBezTo>
                    <a:pt x="146885" y="238"/>
                    <a:pt x="146717" y="154"/>
                    <a:pt x="146571" y="133"/>
                  </a:cubicBezTo>
                  <a:lnTo>
                    <a:pt x="146090" y="29"/>
                  </a:lnTo>
                  <a:cubicBezTo>
                    <a:pt x="144897" y="175"/>
                    <a:pt x="144206" y="280"/>
                    <a:pt x="144604" y="280"/>
                  </a:cubicBezTo>
                  <a:lnTo>
                    <a:pt x="145085" y="280"/>
                  </a:lnTo>
                  <a:cubicBezTo>
                    <a:pt x="145336" y="280"/>
                    <a:pt x="144918" y="363"/>
                    <a:pt x="144165" y="468"/>
                  </a:cubicBezTo>
                  <a:lnTo>
                    <a:pt x="143453" y="342"/>
                  </a:lnTo>
                  <a:lnTo>
                    <a:pt x="142533" y="175"/>
                  </a:lnTo>
                  <a:cubicBezTo>
                    <a:pt x="142399" y="180"/>
                    <a:pt x="142236" y="183"/>
                    <a:pt x="142050" y="183"/>
                  </a:cubicBezTo>
                  <a:cubicBezTo>
                    <a:pt x="140961" y="183"/>
                    <a:pt x="139112" y="105"/>
                    <a:pt x="138175" y="105"/>
                  </a:cubicBezTo>
                  <a:cubicBezTo>
                    <a:pt x="138015" y="105"/>
                    <a:pt x="137882" y="107"/>
                    <a:pt x="137783" y="112"/>
                  </a:cubicBezTo>
                  <a:cubicBezTo>
                    <a:pt x="137087" y="112"/>
                    <a:pt x="134085" y="0"/>
                    <a:pt x="1325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1" name="Google Shape;1621;p45"/>
          <p:cNvGrpSpPr/>
          <p:nvPr/>
        </p:nvGrpSpPr>
        <p:grpSpPr>
          <a:xfrm>
            <a:off x="1712554" y="2101011"/>
            <a:ext cx="1956966" cy="484244"/>
            <a:chOff x="-1648119" y="3591836"/>
            <a:chExt cx="4594897" cy="1285489"/>
          </a:xfrm>
        </p:grpSpPr>
        <p:grpSp>
          <p:nvGrpSpPr>
            <p:cNvPr id="1622" name="Google Shape;1622;p45"/>
            <p:cNvGrpSpPr/>
            <p:nvPr/>
          </p:nvGrpSpPr>
          <p:grpSpPr>
            <a:xfrm rot="10800000">
              <a:off x="-1648119" y="3591836"/>
              <a:ext cx="4575248" cy="645853"/>
              <a:chOff x="1681275" y="728975"/>
              <a:chExt cx="4253275" cy="490025"/>
            </a:xfrm>
          </p:grpSpPr>
          <p:sp>
            <p:nvSpPr>
              <p:cNvPr id="1623" name="Google Shape;1623;p45"/>
              <p:cNvSpPr/>
              <p:nvPr/>
            </p:nvSpPr>
            <p:spPr>
              <a:xfrm>
                <a:off x="1718400" y="747425"/>
                <a:ext cx="4072300" cy="415525"/>
              </a:xfrm>
              <a:custGeom>
                <a:avLst/>
                <a:gdLst/>
                <a:ahLst/>
                <a:cxnLst/>
                <a:rect l="l" t="t" r="r" b="b"/>
                <a:pathLst>
                  <a:path w="162892" h="16621" extrusionOk="0">
                    <a:moveTo>
                      <a:pt x="145127" y="1055"/>
                    </a:moveTo>
                    <a:cubicBezTo>
                      <a:pt x="145303" y="1055"/>
                      <a:pt x="145480" y="1111"/>
                      <a:pt x="145650" y="1179"/>
                    </a:cubicBezTo>
                    <a:cubicBezTo>
                      <a:pt x="145336" y="1179"/>
                      <a:pt x="145002" y="1200"/>
                      <a:pt x="144688" y="1200"/>
                    </a:cubicBezTo>
                    <a:cubicBezTo>
                      <a:pt x="144831" y="1095"/>
                      <a:pt x="144979" y="1055"/>
                      <a:pt x="145127" y="1055"/>
                    </a:cubicBezTo>
                    <a:close/>
                    <a:moveTo>
                      <a:pt x="151556" y="1092"/>
                    </a:moveTo>
                    <a:cubicBezTo>
                      <a:pt x="151626" y="1092"/>
                      <a:pt x="151676" y="1161"/>
                      <a:pt x="151676" y="1179"/>
                    </a:cubicBezTo>
                    <a:cubicBezTo>
                      <a:pt x="151676" y="1200"/>
                      <a:pt x="151613" y="1242"/>
                      <a:pt x="151572" y="1242"/>
                    </a:cubicBezTo>
                    <a:cubicBezTo>
                      <a:pt x="151509" y="1242"/>
                      <a:pt x="151321" y="1200"/>
                      <a:pt x="151300" y="1179"/>
                    </a:cubicBezTo>
                    <a:cubicBezTo>
                      <a:pt x="151300" y="1158"/>
                      <a:pt x="151488" y="1117"/>
                      <a:pt x="151530" y="1096"/>
                    </a:cubicBezTo>
                    <a:cubicBezTo>
                      <a:pt x="151539" y="1093"/>
                      <a:pt x="151548" y="1092"/>
                      <a:pt x="151556" y="1092"/>
                    </a:cubicBezTo>
                    <a:close/>
                    <a:moveTo>
                      <a:pt x="153915" y="1200"/>
                    </a:moveTo>
                    <a:cubicBezTo>
                      <a:pt x="153915" y="1200"/>
                      <a:pt x="153936" y="1305"/>
                      <a:pt x="153936" y="1347"/>
                    </a:cubicBezTo>
                    <a:cubicBezTo>
                      <a:pt x="153936" y="1368"/>
                      <a:pt x="153894" y="1389"/>
                      <a:pt x="153894" y="1389"/>
                    </a:cubicBezTo>
                    <a:cubicBezTo>
                      <a:pt x="153873" y="1389"/>
                      <a:pt x="153873" y="1368"/>
                      <a:pt x="153873" y="1347"/>
                    </a:cubicBezTo>
                    <a:cubicBezTo>
                      <a:pt x="153873" y="1305"/>
                      <a:pt x="153894" y="1242"/>
                      <a:pt x="153915" y="1200"/>
                    </a:cubicBezTo>
                    <a:close/>
                    <a:moveTo>
                      <a:pt x="139603" y="1389"/>
                    </a:moveTo>
                    <a:cubicBezTo>
                      <a:pt x="139666" y="1389"/>
                      <a:pt x="139687" y="1451"/>
                      <a:pt x="139687" y="1451"/>
                    </a:cubicBezTo>
                    <a:cubicBezTo>
                      <a:pt x="139687" y="1472"/>
                      <a:pt x="139645" y="1472"/>
                      <a:pt x="139603" y="1472"/>
                    </a:cubicBezTo>
                    <a:cubicBezTo>
                      <a:pt x="139561" y="1472"/>
                      <a:pt x="139478" y="1451"/>
                      <a:pt x="139478" y="1409"/>
                    </a:cubicBezTo>
                    <a:cubicBezTo>
                      <a:pt x="139478" y="1389"/>
                      <a:pt x="139582" y="1389"/>
                      <a:pt x="139603" y="1389"/>
                    </a:cubicBezTo>
                    <a:close/>
                    <a:moveTo>
                      <a:pt x="154564" y="1409"/>
                    </a:moveTo>
                    <a:cubicBezTo>
                      <a:pt x="154626" y="1409"/>
                      <a:pt x="154815" y="1472"/>
                      <a:pt x="154815" y="1472"/>
                    </a:cubicBezTo>
                    <a:cubicBezTo>
                      <a:pt x="154815" y="1472"/>
                      <a:pt x="154647" y="1514"/>
                      <a:pt x="154606" y="1556"/>
                    </a:cubicBezTo>
                    <a:cubicBezTo>
                      <a:pt x="154599" y="1558"/>
                      <a:pt x="154592" y="1559"/>
                      <a:pt x="154584" y="1559"/>
                    </a:cubicBezTo>
                    <a:cubicBezTo>
                      <a:pt x="154525" y="1559"/>
                      <a:pt x="154459" y="1491"/>
                      <a:pt x="154459" y="1472"/>
                    </a:cubicBezTo>
                    <a:cubicBezTo>
                      <a:pt x="154459" y="1451"/>
                      <a:pt x="154522" y="1409"/>
                      <a:pt x="154564" y="1409"/>
                    </a:cubicBezTo>
                    <a:close/>
                    <a:moveTo>
                      <a:pt x="155401" y="1598"/>
                    </a:moveTo>
                    <a:cubicBezTo>
                      <a:pt x="155463" y="1598"/>
                      <a:pt x="155673" y="1661"/>
                      <a:pt x="155694" y="1661"/>
                    </a:cubicBezTo>
                    <a:cubicBezTo>
                      <a:pt x="155694" y="1661"/>
                      <a:pt x="155484" y="1681"/>
                      <a:pt x="155401" y="1681"/>
                    </a:cubicBezTo>
                    <a:cubicBezTo>
                      <a:pt x="155338" y="1681"/>
                      <a:pt x="155275" y="1640"/>
                      <a:pt x="155275" y="1619"/>
                    </a:cubicBezTo>
                    <a:cubicBezTo>
                      <a:pt x="155275" y="1619"/>
                      <a:pt x="155338" y="1598"/>
                      <a:pt x="155401" y="1598"/>
                    </a:cubicBezTo>
                    <a:close/>
                    <a:moveTo>
                      <a:pt x="156171" y="1754"/>
                    </a:moveTo>
                    <a:cubicBezTo>
                      <a:pt x="156225" y="1754"/>
                      <a:pt x="156279" y="1811"/>
                      <a:pt x="156279" y="1828"/>
                    </a:cubicBezTo>
                    <a:cubicBezTo>
                      <a:pt x="156279" y="1870"/>
                      <a:pt x="156217" y="1891"/>
                      <a:pt x="156175" y="1891"/>
                    </a:cubicBezTo>
                    <a:cubicBezTo>
                      <a:pt x="156091" y="1891"/>
                      <a:pt x="155903" y="1870"/>
                      <a:pt x="155924" y="1828"/>
                    </a:cubicBezTo>
                    <a:cubicBezTo>
                      <a:pt x="155924" y="1828"/>
                      <a:pt x="156091" y="1786"/>
                      <a:pt x="156133" y="1765"/>
                    </a:cubicBezTo>
                    <a:cubicBezTo>
                      <a:pt x="156145" y="1757"/>
                      <a:pt x="156158" y="1754"/>
                      <a:pt x="156171" y="1754"/>
                    </a:cubicBezTo>
                    <a:close/>
                    <a:moveTo>
                      <a:pt x="136109" y="1828"/>
                    </a:moveTo>
                    <a:cubicBezTo>
                      <a:pt x="136151" y="1828"/>
                      <a:pt x="136339" y="1870"/>
                      <a:pt x="136339" y="1891"/>
                    </a:cubicBezTo>
                    <a:cubicBezTo>
                      <a:pt x="136339" y="1891"/>
                      <a:pt x="136193" y="1933"/>
                      <a:pt x="136130" y="1974"/>
                    </a:cubicBezTo>
                    <a:cubicBezTo>
                      <a:pt x="136125" y="1977"/>
                      <a:pt x="136120" y="1978"/>
                      <a:pt x="136115" y="1978"/>
                    </a:cubicBezTo>
                    <a:cubicBezTo>
                      <a:pt x="136071" y="1978"/>
                      <a:pt x="136004" y="1909"/>
                      <a:pt x="136004" y="1891"/>
                    </a:cubicBezTo>
                    <a:cubicBezTo>
                      <a:pt x="136004" y="1870"/>
                      <a:pt x="136046" y="1828"/>
                      <a:pt x="136109" y="1828"/>
                    </a:cubicBezTo>
                    <a:close/>
                    <a:moveTo>
                      <a:pt x="142533" y="1870"/>
                    </a:moveTo>
                    <a:cubicBezTo>
                      <a:pt x="142595" y="1870"/>
                      <a:pt x="142784" y="1912"/>
                      <a:pt x="142784" y="1912"/>
                    </a:cubicBezTo>
                    <a:cubicBezTo>
                      <a:pt x="142784" y="1912"/>
                      <a:pt x="142616" y="1974"/>
                      <a:pt x="142574" y="1995"/>
                    </a:cubicBezTo>
                    <a:cubicBezTo>
                      <a:pt x="142568" y="1998"/>
                      <a:pt x="142560" y="1999"/>
                      <a:pt x="142553" y="1999"/>
                    </a:cubicBezTo>
                    <a:cubicBezTo>
                      <a:pt x="142494" y="1999"/>
                      <a:pt x="142428" y="1930"/>
                      <a:pt x="142428" y="1912"/>
                    </a:cubicBezTo>
                    <a:cubicBezTo>
                      <a:pt x="142428" y="1891"/>
                      <a:pt x="142491" y="1870"/>
                      <a:pt x="142533" y="1870"/>
                    </a:cubicBezTo>
                    <a:close/>
                    <a:moveTo>
                      <a:pt x="141405" y="1892"/>
                    </a:moveTo>
                    <a:cubicBezTo>
                      <a:pt x="141583" y="1892"/>
                      <a:pt x="141765" y="1948"/>
                      <a:pt x="141947" y="2016"/>
                    </a:cubicBezTo>
                    <a:cubicBezTo>
                      <a:pt x="141633" y="2016"/>
                      <a:pt x="141277" y="2016"/>
                      <a:pt x="140963" y="2037"/>
                    </a:cubicBezTo>
                    <a:cubicBezTo>
                      <a:pt x="141107" y="1932"/>
                      <a:pt x="141255" y="1892"/>
                      <a:pt x="141405" y="1892"/>
                    </a:cubicBezTo>
                    <a:close/>
                    <a:moveTo>
                      <a:pt x="145211" y="1661"/>
                    </a:moveTo>
                    <a:lnTo>
                      <a:pt x="145859" y="1891"/>
                    </a:lnTo>
                    <a:lnTo>
                      <a:pt x="146278" y="2079"/>
                    </a:lnTo>
                    <a:cubicBezTo>
                      <a:pt x="146509" y="2054"/>
                      <a:pt x="146652" y="2043"/>
                      <a:pt x="146704" y="2043"/>
                    </a:cubicBezTo>
                    <a:cubicBezTo>
                      <a:pt x="146783" y="2043"/>
                      <a:pt x="146645" y="2070"/>
                      <a:pt x="146278" y="2121"/>
                    </a:cubicBezTo>
                    <a:lnTo>
                      <a:pt x="145190" y="2121"/>
                    </a:lnTo>
                    <a:cubicBezTo>
                      <a:pt x="144583" y="2016"/>
                      <a:pt x="144081" y="1870"/>
                      <a:pt x="144081" y="1828"/>
                    </a:cubicBezTo>
                    <a:cubicBezTo>
                      <a:pt x="144081" y="1807"/>
                      <a:pt x="144583" y="1723"/>
                      <a:pt x="145211" y="1661"/>
                    </a:cubicBezTo>
                    <a:close/>
                    <a:moveTo>
                      <a:pt x="139919" y="1931"/>
                    </a:moveTo>
                    <a:cubicBezTo>
                      <a:pt x="140099" y="1931"/>
                      <a:pt x="140117" y="2164"/>
                      <a:pt x="139939" y="2164"/>
                    </a:cubicBezTo>
                    <a:cubicBezTo>
                      <a:pt x="139932" y="2164"/>
                      <a:pt x="139925" y="2164"/>
                      <a:pt x="139917" y="2163"/>
                    </a:cubicBezTo>
                    <a:cubicBezTo>
                      <a:pt x="139687" y="2142"/>
                      <a:pt x="139499" y="2037"/>
                      <a:pt x="139499" y="2016"/>
                    </a:cubicBezTo>
                    <a:cubicBezTo>
                      <a:pt x="139499" y="1974"/>
                      <a:pt x="139687" y="1933"/>
                      <a:pt x="139896" y="1933"/>
                    </a:cubicBezTo>
                    <a:cubicBezTo>
                      <a:pt x="139904" y="1932"/>
                      <a:pt x="139911" y="1931"/>
                      <a:pt x="139919" y="1931"/>
                    </a:cubicBezTo>
                    <a:close/>
                    <a:moveTo>
                      <a:pt x="43618" y="4749"/>
                    </a:moveTo>
                    <a:cubicBezTo>
                      <a:pt x="45056" y="4749"/>
                      <a:pt x="46054" y="4768"/>
                      <a:pt x="46054" y="4799"/>
                    </a:cubicBezTo>
                    <a:cubicBezTo>
                      <a:pt x="46054" y="4820"/>
                      <a:pt x="44171" y="4862"/>
                      <a:pt x="41890" y="4925"/>
                    </a:cubicBezTo>
                    <a:lnTo>
                      <a:pt x="29922" y="5218"/>
                    </a:lnTo>
                    <a:cubicBezTo>
                      <a:pt x="28771" y="5239"/>
                      <a:pt x="27730" y="5249"/>
                      <a:pt x="26977" y="5249"/>
                    </a:cubicBezTo>
                    <a:cubicBezTo>
                      <a:pt x="26223" y="5249"/>
                      <a:pt x="25758" y="5239"/>
                      <a:pt x="25758" y="5218"/>
                    </a:cubicBezTo>
                    <a:lnTo>
                      <a:pt x="25758" y="5176"/>
                    </a:lnTo>
                    <a:lnTo>
                      <a:pt x="25779" y="5155"/>
                    </a:lnTo>
                    <a:cubicBezTo>
                      <a:pt x="25821" y="5134"/>
                      <a:pt x="27725" y="5071"/>
                      <a:pt x="30005" y="5029"/>
                    </a:cubicBezTo>
                    <a:lnTo>
                      <a:pt x="41890" y="4757"/>
                    </a:lnTo>
                    <a:cubicBezTo>
                      <a:pt x="42507" y="4752"/>
                      <a:pt x="43092" y="4749"/>
                      <a:pt x="43618" y="4749"/>
                    </a:cubicBezTo>
                    <a:close/>
                    <a:moveTo>
                      <a:pt x="156279" y="5699"/>
                    </a:moveTo>
                    <a:cubicBezTo>
                      <a:pt x="156300" y="5699"/>
                      <a:pt x="156405" y="5741"/>
                      <a:pt x="156405" y="5762"/>
                    </a:cubicBezTo>
                    <a:cubicBezTo>
                      <a:pt x="156405" y="5783"/>
                      <a:pt x="156300" y="5783"/>
                      <a:pt x="156279" y="5783"/>
                    </a:cubicBezTo>
                    <a:cubicBezTo>
                      <a:pt x="156217" y="5783"/>
                      <a:pt x="156196" y="5741"/>
                      <a:pt x="156196" y="5741"/>
                    </a:cubicBezTo>
                    <a:cubicBezTo>
                      <a:pt x="156196" y="5699"/>
                      <a:pt x="156238" y="5699"/>
                      <a:pt x="156279" y="5699"/>
                    </a:cubicBezTo>
                    <a:close/>
                    <a:moveTo>
                      <a:pt x="4855" y="5783"/>
                    </a:moveTo>
                    <a:cubicBezTo>
                      <a:pt x="5002" y="5783"/>
                      <a:pt x="5378" y="5803"/>
                      <a:pt x="5378" y="5845"/>
                    </a:cubicBezTo>
                    <a:cubicBezTo>
                      <a:pt x="5378" y="5866"/>
                      <a:pt x="5023" y="5908"/>
                      <a:pt x="4897" y="5908"/>
                    </a:cubicBezTo>
                    <a:cubicBezTo>
                      <a:pt x="4868" y="5916"/>
                      <a:pt x="4841" y="5920"/>
                      <a:pt x="4814" y="5920"/>
                    </a:cubicBezTo>
                    <a:cubicBezTo>
                      <a:pt x="4706" y="5920"/>
                      <a:pt x="4625" y="5862"/>
                      <a:pt x="4625" y="5845"/>
                    </a:cubicBezTo>
                    <a:cubicBezTo>
                      <a:pt x="4604" y="5803"/>
                      <a:pt x="4730" y="5783"/>
                      <a:pt x="4855" y="5783"/>
                    </a:cubicBezTo>
                    <a:close/>
                    <a:moveTo>
                      <a:pt x="153546" y="7035"/>
                    </a:moveTo>
                    <a:cubicBezTo>
                      <a:pt x="153623" y="7035"/>
                      <a:pt x="153706" y="7103"/>
                      <a:pt x="153706" y="7122"/>
                    </a:cubicBezTo>
                    <a:cubicBezTo>
                      <a:pt x="153706" y="7143"/>
                      <a:pt x="153622" y="7163"/>
                      <a:pt x="153517" y="7163"/>
                    </a:cubicBezTo>
                    <a:cubicBezTo>
                      <a:pt x="153413" y="7163"/>
                      <a:pt x="153162" y="7122"/>
                      <a:pt x="153162" y="7122"/>
                    </a:cubicBezTo>
                    <a:cubicBezTo>
                      <a:pt x="153162" y="7122"/>
                      <a:pt x="153413" y="7059"/>
                      <a:pt x="153517" y="7038"/>
                    </a:cubicBezTo>
                    <a:cubicBezTo>
                      <a:pt x="153527" y="7036"/>
                      <a:pt x="153536" y="7035"/>
                      <a:pt x="153546" y="7035"/>
                    </a:cubicBezTo>
                    <a:close/>
                    <a:moveTo>
                      <a:pt x="4813" y="7268"/>
                    </a:moveTo>
                    <a:cubicBezTo>
                      <a:pt x="5127" y="7268"/>
                      <a:pt x="5420" y="7310"/>
                      <a:pt x="5420" y="7331"/>
                    </a:cubicBezTo>
                    <a:cubicBezTo>
                      <a:pt x="5441" y="7352"/>
                      <a:pt x="5148" y="7415"/>
                      <a:pt x="4834" y="7456"/>
                    </a:cubicBezTo>
                    <a:cubicBezTo>
                      <a:pt x="4733" y="7475"/>
                      <a:pt x="4579" y="7483"/>
                      <a:pt x="4414" y="7483"/>
                    </a:cubicBezTo>
                    <a:cubicBezTo>
                      <a:pt x="4036" y="7483"/>
                      <a:pt x="3600" y="7444"/>
                      <a:pt x="3600" y="7415"/>
                    </a:cubicBezTo>
                    <a:cubicBezTo>
                      <a:pt x="3600" y="7352"/>
                      <a:pt x="4500" y="7268"/>
                      <a:pt x="4813" y="7268"/>
                    </a:cubicBezTo>
                    <a:close/>
                    <a:moveTo>
                      <a:pt x="2972" y="7666"/>
                    </a:moveTo>
                    <a:cubicBezTo>
                      <a:pt x="3077" y="7666"/>
                      <a:pt x="3349" y="7728"/>
                      <a:pt x="3349" y="7728"/>
                    </a:cubicBezTo>
                    <a:cubicBezTo>
                      <a:pt x="3349" y="7728"/>
                      <a:pt x="3077" y="7770"/>
                      <a:pt x="2972" y="7791"/>
                    </a:cubicBezTo>
                    <a:cubicBezTo>
                      <a:pt x="2952" y="7799"/>
                      <a:pt x="2933" y="7803"/>
                      <a:pt x="2916" y="7803"/>
                    </a:cubicBezTo>
                    <a:cubicBezTo>
                      <a:pt x="2845" y="7803"/>
                      <a:pt x="2805" y="7745"/>
                      <a:pt x="2805" y="7728"/>
                    </a:cubicBezTo>
                    <a:cubicBezTo>
                      <a:pt x="2805" y="7687"/>
                      <a:pt x="2867" y="7666"/>
                      <a:pt x="2972" y="7666"/>
                    </a:cubicBezTo>
                    <a:close/>
                    <a:moveTo>
                      <a:pt x="3139" y="8461"/>
                    </a:moveTo>
                    <a:cubicBezTo>
                      <a:pt x="3286" y="8461"/>
                      <a:pt x="3432" y="8482"/>
                      <a:pt x="3432" y="8503"/>
                    </a:cubicBezTo>
                    <a:cubicBezTo>
                      <a:pt x="3432" y="8503"/>
                      <a:pt x="3286" y="8524"/>
                      <a:pt x="3139" y="8524"/>
                    </a:cubicBezTo>
                    <a:cubicBezTo>
                      <a:pt x="2972" y="8524"/>
                      <a:pt x="2595" y="8503"/>
                      <a:pt x="2595" y="8503"/>
                    </a:cubicBezTo>
                    <a:cubicBezTo>
                      <a:pt x="2595" y="8482"/>
                      <a:pt x="2972" y="8461"/>
                      <a:pt x="3139" y="8461"/>
                    </a:cubicBezTo>
                    <a:close/>
                    <a:moveTo>
                      <a:pt x="4714" y="8517"/>
                    </a:moveTo>
                    <a:cubicBezTo>
                      <a:pt x="4832" y="8517"/>
                      <a:pt x="4933" y="8530"/>
                      <a:pt x="4960" y="8565"/>
                    </a:cubicBezTo>
                    <a:cubicBezTo>
                      <a:pt x="5014" y="8601"/>
                      <a:pt x="4697" y="8745"/>
                      <a:pt x="4487" y="8745"/>
                    </a:cubicBezTo>
                    <a:cubicBezTo>
                      <a:pt x="4453" y="8745"/>
                      <a:pt x="4421" y="8742"/>
                      <a:pt x="4395" y="8733"/>
                    </a:cubicBezTo>
                    <a:cubicBezTo>
                      <a:pt x="4207" y="8670"/>
                      <a:pt x="4165" y="8607"/>
                      <a:pt x="4290" y="8565"/>
                    </a:cubicBezTo>
                    <a:cubicBezTo>
                      <a:pt x="4363" y="8541"/>
                      <a:pt x="4554" y="8517"/>
                      <a:pt x="4714" y="8517"/>
                    </a:cubicBezTo>
                    <a:close/>
                    <a:moveTo>
                      <a:pt x="157472" y="9005"/>
                    </a:moveTo>
                    <a:cubicBezTo>
                      <a:pt x="157514" y="9005"/>
                      <a:pt x="157556" y="9047"/>
                      <a:pt x="157556" y="9047"/>
                    </a:cubicBezTo>
                    <a:cubicBezTo>
                      <a:pt x="157556" y="9088"/>
                      <a:pt x="157493" y="9088"/>
                      <a:pt x="157472" y="9088"/>
                    </a:cubicBezTo>
                    <a:cubicBezTo>
                      <a:pt x="157466" y="9091"/>
                      <a:pt x="157459" y="9093"/>
                      <a:pt x="157451" y="9093"/>
                    </a:cubicBezTo>
                    <a:cubicBezTo>
                      <a:pt x="157403" y="9093"/>
                      <a:pt x="157329" y="9044"/>
                      <a:pt x="157347" y="9026"/>
                    </a:cubicBezTo>
                    <a:cubicBezTo>
                      <a:pt x="157347" y="9005"/>
                      <a:pt x="157451" y="9005"/>
                      <a:pt x="157472" y="9005"/>
                    </a:cubicBezTo>
                    <a:close/>
                    <a:moveTo>
                      <a:pt x="4109" y="10613"/>
                    </a:moveTo>
                    <a:cubicBezTo>
                      <a:pt x="4186" y="10613"/>
                      <a:pt x="4269" y="10681"/>
                      <a:pt x="4269" y="10700"/>
                    </a:cubicBezTo>
                    <a:cubicBezTo>
                      <a:pt x="4269" y="10720"/>
                      <a:pt x="4186" y="10762"/>
                      <a:pt x="4081" y="10762"/>
                    </a:cubicBezTo>
                    <a:cubicBezTo>
                      <a:pt x="3976" y="10762"/>
                      <a:pt x="3704" y="10720"/>
                      <a:pt x="3704" y="10700"/>
                    </a:cubicBezTo>
                    <a:cubicBezTo>
                      <a:pt x="3704" y="10700"/>
                      <a:pt x="3976" y="10658"/>
                      <a:pt x="4081" y="10616"/>
                    </a:cubicBezTo>
                    <a:cubicBezTo>
                      <a:pt x="4090" y="10614"/>
                      <a:pt x="4100" y="10613"/>
                      <a:pt x="4109" y="10613"/>
                    </a:cubicBezTo>
                    <a:close/>
                    <a:moveTo>
                      <a:pt x="4625" y="10595"/>
                    </a:moveTo>
                    <a:cubicBezTo>
                      <a:pt x="4625" y="10595"/>
                      <a:pt x="4646" y="10700"/>
                      <a:pt x="4646" y="10720"/>
                    </a:cubicBezTo>
                    <a:cubicBezTo>
                      <a:pt x="4646" y="10762"/>
                      <a:pt x="4604" y="10783"/>
                      <a:pt x="4604" y="10783"/>
                    </a:cubicBezTo>
                    <a:cubicBezTo>
                      <a:pt x="4583" y="10783"/>
                      <a:pt x="4583" y="10762"/>
                      <a:pt x="4583" y="10720"/>
                    </a:cubicBezTo>
                    <a:cubicBezTo>
                      <a:pt x="4583" y="10679"/>
                      <a:pt x="4604" y="10595"/>
                      <a:pt x="4625" y="10595"/>
                    </a:cubicBezTo>
                    <a:close/>
                    <a:moveTo>
                      <a:pt x="145969" y="10750"/>
                    </a:moveTo>
                    <a:cubicBezTo>
                      <a:pt x="146125" y="10750"/>
                      <a:pt x="146112" y="10813"/>
                      <a:pt x="146069" y="11013"/>
                    </a:cubicBezTo>
                    <a:cubicBezTo>
                      <a:pt x="145964" y="10972"/>
                      <a:pt x="145839" y="10909"/>
                      <a:pt x="145629" y="10783"/>
                    </a:cubicBezTo>
                    <a:cubicBezTo>
                      <a:pt x="145788" y="10763"/>
                      <a:pt x="145897" y="10750"/>
                      <a:pt x="145969" y="10750"/>
                    </a:cubicBezTo>
                    <a:close/>
                    <a:moveTo>
                      <a:pt x="144701" y="11531"/>
                    </a:moveTo>
                    <a:cubicBezTo>
                      <a:pt x="144793" y="11531"/>
                      <a:pt x="144922" y="11565"/>
                      <a:pt x="144939" y="11599"/>
                    </a:cubicBezTo>
                    <a:cubicBezTo>
                      <a:pt x="144939" y="11599"/>
                      <a:pt x="144730" y="11620"/>
                      <a:pt x="144646" y="11620"/>
                    </a:cubicBezTo>
                    <a:cubicBezTo>
                      <a:pt x="144583" y="11620"/>
                      <a:pt x="144520" y="11578"/>
                      <a:pt x="144520" y="11557"/>
                    </a:cubicBezTo>
                    <a:cubicBezTo>
                      <a:pt x="144520" y="11557"/>
                      <a:pt x="144583" y="11537"/>
                      <a:pt x="144646" y="11537"/>
                    </a:cubicBezTo>
                    <a:cubicBezTo>
                      <a:pt x="144661" y="11533"/>
                      <a:pt x="144680" y="11531"/>
                      <a:pt x="144701" y="11531"/>
                    </a:cubicBezTo>
                    <a:close/>
                    <a:moveTo>
                      <a:pt x="94994" y="12980"/>
                    </a:moveTo>
                    <a:cubicBezTo>
                      <a:pt x="95015" y="12980"/>
                      <a:pt x="95120" y="13001"/>
                      <a:pt x="95120" y="13022"/>
                    </a:cubicBezTo>
                    <a:cubicBezTo>
                      <a:pt x="95120" y="13064"/>
                      <a:pt x="95015" y="13064"/>
                      <a:pt x="94994" y="13064"/>
                    </a:cubicBezTo>
                    <a:cubicBezTo>
                      <a:pt x="94931" y="13064"/>
                      <a:pt x="94910" y="13001"/>
                      <a:pt x="94910" y="13001"/>
                    </a:cubicBezTo>
                    <a:cubicBezTo>
                      <a:pt x="94910" y="12980"/>
                      <a:pt x="94952" y="12980"/>
                      <a:pt x="94994" y="12980"/>
                    </a:cubicBezTo>
                    <a:close/>
                    <a:moveTo>
                      <a:pt x="78611" y="12897"/>
                    </a:moveTo>
                    <a:cubicBezTo>
                      <a:pt x="78611" y="12897"/>
                      <a:pt x="78653" y="13001"/>
                      <a:pt x="78653" y="13022"/>
                    </a:cubicBezTo>
                    <a:cubicBezTo>
                      <a:pt x="78653" y="13064"/>
                      <a:pt x="78590" y="13085"/>
                      <a:pt x="78590" y="13085"/>
                    </a:cubicBezTo>
                    <a:cubicBezTo>
                      <a:pt x="78569" y="13085"/>
                      <a:pt x="78569" y="13064"/>
                      <a:pt x="78569" y="13022"/>
                    </a:cubicBezTo>
                    <a:cubicBezTo>
                      <a:pt x="78569" y="13001"/>
                      <a:pt x="78611" y="12897"/>
                      <a:pt x="78611" y="12897"/>
                    </a:cubicBezTo>
                    <a:close/>
                    <a:moveTo>
                      <a:pt x="91877" y="13064"/>
                    </a:moveTo>
                    <a:cubicBezTo>
                      <a:pt x="91897" y="13064"/>
                      <a:pt x="92002" y="13085"/>
                      <a:pt x="92002" y="13106"/>
                    </a:cubicBezTo>
                    <a:cubicBezTo>
                      <a:pt x="92002" y="13127"/>
                      <a:pt x="91897" y="13127"/>
                      <a:pt x="91877" y="13127"/>
                    </a:cubicBezTo>
                    <a:cubicBezTo>
                      <a:pt x="91835" y="13127"/>
                      <a:pt x="91793" y="13106"/>
                      <a:pt x="91793" y="13085"/>
                    </a:cubicBezTo>
                    <a:cubicBezTo>
                      <a:pt x="91793" y="13064"/>
                      <a:pt x="91856" y="13064"/>
                      <a:pt x="91877" y="13064"/>
                    </a:cubicBezTo>
                    <a:close/>
                    <a:moveTo>
                      <a:pt x="92772" y="12967"/>
                    </a:moveTo>
                    <a:cubicBezTo>
                      <a:pt x="92997" y="12967"/>
                      <a:pt x="93224" y="13092"/>
                      <a:pt x="93425" y="13106"/>
                    </a:cubicBezTo>
                    <a:cubicBezTo>
                      <a:pt x="93111" y="13106"/>
                      <a:pt x="92797" y="13127"/>
                      <a:pt x="92400" y="13127"/>
                    </a:cubicBezTo>
                    <a:cubicBezTo>
                      <a:pt x="92520" y="13007"/>
                      <a:pt x="92645" y="12967"/>
                      <a:pt x="92772" y="12967"/>
                    </a:cubicBezTo>
                    <a:close/>
                    <a:moveTo>
                      <a:pt x="90893" y="13001"/>
                    </a:moveTo>
                    <a:cubicBezTo>
                      <a:pt x="90893" y="13001"/>
                      <a:pt x="90914" y="13106"/>
                      <a:pt x="90914" y="13127"/>
                    </a:cubicBezTo>
                    <a:cubicBezTo>
                      <a:pt x="90914" y="13148"/>
                      <a:pt x="90851" y="13189"/>
                      <a:pt x="90851" y="13189"/>
                    </a:cubicBezTo>
                    <a:cubicBezTo>
                      <a:pt x="90830" y="13189"/>
                      <a:pt x="90830" y="13148"/>
                      <a:pt x="90830" y="13127"/>
                    </a:cubicBezTo>
                    <a:cubicBezTo>
                      <a:pt x="90830" y="13106"/>
                      <a:pt x="90851" y="13001"/>
                      <a:pt x="90893" y="13001"/>
                    </a:cubicBezTo>
                    <a:close/>
                    <a:moveTo>
                      <a:pt x="141649" y="13053"/>
                    </a:moveTo>
                    <a:cubicBezTo>
                      <a:pt x="141983" y="13053"/>
                      <a:pt x="142313" y="13095"/>
                      <a:pt x="142637" y="13148"/>
                    </a:cubicBezTo>
                    <a:cubicBezTo>
                      <a:pt x="141989" y="13189"/>
                      <a:pt x="141319" y="13189"/>
                      <a:pt x="140629" y="13210"/>
                    </a:cubicBezTo>
                    <a:cubicBezTo>
                      <a:pt x="140974" y="13095"/>
                      <a:pt x="141314" y="13053"/>
                      <a:pt x="141649" y="13053"/>
                    </a:cubicBezTo>
                    <a:close/>
                    <a:moveTo>
                      <a:pt x="86489" y="13098"/>
                    </a:moveTo>
                    <a:cubicBezTo>
                      <a:pt x="87139" y="13098"/>
                      <a:pt x="87827" y="13133"/>
                      <a:pt x="88445" y="13210"/>
                    </a:cubicBezTo>
                    <a:cubicBezTo>
                      <a:pt x="87085" y="13231"/>
                      <a:pt x="85725" y="13273"/>
                      <a:pt x="84239" y="13294"/>
                    </a:cubicBezTo>
                    <a:cubicBezTo>
                      <a:pt x="84696" y="13171"/>
                      <a:pt x="85553" y="13098"/>
                      <a:pt x="86489" y="13098"/>
                    </a:cubicBezTo>
                    <a:close/>
                    <a:moveTo>
                      <a:pt x="81080" y="13273"/>
                    </a:moveTo>
                    <a:cubicBezTo>
                      <a:pt x="81226" y="13273"/>
                      <a:pt x="81603" y="13294"/>
                      <a:pt x="81603" y="13315"/>
                    </a:cubicBezTo>
                    <a:cubicBezTo>
                      <a:pt x="81603" y="13336"/>
                      <a:pt x="81226" y="13399"/>
                      <a:pt x="81101" y="13399"/>
                    </a:cubicBezTo>
                    <a:cubicBezTo>
                      <a:pt x="81087" y="13401"/>
                      <a:pt x="81073" y="13402"/>
                      <a:pt x="81060" y="13402"/>
                    </a:cubicBezTo>
                    <a:cubicBezTo>
                      <a:pt x="80949" y="13402"/>
                      <a:pt x="80850" y="13334"/>
                      <a:pt x="80850" y="13315"/>
                    </a:cubicBezTo>
                    <a:cubicBezTo>
                      <a:pt x="80808" y="13294"/>
                      <a:pt x="80954" y="13273"/>
                      <a:pt x="81080" y="13273"/>
                    </a:cubicBezTo>
                    <a:close/>
                    <a:moveTo>
                      <a:pt x="83732" y="13175"/>
                    </a:moveTo>
                    <a:cubicBezTo>
                      <a:pt x="83936" y="13175"/>
                      <a:pt x="84093" y="13215"/>
                      <a:pt x="84093" y="13231"/>
                    </a:cubicBezTo>
                    <a:cubicBezTo>
                      <a:pt x="84093" y="13273"/>
                      <a:pt x="83905" y="13315"/>
                      <a:pt x="83674" y="13378"/>
                    </a:cubicBezTo>
                    <a:cubicBezTo>
                      <a:pt x="83471" y="13395"/>
                      <a:pt x="82926" y="13425"/>
                      <a:pt x="82692" y="13425"/>
                    </a:cubicBezTo>
                    <a:cubicBezTo>
                      <a:pt x="82636" y="13425"/>
                      <a:pt x="82598" y="13424"/>
                      <a:pt x="82586" y="13420"/>
                    </a:cubicBezTo>
                    <a:cubicBezTo>
                      <a:pt x="82545" y="13378"/>
                      <a:pt x="82482" y="13294"/>
                      <a:pt x="82482" y="13294"/>
                    </a:cubicBezTo>
                    <a:cubicBezTo>
                      <a:pt x="82482" y="13273"/>
                      <a:pt x="83256" y="13210"/>
                      <a:pt x="83528" y="13189"/>
                    </a:cubicBezTo>
                    <a:cubicBezTo>
                      <a:pt x="83598" y="13179"/>
                      <a:pt x="83668" y="13175"/>
                      <a:pt x="83732" y="13175"/>
                    </a:cubicBezTo>
                    <a:close/>
                    <a:moveTo>
                      <a:pt x="76147" y="13573"/>
                    </a:moveTo>
                    <a:cubicBezTo>
                      <a:pt x="76279" y="13573"/>
                      <a:pt x="76456" y="13608"/>
                      <a:pt x="76456" y="13608"/>
                    </a:cubicBezTo>
                    <a:cubicBezTo>
                      <a:pt x="76456" y="13629"/>
                      <a:pt x="76121" y="13650"/>
                      <a:pt x="76037" y="13650"/>
                    </a:cubicBezTo>
                    <a:cubicBezTo>
                      <a:pt x="75912" y="13650"/>
                      <a:pt x="75828" y="13629"/>
                      <a:pt x="75828" y="13608"/>
                    </a:cubicBezTo>
                    <a:cubicBezTo>
                      <a:pt x="75828" y="13608"/>
                      <a:pt x="75933" y="13587"/>
                      <a:pt x="76037" y="13587"/>
                    </a:cubicBezTo>
                    <a:cubicBezTo>
                      <a:pt x="76064" y="13577"/>
                      <a:pt x="76103" y="13573"/>
                      <a:pt x="76147" y="13573"/>
                    </a:cubicBezTo>
                    <a:close/>
                    <a:moveTo>
                      <a:pt x="84774" y="13833"/>
                    </a:moveTo>
                    <a:cubicBezTo>
                      <a:pt x="84797" y="13833"/>
                      <a:pt x="84814" y="13835"/>
                      <a:pt x="84825" y="13838"/>
                    </a:cubicBezTo>
                    <a:cubicBezTo>
                      <a:pt x="84835" y="13853"/>
                      <a:pt x="84638" y="13877"/>
                      <a:pt x="84312" y="13904"/>
                    </a:cubicBezTo>
                    <a:lnTo>
                      <a:pt x="84312" y="13904"/>
                    </a:lnTo>
                    <a:cubicBezTo>
                      <a:pt x="84510" y="13859"/>
                      <a:pt x="84684" y="13833"/>
                      <a:pt x="84774" y="13833"/>
                    </a:cubicBezTo>
                    <a:close/>
                    <a:moveTo>
                      <a:pt x="86520" y="13650"/>
                    </a:moveTo>
                    <a:cubicBezTo>
                      <a:pt x="86667" y="13650"/>
                      <a:pt x="86813" y="13671"/>
                      <a:pt x="86813" y="13713"/>
                    </a:cubicBezTo>
                    <a:cubicBezTo>
                      <a:pt x="86813" y="13733"/>
                      <a:pt x="86562" y="13859"/>
                      <a:pt x="86457" y="13922"/>
                    </a:cubicBezTo>
                    <a:cubicBezTo>
                      <a:pt x="86405" y="13943"/>
                      <a:pt x="86353" y="13953"/>
                      <a:pt x="86311" y="13953"/>
                    </a:cubicBezTo>
                    <a:cubicBezTo>
                      <a:pt x="86269" y="13953"/>
                      <a:pt x="86238" y="13943"/>
                      <a:pt x="86227" y="13922"/>
                    </a:cubicBezTo>
                    <a:cubicBezTo>
                      <a:pt x="86206" y="13901"/>
                      <a:pt x="86395" y="13671"/>
                      <a:pt x="86520" y="13650"/>
                    </a:cubicBezTo>
                    <a:close/>
                    <a:moveTo>
                      <a:pt x="69073" y="13375"/>
                    </a:moveTo>
                    <a:cubicBezTo>
                      <a:pt x="69484" y="13375"/>
                      <a:pt x="69822" y="13388"/>
                      <a:pt x="69970" y="13420"/>
                    </a:cubicBezTo>
                    <a:cubicBezTo>
                      <a:pt x="70430" y="13503"/>
                      <a:pt x="70137" y="13754"/>
                      <a:pt x="69886" y="13838"/>
                    </a:cubicBezTo>
                    <a:cubicBezTo>
                      <a:pt x="69759" y="13877"/>
                      <a:pt x="69637" y="13893"/>
                      <a:pt x="69537" y="13893"/>
                    </a:cubicBezTo>
                    <a:cubicBezTo>
                      <a:pt x="69421" y="13893"/>
                      <a:pt x="69334" y="13872"/>
                      <a:pt x="69300" y="13838"/>
                    </a:cubicBezTo>
                    <a:cubicBezTo>
                      <a:pt x="69287" y="13818"/>
                      <a:pt x="68893" y="13811"/>
                      <a:pt x="68317" y="13811"/>
                    </a:cubicBezTo>
                    <a:cubicBezTo>
                      <a:pt x="67077" y="13811"/>
                      <a:pt x="64991" y="13845"/>
                      <a:pt x="64048" y="13859"/>
                    </a:cubicBezTo>
                    <a:cubicBezTo>
                      <a:pt x="62667" y="13880"/>
                      <a:pt x="61454" y="13943"/>
                      <a:pt x="61433" y="13964"/>
                    </a:cubicBezTo>
                    <a:cubicBezTo>
                      <a:pt x="61430" y="13966"/>
                      <a:pt x="61415" y="13968"/>
                      <a:pt x="61390" y="13968"/>
                    </a:cubicBezTo>
                    <a:cubicBezTo>
                      <a:pt x="61228" y="13968"/>
                      <a:pt x="60658" y="13913"/>
                      <a:pt x="60386" y="13859"/>
                    </a:cubicBezTo>
                    <a:cubicBezTo>
                      <a:pt x="60094" y="13817"/>
                      <a:pt x="60386" y="13775"/>
                      <a:pt x="61077" y="13775"/>
                    </a:cubicBezTo>
                    <a:lnTo>
                      <a:pt x="61516" y="13629"/>
                    </a:lnTo>
                    <a:lnTo>
                      <a:pt x="61977" y="13461"/>
                    </a:lnTo>
                    <a:cubicBezTo>
                      <a:pt x="62188" y="13498"/>
                      <a:pt x="62463" y="13515"/>
                      <a:pt x="62750" y="13515"/>
                    </a:cubicBezTo>
                    <a:cubicBezTo>
                      <a:pt x="63117" y="13515"/>
                      <a:pt x="63503" y="13488"/>
                      <a:pt x="63797" y="13441"/>
                    </a:cubicBezTo>
                    <a:lnTo>
                      <a:pt x="64278" y="13420"/>
                    </a:lnTo>
                    <a:lnTo>
                      <a:pt x="64739" y="13399"/>
                    </a:lnTo>
                    <a:cubicBezTo>
                      <a:pt x="65067" y="13470"/>
                      <a:pt x="65553" y="13503"/>
                      <a:pt x="65981" y="13503"/>
                    </a:cubicBezTo>
                    <a:cubicBezTo>
                      <a:pt x="66179" y="13503"/>
                      <a:pt x="66365" y="13496"/>
                      <a:pt x="66517" y="13482"/>
                    </a:cubicBezTo>
                    <a:cubicBezTo>
                      <a:pt x="66836" y="13439"/>
                      <a:pt x="68143" y="13375"/>
                      <a:pt x="69073" y="13375"/>
                    </a:cubicBezTo>
                    <a:close/>
                    <a:moveTo>
                      <a:pt x="94081" y="13916"/>
                    </a:moveTo>
                    <a:cubicBezTo>
                      <a:pt x="94258" y="13916"/>
                      <a:pt x="94488" y="13947"/>
                      <a:pt x="94471" y="13964"/>
                    </a:cubicBezTo>
                    <a:cubicBezTo>
                      <a:pt x="94471" y="14006"/>
                      <a:pt x="94094" y="14026"/>
                      <a:pt x="93969" y="14047"/>
                    </a:cubicBezTo>
                    <a:cubicBezTo>
                      <a:pt x="93955" y="14050"/>
                      <a:pt x="93941" y="14051"/>
                      <a:pt x="93928" y="14051"/>
                    </a:cubicBezTo>
                    <a:cubicBezTo>
                      <a:pt x="93817" y="14051"/>
                      <a:pt x="93718" y="13982"/>
                      <a:pt x="93718" y="13964"/>
                    </a:cubicBezTo>
                    <a:cubicBezTo>
                      <a:pt x="93718" y="13943"/>
                      <a:pt x="93843" y="13922"/>
                      <a:pt x="93969" y="13922"/>
                    </a:cubicBezTo>
                    <a:cubicBezTo>
                      <a:pt x="94001" y="13918"/>
                      <a:pt x="94040" y="13916"/>
                      <a:pt x="94081" y="13916"/>
                    </a:cubicBezTo>
                    <a:close/>
                    <a:moveTo>
                      <a:pt x="80703" y="14089"/>
                    </a:moveTo>
                    <a:cubicBezTo>
                      <a:pt x="80655" y="14102"/>
                      <a:pt x="80600" y="14114"/>
                      <a:pt x="80538" y="14126"/>
                    </a:cubicBezTo>
                    <a:lnTo>
                      <a:pt x="80538" y="14126"/>
                    </a:lnTo>
                    <a:cubicBezTo>
                      <a:pt x="80624" y="14123"/>
                      <a:pt x="80714" y="14119"/>
                      <a:pt x="80805" y="14115"/>
                    </a:cubicBezTo>
                    <a:lnTo>
                      <a:pt x="80805" y="14115"/>
                    </a:lnTo>
                    <a:lnTo>
                      <a:pt x="80703" y="14089"/>
                    </a:lnTo>
                    <a:close/>
                    <a:moveTo>
                      <a:pt x="11614" y="14006"/>
                    </a:moveTo>
                    <a:lnTo>
                      <a:pt x="11614" y="14006"/>
                    </a:lnTo>
                    <a:cubicBezTo>
                      <a:pt x="11470" y="14111"/>
                      <a:pt x="11322" y="14150"/>
                      <a:pt x="11174" y="14150"/>
                    </a:cubicBezTo>
                    <a:cubicBezTo>
                      <a:pt x="10998" y="14150"/>
                      <a:pt x="10821" y="14095"/>
                      <a:pt x="10651" y="14026"/>
                    </a:cubicBezTo>
                    <a:cubicBezTo>
                      <a:pt x="10986" y="14026"/>
                      <a:pt x="11300" y="14026"/>
                      <a:pt x="11614" y="14006"/>
                    </a:cubicBezTo>
                    <a:close/>
                    <a:moveTo>
                      <a:pt x="37021" y="14060"/>
                    </a:moveTo>
                    <a:cubicBezTo>
                      <a:pt x="37344" y="14060"/>
                      <a:pt x="37580" y="14079"/>
                      <a:pt x="37580" y="14110"/>
                    </a:cubicBezTo>
                    <a:cubicBezTo>
                      <a:pt x="37580" y="14131"/>
                      <a:pt x="37161" y="14152"/>
                      <a:pt x="36638" y="14152"/>
                    </a:cubicBezTo>
                    <a:cubicBezTo>
                      <a:pt x="36115" y="14152"/>
                      <a:pt x="34755" y="14131"/>
                      <a:pt x="34755" y="14131"/>
                    </a:cubicBezTo>
                    <a:cubicBezTo>
                      <a:pt x="34755" y="14131"/>
                      <a:pt x="36115" y="14068"/>
                      <a:pt x="36638" y="14068"/>
                    </a:cubicBezTo>
                    <a:cubicBezTo>
                      <a:pt x="36773" y="14063"/>
                      <a:pt x="36903" y="14060"/>
                      <a:pt x="37021" y="14060"/>
                    </a:cubicBezTo>
                    <a:close/>
                    <a:moveTo>
                      <a:pt x="74876" y="14072"/>
                    </a:moveTo>
                    <a:cubicBezTo>
                      <a:pt x="75035" y="14072"/>
                      <a:pt x="75181" y="14084"/>
                      <a:pt x="75242" y="14110"/>
                    </a:cubicBezTo>
                    <a:cubicBezTo>
                      <a:pt x="75410" y="14152"/>
                      <a:pt x="74803" y="14236"/>
                      <a:pt x="74531" y="14236"/>
                    </a:cubicBezTo>
                    <a:cubicBezTo>
                      <a:pt x="74301" y="14236"/>
                      <a:pt x="74196" y="14215"/>
                      <a:pt x="74322" y="14131"/>
                    </a:cubicBezTo>
                    <a:cubicBezTo>
                      <a:pt x="74407" y="14095"/>
                      <a:pt x="74654" y="14072"/>
                      <a:pt x="74876" y="14072"/>
                    </a:cubicBezTo>
                    <a:close/>
                    <a:moveTo>
                      <a:pt x="143286" y="13754"/>
                    </a:moveTo>
                    <a:lnTo>
                      <a:pt x="143370" y="13796"/>
                    </a:lnTo>
                    <a:lnTo>
                      <a:pt x="143767" y="13838"/>
                    </a:lnTo>
                    <a:cubicBezTo>
                      <a:pt x="144206" y="13922"/>
                      <a:pt x="144583" y="14089"/>
                      <a:pt x="144583" y="14173"/>
                    </a:cubicBezTo>
                    <a:cubicBezTo>
                      <a:pt x="144583" y="14208"/>
                      <a:pt x="144547" y="14225"/>
                      <a:pt x="144483" y="14225"/>
                    </a:cubicBezTo>
                    <a:cubicBezTo>
                      <a:pt x="144394" y="14225"/>
                      <a:pt x="144252" y="14192"/>
                      <a:pt x="144081" y="14131"/>
                    </a:cubicBezTo>
                    <a:lnTo>
                      <a:pt x="143642" y="14131"/>
                    </a:lnTo>
                    <a:cubicBezTo>
                      <a:pt x="143467" y="14218"/>
                      <a:pt x="143278" y="14262"/>
                      <a:pt x="143196" y="14262"/>
                    </a:cubicBezTo>
                    <a:cubicBezTo>
                      <a:pt x="143179" y="14262"/>
                      <a:pt x="143167" y="14260"/>
                      <a:pt x="143160" y="14257"/>
                    </a:cubicBezTo>
                    <a:cubicBezTo>
                      <a:pt x="143139" y="14236"/>
                      <a:pt x="143160" y="14173"/>
                      <a:pt x="143202" y="14152"/>
                    </a:cubicBezTo>
                    <a:cubicBezTo>
                      <a:pt x="143244" y="14131"/>
                      <a:pt x="143223" y="13922"/>
                      <a:pt x="143160" y="13922"/>
                    </a:cubicBezTo>
                    <a:cubicBezTo>
                      <a:pt x="143139" y="13859"/>
                      <a:pt x="143181" y="13817"/>
                      <a:pt x="143286" y="13754"/>
                    </a:cubicBezTo>
                    <a:close/>
                    <a:moveTo>
                      <a:pt x="142553" y="14149"/>
                    </a:moveTo>
                    <a:cubicBezTo>
                      <a:pt x="142608" y="14149"/>
                      <a:pt x="142658" y="14217"/>
                      <a:pt x="142658" y="14236"/>
                    </a:cubicBezTo>
                    <a:cubicBezTo>
                      <a:pt x="142658" y="14257"/>
                      <a:pt x="142616" y="14278"/>
                      <a:pt x="142554" y="14278"/>
                    </a:cubicBezTo>
                    <a:cubicBezTo>
                      <a:pt x="142512" y="14278"/>
                      <a:pt x="142323" y="14257"/>
                      <a:pt x="142323" y="14236"/>
                    </a:cubicBezTo>
                    <a:cubicBezTo>
                      <a:pt x="142323" y="14236"/>
                      <a:pt x="142491" y="14173"/>
                      <a:pt x="142533" y="14152"/>
                    </a:cubicBezTo>
                    <a:cubicBezTo>
                      <a:pt x="142539" y="14150"/>
                      <a:pt x="142546" y="14149"/>
                      <a:pt x="142553" y="14149"/>
                    </a:cubicBezTo>
                    <a:close/>
                    <a:moveTo>
                      <a:pt x="28724" y="14088"/>
                    </a:moveTo>
                    <a:cubicBezTo>
                      <a:pt x="28973" y="14088"/>
                      <a:pt x="29656" y="14216"/>
                      <a:pt x="30195" y="14282"/>
                    </a:cubicBezTo>
                    <a:lnTo>
                      <a:pt x="30195" y="14282"/>
                    </a:lnTo>
                    <a:cubicBezTo>
                      <a:pt x="29836" y="14300"/>
                      <a:pt x="29247" y="14309"/>
                      <a:pt x="28729" y="14309"/>
                    </a:cubicBezTo>
                    <a:cubicBezTo>
                      <a:pt x="28169" y="14309"/>
                      <a:pt x="27693" y="14298"/>
                      <a:pt x="27683" y="14278"/>
                    </a:cubicBezTo>
                    <a:cubicBezTo>
                      <a:pt x="27683" y="14257"/>
                      <a:pt x="28394" y="14152"/>
                      <a:pt x="28687" y="14089"/>
                    </a:cubicBezTo>
                    <a:cubicBezTo>
                      <a:pt x="28698" y="14088"/>
                      <a:pt x="28710" y="14088"/>
                      <a:pt x="28724" y="14088"/>
                    </a:cubicBezTo>
                    <a:close/>
                    <a:moveTo>
                      <a:pt x="70304" y="14236"/>
                    </a:moveTo>
                    <a:cubicBezTo>
                      <a:pt x="70660" y="14236"/>
                      <a:pt x="71602" y="14278"/>
                      <a:pt x="71602" y="14319"/>
                    </a:cubicBezTo>
                    <a:cubicBezTo>
                      <a:pt x="71602" y="14340"/>
                      <a:pt x="70660" y="14382"/>
                      <a:pt x="70304" y="14382"/>
                    </a:cubicBezTo>
                    <a:cubicBezTo>
                      <a:pt x="70231" y="14390"/>
                      <a:pt x="70161" y="14394"/>
                      <a:pt x="70097" y="14394"/>
                    </a:cubicBezTo>
                    <a:cubicBezTo>
                      <a:pt x="69832" y="14394"/>
                      <a:pt x="69656" y="14336"/>
                      <a:pt x="69656" y="14319"/>
                    </a:cubicBezTo>
                    <a:cubicBezTo>
                      <a:pt x="69656" y="14257"/>
                      <a:pt x="69928" y="14236"/>
                      <a:pt x="70304" y="14236"/>
                    </a:cubicBezTo>
                    <a:close/>
                    <a:moveTo>
                      <a:pt x="47050" y="13668"/>
                    </a:moveTo>
                    <a:cubicBezTo>
                      <a:pt x="47530" y="13668"/>
                      <a:pt x="48005" y="13762"/>
                      <a:pt x="48062" y="13838"/>
                    </a:cubicBezTo>
                    <a:cubicBezTo>
                      <a:pt x="48093" y="13868"/>
                      <a:pt x="48829" y="13879"/>
                      <a:pt x="49856" y="13879"/>
                    </a:cubicBezTo>
                    <a:cubicBezTo>
                      <a:pt x="51685" y="13879"/>
                      <a:pt x="54436" y="13844"/>
                      <a:pt x="55762" y="13817"/>
                    </a:cubicBezTo>
                    <a:cubicBezTo>
                      <a:pt x="57076" y="13777"/>
                      <a:pt x="58237" y="13763"/>
                      <a:pt x="58912" y="13763"/>
                    </a:cubicBezTo>
                    <a:cubicBezTo>
                      <a:pt x="59302" y="13763"/>
                      <a:pt x="59529" y="13768"/>
                      <a:pt x="59529" y="13775"/>
                    </a:cubicBezTo>
                    <a:cubicBezTo>
                      <a:pt x="59529" y="13817"/>
                      <a:pt x="59403" y="13859"/>
                      <a:pt x="59215" y="13880"/>
                    </a:cubicBezTo>
                    <a:lnTo>
                      <a:pt x="59047" y="13880"/>
                    </a:lnTo>
                    <a:cubicBezTo>
                      <a:pt x="57625" y="13943"/>
                      <a:pt x="56139" y="13943"/>
                      <a:pt x="54716" y="13985"/>
                    </a:cubicBezTo>
                    <a:lnTo>
                      <a:pt x="54507" y="13985"/>
                    </a:lnTo>
                    <a:cubicBezTo>
                      <a:pt x="54443" y="13999"/>
                      <a:pt x="54368" y="14005"/>
                      <a:pt x="54289" y="14005"/>
                    </a:cubicBezTo>
                    <a:cubicBezTo>
                      <a:pt x="54065" y="14005"/>
                      <a:pt x="53808" y="13961"/>
                      <a:pt x="53662" y="13961"/>
                    </a:cubicBezTo>
                    <a:cubicBezTo>
                      <a:pt x="53641" y="13961"/>
                      <a:pt x="53623" y="13962"/>
                      <a:pt x="53607" y="13964"/>
                    </a:cubicBezTo>
                    <a:cubicBezTo>
                      <a:pt x="53482" y="13985"/>
                      <a:pt x="51473" y="14047"/>
                      <a:pt x="49192" y="14089"/>
                    </a:cubicBezTo>
                    <a:cubicBezTo>
                      <a:pt x="49192" y="14089"/>
                      <a:pt x="47623" y="14152"/>
                      <a:pt x="44757" y="14194"/>
                    </a:cubicBezTo>
                    <a:lnTo>
                      <a:pt x="44275" y="14194"/>
                    </a:lnTo>
                    <a:cubicBezTo>
                      <a:pt x="43752" y="14194"/>
                      <a:pt x="42999" y="14278"/>
                      <a:pt x="42601" y="14340"/>
                    </a:cubicBezTo>
                    <a:lnTo>
                      <a:pt x="42246" y="14068"/>
                    </a:lnTo>
                    <a:cubicBezTo>
                      <a:pt x="42170" y="14021"/>
                      <a:pt x="42044" y="13999"/>
                      <a:pt x="41909" y="13999"/>
                    </a:cubicBezTo>
                    <a:cubicBezTo>
                      <a:pt x="41744" y="13999"/>
                      <a:pt x="41566" y="14032"/>
                      <a:pt x="41451" y="14089"/>
                    </a:cubicBezTo>
                    <a:lnTo>
                      <a:pt x="40739" y="14466"/>
                    </a:lnTo>
                    <a:cubicBezTo>
                      <a:pt x="39944" y="14340"/>
                      <a:pt x="39316" y="14194"/>
                      <a:pt x="39337" y="14173"/>
                    </a:cubicBezTo>
                    <a:cubicBezTo>
                      <a:pt x="39358" y="14152"/>
                      <a:pt x="40802" y="14006"/>
                      <a:pt x="41220" y="13985"/>
                    </a:cubicBezTo>
                    <a:cubicBezTo>
                      <a:pt x="41744" y="13943"/>
                      <a:pt x="43564" y="13838"/>
                      <a:pt x="44087" y="13838"/>
                    </a:cubicBezTo>
                    <a:cubicBezTo>
                      <a:pt x="44652" y="13817"/>
                      <a:pt x="46389" y="13713"/>
                      <a:pt x="46912" y="13671"/>
                    </a:cubicBezTo>
                    <a:cubicBezTo>
                      <a:pt x="46958" y="13669"/>
                      <a:pt x="47004" y="13668"/>
                      <a:pt x="47050" y="13668"/>
                    </a:cubicBezTo>
                    <a:close/>
                    <a:moveTo>
                      <a:pt x="20045" y="14390"/>
                    </a:moveTo>
                    <a:cubicBezTo>
                      <a:pt x="20356" y="14390"/>
                      <a:pt x="20664" y="14433"/>
                      <a:pt x="20966" y="14487"/>
                    </a:cubicBezTo>
                    <a:cubicBezTo>
                      <a:pt x="20381" y="14487"/>
                      <a:pt x="19774" y="14529"/>
                      <a:pt x="19167" y="14529"/>
                    </a:cubicBezTo>
                    <a:cubicBezTo>
                      <a:pt x="19460" y="14427"/>
                      <a:pt x="19754" y="14390"/>
                      <a:pt x="20045" y="14390"/>
                    </a:cubicBezTo>
                    <a:close/>
                    <a:moveTo>
                      <a:pt x="16286" y="14594"/>
                    </a:moveTo>
                    <a:cubicBezTo>
                      <a:pt x="16305" y="14594"/>
                      <a:pt x="16295" y="14604"/>
                      <a:pt x="16253" y="14604"/>
                    </a:cubicBezTo>
                    <a:cubicBezTo>
                      <a:pt x="16247" y="14604"/>
                      <a:pt x="16241" y="14604"/>
                      <a:pt x="16235" y="14603"/>
                    </a:cubicBezTo>
                    <a:lnTo>
                      <a:pt x="16235" y="14603"/>
                    </a:lnTo>
                    <a:cubicBezTo>
                      <a:pt x="16259" y="14597"/>
                      <a:pt x="16276" y="14594"/>
                      <a:pt x="16286" y="14594"/>
                    </a:cubicBezTo>
                    <a:close/>
                    <a:moveTo>
                      <a:pt x="26443" y="14222"/>
                    </a:moveTo>
                    <a:cubicBezTo>
                      <a:pt x="26806" y="14222"/>
                      <a:pt x="27025" y="14271"/>
                      <a:pt x="26992" y="14319"/>
                    </a:cubicBezTo>
                    <a:cubicBezTo>
                      <a:pt x="26930" y="14361"/>
                      <a:pt x="26930" y="14570"/>
                      <a:pt x="26992" y="14654"/>
                    </a:cubicBezTo>
                    <a:cubicBezTo>
                      <a:pt x="27034" y="14696"/>
                      <a:pt x="26679" y="14780"/>
                      <a:pt x="26553" y="14780"/>
                    </a:cubicBezTo>
                    <a:cubicBezTo>
                      <a:pt x="26545" y="14781"/>
                      <a:pt x="26536" y="14781"/>
                      <a:pt x="26526" y="14781"/>
                    </a:cubicBezTo>
                    <a:cubicBezTo>
                      <a:pt x="26376" y="14781"/>
                      <a:pt x="26131" y="14628"/>
                      <a:pt x="26072" y="14550"/>
                    </a:cubicBezTo>
                    <a:cubicBezTo>
                      <a:pt x="26030" y="14466"/>
                      <a:pt x="25046" y="14445"/>
                      <a:pt x="24733" y="14445"/>
                    </a:cubicBezTo>
                    <a:cubicBezTo>
                      <a:pt x="24419" y="14445"/>
                      <a:pt x="24168" y="14403"/>
                      <a:pt x="24147" y="14361"/>
                    </a:cubicBezTo>
                    <a:lnTo>
                      <a:pt x="24147" y="14340"/>
                    </a:lnTo>
                    <a:lnTo>
                      <a:pt x="24168" y="14319"/>
                    </a:lnTo>
                    <a:cubicBezTo>
                      <a:pt x="24189" y="14278"/>
                      <a:pt x="25570" y="14236"/>
                      <a:pt x="26093" y="14236"/>
                    </a:cubicBezTo>
                    <a:cubicBezTo>
                      <a:pt x="26220" y="14226"/>
                      <a:pt x="26338" y="14222"/>
                      <a:pt x="26443" y="14222"/>
                    </a:cubicBezTo>
                    <a:close/>
                    <a:moveTo>
                      <a:pt x="15408" y="14688"/>
                    </a:moveTo>
                    <a:cubicBezTo>
                      <a:pt x="15435" y="14688"/>
                      <a:pt x="15461" y="14691"/>
                      <a:pt x="15484" y="14696"/>
                    </a:cubicBezTo>
                    <a:cubicBezTo>
                      <a:pt x="15505" y="14701"/>
                      <a:pt x="15527" y="14704"/>
                      <a:pt x="15550" y="14707"/>
                    </a:cubicBezTo>
                    <a:lnTo>
                      <a:pt x="15550" y="14707"/>
                    </a:lnTo>
                    <a:cubicBezTo>
                      <a:pt x="15378" y="14756"/>
                      <a:pt x="15221" y="14801"/>
                      <a:pt x="15150" y="14801"/>
                    </a:cubicBezTo>
                    <a:cubicBezTo>
                      <a:pt x="14985" y="14801"/>
                      <a:pt x="15221" y="14688"/>
                      <a:pt x="15408" y="14688"/>
                    </a:cubicBezTo>
                    <a:close/>
                    <a:moveTo>
                      <a:pt x="31114" y="14717"/>
                    </a:moveTo>
                    <a:cubicBezTo>
                      <a:pt x="31198" y="14717"/>
                      <a:pt x="31407" y="14759"/>
                      <a:pt x="31407" y="14780"/>
                    </a:cubicBezTo>
                    <a:cubicBezTo>
                      <a:pt x="31407" y="14780"/>
                      <a:pt x="31198" y="14801"/>
                      <a:pt x="31114" y="14801"/>
                    </a:cubicBezTo>
                    <a:cubicBezTo>
                      <a:pt x="31031" y="14801"/>
                      <a:pt x="30989" y="14780"/>
                      <a:pt x="30989" y="14759"/>
                    </a:cubicBezTo>
                    <a:cubicBezTo>
                      <a:pt x="30989" y="14759"/>
                      <a:pt x="31031" y="14717"/>
                      <a:pt x="31114" y="14717"/>
                    </a:cubicBezTo>
                    <a:close/>
                    <a:moveTo>
                      <a:pt x="27892" y="14755"/>
                    </a:moveTo>
                    <a:cubicBezTo>
                      <a:pt x="27976" y="14755"/>
                      <a:pt x="28039" y="14806"/>
                      <a:pt x="28039" y="14842"/>
                    </a:cubicBezTo>
                    <a:cubicBezTo>
                      <a:pt x="28039" y="14863"/>
                      <a:pt x="27955" y="14884"/>
                      <a:pt x="27850" y="14884"/>
                    </a:cubicBezTo>
                    <a:cubicBezTo>
                      <a:pt x="27834" y="14888"/>
                      <a:pt x="27811" y="14890"/>
                      <a:pt x="27785" y="14890"/>
                    </a:cubicBezTo>
                    <a:cubicBezTo>
                      <a:pt x="27673" y="14890"/>
                      <a:pt x="27495" y="14859"/>
                      <a:pt x="27495" y="14842"/>
                    </a:cubicBezTo>
                    <a:cubicBezTo>
                      <a:pt x="27495" y="14842"/>
                      <a:pt x="27746" y="14780"/>
                      <a:pt x="27850" y="14759"/>
                    </a:cubicBezTo>
                    <a:cubicBezTo>
                      <a:pt x="27865" y="14756"/>
                      <a:pt x="27878" y="14755"/>
                      <a:pt x="27892" y="14755"/>
                    </a:cubicBezTo>
                    <a:close/>
                    <a:moveTo>
                      <a:pt x="34494" y="14797"/>
                    </a:moveTo>
                    <a:cubicBezTo>
                      <a:pt x="34630" y="14797"/>
                      <a:pt x="34713" y="14866"/>
                      <a:pt x="34713" y="14884"/>
                    </a:cubicBezTo>
                    <a:cubicBezTo>
                      <a:pt x="34713" y="14905"/>
                      <a:pt x="34567" y="14947"/>
                      <a:pt x="34441" y="14947"/>
                    </a:cubicBezTo>
                    <a:cubicBezTo>
                      <a:pt x="34316" y="14947"/>
                      <a:pt x="33918" y="14905"/>
                      <a:pt x="33939" y="14884"/>
                    </a:cubicBezTo>
                    <a:cubicBezTo>
                      <a:pt x="33939" y="14863"/>
                      <a:pt x="34316" y="14801"/>
                      <a:pt x="34441" y="14801"/>
                    </a:cubicBezTo>
                    <a:cubicBezTo>
                      <a:pt x="34460" y="14798"/>
                      <a:pt x="34477" y="14797"/>
                      <a:pt x="34494" y="14797"/>
                    </a:cubicBezTo>
                    <a:close/>
                    <a:moveTo>
                      <a:pt x="134951" y="13919"/>
                    </a:moveTo>
                    <a:cubicBezTo>
                      <a:pt x="135844" y="13919"/>
                      <a:pt x="136282" y="14016"/>
                      <a:pt x="135900" y="14131"/>
                    </a:cubicBezTo>
                    <a:cubicBezTo>
                      <a:pt x="135460" y="14278"/>
                      <a:pt x="133849" y="14884"/>
                      <a:pt x="133012" y="14884"/>
                    </a:cubicBezTo>
                    <a:lnTo>
                      <a:pt x="132259" y="14905"/>
                    </a:lnTo>
                    <a:lnTo>
                      <a:pt x="131527" y="14947"/>
                    </a:lnTo>
                    <a:cubicBezTo>
                      <a:pt x="131437" y="14949"/>
                      <a:pt x="131350" y="14950"/>
                      <a:pt x="131265" y="14950"/>
                    </a:cubicBezTo>
                    <a:cubicBezTo>
                      <a:pt x="130576" y="14950"/>
                      <a:pt x="130062" y="14882"/>
                      <a:pt x="130062" y="14863"/>
                    </a:cubicBezTo>
                    <a:cubicBezTo>
                      <a:pt x="130062" y="14822"/>
                      <a:pt x="130732" y="14780"/>
                      <a:pt x="131004" y="14780"/>
                    </a:cubicBezTo>
                    <a:cubicBezTo>
                      <a:pt x="131255" y="14780"/>
                      <a:pt x="131506" y="14570"/>
                      <a:pt x="131506" y="14508"/>
                    </a:cubicBezTo>
                    <a:cubicBezTo>
                      <a:pt x="131506" y="14445"/>
                      <a:pt x="131213" y="14361"/>
                      <a:pt x="131108" y="14361"/>
                    </a:cubicBezTo>
                    <a:cubicBezTo>
                      <a:pt x="131004" y="14361"/>
                      <a:pt x="130941" y="14278"/>
                      <a:pt x="130983" y="14194"/>
                    </a:cubicBezTo>
                    <a:lnTo>
                      <a:pt x="131004" y="14194"/>
                    </a:lnTo>
                    <a:cubicBezTo>
                      <a:pt x="131451" y="14194"/>
                      <a:pt x="131807" y="13959"/>
                      <a:pt x="132258" y="13959"/>
                    </a:cubicBezTo>
                    <a:cubicBezTo>
                      <a:pt x="132293" y="13959"/>
                      <a:pt x="132328" y="13961"/>
                      <a:pt x="132364" y="13964"/>
                    </a:cubicBezTo>
                    <a:cubicBezTo>
                      <a:pt x="132478" y="13981"/>
                      <a:pt x="132595" y="13987"/>
                      <a:pt x="132715" y="13987"/>
                    </a:cubicBezTo>
                    <a:cubicBezTo>
                      <a:pt x="133033" y="13987"/>
                      <a:pt x="133368" y="13943"/>
                      <a:pt x="133703" y="13943"/>
                    </a:cubicBezTo>
                    <a:lnTo>
                      <a:pt x="134686" y="13922"/>
                    </a:lnTo>
                    <a:cubicBezTo>
                      <a:pt x="134778" y="13920"/>
                      <a:pt x="134867" y="13919"/>
                      <a:pt x="134951" y="13919"/>
                    </a:cubicBezTo>
                    <a:close/>
                    <a:moveTo>
                      <a:pt x="128765" y="15910"/>
                    </a:moveTo>
                    <a:cubicBezTo>
                      <a:pt x="128765" y="15910"/>
                      <a:pt x="128786" y="16014"/>
                      <a:pt x="128786" y="16035"/>
                    </a:cubicBezTo>
                    <a:cubicBezTo>
                      <a:pt x="128786" y="16056"/>
                      <a:pt x="128723" y="16077"/>
                      <a:pt x="128723" y="16077"/>
                    </a:cubicBezTo>
                    <a:cubicBezTo>
                      <a:pt x="128702" y="16077"/>
                      <a:pt x="128702" y="16056"/>
                      <a:pt x="128702" y="16035"/>
                    </a:cubicBezTo>
                    <a:cubicBezTo>
                      <a:pt x="128702" y="16014"/>
                      <a:pt x="128765" y="15910"/>
                      <a:pt x="128765" y="15910"/>
                    </a:cubicBezTo>
                    <a:close/>
                    <a:moveTo>
                      <a:pt x="132532" y="0"/>
                    </a:moveTo>
                    <a:cubicBezTo>
                      <a:pt x="132310" y="0"/>
                      <a:pt x="132118" y="2"/>
                      <a:pt x="131966" y="8"/>
                    </a:cubicBezTo>
                    <a:cubicBezTo>
                      <a:pt x="130774" y="29"/>
                      <a:pt x="124936" y="154"/>
                      <a:pt x="123074" y="217"/>
                    </a:cubicBezTo>
                    <a:cubicBezTo>
                      <a:pt x="121372" y="256"/>
                      <a:pt x="115830" y="366"/>
                      <a:pt x="113561" y="366"/>
                    </a:cubicBezTo>
                    <a:cubicBezTo>
                      <a:pt x="113375" y="366"/>
                      <a:pt x="113210" y="365"/>
                      <a:pt x="113072" y="363"/>
                    </a:cubicBezTo>
                    <a:cubicBezTo>
                      <a:pt x="111770" y="349"/>
                      <a:pt x="110248" y="334"/>
                      <a:pt x="109136" y="334"/>
                    </a:cubicBezTo>
                    <a:cubicBezTo>
                      <a:pt x="108675" y="334"/>
                      <a:pt x="108284" y="336"/>
                      <a:pt x="108009" y="342"/>
                    </a:cubicBezTo>
                    <a:lnTo>
                      <a:pt x="107151" y="363"/>
                    </a:lnTo>
                    <a:lnTo>
                      <a:pt x="107025" y="363"/>
                    </a:lnTo>
                    <a:cubicBezTo>
                      <a:pt x="106795" y="363"/>
                      <a:pt x="106900" y="593"/>
                      <a:pt x="106942" y="656"/>
                    </a:cubicBezTo>
                    <a:cubicBezTo>
                      <a:pt x="106979" y="675"/>
                      <a:pt x="107385" y="685"/>
                      <a:pt x="108027" y="685"/>
                    </a:cubicBezTo>
                    <a:cubicBezTo>
                      <a:pt x="108813" y="685"/>
                      <a:pt x="109954" y="670"/>
                      <a:pt x="111210" y="635"/>
                    </a:cubicBezTo>
                    <a:cubicBezTo>
                      <a:pt x="111210" y="635"/>
                      <a:pt x="111942" y="593"/>
                      <a:pt x="114369" y="593"/>
                    </a:cubicBezTo>
                    <a:lnTo>
                      <a:pt x="117508" y="593"/>
                    </a:lnTo>
                    <a:cubicBezTo>
                      <a:pt x="119349" y="593"/>
                      <a:pt x="122597" y="647"/>
                      <a:pt x="124347" y="647"/>
                    </a:cubicBezTo>
                    <a:cubicBezTo>
                      <a:pt x="124784" y="647"/>
                      <a:pt x="125128" y="644"/>
                      <a:pt x="125333" y="635"/>
                    </a:cubicBezTo>
                    <a:cubicBezTo>
                      <a:pt x="126133" y="584"/>
                      <a:pt x="128605" y="519"/>
                      <a:pt x="130053" y="519"/>
                    </a:cubicBezTo>
                    <a:cubicBezTo>
                      <a:pt x="130386" y="519"/>
                      <a:pt x="130665" y="523"/>
                      <a:pt x="130857" y="531"/>
                    </a:cubicBezTo>
                    <a:cubicBezTo>
                      <a:pt x="131775" y="531"/>
                      <a:pt x="134844" y="658"/>
                      <a:pt x="136065" y="658"/>
                    </a:cubicBezTo>
                    <a:cubicBezTo>
                      <a:pt x="136153" y="658"/>
                      <a:pt x="136230" y="658"/>
                      <a:pt x="136297" y="656"/>
                    </a:cubicBezTo>
                    <a:cubicBezTo>
                      <a:pt x="136420" y="654"/>
                      <a:pt x="136557" y="652"/>
                      <a:pt x="136705" y="652"/>
                    </a:cubicBezTo>
                    <a:cubicBezTo>
                      <a:pt x="137742" y="652"/>
                      <a:pt x="139323" y="716"/>
                      <a:pt x="140440" y="845"/>
                    </a:cubicBezTo>
                    <a:lnTo>
                      <a:pt x="141654" y="761"/>
                    </a:lnTo>
                    <a:lnTo>
                      <a:pt x="142533" y="698"/>
                    </a:lnTo>
                    <a:cubicBezTo>
                      <a:pt x="143662" y="845"/>
                      <a:pt x="143955" y="1054"/>
                      <a:pt x="143202" y="1179"/>
                    </a:cubicBezTo>
                    <a:lnTo>
                      <a:pt x="142616" y="1284"/>
                    </a:lnTo>
                    <a:lnTo>
                      <a:pt x="142491" y="1305"/>
                    </a:lnTo>
                    <a:cubicBezTo>
                      <a:pt x="142323" y="1305"/>
                      <a:pt x="141863" y="1221"/>
                      <a:pt x="141445" y="1158"/>
                    </a:cubicBezTo>
                    <a:lnTo>
                      <a:pt x="141047" y="1158"/>
                    </a:lnTo>
                    <a:cubicBezTo>
                      <a:pt x="140705" y="1158"/>
                      <a:pt x="140354" y="1180"/>
                      <a:pt x="140002" y="1180"/>
                    </a:cubicBezTo>
                    <a:cubicBezTo>
                      <a:pt x="139580" y="1180"/>
                      <a:pt x="139156" y="1149"/>
                      <a:pt x="138745" y="1012"/>
                    </a:cubicBezTo>
                    <a:lnTo>
                      <a:pt x="138704" y="991"/>
                    </a:lnTo>
                    <a:cubicBezTo>
                      <a:pt x="138620" y="1012"/>
                      <a:pt x="138557" y="1179"/>
                      <a:pt x="138557" y="1221"/>
                    </a:cubicBezTo>
                    <a:cubicBezTo>
                      <a:pt x="138557" y="1284"/>
                      <a:pt x="138745" y="1389"/>
                      <a:pt x="138829" y="1409"/>
                    </a:cubicBezTo>
                    <a:cubicBezTo>
                      <a:pt x="138871" y="1430"/>
                      <a:pt x="138913" y="1514"/>
                      <a:pt x="138913" y="1535"/>
                    </a:cubicBezTo>
                    <a:cubicBezTo>
                      <a:pt x="138913" y="1543"/>
                      <a:pt x="138897" y="1547"/>
                      <a:pt x="138870" y="1547"/>
                    </a:cubicBezTo>
                    <a:cubicBezTo>
                      <a:pt x="138759" y="1547"/>
                      <a:pt x="138462" y="1489"/>
                      <a:pt x="138327" y="1472"/>
                    </a:cubicBezTo>
                    <a:cubicBezTo>
                      <a:pt x="138298" y="1460"/>
                      <a:pt x="138258" y="1454"/>
                      <a:pt x="138211" y="1454"/>
                    </a:cubicBezTo>
                    <a:cubicBezTo>
                      <a:pt x="138024" y="1454"/>
                      <a:pt x="137716" y="1548"/>
                      <a:pt x="137448" y="1681"/>
                    </a:cubicBezTo>
                    <a:lnTo>
                      <a:pt x="137072" y="1493"/>
                    </a:lnTo>
                    <a:cubicBezTo>
                      <a:pt x="136996" y="1448"/>
                      <a:pt x="136866" y="1414"/>
                      <a:pt x="136784" y="1414"/>
                    </a:cubicBezTo>
                    <a:cubicBezTo>
                      <a:pt x="136752" y="1414"/>
                      <a:pt x="136728" y="1419"/>
                      <a:pt x="136716" y="1430"/>
                    </a:cubicBezTo>
                    <a:cubicBezTo>
                      <a:pt x="136568" y="1563"/>
                      <a:pt x="136419" y="1605"/>
                      <a:pt x="136271" y="1605"/>
                    </a:cubicBezTo>
                    <a:cubicBezTo>
                      <a:pt x="136022" y="1605"/>
                      <a:pt x="135773" y="1485"/>
                      <a:pt x="135523" y="1472"/>
                    </a:cubicBezTo>
                    <a:lnTo>
                      <a:pt x="135209" y="1430"/>
                    </a:lnTo>
                    <a:cubicBezTo>
                      <a:pt x="134852" y="1530"/>
                      <a:pt x="134232" y="1704"/>
                      <a:pt x="134026" y="1704"/>
                    </a:cubicBezTo>
                    <a:cubicBezTo>
                      <a:pt x="134014" y="1704"/>
                      <a:pt x="134004" y="1703"/>
                      <a:pt x="133996" y="1702"/>
                    </a:cubicBezTo>
                    <a:cubicBezTo>
                      <a:pt x="133840" y="1685"/>
                      <a:pt x="133059" y="1483"/>
                      <a:pt x="132602" y="1483"/>
                    </a:cubicBezTo>
                    <a:cubicBezTo>
                      <a:pt x="132505" y="1483"/>
                      <a:pt x="132422" y="1492"/>
                      <a:pt x="132364" y="1514"/>
                    </a:cubicBezTo>
                    <a:cubicBezTo>
                      <a:pt x="132088" y="1617"/>
                      <a:pt x="131770" y="1692"/>
                      <a:pt x="131585" y="1692"/>
                    </a:cubicBezTo>
                    <a:cubicBezTo>
                      <a:pt x="131545" y="1692"/>
                      <a:pt x="131511" y="1689"/>
                      <a:pt x="131485" y="1681"/>
                    </a:cubicBezTo>
                    <a:lnTo>
                      <a:pt x="131318" y="1786"/>
                    </a:lnTo>
                    <a:cubicBezTo>
                      <a:pt x="131192" y="1849"/>
                      <a:pt x="130962" y="1891"/>
                      <a:pt x="130774" y="1912"/>
                    </a:cubicBezTo>
                    <a:lnTo>
                      <a:pt x="129518" y="2100"/>
                    </a:lnTo>
                    <a:cubicBezTo>
                      <a:pt x="128137" y="1953"/>
                      <a:pt x="126945" y="1828"/>
                      <a:pt x="126882" y="1828"/>
                    </a:cubicBezTo>
                    <a:lnTo>
                      <a:pt x="126819" y="1807"/>
                    </a:lnTo>
                    <a:lnTo>
                      <a:pt x="126045" y="1472"/>
                    </a:lnTo>
                    <a:cubicBezTo>
                      <a:pt x="125166" y="1681"/>
                      <a:pt x="124852" y="1849"/>
                      <a:pt x="125020" y="1891"/>
                    </a:cubicBezTo>
                    <a:cubicBezTo>
                      <a:pt x="125145" y="1891"/>
                      <a:pt x="125271" y="1953"/>
                      <a:pt x="125271" y="1995"/>
                    </a:cubicBezTo>
                    <a:cubicBezTo>
                      <a:pt x="125271" y="2016"/>
                      <a:pt x="125040" y="2037"/>
                      <a:pt x="124748" y="2037"/>
                    </a:cubicBezTo>
                    <a:lnTo>
                      <a:pt x="124496" y="2037"/>
                    </a:lnTo>
                    <a:cubicBezTo>
                      <a:pt x="123492" y="2037"/>
                      <a:pt x="122488" y="2058"/>
                      <a:pt x="121483" y="2100"/>
                    </a:cubicBezTo>
                    <a:lnTo>
                      <a:pt x="120521" y="2121"/>
                    </a:lnTo>
                    <a:cubicBezTo>
                      <a:pt x="119454" y="2121"/>
                      <a:pt x="117696" y="2121"/>
                      <a:pt x="116629" y="2058"/>
                    </a:cubicBezTo>
                    <a:lnTo>
                      <a:pt x="115646" y="2037"/>
                    </a:lnTo>
                    <a:cubicBezTo>
                      <a:pt x="115609" y="2035"/>
                      <a:pt x="115573" y="2034"/>
                      <a:pt x="115536" y="2034"/>
                    </a:cubicBezTo>
                    <a:cubicBezTo>
                      <a:pt x="115345" y="2034"/>
                      <a:pt x="115149" y="2061"/>
                      <a:pt x="114961" y="2061"/>
                    </a:cubicBezTo>
                    <a:cubicBezTo>
                      <a:pt x="114873" y="2061"/>
                      <a:pt x="114787" y="2055"/>
                      <a:pt x="114704" y="2037"/>
                    </a:cubicBezTo>
                    <a:lnTo>
                      <a:pt x="114453" y="1995"/>
                    </a:lnTo>
                    <a:cubicBezTo>
                      <a:pt x="114160" y="2037"/>
                      <a:pt x="113658" y="2058"/>
                      <a:pt x="113323" y="2058"/>
                    </a:cubicBezTo>
                    <a:lnTo>
                      <a:pt x="113009" y="2058"/>
                    </a:lnTo>
                    <a:cubicBezTo>
                      <a:pt x="109871" y="2142"/>
                      <a:pt x="106711" y="2205"/>
                      <a:pt x="103573" y="2267"/>
                    </a:cubicBezTo>
                    <a:cubicBezTo>
                      <a:pt x="103092" y="2267"/>
                      <a:pt x="102652" y="2309"/>
                      <a:pt x="102213" y="2309"/>
                    </a:cubicBezTo>
                    <a:cubicBezTo>
                      <a:pt x="101711" y="2309"/>
                      <a:pt x="101229" y="2330"/>
                      <a:pt x="100748" y="2330"/>
                    </a:cubicBezTo>
                    <a:cubicBezTo>
                      <a:pt x="100267" y="2330"/>
                      <a:pt x="99828" y="2351"/>
                      <a:pt x="99388" y="2351"/>
                    </a:cubicBezTo>
                    <a:cubicBezTo>
                      <a:pt x="99131" y="2351"/>
                      <a:pt x="98863" y="2327"/>
                      <a:pt x="98601" y="2327"/>
                    </a:cubicBezTo>
                    <a:cubicBezTo>
                      <a:pt x="98373" y="2327"/>
                      <a:pt x="98149" y="2345"/>
                      <a:pt x="97944" y="2414"/>
                    </a:cubicBezTo>
                    <a:lnTo>
                      <a:pt x="97505" y="2539"/>
                    </a:lnTo>
                    <a:cubicBezTo>
                      <a:pt x="97347" y="2508"/>
                      <a:pt x="97106" y="2497"/>
                      <a:pt x="96853" y="2497"/>
                    </a:cubicBezTo>
                    <a:cubicBezTo>
                      <a:pt x="96436" y="2497"/>
                      <a:pt x="95987" y="2526"/>
                      <a:pt x="95831" y="2539"/>
                    </a:cubicBezTo>
                    <a:cubicBezTo>
                      <a:pt x="95559" y="2560"/>
                      <a:pt x="94387" y="2623"/>
                      <a:pt x="93153" y="2644"/>
                    </a:cubicBezTo>
                    <a:lnTo>
                      <a:pt x="92065" y="2665"/>
                    </a:lnTo>
                    <a:cubicBezTo>
                      <a:pt x="90956" y="2686"/>
                      <a:pt x="89847" y="2728"/>
                      <a:pt x="88738" y="2749"/>
                    </a:cubicBezTo>
                    <a:cubicBezTo>
                      <a:pt x="87587" y="2770"/>
                      <a:pt x="86457" y="2790"/>
                      <a:pt x="85307" y="2832"/>
                    </a:cubicBezTo>
                    <a:cubicBezTo>
                      <a:pt x="84506" y="2848"/>
                      <a:pt x="83683" y="2897"/>
                      <a:pt x="82870" y="2897"/>
                    </a:cubicBezTo>
                    <a:cubicBezTo>
                      <a:pt x="82578" y="2897"/>
                      <a:pt x="82288" y="2891"/>
                      <a:pt x="82001" y="2874"/>
                    </a:cubicBezTo>
                    <a:lnTo>
                      <a:pt x="80892" y="2832"/>
                    </a:lnTo>
                    <a:cubicBezTo>
                      <a:pt x="79720" y="3000"/>
                      <a:pt x="76895" y="3188"/>
                      <a:pt x="74615" y="3251"/>
                    </a:cubicBezTo>
                    <a:cubicBezTo>
                      <a:pt x="74615" y="3251"/>
                      <a:pt x="64488" y="3460"/>
                      <a:pt x="57373" y="3606"/>
                    </a:cubicBezTo>
                    <a:cubicBezTo>
                      <a:pt x="56704" y="3627"/>
                      <a:pt x="55993" y="3627"/>
                      <a:pt x="55323" y="3669"/>
                    </a:cubicBezTo>
                    <a:lnTo>
                      <a:pt x="55093" y="3669"/>
                    </a:lnTo>
                    <a:cubicBezTo>
                      <a:pt x="55030" y="3707"/>
                      <a:pt x="54704" y="3714"/>
                      <a:pt x="54416" y="3714"/>
                    </a:cubicBezTo>
                    <a:cubicBezTo>
                      <a:pt x="54225" y="3714"/>
                      <a:pt x="54051" y="3711"/>
                      <a:pt x="53984" y="3711"/>
                    </a:cubicBezTo>
                    <a:cubicBezTo>
                      <a:pt x="53937" y="3706"/>
                      <a:pt x="53773" y="3703"/>
                      <a:pt x="53519" y="3703"/>
                    </a:cubicBezTo>
                    <a:cubicBezTo>
                      <a:pt x="52757" y="3703"/>
                      <a:pt x="51180" y="3727"/>
                      <a:pt x="49485" y="3774"/>
                    </a:cubicBezTo>
                    <a:cubicBezTo>
                      <a:pt x="49485" y="3774"/>
                      <a:pt x="43438" y="3878"/>
                      <a:pt x="38354" y="4004"/>
                    </a:cubicBezTo>
                    <a:cubicBezTo>
                      <a:pt x="38319" y="4006"/>
                      <a:pt x="38284" y="4006"/>
                      <a:pt x="38248" y="4006"/>
                    </a:cubicBezTo>
                    <a:cubicBezTo>
                      <a:pt x="38068" y="4006"/>
                      <a:pt x="37883" y="3990"/>
                      <a:pt x="37700" y="3990"/>
                    </a:cubicBezTo>
                    <a:cubicBezTo>
                      <a:pt x="37425" y="3990"/>
                      <a:pt x="37155" y="4027"/>
                      <a:pt x="36910" y="4213"/>
                    </a:cubicBezTo>
                    <a:lnTo>
                      <a:pt x="36847" y="4255"/>
                    </a:lnTo>
                    <a:cubicBezTo>
                      <a:pt x="36734" y="4236"/>
                      <a:pt x="36108" y="3995"/>
                      <a:pt x="35788" y="3995"/>
                    </a:cubicBezTo>
                    <a:cubicBezTo>
                      <a:pt x="35754" y="3995"/>
                      <a:pt x="35723" y="3998"/>
                      <a:pt x="35697" y="4004"/>
                    </a:cubicBezTo>
                    <a:cubicBezTo>
                      <a:pt x="35446" y="4046"/>
                      <a:pt x="33353" y="4130"/>
                      <a:pt x="31072" y="4192"/>
                    </a:cubicBezTo>
                    <a:lnTo>
                      <a:pt x="17054" y="4464"/>
                    </a:lnTo>
                    <a:cubicBezTo>
                      <a:pt x="14773" y="4527"/>
                      <a:pt x="12597" y="4569"/>
                      <a:pt x="12220" y="4611"/>
                    </a:cubicBezTo>
                    <a:lnTo>
                      <a:pt x="11823" y="4443"/>
                    </a:lnTo>
                    <a:cubicBezTo>
                      <a:pt x="11714" y="4407"/>
                      <a:pt x="11597" y="4394"/>
                      <a:pt x="11474" y="4394"/>
                    </a:cubicBezTo>
                    <a:cubicBezTo>
                      <a:pt x="11170" y="4394"/>
                      <a:pt x="10832" y="4476"/>
                      <a:pt x="10505" y="4506"/>
                    </a:cubicBezTo>
                    <a:lnTo>
                      <a:pt x="10463" y="4506"/>
                    </a:lnTo>
                    <a:cubicBezTo>
                      <a:pt x="10443" y="4519"/>
                      <a:pt x="10426" y="4524"/>
                      <a:pt x="10412" y="4524"/>
                    </a:cubicBezTo>
                    <a:cubicBezTo>
                      <a:pt x="10310" y="4524"/>
                      <a:pt x="10363" y="4222"/>
                      <a:pt x="10400" y="4130"/>
                    </a:cubicBezTo>
                    <a:cubicBezTo>
                      <a:pt x="10437" y="4017"/>
                      <a:pt x="10138" y="3938"/>
                      <a:pt x="9699" y="3938"/>
                    </a:cubicBezTo>
                    <a:cubicBezTo>
                      <a:pt x="9648" y="3938"/>
                      <a:pt x="9596" y="3939"/>
                      <a:pt x="9542" y="3941"/>
                    </a:cubicBezTo>
                    <a:lnTo>
                      <a:pt x="9124" y="4255"/>
                    </a:lnTo>
                    <a:cubicBezTo>
                      <a:pt x="8517" y="4715"/>
                      <a:pt x="7743" y="4966"/>
                      <a:pt x="7010" y="5029"/>
                    </a:cubicBezTo>
                    <a:lnTo>
                      <a:pt x="5546" y="5134"/>
                    </a:lnTo>
                    <a:cubicBezTo>
                      <a:pt x="3955" y="5259"/>
                      <a:pt x="2449" y="5364"/>
                      <a:pt x="2219" y="5364"/>
                    </a:cubicBezTo>
                    <a:lnTo>
                      <a:pt x="2010" y="5343"/>
                    </a:lnTo>
                    <a:lnTo>
                      <a:pt x="1591" y="5301"/>
                    </a:lnTo>
                    <a:cubicBezTo>
                      <a:pt x="1194" y="5511"/>
                      <a:pt x="1089" y="5908"/>
                      <a:pt x="1173" y="5992"/>
                    </a:cubicBezTo>
                    <a:cubicBezTo>
                      <a:pt x="1188" y="6007"/>
                      <a:pt x="1251" y="6013"/>
                      <a:pt x="1345" y="6013"/>
                    </a:cubicBezTo>
                    <a:cubicBezTo>
                      <a:pt x="1707" y="6013"/>
                      <a:pt x="2540" y="5923"/>
                      <a:pt x="3006" y="5923"/>
                    </a:cubicBezTo>
                    <a:cubicBezTo>
                      <a:pt x="3073" y="5923"/>
                      <a:pt x="3132" y="5925"/>
                      <a:pt x="3181" y="5929"/>
                    </a:cubicBezTo>
                    <a:cubicBezTo>
                      <a:pt x="3683" y="5971"/>
                      <a:pt x="3579" y="6034"/>
                      <a:pt x="3370" y="6075"/>
                    </a:cubicBezTo>
                    <a:cubicBezTo>
                      <a:pt x="3160" y="6096"/>
                      <a:pt x="3056" y="6306"/>
                      <a:pt x="3077" y="6347"/>
                    </a:cubicBezTo>
                    <a:cubicBezTo>
                      <a:pt x="3091" y="6369"/>
                      <a:pt x="3133" y="6381"/>
                      <a:pt x="3197" y="6381"/>
                    </a:cubicBezTo>
                    <a:cubicBezTo>
                      <a:pt x="3319" y="6381"/>
                      <a:pt x="3521" y="6339"/>
                      <a:pt x="3767" y="6243"/>
                    </a:cubicBezTo>
                    <a:lnTo>
                      <a:pt x="4416" y="6243"/>
                    </a:lnTo>
                    <a:cubicBezTo>
                      <a:pt x="4515" y="6253"/>
                      <a:pt x="4621" y="6257"/>
                      <a:pt x="4725" y="6257"/>
                    </a:cubicBezTo>
                    <a:cubicBezTo>
                      <a:pt x="5037" y="6257"/>
                      <a:pt x="5331" y="6222"/>
                      <a:pt x="5378" y="6222"/>
                    </a:cubicBezTo>
                    <a:cubicBezTo>
                      <a:pt x="5462" y="6222"/>
                      <a:pt x="5546" y="6285"/>
                      <a:pt x="5546" y="6306"/>
                    </a:cubicBezTo>
                    <a:cubicBezTo>
                      <a:pt x="5546" y="6327"/>
                      <a:pt x="5357" y="6389"/>
                      <a:pt x="5274" y="6410"/>
                    </a:cubicBezTo>
                    <a:cubicBezTo>
                      <a:pt x="5232" y="6410"/>
                      <a:pt x="5148" y="6347"/>
                      <a:pt x="5148" y="6347"/>
                    </a:cubicBezTo>
                    <a:cubicBezTo>
                      <a:pt x="5148" y="6347"/>
                      <a:pt x="4821" y="6724"/>
                      <a:pt x="4615" y="6724"/>
                    </a:cubicBezTo>
                    <a:cubicBezTo>
                      <a:pt x="4588" y="6724"/>
                      <a:pt x="4563" y="6718"/>
                      <a:pt x="4541" y="6703"/>
                    </a:cubicBezTo>
                    <a:cubicBezTo>
                      <a:pt x="4490" y="6645"/>
                      <a:pt x="4396" y="6627"/>
                      <a:pt x="4287" y="6627"/>
                    </a:cubicBezTo>
                    <a:cubicBezTo>
                      <a:pt x="4120" y="6627"/>
                      <a:pt x="3918" y="6668"/>
                      <a:pt x="3783" y="6668"/>
                    </a:cubicBezTo>
                    <a:cubicBezTo>
                      <a:pt x="3753" y="6668"/>
                      <a:pt x="3727" y="6666"/>
                      <a:pt x="3704" y="6661"/>
                    </a:cubicBezTo>
                    <a:cubicBezTo>
                      <a:pt x="3537" y="6661"/>
                      <a:pt x="1759" y="6766"/>
                      <a:pt x="1131" y="6850"/>
                    </a:cubicBezTo>
                    <a:cubicBezTo>
                      <a:pt x="503" y="6912"/>
                      <a:pt x="1" y="7080"/>
                      <a:pt x="1" y="7143"/>
                    </a:cubicBezTo>
                    <a:cubicBezTo>
                      <a:pt x="1" y="7144"/>
                      <a:pt x="3" y="7144"/>
                      <a:pt x="7" y="7144"/>
                    </a:cubicBezTo>
                    <a:cubicBezTo>
                      <a:pt x="76" y="7144"/>
                      <a:pt x="778" y="6974"/>
                      <a:pt x="1121" y="6974"/>
                    </a:cubicBezTo>
                    <a:cubicBezTo>
                      <a:pt x="1140" y="6974"/>
                      <a:pt x="1157" y="6974"/>
                      <a:pt x="1173" y="6975"/>
                    </a:cubicBezTo>
                    <a:cubicBezTo>
                      <a:pt x="1264" y="6992"/>
                      <a:pt x="1414" y="6999"/>
                      <a:pt x="1592" y="6999"/>
                    </a:cubicBezTo>
                    <a:cubicBezTo>
                      <a:pt x="2065" y="6999"/>
                      <a:pt x="2729" y="6954"/>
                      <a:pt x="2972" y="6954"/>
                    </a:cubicBezTo>
                    <a:cubicBezTo>
                      <a:pt x="3011" y="6952"/>
                      <a:pt x="3045" y="6951"/>
                      <a:pt x="3073" y="6951"/>
                    </a:cubicBezTo>
                    <a:cubicBezTo>
                      <a:pt x="3304" y="6951"/>
                      <a:pt x="3207" y="7019"/>
                      <a:pt x="3077" y="7038"/>
                    </a:cubicBezTo>
                    <a:cubicBezTo>
                      <a:pt x="2972" y="7059"/>
                      <a:pt x="3014" y="7226"/>
                      <a:pt x="3035" y="7247"/>
                    </a:cubicBezTo>
                    <a:cubicBezTo>
                      <a:pt x="3056" y="7268"/>
                      <a:pt x="2344" y="7456"/>
                      <a:pt x="2198" y="7561"/>
                    </a:cubicBezTo>
                    <a:cubicBezTo>
                      <a:pt x="2031" y="7666"/>
                      <a:pt x="2198" y="7770"/>
                      <a:pt x="2323" y="7791"/>
                    </a:cubicBezTo>
                    <a:cubicBezTo>
                      <a:pt x="2449" y="7812"/>
                      <a:pt x="2219" y="7959"/>
                      <a:pt x="1821" y="8084"/>
                    </a:cubicBezTo>
                    <a:lnTo>
                      <a:pt x="1507" y="8210"/>
                    </a:lnTo>
                    <a:lnTo>
                      <a:pt x="1466" y="8231"/>
                    </a:lnTo>
                    <a:cubicBezTo>
                      <a:pt x="1466" y="8398"/>
                      <a:pt x="1863" y="8524"/>
                      <a:pt x="1989" y="8524"/>
                    </a:cubicBezTo>
                    <a:cubicBezTo>
                      <a:pt x="2114" y="8524"/>
                      <a:pt x="2323" y="8733"/>
                      <a:pt x="2344" y="8796"/>
                    </a:cubicBezTo>
                    <a:cubicBezTo>
                      <a:pt x="2375" y="8826"/>
                      <a:pt x="2585" y="8846"/>
                      <a:pt x="2753" y="8846"/>
                    </a:cubicBezTo>
                    <a:cubicBezTo>
                      <a:pt x="2814" y="8846"/>
                      <a:pt x="2870" y="8843"/>
                      <a:pt x="2909" y="8837"/>
                    </a:cubicBezTo>
                    <a:cubicBezTo>
                      <a:pt x="3035" y="8837"/>
                      <a:pt x="3432" y="8712"/>
                      <a:pt x="3537" y="8712"/>
                    </a:cubicBezTo>
                    <a:cubicBezTo>
                      <a:pt x="3642" y="8712"/>
                      <a:pt x="3746" y="8754"/>
                      <a:pt x="3746" y="8796"/>
                    </a:cubicBezTo>
                    <a:cubicBezTo>
                      <a:pt x="3746" y="8816"/>
                      <a:pt x="3453" y="8858"/>
                      <a:pt x="3349" y="8900"/>
                    </a:cubicBezTo>
                    <a:cubicBezTo>
                      <a:pt x="3244" y="8900"/>
                      <a:pt x="3139" y="8837"/>
                      <a:pt x="3139" y="8837"/>
                    </a:cubicBezTo>
                    <a:cubicBezTo>
                      <a:pt x="3139" y="8837"/>
                      <a:pt x="3139" y="8921"/>
                      <a:pt x="3119" y="9047"/>
                    </a:cubicBezTo>
                    <a:lnTo>
                      <a:pt x="3077" y="9047"/>
                    </a:lnTo>
                    <a:cubicBezTo>
                      <a:pt x="2595" y="9130"/>
                      <a:pt x="2072" y="9214"/>
                      <a:pt x="1549" y="9319"/>
                    </a:cubicBezTo>
                    <a:lnTo>
                      <a:pt x="1382" y="9340"/>
                    </a:lnTo>
                    <a:cubicBezTo>
                      <a:pt x="1235" y="9465"/>
                      <a:pt x="1277" y="9591"/>
                      <a:pt x="1507" y="9632"/>
                    </a:cubicBezTo>
                    <a:lnTo>
                      <a:pt x="1696" y="9570"/>
                    </a:lnTo>
                    <a:cubicBezTo>
                      <a:pt x="1839" y="9552"/>
                      <a:pt x="1983" y="9457"/>
                      <a:pt x="2087" y="9457"/>
                    </a:cubicBezTo>
                    <a:cubicBezTo>
                      <a:pt x="2104" y="9457"/>
                      <a:pt x="2120" y="9459"/>
                      <a:pt x="2135" y="9465"/>
                    </a:cubicBezTo>
                    <a:lnTo>
                      <a:pt x="2847" y="9842"/>
                    </a:lnTo>
                    <a:cubicBezTo>
                      <a:pt x="3515" y="9567"/>
                      <a:pt x="4921" y="9273"/>
                      <a:pt x="5367" y="9273"/>
                    </a:cubicBezTo>
                    <a:cubicBezTo>
                      <a:pt x="5396" y="9273"/>
                      <a:pt x="5421" y="9274"/>
                      <a:pt x="5441" y="9277"/>
                    </a:cubicBezTo>
                    <a:cubicBezTo>
                      <a:pt x="5776" y="9340"/>
                      <a:pt x="5378" y="9381"/>
                      <a:pt x="5127" y="9381"/>
                    </a:cubicBezTo>
                    <a:cubicBezTo>
                      <a:pt x="4855" y="9381"/>
                      <a:pt x="4709" y="9465"/>
                      <a:pt x="4730" y="9486"/>
                    </a:cubicBezTo>
                    <a:cubicBezTo>
                      <a:pt x="4751" y="9528"/>
                      <a:pt x="4541" y="9632"/>
                      <a:pt x="4437" y="9653"/>
                    </a:cubicBezTo>
                    <a:cubicBezTo>
                      <a:pt x="4332" y="9695"/>
                      <a:pt x="4813" y="9779"/>
                      <a:pt x="4960" y="9800"/>
                    </a:cubicBezTo>
                    <a:cubicBezTo>
                      <a:pt x="5127" y="9800"/>
                      <a:pt x="4813" y="9967"/>
                      <a:pt x="4290" y="10156"/>
                    </a:cubicBezTo>
                    <a:lnTo>
                      <a:pt x="3495" y="10156"/>
                    </a:lnTo>
                    <a:cubicBezTo>
                      <a:pt x="3077" y="10176"/>
                      <a:pt x="2428" y="10386"/>
                      <a:pt x="2303" y="10428"/>
                    </a:cubicBezTo>
                    <a:cubicBezTo>
                      <a:pt x="2284" y="10437"/>
                      <a:pt x="2257" y="10441"/>
                      <a:pt x="2224" y="10441"/>
                    </a:cubicBezTo>
                    <a:cubicBezTo>
                      <a:pt x="2064" y="10441"/>
                      <a:pt x="1761" y="10352"/>
                      <a:pt x="1581" y="10352"/>
                    </a:cubicBezTo>
                    <a:cubicBezTo>
                      <a:pt x="1543" y="10352"/>
                      <a:pt x="1511" y="10356"/>
                      <a:pt x="1487" y="10365"/>
                    </a:cubicBezTo>
                    <a:cubicBezTo>
                      <a:pt x="1340" y="10407"/>
                      <a:pt x="1194" y="10700"/>
                      <a:pt x="1194" y="10783"/>
                    </a:cubicBezTo>
                    <a:cubicBezTo>
                      <a:pt x="1194" y="10818"/>
                      <a:pt x="1844" y="11016"/>
                      <a:pt x="2250" y="11016"/>
                    </a:cubicBezTo>
                    <a:cubicBezTo>
                      <a:pt x="2327" y="11016"/>
                      <a:pt x="2396" y="11009"/>
                      <a:pt x="2449" y="10993"/>
                    </a:cubicBezTo>
                    <a:cubicBezTo>
                      <a:pt x="2606" y="10946"/>
                      <a:pt x="2722" y="10929"/>
                      <a:pt x="2799" y="10929"/>
                    </a:cubicBezTo>
                    <a:cubicBezTo>
                      <a:pt x="2897" y="10929"/>
                      <a:pt x="2933" y="10957"/>
                      <a:pt x="2909" y="10993"/>
                    </a:cubicBezTo>
                    <a:cubicBezTo>
                      <a:pt x="2847" y="11034"/>
                      <a:pt x="3349" y="11118"/>
                      <a:pt x="3537" y="11118"/>
                    </a:cubicBezTo>
                    <a:cubicBezTo>
                      <a:pt x="3704" y="11139"/>
                      <a:pt x="3851" y="11202"/>
                      <a:pt x="3851" y="11223"/>
                    </a:cubicBezTo>
                    <a:cubicBezTo>
                      <a:pt x="3851" y="11223"/>
                      <a:pt x="3119" y="11265"/>
                      <a:pt x="2826" y="11265"/>
                    </a:cubicBezTo>
                    <a:cubicBezTo>
                      <a:pt x="2533" y="11265"/>
                      <a:pt x="2386" y="11348"/>
                      <a:pt x="2407" y="11369"/>
                    </a:cubicBezTo>
                    <a:cubicBezTo>
                      <a:pt x="2428" y="11411"/>
                      <a:pt x="2219" y="11474"/>
                      <a:pt x="2135" y="11516"/>
                    </a:cubicBezTo>
                    <a:cubicBezTo>
                      <a:pt x="2072" y="11537"/>
                      <a:pt x="2386" y="11537"/>
                      <a:pt x="2847" y="11537"/>
                    </a:cubicBezTo>
                    <a:lnTo>
                      <a:pt x="3223" y="11453"/>
                    </a:lnTo>
                    <a:lnTo>
                      <a:pt x="3286" y="11432"/>
                    </a:lnTo>
                    <a:cubicBezTo>
                      <a:pt x="3391" y="11453"/>
                      <a:pt x="3349" y="11683"/>
                      <a:pt x="3286" y="11746"/>
                    </a:cubicBezTo>
                    <a:cubicBezTo>
                      <a:pt x="3244" y="11788"/>
                      <a:pt x="3579" y="12039"/>
                      <a:pt x="3704" y="12081"/>
                    </a:cubicBezTo>
                    <a:cubicBezTo>
                      <a:pt x="3725" y="12089"/>
                      <a:pt x="3749" y="12093"/>
                      <a:pt x="3776" y="12093"/>
                    </a:cubicBezTo>
                    <a:cubicBezTo>
                      <a:pt x="3945" y="12093"/>
                      <a:pt x="4221" y="11943"/>
                      <a:pt x="4311" y="11871"/>
                    </a:cubicBezTo>
                    <a:cubicBezTo>
                      <a:pt x="4354" y="11829"/>
                      <a:pt x="4529" y="11814"/>
                      <a:pt x="4746" y="11814"/>
                    </a:cubicBezTo>
                    <a:cubicBezTo>
                      <a:pt x="5065" y="11814"/>
                      <a:pt x="5472" y="11846"/>
                      <a:pt x="5671" y="11871"/>
                    </a:cubicBezTo>
                    <a:cubicBezTo>
                      <a:pt x="6006" y="11934"/>
                      <a:pt x="5378" y="12248"/>
                      <a:pt x="5064" y="12269"/>
                    </a:cubicBezTo>
                    <a:cubicBezTo>
                      <a:pt x="4751" y="12311"/>
                      <a:pt x="4437" y="12499"/>
                      <a:pt x="4395" y="12583"/>
                    </a:cubicBezTo>
                    <a:cubicBezTo>
                      <a:pt x="4340" y="12655"/>
                      <a:pt x="4475" y="12712"/>
                      <a:pt x="4566" y="12712"/>
                    </a:cubicBezTo>
                    <a:cubicBezTo>
                      <a:pt x="4580" y="12712"/>
                      <a:pt x="4593" y="12711"/>
                      <a:pt x="4604" y="12708"/>
                    </a:cubicBezTo>
                    <a:cubicBezTo>
                      <a:pt x="4688" y="12687"/>
                      <a:pt x="4792" y="12604"/>
                      <a:pt x="4813" y="12583"/>
                    </a:cubicBezTo>
                    <a:cubicBezTo>
                      <a:pt x="4813" y="12556"/>
                      <a:pt x="4829" y="12548"/>
                      <a:pt x="4846" y="12548"/>
                    </a:cubicBezTo>
                    <a:cubicBezTo>
                      <a:pt x="4870" y="12548"/>
                      <a:pt x="4897" y="12562"/>
                      <a:pt x="4897" y="12562"/>
                    </a:cubicBezTo>
                    <a:cubicBezTo>
                      <a:pt x="4918" y="12562"/>
                      <a:pt x="4834" y="12625"/>
                      <a:pt x="4813" y="12666"/>
                    </a:cubicBezTo>
                    <a:cubicBezTo>
                      <a:pt x="4792" y="12687"/>
                      <a:pt x="4730" y="12687"/>
                      <a:pt x="4730" y="12687"/>
                    </a:cubicBezTo>
                    <a:cubicBezTo>
                      <a:pt x="4710" y="12687"/>
                      <a:pt x="4805" y="12898"/>
                      <a:pt x="4904" y="12898"/>
                    </a:cubicBezTo>
                    <a:cubicBezTo>
                      <a:pt x="4909" y="12898"/>
                      <a:pt x="4913" y="12897"/>
                      <a:pt x="4918" y="12897"/>
                    </a:cubicBezTo>
                    <a:cubicBezTo>
                      <a:pt x="5023" y="12876"/>
                      <a:pt x="5692" y="12834"/>
                      <a:pt x="5943" y="12834"/>
                    </a:cubicBezTo>
                    <a:cubicBezTo>
                      <a:pt x="6173" y="12834"/>
                      <a:pt x="6613" y="12917"/>
                      <a:pt x="6948" y="13022"/>
                    </a:cubicBezTo>
                    <a:lnTo>
                      <a:pt x="7345" y="12876"/>
                    </a:lnTo>
                    <a:cubicBezTo>
                      <a:pt x="7501" y="12807"/>
                      <a:pt x="7689" y="12789"/>
                      <a:pt x="7888" y="12789"/>
                    </a:cubicBezTo>
                    <a:cubicBezTo>
                      <a:pt x="8115" y="12789"/>
                      <a:pt x="8356" y="12813"/>
                      <a:pt x="8580" y="12813"/>
                    </a:cubicBezTo>
                    <a:lnTo>
                      <a:pt x="8684" y="12813"/>
                    </a:lnTo>
                    <a:cubicBezTo>
                      <a:pt x="8869" y="12874"/>
                      <a:pt x="8388" y="13420"/>
                      <a:pt x="8094" y="13420"/>
                    </a:cubicBezTo>
                    <a:cubicBezTo>
                      <a:pt x="8088" y="13420"/>
                      <a:pt x="8083" y="13420"/>
                      <a:pt x="8077" y="13420"/>
                    </a:cubicBezTo>
                    <a:cubicBezTo>
                      <a:pt x="7785" y="13420"/>
                      <a:pt x="7429" y="13524"/>
                      <a:pt x="7366" y="13566"/>
                    </a:cubicBezTo>
                    <a:cubicBezTo>
                      <a:pt x="7324" y="13608"/>
                      <a:pt x="7303" y="13964"/>
                      <a:pt x="7303" y="14089"/>
                    </a:cubicBezTo>
                    <a:cubicBezTo>
                      <a:pt x="7303" y="14194"/>
                      <a:pt x="7785" y="14361"/>
                      <a:pt x="8370" y="14403"/>
                    </a:cubicBezTo>
                    <a:lnTo>
                      <a:pt x="8768" y="14257"/>
                    </a:lnTo>
                    <a:lnTo>
                      <a:pt x="9207" y="14068"/>
                    </a:lnTo>
                    <a:cubicBezTo>
                      <a:pt x="9647" y="14068"/>
                      <a:pt x="10128" y="14089"/>
                      <a:pt x="10149" y="14131"/>
                    </a:cubicBezTo>
                    <a:cubicBezTo>
                      <a:pt x="10170" y="14152"/>
                      <a:pt x="9856" y="14257"/>
                      <a:pt x="9751" y="14278"/>
                    </a:cubicBezTo>
                    <a:cubicBezTo>
                      <a:pt x="9647" y="14298"/>
                      <a:pt x="9919" y="14445"/>
                      <a:pt x="10044" y="14445"/>
                    </a:cubicBezTo>
                    <a:cubicBezTo>
                      <a:pt x="10156" y="14445"/>
                      <a:pt x="10648" y="14577"/>
                      <a:pt x="10888" y="14577"/>
                    </a:cubicBezTo>
                    <a:cubicBezTo>
                      <a:pt x="10918" y="14577"/>
                      <a:pt x="10944" y="14575"/>
                      <a:pt x="10965" y="14570"/>
                    </a:cubicBezTo>
                    <a:cubicBezTo>
                      <a:pt x="11132" y="14487"/>
                      <a:pt x="12283" y="14257"/>
                      <a:pt x="12681" y="14236"/>
                    </a:cubicBezTo>
                    <a:cubicBezTo>
                      <a:pt x="12709" y="14233"/>
                      <a:pt x="12738" y="14231"/>
                      <a:pt x="12770" y="14231"/>
                    </a:cubicBezTo>
                    <a:cubicBezTo>
                      <a:pt x="13181" y="14231"/>
                      <a:pt x="13840" y="14473"/>
                      <a:pt x="13957" y="14570"/>
                    </a:cubicBezTo>
                    <a:cubicBezTo>
                      <a:pt x="14103" y="14696"/>
                      <a:pt x="13078" y="15345"/>
                      <a:pt x="12639" y="15449"/>
                    </a:cubicBezTo>
                    <a:cubicBezTo>
                      <a:pt x="12419" y="15499"/>
                      <a:pt x="12342" y="15525"/>
                      <a:pt x="12395" y="15525"/>
                    </a:cubicBezTo>
                    <a:cubicBezTo>
                      <a:pt x="12453" y="15525"/>
                      <a:pt x="12665" y="15494"/>
                      <a:pt x="13015" y="15428"/>
                    </a:cubicBezTo>
                    <a:lnTo>
                      <a:pt x="13580" y="15386"/>
                    </a:lnTo>
                    <a:lnTo>
                      <a:pt x="14166" y="15324"/>
                    </a:lnTo>
                    <a:cubicBezTo>
                      <a:pt x="14302" y="15304"/>
                      <a:pt x="14412" y="15295"/>
                      <a:pt x="14500" y="15295"/>
                    </a:cubicBezTo>
                    <a:cubicBezTo>
                      <a:pt x="14871" y="15295"/>
                      <a:pt x="14842" y="15448"/>
                      <a:pt x="14689" y="15533"/>
                    </a:cubicBezTo>
                    <a:cubicBezTo>
                      <a:pt x="14522" y="15638"/>
                      <a:pt x="14375" y="15763"/>
                      <a:pt x="14375" y="15805"/>
                    </a:cubicBezTo>
                    <a:cubicBezTo>
                      <a:pt x="14375" y="15807"/>
                      <a:pt x="14382" y="15808"/>
                      <a:pt x="14394" y="15808"/>
                    </a:cubicBezTo>
                    <a:cubicBezTo>
                      <a:pt x="14516" y="15808"/>
                      <a:pt x="15217" y="15716"/>
                      <a:pt x="15484" y="15658"/>
                    </a:cubicBezTo>
                    <a:cubicBezTo>
                      <a:pt x="15798" y="15596"/>
                      <a:pt x="16217" y="15449"/>
                      <a:pt x="16300" y="15449"/>
                    </a:cubicBezTo>
                    <a:cubicBezTo>
                      <a:pt x="16363" y="15449"/>
                      <a:pt x="16447" y="15512"/>
                      <a:pt x="16447" y="15533"/>
                    </a:cubicBezTo>
                    <a:cubicBezTo>
                      <a:pt x="16447" y="15554"/>
                      <a:pt x="16259" y="15617"/>
                      <a:pt x="16196" y="15638"/>
                    </a:cubicBezTo>
                    <a:cubicBezTo>
                      <a:pt x="16133" y="15638"/>
                      <a:pt x="16049" y="15596"/>
                      <a:pt x="16049" y="15596"/>
                    </a:cubicBezTo>
                    <a:lnTo>
                      <a:pt x="16049" y="15596"/>
                    </a:lnTo>
                    <a:cubicBezTo>
                      <a:pt x="16049" y="15596"/>
                      <a:pt x="16091" y="15658"/>
                      <a:pt x="16112" y="15805"/>
                    </a:cubicBezTo>
                    <a:lnTo>
                      <a:pt x="16133" y="15805"/>
                    </a:lnTo>
                    <a:cubicBezTo>
                      <a:pt x="16677" y="15763"/>
                      <a:pt x="17242" y="15847"/>
                      <a:pt x="17807" y="15658"/>
                    </a:cubicBezTo>
                    <a:lnTo>
                      <a:pt x="18330" y="15512"/>
                    </a:lnTo>
                    <a:cubicBezTo>
                      <a:pt x="19020" y="15449"/>
                      <a:pt x="20443" y="15428"/>
                      <a:pt x="20799" y="15407"/>
                    </a:cubicBezTo>
                    <a:cubicBezTo>
                      <a:pt x="21036" y="15407"/>
                      <a:pt x="21283" y="15398"/>
                      <a:pt x="21427" y="15398"/>
                    </a:cubicBezTo>
                    <a:cubicBezTo>
                      <a:pt x="21499" y="15398"/>
                      <a:pt x="21545" y="15400"/>
                      <a:pt x="21552" y="15407"/>
                    </a:cubicBezTo>
                    <a:cubicBezTo>
                      <a:pt x="21594" y="15428"/>
                      <a:pt x="21678" y="15596"/>
                      <a:pt x="21699" y="15638"/>
                    </a:cubicBezTo>
                    <a:cubicBezTo>
                      <a:pt x="21741" y="15700"/>
                      <a:pt x="21866" y="15742"/>
                      <a:pt x="21992" y="15763"/>
                    </a:cubicBezTo>
                    <a:lnTo>
                      <a:pt x="22075" y="15742"/>
                    </a:lnTo>
                    <a:lnTo>
                      <a:pt x="22808" y="15428"/>
                    </a:lnTo>
                    <a:cubicBezTo>
                      <a:pt x="23686" y="15386"/>
                      <a:pt x="25339" y="15324"/>
                      <a:pt x="25716" y="15303"/>
                    </a:cubicBezTo>
                    <a:cubicBezTo>
                      <a:pt x="26072" y="15282"/>
                      <a:pt x="26762" y="15219"/>
                      <a:pt x="26888" y="15177"/>
                    </a:cubicBezTo>
                    <a:cubicBezTo>
                      <a:pt x="26946" y="15152"/>
                      <a:pt x="27007" y="15141"/>
                      <a:pt x="27064" y="15141"/>
                    </a:cubicBezTo>
                    <a:cubicBezTo>
                      <a:pt x="27153" y="15141"/>
                      <a:pt x="27235" y="15168"/>
                      <a:pt x="27285" y="15219"/>
                    </a:cubicBezTo>
                    <a:lnTo>
                      <a:pt x="27348" y="15219"/>
                    </a:lnTo>
                    <a:cubicBezTo>
                      <a:pt x="27829" y="15303"/>
                      <a:pt x="28352" y="15177"/>
                      <a:pt x="28813" y="15407"/>
                    </a:cubicBezTo>
                    <a:cubicBezTo>
                      <a:pt x="28865" y="15428"/>
                      <a:pt x="28954" y="15439"/>
                      <a:pt x="29035" y="15439"/>
                    </a:cubicBezTo>
                    <a:cubicBezTo>
                      <a:pt x="29116" y="15439"/>
                      <a:pt x="29189" y="15428"/>
                      <a:pt x="29210" y="15407"/>
                    </a:cubicBezTo>
                    <a:lnTo>
                      <a:pt x="29482" y="15094"/>
                    </a:lnTo>
                    <a:cubicBezTo>
                      <a:pt x="29734" y="15123"/>
                      <a:pt x="30529" y="15153"/>
                      <a:pt x="31455" y="15153"/>
                    </a:cubicBezTo>
                    <a:cubicBezTo>
                      <a:pt x="31838" y="15153"/>
                      <a:pt x="32243" y="15148"/>
                      <a:pt x="32642" y="15135"/>
                    </a:cubicBezTo>
                    <a:lnTo>
                      <a:pt x="33897" y="15114"/>
                    </a:lnTo>
                    <a:lnTo>
                      <a:pt x="34504" y="15094"/>
                    </a:lnTo>
                    <a:cubicBezTo>
                      <a:pt x="35174" y="15073"/>
                      <a:pt x="35718" y="15010"/>
                      <a:pt x="35718" y="14989"/>
                    </a:cubicBezTo>
                    <a:cubicBezTo>
                      <a:pt x="35718" y="14968"/>
                      <a:pt x="35446" y="14884"/>
                      <a:pt x="35341" y="14863"/>
                    </a:cubicBezTo>
                    <a:cubicBezTo>
                      <a:pt x="35236" y="14822"/>
                      <a:pt x="36115" y="14717"/>
                      <a:pt x="37287" y="14612"/>
                    </a:cubicBezTo>
                    <a:lnTo>
                      <a:pt x="38375" y="14612"/>
                    </a:lnTo>
                    <a:cubicBezTo>
                      <a:pt x="38779" y="14612"/>
                      <a:pt x="39183" y="14561"/>
                      <a:pt x="39587" y="14561"/>
                    </a:cubicBezTo>
                    <a:cubicBezTo>
                      <a:pt x="39915" y="14561"/>
                      <a:pt x="40244" y="14595"/>
                      <a:pt x="40572" y="14717"/>
                    </a:cubicBezTo>
                    <a:cubicBezTo>
                      <a:pt x="40687" y="14759"/>
                      <a:pt x="40844" y="14785"/>
                      <a:pt x="40993" y="14785"/>
                    </a:cubicBezTo>
                    <a:cubicBezTo>
                      <a:pt x="41142" y="14785"/>
                      <a:pt x="41283" y="14759"/>
                      <a:pt x="41367" y="14696"/>
                    </a:cubicBezTo>
                    <a:lnTo>
                      <a:pt x="41785" y="14445"/>
                    </a:lnTo>
                    <a:cubicBezTo>
                      <a:pt x="42267" y="14487"/>
                      <a:pt x="44715" y="14570"/>
                      <a:pt x="45510" y="14570"/>
                    </a:cubicBezTo>
                    <a:cubicBezTo>
                      <a:pt x="46284" y="14570"/>
                      <a:pt x="47602" y="14591"/>
                      <a:pt x="48376" y="14591"/>
                    </a:cubicBezTo>
                    <a:lnTo>
                      <a:pt x="49109" y="14570"/>
                    </a:lnTo>
                    <a:lnTo>
                      <a:pt x="49297" y="14570"/>
                    </a:lnTo>
                    <a:cubicBezTo>
                      <a:pt x="49381" y="14515"/>
                      <a:pt x="49715" y="14496"/>
                      <a:pt x="49985" y="14496"/>
                    </a:cubicBezTo>
                    <a:cubicBezTo>
                      <a:pt x="50120" y="14496"/>
                      <a:pt x="50239" y="14501"/>
                      <a:pt x="50301" y="14508"/>
                    </a:cubicBezTo>
                    <a:cubicBezTo>
                      <a:pt x="50469" y="14508"/>
                      <a:pt x="56097" y="14445"/>
                      <a:pt x="58169" y="14382"/>
                    </a:cubicBezTo>
                    <a:cubicBezTo>
                      <a:pt x="59365" y="14370"/>
                      <a:pt x="60623" y="14358"/>
                      <a:pt x="61514" y="14358"/>
                    </a:cubicBezTo>
                    <a:cubicBezTo>
                      <a:pt x="62166" y="14358"/>
                      <a:pt x="62621" y="14364"/>
                      <a:pt x="62709" y="14382"/>
                    </a:cubicBezTo>
                    <a:cubicBezTo>
                      <a:pt x="62960" y="14445"/>
                      <a:pt x="63860" y="14487"/>
                      <a:pt x="64801" y="14550"/>
                    </a:cubicBezTo>
                    <a:lnTo>
                      <a:pt x="65596" y="14361"/>
                    </a:lnTo>
                    <a:lnTo>
                      <a:pt x="66266" y="14194"/>
                    </a:lnTo>
                    <a:cubicBezTo>
                      <a:pt x="66977" y="14278"/>
                      <a:pt x="66726" y="14508"/>
                      <a:pt x="66371" y="14591"/>
                    </a:cubicBezTo>
                    <a:cubicBezTo>
                      <a:pt x="66036" y="14654"/>
                      <a:pt x="66057" y="14759"/>
                      <a:pt x="66120" y="14759"/>
                    </a:cubicBezTo>
                    <a:cubicBezTo>
                      <a:pt x="66161" y="14759"/>
                      <a:pt x="68086" y="14717"/>
                      <a:pt x="70346" y="14675"/>
                    </a:cubicBezTo>
                    <a:lnTo>
                      <a:pt x="75221" y="14550"/>
                    </a:lnTo>
                    <a:cubicBezTo>
                      <a:pt x="77372" y="14491"/>
                      <a:pt x="79651" y="14304"/>
                      <a:pt x="80538" y="14126"/>
                    </a:cubicBezTo>
                    <a:lnTo>
                      <a:pt x="80538" y="14126"/>
                    </a:lnTo>
                    <a:cubicBezTo>
                      <a:pt x="80277" y="14138"/>
                      <a:pt x="80042" y="14146"/>
                      <a:pt x="79845" y="14152"/>
                    </a:cubicBezTo>
                    <a:cubicBezTo>
                      <a:pt x="79519" y="14157"/>
                      <a:pt x="79206" y="14160"/>
                      <a:pt x="78918" y="14160"/>
                    </a:cubicBezTo>
                    <a:cubicBezTo>
                      <a:pt x="77986" y="14160"/>
                      <a:pt x="77319" y="14132"/>
                      <a:pt x="77335" y="14068"/>
                    </a:cubicBezTo>
                    <a:lnTo>
                      <a:pt x="77356" y="14068"/>
                    </a:lnTo>
                    <a:lnTo>
                      <a:pt x="78297" y="13964"/>
                    </a:lnTo>
                    <a:cubicBezTo>
                      <a:pt x="79343" y="13859"/>
                      <a:pt x="81603" y="13733"/>
                      <a:pt x="82126" y="13733"/>
                    </a:cubicBezTo>
                    <a:cubicBezTo>
                      <a:pt x="82649" y="13733"/>
                      <a:pt x="83382" y="13650"/>
                      <a:pt x="83737" y="13608"/>
                    </a:cubicBezTo>
                    <a:lnTo>
                      <a:pt x="84051" y="13859"/>
                    </a:lnTo>
                    <a:lnTo>
                      <a:pt x="84126" y="13919"/>
                    </a:lnTo>
                    <a:lnTo>
                      <a:pt x="84126" y="13919"/>
                    </a:lnTo>
                    <a:cubicBezTo>
                      <a:pt x="83298" y="13984"/>
                      <a:pt x="81894" y="14065"/>
                      <a:pt x="80805" y="14115"/>
                    </a:cubicBezTo>
                    <a:lnTo>
                      <a:pt x="80805" y="14115"/>
                    </a:lnTo>
                    <a:lnTo>
                      <a:pt x="81373" y="14257"/>
                    </a:lnTo>
                    <a:cubicBezTo>
                      <a:pt x="81877" y="14371"/>
                      <a:pt x="82369" y="14383"/>
                      <a:pt x="82858" y="14383"/>
                    </a:cubicBezTo>
                    <a:cubicBezTo>
                      <a:pt x="82998" y="14383"/>
                      <a:pt x="83137" y="14382"/>
                      <a:pt x="83277" y="14382"/>
                    </a:cubicBezTo>
                    <a:cubicBezTo>
                      <a:pt x="85411" y="14340"/>
                      <a:pt x="87566" y="14278"/>
                      <a:pt x="89700" y="14257"/>
                    </a:cubicBezTo>
                    <a:lnTo>
                      <a:pt x="90014" y="14257"/>
                    </a:lnTo>
                    <a:cubicBezTo>
                      <a:pt x="90216" y="14301"/>
                      <a:pt x="90454" y="14322"/>
                      <a:pt x="90670" y="14322"/>
                    </a:cubicBezTo>
                    <a:cubicBezTo>
                      <a:pt x="90857" y="14322"/>
                      <a:pt x="91028" y="14307"/>
                      <a:pt x="91144" y="14278"/>
                    </a:cubicBezTo>
                    <a:lnTo>
                      <a:pt x="91416" y="14236"/>
                    </a:lnTo>
                    <a:lnTo>
                      <a:pt x="91479" y="14194"/>
                    </a:lnTo>
                    <a:cubicBezTo>
                      <a:pt x="91584" y="14152"/>
                      <a:pt x="91416" y="13880"/>
                      <a:pt x="91312" y="13817"/>
                    </a:cubicBezTo>
                    <a:cubicBezTo>
                      <a:pt x="91228" y="13733"/>
                      <a:pt x="90914" y="13671"/>
                      <a:pt x="90642" y="13671"/>
                    </a:cubicBezTo>
                    <a:lnTo>
                      <a:pt x="90203" y="13671"/>
                    </a:lnTo>
                    <a:cubicBezTo>
                      <a:pt x="89972" y="13650"/>
                      <a:pt x="89805" y="13608"/>
                      <a:pt x="89805" y="13566"/>
                    </a:cubicBezTo>
                    <a:cubicBezTo>
                      <a:pt x="89805" y="13566"/>
                      <a:pt x="90914" y="13524"/>
                      <a:pt x="91333" y="13524"/>
                    </a:cubicBezTo>
                    <a:cubicBezTo>
                      <a:pt x="91751" y="13524"/>
                      <a:pt x="91960" y="13650"/>
                      <a:pt x="91897" y="13713"/>
                    </a:cubicBezTo>
                    <a:cubicBezTo>
                      <a:pt x="91856" y="13754"/>
                      <a:pt x="91981" y="13859"/>
                      <a:pt x="92169" y="13964"/>
                    </a:cubicBezTo>
                    <a:lnTo>
                      <a:pt x="92358" y="14026"/>
                    </a:lnTo>
                    <a:lnTo>
                      <a:pt x="92713" y="14152"/>
                    </a:lnTo>
                    <a:cubicBezTo>
                      <a:pt x="93153" y="14194"/>
                      <a:pt x="94074" y="14236"/>
                      <a:pt x="94283" y="14278"/>
                    </a:cubicBezTo>
                    <a:cubicBezTo>
                      <a:pt x="94513" y="14298"/>
                      <a:pt x="95601" y="14340"/>
                      <a:pt x="96689" y="14340"/>
                    </a:cubicBezTo>
                    <a:lnTo>
                      <a:pt x="97693" y="14278"/>
                    </a:lnTo>
                    <a:lnTo>
                      <a:pt x="98698" y="14236"/>
                    </a:lnTo>
                    <a:cubicBezTo>
                      <a:pt x="99828" y="14152"/>
                      <a:pt x="102108" y="13859"/>
                      <a:pt x="102652" y="13838"/>
                    </a:cubicBezTo>
                    <a:cubicBezTo>
                      <a:pt x="103175" y="13817"/>
                      <a:pt x="108050" y="13671"/>
                      <a:pt x="109724" y="13650"/>
                    </a:cubicBezTo>
                    <a:cubicBezTo>
                      <a:pt x="110561" y="13639"/>
                      <a:pt x="111403" y="13634"/>
                      <a:pt x="112052" y="13634"/>
                    </a:cubicBezTo>
                    <a:cubicBezTo>
                      <a:pt x="112701" y="13634"/>
                      <a:pt x="113156" y="13639"/>
                      <a:pt x="113219" y="13650"/>
                    </a:cubicBezTo>
                    <a:cubicBezTo>
                      <a:pt x="113223" y="13651"/>
                      <a:pt x="113230" y="13651"/>
                      <a:pt x="113240" y="13651"/>
                    </a:cubicBezTo>
                    <a:cubicBezTo>
                      <a:pt x="113445" y="13651"/>
                      <a:pt x="114747" y="13460"/>
                      <a:pt x="115300" y="13460"/>
                    </a:cubicBezTo>
                    <a:cubicBezTo>
                      <a:pt x="115326" y="13460"/>
                      <a:pt x="115351" y="13461"/>
                      <a:pt x="115374" y="13461"/>
                    </a:cubicBezTo>
                    <a:cubicBezTo>
                      <a:pt x="115897" y="13503"/>
                      <a:pt x="116378" y="13733"/>
                      <a:pt x="116378" y="13754"/>
                    </a:cubicBezTo>
                    <a:cubicBezTo>
                      <a:pt x="116378" y="13817"/>
                      <a:pt x="119203" y="13880"/>
                      <a:pt x="120249" y="13880"/>
                    </a:cubicBezTo>
                    <a:cubicBezTo>
                      <a:pt x="120667" y="13880"/>
                      <a:pt x="121511" y="13877"/>
                      <a:pt x="122441" y="13877"/>
                    </a:cubicBezTo>
                    <a:cubicBezTo>
                      <a:pt x="123836" y="13877"/>
                      <a:pt x="125425" y="13884"/>
                      <a:pt x="126066" y="13922"/>
                    </a:cubicBezTo>
                    <a:cubicBezTo>
                      <a:pt x="127133" y="13943"/>
                      <a:pt x="128095" y="13985"/>
                      <a:pt x="128137" y="14026"/>
                    </a:cubicBezTo>
                    <a:cubicBezTo>
                      <a:pt x="128158" y="14047"/>
                      <a:pt x="128179" y="14173"/>
                      <a:pt x="128179" y="14236"/>
                    </a:cubicBezTo>
                    <a:cubicBezTo>
                      <a:pt x="128179" y="14278"/>
                      <a:pt x="127865" y="14361"/>
                      <a:pt x="127761" y="14382"/>
                    </a:cubicBezTo>
                    <a:cubicBezTo>
                      <a:pt x="127656" y="14382"/>
                      <a:pt x="127614" y="14570"/>
                      <a:pt x="127614" y="14612"/>
                    </a:cubicBezTo>
                    <a:cubicBezTo>
                      <a:pt x="127635" y="14675"/>
                      <a:pt x="128158" y="14717"/>
                      <a:pt x="128388" y="14717"/>
                    </a:cubicBezTo>
                    <a:cubicBezTo>
                      <a:pt x="128597" y="14717"/>
                      <a:pt x="128388" y="15177"/>
                      <a:pt x="128284" y="15303"/>
                    </a:cubicBezTo>
                    <a:cubicBezTo>
                      <a:pt x="128179" y="15428"/>
                      <a:pt x="128179" y="15742"/>
                      <a:pt x="128200" y="15826"/>
                    </a:cubicBezTo>
                    <a:cubicBezTo>
                      <a:pt x="128263" y="15910"/>
                      <a:pt x="127844" y="16035"/>
                      <a:pt x="127719" y="16056"/>
                    </a:cubicBezTo>
                    <a:cubicBezTo>
                      <a:pt x="127572" y="16077"/>
                      <a:pt x="127761" y="16140"/>
                      <a:pt x="128095" y="16182"/>
                    </a:cubicBezTo>
                    <a:lnTo>
                      <a:pt x="128702" y="16182"/>
                    </a:lnTo>
                    <a:cubicBezTo>
                      <a:pt x="128957" y="16233"/>
                      <a:pt x="129406" y="16297"/>
                      <a:pt x="129632" y="16297"/>
                    </a:cubicBezTo>
                    <a:cubicBezTo>
                      <a:pt x="129684" y="16297"/>
                      <a:pt x="129725" y="16294"/>
                      <a:pt x="129748" y="16286"/>
                    </a:cubicBezTo>
                    <a:cubicBezTo>
                      <a:pt x="129874" y="16265"/>
                      <a:pt x="130250" y="16161"/>
                      <a:pt x="130564" y="16077"/>
                    </a:cubicBezTo>
                    <a:lnTo>
                      <a:pt x="130606" y="16161"/>
                    </a:lnTo>
                    <a:cubicBezTo>
                      <a:pt x="130680" y="16246"/>
                      <a:pt x="130745" y="16276"/>
                      <a:pt x="130803" y="16276"/>
                    </a:cubicBezTo>
                    <a:cubicBezTo>
                      <a:pt x="130936" y="16276"/>
                      <a:pt x="131035" y="16123"/>
                      <a:pt x="131137" y="16123"/>
                    </a:cubicBezTo>
                    <a:cubicBezTo>
                      <a:pt x="131155" y="16123"/>
                      <a:pt x="131173" y="16128"/>
                      <a:pt x="131192" y="16140"/>
                    </a:cubicBezTo>
                    <a:lnTo>
                      <a:pt x="131422" y="16286"/>
                    </a:lnTo>
                    <a:cubicBezTo>
                      <a:pt x="131617" y="16286"/>
                      <a:pt x="133877" y="16305"/>
                      <a:pt x="135895" y="16305"/>
                    </a:cubicBezTo>
                    <a:cubicBezTo>
                      <a:pt x="136904" y="16305"/>
                      <a:pt x="137853" y="16300"/>
                      <a:pt x="138452" y="16286"/>
                    </a:cubicBezTo>
                    <a:cubicBezTo>
                      <a:pt x="138547" y="16285"/>
                      <a:pt x="138642" y="16285"/>
                      <a:pt x="138740" y="16285"/>
                    </a:cubicBezTo>
                    <a:cubicBezTo>
                      <a:pt x="140518" y="16285"/>
                      <a:pt x="142716" y="16460"/>
                      <a:pt x="143014" y="16579"/>
                    </a:cubicBezTo>
                    <a:cubicBezTo>
                      <a:pt x="143094" y="16609"/>
                      <a:pt x="143213" y="16620"/>
                      <a:pt x="143350" y="16620"/>
                    </a:cubicBezTo>
                    <a:cubicBezTo>
                      <a:pt x="143708" y="16620"/>
                      <a:pt x="144195" y="16546"/>
                      <a:pt x="144463" y="16546"/>
                    </a:cubicBezTo>
                    <a:cubicBezTo>
                      <a:pt x="144522" y="16546"/>
                      <a:pt x="144570" y="16550"/>
                      <a:pt x="144604" y="16558"/>
                    </a:cubicBezTo>
                    <a:cubicBezTo>
                      <a:pt x="144665" y="16568"/>
                      <a:pt x="144723" y="16572"/>
                      <a:pt x="144776" y="16572"/>
                    </a:cubicBezTo>
                    <a:cubicBezTo>
                      <a:pt x="144958" y="16572"/>
                      <a:pt x="145076" y="16523"/>
                      <a:pt x="145043" y="16474"/>
                    </a:cubicBezTo>
                    <a:cubicBezTo>
                      <a:pt x="145043" y="16433"/>
                      <a:pt x="144374" y="16328"/>
                      <a:pt x="144144" y="16265"/>
                    </a:cubicBezTo>
                    <a:cubicBezTo>
                      <a:pt x="143893" y="16223"/>
                      <a:pt x="143746" y="15868"/>
                      <a:pt x="143767" y="15742"/>
                    </a:cubicBezTo>
                    <a:cubicBezTo>
                      <a:pt x="143767" y="15714"/>
                      <a:pt x="143747" y="15703"/>
                      <a:pt x="143715" y="15703"/>
                    </a:cubicBezTo>
                    <a:cubicBezTo>
                      <a:pt x="143605" y="15703"/>
                      <a:pt x="143355" y="15835"/>
                      <a:pt x="143307" y="15868"/>
                    </a:cubicBezTo>
                    <a:cubicBezTo>
                      <a:pt x="143253" y="15908"/>
                      <a:pt x="143024" y="15931"/>
                      <a:pt x="142728" y="15931"/>
                    </a:cubicBezTo>
                    <a:cubicBezTo>
                      <a:pt x="142566" y="15931"/>
                      <a:pt x="142383" y="15924"/>
                      <a:pt x="142198" y="15910"/>
                    </a:cubicBezTo>
                    <a:lnTo>
                      <a:pt x="141779" y="15910"/>
                    </a:lnTo>
                    <a:cubicBezTo>
                      <a:pt x="141766" y="15910"/>
                      <a:pt x="141752" y="15911"/>
                      <a:pt x="141739" y="15911"/>
                    </a:cubicBezTo>
                    <a:cubicBezTo>
                      <a:pt x="141405" y="15911"/>
                      <a:pt x="141083" y="15712"/>
                      <a:pt x="140742" y="15712"/>
                    </a:cubicBezTo>
                    <a:cubicBezTo>
                      <a:pt x="140670" y="15712"/>
                      <a:pt x="140598" y="15721"/>
                      <a:pt x="140524" y="15742"/>
                    </a:cubicBezTo>
                    <a:cubicBezTo>
                      <a:pt x="140510" y="15742"/>
                      <a:pt x="140477" y="15733"/>
                      <a:pt x="140451" y="15733"/>
                    </a:cubicBezTo>
                    <a:cubicBezTo>
                      <a:pt x="140438" y="15733"/>
                      <a:pt x="140426" y="15735"/>
                      <a:pt x="140419" y="15742"/>
                    </a:cubicBezTo>
                    <a:lnTo>
                      <a:pt x="139666" y="16161"/>
                    </a:lnTo>
                    <a:cubicBezTo>
                      <a:pt x="138766" y="16035"/>
                      <a:pt x="138808" y="15658"/>
                      <a:pt x="139080" y="15638"/>
                    </a:cubicBezTo>
                    <a:cubicBezTo>
                      <a:pt x="139373" y="15617"/>
                      <a:pt x="139854" y="15533"/>
                      <a:pt x="139917" y="15491"/>
                    </a:cubicBezTo>
                    <a:cubicBezTo>
                      <a:pt x="139983" y="15451"/>
                      <a:pt x="139074" y="15437"/>
                      <a:pt x="138165" y="15437"/>
                    </a:cubicBezTo>
                    <a:cubicBezTo>
                      <a:pt x="137640" y="15437"/>
                      <a:pt x="137116" y="15442"/>
                      <a:pt x="136779" y="15449"/>
                    </a:cubicBezTo>
                    <a:cubicBezTo>
                      <a:pt x="136690" y="15453"/>
                      <a:pt x="136603" y="15455"/>
                      <a:pt x="136517" y="15455"/>
                    </a:cubicBezTo>
                    <a:cubicBezTo>
                      <a:pt x="135734" y="15455"/>
                      <a:pt x="135105" y="15297"/>
                      <a:pt x="135105" y="15240"/>
                    </a:cubicBezTo>
                    <a:cubicBezTo>
                      <a:pt x="135105" y="15198"/>
                      <a:pt x="135837" y="15114"/>
                      <a:pt x="136109" y="15114"/>
                    </a:cubicBezTo>
                    <a:cubicBezTo>
                      <a:pt x="136343" y="15114"/>
                      <a:pt x="136888" y="14987"/>
                      <a:pt x="137044" y="14987"/>
                    </a:cubicBezTo>
                    <a:cubicBezTo>
                      <a:pt x="137055" y="14987"/>
                      <a:pt x="137065" y="14988"/>
                      <a:pt x="137072" y="14989"/>
                    </a:cubicBezTo>
                    <a:cubicBezTo>
                      <a:pt x="137124" y="14998"/>
                      <a:pt x="137215" y="15003"/>
                      <a:pt x="137324" y="15003"/>
                    </a:cubicBezTo>
                    <a:cubicBezTo>
                      <a:pt x="137477" y="15003"/>
                      <a:pt x="137665" y="14993"/>
                      <a:pt x="137825" y="14968"/>
                    </a:cubicBezTo>
                    <a:lnTo>
                      <a:pt x="137804" y="14570"/>
                    </a:lnTo>
                    <a:lnTo>
                      <a:pt x="137804" y="14466"/>
                    </a:lnTo>
                    <a:cubicBezTo>
                      <a:pt x="138139" y="14340"/>
                      <a:pt x="138139" y="14131"/>
                      <a:pt x="138076" y="14089"/>
                    </a:cubicBezTo>
                    <a:cubicBezTo>
                      <a:pt x="137992" y="14068"/>
                      <a:pt x="137971" y="13880"/>
                      <a:pt x="137992" y="13838"/>
                    </a:cubicBezTo>
                    <a:cubicBezTo>
                      <a:pt x="138001" y="13801"/>
                      <a:pt x="138127" y="13785"/>
                      <a:pt x="138281" y="13785"/>
                    </a:cubicBezTo>
                    <a:cubicBezTo>
                      <a:pt x="138479" y="13785"/>
                      <a:pt x="138723" y="13812"/>
                      <a:pt x="138829" y="13859"/>
                    </a:cubicBezTo>
                    <a:cubicBezTo>
                      <a:pt x="138885" y="13881"/>
                      <a:pt x="138939" y="13890"/>
                      <a:pt x="138988" y="13890"/>
                    </a:cubicBezTo>
                    <a:cubicBezTo>
                      <a:pt x="139126" y="13890"/>
                      <a:pt x="139232" y="13821"/>
                      <a:pt x="139248" y="13775"/>
                    </a:cubicBezTo>
                    <a:cubicBezTo>
                      <a:pt x="139255" y="13761"/>
                      <a:pt x="139430" y="13754"/>
                      <a:pt x="139677" y="13754"/>
                    </a:cubicBezTo>
                    <a:cubicBezTo>
                      <a:pt x="140127" y="13754"/>
                      <a:pt x="140814" y="13777"/>
                      <a:pt x="141152" y="13817"/>
                    </a:cubicBezTo>
                    <a:cubicBezTo>
                      <a:pt x="141675" y="13859"/>
                      <a:pt x="142093" y="14026"/>
                      <a:pt x="142093" y="14068"/>
                    </a:cubicBezTo>
                    <a:cubicBezTo>
                      <a:pt x="142093" y="14131"/>
                      <a:pt x="141884" y="14257"/>
                      <a:pt x="141779" y="14278"/>
                    </a:cubicBezTo>
                    <a:cubicBezTo>
                      <a:pt x="141675" y="14340"/>
                      <a:pt x="142114" y="14487"/>
                      <a:pt x="142742" y="14654"/>
                    </a:cubicBezTo>
                    <a:lnTo>
                      <a:pt x="143307" y="14591"/>
                    </a:lnTo>
                    <a:lnTo>
                      <a:pt x="143683" y="14550"/>
                    </a:lnTo>
                    <a:cubicBezTo>
                      <a:pt x="144144" y="14654"/>
                      <a:pt x="145148" y="14905"/>
                      <a:pt x="145420" y="14905"/>
                    </a:cubicBezTo>
                    <a:cubicBezTo>
                      <a:pt x="145671" y="14905"/>
                      <a:pt x="146152" y="14717"/>
                      <a:pt x="146487" y="14508"/>
                    </a:cubicBezTo>
                    <a:lnTo>
                      <a:pt x="146759" y="14382"/>
                    </a:lnTo>
                    <a:lnTo>
                      <a:pt x="146989" y="14257"/>
                    </a:lnTo>
                    <a:cubicBezTo>
                      <a:pt x="147167" y="14186"/>
                      <a:pt x="147284" y="14161"/>
                      <a:pt x="147345" y="14161"/>
                    </a:cubicBezTo>
                    <a:cubicBezTo>
                      <a:pt x="147392" y="14161"/>
                      <a:pt x="147405" y="14176"/>
                      <a:pt x="147387" y="14194"/>
                    </a:cubicBezTo>
                    <a:cubicBezTo>
                      <a:pt x="147345" y="14257"/>
                      <a:pt x="147701" y="14487"/>
                      <a:pt x="147826" y="14550"/>
                    </a:cubicBezTo>
                    <a:cubicBezTo>
                      <a:pt x="147863" y="14568"/>
                      <a:pt x="147921" y="14576"/>
                      <a:pt x="147988" y="14576"/>
                    </a:cubicBezTo>
                    <a:cubicBezTo>
                      <a:pt x="148149" y="14576"/>
                      <a:pt x="148359" y="14531"/>
                      <a:pt x="148433" y="14487"/>
                    </a:cubicBezTo>
                    <a:cubicBezTo>
                      <a:pt x="148496" y="14445"/>
                      <a:pt x="148580" y="14298"/>
                      <a:pt x="148580" y="14257"/>
                    </a:cubicBezTo>
                    <a:cubicBezTo>
                      <a:pt x="148580" y="14194"/>
                      <a:pt x="148287" y="14131"/>
                      <a:pt x="148161" y="14089"/>
                    </a:cubicBezTo>
                    <a:cubicBezTo>
                      <a:pt x="148060" y="14069"/>
                      <a:pt x="148348" y="13816"/>
                      <a:pt x="148519" y="13816"/>
                    </a:cubicBezTo>
                    <a:cubicBezTo>
                      <a:pt x="148525" y="13816"/>
                      <a:pt x="148531" y="13816"/>
                      <a:pt x="148538" y="13817"/>
                    </a:cubicBezTo>
                    <a:cubicBezTo>
                      <a:pt x="148705" y="13817"/>
                      <a:pt x="149333" y="13964"/>
                      <a:pt x="149940" y="14131"/>
                    </a:cubicBezTo>
                    <a:lnTo>
                      <a:pt x="150463" y="13775"/>
                    </a:lnTo>
                    <a:lnTo>
                      <a:pt x="150525" y="13754"/>
                    </a:lnTo>
                    <a:cubicBezTo>
                      <a:pt x="150527" y="13754"/>
                      <a:pt x="150529" y="13753"/>
                      <a:pt x="150532" y="13753"/>
                    </a:cubicBezTo>
                    <a:cubicBezTo>
                      <a:pt x="150585" y="13753"/>
                      <a:pt x="150780" y="13968"/>
                      <a:pt x="150860" y="14068"/>
                    </a:cubicBezTo>
                    <a:cubicBezTo>
                      <a:pt x="150871" y="14090"/>
                      <a:pt x="150900" y="14099"/>
                      <a:pt x="150937" y="14099"/>
                    </a:cubicBezTo>
                    <a:cubicBezTo>
                      <a:pt x="151041" y="14099"/>
                      <a:pt x="151212" y="14031"/>
                      <a:pt x="151258" y="13985"/>
                    </a:cubicBezTo>
                    <a:cubicBezTo>
                      <a:pt x="151300" y="13943"/>
                      <a:pt x="151948" y="13775"/>
                      <a:pt x="152157" y="13733"/>
                    </a:cubicBezTo>
                    <a:cubicBezTo>
                      <a:pt x="152164" y="13733"/>
                      <a:pt x="152171" y="13732"/>
                      <a:pt x="152177" y="13732"/>
                    </a:cubicBezTo>
                    <a:cubicBezTo>
                      <a:pt x="152379" y="13732"/>
                      <a:pt x="152555" y="14031"/>
                      <a:pt x="152555" y="14173"/>
                    </a:cubicBezTo>
                    <a:cubicBezTo>
                      <a:pt x="152555" y="14272"/>
                      <a:pt x="152688" y="14298"/>
                      <a:pt x="152809" y="14298"/>
                    </a:cubicBezTo>
                    <a:cubicBezTo>
                      <a:pt x="152892" y="14298"/>
                      <a:pt x="152969" y="14286"/>
                      <a:pt x="152994" y="14278"/>
                    </a:cubicBezTo>
                    <a:cubicBezTo>
                      <a:pt x="153002" y="14276"/>
                      <a:pt x="153011" y="14275"/>
                      <a:pt x="153022" y="14275"/>
                    </a:cubicBezTo>
                    <a:cubicBezTo>
                      <a:pt x="153133" y="14275"/>
                      <a:pt x="153399" y="14363"/>
                      <a:pt x="153476" y="14382"/>
                    </a:cubicBezTo>
                    <a:cubicBezTo>
                      <a:pt x="153559" y="14403"/>
                      <a:pt x="153476" y="14591"/>
                      <a:pt x="153455" y="14654"/>
                    </a:cubicBezTo>
                    <a:cubicBezTo>
                      <a:pt x="153413" y="14696"/>
                      <a:pt x="153810" y="14717"/>
                      <a:pt x="153936" y="14717"/>
                    </a:cubicBezTo>
                    <a:cubicBezTo>
                      <a:pt x="154082" y="14717"/>
                      <a:pt x="154334" y="14508"/>
                      <a:pt x="154417" y="14403"/>
                    </a:cubicBezTo>
                    <a:cubicBezTo>
                      <a:pt x="154501" y="14298"/>
                      <a:pt x="154082" y="14173"/>
                      <a:pt x="153936" y="14173"/>
                    </a:cubicBezTo>
                    <a:cubicBezTo>
                      <a:pt x="153810" y="14173"/>
                      <a:pt x="153559" y="13880"/>
                      <a:pt x="153497" y="13754"/>
                    </a:cubicBezTo>
                    <a:cubicBezTo>
                      <a:pt x="153491" y="13740"/>
                      <a:pt x="153509" y="13734"/>
                      <a:pt x="153546" y="13734"/>
                    </a:cubicBezTo>
                    <a:cubicBezTo>
                      <a:pt x="153782" y="13734"/>
                      <a:pt x="154793" y="13990"/>
                      <a:pt x="155191" y="14026"/>
                    </a:cubicBezTo>
                    <a:cubicBezTo>
                      <a:pt x="155216" y="14028"/>
                      <a:pt x="155242" y="14028"/>
                      <a:pt x="155267" y="14028"/>
                    </a:cubicBezTo>
                    <a:cubicBezTo>
                      <a:pt x="155724" y="14028"/>
                      <a:pt x="156177" y="13855"/>
                      <a:pt x="156217" y="13775"/>
                    </a:cubicBezTo>
                    <a:cubicBezTo>
                      <a:pt x="156279" y="13713"/>
                      <a:pt x="156133" y="13524"/>
                      <a:pt x="156091" y="13461"/>
                    </a:cubicBezTo>
                    <a:cubicBezTo>
                      <a:pt x="156007" y="13420"/>
                      <a:pt x="155359" y="13399"/>
                      <a:pt x="155129" y="13399"/>
                    </a:cubicBezTo>
                    <a:cubicBezTo>
                      <a:pt x="154857" y="13399"/>
                      <a:pt x="154606" y="13210"/>
                      <a:pt x="154564" y="13127"/>
                    </a:cubicBezTo>
                    <a:cubicBezTo>
                      <a:pt x="154543" y="13085"/>
                      <a:pt x="154250" y="13022"/>
                      <a:pt x="154187" y="13022"/>
                    </a:cubicBezTo>
                    <a:cubicBezTo>
                      <a:pt x="154103" y="13022"/>
                      <a:pt x="153978" y="12876"/>
                      <a:pt x="153936" y="12813"/>
                    </a:cubicBezTo>
                    <a:cubicBezTo>
                      <a:pt x="153915" y="12771"/>
                      <a:pt x="153141" y="12771"/>
                      <a:pt x="152848" y="12771"/>
                    </a:cubicBezTo>
                    <a:cubicBezTo>
                      <a:pt x="152555" y="12771"/>
                      <a:pt x="152304" y="12938"/>
                      <a:pt x="152304" y="13001"/>
                    </a:cubicBezTo>
                    <a:cubicBezTo>
                      <a:pt x="152304" y="13043"/>
                      <a:pt x="151739" y="13106"/>
                      <a:pt x="151572" y="13106"/>
                    </a:cubicBezTo>
                    <a:cubicBezTo>
                      <a:pt x="151362" y="13106"/>
                      <a:pt x="150777" y="12876"/>
                      <a:pt x="150630" y="12771"/>
                    </a:cubicBezTo>
                    <a:cubicBezTo>
                      <a:pt x="150442" y="12666"/>
                      <a:pt x="150630" y="12290"/>
                      <a:pt x="150735" y="12185"/>
                    </a:cubicBezTo>
                    <a:cubicBezTo>
                      <a:pt x="150839" y="12081"/>
                      <a:pt x="150777" y="11871"/>
                      <a:pt x="150693" y="11829"/>
                    </a:cubicBezTo>
                    <a:cubicBezTo>
                      <a:pt x="150630" y="11767"/>
                      <a:pt x="150902" y="11641"/>
                      <a:pt x="151049" y="11620"/>
                    </a:cubicBezTo>
                    <a:cubicBezTo>
                      <a:pt x="151161" y="11588"/>
                      <a:pt x="150866" y="11482"/>
                      <a:pt x="150638" y="11482"/>
                    </a:cubicBezTo>
                    <a:cubicBezTo>
                      <a:pt x="150569" y="11482"/>
                      <a:pt x="150506" y="11491"/>
                      <a:pt x="150463" y="11516"/>
                    </a:cubicBezTo>
                    <a:cubicBezTo>
                      <a:pt x="150375" y="11564"/>
                      <a:pt x="150251" y="11581"/>
                      <a:pt x="150137" y="11581"/>
                    </a:cubicBezTo>
                    <a:cubicBezTo>
                      <a:pt x="150007" y="11581"/>
                      <a:pt x="149889" y="11559"/>
                      <a:pt x="149856" y="11537"/>
                    </a:cubicBezTo>
                    <a:cubicBezTo>
                      <a:pt x="149853" y="11535"/>
                      <a:pt x="149850" y="11535"/>
                      <a:pt x="149846" y="11535"/>
                    </a:cubicBezTo>
                    <a:cubicBezTo>
                      <a:pt x="149778" y="11535"/>
                      <a:pt x="149495" y="11687"/>
                      <a:pt x="149416" y="11746"/>
                    </a:cubicBezTo>
                    <a:cubicBezTo>
                      <a:pt x="149375" y="11767"/>
                      <a:pt x="149260" y="11777"/>
                      <a:pt x="149105" y="11777"/>
                    </a:cubicBezTo>
                    <a:cubicBezTo>
                      <a:pt x="148951" y="11777"/>
                      <a:pt x="148757" y="11767"/>
                      <a:pt x="148559" y="11746"/>
                    </a:cubicBezTo>
                    <a:lnTo>
                      <a:pt x="148245" y="11725"/>
                    </a:lnTo>
                    <a:lnTo>
                      <a:pt x="147931" y="11683"/>
                    </a:lnTo>
                    <a:cubicBezTo>
                      <a:pt x="147596" y="11725"/>
                      <a:pt x="146885" y="11725"/>
                      <a:pt x="146717" y="11725"/>
                    </a:cubicBezTo>
                    <a:cubicBezTo>
                      <a:pt x="146571" y="11725"/>
                      <a:pt x="146906" y="11432"/>
                      <a:pt x="147094" y="11348"/>
                    </a:cubicBezTo>
                    <a:cubicBezTo>
                      <a:pt x="147282" y="11265"/>
                      <a:pt x="147178" y="11160"/>
                      <a:pt x="146864" y="11097"/>
                    </a:cubicBezTo>
                    <a:lnTo>
                      <a:pt x="146592" y="10993"/>
                    </a:lnTo>
                    <a:lnTo>
                      <a:pt x="146487" y="10951"/>
                    </a:lnTo>
                    <a:cubicBezTo>
                      <a:pt x="146383" y="10804"/>
                      <a:pt x="146968" y="10637"/>
                      <a:pt x="147136" y="10637"/>
                    </a:cubicBezTo>
                    <a:cubicBezTo>
                      <a:pt x="147303" y="10637"/>
                      <a:pt x="148015" y="10888"/>
                      <a:pt x="148182" y="10951"/>
                    </a:cubicBezTo>
                    <a:cubicBezTo>
                      <a:pt x="148370" y="11055"/>
                      <a:pt x="148161" y="11160"/>
                      <a:pt x="148056" y="11202"/>
                    </a:cubicBezTo>
                    <a:cubicBezTo>
                      <a:pt x="147952" y="11202"/>
                      <a:pt x="147868" y="11348"/>
                      <a:pt x="147868" y="11411"/>
                    </a:cubicBezTo>
                    <a:cubicBezTo>
                      <a:pt x="147868" y="11443"/>
                      <a:pt x="148407" y="11558"/>
                      <a:pt x="148805" y="11558"/>
                    </a:cubicBezTo>
                    <a:cubicBezTo>
                      <a:pt x="148933" y="11558"/>
                      <a:pt x="149047" y="11546"/>
                      <a:pt x="149124" y="11516"/>
                    </a:cubicBezTo>
                    <a:cubicBezTo>
                      <a:pt x="149437" y="11369"/>
                      <a:pt x="150651" y="11034"/>
                      <a:pt x="150986" y="10951"/>
                    </a:cubicBezTo>
                    <a:cubicBezTo>
                      <a:pt x="151043" y="10941"/>
                      <a:pt x="151103" y="10937"/>
                      <a:pt x="151163" y="10937"/>
                    </a:cubicBezTo>
                    <a:cubicBezTo>
                      <a:pt x="151499" y="10937"/>
                      <a:pt x="151853" y="11068"/>
                      <a:pt x="151906" y="11139"/>
                    </a:cubicBezTo>
                    <a:cubicBezTo>
                      <a:pt x="151948" y="11223"/>
                      <a:pt x="152513" y="11306"/>
                      <a:pt x="153141" y="11327"/>
                    </a:cubicBezTo>
                    <a:lnTo>
                      <a:pt x="153622" y="11223"/>
                    </a:lnTo>
                    <a:cubicBezTo>
                      <a:pt x="153915" y="11184"/>
                      <a:pt x="154190" y="11053"/>
                      <a:pt x="154498" y="11053"/>
                    </a:cubicBezTo>
                    <a:cubicBezTo>
                      <a:pt x="154520" y="11053"/>
                      <a:pt x="154542" y="11054"/>
                      <a:pt x="154564" y="11055"/>
                    </a:cubicBezTo>
                    <a:lnTo>
                      <a:pt x="154606" y="11055"/>
                    </a:lnTo>
                    <a:cubicBezTo>
                      <a:pt x="154626" y="11139"/>
                      <a:pt x="154334" y="11244"/>
                      <a:pt x="154229" y="11265"/>
                    </a:cubicBezTo>
                    <a:cubicBezTo>
                      <a:pt x="154124" y="11306"/>
                      <a:pt x="154082" y="11453"/>
                      <a:pt x="154082" y="11474"/>
                    </a:cubicBezTo>
                    <a:cubicBezTo>
                      <a:pt x="154082" y="11516"/>
                      <a:pt x="154354" y="11767"/>
                      <a:pt x="154459" y="11788"/>
                    </a:cubicBezTo>
                    <a:cubicBezTo>
                      <a:pt x="154606" y="11788"/>
                      <a:pt x="154878" y="11871"/>
                      <a:pt x="154982" y="11913"/>
                    </a:cubicBezTo>
                    <a:cubicBezTo>
                      <a:pt x="155087" y="11934"/>
                      <a:pt x="155924" y="12269"/>
                      <a:pt x="156279" y="12269"/>
                    </a:cubicBezTo>
                    <a:cubicBezTo>
                      <a:pt x="156614" y="12269"/>
                      <a:pt x="156803" y="12164"/>
                      <a:pt x="156698" y="12039"/>
                    </a:cubicBezTo>
                    <a:lnTo>
                      <a:pt x="156614" y="11955"/>
                    </a:lnTo>
                    <a:lnTo>
                      <a:pt x="156510" y="11871"/>
                    </a:lnTo>
                    <a:cubicBezTo>
                      <a:pt x="156300" y="11725"/>
                      <a:pt x="156928" y="11599"/>
                      <a:pt x="157158" y="11599"/>
                    </a:cubicBezTo>
                    <a:cubicBezTo>
                      <a:pt x="157388" y="11599"/>
                      <a:pt x="157577" y="11202"/>
                      <a:pt x="157577" y="11076"/>
                    </a:cubicBezTo>
                    <a:cubicBezTo>
                      <a:pt x="157577" y="10972"/>
                      <a:pt x="158016" y="10804"/>
                      <a:pt x="158183" y="10783"/>
                    </a:cubicBezTo>
                    <a:cubicBezTo>
                      <a:pt x="158330" y="10783"/>
                      <a:pt x="158267" y="10386"/>
                      <a:pt x="158183" y="10260"/>
                    </a:cubicBezTo>
                    <a:cubicBezTo>
                      <a:pt x="158161" y="10226"/>
                      <a:pt x="158112" y="10212"/>
                      <a:pt x="158051" y="10212"/>
                    </a:cubicBezTo>
                    <a:cubicBezTo>
                      <a:pt x="157885" y="10212"/>
                      <a:pt x="157626" y="10315"/>
                      <a:pt x="157535" y="10407"/>
                    </a:cubicBezTo>
                    <a:cubicBezTo>
                      <a:pt x="157412" y="10530"/>
                      <a:pt x="157096" y="10579"/>
                      <a:pt x="156787" y="10579"/>
                    </a:cubicBezTo>
                    <a:cubicBezTo>
                      <a:pt x="156728" y="10579"/>
                      <a:pt x="156671" y="10577"/>
                      <a:pt x="156614" y="10574"/>
                    </a:cubicBezTo>
                    <a:lnTo>
                      <a:pt x="156426" y="10700"/>
                    </a:lnTo>
                    <a:cubicBezTo>
                      <a:pt x="156344" y="10760"/>
                      <a:pt x="156270" y="10781"/>
                      <a:pt x="156201" y="10781"/>
                    </a:cubicBezTo>
                    <a:cubicBezTo>
                      <a:pt x="156031" y="10781"/>
                      <a:pt x="155890" y="10650"/>
                      <a:pt x="155722" y="10650"/>
                    </a:cubicBezTo>
                    <a:cubicBezTo>
                      <a:pt x="155699" y="10650"/>
                      <a:pt x="155676" y="10652"/>
                      <a:pt x="155652" y="10658"/>
                    </a:cubicBezTo>
                    <a:cubicBezTo>
                      <a:pt x="155521" y="10684"/>
                      <a:pt x="155384" y="10692"/>
                      <a:pt x="155244" y="10692"/>
                    </a:cubicBezTo>
                    <a:cubicBezTo>
                      <a:pt x="155034" y="10692"/>
                      <a:pt x="154818" y="10674"/>
                      <a:pt x="154610" y="10674"/>
                    </a:cubicBezTo>
                    <a:cubicBezTo>
                      <a:pt x="154401" y="10674"/>
                      <a:pt x="154200" y="10692"/>
                      <a:pt x="154020" y="10762"/>
                    </a:cubicBezTo>
                    <a:lnTo>
                      <a:pt x="153476" y="10972"/>
                    </a:lnTo>
                    <a:cubicBezTo>
                      <a:pt x="152932" y="10972"/>
                      <a:pt x="152304" y="10595"/>
                      <a:pt x="152241" y="10490"/>
                    </a:cubicBezTo>
                    <a:cubicBezTo>
                      <a:pt x="152199" y="10386"/>
                      <a:pt x="152471" y="10156"/>
                      <a:pt x="152576" y="10093"/>
                    </a:cubicBezTo>
                    <a:cubicBezTo>
                      <a:pt x="152681" y="10051"/>
                      <a:pt x="152722" y="9946"/>
                      <a:pt x="152660" y="9863"/>
                    </a:cubicBezTo>
                    <a:cubicBezTo>
                      <a:pt x="152635" y="9814"/>
                      <a:pt x="152435" y="9780"/>
                      <a:pt x="152157" y="9780"/>
                    </a:cubicBezTo>
                    <a:cubicBezTo>
                      <a:pt x="151956" y="9780"/>
                      <a:pt x="151713" y="9798"/>
                      <a:pt x="151467" y="9842"/>
                    </a:cubicBezTo>
                    <a:lnTo>
                      <a:pt x="151174" y="10114"/>
                    </a:lnTo>
                    <a:lnTo>
                      <a:pt x="151153" y="10156"/>
                    </a:lnTo>
                    <a:cubicBezTo>
                      <a:pt x="151049" y="10114"/>
                      <a:pt x="151111" y="9779"/>
                      <a:pt x="151174" y="9674"/>
                    </a:cubicBezTo>
                    <a:cubicBezTo>
                      <a:pt x="151216" y="9570"/>
                      <a:pt x="151739" y="9444"/>
                      <a:pt x="151927" y="9423"/>
                    </a:cubicBezTo>
                    <a:cubicBezTo>
                      <a:pt x="152116" y="9381"/>
                      <a:pt x="152262" y="9109"/>
                      <a:pt x="152262" y="9026"/>
                    </a:cubicBezTo>
                    <a:cubicBezTo>
                      <a:pt x="152262" y="9015"/>
                      <a:pt x="152267" y="9011"/>
                      <a:pt x="152275" y="9011"/>
                    </a:cubicBezTo>
                    <a:cubicBezTo>
                      <a:pt x="152337" y="9011"/>
                      <a:pt x="152599" y="9245"/>
                      <a:pt x="152764" y="9319"/>
                    </a:cubicBezTo>
                    <a:cubicBezTo>
                      <a:pt x="152932" y="9381"/>
                      <a:pt x="153371" y="9549"/>
                      <a:pt x="153727" y="9674"/>
                    </a:cubicBezTo>
                    <a:lnTo>
                      <a:pt x="153999" y="9800"/>
                    </a:lnTo>
                    <a:lnTo>
                      <a:pt x="154292" y="9967"/>
                    </a:lnTo>
                    <a:cubicBezTo>
                      <a:pt x="154668" y="10072"/>
                      <a:pt x="154668" y="10302"/>
                      <a:pt x="154564" y="10365"/>
                    </a:cubicBezTo>
                    <a:cubicBezTo>
                      <a:pt x="154459" y="10407"/>
                      <a:pt x="155610" y="10407"/>
                      <a:pt x="156007" y="10407"/>
                    </a:cubicBezTo>
                    <a:cubicBezTo>
                      <a:pt x="156405" y="10407"/>
                      <a:pt x="156865" y="9842"/>
                      <a:pt x="156656" y="9695"/>
                    </a:cubicBezTo>
                    <a:cubicBezTo>
                      <a:pt x="156490" y="9579"/>
                      <a:pt x="156853" y="9515"/>
                      <a:pt x="157146" y="9515"/>
                    </a:cubicBezTo>
                    <a:cubicBezTo>
                      <a:pt x="157221" y="9515"/>
                      <a:pt x="157291" y="9519"/>
                      <a:pt x="157347" y="9528"/>
                    </a:cubicBezTo>
                    <a:cubicBezTo>
                      <a:pt x="157408" y="9533"/>
                      <a:pt x="157488" y="9536"/>
                      <a:pt x="157577" y="9536"/>
                    </a:cubicBezTo>
                    <a:cubicBezTo>
                      <a:pt x="157820" y="9536"/>
                      <a:pt x="158131" y="9517"/>
                      <a:pt x="158330" y="9486"/>
                    </a:cubicBezTo>
                    <a:lnTo>
                      <a:pt x="158602" y="9444"/>
                    </a:lnTo>
                    <a:cubicBezTo>
                      <a:pt x="158707" y="9423"/>
                      <a:pt x="158811" y="9340"/>
                      <a:pt x="158916" y="9256"/>
                    </a:cubicBezTo>
                    <a:lnTo>
                      <a:pt x="158937" y="9235"/>
                    </a:lnTo>
                    <a:cubicBezTo>
                      <a:pt x="158958" y="9172"/>
                      <a:pt x="158895" y="9068"/>
                      <a:pt x="158853" y="9047"/>
                    </a:cubicBezTo>
                    <a:cubicBezTo>
                      <a:pt x="158832" y="9026"/>
                      <a:pt x="158916" y="8858"/>
                      <a:pt x="158958" y="8796"/>
                    </a:cubicBezTo>
                    <a:cubicBezTo>
                      <a:pt x="158978" y="8769"/>
                      <a:pt x="158918" y="8759"/>
                      <a:pt x="158821" y="8759"/>
                    </a:cubicBezTo>
                    <a:cubicBezTo>
                      <a:pt x="158614" y="8759"/>
                      <a:pt x="158235" y="8802"/>
                      <a:pt x="158079" y="8816"/>
                    </a:cubicBezTo>
                    <a:cubicBezTo>
                      <a:pt x="158067" y="8818"/>
                      <a:pt x="158054" y="8818"/>
                      <a:pt x="158041" y="8818"/>
                    </a:cubicBezTo>
                    <a:cubicBezTo>
                      <a:pt x="157795" y="8818"/>
                      <a:pt x="157318" y="8646"/>
                      <a:pt x="157179" y="8586"/>
                    </a:cubicBezTo>
                    <a:cubicBezTo>
                      <a:pt x="157054" y="8503"/>
                      <a:pt x="156928" y="8293"/>
                      <a:pt x="156928" y="8210"/>
                    </a:cubicBezTo>
                    <a:cubicBezTo>
                      <a:pt x="156928" y="8126"/>
                      <a:pt x="156384" y="7854"/>
                      <a:pt x="156175" y="7770"/>
                    </a:cubicBezTo>
                    <a:cubicBezTo>
                      <a:pt x="156141" y="7757"/>
                      <a:pt x="156078" y="7751"/>
                      <a:pt x="155996" y="7751"/>
                    </a:cubicBezTo>
                    <a:cubicBezTo>
                      <a:pt x="155718" y="7751"/>
                      <a:pt x="155214" y="7812"/>
                      <a:pt x="154809" y="7812"/>
                    </a:cubicBezTo>
                    <a:cubicBezTo>
                      <a:pt x="154604" y="7812"/>
                      <a:pt x="154424" y="7796"/>
                      <a:pt x="154313" y="7749"/>
                    </a:cubicBezTo>
                    <a:cubicBezTo>
                      <a:pt x="153915" y="7540"/>
                      <a:pt x="153999" y="7184"/>
                      <a:pt x="154145" y="7143"/>
                    </a:cubicBezTo>
                    <a:cubicBezTo>
                      <a:pt x="154313" y="7059"/>
                      <a:pt x="153413" y="6661"/>
                      <a:pt x="153057" y="6536"/>
                    </a:cubicBezTo>
                    <a:cubicBezTo>
                      <a:pt x="152681" y="6410"/>
                      <a:pt x="152429" y="6201"/>
                      <a:pt x="152450" y="6138"/>
                    </a:cubicBezTo>
                    <a:cubicBezTo>
                      <a:pt x="152471" y="6096"/>
                      <a:pt x="151300" y="5762"/>
                      <a:pt x="150860" y="5615"/>
                    </a:cubicBezTo>
                    <a:cubicBezTo>
                      <a:pt x="150421" y="5511"/>
                      <a:pt x="150463" y="5343"/>
                      <a:pt x="150986" y="5259"/>
                    </a:cubicBezTo>
                    <a:lnTo>
                      <a:pt x="151509" y="5448"/>
                    </a:lnTo>
                    <a:cubicBezTo>
                      <a:pt x="152004" y="5635"/>
                      <a:pt x="152498" y="5837"/>
                      <a:pt x="153038" y="5837"/>
                    </a:cubicBezTo>
                    <a:cubicBezTo>
                      <a:pt x="153161" y="5837"/>
                      <a:pt x="153285" y="5827"/>
                      <a:pt x="153413" y="5803"/>
                    </a:cubicBezTo>
                    <a:lnTo>
                      <a:pt x="153476" y="5803"/>
                    </a:lnTo>
                    <a:cubicBezTo>
                      <a:pt x="153559" y="5866"/>
                      <a:pt x="153517" y="6117"/>
                      <a:pt x="153476" y="6201"/>
                    </a:cubicBezTo>
                    <a:cubicBezTo>
                      <a:pt x="153413" y="6306"/>
                      <a:pt x="153831" y="6536"/>
                      <a:pt x="154020" y="6599"/>
                    </a:cubicBezTo>
                    <a:cubicBezTo>
                      <a:pt x="154051" y="6609"/>
                      <a:pt x="154088" y="6614"/>
                      <a:pt x="154127" y="6614"/>
                    </a:cubicBezTo>
                    <a:cubicBezTo>
                      <a:pt x="154321" y="6614"/>
                      <a:pt x="154581" y="6501"/>
                      <a:pt x="154668" y="6431"/>
                    </a:cubicBezTo>
                    <a:cubicBezTo>
                      <a:pt x="154691" y="6413"/>
                      <a:pt x="154721" y="6406"/>
                      <a:pt x="154757" y="6406"/>
                    </a:cubicBezTo>
                    <a:cubicBezTo>
                      <a:pt x="154887" y="6406"/>
                      <a:pt x="155079" y="6507"/>
                      <a:pt x="155129" y="6557"/>
                    </a:cubicBezTo>
                    <a:cubicBezTo>
                      <a:pt x="155170" y="6640"/>
                      <a:pt x="154940" y="6745"/>
                      <a:pt x="154815" y="6766"/>
                    </a:cubicBezTo>
                    <a:cubicBezTo>
                      <a:pt x="154647" y="6808"/>
                      <a:pt x="154982" y="6954"/>
                      <a:pt x="155129" y="6975"/>
                    </a:cubicBezTo>
                    <a:cubicBezTo>
                      <a:pt x="155145" y="6983"/>
                      <a:pt x="155173" y="6987"/>
                      <a:pt x="155211" y="6987"/>
                    </a:cubicBezTo>
                    <a:cubicBezTo>
                      <a:pt x="155445" y="6987"/>
                      <a:pt x="156036" y="6848"/>
                      <a:pt x="156299" y="6848"/>
                    </a:cubicBezTo>
                    <a:cubicBezTo>
                      <a:pt x="156315" y="6848"/>
                      <a:pt x="156329" y="6849"/>
                      <a:pt x="156342" y="6850"/>
                    </a:cubicBezTo>
                    <a:cubicBezTo>
                      <a:pt x="156635" y="6871"/>
                      <a:pt x="157263" y="7247"/>
                      <a:pt x="157451" y="7352"/>
                    </a:cubicBezTo>
                    <a:cubicBezTo>
                      <a:pt x="157608" y="7439"/>
                      <a:pt x="157750" y="7483"/>
                      <a:pt x="157818" y="7483"/>
                    </a:cubicBezTo>
                    <a:cubicBezTo>
                      <a:pt x="157831" y="7483"/>
                      <a:pt x="157842" y="7481"/>
                      <a:pt x="157849" y="7477"/>
                    </a:cubicBezTo>
                    <a:cubicBezTo>
                      <a:pt x="157854" y="7472"/>
                      <a:pt x="157874" y="7469"/>
                      <a:pt x="157904" y="7469"/>
                    </a:cubicBezTo>
                    <a:cubicBezTo>
                      <a:pt x="157996" y="7469"/>
                      <a:pt x="158189" y="7493"/>
                      <a:pt x="158393" y="7540"/>
                    </a:cubicBezTo>
                    <a:lnTo>
                      <a:pt x="158623" y="7603"/>
                    </a:lnTo>
                    <a:lnTo>
                      <a:pt x="158727" y="7645"/>
                    </a:lnTo>
                    <a:cubicBezTo>
                      <a:pt x="158832" y="7749"/>
                      <a:pt x="158393" y="8210"/>
                      <a:pt x="158183" y="8377"/>
                    </a:cubicBezTo>
                    <a:cubicBezTo>
                      <a:pt x="158075" y="8453"/>
                      <a:pt x="158186" y="8490"/>
                      <a:pt x="158444" y="8490"/>
                    </a:cubicBezTo>
                    <a:cubicBezTo>
                      <a:pt x="158683" y="8490"/>
                      <a:pt x="159048" y="8458"/>
                      <a:pt x="159481" y="8398"/>
                    </a:cubicBezTo>
                    <a:lnTo>
                      <a:pt x="160276" y="8272"/>
                    </a:lnTo>
                    <a:cubicBezTo>
                      <a:pt x="160318" y="8272"/>
                      <a:pt x="160360" y="8189"/>
                      <a:pt x="160401" y="8126"/>
                    </a:cubicBezTo>
                    <a:lnTo>
                      <a:pt x="160422" y="8105"/>
                    </a:lnTo>
                    <a:cubicBezTo>
                      <a:pt x="160464" y="8063"/>
                      <a:pt x="160380" y="7959"/>
                      <a:pt x="160360" y="7896"/>
                    </a:cubicBezTo>
                    <a:cubicBezTo>
                      <a:pt x="160318" y="7854"/>
                      <a:pt x="160506" y="7791"/>
                      <a:pt x="160736" y="7749"/>
                    </a:cubicBezTo>
                    <a:lnTo>
                      <a:pt x="160904" y="7666"/>
                    </a:lnTo>
                    <a:lnTo>
                      <a:pt x="161050" y="7582"/>
                    </a:lnTo>
                    <a:cubicBezTo>
                      <a:pt x="161154" y="7504"/>
                      <a:pt x="161307" y="7482"/>
                      <a:pt x="161417" y="7482"/>
                    </a:cubicBezTo>
                    <a:cubicBezTo>
                      <a:pt x="161485" y="7482"/>
                      <a:pt x="161536" y="7490"/>
                      <a:pt x="161552" y="7498"/>
                    </a:cubicBezTo>
                    <a:cubicBezTo>
                      <a:pt x="161554" y="7501"/>
                      <a:pt x="161557" y="7502"/>
                      <a:pt x="161561" y="7502"/>
                    </a:cubicBezTo>
                    <a:cubicBezTo>
                      <a:pt x="161650" y="7502"/>
                      <a:pt x="162111" y="6744"/>
                      <a:pt x="162494" y="6724"/>
                    </a:cubicBezTo>
                    <a:cubicBezTo>
                      <a:pt x="162891" y="6703"/>
                      <a:pt x="162473" y="6515"/>
                      <a:pt x="162201" y="6452"/>
                    </a:cubicBezTo>
                    <a:cubicBezTo>
                      <a:pt x="161950" y="6410"/>
                      <a:pt x="161866" y="6180"/>
                      <a:pt x="161929" y="6096"/>
                    </a:cubicBezTo>
                    <a:cubicBezTo>
                      <a:pt x="161971" y="6013"/>
                      <a:pt x="161887" y="5824"/>
                      <a:pt x="161720" y="5699"/>
                    </a:cubicBezTo>
                    <a:lnTo>
                      <a:pt x="161573" y="5699"/>
                    </a:lnTo>
                    <a:cubicBezTo>
                      <a:pt x="161519" y="5707"/>
                      <a:pt x="161466" y="5710"/>
                      <a:pt x="161415" y="5710"/>
                    </a:cubicBezTo>
                    <a:cubicBezTo>
                      <a:pt x="160913" y="5710"/>
                      <a:pt x="160551" y="5364"/>
                      <a:pt x="160171" y="5155"/>
                    </a:cubicBezTo>
                    <a:cubicBezTo>
                      <a:pt x="159627" y="4862"/>
                      <a:pt x="159062" y="4548"/>
                      <a:pt x="158414" y="4443"/>
                    </a:cubicBezTo>
                    <a:lnTo>
                      <a:pt x="158225" y="4422"/>
                    </a:lnTo>
                    <a:cubicBezTo>
                      <a:pt x="158058" y="4255"/>
                      <a:pt x="157430" y="4088"/>
                      <a:pt x="156844" y="4046"/>
                    </a:cubicBezTo>
                    <a:lnTo>
                      <a:pt x="156405" y="3816"/>
                    </a:lnTo>
                    <a:cubicBezTo>
                      <a:pt x="155924" y="3565"/>
                      <a:pt x="155463" y="3418"/>
                      <a:pt x="154919" y="3418"/>
                    </a:cubicBezTo>
                    <a:cubicBezTo>
                      <a:pt x="154647" y="3418"/>
                      <a:pt x="154396" y="3376"/>
                      <a:pt x="154124" y="3355"/>
                    </a:cubicBezTo>
                    <a:cubicBezTo>
                      <a:pt x="153559" y="3293"/>
                      <a:pt x="152994" y="3062"/>
                      <a:pt x="152450" y="2979"/>
                    </a:cubicBezTo>
                    <a:cubicBezTo>
                      <a:pt x="151872" y="2882"/>
                      <a:pt x="151294" y="2749"/>
                      <a:pt x="150697" y="2749"/>
                    </a:cubicBezTo>
                    <a:cubicBezTo>
                      <a:pt x="150516" y="2749"/>
                      <a:pt x="150334" y="2761"/>
                      <a:pt x="150149" y="2790"/>
                    </a:cubicBezTo>
                    <a:lnTo>
                      <a:pt x="149960" y="2832"/>
                    </a:lnTo>
                    <a:cubicBezTo>
                      <a:pt x="149751" y="2790"/>
                      <a:pt x="149584" y="2749"/>
                      <a:pt x="149584" y="2728"/>
                    </a:cubicBezTo>
                    <a:cubicBezTo>
                      <a:pt x="149584" y="2686"/>
                      <a:pt x="149898" y="2623"/>
                      <a:pt x="150002" y="2581"/>
                    </a:cubicBezTo>
                    <a:cubicBezTo>
                      <a:pt x="150128" y="2560"/>
                      <a:pt x="150212" y="2518"/>
                      <a:pt x="150212" y="2477"/>
                    </a:cubicBezTo>
                    <a:cubicBezTo>
                      <a:pt x="150212" y="2456"/>
                      <a:pt x="149709" y="2435"/>
                      <a:pt x="149521" y="2414"/>
                    </a:cubicBezTo>
                    <a:cubicBezTo>
                      <a:pt x="149333" y="2372"/>
                      <a:pt x="150170" y="2330"/>
                      <a:pt x="150546" y="2226"/>
                    </a:cubicBezTo>
                    <a:cubicBezTo>
                      <a:pt x="150621" y="2204"/>
                      <a:pt x="150688" y="2194"/>
                      <a:pt x="150748" y="2194"/>
                    </a:cubicBezTo>
                    <a:cubicBezTo>
                      <a:pt x="150972" y="2194"/>
                      <a:pt x="151086" y="2322"/>
                      <a:pt x="151069" y="2372"/>
                    </a:cubicBezTo>
                    <a:cubicBezTo>
                      <a:pt x="151007" y="2477"/>
                      <a:pt x="151216" y="2560"/>
                      <a:pt x="151279" y="2560"/>
                    </a:cubicBezTo>
                    <a:cubicBezTo>
                      <a:pt x="151321" y="2560"/>
                      <a:pt x="151425" y="2351"/>
                      <a:pt x="151488" y="2309"/>
                    </a:cubicBezTo>
                    <a:cubicBezTo>
                      <a:pt x="151522" y="2258"/>
                      <a:pt x="151656" y="2220"/>
                      <a:pt x="151819" y="2220"/>
                    </a:cubicBezTo>
                    <a:cubicBezTo>
                      <a:pt x="151854" y="2220"/>
                      <a:pt x="151890" y="2222"/>
                      <a:pt x="151927" y="2226"/>
                    </a:cubicBezTo>
                    <a:lnTo>
                      <a:pt x="152095" y="2309"/>
                    </a:lnTo>
                    <a:cubicBezTo>
                      <a:pt x="152656" y="2564"/>
                      <a:pt x="153232" y="2709"/>
                      <a:pt x="153855" y="2709"/>
                    </a:cubicBezTo>
                    <a:cubicBezTo>
                      <a:pt x="153998" y="2709"/>
                      <a:pt x="154143" y="2701"/>
                      <a:pt x="154292" y="2686"/>
                    </a:cubicBezTo>
                    <a:cubicBezTo>
                      <a:pt x="154440" y="2673"/>
                      <a:pt x="154591" y="2664"/>
                      <a:pt x="154743" y="2664"/>
                    </a:cubicBezTo>
                    <a:cubicBezTo>
                      <a:pt x="155081" y="2664"/>
                      <a:pt x="155424" y="2709"/>
                      <a:pt x="155756" y="2853"/>
                    </a:cubicBezTo>
                    <a:cubicBezTo>
                      <a:pt x="156036" y="2980"/>
                      <a:pt x="156308" y="2999"/>
                      <a:pt x="156587" y="2999"/>
                    </a:cubicBezTo>
                    <a:cubicBezTo>
                      <a:pt x="156705" y="2999"/>
                      <a:pt x="156824" y="2996"/>
                      <a:pt x="156946" y="2996"/>
                    </a:cubicBezTo>
                    <a:cubicBezTo>
                      <a:pt x="157009" y="2996"/>
                      <a:pt x="157073" y="2997"/>
                      <a:pt x="157137" y="3000"/>
                    </a:cubicBezTo>
                    <a:lnTo>
                      <a:pt x="157639" y="3042"/>
                    </a:lnTo>
                    <a:cubicBezTo>
                      <a:pt x="158183" y="3083"/>
                      <a:pt x="160046" y="3293"/>
                      <a:pt x="160569" y="3460"/>
                    </a:cubicBezTo>
                    <a:cubicBezTo>
                      <a:pt x="160790" y="3537"/>
                      <a:pt x="161029" y="3565"/>
                      <a:pt x="161227" y="3565"/>
                    </a:cubicBezTo>
                    <a:cubicBezTo>
                      <a:pt x="161459" y="3565"/>
                      <a:pt x="161634" y="3526"/>
                      <a:pt x="161657" y="3481"/>
                    </a:cubicBezTo>
                    <a:cubicBezTo>
                      <a:pt x="161720" y="3397"/>
                      <a:pt x="161427" y="3293"/>
                      <a:pt x="161322" y="3293"/>
                    </a:cubicBezTo>
                    <a:cubicBezTo>
                      <a:pt x="161217" y="3293"/>
                      <a:pt x="160799" y="3000"/>
                      <a:pt x="160380" y="2644"/>
                    </a:cubicBezTo>
                    <a:lnTo>
                      <a:pt x="159753" y="2560"/>
                    </a:lnTo>
                    <a:lnTo>
                      <a:pt x="159230" y="2518"/>
                    </a:lnTo>
                    <a:cubicBezTo>
                      <a:pt x="158733" y="2240"/>
                      <a:pt x="158274" y="2057"/>
                      <a:pt x="158211" y="2057"/>
                    </a:cubicBezTo>
                    <a:cubicBezTo>
                      <a:pt x="158208" y="2057"/>
                      <a:pt x="158205" y="2057"/>
                      <a:pt x="158204" y="2058"/>
                    </a:cubicBezTo>
                    <a:cubicBezTo>
                      <a:pt x="158183" y="2058"/>
                      <a:pt x="157911" y="1828"/>
                      <a:pt x="157849" y="1744"/>
                    </a:cubicBezTo>
                    <a:cubicBezTo>
                      <a:pt x="157765" y="1681"/>
                      <a:pt x="157388" y="1514"/>
                      <a:pt x="157033" y="1389"/>
                    </a:cubicBezTo>
                    <a:lnTo>
                      <a:pt x="156761" y="1326"/>
                    </a:lnTo>
                    <a:lnTo>
                      <a:pt x="155463" y="1096"/>
                    </a:lnTo>
                    <a:cubicBezTo>
                      <a:pt x="154020" y="886"/>
                      <a:pt x="152409" y="656"/>
                      <a:pt x="151844" y="573"/>
                    </a:cubicBezTo>
                    <a:lnTo>
                      <a:pt x="151362" y="531"/>
                    </a:lnTo>
                    <a:cubicBezTo>
                      <a:pt x="150797" y="489"/>
                      <a:pt x="150274" y="468"/>
                      <a:pt x="149751" y="384"/>
                    </a:cubicBezTo>
                    <a:cubicBezTo>
                      <a:pt x="149120" y="279"/>
                      <a:pt x="148467" y="195"/>
                      <a:pt x="147808" y="195"/>
                    </a:cubicBezTo>
                    <a:cubicBezTo>
                      <a:pt x="147550" y="195"/>
                      <a:pt x="147291" y="208"/>
                      <a:pt x="147031" y="238"/>
                    </a:cubicBezTo>
                    <a:cubicBezTo>
                      <a:pt x="146885" y="238"/>
                      <a:pt x="146717" y="154"/>
                      <a:pt x="146571" y="133"/>
                    </a:cubicBezTo>
                    <a:lnTo>
                      <a:pt x="146090" y="29"/>
                    </a:lnTo>
                    <a:cubicBezTo>
                      <a:pt x="144897" y="175"/>
                      <a:pt x="144206" y="280"/>
                      <a:pt x="144604" y="280"/>
                    </a:cubicBezTo>
                    <a:lnTo>
                      <a:pt x="145085" y="280"/>
                    </a:lnTo>
                    <a:cubicBezTo>
                      <a:pt x="145336" y="280"/>
                      <a:pt x="144918" y="363"/>
                      <a:pt x="144165" y="468"/>
                    </a:cubicBezTo>
                    <a:lnTo>
                      <a:pt x="143453" y="342"/>
                    </a:lnTo>
                    <a:lnTo>
                      <a:pt x="142533" y="175"/>
                    </a:lnTo>
                    <a:cubicBezTo>
                      <a:pt x="142399" y="180"/>
                      <a:pt x="142236" y="183"/>
                      <a:pt x="142050" y="183"/>
                    </a:cubicBezTo>
                    <a:cubicBezTo>
                      <a:pt x="140961" y="183"/>
                      <a:pt x="139112" y="105"/>
                      <a:pt x="138175" y="105"/>
                    </a:cubicBezTo>
                    <a:cubicBezTo>
                      <a:pt x="138015" y="105"/>
                      <a:pt x="137882" y="107"/>
                      <a:pt x="137783" y="112"/>
                    </a:cubicBezTo>
                    <a:cubicBezTo>
                      <a:pt x="137087" y="112"/>
                      <a:pt x="134085" y="0"/>
                      <a:pt x="1325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45"/>
              <p:cNvSpPr/>
              <p:nvPr/>
            </p:nvSpPr>
            <p:spPr>
              <a:xfrm>
                <a:off x="4115300" y="1134025"/>
                <a:ext cx="738025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29521" h="956" extrusionOk="0">
                    <a:moveTo>
                      <a:pt x="25896" y="0"/>
                    </a:moveTo>
                    <a:cubicBezTo>
                      <a:pt x="25508" y="0"/>
                      <a:pt x="25162" y="53"/>
                      <a:pt x="24687" y="153"/>
                    </a:cubicBezTo>
                    <a:lnTo>
                      <a:pt x="24206" y="257"/>
                    </a:lnTo>
                    <a:cubicBezTo>
                      <a:pt x="23670" y="237"/>
                      <a:pt x="22515" y="67"/>
                      <a:pt x="22164" y="67"/>
                    </a:cubicBezTo>
                    <a:cubicBezTo>
                      <a:pt x="22144" y="67"/>
                      <a:pt x="22127" y="68"/>
                      <a:pt x="22113" y="69"/>
                    </a:cubicBezTo>
                    <a:cubicBezTo>
                      <a:pt x="21839" y="89"/>
                      <a:pt x="20479" y="366"/>
                      <a:pt x="19931" y="366"/>
                    </a:cubicBezTo>
                    <a:cubicBezTo>
                      <a:pt x="19894" y="366"/>
                      <a:pt x="19861" y="364"/>
                      <a:pt x="19833" y="362"/>
                    </a:cubicBezTo>
                    <a:cubicBezTo>
                      <a:pt x="19330" y="299"/>
                      <a:pt x="18180" y="257"/>
                      <a:pt x="17259" y="194"/>
                    </a:cubicBezTo>
                    <a:lnTo>
                      <a:pt x="16422" y="194"/>
                    </a:lnTo>
                    <a:cubicBezTo>
                      <a:pt x="16014" y="194"/>
                      <a:pt x="15606" y="429"/>
                      <a:pt x="15164" y="429"/>
                    </a:cubicBezTo>
                    <a:cubicBezTo>
                      <a:pt x="15130" y="429"/>
                      <a:pt x="15096" y="428"/>
                      <a:pt x="15062" y="425"/>
                    </a:cubicBezTo>
                    <a:cubicBezTo>
                      <a:pt x="14749" y="366"/>
                      <a:pt x="14509" y="234"/>
                      <a:pt x="14172" y="234"/>
                    </a:cubicBezTo>
                    <a:cubicBezTo>
                      <a:pt x="14148" y="234"/>
                      <a:pt x="14124" y="235"/>
                      <a:pt x="14099" y="236"/>
                    </a:cubicBezTo>
                    <a:cubicBezTo>
                      <a:pt x="14080" y="238"/>
                      <a:pt x="14060" y="238"/>
                      <a:pt x="14041" y="238"/>
                    </a:cubicBezTo>
                    <a:cubicBezTo>
                      <a:pt x="13770" y="238"/>
                      <a:pt x="13515" y="111"/>
                      <a:pt x="13242" y="111"/>
                    </a:cubicBezTo>
                    <a:lnTo>
                      <a:pt x="12949" y="111"/>
                    </a:lnTo>
                    <a:cubicBezTo>
                      <a:pt x="12662" y="187"/>
                      <a:pt x="12219" y="281"/>
                      <a:pt x="12096" y="281"/>
                    </a:cubicBezTo>
                    <a:cubicBezTo>
                      <a:pt x="12084" y="281"/>
                      <a:pt x="12075" y="280"/>
                      <a:pt x="12070" y="278"/>
                    </a:cubicBezTo>
                    <a:cubicBezTo>
                      <a:pt x="11986" y="257"/>
                      <a:pt x="11693" y="215"/>
                      <a:pt x="11463" y="132"/>
                    </a:cubicBezTo>
                    <a:lnTo>
                      <a:pt x="11233" y="132"/>
                    </a:lnTo>
                    <a:cubicBezTo>
                      <a:pt x="7676" y="174"/>
                      <a:pt x="4684" y="257"/>
                      <a:pt x="4684" y="257"/>
                    </a:cubicBezTo>
                    <a:cubicBezTo>
                      <a:pt x="2403" y="299"/>
                      <a:pt x="499" y="383"/>
                      <a:pt x="478" y="425"/>
                    </a:cubicBezTo>
                    <a:cubicBezTo>
                      <a:pt x="457" y="446"/>
                      <a:pt x="520" y="571"/>
                      <a:pt x="562" y="592"/>
                    </a:cubicBezTo>
                    <a:cubicBezTo>
                      <a:pt x="583" y="655"/>
                      <a:pt x="206" y="864"/>
                      <a:pt x="81" y="906"/>
                    </a:cubicBezTo>
                    <a:cubicBezTo>
                      <a:pt x="0" y="940"/>
                      <a:pt x="427" y="956"/>
                      <a:pt x="928" y="956"/>
                    </a:cubicBezTo>
                    <a:cubicBezTo>
                      <a:pt x="1337" y="956"/>
                      <a:pt x="1796" y="946"/>
                      <a:pt x="2068" y="927"/>
                    </a:cubicBezTo>
                    <a:cubicBezTo>
                      <a:pt x="2675" y="906"/>
                      <a:pt x="3345" y="864"/>
                      <a:pt x="3428" y="864"/>
                    </a:cubicBezTo>
                    <a:cubicBezTo>
                      <a:pt x="3495" y="864"/>
                      <a:pt x="4071" y="944"/>
                      <a:pt x="4460" y="944"/>
                    </a:cubicBezTo>
                    <a:cubicBezTo>
                      <a:pt x="4557" y="944"/>
                      <a:pt x="4642" y="939"/>
                      <a:pt x="4705" y="927"/>
                    </a:cubicBezTo>
                    <a:cubicBezTo>
                      <a:pt x="5019" y="885"/>
                      <a:pt x="6985" y="864"/>
                      <a:pt x="7634" y="759"/>
                    </a:cubicBezTo>
                    <a:cubicBezTo>
                      <a:pt x="8262" y="655"/>
                      <a:pt x="9099" y="571"/>
                      <a:pt x="9203" y="571"/>
                    </a:cubicBezTo>
                    <a:cubicBezTo>
                      <a:pt x="9308" y="571"/>
                      <a:pt x="9601" y="718"/>
                      <a:pt x="9685" y="801"/>
                    </a:cubicBezTo>
                    <a:cubicBezTo>
                      <a:pt x="9768" y="885"/>
                      <a:pt x="10040" y="948"/>
                      <a:pt x="10333" y="948"/>
                    </a:cubicBezTo>
                    <a:cubicBezTo>
                      <a:pt x="10626" y="948"/>
                      <a:pt x="11693" y="948"/>
                      <a:pt x="12279" y="885"/>
                    </a:cubicBezTo>
                    <a:lnTo>
                      <a:pt x="12718" y="676"/>
                    </a:lnTo>
                    <a:cubicBezTo>
                      <a:pt x="12765" y="656"/>
                      <a:pt x="12817" y="648"/>
                      <a:pt x="12874" y="648"/>
                    </a:cubicBezTo>
                    <a:cubicBezTo>
                      <a:pt x="13123" y="648"/>
                      <a:pt x="13458" y="801"/>
                      <a:pt x="13765" y="801"/>
                    </a:cubicBezTo>
                    <a:cubicBezTo>
                      <a:pt x="14120" y="819"/>
                      <a:pt x="14475" y="829"/>
                      <a:pt x="14832" y="829"/>
                    </a:cubicBezTo>
                    <a:cubicBezTo>
                      <a:pt x="15337" y="829"/>
                      <a:pt x="15844" y="808"/>
                      <a:pt x="16359" y="759"/>
                    </a:cubicBezTo>
                    <a:lnTo>
                      <a:pt x="17238" y="655"/>
                    </a:lnTo>
                    <a:cubicBezTo>
                      <a:pt x="18180" y="780"/>
                      <a:pt x="20607" y="822"/>
                      <a:pt x="21234" y="822"/>
                    </a:cubicBezTo>
                    <a:cubicBezTo>
                      <a:pt x="21862" y="822"/>
                      <a:pt x="24017" y="780"/>
                      <a:pt x="24624" y="697"/>
                    </a:cubicBezTo>
                    <a:cubicBezTo>
                      <a:pt x="25210" y="592"/>
                      <a:pt x="27532" y="508"/>
                      <a:pt x="28244" y="487"/>
                    </a:cubicBezTo>
                    <a:cubicBezTo>
                      <a:pt x="28955" y="466"/>
                      <a:pt x="29520" y="257"/>
                      <a:pt x="29520" y="236"/>
                    </a:cubicBezTo>
                    <a:cubicBezTo>
                      <a:pt x="29520" y="194"/>
                      <a:pt x="29499" y="132"/>
                      <a:pt x="29457" y="90"/>
                    </a:cubicBezTo>
                    <a:lnTo>
                      <a:pt x="29416" y="90"/>
                    </a:lnTo>
                    <a:cubicBezTo>
                      <a:pt x="28872" y="90"/>
                      <a:pt x="28328" y="132"/>
                      <a:pt x="27783" y="132"/>
                    </a:cubicBezTo>
                    <a:cubicBezTo>
                      <a:pt x="27644" y="132"/>
                      <a:pt x="27505" y="141"/>
                      <a:pt x="27365" y="141"/>
                    </a:cubicBezTo>
                    <a:cubicBezTo>
                      <a:pt x="27295" y="141"/>
                      <a:pt x="27226" y="139"/>
                      <a:pt x="27156" y="132"/>
                    </a:cubicBezTo>
                    <a:cubicBezTo>
                      <a:pt x="26622" y="43"/>
                      <a:pt x="26243" y="0"/>
                      <a:pt x="258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45"/>
              <p:cNvSpPr/>
              <p:nvPr/>
            </p:nvSpPr>
            <p:spPr>
              <a:xfrm>
                <a:off x="3295525" y="755975"/>
                <a:ext cx="1084925" cy="41025"/>
              </a:xfrm>
              <a:custGeom>
                <a:avLst/>
                <a:gdLst/>
                <a:ahLst/>
                <a:cxnLst/>
                <a:rect l="l" t="t" r="r" b="b"/>
                <a:pathLst>
                  <a:path w="43397" h="1641" extrusionOk="0">
                    <a:moveTo>
                      <a:pt x="43292" y="0"/>
                    </a:moveTo>
                    <a:cubicBezTo>
                      <a:pt x="39525" y="84"/>
                      <a:pt x="36115" y="168"/>
                      <a:pt x="36115" y="168"/>
                    </a:cubicBezTo>
                    <a:cubicBezTo>
                      <a:pt x="33834" y="210"/>
                      <a:pt x="31679" y="293"/>
                      <a:pt x="31595" y="335"/>
                    </a:cubicBezTo>
                    <a:cubicBezTo>
                      <a:pt x="31572" y="347"/>
                      <a:pt x="31531" y="352"/>
                      <a:pt x="31477" y="352"/>
                    </a:cubicBezTo>
                    <a:cubicBezTo>
                      <a:pt x="31338" y="352"/>
                      <a:pt x="31116" y="318"/>
                      <a:pt x="30905" y="272"/>
                    </a:cubicBezTo>
                    <a:lnTo>
                      <a:pt x="30696" y="293"/>
                    </a:lnTo>
                    <a:lnTo>
                      <a:pt x="30214" y="335"/>
                    </a:lnTo>
                    <a:cubicBezTo>
                      <a:pt x="29691" y="440"/>
                      <a:pt x="27348" y="544"/>
                      <a:pt x="25088" y="607"/>
                    </a:cubicBezTo>
                    <a:cubicBezTo>
                      <a:pt x="25088" y="607"/>
                      <a:pt x="23540" y="649"/>
                      <a:pt x="20715" y="712"/>
                    </a:cubicBezTo>
                    <a:cubicBezTo>
                      <a:pt x="17828" y="795"/>
                      <a:pt x="16237" y="816"/>
                      <a:pt x="16237" y="816"/>
                    </a:cubicBezTo>
                    <a:cubicBezTo>
                      <a:pt x="13936" y="858"/>
                      <a:pt x="7993" y="1005"/>
                      <a:pt x="6466" y="1109"/>
                    </a:cubicBezTo>
                    <a:cubicBezTo>
                      <a:pt x="4918" y="1214"/>
                      <a:pt x="2909" y="1277"/>
                      <a:pt x="1988" y="1319"/>
                    </a:cubicBezTo>
                    <a:lnTo>
                      <a:pt x="1151" y="1339"/>
                    </a:lnTo>
                    <a:lnTo>
                      <a:pt x="775" y="1339"/>
                    </a:lnTo>
                    <a:cubicBezTo>
                      <a:pt x="398" y="1339"/>
                      <a:pt x="22" y="1423"/>
                      <a:pt x="1" y="1528"/>
                    </a:cubicBezTo>
                    <a:lnTo>
                      <a:pt x="1" y="1570"/>
                    </a:lnTo>
                    <a:lnTo>
                      <a:pt x="1" y="1632"/>
                    </a:lnTo>
                    <a:cubicBezTo>
                      <a:pt x="7" y="1638"/>
                      <a:pt x="58" y="1641"/>
                      <a:pt x="145" y="1641"/>
                    </a:cubicBezTo>
                    <a:cubicBezTo>
                      <a:pt x="675" y="1641"/>
                      <a:pt x="2510" y="1546"/>
                      <a:pt x="3265" y="1528"/>
                    </a:cubicBezTo>
                    <a:cubicBezTo>
                      <a:pt x="4164" y="1465"/>
                      <a:pt x="5545" y="1423"/>
                      <a:pt x="6382" y="1381"/>
                    </a:cubicBezTo>
                    <a:lnTo>
                      <a:pt x="7136" y="1360"/>
                    </a:lnTo>
                    <a:cubicBezTo>
                      <a:pt x="7931" y="1339"/>
                      <a:pt x="8726" y="1339"/>
                      <a:pt x="9521" y="1319"/>
                    </a:cubicBezTo>
                    <a:cubicBezTo>
                      <a:pt x="10274" y="1277"/>
                      <a:pt x="11027" y="1277"/>
                      <a:pt x="11802" y="1256"/>
                    </a:cubicBezTo>
                    <a:cubicBezTo>
                      <a:pt x="12365" y="1256"/>
                      <a:pt x="12950" y="1212"/>
                      <a:pt x="13525" y="1212"/>
                    </a:cubicBezTo>
                    <a:cubicBezTo>
                      <a:pt x="13741" y="1212"/>
                      <a:pt x="13955" y="1218"/>
                      <a:pt x="14166" y="1235"/>
                    </a:cubicBezTo>
                    <a:lnTo>
                      <a:pt x="14940" y="1277"/>
                    </a:lnTo>
                    <a:cubicBezTo>
                      <a:pt x="15714" y="1130"/>
                      <a:pt x="19083" y="942"/>
                      <a:pt x="20108" y="921"/>
                    </a:cubicBezTo>
                    <a:cubicBezTo>
                      <a:pt x="20415" y="915"/>
                      <a:pt x="20739" y="912"/>
                      <a:pt x="21049" y="912"/>
                    </a:cubicBezTo>
                    <a:cubicBezTo>
                      <a:pt x="21796" y="912"/>
                      <a:pt x="22459" y="927"/>
                      <a:pt x="22577" y="942"/>
                    </a:cubicBezTo>
                    <a:cubicBezTo>
                      <a:pt x="22678" y="956"/>
                      <a:pt x="23038" y="981"/>
                      <a:pt x="23465" y="981"/>
                    </a:cubicBezTo>
                    <a:cubicBezTo>
                      <a:pt x="23656" y="981"/>
                      <a:pt x="23862" y="976"/>
                      <a:pt x="24063" y="963"/>
                    </a:cubicBezTo>
                    <a:lnTo>
                      <a:pt x="24670" y="900"/>
                    </a:lnTo>
                    <a:lnTo>
                      <a:pt x="25423" y="795"/>
                    </a:lnTo>
                    <a:cubicBezTo>
                      <a:pt x="25862" y="848"/>
                      <a:pt x="26281" y="874"/>
                      <a:pt x="26600" y="874"/>
                    </a:cubicBezTo>
                    <a:cubicBezTo>
                      <a:pt x="26919" y="874"/>
                      <a:pt x="27139" y="848"/>
                      <a:pt x="27180" y="795"/>
                    </a:cubicBezTo>
                    <a:lnTo>
                      <a:pt x="27306" y="691"/>
                    </a:lnTo>
                    <a:cubicBezTo>
                      <a:pt x="27365" y="677"/>
                      <a:pt x="27425" y="671"/>
                      <a:pt x="27484" y="671"/>
                    </a:cubicBezTo>
                    <a:cubicBezTo>
                      <a:pt x="27780" y="671"/>
                      <a:pt x="28073" y="816"/>
                      <a:pt x="28352" y="816"/>
                    </a:cubicBezTo>
                    <a:cubicBezTo>
                      <a:pt x="28642" y="816"/>
                      <a:pt x="28917" y="612"/>
                      <a:pt x="29244" y="612"/>
                    </a:cubicBezTo>
                    <a:cubicBezTo>
                      <a:pt x="29294" y="612"/>
                      <a:pt x="29345" y="617"/>
                      <a:pt x="29398" y="628"/>
                    </a:cubicBezTo>
                    <a:cubicBezTo>
                      <a:pt x="29482" y="649"/>
                      <a:pt x="29545" y="712"/>
                      <a:pt x="29649" y="712"/>
                    </a:cubicBezTo>
                    <a:lnTo>
                      <a:pt x="30131" y="733"/>
                    </a:lnTo>
                    <a:cubicBezTo>
                      <a:pt x="30654" y="733"/>
                      <a:pt x="31281" y="691"/>
                      <a:pt x="31574" y="607"/>
                    </a:cubicBezTo>
                    <a:lnTo>
                      <a:pt x="31825" y="607"/>
                    </a:lnTo>
                    <a:cubicBezTo>
                      <a:pt x="33395" y="544"/>
                      <a:pt x="34943" y="523"/>
                      <a:pt x="36512" y="503"/>
                    </a:cubicBezTo>
                    <a:cubicBezTo>
                      <a:pt x="36596" y="503"/>
                      <a:pt x="36683" y="499"/>
                      <a:pt x="36768" y="499"/>
                    </a:cubicBezTo>
                    <a:cubicBezTo>
                      <a:pt x="36896" y="499"/>
                      <a:pt x="37019" y="507"/>
                      <a:pt x="37119" y="544"/>
                    </a:cubicBezTo>
                    <a:cubicBezTo>
                      <a:pt x="37343" y="677"/>
                      <a:pt x="37587" y="725"/>
                      <a:pt x="37822" y="725"/>
                    </a:cubicBezTo>
                    <a:cubicBezTo>
                      <a:pt x="38070" y="725"/>
                      <a:pt x="38307" y="672"/>
                      <a:pt x="38500" y="607"/>
                    </a:cubicBezTo>
                    <a:cubicBezTo>
                      <a:pt x="38856" y="482"/>
                      <a:pt x="39211" y="440"/>
                      <a:pt x="39567" y="440"/>
                    </a:cubicBezTo>
                    <a:lnTo>
                      <a:pt x="40844" y="398"/>
                    </a:lnTo>
                    <a:cubicBezTo>
                      <a:pt x="42245" y="377"/>
                      <a:pt x="43396" y="189"/>
                      <a:pt x="43396" y="126"/>
                    </a:cubicBezTo>
                    <a:cubicBezTo>
                      <a:pt x="43396" y="105"/>
                      <a:pt x="43354" y="21"/>
                      <a:pt x="433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45"/>
              <p:cNvSpPr/>
              <p:nvPr/>
            </p:nvSpPr>
            <p:spPr>
              <a:xfrm>
                <a:off x="1790075" y="810900"/>
                <a:ext cx="38660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15464" h="1715" extrusionOk="0">
                    <a:moveTo>
                      <a:pt x="10713" y="0"/>
                    </a:moveTo>
                    <a:lnTo>
                      <a:pt x="10672" y="21"/>
                    </a:lnTo>
                    <a:cubicBezTo>
                      <a:pt x="10462" y="208"/>
                      <a:pt x="10207" y="245"/>
                      <a:pt x="9943" y="245"/>
                    </a:cubicBezTo>
                    <a:cubicBezTo>
                      <a:pt x="9767" y="245"/>
                      <a:pt x="9586" y="228"/>
                      <a:pt x="9413" y="228"/>
                    </a:cubicBezTo>
                    <a:cubicBezTo>
                      <a:pt x="9379" y="228"/>
                      <a:pt x="9345" y="229"/>
                      <a:pt x="9311" y="231"/>
                    </a:cubicBezTo>
                    <a:lnTo>
                      <a:pt x="7700" y="293"/>
                    </a:lnTo>
                    <a:cubicBezTo>
                      <a:pt x="5922" y="314"/>
                      <a:pt x="2281" y="398"/>
                      <a:pt x="1465" y="482"/>
                    </a:cubicBezTo>
                    <a:cubicBezTo>
                      <a:pt x="670" y="586"/>
                      <a:pt x="0" y="691"/>
                      <a:pt x="0" y="712"/>
                    </a:cubicBezTo>
                    <a:cubicBezTo>
                      <a:pt x="0" y="727"/>
                      <a:pt x="624" y="777"/>
                      <a:pt x="1111" y="777"/>
                    </a:cubicBezTo>
                    <a:cubicBezTo>
                      <a:pt x="1286" y="777"/>
                      <a:pt x="1444" y="770"/>
                      <a:pt x="1549" y="754"/>
                    </a:cubicBezTo>
                    <a:cubicBezTo>
                      <a:pt x="1619" y="750"/>
                      <a:pt x="1709" y="748"/>
                      <a:pt x="1813" y="748"/>
                    </a:cubicBezTo>
                    <a:cubicBezTo>
                      <a:pt x="2333" y="748"/>
                      <a:pt x="3184" y="792"/>
                      <a:pt x="3411" y="879"/>
                    </a:cubicBezTo>
                    <a:cubicBezTo>
                      <a:pt x="3490" y="925"/>
                      <a:pt x="3609" y="942"/>
                      <a:pt x="3741" y="942"/>
                    </a:cubicBezTo>
                    <a:cubicBezTo>
                      <a:pt x="4030" y="942"/>
                      <a:pt x="4377" y="860"/>
                      <a:pt x="4478" y="816"/>
                    </a:cubicBezTo>
                    <a:cubicBezTo>
                      <a:pt x="4530" y="790"/>
                      <a:pt x="4606" y="781"/>
                      <a:pt x="4688" y="781"/>
                    </a:cubicBezTo>
                    <a:cubicBezTo>
                      <a:pt x="4871" y="781"/>
                      <a:pt x="5083" y="829"/>
                      <a:pt x="5127" y="858"/>
                    </a:cubicBezTo>
                    <a:cubicBezTo>
                      <a:pt x="5231" y="921"/>
                      <a:pt x="5127" y="1465"/>
                      <a:pt x="5064" y="1653"/>
                    </a:cubicBezTo>
                    <a:cubicBezTo>
                      <a:pt x="5047" y="1696"/>
                      <a:pt x="5064" y="1715"/>
                      <a:pt x="5104" y="1715"/>
                    </a:cubicBezTo>
                    <a:cubicBezTo>
                      <a:pt x="5259" y="1715"/>
                      <a:pt x="5751" y="1443"/>
                      <a:pt x="5901" y="1277"/>
                    </a:cubicBezTo>
                    <a:cubicBezTo>
                      <a:pt x="6068" y="1067"/>
                      <a:pt x="7073" y="754"/>
                      <a:pt x="8098" y="607"/>
                    </a:cubicBezTo>
                    <a:lnTo>
                      <a:pt x="11174" y="607"/>
                    </a:lnTo>
                    <a:cubicBezTo>
                      <a:pt x="13454" y="544"/>
                      <a:pt x="15421" y="482"/>
                      <a:pt x="15442" y="440"/>
                    </a:cubicBezTo>
                    <a:cubicBezTo>
                      <a:pt x="15463" y="419"/>
                      <a:pt x="15463" y="293"/>
                      <a:pt x="15463" y="231"/>
                    </a:cubicBezTo>
                    <a:cubicBezTo>
                      <a:pt x="15463" y="189"/>
                      <a:pt x="15358" y="126"/>
                      <a:pt x="15233" y="126"/>
                    </a:cubicBezTo>
                    <a:lnTo>
                      <a:pt x="15128" y="126"/>
                    </a:lnTo>
                    <a:lnTo>
                      <a:pt x="13705" y="63"/>
                    </a:lnTo>
                    <a:cubicBezTo>
                      <a:pt x="12136" y="21"/>
                      <a:pt x="10776" y="21"/>
                      <a:pt x="107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45"/>
              <p:cNvSpPr/>
              <p:nvPr/>
            </p:nvSpPr>
            <p:spPr>
              <a:xfrm>
                <a:off x="2268175" y="803475"/>
                <a:ext cx="388675" cy="20125"/>
              </a:xfrm>
              <a:custGeom>
                <a:avLst/>
                <a:gdLst/>
                <a:ahLst/>
                <a:cxnLst/>
                <a:rect l="l" t="t" r="r" b="b"/>
                <a:pathLst>
                  <a:path w="15547" h="805" extrusionOk="0">
                    <a:moveTo>
                      <a:pt x="11059" y="0"/>
                    </a:moveTo>
                    <a:cubicBezTo>
                      <a:pt x="11031" y="0"/>
                      <a:pt x="11007" y="2"/>
                      <a:pt x="10986" y="4"/>
                    </a:cubicBezTo>
                    <a:cubicBezTo>
                      <a:pt x="10672" y="67"/>
                      <a:pt x="10337" y="360"/>
                      <a:pt x="10316" y="402"/>
                    </a:cubicBezTo>
                    <a:cubicBezTo>
                      <a:pt x="10316" y="410"/>
                      <a:pt x="10306" y="414"/>
                      <a:pt x="10286" y="414"/>
                    </a:cubicBezTo>
                    <a:cubicBezTo>
                      <a:pt x="10156" y="414"/>
                      <a:pt x="9619" y="241"/>
                      <a:pt x="9019" y="4"/>
                    </a:cubicBezTo>
                    <a:lnTo>
                      <a:pt x="8454" y="214"/>
                    </a:lnTo>
                    <a:cubicBezTo>
                      <a:pt x="7952" y="402"/>
                      <a:pt x="7512" y="381"/>
                      <a:pt x="7073" y="402"/>
                    </a:cubicBezTo>
                    <a:cubicBezTo>
                      <a:pt x="7007" y="404"/>
                      <a:pt x="6941" y="405"/>
                      <a:pt x="6875" y="405"/>
                    </a:cubicBezTo>
                    <a:cubicBezTo>
                      <a:pt x="6209" y="405"/>
                      <a:pt x="5542" y="316"/>
                      <a:pt x="4876" y="297"/>
                    </a:cubicBezTo>
                    <a:lnTo>
                      <a:pt x="3328" y="214"/>
                    </a:lnTo>
                    <a:cubicBezTo>
                      <a:pt x="1654" y="297"/>
                      <a:pt x="105" y="507"/>
                      <a:pt x="63" y="569"/>
                    </a:cubicBezTo>
                    <a:cubicBezTo>
                      <a:pt x="1" y="590"/>
                      <a:pt x="273" y="695"/>
                      <a:pt x="649" y="779"/>
                    </a:cubicBezTo>
                    <a:cubicBezTo>
                      <a:pt x="756" y="796"/>
                      <a:pt x="965" y="804"/>
                      <a:pt x="1228" y="804"/>
                    </a:cubicBezTo>
                    <a:cubicBezTo>
                      <a:pt x="1892" y="804"/>
                      <a:pt x="2898" y="755"/>
                      <a:pt x="3453" y="695"/>
                    </a:cubicBezTo>
                    <a:lnTo>
                      <a:pt x="4164" y="695"/>
                    </a:lnTo>
                    <a:lnTo>
                      <a:pt x="4918" y="674"/>
                    </a:lnTo>
                    <a:cubicBezTo>
                      <a:pt x="5390" y="709"/>
                      <a:pt x="7118" y="724"/>
                      <a:pt x="8848" y="724"/>
                    </a:cubicBezTo>
                    <a:cubicBezTo>
                      <a:pt x="10261" y="724"/>
                      <a:pt x="11675" y="714"/>
                      <a:pt x="12408" y="695"/>
                    </a:cubicBezTo>
                    <a:cubicBezTo>
                      <a:pt x="14019" y="674"/>
                      <a:pt x="15463" y="611"/>
                      <a:pt x="15484" y="590"/>
                    </a:cubicBezTo>
                    <a:cubicBezTo>
                      <a:pt x="15505" y="569"/>
                      <a:pt x="15547" y="318"/>
                      <a:pt x="15547" y="256"/>
                    </a:cubicBezTo>
                    <a:cubicBezTo>
                      <a:pt x="15547" y="151"/>
                      <a:pt x="15191" y="88"/>
                      <a:pt x="15066" y="88"/>
                    </a:cubicBezTo>
                    <a:cubicBezTo>
                      <a:pt x="14940" y="88"/>
                      <a:pt x="15149" y="256"/>
                      <a:pt x="15275" y="297"/>
                    </a:cubicBezTo>
                    <a:cubicBezTo>
                      <a:pt x="15380" y="360"/>
                      <a:pt x="14752" y="402"/>
                      <a:pt x="14543" y="402"/>
                    </a:cubicBezTo>
                    <a:cubicBezTo>
                      <a:pt x="14532" y="403"/>
                      <a:pt x="14520" y="404"/>
                      <a:pt x="14508" y="404"/>
                    </a:cubicBezTo>
                    <a:cubicBezTo>
                      <a:pt x="14312" y="404"/>
                      <a:pt x="13973" y="251"/>
                      <a:pt x="13894" y="172"/>
                    </a:cubicBezTo>
                    <a:cubicBezTo>
                      <a:pt x="13856" y="142"/>
                      <a:pt x="13729" y="131"/>
                      <a:pt x="13568" y="131"/>
                    </a:cubicBezTo>
                    <a:cubicBezTo>
                      <a:pt x="13280" y="131"/>
                      <a:pt x="12881" y="166"/>
                      <a:pt x="12680" y="193"/>
                    </a:cubicBezTo>
                    <a:cubicBezTo>
                      <a:pt x="12650" y="199"/>
                      <a:pt x="12612" y="202"/>
                      <a:pt x="12569" y="202"/>
                    </a:cubicBezTo>
                    <a:cubicBezTo>
                      <a:pt x="12196" y="202"/>
                      <a:pt x="11400" y="0"/>
                      <a:pt x="110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45"/>
              <p:cNvSpPr/>
              <p:nvPr/>
            </p:nvSpPr>
            <p:spPr>
              <a:xfrm>
                <a:off x="5672975" y="776375"/>
                <a:ext cx="14917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5967" h="2156" extrusionOk="0">
                    <a:moveTo>
                      <a:pt x="84" y="0"/>
                    </a:moveTo>
                    <a:cubicBezTo>
                      <a:pt x="21" y="84"/>
                      <a:pt x="0" y="210"/>
                      <a:pt x="0" y="251"/>
                    </a:cubicBezTo>
                    <a:cubicBezTo>
                      <a:pt x="0" y="314"/>
                      <a:pt x="293" y="398"/>
                      <a:pt x="398" y="398"/>
                    </a:cubicBezTo>
                    <a:cubicBezTo>
                      <a:pt x="503" y="398"/>
                      <a:pt x="524" y="544"/>
                      <a:pt x="503" y="607"/>
                    </a:cubicBezTo>
                    <a:cubicBezTo>
                      <a:pt x="461" y="649"/>
                      <a:pt x="1800" y="1130"/>
                      <a:pt x="2344" y="1256"/>
                    </a:cubicBezTo>
                    <a:cubicBezTo>
                      <a:pt x="2867" y="1360"/>
                      <a:pt x="3495" y="1716"/>
                      <a:pt x="3557" y="1800"/>
                    </a:cubicBezTo>
                    <a:cubicBezTo>
                      <a:pt x="3599" y="1884"/>
                      <a:pt x="4060" y="1967"/>
                      <a:pt x="4185" y="1967"/>
                    </a:cubicBezTo>
                    <a:cubicBezTo>
                      <a:pt x="4205" y="1961"/>
                      <a:pt x="4230" y="1958"/>
                      <a:pt x="4260" y="1958"/>
                    </a:cubicBezTo>
                    <a:cubicBezTo>
                      <a:pt x="4426" y="1958"/>
                      <a:pt x="4739" y="2046"/>
                      <a:pt x="5022" y="2135"/>
                    </a:cubicBezTo>
                    <a:cubicBezTo>
                      <a:pt x="5069" y="2149"/>
                      <a:pt x="5122" y="2156"/>
                      <a:pt x="5178" y="2156"/>
                    </a:cubicBezTo>
                    <a:cubicBezTo>
                      <a:pt x="5519" y="2156"/>
                      <a:pt x="5967" y="1917"/>
                      <a:pt x="5859" y="1863"/>
                    </a:cubicBezTo>
                    <a:cubicBezTo>
                      <a:pt x="5734" y="1758"/>
                      <a:pt x="5252" y="1591"/>
                      <a:pt x="4750" y="1486"/>
                    </a:cubicBezTo>
                    <a:lnTo>
                      <a:pt x="4436" y="1360"/>
                    </a:lnTo>
                    <a:lnTo>
                      <a:pt x="3892" y="1130"/>
                    </a:lnTo>
                    <a:cubicBezTo>
                      <a:pt x="3327" y="816"/>
                      <a:pt x="2009" y="398"/>
                      <a:pt x="1026" y="189"/>
                    </a:cubicBezTo>
                    <a:lnTo>
                      <a:pt x="1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45"/>
              <p:cNvSpPr/>
              <p:nvPr/>
            </p:nvSpPr>
            <p:spPr>
              <a:xfrm>
                <a:off x="3292400" y="762950"/>
                <a:ext cx="2390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9563" h="705" extrusionOk="0">
                    <a:moveTo>
                      <a:pt x="8479" y="1"/>
                    </a:moveTo>
                    <a:cubicBezTo>
                      <a:pt x="8102" y="1"/>
                      <a:pt x="7641" y="6"/>
                      <a:pt x="7156" y="14"/>
                    </a:cubicBezTo>
                    <a:lnTo>
                      <a:pt x="6026" y="35"/>
                    </a:lnTo>
                    <a:lnTo>
                      <a:pt x="4980" y="35"/>
                    </a:lnTo>
                    <a:cubicBezTo>
                      <a:pt x="3871" y="182"/>
                      <a:pt x="1297" y="370"/>
                      <a:pt x="649" y="475"/>
                    </a:cubicBezTo>
                    <a:cubicBezTo>
                      <a:pt x="0" y="600"/>
                      <a:pt x="0" y="705"/>
                      <a:pt x="147" y="705"/>
                    </a:cubicBezTo>
                    <a:cubicBezTo>
                      <a:pt x="314" y="705"/>
                      <a:pt x="1820" y="684"/>
                      <a:pt x="2344" y="663"/>
                    </a:cubicBezTo>
                    <a:cubicBezTo>
                      <a:pt x="2867" y="642"/>
                      <a:pt x="4666" y="454"/>
                      <a:pt x="5189" y="433"/>
                    </a:cubicBezTo>
                    <a:cubicBezTo>
                      <a:pt x="5712" y="391"/>
                      <a:pt x="7010" y="370"/>
                      <a:pt x="8077" y="349"/>
                    </a:cubicBezTo>
                    <a:lnTo>
                      <a:pt x="9039" y="328"/>
                    </a:lnTo>
                    <a:cubicBezTo>
                      <a:pt x="9102" y="307"/>
                      <a:pt x="9175" y="307"/>
                      <a:pt x="9248" y="307"/>
                    </a:cubicBezTo>
                    <a:cubicBezTo>
                      <a:pt x="9322" y="307"/>
                      <a:pt x="9395" y="307"/>
                      <a:pt x="9458" y="286"/>
                    </a:cubicBezTo>
                    <a:lnTo>
                      <a:pt x="9520" y="286"/>
                    </a:lnTo>
                    <a:cubicBezTo>
                      <a:pt x="9562" y="244"/>
                      <a:pt x="9458" y="77"/>
                      <a:pt x="9416" y="35"/>
                    </a:cubicBezTo>
                    <a:cubicBezTo>
                      <a:pt x="9379" y="11"/>
                      <a:pt x="9012" y="1"/>
                      <a:pt x="84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45"/>
              <p:cNvSpPr/>
              <p:nvPr/>
            </p:nvSpPr>
            <p:spPr>
              <a:xfrm>
                <a:off x="5382650" y="732750"/>
                <a:ext cx="215025" cy="24300"/>
              </a:xfrm>
              <a:custGeom>
                <a:avLst/>
                <a:gdLst/>
                <a:ahLst/>
                <a:cxnLst/>
                <a:rect l="l" t="t" r="r" b="b"/>
                <a:pathLst>
                  <a:path w="8601" h="972" extrusionOk="0">
                    <a:moveTo>
                      <a:pt x="473" y="0"/>
                    </a:moveTo>
                    <a:cubicBezTo>
                      <a:pt x="430" y="0"/>
                      <a:pt x="391" y="3"/>
                      <a:pt x="357" y="9"/>
                    </a:cubicBezTo>
                    <a:cubicBezTo>
                      <a:pt x="1" y="92"/>
                      <a:pt x="231" y="323"/>
                      <a:pt x="859" y="532"/>
                    </a:cubicBezTo>
                    <a:lnTo>
                      <a:pt x="1486" y="427"/>
                    </a:lnTo>
                    <a:cubicBezTo>
                      <a:pt x="1590" y="404"/>
                      <a:pt x="1706" y="388"/>
                      <a:pt x="1820" y="388"/>
                    </a:cubicBezTo>
                    <a:cubicBezTo>
                      <a:pt x="1915" y="388"/>
                      <a:pt x="2008" y="399"/>
                      <a:pt x="2093" y="427"/>
                    </a:cubicBezTo>
                    <a:cubicBezTo>
                      <a:pt x="3307" y="908"/>
                      <a:pt x="4646" y="657"/>
                      <a:pt x="5901" y="846"/>
                    </a:cubicBezTo>
                    <a:lnTo>
                      <a:pt x="6738" y="971"/>
                    </a:lnTo>
                    <a:cubicBezTo>
                      <a:pt x="7722" y="908"/>
                      <a:pt x="8559" y="804"/>
                      <a:pt x="8580" y="762"/>
                    </a:cubicBezTo>
                    <a:cubicBezTo>
                      <a:pt x="8600" y="741"/>
                      <a:pt x="8370" y="616"/>
                      <a:pt x="8245" y="574"/>
                    </a:cubicBezTo>
                    <a:cubicBezTo>
                      <a:pt x="8098" y="511"/>
                      <a:pt x="7471" y="427"/>
                      <a:pt x="6822" y="364"/>
                    </a:cubicBezTo>
                    <a:cubicBezTo>
                      <a:pt x="6173" y="302"/>
                      <a:pt x="3600" y="239"/>
                      <a:pt x="2637" y="92"/>
                    </a:cubicBezTo>
                    <a:lnTo>
                      <a:pt x="1758" y="260"/>
                    </a:lnTo>
                    <a:lnTo>
                      <a:pt x="1717" y="260"/>
                    </a:lnTo>
                    <a:cubicBezTo>
                      <a:pt x="1698" y="260"/>
                      <a:pt x="900" y="0"/>
                      <a:pt x="4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45"/>
              <p:cNvSpPr/>
              <p:nvPr/>
            </p:nvSpPr>
            <p:spPr>
              <a:xfrm>
                <a:off x="5559975" y="1109575"/>
                <a:ext cx="795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3182" h="2156" extrusionOk="0">
                    <a:moveTo>
                      <a:pt x="1361" y="1"/>
                    </a:moveTo>
                    <a:cubicBezTo>
                      <a:pt x="1194" y="1"/>
                      <a:pt x="859" y="273"/>
                      <a:pt x="754" y="398"/>
                    </a:cubicBezTo>
                    <a:cubicBezTo>
                      <a:pt x="650" y="524"/>
                      <a:pt x="859" y="733"/>
                      <a:pt x="943" y="754"/>
                    </a:cubicBezTo>
                    <a:cubicBezTo>
                      <a:pt x="1005" y="796"/>
                      <a:pt x="859" y="921"/>
                      <a:pt x="754" y="984"/>
                    </a:cubicBezTo>
                    <a:cubicBezTo>
                      <a:pt x="671" y="1005"/>
                      <a:pt x="859" y="1340"/>
                      <a:pt x="984" y="1465"/>
                    </a:cubicBezTo>
                    <a:cubicBezTo>
                      <a:pt x="1045" y="1551"/>
                      <a:pt x="985" y="1594"/>
                      <a:pt x="842" y="1594"/>
                    </a:cubicBezTo>
                    <a:cubicBezTo>
                      <a:pt x="739" y="1594"/>
                      <a:pt x="594" y="1572"/>
                      <a:pt x="419" y="1528"/>
                    </a:cubicBezTo>
                    <a:lnTo>
                      <a:pt x="106" y="1465"/>
                    </a:lnTo>
                    <a:lnTo>
                      <a:pt x="22" y="1444"/>
                    </a:lnTo>
                    <a:lnTo>
                      <a:pt x="22" y="1444"/>
                    </a:lnTo>
                    <a:cubicBezTo>
                      <a:pt x="1" y="1465"/>
                      <a:pt x="210" y="1758"/>
                      <a:pt x="273" y="1863"/>
                    </a:cubicBezTo>
                    <a:cubicBezTo>
                      <a:pt x="319" y="1909"/>
                      <a:pt x="438" y="1927"/>
                      <a:pt x="568" y="1927"/>
                    </a:cubicBezTo>
                    <a:cubicBezTo>
                      <a:pt x="732" y="1927"/>
                      <a:pt x="914" y="1898"/>
                      <a:pt x="984" y="1863"/>
                    </a:cubicBezTo>
                    <a:cubicBezTo>
                      <a:pt x="1010" y="1853"/>
                      <a:pt x="1035" y="1849"/>
                      <a:pt x="1060" y="1849"/>
                    </a:cubicBezTo>
                    <a:cubicBezTo>
                      <a:pt x="1200" y="1849"/>
                      <a:pt x="1326" y="1980"/>
                      <a:pt x="1361" y="2051"/>
                    </a:cubicBezTo>
                    <a:cubicBezTo>
                      <a:pt x="1382" y="2135"/>
                      <a:pt x="1675" y="2156"/>
                      <a:pt x="1779" y="2156"/>
                    </a:cubicBezTo>
                    <a:cubicBezTo>
                      <a:pt x="1884" y="2156"/>
                      <a:pt x="1989" y="2051"/>
                      <a:pt x="1989" y="1947"/>
                    </a:cubicBezTo>
                    <a:lnTo>
                      <a:pt x="1947" y="1884"/>
                    </a:lnTo>
                    <a:lnTo>
                      <a:pt x="1905" y="1800"/>
                    </a:lnTo>
                    <a:cubicBezTo>
                      <a:pt x="1821" y="1737"/>
                      <a:pt x="2449" y="1528"/>
                      <a:pt x="2721" y="1444"/>
                    </a:cubicBezTo>
                    <a:cubicBezTo>
                      <a:pt x="2972" y="1361"/>
                      <a:pt x="3181" y="1277"/>
                      <a:pt x="3181" y="1256"/>
                    </a:cubicBezTo>
                    <a:lnTo>
                      <a:pt x="3181" y="1256"/>
                    </a:lnTo>
                    <a:cubicBezTo>
                      <a:pt x="3181" y="1256"/>
                      <a:pt x="2616" y="1256"/>
                      <a:pt x="2365" y="1277"/>
                    </a:cubicBezTo>
                    <a:cubicBezTo>
                      <a:pt x="2135" y="1319"/>
                      <a:pt x="1884" y="1340"/>
                      <a:pt x="1779" y="1361"/>
                    </a:cubicBezTo>
                    <a:cubicBezTo>
                      <a:pt x="1752" y="1372"/>
                      <a:pt x="1712" y="1376"/>
                      <a:pt x="1666" y="1376"/>
                    </a:cubicBezTo>
                    <a:cubicBezTo>
                      <a:pt x="1564" y="1376"/>
                      <a:pt x="1434" y="1356"/>
                      <a:pt x="1362" y="1356"/>
                    </a:cubicBezTo>
                    <a:cubicBezTo>
                      <a:pt x="1343" y="1356"/>
                      <a:pt x="1329" y="1358"/>
                      <a:pt x="1319" y="1361"/>
                    </a:cubicBezTo>
                    <a:cubicBezTo>
                      <a:pt x="1319" y="1340"/>
                      <a:pt x="1612" y="1277"/>
                      <a:pt x="1717" y="1256"/>
                    </a:cubicBezTo>
                    <a:cubicBezTo>
                      <a:pt x="1736" y="1252"/>
                      <a:pt x="1755" y="1251"/>
                      <a:pt x="1774" y="1251"/>
                    </a:cubicBezTo>
                    <a:cubicBezTo>
                      <a:pt x="1856" y="1251"/>
                      <a:pt x="1926" y="1285"/>
                      <a:pt x="1926" y="1319"/>
                    </a:cubicBezTo>
                    <a:cubicBezTo>
                      <a:pt x="1926" y="1320"/>
                      <a:pt x="1926" y="1320"/>
                      <a:pt x="1926" y="1320"/>
                    </a:cubicBezTo>
                    <a:cubicBezTo>
                      <a:pt x="1933" y="1320"/>
                      <a:pt x="2033" y="1023"/>
                      <a:pt x="2093" y="942"/>
                    </a:cubicBezTo>
                    <a:cubicBezTo>
                      <a:pt x="2114" y="880"/>
                      <a:pt x="1905" y="691"/>
                      <a:pt x="1821" y="649"/>
                    </a:cubicBezTo>
                    <a:cubicBezTo>
                      <a:pt x="1738" y="628"/>
                      <a:pt x="1800" y="294"/>
                      <a:pt x="1842" y="189"/>
                    </a:cubicBezTo>
                    <a:cubicBezTo>
                      <a:pt x="1884" y="84"/>
                      <a:pt x="1487" y="1"/>
                      <a:pt x="136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45"/>
              <p:cNvSpPr/>
              <p:nvPr/>
            </p:nvSpPr>
            <p:spPr>
              <a:xfrm>
                <a:off x="4258550" y="728975"/>
                <a:ext cx="2231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8925" h="537" extrusionOk="0">
                    <a:moveTo>
                      <a:pt x="7612" y="1"/>
                    </a:moveTo>
                    <a:cubicBezTo>
                      <a:pt x="7149" y="1"/>
                      <a:pt x="6589" y="6"/>
                      <a:pt x="5984" y="13"/>
                    </a:cubicBezTo>
                    <a:cubicBezTo>
                      <a:pt x="4352" y="34"/>
                      <a:pt x="21" y="306"/>
                      <a:pt x="0" y="369"/>
                    </a:cubicBezTo>
                    <a:cubicBezTo>
                      <a:pt x="0" y="432"/>
                      <a:pt x="167" y="515"/>
                      <a:pt x="314" y="536"/>
                    </a:cubicBezTo>
                    <a:lnTo>
                      <a:pt x="398" y="474"/>
                    </a:lnTo>
                    <a:cubicBezTo>
                      <a:pt x="649" y="285"/>
                      <a:pt x="947" y="262"/>
                      <a:pt x="1248" y="262"/>
                    </a:cubicBezTo>
                    <a:cubicBezTo>
                      <a:pt x="1348" y="262"/>
                      <a:pt x="1449" y="264"/>
                      <a:pt x="1548" y="264"/>
                    </a:cubicBezTo>
                    <a:lnTo>
                      <a:pt x="2260" y="264"/>
                    </a:lnTo>
                    <a:cubicBezTo>
                      <a:pt x="2835" y="328"/>
                      <a:pt x="4742" y="356"/>
                      <a:pt x="6020" y="356"/>
                    </a:cubicBezTo>
                    <a:cubicBezTo>
                      <a:pt x="6415" y="356"/>
                      <a:pt x="6750" y="353"/>
                      <a:pt x="6968" y="348"/>
                    </a:cubicBezTo>
                    <a:cubicBezTo>
                      <a:pt x="7867" y="327"/>
                      <a:pt x="8809" y="118"/>
                      <a:pt x="8872" y="55"/>
                    </a:cubicBezTo>
                    <a:cubicBezTo>
                      <a:pt x="8925" y="15"/>
                      <a:pt x="8414" y="1"/>
                      <a:pt x="76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45"/>
              <p:cNvSpPr/>
              <p:nvPr/>
            </p:nvSpPr>
            <p:spPr>
              <a:xfrm>
                <a:off x="3931600" y="734000"/>
                <a:ext cx="191475" cy="19900"/>
              </a:xfrm>
              <a:custGeom>
                <a:avLst/>
                <a:gdLst/>
                <a:ahLst/>
                <a:cxnLst/>
                <a:rect l="l" t="t" r="r" b="b"/>
                <a:pathLst>
                  <a:path w="7659" h="796" extrusionOk="0">
                    <a:moveTo>
                      <a:pt x="4081" y="1"/>
                    </a:moveTo>
                    <a:cubicBezTo>
                      <a:pt x="1884" y="231"/>
                      <a:pt x="64" y="440"/>
                      <a:pt x="22" y="461"/>
                    </a:cubicBezTo>
                    <a:cubicBezTo>
                      <a:pt x="1" y="482"/>
                      <a:pt x="482" y="649"/>
                      <a:pt x="1047" y="796"/>
                    </a:cubicBezTo>
                    <a:lnTo>
                      <a:pt x="1633" y="733"/>
                    </a:lnTo>
                    <a:lnTo>
                      <a:pt x="2386" y="628"/>
                    </a:lnTo>
                    <a:cubicBezTo>
                      <a:pt x="3223" y="545"/>
                      <a:pt x="4625" y="461"/>
                      <a:pt x="5504" y="440"/>
                    </a:cubicBezTo>
                    <a:lnTo>
                      <a:pt x="6278" y="419"/>
                    </a:lnTo>
                    <a:lnTo>
                      <a:pt x="6717" y="419"/>
                    </a:lnTo>
                    <a:cubicBezTo>
                      <a:pt x="7219" y="419"/>
                      <a:pt x="7617" y="377"/>
                      <a:pt x="7638" y="356"/>
                    </a:cubicBezTo>
                    <a:cubicBezTo>
                      <a:pt x="7659" y="356"/>
                      <a:pt x="7324" y="168"/>
                      <a:pt x="7198" y="126"/>
                    </a:cubicBezTo>
                    <a:cubicBezTo>
                      <a:pt x="7159" y="106"/>
                      <a:pt x="7110" y="99"/>
                      <a:pt x="7062" y="99"/>
                    </a:cubicBezTo>
                    <a:cubicBezTo>
                      <a:pt x="6957" y="99"/>
                      <a:pt x="6850" y="133"/>
                      <a:pt x="6822" y="147"/>
                    </a:cubicBezTo>
                    <a:cubicBezTo>
                      <a:pt x="6822" y="153"/>
                      <a:pt x="6805" y="155"/>
                      <a:pt x="6775" y="155"/>
                    </a:cubicBezTo>
                    <a:cubicBezTo>
                      <a:pt x="6694" y="155"/>
                      <a:pt x="6513" y="136"/>
                      <a:pt x="6299" y="105"/>
                    </a:cubicBezTo>
                    <a:lnTo>
                      <a:pt x="6090" y="105"/>
                    </a:lnTo>
                    <a:lnTo>
                      <a:pt x="408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45"/>
              <p:cNvSpPr/>
              <p:nvPr/>
            </p:nvSpPr>
            <p:spPr>
              <a:xfrm>
                <a:off x="2977500" y="789975"/>
                <a:ext cx="286150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11446" h="589" extrusionOk="0">
                    <a:moveTo>
                      <a:pt x="10336" y="0"/>
                    </a:moveTo>
                    <a:lnTo>
                      <a:pt x="9834" y="105"/>
                    </a:lnTo>
                    <a:lnTo>
                      <a:pt x="8872" y="293"/>
                    </a:lnTo>
                    <a:cubicBezTo>
                      <a:pt x="8390" y="210"/>
                      <a:pt x="7805" y="105"/>
                      <a:pt x="7533" y="42"/>
                    </a:cubicBezTo>
                    <a:lnTo>
                      <a:pt x="7407" y="126"/>
                    </a:lnTo>
                    <a:cubicBezTo>
                      <a:pt x="7175" y="297"/>
                      <a:pt x="6929" y="332"/>
                      <a:pt x="6681" y="332"/>
                    </a:cubicBezTo>
                    <a:cubicBezTo>
                      <a:pt x="6504" y="332"/>
                      <a:pt x="6326" y="314"/>
                      <a:pt x="6152" y="314"/>
                    </a:cubicBezTo>
                    <a:lnTo>
                      <a:pt x="4310" y="356"/>
                    </a:lnTo>
                    <a:cubicBezTo>
                      <a:pt x="2302" y="419"/>
                      <a:pt x="335" y="461"/>
                      <a:pt x="209" y="461"/>
                    </a:cubicBezTo>
                    <a:cubicBezTo>
                      <a:pt x="105" y="503"/>
                      <a:pt x="0" y="544"/>
                      <a:pt x="0" y="586"/>
                    </a:cubicBezTo>
                    <a:cubicBezTo>
                      <a:pt x="0" y="588"/>
                      <a:pt x="43" y="589"/>
                      <a:pt x="124" y="589"/>
                    </a:cubicBezTo>
                    <a:cubicBezTo>
                      <a:pt x="952" y="589"/>
                      <a:pt x="5709" y="497"/>
                      <a:pt x="7616" y="440"/>
                    </a:cubicBezTo>
                    <a:cubicBezTo>
                      <a:pt x="9709" y="398"/>
                      <a:pt x="11445" y="210"/>
                      <a:pt x="11445" y="168"/>
                    </a:cubicBezTo>
                    <a:cubicBezTo>
                      <a:pt x="11445" y="105"/>
                      <a:pt x="10943" y="21"/>
                      <a:pt x="10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45"/>
              <p:cNvSpPr/>
              <p:nvPr/>
            </p:nvSpPr>
            <p:spPr>
              <a:xfrm>
                <a:off x="5837750" y="835175"/>
                <a:ext cx="8477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3391" h="1836" extrusionOk="0">
                    <a:moveTo>
                      <a:pt x="159" y="1"/>
                    </a:moveTo>
                    <a:cubicBezTo>
                      <a:pt x="100" y="1"/>
                      <a:pt x="59" y="11"/>
                      <a:pt x="42" y="34"/>
                    </a:cubicBezTo>
                    <a:cubicBezTo>
                      <a:pt x="0" y="96"/>
                      <a:pt x="942" y="1017"/>
                      <a:pt x="1340" y="1247"/>
                    </a:cubicBezTo>
                    <a:cubicBezTo>
                      <a:pt x="1758" y="1456"/>
                      <a:pt x="2574" y="1770"/>
                      <a:pt x="2762" y="1833"/>
                    </a:cubicBezTo>
                    <a:cubicBezTo>
                      <a:pt x="2776" y="1835"/>
                      <a:pt x="2791" y="1835"/>
                      <a:pt x="2807" y="1835"/>
                    </a:cubicBezTo>
                    <a:cubicBezTo>
                      <a:pt x="2996" y="1835"/>
                      <a:pt x="3269" y="1722"/>
                      <a:pt x="3327" y="1645"/>
                    </a:cubicBezTo>
                    <a:cubicBezTo>
                      <a:pt x="3390" y="1561"/>
                      <a:pt x="3160" y="1394"/>
                      <a:pt x="3055" y="1331"/>
                    </a:cubicBezTo>
                    <a:cubicBezTo>
                      <a:pt x="2930" y="1289"/>
                      <a:pt x="2637" y="1080"/>
                      <a:pt x="2616" y="996"/>
                    </a:cubicBezTo>
                    <a:cubicBezTo>
                      <a:pt x="2574" y="933"/>
                      <a:pt x="1319" y="389"/>
                      <a:pt x="921" y="201"/>
                    </a:cubicBezTo>
                    <a:cubicBezTo>
                      <a:pt x="615" y="79"/>
                      <a:pt x="320" y="1"/>
                      <a:pt x="1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45"/>
              <p:cNvSpPr/>
              <p:nvPr/>
            </p:nvSpPr>
            <p:spPr>
              <a:xfrm>
                <a:off x="5785450" y="850525"/>
                <a:ext cx="54950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1488" extrusionOk="0">
                    <a:moveTo>
                      <a:pt x="367" y="1"/>
                    </a:moveTo>
                    <a:cubicBezTo>
                      <a:pt x="215" y="1"/>
                      <a:pt x="80" y="31"/>
                      <a:pt x="42" y="68"/>
                    </a:cubicBezTo>
                    <a:cubicBezTo>
                      <a:pt x="0" y="110"/>
                      <a:pt x="356" y="612"/>
                      <a:pt x="523" y="780"/>
                    </a:cubicBezTo>
                    <a:cubicBezTo>
                      <a:pt x="670" y="926"/>
                      <a:pt x="670" y="1198"/>
                      <a:pt x="649" y="1219"/>
                    </a:cubicBezTo>
                    <a:cubicBezTo>
                      <a:pt x="628" y="1261"/>
                      <a:pt x="921" y="1428"/>
                      <a:pt x="1046" y="1470"/>
                    </a:cubicBezTo>
                    <a:cubicBezTo>
                      <a:pt x="1066" y="1482"/>
                      <a:pt x="1105" y="1487"/>
                      <a:pt x="1157" y="1487"/>
                    </a:cubicBezTo>
                    <a:cubicBezTo>
                      <a:pt x="1375" y="1487"/>
                      <a:pt x="1815" y="1395"/>
                      <a:pt x="1967" y="1345"/>
                    </a:cubicBezTo>
                    <a:cubicBezTo>
                      <a:pt x="2134" y="1261"/>
                      <a:pt x="2197" y="1094"/>
                      <a:pt x="2030" y="926"/>
                    </a:cubicBezTo>
                    <a:cubicBezTo>
                      <a:pt x="1883" y="780"/>
                      <a:pt x="879" y="110"/>
                      <a:pt x="670" y="47"/>
                    </a:cubicBezTo>
                    <a:cubicBezTo>
                      <a:pt x="578" y="14"/>
                      <a:pt x="469" y="1"/>
                      <a:pt x="36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45"/>
              <p:cNvSpPr/>
              <p:nvPr/>
            </p:nvSpPr>
            <p:spPr>
              <a:xfrm>
                <a:off x="5655200" y="1041050"/>
                <a:ext cx="811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692" extrusionOk="0">
                    <a:moveTo>
                      <a:pt x="1737" y="1"/>
                    </a:moveTo>
                    <a:cubicBezTo>
                      <a:pt x="1548" y="1"/>
                      <a:pt x="942" y="210"/>
                      <a:pt x="921" y="231"/>
                    </a:cubicBezTo>
                    <a:cubicBezTo>
                      <a:pt x="900" y="315"/>
                      <a:pt x="147" y="231"/>
                      <a:pt x="84" y="398"/>
                    </a:cubicBezTo>
                    <a:cubicBezTo>
                      <a:pt x="0" y="545"/>
                      <a:pt x="523" y="691"/>
                      <a:pt x="732" y="691"/>
                    </a:cubicBezTo>
                    <a:cubicBezTo>
                      <a:pt x="963" y="691"/>
                      <a:pt x="1193" y="524"/>
                      <a:pt x="1235" y="440"/>
                    </a:cubicBezTo>
                    <a:cubicBezTo>
                      <a:pt x="1238" y="428"/>
                      <a:pt x="1260" y="423"/>
                      <a:pt x="1297" y="423"/>
                    </a:cubicBezTo>
                    <a:cubicBezTo>
                      <a:pt x="1519" y="423"/>
                      <a:pt x="2272" y="608"/>
                      <a:pt x="2595" y="608"/>
                    </a:cubicBezTo>
                    <a:cubicBezTo>
                      <a:pt x="2950" y="608"/>
                      <a:pt x="3243" y="503"/>
                      <a:pt x="3243" y="482"/>
                    </a:cubicBezTo>
                    <a:cubicBezTo>
                      <a:pt x="3243" y="419"/>
                      <a:pt x="2699" y="210"/>
                      <a:pt x="2469" y="126"/>
                    </a:cubicBezTo>
                    <a:cubicBezTo>
                      <a:pt x="2218" y="64"/>
                      <a:pt x="1904" y="1"/>
                      <a:pt x="17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45"/>
              <p:cNvSpPr/>
              <p:nvPr/>
            </p:nvSpPr>
            <p:spPr>
              <a:xfrm>
                <a:off x="3028750" y="784750"/>
                <a:ext cx="1386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435" extrusionOk="0">
                    <a:moveTo>
                      <a:pt x="1695" y="0"/>
                    </a:moveTo>
                    <a:cubicBezTo>
                      <a:pt x="1695" y="0"/>
                      <a:pt x="628" y="0"/>
                      <a:pt x="105" y="84"/>
                    </a:cubicBezTo>
                    <a:lnTo>
                      <a:pt x="63" y="84"/>
                    </a:lnTo>
                    <a:cubicBezTo>
                      <a:pt x="1" y="272"/>
                      <a:pt x="147" y="398"/>
                      <a:pt x="419" y="398"/>
                    </a:cubicBezTo>
                    <a:lnTo>
                      <a:pt x="649" y="419"/>
                    </a:lnTo>
                    <a:cubicBezTo>
                      <a:pt x="801" y="430"/>
                      <a:pt x="953" y="435"/>
                      <a:pt x="1104" y="435"/>
                    </a:cubicBezTo>
                    <a:cubicBezTo>
                      <a:pt x="2303" y="435"/>
                      <a:pt x="3480" y="123"/>
                      <a:pt x="4699" y="123"/>
                    </a:cubicBezTo>
                    <a:cubicBezTo>
                      <a:pt x="4765" y="123"/>
                      <a:pt x="4831" y="124"/>
                      <a:pt x="4897" y="126"/>
                    </a:cubicBezTo>
                    <a:lnTo>
                      <a:pt x="5211" y="126"/>
                    </a:lnTo>
                    <a:cubicBezTo>
                      <a:pt x="5545" y="105"/>
                      <a:pt x="3976" y="21"/>
                      <a:pt x="16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45"/>
              <p:cNvSpPr/>
              <p:nvPr/>
            </p:nvSpPr>
            <p:spPr>
              <a:xfrm>
                <a:off x="5409325" y="1157700"/>
                <a:ext cx="101525" cy="20150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806" extrusionOk="0">
                    <a:moveTo>
                      <a:pt x="3056" y="1"/>
                    </a:moveTo>
                    <a:cubicBezTo>
                      <a:pt x="2804" y="1"/>
                      <a:pt x="1365" y="342"/>
                      <a:pt x="840" y="342"/>
                    </a:cubicBezTo>
                    <a:cubicBezTo>
                      <a:pt x="798" y="342"/>
                      <a:pt x="762" y="340"/>
                      <a:pt x="733" y="335"/>
                    </a:cubicBezTo>
                    <a:cubicBezTo>
                      <a:pt x="664" y="321"/>
                      <a:pt x="596" y="315"/>
                      <a:pt x="532" y="315"/>
                    </a:cubicBezTo>
                    <a:cubicBezTo>
                      <a:pt x="229" y="315"/>
                      <a:pt x="1" y="455"/>
                      <a:pt x="1" y="524"/>
                    </a:cubicBezTo>
                    <a:cubicBezTo>
                      <a:pt x="1" y="538"/>
                      <a:pt x="68" y="543"/>
                      <a:pt x="179" y="543"/>
                    </a:cubicBezTo>
                    <a:cubicBezTo>
                      <a:pt x="570" y="543"/>
                      <a:pt x="1498" y="473"/>
                      <a:pt x="1905" y="440"/>
                    </a:cubicBezTo>
                    <a:cubicBezTo>
                      <a:pt x="2003" y="424"/>
                      <a:pt x="2095" y="417"/>
                      <a:pt x="2179" y="417"/>
                    </a:cubicBezTo>
                    <a:cubicBezTo>
                      <a:pt x="2524" y="417"/>
                      <a:pt x="2738" y="532"/>
                      <a:pt x="2721" y="566"/>
                    </a:cubicBezTo>
                    <a:cubicBezTo>
                      <a:pt x="2700" y="628"/>
                      <a:pt x="2847" y="775"/>
                      <a:pt x="2888" y="796"/>
                    </a:cubicBezTo>
                    <a:cubicBezTo>
                      <a:pt x="2892" y="802"/>
                      <a:pt x="2910" y="805"/>
                      <a:pt x="2940" y="805"/>
                    </a:cubicBezTo>
                    <a:cubicBezTo>
                      <a:pt x="3099" y="805"/>
                      <a:pt x="3570" y="723"/>
                      <a:pt x="3746" y="670"/>
                    </a:cubicBezTo>
                    <a:cubicBezTo>
                      <a:pt x="3956" y="649"/>
                      <a:pt x="4060" y="461"/>
                      <a:pt x="4060" y="419"/>
                    </a:cubicBezTo>
                    <a:cubicBezTo>
                      <a:pt x="4039" y="377"/>
                      <a:pt x="3516" y="315"/>
                      <a:pt x="3307" y="315"/>
                    </a:cubicBezTo>
                    <a:cubicBezTo>
                      <a:pt x="3098" y="273"/>
                      <a:pt x="3265" y="126"/>
                      <a:pt x="3370" y="63"/>
                    </a:cubicBezTo>
                    <a:cubicBezTo>
                      <a:pt x="3474" y="22"/>
                      <a:pt x="3349" y="1"/>
                      <a:pt x="305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45"/>
              <p:cNvSpPr/>
              <p:nvPr/>
            </p:nvSpPr>
            <p:spPr>
              <a:xfrm>
                <a:off x="5461650" y="1116825"/>
                <a:ext cx="47100" cy="27600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1104" extrusionOk="0">
                    <a:moveTo>
                      <a:pt x="1849" y="0"/>
                    </a:moveTo>
                    <a:cubicBezTo>
                      <a:pt x="1668" y="0"/>
                      <a:pt x="811" y="71"/>
                      <a:pt x="419" y="108"/>
                    </a:cubicBezTo>
                    <a:cubicBezTo>
                      <a:pt x="0" y="192"/>
                      <a:pt x="189" y="318"/>
                      <a:pt x="314" y="338"/>
                    </a:cubicBezTo>
                    <a:cubicBezTo>
                      <a:pt x="440" y="380"/>
                      <a:pt x="419" y="610"/>
                      <a:pt x="398" y="652"/>
                    </a:cubicBezTo>
                    <a:cubicBezTo>
                      <a:pt x="377" y="715"/>
                      <a:pt x="586" y="1008"/>
                      <a:pt x="649" y="1071"/>
                    </a:cubicBezTo>
                    <a:cubicBezTo>
                      <a:pt x="667" y="1093"/>
                      <a:pt x="714" y="1103"/>
                      <a:pt x="778" y="1103"/>
                    </a:cubicBezTo>
                    <a:cubicBezTo>
                      <a:pt x="1011" y="1103"/>
                      <a:pt x="1467" y="972"/>
                      <a:pt x="1549" y="841"/>
                    </a:cubicBezTo>
                    <a:cubicBezTo>
                      <a:pt x="1653" y="694"/>
                      <a:pt x="1674" y="380"/>
                      <a:pt x="1653" y="297"/>
                    </a:cubicBezTo>
                    <a:cubicBezTo>
                      <a:pt x="1632" y="213"/>
                      <a:pt x="1758" y="87"/>
                      <a:pt x="1800" y="87"/>
                    </a:cubicBezTo>
                    <a:cubicBezTo>
                      <a:pt x="1863" y="66"/>
                      <a:pt x="1883" y="25"/>
                      <a:pt x="1883" y="4"/>
                    </a:cubicBezTo>
                    <a:cubicBezTo>
                      <a:pt x="1883" y="1"/>
                      <a:pt x="1871" y="0"/>
                      <a:pt x="18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45"/>
              <p:cNvSpPr/>
              <p:nvPr/>
            </p:nvSpPr>
            <p:spPr>
              <a:xfrm>
                <a:off x="3551325" y="754925"/>
                <a:ext cx="143875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5755" h="634" extrusionOk="0">
                    <a:moveTo>
                      <a:pt x="4645" y="1"/>
                    </a:moveTo>
                    <a:cubicBezTo>
                      <a:pt x="4433" y="36"/>
                      <a:pt x="3534" y="161"/>
                      <a:pt x="3045" y="161"/>
                    </a:cubicBezTo>
                    <a:cubicBezTo>
                      <a:pt x="2956" y="161"/>
                      <a:pt x="2880" y="157"/>
                      <a:pt x="2825" y="147"/>
                    </a:cubicBezTo>
                    <a:cubicBezTo>
                      <a:pt x="2794" y="142"/>
                      <a:pt x="2756" y="140"/>
                      <a:pt x="2712" y="140"/>
                    </a:cubicBezTo>
                    <a:cubicBezTo>
                      <a:pt x="2319" y="140"/>
                      <a:pt x="1436" y="323"/>
                      <a:pt x="853" y="383"/>
                    </a:cubicBezTo>
                    <a:lnTo>
                      <a:pt x="853" y="383"/>
                    </a:lnTo>
                    <a:lnTo>
                      <a:pt x="691" y="273"/>
                    </a:lnTo>
                    <a:cubicBezTo>
                      <a:pt x="105" y="335"/>
                      <a:pt x="0" y="377"/>
                      <a:pt x="461" y="398"/>
                    </a:cubicBezTo>
                    <a:cubicBezTo>
                      <a:pt x="489" y="400"/>
                      <a:pt x="520" y="402"/>
                      <a:pt x="554" y="402"/>
                    </a:cubicBezTo>
                    <a:cubicBezTo>
                      <a:pt x="638" y="402"/>
                      <a:pt x="740" y="395"/>
                      <a:pt x="853" y="383"/>
                    </a:cubicBezTo>
                    <a:lnTo>
                      <a:pt x="853" y="383"/>
                    </a:lnTo>
                    <a:lnTo>
                      <a:pt x="1151" y="586"/>
                    </a:lnTo>
                    <a:cubicBezTo>
                      <a:pt x="1172" y="618"/>
                      <a:pt x="1230" y="633"/>
                      <a:pt x="1287" y="633"/>
                    </a:cubicBezTo>
                    <a:cubicBezTo>
                      <a:pt x="1345" y="633"/>
                      <a:pt x="1402" y="618"/>
                      <a:pt x="1423" y="586"/>
                    </a:cubicBezTo>
                    <a:cubicBezTo>
                      <a:pt x="1575" y="423"/>
                      <a:pt x="1756" y="390"/>
                      <a:pt x="1945" y="390"/>
                    </a:cubicBezTo>
                    <a:cubicBezTo>
                      <a:pt x="2073" y="390"/>
                      <a:pt x="2204" y="405"/>
                      <a:pt x="2333" y="405"/>
                    </a:cubicBezTo>
                    <a:cubicBezTo>
                      <a:pt x="2379" y="405"/>
                      <a:pt x="2424" y="403"/>
                      <a:pt x="2469" y="398"/>
                    </a:cubicBezTo>
                    <a:cubicBezTo>
                      <a:pt x="3474" y="356"/>
                      <a:pt x="4499" y="356"/>
                      <a:pt x="5482" y="335"/>
                    </a:cubicBezTo>
                    <a:lnTo>
                      <a:pt x="5608" y="335"/>
                    </a:lnTo>
                    <a:cubicBezTo>
                      <a:pt x="5754" y="314"/>
                      <a:pt x="5566" y="252"/>
                      <a:pt x="5189" y="252"/>
                    </a:cubicBezTo>
                    <a:lnTo>
                      <a:pt x="4959" y="147"/>
                    </a:lnTo>
                    <a:lnTo>
                      <a:pt x="46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45"/>
              <p:cNvSpPr/>
              <p:nvPr/>
            </p:nvSpPr>
            <p:spPr>
              <a:xfrm>
                <a:off x="5217725" y="1119525"/>
                <a:ext cx="86500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578" extrusionOk="0">
                    <a:moveTo>
                      <a:pt x="1346" y="0"/>
                    </a:moveTo>
                    <a:cubicBezTo>
                      <a:pt x="781" y="21"/>
                      <a:pt x="195" y="293"/>
                      <a:pt x="91" y="419"/>
                    </a:cubicBezTo>
                    <a:cubicBezTo>
                      <a:pt x="0" y="509"/>
                      <a:pt x="94" y="578"/>
                      <a:pt x="287" y="578"/>
                    </a:cubicBezTo>
                    <a:cubicBezTo>
                      <a:pt x="362" y="578"/>
                      <a:pt x="452" y="568"/>
                      <a:pt x="551" y="544"/>
                    </a:cubicBezTo>
                    <a:cubicBezTo>
                      <a:pt x="886" y="502"/>
                      <a:pt x="2622" y="335"/>
                      <a:pt x="2978" y="314"/>
                    </a:cubicBezTo>
                    <a:cubicBezTo>
                      <a:pt x="3334" y="314"/>
                      <a:pt x="3459" y="105"/>
                      <a:pt x="3397" y="63"/>
                    </a:cubicBezTo>
                    <a:cubicBezTo>
                      <a:pt x="3355" y="0"/>
                      <a:pt x="1890" y="0"/>
                      <a:pt x="13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45"/>
              <p:cNvSpPr/>
              <p:nvPr/>
            </p:nvSpPr>
            <p:spPr>
              <a:xfrm>
                <a:off x="5549525" y="1043675"/>
                <a:ext cx="45000" cy="18675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747" extrusionOk="0">
                    <a:moveTo>
                      <a:pt x="1047" y="0"/>
                    </a:moveTo>
                    <a:cubicBezTo>
                      <a:pt x="837" y="0"/>
                      <a:pt x="168" y="105"/>
                      <a:pt x="42" y="231"/>
                    </a:cubicBezTo>
                    <a:lnTo>
                      <a:pt x="21" y="335"/>
                    </a:lnTo>
                    <a:lnTo>
                      <a:pt x="0" y="440"/>
                    </a:lnTo>
                    <a:cubicBezTo>
                      <a:pt x="21" y="628"/>
                      <a:pt x="942" y="649"/>
                      <a:pt x="1256" y="733"/>
                    </a:cubicBezTo>
                    <a:cubicBezTo>
                      <a:pt x="1303" y="742"/>
                      <a:pt x="1349" y="746"/>
                      <a:pt x="1392" y="746"/>
                    </a:cubicBezTo>
                    <a:cubicBezTo>
                      <a:pt x="1634" y="746"/>
                      <a:pt x="1800" y="612"/>
                      <a:pt x="1800" y="523"/>
                    </a:cubicBezTo>
                    <a:cubicBezTo>
                      <a:pt x="1779" y="419"/>
                      <a:pt x="1633" y="210"/>
                      <a:pt x="1570" y="126"/>
                    </a:cubicBezTo>
                    <a:cubicBezTo>
                      <a:pt x="1486" y="63"/>
                      <a:pt x="1256" y="0"/>
                      <a:pt x="104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45"/>
              <p:cNvSpPr/>
              <p:nvPr/>
            </p:nvSpPr>
            <p:spPr>
              <a:xfrm>
                <a:off x="2219525" y="1167025"/>
                <a:ext cx="136025" cy="7650"/>
              </a:xfrm>
              <a:custGeom>
                <a:avLst/>
                <a:gdLst/>
                <a:ahLst/>
                <a:cxnLst/>
                <a:rect l="l" t="t" r="r" b="b"/>
                <a:pathLst>
                  <a:path w="5441" h="306" extrusionOk="0">
                    <a:moveTo>
                      <a:pt x="5334" y="261"/>
                    </a:moveTo>
                    <a:cubicBezTo>
                      <a:pt x="5250" y="261"/>
                      <a:pt x="5013" y="264"/>
                      <a:pt x="4631" y="270"/>
                    </a:cubicBezTo>
                    <a:lnTo>
                      <a:pt x="4631" y="270"/>
                    </a:lnTo>
                    <a:cubicBezTo>
                      <a:pt x="4724" y="274"/>
                      <a:pt x="4806" y="276"/>
                      <a:pt x="4876" y="276"/>
                    </a:cubicBezTo>
                    <a:cubicBezTo>
                      <a:pt x="5294" y="266"/>
                      <a:pt x="5441" y="261"/>
                      <a:pt x="5334" y="261"/>
                    </a:cubicBezTo>
                    <a:close/>
                    <a:moveTo>
                      <a:pt x="1370" y="0"/>
                    </a:moveTo>
                    <a:cubicBezTo>
                      <a:pt x="1344" y="0"/>
                      <a:pt x="1327" y="2"/>
                      <a:pt x="1319" y="4"/>
                    </a:cubicBezTo>
                    <a:cubicBezTo>
                      <a:pt x="1131" y="88"/>
                      <a:pt x="524" y="172"/>
                      <a:pt x="356" y="172"/>
                    </a:cubicBezTo>
                    <a:cubicBezTo>
                      <a:pt x="168" y="172"/>
                      <a:pt x="1" y="276"/>
                      <a:pt x="1" y="297"/>
                    </a:cubicBezTo>
                    <a:cubicBezTo>
                      <a:pt x="1" y="303"/>
                      <a:pt x="266" y="306"/>
                      <a:pt x="672" y="306"/>
                    </a:cubicBezTo>
                    <a:cubicBezTo>
                      <a:pt x="1650" y="306"/>
                      <a:pt x="3441" y="291"/>
                      <a:pt x="4269" y="276"/>
                    </a:cubicBezTo>
                    <a:cubicBezTo>
                      <a:pt x="4402" y="274"/>
                      <a:pt x="4522" y="272"/>
                      <a:pt x="4631" y="270"/>
                    </a:cubicBezTo>
                    <a:lnTo>
                      <a:pt x="4631" y="270"/>
                    </a:lnTo>
                    <a:cubicBezTo>
                      <a:pt x="3691" y="229"/>
                      <a:pt x="1727" y="0"/>
                      <a:pt x="13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45"/>
              <p:cNvSpPr/>
              <p:nvPr/>
            </p:nvSpPr>
            <p:spPr>
              <a:xfrm>
                <a:off x="5861775" y="767175"/>
                <a:ext cx="7277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2911" h="976" extrusionOk="0">
                    <a:moveTo>
                      <a:pt x="249" y="0"/>
                    </a:moveTo>
                    <a:cubicBezTo>
                      <a:pt x="67" y="0"/>
                      <a:pt x="1" y="53"/>
                      <a:pt x="107" y="159"/>
                    </a:cubicBezTo>
                    <a:lnTo>
                      <a:pt x="232" y="180"/>
                    </a:lnTo>
                    <a:cubicBezTo>
                      <a:pt x="1027" y="285"/>
                      <a:pt x="1718" y="682"/>
                      <a:pt x="2492" y="891"/>
                    </a:cubicBezTo>
                    <a:lnTo>
                      <a:pt x="2764" y="975"/>
                    </a:lnTo>
                    <a:cubicBezTo>
                      <a:pt x="2910" y="808"/>
                      <a:pt x="1467" y="264"/>
                      <a:pt x="860" y="96"/>
                    </a:cubicBezTo>
                    <a:cubicBezTo>
                      <a:pt x="603" y="32"/>
                      <a:pt x="391" y="0"/>
                      <a:pt x="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45"/>
              <p:cNvSpPr/>
              <p:nvPr/>
            </p:nvSpPr>
            <p:spPr>
              <a:xfrm>
                <a:off x="5550725" y="1184325"/>
                <a:ext cx="38575" cy="15250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610" extrusionOk="0">
                    <a:moveTo>
                      <a:pt x="374" y="0"/>
                    </a:moveTo>
                    <a:cubicBezTo>
                      <a:pt x="343" y="0"/>
                      <a:pt x="314" y="1"/>
                      <a:pt x="287" y="3"/>
                    </a:cubicBezTo>
                    <a:cubicBezTo>
                      <a:pt x="15" y="24"/>
                      <a:pt x="183" y="254"/>
                      <a:pt x="287" y="317"/>
                    </a:cubicBezTo>
                    <a:cubicBezTo>
                      <a:pt x="369" y="358"/>
                      <a:pt x="362" y="390"/>
                      <a:pt x="289" y="390"/>
                    </a:cubicBezTo>
                    <a:cubicBezTo>
                      <a:pt x="251" y="390"/>
                      <a:pt x="193" y="380"/>
                      <a:pt x="120" y="359"/>
                    </a:cubicBezTo>
                    <a:cubicBezTo>
                      <a:pt x="116" y="358"/>
                      <a:pt x="112" y="358"/>
                      <a:pt x="108" y="358"/>
                    </a:cubicBezTo>
                    <a:cubicBezTo>
                      <a:pt x="1" y="358"/>
                      <a:pt x="299" y="609"/>
                      <a:pt x="725" y="609"/>
                    </a:cubicBezTo>
                    <a:cubicBezTo>
                      <a:pt x="818" y="609"/>
                      <a:pt x="917" y="597"/>
                      <a:pt x="1020" y="568"/>
                    </a:cubicBezTo>
                    <a:lnTo>
                      <a:pt x="1543" y="400"/>
                    </a:lnTo>
                    <a:cubicBezTo>
                      <a:pt x="1543" y="254"/>
                      <a:pt x="1417" y="128"/>
                      <a:pt x="1313" y="107"/>
                    </a:cubicBezTo>
                    <a:cubicBezTo>
                      <a:pt x="1217" y="88"/>
                      <a:pt x="689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45"/>
              <p:cNvSpPr/>
              <p:nvPr/>
            </p:nvSpPr>
            <p:spPr>
              <a:xfrm>
                <a:off x="3597350" y="811275"/>
                <a:ext cx="66450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362" extrusionOk="0">
                    <a:moveTo>
                      <a:pt x="2549" y="0"/>
                    </a:moveTo>
                    <a:cubicBezTo>
                      <a:pt x="2295" y="0"/>
                      <a:pt x="1056" y="159"/>
                      <a:pt x="565" y="216"/>
                    </a:cubicBezTo>
                    <a:cubicBezTo>
                      <a:pt x="1" y="299"/>
                      <a:pt x="1" y="362"/>
                      <a:pt x="565" y="362"/>
                    </a:cubicBezTo>
                    <a:cubicBezTo>
                      <a:pt x="1110" y="362"/>
                      <a:pt x="2595" y="278"/>
                      <a:pt x="2616" y="257"/>
                    </a:cubicBezTo>
                    <a:cubicBezTo>
                      <a:pt x="2658" y="195"/>
                      <a:pt x="2616" y="69"/>
                      <a:pt x="2595" y="6"/>
                    </a:cubicBezTo>
                    <a:cubicBezTo>
                      <a:pt x="2593" y="2"/>
                      <a:pt x="2577" y="0"/>
                      <a:pt x="25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45"/>
              <p:cNvSpPr/>
              <p:nvPr/>
            </p:nvSpPr>
            <p:spPr>
              <a:xfrm>
                <a:off x="2255625" y="1140525"/>
                <a:ext cx="80825" cy="17800"/>
              </a:xfrm>
              <a:custGeom>
                <a:avLst/>
                <a:gdLst/>
                <a:ahLst/>
                <a:cxnLst/>
                <a:rect l="l" t="t" r="r" b="b"/>
                <a:pathLst>
                  <a:path w="3233" h="712" extrusionOk="0">
                    <a:moveTo>
                      <a:pt x="2730" y="0"/>
                    </a:moveTo>
                    <a:cubicBezTo>
                      <a:pt x="2209" y="0"/>
                      <a:pt x="1398" y="32"/>
                      <a:pt x="1026" y="165"/>
                    </a:cubicBezTo>
                    <a:cubicBezTo>
                      <a:pt x="461" y="374"/>
                      <a:pt x="0" y="688"/>
                      <a:pt x="0" y="709"/>
                    </a:cubicBezTo>
                    <a:cubicBezTo>
                      <a:pt x="0" y="710"/>
                      <a:pt x="4" y="711"/>
                      <a:pt x="10" y="711"/>
                    </a:cubicBezTo>
                    <a:cubicBezTo>
                      <a:pt x="80" y="711"/>
                      <a:pt x="506" y="612"/>
                      <a:pt x="984" y="478"/>
                    </a:cubicBezTo>
                    <a:cubicBezTo>
                      <a:pt x="1507" y="290"/>
                      <a:pt x="3097" y="18"/>
                      <a:pt x="3202" y="18"/>
                    </a:cubicBezTo>
                    <a:cubicBezTo>
                      <a:pt x="3232" y="11"/>
                      <a:pt x="3029" y="0"/>
                      <a:pt x="273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45"/>
              <p:cNvSpPr/>
              <p:nvPr/>
            </p:nvSpPr>
            <p:spPr>
              <a:xfrm>
                <a:off x="5388425" y="1187725"/>
                <a:ext cx="31400" cy="2127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851" extrusionOk="0">
                    <a:moveTo>
                      <a:pt x="655" y="0"/>
                    </a:moveTo>
                    <a:cubicBezTo>
                      <a:pt x="509" y="0"/>
                      <a:pt x="398" y="107"/>
                      <a:pt x="398" y="139"/>
                    </a:cubicBezTo>
                    <a:cubicBezTo>
                      <a:pt x="398" y="202"/>
                      <a:pt x="628" y="327"/>
                      <a:pt x="753" y="390"/>
                    </a:cubicBezTo>
                    <a:cubicBezTo>
                      <a:pt x="858" y="411"/>
                      <a:pt x="377" y="495"/>
                      <a:pt x="209" y="515"/>
                    </a:cubicBezTo>
                    <a:cubicBezTo>
                      <a:pt x="84" y="536"/>
                      <a:pt x="0" y="725"/>
                      <a:pt x="0" y="767"/>
                    </a:cubicBezTo>
                    <a:cubicBezTo>
                      <a:pt x="21" y="829"/>
                      <a:pt x="586" y="850"/>
                      <a:pt x="795" y="850"/>
                    </a:cubicBezTo>
                    <a:cubicBezTo>
                      <a:pt x="1004" y="850"/>
                      <a:pt x="1172" y="787"/>
                      <a:pt x="1235" y="704"/>
                    </a:cubicBezTo>
                    <a:cubicBezTo>
                      <a:pt x="1255" y="599"/>
                      <a:pt x="963" y="118"/>
                      <a:pt x="795" y="34"/>
                    </a:cubicBezTo>
                    <a:cubicBezTo>
                      <a:pt x="747" y="10"/>
                      <a:pt x="699" y="0"/>
                      <a:pt x="65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45"/>
              <p:cNvSpPr/>
              <p:nvPr/>
            </p:nvSpPr>
            <p:spPr>
              <a:xfrm>
                <a:off x="5437050" y="1208975"/>
                <a:ext cx="44500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372" extrusionOk="0">
                    <a:moveTo>
                      <a:pt x="545" y="0"/>
                    </a:moveTo>
                    <a:cubicBezTo>
                      <a:pt x="168" y="42"/>
                      <a:pt x="1" y="147"/>
                      <a:pt x="85" y="251"/>
                    </a:cubicBezTo>
                    <a:cubicBezTo>
                      <a:pt x="178" y="329"/>
                      <a:pt x="708" y="372"/>
                      <a:pt x="1087" y="372"/>
                    </a:cubicBezTo>
                    <a:cubicBezTo>
                      <a:pt x="1219" y="372"/>
                      <a:pt x="1333" y="367"/>
                      <a:pt x="1403" y="356"/>
                    </a:cubicBezTo>
                    <a:cubicBezTo>
                      <a:pt x="1612" y="293"/>
                      <a:pt x="1779" y="147"/>
                      <a:pt x="1779" y="84"/>
                    </a:cubicBezTo>
                    <a:cubicBezTo>
                      <a:pt x="1779" y="42"/>
                      <a:pt x="880" y="0"/>
                      <a:pt x="5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45"/>
              <p:cNvSpPr/>
              <p:nvPr/>
            </p:nvSpPr>
            <p:spPr>
              <a:xfrm>
                <a:off x="5682925" y="1026975"/>
                <a:ext cx="33400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537" extrusionOk="0">
                    <a:moveTo>
                      <a:pt x="890" y="1"/>
                    </a:moveTo>
                    <a:cubicBezTo>
                      <a:pt x="636" y="1"/>
                      <a:pt x="269" y="84"/>
                      <a:pt x="146" y="145"/>
                    </a:cubicBezTo>
                    <a:cubicBezTo>
                      <a:pt x="0" y="229"/>
                      <a:pt x="146" y="375"/>
                      <a:pt x="523" y="522"/>
                    </a:cubicBezTo>
                    <a:cubicBezTo>
                      <a:pt x="558" y="532"/>
                      <a:pt x="593" y="537"/>
                      <a:pt x="629" y="537"/>
                    </a:cubicBezTo>
                    <a:cubicBezTo>
                      <a:pt x="965" y="537"/>
                      <a:pt x="1336" y="135"/>
                      <a:pt x="1109" y="41"/>
                    </a:cubicBezTo>
                    <a:cubicBezTo>
                      <a:pt x="1064" y="12"/>
                      <a:pt x="985" y="1"/>
                      <a:pt x="8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45"/>
              <p:cNvSpPr/>
              <p:nvPr/>
            </p:nvSpPr>
            <p:spPr>
              <a:xfrm>
                <a:off x="5740575" y="1033175"/>
                <a:ext cx="1612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617" extrusionOk="0">
                    <a:moveTo>
                      <a:pt x="174" y="0"/>
                    </a:moveTo>
                    <a:cubicBezTo>
                      <a:pt x="0" y="0"/>
                      <a:pt x="42" y="171"/>
                      <a:pt x="121" y="211"/>
                    </a:cubicBezTo>
                    <a:cubicBezTo>
                      <a:pt x="163" y="274"/>
                      <a:pt x="121" y="504"/>
                      <a:pt x="100" y="588"/>
                    </a:cubicBezTo>
                    <a:cubicBezTo>
                      <a:pt x="87" y="607"/>
                      <a:pt x="92" y="617"/>
                      <a:pt x="112" y="617"/>
                    </a:cubicBezTo>
                    <a:cubicBezTo>
                      <a:pt x="157" y="617"/>
                      <a:pt x="276" y="570"/>
                      <a:pt x="435" y="483"/>
                    </a:cubicBezTo>
                    <a:cubicBezTo>
                      <a:pt x="644" y="337"/>
                      <a:pt x="372" y="23"/>
                      <a:pt x="205" y="2"/>
                    </a:cubicBezTo>
                    <a:cubicBezTo>
                      <a:pt x="194" y="1"/>
                      <a:pt x="184" y="0"/>
                      <a:pt x="1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45"/>
              <p:cNvSpPr/>
              <p:nvPr/>
            </p:nvSpPr>
            <p:spPr>
              <a:xfrm>
                <a:off x="5211575" y="1099250"/>
                <a:ext cx="17325" cy="11600"/>
              </a:xfrm>
              <a:custGeom>
                <a:avLst/>
                <a:gdLst/>
                <a:ahLst/>
                <a:cxnLst/>
                <a:rect l="l" t="t" r="r" b="b"/>
                <a:pathLst>
                  <a:path w="693" h="464" extrusionOk="0">
                    <a:moveTo>
                      <a:pt x="650" y="0"/>
                    </a:moveTo>
                    <a:cubicBezTo>
                      <a:pt x="572" y="0"/>
                      <a:pt x="397" y="43"/>
                      <a:pt x="211" y="121"/>
                    </a:cubicBezTo>
                    <a:cubicBezTo>
                      <a:pt x="1" y="226"/>
                      <a:pt x="25" y="464"/>
                      <a:pt x="187" y="464"/>
                    </a:cubicBezTo>
                    <a:cubicBezTo>
                      <a:pt x="218" y="464"/>
                      <a:pt x="254" y="455"/>
                      <a:pt x="295" y="435"/>
                    </a:cubicBezTo>
                    <a:cubicBezTo>
                      <a:pt x="525" y="309"/>
                      <a:pt x="692" y="79"/>
                      <a:pt x="692" y="16"/>
                    </a:cubicBezTo>
                    <a:cubicBezTo>
                      <a:pt x="692" y="5"/>
                      <a:pt x="677" y="0"/>
                      <a:pt x="6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45"/>
              <p:cNvSpPr/>
              <p:nvPr/>
            </p:nvSpPr>
            <p:spPr>
              <a:xfrm>
                <a:off x="3735450" y="753350"/>
                <a:ext cx="21475" cy="7075"/>
              </a:xfrm>
              <a:custGeom>
                <a:avLst/>
                <a:gdLst/>
                <a:ahLst/>
                <a:cxnLst/>
                <a:rect l="l" t="t" r="r" b="b"/>
                <a:pathLst>
                  <a:path w="859" h="283" extrusionOk="0">
                    <a:moveTo>
                      <a:pt x="649" y="1"/>
                    </a:moveTo>
                    <a:cubicBezTo>
                      <a:pt x="482" y="1"/>
                      <a:pt x="0" y="189"/>
                      <a:pt x="0" y="273"/>
                    </a:cubicBezTo>
                    <a:cubicBezTo>
                      <a:pt x="0" y="279"/>
                      <a:pt x="13" y="282"/>
                      <a:pt x="34" y="282"/>
                    </a:cubicBezTo>
                    <a:cubicBezTo>
                      <a:pt x="150" y="282"/>
                      <a:pt x="532" y="197"/>
                      <a:pt x="691" y="126"/>
                    </a:cubicBezTo>
                    <a:cubicBezTo>
                      <a:pt x="858" y="64"/>
                      <a:pt x="837" y="1"/>
                      <a:pt x="64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45"/>
              <p:cNvSpPr/>
              <p:nvPr/>
            </p:nvSpPr>
            <p:spPr>
              <a:xfrm>
                <a:off x="5513425" y="1038425"/>
                <a:ext cx="36650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90" extrusionOk="0">
                    <a:moveTo>
                      <a:pt x="850" y="0"/>
                    </a:moveTo>
                    <a:cubicBezTo>
                      <a:pt x="691" y="0"/>
                      <a:pt x="537" y="7"/>
                      <a:pt x="440" y="22"/>
                    </a:cubicBezTo>
                    <a:cubicBezTo>
                      <a:pt x="210" y="85"/>
                      <a:pt x="1" y="189"/>
                      <a:pt x="1" y="189"/>
                    </a:cubicBezTo>
                    <a:lnTo>
                      <a:pt x="963" y="189"/>
                    </a:lnTo>
                    <a:cubicBezTo>
                      <a:pt x="1235" y="169"/>
                      <a:pt x="1465" y="106"/>
                      <a:pt x="1444" y="64"/>
                    </a:cubicBezTo>
                    <a:cubicBezTo>
                      <a:pt x="1444" y="23"/>
                      <a:pt x="1139" y="0"/>
                      <a:pt x="8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45"/>
              <p:cNvSpPr/>
              <p:nvPr/>
            </p:nvSpPr>
            <p:spPr>
              <a:xfrm>
                <a:off x="5349175" y="1203800"/>
                <a:ext cx="17825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713" h="394" extrusionOk="0">
                    <a:moveTo>
                      <a:pt x="572" y="1"/>
                    </a:moveTo>
                    <a:cubicBezTo>
                      <a:pt x="431" y="1"/>
                      <a:pt x="221" y="55"/>
                      <a:pt x="126" y="82"/>
                    </a:cubicBezTo>
                    <a:cubicBezTo>
                      <a:pt x="1" y="124"/>
                      <a:pt x="1" y="270"/>
                      <a:pt x="126" y="375"/>
                    </a:cubicBezTo>
                    <a:cubicBezTo>
                      <a:pt x="145" y="388"/>
                      <a:pt x="168" y="394"/>
                      <a:pt x="195" y="394"/>
                    </a:cubicBezTo>
                    <a:cubicBezTo>
                      <a:pt x="377" y="394"/>
                      <a:pt x="712" y="116"/>
                      <a:pt x="712" y="61"/>
                    </a:cubicBezTo>
                    <a:cubicBezTo>
                      <a:pt x="705" y="17"/>
                      <a:pt x="648" y="1"/>
                      <a:pt x="5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45"/>
              <p:cNvSpPr/>
              <p:nvPr/>
            </p:nvSpPr>
            <p:spPr>
              <a:xfrm>
                <a:off x="1824075" y="1119550"/>
                <a:ext cx="32975" cy="7525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301" extrusionOk="0">
                    <a:moveTo>
                      <a:pt x="740" y="1"/>
                    </a:moveTo>
                    <a:cubicBezTo>
                      <a:pt x="350" y="1"/>
                      <a:pt x="276" y="62"/>
                      <a:pt x="1" y="292"/>
                    </a:cubicBezTo>
                    <a:cubicBezTo>
                      <a:pt x="124" y="297"/>
                      <a:pt x="222" y="300"/>
                      <a:pt x="305" y="300"/>
                    </a:cubicBezTo>
                    <a:cubicBezTo>
                      <a:pt x="619" y="300"/>
                      <a:pt x="741" y="251"/>
                      <a:pt x="1319" y="20"/>
                    </a:cubicBezTo>
                    <a:cubicBezTo>
                      <a:pt x="1067" y="9"/>
                      <a:pt x="882" y="1"/>
                      <a:pt x="74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45"/>
              <p:cNvSpPr/>
              <p:nvPr/>
            </p:nvSpPr>
            <p:spPr>
              <a:xfrm>
                <a:off x="5537500" y="1001100"/>
                <a:ext cx="19900" cy="8700"/>
              </a:xfrm>
              <a:custGeom>
                <a:avLst/>
                <a:gdLst/>
                <a:ahLst/>
                <a:cxnLst/>
                <a:rect l="l" t="t" r="r" b="b"/>
                <a:pathLst>
                  <a:path w="796" h="348" extrusionOk="0">
                    <a:moveTo>
                      <a:pt x="504" y="1"/>
                    </a:moveTo>
                    <a:cubicBezTo>
                      <a:pt x="322" y="1"/>
                      <a:pt x="17" y="154"/>
                      <a:pt x="0" y="239"/>
                    </a:cubicBezTo>
                    <a:cubicBezTo>
                      <a:pt x="0" y="306"/>
                      <a:pt x="55" y="325"/>
                      <a:pt x="111" y="325"/>
                    </a:cubicBezTo>
                    <a:cubicBezTo>
                      <a:pt x="160" y="325"/>
                      <a:pt x="211" y="311"/>
                      <a:pt x="230" y="301"/>
                    </a:cubicBezTo>
                    <a:cubicBezTo>
                      <a:pt x="245" y="291"/>
                      <a:pt x="264" y="287"/>
                      <a:pt x="284" y="287"/>
                    </a:cubicBezTo>
                    <a:cubicBezTo>
                      <a:pt x="348" y="287"/>
                      <a:pt x="424" y="327"/>
                      <a:pt x="440" y="343"/>
                    </a:cubicBezTo>
                    <a:cubicBezTo>
                      <a:pt x="448" y="346"/>
                      <a:pt x="459" y="347"/>
                      <a:pt x="472" y="347"/>
                    </a:cubicBezTo>
                    <a:cubicBezTo>
                      <a:pt x="551" y="347"/>
                      <a:pt x="696" y="296"/>
                      <a:pt x="733" y="260"/>
                    </a:cubicBezTo>
                    <a:cubicBezTo>
                      <a:pt x="795" y="239"/>
                      <a:pt x="733" y="134"/>
                      <a:pt x="607" y="29"/>
                    </a:cubicBezTo>
                    <a:cubicBezTo>
                      <a:pt x="583" y="9"/>
                      <a:pt x="547" y="1"/>
                      <a:pt x="5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45"/>
              <p:cNvSpPr/>
              <p:nvPr/>
            </p:nvSpPr>
            <p:spPr>
              <a:xfrm>
                <a:off x="2946625" y="787300"/>
                <a:ext cx="14575" cy="10550"/>
              </a:xfrm>
              <a:custGeom>
                <a:avLst/>
                <a:gdLst/>
                <a:ahLst/>
                <a:cxnLst/>
                <a:rect l="l" t="t" r="r" b="b"/>
                <a:pathLst>
                  <a:path w="583" h="422" extrusionOk="0">
                    <a:moveTo>
                      <a:pt x="403" y="0"/>
                    </a:moveTo>
                    <a:cubicBezTo>
                      <a:pt x="395" y="0"/>
                      <a:pt x="386" y="1"/>
                      <a:pt x="377" y="3"/>
                    </a:cubicBezTo>
                    <a:cubicBezTo>
                      <a:pt x="168" y="24"/>
                      <a:pt x="1" y="233"/>
                      <a:pt x="1" y="296"/>
                    </a:cubicBezTo>
                    <a:cubicBezTo>
                      <a:pt x="1" y="338"/>
                      <a:pt x="168" y="421"/>
                      <a:pt x="356" y="421"/>
                    </a:cubicBezTo>
                    <a:cubicBezTo>
                      <a:pt x="536" y="421"/>
                      <a:pt x="583" y="0"/>
                      <a:pt x="4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45"/>
              <p:cNvSpPr/>
              <p:nvPr/>
            </p:nvSpPr>
            <p:spPr>
              <a:xfrm>
                <a:off x="5707500" y="1003400"/>
                <a:ext cx="26700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290" extrusionOk="0">
                    <a:moveTo>
                      <a:pt x="231" y="0"/>
                    </a:moveTo>
                    <a:cubicBezTo>
                      <a:pt x="0" y="0"/>
                      <a:pt x="0" y="230"/>
                      <a:pt x="63" y="272"/>
                    </a:cubicBezTo>
                    <a:cubicBezTo>
                      <a:pt x="67" y="284"/>
                      <a:pt x="91" y="289"/>
                      <a:pt x="128" y="289"/>
                    </a:cubicBezTo>
                    <a:cubicBezTo>
                      <a:pt x="285" y="289"/>
                      <a:pt x="681" y="197"/>
                      <a:pt x="816" y="147"/>
                    </a:cubicBezTo>
                    <a:cubicBezTo>
                      <a:pt x="963" y="126"/>
                      <a:pt x="1068" y="63"/>
                      <a:pt x="1068" y="42"/>
                    </a:cubicBezTo>
                    <a:cubicBezTo>
                      <a:pt x="1068" y="42"/>
                      <a:pt x="482" y="0"/>
                      <a:pt x="2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45"/>
              <p:cNvSpPr/>
              <p:nvPr/>
            </p:nvSpPr>
            <p:spPr>
              <a:xfrm>
                <a:off x="1963225" y="771675"/>
                <a:ext cx="27225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1089" h="377" extrusionOk="0">
                    <a:moveTo>
                      <a:pt x="565" y="0"/>
                    </a:moveTo>
                    <a:cubicBezTo>
                      <a:pt x="440" y="0"/>
                      <a:pt x="168" y="167"/>
                      <a:pt x="84" y="230"/>
                    </a:cubicBezTo>
                    <a:cubicBezTo>
                      <a:pt x="0" y="314"/>
                      <a:pt x="84" y="377"/>
                      <a:pt x="251" y="377"/>
                    </a:cubicBezTo>
                    <a:cubicBezTo>
                      <a:pt x="398" y="377"/>
                      <a:pt x="753" y="314"/>
                      <a:pt x="712" y="293"/>
                    </a:cubicBezTo>
                    <a:cubicBezTo>
                      <a:pt x="691" y="293"/>
                      <a:pt x="900" y="188"/>
                      <a:pt x="984" y="147"/>
                    </a:cubicBezTo>
                    <a:cubicBezTo>
                      <a:pt x="1067" y="105"/>
                      <a:pt x="1088" y="42"/>
                      <a:pt x="1067" y="21"/>
                    </a:cubicBezTo>
                    <a:cubicBezTo>
                      <a:pt x="1025" y="0"/>
                      <a:pt x="691" y="0"/>
                      <a:pt x="5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45"/>
              <p:cNvSpPr/>
              <p:nvPr/>
            </p:nvSpPr>
            <p:spPr>
              <a:xfrm>
                <a:off x="5680825" y="1106450"/>
                <a:ext cx="25650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299" extrusionOk="0">
                    <a:moveTo>
                      <a:pt x="314" y="0"/>
                    </a:moveTo>
                    <a:cubicBezTo>
                      <a:pt x="147" y="0"/>
                      <a:pt x="0" y="21"/>
                      <a:pt x="0" y="63"/>
                    </a:cubicBezTo>
                    <a:cubicBezTo>
                      <a:pt x="0" y="84"/>
                      <a:pt x="502" y="272"/>
                      <a:pt x="712" y="293"/>
                    </a:cubicBezTo>
                    <a:cubicBezTo>
                      <a:pt x="729" y="297"/>
                      <a:pt x="746" y="298"/>
                      <a:pt x="761" y="298"/>
                    </a:cubicBezTo>
                    <a:cubicBezTo>
                      <a:pt x="938" y="298"/>
                      <a:pt x="1026" y="101"/>
                      <a:pt x="1026" y="63"/>
                    </a:cubicBezTo>
                    <a:cubicBezTo>
                      <a:pt x="984" y="0"/>
                      <a:pt x="502" y="0"/>
                      <a:pt x="3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45"/>
              <p:cNvSpPr/>
              <p:nvPr/>
            </p:nvSpPr>
            <p:spPr>
              <a:xfrm>
                <a:off x="5427650" y="1116900"/>
                <a:ext cx="20425" cy="7350"/>
              </a:xfrm>
              <a:custGeom>
                <a:avLst/>
                <a:gdLst/>
                <a:ahLst/>
                <a:cxnLst/>
                <a:rect l="l" t="t" r="r" b="b"/>
                <a:pathLst>
                  <a:path w="817" h="294" extrusionOk="0">
                    <a:moveTo>
                      <a:pt x="523" y="1"/>
                    </a:moveTo>
                    <a:cubicBezTo>
                      <a:pt x="377" y="1"/>
                      <a:pt x="0" y="168"/>
                      <a:pt x="0" y="210"/>
                    </a:cubicBezTo>
                    <a:cubicBezTo>
                      <a:pt x="0" y="273"/>
                      <a:pt x="398" y="294"/>
                      <a:pt x="523" y="294"/>
                    </a:cubicBezTo>
                    <a:cubicBezTo>
                      <a:pt x="649" y="294"/>
                      <a:pt x="795" y="252"/>
                      <a:pt x="816" y="210"/>
                    </a:cubicBezTo>
                    <a:lnTo>
                      <a:pt x="816" y="189"/>
                    </a:lnTo>
                    <a:lnTo>
                      <a:pt x="816" y="126"/>
                    </a:lnTo>
                    <a:cubicBezTo>
                      <a:pt x="795" y="63"/>
                      <a:pt x="649" y="1"/>
                      <a:pt x="52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45"/>
              <p:cNvSpPr/>
              <p:nvPr/>
            </p:nvSpPr>
            <p:spPr>
              <a:xfrm>
                <a:off x="5675075" y="1124225"/>
                <a:ext cx="21475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524" extrusionOk="0">
                    <a:moveTo>
                      <a:pt x="774" y="1"/>
                    </a:moveTo>
                    <a:cubicBezTo>
                      <a:pt x="377" y="1"/>
                      <a:pt x="314" y="314"/>
                      <a:pt x="0" y="524"/>
                    </a:cubicBezTo>
                    <a:cubicBezTo>
                      <a:pt x="795" y="524"/>
                      <a:pt x="858" y="461"/>
                      <a:pt x="7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45"/>
              <p:cNvSpPr/>
              <p:nvPr/>
            </p:nvSpPr>
            <p:spPr>
              <a:xfrm>
                <a:off x="5221025" y="1163450"/>
                <a:ext cx="3612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48" extrusionOk="0">
                    <a:moveTo>
                      <a:pt x="524" y="1"/>
                    </a:moveTo>
                    <a:cubicBezTo>
                      <a:pt x="231" y="1"/>
                      <a:pt x="0" y="22"/>
                      <a:pt x="0" y="43"/>
                    </a:cubicBezTo>
                    <a:cubicBezTo>
                      <a:pt x="21" y="85"/>
                      <a:pt x="272" y="147"/>
                      <a:pt x="544" y="147"/>
                    </a:cubicBezTo>
                    <a:lnTo>
                      <a:pt x="816" y="126"/>
                    </a:lnTo>
                    <a:lnTo>
                      <a:pt x="1068" y="105"/>
                    </a:lnTo>
                    <a:cubicBezTo>
                      <a:pt x="1444" y="22"/>
                      <a:pt x="816" y="1"/>
                      <a:pt x="5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45"/>
              <p:cNvSpPr/>
              <p:nvPr/>
            </p:nvSpPr>
            <p:spPr>
              <a:xfrm>
                <a:off x="5294775" y="1197975"/>
                <a:ext cx="2095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838" h="336" extrusionOk="0">
                    <a:moveTo>
                      <a:pt x="210" y="1"/>
                    </a:moveTo>
                    <a:cubicBezTo>
                      <a:pt x="63" y="22"/>
                      <a:pt x="1" y="210"/>
                      <a:pt x="1" y="252"/>
                    </a:cubicBezTo>
                    <a:cubicBezTo>
                      <a:pt x="1" y="315"/>
                      <a:pt x="398" y="336"/>
                      <a:pt x="545" y="336"/>
                    </a:cubicBezTo>
                    <a:cubicBezTo>
                      <a:pt x="712" y="336"/>
                      <a:pt x="838" y="294"/>
                      <a:pt x="817" y="210"/>
                    </a:cubicBezTo>
                    <a:cubicBezTo>
                      <a:pt x="796" y="168"/>
                      <a:pt x="356" y="1"/>
                      <a:pt x="21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45"/>
              <p:cNvSpPr/>
              <p:nvPr/>
            </p:nvSpPr>
            <p:spPr>
              <a:xfrm>
                <a:off x="5459025" y="1110925"/>
                <a:ext cx="3402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6" extrusionOk="0">
                    <a:moveTo>
                      <a:pt x="548" y="1"/>
                    </a:moveTo>
                    <a:cubicBezTo>
                      <a:pt x="449" y="1"/>
                      <a:pt x="364" y="3"/>
                      <a:pt x="315" y="10"/>
                    </a:cubicBezTo>
                    <a:cubicBezTo>
                      <a:pt x="126" y="51"/>
                      <a:pt x="1" y="114"/>
                      <a:pt x="1" y="135"/>
                    </a:cubicBezTo>
                    <a:lnTo>
                      <a:pt x="942" y="135"/>
                    </a:lnTo>
                    <a:cubicBezTo>
                      <a:pt x="1235" y="114"/>
                      <a:pt x="1361" y="72"/>
                      <a:pt x="1235" y="30"/>
                    </a:cubicBezTo>
                    <a:cubicBezTo>
                      <a:pt x="1117" y="16"/>
                      <a:pt x="789" y="1"/>
                      <a:pt x="5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45"/>
              <p:cNvSpPr/>
              <p:nvPr/>
            </p:nvSpPr>
            <p:spPr>
              <a:xfrm>
                <a:off x="1726700" y="954225"/>
                <a:ext cx="15800" cy="58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234" extrusionOk="0">
                    <a:moveTo>
                      <a:pt x="485" y="0"/>
                    </a:moveTo>
                    <a:cubicBezTo>
                      <a:pt x="338" y="0"/>
                      <a:pt x="87" y="147"/>
                      <a:pt x="25" y="210"/>
                    </a:cubicBezTo>
                    <a:cubicBezTo>
                      <a:pt x="0" y="222"/>
                      <a:pt x="32" y="234"/>
                      <a:pt x="99" y="234"/>
                    </a:cubicBezTo>
                    <a:cubicBezTo>
                      <a:pt x="149" y="234"/>
                      <a:pt x="217" y="227"/>
                      <a:pt x="297" y="210"/>
                    </a:cubicBezTo>
                    <a:cubicBezTo>
                      <a:pt x="485" y="147"/>
                      <a:pt x="631" y="0"/>
                      <a:pt x="48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45"/>
              <p:cNvSpPr/>
              <p:nvPr/>
            </p:nvSpPr>
            <p:spPr>
              <a:xfrm>
                <a:off x="5666325" y="844300"/>
                <a:ext cx="12950" cy="532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213" extrusionOk="0">
                    <a:moveTo>
                      <a:pt x="198" y="1"/>
                    </a:moveTo>
                    <a:cubicBezTo>
                      <a:pt x="47" y="1"/>
                      <a:pt x="0" y="91"/>
                      <a:pt x="57" y="129"/>
                    </a:cubicBezTo>
                    <a:cubicBezTo>
                      <a:pt x="99" y="192"/>
                      <a:pt x="266" y="213"/>
                      <a:pt x="392" y="213"/>
                    </a:cubicBezTo>
                    <a:cubicBezTo>
                      <a:pt x="518" y="213"/>
                      <a:pt x="413" y="24"/>
                      <a:pt x="246" y="3"/>
                    </a:cubicBezTo>
                    <a:cubicBezTo>
                      <a:pt x="229" y="2"/>
                      <a:pt x="213" y="1"/>
                      <a:pt x="1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45"/>
              <p:cNvSpPr/>
              <p:nvPr/>
            </p:nvSpPr>
            <p:spPr>
              <a:xfrm>
                <a:off x="1747175" y="929125"/>
                <a:ext cx="2410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64" h="400" extrusionOk="0">
                    <a:moveTo>
                      <a:pt x="566" y="0"/>
                    </a:moveTo>
                    <a:lnTo>
                      <a:pt x="398" y="63"/>
                    </a:lnTo>
                    <a:lnTo>
                      <a:pt x="231" y="105"/>
                    </a:lnTo>
                    <a:cubicBezTo>
                      <a:pt x="84" y="251"/>
                      <a:pt x="1" y="377"/>
                      <a:pt x="1" y="398"/>
                    </a:cubicBezTo>
                    <a:cubicBezTo>
                      <a:pt x="2" y="399"/>
                      <a:pt x="6" y="400"/>
                      <a:pt x="12" y="400"/>
                    </a:cubicBezTo>
                    <a:cubicBezTo>
                      <a:pt x="87" y="400"/>
                      <a:pt x="475" y="290"/>
                      <a:pt x="649" y="251"/>
                    </a:cubicBezTo>
                    <a:cubicBezTo>
                      <a:pt x="838" y="188"/>
                      <a:pt x="963" y="126"/>
                      <a:pt x="963" y="105"/>
                    </a:cubicBezTo>
                    <a:cubicBezTo>
                      <a:pt x="963" y="84"/>
                      <a:pt x="817" y="42"/>
                      <a:pt x="5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45"/>
              <p:cNvSpPr/>
              <p:nvPr/>
            </p:nvSpPr>
            <p:spPr>
              <a:xfrm>
                <a:off x="5542200" y="1165550"/>
                <a:ext cx="157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629" h="336" extrusionOk="0">
                    <a:moveTo>
                      <a:pt x="210" y="1"/>
                    </a:moveTo>
                    <a:cubicBezTo>
                      <a:pt x="84" y="1"/>
                      <a:pt x="1" y="42"/>
                      <a:pt x="21" y="126"/>
                    </a:cubicBezTo>
                    <a:cubicBezTo>
                      <a:pt x="21" y="168"/>
                      <a:pt x="356" y="335"/>
                      <a:pt x="503" y="335"/>
                    </a:cubicBezTo>
                    <a:cubicBezTo>
                      <a:pt x="607" y="314"/>
                      <a:pt x="628" y="126"/>
                      <a:pt x="628" y="63"/>
                    </a:cubicBezTo>
                    <a:cubicBezTo>
                      <a:pt x="628" y="21"/>
                      <a:pt x="314" y="1"/>
                      <a:pt x="21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45"/>
              <p:cNvSpPr/>
              <p:nvPr/>
            </p:nvSpPr>
            <p:spPr>
              <a:xfrm>
                <a:off x="5051025" y="1208950"/>
                <a:ext cx="115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2" extrusionOk="0">
                    <a:moveTo>
                      <a:pt x="196" y="1"/>
                    </a:moveTo>
                    <a:cubicBezTo>
                      <a:pt x="193" y="1"/>
                      <a:pt x="191" y="1"/>
                      <a:pt x="189" y="1"/>
                    </a:cubicBezTo>
                    <a:cubicBezTo>
                      <a:pt x="84" y="1"/>
                      <a:pt x="0" y="169"/>
                      <a:pt x="0" y="210"/>
                    </a:cubicBezTo>
                    <a:cubicBezTo>
                      <a:pt x="0" y="273"/>
                      <a:pt x="126" y="357"/>
                      <a:pt x="314" y="399"/>
                    </a:cubicBezTo>
                    <a:cubicBezTo>
                      <a:pt x="321" y="401"/>
                      <a:pt x="328" y="401"/>
                      <a:pt x="334" y="401"/>
                    </a:cubicBezTo>
                    <a:cubicBezTo>
                      <a:pt x="462" y="401"/>
                      <a:pt x="297" y="1"/>
                      <a:pt x="1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45"/>
              <p:cNvSpPr/>
              <p:nvPr/>
            </p:nvSpPr>
            <p:spPr>
              <a:xfrm>
                <a:off x="5645250" y="1176400"/>
                <a:ext cx="11525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461" h="341" extrusionOk="0">
                    <a:moveTo>
                      <a:pt x="334" y="1"/>
                    </a:moveTo>
                    <a:cubicBezTo>
                      <a:pt x="285" y="1"/>
                      <a:pt x="226" y="14"/>
                      <a:pt x="168" y="48"/>
                    </a:cubicBezTo>
                    <a:cubicBezTo>
                      <a:pt x="1" y="132"/>
                      <a:pt x="63" y="341"/>
                      <a:pt x="189" y="341"/>
                    </a:cubicBezTo>
                    <a:cubicBezTo>
                      <a:pt x="356" y="341"/>
                      <a:pt x="461" y="152"/>
                      <a:pt x="461" y="69"/>
                    </a:cubicBezTo>
                    <a:cubicBezTo>
                      <a:pt x="461" y="31"/>
                      <a:pt x="408" y="1"/>
                      <a:pt x="3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45"/>
              <p:cNvSpPr/>
              <p:nvPr/>
            </p:nvSpPr>
            <p:spPr>
              <a:xfrm>
                <a:off x="5854475" y="795725"/>
                <a:ext cx="20950" cy="4225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69" extrusionOk="0">
                    <a:moveTo>
                      <a:pt x="252" y="1"/>
                    </a:moveTo>
                    <a:cubicBezTo>
                      <a:pt x="85" y="1"/>
                      <a:pt x="1" y="63"/>
                      <a:pt x="85" y="147"/>
                    </a:cubicBezTo>
                    <a:cubicBezTo>
                      <a:pt x="114" y="162"/>
                      <a:pt x="186" y="169"/>
                      <a:pt x="272" y="169"/>
                    </a:cubicBezTo>
                    <a:cubicBezTo>
                      <a:pt x="428" y="169"/>
                      <a:pt x="631" y="146"/>
                      <a:pt x="712" y="105"/>
                    </a:cubicBezTo>
                    <a:cubicBezTo>
                      <a:pt x="838" y="63"/>
                      <a:pt x="399" y="1"/>
                      <a:pt x="2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45"/>
              <p:cNvSpPr/>
              <p:nvPr/>
            </p:nvSpPr>
            <p:spPr>
              <a:xfrm>
                <a:off x="5675700" y="1113975"/>
                <a:ext cx="9850" cy="9200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68" extrusionOk="0">
                    <a:moveTo>
                      <a:pt x="261" y="1"/>
                    </a:moveTo>
                    <a:cubicBezTo>
                      <a:pt x="166" y="1"/>
                      <a:pt x="0" y="310"/>
                      <a:pt x="38" y="348"/>
                    </a:cubicBezTo>
                    <a:cubicBezTo>
                      <a:pt x="52" y="361"/>
                      <a:pt x="71" y="367"/>
                      <a:pt x="94" y="367"/>
                    </a:cubicBezTo>
                    <a:cubicBezTo>
                      <a:pt x="175" y="367"/>
                      <a:pt x="298" y="292"/>
                      <a:pt x="331" y="243"/>
                    </a:cubicBezTo>
                    <a:cubicBezTo>
                      <a:pt x="394" y="201"/>
                      <a:pt x="352" y="97"/>
                      <a:pt x="289" y="13"/>
                    </a:cubicBezTo>
                    <a:cubicBezTo>
                      <a:pt x="281" y="5"/>
                      <a:pt x="271" y="1"/>
                      <a:pt x="26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45"/>
              <p:cNvSpPr/>
              <p:nvPr/>
            </p:nvSpPr>
            <p:spPr>
              <a:xfrm>
                <a:off x="5327725" y="1140950"/>
                <a:ext cx="22000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880" h="148" extrusionOk="0">
                    <a:moveTo>
                      <a:pt x="532" y="0"/>
                    </a:moveTo>
                    <a:cubicBezTo>
                      <a:pt x="362" y="0"/>
                      <a:pt x="160" y="23"/>
                      <a:pt x="105" y="64"/>
                    </a:cubicBezTo>
                    <a:cubicBezTo>
                      <a:pt x="1" y="106"/>
                      <a:pt x="461" y="148"/>
                      <a:pt x="650" y="148"/>
                    </a:cubicBezTo>
                    <a:cubicBezTo>
                      <a:pt x="859" y="148"/>
                      <a:pt x="880" y="85"/>
                      <a:pt x="754" y="22"/>
                    </a:cubicBezTo>
                    <a:cubicBezTo>
                      <a:pt x="710" y="7"/>
                      <a:pt x="626" y="0"/>
                      <a:pt x="5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45"/>
              <p:cNvSpPr/>
              <p:nvPr/>
            </p:nvSpPr>
            <p:spPr>
              <a:xfrm>
                <a:off x="5422425" y="1131550"/>
                <a:ext cx="2565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106" extrusionOk="0">
                    <a:moveTo>
                      <a:pt x="335" y="1"/>
                    </a:moveTo>
                    <a:cubicBezTo>
                      <a:pt x="167" y="1"/>
                      <a:pt x="0" y="1"/>
                      <a:pt x="0" y="21"/>
                    </a:cubicBezTo>
                    <a:cubicBezTo>
                      <a:pt x="0" y="42"/>
                      <a:pt x="502" y="63"/>
                      <a:pt x="691" y="105"/>
                    </a:cubicBezTo>
                    <a:cubicBezTo>
                      <a:pt x="858" y="105"/>
                      <a:pt x="1025" y="42"/>
                      <a:pt x="1025" y="21"/>
                    </a:cubicBezTo>
                    <a:cubicBezTo>
                      <a:pt x="1025" y="1"/>
                      <a:pt x="523" y="1"/>
                      <a:pt x="3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45"/>
              <p:cNvSpPr/>
              <p:nvPr/>
            </p:nvSpPr>
            <p:spPr>
              <a:xfrm>
                <a:off x="1864875" y="1087100"/>
                <a:ext cx="1832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126" extrusionOk="0">
                    <a:moveTo>
                      <a:pt x="231" y="0"/>
                    </a:moveTo>
                    <a:cubicBezTo>
                      <a:pt x="105" y="0"/>
                      <a:pt x="1" y="21"/>
                      <a:pt x="1" y="42"/>
                    </a:cubicBezTo>
                    <a:cubicBezTo>
                      <a:pt x="1" y="63"/>
                      <a:pt x="398" y="126"/>
                      <a:pt x="503" y="126"/>
                    </a:cubicBezTo>
                    <a:cubicBezTo>
                      <a:pt x="628" y="105"/>
                      <a:pt x="733" y="42"/>
                      <a:pt x="733" y="21"/>
                    </a:cubicBezTo>
                    <a:cubicBezTo>
                      <a:pt x="733" y="0"/>
                      <a:pt x="356" y="0"/>
                      <a:pt x="2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45"/>
              <p:cNvSpPr/>
              <p:nvPr/>
            </p:nvSpPr>
            <p:spPr>
              <a:xfrm>
                <a:off x="2390200" y="1206300"/>
                <a:ext cx="12950" cy="825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330" extrusionOk="0">
                    <a:moveTo>
                      <a:pt x="439" y="0"/>
                    </a:moveTo>
                    <a:cubicBezTo>
                      <a:pt x="365" y="0"/>
                      <a:pt x="196" y="114"/>
                      <a:pt x="99" y="191"/>
                    </a:cubicBezTo>
                    <a:cubicBezTo>
                      <a:pt x="1" y="273"/>
                      <a:pt x="18" y="330"/>
                      <a:pt x="112" y="330"/>
                    </a:cubicBezTo>
                    <a:cubicBezTo>
                      <a:pt x="137" y="330"/>
                      <a:pt x="168" y="325"/>
                      <a:pt x="204" y="316"/>
                    </a:cubicBezTo>
                    <a:cubicBezTo>
                      <a:pt x="351" y="296"/>
                      <a:pt x="518" y="65"/>
                      <a:pt x="455" y="3"/>
                    </a:cubicBezTo>
                    <a:cubicBezTo>
                      <a:pt x="450" y="1"/>
                      <a:pt x="445" y="0"/>
                      <a:pt x="4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45"/>
              <p:cNvSpPr/>
              <p:nvPr/>
            </p:nvSpPr>
            <p:spPr>
              <a:xfrm>
                <a:off x="5817875" y="768450"/>
                <a:ext cx="14675" cy="79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318" extrusionOk="0">
                    <a:moveTo>
                      <a:pt x="510" y="1"/>
                    </a:moveTo>
                    <a:cubicBezTo>
                      <a:pt x="472" y="1"/>
                      <a:pt x="422" y="42"/>
                      <a:pt x="356" y="108"/>
                    </a:cubicBezTo>
                    <a:lnTo>
                      <a:pt x="272" y="150"/>
                    </a:lnTo>
                    <a:lnTo>
                      <a:pt x="189" y="213"/>
                    </a:lnTo>
                    <a:cubicBezTo>
                      <a:pt x="84" y="213"/>
                      <a:pt x="0" y="234"/>
                      <a:pt x="0" y="255"/>
                    </a:cubicBezTo>
                    <a:cubicBezTo>
                      <a:pt x="0" y="296"/>
                      <a:pt x="293" y="317"/>
                      <a:pt x="398" y="317"/>
                    </a:cubicBezTo>
                    <a:cubicBezTo>
                      <a:pt x="523" y="317"/>
                      <a:pt x="586" y="108"/>
                      <a:pt x="565" y="45"/>
                    </a:cubicBezTo>
                    <a:cubicBezTo>
                      <a:pt x="550" y="15"/>
                      <a:pt x="532" y="1"/>
                      <a:pt x="51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45"/>
              <p:cNvSpPr/>
              <p:nvPr/>
            </p:nvSpPr>
            <p:spPr>
              <a:xfrm>
                <a:off x="5513425" y="1213150"/>
                <a:ext cx="18350" cy="3275"/>
              </a:xfrm>
              <a:custGeom>
                <a:avLst/>
                <a:gdLst/>
                <a:ahLst/>
                <a:cxnLst/>
                <a:rect l="l" t="t" r="r" b="b"/>
                <a:pathLst>
                  <a:path w="734" h="131" extrusionOk="0">
                    <a:moveTo>
                      <a:pt x="231" y="1"/>
                    </a:moveTo>
                    <a:cubicBezTo>
                      <a:pt x="105" y="1"/>
                      <a:pt x="1" y="22"/>
                      <a:pt x="1" y="42"/>
                    </a:cubicBezTo>
                    <a:cubicBezTo>
                      <a:pt x="1" y="79"/>
                      <a:pt x="266" y="130"/>
                      <a:pt x="433" y="130"/>
                    </a:cubicBezTo>
                    <a:cubicBezTo>
                      <a:pt x="459" y="130"/>
                      <a:pt x="483" y="129"/>
                      <a:pt x="503" y="126"/>
                    </a:cubicBezTo>
                    <a:cubicBezTo>
                      <a:pt x="628" y="105"/>
                      <a:pt x="733" y="42"/>
                      <a:pt x="733" y="22"/>
                    </a:cubicBezTo>
                    <a:cubicBezTo>
                      <a:pt x="733" y="1"/>
                      <a:pt x="356" y="1"/>
                      <a:pt x="2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45"/>
              <p:cNvSpPr/>
              <p:nvPr/>
            </p:nvSpPr>
            <p:spPr>
              <a:xfrm>
                <a:off x="3776250" y="751475"/>
                <a:ext cx="9450" cy="870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48" extrusionOk="0">
                    <a:moveTo>
                      <a:pt x="325" y="0"/>
                    </a:moveTo>
                    <a:cubicBezTo>
                      <a:pt x="260" y="0"/>
                      <a:pt x="112" y="111"/>
                      <a:pt x="63" y="159"/>
                    </a:cubicBezTo>
                    <a:cubicBezTo>
                      <a:pt x="21" y="243"/>
                      <a:pt x="0" y="285"/>
                      <a:pt x="21" y="306"/>
                    </a:cubicBezTo>
                    <a:cubicBezTo>
                      <a:pt x="42" y="306"/>
                      <a:pt x="231" y="348"/>
                      <a:pt x="314" y="348"/>
                    </a:cubicBezTo>
                    <a:cubicBezTo>
                      <a:pt x="377" y="348"/>
                      <a:pt x="377" y="139"/>
                      <a:pt x="356" y="34"/>
                    </a:cubicBezTo>
                    <a:cubicBezTo>
                      <a:pt x="356" y="10"/>
                      <a:pt x="344" y="0"/>
                      <a:pt x="3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45"/>
              <p:cNvSpPr/>
              <p:nvPr/>
            </p:nvSpPr>
            <p:spPr>
              <a:xfrm>
                <a:off x="5772875" y="1002250"/>
                <a:ext cx="13625" cy="2750"/>
              </a:xfrm>
              <a:custGeom>
                <a:avLst/>
                <a:gdLst/>
                <a:ahLst/>
                <a:cxnLst/>
                <a:rect l="l" t="t" r="r" b="b"/>
                <a:pathLst>
                  <a:path w="545" h="110" extrusionOk="0">
                    <a:moveTo>
                      <a:pt x="233" y="0"/>
                    </a:moveTo>
                    <a:cubicBezTo>
                      <a:pt x="216" y="0"/>
                      <a:pt x="201" y="1"/>
                      <a:pt x="189" y="4"/>
                    </a:cubicBezTo>
                    <a:cubicBezTo>
                      <a:pt x="85" y="4"/>
                      <a:pt x="1" y="67"/>
                      <a:pt x="1" y="88"/>
                    </a:cubicBezTo>
                    <a:cubicBezTo>
                      <a:pt x="1" y="109"/>
                      <a:pt x="273" y="109"/>
                      <a:pt x="377" y="109"/>
                    </a:cubicBezTo>
                    <a:cubicBezTo>
                      <a:pt x="482" y="109"/>
                      <a:pt x="545" y="88"/>
                      <a:pt x="545" y="67"/>
                    </a:cubicBezTo>
                    <a:cubicBezTo>
                      <a:pt x="527" y="49"/>
                      <a:pt x="339" y="0"/>
                      <a:pt x="23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45"/>
              <p:cNvSpPr/>
              <p:nvPr/>
            </p:nvSpPr>
            <p:spPr>
              <a:xfrm>
                <a:off x="5622750" y="1173400"/>
                <a:ext cx="7875" cy="3725"/>
              </a:xfrm>
              <a:custGeom>
                <a:avLst/>
                <a:gdLst/>
                <a:ahLst/>
                <a:cxnLst/>
                <a:rect l="l" t="t" r="r" b="b"/>
                <a:pathLst>
                  <a:path w="315" h="149" extrusionOk="0">
                    <a:moveTo>
                      <a:pt x="64" y="0"/>
                    </a:moveTo>
                    <a:cubicBezTo>
                      <a:pt x="22" y="0"/>
                      <a:pt x="1" y="42"/>
                      <a:pt x="43" y="126"/>
                    </a:cubicBezTo>
                    <a:cubicBezTo>
                      <a:pt x="67" y="142"/>
                      <a:pt x="112" y="149"/>
                      <a:pt x="159" y="149"/>
                    </a:cubicBezTo>
                    <a:cubicBezTo>
                      <a:pt x="235" y="149"/>
                      <a:pt x="315" y="131"/>
                      <a:pt x="315" y="105"/>
                    </a:cubicBezTo>
                    <a:cubicBezTo>
                      <a:pt x="315" y="42"/>
                      <a:pt x="126" y="0"/>
                      <a:pt x="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45"/>
              <p:cNvSpPr/>
              <p:nvPr/>
            </p:nvSpPr>
            <p:spPr>
              <a:xfrm>
                <a:off x="5180750" y="1192225"/>
                <a:ext cx="13625" cy="2750"/>
              </a:xfrm>
              <a:custGeom>
                <a:avLst/>
                <a:gdLst/>
                <a:ahLst/>
                <a:cxnLst/>
                <a:rect l="l" t="t" r="r" b="b"/>
                <a:pathLst>
                  <a:path w="545" h="110" extrusionOk="0">
                    <a:moveTo>
                      <a:pt x="168" y="1"/>
                    </a:moveTo>
                    <a:cubicBezTo>
                      <a:pt x="63" y="1"/>
                      <a:pt x="0" y="22"/>
                      <a:pt x="0" y="43"/>
                    </a:cubicBezTo>
                    <a:cubicBezTo>
                      <a:pt x="0" y="61"/>
                      <a:pt x="202" y="110"/>
                      <a:pt x="311" y="110"/>
                    </a:cubicBezTo>
                    <a:cubicBezTo>
                      <a:pt x="329" y="110"/>
                      <a:pt x="344" y="108"/>
                      <a:pt x="356" y="105"/>
                    </a:cubicBezTo>
                    <a:cubicBezTo>
                      <a:pt x="461" y="105"/>
                      <a:pt x="544" y="43"/>
                      <a:pt x="544" y="22"/>
                    </a:cubicBezTo>
                    <a:cubicBezTo>
                      <a:pt x="544" y="1"/>
                      <a:pt x="272" y="1"/>
                      <a:pt x="1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45"/>
              <p:cNvSpPr/>
              <p:nvPr/>
            </p:nvSpPr>
            <p:spPr>
              <a:xfrm>
                <a:off x="5740450" y="956325"/>
                <a:ext cx="3700" cy="12050"/>
              </a:xfrm>
              <a:custGeom>
                <a:avLst/>
                <a:gdLst/>
                <a:ahLst/>
                <a:cxnLst/>
                <a:rect l="l" t="t" r="r" b="b"/>
                <a:pathLst>
                  <a:path w="148" h="482" extrusionOk="0">
                    <a:moveTo>
                      <a:pt x="22" y="0"/>
                    </a:moveTo>
                    <a:cubicBezTo>
                      <a:pt x="1" y="0"/>
                      <a:pt x="1" y="251"/>
                      <a:pt x="1" y="335"/>
                    </a:cubicBezTo>
                    <a:cubicBezTo>
                      <a:pt x="22" y="419"/>
                      <a:pt x="42" y="481"/>
                      <a:pt x="63" y="481"/>
                    </a:cubicBezTo>
                    <a:cubicBezTo>
                      <a:pt x="105" y="481"/>
                      <a:pt x="147" y="251"/>
                      <a:pt x="126" y="147"/>
                    </a:cubicBezTo>
                    <a:cubicBezTo>
                      <a:pt x="105" y="63"/>
                      <a:pt x="42" y="0"/>
                      <a:pt x="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45"/>
              <p:cNvSpPr/>
              <p:nvPr/>
            </p:nvSpPr>
            <p:spPr>
              <a:xfrm>
                <a:off x="5574625" y="1164500"/>
                <a:ext cx="3700" cy="7875"/>
              </a:xfrm>
              <a:custGeom>
                <a:avLst/>
                <a:gdLst/>
                <a:ahLst/>
                <a:cxnLst/>
                <a:rect l="l" t="t" r="r" b="b"/>
                <a:pathLst>
                  <a:path w="148" h="315" extrusionOk="0">
                    <a:moveTo>
                      <a:pt x="43" y="1"/>
                    </a:moveTo>
                    <a:cubicBezTo>
                      <a:pt x="1" y="1"/>
                      <a:pt x="1" y="168"/>
                      <a:pt x="1" y="210"/>
                    </a:cubicBezTo>
                    <a:cubicBezTo>
                      <a:pt x="1" y="273"/>
                      <a:pt x="43" y="315"/>
                      <a:pt x="64" y="315"/>
                    </a:cubicBezTo>
                    <a:cubicBezTo>
                      <a:pt x="85" y="315"/>
                      <a:pt x="147" y="168"/>
                      <a:pt x="147" y="105"/>
                    </a:cubicBezTo>
                    <a:cubicBezTo>
                      <a:pt x="105" y="22"/>
                      <a:pt x="64" y="1"/>
                      <a:pt x="4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45"/>
              <p:cNvSpPr/>
              <p:nvPr/>
            </p:nvSpPr>
            <p:spPr>
              <a:xfrm>
                <a:off x="5164525" y="1163450"/>
                <a:ext cx="3175" cy="9975"/>
              </a:xfrm>
              <a:custGeom>
                <a:avLst/>
                <a:gdLst/>
                <a:ahLst/>
                <a:cxnLst/>
                <a:rect l="l" t="t" r="r" b="b"/>
                <a:pathLst>
                  <a:path w="127" h="399" extrusionOk="0">
                    <a:moveTo>
                      <a:pt x="43" y="1"/>
                    </a:moveTo>
                    <a:cubicBezTo>
                      <a:pt x="1" y="22"/>
                      <a:pt x="1" y="168"/>
                      <a:pt x="1" y="252"/>
                    </a:cubicBezTo>
                    <a:cubicBezTo>
                      <a:pt x="1" y="336"/>
                      <a:pt x="1" y="398"/>
                      <a:pt x="43" y="398"/>
                    </a:cubicBezTo>
                    <a:cubicBezTo>
                      <a:pt x="63" y="398"/>
                      <a:pt x="126" y="210"/>
                      <a:pt x="105" y="126"/>
                    </a:cubicBezTo>
                    <a:cubicBezTo>
                      <a:pt x="105" y="43"/>
                      <a:pt x="63" y="1"/>
                      <a:pt x="4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45"/>
              <p:cNvSpPr/>
              <p:nvPr/>
            </p:nvSpPr>
            <p:spPr>
              <a:xfrm>
                <a:off x="1763925" y="1000775"/>
                <a:ext cx="890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106" extrusionOk="0">
                    <a:moveTo>
                      <a:pt x="105" y="1"/>
                    </a:moveTo>
                    <a:cubicBezTo>
                      <a:pt x="21" y="1"/>
                      <a:pt x="0" y="42"/>
                      <a:pt x="0" y="63"/>
                    </a:cubicBezTo>
                    <a:cubicBezTo>
                      <a:pt x="0" y="105"/>
                      <a:pt x="189" y="105"/>
                      <a:pt x="251" y="105"/>
                    </a:cubicBezTo>
                    <a:cubicBezTo>
                      <a:pt x="293" y="105"/>
                      <a:pt x="356" y="63"/>
                      <a:pt x="356" y="42"/>
                    </a:cubicBezTo>
                    <a:cubicBezTo>
                      <a:pt x="356" y="22"/>
                      <a:pt x="168" y="1"/>
                      <a:pt x="1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45"/>
              <p:cNvSpPr/>
              <p:nvPr/>
            </p:nvSpPr>
            <p:spPr>
              <a:xfrm>
                <a:off x="1748225" y="1001300"/>
                <a:ext cx="8925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357" h="106" extrusionOk="0">
                    <a:moveTo>
                      <a:pt x="105" y="1"/>
                    </a:moveTo>
                    <a:cubicBezTo>
                      <a:pt x="63" y="1"/>
                      <a:pt x="1" y="21"/>
                      <a:pt x="1" y="42"/>
                    </a:cubicBezTo>
                    <a:cubicBezTo>
                      <a:pt x="1" y="84"/>
                      <a:pt x="189" y="105"/>
                      <a:pt x="252" y="105"/>
                    </a:cubicBezTo>
                    <a:cubicBezTo>
                      <a:pt x="314" y="105"/>
                      <a:pt x="356" y="42"/>
                      <a:pt x="356" y="21"/>
                    </a:cubicBezTo>
                    <a:cubicBezTo>
                      <a:pt x="356" y="1"/>
                      <a:pt x="168" y="1"/>
                      <a:pt x="1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45"/>
              <p:cNvSpPr/>
              <p:nvPr/>
            </p:nvSpPr>
            <p:spPr>
              <a:xfrm>
                <a:off x="1681275" y="1002350"/>
                <a:ext cx="840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336" h="106" extrusionOk="0">
                    <a:moveTo>
                      <a:pt x="105" y="0"/>
                    </a:moveTo>
                    <a:cubicBezTo>
                      <a:pt x="42" y="0"/>
                      <a:pt x="0" y="42"/>
                      <a:pt x="0" y="63"/>
                    </a:cubicBezTo>
                    <a:cubicBezTo>
                      <a:pt x="0" y="84"/>
                      <a:pt x="168" y="105"/>
                      <a:pt x="231" y="105"/>
                    </a:cubicBezTo>
                    <a:cubicBezTo>
                      <a:pt x="314" y="105"/>
                      <a:pt x="335" y="63"/>
                      <a:pt x="335" y="21"/>
                    </a:cubicBezTo>
                    <a:cubicBezTo>
                      <a:pt x="335" y="0"/>
                      <a:pt x="147" y="0"/>
                      <a:pt x="1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45"/>
              <p:cNvSpPr/>
              <p:nvPr/>
            </p:nvSpPr>
            <p:spPr>
              <a:xfrm>
                <a:off x="5563650" y="1169725"/>
                <a:ext cx="4200" cy="7875"/>
              </a:xfrm>
              <a:custGeom>
                <a:avLst/>
                <a:gdLst/>
                <a:ahLst/>
                <a:cxnLst/>
                <a:rect l="l" t="t" r="r" b="b"/>
                <a:pathLst>
                  <a:path w="168" h="315" extrusionOk="0">
                    <a:moveTo>
                      <a:pt x="105" y="1"/>
                    </a:moveTo>
                    <a:cubicBezTo>
                      <a:pt x="84" y="1"/>
                      <a:pt x="0" y="189"/>
                      <a:pt x="21" y="252"/>
                    </a:cubicBezTo>
                    <a:cubicBezTo>
                      <a:pt x="63" y="294"/>
                      <a:pt x="105" y="315"/>
                      <a:pt x="126" y="315"/>
                    </a:cubicBezTo>
                    <a:cubicBezTo>
                      <a:pt x="168" y="315"/>
                      <a:pt x="168" y="168"/>
                      <a:pt x="168" y="106"/>
                    </a:cubicBezTo>
                    <a:cubicBezTo>
                      <a:pt x="168" y="43"/>
                      <a:pt x="126" y="1"/>
                      <a:pt x="1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45"/>
              <p:cNvSpPr/>
              <p:nvPr/>
            </p:nvSpPr>
            <p:spPr>
              <a:xfrm>
                <a:off x="5561025" y="1006000"/>
                <a:ext cx="8325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333" h="180" extrusionOk="0">
                    <a:moveTo>
                      <a:pt x="210" y="1"/>
                    </a:moveTo>
                    <a:lnTo>
                      <a:pt x="105" y="22"/>
                    </a:lnTo>
                    <a:cubicBezTo>
                      <a:pt x="1" y="64"/>
                      <a:pt x="126" y="147"/>
                      <a:pt x="231" y="168"/>
                    </a:cubicBezTo>
                    <a:cubicBezTo>
                      <a:pt x="250" y="176"/>
                      <a:pt x="265" y="179"/>
                      <a:pt x="277" y="179"/>
                    </a:cubicBezTo>
                    <a:cubicBezTo>
                      <a:pt x="332" y="179"/>
                      <a:pt x="317" y="108"/>
                      <a:pt x="231" y="22"/>
                    </a:cubicBezTo>
                    <a:lnTo>
                      <a:pt x="21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45"/>
              <p:cNvSpPr/>
              <p:nvPr/>
            </p:nvSpPr>
            <p:spPr>
              <a:xfrm>
                <a:off x="1760775" y="1066175"/>
                <a:ext cx="8400" cy="2250"/>
              </a:xfrm>
              <a:custGeom>
                <a:avLst/>
                <a:gdLst/>
                <a:ahLst/>
                <a:cxnLst/>
                <a:rect l="l" t="t" r="r" b="b"/>
                <a:pathLst>
                  <a:path w="336" h="90" extrusionOk="0">
                    <a:moveTo>
                      <a:pt x="105" y="0"/>
                    </a:moveTo>
                    <a:cubicBezTo>
                      <a:pt x="64" y="0"/>
                      <a:pt x="1" y="21"/>
                      <a:pt x="1" y="42"/>
                    </a:cubicBezTo>
                    <a:cubicBezTo>
                      <a:pt x="1" y="59"/>
                      <a:pt x="124" y="89"/>
                      <a:pt x="193" y="89"/>
                    </a:cubicBezTo>
                    <a:cubicBezTo>
                      <a:pt x="210" y="89"/>
                      <a:pt x="223" y="88"/>
                      <a:pt x="231" y="84"/>
                    </a:cubicBezTo>
                    <a:cubicBezTo>
                      <a:pt x="315" y="84"/>
                      <a:pt x="336" y="42"/>
                      <a:pt x="336" y="21"/>
                    </a:cubicBezTo>
                    <a:cubicBezTo>
                      <a:pt x="336" y="0"/>
                      <a:pt x="168" y="0"/>
                      <a:pt x="1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45"/>
              <p:cNvSpPr/>
              <p:nvPr/>
            </p:nvSpPr>
            <p:spPr>
              <a:xfrm>
                <a:off x="5792750" y="940625"/>
                <a:ext cx="2650" cy="945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378" extrusionOk="0">
                    <a:moveTo>
                      <a:pt x="22" y="0"/>
                    </a:moveTo>
                    <a:cubicBezTo>
                      <a:pt x="1" y="0"/>
                      <a:pt x="1" y="168"/>
                      <a:pt x="1" y="251"/>
                    </a:cubicBezTo>
                    <a:cubicBezTo>
                      <a:pt x="1" y="335"/>
                      <a:pt x="1" y="377"/>
                      <a:pt x="22" y="377"/>
                    </a:cubicBezTo>
                    <a:cubicBezTo>
                      <a:pt x="43" y="377"/>
                      <a:pt x="106" y="210"/>
                      <a:pt x="106" y="126"/>
                    </a:cubicBezTo>
                    <a:cubicBezTo>
                      <a:pt x="106" y="42"/>
                      <a:pt x="43" y="0"/>
                      <a:pt x="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45"/>
              <p:cNvSpPr/>
              <p:nvPr/>
            </p:nvSpPr>
            <p:spPr>
              <a:xfrm>
                <a:off x="1818325" y="1088000"/>
                <a:ext cx="8400" cy="2775"/>
              </a:xfrm>
              <a:custGeom>
                <a:avLst/>
                <a:gdLst/>
                <a:ahLst/>
                <a:cxnLst/>
                <a:rect l="l" t="t" r="r" b="b"/>
                <a:pathLst>
                  <a:path w="336" h="111" extrusionOk="0">
                    <a:moveTo>
                      <a:pt x="150" y="0"/>
                    </a:moveTo>
                    <a:cubicBezTo>
                      <a:pt x="133" y="0"/>
                      <a:pt x="117" y="2"/>
                      <a:pt x="105" y="6"/>
                    </a:cubicBezTo>
                    <a:cubicBezTo>
                      <a:pt x="21" y="6"/>
                      <a:pt x="0" y="48"/>
                      <a:pt x="0" y="90"/>
                    </a:cubicBezTo>
                    <a:cubicBezTo>
                      <a:pt x="0" y="110"/>
                      <a:pt x="189" y="110"/>
                      <a:pt x="231" y="110"/>
                    </a:cubicBezTo>
                    <a:cubicBezTo>
                      <a:pt x="293" y="110"/>
                      <a:pt x="335" y="90"/>
                      <a:pt x="335" y="48"/>
                    </a:cubicBezTo>
                    <a:cubicBezTo>
                      <a:pt x="335" y="31"/>
                      <a:pt x="226" y="0"/>
                      <a:pt x="1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45"/>
              <p:cNvSpPr/>
              <p:nvPr/>
            </p:nvSpPr>
            <p:spPr>
              <a:xfrm>
                <a:off x="5672975" y="943250"/>
                <a:ext cx="212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85" h="168" extrusionOk="0">
                    <a:moveTo>
                      <a:pt x="42" y="0"/>
                    </a:moveTo>
                    <a:cubicBezTo>
                      <a:pt x="42" y="0"/>
                      <a:pt x="21" y="105"/>
                      <a:pt x="0" y="126"/>
                    </a:cubicBezTo>
                    <a:cubicBezTo>
                      <a:pt x="0" y="146"/>
                      <a:pt x="42" y="167"/>
                      <a:pt x="42" y="167"/>
                    </a:cubicBezTo>
                    <a:cubicBezTo>
                      <a:pt x="84" y="167"/>
                      <a:pt x="84" y="63"/>
                      <a:pt x="84" y="42"/>
                    </a:cubicBezTo>
                    <a:cubicBezTo>
                      <a:pt x="84" y="21"/>
                      <a:pt x="42" y="0"/>
                      <a:pt x="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45"/>
              <p:cNvSpPr/>
              <p:nvPr/>
            </p:nvSpPr>
            <p:spPr>
              <a:xfrm>
                <a:off x="5833575" y="925975"/>
                <a:ext cx="210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84" h="189" extrusionOk="0">
                    <a:moveTo>
                      <a:pt x="63" y="1"/>
                    </a:moveTo>
                    <a:cubicBezTo>
                      <a:pt x="42" y="1"/>
                      <a:pt x="0" y="84"/>
                      <a:pt x="0" y="126"/>
                    </a:cubicBezTo>
                    <a:cubicBezTo>
                      <a:pt x="0" y="168"/>
                      <a:pt x="63" y="189"/>
                      <a:pt x="63" y="189"/>
                    </a:cubicBezTo>
                    <a:cubicBezTo>
                      <a:pt x="84" y="189"/>
                      <a:pt x="84" y="84"/>
                      <a:pt x="84" y="63"/>
                    </a:cubicBezTo>
                    <a:cubicBezTo>
                      <a:pt x="84" y="21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45"/>
              <p:cNvSpPr/>
              <p:nvPr/>
            </p:nvSpPr>
            <p:spPr>
              <a:xfrm>
                <a:off x="1701150" y="1011775"/>
                <a:ext cx="5250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210" h="84" extrusionOk="0">
                    <a:moveTo>
                      <a:pt x="84" y="0"/>
                    </a:moveTo>
                    <a:cubicBezTo>
                      <a:pt x="21" y="0"/>
                      <a:pt x="0" y="21"/>
                      <a:pt x="0" y="21"/>
                    </a:cubicBezTo>
                    <a:cubicBezTo>
                      <a:pt x="0" y="42"/>
                      <a:pt x="84" y="84"/>
                      <a:pt x="126" y="84"/>
                    </a:cubicBezTo>
                    <a:cubicBezTo>
                      <a:pt x="189" y="84"/>
                      <a:pt x="210" y="21"/>
                      <a:pt x="210" y="21"/>
                    </a:cubicBezTo>
                    <a:cubicBezTo>
                      <a:pt x="210" y="0"/>
                      <a:pt x="105" y="0"/>
                      <a:pt x="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45"/>
              <p:cNvSpPr/>
              <p:nvPr/>
            </p:nvSpPr>
            <p:spPr>
              <a:xfrm>
                <a:off x="1827725" y="1055250"/>
                <a:ext cx="4225" cy="3625"/>
              </a:xfrm>
              <a:custGeom>
                <a:avLst/>
                <a:gdLst/>
                <a:ahLst/>
                <a:cxnLst/>
                <a:rect l="l" t="t" r="r" b="b"/>
                <a:pathLst>
                  <a:path w="169" h="145" extrusionOk="0">
                    <a:moveTo>
                      <a:pt x="51" y="0"/>
                    </a:moveTo>
                    <a:cubicBezTo>
                      <a:pt x="20" y="0"/>
                      <a:pt x="1" y="19"/>
                      <a:pt x="1" y="19"/>
                    </a:cubicBezTo>
                    <a:lnTo>
                      <a:pt x="106" y="123"/>
                    </a:lnTo>
                    <a:cubicBezTo>
                      <a:pt x="147" y="144"/>
                      <a:pt x="168" y="144"/>
                      <a:pt x="168" y="144"/>
                    </a:cubicBezTo>
                    <a:cubicBezTo>
                      <a:pt x="168" y="144"/>
                      <a:pt x="127" y="60"/>
                      <a:pt x="106" y="19"/>
                    </a:cubicBezTo>
                    <a:cubicBezTo>
                      <a:pt x="85" y="5"/>
                      <a:pt x="66" y="0"/>
                      <a:pt x="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45"/>
              <p:cNvSpPr/>
              <p:nvPr/>
            </p:nvSpPr>
            <p:spPr>
              <a:xfrm>
                <a:off x="1779600" y="1056675"/>
                <a:ext cx="4225" cy="3225"/>
              </a:xfrm>
              <a:custGeom>
                <a:avLst/>
                <a:gdLst/>
                <a:ahLst/>
                <a:cxnLst/>
                <a:rect l="l" t="t" r="r" b="b"/>
                <a:pathLst>
                  <a:path w="169" h="129" extrusionOk="0">
                    <a:moveTo>
                      <a:pt x="145" y="0"/>
                    </a:moveTo>
                    <a:cubicBezTo>
                      <a:pt x="130" y="0"/>
                      <a:pt x="59" y="69"/>
                      <a:pt x="22" y="87"/>
                    </a:cubicBezTo>
                    <a:cubicBezTo>
                      <a:pt x="1" y="108"/>
                      <a:pt x="1" y="129"/>
                      <a:pt x="1" y="129"/>
                    </a:cubicBezTo>
                    <a:cubicBezTo>
                      <a:pt x="43" y="129"/>
                      <a:pt x="106" y="87"/>
                      <a:pt x="147" y="87"/>
                    </a:cubicBezTo>
                    <a:cubicBezTo>
                      <a:pt x="168" y="66"/>
                      <a:pt x="147" y="3"/>
                      <a:pt x="147" y="3"/>
                    </a:cubicBezTo>
                    <a:cubicBezTo>
                      <a:pt x="147" y="1"/>
                      <a:pt x="146" y="0"/>
                      <a:pt x="1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45"/>
              <p:cNvSpPr/>
              <p:nvPr/>
            </p:nvSpPr>
            <p:spPr>
              <a:xfrm>
                <a:off x="1693300" y="1038450"/>
                <a:ext cx="2125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189" extrusionOk="0">
                    <a:moveTo>
                      <a:pt x="42" y="0"/>
                    </a:moveTo>
                    <a:cubicBezTo>
                      <a:pt x="1" y="0"/>
                      <a:pt x="1" y="105"/>
                      <a:pt x="1" y="126"/>
                    </a:cubicBezTo>
                    <a:cubicBezTo>
                      <a:pt x="1" y="168"/>
                      <a:pt x="42" y="188"/>
                      <a:pt x="42" y="188"/>
                    </a:cubicBezTo>
                    <a:cubicBezTo>
                      <a:pt x="42" y="188"/>
                      <a:pt x="63" y="105"/>
                      <a:pt x="84" y="63"/>
                    </a:cubicBezTo>
                    <a:cubicBezTo>
                      <a:pt x="84" y="21"/>
                      <a:pt x="42" y="0"/>
                      <a:pt x="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45"/>
              <p:cNvSpPr/>
              <p:nvPr/>
            </p:nvSpPr>
            <p:spPr>
              <a:xfrm>
                <a:off x="5817350" y="912375"/>
                <a:ext cx="2125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189" extrusionOk="0">
                    <a:moveTo>
                      <a:pt x="63" y="1"/>
                    </a:moveTo>
                    <a:cubicBezTo>
                      <a:pt x="63" y="1"/>
                      <a:pt x="21" y="84"/>
                      <a:pt x="0" y="126"/>
                    </a:cubicBezTo>
                    <a:cubicBezTo>
                      <a:pt x="0" y="147"/>
                      <a:pt x="63" y="189"/>
                      <a:pt x="63" y="189"/>
                    </a:cubicBezTo>
                    <a:cubicBezTo>
                      <a:pt x="84" y="189"/>
                      <a:pt x="84" y="84"/>
                      <a:pt x="84" y="42"/>
                    </a:cubicBezTo>
                    <a:cubicBezTo>
                      <a:pt x="84" y="21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45"/>
              <p:cNvSpPr/>
              <p:nvPr/>
            </p:nvSpPr>
            <p:spPr>
              <a:xfrm>
                <a:off x="1961125" y="781600"/>
                <a:ext cx="3675" cy="3275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31" extrusionOk="0">
                    <a:moveTo>
                      <a:pt x="147" y="1"/>
                    </a:moveTo>
                    <a:lnTo>
                      <a:pt x="147" y="1"/>
                    </a:lnTo>
                    <a:cubicBezTo>
                      <a:pt x="147" y="1"/>
                      <a:pt x="42" y="22"/>
                      <a:pt x="21" y="42"/>
                    </a:cubicBezTo>
                    <a:cubicBezTo>
                      <a:pt x="0" y="84"/>
                      <a:pt x="21" y="126"/>
                      <a:pt x="21" y="126"/>
                    </a:cubicBezTo>
                    <a:cubicBezTo>
                      <a:pt x="21" y="129"/>
                      <a:pt x="23" y="130"/>
                      <a:pt x="26" y="130"/>
                    </a:cubicBezTo>
                    <a:cubicBezTo>
                      <a:pt x="43" y="130"/>
                      <a:pt x="108" y="79"/>
                      <a:pt x="126" y="42"/>
                    </a:cubicBezTo>
                    <a:cubicBezTo>
                      <a:pt x="147" y="22"/>
                      <a:pt x="147" y="1"/>
                      <a:pt x="14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45"/>
              <p:cNvSpPr/>
              <p:nvPr/>
            </p:nvSpPr>
            <p:spPr>
              <a:xfrm>
                <a:off x="5751950" y="992925"/>
                <a:ext cx="4225" cy="3250"/>
              </a:xfrm>
              <a:custGeom>
                <a:avLst/>
                <a:gdLst/>
                <a:ahLst/>
                <a:cxnLst/>
                <a:rect l="l" t="t" r="r" b="b"/>
                <a:pathLst>
                  <a:path w="169" h="130" extrusionOk="0">
                    <a:moveTo>
                      <a:pt x="168" y="1"/>
                    </a:moveTo>
                    <a:cubicBezTo>
                      <a:pt x="168" y="1"/>
                      <a:pt x="64" y="43"/>
                      <a:pt x="22" y="43"/>
                    </a:cubicBezTo>
                    <a:cubicBezTo>
                      <a:pt x="1" y="64"/>
                      <a:pt x="22" y="126"/>
                      <a:pt x="22" y="126"/>
                    </a:cubicBezTo>
                    <a:cubicBezTo>
                      <a:pt x="22" y="129"/>
                      <a:pt x="23" y="130"/>
                      <a:pt x="25" y="130"/>
                    </a:cubicBezTo>
                    <a:cubicBezTo>
                      <a:pt x="39" y="130"/>
                      <a:pt x="108" y="61"/>
                      <a:pt x="126" y="43"/>
                    </a:cubicBezTo>
                    <a:cubicBezTo>
                      <a:pt x="168" y="22"/>
                      <a:pt x="168" y="1"/>
                      <a:pt x="1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45"/>
              <p:cNvSpPr/>
              <p:nvPr/>
            </p:nvSpPr>
            <p:spPr>
              <a:xfrm>
                <a:off x="5756150" y="989175"/>
                <a:ext cx="3675" cy="3775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51" extrusionOk="0">
                    <a:moveTo>
                      <a:pt x="123" y="1"/>
                    </a:moveTo>
                    <a:cubicBezTo>
                      <a:pt x="108" y="1"/>
                      <a:pt x="40" y="69"/>
                      <a:pt x="21" y="88"/>
                    </a:cubicBezTo>
                    <a:cubicBezTo>
                      <a:pt x="0" y="109"/>
                      <a:pt x="0" y="151"/>
                      <a:pt x="0" y="151"/>
                    </a:cubicBezTo>
                    <a:cubicBezTo>
                      <a:pt x="0" y="151"/>
                      <a:pt x="105" y="88"/>
                      <a:pt x="126" y="88"/>
                    </a:cubicBezTo>
                    <a:cubicBezTo>
                      <a:pt x="147" y="67"/>
                      <a:pt x="126" y="46"/>
                      <a:pt x="126" y="4"/>
                    </a:cubicBezTo>
                    <a:cubicBezTo>
                      <a:pt x="126" y="2"/>
                      <a:pt x="125" y="1"/>
                      <a:pt x="12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45"/>
              <p:cNvSpPr/>
              <p:nvPr/>
            </p:nvSpPr>
            <p:spPr>
              <a:xfrm>
                <a:off x="1776475" y="1059900"/>
                <a:ext cx="420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50" extrusionOk="0">
                    <a:moveTo>
                      <a:pt x="168" y="0"/>
                    </a:moveTo>
                    <a:cubicBezTo>
                      <a:pt x="168" y="0"/>
                      <a:pt x="63" y="63"/>
                      <a:pt x="21" y="63"/>
                    </a:cubicBezTo>
                    <a:cubicBezTo>
                      <a:pt x="0" y="84"/>
                      <a:pt x="21" y="146"/>
                      <a:pt x="21" y="146"/>
                    </a:cubicBezTo>
                    <a:cubicBezTo>
                      <a:pt x="21" y="149"/>
                      <a:pt x="22" y="150"/>
                      <a:pt x="24" y="150"/>
                    </a:cubicBezTo>
                    <a:cubicBezTo>
                      <a:pt x="39" y="150"/>
                      <a:pt x="107" y="81"/>
                      <a:pt x="126" y="63"/>
                    </a:cubicBezTo>
                    <a:cubicBezTo>
                      <a:pt x="168" y="42"/>
                      <a:pt x="168" y="0"/>
                      <a:pt x="1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45"/>
              <p:cNvSpPr/>
              <p:nvPr/>
            </p:nvSpPr>
            <p:spPr>
              <a:xfrm>
                <a:off x="5670350" y="1027450"/>
                <a:ext cx="21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5" h="190" extrusionOk="0">
                    <a:moveTo>
                      <a:pt x="43" y="1"/>
                    </a:moveTo>
                    <a:cubicBezTo>
                      <a:pt x="22" y="1"/>
                      <a:pt x="1" y="84"/>
                      <a:pt x="1" y="126"/>
                    </a:cubicBezTo>
                    <a:cubicBezTo>
                      <a:pt x="1" y="147"/>
                      <a:pt x="43" y="189"/>
                      <a:pt x="43" y="189"/>
                    </a:cubicBezTo>
                    <a:cubicBezTo>
                      <a:pt x="85" y="189"/>
                      <a:pt x="85" y="84"/>
                      <a:pt x="85" y="43"/>
                    </a:cubicBezTo>
                    <a:cubicBezTo>
                      <a:pt x="85" y="22"/>
                      <a:pt x="43" y="1"/>
                      <a:pt x="4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45"/>
              <p:cNvSpPr/>
              <p:nvPr/>
            </p:nvSpPr>
            <p:spPr>
              <a:xfrm>
                <a:off x="1844475" y="1086050"/>
                <a:ext cx="2125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189" extrusionOk="0">
                    <a:moveTo>
                      <a:pt x="63" y="0"/>
                    </a:moveTo>
                    <a:cubicBezTo>
                      <a:pt x="63" y="0"/>
                      <a:pt x="21" y="105"/>
                      <a:pt x="1" y="126"/>
                    </a:cubicBezTo>
                    <a:cubicBezTo>
                      <a:pt x="1" y="168"/>
                      <a:pt x="63" y="188"/>
                      <a:pt x="63" y="188"/>
                    </a:cubicBezTo>
                    <a:cubicBezTo>
                      <a:pt x="84" y="188"/>
                      <a:pt x="84" y="84"/>
                      <a:pt x="84" y="63"/>
                    </a:cubicBezTo>
                    <a:cubicBezTo>
                      <a:pt x="84" y="21"/>
                      <a:pt x="63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45"/>
              <p:cNvSpPr/>
              <p:nvPr/>
            </p:nvSpPr>
            <p:spPr>
              <a:xfrm>
                <a:off x="1777000" y="1088125"/>
                <a:ext cx="21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5" h="190" extrusionOk="0">
                    <a:moveTo>
                      <a:pt x="63" y="1"/>
                    </a:moveTo>
                    <a:cubicBezTo>
                      <a:pt x="63" y="1"/>
                      <a:pt x="42" y="85"/>
                      <a:pt x="0" y="126"/>
                    </a:cubicBezTo>
                    <a:cubicBezTo>
                      <a:pt x="0" y="168"/>
                      <a:pt x="63" y="189"/>
                      <a:pt x="63" y="189"/>
                    </a:cubicBezTo>
                    <a:cubicBezTo>
                      <a:pt x="84" y="189"/>
                      <a:pt x="84" y="85"/>
                      <a:pt x="84" y="43"/>
                    </a:cubicBezTo>
                    <a:cubicBezTo>
                      <a:pt x="84" y="22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11" name="Google Shape;1711;p45"/>
            <p:cNvSpPr/>
            <p:nvPr/>
          </p:nvSpPr>
          <p:spPr>
            <a:xfrm rot="10800000">
              <a:off x="-1433796" y="3962166"/>
              <a:ext cx="4380573" cy="547662"/>
            </a:xfrm>
            <a:custGeom>
              <a:avLst/>
              <a:gdLst/>
              <a:ahLst/>
              <a:cxnLst/>
              <a:rect l="l" t="t" r="r" b="b"/>
              <a:pathLst>
                <a:path w="162892" h="16621" extrusionOk="0">
                  <a:moveTo>
                    <a:pt x="145127" y="1055"/>
                  </a:moveTo>
                  <a:cubicBezTo>
                    <a:pt x="145303" y="1055"/>
                    <a:pt x="145480" y="1111"/>
                    <a:pt x="145650" y="1179"/>
                  </a:cubicBezTo>
                  <a:cubicBezTo>
                    <a:pt x="145336" y="1179"/>
                    <a:pt x="145002" y="1200"/>
                    <a:pt x="144688" y="1200"/>
                  </a:cubicBezTo>
                  <a:cubicBezTo>
                    <a:pt x="144831" y="1095"/>
                    <a:pt x="144979" y="1055"/>
                    <a:pt x="145127" y="1055"/>
                  </a:cubicBezTo>
                  <a:close/>
                  <a:moveTo>
                    <a:pt x="151556" y="1092"/>
                  </a:moveTo>
                  <a:cubicBezTo>
                    <a:pt x="151626" y="1092"/>
                    <a:pt x="151676" y="1161"/>
                    <a:pt x="151676" y="1179"/>
                  </a:cubicBezTo>
                  <a:cubicBezTo>
                    <a:pt x="151676" y="1200"/>
                    <a:pt x="151613" y="1242"/>
                    <a:pt x="151572" y="1242"/>
                  </a:cubicBezTo>
                  <a:cubicBezTo>
                    <a:pt x="151509" y="1242"/>
                    <a:pt x="151321" y="1200"/>
                    <a:pt x="151300" y="1179"/>
                  </a:cubicBezTo>
                  <a:cubicBezTo>
                    <a:pt x="151300" y="1158"/>
                    <a:pt x="151488" y="1117"/>
                    <a:pt x="151530" y="1096"/>
                  </a:cubicBezTo>
                  <a:cubicBezTo>
                    <a:pt x="151539" y="1093"/>
                    <a:pt x="151548" y="1092"/>
                    <a:pt x="151556" y="1092"/>
                  </a:cubicBezTo>
                  <a:close/>
                  <a:moveTo>
                    <a:pt x="153915" y="1200"/>
                  </a:moveTo>
                  <a:cubicBezTo>
                    <a:pt x="153915" y="1200"/>
                    <a:pt x="153936" y="1305"/>
                    <a:pt x="153936" y="1347"/>
                  </a:cubicBezTo>
                  <a:cubicBezTo>
                    <a:pt x="153936" y="1368"/>
                    <a:pt x="153894" y="1389"/>
                    <a:pt x="153894" y="1389"/>
                  </a:cubicBezTo>
                  <a:cubicBezTo>
                    <a:pt x="153873" y="1389"/>
                    <a:pt x="153873" y="1368"/>
                    <a:pt x="153873" y="1347"/>
                  </a:cubicBezTo>
                  <a:cubicBezTo>
                    <a:pt x="153873" y="1305"/>
                    <a:pt x="153894" y="1242"/>
                    <a:pt x="153915" y="1200"/>
                  </a:cubicBezTo>
                  <a:close/>
                  <a:moveTo>
                    <a:pt x="139603" y="1389"/>
                  </a:moveTo>
                  <a:cubicBezTo>
                    <a:pt x="139666" y="1389"/>
                    <a:pt x="139687" y="1451"/>
                    <a:pt x="139687" y="1451"/>
                  </a:cubicBezTo>
                  <a:cubicBezTo>
                    <a:pt x="139687" y="1472"/>
                    <a:pt x="139645" y="1472"/>
                    <a:pt x="139603" y="1472"/>
                  </a:cubicBezTo>
                  <a:cubicBezTo>
                    <a:pt x="139561" y="1472"/>
                    <a:pt x="139478" y="1451"/>
                    <a:pt x="139478" y="1409"/>
                  </a:cubicBezTo>
                  <a:cubicBezTo>
                    <a:pt x="139478" y="1389"/>
                    <a:pt x="139582" y="1389"/>
                    <a:pt x="139603" y="1389"/>
                  </a:cubicBezTo>
                  <a:close/>
                  <a:moveTo>
                    <a:pt x="154564" y="1409"/>
                  </a:moveTo>
                  <a:cubicBezTo>
                    <a:pt x="154626" y="1409"/>
                    <a:pt x="154815" y="1472"/>
                    <a:pt x="154815" y="1472"/>
                  </a:cubicBezTo>
                  <a:cubicBezTo>
                    <a:pt x="154815" y="1472"/>
                    <a:pt x="154647" y="1514"/>
                    <a:pt x="154606" y="1556"/>
                  </a:cubicBezTo>
                  <a:cubicBezTo>
                    <a:pt x="154599" y="1558"/>
                    <a:pt x="154592" y="1559"/>
                    <a:pt x="154584" y="1559"/>
                  </a:cubicBezTo>
                  <a:cubicBezTo>
                    <a:pt x="154525" y="1559"/>
                    <a:pt x="154459" y="1491"/>
                    <a:pt x="154459" y="1472"/>
                  </a:cubicBezTo>
                  <a:cubicBezTo>
                    <a:pt x="154459" y="1451"/>
                    <a:pt x="154522" y="1409"/>
                    <a:pt x="154564" y="1409"/>
                  </a:cubicBezTo>
                  <a:close/>
                  <a:moveTo>
                    <a:pt x="155401" y="1598"/>
                  </a:moveTo>
                  <a:cubicBezTo>
                    <a:pt x="155463" y="1598"/>
                    <a:pt x="155673" y="1661"/>
                    <a:pt x="155694" y="1661"/>
                  </a:cubicBezTo>
                  <a:cubicBezTo>
                    <a:pt x="155694" y="1661"/>
                    <a:pt x="155484" y="1681"/>
                    <a:pt x="155401" y="1681"/>
                  </a:cubicBezTo>
                  <a:cubicBezTo>
                    <a:pt x="155338" y="1681"/>
                    <a:pt x="155275" y="1640"/>
                    <a:pt x="155275" y="1619"/>
                  </a:cubicBezTo>
                  <a:cubicBezTo>
                    <a:pt x="155275" y="1619"/>
                    <a:pt x="155338" y="1598"/>
                    <a:pt x="155401" y="1598"/>
                  </a:cubicBezTo>
                  <a:close/>
                  <a:moveTo>
                    <a:pt x="156171" y="1754"/>
                  </a:moveTo>
                  <a:cubicBezTo>
                    <a:pt x="156225" y="1754"/>
                    <a:pt x="156279" y="1811"/>
                    <a:pt x="156279" y="1828"/>
                  </a:cubicBezTo>
                  <a:cubicBezTo>
                    <a:pt x="156279" y="1870"/>
                    <a:pt x="156217" y="1891"/>
                    <a:pt x="156175" y="1891"/>
                  </a:cubicBezTo>
                  <a:cubicBezTo>
                    <a:pt x="156091" y="1891"/>
                    <a:pt x="155903" y="1870"/>
                    <a:pt x="155924" y="1828"/>
                  </a:cubicBezTo>
                  <a:cubicBezTo>
                    <a:pt x="155924" y="1828"/>
                    <a:pt x="156091" y="1786"/>
                    <a:pt x="156133" y="1765"/>
                  </a:cubicBezTo>
                  <a:cubicBezTo>
                    <a:pt x="156145" y="1757"/>
                    <a:pt x="156158" y="1754"/>
                    <a:pt x="156171" y="1754"/>
                  </a:cubicBezTo>
                  <a:close/>
                  <a:moveTo>
                    <a:pt x="136109" y="1828"/>
                  </a:moveTo>
                  <a:cubicBezTo>
                    <a:pt x="136151" y="1828"/>
                    <a:pt x="136339" y="1870"/>
                    <a:pt x="136339" y="1891"/>
                  </a:cubicBezTo>
                  <a:cubicBezTo>
                    <a:pt x="136339" y="1891"/>
                    <a:pt x="136193" y="1933"/>
                    <a:pt x="136130" y="1974"/>
                  </a:cubicBezTo>
                  <a:cubicBezTo>
                    <a:pt x="136125" y="1977"/>
                    <a:pt x="136120" y="1978"/>
                    <a:pt x="136115" y="1978"/>
                  </a:cubicBezTo>
                  <a:cubicBezTo>
                    <a:pt x="136071" y="1978"/>
                    <a:pt x="136004" y="1909"/>
                    <a:pt x="136004" y="1891"/>
                  </a:cubicBezTo>
                  <a:cubicBezTo>
                    <a:pt x="136004" y="1870"/>
                    <a:pt x="136046" y="1828"/>
                    <a:pt x="136109" y="1828"/>
                  </a:cubicBezTo>
                  <a:close/>
                  <a:moveTo>
                    <a:pt x="142533" y="1870"/>
                  </a:moveTo>
                  <a:cubicBezTo>
                    <a:pt x="142595" y="1870"/>
                    <a:pt x="142784" y="1912"/>
                    <a:pt x="142784" y="1912"/>
                  </a:cubicBezTo>
                  <a:cubicBezTo>
                    <a:pt x="142784" y="1912"/>
                    <a:pt x="142616" y="1974"/>
                    <a:pt x="142574" y="1995"/>
                  </a:cubicBezTo>
                  <a:cubicBezTo>
                    <a:pt x="142568" y="1998"/>
                    <a:pt x="142560" y="1999"/>
                    <a:pt x="142553" y="1999"/>
                  </a:cubicBezTo>
                  <a:cubicBezTo>
                    <a:pt x="142494" y="1999"/>
                    <a:pt x="142428" y="1930"/>
                    <a:pt x="142428" y="1912"/>
                  </a:cubicBezTo>
                  <a:cubicBezTo>
                    <a:pt x="142428" y="1891"/>
                    <a:pt x="142491" y="1870"/>
                    <a:pt x="142533" y="1870"/>
                  </a:cubicBezTo>
                  <a:close/>
                  <a:moveTo>
                    <a:pt x="141405" y="1892"/>
                  </a:moveTo>
                  <a:cubicBezTo>
                    <a:pt x="141583" y="1892"/>
                    <a:pt x="141765" y="1948"/>
                    <a:pt x="141947" y="2016"/>
                  </a:cubicBezTo>
                  <a:cubicBezTo>
                    <a:pt x="141633" y="2016"/>
                    <a:pt x="141277" y="2016"/>
                    <a:pt x="140963" y="2037"/>
                  </a:cubicBezTo>
                  <a:cubicBezTo>
                    <a:pt x="141107" y="1932"/>
                    <a:pt x="141255" y="1892"/>
                    <a:pt x="141405" y="1892"/>
                  </a:cubicBezTo>
                  <a:close/>
                  <a:moveTo>
                    <a:pt x="145211" y="1661"/>
                  </a:moveTo>
                  <a:lnTo>
                    <a:pt x="145859" y="1891"/>
                  </a:lnTo>
                  <a:lnTo>
                    <a:pt x="146278" y="2079"/>
                  </a:lnTo>
                  <a:cubicBezTo>
                    <a:pt x="146509" y="2054"/>
                    <a:pt x="146652" y="2043"/>
                    <a:pt x="146704" y="2043"/>
                  </a:cubicBezTo>
                  <a:cubicBezTo>
                    <a:pt x="146783" y="2043"/>
                    <a:pt x="146645" y="2070"/>
                    <a:pt x="146278" y="2121"/>
                  </a:cubicBezTo>
                  <a:lnTo>
                    <a:pt x="145190" y="2121"/>
                  </a:lnTo>
                  <a:cubicBezTo>
                    <a:pt x="144583" y="2016"/>
                    <a:pt x="144081" y="1870"/>
                    <a:pt x="144081" y="1828"/>
                  </a:cubicBezTo>
                  <a:cubicBezTo>
                    <a:pt x="144081" y="1807"/>
                    <a:pt x="144583" y="1723"/>
                    <a:pt x="145211" y="1661"/>
                  </a:cubicBezTo>
                  <a:close/>
                  <a:moveTo>
                    <a:pt x="139919" y="1931"/>
                  </a:moveTo>
                  <a:cubicBezTo>
                    <a:pt x="140099" y="1931"/>
                    <a:pt x="140117" y="2164"/>
                    <a:pt x="139939" y="2164"/>
                  </a:cubicBezTo>
                  <a:cubicBezTo>
                    <a:pt x="139932" y="2164"/>
                    <a:pt x="139925" y="2164"/>
                    <a:pt x="139917" y="2163"/>
                  </a:cubicBezTo>
                  <a:cubicBezTo>
                    <a:pt x="139687" y="2142"/>
                    <a:pt x="139499" y="2037"/>
                    <a:pt x="139499" y="2016"/>
                  </a:cubicBezTo>
                  <a:cubicBezTo>
                    <a:pt x="139499" y="1974"/>
                    <a:pt x="139687" y="1933"/>
                    <a:pt x="139896" y="1933"/>
                  </a:cubicBezTo>
                  <a:cubicBezTo>
                    <a:pt x="139904" y="1932"/>
                    <a:pt x="139911" y="1931"/>
                    <a:pt x="139919" y="1931"/>
                  </a:cubicBezTo>
                  <a:close/>
                  <a:moveTo>
                    <a:pt x="43618" y="4749"/>
                  </a:moveTo>
                  <a:cubicBezTo>
                    <a:pt x="45056" y="4749"/>
                    <a:pt x="46054" y="4768"/>
                    <a:pt x="46054" y="4799"/>
                  </a:cubicBezTo>
                  <a:cubicBezTo>
                    <a:pt x="46054" y="4820"/>
                    <a:pt x="44171" y="4862"/>
                    <a:pt x="41890" y="4925"/>
                  </a:cubicBezTo>
                  <a:lnTo>
                    <a:pt x="29922" y="5218"/>
                  </a:lnTo>
                  <a:cubicBezTo>
                    <a:pt x="28771" y="5239"/>
                    <a:pt x="27730" y="5249"/>
                    <a:pt x="26977" y="5249"/>
                  </a:cubicBezTo>
                  <a:cubicBezTo>
                    <a:pt x="26223" y="5249"/>
                    <a:pt x="25758" y="5239"/>
                    <a:pt x="25758" y="5218"/>
                  </a:cubicBezTo>
                  <a:lnTo>
                    <a:pt x="25758" y="5176"/>
                  </a:lnTo>
                  <a:lnTo>
                    <a:pt x="25779" y="5155"/>
                  </a:lnTo>
                  <a:cubicBezTo>
                    <a:pt x="25821" y="5134"/>
                    <a:pt x="27725" y="5071"/>
                    <a:pt x="30005" y="5029"/>
                  </a:cubicBezTo>
                  <a:lnTo>
                    <a:pt x="41890" y="4757"/>
                  </a:lnTo>
                  <a:cubicBezTo>
                    <a:pt x="42507" y="4752"/>
                    <a:pt x="43092" y="4749"/>
                    <a:pt x="43618" y="4749"/>
                  </a:cubicBezTo>
                  <a:close/>
                  <a:moveTo>
                    <a:pt x="156279" y="5699"/>
                  </a:moveTo>
                  <a:cubicBezTo>
                    <a:pt x="156300" y="5699"/>
                    <a:pt x="156405" y="5741"/>
                    <a:pt x="156405" y="5762"/>
                  </a:cubicBezTo>
                  <a:cubicBezTo>
                    <a:pt x="156405" y="5783"/>
                    <a:pt x="156300" y="5783"/>
                    <a:pt x="156279" y="5783"/>
                  </a:cubicBezTo>
                  <a:cubicBezTo>
                    <a:pt x="156217" y="5783"/>
                    <a:pt x="156196" y="5741"/>
                    <a:pt x="156196" y="5741"/>
                  </a:cubicBezTo>
                  <a:cubicBezTo>
                    <a:pt x="156196" y="5699"/>
                    <a:pt x="156238" y="5699"/>
                    <a:pt x="156279" y="5699"/>
                  </a:cubicBezTo>
                  <a:close/>
                  <a:moveTo>
                    <a:pt x="4855" y="5783"/>
                  </a:moveTo>
                  <a:cubicBezTo>
                    <a:pt x="5002" y="5783"/>
                    <a:pt x="5378" y="5803"/>
                    <a:pt x="5378" y="5845"/>
                  </a:cubicBezTo>
                  <a:cubicBezTo>
                    <a:pt x="5378" y="5866"/>
                    <a:pt x="5023" y="5908"/>
                    <a:pt x="4897" y="5908"/>
                  </a:cubicBezTo>
                  <a:cubicBezTo>
                    <a:pt x="4868" y="5916"/>
                    <a:pt x="4841" y="5920"/>
                    <a:pt x="4814" y="5920"/>
                  </a:cubicBezTo>
                  <a:cubicBezTo>
                    <a:pt x="4706" y="5920"/>
                    <a:pt x="4625" y="5862"/>
                    <a:pt x="4625" y="5845"/>
                  </a:cubicBezTo>
                  <a:cubicBezTo>
                    <a:pt x="4604" y="5803"/>
                    <a:pt x="4730" y="5783"/>
                    <a:pt x="4855" y="5783"/>
                  </a:cubicBezTo>
                  <a:close/>
                  <a:moveTo>
                    <a:pt x="153546" y="7035"/>
                  </a:moveTo>
                  <a:cubicBezTo>
                    <a:pt x="153623" y="7035"/>
                    <a:pt x="153706" y="7103"/>
                    <a:pt x="153706" y="7122"/>
                  </a:cubicBezTo>
                  <a:cubicBezTo>
                    <a:pt x="153706" y="7143"/>
                    <a:pt x="153622" y="7163"/>
                    <a:pt x="153517" y="7163"/>
                  </a:cubicBezTo>
                  <a:cubicBezTo>
                    <a:pt x="153413" y="7163"/>
                    <a:pt x="153162" y="7122"/>
                    <a:pt x="153162" y="7122"/>
                  </a:cubicBezTo>
                  <a:cubicBezTo>
                    <a:pt x="153162" y="7122"/>
                    <a:pt x="153413" y="7059"/>
                    <a:pt x="153517" y="7038"/>
                  </a:cubicBezTo>
                  <a:cubicBezTo>
                    <a:pt x="153527" y="7036"/>
                    <a:pt x="153536" y="7035"/>
                    <a:pt x="153546" y="7035"/>
                  </a:cubicBezTo>
                  <a:close/>
                  <a:moveTo>
                    <a:pt x="4813" y="7268"/>
                  </a:moveTo>
                  <a:cubicBezTo>
                    <a:pt x="5127" y="7268"/>
                    <a:pt x="5420" y="7310"/>
                    <a:pt x="5420" y="7331"/>
                  </a:cubicBezTo>
                  <a:cubicBezTo>
                    <a:pt x="5441" y="7352"/>
                    <a:pt x="5148" y="7415"/>
                    <a:pt x="4834" y="7456"/>
                  </a:cubicBezTo>
                  <a:cubicBezTo>
                    <a:pt x="4733" y="7475"/>
                    <a:pt x="4579" y="7483"/>
                    <a:pt x="4414" y="7483"/>
                  </a:cubicBezTo>
                  <a:cubicBezTo>
                    <a:pt x="4036" y="7483"/>
                    <a:pt x="3600" y="7444"/>
                    <a:pt x="3600" y="7415"/>
                  </a:cubicBezTo>
                  <a:cubicBezTo>
                    <a:pt x="3600" y="7352"/>
                    <a:pt x="4500" y="7268"/>
                    <a:pt x="4813" y="7268"/>
                  </a:cubicBezTo>
                  <a:close/>
                  <a:moveTo>
                    <a:pt x="2972" y="7666"/>
                  </a:moveTo>
                  <a:cubicBezTo>
                    <a:pt x="3077" y="7666"/>
                    <a:pt x="3349" y="7728"/>
                    <a:pt x="3349" y="7728"/>
                  </a:cubicBezTo>
                  <a:cubicBezTo>
                    <a:pt x="3349" y="7728"/>
                    <a:pt x="3077" y="7770"/>
                    <a:pt x="2972" y="7791"/>
                  </a:cubicBezTo>
                  <a:cubicBezTo>
                    <a:pt x="2952" y="7799"/>
                    <a:pt x="2933" y="7803"/>
                    <a:pt x="2916" y="7803"/>
                  </a:cubicBezTo>
                  <a:cubicBezTo>
                    <a:pt x="2845" y="7803"/>
                    <a:pt x="2805" y="7745"/>
                    <a:pt x="2805" y="7728"/>
                  </a:cubicBezTo>
                  <a:cubicBezTo>
                    <a:pt x="2805" y="7687"/>
                    <a:pt x="2867" y="7666"/>
                    <a:pt x="2972" y="7666"/>
                  </a:cubicBezTo>
                  <a:close/>
                  <a:moveTo>
                    <a:pt x="3139" y="8461"/>
                  </a:moveTo>
                  <a:cubicBezTo>
                    <a:pt x="3286" y="8461"/>
                    <a:pt x="3432" y="8482"/>
                    <a:pt x="3432" y="8503"/>
                  </a:cubicBezTo>
                  <a:cubicBezTo>
                    <a:pt x="3432" y="8503"/>
                    <a:pt x="3286" y="8524"/>
                    <a:pt x="3139" y="8524"/>
                  </a:cubicBezTo>
                  <a:cubicBezTo>
                    <a:pt x="2972" y="8524"/>
                    <a:pt x="2595" y="8503"/>
                    <a:pt x="2595" y="8503"/>
                  </a:cubicBezTo>
                  <a:cubicBezTo>
                    <a:pt x="2595" y="8482"/>
                    <a:pt x="2972" y="8461"/>
                    <a:pt x="3139" y="8461"/>
                  </a:cubicBezTo>
                  <a:close/>
                  <a:moveTo>
                    <a:pt x="4714" y="8517"/>
                  </a:moveTo>
                  <a:cubicBezTo>
                    <a:pt x="4832" y="8517"/>
                    <a:pt x="4933" y="8530"/>
                    <a:pt x="4960" y="8565"/>
                  </a:cubicBezTo>
                  <a:cubicBezTo>
                    <a:pt x="5014" y="8601"/>
                    <a:pt x="4697" y="8745"/>
                    <a:pt x="4487" y="8745"/>
                  </a:cubicBezTo>
                  <a:cubicBezTo>
                    <a:pt x="4453" y="8745"/>
                    <a:pt x="4421" y="8742"/>
                    <a:pt x="4395" y="8733"/>
                  </a:cubicBezTo>
                  <a:cubicBezTo>
                    <a:pt x="4207" y="8670"/>
                    <a:pt x="4165" y="8607"/>
                    <a:pt x="4290" y="8565"/>
                  </a:cubicBezTo>
                  <a:cubicBezTo>
                    <a:pt x="4363" y="8541"/>
                    <a:pt x="4554" y="8517"/>
                    <a:pt x="4714" y="8517"/>
                  </a:cubicBezTo>
                  <a:close/>
                  <a:moveTo>
                    <a:pt x="157472" y="9005"/>
                  </a:moveTo>
                  <a:cubicBezTo>
                    <a:pt x="157514" y="9005"/>
                    <a:pt x="157556" y="9047"/>
                    <a:pt x="157556" y="9047"/>
                  </a:cubicBezTo>
                  <a:cubicBezTo>
                    <a:pt x="157556" y="9088"/>
                    <a:pt x="157493" y="9088"/>
                    <a:pt x="157472" y="9088"/>
                  </a:cubicBezTo>
                  <a:cubicBezTo>
                    <a:pt x="157466" y="9091"/>
                    <a:pt x="157459" y="9093"/>
                    <a:pt x="157451" y="9093"/>
                  </a:cubicBezTo>
                  <a:cubicBezTo>
                    <a:pt x="157403" y="9093"/>
                    <a:pt x="157329" y="9044"/>
                    <a:pt x="157347" y="9026"/>
                  </a:cubicBezTo>
                  <a:cubicBezTo>
                    <a:pt x="157347" y="9005"/>
                    <a:pt x="157451" y="9005"/>
                    <a:pt x="157472" y="9005"/>
                  </a:cubicBezTo>
                  <a:close/>
                  <a:moveTo>
                    <a:pt x="4109" y="10613"/>
                  </a:moveTo>
                  <a:cubicBezTo>
                    <a:pt x="4186" y="10613"/>
                    <a:pt x="4269" y="10681"/>
                    <a:pt x="4269" y="10700"/>
                  </a:cubicBezTo>
                  <a:cubicBezTo>
                    <a:pt x="4269" y="10720"/>
                    <a:pt x="4186" y="10762"/>
                    <a:pt x="4081" y="10762"/>
                  </a:cubicBezTo>
                  <a:cubicBezTo>
                    <a:pt x="3976" y="10762"/>
                    <a:pt x="3704" y="10720"/>
                    <a:pt x="3704" y="10700"/>
                  </a:cubicBezTo>
                  <a:cubicBezTo>
                    <a:pt x="3704" y="10700"/>
                    <a:pt x="3976" y="10658"/>
                    <a:pt x="4081" y="10616"/>
                  </a:cubicBezTo>
                  <a:cubicBezTo>
                    <a:pt x="4090" y="10614"/>
                    <a:pt x="4100" y="10613"/>
                    <a:pt x="4109" y="10613"/>
                  </a:cubicBezTo>
                  <a:close/>
                  <a:moveTo>
                    <a:pt x="4625" y="10595"/>
                  </a:moveTo>
                  <a:cubicBezTo>
                    <a:pt x="4625" y="10595"/>
                    <a:pt x="4646" y="10700"/>
                    <a:pt x="4646" y="10720"/>
                  </a:cubicBezTo>
                  <a:cubicBezTo>
                    <a:pt x="4646" y="10762"/>
                    <a:pt x="4604" y="10783"/>
                    <a:pt x="4604" y="10783"/>
                  </a:cubicBezTo>
                  <a:cubicBezTo>
                    <a:pt x="4583" y="10783"/>
                    <a:pt x="4583" y="10762"/>
                    <a:pt x="4583" y="10720"/>
                  </a:cubicBezTo>
                  <a:cubicBezTo>
                    <a:pt x="4583" y="10679"/>
                    <a:pt x="4604" y="10595"/>
                    <a:pt x="4625" y="10595"/>
                  </a:cubicBezTo>
                  <a:close/>
                  <a:moveTo>
                    <a:pt x="145969" y="10750"/>
                  </a:moveTo>
                  <a:cubicBezTo>
                    <a:pt x="146125" y="10750"/>
                    <a:pt x="146112" y="10813"/>
                    <a:pt x="146069" y="11013"/>
                  </a:cubicBezTo>
                  <a:cubicBezTo>
                    <a:pt x="145964" y="10972"/>
                    <a:pt x="145839" y="10909"/>
                    <a:pt x="145629" y="10783"/>
                  </a:cubicBezTo>
                  <a:cubicBezTo>
                    <a:pt x="145788" y="10763"/>
                    <a:pt x="145897" y="10750"/>
                    <a:pt x="145969" y="10750"/>
                  </a:cubicBezTo>
                  <a:close/>
                  <a:moveTo>
                    <a:pt x="144701" y="11531"/>
                  </a:moveTo>
                  <a:cubicBezTo>
                    <a:pt x="144793" y="11531"/>
                    <a:pt x="144922" y="11565"/>
                    <a:pt x="144939" y="11599"/>
                  </a:cubicBezTo>
                  <a:cubicBezTo>
                    <a:pt x="144939" y="11599"/>
                    <a:pt x="144730" y="11620"/>
                    <a:pt x="144646" y="11620"/>
                  </a:cubicBezTo>
                  <a:cubicBezTo>
                    <a:pt x="144583" y="11620"/>
                    <a:pt x="144520" y="11578"/>
                    <a:pt x="144520" y="11557"/>
                  </a:cubicBezTo>
                  <a:cubicBezTo>
                    <a:pt x="144520" y="11557"/>
                    <a:pt x="144583" y="11537"/>
                    <a:pt x="144646" y="11537"/>
                  </a:cubicBezTo>
                  <a:cubicBezTo>
                    <a:pt x="144661" y="11533"/>
                    <a:pt x="144680" y="11531"/>
                    <a:pt x="144701" y="11531"/>
                  </a:cubicBezTo>
                  <a:close/>
                  <a:moveTo>
                    <a:pt x="94994" y="12980"/>
                  </a:moveTo>
                  <a:cubicBezTo>
                    <a:pt x="95015" y="12980"/>
                    <a:pt x="95120" y="13001"/>
                    <a:pt x="95120" y="13022"/>
                  </a:cubicBezTo>
                  <a:cubicBezTo>
                    <a:pt x="95120" y="13064"/>
                    <a:pt x="95015" y="13064"/>
                    <a:pt x="94994" y="13064"/>
                  </a:cubicBezTo>
                  <a:cubicBezTo>
                    <a:pt x="94931" y="13064"/>
                    <a:pt x="94910" y="13001"/>
                    <a:pt x="94910" y="13001"/>
                  </a:cubicBezTo>
                  <a:cubicBezTo>
                    <a:pt x="94910" y="12980"/>
                    <a:pt x="94952" y="12980"/>
                    <a:pt x="94994" y="12980"/>
                  </a:cubicBezTo>
                  <a:close/>
                  <a:moveTo>
                    <a:pt x="78611" y="12897"/>
                  </a:moveTo>
                  <a:cubicBezTo>
                    <a:pt x="78611" y="12897"/>
                    <a:pt x="78653" y="13001"/>
                    <a:pt x="78653" y="13022"/>
                  </a:cubicBezTo>
                  <a:cubicBezTo>
                    <a:pt x="78653" y="13064"/>
                    <a:pt x="78590" y="13085"/>
                    <a:pt x="78590" y="13085"/>
                  </a:cubicBezTo>
                  <a:cubicBezTo>
                    <a:pt x="78569" y="13085"/>
                    <a:pt x="78569" y="13064"/>
                    <a:pt x="78569" y="13022"/>
                  </a:cubicBezTo>
                  <a:cubicBezTo>
                    <a:pt x="78569" y="13001"/>
                    <a:pt x="78611" y="12897"/>
                    <a:pt x="78611" y="12897"/>
                  </a:cubicBezTo>
                  <a:close/>
                  <a:moveTo>
                    <a:pt x="91877" y="13064"/>
                  </a:moveTo>
                  <a:cubicBezTo>
                    <a:pt x="91897" y="13064"/>
                    <a:pt x="92002" y="13085"/>
                    <a:pt x="92002" y="13106"/>
                  </a:cubicBezTo>
                  <a:cubicBezTo>
                    <a:pt x="92002" y="13127"/>
                    <a:pt x="91897" y="13127"/>
                    <a:pt x="91877" y="13127"/>
                  </a:cubicBezTo>
                  <a:cubicBezTo>
                    <a:pt x="91835" y="13127"/>
                    <a:pt x="91793" y="13106"/>
                    <a:pt x="91793" y="13085"/>
                  </a:cubicBezTo>
                  <a:cubicBezTo>
                    <a:pt x="91793" y="13064"/>
                    <a:pt x="91856" y="13064"/>
                    <a:pt x="91877" y="13064"/>
                  </a:cubicBezTo>
                  <a:close/>
                  <a:moveTo>
                    <a:pt x="92772" y="12967"/>
                  </a:moveTo>
                  <a:cubicBezTo>
                    <a:pt x="92997" y="12967"/>
                    <a:pt x="93224" y="13092"/>
                    <a:pt x="93425" y="13106"/>
                  </a:cubicBezTo>
                  <a:cubicBezTo>
                    <a:pt x="93111" y="13106"/>
                    <a:pt x="92797" y="13127"/>
                    <a:pt x="92400" y="13127"/>
                  </a:cubicBezTo>
                  <a:cubicBezTo>
                    <a:pt x="92520" y="13007"/>
                    <a:pt x="92645" y="12967"/>
                    <a:pt x="92772" y="12967"/>
                  </a:cubicBezTo>
                  <a:close/>
                  <a:moveTo>
                    <a:pt x="90893" y="13001"/>
                  </a:moveTo>
                  <a:cubicBezTo>
                    <a:pt x="90893" y="13001"/>
                    <a:pt x="90914" y="13106"/>
                    <a:pt x="90914" y="13127"/>
                  </a:cubicBezTo>
                  <a:cubicBezTo>
                    <a:pt x="90914" y="13148"/>
                    <a:pt x="90851" y="13189"/>
                    <a:pt x="90851" y="13189"/>
                  </a:cubicBezTo>
                  <a:cubicBezTo>
                    <a:pt x="90830" y="13189"/>
                    <a:pt x="90830" y="13148"/>
                    <a:pt x="90830" y="13127"/>
                  </a:cubicBezTo>
                  <a:cubicBezTo>
                    <a:pt x="90830" y="13106"/>
                    <a:pt x="90851" y="13001"/>
                    <a:pt x="90893" y="13001"/>
                  </a:cubicBezTo>
                  <a:close/>
                  <a:moveTo>
                    <a:pt x="141649" y="13053"/>
                  </a:moveTo>
                  <a:cubicBezTo>
                    <a:pt x="141983" y="13053"/>
                    <a:pt x="142313" y="13095"/>
                    <a:pt x="142637" y="13148"/>
                  </a:cubicBezTo>
                  <a:cubicBezTo>
                    <a:pt x="141989" y="13189"/>
                    <a:pt x="141319" y="13189"/>
                    <a:pt x="140629" y="13210"/>
                  </a:cubicBezTo>
                  <a:cubicBezTo>
                    <a:pt x="140974" y="13095"/>
                    <a:pt x="141314" y="13053"/>
                    <a:pt x="141649" y="13053"/>
                  </a:cubicBezTo>
                  <a:close/>
                  <a:moveTo>
                    <a:pt x="86489" y="13098"/>
                  </a:moveTo>
                  <a:cubicBezTo>
                    <a:pt x="87139" y="13098"/>
                    <a:pt x="87827" y="13133"/>
                    <a:pt x="88445" y="13210"/>
                  </a:cubicBezTo>
                  <a:cubicBezTo>
                    <a:pt x="87085" y="13231"/>
                    <a:pt x="85725" y="13273"/>
                    <a:pt x="84239" y="13294"/>
                  </a:cubicBezTo>
                  <a:cubicBezTo>
                    <a:pt x="84696" y="13171"/>
                    <a:pt x="85553" y="13098"/>
                    <a:pt x="86489" y="13098"/>
                  </a:cubicBezTo>
                  <a:close/>
                  <a:moveTo>
                    <a:pt x="81080" y="13273"/>
                  </a:moveTo>
                  <a:cubicBezTo>
                    <a:pt x="81226" y="13273"/>
                    <a:pt x="81603" y="13294"/>
                    <a:pt x="81603" y="13315"/>
                  </a:cubicBezTo>
                  <a:cubicBezTo>
                    <a:pt x="81603" y="13336"/>
                    <a:pt x="81226" y="13399"/>
                    <a:pt x="81101" y="13399"/>
                  </a:cubicBezTo>
                  <a:cubicBezTo>
                    <a:pt x="81087" y="13401"/>
                    <a:pt x="81073" y="13402"/>
                    <a:pt x="81060" y="13402"/>
                  </a:cubicBezTo>
                  <a:cubicBezTo>
                    <a:pt x="80949" y="13402"/>
                    <a:pt x="80850" y="13334"/>
                    <a:pt x="80850" y="13315"/>
                  </a:cubicBezTo>
                  <a:cubicBezTo>
                    <a:pt x="80808" y="13294"/>
                    <a:pt x="80954" y="13273"/>
                    <a:pt x="81080" y="13273"/>
                  </a:cubicBezTo>
                  <a:close/>
                  <a:moveTo>
                    <a:pt x="83732" y="13175"/>
                  </a:moveTo>
                  <a:cubicBezTo>
                    <a:pt x="83936" y="13175"/>
                    <a:pt x="84093" y="13215"/>
                    <a:pt x="84093" y="13231"/>
                  </a:cubicBezTo>
                  <a:cubicBezTo>
                    <a:pt x="84093" y="13273"/>
                    <a:pt x="83905" y="13315"/>
                    <a:pt x="83674" y="13378"/>
                  </a:cubicBezTo>
                  <a:cubicBezTo>
                    <a:pt x="83471" y="13395"/>
                    <a:pt x="82926" y="13425"/>
                    <a:pt x="82692" y="13425"/>
                  </a:cubicBezTo>
                  <a:cubicBezTo>
                    <a:pt x="82636" y="13425"/>
                    <a:pt x="82598" y="13424"/>
                    <a:pt x="82586" y="13420"/>
                  </a:cubicBezTo>
                  <a:cubicBezTo>
                    <a:pt x="82545" y="13378"/>
                    <a:pt x="82482" y="13294"/>
                    <a:pt x="82482" y="13294"/>
                  </a:cubicBezTo>
                  <a:cubicBezTo>
                    <a:pt x="82482" y="13273"/>
                    <a:pt x="83256" y="13210"/>
                    <a:pt x="83528" y="13189"/>
                  </a:cubicBezTo>
                  <a:cubicBezTo>
                    <a:pt x="83598" y="13179"/>
                    <a:pt x="83668" y="13175"/>
                    <a:pt x="83732" y="13175"/>
                  </a:cubicBezTo>
                  <a:close/>
                  <a:moveTo>
                    <a:pt x="76147" y="13573"/>
                  </a:moveTo>
                  <a:cubicBezTo>
                    <a:pt x="76279" y="13573"/>
                    <a:pt x="76456" y="13608"/>
                    <a:pt x="76456" y="13608"/>
                  </a:cubicBezTo>
                  <a:cubicBezTo>
                    <a:pt x="76456" y="13629"/>
                    <a:pt x="76121" y="13650"/>
                    <a:pt x="76037" y="13650"/>
                  </a:cubicBezTo>
                  <a:cubicBezTo>
                    <a:pt x="75912" y="13650"/>
                    <a:pt x="75828" y="13629"/>
                    <a:pt x="75828" y="13608"/>
                  </a:cubicBezTo>
                  <a:cubicBezTo>
                    <a:pt x="75828" y="13608"/>
                    <a:pt x="75933" y="13587"/>
                    <a:pt x="76037" y="13587"/>
                  </a:cubicBezTo>
                  <a:cubicBezTo>
                    <a:pt x="76064" y="13577"/>
                    <a:pt x="76103" y="13573"/>
                    <a:pt x="76147" y="13573"/>
                  </a:cubicBezTo>
                  <a:close/>
                  <a:moveTo>
                    <a:pt x="84774" y="13833"/>
                  </a:moveTo>
                  <a:cubicBezTo>
                    <a:pt x="84797" y="13833"/>
                    <a:pt x="84814" y="13835"/>
                    <a:pt x="84825" y="13838"/>
                  </a:cubicBezTo>
                  <a:cubicBezTo>
                    <a:pt x="84835" y="13853"/>
                    <a:pt x="84638" y="13877"/>
                    <a:pt x="84312" y="13904"/>
                  </a:cubicBezTo>
                  <a:lnTo>
                    <a:pt x="84312" y="13904"/>
                  </a:lnTo>
                  <a:cubicBezTo>
                    <a:pt x="84510" y="13859"/>
                    <a:pt x="84684" y="13833"/>
                    <a:pt x="84774" y="13833"/>
                  </a:cubicBezTo>
                  <a:close/>
                  <a:moveTo>
                    <a:pt x="86520" y="13650"/>
                  </a:moveTo>
                  <a:cubicBezTo>
                    <a:pt x="86667" y="13650"/>
                    <a:pt x="86813" y="13671"/>
                    <a:pt x="86813" y="13713"/>
                  </a:cubicBezTo>
                  <a:cubicBezTo>
                    <a:pt x="86813" y="13733"/>
                    <a:pt x="86562" y="13859"/>
                    <a:pt x="86457" y="13922"/>
                  </a:cubicBezTo>
                  <a:cubicBezTo>
                    <a:pt x="86405" y="13943"/>
                    <a:pt x="86353" y="13953"/>
                    <a:pt x="86311" y="13953"/>
                  </a:cubicBezTo>
                  <a:cubicBezTo>
                    <a:pt x="86269" y="13953"/>
                    <a:pt x="86238" y="13943"/>
                    <a:pt x="86227" y="13922"/>
                  </a:cubicBezTo>
                  <a:cubicBezTo>
                    <a:pt x="86206" y="13901"/>
                    <a:pt x="86395" y="13671"/>
                    <a:pt x="86520" y="13650"/>
                  </a:cubicBezTo>
                  <a:close/>
                  <a:moveTo>
                    <a:pt x="69073" y="13375"/>
                  </a:moveTo>
                  <a:cubicBezTo>
                    <a:pt x="69484" y="13375"/>
                    <a:pt x="69822" y="13388"/>
                    <a:pt x="69970" y="13420"/>
                  </a:cubicBezTo>
                  <a:cubicBezTo>
                    <a:pt x="70430" y="13503"/>
                    <a:pt x="70137" y="13754"/>
                    <a:pt x="69886" y="13838"/>
                  </a:cubicBezTo>
                  <a:cubicBezTo>
                    <a:pt x="69759" y="13877"/>
                    <a:pt x="69637" y="13893"/>
                    <a:pt x="69537" y="13893"/>
                  </a:cubicBezTo>
                  <a:cubicBezTo>
                    <a:pt x="69421" y="13893"/>
                    <a:pt x="69334" y="13872"/>
                    <a:pt x="69300" y="13838"/>
                  </a:cubicBezTo>
                  <a:cubicBezTo>
                    <a:pt x="69287" y="13818"/>
                    <a:pt x="68893" y="13811"/>
                    <a:pt x="68317" y="13811"/>
                  </a:cubicBezTo>
                  <a:cubicBezTo>
                    <a:pt x="67077" y="13811"/>
                    <a:pt x="64991" y="13845"/>
                    <a:pt x="64048" y="13859"/>
                  </a:cubicBezTo>
                  <a:cubicBezTo>
                    <a:pt x="62667" y="13880"/>
                    <a:pt x="61454" y="13943"/>
                    <a:pt x="61433" y="13964"/>
                  </a:cubicBezTo>
                  <a:cubicBezTo>
                    <a:pt x="61430" y="13966"/>
                    <a:pt x="61415" y="13968"/>
                    <a:pt x="61390" y="13968"/>
                  </a:cubicBezTo>
                  <a:cubicBezTo>
                    <a:pt x="61228" y="13968"/>
                    <a:pt x="60658" y="13913"/>
                    <a:pt x="60386" y="13859"/>
                  </a:cubicBezTo>
                  <a:cubicBezTo>
                    <a:pt x="60094" y="13817"/>
                    <a:pt x="60386" y="13775"/>
                    <a:pt x="61077" y="13775"/>
                  </a:cubicBezTo>
                  <a:lnTo>
                    <a:pt x="61516" y="13629"/>
                  </a:lnTo>
                  <a:lnTo>
                    <a:pt x="61977" y="13461"/>
                  </a:lnTo>
                  <a:cubicBezTo>
                    <a:pt x="62188" y="13498"/>
                    <a:pt x="62463" y="13515"/>
                    <a:pt x="62750" y="13515"/>
                  </a:cubicBezTo>
                  <a:cubicBezTo>
                    <a:pt x="63117" y="13515"/>
                    <a:pt x="63503" y="13488"/>
                    <a:pt x="63797" y="13441"/>
                  </a:cubicBezTo>
                  <a:lnTo>
                    <a:pt x="64278" y="13420"/>
                  </a:lnTo>
                  <a:lnTo>
                    <a:pt x="64739" y="13399"/>
                  </a:lnTo>
                  <a:cubicBezTo>
                    <a:pt x="65067" y="13470"/>
                    <a:pt x="65553" y="13503"/>
                    <a:pt x="65981" y="13503"/>
                  </a:cubicBezTo>
                  <a:cubicBezTo>
                    <a:pt x="66179" y="13503"/>
                    <a:pt x="66365" y="13496"/>
                    <a:pt x="66517" y="13482"/>
                  </a:cubicBezTo>
                  <a:cubicBezTo>
                    <a:pt x="66836" y="13439"/>
                    <a:pt x="68143" y="13375"/>
                    <a:pt x="69073" y="13375"/>
                  </a:cubicBezTo>
                  <a:close/>
                  <a:moveTo>
                    <a:pt x="94081" y="13916"/>
                  </a:moveTo>
                  <a:cubicBezTo>
                    <a:pt x="94258" y="13916"/>
                    <a:pt x="94488" y="13947"/>
                    <a:pt x="94471" y="13964"/>
                  </a:cubicBezTo>
                  <a:cubicBezTo>
                    <a:pt x="94471" y="14006"/>
                    <a:pt x="94094" y="14026"/>
                    <a:pt x="93969" y="14047"/>
                  </a:cubicBezTo>
                  <a:cubicBezTo>
                    <a:pt x="93955" y="14050"/>
                    <a:pt x="93941" y="14051"/>
                    <a:pt x="93928" y="14051"/>
                  </a:cubicBezTo>
                  <a:cubicBezTo>
                    <a:pt x="93817" y="14051"/>
                    <a:pt x="93718" y="13982"/>
                    <a:pt x="93718" y="13964"/>
                  </a:cubicBezTo>
                  <a:cubicBezTo>
                    <a:pt x="93718" y="13943"/>
                    <a:pt x="93843" y="13922"/>
                    <a:pt x="93969" y="13922"/>
                  </a:cubicBezTo>
                  <a:cubicBezTo>
                    <a:pt x="94001" y="13918"/>
                    <a:pt x="94040" y="13916"/>
                    <a:pt x="94081" y="13916"/>
                  </a:cubicBezTo>
                  <a:close/>
                  <a:moveTo>
                    <a:pt x="80703" y="14089"/>
                  </a:moveTo>
                  <a:cubicBezTo>
                    <a:pt x="80655" y="14102"/>
                    <a:pt x="80600" y="14114"/>
                    <a:pt x="80538" y="14126"/>
                  </a:cubicBezTo>
                  <a:lnTo>
                    <a:pt x="80538" y="14126"/>
                  </a:lnTo>
                  <a:cubicBezTo>
                    <a:pt x="80624" y="14123"/>
                    <a:pt x="80714" y="14119"/>
                    <a:pt x="80805" y="14115"/>
                  </a:cubicBezTo>
                  <a:lnTo>
                    <a:pt x="80805" y="14115"/>
                  </a:lnTo>
                  <a:lnTo>
                    <a:pt x="80703" y="14089"/>
                  </a:lnTo>
                  <a:close/>
                  <a:moveTo>
                    <a:pt x="11614" y="14006"/>
                  </a:moveTo>
                  <a:lnTo>
                    <a:pt x="11614" y="14006"/>
                  </a:lnTo>
                  <a:cubicBezTo>
                    <a:pt x="11470" y="14111"/>
                    <a:pt x="11322" y="14150"/>
                    <a:pt x="11174" y="14150"/>
                  </a:cubicBezTo>
                  <a:cubicBezTo>
                    <a:pt x="10998" y="14150"/>
                    <a:pt x="10821" y="14095"/>
                    <a:pt x="10651" y="14026"/>
                  </a:cubicBezTo>
                  <a:cubicBezTo>
                    <a:pt x="10986" y="14026"/>
                    <a:pt x="11300" y="14026"/>
                    <a:pt x="11614" y="14006"/>
                  </a:cubicBezTo>
                  <a:close/>
                  <a:moveTo>
                    <a:pt x="37021" y="14060"/>
                  </a:moveTo>
                  <a:cubicBezTo>
                    <a:pt x="37344" y="14060"/>
                    <a:pt x="37580" y="14079"/>
                    <a:pt x="37580" y="14110"/>
                  </a:cubicBezTo>
                  <a:cubicBezTo>
                    <a:pt x="37580" y="14131"/>
                    <a:pt x="37161" y="14152"/>
                    <a:pt x="36638" y="14152"/>
                  </a:cubicBezTo>
                  <a:cubicBezTo>
                    <a:pt x="36115" y="14152"/>
                    <a:pt x="34755" y="14131"/>
                    <a:pt x="34755" y="14131"/>
                  </a:cubicBezTo>
                  <a:cubicBezTo>
                    <a:pt x="34755" y="14131"/>
                    <a:pt x="36115" y="14068"/>
                    <a:pt x="36638" y="14068"/>
                  </a:cubicBezTo>
                  <a:cubicBezTo>
                    <a:pt x="36773" y="14063"/>
                    <a:pt x="36903" y="14060"/>
                    <a:pt x="37021" y="14060"/>
                  </a:cubicBezTo>
                  <a:close/>
                  <a:moveTo>
                    <a:pt x="74876" y="14072"/>
                  </a:moveTo>
                  <a:cubicBezTo>
                    <a:pt x="75035" y="14072"/>
                    <a:pt x="75181" y="14084"/>
                    <a:pt x="75242" y="14110"/>
                  </a:cubicBezTo>
                  <a:cubicBezTo>
                    <a:pt x="75410" y="14152"/>
                    <a:pt x="74803" y="14236"/>
                    <a:pt x="74531" y="14236"/>
                  </a:cubicBezTo>
                  <a:cubicBezTo>
                    <a:pt x="74301" y="14236"/>
                    <a:pt x="74196" y="14215"/>
                    <a:pt x="74322" y="14131"/>
                  </a:cubicBezTo>
                  <a:cubicBezTo>
                    <a:pt x="74407" y="14095"/>
                    <a:pt x="74654" y="14072"/>
                    <a:pt x="74876" y="14072"/>
                  </a:cubicBezTo>
                  <a:close/>
                  <a:moveTo>
                    <a:pt x="143286" y="13754"/>
                  </a:moveTo>
                  <a:lnTo>
                    <a:pt x="143370" y="13796"/>
                  </a:lnTo>
                  <a:lnTo>
                    <a:pt x="143767" y="13838"/>
                  </a:lnTo>
                  <a:cubicBezTo>
                    <a:pt x="144206" y="13922"/>
                    <a:pt x="144583" y="14089"/>
                    <a:pt x="144583" y="14173"/>
                  </a:cubicBezTo>
                  <a:cubicBezTo>
                    <a:pt x="144583" y="14208"/>
                    <a:pt x="144547" y="14225"/>
                    <a:pt x="144483" y="14225"/>
                  </a:cubicBezTo>
                  <a:cubicBezTo>
                    <a:pt x="144394" y="14225"/>
                    <a:pt x="144252" y="14192"/>
                    <a:pt x="144081" y="14131"/>
                  </a:cubicBezTo>
                  <a:lnTo>
                    <a:pt x="143642" y="14131"/>
                  </a:lnTo>
                  <a:cubicBezTo>
                    <a:pt x="143467" y="14218"/>
                    <a:pt x="143278" y="14262"/>
                    <a:pt x="143196" y="14262"/>
                  </a:cubicBezTo>
                  <a:cubicBezTo>
                    <a:pt x="143179" y="14262"/>
                    <a:pt x="143167" y="14260"/>
                    <a:pt x="143160" y="14257"/>
                  </a:cubicBezTo>
                  <a:cubicBezTo>
                    <a:pt x="143139" y="14236"/>
                    <a:pt x="143160" y="14173"/>
                    <a:pt x="143202" y="14152"/>
                  </a:cubicBezTo>
                  <a:cubicBezTo>
                    <a:pt x="143244" y="14131"/>
                    <a:pt x="143223" y="13922"/>
                    <a:pt x="143160" y="13922"/>
                  </a:cubicBezTo>
                  <a:cubicBezTo>
                    <a:pt x="143139" y="13859"/>
                    <a:pt x="143181" y="13817"/>
                    <a:pt x="143286" y="13754"/>
                  </a:cubicBezTo>
                  <a:close/>
                  <a:moveTo>
                    <a:pt x="142553" y="14149"/>
                  </a:moveTo>
                  <a:cubicBezTo>
                    <a:pt x="142608" y="14149"/>
                    <a:pt x="142658" y="14217"/>
                    <a:pt x="142658" y="14236"/>
                  </a:cubicBezTo>
                  <a:cubicBezTo>
                    <a:pt x="142658" y="14257"/>
                    <a:pt x="142616" y="14278"/>
                    <a:pt x="142554" y="14278"/>
                  </a:cubicBezTo>
                  <a:cubicBezTo>
                    <a:pt x="142512" y="14278"/>
                    <a:pt x="142323" y="14257"/>
                    <a:pt x="142323" y="14236"/>
                  </a:cubicBezTo>
                  <a:cubicBezTo>
                    <a:pt x="142323" y="14236"/>
                    <a:pt x="142491" y="14173"/>
                    <a:pt x="142533" y="14152"/>
                  </a:cubicBezTo>
                  <a:cubicBezTo>
                    <a:pt x="142539" y="14150"/>
                    <a:pt x="142546" y="14149"/>
                    <a:pt x="142553" y="14149"/>
                  </a:cubicBezTo>
                  <a:close/>
                  <a:moveTo>
                    <a:pt x="28724" y="14088"/>
                  </a:moveTo>
                  <a:cubicBezTo>
                    <a:pt x="28973" y="14088"/>
                    <a:pt x="29656" y="14216"/>
                    <a:pt x="30195" y="14282"/>
                  </a:cubicBezTo>
                  <a:lnTo>
                    <a:pt x="30195" y="14282"/>
                  </a:lnTo>
                  <a:cubicBezTo>
                    <a:pt x="29836" y="14300"/>
                    <a:pt x="29247" y="14309"/>
                    <a:pt x="28729" y="14309"/>
                  </a:cubicBezTo>
                  <a:cubicBezTo>
                    <a:pt x="28169" y="14309"/>
                    <a:pt x="27693" y="14298"/>
                    <a:pt x="27683" y="14278"/>
                  </a:cubicBezTo>
                  <a:cubicBezTo>
                    <a:pt x="27683" y="14257"/>
                    <a:pt x="28394" y="14152"/>
                    <a:pt x="28687" y="14089"/>
                  </a:cubicBezTo>
                  <a:cubicBezTo>
                    <a:pt x="28698" y="14088"/>
                    <a:pt x="28710" y="14088"/>
                    <a:pt x="28724" y="14088"/>
                  </a:cubicBezTo>
                  <a:close/>
                  <a:moveTo>
                    <a:pt x="70304" y="14236"/>
                  </a:moveTo>
                  <a:cubicBezTo>
                    <a:pt x="70660" y="14236"/>
                    <a:pt x="71602" y="14278"/>
                    <a:pt x="71602" y="14319"/>
                  </a:cubicBezTo>
                  <a:cubicBezTo>
                    <a:pt x="71602" y="14340"/>
                    <a:pt x="70660" y="14382"/>
                    <a:pt x="70304" y="14382"/>
                  </a:cubicBezTo>
                  <a:cubicBezTo>
                    <a:pt x="70231" y="14390"/>
                    <a:pt x="70161" y="14394"/>
                    <a:pt x="70097" y="14394"/>
                  </a:cubicBezTo>
                  <a:cubicBezTo>
                    <a:pt x="69832" y="14394"/>
                    <a:pt x="69656" y="14336"/>
                    <a:pt x="69656" y="14319"/>
                  </a:cubicBezTo>
                  <a:cubicBezTo>
                    <a:pt x="69656" y="14257"/>
                    <a:pt x="69928" y="14236"/>
                    <a:pt x="70304" y="14236"/>
                  </a:cubicBezTo>
                  <a:close/>
                  <a:moveTo>
                    <a:pt x="47050" y="13668"/>
                  </a:moveTo>
                  <a:cubicBezTo>
                    <a:pt x="47530" y="13668"/>
                    <a:pt x="48005" y="13762"/>
                    <a:pt x="48062" y="13838"/>
                  </a:cubicBezTo>
                  <a:cubicBezTo>
                    <a:pt x="48093" y="13868"/>
                    <a:pt x="48829" y="13879"/>
                    <a:pt x="49856" y="13879"/>
                  </a:cubicBezTo>
                  <a:cubicBezTo>
                    <a:pt x="51685" y="13879"/>
                    <a:pt x="54436" y="13844"/>
                    <a:pt x="55762" y="13817"/>
                  </a:cubicBezTo>
                  <a:cubicBezTo>
                    <a:pt x="57076" y="13777"/>
                    <a:pt x="58237" y="13763"/>
                    <a:pt x="58912" y="13763"/>
                  </a:cubicBezTo>
                  <a:cubicBezTo>
                    <a:pt x="59302" y="13763"/>
                    <a:pt x="59529" y="13768"/>
                    <a:pt x="59529" y="13775"/>
                  </a:cubicBezTo>
                  <a:cubicBezTo>
                    <a:pt x="59529" y="13817"/>
                    <a:pt x="59403" y="13859"/>
                    <a:pt x="59215" y="13880"/>
                  </a:cubicBezTo>
                  <a:lnTo>
                    <a:pt x="59047" y="13880"/>
                  </a:lnTo>
                  <a:cubicBezTo>
                    <a:pt x="57625" y="13943"/>
                    <a:pt x="56139" y="13943"/>
                    <a:pt x="54716" y="13985"/>
                  </a:cubicBezTo>
                  <a:lnTo>
                    <a:pt x="54507" y="13985"/>
                  </a:lnTo>
                  <a:cubicBezTo>
                    <a:pt x="54443" y="13999"/>
                    <a:pt x="54368" y="14005"/>
                    <a:pt x="54289" y="14005"/>
                  </a:cubicBezTo>
                  <a:cubicBezTo>
                    <a:pt x="54065" y="14005"/>
                    <a:pt x="53808" y="13961"/>
                    <a:pt x="53662" y="13961"/>
                  </a:cubicBezTo>
                  <a:cubicBezTo>
                    <a:pt x="53641" y="13961"/>
                    <a:pt x="53623" y="13962"/>
                    <a:pt x="53607" y="13964"/>
                  </a:cubicBezTo>
                  <a:cubicBezTo>
                    <a:pt x="53482" y="13985"/>
                    <a:pt x="51473" y="14047"/>
                    <a:pt x="49192" y="14089"/>
                  </a:cubicBezTo>
                  <a:cubicBezTo>
                    <a:pt x="49192" y="14089"/>
                    <a:pt x="47623" y="14152"/>
                    <a:pt x="44757" y="14194"/>
                  </a:cubicBezTo>
                  <a:lnTo>
                    <a:pt x="44275" y="14194"/>
                  </a:lnTo>
                  <a:cubicBezTo>
                    <a:pt x="43752" y="14194"/>
                    <a:pt x="42999" y="14278"/>
                    <a:pt x="42601" y="14340"/>
                  </a:cubicBezTo>
                  <a:lnTo>
                    <a:pt x="42246" y="14068"/>
                  </a:lnTo>
                  <a:cubicBezTo>
                    <a:pt x="42170" y="14021"/>
                    <a:pt x="42044" y="13999"/>
                    <a:pt x="41909" y="13999"/>
                  </a:cubicBezTo>
                  <a:cubicBezTo>
                    <a:pt x="41744" y="13999"/>
                    <a:pt x="41566" y="14032"/>
                    <a:pt x="41451" y="14089"/>
                  </a:cubicBezTo>
                  <a:lnTo>
                    <a:pt x="40739" y="14466"/>
                  </a:lnTo>
                  <a:cubicBezTo>
                    <a:pt x="39944" y="14340"/>
                    <a:pt x="39316" y="14194"/>
                    <a:pt x="39337" y="14173"/>
                  </a:cubicBezTo>
                  <a:cubicBezTo>
                    <a:pt x="39358" y="14152"/>
                    <a:pt x="40802" y="14006"/>
                    <a:pt x="41220" y="13985"/>
                  </a:cubicBezTo>
                  <a:cubicBezTo>
                    <a:pt x="41744" y="13943"/>
                    <a:pt x="43564" y="13838"/>
                    <a:pt x="44087" y="13838"/>
                  </a:cubicBezTo>
                  <a:cubicBezTo>
                    <a:pt x="44652" y="13817"/>
                    <a:pt x="46389" y="13713"/>
                    <a:pt x="46912" y="13671"/>
                  </a:cubicBezTo>
                  <a:cubicBezTo>
                    <a:pt x="46958" y="13669"/>
                    <a:pt x="47004" y="13668"/>
                    <a:pt x="47050" y="13668"/>
                  </a:cubicBezTo>
                  <a:close/>
                  <a:moveTo>
                    <a:pt x="20045" y="14390"/>
                  </a:moveTo>
                  <a:cubicBezTo>
                    <a:pt x="20356" y="14390"/>
                    <a:pt x="20664" y="14433"/>
                    <a:pt x="20966" y="14487"/>
                  </a:cubicBezTo>
                  <a:cubicBezTo>
                    <a:pt x="20381" y="14487"/>
                    <a:pt x="19774" y="14529"/>
                    <a:pt x="19167" y="14529"/>
                  </a:cubicBezTo>
                  <a:cubicBezTo>
                    <a:pt x="19460" y="14427"/>
                    <a:pt x="19754" y="14390"/>
                    <a:pt x="20045" y="14390"/>
                  </a:cubicBezTo>
                  <a:close/>
                  <a:moveTo>
                    <a:pt x="16286" y="14594"/>
                  </a:moveTo>
                  <a:cubicBezTo>
                    <a:pt x="16305" y="14594"/>
                    <a:pt x="16295" y="14604"/>
                    <a:pt x="16253" y="14604"/>
                  </a:cubicBezTo>
                  <a:cubicBezTo>
                    <a:pt x="16247" y="14604"/>
                    <a:pt x="16241" y="14604"/>
                    <a:pt x="16235" y="14603"/>
                  </a:cubicBezTo>
                  <a:lnTo>
                    <a:pt x="16235" y="14603"/>
                  </a:lnTo>
                  <a:cubicBezTo>
                    <a:pt x="16259" y="14597"/>
                    <a:pt x="16276" y="14594"/>
                    <a:pt x="16286" y="14594"/>
                  </a:cubicBezTo>
                  <a:close/>
                  <a:moveTo>
                    <a:pt x="26443" y="14222"/>
                  </a:moveTo>
                  <a:cubicBezTo>
                    <a:pt x="26806" y="14222"/>
                    <a:pt x="27025" y="14271"/>
                    <a:pt x="26992" y="14319"/>
                  </a:cubicBezTo>
                  <a:cubicBezTo>
                    <a:pt x="26930" y="14361"/>
                    <a:pt x="26930" y="14570"/>
                    <a:pt x="26992" y="14654"/>
                  </a:cubicBezTo>
                  <a:cubicBezTo>
                    <a:pt x="27034" y="14696"/>
                    <a:pt x="26679" y="14780"/>
                    <a:pt x="26553" y="14780"/>
                  </a:cubicBezTo>
                  <a:cubicBezTo>
                    <a:pt x="26545" y="14781"/>
                    <a:pt x="26536" y="14781"/>
                    <a:pt x="26526" y="14781"/>
                  </a:cubicBezTo>
                  <a:cubicBezTo>
                    <a:pt x="26376" y="14781"/>
                    <a:pt x="26131" y="14628"/>
                    <a:pt x="26072" y="14550"/>
                  </a:cubicBezTo>
                  <a:cubicBezTo>
                    <a:pt x="26030" y="14466"/>
                    <a:pt x="25046" y="14445"/>
                    <a:pt x="24733" y="14445"/>
                  </a:cubicBezTo>
                  <a:cubicBezTo>
                    <a:pt x="24419" y="14445"/>
                    <a:pt x="24168" y="14403"/>
                    <a:pt x="24147" y="14361"/>
                  </a:cubicBezTo>
                  <a:lnTo>
                    <a:pt x="24147" y="14340"/>
                  </a:lnTo>
                  <a:lnTo>
                    <a:pt x="24168" y="14319"/>
                  </a:lnTo>
                  <a:cubicBezTo>
                    <a:pt x="24189" y="14278"/>
                    <a:pt x="25570" y="14236"/>
                    <a:pt x="26093" y="14236"/>
                  </a:cubicBezTo>
                  <a:cubicBezTo>
                    <a:pt x="26220" y="14226"/>
                    <a:pt x="26338" y="14222"/>
                    <a:pt x="26443" y="14222"/>
                  </a:cubicBezTo>
                  <a:close/>
                  <a:moveTo>
                    <a:pt x="15408" y="14688"/>
                  </a:moveTo>
                  <a:cubicBezTo>
                    <a:pt x="15435" y="14688"/>
                    <a:pt x="15461" y="14691"/>
                    <a:pt x="15484" y="14696"/>
                  </a:cubicBezTo>
                  <a:cubicBezTo>
                    <a:pt x="15505" y="14701"/>
                    <a:pt x="15527" y="14704"/>
                    <a:pt x="15550" y="14707"/>
                  </a:cubicBezTo>
                  <a:lnTo>
                    <a:pt x="15550" y="14707"/>
                  </a:lnTo>
                  <a:cubicBezTo>
                    <a:pt x="15378" y="14756"/>
                    <a:pt x="15221" y="14801"/>
                    <a:pt x="15150" y="14801"/>
                  </a:cubicBezTo>
                  <a:cubicBezTo>
                    <a:pt x="14985" y="14801"/>
                    <a:pt x="15221" y="14688"/>
                    <a:pt x="15408" y="14688"/>
                  </a:cubicBezTo>
                  <a:close/>
                  <a:moveTo>
                    <a:pt x="31114" y="14717"/>
                  </a:moveTo>
                  <a:cubicBezTo>
                    <a:pt x="31198" y="14717"/>
                    <a:pt x="31407" y="14759"/>
                    <a:pt x="31407" y="14780"/>
                  </a:cubicBezTo>
                  <a:cubicBezTo>
                    <a:pt x="31407" y="14780"/>
                    <a:pt x="31198" y="14801"/>
                    <a:pt x="31114" y="14801"/>
                  </a:cubicBezTo>
                  <a:cubicBezTo>
                    <a:pt x="31031" y="14801"/>
                    <a:pt x="30989" y="14780"/>
                    <a:pt x="30989" y="14759"/>
                  </a:cubicBezTo>
                  <a:cubicBezTo>
                    <a:pt x="30989" y="14759"/>
                    <a:pt x="31031" y="14717"/>
                    <a:pt x="31114" y="14717"/>
                  </a:cubicBezTo>
                  <a:close/>
                  <a:moveTo>
                    <a:pt x="27892" y="14755"/>
                  </a:moveTo>
                  <a:cubicBezTo>
                    <a:pt x="27976" y="14755"/>
                    <a:pt x="28039" y="14806"/>
                    <a:pt x="28039" y="14842"/>
                  </a:cubicBezTo>
                  <a:cubicBezTo>
                    <a:pt x="28039" y="14863"/>
                    <a:pt x="27955" y="14884"/>
                    <a:pt x="27850" y="14884"/>
                  </a:cubicBezTo>
                  <a:cubicBezTo>
                    <a:pt x="27834" y="14888"/>
                    <a:pt x="27811" y="14890"/>
                    <a:pt x="27785" y="14890"/>
                  </a:cubicBezTo>
                  <a:cubicBezTo>
                    <a:pt x="27673" y="14890"/>
                    <a:pt x="27495" y="14859"/>
                    <a:pt x="27495" y="14842"/>
                  </a:cubicBezTo>
                  <a:cubicBezTo>
                    <a:pt x="27495" y="14842"/>
                    <a:pt x="27746" y="14780"/>
                    <a:pt x="27850" y="14759"/>
                  </a:cubicBezTo>
                  <a:cubicBezTo>
                    <a:pt x="27865" y="14756"/>
                    <a:pt x="27878" y="14755"/>
                    <a:pt x="27892" y="14755"/>
                  </a:cubicBezTo>
                  <a:close/>
                  <a:moveTo>
                    <a:pt x="34494" y="14797"/>
                  </a:moveTo>
                  <a:cubicBezTo>
                    <a:pt x="34630" y="14797"/>
                    <a:pt x="34713" y="14866"/>
                    <a:pt x="34713" y="14884"/>
                  </a:cubicBezTo>
                  <a:cubicBezTo>
                    <a:pt x="34713" y="14905"/>
                    <a:pt x="34567" y="14947"/>
                    <a:pt x="34441" y="14947"/>
                  </a:cubicBezTo>
                  <a:cubicBezTo>
                    <a:pt x="34316" y="14947"/>
                    <a:pt x="33918" y="14905"/>
                    <a:pt x="33939" y="14884"/>
                  </a:cubicBezTo>
                  <a:cubicBezTo>
                    <a:pt x="33939" y="14863"/>
                    <a:pt x="34316" y="14801"/>
                    <a:pt x="34441" y="14801"/>
                  </a:cubicBezTo>
                  <a:cubicBezTo>
                    <a:pt x="34460" y="14798"/>
                    <a:pt x="34477" y="14797"/>
                    <a:pt x="34494" y="14797"/>
                  </a:cubicBezTo>
                  <a:close/>
                  <a:moveTo>
                    <a:pt x="134951" y="13919"/>
                  </a:moveTo>
                  <a:cubicBezTo>
                    <a:pt x="135844" y="13919"/>
                    <a:pt x="136282" y="14016"/>
                    <a:pt x="135900" y="14131"/>
                  </a:cubicBezTo>
                  <a:cubicBezTo>
                    <a:pt x="135460" y="14278"/>
                    <a:pt x="133849" y="14884"/>
                    <a:pt x="133012" y="14884"/>
                  </a:cubicBezTo>
                  <a:lnTo>
                    <a:pt x="132259" y="14905"/>
                  </a:lnTo>
                  <a:lnTo>
                    <a:pt x="131527" y="14947"/>
                  </a:lnTo>
                  <a:cubicBezTo>
                    <a:pt x="131437" y="14949"/>
                    <a:pt x="131350" y="14950"/>
                    <a:pt x="131265" y="14950"/>
                  </a:cubicBezTo>
                  <a:cubicBezTo>
                    <a:pt x="130576" y="14950"/>
                    <a:pt x="130062" y="14882"/>
                    <a:pt x="130062" y="14863"/>
                  </a:cubicBezTo>
                  <a:cubicBezTo>
                    <a:pt x="130062" y="14822"/>
                    <a:pt x="130732" y="14780"/>
                    <a:pt x="131004" y="14780"/>
                  </a:cubicBezTo>
                  <a:cubicBezTo>
                    <a:pt x="131255" y="14780"/>
                    <a:pt x="131506" y="14570"/>
                    <a:pt x="131506" y="14508"/>
                  </a:cubicBezTo>
                  <a:cubicBezTo>
                    <a:pt x="131506" y="14445"/>
                    <a:pt x="131213" y="14361"/>
                    <a:pt x="131108" y="14361"/>
                  </a:cubicBezTo>
                  <a:cubicBezTo>
                    <a:pt x="131004" y="14361"/>
                    <a:pt x="130941" y="14278"/>
                    <a:pt x="130983" y="14194"/>
                  </a:cubicBezTo>
                  <a:lnTo>
                    <a:pt x="131004" y="14194"/>
                  </a:lnTo>
                  <a:cubicBezTo>
                    <a:pt x="131451" y="14194"/>
                    <a:pt x="131807" y="13959"/>
                    <a:pt x="132258" y="13959"/>
                  </a:cubicBezTo>
                  <a:cubicBezTo>
                    <a:pt x="132293" y="13959"/>
                    <a:pt x="132328" y="13961"/>
                    <a:pt x="132364" y="13964"/>
                  </a:cubicBezTo>
                  <a:cubicBezTo>
                    <a:pt x="132478" y="13981"/>
                    <a:pt x="132595" y="13987"/>
                    <a:pt x="132715" y="13987"/>
                  </a:cubicBezTo>
                  <a:cubicBezTo>
                    <a:pt x="133033" y="13987"/>
                    <a:pt x="133368" y="13943"/>
                    <a:pt x="133703" y="13943"/>
                  </a:cubicBezTo>
                  <a:lnTo>
                    <a:pt x="134686" y="13922"/>
                  </a:lnTo>
                  <a:cubicBezTo>
                    <a:pt x="134778" y="13920"/>
                    <a:pt x="134867" y="13919"/>
                    <a:pt x="134951" y="13919"/>
                  </a:cubicBezTo>
                  <a:close/>
                  <a:moveTo>
                    <a:pt x="128765" y="15910"/>
                  </a:moveTo>
                  <a:cubicBezTo>
                    <a:pt x="128765" y="15910"/>
                    <a:pt x="128786" y="16014"/>
                    <a:pt x="128786" y="16035"/>
                  </a:cubicBezTo>
                  <a:cubicBezTo>
                    <a:pt x="128786" y="16056"/>
                    <a:pt x="128723" y="16077"/>
                    <a:pt x="128723" y="16077"/>
                  </a:cubicBezTo>
                  <a:cubicBezTo>
                    <a:pt x="128702" y="16077"/>
                    <a:pt x="128702" y="16056"/>
                    <a:pt x="128702" y="16035"/>
                  </a:cubicBezTo>
                  <a:cubicBezTo>
                    <a:pt x="128702" y="16014"/>
                    <a:pt x="128765" y="15910"/>
                    <a:pt x="128765" y="15910"/>
                  </a:cubicBezTo>
                  <a:close/>
                  <a:moveTo>
                    <a:pt x="132532" y="0"/>
                  </a:moveTo>
                  <a:cubicBezTo>
                    <a:pt x="132310" y="0"/>
                    <a:pt x="132118" y="2"/>
                    <a:pt x="131966" y="8"/>
                  </a:cubicBezTo>
                  <a:cubicBezTo>
                    <a:pt x="130774" y="29"/>
                    <a:pt x="124936" y="154"/>
                    <a:pt x="123074" y="217"/>
                  </a:cubicBezTo>
                  <a:cubicBezTo>
                    <a:pt x="121372" y="256"/>
                    <a:pt x="115830" y="366"/>
                    <a:pt x="113561" y="366"/>
                  </a:cubicBezTo>
                  <a:cubicBezTo>
                    <a:pt x="113375" y="366"/>
                    <a:pt x="113210" y="365"/>
                    <a:pt x="113072" y="363"/>
                  </a:cubicBezTo>
                  <a:cubicBezTo>
                    <a:pt x="111770" y="349"/>
                    <a:pt x="110248" y="334"/>
                    <a:pt x="109136" y="334"/>
                  </a:cubicBezTo>
                  <a:cubicBezTo>
                    <a:pt x="108675" y="334"/>
                    <a:pt x="108284" y="336"/>
                    <a:pt x="108009" y="342"/>
                  </a:cubicBezTo>
                  <a:lnTo>
                    <a:pt x="107151" y="363"/>
                  </a:lnTo>
                  <a:lnTo>
                    <a:pt x="107025" y="363"/>
                  </a:lnTo>
                  <a:cubicBezTo>
                    <a:pt x="106795" y="363"/>
                    <a:pt x="106900" y="593"/>
                    <a:pt x="106942" y="656"/>
                  </a:cubicBezTo>
                  <a:cubicBezTo>
                    <a:pt x="106979" y="675"/>
                    <a:pt x="107385" y="685"/>
                    <a:pt x="108027" y="685"/>
                  </a:cubicBezTo>
                  <a:cubicBezTo>
                    <a:pt x="108813" y="685"/>
                    <a:pt x="109954" y="670"/>
                    <a:pt x="111210" y="635"/>
                  </a:cubicBezTo>
                  <a:cubicBezTo>
                    <a:pt x="111210" y="635"/>
                    <a:pt x="111942" y="593"/>
                    <a:pt x="114369" y="593"/>
                  </a:cubicBezTo>
                  <a:lnTo>
                    <a:pt x="117508" y="593"/>
                  </a:lnTo>
                  <a:cubicBezTo>
                    <a:pt x="119349" y="593"/>
                    <a:pt x="122597" y="647"/>
                    <a:pt x="124347" y="647"/>
                  </a:cubicBezTo>
                  <a:cubicBezTo>
                    <a:pt x="124784" y="647"/>
                    <a:pt x="125128" y="644"/>
                    <a:pt x="125333" y="635"/>
                  </a:cubicBezTo>
                  <a:cubicBezTo>
                    <a:pt x="126133" y="584"/>
                    <a:pt x="128605" y="519"/>
                    <a:pt x="130053" y="519"/>
                  </a:cubicBezTo>
                  <a:cubicBezTo>
                    <a:pt x="130386" y="519"/>
                    <a:pt x="130665" y="523"/>
                    <a:pt x="130857" y="531"/>
                  </a:cubicBezTo>
                  <a:cubicBezTo>
                    <a:pt x="131775" y="531"/>
                    <a:pt x="134844" y="658"/>
                    <a:pt x="136065" y="658"/>
                  </a:cubicBezTo>
                  <a:cubicBezTo>
                    <a:pt x="136153" y="658"/>
                    <a:pt x="136230" y="658"/>
                    <a:pt x="136297" y="656"/>
                  </a:cubicBezTo>
                  <a:cubicBezTo>
                    <a:pt x="136420" y="654"/>
                    <a:pt x="136557" y="652"/>
                    <a:pt x="136705" y="652"/>
                  </a:cubicBezTo>
                  <a:cubicBezTo>
                    <a:pt x="137742" y="652"/>
                    <a:pt x="139323" y="716"/>
                    <a:pt x="140440" y="845"/>
                  </a:cubicBezTo>
                  <a:lnTo>
                    <a:pt x="141654" y="761"/>
                  </a:lnTo>
                  <a:lnTo>
                    <a:pt x="142533" y="698"/>
                  </a:lnTo>
                  <a:cubicBezTo>
                    <a:pt x="143662" y="845"/>
                    <a:pt x="143955" y="1054"/>
                    <a:pt x="143202" y="1179"/>
                  </a:cubicBezTo>
                  <a:lnTo>
                    <a:pt x="142616" y="1284"/>
                  </a:lnTo>
                  <a:lnTo>
                    <a:pt x="142491" y="1305"/>
                  </a:lnTo>
                  <a:cubicBezTo>
                    <a:pt x="142323" y="1305"/>
                    <a:pt x="141863" y="1221"/>
                    <a:pt x="141445" y="1158"/>
                  </a:cubicBezTo>
                  <a:lnTo>
                    <a:pt x="141047" y="1158"/>
                  </a:lnTo>
                  <a:cubicBezTo>
                    <a:pt x="140705" y="1158"/>
                    <a:pt x="140354" y="1180"/>
                    <a:pt x="140002" y="1180"/>
                  </a:cubicBezTo>
                  <a:cubicBezTo>
                    <a:pt x="139580" y="1180"/>
                    <a:pt x="139156" y="1149"/>
                    <a:pt x="138745" y="1012"/>
                  </a:cubicBezTo>
                  <a:lnTo>
                    <a:pt x="138704" y="991"/>
                  </a:lnTo>
                  <a:cubicBezTo>
                    <a:pt x="138620" y="1012"/>
                    <a:pt x="138557" y="1179"/>
                    <a:pt x="138557" y="1221"/>
                  </a:cubicBezTo>
                  <a:cubicBezTo>
                    <a:pt x="138557" y="1284"/>
                    <a:pt x="138745" y="1389"/>
                    <a:pt x="138829" y="1409"/>
                  </a:cubicBezTo>
                  <a:cubicBezTo>
                    <a:pt x="138871" y="1430"/>
                    <a:pt x="138913" y="1514"/>
                    <a:pt x="138913" y="1535"/>
                  </a:cubicBezTo>
                  <a:cubicBezTo>
                    <a:pt x="138913" y="1543"/>
                    <a:pt x="138897" y="1547"/>
                    <a:pt x="138870" y="1547"/>
                  </a:cubicBezTo>
                  <a:cubicBezTo>
                    <a:pt x="138759" y="1547"/>
                    <a:pt x="138462" y="1489"/>
                    <a:pt x="138327" y="1472"/>
                  </a:cubicBezTo>
                  <a:cubicBezTo>
                    <a:pt x="138298" y="1460"/>
                    <a:pt x="138258" y="1454"/>
                    <a:pt x="138211" y="1454"/>
                  </a:cubicBezTo>
                  <a:cubicBezTo>
                    <a:pt x="138024" y="1454"/>
                    <a:pt x="137716" y="1548"/>
                    <a:pt x="137448" y="1681"/>
                  </a:cubicBezTo>
                  <a:lnTo>
                    <a:pt x="137072" y="1493"/>
                  </a:lnTo>
                  <a:cubicBezTo>
                    <a:pt x="136996" y="1448"/>
                    <a:pt x="136866" y="1414"/>
                    <a:pt x="136784" y="1414"/>
                  </a:cubicBezTo>
                  <a:cubicBezTo>
                    <a:pt x="136752" y="1414"/>
                    <a:pt x="136728" y="1419"/>
                    <a:pt x="136716" y="1430"/>
                  </a:cubicBezTo>
                  <a:cubicBezTo>
                    <a:pt x="136568" y="1563"/>
                    <a:pt x="136419" y="1605"/>
                    <a:pt x="136271" y="1605"/>
                  </a:cubicBezTo>
                  <a:cubicBezTo>
                    <a:pt x="136022" y="1605"/>
                    <a:pt x="135773" y="1485"/>
                    <a:pt x="135523" y="1472"/>
                  </a:cubicBezTo>
                  <a:lnTo>
                    <a:pt x="135209" y="1430"/>
                  </a:lnTo>
                  <a:cubicBezTo>
                    <a:pt x="134852" y="1530"/>
                    <a:pt x="134232" y="1704"/>
                    <a:pt x="134026" y="1704"/>
                  </a:cubicBezTo>
                  <a:cubicBezTo>
                    <a:pt x="134014" y="1704"/>
                    <a:pt x="134004" y="1703"/>
                    <a:pt x="133996" y="1702"/>
                  </a:cubicBezTo>
                  <a:cubicBezTo>
                    <a:pt x="133840" y="1685"/>
                    <a:pt x="133059" y="1483"/>
                    <a:pt x="132602" y="1483"/>
                  </a:cubicBezTo>
                  <a:cubicBezTo>
                    <a:pt x="132505" y="1483"/>
                    <a:pt x="132422" y="1492"/>
                    <a:pt x="132364" y="1514"/>
                  </a:cubicBezTo>
                  <a:cubicBezTo>
                    <a:pt x="132088" y="1617"/>
                    <a:pt x="131770" y="1692"/>
                    <a:pt x="131585" y="1692"/>
                  </a:cubicBezTo>
                  <a:cubicBezTo>
                    <a:pt x="131545" y="1692"/>
                    <a:pt x="131511" y="1689"/>
                    <a:pt x="131485" y="1681"/>
                  </a:cubicBezTo>
                  <a:lnTo>
                    <a:pt x="131318" y="1786"/>
                  </a:lnTo>
                  <a:cubicBezTo>
                    <a:pt x="131192" y="1849"/>
                    <a:pt x="130962" y="1891"/>
                    <a:pt x="130774" y="1912"/>
                  </a:cubicBezTo>
                  <a:lnTo>
                    <a:pt x="129518" y="2100"/>
                  </a:lnTo>
                  <a:cubicBezTo>
                    <a:pt x="128137" y="1953"/>
                    <a:pt x="126945" y="1828"/>
                    <a:pt x="126882" y="1828"/>
                  </a:cubicBezTo>
                  <a:lnTo>
                    <a:pt x="126819" y="1807"/>
                  </a:lnTo>
                  <a:lnTo>
                    <a:pt x="126045" y="1472"/>
                  </a:lnTo>
                  <a:cubicBezTo>
                    <a:pt x="125166" y="1681"/>
                    <a:pt x="124852" y="1849"/>
                    <a:pt x="125020" y="1891"/>
                  </a:cubicBezTo>
                  <a:cubicBezTo>
                    <a:pt x="125145" y="1891"/>
                    <a:pt x="125271" y="1953"/>
                    <a:pt x="125271" y="1995"/>
                  </a:cubicBezTo>
                  <a:cubicBezTo>
                    <a:pt x="125271" y="2016"/>
                    <a:pt x="125040" y="2037"/>
                    <a:pt x="124748" y="2037"/>
                  </a:cubicBezTo>
                  <a:lnTo>
                    <a:pt x="124496" y="2037"/>
                  </a:lnTo>
                  <a:cubicBezTo>
                    <a:pt x="123492" y="2037"/>
                    <a:pt x="122488" y="2058"/>
                    <a:pt x="121483" y="2100"/>
                  </a:cubicBezTo>
                  <a:lnTo>
                    <a:pt x="120521" y="2121"/>
                  </a:lnTo>
                  <a:cubicBezTo>
                    <a:pt x="119454" y="2121"/>
                    <a:pt x="117696" y="2121"/>
                    <a:pt x="116629" y="2058"/>
                  </a:cubicBezTo>
                  <a:lnTo>
                    <a:pt x="115646" y="2037"/>
                  </a:lnTo>
                  <a:cubicBezTo>
                    <a:pt x="115609" y="2035"/>
                    <a:pt x="115573" y="2034"/>
                    <a:pt x="115536" y="2034"/>
                  </a:cubicBezTo>
                  <a:cubicBezTo>
                    <a:pt x="115345" y="2034"/>
                    <a:pt x="115149" y="2061"/>
                    <a:pt x="114961" y="2061"/>
                  </a:cubicBezTo>
                  <a:cubicBezTo>
                    <a:pt x="114873" y="2061"/>
                    <a:pt x="114787" y="2055"/>
                    <a:pt x="114704" y="2037"/>
                  </a:cubicBezTo>
                  <a:lnTo>
                    <a:pt x="114453" y="1995"/>
                  </a:lnTo>
                  <a:cubicBezTo>
                    <a:pt x="114160" y="2037"/>
                    <a:pt x="113658" y="2058"/>
                    <a:pt x="113323" y="2058"/>
                  </a:cubicBezTo>
                  <a:lnTo>
                    <a:pt x="113009" y="2058"/>
                  </a:lnTo>
                  <a:cubicBezTo>
                    <a:pt x="109871" y="2142"/>
                    <a:pt x="106711" y="2205"/>
                    <a:pt x="103573" y="2267"/>
                  </a:cubicBezTo>
                  <a:cubicBezTo>
                    <a:pt x="103092" y="2267"/>
                    <a:pt x="102652" y="2309"/>
                    <a:pt x="102213" y="2309"/>
                  </a:cubicBezTo>
                  <a:cubicBezTo>
                    <a:pt x="101711" y="2309"/>
                    <a:pt x="101229" y="2330"/>
                    <a:pt x="100748" y="2330"/>
                  </a:cubicBezTo>
                  <a:cubicBezTo>
                    <a:pt x="100267" y="2330"/>
                    <a:pt x="99828" y="2351"/>
                    <a:pt x="99388" y="2351"/>
                  </a:cubicBezTo>
                  <a:cubicBezTo>
                    <a:pt x="99131" y="2351"/>
                    <a:pt x="98863" y="2327"/>
                    <a:pt x="98601" y="2327"/>
                  </a:cubicBezTo>
                  <a:cubicBezTo>
                    <a:pt x="98373" y="2327"/>
                    <a:pt x="98149" y="2345"/>
                    <a:pt x="97944" y="2414"/>
                  </a:cubicBezTo>
                  <a:lnTo>
                    <a:pt x="97505" y="2539"/>
                  </a:lnTo>
                  <a:cubicBezTo>
                    <a:pt x="97347" y="2508"/>
                    <a:pt x="97106" y="2497"/>
                    <a:pt x="96853" y="2497"/>
                  </a:cubicBezTo>
                  <a:cubicBezTo>
                    <a:pt x="96436" y="2497"/>
                    <a:pt x="95987" y="2526"/>
                    <a:pt x="95831" y="2539"/>
                  </a:cubicBezTo>
                  <a:cubicBezTo>
                    <a:pt x="95559" y="2560"/>
                    <a:pt x="94387" y="2623"/>
                    <a:pt x="93153" y="2644"/>
                  </a:cubicBezTo>
                  <a:lnTo>
                    <a:pt x="92065" y="2665"/>
                  </a:lnTo>
                  <a:cubicBezTo>
                    <a:pt x="90956" y="2686"/>
                    <a:pt x="89847" y="2728"/>
                    <a:pt x="88738" y="2749"/>
                  </a:cubicBezTo>
                  <a:cubicBezTo>
                    <a:pt x="87587" y="2770"/>
                    <a:pt x="86457" y="2790"/>
                    <a:pt x="85307" y="2832"/>
                  </a:cubicBezTo>
                  <a:cubicBezTo>
                    <a:pt x="84506" y="2848"/>
                    <a:pt x="83683" y="2897"/>
                    <a:pt x="82870" y="2897"/>
                  </a:cubicBezTo>
                  <a:cubicBezTo>
                    <a:pt x="82578" y="2897"/>
                    <a:pt x="82288" y="2891"/>
                    <a:pt x="82001" y="2874"/>
                  </a:cubicBezTo>
                  <a:lnTo>
                    <a:pt x="80892" y="2832"/>
                  </a:lnTo>
                  <a:cubicBezTo>
                    <a:pt x="79720" y="3000"/>
                    <a:pt x="76895" y="3188"/>
                    <a:pt x="74615" y="3251"/>
                  </a:cubicBezTo>
                  <a:cubicBezTo>
                    <a:pt x="74615" y="3251"/>
                    <a:pt x="64488" y="3460"/>
                    <a:pt x="57373" y="3606"/>
                  </a:cubicBezTo>
                  <a:cubicBezTo>
                    <a:pt x="56704" y="3627"/>
                    <a:pt x="55993" y="3627"/>
                    <a:pt x="55323" y="3669"/>
                  </a:cubicBezTo>
                  <a:lnTo>
                    <a:pt x="55093" y="3669"/>
                  </a:lnTo>
                  <a:cubicBezTo>
                    <a:pt x="55030" y="3707"/>
                    <a:pt x="54704" y="3714"/>
                    <a:pt x="54416" y="3714"/>
                  </a:cubicBezTo>
                  <a:cubicBezTo>
                    <a:pt x="54225" y="3714"/>
                    <a:pt x="54051" y="3711"/>
                    <a:pt x="53984" y="3711"/>
                  </a:cubicBezTo>
                  <a:cubicBezTo>
                    <a:pt x="53937" y="3706"/>
                    <a:pt x="53773" y="3703"/>
                    <a:pt x="53519" y="3703"/>
                  </a:cubicBezTo>
                  <a:cubicBezTo>
                    <a:pt x="52757" y="3703"/>
                    <a:pt x="51180" y="3727"/>
                    <a:pt x="49485" y="3774"/>
                  </a:cubicBezTo>
                  <a:cubicBezTo>
                    <a:pt x="49485" y="3774"/>
                    <a:pt x="43438" y="3878"/>
                    <a:pt x="38354" y="4004"/>
                  </a:cubicBezTo>
                  <a:cubicBezTo>
                    <a:pt x="38319" y="4006"/>
                    <a:pt x="38284" y="4006"/>
                    <a:pt x="38248" y="4006"/>
                  </a:cubicBezTo>
                  <a:cubicBezTo>
                    <a:pt x="38068" y="4006"/>
                    <a:pt x="37883" y="3990"/>
                    <a:pt x="37700" y="3990"/>
                  </a:cubicBezTo>
                  <a:cubicBezTo>
                    <a:pt x="37425" y="3990"/>
                    <a:pt x="37155" y="4027"/>
                    <a:pt x="36910" y="4213"/>
                  </a:cubicBezTo>
                  <a:lnTo>
                    <a:pt x="36847" y="4255"/>
                  </a:lnTo>
                  <a:cubicBezTo>
                    <a:pt x="36734" y="4236"/>
                    <a:pt x="36108" y="3995"/>
                    <a:pt x="35788" y="3995"/>
                  </a:cubicBezTo>
                  <a:cubicBezTo>
                    <a:pt x="35754" y="3995"/>
                    <a:pt x="35723" y="3998"/>
                    <a:pt x="35697" y="4004"/>
                  </a:cubicBezTo>
                  <a:cubicBezTo>
                    <a:pt x="35446" y="4046"/>
                    <a:pt x="33353" y="4130"/>
                    <a:pt x="31072" y="4192"/>
                  </a:cubicBezTo>
                  <a:lnTo>
                    <a:pt x="17054" y="4464"/>
                  </a:lnTo>
                  <a:cubicBezTo>
                    <a:pt x="14773" y="4527"/>
                    <a:pt x="12597" y="4569"/>
                    <a:pt x="12220" y="4611"/>
                  </a:cubicBezTo>
                  <a:lnTo>
                    <a:pt x="11823" y="4443"/>
                  </a:lnTo>
                  <a:cubicBezTo>
                    <a:pt x="11714" y="4407"/>
                    <a:pt x="11597" y="4394"/>
                    <a:pt x="11474" y="4394"/>
                  </a:cubicBezTo>
                  <a:cubicBezTo>
                    <a:pt x="11170" y="4394"/>
                    <a:pt x="10832" y="4476"/>
                    <a:pt x="10505" y="4506"/>
                  </a:cubicBezTo>
                  <a:lnTo>
                    <a:pt x="10463" y="4506"/>
                  </a:lnTo>
                  <a:cubicBezTo>
                    <a:pt x="10443" y="4519"/>
                    <a:pt x="10426" y="4524"/>
                    <a:pt x="10412" y="4524"/>
                  </a:cubicBezTo>
                  <a:cubicBezTo>
                    <a:pt x="10310" y="4524"/>
                    <a:pt x="10363" y="4222"/>
                    <a:pt x="10400" y="4130"/>
                  </a:cubicBezTo>
                  <a:cubicBezTo>
                    <a:pt x="10437" y="4017"/>
                    <a:pt x="10138" y="3938"/>
                    <a:pt x="9699" y="3938"/>
                  </a:cubicBezTo>
                  <a:cubicBezTo>
                    <a:pt x="9648" y="3938"/>
                    <a:pt x="9596" y="3939"/>
                    <a:pt x="9542" y="3941"/>
                  </a:cubicBezTo>
                  <a:lnTo>
                    <a:pt x="9124" y="4255"/>
                  </a:lnTo>
                  <a:cubicBezTo>
                    <a:pt x="8517" y="4715"/>
                    <a:pt x="7743" y="4966"/>
                    <a:pt x="7010" y="5029"/>
                  </a:cubicBezTo>
                  <a:lnTo>
                    <a:pt x="5546" y="5134"/>
                  </a:lnTo>
                  <a:cubicBezTo>
                    <a:pt x="3955" y="5259"/>
                    <a:pt x="2449" y="5364"/>
                    <a:pt x="2219" y="5364"/>
                  </a:cubicBezTo>
                  <a:lnTo>
                    <a:pt x="2010" y="5343"/>
                  </a:lnTo>
                  <a:lnTo>
                    <a:pt x="1591" y="5301"/>
                  </a:lnTo>
                  <a:cubicBezTo>
                    <a:pt x="1194" y="5511"/>
                    <a:pt x="1089" y="5908"/>
                    <a:pt x="1173" y="5992"/>
                  </a:cubicBezTo>
                  <a:cubicBezTo>
                    <a:pt x="1188" y="6007"/>
                    <a:pt x="1251" y="6013"/>
                    <a:pt x="1345" y="6013"/>
                  </a:cubicBezTo>
                  <a:cubicBezTo>
                    <a:pt x="1707" y="6013"/>
                    <a:pt x="2540" y="5923"/>
                    <a:pt x="3006" y="5923"/>
                  </a:cubicBezTo>
                  <a:cubicBezTo>
                    <a:pt x="3073" y="5923"/>
                    <a:pt x="3132" y="5925"/>
                    <a:pt x="3181" y="5929"/>
                  </a:cubicBezTo>
                  <a:cubicBezTo>
                    <a:pt x="3683" y="5971"/>
                    <a:pt x="3579" y="6034"/>
                    <a:pt x="3370" y="6075"/>
                  </a:cubicBezTo>
                  <a:cubicBezTo>
                    <a:pt x="3160" y="6096"/>
                    <a:pt x="3056" y="6306"/>
                    <a:pt x="3077" y="6347"/>
                  </a:cubicBezTo>
                  <a:cubicBezTo>
                    <a:pt x="3091" y="6369"/>
                    <a:pt x="3133" y="6381"/>
                    <a:pt x="3197" y="6381"/>
                  </a:cubicBezTo>
                  <a:cubicBezTo>
                    <a:pt x="3319" y="6381"/>
                    <a:pt x="3521" y="6339"/>
                    <a:pt x="3767" y="6243"/>
                  </a:cubicBezTo>
                  <a:lnTo>
                    <a:pt x="4416" y="6243"/>
                  </a:lnTo>
                  <a:cubicBezTo>
                    <a:pt x="4515" y="6253"/>
                    <a:pt x="4621" y="6257"/>
                    <a:pt x="4725" y="6257"/>
                  </a:cubicBezTo>
                  <a:cubicBezTo>
                    <a:pt x="5037" y="6257"/>
                    <a:pt x="5331" y="6222"/>
                    <a:pt x="5378" y="6222"/>
                  </a:cubicBezTo>
                  <a:cubicBezTo>
                    <a:pt x="5462" y="6222"/>
                    <a:pt x="5546" y="6285"/>
                    <a:pt x="5546" y="6306"/>
                  </a:cubicBezTo>
                  <a:cubicBezTo>
                    <a:pt x="5546" y="6327"/>
                    <a:pt x="5357" y="6389"/>
                    <a:pt x="5274" y="6410"/>
                  </a:cubicBezTo>
                  <a:cubicBezTo>
                    <a:pt x="5232" y="6410"/>
                    <a:pt x="5148" y="6347"/>
                    <a:pt x="5148" y="6347"/>
                  </a:cubicBezTo>
                  <a:cubicBezTo>
                    <a:pt x="5148" y="6347"/>
                    <a:pt x="4821" y="6724"/>
                    <a:pt x="4615" y="6724"/>
                  </a:cubicBezTo>
                  <a:cubicBezTo>
                    <a:pt x="4588" y="6724"/>
                    <a:pt x="4563" y="6718"/>
                    <a:pt x="4541" y="6703"/>
                  </a:cubicBezTo>
                  <a:cubicBezTo>
                    <a:pt x="4490" y="6645"/>
                    <a:pt x="4396" y="6627"/>
                    <a:pt x="4287" y="6627"/>
                  </a:cubicBezTo>
                  <a:cubicBezTo>
                    <a:pt x="4120" y="6627"/>
                    <a:pt x="3918" y="6668"/>
                    <a:pt x="3783" y="6668"/>
                  </a:cubicBezTo>
                  <a:cubicBezTo>
                    <a:pt x="3753" y="6668"/>
                    <a:pt x="3727" y="6666"/>
                    <a:pt x="3704" y="6661"/>
                  </a:cubicBezTo>
                  <a:cubicBezTo>
                    <a:pt x="3537" y="6661"/>
                    <a:pt x="1759" y="6766"/>
                    <a:pt x="1131" y="6850"/>
                  </a:cubicBezTo>
                  <a:cubicBezTo>
                    <a:pt x="503" y="6912"/>
                    <a:pt x="1" y="7080"/>
                    <a:pt x="1" y="7143"/>
                  </a:cubicBezTo>
                  <a:cubicBezTo>
                    <a:pt x="1" y="7144"/>
                    <a:pt x="3" y="7144"/>
                    <a:pt x="7" y="7144"/>
                  </a:cubicBezTo>
                  <a:cubicBezTo>
                    <a:pt x="76" y="7144"/>
                    <a:pt x="778" y="6974"/>
                    <a:pt x="1121" y="6974"/>
                  </a:cubicBezTo>
                  <a:cubicBezTo>
                    <a:pt x="1140" y="6974"/>
                    <a:pt x="1157" y="6974"/>
                    <a:pt x="1173" y="6975"/>
                  </a:cubicBezTo>
                  <a:cubicBezTo>
                    <a:pt x="1264" y="6992"/>
                    <a:pt x="1414" y="6999"/>
                    <a:pt x="1592" y="6999"/>
                  </a:cubicBezTo>
                  <a:cubicBezTo>
                    <a:pt x="2065" y="6999"/>
                    <a:pt x="2729" y="6954"/>
                    <a:pt x="2972" y="6954"/>
                  </a:cubicBezTo>
                  <a:cubicBezTo>
                    <a:pt x="3011" y="6952"/>
                    <a:pt x="3045" y="6951"/>
                    <a:pt x="3073" y="6951"/>
                  </a:cubicBezTo>
                  <a:cubicBezTo>
                    <a:pt x="3304" y="6951"/>
                    <a:pt x="3207" y="7019"/>
                    <a:pt x="3077" y="7038"/>
                  </a:cubicBezTo>
                  <a:cubicBezTo>
                    <a:pt x="2972" y="7059"/>
                    <a:pt x="3014" y="7226"/>
                    <a:pt x="3035" y="7247"/>
                  </a:cubicBezTo>
                  <a:cubicBezTo>
                    <a:pt x="3056" y="7268"/>
                    <a:pt x="2344" y="7456"/>
                    <a:pt x="2198" y="7561"/>
                  </a:cubicBezTo>
                  <a:cubicBezTo>
                    <a:pt x="2031" y="7666"/>
                    <a:pt x="2198" y="7770"/>
                    <a:pt x="2323" y="7791"/>
                  </a:cubicBezTo>
                  <a:cubicBezTo>
                    <a:pt x="2449" y="7812"/>
                    <a:pt x="2219" y="7959"/>
                    <a:pt x="1821" y="8084"/>
                  </a:cubicBezTo>
                  <a:lnTo>
                    <a:pt x="1507" y="8210"/>
                  </a:lnTo>
                  <a:lnTo>
                    <a:pt x="1466" y="8231"/>
                  </a:lnTo>
                  <a:cubicBezTo>
                    <a:pt x="1466" y="8398"/>
                    <a:pt x="1863" y="8524"/>
                    <a:pt x="1989" y="8524"/>
                  </a:cubicBezTo>
                  <a:cubicBezTo>
                    <a:pt x="2114" y="8524"/>
                    <a:pt x="2323" y="8733"/>
                    <a:pt x="2344" y="8796"/>
                  </a:cubicBezTo>
                  <a:cubicBezTo>
                    <a:pt x="2375" y="8826"/>
                    <a:pt x="2585" y="8846"/>
                    <a:pt x="2753" y="8846"/>
                  </a:cubicBezTo>
                  <a:cubicBezTo>
                    <a:pt x="2814" y="8846"/>
                    <a:pt x="2870" y="8843"/>
                    <a:pt x="2909" y="8837"/>
                  </a:cubicBezTo>
                  <a:cubicBezTo>
                    <a:pt x="3035" y="8837"/>
                    <a:pt x="3432" y="8712"/>
                    <a:pt x="3537" y="8712"/>
                  </a:cubicBezTo>
                  <a:cubicBezTo>
                    <a:pt x="3642" y="8712"/>
                    <a:pt x="3746" y="8754"/>
                    <a:pt x="3746" y="8796"/>
                  </a:cubicBezTo>
                  <a:cubicBezTo>
                    <a:pt x="3746" y="8816"/>
                    <a:pt x="3453" y="8858"/>
                    <a:pt x="3349" y="8900"/>
                  </a:cubicBezTo>
                  <a:cubicBezTo>
                    <a:pt x="3244" y="8900"/>
                    <a:pt x="3139" y="8837"/>
                    <a:pt x="3139" y="8837"/>
                  </a:cubicBezTo>
                  <a:cubicBezTo>
                    <a:pt x="3139" y="8837"/>
                    <a:pt x="3139" y="8921"/>
                    <a:pt x="3119" y="9047"/>
                  </a:cubicBezTo>
                  <a:lnTo>
                    <a:pt x="3077" y="9047"/>
                  </a:lnTo>
                  <a:cubicBezTo>
                    <a:pt x="2595" y="9130"/>
                    <a:pt x="2072" y="9214"/>
                    <a:pt x="1549" y="9319"/>
                  </a:cubicBezTo>
                  <a:lnTo>
                    <a:pt x="1382" y="9340"/>
                  </a:lnTo>
                  <a:cubicBezTo>
                    <a:pt x="1235" y="9465"/>
                    <a:pt x="1277" y="9591"/>
                    <a:pt x="1507" y="9632"/>
                  </a:cubicBezTo>
                  <a:lnTo>
                    <a:pt x="1696" y="9570"/>
                  </a:lnTo>
                  <a:cubicBezTo>
                    <a:pt x="1839" y="9552"/>
                    <a:pt x="1983" y="9457"/>
                    <a:pt x="2087" y="9457"/>
                  </a:cubicBezTo>
                  <a:cubicBezTo>
                    <a:pt x="2104" y="9457"/>
                    <a:pt x="2120" y="9459"/>
                    <a:pt x="2135" y="9465"/>
                  </a:cubicBezTo>
                  <a:lnTo>
                    <a:pt x="2847" y="9842"/>
                  </a:lnTo>
                  <a:cubicBezTo>
                    <a:pt x="3515" y="9567"/>
                    <a:pt x="4921" y="9273"/>
                    <a:pt x="5367" y="9273"/>
                  </a:cubicBezTo>
                  <a:cubicBezTo>
                    <a:pt x="5396" y="9273"/>
                    <a:pt x="5421" y="9274"/>
                    <a:pt x="5441" y="9277"/>
                  </a:cubicBezTo>
                  <a:cubicBezTo>
                    <a:pt x="5776" y="9340"/>
                    <a:pt x="5378" y="9381"/>
                    <a:pt x="5127" y="9381"/>
                  </a:cubicBezTo>
                  <a:cubicBezTo>
                    <a:pt x="4855" y="9381"/>
                    <a:pt x="4709" y="9465"/>
                    <a:pt x="4730" y="9486"/>
                  </a:cubicBezTo>
                  <a:cubicBezTo>
                    <a:pt x="4751" y="9528"/>
                    <a:pt x="4541" y="9632"/>
                    <a:pt x="4437" y="9653"/>
                  </a:cubicBezTo>
                  <a:cubicBezTo>
                    <a:pt x="4332" y="9695"/>
                    <a:pt x="4813" y="9779"/>
                    <a:pt x="4960" y="9800"/>
                  </a:cubicBezTo>
                  <a:cubicBezTo>
                    <a:pt x="5127" y="9800"/>
                    <a:pt x="4813" y="9967"/>
                    <a:pt x="4290" y="10156"/>
                  </a:cubicBezTo>
                  <a:lnTo>
                    <a:pt x="3495" y="10156"/>
                  </a:lnTo>
                  <a:cubicBezTo>
                    <a:pt x="3077" y="10176"/>
                    <a:pt x="2428" y="10386"/>
                    <a:pt x="2303" y="10428"/>
                  </a:cubicBezTo>
                  <a:cubicBezTo>
                    <a:pt x="2284" y="10437"/>
                    <a:pt x="2257" y="10441"/>
                    <a:pt x="2224" y="10441"/>
                  </a:cubicBezTo>
                  <a:cubicBezTo>
                    <a:pt x="2064" y="10441"/>
                    <a:pt x="1761" y="10352"/>
                    <a:pt x="1581" y="10352"/>
                  </a:cubicBezTo>
                  <a:cubicBezTo>
                    <a:pt x="1543" y="10352"/>
                    <a:pt x="1511" y="10356"/>
                    <a:pt x="1487" y="10365"/>
                  </a:cubicBezTo>
                  <a:cubicBezTo>
                    <a:pt x="1340" y="10407"/>
                    <a:pt x="1194" y="10700"/>
                    <a:pt x="1194" y="10783"/>
                  </a:cubicBezTo>
                  <a:cubicBezTo>
                    <a:pt x="1194" y="10818"/>
                    <a:pt x="1844" y="11016"/>
                    <a:pt x="2250" y="11016"/>
                  </a:cubicBezTo>
                  <a:cubicBezTo>
                    <a:pt x="2327" y="11016"/>
                    <a:pt x="2396" y="11009"/>
                    <a:pt x="2449" y="10993"/>
                  </a:cubicBezTo>
                  <a:cubicBezTo>
                    <a:pt x="2606" y="10946"/>
                    <a:pt x="2722" y="10929"/>
                    <a:pt x="2799" y="10929"/>
                  </a:cubicBezTo>
                  <a:cubicBezTo>
                    <a:pt x="2897" y="10929"/>
                    <a:pt x="2933" y="10957"/>
                    <a:pt x="2909" y="10993"/>
                  </a:cubicBezTo>
                  <a:cubicBezTo>
                    <a:pt x="2847" y="11034"/>
                    <a:pt x="3349" y="11118"/>
                    <a:pt x="3537" y="11118"/>
                  </a:cubicBezTo>
                  <a:cubicBezTo>
                    <a:pt x="3704" y="11139"/>
                    <a:pt x="3851" y="11202"/>
                    <a:pt x="3851" y="11223"/>
                  </a:cubicBezTo>
                  <a:cubicBezTo>
                    <a:pt x="3851" y="11223"/>
                    <a:pt x="3119" y="11265"/>
                    <a:pt x="2826" y="11265"/>
                  </a:cubicBezTo>
                  <a:cubicBezTo>
                    <a:pt x="2533" y="11265"/>
                    <a:pt x="2386" y="11348"/>
                    <a:pt x="2407" y="11369"/>
                  </a:cubicBezTo>
                  <a:cubicBezTo>
                    <a:pt x="2428" y="11411"/>
                    <a:pt x="2219" y="11474"/>
                    <a:pt x="2135" y="11516"/>
                  </a:cubicBezTo>
                  <a:cubicBezTo>
                    <a:pt x="2072" y="11537"/>
                    <a:pt x="2386" y="11537"/>
                    <a:pt x="2847" y="11537"/>
                  </a:cubicBezTo>
                  <a:lnTo>
                    <a:pt x="3223" y="11453"/>
                  </a:lnTo>
                  <a:lnTo>
                    <a:pt x="3286" y="11432"/>
                  </a:lnTo>
                  <a:cubicBezTo>
                    <a:pt x="3391" y="11453"/>
                    <a:pt x="3349" y="11683"/>
                    <a:pt x="3286" y="11746"/>
                  </a:cubicBezTo>
                  <a:cubicBezTo>
                    <a:pt x="3244" y="11788"/>
                    <a:pt x="3579" y="12039"/>
                    <a:pt x="3704" y="12081"/>
                  </a:cubicBezTo>
                  <a:cubicBezTo>
                    <a:pt x="3725" y="12089"/>
                    <a:pt x="3749" y="12093"/>
                    <a:pt x="3776" y="12093"/>
                  </a:cubicBezTo>
                  <a:cubicBezTo>
                    <a:pt x="3945" y="12093"/>
                    <a:pt x="4221" y="11943"/>
                    <a:pt x="4311" y="11871"/>
                  </a:cubicBezTo>
                  <a:cubicBezTo>
                    <a:pt x="4354" y="11829"/>
                    <a:pt x="4529" y="11814"/>
                    <a:pt x="4746" y="11814"/>
                  </a:cubicBezTo>
                  <a:cubicBezTo>
                    <a:pt x="5065" y="11814"/>
                    <a:pt x="5472" y="11846"/>
                    <a:pt x="5671" y="11871"/>
                  </a:cubicBezTo>
                  <a:cubicBezTo>
                    <a:pt x="6006" y="11934"/>
                    <a:pt x="5378" y="12248"/>
                    <a:pt x="5064" y="12269"/>
                  </a:cubicBezTo>
                  <a:cubicBezTo>
                    <a:pt x="4751" y="12311"/>
                    <a:pt x="4437" y="12499"/>
                    <a:pt x="4395" y="12583"/>
                  </a:cubicBezTo>
                  <a:cubicBezTo>
                    <a:pt x="4340" y="12655"/>
                    <a:pt x="4475" y="12712"/>
                    <a:pt x="4566" y="12712"/>
                  </a:cubicBezTo>
                  <a:cubicBezTo>
                    <a:pt x="4580" y="12712"/>
                    <a:pt x="4593" y="12711"/>
                    <a:pt x="4604" y="12708"/>
                  </a:cubicBezTo>
                  <a:cubicBezTo>
                    <a:pt x="4688" y="12687"/>
                    <a:pt x="4792" y="12604"/>
                    <a:pt x="4813" y="12583"/>
                  </a:cubicBezTo>
                  <a:cubicBezTo>
                    <a:pt x="4813" y="12556"/>
                    <a:pt x="4829" y="12548"/>
                    <a:pt x="4846" y="12548"/>
                  </a:cubicBezTo>
                  <a:cubicBezTo>
                    <a:pt x="4870" y="12548"/>
                    <a:pt x="4897" y="12562"/>
                    <a:pt x="4897" y="12562"/>
                  </a:cubicBezTo>
                  <a:cubicBezTo>
                    <a:pt x="4918" y="12562"/>
                    <a:pt x="4834" y="12625"/>
                    <a:pt x="4813" y="12666"/>
                  </a:cubicBezTo>
                  <a:cubicBezTo>
                    <a:pt x="4792" y="12687"/>
                    <a:pt x="4730" y="12687"/>
                    <a:pt x="4730" y="12687"/>
                  </a:cubicBezTo>
                  <a:cubicBezTo>
                    <a:pt x="4710" y="12687"/>
                    <a:pt x="4805" y="12898"/>
                    <a:pt x="4904" y="12898"/>
                  </a:cubicBezTo>
                  <a:cubicBezTo>
                    <a:pt x="4909" y="12898"/>
                    <a:pt x="4913" y="12897"/>
                    <a:pt x="4918" y="12897"/>
                  </a:cubicBezTo>
                  <a:cubicBezTo>
                    <a:pt x="5023" y="12876"/>
                    <a:pt x="5692" y="12834"/>
                    <a:pt x="5943" y="12834"/>
                  </a:cubicBezTo>
                  <a:cubicBezTo>
                    <a:pt x="6173" y="12834"/>
                    <a:pt x="6613" y="12917"/>
                    <a:pt x="6948" y="13022"/>
                  </a:cubicBezTo>
                  <a:lnTo>
                    <a:pt x="7345" y="12876"/>
                  </a:lnTo>
                  <a:cubicBezTo>
                    <a:pt x="7501" y="12807"/>
                    <a:pt x="7689" y="12789"/>
                    <a:pt x="7888" y="12789"/>
                  </a:cubicBezTo>
                  <a:cubicBezTo>
                    <a:pt x="8115" y="12789"/>
                    <a:pt x="8356" y="12813"/>
                    <a:pt x="8580" y="12813"/>
                  </a:cubicBezTo>
                  <a:lnTo>
                    <a:pt x="8684" y="12813"/>
                  </a:lnTo>
                  <a:cubicBezTo>
                    <a:pt x="8869" y="12874"/>
                    <a:pt x="8388" y="13420"/>
                    <a:pt x="8094" y="13420"/>
                  </a:cubicBezTo>
                  <a:cubicBezTo>
                    <a:pt x="8088" y="13420"/>
                    <a:pt x="8083" y="13420"/>
                    <a:pt x="8077" y="13420"/>
                  </a:cubicBezTo>
                  <a:cubicBezTo>
                    <a:pt x="7785" y="13420"/>
                    <a:pt x="7429" y="13524"/>
                    <a:pt x="7366" y="13566"/>
                  </a:cubicBezTo>
                  <a:cubicBezTo>
                    <a:pt x="7324" y="13608"/>
                    <a:pt x="7303" y="13964"/>
                    <a:pt x="7303" y="14089"/>
                  </a:cubicBezTo>
                  <a:cubicBezTo>
                    <a:pt x="7303" y="14194"/>
                    <a:pt x="7785" y="14361"/>
                    <a:pt x="8370" y="14403"/>
                  </a:cubicBezTo>
                  <a:lnTo>
                    <a:pt x="8768" y="14257"/>
                  </a:lnTo>
                  <a:lnTo>
                    <a:pt x="9207" y="14068"/>
                  </a:lnTo>
                  <a:cubicBezTo>
                    <a:pt x="9647" y="14068"/>
                    <a:pt x="10128" y="14089"/>
                    <a:pt x="10149" y="14131"/>
                  </a:cubicBezTo>
                  <a:cubicBezTo>
                    <a:pt x="10170" y="14152"/>
                    <a:pt x="9856" y="14257"/>
                    <a:pt x="9751" y="14278"/>
                  </a:cubicBezTo>
                  <a:cubicBezTo>
                    <a:pt x="9647" y="14298"/>
                    <a:pt x="9919" y="14445"/>
                    <a:pt x="10044" y="14445"/>
                  </a:cubicBezTo>
                  <a:cubicBezTo>
                    <a:pt x="10156" y="14445"/>
                    <a:pt x="10648" y="14577"/>
                    <a:pt x="10888" y="14577"/>
                  </a:cubicBezTo>
                  <a:cubicBezTo>
                    <a:pt x="10918" y="14577"/>
                    <a:pt x="10944" y="14575"/>
                    <a:pt x="10965" y="14570"/>
                  </a:cubicBezTo>
                  <a:cubicBezTo>
                    <a:pt x="11132" y="14487"/>
                    <a:pt x="12283" y="14257"/>
                    <a:pt x="12681" y="14236"/>
                  </a:cubicBezTo>
                  <a:cubicBezTo>
                    <a:pt x="12709" y="14233"/>
                    <a:pt x="12738" y="14231"/>
                    <a:pt x="12770" y="14231"/>
                  </a:cubicBezTo>
                  <a:cubicBezTo>
                    <a:pt x="13181" y="14231"/>
                    <a:pt x="13840" y="14473"/>
                    <a:pt x="13957" y="14570"/>
                  </a:cubicBezTo>
                  <a:cubicBezTo>
                    <a:pt x="14103" y="14696"/>
                    <a:pt x="13078" y="15345"/>
                    <a:pt x="12639" y="15449"/>
                  </a:cubicBezTo>
                  <a:cubicBezTo>
                    <a:pt x="12419" y="15499"/>
                    <a:pt x="12342" y="15525"/>
                    <a:pt x="12395" y="15525"/>
                  </a:cubicBezTo>
                  <a:cubicBezTo>
                    <a:pt x="12453" y="15525"/>
                    <a:pt x="12665" y="15494"/>
                    <a:pt x="13015" y="15428"/>
                  </a:cubicBezTo>
                  <a:lnTo>
                    <a:pt x="13580" y="15386"/>
                  </a:lnTo>
                  <a:lnTo>
                    <a:pt x="14166" y="15324"/>
                  </a:lnTo>
                  <a:cubicBezTo>
                    <a:pt x="14302" y="15304"/>
                    <a:pt x="14412" y="15295"/>
                    <a:pt x="14500" y="15295"/>
                  </a:cubicBezTo>
                  <a:cubicBezTo>
                    <a:pt x="14871" y="15295"/>
                    <a:pt x="14842" y="15448"/>
                    <a:pt x="14689" y="15533"/>
                  </a:cubicBezTo>
                  <a:cubicBezTo>
                    <a:pt x="14522" y="15638"/>
                    <a:pt x="14375" y="15763"/>
                    <a:pt x="14375" y="15805"/>
                  </a:cubicBezTo>
                  <a:cubicBezTo>
                    <a:pt x="14375" y="15807"/>
                    <a:pt x="14382" y="15808"/>
                    <a:pt x="14394" y="15808"/>
                  </a:cubicBezTo>
                  <a:cubicBezTo>
                    <a:pt x="14516" y="15808"/>
                    <a:pt x="15217" y="15716"/>
                    <a:pt x="15484" y="15658"/>
                  </a:cubicBezTo>
                  <a:cubicBezTo>
                    <a:pt x="15798" y="15596"/>
                    <a:pt x="16217" y="15449"/>
                    <a:pt x="16300" y="15449"/>
                  </a:cubicBezTo>
                  <a:cubicBezTo>
                    <a:pt x="16363" y="15449"/>
                    <a:pt x="16447" y="15512"/>
                    <a:pt x="16447" y="15533"/>
                  </a:cubicBezTo>
                  <a:cubicBezTo>
                    <a:pt x="16447" y="15554"/>
                    <a:pt x="16259" y="15617"/>
                    <a:pt x="16196" y="15638"/>
                  </a:cubicBezTo>
                  <a:cubicBezTo>
                    <a:pt x="16133" y="15638"/>
                    <a:pt x="16049" y="15596"/>
                    <a:pt x="16049" y="15596"/>
                  </a:cubicBezTo>
                  <a:lnTo>
                    <a:pt x="16049" y="15596"/>
                  </a:lnTo>
                  <a:cubicBezTo>
                    <a:pt x="16049" y="15596"/>
                    <a:pt x="16091" y="15658"/>
                    <a:pt x="16112" y="15805"/>
                  </a:cubicBezTo>
                  <a:lnTo>
                    <a:pt x="16133" y="15805"/>
                  </a:lnTo>
                  <a:cubicBezTo>
                    <a:pt x="16677" y="15763"/>
                    <a:pt x="17242" y="15847"/>
                    <a:pt x="17807" y="15658"/>
                  </a:cubicBezTo>
                  <a:lnTo>
                    <a:pt x="18330" y="15512"/>
                  </a:lnTo>
                  <a:cubicBezTo>
                    <a:pt x="19020" y="15449"/>
                    <a:pt x="20443" y="15428"/>
                    <a:pt x="20799" y="15407"/>
                  </a:cubicBezTo>
                  <a:cubicBezTo>
                    <a:pt x="21036" y="15407"/>
                    <a:pt x="21283" y="15398"/>
                    <a:pt x="21427" y="15398"/>
                  </a:cubicBezTo>
                  <a:cubicBezTo>
                    <a:pt x="21499" y="15398"/>
                    <a:pt x="21545" y="15400"/>
                    <a:pt x="21552" y="15407"/>
                  </a:cubicBezTo>
                  <a:cubicBezTo>
                    <a:pt x="21594" y="15428"/>
                    <a:pt x="21678" y="15596"/>
                    <a:pt x="21699" y="15638"/>
                  </a:cubicBezTo>
                  <a:cubicBezTo>
                    <a:pt x="21741" y="15700"/>
                    <a:pt x="21866" y="15742"/>
                    <a:pt x="21992" y="15763"/>
                  </a:cubicBezTo>
                  <a:lnTo>
                    <a:pt x="22075" y="15742"/>
                  </a:lnTo>
                  <a:lnTo>
                    <a:pt x="22808" y="15428"/>
                  </a:lnTo>
                  <a:cubicBezTo>
                    <a:pt x="23686" y="15386"/>
                    <a:pt x="25339" y="15324"/>
                    <a:pt x="25716" y="15303"/>
                  </a:cubicBezTo>
                  <a:cubicBezTo>
                    <a:pt x="26072" y="15282"/>
                    <a:pt x="26762" y="15219"/>
                    <a:pt x="26888" y="15177"/>
                  </a:cubicBezTo>
                  <a:cubicBezTo>
                    <a:pt x="26946" y="15152"/>
                    <a:pt x="27007" y="15141"/>
                    <a:pt x="27064" y="15141"/>
                  </a:cubicBezTo>
                  <a:cubicBezTo>
                    <a:pt x="27153" y="15141"/>
                    <a:pt x="27235" y="15168"/>
                    <a:pt x="27285" y="15219"/>
                  </a:cubicBezTo>
                  <a:lnTo>
                    <a:pt x="27348" y="15219"/>
                  </a:lnTo>
                  <a:cubicBezTo>
                    <a:pt x="27829" y="15303"/>
                    <a:pt x="28352" y="15177"/>
                    <a:pt x="28813" y="15407"/>
                  </a:cubicBezTo>
                  <a:cubicBezTo>
                    <a:pt x="28865" y="15428"/>
                    <a:pt x="28954" y="15439"/>
                    <a:pt x="29035" y="15439"/>
                  </a:cubicBezTo>
                  <a:cubicBezTo>
                    <a:pt x="29116" y="15439"/>
                    <a:pt x="29189" y="15428"/>
                    <a:pt x="29210" y="15407"/>
                  </a:cubicBezTo>
                  <a:lnTo>
                    <a:pt x="29482" y="15094"/>
                  </a:lnTo>
                  <a:cubicBezTo>
                    <a:pt x="29734" y="15123"/>
                    <a:pt x="30529" y="15153"/>
                    <a:pt x="31455" y="15153"/>
                  </a:cubicBezTo>
                  <a:cubicBezTo>
                    <a:pt x="31838" y="15153"/>
                    <a:pt x="32243" y="15148"/>
                    <a:pt x="32642" y="15135"/>
                  </a:cubicBezTo>
                  <a:lnTo>
                    <a:pt x="33897" y="15114"/>
                  </a:lnTo>
                  <a:lnTo>
                    <a:pt x="34504" y="15094"/>
                  </a:lnTo>
                  <a:cubicBezTo>
                    <a:pt x="35174" y="15073"/>
                    <a:pt x="35718" y="15010"/>
                    <a:pt x="35718" y="14989"/>
                  </a:cubicBezTo>
                  <a:cubicBezTo>
                    <a:pt x="35718" y="14968"/>
                    <a:pt x="35446" y="14884"/>
                    <a:pt x="35341" y="14863"/>
                  </a:cubicBezTo>
                  <a:cubicBezTo>
                    <a:pt x="35236" y="14822"/>
                    <a:pt x="36115" y="14717"/>
                    <a:pt x="37287" y="14612"/>
                  </a:cubicBezTo>
                  <a:lnTo>
                    <a:pt x="38375" y="14612"/>
                  </a:lnTo>
                  <a:cubicBezTo>
                    <a:pt x="38779" y="14612"/>
                    <a:pt x="39183" y="14561"/>
                    <a:pt x="39587" y="14561"/>
                  </a:cubicBezTo>
                  <a:cubicBezTo>
                    <a:pt x="39915" y="14561"/>
                    <a:pt x="40244" y="14595"/>
                    <a:pt x="40572" y="14717"/>
                  </a:cubicBezTo>
                  <a:cubicBezTo>
                    <a:pt x="40687" y="14759"/>
                    <a:pt x="40844" y="14785"/>
                    <a:pt x="40993" y="14785"/>
                  </a:cubicBezTo>
                  <a:cubicBezTo>
                    <a:pt x="41142" y="14785"/>
                    <a:pt x="41283" y="14759"/>
                    <a:pt x="41367" y="14696"/>
                  </a:cubicBezTo>
                  <a:lnTo>
                    <a:pt x="41785" y="14445"/>
                  </a:lnTo>
                  <a:cubicBezTo>
                    <a:pt x="42267" y="14487"/>
                    <a:pt x="44715" y="14570"/>
                    <a:pt x="45510" y="14570"/>
                  </a:cubicBezTo>
                  <a:cubicBezTo>
                    <a:pt x="46284" y="14570"/>
                    <a:pt x="47602" y="14591"/>
                    <a:pt x="48376" y="14591"/>
                  </a:cubicBezTo>
                  <a:lnTo>
                    <a:pt x="49109" y="14570"/>
                  </a:lnTo>
                  <a:lnTo>
                    <a:pt x="49297" y="14570"/>
                  </a:lnTo>
                  <a:cubicBezTo>
                    <a:pt x="49381" y="14515"/>
                    <a:pt x="49715" y="14496"/>
                    <a:pt x="49985" y="14496"/>
                  </a:cubicBezTo>
                  <a:cubicBezTo>
                    <a:pt x="50120" y="14496"/>
                    <a:pt x="50239" y="14501"/>
                    <a:pt x="50301" y="14508"/>
                  </a:cubicBezTo>
                  <a:cubicBezTo>
                    <a:pt x="50469" y="14508"/>
                    <a:pt x="56097" y="14445"/>
                    <a:pt x="58169" y="14382"/>
                  </a:cubicBezTo>
                  <a:cubicBezTo>
                    <a:pt x="59365" y="14370"/>
                    <a:pt x="60623" y="14358"/>
                    <a:pt x="61514" y="14358"/>
                  </a:cubicBezTo>
                  <a:cubicBezTo>
                    <a:pt x="62166" y="14358"/>
                    <a:pt x="62621" y="14364"/>
                    <a:pt x="62709" y="14382"/>
                  </a:cubicBezTo>
                  <a:cubicBezTo>
                    <a:pt x="62960" y="14445"/>
                    <a:pt x="63860" y="14487"/>
                    <a:pt x="64801" y="14550"/>
                  </a:cubicBezTo>
                  <a:lnTo>
                    <a:pt x="65596" y="14361"/>
                  </a:lnTo>
                  <a:lnTo>
                    <a:pt x="66266" y="14194"/>
                  </a:lnTo>
                  <a:cubicBezTo>
                    <a:pt x="66977" y="14278"/>
                    <a:pt x="66726" y="14508"/>
                    <a:pt x="66371" y="14591"/>
                  </a:cubicBezTo>
                  <a:cubicBezTo>
                    <a:pt x="66036" y="14654"/>
                    <a:pt x="66057" y="14759"/>
                    <a:pt x="66120" y="14759"/>
                  </a:cubicBezTo>
                  <a:cubicBezTo>
                    <a:pt x="66161" y="14759"/>
                    <a:pt x="68086" y="14717"/>
                    <a:pt x="70346" y="14675"/>
                  </a:cubicBezTo>
                  <a:lnTo>
                    <a:pt x="75221" y="14550"/>
                  </a:lnTo>
                  <a:cubicBezTo>
                    <a:pt x="77372" y="14491"/>
                    <a:pt x="79651" y="14304"/>
                    <a:pt x="80538" y="14126"/>
                  </a:cubicBezTo>
                  <a:lnTo>
                    <a:pt x="80538" y="14126"/>
                  </a:lnTo>
                  <a:cubicBezTo>
                    <a:pt x="80277" y="14138"/>
                    <a:pt x="80042" y="14146"/>
                    <a:pt x="79845" y="14152"/>
                  </a:cubicBezTo>
                  <a:cubicBezTo>
                    <a:pt x="79519" y="14157"/>
                    <a:pt x="79206" y="14160"/>
                    <a:pt x="78918" y="14160"/>
                  </a:cubicBezTo>
                  <a:cubicBezTo>
                    <a:pt x="77986" y="14160"/>
                    <a:pt x="77319" y="14132"/>
                    <a:pt x="77335" y="14068"/>
                  </a:cubicBezTo>
                  <a:lnTo>
                    <a:pt x="77356" y="14068"/>
                  </a:lnTo>
                  <a:lnTo>
                    <a:pt x="78297" y="13964"/>
                  </a:lnTo>
                  <a:cubicBezTo>
                    <a:pt x="79343" y="13859"/>
                    <a:pt x="81603" y="13733"/>
                    <a:pt x="82126" y="13733"/>
                  </a:cubicBezTo>
                  <a:cubicBezTo>
                    <a:pt x="82649" y="13733"/>
                    <a:pt x="83382" y="13650"/>
                    <a:pt x="83737" y="13608"/>
                  </a:cubicBezTo>
                  <a:lnTo>
                    <a:pt x="84051" y="13859"/>
                  </a:lnTo>
                  <a:lnTo>
                    <a:pt x="84126" y="13919"/>
                  </a:lnTo>
                  <a:lnTo>
                    <a:pt x="84126" y="13919"/>
                  </a:lnTo>
                  <a:cubicBezTo>
                    <a:pt x="83298" y="13984"/>
                    <a:pt x="81894" y="14065"/>
                    <a:pt x="80805" y="14115"/>
                  </a:cubicBezTo>
                  <a:lnTo>
                    <a:pt x="80805" y="14115"/>
                  </a:lnTo>
                  <a:lnTo>
                    <a:pt x="81373" y="14257"/>
                  </a:lnTo>
                  <a:cubicBezTo>
                    <a:pt x="81877" y="14371"/>
                    <a:pt x="82369" y="14383"/>
                    <a:pt x="82858" y="14383"/>
                  </a:cubicBezTo>
                  <a:cubicBezTo>
                    <a:pt x="82998" y="14383"/>
                    <a:pt x="83137" y="14382"/>
                    <a:pt x="83277" y="14382"/>
                  </a:cubicBezTo>
                  <a:cubicBezTo>
                    <a:pt x="85411" y="14340"/>
                    <a:pt x="87566" y="14278"/>
                    <a:pt x="89700" y="14257"/>
                  </a:cubicBezTo>
                  <a:lnTo>
                    <a:pt x="90014" y="14257"/>
                  </a:lnTo>
                  <a:cubicBezTo>
                    <a:pt x="90216" y="14301"/>
                    <a:pt x="90454" y="14322"/>
                    <a:pt x="90670" y="14322"/>
                  </a:cubicBezTo>
                  <a:cubicBezTo>
                    <a:pt x="90857" y="14322"/>
                    <a:pt x="91028" y="14307"/>
                    <a:pt x="91144" y="14278"/>
                  </a:cubicBezTo>
                  <a:lnTo>
                    <a:pt x="91416" y="14236"/>
                  </a:lnTo>
                  <a:lnTo>
                    <a:pt x="91479" y="14194"/>
                  </a:lnTo>
                  <a:cubicBezTo>
                    <a:pt x="91584" y="14152"/>
                    <a:pt x="91416" y="13880"/>
                    <a:pt x="91312" y="13817"/>
                  </a:cubicBezTo>
                  <a:cubicBezTo>
                    <a:pt x="91228" y="13733"/>
                    <a:pt x="90914" y="13671"/>
                    <a:pt x="90642" y="13671"/>
                  </a:cubicBezTo>
                  <a:lnTo>
                    <a:pt x="90203" y="13671"/>
                  </a:lnTo>
                  <a:cubicBezTo>
                    <a:pt x="89972" y="13650"/>
                    <a:pt x="89805" y="13608"/>
                    <a:pt x="89805" y="13566"/>
                  </a:cubicBezTo>
                  <a:cubicBezTo>
                    <a:pt x="89805" y="13566"/>
                    <a:pt x="90914" y="13524"/>
                    <a:pt x="91333" y="13524"/>
                  </a:cubicBezTo>
                  <a:cubicBezTo>
                    <a:pt x="91751" y="13524"/>
                    <a:pt x="91960" y="13650"/>
                    <a:pt x="91897" y="13713"/>
                  </a:cubicBezTo>
                  <a:cubicBezTo>
                    <a:pt x="91856" y="13754"/>
                    <a:pt x="91981" y="13859"/>
                    <a:pt x="92169" y="13964"/>
                  </a:cubicBezTo>
                  <a:lnTo>
                    <a:pt x="92358" y="14026"/>
                  </a:lnTo>
                  <a:lnTo>
                    <a:pt x="92713" y="14152"/>
                  </a:lnTo>
                  <a:cubicBezTo>
                    <a:pt x="93153" y="14194"/>
                    <a:pt x="94074" y="14236"/>
                    <a:pt x="94283" y="14278"/>
                  </a:cubicBezTo>
                  <a:cubicBezTo>
                    <a:pt x="94513" y="14298"/>
                    <a:pt x="95601" y="14340"/>
                    <a:pt x="96689" y="14340"/>
                  </a:cubicBezTo>
                  <a:lnTo>
                    <a:pt x="97693" y="14278"/>
                  </a:lnTo>
                  <a:lnTo>
                    <a:pt x="98698" y="14236"/>
                  </a:lnTo>
                  <a:cubicBezTo>
                    <a:pt x="99828" y="14152"/>
                    <a:pt x="102108" y="13859"/>
                    <a:pt x="102652" y="13838"/>
                  </a:cubicBezTo>
                  <a:cubicBezTo>
                    <a:pt x="103175" y="13817"/>
                    <a:pt x="108050" y="13671"/>
                    <a:pt x="109724" y="13650"/>
                  </a:cubicBezTo>
                  <a:cubicBezTo>
                    <a:pt x="110561" y="13639"/>
                    <a:pt x="111403" y="13634"/>
                    <a:pt x="112052" y="13634"/>
                  </a:cubicBezTo>
                  <a:cubicBezTo>
                    <a:pt x="112701" y="13634"/>
                    <a:pt x="113156" y="13639"/>
                    <a:pt x="113219" y="13650"/>
                  </a:cubicBezTo>
                  <a:cubicBezTo>
                    <a:pt x="113223" y="13651"/>
                    <a:pt x="113230" y="13651"/>
                    <a:pt x="113240" y="13651"/>
                  </a:cubicBezTo>
                  <a:cubicBezTo>
                    <a:pt x="113445" y="13651"/>
                    <a:pt x="114747" y="13460"/>
                    <a:pt x="115300" y="13460"/>
                  </a:cubicBezTo>
                  <a:cubicBezTo>
                    <a:pt x="115326" y="13460"/>
                    <a:pt x="115351" y="13461"/>
                    <a:pt x="115374" y="13461"/>
                  </a:cubicBezTo>
                  <a:cubicBezTo>
                    <a:pt x="115897" y="13503"/>
                    <a:pt x="116378" y="13733"/>
                    <a:pt x="116378" y="13754"/>
                  </a:cubicBezTo>
                  <a:cubicBezTo>
                    <a:pt x="116378" y="13817"/>
                    <a:pt x="119203" y="13880"/>
                    <a:pt x="120249" y="13880"/>
                  </a:cubicBezTo>
                  <a:cubicBezTo>
                    <a:pt x="120667" y="13880"/>
                    <a:pt x="121511" y="13877"/>
                    <a:pt x="122441" y="13877"/>
                  </a:cubicBezTo>
                  <a:cubicBezTo>
                    <a:pt x="123836" y="13877"/>
                    <a:pt x="125425" y="13884"/>
                    <a:pt x="126066" y="13922"/>
                  </a:cubicBezTo>
                  <a:cubicBezTo>
                    <a:pt x="127133" y="13943"/>
                    <a:pt x="128095" y="13985"/>
                    <a:pt x="128137" y="14026"/>
                  </a:cubicBezTo>
                  <a:cubicBezTo>
                    <a:pt x="128158" y="14047"/>
                    <a:pt x="128179" y="14173"/>
                    <a:pt x="128179" y="14236"/>
                  </a:cubicBezTo>
                  <a:cubicBezTo>
                    <a:pt x="128179" y="14278"/>
                    <a:pt x="127865" y="14361"/>
                    <a:pt x="127761" y="14382"/>
                  </a:cubicBezTo>
                  <a:cubicBezTo>
                    <a:pt x="127656" y="14382"/>
                    <a:pt x="127614" y="14570"/>
                    <a:pt x="127614" y="14612"/>
                  </a:cubicBezTo>
                  <a:cubicBezTo>
                    <a:pt x="127635" y="14675"/>
                    <a:pt x="128158" y="14717"/>
                    <a:pt x="128388" y="14717"/>
                  </a:cubicBezTo>
                  <a:cubicBezTo>
                    <a:pt x="128597" y="14717"/>
                    <a:pt x="128388" y="15177"/>
                    <a:pt x="128284" y="15303"/>
                  </a:cubicBezTo>
                  <a:cubicBezTo>
                    <a:pt x="128179" y="15428"/>
                    <a:pt x="128179" y="15742"/>
                    <a:pt x="128200" y="15826"/>
                  </a:cubicBezTo>
                  <a:cubicBezTo>
                    <a:pt x="128263" y="15910"/>
                    <a:pt x="127844" y="16035"/>
                    <a:pt x="127719" y="16056"/>
                  </a:cubicBezTo>
                  <a:cubicBezTo>
                    <a:pt x="127572" y="16077"/>
                    <a:pt x="127761" y="16140"/>
                    <a:pt x="128095" y="16182"/>
                  </a:cubicBezTo>
                  <a:lnTo>
                    <a:pt x="128702" y="16182"/>
                  </a:lnTo>
                  <a:cubicBezTo>
                    <a:pt x="128957" y="16233"/>
                    <a:pt x="129406" y="16297"/>
                    <a:pt x="129632" y="16297"/>
                  </a:cubicBezTo>
                  <a:cubicBezTo>
                    <a:pt x="129684" y="16297"/>
                    <a:pt x="129725" y="16294"/>
                    <a:pt x="129748" y="16286"/>
                  </a:cubicBezTo>
                  <a:cubicBezTo>
                    <a:pt x="129874" y="16265"/>
                    <a:pt x="130250" y="16161"/>
                    <a:pt x="130564" y="16077"/>
                  </a:cubicBezTo>
                  <a:lnTo>
                    <a:pt x="130606" y="16161"/>
                  </a:lnTo>
                  <a:cubicBezTo>
                    <a:pt x="130680" y="16246"/>
                    <a:pt x="130745" y="16276"/>
                    <a:pt x="130803" y="16276"/>
                  </a:cubicBezTo>
                  <a:cubicBezTo>
                    <a:pt x="130936" y="16276"/>
                    <a:pt x="131035" y="16123"/>
                    <a:pt x="131137" y="16123"/>
                  </a:cubicBezTo>
                  <a:cubicBezTo>
                    <a:pt x="131155" y="16123"/>
                    <a:pt x="131173" y="16128"/>
                    <a:pt x="131192" y="16140"/>
                  </a:cubicBezTo>
                  <a:lnTo>
                    <a:pt x="131422" y="16286"/>
                  </a:lnTo>
                  <a:cubicBezTo>
                    <a:pt x="131617" y="16286"/>
                    <a:pt x="133877" y="16305"/>
                    <a:pt x="135895" y="16305"/>
                  </a:cubicBezTo>
                  <a:cubicBezTo>
                    <a:pt x="136904" y="16305"/>
                    <a:pt x="137853" y="16300"/>
                    <a:pt x="138452" y="16286"/>
                  </a:cubicBezTo>
                  <a:cubicBezTo>
                    <a:pt x="138547" y="16285"/>
                    <a:pt x="138642" y="16285"/>
                    <a:pt x="138740" y="16285"/>
                  </a:cubicBezTo>
                  <a:cubicBezTo>
                    <a:pt x="140518" y="16285"/>
                    <a:pt x="142716" y="16460"/>
                    <a:pt x="143014" y="16579"/>
                  </a:cubicBezTo>
                  <a:cubicBezTo>
                    <a:pt x="143094" y="16609"/>
                    <a:pt x="143213" y="16620"/>
                    <a:pt x="143350" y="16620"/>
                  </a:cubicBezTo>
                  <a:cubicBezTo>
                    <a:pt x="143708" y="16620"/>
                    <a:pt x="144195" y="16546"/>
                    <a:pt x="144463" y="16546"/>
                  </a:cubicBezTo>
                  <a:cubicBezTo>
                    <a:pt x="144522" y="16546"/>
                    <a:pt x="144570" y="16550"/>
                    <a:pt x="144604" y="16558"/>
                  </a:cubicBezTo>
                  <a:cubicBezTo>
                    <a:pt x="144665" y="16568"/>
                    <a:pt x="144723" y="16572"/>
                    <a:pt x="144776" y="16572"/>
                  </a:cubicBezTo>
                  <a:cubicBezTo>
                    <a:pt x="144958" y="16572"/>
                    <a:pt x="145076" y="16523"/>
                    <a:pt x="145043" y="16474"/>
                  </a:cubicBezTo>
                  <a:cubicBezTo>
                    <a:pt x="145043" y="16433"/>
                    <a:pt x="144374" y="16328"/>
                    <a:pt x="144144" y="16265"/>
                  </a:cubicBezTo>
                  <a:cubicBezTo>
                    <a:pt x="143893" y="16223"/>
                    <a:pt x="143746" y="15868"/>
                    <a:pt x="143767" y="15742"/>
                  </a:cubicBezTo>
                  <a:cubicBezTo>
                    <a:pt x="143767" y="15714"/>
                    <a:pt x="143747" y="15703"/>
                    <a:pt x="143715" y="15703"/>
                  </a:cubicBezTo>
                  <a:cubicBezTo>
                    <a:pt x="143605" y="15703"/>
                    <a:pt x="143355" y="15835"/>
                    <a:pt x="143307" y="15868"/>
                  </a:cubicBezTo>
                  <a:cubicBezTo>
                    <a:pt x="143253" y="15908"/>
                    <a:pt x="143024" y="15931"/>
                    <a:pt x="142728" y="15931"/>
                  </a:cubicBezTo>
                  <a:cubicBezTo>
                    <a:pt x="142566" y="15931"/>
                    <a:pt x="142383" y="15924"/>
                    <a:pt x="142198" y="15910"/>
                  </a:cubicBezTo>
                  <a:lnTo>
                    <a:pt x="141779" y="15910"/>
                  </a:lnTo>
                  <a:cubicBezTo>
                    <a:pt x="141766" y="15910"/>
                    <a:pt x="141752" y="15911"/>
                    <a:pt x="141739" y="15911"/>
                  </a:cubicBezTo>
                  <a:cubicBezTo>
                    <a:pt x="141405" y="15911"/>
                    <a:pt x="141083" y="15712"/>
                    <a:pt x="140742" y="15712"/>
                  </a:cubicBezTo>
                  <a:cubicBezTo>
                    <a:pt x="140670" y="15712"/>
                    <a:pt x="140598" y="15721"/>
                    <a:pt x="140524" y="15742"/>
                  </a:cubicBezTo>
                  <a:cubicBezTo>
                    <a:pt x="140510" y="15742"/>
                    <a:pt x="140477" y="15733"/>
                    <a:pt x="140451" y="15733"/>
                  </a:cubicBezTo>
                  <a:cubicBezTo>
                    <a:pt x="140438" y="15733"/>
                    <a:pt x="140426" y="15735"/>
                    <a:pt x="140419" y="15742"/>
                  </a:cubicBezTo>
                  <a:lnTo>
                    <a:pt x="139666" y="16161"/>
                  </a:lnTo>
                  <a:cubicBezTo>
                    <a:pt x="138766" y="16035"/>
                    <a:pt x="138808" y="15658"/>
                    <a:pt x="139080" y="15638"/>
                  </a:cubicBezTo>
                  <a:cubicBezTo>
                    <a:pt x="139373" y="15617"/>
                    <a:pt x="139854" y="15533"/>
                    <a:pt x="139917" y="15491"/>
                  </a:cubicBezTo>
                  <a:cubicBezTo>
                    <a:pt x="139983" y="15451"/>
                    <a:pt x="139074" y="15437"/>
                    <a:pt x="138165" y="15437"/>
                  </a:cubicBezTo>
                  <a:cubicBezTo>
                    <a:pt x="137640" y="15437"/>
                    <a:pt x="137116" y="15442"/>
                    <a:pt x="136779" y="15449"/>
                  </a:cubicBezTo>
                  <a:cubicBezTo>
                    <a:pt x="136690" y="15453"/>
                    <a:pt x="136603" y="15455"/>
                    <a:pt x="136517" y="15455"/>
                  </a:cubicBezTo>
                  <a:cubicBezTo>
                    <a:pt x="135734" y="15455"/>
                    <a:pt x="135105" y="15297"/>
                    <a:pt x="135105" y="15240"/>
                  </a:cubicBezTo>
                  <a:cubicBezTo>
                    <a:pt x="135105" y="15198"/>
                    <a:pt x="135837" y="15114"/>
                    <a:pt x="136109" y="15114"/>
                  </a:cubicBezTo>
                  <a:cubicBezTo>
                    <a:pt x="136343" y="15114"/>
                    <a:pt x="136888" y="14987"/>
                    <a:pt x="137044" y="14987"/>
                  </a:cubicBezTo>
                  <a:cubicBezTo>
                    <a:pt x="137055" y="14987"/>
                    <a:pt x="137065" y="14988"/>
                    <a:pt x="137072" y="14989"/>
                  </a:cubicBezTo>
                  <a:cubicBezTo>
                    <a:pt x="137124" y="14998"/>
                    <a:pt x="137215" y="15003"/>
                    <a:pt x="137324" y="15003"/>
                  </a:cubicBezTo>
                  <a:cubicBezTo>
                    <a:pt x="137477" y="15003"/>
                    <a:pt x="137665" y="14993"/>
                    <a:pt x="137825" y="14968"/>
                  </a:cubicBezTo>
                  <a:lnTo>
                    <a:pt x="137804" y="14570"/>
                  </a:lnTo>
                  <a:lnTo>
                    <a:pt x="137804" y="14466"/>
                  </a:lnTo>
                  <a:cubicBezTo>
                    <a:pt x="138139" y="14340"/>
                    <a:pt x="138139" y="14131"/>
                    <a:pt x="138076" y="14089"/>
                  </a:cubicBezTo>
                  <a:cubicBezTo>
                    <a:pt x="137992" y="14068"/>
                    <a:pt x="137971" y="13880"/>
                    <a:pt x="137992" y="13838"/>
                  </a:cubicBezTo>
                  <a:cubicBezTo>
                    <a:pt x="138001" y="13801"/>
                    <a:pt x="138127" y="13785"/>
                    <a:pt x="138281" y="13785"/>
                  </a:cubicBezTo>
                  <a:cubicBezTo>
                    <a:pt x="138479" y="13785"/>
                    <a:pt x="138723" y="13812"/>
                    <a:pt x="138829" y="13859"/>
                  </a:cubicBezTo>
                  <a:cubicBezTo>
                    <a:pt x="138885" y="13881"/>
                    <a:pt x="138939" y="13890"/>
                    <a:pt x="138988" y="13890"/>
                  </a:cubicBezTo>
                  <a:cubicBezTo>
                    <a:pt x="139126" y="13890"/>
                    <a:pt x="139232" y="13821"/>
                    <a:pt x="139248" y="13775"/>
                  </a:cubicBezTo>
                  <a:cubicBezTo>
                    <a:pt x="139255" y="13761"/>
                    <a:pt x="139430" y="13754"/>
                    <a:pt x="139677" y="13754"/>
                  </a:cubicBezTo>
                  <a:cubicBezTo>
                    <a:pt x="140127" y="13754"/>
                    <a:pt x="140814" y="13777"/>
                    <a:pt x="141152" y="13817"/>
                  </a:cubicBezTo>
                  <a:cubicBezTo>
                    <a:pt x="141675" y="13859"/>
                    <a:pt x="142093" y="14026"/>
                    <a:pt x="142093" y="14068"/>
                  </a:cubicBezTo>
                  <a:cubicBezTo>
                    <a:pt x="142093" y="14131"/>
                    <a:pt x="141884" y="14257"/>
                    <a:pt x="141779" y="14278"/>
                  </a:cubicBezTo>
                  <a:cubicBezTo>
                    <a:pt x="141675" y="14340"/>
                    <a:pt x="142114" y="14487"/>
                    <a:pt x="142742" y="14654"/>
                  </a:cubicBezTo>
                  <a:lnTo>
                    <a:pt x="143307" y="14591"/>
                  </a:lnTo>
                  <a:lnTo>
                    <a:pt x="143683" y="14550"/>
                  </a:lnTo>
                  <a:cubicBezTo>
                    <a:pt x="144144" y="14654"/>
                    <a:pt x="145148" y="14905"/>
                    <a:pt x="145420" y="14905"/>
                  </a:cubicBezTo>
                  <a:cubicBezTo>
                    <a:pt x="145671" y="14905"/>
                    <a:pt x="146152" y="14717"/>
                    <a:pt x="146487" y="14508"/>
                  </a:cubicBezTo>
                  <a:lnTo>
                    <a:pt x="146759" y="14382"/>
                  </a:lnTo>
                  <a:lnTo>
                    <a:pt x="146989" y="14257"/>
                  </a:lnTo>
                  <a:cubicBezTo>
                    <a:pt x="147167" y="14186"/>
                    <a:pt x="147284" y="14161"/>
                    <a:pt x="147345" y="14161"/>
                  </a:cubicBezTo>
                  <a:cubicBezTo>
                    <a:pt x="147392" y="14161"/>
                    <a:pt x="147405" y="14176"/>
                    <a:pt x="147387" y="14194"/>
                  </a:cubicBezTo>
                  <a:cubicBezTo>
                    <a:pt x="147345" y="14257"/>
                    <a:pt x="147701" y="14487"/>
                    <a:pt x="147826" y="14550"/>
                  </a:cubicBezTo>
                  <a:cubicBezTo>
                    <a:pt x="147863" y="14568"/>
                    <a:pt x="147921" y="14576"/>
                    <a:pt x="147988" y="14576"/>
                  </a:cubicBezTo>
                  <a:cubicBezTo>
                    <a:pt x="148149" y="14576"/>
                    <a:pt x="148359" y="14531"/>
                    <a:pt x="148433" y="14487"/>
                  </a:cubicBezTo>
                  <a:cubicBezTo>
                    <a:pt x="148496" y="14445"/>
                    <a:pt x="148580" y="14298"/>
                    <a:pt x="148580" y="14257"/>
                  </a:cubicBezTo>
                  <a:cubicBezTo>
                    <a:pt x="148580" y="14194"/>
                    <a:pt x="148287" y="14131"/>
                    <a:pt x="148161" y="14089"/>
                  </a:cubicBezTo>
                  <a:cubicBezTo>
                    <a:pt x="148060" y="14069"/>
                    <a:pt x="148348" y="13816"/>
                    <a:pt x="148519" y="13816"/>
                  </a:cubicBezTo>
                  <a:cubicBezTo>
                    <a:pt x="148525" y="13816"/>
                    <a:pt x="148531" y="13816"/>
                    <a:pt x="148538" y="13817"/>
                  </a:cubicBezTo>
                  <a:cubicBezTo>
                    <a:pt x="148705" y="13817"/>
                    <a:pt x="149333" y="13964"/>
                    <a:pt x="149940" y="14131"/>
                  </a:cubicBezTo>
                  <a:lnTo>
                    <a:pt x="150463" y="13775"/>
                  </a:lnTo>
                  <a:lnTo>
                    <a:pt x="150525" y="13754"/>
                  </a:lnTo>
                  <a:cubicBezTo>
                    <a:pt x="150527" y="13754"/>
                    <a:pt x="150529" y="13753"/>
                    <a:pt x="150532" y="13753"/>
                  </a:cubicBezTo>
                  <a:cubicBezTo>
                    <a:pt x="150585" y="13753"/>
                    <a:pt x="150780" y="13968"/>
                    <a:pt x="150860" y="14068"/>
                  </a:cubicBezTo>
                  <a:cubicBezTo>
                    <a:pt x="150871" y="14090"/>
                    <a:pt x="150900" y="14099"/>
                    <a:pt x="150937" y="14099"/>
                  </a:cubicBezTo>
                  <a:cubicBezTo>
                    <a:pt x="151041" y="14099"/>
                    <a:pt x="151212" y="14031"/>
                    <a:pt x="151258" y="13985"/>
                  </a:cubicBezTo>
                  <a:cubicBezTo>
                    <a:pt x="151300" y="13943"/>
                    <a:pt x="151948" y="13775"/>
                    <a:pt x="152157" y="13733"/>
                  </a:cubicBezTo>
                  <a:cubicBezTo>
                    <a:pt x="152164" y="13733"/>
                    <a:pt x="152171" y="13732"/>
                    <a:pt x="152177" y="13732"/>
                  </a:cubicBezTo>
                  <a:cubicBezTo>
                    <a:pt x="152379" y="13732"/>
                    <a:pt x="152555" y="14031"/>
                    <a:pt x="152555" y="14173"/>
                  </a:cubicBezTo>
                  <a:cubicBezTo>
                    <a:pt x="152555" y="14272"/>
                    <a:pt x="152688" y="14298"/>
                    <a:pt x="152809" y="14298"/>
                  </a:cubicBezTo>
                  <a:cubicBezTo>
                    <a:pt x="152892" y="14298"/>
                    <a:pt x="152969" y="14286"/>
                    <a:pt x="152994" y="14278"/>
                  </a:cubicBezTo>
                  <a:cubicBezTo>
                    <a:pt x="153002" y="14276"/>
                    <a:pt x="153011" y="14275"/>
                    <a:pt x="153022" y="14275"/>
                  </a:cubicBezTo>
                  <a:cubicBezTo>
                    <a:pt x="153133" y="14275"/>
                    <a:pt x="153399" y="14363"/>
                    <a:pt x="153476" y="14382"/>
                  </a:cubicBezTo>
                  <a:cubicBezTo>
                    <a:pt x="153559" y="14403"/>
                    <a:pt x="153476" y="14591"/>
                    <a:pt x="153455" y="14654"/>
                  </a:cubicBezTo>
                  <a:cubicBezTo>
                    <a:pt x="153413" y="14696"/>
                    <a:pt x="153810" y="14717"/>
                    <a:pt x="153936" y="14717"/>
                  </a:cubicBezTo>
                  <a:cubicBezTo>
                    <a:pt x="154082" y="14717"/>
                    <a:pt x="154334" y="14508"/>
                    <a:pt x="154417" y="14403"/>
                  </a:cubicBezTo>
                  <a:cubicBezTo>
                    <a:pt x="154501" y="14298"/>
                    <a:pt x="154082" y="14173"/>
                    <a:pt x="153936" y="14173"/>
                  </a:cubicBezTo>
                  <a:cubicBezTo>
                    <a:pt x="153810" y="14173"/>
                    <a:pt x="153559" y="13880"/>
                    <a:pt x="153497" y="13754"/>
                  </a:cubicBezTo>
                  <a:cubicBezTo>
                    <a:pt x="153491" y="13740"/>
                    <a:pt x="153509" y="13734"/>
                    <a:pt x="153546" y="13734"/>
                  </a:cubicBezTo>
                  <a:cubicBezTo>
                    <a:pt x="153782" y="13734"/>
                    <a:pt x="154793" y="13990"/>
                    <a:pt x="155191" y="14026"/>
                  </a:cubicBezTo>
                  <a:cubicBezTo>
                    <a:pt x="155216" y="14028"/>
                    <a:pt x="155242" y="14028"/>
                    <a:pt x="155267" y="14028"/>
                  </a:cubicBezTo>
                  <a:cubicBezTo>
                    <a:pt x="155724" y="14028"/>
                    <a:pt x="156177" y="13855"/>
                    <a:pt x="156217" y="13775"/>
                  </a:cubicBezTo>
                  <a:cubicBezTo>
                    <a:pt x="156279" y="13713"/>
                    <a:pt x="156133" y="13524"/>
                    <a:pt x="156091" y="13461"/>
                  </a:cubicBezTo>
                  <a:cubicBezTo>
                    <a:pt x="156007" y="13420"/>
                    <a:pt x="155359" y="13399"/>
                    <a:pt x="155129" y="13399"/>
                  </a:cubicBezTo>
                  <a:cubicBezTo>
                    <a:pt x="154857" y="13399"/>
                    <a:pt x="154606" y="13210"/>
                    <a:pt x="154564" y="13127"/>
                  </a:cubicBezTo>
                  <a:cubicBezTo>
                    <a:pt x="154543" y="13085"/>
                    <a:pt x="154250" y="13022"/>
                    <a:pt x="154187" y="13022"/>
                  </a:cubicBezTo>
                  <a:cubicBezTo>
                    <a:pt x="154103" y="13022"/>
                    <a:pt x="153978" y="12876"/>
                    <a:pt x="153936" y="12813"/>
                  </a:cubicBezTo>
                  <a:cubicBezTo>
                    <a:pt x="153915" y="12771"/>
                    <a:pt x="153141" y="12771"/>
                    <a:pt x="152848" y="12771"/>
                  </a:cubicBezTo>
                  <a:cubicBezTo>
                    <a:pt x="152555" y="12771"/>
                    <a:pt x="152304" y="12938"/>
                    <a:pt x="152304" y="13001"/>
                  </a:cubicBezTo>
                  <a:cubicBezTo>
                    <a:pt x="152304" y="13043"/>
                    <a:pt x="151739" y="13106"/>
                    <a:pt x="151572" y="13106"/>
                  </a:cubicBezTo>
                  <a:cubicBezTo>
                    <a:pt x="151362" y="13106"/>
                    <a:pt x="150777" y="12876"/>
                    <a:pt x="150630" y="12771"/>
                  </a:cubicBezTo>
                  <a:cubicBezTo>
                    <a:pt x="150442" y="12666"/>
                    <a:pt x="150630" y="12290"/>
                    <a:pt x="150735" y="12185"/>
                  </a:cubicBezTo>
                  <a:cubicBezTo>
                    <a:pt x="150839" y="12081"/>
                    <a:pt x="150777" y="11871"/>
                    <a:pt x="150693" y="11829"/>
                  </a:cubicBezTo>
                  <a:cubicBezTo>
                    <a:pt x="150630" y="11767"/>
                    <a:pt x="150902" y="11641"/>
                    <a:pt x="151049" y="11620"/>
                  </a:cubicBezTo>
                  <a:cubicBezTo>
                    <a:pt x="151161" y="11588"/>
                    <a:pt x="150866" y="11482"/>
                    <a:pt x="150638" y="11482"/>
                  </a:cubicBezTo>
                  <a:cubicBezTo>
                    <a:pt x="150569" y="11482"/>
                    <a:pt x="150506" y="11491"/>
                    <a:pt x="150463" y="11516"/>
                  </a:cubicBezTo>
                  <a:cubicBezTo>
                    <a:pt x="150375" y="11564"/>
                    <a:pt x="150251" y="11581"/>
                    <a:pt x="150137" y="11581"/>
                  </a:cubicBezTo>
                  <a:cubicBezTo>
                    <a:pt x="150007" y="11581"/>
                    <a:pt x="149889" y="11559"/>
                    <a:pt x="149856" y="11537"/>
                  </a:cubicBezTo>
                  <a:cubicBezTo>
                    <a:pt x="149853" y="11535"/>
                    <a:pt x="149850" y="11535"/>
                    <a:pt x="149846" y="11535"/>
                  </a:cubicBezTo>
                  <a:cubicBezTo>
                    <a:pt x="149778" y="11535"/>
                    <a:pt x="149495" y="11687"/>
                    <a:pt x="149416" y="11746"/>
                  </a:cubicBezTo>
                  <a:cubicBezTo>
                    <a:pt x="149375" y="11767"/>
                    <a:pt x="149260" y="11777"/>
                    <a:pt x="149105" y="11777"/>
                  </a:cubicBezTo>
                  <a:cubicBezTo>
                    <a:pt x="148951" y="11777"/>
                    <a:pt x="148757" y="11767"/>
                    <a:pt x="148559" y="11746"/>
                  </a:cubicBezTo>
                  <a:lnTo>
                    <a:pt x="148245" y="11725"/>
                  </a:lnTo>
                  <a:lnTo>
                    <a:pt x="147931" y="11683"/>
                  </a:lnTo>
                  <a:cubicBezTo>
                    <a:pt x="147596" y="11725"/>
                    <a:pt x="146885" y="11725"/>
                    <a:pt x="146717" y="11725"/>
                  </a:cubicBezTo>
                  <a:cubicBezTo>
                    <a:pt x="146571" y="11725"/>
                    <a:pt x="146906" y="11432"/>
                    <a:pt x="147094" y="11348"/>
                  </a:cubicBezTo>
                  <a:cubicBezTo>
                    <a:pt x="147282" y="11265"/>
                    <a:pt x="147178" y="11160"/>
                    <a:pt x="146864" y="11097"/>
                  </a:cubicBezTo>
                  <a:lnTo>
                    <a:pt x="146592" y="10993"/>
                  </a:lnTo>
                  <a:lnTo>
                    <a:pt x="146487" y="10951"/>
                  </a:lnTo>
                  <a:cubicBezTo>
                    <a:pt x="146383" y="10804"/>
                    <a:pt x="146968" y="10637"/>
                    <a:pt x="147136" y="10637"/>
                  </a:cubicBezTo>
                  <a:cubicBezTo>
                    <a:pt x="147303" y="10637"/>
                    <a:pt x="148015" y="10888"/>
                    <a:pt x="148182" y="10951"/>
                  </a:cubicBezTo>
                  <a:cubicBezTo>
                    <a:pt x="148370" y="11055"/>
                    <a:pt x="148161" y="11160"/>
                    <a:pt x="148056" y="11202"/>
                  </a:cubicBezTo>
                  <a:cubicBezTo>
                    <a:pt x="147952" y="11202"/>
                    <a:pt x="147868" y="11348"/>
                    <a:pt x="147868" y="11411"/>
                  </a:cubicBezTo>
                  <a:cubicBezTo>
                    <a:pt x="147868" y="11443"/>
                    <a:pt x="148407" y="11558"/>
                    <a:pt x="148805" y="11558"/>
                  </a:cubicBezTo>
                  <a:cubicBezTo>
                    <a:pt x="148933" y="11558"/>
                    <a:pt x="149047" y="11546"/>
                    <a:pt x="149124" y="11516"/>
                  </a:cubicBezTo>
                  <a:cubicBezTo>
                    <a:pt x="149437" y="11369"/>
                    <a:pt x="150651" y="11034"/>
                    <a:pt x="150986" y="10951"/>
                  </a:cubicBezTo>
                  <a:cubicBezTo>
                    <a:pt x="151043" y="10941"/>
                    <a:pt x="151103" y="10937"/>
                    <a:pt x="151163" y="10937"/>
                  </a:cubicBezTo>
                  <a:cubicBezTo>
                    <a:pt x="151499" y="10937"/>
                    <a:pt x="151853" y="11068"/>
                    <a:pt x="151906" y="11139"/>
                  </a:cubicBezTo>
                  <a:cubicBezTo>
                    <a:pt x="151948" y="11223"/>
                    <a:pt x="152513" y="11306"/>
                    <a:pt x="153141" y="11327"/>
                  </a:cubicBezTo>
                  <a:lnTo>
                    <a:pt x="153622" y="11223"/>
                  </a:lnTo>
                  <a:cubicBezTo>
                    <a:pt x="153915" y="11184"/>
                    <a:pt x="154190" y="11053"/>
                    <a:pt x="154498" y="11053"/>
                  </a:cubicBezTo>
                  <a:cubicBezTo>
                    <a:pt x="154520" y="11053"/>
                    <a:pt x="154542" y="11054"/>
                    <a:pt x="154564" y="11055"/>
                  </a:cubicBezTo>
                  <a:lnTo>
                    <a:pt x="154606" y="11055"/>
                  </a:lnTo>
                  <a:cubicBezTo>
                    <a:pt x="154626" y="11139"/>
                    <a:pt x="154334" y="11244"/>
                    <a:pt x="154229" y="11265"/>
                  </a:cubicBezTo>
                  <a:cubicBezTo>
                    <a:pt x="154124" y="11306"/>
                    <a:pt x="154082" y="11453"/>
                    <a:pt x="154082" y="11474"/>
                  </a:cubicBezTo>
                  <a:cubicBezTo>
                    <a:pt x="154082" y="11516"/>
                    <a:pt x="154354" y="11767"/>
                    <a:pt x="154459" y="11788"/>
                  </a:cubicBezTo>
                  <a:cubicBezTo>
                    <a:pt x="154606" y="11788"/>
                    <a:pt x="154878" y="11871"/>
                    <a:pt x="154982" y="11913"/>
                  </a:cubicBezTo>
                  <a:cubicBezTo>
                    <a:pt x="155087" y="11934"/>
                    <a:pt x="155924" y="12269"/>
                    <a:pt x="156279" y="12269"/>
                  </a:cubicBezTo>
                  <a:cubicBezTo>
                    <a:pt x="156614" y="12269"/>
                    <a:pt x="156803" y="12164"/>
                    <a:pt x="156698" y="12039"/>
                  </a:cubicBezTo>
                  <a:lnTo>
                    <a:pt x="156614" y="11955"/>
                  </a:lnTo>
                  <a:lnTo>
                    <a:pt x="156510" y="11871"/>
                  </a:lnTo>
                  <a:cubicBezTo>
                    <a:pt x="156300" y="11725"/>
                    <a:pt x="156928" y="11599"/>
                    <a:pt x="157158" y="11599"/>
                  </a:cubicBezTo>
                  <a:cubicBezTo>
                    <a:pt x="157388" y="11599"/>
                    <a:pt x="157577" y="11202"/>
                    <a:pt x="157577" y="11076"/>
                  </a:cubicBezTo>
                  <a:cubicBezTo>
                    <a:pt x="157577" y="10972"/>
                    <a:pt x="158016" y="10804"/>
                    <a:pt x="158183" y="10783"/>
                  </a:cubicBezTo>
                  <a:cubicBezTo>
                    <a:pt x="158330" y="10783"/>
                    <a:pt x="158267" y="10386"/>
                    <a:pt x="158183" y="10260"/>
                  </a:cubicBezTo>
                  <a:cubicBezTo>
                    <a:pt x="158161" y="10226"/>
                    <a:pt x="158112" y="10212"/>
                    <a:pt x="158051" y="10212"/>
                  </a:cubicBezTo>
                  <a:cubicBezTo>
                    <a:pt x="157885" y="10212"/>
                    <a:pt x="157626" y="10315"/>
                    <a:pt x="157535" y="10407"/>
                  </a:cubicBezTo>
                  <a:cubicBezTo>
                    <a:pt x="157412" y="10530"/>
                    <a:pt x="157096" y="10579"/>
                    <a:pt x="156787" y="10579"/>
                  </a:cubicBezTo>
                  <a:cubicBezTo>
                    <a:pt x="156728" y="10579"/>
                    <a:pt x="156671" y="10577"/>
                    <a:pt x="156614" y="10574"/>
                  </a:cubicBezTo>
                  <a:lnTo>
                    <a:pt x="156426" y="10700"/>
                  </a:lnTo>
                  <a:cubicBezTo>
                    <a:pt x="156344" y="10760"/>
                    <a:pt x="156270" y="10781"/>
                    <a:pt x="156201" y="10781"/>
                  </a:cubicBezTo>
                  <a:cubicBezTo>
                    <a:pt x="156031" y="10781"/>
                    <a:pt x="155890" y="10650"/>
                    <a:pt x="155722" y="10650"/>
                  </a:cubicBezTo>
                  <a:cubicBezTo>
                    <a:pt x="155699" y="10650"/>
                    <a:pt x="155676" y="10652"/>
                    <a:pt x="155652" y="10658"/>
                  </a:cubicBezTo>
                  <a:cubicBezTo>
                    <a:pt x="155521" y="10684"/>
                    <a:pt x="155384" y="10692"/>
                    <a:pt x="155244" y="10692"/>
                  </a:cubicBezTo>
                  <a:cubicBezTo>
                    <a:pt x="155034" y="10692"/>
                    <a:pt x="154818" y="10674"/>
                    <a:pt x="154610" y="10674"/>
                  </a:cubicBezTo>
                  <a:cubicBezTo>
                    <a:pt x="154401" y="10674"/>
                    <a:pt x="154200" y="10692"/>
                    <a:pt x="154020" y="10762"/>
                  </a:cubicBezTo>
                  <a:lnTo>
                    <a:pt x="153476" y="10972"/>
                  </a:lnTo>
                  <a:cubicBezTo>
                    <a:pt x="152932" y="10972"/>
                    <a:pt x="152304" y="10595"/>
                    <a:pt x="152241" y="10490"/>
                  </a:cubicBezTo>
                  <a:cubicBezTo>
                    <a:pt x="152199" y="10386"/>
                    <a:pt x="152471" y="10156"/>
                    <a:pt x="152576" y="10093"/>
                  </a:cubicBezTo>
                  <a:cubicBezTo>
                    <a:pt x="152681" y="10051"/>
                    <a:pt x="152722" y="9946"/>
                    <a:pt x="152660" y="9863"/>
                  </a:cubicBezTo>
                  <a:cubicBezTo>
                    <a:pt x="152635" y="9814"/>
                    <a:pt x="152435" y="9780"/>
                    <a:pt x="152157" y="9780"/>
                  </a:cubicBezTo>
                  <a:cubicBezTo>
                    <a:pt x="151956" y="9780"/>
                    <a:pt x="151713" y="9798"/>
                    <a:pt x="151467" y="9842"/>
                  </a:cubicBezTo>
                  <a:lnTo>
                    <a:pt x="151174" y="10114"/>
                  </a:lnTo>
                  <a:lnTo>
                    <a:pt x="151153" y="10156"/>
                  </a:lnTo>
                  <a:cubicBezTo>
                    <a:pt x="151049" y="10114"/>
                    <a:pt x="151111" y="9779"/>
                    <a:pt x="151174" y="9674"/>
                  </a:cubicBezTo>
                  <a:cubicBezTo>
                    <a:pt x="151216" y="9570"/>
                    <a:pt x="151739" y="9444"/>
                    <a:pt x="151927" y="9423"/>
                  </a:cubicBezTo>
                  <a:cubicBezTo>
                    <a:pt x="152116" y="9381"/>
                    <a:pt x="152262" y="9109"/>
                    <a:pt x="152262" y="9026"/>
                  </a:cubicBezTo>
                  <a:cubicBezTo>
                    <a:pt x="152262" y="9015"/>
                    <a:pt x="152267" y="9011"/>
                    <a:pt x="152275" y="9011"/>
                  </a:cubicBezTo>
                  <a:cubicBezTo>
                    <a:pt x="152337" y="9011"/>
                    <a:pt x="152599" y="9245"/>
                    <a:pt x="152764" y="9319"/>
                  </a:cubicBezTo>
                  <a:cubicBezTo>
                    <a:pt x="152932" y="9381"/>
                    <a:pt x="153371" y="9549"/>
                    <a:pt x="153727" y="9674"/>
                  </a:cubicBezTo>
                  <a:lnTo>
                    <a:pt x="153999" y="9800"/>
                  </a:lnTo>
                  <a:lnTo>
                    <a:pt x="154292" y="9967"/>
                  </a:lnTo>
                  <a:cubicBezTo>
                    <a:pt x="154668" y="10072"/>
                    <a:pt x="154668" y="10302"/>
                    <a:pt x="154564" y="10365"/>
                  </a:cubicBezTo>
                  <a:cubicBezTo>
                    <a:pt x="154459" y="10407"/>
                    <a:pt x="155610" y="10407"/>
                    <a:pt x="156007" y="10407"/>
                  </a:cubicBezTo>
                  <a:cubicBezTo>
                    <a:pt x="156405" y="10407"/>
                    <a:pt x="156865" y="9842"/>
                    <a:pt x="156656" y="9695"/>
                  </a:cubicBezTo>
                  <a:cubicBezTo>
                    <a:pt x="156490" y="9579"/>
                    <a:pt x="156853" y="9515"/>
                    <a:pt x="157146" y="9515"/>
                  </a:cubicBezTo>
                  <a:cubicBezTo>
                    <a:pt x="157221" y="9515"/>
                    <a:pt x="157291" y="9519"/>
                    <a:pt x="157347" y="9528"/>
                  </a:cubicBezTo>
                  <a:cubicBezTo>
                    <a:pt x="157408" y="9533"/>
                    <a:pt x="157488" y="9536"/>
                    <a:pt x="157577" y="9536"/>
                  </a:cubicBezTo>
                  <a:cubicBezTo>
                    <a:pt x="157820" y="9536"/>
                    <a:pt x="158131" y="9517"/>
                    <a:pt x="158330" y="9486"/>
                  </a:cubicBezTo>
                  <a:lnTo>
                    <a:pt x="158602" y="9444"/>
                  </a:lnTo>
                  <a:cubicBezTo>
                    <a:pt x="158707" y="9423"/>
                    <a:pt x="158811" y="9340"/>
                    <a:pt x="158916" y="9256"/>
                  </a:cubicBezTo>
                  <a:lnTo>
                    <a:pt x="158937" y="9235"/>
                  </a:lnTo>
                  <a:cubicBezTo>
                    <a:pt x="158958" y="9172"/>
                    <a:pt x="158895" y="9068"/>
                    <a:pt x="158853" y="9047"/>
                  </a:cubicBezTo>
                  <a:cubicBezTo>
                    <a:pt x="158832" y="9026"/>
                    <a:pt x="158916" y="8858"/>
                    <a:pt x="158958" y="8796"/>
                  </a:cubicBezTo>
                  <a:cubicBezTo>
                    <a:pt x="158978" y="8769"/>
                    <a:pt x="158918" y="8759"/>
                    <a:pt x="158821" y="8759"/>
                  </a:cubicBezTo>
                  <a:cubicBezTo>
                    <a:pt x="158614" y="8759"/>
                    <a:pt x="158235" y="8802"/>
                    <a:pt x="158079" y="8816"/>
                  </a:cubicBezTo>
                  <a:cubicBezTo>
                    <a:pt x="158067" y="8818"/>
                    <a:pt x="158054" y="8818"/>
                    <a:pt x="158041" y="8818"/>
                  </a:cubicBezTo>
                  <a:cubicBezTo>
                    <a:pt x="157795" y="8818"/>
                    <a:pt x="157318" y="8646"/>
                    <a:pt x="157179" y="8586"/>
                  </a:cubicBezTo>
                  <a:cubicBezTo>
                    <a:pt x="157054" y="8503"/>
                    <a:pt x="156928" y="8293"/>
                    <a:pt x="156928" y="8210"/>
                  </a:cubicBezTo>
                  <a:cubicBezTo>
                    <a:pt x="156928" y="8126"/>
                    <a:pt x="156384" y="7854"/>
                    <a:pt x="156175" y="7770"/>
                  </a:cubicBezTo>
                  <a:cubicBezTo>
                    <a:pt x="156141" y="7757"/>
                    <a:pt x="156078" y="7751"/>
                    <a:pt x="155996" y="7751"/>
                  </a:cubicBezTo>
                  <a:cubicBezTo>
                    <a:pt x="155718" y="7751"/>
                    <a:pt x="155214" y="7812"/>
                    <a:pt x="154809" y="7812"/>
                  </a:cubicBezTo>
                  <a:cubicBezTo>
                    <a:pt x="154604" y="7812"/>
                    <a:pt x="154424" y="7796"/>
                    <a:pt x="154313" y="7749"/>
                  </a:cubicBezTo>
                  <a:cubicBezTo>
                    <a:pt x="153915" y="7540"/>
                    <a:pt x="153999" y="7184"/>
                    <a:pt x="154145" y="7143"/>
                  </a:cubicBezTo>
                  <a:cubicBezTo>
                    <a:pt x="154313" y="7059"/>
                    <a:pt x="153413" y="6661"/>
                    <a:pt x="153057" y="6536"/>
                  </a:cubicBezTo>
                  <a:cubicBezTo>
                    <a:pt x="152681" y="6410"/>
                    <a:pt x="152429" y="6201"/>
                    <a:pt x="152450" y="6138"/>
                  </a:cubicBezTo>
                  <a:cubicBezTo>
                    <a:pt x="152471" y="6096"/>
                    <a:pt x="151300" y="5762"/>
                    <a:pt x="150860" y="5615"/>
                  </a:cubicBezTo>
                  <a:cubicBezTo>
                    <a:pt x="150421" y="5511"/>
                    <a:pt x="150463" y="5343"/>
                    <a:pt x="150986" y="5259"/>
                  </a:cubicBezTo>
                  <a:lnTo>
                    <a:pt x="151509" y="5448"/>
                  </a:lnTo>
                  <a:cubicBezTo>
                    <a:pt x="152004" y="5635"/>
                    <a:pt x="152498" y="5837"/>
                    <a:pt x="153038" y="5837"/>
                  </a:cubicBezTo>
                  <a:cubicBezTo>
                    <a:pt x="153161" y="5837"/>
                    <a:pt x="153285" y="5827"/>
                    <a:pt x="153413" y="5803"/>
                  </a:cubicBezTo>
                  <a:lnTo>
                    <a:pt x="153476" y="5803"/>
                  </a:lnTo>
                  <a:cubicBezTo>
                    <a:pt x="153559" y="5866"/>
                    <a:pt x="153517" y="6117"/>
                    <a:pt x="153476" y="6201"/>
                  </a:cubicBezTo>
                  <a:cubicBezTo>
                    <a:pt x="153413" y="6306"/>
                    <a:pt x="153831" y="6536"/>
                    <a:pt x="154020" y="6599"/>
                  </a:cubicBezTo>
                  <a:cubicBezTo>
                    <a:pt x="154051" y="6609"/>
                    <a:pt x="154088" y="6614"/>
                    <a:pt x="154127" y="6614"/>
                  </a:cubicBezTo>
                  <a:cubicBezTo>
                    <a:pt x="154321" y="6614"/>
                    <a:pt x="154581" y="6501"/>
                    <a:pt x="154668" y="6431"/>
                  </a:cubicBezTo>
                  <a:cubicBezTo>
                    <a:pt x="154691" y="6413"/>
                    <a:pt x="154721" y="6406"/>
                    <a:pt x="154757" y="6406"/>
                  </a:cubicBezTo>
                  <a:cubicBezTo>
                    <a:pt x="154887" y="6406"/>
                    <a:pt x="155079" y="6507"/>
                    <a:pt x="155129" y="6557"/>
                  </a:cubicBezTo>
                  <a:cubicBezTo>
                    <a:pt x="155170" y="6640"/>
                    <a:pt x="154940" y="6745"/>
                    <a:pt x="154815" y="6766"/>
                  </a:cubicBezTo>
                  <a:cubicBezTo>
                    <a:pt x="154647" y="6808"/>
                    <a:pt x="154982" y="6954"/>
                    <a:pt x="155129" y="6975"/>
                  </a:cubicBezTo>
                  <a:cubicBezTo>
                    <a:pt x="155145" y="6983"/>
                    <a:pt x="155173" y="6987"/>
                    <a:pt x="155211" y="6987"/>
                  </a:cubicBezTo>
                  <a:cubicBezTo>
                    <a:pt x="155445" y="6987"/>
                    <a:pt x="156036" y="6848"/>
                    <a:pt x="156299" y="6848"/>
                  </a:cubicBezTo>
                  <a:cubicBezTo>
                    <a:pt x="156315" y="6848"/>
                    <a:pt x="156329" y="6849"/>
                    <a:pt x="156342" y="6850"/>
                  </a:cubicBezTo>
                  <a:cubicBezTo>
                    <a:pt x="156635" y="6871"/>
                    <a:pt x="157263" y="7247"/>
                    <a:pt x="157451" y="7352"/>
                  </a:cubicBezTo>
                  <a:cubicBezTo>
                    <a:pt x="157608" y="7439"/>
                    <a:pt x="157750" y="7483"/>
                    <a:pt x="157818" y="7483"/>
                  </a:cubicBezTo>
                  <a:cubicBezTo>
                    <a:pt x="157831" y="7483"/>
                    <a:pt x="157842" y="7481"/>
                    <a:pt x="157849" y="7477"/>
                  </a:cubicBezTo>
                  <a:cubicBezTo>
                    <a:pt x="157854" y="7472"/>
                    <a:pt x="157874" y="7469"/>
                    <a:pt x="157904" y="7469"/>
                  </a:cubicBezTo>
                  <a:cubicBezTo>
                    <a:pt x="157996" y="7469"/>
                    <a:pt x="158189" y="7493"/>
                    <a:pt x="158393" y="7540"/>
                  </a:cubicBezTo>
                  <a:lnTo>
                    <a:pt x="158623" y="7603"/>
                  </a:lnTo>
                  <a:lnTo>
                    <a:pt x="158727" y="7645"/>
                  </a:lnTo>
                  <a:cubicBezTo>
                    <a:pt x="158832" y="7749"/>
                    <a:pt x="158393" y="8210"/>
                    <a:pt x="158183" y="8377"/>
                  </a:cubicBezTo>
                  <a:cubicBezTo>
                    <a:pt x="158075" y="8453"/>
                    <a:pt x="158186" y="8490"/>
                    <a:pt x="158444" y="8490"/>
                  </a:cubicBezTo>
                  <a:cubicBezTo>
                    <a:pt x="158683" y="8490"/>
                    <a:pt x="159048" y="8458"/>
                    <a:pt x="159481" y="8398"/>
                  </a:cubicBezTo>
                  <a:lnTo>
                    <a:pt x="160276" y="8272"/>
                  </a:lnTo>
                  <a:cubicBezTo>
                    <a:pt x="160318" y="8272"/>
                    <a:pt x="160360" y="8189"/>
                    <a:pt x="160401" y="8126"/>
                  </a:cubicBezTo>
                  <a:lnTo>
                    <a:pt x="160422" y="8105"/>
                  </a:lnTo>
                  <a:cubicBezTo>
                    <a:pt x="160464" y="8063"/>
                    <a:pt x="160380" y="7959"/>
                    <a:pt x="160360" y="7896"/>
                  </a:cubicBezTo>
                  <a:cubicBezTo>
                    <a:pt x="160318" y="7854"/>
                    <a:pt x="160506" y="7791"/>
                    <a:pt x="160736" y="7749"/>
                  </a:cubicBezTo>
                  <a:lnTo>
                    <a:pt x="160904" y="7666"/>
                  </a:lnTo>
                  <a:lnTo>
                    <a:pt x="161050" y="7582"/>
                  </a:lnTo>
                  <a:cubicBezTo>
                    <a:pt x="161154" y="7504"/>
                    <a:pt x="161307" y="7482"/>
                    <a:pt x="161417" y="7482"/>
                  </a:cubicBezTo>
                  <a:cubicBezTo>
                    <a:pt x="161485" y="7482"/>
                    <a:pt x="161536" y="7490"/>
                    <a:pt x="161552" y="7498"/>
                  </a:cubicBezTo>
                  <a:cubicBezTo>
                    <a:pt x="161554" y="7501"/>
                    <a:pt x="161557" y="7502"/>
                    <a:pt x="161561" y="7502"/>
                  </a:cubicBezTo>
                  <a:cubicBezTo>
                    <a:pt x="161650" y="7502"/>
                    <a:pt x="162111" y="6744"/>
                    <a:pt x="162494" y="6724"/>
                  </a:cubicBezTo>
                  <a:cubicBezTo>
                    <a:pt x="162891" y="6703"/>
                    <a:pt x="162473" y="6515"/>
                    <a:pt x="162201" y="6452"/>
                  </a:cubicBezTo>
                  <a:cubicBezTo>
                    <a:pt x="161950" y="6410"/>
                    <a:pt x="161866" y="6180"/>
                    <a:pt x="161929" y="6096"/>
                  </a:cubicBezTo>
                  <a:cubicBezTo>
                    <a:pt x="161971" y="6013"/>
                    <a:pt x="161887" y="5824"/>
                    <a:pt x="161720" y="5699"/>
                  </a:cubicBezTo>
                  <a:lnTo>
                    <a:pt x="161573" y="5699"/>
                  </a:lnTo>
                  <a:cubicBezTo>
                    <a:pt x="161519" y="5707"/>
                    <a:pt x="161466" y="5710"/>
                    <a:pt x="161415" y="5710"/>
                  </a:cubicBezTo>
                  <a:cubicBezTo>
                    <a:pt x="160913" y="5710"/>
                    <a:pt x="160551" y="5364"/>
                    <a:pt x="160171" y="5155"/>
                  </a:cubicBezTo>
                  <a:cubicBezTo>
                    <a:pt x="159627" y="4862"/>
                    <a:pt x="159062" y="4548"/>
                    <a:pt x="158414" y="4443"/>
                  </a:cubicBezTo>
                  <a:lnTo>
                    <a:pt x="158225" y="4422"/>
                  </a:lnTo>
                  <a:cubicBezTo>
                    <a:pt x="158058" y="4255"/>
                    <a:pt x="157430" y="4088"/>
                    <a:pt x="156844" y="4046"/>
                  </a:cubicBezTo>
                  <a:lnTo>
                    <a:pt x="156405" y="3816"/>
                  </a:lnTo>
                  <a:cubicBezTo>
                    <a:pt x="155924" y="3565"/>
                    <a:pt x="155463" y="3418"/>
                    <a:pt x="154919" y="3418"/>
                  </a:cubicBezTo>
                  <a:cubicBezTo>
                    <a:pt x="154647" y="3418"/>
                    <a:pt x="154396" y="3376"/>
                    <a:pt x="154124" y="3355"/>
                  </a:cubicBezTo>
                  <a:cubicBezTo>
                    <a:pt x="153559" y="3293"/>
                    <a:pt x="152994" y="3062"/>
                    <a:pt x="152450" y="2979"/>
                  </a:cubicBezTo>
                  <a:cubicBezTo>
                    <a:pt x="151872" y="2882"/>
                    <a:pt x="151294" y="2749"/>
                    <a:pt x="150697" y="2749"/>
                  </a:cubicBezTo>
                  <a:cubicBezTo>
                    <a:pt x="150516" y="2749"/>
                    <a:pt x="150334" y="2761"/>
                    <a:pt x="150149" y="2790"/>
                  </a:cubicBezTo>
                  <a:lnTo>
                    <a:pt x="149960" y="2832"/>
                  </a:lnTo>
                  <a:cubicBezTo>
                    <a:pt x="149751" y="2790"/>
                    <a:pt x="149584" y="2749"/>
                    <a:pt x="149584" y="2728"/>
                  </a:cubicBezTo>
                  <a:cubicBezTo>
                    <a:pt x="149584" y="2686"/>
                    <a:pt x="149898" y="2623"/>
                    <a:pt x="150002" y="2581"/>
                  </a:cubicBezTo>
                  <a:cubicBezTo>
                    <a:pt x="150128" y="2560"/>
                    <a:pt x="150212" y="2518"/>
                    <a:pt x="150212" y="2477"/>
                  </a:cubicBezTo>
                  <a:cubicBezTo>
                    <a:pt x="150212" y="2456"/>
                    <a:pt x="149709" y="2435"/>
                    <a:pt x="149521" y="2414"/>
                  </a:cubicBezTo>
                  <a:cubicBezTo>
                    <a:pt x="149333" y="2372"/>
                    <a:pt x="150170" y="2330"/>
                    <a:pt x="150546" y="2226"/>
                  </a:cubicBezTo>
                  <a:cubicBezTo>
                    <a:pt x="150621" y="2204"/>
                    <a:pt x="150688" y="2194"/>
                    <a:pt x="150748" y="2194"/>
                  </a:cubicBezTo>
                  <a:cubicBezTo>
                    <a:pt x="150972" y="2194"/>
                    <a:pt x="151086" y="2322"/>
                    <a:pt x="151069" y="2372"/>
                  </a:cubicBezTo>
                  <a:cubicBezTo>
                    <a:pt x="151007" y="2477"/>
                    <a:pt x="151216" y="2560"/>
                    <a:pt x="151279" y="2560"/>
                  </a:cubicBezTo>
                  <a:cubicBezTo>
                    <a:pt x="151321" y="2560"/>
                    <a:pt x="151425" y="2351"/>
                    <a:pt x="151488" y="2309"/>
                  </a:cubicBezTo>
                  <a:cubicBezTo>
                    <a:pt x="151522" y="2258"/>
                    <a:pt x="151656" y="2220"/>
                    <a:pt x="151819" y="2220"/>
                  </a:cubicBezTo>
                  <a:cubicBezTo>
                    <a:pt x="151854" y="2220"/>
                    <a:pt x="151890" y="2222"/>
                    <a:pt x="151927" y="2226"/>
                  </a:cubicBezTo>
                  <a:lnTo>
                    <a:pt x="152095" y="2309"/>
                  </a:lnTo>
                  <a:cubicBezTo>
                    <a:pt x="152656" y="2564"/>
                    <a:pt x="153232" y="2709"/>
                    <a:pt x="153855" y="2709"/>
                  </a:cubicBezTo>
                  <a:cubicBezTo>
                    <a:pt x="153998" y="2709"/>
                    <a:pt x="154143" y="2701"/>
                    <a:pt x="154292" y="2686"/>
                  </a:cubicBezTo>
                  <a:cubicBezTo>
                    <a:pt x="154440" y="2673"/>
                    <a:pt x="154591" y="2664"/>
                    <a:pt x="154743" y="2664"/>
                  </a:cubicBezTo>
                  <a:cubicBezTo>
                    <a:pt x="155081" y="2664"/>
                    <a:pt x="155424" y="2709"/>
                    <a:pt x="155756" y="2853"/>
                  </a:cubicBezTo>
                  <a:cubicBezTo>
                    <a:pt x="156036" y="2980"/>
                    <a:pt x="156308" y="2999"/>
                    <a:pt x="156587" y="2999"/>
                  </a:cubicBezTo>
                  <a:cubicBezTo>
                    <a:pt x="156705" y="2999"/>
                    <a:pt x="156824" y="2996"/>
                    <a:pt x="156946" y="2996"/>
                  </a:cubicBezTo>
                  <a:cubicBezTo>
                    <a:pt x="157009" y="2996"/>
                    <a:pt x="157073" y="2997"/>
                    <a:pt x="157137" y="3000"/>
                  </a:cubicBezTo>
                  <a:lnTo>
                    <a:pt x="157639" y="3042"/>
                  </a:lnTo>
                  <a:cubicBezTo>
                    <a:pt x="158183" y="3083"/>
                    <a:pt x="160046" y="3293"/>
                    <a:pt x="160569" y="3460"/>
                  </a:cubicBezTo>
                  <a:cubicBezTo>
                    <a:pt x="160790" y="3537"/>
                    <a:pt x="161029" y="3565"/>
                    <a:pt x="161227" y="3565"/>
                  </a:cubicBezTo>
                  <a:cubicBezTo>
                    <a:pt x="161459" y="3565"/>
                    <a:pt x="161634" y="3526"/>
                    <a:pt x="161657" y="3481"/>
                  </a:cubicBezTo>
                  <a:cubicBezTo>
                    <a:pt x="161720" y="3397"/>
                    <a:pt x="161427" y="3293"/>
                    <a:pt x="161322" y="3293"/>
                  </a:cubicBezTo>
                  <a:cubicBezTo>
                    <a:pt x="161217" y="3293"/>
                    <a:pt x="160799" y="3000"/>
                    <a:pt x="160380" y="2644"/>
                  </a:cubicBezTo>
                  <a:lnTo>
                    <a:pt x="159753" y="2560"/>
                  </a:lnTo>
                  <a:lnTo>
                    <a:pt x="159230" y="2518"/>
                  </a:lnTo>
                  <a:cubicBezTo>
                    <a:pt x="158733" y="2240"/>
                    <a:pt x="158274" y="2057"/>
                    <a:pt x="158211" y="2057"/>
                  </a:cubicBezTo>
                  <a:cubicBezTo>
                    <a:pt x="158208" y="2057"/>
                    <a:pt x="158205" y="2057"/>
                    <a:pt x="158204" y="2058"/>
                  </a:cubicBezTo>
                  <a:cubicBezTo>
                    <a:pt x="158183" y="2058"/>
                    <a:pt x="157911" y="1828"/>
                    <a:pt x="157849" y="1744"/>
                  </a:cubicBezTo>
                  <a:cubicBezTo>
                    <a:pt x="157765" y="1681"/>
                    <a:pt x="157388" y="1514"/>
                    <a:pt x="157033" y="1389"/>
                  </a:cubicBezTo>
                  <a:lnTo>
                    <a:pt x="156761" y="1326"/>
                  </a:lnTo>
                  <a:lnTo>
                    <a:pt x="155463" y="1096"/>
                  </a:lnTo>
                  <a:cubicBezTo>
                    <a:pt x="154020" y="886"/>
                    <a:pt x="152409" y="656"/>
                    <a:pt x="151844" y="573"/>
                  </a:cubicBezTo>
                  <a:lnTo>
                    <a:pt x="151362" y="531"/>
                  </a:lnTo>
                  <a:cubicBezTo>
                    <a:pt x="150797" y="489"/>
                    <a:pt x="150274" y="468"/>
                    <a:pt x="149751" y="384"/>
                  </a:cubicBezTo>
                  <a:cubicBezTo>
                    <a:pt x="149120" y="279"/>
                    <a:pt x="148467" y="195"/>
                    <a:pt x="147808" y="195"/>
                  </a:cubicBezTo>
                  <a:cubicBezTo>
                    <a:pt x="147550" y="195"/>
                    <a:pt x="147291" y="208"/>
                    <a:pt x="147031" y="238"/>
                  </a:cubicBezTo>
                  <a:cubicBezTo>
                    <a:pt x="146885" y="238"/>
                    <a:pt x="146717" y="154"/>
                    <a:pt x="146571" y="133"/>
                  </a:cubicBezTo>
                  <a:lnTo>
                    <a:pt x="146090" y="29"/>
                  </a:lnTo>
                  <a:cubicBezTo>
                    <a:pt x="144897" y="175"/>
                    <a:pt x="144206" y="280"/>
                    <a:pt x="144604" y="280"/>
                  </a:cubicBezTo>
                  <a:lnTo>
                    <a:pt x="145085" y="280"/>
                  </a:lnTo>
                  <a:cubicBezTo>
                    <a:pt x="145336" y="280"/>
                    <a:pt x="144918" y="363"/>
                    <a:pt x="144165" y="468"/>
                  </a:cubicBezTo>
                  <a:lnTo>
                    <a:pt x="143453" y="342"/>
                  </a:lnTo>
                  <a:lnTo>
                    <a:pt x="142533" y="175"/>
                  </a:lnTo>
                  <a:cubicBezTo>
                    <a:pt x="142399" y="180"/>
                    <a:pt x="142236" y="183"/>
                    <a:pt x="142050" y="183"/>
                  </a:cubicBezTo>
                  <a:cubicBezTo>
                    <a:pt x="140961" y="183"/>
                    <a:pt x="139112" y="105"/>
                    <a:pt x="138175" y="105"/>
                  </a:cubicBezTo>
                  <a:cubicBezTo>
                    <a:pt x="138015" y="105"/>
                    <a:pt x="137882" y="107"/>
                    <a:pt x="137783" y="112"/>
                  </a:cubicBezTo>
                  <a:cubicBezTo>
                    <a:pt x="137087" y="112"/>
                    <a:pt x="134085" y="0"/>
                    <a:pt x="1325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5"/>
            <p:cNvSpPr/>
            <p:nvPr/>
          </p:nvSpPr>
          <p:spPr>
            <a:xfrm rot="10800000">
              <a:off x="-1470285" y="4329663"/>
              <a:ext cx="4380573" cy="547662"/>
            </a:xfrm>
            <a:custGeom>
              <a:avLst/>
              <a:gdLst/>
              <a:ahLst/>
              <a:cxnLst/>
              <a:rect l="l" t="t" r="r" b="b"/>
              <a:pathLst>
                <a:path w="162892" h="16621" extrusionOk="0">
                  <a:moveTo>
                    <a:pt x="145127" y="1055"/>
                  </a:moveTo>
                  <a:cubicBezTo>
                    <a:pt x="145303" y="1055"/>
                    <a:pt x="145480" y="1111"/>
                    <a:pt x="145650" y="1179"/>
                  </a:cubicBezTo>
                  <a:cubicBezTo>
                    <a:pt x="145336" y="1179"/>
                    <a:pt x="145002" y="1200"/>
                    <a:pt x="144688" y="1200"/>
                  </a:cubicBezTo>
                  <a:cubicBezTo>
                    <a:pt x="144831" y="1095"/>
                    <a:pt x="144979" y="1055"/>
                    <a:pt x="145127" y="1055"/>
                  </a:cubicBezTo>
                  <a:close/>
                  <a:moveTo>
                    <a:pt x="151556" y="1092"/>
                  </a:moveTo>
                  <a:cubicBezTo>
                    <a:pt x="151626" y="1092"/>
                    <a:pt x="151676" y="1161"/>
                    <a:pt x="151676" y="1179"/>
                  </a:cubicBezTo>
                  <a:cubicBezTo>
                    <a:pt x="151676" y="1200"/>
                    <a:pt x="151613" y="1242"/>
                    <a:pt x="151572" y="1242"/>
                  </a:cubicBezTo>
                  <a:cubicBezTo>
                    <a:pt x="151509" y="1242"/>
                    <a:pt x="151321" y="1200"/>
                    <a:pt x="151300" y="1179"/>
                  </a:cubicBezTo>
                  <a:cubicBezTo>
                    <a:pt x="151300" y="1158"/>
                    <a:pt x="151488" y="1117"/>
                    <a:pt x="151530" y="1096"/>
                  </a:cubicBezTo>
                  <a:cubicBezTo>
                    <a:pt x="151539" y="1093"/>
                    <a:pt x="151548" y="1092"/>
                    <a:pt x="151556" y="1092"/>
                  </a:cubicBezTo>
                  <a:close/>
                  <a:moveTo>
                    <a:pt x="153915" y="1200"/>
                  </a:moveTo>
                  <a:cubicBezTo>
                    <a:pt x="153915" y="1200"/>
                    <a:pt x="153936" y="1305"/>
                    <a:pt x="153936" y="1347"/>
                  </a:cubicBezTo>
                  <a:cubicBezTo>
                    <a:pt x="153936" y="1368"/>
                    <a:pt x="153894" y="1389"/>
                    <a:pt x="153894" y="1389"/>
                  </a:cubicBezTo>
                  <a:cubicBezTo>
                    <a:pt x="153873" y="1389"/>
                    <a:pt x="153873" y="1368"/>
                    <a:pt x="153873" y="1347"/>
                  </a:cubicBezTo>
                  <a:cubicBezTo>
                    <a:pt x="153873" y="1305"/>
                    <a:pt x="153894" y="1242"/>
                    <a:pt x="153915" y="1200"/>
                  </a:cubicBezTo>
                  <a:close/>
                  <a:moveTo>
                    <a:pt x="139603" y="1389"/>
                  </a:moveTo>
                  <a:cubicBezTo>
                    <a:pt x="139666" y="1389"/>
                    <a:pt x="139687" y="1451"/>
                    <a:pt x="139687" y="1451"/>
                  </a:cubicBezTo>
                  <a:cubicBezTo>
                    <a:pt x="139687" y="1472"/>
                    <a:pt x="139645" y="1472"/>
                    <a:pt x="139603" y="1472"/>
                  </a:cubicBezTo>
                  <a:cubicBezTo>
                    <a:pt x="139561" y="1472"/>
                    <a:pt x="139478" y="1451"/>
                    <a:pt x="139478" y="1409"/>
                  </a:cubicBezTo>
                  <a:cubicBezTo>
                    <a:pt x="139478" y="1389"/>
                    <a:pt x="139582" y="1389"/>
                    <a:pt x="139603" y="1389"/>
                  </a:cubicBezTo>
                  <a:close/>
                  <a:moveTo>
                    <a:pt x="154564" y="1409"/>
                  </a:moveTo>
                  <a:cubicBezTo>
                    <a:pt x="154626" y="1409"/>
                    <a:pt x="154815" y="1472"/>
                    <a:pt x="154815" y="1472"/>
                  </a:cubicBezTo>
                  <a:cubicBezTo>
                    <a:pt x="154815" y="1472"/>
                    <a:pt x="154647" y="1514"/>
                    <a:pt x="154606" y="1556"/>
                  </a:cubicBezTo>
                  <a:cubicBezTo>
                    <a:pt x="154599" y="1558"/>
                    <a:pt x="154592" y="1559"/>
                    <a:pt x="154584" y="1559"/>
                  </a:cubicBezTo>
                  <a:cubicBezTo>
                    <a:pt x="154525" y="1559"/>
                    <a:pt x="154459" y="1491"/>
                    <a:pt x="154459" y="1472"/>
                  </a:cubicBezTo>
                  <a:cubicBezTo>
                    <a:pt x="154459" y="1451"/>
                    <a:pt x="154522" y="1409"/>
                    <a:pt x="154564" y="1409"/>
                  </a:cubicBezTo>
                  <a:close/>
                  <a:moveTo>
                    <a:pt x="155401" y="1598"/>
                  </a:moveTo>
                  <a:cubicBezTo>
                    <a:pt x="155463" y="1598"/>
                    <a:pt x="155673" y="1661"/>
                    <a:pt x="155694" y="1661"/>
                  </a:cubicBezTo>
                  <a:cubicBezTo>
                    <a:pt x="155694" y="1661"/>
                    <a:pt x="155484" y="1681"/>
                    <a:pt x="155401" y="1681"/>
                  </a:cubicBezTo>
                  <a:cubicBezTo>
                    <a:pt x="155338" y="1681"/>
                    <a:pt x="155275" y="1640"/>
                    <a:pt x="155275" y="1619"/>
                  </a:cubicBezTo>
                  <a:cubicBezTo>
                    <a:pt x="155275" y="1619"/>
                    <a:pt x="155338" y="1598"/>
                    <a:pt x="155401" y="1598"/>
                  </a:cubicBezTo>
                  <a:close/>
                  <a:moveTo>
                    <a:pt x="156171" y="1754"/>
                  </a:moveTo>
                  <a:cubicBezTo>
                    <a:pt x="156225" y="1754"/>
                    <a:pt x="156279" y="1811"/>
                    <a:pt x="156279" y="1828"/>
                  </a:cubicBezTo>
                  <a:cubicBezTo>
                    <a:pt x="156279" y="1870"/>
                    <a:pt x="156217" y="1891"/>
                    <a:pt x="156175" y="1891"/>
                  </a:cubicBezTo>
                  <a:cubicBezTo>
                    <a:pt x="156091" y="1891"/>
                    <a:pt x="155903" y="1870"/>
                    <a:pt x="155924" y="1828"/>
                  </a:cubicBezTo>
                  <a:cubicBezTo>
                    <a:pt x="155924" y="1828"/>
                    <a:pt x="156091" y="1786"/>
                    <a:pt x="156133" y="1765"/>
                  </a:cubicBezTo>
                  <a:cubicBezTo>
                    <a:pt x="156145" y="1757"/>
                    <a:pt x="156158" y="1754"/>
                    <a:pt x="156171" y="1754"/>
                  </a:cubicBezTo>
                  <a:close/>
                  <a:moveTo>
                    <a:pt x="136109" y="1828"/>
                  </a:moveTo>
                  <a:cubicBezTo>
                    <a:pt x="136151" y="1828"/>
                    <a:pt x="136339" y="1870"/>
                    <a:pt x="136339" y="1891"/>
                  </a:cubicBezTo>
                  <a:cubicBezTo>
                    <a:pt x="136339" y="1891"/>
                    <a:pt x="136193" y="1933"/>
                    <a:pt x="136130" y="1974"/>
                  </a:cubicBezTo>
                  <a:cubicBezTo>
                    <a:pt x="136125" y="1977"/>
                    <a:pt x="136120" y="1978"/>
                    <a:pt x="136115" y="1978"/>
                  </a:cubicBezTo>
                  <a:cubicBezTo>
                    <a:pt x="136071" y="1978"/>
                    <a:pt x="136004" y="1909"/>
                    <a:pt x="136004" y="1891"/>
                  </a:cubicBezTo>
                  <a:cubicBezTo>
                    <a:pt x="136004" y="1870"/>
                    <a:pt x="136046" y="1828"/>
                    <a:pt x="136109" y="1828"/>
                  </a:cubicBezTo>
                  <a:close/>
                  <a:moveTo>
                    <a:pt x="142533" y="1870"/>
                  </a:moveTo>
                  <a:cubicBezTo>
                    <a:pt x="142595" y="1870"/>
                    <a:pt x="142784" y="1912"/>
                    <a:pt x="142784" y="1912"/>
                  </a:cubicBezTo>
                  <a:cubicBezTo>
                    <a:pt x="142784" y="1912"/>
                    <a:pt x="142616" y="1974"/>
                    <a:pt x="142574" y="1995"/>
                  </a:cubicBezTo>
                  <a:cubicBezTo>
                    <a:pt x="142568" y="1998"/>
                    <a:pt x="142560" y="1999"/>
                    <a:pt x="142553" y="1999"/>
                  </a:cubicBezTo>
                  <a:cubicBezTo>
                    <a:pt x="142494" y="1999"/>
                    <a:pt x="142428" y="1930"/>
                    <a:pt x="142428" y="1912"/>
                  </a:cubicBezTo>
                  <a:cubicBezTo>
                    <a:pt x="142428" y="1891"/>
                    <a:pt x="142491" y="1870"/>
                    <a:pt x="142533" y="1870"/>
                  </a:cubicBezTo>
                  <a:close/>
                  <a:moveTo>
                    <a:pt x="141405" y="1892"/>
                  </a:moveTo>
                  <a:cubicBezTo>
                    <a:pt x="141583" y="1892"/>
                    <a:pt x="141765" y="1948"/>
                    <a:pt x="141947" y="2016"/>
                  </a:cubicBezTo>
                  <a:cubicBezTo>
                    <a:pt x="141633" y="2016"/>
                    <a:pt x="141277" y="2016"/>
                    <a:pt x="140963" y="2037"/>
                  </a:cubicBezTo>
                  <a:cubicBezTo>
                    <a:pt x="141107" y="1932"/>
                    <a:pt x="141255" y="1892"/>
                    <a:pt x="141405" y="1892"/>
                  </a:cubicBezTo>
                  <a:close/>
                  <a:moveTo>
                    <a:pt x="145211" y="1661"/>
                  </a:moveTo>
                  <a:lnTo>
                    <a:pt x="145859" y="1891"/>
                  </a:lnTo>
                  <a:lnTo>
                    <a:pt x="146278" y="2079"/>
                  </a:lnTo>
                  <a:cubicBezTo>
                    <a:pt x="146509" y="2054"/>
                    <a:pt x="146652" y="2043"/>
                    <a:pt x="146704" y="2043"/>
                  </a:cubicBezTo>
                  <a:cubicBezTo>
                    <a:pt x="146783" y="2043"/>
                    <a:pt x="146645" y="2070"/>
                    <a:pt x="146278" y="2121"/>
                  </a:cubicBezTo>
                  <a:lnTo>
                    <a:pt x="145190" y="2121"/>
                  </a:lnTo>
                  <a:cubicBezTo>
                    <a:pt x="144583" y="2016"/>
                    <a:pt x="144081" y="1870"/>
                    <a:pt x="144081" y="1828"/>
                  </a:cubicBezTo>
                  <a:cubicBezTo>
                    <a:pt x="144081" y="1807"/>
                    <a:pt x="144583" y="1723"/>
                    <a:pt x="145211" y="1661"/>
                  </a:cubicBezTo>
                  <a:close/>
                  <a:moveTo>
                    <a:pt x="139919" y="1931"/>
                  </a:moveTo>
                  <a:cubicBezTo>
                    <a:pt x="140099" y="1931"/>
                    <a:pt x="140117" y="2164"/>
                    <a:pt x="139939" y="2164"/>
                  </a:cubicBezTo>
                  <a:cubicBezTo>
                    <a:pt x="139932" y="2164"/>
                    <a:pt x="139925" y="2164"/>
                    <a:pt x="139917" y="2163"/>
                  </a:cubicBezTo>
                  <a:cubicBezTo>
                    <a:pt x="139687" y="2142"/>
                    <a:pt x="139499" y="2037"/>
                    <a:pt x="139499" y="2016"/>
                  </a:cubicBezTo>
                  <a:cubicBezTo>
                    <a:pt x="139499" y="1974"/>
                    <a:pt x="139687" y="1933"/>
                    <a:pt x="139896" y="1933"/>
                  </a:cubicBezTo>
                  <a:cubicBezTo>
                    <a:pt x="139904" y="1932"/>
                    <a:pt x="139911" y="1931"/>
                    <a:pt x="139919" y="1931"/>
                  </a:cubicBezTo>
                  <a:close/>
                  <a:moveTo>
                    <a:pt x="43618" y="4749"/>
                  </a:moveTo>
                  <a:cubicBezTo>
                    <a:pt x="45056" y="4749"/>
                    <a:pt x="46054" y="4768"/>
                    <a:pt x="46054" y="4799"/>
                  </a:cubicBezTo>
                  <a:cubicBezTo>
                    <a:pt x="46054" y="4820"/>
                    <a:pt x="44171" y="4862"/>
                    <a:pt x="41890" y="4925"/>
                  </a:cubicBezTo>
                  <a:lnTo>
                    <a:pt x="29922" y="5218"/>
                  </a:lnTo>
                  <a:cubicBezTo>
                    <a:pt x="28771" y="5239"/>
                    <a:pt x="27730" y="5249"/>
                    <a:pt x="26977" y="5249"/>
                  </a:cubicBezTo>
                  <a:cubicBezTo>
                    <a:pt x="26223" y="5249"/>
                    <a:pt x="25758" y="5239"/>
                    <a:pt x="25758" y="5218"/>
                  </a:cubicBezTo>
                  <a:lnTo>
                    <a:pt x="25758" y="5176"/>
                  </a:lnTo>
                  <a:lnTo>
                    <a:pt x="25779" y="5155"/>
                  </a:lnTo>
                  <a:cubicBezTo>
                    <a:pt x="25821" y="5134"/>
                    <a:pt x="27725" y="5071"/>
                    <a:pt x="30005" y="5029"/>
                  </a:cubicBezTo>
                  <a:lnTo>
                    <a:pt x="41890" y="4757"/>
                  </a:lnTo>
                  <a:cubicBezTo>
                    <a:pt x="42507" y="4752"/>
                    <a:pt x="43092" y="4749"/>
                    <a:pt x="43618" y="4749"/>
                  </a:cubicBezTo>
                  <a:close/>
                  <a:moveTo>
                    <a:pt x="156279" y="5699"/>
                  </a:moveTo>
                  <a:cubicBezTo>
                    <a:pt x="156300" y="5699"/>
                    <a:pt x="156405" y="5741"/>
                    <a:pt x="156405" y="5762"/>
                  </a:cubicBezTo>
                  <a:cubicBezTo>
                    <a:pt x="156405" y="5783"/>
                    <a:pt x="156300" y="5783"/>
                    <a:pt x="156279" y="5783"/>
                  </a:cubicBezTo>
                  <a:cubicBezTo>
                    <a:pt x="156217" y="5783"/>
                    <a:pt x="156196" y="5741"/>
                    <a:pt x="156196" y="5741"/>
                  </a:cubicBezTo>
                  <a:cubicBezTo>
                    <a:pt x="156196" y="5699"/>
                    <a:pt x="156238" y="5699"/>
                    <a:pt x="156279" y="5699"/>
                  </a:cubicBezTo>
                  <a:close/>
                  <a:moveTo>
                    <a:pt x="4855" y="5783"/>
                  </a:moveTo>
                  <a:cubicBezTo>
                    <a:pt x="5002" y="5783"/>
                    <a:pt x="5378" y="5803"/>
                    <a:pt x="5378" y="5845"/>
                  </a:cubicBezTo>
                  <a:cubicBezTo>
                    <a:pt x="5378" y="5866"/>
                    <a:pt x="5023" y="5908"/>
                    <a:pt x="4897" y="5908"/>
                  </a:cubicBezTo>
                  <a:cubicBezTo>
                    <a:pt x="4868" y="5916"/>
                    <a:pt x="4841" y="5920"/>
                    <a:pt x="4814" y="5920"/>
                  </a:cubicBezTo>
                  <a:cubicBezTo>
                    <a:pt x="4706" y="5920"/>
                    <a:pt x="4625" y="5862"/>
                    <a:pt x="4625" y="5845"/>
                  </a:cubicBezTo>
                  <a:cubicBezTo>
                    <a:pt x="4604" y="5803"/>
                    <a:pt x="4730" y="5783"/>
                    <a:pt x="4855" y="5783"/>
                  </a:cubicBezTo>
                  <a:close/>
                  <a:moveTo>
                    <a:pt x="153546" y="7035"/>
                  </a:moveTo>
                  <a:cubicBezTo>
                    <a:pt x="153623" y="7035"/>
                    <a:pt x="153706" y="7103"/>
                    <a:pt x="153706" y="7122"/>
                  </a:cubicBezTo>
                  <a:cubicBezTo>
                    <a:pt x="153706" y="7143"/>
                    <a:pt x="153622" y="7163"/>
                    <a:pt x="153517" y="7163"/>
                  </a:cubicBezTo>
                  <a:cubicBezTo>
                    <a:pt x="153413" y="7163"/>
                    <a:pt x="153162" y="7122"/>
                    <a:pt x="153162" y="7122"/>
                  </a:cubicBezTo>
                  <a:cubicBezTo>
                    <a:pt x="153162" y="7122"/>
                    <a:pt x="153413" y="7059"/>
                    <a:pt x="153517" y="7038"/>
                  </a:cubicBezTo>
                  <a:cubicBezTo>
                    <a:pt x="153527" y="7036"/>
                    <a:pt x="153536" y="7035"/>
                    <a:pt x="153546" y="7035"/>
                  </a:cubicBezTo>
                  <a:close/>
                  <a:moveTo>
                    <a:pt x="4813" y="7268"/>
                  </a:moveTo>
                  <a:cubicBezTo>
                    <a:pt x="5127" y="7268"/>
                    <a:pt x="5420" y="7310"/>
                    <a:pt x="5420" y="7331"/>
                  </a:cubicBezTo>
                  <a:cubicBezTo>
                    <a:pt x="5441" y="7352"/>
                    <a:pt x="5148" y="7415"/>
                    <a:pt x="4834" y="7456"/>
                  </a:cubicBezTo>
                  <a:cubicBezTo>
                    <a:pt x="4733" y="7475"/>
                    <a:pt x="4579" y="7483"/>
                    <a:pt x="4414" y="7483"/>
                  </a:cubicBezTo>
                  <a:cubicBezTo>
                    <a:pt x="4036" y="7483"/>
                    <a:pt x="3600" y="7444"/>
                    <a:pt x="3600" y="7415"/>
                  </a:cubicBezTo>
                  <a:cubicBezTo>
                    <a:pt x="3600" y="7352"/>
                    <a:pt x="4500" y="7268"/>
                    <a:pt x="4813" y="7268"/>
                  </a:cubicBezTo>
                  <a:close/>
                  <a:moveTo>
                    <a:pt x="2972" y="7666"/>
                  </a:moveTo>
                  <a:cubicBezTo>
                    <a:pt x="3077" y="7666"/>
                    <a:pt x="3349" y="7728"/>
                    <a:pt x="3349" y="7728"/>
                  </a:cubicBezTo>
                  <a:cubicBezTo>
                    <a:pt x="3349" y="7728"/>
                    <a:pt x="3077" y="7770"/>
                    <a:pt x="2972" y="7791"/>
                  </a:cubicBezTo>
                  <a:cubicBezTo>
                    <a:pt x="2952" y="7799"/>
                    <a:pt x="2933" y="7803"/>
                    <a:pt x="2916" y="7803"/>
                  </a:cubicBezTo>
                  <a:cubicBezTo>
                    <a:pt x="2845" y="7803"/>
                    <a:pt x="2805" y="7745"/>
                    <a:pt x="2805" y="7728"/>
                  </a:cubicBezTo>
                  <a:cubicBezTo>
                    <a:pt x="2805" y="7687"/>
                    <a:pt x="2867" y="7666"/>
                    <a:pt x="2972" y="7666"/>
                  </a:cubicBezTo>
                  <a:close/>
                  <a:moveTo>
                    <a:pt x="3139" y="8461"/>
                  </a:moveTo>
                  <a:cubicBezTo>
                    <a:pt x="3286" y="8461"/>
                    <a:pt x="3432" y="8482"/>
                    <a:pt x="3432" y="8503"/>
                  </a:cubicBezTo>
                  <a:cubicBezTo>
                    <a:pt x="3432" y="8503"/>
                    <a:pt x="3286" y="8524"/>
                    <a:pt x="3139" y="8524"/>
                  </a:cubicBezTo>
                  <a:cubicBezTo>
                    <a:pt x="2972" y="8524"/>
                    <a:pt x="2595" y="8503"/>
                    <a:pt x="2595" y="8503"/>
                  </a:cubicBezTo>
                  <a:cubicBezTo>
                    <a:pt x="2595" y="8482"/>
                    <a:pt x="2972" y="8461"/>
                    <a:pt x="3139" y="8461"/>
                  </a:cubicBezTo>
                  <a:close/>
                  <a:moveTo>
                    <a:pt x="4714" y="8517"/>
                  </a:moveTo>
                  <a:cubicBezTo>
                    <a:pt x="4832" y="8517"/>
                    <a:pt x="4933" y="8530"/>
                    <a:pt x="4960" y="8565"/>
                  </a:cubicBezTo>
                  <a:cubicBezTo>
                    <a:pt x="5014" y="8601"/>
                    <a:pt x="4697" y="8745"/>
                    <a:pt x="4487" y="8745"/>
                  </a:cubicBezTo>
                  <a:cubicBezTo>
                    <a:pt x="4453" y="8745"/>
                    <a:pt x="4421" y="8742"/>
                    <a:pt x="4395" y="8733"/>
                  </a:cubicBezTo>
                  <a:cubicBezTo>
                    <a:pt x="4207" y="8670"/>
                    <a:pt x="4165" y="8607"/>
                    <a:pt x="4290" y="8565"/>
                  </a:cubicBezTo>
                  <a:cubicBezTo>
                    <a:pt x="4363" y="8541"/>
                    <a:pt x="4554" y="8517"/>
                    <a:pt x="4714" y="8517"/>
                  </a:cubicBezTo>
                  <a:close/>
                  <a:moveTo>
                    <a:pt x="157472" y="9005"/>
                  </a:moveTo>
                  <a:cubicBezTo>
                    <a:pt x="157514" y="9005"/>
                    <a:pt x="157556" y="9047"/>
                    <a:pt x="157556" y="9047"/>
                  </a:cubicBezTo>
                  <a:cubicBezTo>
                    <a:pt x="157556" y="9088"/>
                    <a:pt x="157493" y="9088"/>
                    <a:pt x="157472" y="9088"/>
                  </a:cubicBezTo>
                  <a:cubicBezTo>
                    <a:pt x="157466" y="9091"/>
                    <a:pt x="157459" y="9093"/>
                    <a:pt x="157451" y="9093"/>
                  </a:cubicBezTo>
                  <a:cubicBezTo>
                    <a:pt x="157403" y="9093"/>
                    <a:pt x="157329" y="9044"/>
                    <a:pt x="157347" y="9026"/>
                  </a:cubicBezTo>
                  <a:cubicBezTo>
                    <a:pt x="157347" y="9005"/>
                    <a:pt x="157451" y="9005"/>
                    <a:pt x="157472" y="9005"/>
                  </a:cubicBezTo>
                  <a:close/>
                  <a:moveTo>
                    <a:pt x="4109" y="10613"/>
                  </a:moveTo>
                  <a:cubicBezTo>
                    <a:pt x="4186" y="10613"/>
                    <a:pt x="4269" y="10681"/>
                    <a:pt x="4269" y="10700"/>
                  </a:cubicBezTo>
                  <a:cubicBezTo>
                    <a:pt x="4269" y="10720"/>
                    <a:pt x="4186" y="10762"/>
                    <a:pt x="4081" y="10762"/>
                  </a:cubicBezTo>
                  <a:cubicBezTo>
                    <a:pt x="3976" y="10762"/>
                    <a:pt x="3704" y="10720"/>
                    <a:pt x="3704" y="10700"/>
                  </a:cubicBezTo>
                  <a:cubicBezTo>
                    <a:pt x="3704" y="10700"/>
                    <a:pt x="3976" y="10658"/>
                    <a:pt x="4081" y="10616"/>
                  </a:cubicBezTo>
                  <a:cubicBezTo>
                    <a:pt x="4090" y="10614"/>
                    <a:pt x="4100" y="10613"/>
                    <a:pt x="4109" y="10613"/>
                  </a:cubicBezTo>
                  <a:close/>
                  <a:moveTo>
                    <a:pt x="4625" y="10595"/>
                  </a:moveTo>
                  <a:cubicBezTo>
                    <a:pt x="4625" y="10595"/>
                    <a:pt x="4646" y="10700"/>
                    <a:pt x="4646" y="10720"/>
                  </a:cubicBezTo>
                  <a:cubicBezTo>
                    <a:pt x="4646" y="10762"/>
                    <a:pt x="4604" y="10783"/>
                    <a:pt x="4604" y="10783"/>
                  </a:cubicBezTo>
                  <a:cubicBezTo>
                    <a:pt x="4583" y="10783"/>
                    <a:pt x="4583" y="10762"/>
                    <a:pt x="4583" y="10720"/>
                  </a:cubicBezTo>
                  <a:cubicBezTo>
                    <a:pt x="4583" y="10679"/>
                    <a:pt x="4604" y="10595"/>
                    <a:pt x="4625" y="10595"/>
                  </a:cubicBezTo>
                  <a:close/>
                  <a:moveTo>
                    <a:pt x="145969" y="10750"/>
                  </a:moveTo>
                  <a:cubicBezTo>
                    <a:pt x="146125" y="10750"/>
                    <a:pt x="146112" y="10813"/>
                    <a:pt x="146069" y="11013"/>
                  </a:cubicBezTo>
                  <a:cubicBezTo>
                    <a:pt x="145964" y="10972"/>
                    <a:pt x="145839" y="10909"/>
                    <a:pt x="145629" y="10783"/>
                  </a:cubicBezTo>
                  <a:cubicBezTo>
                    <a:pt x="145788" y="10763"/>
                    <a:pt x="145897" y="10750"/>
                    <a:pt x="145969" y="10750"/>
                  </a:cubicBezTo>
                  <a:close/>
                  <a:moveTo>
                    <a:pt x="144701" y="11531"/>
                  </a:moveTo>
                  <a:cubicBezTo>
                    <a:pt x="144793" y="11531"/>
                    <a:pt x="144922" y="11565"/>
                    <a:pt x="144939" y="11599"/>
                  </a:cubicBezTo>
                  <a:cubicBezTo>
                    <a:pt x="144939" y="11599"/>
                    <a:pt x="144730" y="11620"/>
                    <a:pt x="144646" y="11620"/>
                  </a:cubicBezTo>
                  <a:cubicBezTo>
                    <a:pt x="144583" y="11620"/>
                    <a:pt x="144520" y="11578"/>
                    <a:pt x="144520" y="11557"/>
                  </a:cubicBezTo>
                  <a:cubicBezTo>
                    <a:pt x="144520" y="11557"/>
                    <a:pt x="144583" y="11537"/>
                    <a:pt x="144646" y="11537"/>
                  </a:cubicBezTo>
                  <a:cubicBezTo>
                    <a:pt x="144661" y="11533"/>
                    <a:pt x="144680" y="11531"/>
                    <a:pt x="144701" y="11531"/>
                  </a:cubicBezTo>
                  <a:close/>
                  <a:moveTo>
                    <a:pt x="94994" y="12980"/>
                  </a:moveTo>
                  <a:cubicBezTo>
                    <a:pt x="95015" y="12980"/>
                    <a:pt x="95120" y="13001"/>
                    <a:pt x="95120" y="13022"/>
                  </a:cubicBezTo>
                  <a:cubicBezTo>
                    <a:pt x="95120" y="13064"/>
                    <a:pt x="95015" y="13064"/>
                    <a:pt x="94994" y="13064"/>
                  </a:cubicBezTo>
                  <a:cubicBezTo>
                    <a:pt x="94931" y="13064"/>
                    <a:pt x="94910" y="13001"/>
                    <a:pt x="94910" y="13001"/>
                  </a:cubicBezTo>
                  <a:cubicBezTo>
                    <a:pt x="94910" y="12980"/>
                    <a:pt x="94952" y="12980"/>
                    <a:pt x="94994" y="12980"/>
                  </a:cubicBezTo>
                  <a:close/>
                  <a:moveTo>
                    <a:pt x="78611" y="12897"/>
                  </a:moveTo>
                  <a:cubicBezTo>
                    <a:pt x="78611" y="12897"/>
                    <a:pt x="78653" y="13001"/>
                    <a:pt x="78653" y="13022"/>
                  </a:cubicBezTo>
                  <a:cubicBezTo>
                    <a:pt x="78653" y="13064"/>
                    <a:pt x="78590" y="13085"/>
                    <a:pt x="78590" y="13085"/>
                  </a:cubicBezTo>
                  <a:cubicBezTo>
                    <a:pt x="78569" y="13085"/>
                    <a:pt x="78569" y="13064"/>
                    <a:pt x="78569" y="13022"/>
                  </a:cubicBezTo>
                  <a:cubicBezTo>
                    <a:pt x="78569" y="13001"/>
                    <a:pt x="78611" y="12897"/>
                    <a:pt x="78611" y="12897"/>
                  </a:cubicBezTo>
                  <a:close/>
                  <a:moveTo>
                    <a:pt x="91877" y="13064"/>
                  </a:moveTo>
                  <a:cubicBezTo>
                    <a:pt x="91897" y="13064"/>
                    <a:pt x="92002" y="13085"/>
                    <a:pt x="92002" y="13106"/>
                  </a:cubicBezTo>
                  <a:cubicBezTo>
                    <a:pt x="92002" y="13127"/>
                    <a:pt x="91897" y="13127"/>
                    <a:pt x="91877" y="13127"/>
                  </a:cubicBezTo>
                  <a:cubicBezTo>
                    <a:pt x="91835" y="13127"/>
                    <a:pt x="91793" y="13106"/>
                    <a:pt x="91793" y="13085"/>
                  </a:cubicBezTo>
                  <a:cubicBezTo>
                    <a:pt x="91793" y="13064"/>
                    <a:pt x="91856" y="13064"/>
                    <a:pt x="91877" y="13064"/>
                  </a:cubicBezTo>
                  <a:close/>
                  <a:moveTo>
                    <a:pt x="92772" y="12967"/>
                  </a:moveTo>
                  <a:cubicBezTo>
                    <a:pt x="92997" y="12967"/>
                    <a:pt x="93224" y="13092"/>
                    <a:pt x="93425" y="13106"/>
                  </a:cubicBezTo>
                  <a:cubicBezTo>
                    <a:pt x="93111" y="13106"/>
                    <a:pt x="92797" y="13127"/>
                    <a:pt x="92400" y="13127"/>
                  </a:cubicBezTo>
                  <a:cubicBezTo>
                    <a:pt x="92520" y="13007"/>
                    <a:pt x="92645" y="12967"/>
                    <a:pt x="92772" y="12967"/>
                  </a:cubicBezTo>
                  <a:close/>
                  <a:moveTo>
                    <a:pt x="90893" y="13001"/>
                  </a:moveTo>
                  <a:cubicBezTo>
                    <a:pt x="90893" y="13001"/>
                    <a:pt x="90914" y="13106"/>
                    <a:pt x="90914" y="13127"/>
                  </a:cubicBezTo>
                  <a:cubicBezTo>
                    <a:pt x="90914" y="13148"/>
                    <a:pt x="90851" y="13189"/>
                    <a:pt x="90851" y="13189"/>
                  </a:cubicBezTo>
                  <a:cubicBezTo>
                    <a:pt x="90830" y="13189"/>
                    <a:pt x="90830" y="13148"/>
                    <a:pt x="90830" y="13127"/>
                  </a:cubicBezTo>
                  <a:cubicBezTo>
                    <a:pt x="90830" y="13106"/>
                    <a:pt x="90851" y="13001"/>
                    <a:pt x="90893" y="13001"/>
                  </a:cubicBezTo>
                  <a:close/>
                  <a:moveTo>
                    <a:pt x="141649" y="13053"/>
                  </a:moveTo>
                  <a:cubicBezTo>
                    <a:pt x="141983" y="13053"/>
                    <a:pt x="142313" y="13095"/>
                    <a:pt x="142637" y="13148"/>
                  </a:cubicBezTo>
                  <a:cubicBezTo>
                    <a:pt x="141989" y="13189"/>
                    <a:pt x="141319" y="13189"/>
                    <a:pt x="140629" y="13210"/>
                  </a:cubicBezTo>
                  <a:cubicBezTo>
                    <a:pt x="140974" y="13095"/>
                    <a:pt x="141314" y="13053"/>
                    <a:pt x="141649" y="13053"/>
                  </a:cubicBezTo>
                  <a:close/>
                  <a:moveTo>
                    <a:pt x="86489" y="13098"/>
                  </a:moveTo>
                  <a:cubicBezTo>
                    <a:pt x="87139" y="13098"/>
                    <a:pt x="87827" y="13133"/>
                    <a:pt x="88445" y="13210"/>
                  </a:cubicBezTo>
                  <a:cubicBezTo>
                    <a:pt x="87085" y="13231"/>
                    <a:pt x="85725" y="13273"/>
                    <a:pt x="84239" y="13294"/>
                  </a:cubicBezTo>
                  <a:cubicBezTo>
                    <a:pt x="84696" y="13171"/>
                    <a:pt x="85553" y="13098"/>
                    <a:pt x="86489" y="13098"/>
                  </a:cubicBezTo>
                  <a:close/>
                  <a:moveTo>
                    <a:pt x="81080" y="13273"/>
                  </a:moveTo>
                  <a:cubicBezTo>
                    <a:pt x="81226" y="13273"/>
                    <a:pt x="81603" y="13294"/>
                    <a:pt x="81603" y="13315"/>
                  </a:cubicBezTo>
                  <a:cubicBezTo>
                    <a:pt x="81603" y="13336"/>
                    <a:pt x="81226" y="13399"/>
                    <a:pt x="81101" y="13399"/>
                  </a:cubicBezTo>
                  <a:cubicBezTo>
                    <a:pt x="81087" y="13401"/>
                    <a:pt x="81073" y="13402"/>
                    <a:pt x="81060" y="13402"/>
                  </a:cubicBezTo>
                  <a:cubicBezTo>
                    <a:pt x="80949" y="13402"/>
                    <a:pt x="80850" y="13334"/>
                    <a:pt x="80850" y="13315"/>
                  </a:cubicBezTo>
                  <a:cubicBezTo>
                    <a:pt x="80808" y="13294"/>
                    <a:pt x="80954" y="13273"/>
                    <a:pt x="81080" y="13273"/>
                  </a:cubicBezTo>
                  <a:close/>
                  <a:moveTo>
                    <a:pt x="83732" y="13175"/>
                  </a:moveTo>
                  <a:cubicBezTo>
                    <a:pt x="83936" y="13175"/>
                    <a:pt x="84093" y="13215"/>
                    <a:pt x="84093" y="13231"/>
                  </a:cubicBezTo>
                  <a:cubicBezTo>
                    <a:pt x="84093" y="13273"/>
                    <a:pt x="83905" y="13315"/>
                    <a:pt x="83674" y="13378"/>
                  </a:cubicBezTo>
                  <a:cubicBezTo>
                    <a:pt x="83471" y="13395"/>
                    <a:pt x="82926" y="13425"/>
                    <a:pt x="82692" y="13425"/>
                  </a:cubicBezTo>
                  <a:cubicBezTo>
                    <a:pt x="82636" y="13425"/>
                    <a:pt x="82598" y="13424"/>
                    <a:pt x="82586" y="13420"/>
                  </a:cubicBezTo>
                  <a:cubicBezTo>
                    <a:pt x="82545" y="13378"/>
                    <a:pt x="82482" y="13294"/>
                    <a:pt x="82482" y="13294"/>
                  </a:cubicBezTo>
                  <a:cubicBezTo>
                    <a:pt x="82482" y="13273"/>
                    <a:pt x="83256" y="13210"/>
                    <a:pt x="83528" y="13189"/>
                  </a:cubicBezTo>
                  <a:cubicBezTo>
                    <a:pt x="83598" y="13179"/>
                    <a:pt x="83668" y="13175"/>
                    <a:pt x="83732" y="13175"/>
                  </a:cubicBezTo>
                  <a:close/>
                  <a:moveTo>
                    <a:pt x="76147" y="13573"/>
                  </a:moveTo>
                  <a:cubicBezTo>
                    <a:pt x="76279" y="13573"/>
                    <a:pt x="76456" y="13608"/>
                    <a:pt x="76456" y="13608"/>
                  </a:cubicBezTo>
                  <a:cubicBezTo>
                    <a:pt x="76456" y="13629"/>
                    <a:pt x="76121" y="13650"/>
                    <a:pt x="76037" y="13650"/>
                  </a:cubicBezTo>
                  <a:cubicBezTo>
                    <a:pt x="75912" y="13650"/>
                    <a:pt x="75828" y="13629"/>
                    <a:pt x="75828" y="13608"/>
                  </a:cubicBezTo>
                  <a:cubicBezTo>
                    <a:pt x="75828" y="13608"/>
                    <a:pt x="75933" y="13587"/>
                    <a:pt x="76037" y="13587"/>
                  </a:cubicBezTo>
                  <a:cubicBezTo>
                    <a:pt x="76064" y="13577"/>
                    <a:pt x="76103" y="13573"/>
                    <a:pt x="76147" y="13573"/>
                  </a:cubicBezTo>
                  <a:close/>
                  <a:moveTo>
                    <a:pt x="84774" y="13833"/>
                  </a:moveTo>
                  <a:cubicBezTo>
                    <a:pt x="84797" y="13833"/>
                    <a:pt x="84814" y="13835"/>
                    <a:pt x="84825" y="13838"/>
                  </a:cubicBezTo>
                  <a:cubicBezTo>
                    <a:pt x="84835" y="13853"/>
                    <a:pt x="84638" y="13877"/>
                    <a:pt x="84312" y="13904"/>
                  </a:cubicBezTo>
                  <a:lnTo>
                    <a:pt x="84312" y="13904"/>
                  </a:lnTo>
                  <a:cubicBezTo>
                    <a:pt x="84510" y="13859"/>
                    <a:pt x="84684" y="13833"/>
                    <a:pt x="84774" y="13833"/>
                  </a:cubicBezTo>
                  <a:close/>
                  <a:moveTo>
                    <a:pt x="86520" y="13650"/>
                  </a:moveTo>
                  <a:cubicBezTo>
                    <a:pt x="86667" y="13650"/>
                    <a:pt x="86813" y="13671"/>
                    <a:pt x="86813" y="13713"/>
                  </a:cubicBezTo>
                  <a:cubicBezTo>
                    <a:pt x="86813" y="13733"/>
                    <a:pt x="86562" y="13859"/>
                    <a:pt x="86457" y="13922"/>
                  </a:cubicBezTo>
                  <a:cubicBezTo>
                    <a:pt x="86405" y="13943"/>
                    <a:pt x="86353" y="13953"/>
                    <a:pt x="86311" y="13953"/>
                  </a:cubicBezTo>
                  <a:cubicBezTo>
                    <a:pt x="86269" y="13953"/>
                    <a:pt x="86238" y="13943"/>
                    <a:pt x="86227" y="13922"/>
                  </a:cubicBezTo>
                  <a:cubicBezTo>
                    <a:pt x="86206" y="13901"/>
                    <a:pt x="86395" y="13671"/>
                    <a:pt x="86520" y="13650"/>
                  </a:cubicBezTo>
                  <a:close/>
                  <a:moveTo>
                    <a:pt x="69073" y="13375"/>
                  </a:moveTo>
                  <a:cubicBezTo>
                    <a:pt x="69484" y="13375"/>
                    <a:pt x="69822" y="13388"/>
                    <a:pt x="69970" y="13420"/>
                  </a:cubicBezTo>
                  <a:cubicBezTo>
                    <a:pt x="70430" y="13503"/>
                    <a:pt x="70137" y="13754"/>
                    <a:pt x="69886" y="13838"/>
                  </a:cubicBezTo>
                  <a:cubicBezTo>
                    <a:pt x="69759" y="13877"/>
                    <a:pt x="69637" y="13893"/>
                    <a:pt x="69537" y="13893"/>
                  </a:cubicBezTo>
                  <a:cubicBezTo>
                    <a:pt x="69421" y="13893"/>
                    <a:pt x="69334" y="13872"/>
                    <a:pt x="69300" y="13838"/>
                  </a:cubicBezTo>
                  <a:cubicBezTo>
                    <a:pt x="69287" y="13818"/>
                    <a:pt x="68893" y="13811"/>
                    <a:pt x="68317" y="13811"/>
                  </a:cubicBezTo>
                  <a:cubicBezTo>
                    <a:pt x="67077" y="13811"/>
                    <a:pt x="64991" y="13845"/>
                    <a:pt x="64048" y="13859"/>
                  </a:cubicBezTo>
                  <a:cubicBezTo>
                    <a:pt x="62667" y="13880"/>
                    <a:pt x="61454" y="13943"/>
                    <a:pt x="61433" y="13964"/>
                  </a:cubicBezTo>
                  <a:cubicBezTo>
                    <a:pt x="61430" y="13966"/>
                    <a:pt x="61415" y="13968"/>
                    <a:pt x="61390" y="13968"/>
                  </a:cubicBezTo>
                  <a:cubicBezTo>
                    <a:pt x="61228" y="13968"/>
                    <a:pt x="60658" y="13913"/>
                    <a:pt x="60386" y="13859"/>
                  </a:cubicBezTo>
                  <a:cubicBezTo>
                    <a:pt x="60094" y="13817"/>
                    <a:pt x="60386" y="13775"/>
                    <a:pt x="61077" y="13775"/>
                  </a:cubicBezTo>
                  <a:lnTo>
                    <a:pt x="61516" y="13629"/>
                  </a:lnTo>
                  <a:lnTo>
                    <a:pt x="61977" y="13461"/>
                  </a:lnTo>
                  <a:cubicBezTo>
                    <a:pt x="62188" y="13498"/>
                    <a:pt x="62463" y="13515"/>
                    <a:pt x="62750" y="13515"/>
                  </a:cubicBezTo>
                  <a:cubicBezTo>
                    <a:pt x="63117" y="13515"/>
                    <a:pt x="63503" y="13488"/>
                    <a:pt x="63797" y="13441"/>
                  </a:cubicBezTo>
                  <a:lnTo>
                    <a:pt x="64278" y="13420"/>
                  </a:lnTo>
                  <a:lnTo>
                    <a:pt x="64739" y="13399"/>
                  </a:lnTo>
                  <a:cubicBezTo>
                    <a:pt x="65067" y="13470"/>
                    <a:pt x="65553" y="13503"/>
                    <a:pt x="65981" y="13503"/>
                  </a:cubicBezTo>
                  <a:cubicBezTo>
                    <a:pt x="66179" y="13503"/>
                    <a:pt x="66365" y="13496"/>
                    <a:pt x="66517" y="13482"/>
                  </a:cubicBezTo>
                  <a:cubicBezTo>
                    <a:pt x="66836" y="13439"/>
                    <a:pt x="68143" y="13375"/>
                    <a:pt x="69073" y="13375"/>
                  </a:cubicBezTo>
                  <a:close/>
                  <a:moveTo>
                    <a:pt x="94081" y="13916"/>
                  </a:moveTo>
                  <a:cubicBezTo>
                    <a:pt x="94258" y="13916"/>
                    <a:pt x="94488" y="13947"/>
                    <a:pt x="94471" y="13964"/>
                  </a:cubicBezTo>
                  <a:cubicBezTo>
                    <a:pt x="94471" y="14006"/>
                    <a:pt x="94094" y="14026"/>
                    <a:pt x="93969" y="14047"/>
                  </a:cubicBezTo>
                  <a:cubicBezTo>
                    <a:pt x="93955" y="14050"/>
                    <a:pt x="93941" y="14051"/>
                    <a:pt x="93928" y="14051"/>
                  </a:cubicBezTo>
                  <a:cubicBezTo>
                    <a:pt x="93817" y="14051"/>
                    <a:pt x="93718" y="13982"/>
                    <a:pt x="93718" y="13964"/>
                  </a:cubicBezTo>
                  <a:cubicBezTo>
                    <a:pt x="93718" y="13943"/>
                    <a:pt x="93843" y="13922"/>
                    <a:pt x="93969" y="13922"/>
                  </a:cubicBezTo>
                  <a:cubicBezTo>
                    <a:pt x="94001" y="13918"/>
                    <a:pt x="94040" y="13916"/>
                    <a:pt x="94081" y="13916"/>
                  </a:cubicBezTo>
                  <a:close/>
                  <a:moveTo>
                    <a:pt x="80703" y="14089"/>
                  </a:moveTo>
                  <a:cubicBezTo>
                    <a:pt x="80655" y="14102"/>
                    <a:pt x="80600" y="14114"/>
                    <a:pt x="80538" y="14126"/>
                  </a:cubicBezTo>
                  <a:lnTo>
                    <a:pt x="80538" y="14126"/>
                  </a:lnTo>
                  <a:cubicBezTo>
                    <a:pt x="80624" y="14123"/>
                    <a:pt x="80714" y="14119"/>
                    <a:pt x="80805" y="14115"/>
                  </a:cubicBezTo>
                  <a:lnTo>
                    <a:pt x="80805" y="14115"/>
                  </a:lnTo>
                  <a:lnTo>
                    <a:pt x="80703" y="14089"/>
                  </a:lnTo>
                  <a:close/>
                  <a:moveTo>
                    <a:pt x="11614" y="14006"/>
                  </a:moveTo>
                  <a:lnTo>
                    <a:pt x="11614" y="14006"/>
                  </a:lnTo>
                  <a:cubicBezTo>
                    <a:pt x="11470" y="14111"/>
                    <a:pt x="11322" y="14150"/>
                    <a:pt x="11174" y="14150"/>
                  </a:cubicBezTo>
                  <a:cubicBezTo>
                    <a:pt x="10998" y="14150"/>
                    <a:pt x="10821" y="14095"/>
                    <a:pt x="10651" y="14026"/>
                  </a:cubicBezTo>
                  <a:cubicBezTo>
                    <a:pt x="10986" y="14026"/>
                    <a:pt x="11300" y="14026"/>
                    <a:pt x="11614" y="14006"/>
                  </a:cubicBezTo>
                  <a:close/>
                  <a:moveTo>
                    <a:pt x="37021" y="14060"/>
                  </a:moveTo>
                  <a:cubicBezTo>
                    <a:pt x="37344" y="14060"/>
                    <a:pt x="37580" y="14079"/>
                    <a:pt x="37580" y="14110"/>
                  </a:cubicBezTo>
                  <a:cubicBezTo>
                    <a:pt x="37580" y="14131"/>
                    <a:pt x="37161" y="14152"/>
                    <a:pt x="36638" y="14152"/>
                  </a:cubicBezTo>
                  <a:cubicBezTo>
                    <a:pt x="36115" y="14152"/>
                    <a:pt x="34755" y="14131"/>
                    <a:pt x="34755" y="14131"/>
                  </a:cubicBezTo>
                  <a:cubicBezTo>
                    <a:pt x="34755" y="14131"/>
                    <a:pt x="36115" y="14068"/>
                    <a:pt x="36638" y="14068"/>
                  </a:cubicBezTo>
                  <a:cubicBezTo>
                    <a:pt x="36773" y="14063"/>
                    <a:pt x="36903" y="14060"/>
                    <a:pt x="37021" y="14060"/>
                  </a:cubicBezTo>
                  <a:close/>
                  <a:moveTo>
                    <a:pt x="74876" y="14072"/>
                  </a:moveTo>
                  <a:cubicBezTo>
                    <a:pt x="75035" y="14072"/>
                    <a:pt x="75181" y="14084"/>
                    <a:pt x="75242" y="14110"/>
                  </a:cubicBezTo>
                  <a:cubicBezTo>
                    <a:pt x="75410" y="14152"/>
                    <a:pt x="74803" y="14236"/>
                    <a:pt x="74531" y="14236"/>
                  </a:cubicBezTo>
                  <a:cubicBezTo>
                    <a:pt x="74301" y="14236"/>
                    <a:pt x="74196" y="14215"/>
                    <a:pt x="74322" y="14131"/>
                  </a:cubicBezTo>
                  <a:cubicBezTo>
                    <a:pt x="74407" y="14095"/>
                    <a:pt x="74654" y="14072"/>
                    <a:pt x="74876" y="14072"/>
                  </a:cubicBezTo>
                  <a:close/>
                  <a:moveTo>
                    <a:pt x="143286" y="13754"/>
                  </a:moveTo>
                  <a:lnTo>
                    <a:pt x="143370" y="13796"/>
                  </a:lnTo>
                  <a:lnTo>
                    <a:pt x="143767" y="13838"/>
                  </a:lnTo>
                  <a:cubicBezTo>
                    <a:pt x="144206" y="13922"/>
                    <a:pt x="144583" y="14089"/>
                    <a:pt x="144583" y="14173"/>
                  </a:cubicBezTo>
                  <a:cubicBezTo>
                    <a:pt x="144583" y="14208"/>
                    <a:pt x="144547" y="14225"/>
                    <a:pt x="144483" y="14225"/>
                  </a:cubicBezTo>
                  <a:cubicBezTo>
                    <a:pt x="144394" y="14225"/>
                    <a:pt x="144252" y="14192"/>
                    <a:pt x="144081" y="14131"/>
                  </a:cubicBezTo>
                  <a:lnTo>
                    <a:pt x="143642" y="14131"/>
                  </a:lnTo>
                  <a:cubicBezTo>
                    <a:pt x="143467" y="14218"/>
                    <a:pt x="143278" y="14262"/>
                    <a:pt x="143196" y="14262"/>
                  </a:cubicBezTo>
                  <a:cubicBezTo>
                    <a:pt x="143179" y="14262"/>
                    <a:pt x="143167" y="14260"/>
                    <a:pt x="143160" y="14257"/>
                  </a:cubicBezTo>
                  <a:cubicBezTo>
                    <a:pt x="143139" y="14236"/>
                    <a:pt x="143160" y="14173"/>
                    <a:pt x="143202" y="14152"/>
                  </a:cubicBezTo>
                  <a:cubicBezTo>
                    <a:pt x="143244" y="14131"/>
                    <a:pt x="143223" y="13922"/>
                    <a:pt x="143160" y="13922"/>
                  </a:cubicBezTo>
                  <a:cubicBezTo>
                    <a:pt x="143139" y="13859"/>
                    <a:pt x="143181" y="13817"/>
                    <a:pt x="143286" y="13754"/>
                  </a:cubicBezTo>
                  <a:close/>
                  <a:moveTo>
                    <a:pt x="142553" y="14149"/>
                  </a:moveTo>
                  <a:cubicBezTo>
                    <a:pt x="142608" y="14149"/>
                    <a:pt x="142658" y="14217"/>
                    <a:pt x="142658" y="14236"/>
                  </a:cubicBezTo>
                  <a:cubicBezTo>
                    <a:pt x="142658" y="14257"/>
                    <a:pt x="142616" y="14278"/>
                    <a:pt x="142554" y="14278"/>
                  </a:cubicBezTo>
                  <a:cubicBezTo>
                    <a:pt x="142512" y="14278"/>
                    <a:pt x="142323" y="14257"/>
                    <a:pt x="142323" y="14236"/>
                  </a:cubicBezTo>
                  <a:cubicBezTo>
                    <a:pt x="142323" y="14236"/>
                    <a:pt x="142491" y="14173"/>
                    <a:pt x="142533" y="14152"/>
                  </a:cubicBezTo>
                  <a:cubicBezTo>
                    <a:pt x="142539" y="14150"/>
                    <a:pt x="142546" y="14149"/>
                    <a:pt x="142553" y="14149"/>
                  </a:cubicBezTo>
                  <a:close/>
                  <a:moveTo>
                    <a:pt x="28724" y="14088"/>
                  </a:moveTo>
                  <a:cubicBezTo>
                    <a:pt x="28973" y="14088"/>
                    <a:pt x="29656" y="14216"/>
                    <a:pt x="30195" y="14282"/>
                  </a:cubicBezTo>
                  <a:lnTo>
                    <a:pt x="30195" y="14282"/>
                  </a:lnTo>
                  <a:cubicBezTo>
                    <a:pt x="29836" y="14300"/>
                    <a:pt x="29247" y="14309"/>
                    <a:pt x="28729" y="14309"/>
                  </a:cubicBezTo>
                  <a:cubicBezTo>
                    <a:pt x="28169" y="14309"/>
                    <a:pt x="27693" y="14298"/>
                    <a:pt x="27683" y="14278"/>
                  </a:cubicBezTo>
                  <a:cubicBezTo>
                    <a:pt x="27683" y="14257"/>
                    <a:pt x="28394" y="14152"/>
                    <a:pt x="28687" y="14089"/>
                  </a:cubicBezTo>
                  <a:cubicBezTo>
                    <a:pt x="28698" y="14088"/>
                    <a:pt x="28710" y="14088"/>
                    <a:pt x="28724" y="14088"/>
                  </a:cubicBezTo>
                  <a:close/>
                  <a:moveTo>
                    <a:pt x="70304" y="14236"/>
                  </a:moveTo>
                  <a:cubicBezTo>
                    <a:pt x="70660" y="14236"/>
                    <a:pt x="71602" y="14278"/>
                    <a:pt x="71602" y="14319"/>
                  </a:cubicBezTo>
                  <a:cubicBezTo>
                    <a:pt x="71602" y="14340"/>
                    <a:pt x="70660" y="14382"/>
                    <a:pt x="70304" y="14382"/>
                  </a:cubicBezTo>
                  <a:cubicBezTo>
                    <a:pt x="70231" y="14390"/>
                    <a:pt x="70161" y="14394"/>
                    <a:pt x="70097" y="14394"/>
                  </a:cubicBezTo>
                  <a:cubicBezTo>
                    <a:pt x="69832" y="14394"/>
                    <a:pt x="69656" y="14336"/>
                    <a:pt x="69656" y="14319"/>
                  </a:cubicBezTo>
                  <a:cubicBezTo>
                    <a:pt x="69656" y="14257"/>
                    <a:pt x="69928" y="14236"/>
                    <a:pt x="70304" y="14236"/>
                  </a:cubicBezTo>
                  <a:close/>
                  <a:moveTo>
                    <a:pt x="47050" y="13668"/>
                  </a:moveTo>
                  <a:cubicBezTo>
                    <a:pt x="47530" y="13668"/>
                    <a:pt x="48005" y="13762"/>
                    <a:pt x="48062" y="13838"/>
                  </a:cubicBezTo>
                  <a:cubicBezTo>
                    <a:pt x="48093" y="13868"/>
                    <a:pt x="48829" y="13879"/>
                    <a:pt x="49856" y="13879"/>
                  </a:cubicBezTo>
                  <a:cubicBezTo>
                    <a:pt x="51685" y="13879"/>
                    <a:pt x="54436" y="13844"/>
                    <a:pt x="55762" y="13817"/>
                  </a:cubicBezTo>
                  <a:cubicBezTo>
                    <a:pt x="57076" y="13777"/>
                    <a:pt x="58237" y="13763"/>
                    <a:pt x="58912" y="13763"/>
                  </a:cubicBezTo>
                  <a:cubicBezTo>
                    <a:pt x="59302" y="13763"/>
                    <a:pt x="59529" y="13768"/>
                    <a:pt x="59529" y="13775"/>
                  </a:cubicBezTo>
                  <a:cubicBezTo>
                    <a:pt x="59529" y="13817"/>
                    <a:pt x="59403" y="13859"/>
                    <a:pt x="59215" y="13880"/>
                  </a:cubicBezTo>
                  <a:lnTo>
                    <a:pt x="59047" y="13880"/>
                  </a:lnTo>
                  <a:cubicBezTo>
                    <a:pt x="57625" y="13943"/>
                    <a:pt x="56139" y="13943"/>
                    <a:pt x="54716" y="13985"/>
                  </a:cubicBezTo>
                  <a:lnTo>
                    <a:pt x="54507" y="13985"/>
                  </a:lnTo>
                  <a:cubicBezTo>
                    <a:pt x="54443" y="13999"/>
                    <a:pt x="54368" y="14005"/>
                    <a:pt x="54289" y="14005"/>
                  </a:cubicBezTo>
                  <a:cubicBezTo>
                    <a:pt x="54065" y="14005"/>
                    <a:pt x="53808" y="13961"/>
                    <a:pt x="53662" y="13961"/>
                  </a:cubicBezTo>
                  <a:cubicBezTo>
                    <a:pt x="53641" y="13961"/>
                    <a:pt x="53623" y="13962"/>
                    <a:pt x="53607" y="13964"/>
                  </a:cubicBezTo>
                  <a:cubicBezTo>
                    <a:pt x="53482" y="13985"/>
                    <a:pt x="51473" y="14047"/>
                    <a:pt x="49192" y="14089"/>
                  </a:cubicBezTo>
                  <a:cubicBezTo>
                    <a:pt x="49192" y="14089"/>
                    <a:pt x="47623" y="14152"/>
                    <a:pt x="44757" y="14194"/>
                  </a:cubicBezTo>
                  <a:lnTo>
                    <a:pt x="44275" y="14194"/>
                  </a:lnTo>
                  <a:cubicBezTo>
                    <a:pt x="43752" y="14194"/>
                    <a:pt x="42999" y="14278"/>
                    <a:pt x="42601" y="14340"/>
                  </a:cubicBezTo>
                  <a:lnTo>
                    <a:pt x="42246" y="14068"/>
                  </a:lnTo>
                  <a:cubicBezTo>
                    <a:pt x="42170" y="14021"/>
                    <a:pt x="42044" y="13999"/>
                    <a:pt x="41909" y="13999"/>
                  </a:cubicBezTo>
                  <a:cubicBezTo>
                    <a:pt x="41744" y="13999"/>
                    <a:pt x="41566" y="14032"/>
                    <a:pt x="41451" y="14089"/>
                  </a:cubicBezTo>
                  <a:lnTo>
                    <a:pt x="40739" y="14466"/>
                  </a:lnTo>
                  <a:cubicBezTo>
                    <a:pt x="39944" y="14340"/>
                    <a:pt x="39316" y="14194"/>
                    <a:pt x="39337" y="14173"/>
                  </a:cubicBezTo>
                  <a:cubicBezTo>
                    <a:pt x="39358" y="14152"/>
                    <a:pt x="40802" y="14006"/>
                    <a:pt x="41220" y="13985"/>
                  </a:cubicBezTo>
                  <a:cubicBezTo>
                    <a:pt x="41744" y="13943"/>
                    <a:pt x="43564" y="13838"/>
                    <a:pt x="44087" y="13838"/>
                  </a:cubicBezTo>
                  <a:cubicBezTo>
                    <a:pt x="44652" y="13817"/>
                    <a:pt x="46389" y="13713"/>
                    <a:pt x="46912" y="13671"/>
                  </a:cubicBezTo>
                  <a:cubicBezTo>
                    <a:pt x="46958" y="13669"/>
                    <a:pt x="47004" y="13668"/>
                    <a:pt x="47050" y="13668"/>
                  </a:cubicBezTo>
                  <a:close/>
                  <a:moveTo>
                    <a:pt x="20045" y="14390"/>
                  </a:moveTo>
                  <a:cubicBezTo>
                    <a:pt x="20356" y="14390"/>
                    <a:pt x="20664" y="14433"/>
                    <a:pt x="20966" y="14487"/>
                  </a:cubicBezTo>
                  <a:cubicBezTo>
                    <a:pt x="20381" y="14487"/>
                    <a:pt x="19774" y="14529"/>
                    <a:pt x="19167" y="14529"/>
                  </a:cubicBezTo>
                  <a:cubicBezTo>
                    <a:pt x="19460" y="14427"/>
                    <a:pt x="19754" y="14390"/>
                    <a:pt x="20045" y="14390"/>
                  </a:cubicBezTo>
                  <a:close/>
                  <a:moveTo>
                    <a:pt x="16286" y="14594"/>
                  </a:moveTo>
                  <a:cubicBezTo>
                    <a:pt x="16305" y="14594"/>
                    <a:pt x="16295" y="14604"/>
                    <a:pt x="16253" y="14604"/>
                  </a:cubicBezTo>
                  <a:cubicBezTo>
                    <a:pt x="16247" y="14604"/>
                    <a:pt x="16241" y="14604"/>
                    <a:pt x="16235" y="14603"/>
                  </a:cubicBezTo>
                  <a:lnTo>
                    <a:pt x="16235" y="14603"/>
                  </a:lnTo>
                  <a:cubicBezTo>
                    <a:pt x="16259" y="14597"/>
                    <a:pt x="16276" y="14594"/>
                    <a:pt x="16286" y="14594"/>
                  </a:cubicBezTo>
                  <a:close/>
                  <a:moveTo>
                    <a:pt x="26443" y="14222"/>
                  </a:moveTo>
                  <a:cubicBezTo>
                    <a:pt x="26806" y="14222"/>
                    <a:pt x="27025" y="14271"/>
                    <a:pt x="26992" y="14319"/>
                  </a:cubicBezTo>
                  <a:cubicBezTo>
                    <a:pt x="26930" y="14361"/>
                    <a:pt x="26930" y="14570"/>
                    <a:pt x="26992" y="14654"/>
                  </a:cubicBezTo>
                  <a:cubicBezTo>
                    <a:pt x="27034" y="14696"/>
                    <a:pt x="26679" y="14780"/>
                    <a:pt x="26553" y="14780"/>
                  </a:cubicBezTo>
                  <a:cubicBezTo>
                    <a:pt x="26545" y="14781"/>
                    <a:pt x="26536" y="14781"/>
                    <a:pt x="26526" y="14781"/>
                  </a:cubicBezTo>
                  <a:cubicBezTo>
                    <a:pt x="26376" y="14781"/>
                    <a:pt x="26131" y="14628"/>
                    <a:pt x="26072" y="14550"/>
                  </a:cubicBezTo>
                  <a:cubicBezTo>
                    <a:pt x="26030" y="14466"/>
                    <a:pt x="25046" y="14445"/>
                    <a:pt x="24733" y="14445"/>
                  </a:cubicBezTo>
                  <a:cubicBezTo>
                    <a:pt x="24419" y="14445"/>
                    <a:pt x="24168" y="14403"/>
                    <a:pt x="24147" y="14361"/>
                  </a:cubicBezTo>
                  <a:lnTo>
                    <a:pt x="24147" y="14340"/>
                  </a:lnTo>
                  <a:lnTo>
                    <a:pt x="24168" y="14319"/>
                  </a:lnTo>
                  <a:cubicBezTo>
                    <a:pt x="24189" y="14278"/>
                    <a:pt x="25570" y="14236"/>
                    <a:pt x="26093" y="14236"/>
                  </a:cubicBezTo>
                  <a:cubicBezTo>
                    <a:pt x="26220" y="14226"/>
                    <a:pt x="26338" y="14222"/>
                    <a:pt x="26443" y="14222"/>
                  </a:cubicBezTo>
                  <a:close/>
                  <a:moveTo>
                    <a:pt x="15408" y="14688"/>
                  </a:moveTo>
                  <a:cubicBezTo>
                    <a:pt x="15435" y="14688"/>
                    <a:pt x="15461" y="14691"/>
                    <a:pt x="15484" y="14696"/>
                  </a:cubicBezTo>
                  <a:cubicBezTo>
                    <a:pt x="15505" y="14701"/>
                    <a:pt x="15527" y="14704"/>
                    <a:pt x="15550" y="14707"/>
                  </a:cubicBezTo>
                  <a:lnTo>
                    <a:pt x="15550" y="14707"/>
                  </a:lnTo>
                  <a:cubicBezTo>
                    <a:pt x="15378" y="14756"/>
                    <a:pt x="15221" y="14801"/>
                    <a:pt x="15150" y="14801"/>
                  </a:cubicBezTo>
                  <a:cubicBezTo>
                    <a:pt x="14985" y="14801"/>
                    <a:pt x="15221" y="14688"/>
                    <a:pt x="15408" y="14688"/>
                  </a:cubicBezTo>
                  <a:close/>
                  <a:moveTo>
                    <a:pt x="31114" y="14717"/>
                  </a:moveTo>
                  <a:cubicBezTo>
                    <a:pt x="31198" y="14717"/>
                    <a:pt x="31407" y="14759"/>
                    <a:pt x="31407" y="14780"/>
                  </a:cubicBezTo>
                  <a:cubicBezTo>
                    <a:pt x="31407" y="14780"/>
                    <a:pt x="31198" y="14801"/>
                    <a:pt x="31114" y="14801"/>
                  </a:cubicBezTo>
                  <a:cubicBezTo>
                    <a:pt x="31031" y="14801"/>
                    <a:pt x="30989" y="14780"/>
                    <a:pt x="30989" y="14759"/>
                  </a:cubicBezTo>
                  <a:cubicBezTo>
                    <a:pt x="30989" y="14759"/>
                    <a:pt x="31031" y="14717"/>
                    <a:pt x="31114" y="14717"/>
                  </a:cubicBezTo>
                  <a:close/>
                  <a:moveTo>
                    <a:pt x="27892" y="14755"/>
                  </a:moveTo>
                  <a:cubicBezTo>
                    <a:pt x="27976" y="14755"/>
                    <a:pt x="28039" y="14806"/>
                    <a:pt x="28039" y="14842"/>
                  </a:cubicBezTo>
                  <a:cubicBezTo>
                    <a:pt x="28039" y="14863"/>
                    <a:pt x="27955" y="14884"/>
                    <a:pt x="27850" y="14884"/>
                  </a:cubicBezTo>
                  <a:cubicBezTo>
                    <a:pt x="27834" y="14888"/>
                    <a:pt x="27811" y="14890"/>
                    <a:pt x="27785" y="14890"/>
                  </a:cubicBezTo>
                  <a:cubicBezTo>
                    <a:pt x="27673" y="14890"/>
                    <a:pt x="27495" y="14859"/>
                    <a:pt x="27495" y="14842"/>
                  </a:cubicBezTo>
                  <a:cubicBezTo>
                    <a:pt x="27495" y="14842"/>
                    <a:pt x="27746" y="14780"/>
                    <a:pt x="27850" y="14759"/>
                  </a:cubicBezTo>
                  <a:cubicBezTo>
                    <a:pt x="27865" y="14756"/>
                    <a:pt x="27878" y="14755"/>
                    <a:pt x="27892" y="14755"/>
                  </a:cubicBezTo>
                  <a:close/>
                  <a:moveTo>
                    <a:pt x="34494" y="14797"/>
                  </a:moveTo>
                  <a:cubicBezTo>
                    <a:pt x="34630" y="14797"/>
                    <a:pt x="34713" y="14866"/>
                    <a:pt x="34713" y="14884"/>
                  </a:cubicBezTo>
                  <a:cubicBezTo>
                    <a:pt x="34713" y="14905"/>
                    <a:pt x="34567" y="14947"/>
                    <a:pt x="34441" y="14947"/>
                  </a:cubicBezTo>
                  <a:cubicBezTo>
                    <a:pt x="34316" y="14947"/>
                    <a:pt x="33918" y="14905"/>
                    <a:pt x="33939" y="14884"/>
                  </a:cubicBezTo>
                  <a:cubicBezTo>
                    <a:pt x="33939" y="14863"/>
                    <a:pt x="34316" y="14801"/>
                    <a:pt x="34441" y="14801"/>
                  </a:cubicBezTo>
                  <a:cubicBezTo>
                    <a:pt x="34460" y="14798"/>
                    <a:pt x="34477" y="14797"/>
                    <a:pt x="34494" y="14797"/>
                  </a:cubicBezTo>
                  <a:close/>
                  <a:moveTo>
                    <a:pt x="134951" y="13919"/>
                  </a:moveTo>
                  <a:cubicBezTo>
                    <a:pt x="135844" y="13919"/>
                    <a:pt x="136282" y="14016"/>
                    <a:pt x="135900" y="14131"/>
                  </a:cubicBezTo>
                  <a:cubicBezTo>
                    <a:pt x="135460" y="14278"/>
                    <a:pt x="133849" y="14884"/>
                    <a:pt x="133012" y="14884"/>
                  </a:cubicBezTo>
                  <a:lnTo>
                    <a:pt x="132259" y="14905"/>
                  </a:lnTo>
                  <a:lnTo>
                    <a:pt x="131527" y="14947"/>
                  </a:lnTo>
                  <a:cubicBezTo>
                    <a:pt x="131437" y="14949"/>
                    <a:pt x="131350" y="14950"/>
                    <a:pt x="131265" y="14950"/>
                  </a:cubicBezTo>
                  <a:cubicBezTo>
                    <a:pt x="130576" y="14950"/>
                    <a:pt x="130062" y="14882"/>
                    <a:pt x="130062" y="14863"/>
                  </a:cubicBezTo>
                  <a:cubicBezTo>
                    <a:pt x="130062" y="14822"/>
                    <a:pt x="130732" y="14780"/>
                    <a:pt x="131004" y="14780"/>
                  </a:cubicBezTo>
                  <a:cubicBezTo>
                    <a:pt x="131255" y="14780"/>
                    <a:pt x="131506" y="14570"/>
                    <a:pt x="131506" y="14508"/>
                  </a:cubicBezTo>
                  <a:cubicBezTo>
                    <a:pt x="131506" y="14445"/>
                    <a:pt x="131213" y="14361"/>
                    <a:pt x="131108" y="14361"/>
                  </a:cubicBezTo>
                  <a:cubicBezTo>
                    <a:pt x="131004" y="14361"/>
                    <a:pt x="130941" y="14278"/>
                    <a:pt x="130983" y="14194"/>
                  </a:cubicBezTo>
                  <a:lnTo>
                    <a:pt x="131004" y="14194"/>
                  </a:lnTo>
                  <a:cubicBezTo>
                    <a:pt x="131451" y="14194"/>
                    <a:pt x="131807" y="13959"/>
                    <a:pt x="132258" y="13959"/>
                  </a:cubicBezTo>
                  <a:cubicBezTo>
                    <a:pt x="132293" y="13959"/>
                    <a:pt x="132328" y="13961"/>
                    <a:pt x="132364" y="13964"/>
                  </a:cubicBezTo>
                  <a:cubicBezTo>
                    <a:pt x="132478" y="13981"/>
                    <a:pt x="132595" y="13987"/>
                    <a:pt x="132715" y="13987"/>
                  </a:cubicBezTo>
                  <a:cubicBezTo>
                    <a:pt x="133033" y="13987"/>
                    <a:pt x="133368" y="13943"/>
                    <a:pt x="133703" y="13943"/>
                  </a:cubicBezTo>
                  <a:lnTo>
                    <a:pt x="134686" y="13922"/>
                  </a:lnTo>
                  <a:cubicBezTo>
                    <a:pt x="134778" y="13920"/>
                    <a:pt x="134867" y="13919"/>
                    <a:pt x="134951" y="13919"/>
                  </a:cubicBezTo>
                  <a:close/>
                  <a:moveTo>
                    <a:pt x="128765" y="15910"/>
                  </a:moveTo>
                  <a:cubicBezTo>
                    <a:pt x="128765" y="15910"/>
                    <a:pt x="128786" y="16014"/>
                    <a:pt x="128786" y="16035"/>
                  </a:cubicBezTo>
                  <a:cubicBezTo>
                    <a:pt x="128786" y="16056"/>
                    <a:pt x="128723" y="16077"/>
                    <a:pt x="128723" y="16077"/>
                  </a:cubicBezTo>
                  <a:cubicBezTo>
                    <a:pt x="128702" y="16077"/>
                    <a:pt x="128702" y="16056"/>
                    <a:pt x="128702" y="16035"/>
                  </a:cubicBezTo>
                  <a:cubicBezTo>
                    <a:pt x="128702" y="16014"/>
                    <a:pt x="128765" y="15910"/>
                    <a:pt x="128765" y="15910"/>
                  </a:cubicBezTo>
                  <a:close/>
                  <a:moveTo>
                    <a:pt x="132532" y="0"/>
                  </a:moveTo>
                  <a:cubicBezTo>
                    <a:pt x="132310" y="0"/>
                    <a:pt x="132118" y="2"/>
                    <a:pt x="131966" y="8"/>
                  </a:cubicBezTo>
                  <a:cubicBezTo>
                    <a:pt x="130774" y="29"/>
                    <a:pt x="124936" y="154"/>
                    <a:pt x="123074" y="217"/>
                  </a:cubicBezTo>
                  <a:cubicBezTo>
                    <a:pt x="121372" y="256"/>
                    <a:pt x="115830" y="366"/>
                    <a:pt x="113561" y="366"/>
                  </a:cubicBezTo>
                  <a:cubicBezTo>
                    <a:pt x="113375" y="366"/>
                    <a:pt x="113210" y="365"/>
                    <a:pt x="113072" y="363"/>
                  </a:cubicBezTo>
                  <a:cubicBezTo>
                    <a:pt x="111770" y="349"/>
                    <a:pt x="110248" y="334"/>
                    <a:pt x="109136" y="334"/>
                  </a:cubicBezTo>
                  <a:cubicBezTo>
                    <a:pt x="108675" y="334"/>
                    <a:pt x="108284" y="336"/>
                    <a:pt x="108009" y="342"/>
                  </a:cubicBezTo>
                  <a:lnTo>
                    <a:pt x="107151" y="363"/>
                  </a:lnTo>
                  <a:lnTo>
                    <a:pt x="107025" y="363"/>
                  </a:lnTo>
                  <a:cubicBezTo>
                    <a:pt x="106795" y="363"/>
                    <a:pt x="106900" y="593"/>
                    <a:pt x="106942" y="656"/>
                  </a:cubicBezTo>
                  <a:cubicBezTo>
                    <a:pt x="106979" y="675"/>
                    <a:pt x="107385" y="685"/>
                    <a:pt x="108027" y="685"/>
                  </a:cubicBezTo>
                  <a:cubicBezTo>
                    <a:pt x="108813" y="685"/>
                    <a:pt x="109954" y="670"/>
                    <a:pt x="111210" y="635"/>
                  </a:cubicBezTo>
                  <a:cubicBezTo>
                    <a:pt x="111210" y="635"/>
                    <a:pt x="111942" y="593"/>
                    <a:pt x="114369" y="593"/>
                  </a:cubicBezTo>
                  <a:lnTo>
                    <a:pt x="117508" y="593"/>
                  </a:lnTo>
                  <a:cubicBezTo>
                    <a:pt x="119349" y="593"/>
                    <a:pt x="122597" y="647"/>
                    <a:pt x="124347" y="647"/>
                  </a:cubicBezTo>
                  <a:cubicBezTo>
                    <a:pt x="124784" y="647"/>
                    <a:pt x="125128" y="644"/>
                    <a:pt x="125333" y="635"/>
                  </a:cubicBezTo>
                  <a:cubicBezTo>
                    <a:pt x="126133" y="584"/>
                    <a:pt x="128605" y="519"/>
                    <a:pt x="130053" y="519"/>
                  </a:cubicBezTo>
                  <a:cubicBezTo>
                    <a:pt x="130386" y="519"/>
                    <a:pt x="130665" y="523"/>
                    <a:pt x="130857" y="531"/>
                  </a:cubicBezTo>
                  <a:cubicBezTo>
                    <a:pt x="131775" y="531"/>
                    <a:pt x="134844" y="658"/>
                    <a:pt x="136065" y="658"/>
                  </a:cubicBezTo>
                  <a:cubicBezTo>
                    <a:pt x="136153" y="658"/>
                    <a:pt x="136230" y="658"/>
                    <a:pt x="136297" y="656"/>
                  </a:cubicBezTo>
                  <a:cubicBezTo>
                    <a:pt x="136420" y="654"/>
                    <a:pt x="136557" y="652"/>
                    <a:pt x="136705" y="652"/>
                  </a:cubicBezTo>
                  <a:cubicBezTo>
                    <a:pt x="137742" y="652"/>
                    <a:pt x="139323" y="716"/>
                    <a:pt x="140440" y="845"/>
                  </a:cubicBezTo>
                  <a:lnTo>
                    <a:pt x="141654" y="761"/>
                  </a:lnTo>
                  <a:lnTo>
                    <a:pt x="142533" y="698"/>
                  </a:lnTo>
                  <a:cubicBezTo>
                    <a:pt x="143662" y="845"/>
                    <a:pt x="143955" y="1054"/>
                    <a:pt x="143202" y="1179"/>
                  </a:cubicBezTo>
                  <a:lnTo>
                    <a:pt x="142616" y="1284"/>
                  </a:lnTo>
                  <a:lnTo>
                    <a:pt x="142491" y="1305"/>
                  </a:lnTo>
                  <a:cubicBezTo>
                    <a:pt x="142323" y="1305"/>
                    <a:pt x="141863" y="1221"/>
                    <a:pt x="141445" y="1158"/>
                  </a:cubicBezTo>
                  <a:lnTo>
                    <a:pt x="141047" y="1158"/>
                  </a:lnTo>
                  <a:cubicBezTo>
                    <a:pt x="140705" y="1158"/>
                    <a:pt x="140354" y="1180"/>
                    <a:pt x="140002" y="1180"/>
                  </a:cubicBezTo>
                  <a:cubicBezTo>
                    <a:pt x="139580" y="1180"/>
                    <a:pt x="139156" y="1149"/>
                    <a:pt x="138745" y="1012"/>
                  </a:cubicBezTo>
                  <a:lnTo>
                    <a:pt x="138704" y="991"/>
                  </a:lnTo>
                  <a:cubicBezTo>
                    <a:pt x="138620" y="1012"/>
                    <a:pt x="138557" y="1179"/>
                    <a:pt x="138557" y="1221"/>
                  </a:cubicBezTo>
                  <a:cubicBezTo>
                    <a:pt x="138557" y="1284"/>
                    <a:pt x="138745" y="1389"/>
                    <a:pt x="138829" y="1409"/>
                  </a:cubicBezTo>
                  <a:cubicBezTo>
                    <a:pt x="138871" y="1430"/>
                    <a:pt x="138913" y="1514"/>
                    <a:pt x="138913" y="1535"/>
                  </a:cubicBezTo>
                  <a:cubicBezTo>
                    <a:pt x="138913" y="1543"/>
                    <a:pt x="138897" y="1547"/>
                    <a:pt x="138870" y="1547"/>
                  </a:cubicBezTo>
                  <a:cubicBezTo>
                    <a:pt x="138759" y="1547"/>
                    <a:pt x="138462" y="1489"/>
                    <a:pt x="138327" y="1472"/>
                  </a:cubicBezTo>
                  <a:cubicBezTo>
                    <a:pt x="138298" y="1460"/>
                    <a:pt x="138258" y="1454"/>
                    <a:pt x="138211" y="1454"/>
                  </a:cubicBezTo>
                  <a:cubicBezTo>
                    <a:pt x="138024" y="1454"/>
                    <a:pt x="137716" y="1548"/>
                    <a:pt x="137448" y="1681"/>
                  </a:cubicBezTo>
                  <a:lnTo>
                    <a:pt x="137072" y="1493"/>
                  </a:lnTo>
                  <a:cubicBezTo>
                    <a:pt x="136996" y="1448"/>
                    <a:pt x="136866" y="1414"/>
                    <a:pt x="136784" y="1414"/>
                  </a:cubicBezTo>
                  <a:cubicBezTo>
                    <a:pt x="136752" y="1414"/>
                    <a:pt x="136728" y="1419"/>
                    <a:pt x="136716" y="1430"/>
                  </a:cubicBezTo>
                  <a:cubicBezTo>
                    <a:pt x="136568" y="1563"/>
                    <a:pt x="136419" y="1605"/>
                    <a:pt x="136271" y="1605"/>
                  </a:cubicBezTo>
                  <a:cubicBezTo>
                    <a:pt x="136022" y="1605"/>
                    <a:pt x="135773" y="1485"/>
                    <a:pt x="135523" y="1472"/>
                  </a:cubicBezTo>
                  <a:lnTo>
                    <a:pt x="135209" y="1430"/>
                  </a:lnTo>
                  <a:cubicBezTo>
                    <a:pt x="134852" y="1530"/>
                    <a:pt x="134232" y="1704"/>
                    <a:pt x="134026" y="1704"/>
                  </a:cubicBezTo>
                  <a:cubicBezTo>
                    <a:pt x="134014" y="1704"/>
                    <a:pt x="134004" y="1703"/>
                    <a:pt x="133996" y="1702"/>
                  </a:cubicBezTo>
                  <a:cubicBezTo>
                    <a:pt x="133840" y="1685"/>
                    <a:pt x="133059" y="1483"/>
                    <a:pt x="132602" y="1483"/>
                  </a:cubicBezTo>
                  <a:cubicBezTo>
                    <a:pt x="132505" y="1483"/>
                    <a:pt x="132422" y="1492"/>
                    <a:pt x="132364" y="1514"/>
                  </a:cubicBezTo>
                  <a:cubicBezTo>
                    <a:pt x="132088" y="1617"/>
                    <a:pt x="131770" y="1692"/>
                    <a:pt x="131585" y="1692"/>
                  </a:cubicBezTo>
                  <a:cubicBezTo>
                    <a:pt x="131545" y="1692"/>
                    <a:pt x="131511" y="1689"/>
                    <a:pt x="131485" y="1681"/>
                  </a:cubicBezTo>
                  <a:lnTo>
                    <a:pt x="131318" y="1786"/>
                  </a:lnTo>
                  <a:cubicBezTo>
                    <a:pt x="131192" y="1849"/>
                    <a:pt x="130962" y="1891"/>
                    <a:pt x="130774" y="1912"/>
                  </a:cubicBezTo>
                  <a:lnTo>
                    <a:pt x="129518" y="2100"/>
                  </a:lnTo>
                  <a:cubicBezTo>
                    <a:pt x="128137" y="1953"/>
                    <a:pt x="126945" y="1828"/>
                    <a:pt x="126882" y="1828"/>
                  </a:cubicBezTo>
                  <a:lnTo>
                    <a:pt x="126819" y="1807"/>
                  </a:lnTo>
                  <a:lnTo>
                    <a:pt x="126045" y="1472"/>
                  </a:lnTo>
                  <a:cubicBezTo>
                    <a:pt x="125166" y="1681"/>
                    <a:pt x="124852" y="1849"/>
                    <a:pt x="125020" y="1891"/>
                  </a:cubicBezTo>
                  <a:cubicBezTo>
                    <a:pt x="125145" y="1891"/>
                    <a:pt x="125271" y="1953"/>
                    <a:pt x="125271" y="1995"/>
                  </a:cubicBezTo>
                  <a:cubicBezTo>
                    <a:pt x="125271" y="2016"/>
                    <a:pt x="125040" y="2037"/>
                    <a:pt x="124748" y="2037"/>
                  </a:cubicBezTo>
                  <a:lnTo>
                    <a:pt x="124496" y="2037"/>
                  </a:lnTo>
                  <a:cubicBezTo>
                    <a:pt x="123492" y="2037"/>
                    <a:pt x="122488" y="2058"/>
                    <a:pt x="121483" y="2100"/>
                  </a:cubicBezTo>
                  <a:lnTo>
                    <a:pt x="120521" y="2121"/>
                  </a:lnTo>
                  <a:cubicBezTo>
                    <a:pt x="119454" y="2121"/>
                    <a:pt x="117696" y="2121"/>
                    <a:pt x="116629" y="2058"/>
                  </a:cubicBezTo>
                  <a:lnTo>
                    <a:pt x="115646" y="2037"/>
                  </a:lnTo>
                  <a:cubicBezTo>
                    <a:pt x="115609" y="2035"/>
                    <a:pt x="115573" y="2034"/>
                    <a:pt x="115536" y="2034"/>
                  </a:cubicBezTo>
                  <a:cubicBezTo>
                    <a:pt x="115345" y="2034"/>
                    <a:pt x="115149" y="2061"/>
                    <a:pt x="114961" y="2061"/>
                  </a:cubicBezTo>
                  <a:cubicBezTo>
                    <a:pt x="114873" y="2061"/>
                    <a:pt x="114787" y="2055"/>
                    <a:pt x="114704" y="2037"/>
                  </a:cubicBezTo>
                  <a:lnTo>
                    <a:pt x="114453" y="1995"/>
                  </a:lnTo>
                  <a:cubicBezTo>
                    <a:pt x="114160" y="2037"/>
                    <a:pt x="113658" y="2058"/>
                    <a:pt x="113323" y="2058"/>
                  </a:cubicBezTo>
                  <a:lnTo>
                    <a:pt x="113009" y="2058"/>
                  </a:lnTo>
                  <a:cubicBezTo>
                    <a:pt x="109871" y="2142"/>
                    <a:pt x="106711" y="2205"/>
                    <a:pt x="103573" y="2267"/>
                  </a:cubicBezTo>
                  <a:cubicBezTo>
                    <a:pt x="103092" y="2267"/>
                    <a:pt x="102652" y="2309"/>
                    <a:pt x="102213" y="2309"/>
                  </a:cubicBezTo>
                  <a:cubicBezTo>
                    <a:pt x="101711" y="2309"/>
                    <a:pt x="101229" y="2330"/>
                    <a:pt x="100748" y="2330"/>
                  </a:cubicBezTo>
                  <a:cubicBezTo>
                    <a:pt x="100267" y="2330"/>
                    <a:pt x="99828" y="2351"/>
                    <a:pt x="99388" y="2351"/>
                  </a:cubicBezTo>
                  <a:cubicBezTo>
                    <a:pt x="99131" y="2351"/>
                    <a:pt x="98863" y="2327"/>
                    <a:pt x="98601" y="2327"/>
                  </a:cubicBezTo>
                  <a:cubicBezTo>
                    <a:pt x="98373" y="2327"/>
                    <a:pt x="98149" y="2345"/>
                    <a:pt x="97944" y="2414"/>
                  </a:cubicBezTo>
                  <a:lnTo>
                    <a:pt x="97505" y="2539"/>
                  </a:lnTo>
                  <a:cubicBezTo>
                    <a:pt x="97347" y="2508"/>
                    <a:pt x="97106" y="2497"/>
                    <a:pt x="96853" y="2497"/>
                  </a:cubicBezTo>
                  <a:cubicBezTo>
                    <a:pt x="96436" y="2497"/>
                    <a:pt x="95987" y="2526"/>
                    <a:pt x="95831" y="2539"/>
                  </a:cubicBezTo>
                  <a:cubicBezTo>
                    <a:pt x="95559" y="2560"/>
                    <a:pt x="94387" y="2623"/>
                    <a:pt x="93153" y="2644"/>
                  </a:cubicBezTo>
                  <a:lnTo>
                    <a:pt x="92065" y="2665"/>
                  </a:lnTo>
                  <a:cubicBezTo>
                    <a:pt x="90956" y="2686"/>
                    <a:pt x="89847" y="2728"/>
                    <a:pt x="88738" y="2749"/>
                  </a:cubicBezTo>
                  <a:cubicBezTo>
                    <a:pt x="87587" y="2770"/>
                    <a:pt x="86457" y="2790"/>
                    <a:pt x="85307" y="2832"/>
                  </a:cubicBezTo>
                  <a:cubicBezTo>
                    <a:pt x="84506" y="2848"/>
                    <a:pt x="83683" y="2897"/>
                    <a:pt x="82870" y="2897"/>
                  </a:cubicBezTo>
                  <a:cubicBezTo>
                    <a:pt x="82578" y="2897"/>
                    <a:pt x="82288" y="2891"/>
                    <a:pt x="82001" y="2874"/>
                  </a:cubicBezTo>
                  <a:lnTo>
                    <a:pt x="80892" y="2832"/>
                  </a:lnTo>
                  <a:cubicBezTo>
                    <a:pt x="79720" y="3000"/>
                    <a:pt x="76895" y="3188"/>
                    <a:pt x="74615" y="3251"/>
                  </a:cubicBezTo>
                  <a:cubicBezTo>
                    <a:pt x="74615" y="3251"/>
                    <a:pt x="64488" y="3460"/>
                    <a:pt x="57373" y="3606"/>
                  </a:cubicBezTo>
                  <a:cubicBezTo>
                    <a:pt x="56704" y="3627"/>
                    <a:pt x="55993" y="3627"/>
                    <a:pt x="55323" y="3669"/>
                  </a:cubicBezTo>
                  <a:lnTo>
                    <a:pt x="55093" y="3669"/>
                  </a:lnTo>
                  <a:cubicBezTo>
                    <a:pt x="55030" y="3707"/>
                    <a:pt x="54704" y="3714"/>
                    <a:pt x="54416" y="3714"/>
                  </a:cubicBezTo>
                  <a:cubicBezTo>
                    <a:pt x="54225" y="3714"/>
                    <a:pt x="54051" y="3711"/>
                    <a:pt x="53984" y="3711"/>
                  </a:cubicBezTo>
                  <a:cubicBezTo>
                    <a:pt x="53937" y="3706"/>
                    <a:pt x="53773" y="3703"/>
                    <a:pt x="53519" y="3703"/>
                  </a:cubicBezTo>
                  <a:cubicBezTo>
                    <a:pt x="52757" y="3703"/>
                    <a:pt x="51180" y="3727"/>
                    <a:pt x="49485" y="3774"/>
                  </a:cubicBezTo>
                  <a:cubicBezTo>
                    <a:pt x="49485" y="3774"/>
                    <a:pt x="43438" y="3878"/>
                    <a:pt x="38354" y="4004"/>
                  </a:cubicBezTo>
                  <a:cubicBezTo>
                    <a:pt x="38319" y="4006"/>
                    <a:pt x="38284" y="4006"/>
                    <a:pt x="38248" y="4006"/>
                  </a:cubicBezTo>
                  <a:cubicBezTo>
                    <a:pt x="38068" y="4006"/>
                    <a:pt x="37883" y="3990"/>
                    <a:pt x="37700" y="3990"/>
                  </a:cubicBezTo>
                  <a:cubicBezTo>
                    <a:pt x="37425" y="3990"/>
                    <a:pt x="37155" y="4027"/>
                    <a:pt x="36910" y="4213"/>
                  </a:cubicBezTo>
                  <a:lnTo>
                    <a:pt x="36847" y="4255"/>
                  </a:lnTo>
                  <a:cubicBezTo>
                    <a:pt x="36734" y="4236"/>
                    <a:pt x="36108" y="3995"/>
                    <a:pt x="35788" y="3995"/>
                  </a:cubicBezTo>
                  <a:cubicBezTo>
                    <a:pt x="35754" y="3995"/>
                    <a:pt x="35723" y="3998"/>
                    <a:pt x="35697" y="4004"/>
                  </a:cubicBezTo>
                  <a:cubicBezTo>
                    <a:pt x="35446" y="4046"/>
                    <a:pt x="33353" y="4130"/>
                    <a:pt x="31072" y="4192"/>
                  </a:cubicBezTo>
                  <a:lnTo>
                    <a:pt x="17054" y="4464"/>
                  </a:lnTo>
                  <a:cubicBezTo>
                    <a:pt x="14773" y="4527"/>
                    <a:pt x="12597" y="4569"/>
                    <a:pt x="12220" y="4611"/>
                  </a:cubicBezTo>
                  <a:lnTo>
                    <a:pt x="11823" y="4443"/>
                  </a:lnTo>
                  <a:cubicBezTo>
                    <a:pt x="11714" y="4407"/>
                    <a:pt x="11597" y="4394"/>
                    <a:pt x="11474" y="4394"/>
                  </a:cubicBezTo>
                  <a:cubicBezTo>
                    <a:pt x="11170" y="4394"/>
                    <a:pt x="10832" y="4476"/>
                    <a:pt x="10505" y="4506"/>
                  </a:cubicBezTo>
                  <a:lnTo>
                    <a:pt x="10463" y="4506"/>
                  </a:lnTo>
                  <a:cubicBezTo>
                    <a:pt x="10443" y="4519"/>
                    <a:pt x="10426" y="4524"/>
                    <a:pt x="10412" y="4524"/>
                  </a:cubicBezTo>
                  <a:cubicBezTo>
                    <a:pt x="10310" y="4524"/>
                    <a:pt x="10363" y="4222"/>
                    <a:pt x="10400" y="4130"/>
                  </a:cubicBezTo>
                  <a:cubicBezTo>
                    <a:pt x="10437" y="4017"/>
                    <a:pt x="10138" y="3938"/>
                    <a:pt x="9699" y="3938"/>
                  </a:cubicBezTo>
                  <a:cubicBezTo>
                    <a:pt x="9648" y="3938"/>
                    <a:pt x="9596" y="3939"/>
                    <a:pt x="9542" y="3941"/>
                  </a:cubicBezTo>
                  <a:lnTo>
                    <a:pt x="9124" y="4255"/>
                  </a:lnTo>
                  <a:cubicBezTo>
                    <a:pt x="8517" y="4715"/>
                    <a:pt x="7743" y="4966"/>
                    <a:pt x="7010" y="5029"/>
                  </a:cubicBezTo>
                  <a:lnTo>
                    <a:pt x="5546" y="5134"/>
                  </a:lnTo>
                  <a:cubicBezTo>
                    <a:pt x="3955" y="5259"/>
                    <a:pt x="2449" y="5364"/>
                    <a:pt x="2219" y="5364"/>
                  </a:cubicBezTo>
                  <a:lnTo>
                    <a:pt x="2010" y="5343"/>
                  </a:lnTo>
                  <a:lnTo>
                    <a:pt x="1591" y="5301"/>
                  </a:lnTo>
                  <a:cubicBezTo>
                    <a:pt x="1194" y="5511"/>
                    <a:pt x="1089" y="5908"/>
                    <a:pt x="1173" y="5992"/>
                  </a:cubicBezTo>
                  <a:cubicBezTo>
                    <a:pt x="1188" y="6007"/>
                    <a:pt x="1251" y="6013"/>
                    <a:pt x="1345" y="6013"/>
                  </a:cubicBezTo>
                  <a:cubicBezTo>
                    <a:pt x="1707" y="6013"/>
                    <a:pt x="2540" y="5923"/>
                    <a:pt x="3006" y="5923"/>
                  </a:cubicBezTo>
                  <a:cubicBezTo>
                    <a:pt x="3073" y="5923"/>
                    <a:pt x="3132" y="5925"/>
                    <a:pt x="3181" y="5929"/>
                  </a:cubicBezTo>
                  <a:cubicBezTo>
                    <a:pt x="3683" y="5971"/>
                    <a:pt x="3579" y="6034"/>
                    <a:pt x="3370" y="6075"/>
                  </a:cubicBezTo>
                  <a:cubicBezTo>
                    <a:pt x="3160" y="6096"/>
                    <a:pt x="3056" y="6306"/>
                    <a:pt x="3077" y="6347"/>
                  </a:cubicBezTo>
                  <a:cubicBezTo>
                    <a:pt x="3091" y="6369"/>
                    <a:pt x="3133" y="6381"/>
                    <a:pt x="3197" y="6381"/>
                  </a:cubicBezTo>
                  <a:cubicBezTo>
                    <a:pt x="3319" y="6381"/>
                    <a:pt x="3521" y="6339"/>
                    <a:pt x="3767" y="6243"/>
                  </a:cubicBezTo>
                  <a:lnTo>
                    <a:pt x="4416" y="6243"/>
                  </a:lnTo>
                  <a:cubicBezTo>
                    <a:pt x="4515" y="6253"/>
                    <a:pt x="4621" y="6257"/>
                    <a:pt x="4725" y="6257"/>
                  </a:cubicBezTo>
                  <a:cubicBezTo>
                    <a:pt x="5037" y="6257"/>
                    <a:pt x="5331" y="6222"/>
                    <a:pt x="5378" y="6222"/>
                  </a:cubicBezTo>
                  <a:cubicBezTo>
                    <a:pt x="5462" y="6222"/>
                    <a:pt x="5546" y="6285"/>
                    <a:pt x="5546" y="6306"/>
                  </a:cubicBezTo>
                  <a:cubicBezTo>
                    <a:pt x="5546" y="6327"/>
                    <a:pt x="5357" y="6389"/>
                    <a:pt x="5274" y="6410"/>
                  </a:cubicBezTo>
                  <a:cubicBezTo>
                    <a:pt x="5232" y="6410"/>
                    <a:pt x="5148" y="6347"/>
                    <a:pt x="5148" y="6347"/>
                  </a:cubicBezTo>
                  <a:cubicBezTo>
                    <a:pt x="5148" y="6347"/>
                    <a:pt x="4821" y="6724"/>
                    <a:pt x="4615" y="6724"/>
                  </a:cubicBezTo>
                  <a:cubicBezTo>
                    <a:pt x="4588" y="6724"/>
                    <a:pt x="4563" y="6718"/>
                    <a:pt x="4541" y="6703"/>
                  </a:cubicBezTo>
                  <a:cubicBezTo>
                    <a:pt x="4490" y="6645"/>
                    <a:pt x="4396" y="6627"/>
                    <a:pt x="4287" y="6627"/>
                  </a:cubicBezTo>
                  <a:cubicBezTo>
                    <a:pt x="4120" y="6627"/>
                    <a:pt x="3918" y="6668"/>
                    <a:pt x="3783" y="6668"/>
                  </a:cubicBezTo>
                  <a:cubicBezTo>
                    <a:pt x="3753" y="6668"/>
                    <a:pt x="3727" y="6666"/>
                    <a:pt x="3704" y="6661"/>
                  </a:cubicBezTo>
                  <a:cubicBezTo>
                    <a:pt x="3537" y="6661"/>
                    <a:pt x="1759" y="6766"/>
                    <a:pt x="1131" y="6850"/>
                  </a:cubicBezTo>
                  <a:cubicBezTo>
                    <a:pt x="503" y="6912"/>
                    <a:pt x="1" y="7080"/>
                    <a:pt x="1" y="7143"/>
                  </a:cubicBezTo>
                  <a:cubicBezTo>
                    <a:pt x="1" y="7144"/>
                    <a:pt x="3" y="7144"/>
                    <a:pt x="7" y="7144"/>
                  </a:cubicBezTo>
                  <a:cubicBezTo>
                    <a:pt x="76" y="7144"/>
                    <a:pt x="778" y="6974"/>
                    <a:pt x="1121" y="6974"/>
                  </a:cubicBezTo>
                  <a:cubicBezTo>
                    <a:pt x="1140" y="6974"/>
                    <a:pt x="1157" y="6974"/>
                    <a:pt x="1173" y="6975"/>
                  </a:cubicBezTo>
                  <a:cubicBezTo>
                    <a:pt x="1264" y="6992"/>
                    <a:pt x="1414" y="6999"/>
                    <a:pt x="1592" y="6999"/>
                  </a:cubicBezTo>
                  <a:cubicBezTo>
                    <a:pt x="2065" y="6999"/>
                    <a:pt x="2729" y="6954"/>
                    <a:pt x="2972" y="6954"/>
                  </a:cubicBezTo>
                  <a:cubicBezTo>
                    <a:pt x="3011" y="6952"/>
                    <a:pt x="3045" y="6951"/>
                    <a:pt x="3073" y="6951"/>
                  </a:cubicBezTo>
                  <a:cubicBezTo>
                    <a:pt x="3304" y="6951"/>
                    <a:pt x="3207" y="7019"/>
                    <a:pt x="3077" y="7038"/>
                  </a:cubicBezTo>
                  <a:cubicBezTo>
                    <a:pt x="2972" y="7059"/>
                    <a:pt x="3014" y="7226"/>
                    <a:pt x="3035" y="7247"/>
                  </a:cubicBezTo>
                  <a:cubicBezTo>
                    <a:pt x="3056" y="7268"/>
                    <a:pt x="2344" y="7456"/>
                    <a:pt x="2198" y="7561"/>
                  </a:cubicBezTo>
                  <a:cubicBezTo>
                    <a:pt x="2031" y="7666"/>
                    <a:pt x="2198" y="7770"/>
                    <a:pt x="2323" y="7791"/>
                  </a:cubicBezTo>
                  <a:cubicBezTo>
                    <a:pt x="2449" y="7812"/>
                    <a:pt x="2219" y="7959"/>
                    <a:pt x="1821" y="8084"/>
                  </a:cubicBezTo>
                  <a:lnTo>
                    <a:pt x="1507" y="8210"/>
                  </a:lnTo>
                  <a:lnTo>
                    <a:pt x="1466" y="8231"/>
                  </a:lnTo>
                  <a:cubicBezTo>
                    <a:pt x="1466" y="8398"/>
                    <a:pt x="1863" y="8524"/>
                    <a:pt x="1989" y="8524"/>
                  </a:cubicBezTo>
                  <a:cubicBezTo>
                    <a:pt x="2114" y="8524"/>
                    <a:pt x="2323" y="8733"/>
                    <a:pt x="2344" y="8796"/>
                  </a:cubicBezTo>
                  <a:cubicBezTo>
                    <a:pt x="2375" y="8826"/>
                    <a:pt x="2585" y="8846"/>
                    <a:pt x="2753" y="8846"/>
                  </a:cubicBezTo>
                  <a:cubicBezTo>
                    <a:pt x="2814" y="8846"/>
                    <a:pt x="2870" y="8843"/>
                    <a:pt x="2909" y="8837"/>
                  </a:cubicBezTo>
                  <a:cubicBezTo>
                    <a:pt x="3035" y="8837"/>
                    <a:pt x="3432" y="8712"/>
                    <a:pt x="3537" y="8712"/>
                  </a:cubicBezTo>
                  <a:cubicBezTo>
                    <a:pt x="3642" y="8712"/>
                    <a:pt x="3746" y="8754"/>
                    <a:pt x="3746" y="8796"/>
                  </a:cubicBezTo>
                  <a:cubicBezTo>
                    <a:pt x="3746" y="8816"/>
                    <a:pt x="3453" y="8858"/>
                    <a:pt x="3349" y="8900"/>
                  </a:cubicBezTo>
                  <a:cubicBezTo>
                    <a:pt x="3244" y="8900"/>
                    <a:pt x="3139" y="8837"/>
                    <a:pt x="3139" y="8837"/>
                  </a:cubicBezTo>
                  <a:cubicBezTo>
                    <a:pt x="3139" y="8837"/>
                    <a:pt x="3139" y="8921"/>
                    <a:pt x="3119" y="9047"/>
                  </a:cubicBezTo>
                  <a:lnTo>
                    <a:pt x="3077" y="9047"/>
                  </a:lnTo>
                  <a:cubicBezTo>
                    <a:pt x="2595" y="9130"/>
                    <a:pt x="2072" y="9214"/>
                    <a:pt x="1549" y="9319"/>
                  </a:cubicBezTo>
                  <a:lnTo>
                    <a:pt x="1382" y="9340"/>
                  </a:lnTo>
                  <a:cubicBezTo>
                    <a:pt x="1235" y="9465"/>
                    <a:pt x="1277" y="9591"/>
                    <a:pt x="1507" y="9632"/>
                  </a:cubicBezTo>
                  <a:lnTo>
                    <a:pt x="1696" y="9570"/>
                  </a:lnTo>
                  <a:cubicBezTo>
                    <a:pt x="1839" y="9552"/>
                    <a:pt x="1983" y="9457"/>
                    <a:pt x="2087" y="9457"/>
                  </a:cubicBezTo>
                  <a:cubicBezTo>
                    <a:pt x="2104" y="9457"/>
                    <a:pt x="2120" y="9459"/>
                    <a:pt x="2135" y="9465"/>
                  </a:cubicBezTo>
                  <a:lnTo>
                    <a:pt x="2847" y="9842"/>
                  </a:lnTo>
                  <a:cubicBezTo>
                    <a:pt x="3515" y="9567"/>
                    <a:pt x="4921" y="9273"/>
                    <a:pt x="5367" y="9273"/>
                  </a:cubicBezTo>
                  <a:cubicBezTo>
                    <a:pt x="5396" y="9273"/>
                    <a:pt x="5421" y="9274"/>
                    <a:pt x="5441" y="9277"/>
                  </a:cubicBezTo>
                  <a:cubicBezTo>
                    <a:pt x="5776" y="9340"/>
                    <a:pt x="5378" y="9381"/>
                    <a:pt x="5127" y="9381"/>
                  </a:cubicBezTo>
                  <a:cubicBezTo>
                    <a:pt x="4855" y="9381"/>
                    <a:pt x="4709" y="9465"/>
                    <a:pt x="4730" y="9486"/>
                  </a:cubicBezTo>
                  <a:cubicBezTo>
                    <a:pt x="4751" y="9528"/>
                    <a:pt x="4541" y="9632"/>
                    <a:pt x="4437" y="9653"/>
                  </a:cubicBezTo>
                  <a:cubicBezTo>
                    <a:pt x="4332" y="9695"/>
                    <a:pt x="4813" y="9779"/>
                    <a:pt x="4960" y="9800"/>
                  </a:cubicBezTo>
                  <a:cubicBezTo>
                    <a:pt x="5127" y="9800"/>
                    <a:pt x="4813" y="9967"/>
                    <a:pt x="4290" y="10156"/>
                  </a:cubicBezTo>
                  <a:lnTo>
                    <a:pt x="3495" y="10156"/>
                  </a:lnTo>
                  <a:cubicBezTo>
                    <a:pt x="3077" y="10176"/>
                    <a:pt x="2428" y="10386"/>
                    <a:pt x="2303" y="10428"/>
                  </a:cubicBezTo>
                  <a:cubicBezTo>
                    <a:pt x="2284" y="10437"/>
                    <a:pt x="2257" y="10441"/>
                    <a:pt x="2224" y="10441"/>
                  </a:cubicBezTo>
                  <a:cubicBezTo>
                    <a:pt x="2064" y="10441"/>
                    <a:pt x="1761" y="10352"/>
                    <a:pt x="1581" y="10352"/>
                  </a:cubicBezTo>
                  <a:cubicBezTo>
                    <a:pt x="1543" y="10352"/>
                    <a:pt x="1511" y="10356"/>
                    <a:pt x="1487" y="10365"/>
                  </a:cubicBezTo>
                  <a:cubicBezTo>
                    <a:pt x="1340" y="10407"/>
                    <a:pt x="1194" y="10700"/>
                    <a:pt x="1194" y="10783"/>
                  </a:cubicBezTo>
                  <a:cubicBezTo>
                    <a:pt x="1194" y="10818"/>
                    <a:pt x="1844" y="11016"/>
                    <a:pt x="2250" y="11016"/>
                  </a:cubicBezTo>
                  <a:cubicBezTo>
                    <a:pt x="2327" y="11016"/>
                    <a:pt x="2396" y="11009"/>
                    <a:pt x="2449" y="10993"/>
                  </a:cubicBezTo>
                  <a:cubicBezTo>
                    <a:pt x="2606" y="10946"/>
                    <a:pt x="2722" y="10929"/>
                    <a:pt x="2799" y="10929"/>
                  </a:cubicBezTo>
                  <a:cubicBezTo>
                    <a:pt x="2897" y="10929"/>
                    <a:pt x="2933" y="10957"/>
                    <a:pt x="2909" y="10993"/>
                  </a:cubicBezTo>
                  <a:cubicBezTo>
                    <a:pt x="2847" y="11034"/>
                    <a:pt x="3349" y="11118"/>
                    <a:pt x="3537" y="11118"/>
                  </a:cubicBezTo>
                  <a:cubicBezTo>
                    <a:pt x="3704" y="11139"/>
                    <a:pt x="3851" y="11202"/>
                    <a:pt x="3851" y="11223"/>
                  </a:cubicBezTo>
                  <a:cubicBezTo>
                    <a:pt x="3851" y="11223"/>
                    <a:pt x="3119" y="11265"/>
                    <a:pt x="2826" y="11265"/>
                  </a:cubicBezTo>
                  <a:cubicBezTo>
                    <a:pt x="2533" y="11265"/>
                    <a:pt x="2386" y="11348"/>
                    <a:pt x="2407" y="11369"/>
                  </a:cubicBezTo>
                  <a:cubicBezTo>
                    <a:pt x="2428" y="11411"/>
                    <a:pt x="2219" y="11474"/>
                    <a:pt x="2135" y="11516"/>
                  </a:cubicBezTo>
                  <a:cubicBezTo>
                    <a:pt x="2072" y="11537"/>
                    <a:pt x="2386" y="11537"/>
                    <a:pt x="2847" y="11537"/>
                  </a:cubicBezTo>
                  <a:lnTo>
                    <a:pt x="3223" y="11453"/>
                  </a:lnTo>
                  <a:lnTo>
                    <a:pt x="3286" y="11432"/>
                  </a:lnTo>
                  <a:cubicBezTo>
                    <a:pt x="3391" y="11453"/>
                    <a:pt x="3349" y="11683"/>
                    <a:pt x="3286" y="11746"/>
                  </a:cubicBezTo>
                  <a:cubicBezTo>
                    <a:pt x="3244" y="11788"/>
                    <a:pt x="3579" y="12039"/>
                    <a:pt x="3704" y="12081"/>
                  </a:cubicBezTo>
                  <a:cubicBezTo>
                    <a:pt x="3725" y="12089"/>
                    <a:pt x="3749" y="12093"/>
                    <a:pt x="3776" y="12093"/>
                  </a:cubicBezTo>
                  <a:cubicBezTo>
                    <a:pt x="3945" y="12093"/>
                    <a:pt x="4221" y="11943"/>
                    <a:pt x="4311" y="11871"/>
                  </a:cubicBezTo>
                  <a:cubicBezTo>
                    <a:pt x="4354" y="11829"/>
                    <a:pt x="4529" y="11814"/>
                    <a:pt x="4746" y="11814"/>
                  </a:cubicBezTo>
                  <a:cubicBezTo>
                    <a:pt x="5065" y="11814"/>
                    <a:pt x="5472" y="11846"/>
                    <a:pt x="5671" y="11871"/>
                  </a:cubicBezTo>
                  <a:cubicBezTo>
                    <a:pt x="6006" y="11934"/>
                    <a:pt x="5378" y="12248"/>
                    <a:pt x="5064" y="12269"/>
                  </a:cubicBezTo>
                  <a:cubicBezTo>
                    <a:pt x="4751" y="12311"/>
                    <a:pt x="4437" y="12499"/>
                    <a:pt x="4395" y="12583"/>
                  </a:cubicBezTo>
                  <a:cubicBezTo>
                    <a:pt x="4340" y="12655"/>
                    <a:pt x="4475" y="12712"/>
                    <a:pt x="4566" y="12712"/>
                  </a:cubicBezTo>
                  <a:cubicBezTo>
                    <a:pt x="4580" y="12712"/>
                    <a:pt x="4593" y="12711"/>
                    <a:pt x="4604" y="12708"/>
                  </a:cubicBezTo>
                  <a:cubicBezTo>
                    <a:pt x="4688" y="12687"/>
                    <a:pt x="4792" y="12604"/>
                    <a:pt x="4813" y="12583"/>
                  </a:cubicBezTo>
                  <a:cubicBezTo>
                    <a:pt x="4813" y="12556"/>
                    <a:pt x="4829" y="12548"/>
                    <a:pt x="4846" y="12548"/>
                  </a:cubicBezTo>
                  <a:cubicBezTo>
                    <a:pt x="4870" y="12548"/>
                    <a:pt x="4897" y="12562"/>
                    <a:pt x="4897" y="12562"/>
                  </a:cubicBezTo>
                  <a:cubicBezTo>
                    <a:pt x="4918" y="12562"/>
                    <a:pt x="4834" y="12625"/>
                    <a:pt x="4813" y="12666"/>
                  </a:cubicBezTo>
                  <a:cubicBezTo>
                    <a:pt x="4792" y="12687"/>
                    <a:pt x="4730" y="12687"/>
                    <a:pt x="4730" y="12687"/>
                  </a:cubicBezTo>
                  <a:cubicBezTo>
                    <a:pt x="4710" y="12687"/>
                    <a:pt x="4805" y="12898"/>
                    <a:pt x="4904" y="12898"/>
                  </a:cubicBezTo>
                  <a:cubicBezTo>
                    <a:pt x="4909" y="12898"/>
                    <a:pt x="4913" y="12897"/>
                    <a:pt x="4918" y="12897"/>
                  </a:cubicBezTo>
                  <a:cubicBezTo>
                    <a:pt x="5023" y="12876"/>
                    <a:pt x="5692" y="12834"/>
                    <a:pt x="5943" y="12834"/>
                  </a:cubicBezTo>
                  <a:cubicBezTo>
                    <a:pt x="6173" y="12834"/>
                    <a:pt x="6613" y="12917"/>
                    <a:pt x="6948" y="13022"/>
                  </a:cubicBezTo>
                  <a:lnTo>
                    <a:pt x="7345" y="12876"/>
                  </a:lnTo>
                  <a:cubicBezTo>
                    <a:pt x="7501" y="12807"/>
                    <a:pt x="7689" y="12789"/>
                    <a:pt x="7888" y="12789"/>
                  </a:cubicBezTo>
                  <a:cubicBezTo>
                    <a:pt x="8115" y="12789"/>
                    <a:pt x="8356" y="12813"/>
                    <a:pt x="8580" y="12813"/>
                  </a:cubicBezTo>
                  <a:lnTo>
                    <a:pt x="8684" y="12813"/>
                  </a:lnTo>
                  <a:cubicBezTo>
                    <a:pt x="8869" y="12874"/>
                    <a:pt x="8388" y="13420"/>
                    <a:pt x="8094" y="13420"/>
                  </a:cubicBezTo>
                  <a:cubicBezTo>
                    <a:pt x="8088" y="13420"/>
                    <a:pt x="8083" y="13420"/>
                    <a:pt x="8077" y="13420"/>
                  </a:cubicBezTo>
                  <a:cubicBezTo>
                    <a:pt x="7785" y="13420"/>
                    <a:pt x="7429" y="13524"/>
                    <a:pt x="7366" y="13566"/>
                  </a:cubicBezTo>
                  <a:cubicBezTo>
                    <a:pt x="7324" y="13608"/>
                    <a:pt x="7303" y="13964"/>
                    <a:pt x="7303" y="14089"/>
                  </a:cubicBezTo>
                  <a:cubicBezTo>
                    <a:pt x="7303" y="14194"/>
                    <a:pt x="7785" y="14361"/>
                    <a:pt x="8370" y="14403"/>
                  </a:cubicBezTo>
                  <a:lnTo>
                    <a:pt x="8768" y="14257"/>
                  </a:lnTo>
                  <a:lnTo>
                    <a:pt x="9207" y="14068"/>
                  </a:lnTo>
                  <a:cubicBezTo>
                    <a:pt x="9647" y="14068"/>
                    <a:pt x="10128" y="14089"/>
                    <a:pt x="10149" y="14131"/>
                  </a:cubicBezTo>
                  <a:cubicBezTo>
                    <a:pt x="10170" y="14152"/>
                    <a:pt x="9856" y="14257"/>
                    <a:pt x="9751" y="14278"/>
                  </a:cubicBezTo>
                  <a:cubicBezTo>
                    <a:pt x="9647" y="14298"/>
                    <a:pt x="9919" y="14445"/>
                    <a:pt x="10044" y="14445"/>
                  </a:cubicBezTo>
                  <a:cubicBezTo>
                    <a:pt x="10156" y="14445"/>
                    <a:pt x="10648" y="14577"/>
                    <a:pt x="10888" y="14577"/>
                  </a:cubicBezTo>
                  <a:cubicBezTo>
                    <a:pt x="10918" y="14577"/>
                    <a:pt x="10944" y="14575"/>
                    <a:pt x="10965" y="14570"/>
                  </a:cubicBezTo>
                  <a:cubicBezTo>
                    <a:pt x="11132" y="14487"/>
                    <a:pt x="12283" y="14257"/>
                    <a:pt x="12681" y="14236"/>
                  </a:cubicBezTo>
                  <a:cubicBezTo>
                    <a:pt x="12709" y="14233"/>
                    <a:pt x="12738" y="14231"/>
                    <a:pt x="12770" y="14231"/>
                  </a:cubicBezTo>
                  <a:cubicBezTo>
                    <a:pt x="13181" y="14231"/>
                    <a:pt x="13840" y="14473"/>
                    <a:pt x="13957" y="14570"/>
                  </a:cubicBezTo>
                  <a:cubicBezTo>
                    <a:pt x="14103" y="14696"/>
                    <a:pt x="13078" y="15345"/>
                    <a:pt x="12639" y="15449"/>
                  </a:cubicBezTo>
                  <a:cubicBezTo>
                    <a:pt x="12419" y="15499"/>
                    <a:pt x="12342" y="15525"/>
                    <a:pt x="12395" y="15525"/>
                  </a:cubicBezTo>
                  <a:cubicBezTo>
                    <a:pt x="12453" y="15525"/>
                    <a:pt x="12665" y="15494"/>
                    <a:pt x="13015" y="15428"/>
                  </a:cubicBezTo>
                  <a:lnTo>
                    <a:pt x="13580" y="15386"/>
                  </a:lnTo>
                  <a:lnTo>
                    <a:pt x="14166" y="15324"/>
                  </a:lnTo>
                  <a:cubicBezTo>
                    <a:pt x="14302" y="15304"/>
                    <a:pt x="14412" y="15295"/>
                    <a:pt x="14500" y="15295"/>
                  </a:cubicBezTo>
                  <a:cubicBezTo>
                    <a:pt x="14871" y="15295"/>
                    <a:pt x="14842" y="15448"/>
                    <a:pt x="14689" y="15533"/>
                  </a:cubicBezTo>
                  <a:cubicBezTo>
                    <a:pt x="14522" y="15638"/>
                    <a:pt x="14375" y="15763"/>
                    <a:pt x="14375" y="15805"/>
                  </a:cubicBezTo>
                  <a:cubicBezTo>
                    <a:pt x="14375" y="15807"/>
                    <a:pt x="14382" y="15808"/>
                    <a:pt x="14394" y="15808"/>
                  </a:cubicBezTo>
                  <a:cubicBezTo>
                    <a:pt x="14516" y="15808"/>
                    <a:pt x="15217" y="15716"/>
                    <a:pt x="15484" y="15658"/>
                  </a:cubicBezTo>
                  <a:cubicBezTo>
                    <a:pt x="15798" y="15596"/>
                    <a:pt x="16217" y="15449"/>
                    <a:pt x="16300" y="15449"/>
                  </a:cubicBezTo>
                  <a:cubicBezTo>
                    <a:pt x="16363" y="15449"/>
                    <a:pt x="16447" y="15512"/>
                    <a:pt x="16447" y="15533"/>
                  </a:cubicBezTo>
                  <a:cubicBezTo>
                    <a:pt x="16447" y="15554"/>
                    <a:pt x="16259" y="15617"/>
                    <a:pt x="16196" y="15638"/>
                  </a:cubicBezTo>
                  <a:cubicBezTo>
                    <a:pt x="16133" y="15638"/>
                    <a:pt x="16049" y="15596"/>
                    <a:pt x="16049" y="15596"/>
                  </a:cubicBezTo>
                  <a:lnTo>
                    <a:pt x="16049" y="15596"/>
                  </a:lnTo>
                  <a:cubicBezTo>
                    <a:pt x="16049" y="15596"/>
                    <a:pt x="16091" y="15658"/>
                    <a:pt x="16112" y="15805"/>
                  </a:cubicBezTo>
                  <a:lnTo>
                    <a:pt x="16133" y="15805"/>
                  </a:lnTo>
                  <a:cubicBezTo>
                    <a:pt x="16677" y="15763"/>
                    <a:pt x="17242" y="15847"/>
                    <a:pt x="17807" y="15658"/>
                  </a:cubicBezTo>
                  <a:lnTo>
                    <a:pt x="18330" y="15512"/>
                  </a:lnTo>
                  <a:cubicBezTo>
                    <a:pt x="19020" y="15449"/>
                    <a:pt x="20443" y="15428"/>
                    <a:pt x="20799" y="15407"/>
                  </a:cubicBezTo>
                  <a:cubicBezTo>
                    <a:pt x="21036" y="15407"/>
                    <a:pt x="21283" y="15398"/>
                    <a:pt x="21427" y="15398"/>
                  </a:cubicBezTo>
                  <a:cubicBezTo>
                    <a:pt x="21499" y="15398"/>
                    <a:pt x="21545" y="15400"/>
                    <a:pt x="21552" y="15407"/>
                  </a:cubicBezTo>
                  <a:cubicBezTo>
                    <a:pt x="21594" y="15428"/>
                    <a:pt x="21678" y="15596"/>
                    <a:pt x="21699" y="15638"/>
                  </a:cubicBezTo>
                  <a:cubicBezTo>
                    <a:pt x="21741" y="15700"/>
                    <a:pt x="21866" y="15742"/>
                    <a:pt x="21992" y="15763"/>
                  </a:cubicBezTo>
                  <a:lnTo>
                    <a:pt x="22075" y="15742"/>
                  </a:lnTo>
                  <a:lnTo>
                    <a:pt x="22808" y="15428"/>
                  </a:lnTo>
                  <a:cubicBezTo>
                    <a:pt x="23686" y="15386"/>
                    <a:pt x="25339" y="15324"/>
                    <a:pt x="25716" y="15303"/>
                  </a:cubicBezTo>
                  <a:cubicBezTo>
                    <a:pt x="26072" y="15282"/>
                    <a:pt x="26762" y="15219"/>
                    <a:pt x="26888" y="15177"/>
                  </a:cubicBezTo>
                  <a:cubicBezTo>
                    <a:pt x="26946" y="15152"/>
                    <a:pt x="27007" y="15141"/>
                    <a:pt x="27064" y="15141"/>
                  </a:cubicBezTo>
                  <a:cubicBezTo>
                    <a:pt x="27153" y="15141"/>
                    <a:pt x="27235" y="15168"/>
                    <a:pt x="27285" y="15219"/>
                  </a:cubicBezTo>
                  <a:lnTo>
                    <a:pt x="27348" y="15219"/>
                  </a:lnTo>
                  <a:cubicBezTo>
                    <a:pt x="27829" y="15303"/>
                    <a:pt x="28352" y="15177"/>
                    <a:pt x="28813" y="15407"/>
                  </a:cubicBezTo>
                  <a:cubicBezTo>
                    <a:pt x="28865" y="15428"/>
                    <a:pt x="28954" y="15439"/>
                    <a:pt x="29035" y="15439"/>
                  </a:cubicBezTo>
                  <a:cubicBezTo>
                    <a:pt x="29116" y="15439"/>
                    <a:pt x="29189" y="15428"/>
                    <a:pt x="29210" y="15407"/>
                  </a:cubicBezTo>
                  <a:lnTo>
                    <a:pt x="29482" y="15094"/>
                  </a:lnTo>
                  <a:cubicBezTo>
                    <a:pt x="29734" y="15123"/>
                    <a:pt x="30529" y="15153"/>
                    <a:pt x="31455" y="15153"/>
                  </a:cubicBezTo>
                  <a:cubicBezTo>
                    <a:pt x="31838" y="15153"/>
                    <a:pt x="32243" y="15148"/>
                    <a:pt x="32642" y="15135"/>
                  </a:cubicBezTo>
                  <a:lnTo>
                    <a:pt x="33897" y="15114"/>
                  </a:lnTo>
                  <a:lnTo>
                    <a:pt x="34504" y="15094"/>
                  </a:lnTo>
                  <a:cubicBezTo>
                    <a:pt x="35174" y="15073"/>
                    <a:pt x="35718" y="15010"/>
                    <a:pt x="35718" y="14989"/>
                  </a:cubicBezTo>
                  <a:cubicBezTo>
                    <a:pt x="35718" y="14968"/>
                    <a:pt x="35446" y="14884"/>
                    <a:pt x="35341" y="14863"/>
                  </a:cubicBezTo>
                  <a:cubicBezTo>
                    <a:pt x="35236" y="14822"/>
                    <a:pt x="36115" y="14717"/>
                    <a:pt x="37287" y="14612"/>
                  </a:cubicBezTo>
                  <a:lnTo>
                    <a:pt x="38375" y="14612"/>
                  </a:lnTo>
                  <a:cubicBezTo>
                    <a:pt x="38779" y="14612"/>
                    <a:pt x="39183" y="14561"/>
                    <a:pt x="39587" y="14561"/>
                  </a:cubicBezTo>
                  <a:cubicBezTo>
                    <a:pt x="39915" y="14561"/>
                    <a:pt x="40244" y="14595"/>
                    <a:pt x="40572" y="14717"/>
                  </a:cubicBezTo>
                  <a:cubicBezTo>
                    <a:pt x="40687" y="14759"/>
                    <a:pt x="40844" y="14785"/>
                    <a:pt x="40993" y="14785"/>
                  </a:cubicBezTo>
                  <a:cubicBezTo>
                    <a:pt x="41142" y="14785"/>
                    <a:pt x="41283" y="14759"/>
                    <a:pt x="41367" y="14696"/>
                  </a:cubicBezTo>
                  <a:lnTo>
                    <a:pt x="41785" y="14445"/>
                  </a:lnTo>
                  <a:cubicBezTo>
                    <a:pt x="42267" y="14487"/>
                    <a:pt x="44715" y="14570"/>
                    <a:pt x="45510" y="14570"/>
                  </a:cubicBezTo>
                  <a:cubicBezTo>
                    <a:pt x="46284" y="14570"/>
                    <a:pt x="47602" y="14591"/>
                    <a:pt x="48376" y="14591"/>
                  </a:cubicBezTo>
                  <a:lnTo>
                    <a:pt x="49109" y="14570"/>
                  </a:lnTo>
                  <a:lnTo>
                    <a:pt x="49297" y="14570"/>
                  </a:lnTo>
                  <a:cubicBezTo>
                    <a:pt x="49381" y="14515"/>
                    <a:pt x="49715" y="14496"/>
                    <a:pt x="49985" y="14496"/>
                  </a:cubicBezTo>
                  <a:cubicBezTo>
                    <a:pt x="50120" y="14496"/>
                    <a:pt x="50239" y="14501"/>
                    <a:pt x="50301" y="14508"/>
                  </a:cubicBezTo>
                  <a:cubicBezTo>
                    <a:pt x="50469" y="14508"/>
                    <a:pt x="56097" y="14445"/>
                    <a:pt x="58169" y="14382"/>
                  </a:cubicBezTo>
                  <a:cubicBezTo>
                    <a:pt x="59365" y="14370"/>
                    <a:pt x="60623" y="14358"/>
                    <a:pt x="61514" y="14358"/>
                  </a:cubicBezTo>
                  <a:cubicBezTo>
                    <a:pt x="62166" y="14358"/>
                    <a:pt x="62621" y="14364"/>
                    <a:pt x="62709" y="14382"/>
                  </a:cubicBezTo>
                  <a:cubicBezTo>
                    <a:pt x="62960" y="14445"/>
                    <a:pt x="63860" y="14487"/>
                    <a:pt x="64801" y="14550"/>
                  </a:cubicBezTo>
                  <a:lnTo>
                    <a:pt x="65596" y="14361"/>
                  </a:lnTo>
                  <a:lnTo>
                    <a:pt x="66266" y="14194"/>
                  </a:lnTo>
                  <a:cubicBezTo>
                    <a:pt x="66977" y="14278"/>
                    <a:pt x="66726" y="14508"/>
                    <a:pt x="66371" y="14591"/>
                  </a:cubicBezTo>
                  <a:cubicBezTo>
                    <a:pt x="66036" y="14654"/>
                    <a:pt x="66057" y="14759"/>
                    <a:pt x="66120" y="14759"/>
                  </a:cubicBezTo>
                  <a:cubicBezTo>
                    <a:pt x="66161" y="14759"/>
                    <a:pt x="68086" y="14717"/>
                    <a:pt x="70346" y="14675"/>
                  </a:cubicBezTo>
                  <a:lnTo>
                    <a:pt x="75221" y="14550"/>
                  </a:lnTo>
                  <a:cubicBezTo>
                    <a:pt x="77372" y="14491"/>
                    <a:pt x="79651" y="14304"/>
                    <a:pt x="80538" y="14126"/>
                  </a:cubicBezTo>
                  <a:lnTo>
                    <a:pt x="80538" y="14126"/>
                  </a:lnTo>
                  <a:cubicBezTo>
                    <a:pt x="80277" y="14138"/>
                    <a:pt x="80042" y="14146"/>
                    <a:pt x="79845" y="14152"/>
                  </a:cubicBezTo>
                  <a:cubicBezTo>
                    <a:pt x="79519" y="14157"/>
                    <a:pt x="79206" y="14160"/>
                    <a:pt x="78918" y="14160"/>
                  </a:cubicBezTo>
                  <a:cubicBezTo>
                    <a:pt x="77986" y="14160"/>
                    <a:pt x="77319" y="14132"/>
                    <a:pt x="77335" y="14068"/>
                  </a:cubicBezTo>
                  <a:lnTo>
                    <a:pt x="77356" y="14068"/>
                  </a:lnTo>
                  <a:lnTo>
                    <a:pt x="78297" y="13964"/>
                  </a:lnTo>
                  <a:cubicBezTo>
                    <a:pt x="79343" y="13859"/>
                    <a:pt x="81603" y="13733"/>
                    <a:pt x="82126" y="13733"/>
                  </a:cubicBezTo>
                  <a:cubicBezTo>
                    <a:pt x="82649" y="13733"/>
                    <a:pt x="83382" y="13650"/>
                    <a:pt x="83737" y="13608"/>
                  </a:cubicBezTo>
                  <a:lnTo>
                    <a:pt x="84051" y="13859"/>
                  </a:lnTo>
                  <a:lnTo>
                    <a:pt x="84126" y="13919"/>
                  </a:lnTo>
                  <a:lnTo>
                    <a:pt x="84126" y="13919"/>
                  </a:lnTo>
                  <a:cubicBezTo>
                    <a:pt x="83298" y="13984"/>
                    <a:pt x="81894" y="14065"/>
                    <a:pt x="80805" y="14115"/>
                  </a:cubicBezTo>
                  <a:lnTo>
                    <a:pt x="80805" y="14115"/>
                  </a:lnTo>
                  <a:lnTo>
                    <a:pt x="81373" y="14257"/>
                  </a:lnTo>
                  <a:cubicBezTo>
                    <a:pt x="81877" y="14371"/>
                    <a:pt x="82369" y="14383"/>
                    <a:pt x="82858" y="14383"/>
                  </a:cubicBezTo>
                  <a:cubicBezTo>
                    <a:pt x="82998" y="14383"/>
                    <a:pt x="83137" y="14382"/>
                    <a:pt x="83277" y="14382"/>
                  </a:cubicBezTo>
                  <a:cubicBezTo>
                    <a:pt x="85411" y="14340"/>
                    <a:pt x="87566" y="14278"/>
                    <a:pt x="89700" y="14257"/>
                  </a:cubicBezTo>
                  <a:lnTo>
                    <a:pt x="90014" y="14257"/>
                  </a:lnTo>
                  <a:cubicBezTo>
                    <a:pt x="90216" y="14301"/>
                    <a:pt x="90454" y="14322"/>
                    <a:pt x="90670" y="14322"/>
                  </a:cubicBezTo>
                  <a:cubicBezTo>
                    <a:pt x="90857" y="14322"/>
                    <a:pt x="91028" y="14307"/>
                    <a:pt x="91144" y="14278"/>
                  </a:cubicBezTo>
                  <a:lnTo>
                    <a:pt x="91416" y="14236"/>
                  </a:lnTo>
                  <a:lnTo>
                    <a:pt x="91479" y="14194"/>
                  </a:lnTo>
                  <a:cubicBezTo>
                    <a:pt x="91584" y="14152"/>
                    <a:pt x="91416" y="13880"/>
                    <a:pt x="91312" y="13817"/>
                  </a:cubicBezTo>
                  <a:cubicBezTo>
                    <a:pt x="91228" y="13733"/>
                    <a:pt x="90914" y="13671"/>
                    <a:pt x="90642" y="13671"/>
                  </a:cubicBezTo>
                  <a:lnTo>
                    <a:pt x="90203" y="13671"/>
                  </a:lnTo>
                  <a:cubicBezTo>
                    <a:pt x="89972" y="13650"/>
                    <a:pt x="89805" y="13608"/>
                    <a:pt x="89805" y="13566"/>
                  </a:cubicBezTo>
                  <a:cubicBezTo>
                    <a:pt x="89805" y="13566"/>
                    <a:pt x="90914" y="13524"/>
                    <a:pt x="91333" y="13524"/>
                  </a:cubicBezTo>
                  <a:cubicBezTo>
                    <a:pt x="91751" y="13524"/>
                    <a:pt x="91960" y="13650"/>
                    <a:pt x="91897" y="13713"/>
                  </a:cubicBezTo>
                  <a:cubicBezTo>
                    <a:pt x="91856" y="13754"/>
                    <a:pt x="91981" y="13859"/>
                    <a:pt x="92169" y="13964"/>
                  </a:cubicBezTo>
                  <a:lnTo>
                    <a:pt x="92358" y="14026"/>
                  </a:lnTo>
                  <a:lnTo>
                    <a:pt x="92713" y="14152"/>
                  </a:lnTo>
                  <a:cubicBezTo>
                    <a:pt x="93153" y="14194"/>
                    <a:pt x="94074" y="14236"/>
                    <a:pt x="94283" y="14278"/>
                  </a:cubicBezTo>
                  <a:cubicBezTo>
                    <a:pt x="94513" y="14298"/>
                    <a:pt x="95601" y="14340"/>
                    <a:pt x="96689" y="14340"/>
                  </a:cubicBezTo>
                  <a:lnTo>
                    <a:pt x="97693" y="14278"/>
                  </a:lnTo>
                  <a:lnTo>
                    <a:pt x="98698" y="14236"/>
                  </a:lnTo>
                  <a:cubicBezTo>
                    <a:pt x="99828" y="14152"/>
                    <a:pt x="102108" y="13859"/>
                    <a:pt x="102652" y="13838"/>
                  </a:cubicBezTo>
                  <a:cubicBezTo>
                    <a:pt x="103175" y="13817"/>
                    <a:pt x="108050" y="13671"/>
                    <a:pt x="109724" y="13650"/>
                  </a:cubicBezTo>
                  <a:cubicBezTo>
                    <a:pt x="110561" y="13639"/>
                    <a:pt x="111403" y="13634"/>
                    <a:pt x="112052" y="13634"/>
                  </a:cubicBezTo>
                  <a:cubicBezTo>
                    <a:pt x="112701" y="13634"/>
                    <a:pt x="113156" y="13639"/>
                    <a:pt x="113219" y="13650"/>
                  </a:cubicBezTo>
                  <a:cubicBezTo>
                    <a:pt x="113223" y="13651"/>
                    <a:pt x="113230" y="13651"/>
                    <a:pt x="113240" y="13651"/>
                  </a:cubicBezTo>
                  <a:cubicBezTo>
                    <a:pt x="113445" y="13651"/>
                    <a:pt x="114747" y="13460"/>
                    <a:pt x="115300" y="13460"/>
                  </a:cubicBezTo>
                  <a:cubicBezTo>
                    <a:pt x="115326" y="13460"/>
                    <a:pt x="115351" y="13461"/>
                    <a:pt x="115374" y="13461"/>
                  </a:cubicBezTo>
                  <a:cubicBezTo>
                    <a:pt x="115897" y="13503"/>
                    <a:pt x="116378" y="13733"/>
                    <a:pt x="116378" y="13754"/>
                  </a:cubicBezTo>
                  <a:cubicBezTo>
                    <a:pt x="116378" y="13817"/>
                    <a:pt x="119203" y="13880"/>
                    <a:pt x="120249" y="13880"/>
                  </a:cubicBezTo>
                  <a:cubicBezTo>
                    <a:pt x="120667" y="13880"/>
                    <a:pt x="121511" y="13877"/>
                    <a:pt x="122441" y="13877"/>
                  </a:cubicBezTo>
                  <a:cubicBezTo>
                    <a:pt x="123836" y="13877"/>
                    <a:pt x="125425" y="13884"/>
                    <a:pt x="126066" y="13922"/>
                  </a:cubicBezTo>
                  <a:cubicBezTo>
                    <a:pt x="127133" y="13943"/>
                    <a:pt x="128095" y="13985"/>
                    <a:pt x="128137" y="14026"/>
                  </a:cubicBezTo>
                  <a:cubicBezTo>
                    <a:pt x="128158" y="14047"/>
                    <a:pt x="128179" y="14173"/>
                    <a:pt x="128179" y="14236"/>
                  </a:cubicBezTo>
                  <a:cubicBezTo>
                    <a:pt x="128179" y="14278"/>
                    <a:pt x="127865" y="14361"/>
                    <a:pt x="127761" y="14382"/>
                  </a:cubicBezTo>
                  <a:cubicBezTo>
                    <a:pt x="127656" y="14382"/>
                    <a:pt x="127614" y="14570"/>
                    <a:pt x="127614" y="14612"/>
                  </a:cubicBezTo>
                  <a:cubicBezTo>
                    <a:pt x="127635" y="14675"/>
                    <a:pt x="128158" y="14717"/>
                    <a:pt x="128388" y="14717"/>
                  </a:cubicBezTo>
                  <a:cubicBezTo>
                    <a:pt x="128597" y="14717"/>
                    <a:pt x="128388" y="15177"/>
                    <a:pt x="128284" y="15303"/>
                  </a:cubicBezTo>
                  <a:cubicBezTo>
                    <a:pt x="128179" y="15428"/>
                    <a:pt x="128179" y="15742"/>
                    <a:pt x="128200" y="15826"/>
                  </a:cubicBezTo>
                  <a:cubicBezTo>
                    <a:pt x="128263" y="15910"/>
                    <a:pt x="127844" y="16035"/>
                    <a:pt x="127719" y="16056"/>
                  </a:cubicBezTo>
                  <a:cubicBezTo>
                    <a:pt x="127572" y="16077"/>
                    <a:pt x="127761" y="16140"/>
                    <a:pt x="128095" y="16182"/>
                  </a:cubicBezTo>
                  <a:lnTo>
                    <a:pt x="128702" y="16182"/>
                  </a:lnTo>
                  <a:cubicBezTo>
                    <a:pt x="128957" y="16233"/>
                    <a:pt x="129406" y="16297"/>
                    <a:pt x="129632" y="16297"/>
                  </a:cubicBezTo>
                  <a:cubicBezTo>
                    <a:pt x="129684" y="16297"/>
                    <a:pt x="129725" y="16294"/>
                    <a:pt x="129748" y="16286"/>
                  </a:cubicBezTo>
                  <a:cubicBezTo>
                    <a:pt x="129874" y="16265"/>
                    <a:pt x="130250" y="16161"/>
                    <a:pt x="130564" y="16077"/>
                  </a:cubicBezTo>
                  <a:lnTo>
                    <a:pt x="130606" y="16161"/>
                  </a:lnTo>
                  <a:cubicBezTo>
                    <a:pt x="130680" y="16246"/>
                    <a:pt x="130745" y="16276"/>
                    <a:pt x="130803" y="16276"/>
                  </a:cubicBezTo>
                  <a:cubicBezTo>
                    <a:pt x="130936" y="16276"/>
                    <a:pt x="131035" y="16123"/>
                    <a:pt x="131137" y="16123"/>
                  </a:cubicBezTo>
                  <a:cubicBezTo>
                    <a:pt x="131155" y="16123"/>
                    <a:pt x="131173" y="16128"/>
                    <a:pt x="131192" y="16140"/>
                  </a:cubicBezTo>
                  <a:lnTo>
                    <a:pt x="131422" y="16286"/>
                  </a:lnTo>
                  <a:cubicBezTo>
                    <a:pt x="131617" y="16286"/>
                    <a:pt x="133877" y="16305"/>
                    <a:pt x="135895" y="16305"/>
                  </a:cubicBezTo>
                  <a:cubicBezTo>
                    <a:pt x="136904" y="16305"/>
                    <a:pt x="137853" y="16300"/>
                    <a:pt x="138452" y="16286"/>
                  </a:cubicBezTo>
                  <a:cubicBezTo>
                    <a:pt x="138547" y="16285"/>
                    <a:pt x="138642" y="16285"/>
                    <a:pt x="138740" y="16285"/>
                  </a:cubicBezTo>
                  <a:cubicBezTo>
                    <a:pt x="140518" y="16285"/>
                    <a:pt x="142716" y="16460"/>
                    <a:pt x="143014" y="16579"/>
                  </a:cubicBezTo>
                  <a:cubicBezTo>
                    <a:pt x="143094" y="16609"/>
                    <a:pt x="143213" y="16620"/>
                    <a:pt x="143350" y="16620"/>
                  </a:cubicBezTo>
                  <a:cubicBezTo>
                    <a:pt x="143708" y="16620"/>
                    <a:pt x="144195" y="16546"/>
                    <a:pt x="144463" y="16546"/>
                  </a:cubicBezTo>
                  <a:cubicBezTo>
                    <a:pt x="144522" y="16546"/>
                    <a:pt x="144570" y="16550"/>
                    <a:pt x="144604" y="16558"/>
                  </a:cubicBezTo>
                  <a:cubicBezTo>
                    <a:pt x="144665" y="16568"/>
                    <a:pt x="144723" y="16572"/>
                    <a:pt x="144776" y="16572"/>
                  </a:cubicBezTo>
                  <a:cubicBezTo>
                    <a:pt x="144958" y="16572"/>
                    <a:pt x="145076" y="16523"/>
                    <a:pt x="145043" y="16474"/>
                  </a:cubicBezTo>
                  <a:cubicBezTo>
                    <a:pt x="145043" y="16433"/>
                    <a:pt x="144374" y="16328"/>
                    <a:pt x="144144" y="16265"/>
                  </a:cubicBezTo>
                  <a:cubicBezTo>
                    <a:pt x="143893" y="16223"/>
                    <a:pt x="143746" y="15868"/>
                    <a:pt x="143767" y="15742"/>
                  </a:cubicBezTo>
                  <a:cubicBezTo>
                    <a:pt x="143767" y="15714"/>
                    <a:pt x="143747" y="15703"/>
                    <a:pt x="143715" y="15703"/>
                  </a:cubicBezTo>
                  <a:cubicBezTo>
                    <a:pt x="143605" y="15703"/>
                    <a:pt x="143355" y="15835"/>
                    <a:pt x="143307" y="15868"/>
                  </a:cubicBezTo>
                  <a:cubicBezTo>
                    <a:pt x="143253" y="15908"/>
                    <a:pt x="143024" y="15931"/>
                    <a:pt x="142728" y="15931"/>
                  </a:cubicBezTo>
                  <a:cubicBezTo>
                    <a:pt x="142566" y="15931"/>
                    <a:pt x="142383" y="15924"/>
                    <a:pt x="142198" y="15910"/>
                  </a:cubicBezTo>
                  <a:lnTo>
                    <a:pt x="141779" y="15910"/>
                  </a:lnTo>
                  <a:cubicBezTo>
                    <a:pt x="141766" y="15910"/>
                    <a:pt x="141752" y="15911"/>
                    <a:pt x="141739" y="15911"/>
                  </a:cubicBezTo>
                  <a:cubicBezTo>
                    <a:pt x="141405" y="15911"/>
                    <a:pt x="141083" y="15712"/>
                    <a:pt x="140742" y="15712"/>
                  </a:cubicBezTo>
                  <a:cubicBezTo>
                    <a:pt x="140670" y="15712"/>
                    <a:pt x="140598" y="15721"/>
                    <a:pt x="140524" y="15742"/>
                  </a:cubicBezTo>
                  <a:cubicBezTo>
                    <a:pt x="140510" y="15742"/>
                    <a:pt x="140477" y="15733"/>
                    <a:pt x="140451" y="15733"/>
                  </a:cubicBezTo>
                  <a:cubicBezTo>
                    <a:pt x="140438" y="15733"/>
                    <a:pt x="140426" y="15735"/>
                    <a:pt x="140419" y="15742"/>
                  </a:cubicBezTo>
                  <a:lnTo>
                    <a:pt x="139666" y="16161"/>
                  </a:lnTo>
                  <a:cubicBezTo>
                    <a:pt x="138766" y="16035"/>
                    <a:pt x="138808" y="15658"/>
                    <a:pt x="139080" y="15638"/>
                  </a:cubicBezTo>
                  <a:cubicBezTo>
                    <a:pt x="139373" y="15617"/>
                    <a:pt x="139854" y="15533"/>
                    <a:pt x="139917" y="15491"/>
                  </a:cubicBezTo>
                  <a:cubicBezTo>
                    <a:pt x="139983" y="15451"/>
                    <a:pt x="139074" y="15437"/>
                    <a:pt x="138165" y="15437"/>
                  </a:cubicBezTo>
                  <a:cubicBezTo>
                    <a:pt x="137640" y="15437"/>
                    <a:pt x="137116" y="15442"/>
                    <a:pt x="136779" y="15449"/>
                  </a:cubicBezTo>
                  <a:cubicBezTo>
                    <a:pt x="136690" y="15453"/>
                    <a:pt x="136603" y="15455"/>
                    <a:pt x="136517" y="15455"/>
                  </a:cubicBezTo>
                  <a:cubicBezTo>
                    <a:pt x="135734" y="15455"/>
                    <a:pt x="135105" y="15297"/>
                    <a:pt x="135105" y="15240"/>
                  </a:cubicBezTo>
                  <a:cubicBezTo>
                    <a:pt x="135105" y="15198"/>
                    <a:pt x="135837" y="15114"/>
                    <a:pt x="136109" y="15114"/>
                  </a:cubicBezTo>
                  <a:cubicBezTo>
                    <a:pt x="136343" y="15114"/>
                    <a:pt x="136888" y="14987"/>
                    <a:pt x="137044" y="14987"/>
                  </a:cubicBezTo>
                  <a:cubicBezTo>
                    <a:pt x="137055" y="14987"/>
                    <a:pt x="137065" y="14988"/>
                    <a:pt x="137072" y="14989"/>
                  </a:cubicBezTo>
                  <a:cubicBezTo>
                    <a:pt x="137124" y="14998"/>
                    <a:pt x="137215" y="15003"/>
                    <a:pt x="137324" y="15003"/>
                  </a:cubicBezTo>
                  <a:cubicBezTo>
                    <a:pt x="137477" y="15003"/>
                    <a:pt x="137665" y="14993"/>
                    <a:pt x="137825" y="14968"/>
                  </a:cubicBezTo>
                  <a:lnTo>
                    <a:pt x="137804" y="14570"/>
                  </a:lnTo>
                  <a:lnTo>
                    <a:pt x="137804" y="14466"/>
                  </a:lnTo>
                  <a:cubicBezTo>
                    <a:pt x="138139" y="14340"/>
                    <a:pt x="138139" y="14131"/>
                    <a:pt x="138076" y="14089"/>
                  </a:cubicBezTo>
                  <a:cubicBezTo>
                    <a:pt x="137992" y="14068"/>
                    <a:pt x="137971" y="13880"/>
                    <a:pt x="137992" y="13838"/>
                  </a:cubicBezTo>
                  <a:cubicBezTo>
                    <a:pt x="138001" y="13801"/>
                    <a:pt x="138127" y="13785"/>
                    <a:pt x="138281" y="13785"/>
                  </a:cubicBezTo>
                  <a:cubicBezTo>
                    <a:pt x="138479" y="13785"/>
                    <a:pt x="138723" y="13812"/>
                    <a:pt x="138829" y="13859"/>
                  </a:cubicBezTo>
                  <a:cubicBezTo>
                    <a:pt x="138885" y="13881"/>
                    <a:pt x="138939" y="13890"/>
                    <a:pt x="138988" y="13890"/>
                  </a:cubicBezTo>
                  <a:cubicBezTo>
                    <a:pt x="139126" y="13890"/>
                    <a:pt x="139232" y="13821"/>
                    <a:pt x="139248" y="13775"/>
                  </a:cubicBezTo>
                  <a:cubicBezTo>
                    <a:pt x="139255" y="13761"/>
                    <a:pt x="139430" y="13754"/>
                    <a:pt x="139677" y="13754"/>
                  </a:cubicBezTo>
                  <a:cubicBezTo>
                    <a:pt x="140127" y="13754"/>
                    <a:pt x="140814" y="13777"/>
                    <a:pt x="141152" y="13817"/>
                  </a:cubicBezTo>
                  <a:cubicBezTo>
                    <a:pt x="141675" y="13859"/>
                    <a:pt x="142093" y="14026"/>
                    <a:pt x="142093" y="14068"/>
                  </a:cubicBezTo>
                  <a:cubicBezTo>
                    <a:pt x="142093" y="14131"/>
                    <a:pt x="141884" y="14257"/>
                    <a:pt x="141779" y="14278"/>
                  </a:cubicBezTo>
                  <a:cubicBezTo>
                    <a:pt x="141675" y="14340"/>
                    <a:pt x="142114" y="14487"/>
                    <a:pt x="142742" y="14654"/>
                  </a:cubicBezTo>
                  <a:lnTo>
                    <a:pt x="143307" y="14591"/>
                  </a:lnTo>
                  <a:lnTo>
                    <a:pt x="143683" y="14550"/>
                  </a:lnTo>
                  <a:cubicBezTo>
                    <a:pt x="144144" y="14654"/>
                    <a:pt x="145148" y="14905"/>
                    <a:pt x="145420" y="14905"/>
                  </a:cubicBezTo>
                  <a:cubicBezTo>
                    <a:pt x="145671" y="14905"/>
                    <a:pt x="146152" y="14717"/>
                    <a:pt x="146487" y="14508"/>
                  </a:cubicBezTo>
                  <a:lnTo>
                    <a:pt x="146759" y="14382"/>
                  </a:lnTo>
                  <a:lnTo>
                    <a:pt x="146989" y="14257"/>
                  </a:lnTo>
                  <a:cubicBezTo>
                    <a:pt x="147167" y="14186"/>
                    <a:pt x="147284" y="14161"/>
                    <a:pt x="147345" y="14161"/>
                  </a:cubicBezTo>
                  <a:cubicBezTo>
                    <a:pt x="147392" y="14161"/>
                    <a:pt x="147405" y="14176"/>
                    <a:pt x="147387" y="14194"/>
                  </a:cubicBezTo>
                  <a:cubicBezTo>
                    <a:pt x="147345" y="14257"/>
                    <a:pt x="147701" y="14487"/>
                    <a:pt x="147826" y="14550"/>
                  </a:cubicBezTo>
                  <a:cubicBezTo>
                    <a:pt x="147863" y="14568"/>
                    <a:pt x="147921" y="14576"/>
                    <a:pt x="147988" y="14576"/>
                  </a:cubicBezTo>
                  <a:cubicBezTo>
                    <a:pt x="148149" y="14576"/>
                    <a:pt x="148359" y="14531"/>
                    <a:pt x="148433" y="14487"/>
                  </a:cubicBezTo>
                  <a:cubicBezTo>
                    <a:pt x="148496" y="14445"/>
                    <a:pt x="148580" y="14298"/>
                    <a:pt x="148580" y="14257"/>
                  </a:cubicBezTo>
                  <a:cubicBezTo>
                    <a:pt x="148580" y="14194"/>
                    <a:pt x="148287" y="14131"/>
                    <a:pt x="148161" y="14089"/>
                  </a:cubicBezTo>
                  <a:cubicBezTo>
                    <a:pt x="148060" y="14069"/>
                    <a:pt x="148348" y="13816"/>
                    <a:pt x="148519" y="13816"/>
                  </a:cubicBezTo>
                  <a:cubicBezTo>
                    <a:pt x="148525" y="13816"/>
                    <a:pt x="148531" y="13816"/>
                    <a:pt x="148538" y="13817"/>
                  </a:cubicBezTo>
                  <a:cubicBezTo>
                    <a:pt x="148705" y="13817"/>
                    <a:pt x="149333" y="13964"/>
                    <a:pt x="149940" y="14131"/>
                  </a:cubicBezTo>
                  <a:lnTo>
                    <a:pt x="150463" y="13775"/>
                  </a:lnTo>
                  <a:lnTo>
                    <a:pt x="150525" y="13754"/>
                  </a:lnTo>
                  <a:cubicBezTo>
                    <a:pt x="150527" y="13754"/>
                    <a:pt x="150529" y="13753"/>
                    <a:pt x="150532" y="13753"/>
                  </a:cubicBezTo>
                  <a:cubicBezTo>
                    <a:pt x="150585" y="13753"/>
                    <a:pt x="150780" y="13968"/>
                    <a:pt x="150860" y="14068"/>
                  </a:cubicBezTo>
                  <a:cubicBezTo>
                    <a:pt x="150871" y="14090"/>
                    <a:pt x="150900" y="14099"/>
                    <a:pt x="150937" y="14099"/>
                  </a:cubicBezTo>
                  <a:cubicBezTo>
                    <a:pt x="151041" y="14099"/>
                    <a:pt x="151212" y="14031"/>
                    <a:pt x="151258" y="13985"/>
                  </a:cubicBezTo>
                  <a:cubicBezTo>
                    <a:pt x="151300" y="13943"/>
                    <a:pt x="151948" y="13775"/>
                    <a:pt x="152157" y="13733"/>
                  </a:cubicBezTo>
                  <a:cubicBezTo>
                    <a:pt x="152164" y="13733"/>
                    <a:pt x="152171" y="13732"/>
                    <a:pt x="152177" y="13732"/>
                  </a:cubicBezTo>
                  <a:cubicBezTo>
                    <a:pt x="152379" y="13732"/>
                    <a:pt x="152555" y="14031"/>
                    <a:pt x="152555" y="14173"/>
                  </a:cubicBezTo>
                  <a:cubicBezTo>
                    <a:pt x="152555" y="14272"/>
                    <a:pt x="152688" y="14298"/>
                    <a:pt x="152809" y="14298"/>
                  </a:cubicBezTo>
                  <a:cubicBezTo>
                    <a:pt x="152892" y="14298"/>
                    <a:pt x="152969" y="14286"/>
                    <a:pt x="152994" y="14278"/>
                  </a:cubicBezTo>
                  <a:cubicBezTo>
                    <a:pt x="153002" y="14276"/>
                    <a:pt x="153011" y="14275"/>
                    <a:pt x="153022" y="14275"/>
                  </a:cubicBezTo>
                  <a:cubicBezTo>
                    <a:pt x="153133" y="14275"/>
                    <a:pt x="153399" y="14363"/>
                    <a:pt x="153476" y="14382"/>
                  </a:cubicBezTo>
                  <a:cubicBezTo>
                    <a:pt x="153559" y="14403"/>
                    <a:pt x="153476" y="14591"/>
                    <a:pt x="153455" y="14654"/>
                  </a:cubicBezTo>
                  <a:cubicBezTo>
                    <a:pt x="153413" y="14696"/>
                    <a:pt x="153810" y="14717"/>
                    <a:pt x="153936" y="14717"/>
                  </a:cubicBezTo>
                  <a:cubicBezTo>
                    <a:pt x="154082" y="14717"/>
                    <a:pt x="154334" y="14508"/>
                    <a:pt x="154417" y="14403"/>
                  </a:cubicBezTo>
                  <a:cubicBezTo>
                    <a:pt x="154501" y="14298"/>
                    <a:pt x="154082" y="14173"/>
                    <a:pt x="153936" y="14173"/>
                  </a:cubicBezTo>
                  <a:cubicBezTo>
                    <a:pt x="153810" y="14173"/>
                    <a:pt x="153559" y="13880"/>
                    <a:pt x="153497" y="13754"/>
                  </a:cubicBezTo>
                  <a:cubicBezTo>
                    <a:pt x="153491" y="13740"/>
                    <a:pt x="153509" y="13734"/>
                    <a:pt x="153546" y="13734"/>
                  </a:cubicBezTo>
                  <a:cubicBezTo>
                    <a:pt x="153782" y="13734"/>
                    <a:pt x="154793" y="13990"/>
                    <a:pt x="155191" y="14026"/>
                  </a:cubicBezTo>
                  <a:cubicBezTo>
                    <a:pt x="155216" y="14028"/>
                    <a:pt x="155242" y="14028"/>
                    <a:pt x="155267" y="14028"/>
                  </a:cubicBezTo>
                  <a:cubicBezTo>
                    <a:pt x="155724" y="14028"/>
                    <a:pt x="156177" y="13855"/>
                    <a:pt x="156217" y="13775"/>
                  </a:cubicBezTo>
                  <a:cubicBezTo>
                    <a:pt x="156279" y="13713"/>
                    <a:pt x="156133" y="13524"/>
                    <a:pt x="156091" y="13461"/>
                  </a:cubicBezTo>
                  <a:cubicBezTo>
                    <a:pt x="156007" y="13420"/>
                    <a:pt x="155359" y="13399"/>
                    <a:pt x="155129" y="13399"/>
                  </a:cubicBezTo>
                  <a:cubicBezTo>
                    <a:pt x="154857" y="13399"/>
                    <a:pt x="154606" y="13210"/>
                    <a:pt x="154564" y="13127"/>
                  </a:cubicBezTo>
                  <a:cubicBezTo>
                    <a:pt x="154543" y="13085"/>
                    <a:pt x="154250" y="13022"/>
                    <a:pt x="154187" y="13022"/>
                  </a:cubicBezTo>
                  <a:cubicBezTo>
                    <a:pt x="154103" y="13022"/>
                    <a:pt x="153978" y="12876"/>
                    <a:pt x="153936" y="12813"/>
                  </a:cubicBezTo>
                  <a:cubicBezTo>
                    <a:pt x="153915" y="12771"/>
                    <a:pt x="153141" y="12771"/>
                    <a:pt x="152848" y="12771"/>
                  </a:cubicBezTo>
                  <a:cubicBezTo>
                    <a:pt x="152555" y="12771"/>
                    <a:pt x="152304" y="12938"/>
                    <a:pt x="152304" y="13001"/>
                  </a:cubicBezTo>
                  <a:cubicBezTo>
                    <a:pt x="152304" y="13043"/>
                    <a:pt x="151739" y="13106"/>
                    <a:pt x="151572" y="13106"/>
                  </a:cubicBezTo>
                  <a:cubicBezTo>
                    <a:pt x="151362" y="13106"/>
                    <a:pt x="150777" y="12876"/>
                    <a:pt x="150630" y="12771"/>
                  </a:cubicBezTo>
                  <a:cubicBezTo>
                    <a:pt x="150442" y="12666"/>
                    <a:pt x="150630" y="12290"/>
                    <a:pt x="150735" y="12185"/>
                  </a:cubicBezTo>
                  <a:cubicBezTo>
                    <a:pt x="150839" y="12081"/>
                    <a:pt x="150777" y="11871"/>
                    <a:pt x="150693" y="11829"/>
                  </a:cubicBezTo>
                  <a:cubicBezTo>
                    <a:pt x="150630" y="11767"/>
                    <a:pt x="150902" y="11641"/>
                    <a:pt x="151049" y="11620"/>
                  </a:cubicBezTo>
                  <a:cubicBezTo>
                    <a:pt x="151161" y="11588"/>
                    <a:pt x="150866" y="11482"/>
                    <a:pt x="150638" y="11482"/>
                  </a:cubicBezTo>
                  <a:cubicBezTo>
                    <a:pt x="150569" y="11482"/>
                    <a:pt x="150506" y="11491"/>
                    <a:pt x="150463" y="11516"/>
                  </a:cubicBezTo>
                  <a:cubicBezTo>
                    <a:pt x="150375" y="11564"/>
                    <a:pt x="150251" y="11581"/>
                    <a:pt x="150137" y="11581"/>
                  </a:cubicBezTo>
                  <a:cubicBezTo>
                    <a:pt x="150007" y="11581"/>
                    <a:pt x="149889" y="11559"/>
                    <a:pt x="149856" y="11537"/>
                  </a:cubicBezTo>
                  <a:cubicBezTo>
                    <a:pt x="149853" y="11535"/>
                    <a:pt x="149850" y="11535"/>
                    <a:pt x="149846" y="11535"/>
                  </a:cubicBezTo>
                  <a:cubicBezTo>
                    <a:pt x="149778" y="11535"/>
                    <a:pt x="149495" y="11687"/>
                    <a:pt x="149416" y="11746"/>
                  </a:cubicBezTo>
                  <a:cubicBezTo>
                    <a:pt x="149375" y="11767"/>
                    <a:pt x="149260" y="11777"/>
                    <a:pt x="149105" y="11777"/>
                  </a:cubicBezTo>
                  <a:cubicBezTo>
                    <a:pt x="148951" y="11777"/>
                    <a:pt x="148757" y="11767"/>
                    <a:pt x="148559" y="11746"/>
                  </a:cubicBezTo>
                  <a:lnTo>
                    <a:pt x="148245" y="11725"/>
                  </a:lnTo>
                  <a:lnTo>
                    <a:pt x="147931" y="11683"/>
                  </a:lnTo>
                  <a:cubicBezTo>
                    <a:pt x="147596" y="11725"/>
                    <a:pt x="146885" y="11725"/>
                    <a:pt x="146717" y="11725"/>
                  </a:cubicBezTo>
                  <a:cubicBezTo>
                    <a:pt x="146571" y="11725"/>
                    <a:pt x="146906" y="11432"/>
                    <a:pt x="147094" y="11348"/>
                  </a:cubicBezTo>
                  <a:cubicBezTo>
                    <a:pt x="147282" y="11265"/>
                    <a:pt x="147178" y="11160"/>
                    <a:pt x="146864" y="11097"/>
                  </a:cubicBezTo>
                  <a:lnTo>
                    <a:pt x="146592" y="10993"/>
                  </a:lnTo>
                  <a:lnTo>
                    <a:pt x="146487" y="10951"/>
                  </a:lnTo>
                  <a:cubicBezTo>
                    <a:pt x="146383" y="10804"/>
                    <a:pt x="146968" y="10637"/>
                    <a:pt x="147136" y="10637"/>
                  </a:cubicBezTo>
                  <a:cubicBezTo>
                    <a:pt x="147303" y="10637"/>
                    <a:pt x="148015" y="10888"/>
                    <a:pt x="148182" y="10951"/>
                  </a:cubicBezTo>
                  <a:cubicBezTo>
                    <a:pt x="148370" y="11055"/>
                    <a:pt x="148161" y="11160"/>
                    <a:pt x="148056" y="11202"/>
                  </a:cubicBezTo>
                  <a:cubicBezTo>
                    <a:pt x="147952" y="11202"/>
                    <a:pt x="147868" y="11348"/>
                    <a:pt x="147868" y="11411"/>
                  </a:cubicBezTo>
                  <a:cubicBezTo>
                    <a:pt x="147868" y="11443"/>
                    <a:pt x="148407" y="11558"/>
                    <a:pt x="148805" y="11558"/>
                  </a:cubicBezTo>
                  <a:cubicBezTo>
                    <a:pt x="148933" y="11558"/>
                    <a:pt x="149047" y="11546"/>
                    <a:pt x="149124" y="11516"/>
                  </a:cubicBezTo>
                  <a:cubicBezTo>
                    <a:pt x="149437" y="11369"/>
                    <a:pt x="150651" y="11034"/>
                    <a:pt x="150986" y="10951"/>
                  </a:cubicBezTo>
                  <a:cubicBezTo>
                    <a:pt x="151043" y="10941"/>
                    <a:pt x="151103" y="10937"/>
                    <a:pt x="151163" y="10937"/>
                  </a:cubicBezTo>
                  <a:cubicBezTo>
                    <a:pt x="151499" y="10937"/>
                    <a:pt x="151853" y="11068"/>
                    <a:pt x="151906" y="11139"/>
                  </a:cubicBezTo>
                  <a:cubicBezTo>
                    <a:pt x="151948" y="11223"/>
                    <a:pt x="152513" y="11306"/>
                    <a:pt x="153141" y="11327"/>
                  </a:cubicBezTo>
                  <a:lnTo>
                    <a:pt x="153622" y="11223"/>
                  </a:lnTo>
                  <a:cubicBezTo>
                    <a:pt x="153915" y="11184"/>
                    <a:pt x="154190" y="11053"/>
                    <a:pt x="154498" y="11053"/>
                  </a:cubicBezTo>
                  <a:cubicBezTo>
                    <a:pt x="154520" y="11053"/>
                    <a:pt x="154542" y="11054"/>
                    <a:pt x="154564" y="11055"/>
                  </a:cubicBezTo>
                  <a:lnTo>
                    <a:pt x="154606" y="11055"/>
                  </a:lnTo>
                  <a:cubicBezTo>
                    <a:pt x="154626" y="11139"/>
                    <a:pt x="154334" y="11244"/>
                    <a:pt x="154229" y="11265"/>
                  </a:cubicBezTo>
                  <a:cubicBezTo>
                    <a:pt x="154124" y="11306"/>
                    <a:pt x="154082" y="11453"/>
                    <a:pt x="154082" y="11474"/>
                  </a:cubicBezTo>
                  <a:cubicBezTo>
                    <a:pt x="154082" y="11516"/>
                    <a:pt x="154354" y="11767"/>
                    <a:pt x="154459" y="11788"/>
                  </a:cubicBezTo>
                  <a:cubicBezTo>
                    <a:pt x="154606" y="11788"/>
                    <a:pt x="154878" y="11871"/>
                    <a:pt x="154982" y="11913"/>
                  </a:cubicBezTo>
                  <a:cubicBezTo>
                    <a:pt x="155087" y="11934"/>
                    <a:pt x="155924" y="12269"/>
                    <a:pt x="156279" y="12269"/>
                  </a:cubicBezTo>
                  <a:cubicBezTo>
                    <a:pt x="156614" y="12269"/>
                    <a:pt x="156803" y="12164"/>
                    <a:pt x="156698" y="12039"/>
                  </a:cubicBezTo>
                  <a:lnTo>
                    <a:pt x="156614" y="11955"/>
                  </a:lnTo>
                  <a:lnTo>
                    <a:pt x="156510" y="11871"/>
                  </a:lnTo>
                  <a:cubicBezTo>
                    <a:pt x="156300" y="11725"/>
                    <a:pt x="156928" y="11599"/>
                    <a:pt x="157158" y="11599"/>
                  </a:cubicBezTo>
                  <a:cubicBezTo>
                    <a:pt x="157388" y="11599"/>
                    <a:pt x="157577" y="11202"/>
                    <a:pt x="157577" y="11076"/>
                  </a:cubicBezTo>
                  <a:cubicBezTo>
                    <a:pt x="157577" y="10972"/>
                    <a:pt x="158016" y="10804"/>
                    <a:pt x="158183" y="10783"/>
                  </a:cubicBezTo>
                  <a:cubicBezTo>
                    <a:pt x="158330" y="10783"/>
                    <a:pt x="158267" y="10386"/>
                    <a:pt x="158183" y="10260"/>
                  </a:cubicBezTo>
                  <a:cubicBezTo>
                    <a:pt x="158161" y="10226"/>
                    <a:pt x="158112" y="10212"/>
                    <a:pt x="158051" y="10212"/>
                  </a:cubicBezTo>
                  <a:cubicBezTo>
                    <a:pt x="157885" y="10212"/>
                    <a:pt x="157626" y="10315"/>
                    <a:pt x="157535" y="10407"/>
                  </a:cubicBezTo>
                  <a:cubicBezTo>
                    <a:pt x="157412" y="10530"/>
                    <a:pt x="157096" y="10579"/>
                    <a:pt x="156787" y="10579"/>
                  </a:cubicBezTo>
                  <a:cubicBezTo>
                    <a:pt x="156728" y="10579"/>
                    <a:pt x="156671" y="10577"/>
                    <a:pt x="156614" y="10574"/>
                  </a:cubicBezTo>
                  <a:lnTo>
                    <a:pt x="156426" y="10700"/>
                  </a:lnTo>
                  <a:cubicBezTo>
                    <a:pt x="156344" y="10760"/>
                    <a:pt x="156270" y="10781"/>
                    <a:pt x="156201" y="10781"/>
                  </a:cubicBezTo>
                  <a:cubicBezTo>
                    <a:pt x="156031" y="10781"/>
                    <a:pt x="155890" y="10650"/>
                    <a:pt x="155722" y="10650"/>
                  </a:cubicBezTo>
                  <a:cubicBezTo>
                    <a:pt x="155699" y="10650"/>
                    <a:pt x="155676" y="10652"/>
                    <a:pt x="155652" y="10658"/>
                  </a:cubicBezTo>
                  <a:cubicBezTo>
                    <a:pt x="155521" y="10684"/>
                    <a:pt x="155384" y="10692"/>
                    <a:pt x="155244" y="10692"/>
                  </a:cubicBezTo>
                  <a:cubicBezTo>
                    <a:pt x="155034" y="10692"/>
                    <a:pt x="154818" y="10674"/>
                    <a:pt x="154610" y="10674"/>
                  </a:cubicBezTo>
                  <a:cubicBezTo>
                    <a:pt x="154401" y="10674"/>
                    <a:pt x="154200" y="10692"/>
                    <a:pt x="154020" y="10762"/>
                  </a:cubicBezTo>
                  <a:lnTo>
                    <a:pt x="153476" y="10972"/>
                  </a:lnTo>
                  <a:cubicBezTo>
                    <a:pt x="152932" y="10972"/>
                    <a:pt x="152304" y="10595"/>
                    <a:pt x="152241" y="10490"/>
                  </a:cubicBezTo>
                  <a:cubicBezTo>
                    <a:pt x="152199" y="10386"/>
                    <a:pt x="152471" y="10156"/>
                    <a:pt x="152576" y="10093"/>
                  </a:cubicBezTo>
                  <a:cubicBezTo>
                    <a:pt x="152681" y="10051"/>
                    <a:pt x="152722" y="9946"/>
                    <a:pt x="152660" y="9863"/>
                  </a:cubicBezTo>
                  <a:cubicBezTo>
                    <a:pt x="152635" y="9814"/>
                    <a:pt x="152435" y="9780"/>
                    <a:pt x="152157" y="9780"/>
                  </a:cubicBezTo>
                  <a:cubicBezTo>
                    <a:pt x="151956" y="9780"/>
                    <a:pt x="151713" y="9798"/>
                    <a:pt x="151467" y="9842"/>
                  </a:cubicBezTo>
                  <a:lnTo>
                    <a:pt x="151174" y="10114"/>
                  </a:lnTo>
                  <a:lnTo>
                    <a:pt x="151153" y="10156"/>
                  </a:lnTo>
                  <a:cubicBezTo>
                    <a:pt x="151049" y="10114"/>
                    <a:pt x="151111" y="9779"/>
                    <a:pt x="151174" y="9674"/>
                  </a:cubicBezTo>
                  <a:cubicBezTo>
                    <a:pt x="151216" y="9570"/>
                    <a:pt x="151739" y="9444"/>
                    <a:pt x="151927" y="9423"/>
                  </a:cubicBezTo>
                  <a:cubicBezTo>
                    <a:pt x="152116" y="9381"/>
                    <a:pt x="152262" y="9109"/>
                    <a:pt x="152262" y="9026"/>
                  </a:cubicBezTo>
                  <a:cubicBezTo>
                    <a:pt x="152262" y="9015"/>
                    <a:pt x="152267" y="9011"/>
                    <a:pt x="152275" y="9011"/>
                  </a:cubicBezTo>
                  <a:cubicBezTo>
                    <a:pt x="152337" y="9011"/>
                    <a:pt x="152599" y="9245"/>
                    <a:pt x="152764" y="9319"/>
                  </a:cubicBezTo>
                  <a:cubicBezTo>
                    <a:pt x="152932" y="9381"/>
                    <a:pt x="153371" y="9549"/>
                    <a:pt x="153727" y="9674"/>
                  </a:cubicBezTo>
                  <a:lnTo>
                    <a:pt x="153999" y="9800"/>
                  </a:lnTo>
                  <a:lnTo>
                    <a:pt x="154292" y="9967"/>
                  </a:lnTo>
                  <a:cubicBezTo>
                    <a:pt x="154668" y="10072"/>
                    <a:pt x="154668" y="10302"/>
                    <a:pt x="154564" y="10365"/>
                  </a:cubicBezTo>
                  <a:cubicBezTo>
                    <a:pt x="154459" y="10407"/>
                    <a:pt x="155610" y="10407"/>
                    <a:pt x="156007" y="10407"/>
                  </a:cubicBezTo>
                  <a:cubicBezTo>
                    <a:pt x="156405" y="10407"/>
                    <a:pt x="156865" y="9842"/>
                    <a:pt x="156656" y="9695"/>
                  </a:cubicBezTo>
                  <a:cubicBezTo>
                    <a:pt x="156490" y="9579"/>
                    <a:pt x="156853" y="9515"/>
                    <a:pt x="157146" y="9515"/>
                  </a:cubicBezTo>
                  <a:cubicBezTo>
                    <a:pt x="157221" y="9515"/>
                    <a:pt x="157291" y="9519"/>
                    <a:pt x="157347" y="9528"/>
                  </a:cubicBezTo>
                  <a:cubicBezTo>
                    <a:pt x="157408" y="9533"/>
                    <a:pt x="157488" y="9536"/>
                    <a:pt x="157577" y="9536"/>
                  </a:cubicBezTo>
                  <a:cubicBezTo>
                    <a:pt x="157820" y="9536"/>
                    <a:pt x="158131" y="9517"/>
                    <a:pt x="158330" y="9486"/>
                  </a:cubicBezTo>
                  <a:lnTo>
                    <a:pt x="158602" y="9444"/>
                  </a:lnTo>
                  <a:cubicBezTo>
                    <a:pt x="158707" y="9423"/>
                    <a:pt x="158811" y="9340"/>
                    <a:pt x="158916" y="9256"/>
                  </a:cubicBezTo>
                  <a:lnTo>
                    <a:pt x="158937" y="9235"/>
                  </a:lnTo>
                  <a:cubicBezTo>
                    <a:pt x="158958" y="9172"/>
                    <a:pt x="158895" y="9068"/>
                    <a:pt x="158853" y="9047"/>
                  </a:cubicBezTo>
                  <a:cubicBezTo>
                    <a:pt x="158832" y="9026"/>
                    <a:pt x="158916" y="8858"/>
                    <a:pt x="158958" y="8796"/>
                  </a:cubicBezTo>
                  <a:cubicBezTo>
                    <a:pt x="158978" y="8769"/>
                    <a:pt x="158918" y="8759"/>
                    <a:pt x="158821" y="8759"/>
                  </a:cubicBezTo>
                  <a:cubicBezTo>
                    <a:pt x="158614" y="8759"/>
                    <a:pt x="158235" y="8802"/>
                    <a:pt x="158079" y="8816"/>
                  </a:cubicBezTo>
                  <a:cubicBezTo>
                    <a:pt x="158067" y="8818"/>
                    <a:pt x="158054" y="8818"/>
                    <a:pt x="158041" y="8818"/>
                  </a:cubicBezTo>
                  <a:cubicBezTo>
                    <a:pt x="157795" y="8818"/>
                    <a:pt x="157318" y="8646"/>
                    <a:pt x="157179" y="8586"/>
                  </a:cubicBezTo>
                  <a:cubicBezTo>
                    <a:pt x="157054" y="8503"/>
                    <a:pt x="156928" y="8293"/>
                    <a:pt x="156928" y="8210"/>
                  </a:cubicBezTo>
                  <a:cubicBezTo>
                    <a:pt x="156928" y="8126"/>
                    <a:pt x="156384" y="7854"/>
                    <a:pt x="156175" y="7770"/>
                  </a:cubicBezTo>
                  <a:cubicBezTo>
                    <a:pt x="156141" y="7757"/>
                    <a:pt x="156078" y="7751"/>
                    <a:pt x="155996" y="7751"/>
                  </a:cubicBezTo>
                  <a:cubicBezTo>
                    <a:pt x="155718" y="7751"/>
                    <a:pt x="155214" y="7812"/>
                    <a:pt x="154809" y="7812"/>
                  </a:cubicBezTo>
                  <a:cubicBezTo>
                    <a:pt x="154604" y="7812"/>
                    <a:pt x="154424" y="7796"/>
                    <a:pt x="154313" y="7749"/>
                  </a:cubicBezTo>
                  <a:cubicBezTo>
                    <a:pt x="153915" y="7540"/>
                    <a:pt x="153999" y="7184"/>
                    <a:pt x="154145" y="7143"/>
                  </a:cubicBezTo>
                  <a:cubicBezTo>
                    <a:pt x="154313" y="7059"/>
                    <a:pt x="153413" y="6661"/>
                    <a:pt x="153057" y="6536"/>
                  </a:cubicBezTo>
                  <a:cubicBezTo>
                    <a:pt x="152681" y="6410"/>
                    <a:pt x="152429" y="6201"/>
                    <a:pt x="152450" y="6138"/>
                  </a:cubicBezTo>
                  <a:cubicBezTo>
                    <a:pt x="152471" y="6096"/>
                    <a:pt x="151300" y="5762"/>
                    <a:pt x="150860" y="5615"/>
                  </a:cubicBezTo>
                  <a:cubicBezTo>
                    <a:pt x="150421" y="5511"/>
                    <a:pt x="150463" y="5343"/>
                    <a:pt x="150986" y="5259"/>
                  </a:cubicBezTo>
                  <a:lnTo>
                    <a:pt x="151509" y="5448"/>
                  </a:lnTo>
                  <a:cubicBezTo>
                    <a:pt x="152004" y="5635"/>
                    <a:pt x="152498" y="5837"/>
                    <a:pt x="153038" y="5837"/>
                  </a:cubicBezTo>
                  <a:cubicBezTo>
                    <a:pt x="153161" y="5837"/>
                    <a:pt x="153285" y="5827"/>
                    <a:pt x="153413" y="5803"/>
                  </a:cubicBezTo>
                  <a:lnTo>
                    <a:pt x="153476" y="5803"/>
                  </a:lnTo>
                  <a:cubicBezTo>
                    <a:pt x="153559" y="5866"/>
                    <a:pt x="153517" y="6117"/>
                    <a:pt x="153476" y="6201"/>
                  </a:cubicBezTo>
                  <a:cubicBezTo>
                    <a:pt x="153413" y="6306"/>
                    <a:pt x="153831" y="6536"/>
                    <a:pt x="154020" y="6599"/>
                  </a:cubicBezTo>
                  <a:cubicBezTo>
                    <a:pt x="154051" y="6609"/>
                    <a:pt x="154088" y="6614"/>
                    <a:pt x="154127" y="6614"/>
                  </a:cubicBezTo>
                  <a:cubicBezTo>
                    <a:pt x="154321" y="6614"/>
                    <a:pt x="154581" y="6501"/>
                    <a:pt x="154668" y="6431"/>
                  </a:cubicBezTo>
                  <a:cubicBezTo>
                    <a:pt x="154691" y="6413"/>
                    <a:pt x="154721" y="6406"/>
                    <a:pt x="154757" y="6406"/>
                  </a:cubicBezTo>
                  <a:cubicBezTo>
                    <a:pt x="154887" y="6406"/>
                    <a:pt x="155079" y="6507"/>
                    <a:pt x="155129" y="6557"/>
                  </a:cubicBezTo>
                  <a:cubicBezTo>
                    <a:pt x="155170" y="6640"/>
                    <a:pt x="154940" y="6745"/>
                    <a:pt x="154815" y="6766"/>
                  </a:cubicBezTo>
                  <a:cubicBezTo>
                    <a:pt x="154647" y="6808"/>
                    <a:pt x="154982" y="6954"/>
                    <a:pt x="155129" y="6975"/>
                  </a:cubicBezTo>
                  <a:cubicBezTo>
                    <a:pt x="155145" y="6983"/>
                    <a:pt x="155173" y="6987"/>
                    <a:pt x="155211" y="6987"/>
                  </a:cubicBezTo>
                  <a:cubicBezTo>
                    <a:pt x="155445" y="6987"/>
                    <a:pt x="156036" y="6848"/>
                    <a:pt x="156299" y="6848"/>
                  </a:cubicBezTo>
                  <a:cubicBezTo>
                    <a:pt x="156315" y="6848"/>
                    <a:pt x="156329" y="6849"/>
                    <a:pt x="156342" y="6850"/>
                  </a:cubicBezTo>
                  <a:cubicBezTo>
                    <a:pt x="156635" y="6871"/>
                    <a:pt x="157263" y="7247"/>
                    <a:pt x="157451" y="7352"/>
                  </a:cubicBezTo>
                  <a:cubicBezTo>
                    <a:pt x="157608" y="7439"/>
                    <a:pt x="157750" y="7483"/>
                    <a:pt x="157818" y="7483"/>
                  </a:cubicBezTo>
                  <a:cubicBezTo>
                    <a:pt x="157831" y="7483"/>
                    <a:pt x="157842" y="7481"/>
                    <a:pt x="157849" y="7477"/>
                  </a:cubicBezTo>
                  <a:cubicBezTo>
                    <a:pt x="157854" y="7472"/>
                    <a:pt x="157874" y="7469"/>
                    <a:pt x="157904" y="7469"/>
                  </a:cubicBezTo>
                  <a:cubicBezTo>
                    <a:pt x="157996" y="7469"/>
                    <a:pt x="158189" y="7493"/>
                    <a:pt x="158393" y="7540"/>
                  </a:cubicBezTo>
                  <a:lnTo>
                    <a:pt x="158623" y="7603"/>
                  </a:lnTo>
                  <a:lnTo>
                    <a:pt x="158727" y="7645"/>
                  </a:lnTo>
                  <a:cubicBezTo>
                    <a:pt x="158832" y="7749"/>
                    <a:pt x="158393" y="8210"/>
                    <a:pt x="158183" y="8377"/>
                  </a:cubicBezTo>
                  <a:cubicBezTo>
                    <a:pt x="158075" y="8453"/>
                    <a:pt x="158186" y="8490"/>
                    <a:pt x="158444" y="8490"/>
                  </a:cubicBezTo>
                  <a:cubicBezTo>
                    <a:pt x="158683" y="8490"/>
                    <a:pt x="159048" y="8458"/>
                    <a:pt x="159481" y="8398"/>
                  </a:cubicBezTo>
                  <a:lnTo>
                    <a:pt x="160276" y="8272"/>
                  </a:lnTo>
                  <a:cubicBezTo>
                    <a:pt x="160318" y="8272"/>
                    <a:pt x="160360" y="8189"/>
                    <a:pt x="160401" y="8126"/>
                  </a:cubicBezTo>
                  <a:lnTo>
                    <a:pt x="160422" y="8105"/>
                  </a:lnTo>
                  <a:cubicBezTo>
                    <a:pt x="160464" y="8063"/>
                    <a:pt x="160380" y="7959"/>
                    <a:pt x="160360" y="7896"/>
                  </a:cubicBezTo>
                  <a:cubicBezTo>
                    <a:pt x="160318" y="7854"/>
                    <a:pt x="160506" y="7791"/>
                    <a:pt x="160736" y="7749"/>
                  </a:cubicBezTo>
                  <a:lnTo>
                    <a:pt x="160904" y="7666"/>
                  </a:lnTo>
                  <a:lnTo>
                    <a:pt x="161050" y="7582"/>
                  </a:lnTo>
                  <a:cubicBezTo>
                    <a:pt x="161154" y="7504"/>
                    <a:pt x="161307" y="7482"/>
                    <a:pt x="161417" y="7482"/>
                  </a:cubicBezTo>
                  <a:cubicBezTo>
                    <a:pt x="161485" y="7482"/>
                    <a:pt x="161536" y="7490"/>
                    <a:pt x="161552" y="7498"/>
                  </a:cubicBezTo>
                  <a:cubicBezTo>
                    <a:pt x="161554" y="7501"/>
                    <a:pt x="161557" y="7502"/>
                    <a:pt x="161561" y="7502"/>
                  </a:cubicBezTo>
                  <a:cubicBezTo>
                    <a:pt x="161650" y="7502"/>
                    <a:pt x="162111" y="6744"/>
                    <a:pt x="162494" y="6724"/>
                  </a:cubicBezTo>
                  <a:cubicBezTo>
                    <a:pt x="162891" y="6703"/>
                    <a:pt x="162473" y="6515"/>
                    <a:pt x="162201" y="6452"/>
                  </a:cubicBezTo>
                  <a:cubicBezTo>
                    <a:pt x="161950" y="6410"/>
                    <a:pt x="161866" y="6180"/>
                    <a:pt x="161929" y="6096"/>
                  </a:cubicBezTo>
                  <a:cubicBezTo>
                    <a:pt x="161971" y="6013"/>
                    <a:pt x="161887" y="5824"/>
                    <a:pt x="161720" y="5699"/>
                  </a:cubicBezTo>
                  <a:lnTo>
                    <a:pt x="161573" y="5699"/>
                  </a:lnTo>
                  <a:cubicBezTo>
                    <a:pt x="161519" y="5707"/>
                    <a:pt x="161466" y="5710"/>
                    <a:pt x="161415" y="5710"/>
                  </a:cubicBezTo>
                  <a:cubicBezTo>
                    <a:pt x="160913" y="5710"/>
                    <a:pt x="160551" y="5364"/>
                    <a:pt x="160171" y="5155"/>
                  </a:cubicBezTo>
                  <a:cubicBezTo>
                    <a:pt x="159627" y="4862"/>
                    <a:pt x="159062" y="4548"/>
                    <a:pt x="158414" y="4443"/>
                  </a:cubicBezTo>
                  <a:lnTo>
                    <a:pt x="158225" y="4422"/>
                  </a:lnTo>
                  <a:cubicBezTo>
                    <a:pt x="158058" y="4255"/>
                    <a:pt x="157430" y="4088"/>
                    <a:pt x="156844" y="4046"/>
                  </a:cubicBezTo>
                  <a:lnTo>
                    <a:pt x="156405" y="3816"/>
                  </a:lnTo>
                  <a:cubicBezTo>
                    <a:pt x="155924" y="3565"/>
                    <a:pt x="155463" y="3418"/>
                    <a:pt x="154919" y="3418"/>
                  </a:cubicBezTo>
                  <a:cubicBezTo>
                    <a:pt x="154647" y="3418"/>
                    <a:pt x="154396" y="3376"/>
                    <a:pt x="154124" y="3355"/>
                  </a:cubicBezTo>
                  <a:cubicBezTo>
                    <a:pt x="153559" y="3293"/>
                    <a:pt x="152994" y="3062"/>
                    <a:pt x="152450" y="2979"/>
                  </a:cubicBezTo>
                  <a:cubicBezTo>
                    <a:pt x="151872" y="2882"/>
                    <a:pt x="151294" y="2749"/>
                    <a:pt x="150697" y="2749"/>
                  </a:cubicBezTo>
                  <a:cubicBezTo>
                    <a:pt x="150516" y="2749"/>
                    <a:pt x="150334" y="2761"/>
                    <a:pt x="150149" y="2790"/>
                  </a:cubicBezTo>
                  <a:lnTo>
                    <a:pt x="149960" y="2832"/>
                  </a:lnTo>
                  <a:cubicBezTo>
                    <a:pt x="149751" y="2790"/>
                    <a:pt x="149584" y="2749"/>
                    <a:pt x="149584" y="2728"/>
                  </a:cubicBezTo>
                  <a:cubicBezTo>
                    <a:pt x="149584" y="2686"/>
                    <a:pt x="149898" y="2623"/>
                    <a:pt x="150002" y="2581"/>
                  </a:cubicBezTo>
                  <a:cubicBezTo>
                    <a:pt x="150128" y="2560"/>
                    <a:pt x="150212" y="2518"/>
                    <a:pt x="150212" y="2477"/>
                  </a:cubicBezTo>
                  <a:cubicBezTo>
                    <a:pt x="150212" y="2456"/>
                    <a:pt x="149709" y="2435"/>
                    <a:pt x="149521" y="2414"/>
                  </a:cubicBezTo>
                  <a:cubicBezTo>
                    <a:pt x="149333" y="2372"/>
                    <a:pt x="150170" y="2330"/>
                    <a:pt x="150546" y="2226"/>
                  </a:cubicBezTo>
                  <a:cubicBezTo>
                    <a:pt x="150621" y="2204"/>
                    <a:pt x="150688" y="2194"/>
                    <a:pt x="150748" y="2194"/>
                  </a:cubicBezTo>
                  <a:cubicBezTo>
                    <a:pt x="150972" y="2194"/>
                    <a:pt x="151086" y="2322"/>
                    <a:pt x="151069" y="2372"/>
                  </a:cubicBezTo>
                  <a:cubicBezTo>
                    <a:pt x="151007" y="2477"/>
                    <a:pt x="151216" y="2560"/>
                    <a:pt x="151279" y="2560"/>
                  </a:cubicBezTo>
                  <a:cubicBezTo>
                    <a:pt x="151321" y="2560"/>
                    <a:pt x="151425" y="2351"/>
                    <a:pt x="151488" y="2309"/>
                  </a:cubicBezTo>
                  <a:cubicBezTo>
                    <a:pt x="151522" y="2258"/>
                    <a:pt x="151656" y="2220"/>
                    <a:pt x="151819" y="2220"/>
                  </a:cubicBezTo>
                  <a:cubicBezTo>
                    <a:pt x="151854" y="2220"/>
                    <a:pt x="151890" y="2222"/>
                    <a:pt x="151927" y="2226"/>
                  </a:cubicBezTo>
                  <a:lnTo>
                    <a:pt x="152095" y="2309"/>
                  </a:lnTo>
                  <a:cubicBezTo>
                    <a:pt x="152656" y="2564"/>
                    <a:pt x="153232" y="2709"/>
                    <a:pt x="153855" y="2709"/>
                  </a:cubicBezTo>
                  <a:cubicBezTo>
                    <a:pt x="153998" y="2709"/>
                    <a:pt x="154143" y="2701"/>
                    <a:pt x="154292" y="2686"/>
                  </a:cubicBezTo>
                  <a:cubicBezTo>
                    <a:pt x="154440" y="2673"/>
                    <a:pt x="154591" y="2664"/>
                    <a:pt x="154743" y="2664"/>
                  </a:cubicBezTo>
                  <a:cubicBezTo>
                    <a:pt x="155081" y="2664"/>
                    <a:pt x="155424" y="2709"/>
                    <a:pt x="155756" y="2853"/>
                  </a:cubicBezTo>
                  <a:cubicBezTo>
                    <a:pt x="156036" y="2980"/>
                    <a:pt x="156308" y="2999"/>
                    <a:pt x="156587" y="2999"/>
                  </a:cubicBezTo>
                  <a:cubicBezTo>
                    <a:pt x="156705" y="2999"/>
                    <a:pt x="156824" y="2996"/>
                    <a:pt x="156946" y="2996"/>
                  </a:cubicBezTo>
                  <a:cubicBezTo>
                    <a:pt x="157009" y="2996"/>
                    <a:pt x="157073" y="2997"/>
                    <a:pt x="157137" y="3000"/>
                  </a:cubicBezTo>
                  <a:lnTo>
                    <a:pt x="157639" y="3042"/>
                  </a:lnTo>
                  <a:cubicBezTo>
                    <a:pt x="158183" y="3083"/>
                    <a:pt x="160046" y="3293"/>
                    <a:pt x="160569" y="3460"/>
                  </a:cubicBezTo>
                  <a:cubicBezTo>
                    <a:pt x="160790" y="3537"/>
                    <a:pt x="161029" y="3565"/>
                    <a:pt x="161227" y="3565"/>
                  </a:cubicBezTo>
                  <a:cubicBezTo>
                    <a:pt x="161459" y="3565"/>
                    <a:pt x="161634" y="3526"/>
                    <a:pt x="161657" y="3481"/>
                  </a:cubicBezTo>
                  <a:cubicBezTo>
                    <a:pt x="161720" y="3397"/>
                    <a:pt x="161427" y="3293"/>
                    <a:pt x="161322" y="3293"/>
                  </a:cubicBezTo>
                  <a:cubicBezTo>
                    <a:pt x="161217" y="3293"/>
                    <a:pt x="160799" y="3000"/>
                    <a:pt x="160380" y="2644"/>
                  </a:cubicBezTo>
                  <a:lnTo>
                    <a:pt x="159753" y="2560"/>
                  </a:lnTo>
                  <a:lnTo>
                    <a:pt x="159230" y="2518"/>
                  </a:lnTo>
                  <a:cubicBezTo>
                    <a:pt x="158733" y="2240"/>
                    <a:pt x="158274" y="2057"/>
                    <a:pt x="158211" y="2057"/>
                  </a:cubicBezTo>
                  <a:cubicBezTo>
                    <a:pt x="158208" y="2057"/>
                    <a:pt x="158205" y="2057"/>
                    <a:pt x="158204" y="2058"/>
                  </a:cubicBezTo>
                  <a:cubicBezTo>
                    <a:pt x="158183" y="2058"/>
                    <a:pt x="157911" y="1828"/>
                    <a:pt x="157849" y="1744"/>
                  </a:cubicBezTo>
                  <a:cubicBezTo>
                    <a:pt x="157765" y="1681"/>
                    <a:pt x="157388" y="1514"/>
                    <a:pt x="157033" y="1389"/>
                  </a:cubicBezTo>
                  <a:lnTo>
                    <a:pt x="156761" y="1326"/>
                  </a:lnTo>
                  <a:lnTo>
                    <a:pt x="155463" y="1096"/>
                  </a:lnTo>
                  <a:cubicBezTo>
                    <a:pt x="154020" y="886"/>
                    <a:pt x="152409" y="656"/>
                    <a:pt x="151844" y="573"/>
                  </a:cubicBezTo>
                  <a:lnTo>
                    <a:pt x="151362" y="531"/>
                  </a:lnTo>
                  <a:cubicBezTo>
                    <a:pt x="150797" y="489"/>
                    <a:pt x="150274" y="468"/>
                    <a:pt x="149751" y="384"/>
                  </a:cubicBezTo>
                  <a:cubicBezTo>
                    <a:pt x="149120" y="279"/>
                    <a:pt x="148467" y="195"/>
                    <a:pt x="147808" y="195"/>
                  </a:cubicBezTo>
                  <a:cubicBezTo>
                    <a:pt x="147550" y="195"/>
                    <a:pt x="147291" y="208"/>
                    <a:pt x="147031" y="238"/>
                  </a:cubicBezTo>
                  <a:cubicBezTo>
                    <a:pt x="146885" y="238"/>
                    <a:pt x="146717" y="154"/>
                    <a:pt x="146571" y="133"/>
                  </a:cubicBezTo>
                  <a:lnTo>
                    <a:pt x="146090" y="29"/>
                  </a:lnTo>
                  <a:cubicBezTo>
                    <a:pt x="144897" y="175"/>
                    <a:pt x="144206" y="280"/>
                    <a:pt x="144604" y="280"/>
                  </a:cubicBezTo>
                  <a:lnTo>
                    <a:pt x="145085" y="280"/>
                  </a:lnTo>
                  <a:cubicBezTo>
                    <a:pt x="145336" y="280"/>
                    <a:pt x="144918" y="363"/>
                    <a:pt x="144165" y="468"/>
                  </a:cubicBezTo>
                  <a:lnTo>
                    <a:pt x="143453" y="342"/>
                  </a:lnTo>
                  <a:lnTo>
                    <a:pt x="142533" y="175"/>
                  </a:lnTo>
                  <a:cubicBezTo>
                    <a:pt x="142399" y="180"/>
                    <a:pt x="142236" y="183"/>
                    <a:pt x="142050" y="183"/>
                  </a:cubicBezTo>
                  <a:cubicBezTo>
                    <a:pt x="140961" y="183"/>
                    <a:pt x="139112" y="105"/>
                    <a:pt x="138175" y="105"/>
                  </a:cubicBezTo>
                  <a:cubicBezTo>
                    <a:pt x="138015" y="105"/>
                    <a:pt x="137882" y="107"/>
                    <a:pt x="137783" y="112"/>
                  </a:cubicBezTo>
                  <a:cubicBezTo>
                    <a:pt x="137087" y="112"/>
                    <a:pt x="134085" y="0"/>
                    <a:pt x="1325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3" name="Google Shape;1713;p4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71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YES!</a:t>
            </a:r>
            <a:endParaRPr dirty="0"/>
          </a:p>
        </p:txBody>
      </p:sp>
      <p:sp>
        <p:nvSpPr>
          <p:cNvPr id="1714" name="Google Shape;1714;p45"/>
          <p:cNvSpPr txBox="1">
            <a:spLocks noGrp="1"/>
          </p:cNvSpPr>
          <p:nvPr>
            <p:ph type="title" idx="2"/>
          </p:nvPr>
        </p:nvSpPr>
        <p:spPr>
          <a:xfrm>
            <a:off x="1690349" y="3371775"/>
            <a:ext cx="2058600" cy="16101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Spring data shows that only 6/32 students are below the expected level for this part of the year.</a:t>
            </a:r>
            <a:br>
              <a:rPr lang="en" dirty="0"/>
            </a:br>
            <a:r>
              <a:rPr lang="en" dirty="0"/>
              <a:t>All of the students have grown at least a level.</a:t>
            </a:r>
            <a:endParaRPr dirty="0"/>
          </a:p>
        </p:txBody>
      </p:sp>
      <p:sp>
        <p:nvSpPr>
          <p:cNvPr id="1715" name="Google Shape;1715;p45"/>
          <p:cNvSpPr txBox="1">
            <a:spLocks noGrp="1"/>
          </p:cNvSpPr>
          <p:nvPr>
            <p:ph type="title" idx="3"/>
          </p:nvPr>
        </p:nvSpPr>
        <p:spPr>
          <a:xfrm>
            <a:off x="5364950" y="3385937"/>
            <a:ext cx="2058600" cy="16101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Concluding statements and parent survey shows that resources assisted students in making growth in reading via guided reading groups.</a:t>
            </a:r>
            <a:endParaRPr dirty="0"/>
          </a:p>
        </p:txBody>
      </p:sp>
      <p:sp>
        <p:nvSpPr>
          <p:cNvPr id="1716" name="Google Shape;1716;p45"/>
          <p:cNvSpPr txBox="1">
            <a:spLocks noGrp="1"/>
          </p:cNvSpPr>
          <p:nvPr>
            <p:ph type="title" idx="4"/>
          </p:nvPr>
        </p:nvSpPr>
        <p:spPr>
          <a:xfrm>
            <a:off x="1597038" y="3077100"/>
            <a:ext cx="2245200" cy="37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Educationally</a:t>
            </a:r>
            <a:endParaRPr dirty="0"/>
          </a:p>
        </p:txBody>
      </p:sp>
      <p:sp>
        <p:nvSpPr>
          <p:cNvPr id="1717" name="Google Shape;1717;p45"/>
          <p:cNvSpPr txBox="1">
            <a:spLocks noGrp="1"/>
          </p:cNvSpPr>
          <p:nvPr>
            <p:ph type="title" idx="5"/>
          </p:nvPr>
        </p:nvSpPr>
        <p:spPr>
          <a:xfrm>
            <a:off x="5301763" y="3077100"/>
            <a:ext cx="2245200" cy="37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Environmentally</a:t>
            </a:r>
            <a:endParaRPr dirty="0"/>
          </a:p>
        </p:txBody>
      </p:sp>
      <p:pic>
        <p:nvPicPr>
          <p:cNvPr id="1718" name="Google Shape;1718;p45"/>
          <p:cNvPicPr preferRelativeResize="0"/>
          <p:nvPr/>
        </p:nvPicPr>
        <p:blipFill rotWithShape="1">
          <a:blip r:embed="rId4">
            <a:alphaModFix/>
          </a:blip>
          <a:srcRect l="16733" r="16733"/>
          <a:stretch/>
        </p:blipFill>
        <p:spPr>
          <a:xfrm>
            <a:off x="5859300" y="1777000"/>
            <a:ext cx="1130100" cy="113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9" name="Google Shape;1719;p45"/>
          <p:cNvPicPr preferRelativeResize="0"/>
          <p:nvPr/>
        </p:nvPicPr>
        <p:blipFill rotWithShape="1">
          <a:blip r:embed="rId5">
            <a:alphaModFix/>
          </a:blip>
          <a:srcRect l="16736" r="16743"/>
          <a:stretch/>
        </p:blipFill>
        <p:spPr>
          <a:xfrm>
            <a:off x="2118650" y="1776950"/>
            <a:ext cx="1130100" cy="113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4" name="Google Shape;1724;p46"/>
          <p:cNvPicPr preferRelativeResize="0"/>
          <p:nvPr/>
        </p:nvPicPr>
        <p:blipFill rotWithShape="1">
          <a:blip r:embed="rId4">
            <a:alphaModFix/>
          </a:blip>
          <a:srcRect t="33812" b="33812"/>
          <a:stretch/>
        </p:blipFill>
        <p:spPr>
          <a:xfrm>
            <a:off x="-262680" y="1379553"/>
            <a:ext cx="9143999" cy="2114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25" name="Google Shape;1725;p46"/>
          <p:cNvGrpSpPr/>
          <p:nvPr/>
        </p:nvGrpSpPr>
        <p:grpSpPr>
          <a:xfrm>
            <a:off x="-2033265" y="1975694"/>
            <a:ext cx="4594897" cy="1285489"/>
            <a:chOff x="-1648119" y="3591836"/>
            <a:chExt cx="4594897" cy="1285489"/>
          </a:xfrm>
        </p:grpSpPr>
        <p:grpSp>
          <p:nvGrpSpPr>
            <p:cNvPr id="1726" name="Google Shape;1726;p46"/>
            <p:cNvGrpSpPr/>
            <p:nvPr/>
          </p:nvGrpSpPr>
          <p:grpSpPr>
            <a:xfrm rot="10800000">
              <a:off x="-1648119" y="3591836"/>
              <a:ext cx="4575248" cy="645853"/>
              <a:chOff x="1681275" y="728975"/>
              <a:chExt cx="4253275" cy="490025"/>
            </a:xfrm>
          </p:grpSpPr>
          <p:sp>
            <p:nvSpPr>
              <p:cNvPr id="1727" name="Google Shape;1727;p46"/>
              <p:cNvSpPr/>
              <p:nvPr/>
            </p:nvSpPr>
            <p:spPr>
              <a:xfrm>
                <a:off x="1718400" y="747425"/>
                <a:ext cx="4072300" cy="415525"/>
              </a:xfrm>
              <a:custGeom>
                <a:avLst/>
                <a:gdLst/>
                <a:ahLst/>
                <a:cxnLst/>
                <a:rect l="l" t="t" r="r" b="b"/>
                <a:pathLst>
                  <a:path w="162892" h="16621" extrusionOk="0">
                    <a:moveTo>
                      <a:pt x="145127" y="1055"/>
                    </a:moveTo>
                    <a:cubicBezTo>
                      <a:pt x="145303" y="1055"/>
                      <a:pt x="145480" y="1111"/>
                      <a:pt x="145650" y="1179"/>
                    </a:cubicBezTo>
                    <a:cubicBezTo>
                      <a:pt x="145336" y="1179"/>
                      <a:pt x="145002" y="1200"/>
                      <a:pt x="144688" y="1200"/>
                    </a:cubicBezTo>
                    <a:cubicBezTo>
                      <a:pt x="144831" y="1095"/>
                      <a:pt x="144979" y="1055"/>
                      <a:pt x="145127" y="1055"/>
                    </a:cubicBezTo>
                    <a:close/>
                    <a:moveTo>
                      <a:pt x="151556" y="1092"/>
                    </a:moveTo>
                    <a:cubicBezTo>
                      <a:pt x="151626" y="1092"/>
                      <a:pt x="151676" y="1161"/>
                      <a:pt x="151676" y="1179"/>
                    </a:cubicBezTo>
                    <a:cubicBezTo>
                      <a:pt x="151676" y="1200"/>
                      <a:pt x="151613" y="1242"/>
                      <a:pt x="151572" y="1242"/>
                    </a:cubicBezTo>
                    <a:cubicBezTo>
                      <a:pt x="151509" y="1242"/>
                      <a:pt x="151321" y="1200"/>
                      <a:pt x="151300" y="1179"/>
                    </a:cubicBezTo>
                    <a:cubicBezTo>
                      <a:pt x="151300" y="1158"/>
                      <a:pt x="151488" y="1117"/>
                      <a:pt x="151530" y="1096"/>
                    </a:cubicBezTo>
                    <a:cubicBezTo>
                      <a:pt x="151539" y="1093"/>
                      <a:pt x="151548" y="1092"/>
                      <a:pt x="151556" y="1092"/>
                    </a:cubicBezTo>
                    <a:close/>
                    <a:moveTo>
                      <a:pt x="153915" y="1200"/>
                    </a:moveTo>
                    <a:cubicBezTo>
                      <a:pt x="153915" y="1200"/>
                      <a:pt x="153936" y="1305"/>
                      <a:pt x="153936" y="1347"/>
                    </a:cubicBezTo>
                    <a:cubicBezTo>
                      <a:pt x="153936" y="1368"/>
                      <a:pt x="153894" y="1389"/>
                      <a:pt x="153894" y="1389"/>
                    </a:cubicBezTo>
                    <a:cubicBezTo>
                      <a:pt x="153873" y="1389"/>
                      <a:pt x="153873" y="1368"/>
                      <a:pt x="153873" y="1347"/>
                    </a:cubicBezTo>
                    <a:cubicBezTo>
                      <a:pt x="153873" y="1305"/>
                      <a:pt x="153894" y="1242"/>
                      <a:pt x="153915" y="1200"/>
                    </a:cubicBezTo>
                    <a:close/>
                    <a:moveTo>
                      <a:pt x="139603" y="1389"/>
                    </a:moveTo>
                    <a:cubicBezTo>
                      <a:pt x="139666" y="1389"/>
                      <a:pt x="139687" y="1451"/>
                      <a:pt x="139687" y="1451"/>
                    </a:cubicBezTo>
                    <a:cubicBezTo>
                      <a:pt x="139687" y="1472"/>
                      <a:pt x="139645" y="1472"/>
                      <a:pt x="139603" y="1472"/>
                    </a:cubicBezTo>
                    <a:cubicBezTo>
                      <a:pt x="139561" y="1472"/>
                      <a:pt x="139478" y="1451"/>
                      <a:pt x="139478" y="1409"/>
                    </a:cubicBezTo>
                    <a:cubicBezTo>
                      <a:pt x="139478" y="1389"/>
                      <a:pt x="139582" y="1389"/>
                      <a:pt x="139603" y="1389"/>
                    </a:cubicBezTo>
                    <a:close/>
                    <a:moveTo>
                      <a:pt x="154564" y="1409"/>
                    </a:moveTo>
                    <a:cubicBezTo>
                      <a:pt x="154626" y="1409"/>
                      <a:pt x="154815" y="1472"/>
                      <a:pt x="154815" y="1472"/>
                    </a:cubicBezTo>
                    <a:cubicBezTo>
                      <a:pt x="154815" y="1472"/>
                      <a:pt x="154647" y="1514"/>
                      <a:pt x="154606" y="1556"/>
                    </a:cubicBezTo>
                    <a:cubicBezTo>
                      <a:pt x="154599" y="1558"/>
                      <a:pt x="154592" y="1559"/>
                      <a:pt x="154584" y="1559"/>
                    </a:cubicBezTo>
                    <a:cubicBezTo>
                      <a:pt x="154525" y="1559"/>
                      <a:pt x="154459" y="1491"/>
                      <a:pt x="154459" y="1472"/>
                    </a:cubicBezTo>
                    <a:cubicBezTo>
                      <a:pt x="154459" y="1451"/>
                      <a:pt x="154522" y="1409"/>
                      <a:pt x="154564" y="1409"/>
                    </a:cubicBezTo>
                    <a:close/>
                    <a:moveTo>
                      <a:pt x="155401" y="1598"/>
                    </a:moveTo>
                    <a:cubicBezTo>
                      <a:pt x="155463" y="1598"/>
                      <a:pt x="155673" y="1661"/>
                      <a:pt x="155694" y="1661"/>
                    </a:cubicBezTo>
                    <a:cubicBezTo>
                      <a:pt x="155694" y="1661"/>
                      <a:pt x="155484" y="1681"/>
                      <a:pt x="155401" y="1681"/>
                    </a:cubicBezTo>
                    <a:cubicBezTo>
                      <a:pt x="155338" y="1681"/>
                      <a:pt x="155275" y="1640"/>
                      <a:pt x="155275" y="1619"/>
                    </a:cubicBezTo>
                    <a:cubicBezTo>
                      <a:pt x="155275" y="1619"/>
                      <a:pt x="155338" y="1598"/>
                      <a:pt x="155401" y="1598"/>
                    </a:cubicBezTo>
                    <a:close/>
                    <a:moveTo>
                      <a:pt x="156171" y="1754"/>
                    </a:moveTo>
                    <a:cubicBezTo>
                      <a:pt x="156225" y="1754"/>
                      <a:pt x="156279" y="1811"/>
                      <a:pt x="156279" y="1828"/>
                    </a:cubicBezTo>
                    <a:cubicBezTo>
                      <a:pt x="156279" y="1870"/>
                      <a:pt x="156217" y="1891"/>
                      <a:pt x="156175" y="1891"/>
                    </a:cubicBezTo>
                    <a:cubicBezTo>
                      <a:pt x="156091" y="1891"/>
                      <a:pt x="155903" y="1870"/>
                      <a:pt x="155924" y="1828"/>
                    </a:cubicBezTo>
                    <a:cubicBezTo>
                      <a:pt x="155924" y="1828"/>
                      <a:pt x="156091" y="1786"/>
                      <a:pt x="156133" y="1765"/>
                    </a:cubicBezTo>
                    <a:cubicBezTo>
                      <a:pt x="156145" y="1757"/>
                      <a:pt x="156158" y="1754"/>
                      <a:pt x="156171" y="1754"/>
                    </a:cubicBezTo>
                    <a:close/>
                    <a:moveTo>
                      <a:pt x="136109" y="1828"/>
                    </a:moveTo>
                    <a:cubicBezTo>
                      <a:pt x="136151" y="1828"/>
                      <a:pt x="136339" y="1870"/>
                      <a:pt x="136339" y="1891"/>
                    </a:cubicBezTo>
                    <a:cubicBezTo>
                      <a:pt x="136339" y="1891"/>
                      <a:pt x="136193" y="1933"/>
                      <a:pt x="136130" y="1974"/>
                    </a:cubicBezTo>
                    <a:cubicBezTo>
                      <a:pt x="136125" y="1977"/>
                      <a:pt x="136120" y="1978"/>
                      <a:pt x="136115" y="1978"/>
                    </a:cubicBezTo>
                    <a:cubicBezTo>
                      <a:pt x="136071" y="1978"/>
                      <a:pt x="136004" y="1909"/>
                      <a:pt x="136004" y="1891"/>
                    </a:cubicBezTo>
                    <a:cubicBezTo>
                      <a:pt x="136004" y="1870"/>
                      <a:pt x="136046" y="1828"/>
                      <a:pt x="136109" y="1828"/>
                    </a:cubicBezTo>
                    <a:close/>
                    <a:moveTo>
                      <a:pt x="142533" y="1870"/>
                    </a:moveTo>
                    <a:cubicBezTo>
                      <a:pt x="142595" y="1870"/>
                      <a:pt x="142784" y="1912"/>
                      <a:pt x="142784" y="1912"/>
                    </a:cubicBezTo>
                    <a:cubicBezTo>
                      <a:pt x="142784" y="1912"/>
                      <a:pt x="142616" y="1974"/>
                      <a:pt x="142574" y="1995"/>
                    </a:cubicBezTo>
                    <a:cubicBezTo>
                      <a:pt x="142568" y="1998"/>
                      <a:pt x="142560" y="1999"/>
                      <a:pt x="142553" y="1999"/>
                    </a:cubicBezTo>
                    <a:cubicBezTo>
                      <a:pt x="142494" y="1999"/>
                      <a:pt x="142428" y="1930"/>
                      <a:pt x="142428" y="1912"/>
                    </a:cubicBezTo>
                    <a:cubicBezTo>
                      <a:pt x="142428" y="1891"/>
                      <a:pt x="142491" y="1870"/>
                      <a:pt x="142533" y="1870"/>
                    </a:cubicBezTo>
                    <a:close/>
                    <a:moveTo>
                      <a:pt x="141405" y="1892"/>
                    </a:moveTo>
                    <a:cubicBezTo>
                      <a:pt x="141583" y="1892"/>
                      <a:pt x="141765" y="1948"/>
                      <a:pt x="141947" y="2016"/>
                    </a:cubicBezTo>
                    <a:cubicBezTo>
                      <a:pt x="141633" y="2016"/>
                      <a:pt x="141277" y="2016"/>
                      <a:pt x="140963" y="2037"/>
                    </a:cubicBezTo>
                    <a:cubicBezTo>
                      <a:pt x="141107" y="1932"/>
                      <a:pt x="141255" y="1892"/>
                      <a:pt x="141405" y="1892"/>
                    </a:cubicBezTo>
                    <a:close/>
                    <a:moveTo>
                      <a:pt x="145211" y="1661"/>
                    </a:moveTo>
                    <a:lnTo>
                      <a:pt x="145859" y="1891"/>
                    </a:lnTo>
                    <a:lnTo>
                      <a:pt x="146278" y="2079"/>
                    </a:lnTo>
                    <a:cubicBezTo>
                      <a:pt x="146509" y="2054"/>
                      <a:pt x="146652" y="2043"/>
                      <a:pt x="146704" y="2043"/>
                    </a:cubicBezTo>
                    <a:cubicBezTo>
                      <a:pt x="146783" y="2043"/>
                      <a:pt x="146645" y="2070"/>
                      <a:pt x="146278" y="2121"/>
                    </a:cubicBezTo>
                    <a:lnTo>
                      <a:pt x="145190" y="2121"/>
                    </a:lnTo>
                    <a:cubicBezTo>
                      <a:pt x="144583" y="2016"/>
                      <a:pt x="144081" y="1870"/>
                      <a:pt x="144081" y="1828"/>
                    </a:cubicBezTo>
                    <a:cubicBezTo>
                      <a:pt x="144081" y="1807"/>
                      <a:pt x="144583" y="1723"/>
                      <a:pt x="145211" y="1661"/>
                    </a:cubicBezTo>
                    <a:close/>
                    <a:moveTo>
                      <a:pt x="139919" y="1931"/>
                    </a:moveTo>
                    <a:cubicBezTo>
                      <a:pt x="140099" y="1931"/>
                      <a:pt x="140117" y="2164"/>
                      <a:pt x="139939" y="2164"/>
                    </a:cubicBezTo>
                    <a:cubicBezTo>
                      <a:pt x="139932" y="2164"/>
                      <a:pt x="139925" y="2164"/>
                      <a:pt x="139917" y="2163"/>
                    </a:cubicBezTo>
                    <a:cubicBezTo>
                      <a:pt x="139687" y="2142"/>
                      <a:pt x="139499" y="2037"/>
                      <a:pt x="139499" y="2016"/>
                    </a:cubicBezTo>
                    <a:cubicBezTo>
                      <a:pt x="139499" y="1974"/>
                      <a:pt x="139687" y="1933"/>
                      <a:pt x="139896" y="1933"/>
                    </a:cubicBezTo>
                    <a:cubicBezTo>
                      <a:pt x="139904" y="1932"/>
                      <a:pt x="139911" y="1931"/>
                      <a:pt x="139919" y="1931"/>
                    </a:cubicBezTo>
                    <a:close/>
                    <a:moveTo>
                      <a:pt x="43618" y="4749"/>
                    </a:moveTo>
                    <a:cubicBezTo>
                      <a:pt x="45056" y="4749"/>
                      <a:pt x="46054" y="4768"/>
                      <a:pt x="46054" y="4799"/>
                    </a:cubicBezTo>
                    <a:cubicBezTo>
                      <a:pt x="46054" y="4820"/>
                      <a:pt x="44171" y="4862"/>
                      <a:pt x="41890" y="4925"/>
                    </a:cubicBezTo>
                    <a:lnTo>
                      <a:pt x="29922" y="5218"/>
                    </a:lnTo>
                    <a:cubicBezTo>
                      <a:pt x="28771" y="5239"/>
                      <a:pt x="27730" y="5249"/>
                      <a:pt x="26977" y="5249"/>
                    </a:cubicBezTo>
                    <a:cubicBezTo>
                      <a:pt x="26223" y="5249"/>
                      <a:pt x="25758" y="5239"/>
                      <a:pt x="25758" y="5218"/>
                    </a:cubicBezTo>
                    <a:lnTo>
                      <a:pt x="25758" y="5176"/>
                    </a:lnTo>
                    <a:lnTo>
                      <a:pt x="25779" y="5155"/>
                    </a:lnTo>
                    <a:cubicBezTo>
                      <a:pt x="25821" y="5134"/>
                      <a:pt x="27725" y="5071"/>
                      <a:pt x="30005" y="5029"/>
                    </a:cubicBezTo>
                    <a:lnTo>
                      <a:pt x="41890" y="4757"/>
                    </a:lnTo>
                    <a:cubicBezTo>
                      <a:pt x="42507" y="4752"/>
                      <a:pt x="43092" y="4749"/>
                      <a:pt x="43618" y="4749"/>
                    </a:cubicBezTo>
                    <a:close/>
                    <a:moveTo>
                      <a:pt x="156279" y="5699"/>
                    </a:moveTo>
                    <a:cubicBezTo>
                      <a:pt x="156300" y="5699"/>
                      <a:pt x="156405" y="5741"/>
                      <a:pt x="156405" y="5762"/>
                    </a:cubicBezTo>
                    <a:cubicBezTo>
                      <a:pt x="156405" y="5783"/>
                      <a:pt x="156300" y="5783"/>
                      <a:pt x="156279" y="5783"/>
                    </a:cubicBezTo>
                    <a:cubicBezTo>
                      <a:pt x="156217" y="5783"/>
                      <a:pt x="156196" y="5741"/>
                      <a:pt x="156196" y="5741"/>
                    </a:cubicBezTo>
                    <a:cubicBezTo>
                      <a:pt x="156196" y="5699"/>
                      <a:pt x="156238" y="5699"/>
                      <a:pt x="156279" y="5699"/>
                    </a:cubicBezTo>
                    <a:close/>
                    <a:moveTo>
                      <a:pt x="4855" y="5783"/>
                    </a:moveTo>
                    <a:cubicBezTo>
                      <a:pt x="5002" y="5783"/>
                      <a:pt x="5378" y="5803"/>
                      <a:pt x="5378" y="5845"/>
                    </a:cubicBezTo>
                    <a:cubicBezTo>
                      <a:pt x="5378" y="5866"/>
                      <a:pt x="5023" y="5908"/>
                      <a:pt x="4897" y="5908"/>
                    </a:cubicBezTo>
                    <a:cubicBezTo>
                      <a:pt x="4868" y="5916"/>
                      <a:pt x="4841" y="5920"/>
                      <a:pt x="4814" y="5920"/>
                    </a:cubicBezTo>
                    <a:cubicBezTo>
                      <a:pt x="4706" y="5920"/>
                      <a:pt x="4625" y="5862"/>
                      <a:pt x="4625" y="5845"/>
                    </a:cubicBezTo>
                    <a:cubicBezTo>
                      <a:pt x="4604" y="5803"/>
                      <a:pt x="4730" y="5783"/>
                      <a:pt x="4855" y="5783"/>
                    </a:cubicBezTo>
                    <a:close/>
                    <a:moveTo>
                      <a:pt x="153546" y="7035"/>
                    </a:moveTo>
                    <a:cubicBezTo>
                      <a:pt x="153623" y="7035"/>
                      <a:pt x="153706" y="7103"/>
                      <a:pt x="153706" y="7122"/>
                    </a:cubicBezTo>
                    <a:cubicBezTo>
                      <a:pt x="153706" y="7143"/>
                      <a:pt x="153622" y="7163"/>
                      <a:pt x="153517" y="7163"/>
                    </a:cubicBezTo>
                    <a:cubicBezTo>
                      <a:pt x="153413" y="7163"/>
                      <a:pt x="153162" y="7122"/>
                      <a:pt x="153162" y="7122"/>
                    </a:cubicBezTo>
                    <a:cubicBezTo>
                      <a:pt x="153162" y="7122"/>
                      <a:pt x="153413" y="7059"/>
                      <a:pt x="153517" y="7038"/>
                    </a:cubicBezTo>
                    <a:cubicBezTo>
                      <a:pt x="153527" y="7036"/>
                      <a:pt x="153536" y="7035"/>
                      <a:pt x="153546" y="7035"/>
                    </a:cubicBezTo>
                    <a:close/>
                    <a:moveTo>
                      <a:pt x="4813" y="7268"/>
                    </a:moveTo>
                    <a:cubicBezTo>
                      <a:pt x="5127" y="7268"/>
                      <a:pt x="5420" y="7310"/>
                      <a:pt x="5420" y="7331"/>
                    </a:cubicBezTo>
                    <a:cubicBezTo>
                      <a:pt x="5441" y="7352"/>
                      <a:pt x="5148" y="7415"/>
                      <a:pt x="4834" y="7456"/>
                    </a:cubicBezTo>
                    <a:cubicBezTo>
                      <a:pt x="4733" y="7475"/>
                      <a:pt x="4579" y="7483"/>
                      <a:pt x="4414" y="7483"/>
                    </a:cubicBezTo>
                    <a:cubicBezTo>
                      <a:pt x="4036" y="7483"/>
                      <a:pt x="3600" y="7444"/>
                      <a:pt x="3600" y="7415"/>
                    </a:cubicBezTo>
                    <a:cubicBezTo>
                      <a:pt x="3600" y="7352"/>
                      <a:pt x="4500" y="7268"/>
                      <a:pt x="4813" y="7268"/>
                    </a:cubicBezTo>
                    <a:close/>
                    <a:moveTo>
                      <a:pt x="2972" y="7666"/>
                    </a:moveTo>
                    <a:cubicBezTo>
                      <a:pt x="3077" y="7666"/>
                      <a:pt x="3349" y="7728"/>
                      <a:pt x="3349" y="7728"/>
                    </a:cubicBezTo>
                    <a:cubicBezTo>
                      <a:pt x="3349" y="7728"/>
                      <a:pt x="3077" y="7770"/>
                      <a:pt x="2972" y="7791"/>
                    </a:cubicBezTo>
                    <a:cubicBezTo>
                      <a:pt x="2952" y="7799"/>
                      <a:pt x="2933" y="7803"/>
                      <a:pt x="2916" y="7803"/>
                    </a:cubicBezTo>
                    <a:cubicBezTo>
                      <a:pt x="2845" y="7803"/>
                      <a:pt x="2805" y="7745"/>
                      <a:pt x="2805" y="7728"/>
                    </a:cubicBezTo>
                    <a:cubicBezTo>
                      <a:pt x="2805" y="7687"/>
                      <a:pt x="2867" y="7666"/>
                      <a:pt x="2972" y="7666"/>
                    </a:cubicBezTo>
                    <a:close/>
                    <a:moveTo>
                      <a:pt x="3139" y="8461"/>
                    </a:moveTo>
                    <a:cubicBezTo>
                      <a:pt x="3286" y="8461"/>
                      <a:pt x="3432" y="8482"/>
                      <a:pt x="3432" y="8503"/>
                    </a:cubicBezTo>
                    <a:cubicBezTo>
                      <a:pt x="3432" y="8503"/>
                      <a:pt x="3286" y="8524"/>
                      <a:pt x="3139" y="8524"/>
                    </a:cubicBezTo>
                    <a:cubicBezTo>
                      <a:pt x="2972" y="8524"/>
                      <a:pt x="2595" y="8503"/>
                      <a:pt x="2595" y="8503"/>
                    </a:cubicBezTo>
                    <a:cubicBezTo>
                      <a:pt x="2595" y="8482"/>
                      <a:pt x="2972" y="8461"/>
                      <a:pt x="3139" y="8461"/>
                    </a:cubicBezTo>
                    <a:close/>
                    <a:moveTo>
                      <a:pt x="4714" y="8517"/>
                    </a:moveTo>
                    <a:cubicBezTo>
                      <a:pt x="4832" y="8517"/>
                      <a:pt x="4933" y="8530"/>
                      <a:pt x="4960" y="8565"/>
                    </a:cubicBezTo>
                    <a:cubicBezTo>
                      <a:pt x="5014" y="8601"/>
                      <a:pt x="4697" y="8745"/>
                      <a:pt x="4487" y="8745"/>
                    </a:cubicBezTo>
                    <a:cubicBezTo>
                      <a:pt x="4453" y="8745"/>
                      <a:pt x="4421" y="8742"/>
                      <a:pt x="4395" y="8733"/>
                    </a:cubicBezTo>
                    <a:cubicBezTo>
                      <a:pt x="4207" y="8670"/>
                      <a:pt x="4165" y="8607"/>
                      <a:pt x="4290" y="8565"/>
                    </a:cubicBezTo>
                    <a:cubicBezTo>
                      <a:pt x="4363" y="8541"/>
                      <a:pt x="4554" y="8517"/>
                      <a:pt x="4714" y="8517"/>
                    </a:cubicBezTo>
                    <a:close/>
                    <a:moveTo>
                      <a:pt x="157472" y="9005"/>
                    </a:moveTo>
                    <a:cubicBezTo>
                      <a:pt x="157514" y="9005"/>
                      <a:pt x="157556" y="9047"/>
                      <a:pt x="157556" y="9047"/>
                    </a:cubicBezTo>
                    <a:cubicBezTo>
                      <a:pt x="157556" y="9088"/>
                      <a:pt x="157493" y="9088"/>
                      <a:pt x="157472" y="9088"/>
                    </a:cubicBezTo>
                    <a:cubicBezTo>
                      <a:pt x="157466" y="9091"/>
                      <a:pt x="157459" y="9093"/>
                      <a:pt x="157451" y="9093"/>
                    </a:cubicBezTo>
                    <a:cubicBezTo>
                      <a:pt x="157403" y="9093"/>
                      <a:pt x="157329" y="9044"/>
                      <a:pt x="157347" y="9026"/>
                    </a:cubicBezTo>
                    <a:cubicBezTo>
                      <a:pt x="157347" y="9005"/>
                      <a:pt x="157451" y="9005"/>
                      <a:pt x="157472" y="9005"/>
                    </a:cubicBezTo>
                    <a:close/>
                    <a:moveTo>
                      <a:pt x="4109" y="10613"/>
                    </a:moveTo>
                    <a:cubicBezTo>
                      <a:pt x="4186" y="10613"/>
                      <a:pt x="4269" y="10681"/>
                      <a:pt x="4269" y="10700"/>
                    </a:cubicBezTo>
                    <a:cubicBezTo>
                      <a:pt x="4269" y="10720"/>
                      <a:pt x="4186" y="10762"/>
                      <a:pt x="4081" y="10762"/>
                    </a:cubicBezTo>
                    <a:cubicBezTo>
                      <a:pt x="3976" y="10762"/>
                      <a:pt x="3704" y="10720"/>
                      <a:pt x="3704" y="10700"/>
                    </a:cubicBezTo>
                    <a:cubicBezTo>
                      <a:pt x="3704" y="10700"/>
                      <a:pt x="3976" y="10658"/>
                      <a:pt x="4081" y="10616"/>
                    </a:cubicBezTo>
                    <a:cubicBezTo>
                      <a:pt x="4090" y="10614"/>
                      <a:pt x="4100" y="10613"/>
                      <a:pt x="4109" y="10613"/>
                    </a:cubicBezTo>
                    <a:close/>
                    <a:moveTo>
                      <a:pt x="4625" y="10595"/>
                    </a:moveTo>
                    <a:cubicBezTo>
                      <a:pt x="4625" y="10595"/>
                      <a:pt x="4646" y="10700"/>
                      <a:pt x="4646" y="10720"/>
                    </a:cubicBezTo>
                    <a:cubicBezTo>
                      <a:pt x="4646" y="10762"/>
                      <a:pt x="4604" y="10783"/>
                      <a:pt x="4604" y="10783"/>
                    </a:cubicBezTo>
                    <a:cubicBezTo>
                      <a:pt x="4583" y="10783"/>
                      <a:pt x="4583" y="10762"/>
                      <a:pt x="4583" y="10720"/>
                    </a:cubicBezTo>
                    <a:cubicBezTo>
                      <a:pt x="4583" y="10679"/>
                      <a:pt x="4604" y="10595"/>
                      <a:pt x="4625" y="10595"/>
                    </a:cubicBezTo>
                    <a:close/>
                    <a:moveTo>
                      <a:pt x="145969" y="10750"/>
                    </a:moveTo>
                    <a:cubicBezTo>
                      <a:pt x="146125" y="10750"/>
                      <a:pt x="146112" y="10813"/>
                      <a:pt x="146069" y="11013"/>
                    </a:cubicBezTo>
                    <a:cubicBezTo>
                      <a:pt x="145964" y="10972"/>
                      <a:pt x="145839" y="10909"/>
                      <a:pt x="145629" y="10783"/>
                    </a:cubicBezTo>
                    <a:cubicBezTo>
                      <a:pt x="145788" y="10763"/>
                      <a:pt x="145897" y="10750"/>
                      <a:pt x="145969" y="10750"/>
                    </a:cubicBezTo>
                    <a:close/>
                    <a:moveTo>
                      <a:pt x="144701" y="11531"/>
                    </a:moveTo>
                    <a:cubicBezTo>
                      <a:pt x="144793" y="11531"/>
                      <a:pt x="144922" y="11565"/>
                      <a:pt x="144939" y="11599"/>
                    </a:cubicBezTo>
                    <a:cubicBezTo>
                      <a:pt x="144939" y="11599"/>
                      <a:pt x="144730" y="11620"/>
                      <a:pt x="144646" y="11620"/>
                    </a:cubicBezTo>
                    <a:cubicBezTo>
                      <a:pt x="144583" y="11620"/>
                      <a:pt x="144520" y="11578"/>
                      <a:pt x="144520" y="11557"/>
                    </a:cubicBezTo>
                    <a:cubicBezTo>
                      <a:pt x="144520" y="11557"/>
                      <a:pt x="144583" y="11537"/>
                      <a:pt x="144646" y="11537"/>
                    </a:cubicBezTo>
                    <a:cubicBezTo>
                      <a:pt x="144661" y="11533"/>
                      <a:pt x="144680" y="11531"/>
                      <a:pt x="144701" y="11531"/>
                    </a:cubicBezTo>
                    <a:close/>
                    <a:moveTo>
                      <a:pt x="94994" y="12980"/>
                    </a:moveTo>
                    <a:cubicBezTo>
                      <a:pt x="95015" y="12980"/>
                      <a:pt x="95120" y="13001"/>
                      <a:pt x="95120" y="13022"/>
                    </a:cubicBezTo>
                    <a:cubicBezTo>
                      <a:pt x="95120" y="13064"/>
                      <a:pt x="95015" y="13064"/>
                      <a:pt x="94994" y="13064"/>
                    </a:cubicBezTo>
                    <a:cubicBezTo>
                      <a:pt x="94931" y="13064"/>
                      <a:pt x="94910" y="13001"/>
                      <a:pt x="94910" y="13001"/>
                    </a:cubicBezTo>
                    <a:cubicBezTo>
                      <a:pt x="94910" y="12980"/>
                      <a:pt x="94952" y="12980"/>
                      <a:pt x="94994" y="12980"/>
                    </a:cubicBezTo>
                    <a:close/>
                    <a:moveTo>
                      <a:pt x="78611" y="12897"/>
                    </a:moveTo>
                    <a:cubicBezTo>
                      <a:pt x="78611" y="12897"/>
                      <a:pt x="78653" y="13001"/>
                      <a:pt x="78653" y="13022"/>
                    </a:cubicBezTo>
                    <a:cubicBezTo>
                      <a:pt x="78653" y="13064"/>
                      <a:pt x="78590" y="13085"/>
                      <a:pt x="78590" y="13085"/>
                    </a:cubicBezTo>
                    <a:cubicBezTo>
                      <a:pt x="78569" y="13085"/>
                      <a:pt x="78569" y="13064"/>
                      <a:pt x="78569" y="13022"/>
                    </a:cubicBezTo>
                    <a:cubicBezTo>
                      <a:pt x="78569" y="13001"/>
                      <a:pt x="78611" y="12897"/>
                      <a:pt x="78611" y="12897"/>
                    </a:cubicBezTo>
                    <a:close/>
                    <a:moveTo>
                      <a:pt x="91877" y="13064"/>
                    </a:moveTo>
                    <a:cubicBezTo>
                      <a:pt x="91897" y="13064"/>
                      <a:pt x="92002" y="13085"/>
                      <a:pt x="92002" y="13106"/>
                    </a:cubicBezTo>
                    <a:cubicBezTo>
                      <a:pt x="92002" y="13127"/>
                      <a:pt x="91897" y="13127"/>
                      <a:pt x="91877" y="13127"/>
                    </a:cubicBezTo>
                    <a:cubicBezTo>
                      <a:pt x="91835" y="13127"/>
                      <a:pt x="91793" y="13106"/>
                      <a:pt x="91793" y="13085"/>
                    </a:cubicBezTo>
                    <a:cubicBezTo>
                      <a:pt x="91793" y="13064"/>
                      <a:pt x="91856" y="13064"/>
                      <a:pt x="91877" y="13064"/>
                    </a:cubicBezTo>
                    <a:close/>
                    <a:moveTo>
                      <a:pt x="92772" y="12967"/>
                    </a:moveTo>
                    <a:cubicBezTo>
                      <a:pt x="92997" y="12967"/>
                      <a:pt x="93224" y="13092"/>
                      <a:pt x="93425" y="13106"/>
                    </a:cubicBezTo>
                    <a:cubicBezTo>
                      <a:pt x="93111" y="13106"/>
                      <a:pt x="92797" y="13127"/>
                      <a:pt x="92400" y="13127"/>
                    </a:cubicBezTo>
                    <a:cubicBezTo>
                      <a:pt x="92520" y="13007"/>
                      <a:pt x="92645" y="12967"/>
                      <a:pt x="92772" y="12967"/>
                    </a:cubicBezTo>
                    <a:close/>
                    <a:moveTo>
                      <a:pt x="90893" y="13001"/>
                    </a:moveTo>
                    <a:cubicBezTo>
                      <a:pt x="90893" y="13001"/>
                      <a:pt x="90914" y="13106"/>
                      <a:pt x="90914" y="13127"/>
                    </a:cubicBezTo>
                    <a:cubicBezTo>
                      <a:pt x="90914" y="13148"/>
                      <a:pt x="90851" y="13189"/>
                      <a:pt x="90851" y="13189"/>
                    </a:cubicBezTo>
                    <a:cubicBezTo>
                      <a:pt x="90830" y="13189"/>
                      <a:pt x="90830" y="13148"/>
                      <a:pt x="90830" y="13127"/>
                    </a:cubicBezTo>
                    <a:cubicBezTo>
                      <a:pt x="90830" y="13106"/>
                      <a:pt x="90851" y="13001"/>
                      <a:pt x="90893" y="13001"/>
                    </a:cubicBezTo>
                    <a:close/>
                    <a:moveTo>
                      <a:pt x="141649" y="13053"/>
                    </a:moveTo>
                    <a:cubicBezTo>
                      <a:pt x="141983" y="13053"/>
                      <a:pt x="142313" y="13095"/>
                      <a:pt x="142637" y="13148"/>
                    </a:cubicBezTo>
                    <a:cubicBezTo>
                      <a:pt x="141989" y="13189"/>
                      <a:pt x="141319" y="13189"/>
                      <a:pt x="140629" y="13210"/>
                    </a:cubicBezTo>
                    <a:cubicBezTo>
                      <a:pt x="140974" y="13095"/>
                      <a:pt x="141314" y="13053"/>
                      <a:pt x="141649" y="13053"/>
                    </a:cubicBezTo>
                    <a:close/>
                    <a:moveTo>
                      <a:pt x="86489" y="13098"/>
                    </a:moveTo>
                    <a:cubicBezTo>
                      <a:pt x="87139" y="13098"/>
                      <a:pt x="87827" y="13133"/>
                      <a:pt x="88445" y="13210"/>
                    </a:cubicBezTo>
                    <a:cubicBezTo>
                      <a:pt x="87085" y="13231"/>
                      <a:pt x="85725" y="13273"/>
                      <a:pt x="84239" y="13294"/>
                    </a:cubicBezTo>
                    <a:cubicBezTo>
                      <a:pt x="84696" y="13171"/>
                      <a:pt x="85553" y="13098"/>
                      <a:pt x="86489" y="13098"/>
                    </a:cubicBezTo>
                    <a:close/>
                    <a:moveTo>
                      <a:pt x="81080" y="13273"/>
                    </a:moveTo>
                    <a:cubicBezTo>
                      <a:pt x="81226" y="13273"/>
                      <a:pt x="81603" y="13294"/>
                      <a:pt x="81603" y="13315"/>
                    </a:cubicBezTo>
                    <a:cubicBezTo>
                      <a:pt x="81603" y="13336"/>
                      <a:pt x="81226" y="13399"/>
                      <a:pt x="81101" y="13399"/>
                    </a:cubicBezTo>
                    <a:cubicBezTo>
                      <a:pt x="81087" y="13401"/>
                      <a:pt x="81073" y="13402"/>
                      <a:pt x="81060" y="13402"/>
                    </a:cubicBezTo>
                    <a:cubicBezTo>
                      <a:pt x="80949" y="13402"/>
                      <a:pt x="80850" y="13334"/>
                      <a:pt x="80850" y="13315"/>
                    </a:cubicBezTo>
                    <a:cubicBezTo>
                      <a:pt x="80808" y="13294"/>
                      <a:pt x="80954" y="13273"/>
                      <a:pt x="81080" y="13273"/>
                    </a:cubicBezTo>
                    <a:close/>
                    <a:moveTo>
                      <a:pt x="83732" y="13175"/>
                    </a:moveTo>
                    <a:cubicBezTo>
                      <a:pt x="83936" y="13175"/>
                      <a:pt x="84093" y="13215"/>
                      <a:pt x="84093" y="13231"/>
                    </a:cubicBezTo>
                    <a:cubicBezTo>
                      <a:pt x="84093" y="13273"/>
                      <a:pt x="83905" y="13315"/>
                      <a:pt x="83674" y="13378"/>
                    </a:cubicBezTo>
                    <a:cubicBezTo>
                      <a:pt x="83471" y="13395"/>
                      <a:pt x="82926" y="13425"/>
                      <a:pt x="82692" y="13425"/>
                    </a:cubicBezTo>
                    <a:cubicBezTo>
                      <a:pt x="82636" y="13425"/>
                      <a:pt x="82598" y="13424"/>
                      <a:pt x="82586" y="13420"/>
                    </a:cubicBezTo>
                    <a:cubicBezTo>
                      <a:pt x="82545" y="13378"/>
                      <a:pt x="82482" y="13294"/>
                      <a:pt x="82482" y="13294"/>
                    </a:cubicBezTo>
                    <a:cubicBezTo>
                      <a:pt x="82482" y="13273"/>
                      <a:pt x="83256" y="13210"/>
                      <a:pt x="83528" y="13189"/>
                    </a:cubicBezTo>
                    <a:cubicBezTo>
                      <a:pt x="83598" y="13179"/>
                      <a:pt x="83668" y="13175"/>
                      <a:pt x="83732" y="13175"/>
                    </a:cubicBezTo>
                    <a:close/>
                    <a:moveTo>
                      <a:pt x="76147" y="13573"/>
                    </a:moveTo>
                    <a:cubicBezTo>
                      <a:pt x="76279" y="13573"/>
                      <a:pt x="76456" y="13608"/>
                      <a:pt x="76456" y="13608"/>
                    </a:cubicBezTo>
                    <a:cubicBezTo>
                      <a:pt x="76456" y="13629"/>
                      <a:pt x="76121" y="13650"/>
                      <a:pt x="76037" y="13650"/>
                    </a:cubicBezTo>
                    <a:cubicBezTo>
                      <a:pt x="75912" y="13650"/>
                      <a:pt x="75828" y="13629"/>
                      <a:pt x="75828" y="13608"/>
                    </a:cubicBezTo>
                    <a:cubicBezTo>
                      <a:pt x="75828" y="13608"/>
                      <a:pt x="75933" y="13587"/>
                      <a:pt x="76037" y="13587"/>
                    </a:cubicBezTo>
                    <a:cubicBezTo>
                      <a:pt x="76064" y="13577"/>
                      <a:pt x="76103" y="13573"/>
                      <a:pt x="76147" y="13573"/>
                    </a:cubicBezTo>
                    <a:close/>
                    <a:moveTo>
                      <a:pt x="84774" y="13833"/>
                    </a:moveTo>
                    <a:cubicBezTo>
                      <a:pt x="84797" y="13833"/>
                      <a:pt x="84814" y="13835"/>
                      <a:pt x="84825" y="13838"/>
                    </a:cubicBezTo>
                    <a:cubicBezTo>
                      <a:pt x="84835" y="13853"/>
                      <a:pt x="84638" y="13877"/>
                      <a:pt x="84312" y="13904"/>
                    </a:cubicBezTo>
                    <a:lnTo>
                      <a:pt x="84312" y="13904"/>
                    </a:lnTo>
                    <a:cubicBezTo>
                      <a:pt x="84510" y="13859"/>
                      <a:pt x="84684" y="13833"/>
                      <a:pt x="84774" y="13833"/>
                    </a:cubicBezTo>
                    <a:close/>
                    <a:moveTo>
                      <a:pt x="86520" y="13650"/>
                    </a:moveTo>
                    <a:cubicBezTo>
                      <a:pt x="86667" y="13650"/>
                      <a:pt x="86813" y="13671"/>
                      <a:pt x="86813" y="13713"/>
                    </a:cubicBezTo>
                    <a:cubicBezTo>
                      <a:pt x="86813" y="13733"/>
                      <a:pt x="86562" y="13859"/>
                      <a:pt x="86457" y="13922"/>
                    </a:cubicBezTo>
                    <a:cubicBezTo>
                      <a:pt x="86405" y="13943"/>
                      <a:pt x="86353" y="13953"/>
                      <a:pt x="86311" y="13953"/>
                    </a:cubicBezTo>
                    <a:cubicBezTo>
                      <a:pt x="86269" y="13953"/>
                      <a:pt x="86238" y="13943"/>
                      <a:pt x="86227" y="13922"/>
                    </a:cubicBezTo>
                    <a:cubicBezTo>
                      <a:pt x="86206" y="13901"/>
                      <a:pt x="86395" y="13671"/>
                      <a:pt x="86520" y="13650"/>
                    </a:cubicBezTo>
                    <a:close/>
                    <a:moveTo>
                      <a:pt x="69073" y="13375"/>
                    </a:moveTo>
                    <a:cubicBezTo>
                      <a:pt x="69484" y="13375"/>
                      <a:pt x="69822" y="13388"/>
                      <a:pt x="69970" y="13420"/>
                    </a:cubicBezTo>
                    <a:cubicBezTo>
                      <a:pt x="70430" y="13503"/>
                      <a:pt x="70137" y="13754"/>
                      <a:pt x="69886" y="13838"/>
                    </a:cubicBezTo>
                    <a:cubicBezTo>
                      <a:pt x="69759" y="13877"/>
                      <a:pt x="69637" y="13893"/>
                      <a:pt x="69537" y="13893"/>
                    </a:cubicBezTo>
                    <a:cubicBezTo>
                      <a:pt x="69421" y="13893"/>
                      <a:pt x="69334" y="13872"/>
                      <a:pt x="69300" y="13838"/>
                    </a:cubicBezTo>
                    <a:cubicBezTo>
                      <a:pt x="69287" y="13818"/>
                      <a:pt x="68893" y="13811"/>
                      <a:pt x="68317" y="13811"/>
                    </a:cubicBezTo>
                    <a:cubicBezTo>
                      <a:pt x="67077" y="13811"/>
                      <a:pt x="64991" y="13845"/>
                      <a:pt x="64048" y="13859"/>
                    </a:cubicBezTo>
                    <a:cubicBezTo>
                      <a:pt x="62667" y="13880"/>
                      <a:pt x="61454" y="13943"/>
                      <a:pt x="61433" y="13964"/>
                    </a:cubicBezTo>
                    <a:cubicBezTo>
                      <a:pt x="61430" y="13966"/>
                      <a:pt x="61415" y="13968"/>
                      <a:pt x="61390" y="13968"/>
                    </a:cubicBezTo>
                    <a:cubicBezTo>
                      <a:pt x="61228" y="13968"/>
                      <a:pt x="60658" y="13913"/>
                      <a:pt x="60386" y="13859"/>
                    </a:cubicBezTo>
                    <a:cubicBezTo>
                      <a:pt x="60094" y="13817"/>
                      <a:pt x="60386" y="13775"/>
                      <a:pt x="61077" y="13775"/>
                    </a:cubicBezTo>
                    <a:lnTo>
                      <a:pt x="61516" y="13629"/>
                    </a:lnTo>
                    <a:lnTo>
                      <a:pt x="61977" y="13461"/>
                    </a:lnTo>
                    <a:cubicBezTo>
                      <a:pt x="62188" y="13498"/>
                      <a:pt x="62463" y="13515"/>
                      <a:pt x="62750" y="13515"/>
                    </a:cubicBezTo>
                    <a:cubicBezTo>
                      <a:pt x="63117" y="13515"/>
                      <a:pt x="63503" y="13488"/>
                      <a:pt x="63797" y="13441"/>
                    </a:cubicBezTo>
                    <a:lnTo>
                      <a:pt x="64278" y="13420"/>
                    </a:lnTo>
                    <a:lnTo>
                      <a:pt x="64739" y="13399"/>
                    </a:lnTo>
                    <a:cubicBezTo>
                      <a:pt x="65067" y="13470"/>
                      <a:pt x="65553" y="13503"/>
                      <a:pt x="65981" y="13503"/>
                    </a:cubicBezTo>
                    <a:cubicBezTo>
                      <a:pt x="66179" y="13503"/>
                      <a:pt x="66365" y="13496"/>
                      <a:pt x="66517" y="13482"/>
                    </a:cubicBezTo>
                    <a:cubicBezTo>
                      <a:pt x="66836" y="13439"/>
                      <a:pt x="68143" y="13375"/>
                      <a:pt x="69073" y="13375"/>
                    </a:cubicBezTo>
                    <a:close/>
                    <a:moveTo>
                      <a:pt x="94081" y="13916"/>
                    </a:moveTo>
                    <a:cubicBezTo>
                      <a:pt x="94258" y="13916"/>
                      <a:pt x="94488" y="13947"/>
                      <a:pt x="94471" y="13964"/>
                    </a:cubicBezTo>
                    <a:cubicBezTo>
                      <a:pt x="94471" y="14006"/>
                      <a:pt x="94094" y="14026"/>
                      <a:pt x="93969" y="14047"/>
                    </a:cubicBezTo>
                    <a:cubicBezTo>
                      <a:pt x="93955" y="14050"/>
                      <a:pt x="93941" y="14051"/>
                      <a:pt x="93928" y="14051"/>
                    </a:cubicBezTo>
                    <a:cubicBezTo>
                      <a:pt x="93817" y="14051"/>
                      <a:pt x="93718" y="13982"/>
                      <a:pt x="93718" y="13964"/>
                    </a:cubicBezTo>
                    <a:cubicBezTo>
                      <a:pt x="93718" y="13943"/>
                      <a:pt x="93843" y="13922"/>
                      <a:pt x="93969" y="13922"/>
                    </a:cubicBezTo>
                    <a:cubicBezTo>
                      <a:pt x="94001" y="13918"/>
                      <a:pt x="94040" y="13916"/>
                      <a:pt x="94081" y="13916"/>
                    </a:cubicBezTo>
                    <a:close/>
                    <a:moveTo>
                      <a:pt x="80703" y="14089"/>
                    </a:moveTo>
                    <a:cubicBezTo>
                      <a:pt x="80655" y="14102"/>
                      <a:pt x="80600" y="14114"/>
                      <a:pt x="80538" y="14126"/>
                    </a:cubicBezTo>
                    <a:lnTo>
                      <a:pt x="80538" y="14126"/>
                    </a:lnTo>
                    <a:cubicBezTo>
                      <a:pt x="80624" y="14123"/>
                      <a:pt x="80714" y="14119"/>
                      <a:pt x="80805" y="14115"/>
                    </a:cubicBezTo>
                    <a:lnTo>
                      <a:pt x="80805" y="14115"/>
                    </a:lnTo>
                    <a:lnTo>
                      <a:pt x="80703" y="14089"/>
                    </a:lnTo>
                    <a:close/>
                    <a:moveTo>
                      <a:pt x="11614" y="14006"/>
                    </a:moveTo>
                    <a:lnTo>
                      <a:pt x="11614" y="14006"/>
                    </a:lnTo>
                    <a:cubicBezTo>
                      <a:pt x="11470" y="14111"/>
                      <a:pt x="11322" y="14150"/>
                      <a:pt x="11174" y="14150"/>
                    </a:cubicBezTo>
                    <a:cubicBezTo>
                      <a:pt x="10998" y="14150"/>
                      <a:pt x="10821" y="14095"/>
                      <a:pt x="10651" y="14026"/>
                    </a:cubicBezTo>
                    <a:cubicBezTo>
                      <a:pt x="10986" y="14026"/>
                      <a:pt x="11300" y="14026"/>
                      <a:pt x="11614" y="14006"/>
                    </a:cubicBezTo>
                    <a:close/>
                    <a:moveTo>
                      <a:pt x="37021" y="14060"/>
                    </a:moveTo>
                    <a:cubicBezTo>
                      <a:pt x="37344" y="14060"/>
                      <a:pt x="37580" y="14079"/>
                      <a:pt x="37580" y="14110"/>
                    </a:cubicBezTo>
                    <a:cubicBezTo>
                      <a:pt x="37580" y="14131"/>
                      <a:pt x="37161" y="14152"/>
                      <a:pt x="36638" y="14152"/>
                    </a:cubicBezTo>
                    <a:cubicBezTo>
                      <a:pt x="36115" y="14152"/>
                      <a:pt x="34755" y="14131"/>
                      <a:pt x="34755" y="14131"/>
                    </a:cubicBezTo>
                    <a:cubicBezTo>
                      <a:pt x="34755" y="14131"/>
                      <a:pt x="36115" y="14068"/>
                      <a:pt x="36638" y="14068"/>
                    </a:cubicBezTo>
                    <a:cubicBezTo>
                      <a:pt x="36773" y="14063"/>
                      <a:pt x="36903" y="14060"/>
                      <a:pt x="37021" y="14060"/>
                    </a:cubicBezTo>
                    <a:close/>
                    <a:moveTo>
                      <a:pt x="74876" y="14072"/>
                    </a:moveTo>
                    <a:cubicBezTo>
                      <a:pt x="75035" y="14072"/>
                      <a:pt x="75181" y="14084"/>
                      <a:pt x="75242" y="14110"/>
                    </a:cubicBezTo>
                    <a:cubicBezTo>
                      <a:pt x="75410" y="14152"/>
                      <a:pt x="74803" y="14236"/>
                      <a:pt x="74531" y="14236"/>
                    </a:cubicBezTo>
                    <a:cubicBezTo>
                      <a:pt x="74301" y="14236"/>
                      <a:pt x="74196" y="14215"/>
                      <a:pt x="74322" y="14131"/>
                    </a:cubicBezTo>
                    <a:cubicBezTo>
                      <a:pt x="74407" y="14095"/>
                      <a:pt x="74654" y="14072"/>
                      <a:pt x="74876" y="14072"/>
                    </a:cubicBezTo>
                    <a:close/>
                    <a:moveTo>
                      <a:pt x="143286" y="13754"/>
                    </a:moveTo>
                    <a:lnTo>
                      <a:pt x="143370" y="13796"/>
                    </a:lnTo>
                    <a:lnTo>
                      <a:pt x="143767" y="13838"/>
                    </a:lnTo>
                    <a:cubicBezTo>
                      <a:pt x="144206" y="13922"/>
                      <a:pt x="144583" y="14089"/>
                      <a:pt x="144583" y="14173"/>
                    </a:cubicBezTo>
                    <a:cubicBezTo>
                      <a:pt x="144583" y="14208"/>
                      <a:pt x="144547" y="14225"/>
                      <a:pt x="144483" y="14225"/>
                    </a:cubicBezTo>
                    <a:cubicBezTo>
                      <a:pt x="144394" y="14225"/>
                      <a:pt x="144252" y="14192"/>
                      <a:pt x="144081" y="14131"/>
                    </a:cubicBezTo>
                    <a:lnTo>
                      <a:pt x="143642" y="14131"/>
                    </a:lnTo>
                    <a:cubicBezTo>
                      <a:pt x="143467" y="14218"/>
                      <a:pt x="143278" y="14262"/>
                      <a:pt x="143196" y="14262"/>
                    </a:cubicBezTo>
                    <a:cubicBezTo>
                      <a:pt x="143179" y="14262"/>
                      <a:pt x="143167" y="14260"/>
                      <a:pt x="143160" y="14257"/>
                    </a:cubicBezTo>
                    <a:cubicBezTo>
                      <a:pt x="143139" y="14236"/>
                      <a:pt x="143160" y="14173"/>
                      <a:pt x="143202" y="14152"/>
                    </a:cubicBezTo>
                    <a:cubicBezTo>
                      <a:pt x="143244" y="14131"/>
                      <a:pt x="143223" y="13922"/>
                      <a:pt x="143160" y="13922"/>
                    </a:cubicBezTo>
                    <a:cubicBezTo>
                      <a:pt x="143139" y="13859"/>
                      <a:pt x="143181" y="13817"/>
                      <a:pt x="143286" y="13754"/>
                    </a:cubicBezTo>
                    <a:close/>
                    <a:moveTo>
                      <a:pt x="142553" y="14149"/>
                    </a:moveTo>
                    <a:cubicBezTo>
                      <a:pt x="142608" y="14149"/>
                      <a:pt x="142658" y="14217"/>
                      <a:pt x="142658" y="14236"/>
                    </a:cubicBezTo>
                    <a:cubicBezTo>
                      <a:pt x="142658" y="14257"/>
                      <a:pt x="142616" y="14278"/>
                      <a:pt x="142554" y="14278"/>
                    </a:cubicBezTo>
                    <a:cubicBezTo>
                      <a:pt x="142512" y="14278"/>
                      <a:pt x="142323" y="14257"/>
                      <a:pt x="142323" y="14236"/>
                    </a:cubicBezTo>
                    <a:cubicBezTo>
                      <a:pt x="142323" y="14236"/>
                      <a:pt x="142491" y="14173"/>
                      <a:pt x="142533" y="14152"/>
                    </a:cubicBezTo>
                    <a:cubicBezTo>
                      <a:pt x="142539" y="14150"/>
                      <a:pt x="142546" y="14149"/>
                      <a:pt x="142553" y="14149"/>
                    </a:cubicBezTo>
                    <a:close/>
                    <a:moveTo>
                      <a:pt x="28724" y="14088"/>
                    </a:moveTo>
                    <a:cubicBezTo>
                      <a:pt x="28973" y="14088"/>
                      <a:pt x="29656" y="14216"/>
                      <a:pt x="30195" y="14282"/>
                    </a:cubicBezTo>
                    <a:lnTo>
                      <a:pt x="30195" y="14282"/>
                    </a:lnTo>
                    <a:cubicBezTo>
                      <a:pt x="29836" y="14300"/>
                      <a:pt x="29247" y="14309"/>
                      <a:pt x="28729" y="14309"/>
                    </a:cubicBezTo>
                    <a:cubicBezTo>
                      <a:pt x="28169" y="14309"/>
                      <a:pt x="27693" y="14298"/>
                      <a:pt x="27683" y="14278"/>
                    </a:cubicBezTo>
                    <a:cubicBezTo>
                      <a:pt x="27683" y="14257"/>
                      <a:pt x="28394" y="14152"/>
                      <a:pt x="28687" y="14089"/>
                    </a:cubicBezTo>
                    <a:cubicBezTo>
                      <a:pt x="28698" y="14088"/>
                      <a:pt x="28710" y="14088"/>
                      <a:pt x="28724" y="14088"/>
                    </a:cubicBezTo>
                    <a:close/>
                    <a:moveTo>
                      <a:pt x="70304" y="14236"/>
                    </a:moveTo>
                    <a:cubicBezTo>
                      <a:pt x="70660" y="14236"/>
                      <a:pt x="71602" y="14278"/>
                      <a:pt x="71602" y="14319"/>
                    </a:cubicBezTo>
                    <a:cubicBezTo>
                      <a:pt x="71602" y="14340"/>
                      <a:pt x="70660" y="14382"/>
                      <a:pt x="70304" y="14382"/>
                    </a:cubicBezTo>
                    <a:cubicBezTo>
                      <a:pt x="70231" y="14390"/>
                      <a:pt x="70161" y="14394"/>
                      <a:pt x="70097" y="14394"/>
                    </a:cubicBezTo>
                    <a:cubicBezTo>
                      <a:pt x="69832" y="14394"/>
                      <a:pt x="69656" y="14336"/>
                      <a:pt x="69656" y="14319"/>
                    </a:cubicBezTo>
                    <a:cubicBezTo>
                      <a:pt x="69656" y="14257"/>
                      <a:pt x="69928" y="14236"/>
                      <a:pt x="70304" y="14236"/>
                    </a:cubicBezTo>
                    <a:close/>
                    <a:moveTo>
                      <a:pt x="47050" y="13668"/>
                    </a:moveTo>
                    <a:cubicBezTo>
                      <a:pt x="47530" y="13668"/>
                      <a:pt x="48005" y="13762"/>
                      <a:pt x="48062" y="13838"/>
                    </a:cubicBezTo>
                    <a:cubicBezTo>
                      <a:pt x="48093" y="13868"/>
                      <a:pt x="48829" y="13879"/>
                      <a:pt x="49856" y="13879"/>
                    </a:cubicBezTo>
                    <a:cubicBezTo>
                      <a:pt x="51685" y="13879"/>
                      <a:pt x="54436" y="13844"/>
                      <a:pt x="55762" y="13817"/>
                    </a:cubicBezTo>
                    <a:cubicBezTo>
                      <a:pt x="57076" y="13777"/>
                      <a:pt x="58237" y="13763"/>
                      <a:pt x="58912" y="13763"/>
                    </a:cubicBezTo>
                    <a:cubicBezTo>
                      <a:pt x="59302" y="13763"/>
                      <a:pt x="59529" y="13768"/>
                      <a:pt x="59529" y="13775"/>
                    </a:cubicBezTo>
                    <a:cubicBezTo>
                      <a:pt x="59529" y="13817"/>
                      <a:pt x="59403" y="13859"/>
                      <a:pt x="59215" y="13880"/>
                    </a:cubicBezTo>
                    <a:lnTo>
                      <a:pt x="59047" y="13880"/>
                    </a:lnTo>
                    <a:cubicBezTo>
                      <a:pt x="57625" y="13943"/>
                      <a:pt x="56139" y="13943"/>
                      <a:pt x="54716" y="13985"/>
                    </a:cubicBezTo>
                    <a:lnTo>
                      <a:pt x="54507" y="13985"/>
                    </a:lnTo>
                    <a:cubicBezTo>
                      <a:pt x="54443" y="13999"/>
                      <a:pt x="54368" y="14005"/>
                      <a:pt x="54289" y="14005"/>
                    </a:cubicBezTo>
                    <a:cubicBezTo>
                      <a:pt x="54065" y="14005"/>
                      <a:pt x="53808" y="13961"/>
                      <a:pt x="53662" y="13961"/>
                    </a:cubicBezTo>
                    <a:cubicBezTo>
                      <a:pt x="53641" y="13961"/>
                      <a:pt x="53623" y="13962"/>
                      <a:pt x="53607" y="13964"/>
                    </a:cubicBezTo>
                    <a:cubicBezTo>
                      <a:pt x="53482" y="13985"/>
                      <a:pt x="51473" y="14047"/>
                      <a:pt x="49192" y="14089"/>
                    </a:cubicBezTo>
                    <a:cubicBezTo>
                      <a:pt x="49192" y="14089"/>
                      <a:pt x="47623" y="14152"/>
                      <a:pt x="44757" y="14194"/>
                    </a:cubicBezTo>
                    <a:lnTo>
                      <a:pt x="44275" y="14194"/>
                    </a:lnTo>
                    <a:cubicBezTo>
                      <a:pt x="43752" y="14194"/>
                      <a:pt x="42999" y="14278"/>
                      <a:pt x="42601" y="14340"/>
                    </a:cubicBezTo>
                    <a:lnTo>
                      <a:pt x="42246" y="14068"/>
                    </a:lnTo>
                    <a:cubicBezTo>
                      <a:pt x="42170" y="14021"/>
                      <a:pt x="42044" y="13999"/>
                      <a:pt x="41909" y="13999"/>
                    </a:cubicBezTo>
                    <a:cubicBezTo>
                      <a:pt x="41744" y="13999"/>
                      <a:pt x="41566" y="14032"/>
                      <a:pt x="41451" y="14089"/>
                    </a:cubicBezTo>
                    <a:lnTo>
                      <a:pt x="40739" y="14466"/>
                    </a:lnTo>
                    <a:cubicBezTo>
                      <a:pt x="39944" y="14340"/>
                      <a:pt x="39316" y="14194"/>
                      <a:pt x="39337" y="14173"/>
                    </a:cubicBezTo>
                    <a:cubicBezTo>
                      <a:pt x="39358" y="14152"/>
                      <a:pt x="40802" y="14006"/>
                      <a:pt x="41220" y="13985"/>
                    </a:cubicBezTo>
                    <a:cubicBezTo>
                      <a:pt x="41744" y="13943"/>
                      <a:pt x="43564" y="13838"/>
                      <a:pt x="44087" y="13838"/>
                    </a:cubicBezTo>
                    <a:cubicBezTo>
                      <a:pt x="44652" y="13817"/>
                      <a:pt x="46389" y="13713"/>
                      <a:pt x="46912" y="13671"/>
                    </a:cubicBezTo>
                    <a:cubicBezTo>
                      <a:pt x="46958" y="13669"/>
                      <a:pt x="47004" y="13668"/>
                      <a:pt x="47050" y="13668"/>
                    </a:cubicBezTo>
                    <a:close/>
                    <a:moveTo>
                      <a:pt x="20045" y="14390"/>
                    </a:moveTo>
                    <a:cubicBezTo>
                      <a:pt x="20356" y="14390"/>
                      <a:pt x="20664" y="14433"/>
                      <a:pt x="20966" y="14487"/>
                    </a:cubicBezTo>
                    <a:cubicBezTo>
                      <a:pt x="20381" y="14487"/>
                      <a:pt x="19774" y="14529"/>
                      <a:pt x="19167" y="14529"/>
                    </a:cubicBezTo>
                    <a:cubicBezTo>
                      <a:pt x="19460" y="14427"/>
                      <a:pt x="19754" y="14390"/>
                      <a:pt x="20045" y="14390"/>
                    </a:cubicBezTo>
                    <a:close/>
                    <a:moveTo>
                      <a:pt x="16286" y="14594"/>
                    </a:moveTo>
                    <a:cubicBezTo>
                      <a:pt x="16305" y="14594"/>
                      <a:pt x="16295" y="14604"/>
                      <a:pt x="16253" y="14604"/>
                    </a:cubicBezTo>
                    <a:cubicBezTo>
                      <a:pt x="16247" y="14604"/>
                      <a:pt x="16241" y="14604"/>
                      <a:pt x="16235" y="14603"/>
                    </a:cubicBezTo>
                    <a:lnTo>
                      <a:pt x="16235" y="14603"/>
                    </a:lnTo>
                    <a:cubicBezTo>
                      <a:pt x="16259" y="14597"/>
                      <a:pt x="16276" y="14594"/>
                      <a:pt x="16286" y="14594"/>
                    </a:cubicBezTo>
                    <a:close/>
                    <a:moveTo>
                      <a:pt x="26443" y="14222"/>
                    </a:moveTo>
                    <a:cubicBezTo>
                      <a:pt x="26806" y="14222"/>
                      <a:pt x="27025" y="14271"/>
                      <a:pt x="26992" y="14319"/>
                    </a:cubicBezTo>
                    <a:cubicBezTo>
                      <a:pt x="26930" y="14361"/>
                      <a:pt x="26930" y="14570"/>
                      <a:pt x="26992" y="14654"/>
                    </a:cubicBezTo>
                    <a:cubicBezTo>
                      <a:pt x="27034" y="14696"/>
                      <a:pt x="26679" y="14780"/>
                      <a:pt x="26553" y="14780"/>
                    </a:cubicBezTo>
                    <a:cubicBezTo>
                      <a:pt x="26545" y="14781"/>
                      <a:pt x="26536" y="14781"/>
                      <a:pt x="26526" y="14781"/>
                    </a:cubicBezTo>
                    <a:cubicBezTo>
                      <a:pt x="26376" y="14781"/>
                      <a:pt x="26131" y="14628"/>
                      <a:pt x="26072" y="14550"/>
                    </a:cubicBezTo>
                    <a:cubicBezTo>
                      <a:pt x="26030" y="14466"/>
                      <a:pt x="25046" y="14445"/>
                      <a:pt x="24733" y="14445"/>
                    </a:cubicBezTo>
                    <a:cubicBezTo>
                      <a:pt x="24419" y="14445"/>
                      <a:pt x="24168" y="14403"/>
                      <a:pt x="24147" y="14361"/>
                    </a:cubicBezTo>
                    <a:lnTo>
                      <a:pt x="24147" y="14340"/>
                    </a:lnTo>
                    <a:lnTo>
                      <a:pt x="24168" y="14319"/>
                    </a:lnTo>
                    <a:cubicBezTo>
                      <a:pt x="24189" y="14278"/>
                      <a:pt x="25570" y="14236"/>
                      <a:pt x="26093" y="14236"/>
                    </a:cubicBezTo>
                    <a:cubicBezTo>
                      <a:pt x="26220" y="14226"/>
                      <a:pt x="26338" y="14222"/>
                      <a:pt x="26443" y="14222"/>
                    </a:cubicBezTo>
                    <a:close/>
                    <a:moveTo>
                      <a:pt x="15408" y="14688"/>
                    </a:moveTo>
                    <a:cubicBezTo>
                      <a:pt x="15435" y="14688"/>
                      <a:pt x="15461" y="14691"/>
                      <a:pt x="15484" y="14696"/>
                    </a:cubicBezTo>
                    <a:cubicBezTo>
                      <a:pt x="15505" y="14701"/>
                      <a:pt x="15527" y="14704"/>
                      <a:pt x="15550" y="14707"/>
                    </a:cubicBezTo>
                    <a:lnTo>
                      <a:pt x="15550" y="14707"/>
                    </a:lnTo>
                    <a:cubicBezTo>
                      <a:pt x="15378" y="14756"/>
                      <a:pt x="15221" y="14801"/>
                      <a:pt x="15150" y="14801"/>
                    </a:cubicBezTo>
                    <a:cubicBezTo>
                      <a:pt x="14985" y="14801"/>
                      <a:pt x="15221" y="14688"/>
                      <a:pt x="15408" y="14688"/>
                    </a:cubicBezTo>
                    <a:close/>
                    <a:moveTo>
                      <a:pt x="31114" y="14717"/>
                    </a:moveTo>
                    <a:cubicBezTo>
                      <a:pt x="31198" y="14717"/>
                      <a:pt x="31407" y="14759"/>
                      <a:pt x="31407" y="14780"/>
                    </a:cubicBezTo>
                    <a:cubicBezTo>
                      <a:pt x="31407" y="14780"/>
                      <a:pt x="31198" y="14801"/>
                      <a:pt x="31114" y="14801"/>
                    </a:cubicBezTo>
                    <a:cubicBezTo>
                      <a:pt x="31031" y="14801"/>
                      <a:pt x="30989" y="14780"/>
                      <a:pt x="30989" y="14759"/>
                    </a:cubicBezTo>
                    <a:cubicBezTo>
                      <a:pt x="30989" y="14759"/>
                      <a:pt x="31031" y="14717"/>
                      <a:pt x="31114" y="14717"/>
                    </a:cubicBezTo>
                    <a:close/>
                    <a:moveTo>
                      <a:pt x="27892" y="14755"/>
                    </a:moveTo>
                    <a:cubicBezTo>
                      <a:pt x="27976" y="14755"/>
                      <a:pt x="28039" y="14806"/>
                      <a:pt x="28039" y="14842"/>
                    </a:cubicBezTo>
                    <a:cubicBezTo>
                      <a:pt x="28039" y="14863"/>
                      <a:pt x="27955" y="14884"/>
                      <a:pt x="27850" y="14884"/>
                    </a:cubicBezTo>
                    <a:cubicBezTo>
                      <a:pt x="27834" y="14888"/>
                      <a:pt x="27811" y="14890"/>
                      <a:pt x="27785" y="14890"/>
                    </a:cubicBezTo>
                    <a:cubicBezTo>
                      <a:pt x="27673" y="14890"/>
                      <a:pt x="27495" y="14859"/>
                      <a:pt x="27495" y="14842"/>
                    </a:cubicBezTo>
                    <a:cubicBezTo>
                      <a:pt x="27495" y="14842"/>
                      <a:pt x="27746" y="14780"/>
                      <a:pt x="27850" y="14759"/>
                    </a:cubicBezTo>
                    <a:cubicBezTo>
                      <a:pt x="27865" y="14756"/>
                      <a:pt x="27878" y="14755"/>
                      <a:pt x="27892" y="14755"/>
                    </a:cubicBezTo>
                    <a:close/>
                    <a:moveTo>
                      <a:pt x="34494" y="14797"/>
                    </a:moveTo>
                    <a:cubicBezTo>
                      <a:pt x="34630" y="14797"/>
                      <a:pt x="34713" y="14866"/>
                      <a:pt x="34713" y="14884"/>
                    </a:cubicBezTo>
                    <a:cubicBezTo>
                      <a:pt x="34713" y="14905"/>
                      <a:pt x="34567" y="14947"/>
                      <a:pt x="34441" y="14947"/>
                    </a:cubicBezTo>
                    <a:cubicBezTo>
                      <a:pt x="34316" y="14947"/>
                      <a:pt x="33918" y="14905"/>
                      <a:pt x="33939" y="14884"/>
                    </a:cubicBezTo>
                    <a:cubicBezTo>
                      <a:pt x="33939" y="14863"/>
                      <a:pt x="34316" y="14801"/>
                      <a:pt x="34441" y="14801"/>
                    </a:cubicBezTo>
                    <a:cubicBezTo>
                      <a:pt x="34460" y="14798"/>
                      <a:pt x="34477" y="14797"/>
                      <a:pt x="34494" y="14797"/>
                    </a:cubicBezTo>
                    <a:close/>
                    <a:moveTo>
                      <a:pt x="134951" y="13919"/>
                    </a:moveTo>
                    <a:cubicBezTo>
                      <a:pt x="135844" y="13919"/>
                      <a:pt x="136282" y="14016"/>
                      <a:pt x="135900" y="14131"/>
                    </a:cubicBezTo>
                    <a:cubicBezTo>
                      <a:pt x="135460" y="14278"/>
                      <a:pt x="133849" y="14884"/>
                      <a:pt x="133012" y="14884"/>
                    </a:cubicBezTo>
                    <a:lnTo>
                      <a:pt x="132259" y="14905"/>
                    </a:lnTo>
                    <a:lnTo>
                      <a:pt x="131527" y="14947"/>
                    </a:lnTo>
                    <a:cubicBezTo>
                      <a:pt x="131437" y="14949"/>
                      <a:pt x="131350" y="14950"/>
                      <a:pt x="131265" y="14950"/>
                    </a:cubicBezTo>
                    <a:cubicBezTo>
                      <a:pt x="130576" y="14950"/>
                      <a:pt x="130062" y="14882"/>
                      <a:pt x="130062" y="14863"/>
                    </a:cubicBezTo>
                    <a:cubicBezTo>
                      <a:pt x="130062" y="14822"/>
                      <a:pt x="130732" y="14780"/>
                      <a:pt x="131004" y="14780"/>
                    </a:cubicBezTo>
                    <a:cubicBezTo>
                      <a:pt x="131255" y="14780"/>
                      <a:pt x="131506" y="14570"/>
                      <a:pt x="131506" y="14508"/>
                    </a:cubicBezTo>
                    <a:cubicBezTo>
                      <a:pt x="131506" y="14445"/>
                      <a:pt x="131213" y="14361"/>
                      <a:pt x="131108" y="14361"/>
                    </a:cubicBezTo>
                    <a:cubicBezTo>
                      <a:pt x="131004" y="14361"/>
                      <a:pt x="130941" y="14278"/>
                      <a:pt x="130983" y="14194"/>
                    </a:cubicBezTo>
                    <a:lnTo>
                      <a:pt x="131004" y="14194"/>
                    </a:lnTo>
                    <a:cubicBezTo>
                      <a:pt x="131451" y="14194"/>
                      <a:pt x="131807" y="13959"/>
                      <a:pt x="132258" y="13959"/>
                    </a:cubicBezTo>
                    <a:cubicBezTo>
                      <a:pt x="132293" y="13959"/>
                      <a:pt x="132328" y="13961"/>
                      <a:pt x="132364" y="13964"/>
                    </a:cubicBezTo>
                    <a:cubicBezTo>
                      <a:pt x="132478" y="13981"/>
                      <a:pt x="132595" y="13987"/>
                      <a:pt x="132715" y="13987"/>
                    </a:cubicBezTo>
                    <a:cubicBezTo>
                      <a:pt x="133033" y="13987"/>
                      <a:pt x="133368" y="13943"/>
                      <a:pt x="133703" y="13943"/>
                    </a:cubicBezTo>
                    <a:lnTo>
                      <a:pt x="134686" y="13922"/>
                    </a:lnTo>
                    <a:cubicBezTo>
                      <a:pt x="134778" y="13920"/>
                      <a:pt x="134867" y="13919"/>
                      <a:pt x="134951" y="13919"/>
                    </a:cubicBezTo>
                    <a:close/>
                    <a:moveTo>
                      <a:pt x="128765" y="15910"/>
                    </a:moveTo>
                    <a:cubicBezTo>
                      <a:pt x="128765" y="15910"/>
                      <a:pt x="128786" y="16014"/>
                      <a:pt x="128786" y="16035"/>
                    </a:cubicBezTo>
                    <a:cubicBezTo>
                      <a:pt x="128786" y="16056"/>
                      <a:pt x="128723" y="16077"/>
                      <a:pt x="128723" y="16077"/>
                    </a:cubicBezTo>
                    <a:cubicBezTo>
                      <a:pt x="128702" y="16077"/>
                      <a:pt x="128702" y="16056"/>
                      <a:pt x="128702" y="16035"/>
                    </a:cubicBezTo>
                    <a:cubicBezTo>
                      <a:pt x="128702" y="16014"/>
                      <a:pt x="128765" y="15910"/>
                      <a:pt x="128765" y="15910"/>
                    </a:cubicBezTo>
                    <a:close/>
                    <a:moveTo>
                      <a:pt x="132532" y="0"/>
                    </a:moveTo>
                    <a:cubicBezTo>
                      <a:pt x="132310" y="0"/>
                      <a:pt x="132118" y="2"/>
                      <a:pt x="131966" y="8"/>
                    </a:cubicBezTo>
                    <a:cubicBezTo>
                      <a:pt x="130774" y="29"/>
                      <a:pt x="124936" y="154"/>
                      <a:pt x="123074" y="217"/>
                    </a:cubicBezTo>
                    <a:cubicBezTo>
                      <a:pt x="121372" y="256"/>
                      <a:pt x="115830" y="366"/>
                      <a:pt x="113561" y="366"/>
                    </a:cubicBezTo>
                    <a:cubicBezTo>
                      <a:pt x="113375" y="366"/>
                      <a:pt x="113210" y="365"/>
                      <a:pt x="113072" y="363"/>
                    </a:cubicBezTo>
                    <a:cubicBezTo>
                      <a:pt x="111770" y="349"/>
                      <a:pt x="110248" y="334"/>
                      <a:pt x="109136" y="334"/>
                    </a:cubicBezTo>
                    <a:cubicBezTo>
                      <a:pt x="108675" y="334"/>
                      <a:pt x="108284" y="336"/>
                      <a:pt x="108009" y="342"/>
                    </a:cubicBezTo>
                    <a:lnTo>
                      <a:pt x="107151" y="363"/>
                    </a:lnTo>
                    <a:lnTo>
                      <a:pt x="107025" y="363"/>
                    </a:lnTo>
                    <a:cubicBezTo>
                      <a:pt x="106795" y="363"/>
                      <a:pt x="106900" y="593"/>
                      <a:pt x="106942" y="656"/>
                    </a:cubicBezTo>
                    <a:cubicBezTo>
                      <a:pt x="106979" y="675"/>
                      <a:pt x="107385" y="685"/>
                      <a:pt x="108027" y="685"/>
                    </a:cubicBezTo>
                    <a:cubicBezTo>
                      <a:pt x="108813" y="685"/>
                      <a:pt x="109954" y="670"/>
                      <a:pt x="111210" y="635"/>
                    </a:cubicBezTo>
                    <a:cubicBezTo>
                      <a:pt x="111210" y="635"/>
                      <a:pt x="111942" y="593"/>
                      <a:pt x="114369" y="593"/>
                    </a:cubicBezTo>
                    <a:lnTo>
                      <a:pt x="117508" y="593"/>
                    </a:lnTo>
                    <a:cubicBezTo>
                      <a:pt x="119349" y="593"/>
                      <a:pt x="122597" y="647"/>
                      <a:pt x="124347" y="647"/>
                    </a:cubicBezTo>
                    <a:cubicBezTo>
                      <a:pt x="124784" y="647"/>
                      <a:pt x="125128" y="644"/>
                      <a:pt x="125333" y="635"/>
                    </a:cubicBezTo>
                    <a:cubicBezTo>
                      <a:pt x="126133" y="584"/>
                      <a:pt x="128605" y="519"/>
                      <a:pt x="130053" y="519"/>
                    </a:cubicBezTo>
                    <a:cubicBezTo>
                      <a:pt x="130386" y="519"/>
                      <a:pt x="130665" y="523"/>
                      <a:pt x="130857" y="531"/>
                    </a:cubicBezTo>
                    <a:cubicBezTo>
                      <a:pt x="131775" y="531"/>
                      <a:pt x="134844" y="658"/>
                      <a:pt x="136065" y="658"/>
                    </a:cubicBezTo>
                    <a:cubicBezTo>
                      <a:pt x="136153" y="658"/>
                      <a:pt x="136230" y="658"/>
                      <a:pt x="136297" y="656"/>
                    </a:cubicBezTo>
                    <a:cubicBezTo>
                      <a:pt x="136420" y="654"/>
                      <a:pt x="136557" y="652"/>
                      <a:pt x="136705" y="652"/>
                    </a:cubicBezTo>
                    <a:cubicBezTo>
                      <a:pt x="137742" y="652"/>
                      <a:pt x="139323" y="716"/>
                      <a:pt x="140440" y="845"/>
                    </a:cubicBezTo>
                    <a:lnTo>
                      <a:pt x="141654" y="761"/>
                    </a:lnTo>
                    <a:lnTo>
                      <a:pt x="142533" y="698"/>
                    </a:lnTo>
                    <a:cubicBezTo>
                      <a:pt x="143662" y="845"/>
                      <a:pt x="143955" y="1054"/>
                      <a:pt x="143202" y="1179"/>
                    </a:cubicBezTo>
                    <a:lnTo>
                      <a:pt x="142616" y="1284"/>
                    </a:lnTo>
                    <a:lnTo>
                      <a:pt x="142491" y="1305"/>
                    </a:lnTo>
                    <a:cubicBezTo>
                      <a:pt x="142323" y="1305"/>
                      <a:pt x="141863" y="1221"/>
                      <a:pt x="141445" y="1158"/>
                    </a:cubicBezTo>
                    <a:lnTo>
                      <a:pt x="141047" y="1158"/>
                    </a:lnTo>
                    <a:cubicBezTo>
                      <a:pt x="140705" y="1158"/>
                      <a:pt x="140354" y="1180"/>
                      <a:pt x="140002" y="1180"/>
                    </a:cubicBezTo>
                    <a:cubicBezTo>
                      <a:pt x="139580" y="1180"/>
                      <a:pt x="139156" y="1149"/>
                      <a:pt x="138745" y="1012"/>
                    </a:cubicBezTo>
                    <a:lnTo>
                      <a:pt x="138704" y="991"/>
                    </a:lnTo>
                    <a:cubicBezTo>
                      <a:pt x="138620" y="1012"/>
                      <a:pt x="138557" y="1179"/>
                      <a:pt x="138557" y="1221"/>
                    </a:cubicBezTo>
                    <a:cubicBezTo>
                      <a:pt x="138557" y="1284"/>
                      <a:pt x="138745" y="1389"/>
                      <a:pt x="138829" y="1409"/>
                    </a:cubicBezTo>
                    <a:cubicBezTo>
                      <a:pt x="138871" y="1430"/>
                      <a:pt x="138913" y="1514"/>
                      <a:pt x="138913" y="1535"/>
                    </a:cubicBezTo>
                    <a:cubicBezTo>
                      <a:pt x="138913" y="1543"/>
                      <a:pt x="138897" y="1547"/>
                      <a:pt x="138870" y="1547"/>
                    </a:cubicBezTo>
                    <a:cubicBezTo>
                      <a:pt x="138759" y="1547"/>
                      <a:pt x="138462" y="1489"/>
                      <a:pt x="138327" y="1472"/>
                    </a:cubicBezTo>
                    <a:cubicBezTo>
                      <a:pt x="138298" y="1460"/>
                      <a:pt x="138258" y="1454"/>
                      <a:pt x="138211" y="1454"/>
                    </a:cubicBezTo>
                    <a:cubicBezTo>
                      <a:pt x="138024" y="1454"/>
                      <a:pt x="137716" y="1548"/>
                      <a:pt x="137448" y="1681"/>
                    </a:cubicBezTo>
                    <a:lnTo>
                      <a:pt x="137072" y="1493"/>
                    </a:lnTo>
                    <a:cubicBezTo>
                      <a:pt x="136996" y="1448"/>
                      <a:pt x="136866" y="1414"/>
                      <a:pt x="136784" y="1414"/>
                    </a:cubicBezTo>
                    <a:cubicBezTo>
                      <a:pt x="136752" y="1414"/>
                      <a:pt x="136728" y="1419"/>
                      <a:pt x="136716" y="1430"/>
                    </a:cubicBezTo>
                    <a:cubicBezTo>
                      <a:pt x="136568" y="1563"/>
                      <a:pt x="136419" y="1605"/>
                      <a:pt x="136271" y="1605"/>
                    </a:cubicBezTo>
                    <a:cubicBezTo>
                      <a:pt x="136022" y="1605"/>
                      <a:pt x="135773" y="1485"/>
                      <a:pt x="135523" y="1472"/>
                    </a:cubicBezTo>
                    <a:lnTo>
                      <a:pt x="135209" y="1430"/>
                    </a:lnTo>
                    <a:cubicBezTo>
                      <a:pt x="134852" y="1530"/>
                      <a:pt x="134232" y="1704"/>
                      <a:pt x="134026" y="1704"/>
                    </a:cubicBezTo>
                    <a:cubicBezTo>
                      <a:pt x="134014" y="1704"/>
                      <a:pt x="134004" y="1703"/>
                      <a:pt x="133996" y="1702"/>
                    </a:cubicBezTo>
                    <a:cubicBezTo>
                      <a:pt x="133840" y="1685"/>
                      <a:pt x="133059" y="1483"/>
                      <a:pt x="132602" y="1483"/>
                    </a:cubicBezTo>
                    <a:cubicBezTo>
                      <a:pt x="132505" y="1483"/>
                      <a:pt x="132422" y="1492"/>
                      <a:pt x="132364" y="1514"/>
                    </a:cubicBezTo>
                    <a:cubicBezTo>
                      <a:pt x="132088" y="1617"/>
                      <a:pt x="131770" y="1692"/>
                      <a:pt x="131585" y="1692"/>
                    </a:cubicBezTo>
                    <a:cubicBezTo>
                      <a:pt x="131545" y="1692"/>
                      <a:pt x="131511" y="1689"/>
                      <a:pt x="131485" y="1681"/>
                    </a:cubicBezTo>
                    <a:lnTo>
                      <a:pt x="131318" y="1786"/>
                    </a:lnTo>
                    <a:cubicBezTo>
                      <a:pt x="131192" y="1849"/>
                      <a:pt x="130962" y="1891"/>
                      <a:pt x="130774" y="1912"/>
                    </a:cubicBezTo>
                    <a:lnTo>
                      <a:pt x="129518" y="2100"/>
                    </a:lnTo>
                    <a:cubicBezTo>
                      <a:pt x="128137" y="1953"/>
                      <a:pt x="126945" y="1828"/>
                      <a:pt x="126882" y="1828"/>
                    </a:cubicBezTo>
                    <a:lnTo>
                      <a:pt x="126819" y="1807"/>
                    </a:lnTo>
                    <a:lnTo>
                      <a:pt x="126045" y="1472"/>
                    </a:lnTo>
                    <a:cubicBezTo>
                      <a:pt x="125166" y="1681"/>
                      <a:pt x="124852" y="1849"/>
                      <a:pt x="125020" y="1891"/>
                    </a:cubicBezTo>
                    <a:cubicBezTo>
                      <a:pt x="125145" y="1891"/>
                      <a:pt x="125271" y="1953"/>
                      <a:pt x="125271" y="1995"/>
                    </a:cubicBezTo>
                    <a:cubicBezTo>
                      <a:pt x="125271" y="2016"/>
                      <a:pt x="125040" y="2037"/>
                      <a:pt x="124748" y="2037"/>
                    </a:cubicBezTo>
                    <a:lnTo>
                      <a:pt x="124496" y="2037"/>
                    </a:lnTo>
                    <a:cubicBezTo>
                      <a:pt x="123492" y="2037"/>
                      <a:pt x="122488" y="2058"/>
                      <a:pt x="121483" y="2100"/>
                    </a:cubicBezTo>
                    <a:lnTo>
                      <a:pt x="120521" y="2121"/>
                    </a:lnTo>
                    <a:cubicBezTo>
                      <a:pt x="119454" y="2121"/>
                      <a:pt x="117696" y="2121"/>
                      <a:pt x="116629" y="2058"/>
                    </a:cubicBezTo>
                    <a:lnTo>
                      <a:pt x="115646" y="2037"/>
                    </a:lnTo>
                    <a:cubicBezTo>
                      <a:pt x="115609" y="2035"/>
                      <a:pt x="115573" y="2034"/>
                      <a:pt x="115536" y="2034"/>
                    </a:cubicBezTo>
                    <a:cubicBezTo>
                      <a:pt x="115345" y="2034"/>
                      <a:pt x="115149" y="2061"/>
                      <a:pt x="114961" y="2061"/>
                    </a:cubicBezTo>
                    <a:cubicBezTo>
                      <a:pt x="114873" y="2061"/>
                      <a:pt x="114787" y="2055"/>
                      <a:pt x="114704" y="2037"/>
                    </a:cubicBezTo>
                    <a:lnTo>
                      <a:pt x="114453" y="1995"/>
                    </a:lnTo>
                    <a:cubicBezTo>
                      <a:pt x="114160" y="2037"/>
                      <a:pt x="113658" y="2058"/>
                      <a:pt x="113323" y="2058"/>
                    </a:cubicBezTo>
                    <a:lnTo>
                      <a:pt x="113009" y="2058"/>
                    </a:lnTo>
                    <a:cubicBezTo>
                      <a:pt x="109871" y="2142"/>
                      <a:pt x="106711" y="2205"/>
                      <a:pt x="103573" y="2267"/>
                    </a:cubicBezTo>
                    <a:cubicBezTo>
                      <a:pt x="103092" y="2267"/>
                      <a:pt x="102652" y="2309"/>
                      <a:pt x="102213" y="2309"/>
                    </a:cubicBezTo>
                    <a:cubicBezTo>
                      <a:pt x="101711" y="2309"/>
                      <a:pt x="101229" y="2330"/>
                      <a:pt x="100748" y="2330"/>
                    </a:cubicBezTo>
                    <a:cubicBezTo>
                      <a:pt x="100267" y="2330"/>
                      <a:pt x="99828" y="2351"/>
                      <a:pt x="99388" y="2351"/>
                    </a:cubicBezTo>
                    <a:cubicBezTo>
                      <a:pt x="99131" y="2351"/>
                      <a:pt x="98863" y="2327"/>
                      <a:pt x="98601" y="2327"/>
                    </a:cubicBezTo>
                    <a:cubicBezTo>
                      <a:pt x="98373" y="2327"/>
                      <a:pt x="98149" y="2345"/>
                      <a:pt x="97944" y="2414"/>
                    </a:cubicBezTo>
                    <a:lnTo>
                      <a:pt x="97505" y="2539"/>
                    </a:lnTo>
                    <a:cubicBezTo>
                      <a:pt x="97347" y="2508"/>
                      <a:pt x="97106" y="2497"/>
                      <a:pt x="96853" y="2497"/>
                    </a:cubicBezTo>
                    <a:cubicBezTo>
                      <a:pt x="96436" y="2497"/>
                      <a:pt x="95987" y="2526"/>
                      <a:pt x="95831" y="2539"/>
                    </a:cubicBezTo>
                    <a:cubicBezTo>
                      <a:pt x="95559" y="2560"/>
                      <a:pt x="94387" y="2623"/>
                      <a:pt x="93153" y="2644"/>
                    </a:cubicBezTo>
                    <a:lnTo>
                      <a:pt x="92065" y="2665"/>
                    </a:lnTo>
                    <a:cubicBezTo>
                      <a:pt x="90956" y="2686"/>
                      <a:pt x="89847" y="2728"/>
                      <a:pt x="88738" y="2749"/>
                    </a:cubicBezTo>
                    <a:cubicBezTo>
                      <a:pt x="87587" y="2770"/>
                      <a:pt x="86457" y="2790"/>
                      <a:pt x="85307" y="2832"/>
                    </a:cubicBezTo>
                    <a:cubicBezTo>
                      <a:pt x="84506" y="2848"/>
                      <a:pt x="83683" y="2897"/>
                      <a:pt x="82870" y="2897"/>
                    </a:cubicBezTo>
                    <a:cubicBezTo>
                      <a:pt x="82578" y="2897"/>
                      <a:pt x="82288" y="2891"/>
                      <a:pt x="82001" y="2874"/>
                    </a:cubicBezTo>
                    <a:lnTo>
                      <a:pt x="80892" y="2832"/>
                    </a:lnTo>
                    <a:cubicBezTo>
                      <a:pt x="79720" y="3000"/>
                      <a:pt x="76895" y="3188"/>
                      <a:pt x="74615" y="3251"/>
                    </a:cubicBezTo>
                    <a:cubicBezTo>
                      <a:pt x="74615" y="3251"/>
                      <a:pt x="64488" y="3460"/>
                      <a:pt x="57373" y="3606"/>
                    </a:cubicBezTo>
                    <a:cubicBezTo>
                      <a:pt x="56704" y="3627"/>
                      <a:pt x="55993" y="3627"/>
                      <a:pt x="55323" y="3669"/>
                    </a:cubicBezTo>
                    <a:lnTo>
                      <a:pt x="55093" y="3669"/>
                    </a:lnTo>
                    <a:cubicBezTo>
                      <a:pt x="55030" y="3707"/>
                      <a:pt x="54704" y="3714"/>
                      <a:pt x="54416" y="3714"/>
                    </a:cubicBezTo>
                    <a:cubicBezTo>
                      <a:pt x="54225" y="3714"/>
                      <a:pt x="54051" y="3711"/>
                      <a:pt x="53984" y="3711"/>
                    </a:cubicBezTo>
                    <a:cubicBezTo>
                      <a:pt x="53937" y="3706"/>
                      <a:pt x="53773" y="3703"/>
                      <a:pt x="53519" y="3703"/>
                    </a:cubicBezTo>
                    <a:cubicBezTo>
                      <a:pt x="52757" y="3703"/>
                      <a:pt x="51180" y="3727"/>
                      <a:pt x="49485" y="3774"/>
                    </a:cubicBezTo>
                    <a:cubicBezTo>
                      <a:pt x="49485" y="3774"/>
                      <a:pt x="43438" y="3878"/>
                      <a:pt x="38354" y="4004"/>
                    </a:cubicBezTo>
                    <a:cubicBezTo>
                      <a:pt x="38319" y="4006"/>
                      <a:pt x="38284" y="4006"/>
                      <a:pt x="38248" y="4006"/>
                    </a:cubicBezTo>
                    <a:cubicBezTo>
                      <a:pt x="38068" y="4006"/>
                      <a:pt x="37883" y="3990"/>
                      <a:pt x="37700" y="3990"/>
                    </a:cubicBezTo>
                    <a:cubicBezTo>
                      <a:pt x="37425" y="3990"/>
                      <a:pt x="37155" y="4027"/>
                      <a:pt x="36910" y="4213"/>
                    </a:cubicBezTo>
                    <a:lnTo>
                      <a:pt x="36847" y="4255"/>
                    </a:lnTo>
                    <a:cubicBezTo>
                      <a:pt x="36734" y="4236"/>
                      <a:pt x="36108" y="3995"/>
                      <a:pt x="35788" y="3995"/>
                    </a:cubicBezTo>
                    <a:cubicBezTo>
                      <a:pt x="35754" y="3995"/>
                      <a:pt x="35723" y="3998"/>
                      <a:pt x="35697" y="4004"/>
                    </a:cubicBezTo>
                    <a:cubicBezTo>
                      <a:pt x="35446" y="4046"/>
                      <a:pt x="33353" y="4130"/>
                      <a:pt x="31072" y="4192"/>
                    </a:cubicBezTo>
                    <a:lnTo>
                      <a:pt x="17054" y="4464"/>
                    </a:lnTo>
                    <a:cubicBezTo>
                      <a:pt x="14773" y="4527"/>
                      <a:pt x="12597" y="4569"/>
                      <a:pt x="12220" y="4611"/>
                    </a:cubicBezTo>
                    <a:lnTo>
                      <a:pt x="11823" y="4443"/>
                    </a:lnTo>
                    <a:cubicBezTo>
                      <a:pt x="11714" y="4407"/>
                      <a:pt x="11597" y="4394"/>
                      <a:pt x="11474" y="4394"/>
                    </a:cubicBezTo>
                    <a:cubicBezTo>
                      <a:pt x="11170" y="4394"/>
                      <a:pt x="10832" y="4476"/>
                      <a:pt x="10505" y="4506"/>
                    </a:cubicBezTo>
                    <a:lnTo>
                      <a:pt x="10463" y="4506"/>
                    </a:lnTo>
                    <a:cubicBezTo>
                      <a:pt x="10443" y="4519"/>
                      <a:pt x="10426" y="4524"/>
                      <a:pt x="10412" y="4524"/>
                    </a:cubicBezTo>
                    <a:cubicBezTo>
                      <a:pt x="10310" y="4524"/>
                      <a:pt x="10363" y="4222"/>
                      <a:pt x="10400" y="4130"/>
                    </a:cubicBezTo>
                    <a:cubicBezTo>
                      <a:pt x="10437" y="4017"/>
                      <a:pt x="10138" y="3938"/>
                      <a:pt x="9699" y="3938"/>
                    </a:cubicBezTo>
                    <a:cubicBezTo>
                      <a:pt x="9648" y="3938"/>
                      <a:pt x="9596" y="3939"/>
                      <a:pt x="9542" y="3941"/>
                    </a:cubicBezTo>
                    <a:lnTo>
                      <a:pt x="9124" y="4255"/>
                    </a:lnTo>
                    <a:cubicBezTo>
                      <a:pt x="8517" y="4715"/>
                      <a:pt x="7743" y="4966"/>
                      <a:pt x="7010" y="5029"/>
                    </a:cubicBezTo>
                    <a:lnTo>
                      <a:pt x="5546" y="5134"/>
                    </a:lnTo>
                    <a:cubicBezTo>
                      <a:pt x="3955" y="5259"/>
                      <a:pt x="2449" y="5364"/>
                      <a:pt x="2219" y="5364"/>
                    </a:cubicBezTo>
                    <a:lnTo>
                      <a:pt x="2010" y="5343"/>
                    </a:lnTo>
                    <a:lnTo>
                      <a:pt x="1591" y="5301"/>
                    </a:lnTo>
                    <a:cubicBezTo>
                      <a:pt x="1194" y="5511"/>
                      <a:pt x="1089" y="5908"/>
                      <a:pt x="1173" y="5992"/>
                    </a:cubicBezTo>
                    <a:cubicBezTo>
                      <a:pt x="1188" y="6007"/>
                      <a:pt x="1251" y="6013"/>
                      <a:pt x="1345" y="6013"/>
                    </a:cubicBezTo>
                    <a:cubicBezTo>
                      <a:pt x="1707" y="6013"/>
                      <a:pt x="2540" y="5923"/>
                      <a:pt x="3006" y="5923"/>
                    </a:cubicBezTo>
                    <a:cubicBezTo>
                      <a:pt x="3073" y="5923"/>
                      <a:pt x="3132" y="5925"/>
                      <a:pt x="3181" y="5929"/>
                    </a:cubicBezTo>
                    <a:cubicBezTo>
                      <a:pt x="3683" y="5971"/>
                      <a:pt x="3579" y="6034"/>
                      <a:pt x="3370" y="6075"/>
                    </a:cubicBezTo>
                    <a:cubicBezTo>
                      <a:pt x="3160" y="6096"/>
                      <a:pt x="3056" y="6306"/>
                      <a:pt x="3077" y="6347"/>
                    </a:cubicBezTo>
                    <a:cubicBezTo>
                      <a:pt x="3091" y="6369"/>
                      <a:pt x="3133" y="6381"/>
                      <a:pt x="3197" y="6381"/>
                    </a:cubicBezTo>
                    <a:cubicBezTo>
                      <a:pt x="3319" y="6381"/>
                      <a:pt x="3521" y="6339"/>
                      <a:pt x="3767" y="6243"/>
                    </a:cubicBezTo>
                    <a:lnTo>
                      <a:pt x="4416" y="6243"/>
                    </a:lnTo>
                    <a:cubicBezTo>
                      <a:pt x="4515" y="6253"/>
                      <a:pt x="4621" y="6257"/>
                      <a:pt x="4725" y="6257"/>
                    </a:cubicBezTo>
                    <a:cubicBezTo>
                      <a:pt x="5037" y="6257"/>
                      <a:pt x="5331" y="6222"/>
                      <a:pt x="5378" y="6222"/>
                    </a:cubicBezTo>
                    <a:cubicBezTo>
                      <a:pt x="5462" y="6222"/>
                      <a:pt x="5546" y="6285"/>
                      <a:pt x="5546" y="6306"/>
                    </a:cubicBezTo>
                    <a:cubicBezTo>
                      <a:pt x="5546" y="6327"/>
                      <a:pt x="5357" y="6389"/>
                      <a:pt x="5274" y="6410"/>
                    </a:cubicBezTo>
                    <a:cubicBezTo>
                      <a:pt x="5232" y="6410"/>
                      <a:pt x="5148" y="6347"/>
                      <a:pt x="5148" y="6347"/>
                    </a:cubicBezTo>
                    <a:cubicBezTo>
                      <a:pt x="5148" y="6347"/>
                      <a:pt x="4821" y="6724"/>
                      <a:pt x="4615" y="6724"/>
                    </a:cubicBezTo>
                    <a:cubicBezTo>
                      <a:pt x="4588" y="6724"/>
                      <a:pt x="4563" y="6718"/>
                      <a:pt x="4541" y="6703"/>
                    </a:cubicBezTo>
                    <a:cubicBezTo>
                      <a:pt x="4490" y="6645"/>
                      <a:pt x="4396" y="6627"/>
                      <a:pt x="4287" y="6627"/>
                    </a:cubicBezTo>
                    <a:cubicBezTo>
                      <a:pt x="4120" y="6627"/>
                      <a:pt x="3918" y="6668"/>
                      <a:pt x="3783" y="6668"/>
                    </a:cubicBezTo>
                    <a:cubicBezTo>
                      <a:pt x="3753" y="6668"/>
                      <a:pt x="3727" y="6666"/>
                      <a:pt x="3704" y="6661"/>
                    </a:cubicBezTo>
                    <a:cubicBezTo>
                      <a:pt x="3537" y="6661"/>
                      <a:pt x="1759" y="6766"/>
                      <a:pt x="1131" y="6850"/>
                    </a:cubicBezTo>
                    <a:cubicBezTo>
                      <a:pt x="503" y="6912"/>
                      <a:pt x="1" y="7080"/>
                      <a:pt x="1" y="7143"/>
                    </a:cubicBezTo>
                    <a:cubicBezTo>
                      <a:pt x="1" y="7144"/>
                      <a:pt x="3" y="7144"/>
                      <a:pt x="7" y="7144"/>
                    </a:cubicBezTo>
                    <a:cubicBezTo>
                      <a:pt x="76" y="7144"/>
                      <a:pt x="778" y="6974"/>
                      <a:pt x="1121" y="6974"/>
                    </a:cubicBezTo>
                    <a:cubicBezTo>
                      <a:pt x="1140" y="6974"/>
                      <a:pt x="1157" y="6974"/>
                      <a:pt x="1173" y="6975"/>
                    </a:cubicBezTo>
                    <a:cubicBezTo>
                      <a:pt x="1264" y="6992"/>
                      <a:pt x="1414" y="6999"/>
                      <a:pt x="1592" y="6999"/>
                    </a:cubicBezTo>
                    <a:cubicBezTo>
                      <a:pt x="2065" y="6999"/>
                      <a:pt x="2729" y="6954"/>
                      <a:pt x="2972" y="6954"/>
                    </a:cubicBezTo>
                    <a:cubicBezTo>
                      <a:pt x="3011" y="6952"/>
                      <a:pt x="3045" y="6951"/>
                      <a:pt x="3073" y="6951"/>
                    </a:cubicBezTo>
                    <a:cubicBezTo>
                      <a:pt x="3304" y="6951"/>
                      <a:pt x="3207" y="7019"/>
                      <a:pt x="3077" y="7038"/>
                    </a:cubicBezTo>
                    <a:cubicBezTo>
                      <a:pt x="2972" y="7059"/>
                      <a:pt x="3014" y="7226"/>
                      <a:pt x="3035" y="7247"/>
                    </a:cubicBezTo>
                    <a:cubicBezTo>
                      <a:pt x="3056" y="7268"/>
                      <a:pt x="2344" y="7456"/>
                      <a:pt x="2198" y="7561"/>
                    </a:cubicBezTo>
                    <a:cubicBezTo>
                      <a:pt x="2031" y="7666"/>
                      <a:pt x="2198" y="7770"/>
                      <a:pt x="2323" y="7791"/>
                    </a:cubicBezTo>
                    <a:cubicBezTo>
                      <a:pt x="2449" y="7812"/>
                      <a:pt x="2219" y="7959"/>
                      <a:pt x="1821" y="8084"/>
                    </a:cubicBezTo>
                    <a:lnTo>
                      <a:pt x="1507" y="8210"/>
                    </a:lnTo>
                    <a:lnTo>
                      <a:pt x="1466" y="8231"/>
                    </a:lnTo>
                    <a:cubicBezTo>
                      <a:pt x="1466" y="8398"/>
                      <a:pt x="1863" y="8524"/>
                      <a:pt x="1989" y="8524"/>
                    </a:cubicBezTo>
                    <a:cubicBezTo>
                      <a:pt x="2114" y="8524"/>
                      <a:pt x="2323" y="8733"/>
                      <a:pt x="2344" y="8796"/>
                    </a:cubicBezTo>
                    <a:cubicBezTo>
                      <a:pt x="2375" y="8826"/>
                      <a:pt x="2585" y="8846"/>
                      <a:pt x="2753" y="8846"/>
                    </a:cubicBezTo>
                    <a:cubicBezTo>
                      <a:pt x="2814" y="8846"/>
                      <a:pt x="2870" y="8843"/>
                      <a:pt x="2909" y="8837"/>
                    </a:cubicBezTo>
                    <a:cubicBezTo>
                      <a:pt x="3035" y="8837"/>
                      <a:pt x="3432" y="8712"/>
                      <a:pt x="3537" y="8712"/>
                    </a:cubicBezTo>
                    <a:cubicBezTo>
                      <a:pt x="3642" y="8712"/>
                      <a:pt x="3746" y="8754"/>
                      <a:pt x="3746" y="8796"/>
                    </a:cubicBezTo>
                    <a:cubicBezTo>
                      <a:pt x="3746" y="8816"/>
                      <a:pt x="3453" y="8858"/>
                      <a:pt x="3349" y="8900"/>
                    </a:cubicBezTo>
                    <a:cubicBezTo>
                      <a:pt x="3244" y="8900"/>
                      <a:pt x="3139" y="8837"/>
                      <a:pt x="3139" y="8837"/>
                    </a:cubicBezTo>
                    <a:cubicBezTo>
                      <a:pt x="3139" y="8837"/>
                      <a:pt x="3139" y="8921"/>
                      <a:pt x="3119" y="9047"/>
                    </a:cubicBezTo>
                    <a:lnTo>
                      <a:pt x="3077" y="9047"/>
                    </a:lnTo>
                    <a:cubicBezTo>
                      <a:pt x="2595" y="9130"/>
                      <a:pt x="2072" y="9214"/>
                      <a:pt x="1549" y="9319"/>
                    </a:cubicBezTo>
                    <a:lnTo>
                      <a:pt x="1382" y="9340"/>
                    </a:lnTo>
                    <a:cubicBezTo>
                      <a:pt x="1235" y="9465"/>
                      <a:pt x="1277" y="9591"/>
                      <a:pt x="1507" y="9632"/>
                    </a:cubicBezTo>
                    <a:lnTo>
                      <a:pt x="1696" y="9570"/>
                    </a:lnTo>
                    <a:cubicBezTo>
                      <a:pt x="1839" y="9552"/>
                      <a:pt x="1983" y="9457"/>
                      <a:pt x="2087" y="9457"/>
                    </a:cubicBezTo>
                    <a:cubicBezTo>
                      <a:pt x="2104" y="9457"/>
                      <a:pt x="2120" y="9459"/>
                      <a:pt x="2135" y="9465"/>
                    </a:cubicBezTo>
                    <a:lnTo>
                      <a:pt x="2847" y="9842"/>
                    </a:lnTo>
                    <a:cubicBezTo>
                      <a:pt x="3515" y="9567"/>
                      <a:pt x="4921" y="9273"/>
                      <a:pt x="5367" y="9273"/>
                    </a:cubicBezTo>
                    <a:cubicBezTo>
                      <a:pt x="5396" y="9273"/>
                      <a:pt x="5421" y="9274"/>
                      <a:pt x="5441" y="9277"/>
                    </a:cubicBezTo>
                    <a:cubicBezTo>
                      <a:pt x="5776" y="9340"/>
                      <a:pt x="5378" y="9381"/>
                      <a:pt x="5127" y="9381"/>
                    </a:cubicBezTo>
                    <a:cubicBezTo>
                      <a:pt x="4855" y="9381"/>
                      <a:pt x="4709" y="9465"/>
                      <a:pt x="4730" y="9486"/>
                    </a:cubicBezTo>
                    <a:cubicBezTo>
                      <a:pt x="4751" y="9528"/>
                      <a:pt x="4541" y="9632"/>
                      <a:pt x="4437" y="9653"/>
                    </a:cubicBezTo>
                    <a:cubicBezTo>
                      <a:pt x="4332" y="9695"/>
                      <a:pt x="4813" y="9779"/>
                      <a:pt x="4960" y="9800"/>
                    </a:cubicBezTo>
                    <a:cubicBezTo>
                      <a:pt x="5127" y="9800"/>
                      <a:pt x="4813" y="9967"/>
                      <a:pt x="4290" y="10156"/>
                    </a:cubicBezTo>
                    <a:lnTo>
                      <a:pt x="3495" y="10156"/>
                    </a:lnTo>
                    <a:cubicBezTo>
                      <a:pt x="3077" y="10176"/>
                      <a:pt x="2428" y="10386"/>
                      <a:pt x="2303" y="10428"/>
                    </a:cubicBezTo>
                    <a:cubicBezTo>
                      <a:pt x="2284" y="10437"/>
                      <a:pt x="2257" y="10441"/>
                      <a:pt x="2224" y="10441"/>
                    </a:cubicBezTo>
                    <a:cubicBezTo>
                      <a:pt x="2064" y="10441"/>
                      <a:pt x="1761" y="10352"/>
                      <a:pt x="1581" y="10352"/>
                    </a:cubicBezTo>
                    <a:cubicBezTo>
                      <a:pt x="1543" y="10352"/>
                      <a:pt x="1511" y="10356"/>
                      <a:pt x="1487" y="10365"/>
                    </a:cubicBezTo>
                    <a:cubicBezTo>
                      <a:pt x="1340" y="10407"/>
                      <a:pt x="1194" y="10700"/>
                      <a:pt x="1194" y="10783"/>
                    </a:cubicBezTo>
                    <a:cubicBezTo>
                      <a:pt x="1194" y="10818"/>
                      <a:pt x="1844" y="11016"/>
                      <a:pt x="2250" y="11016"/>
                    </a:cubicBezTo>
                    <a:cubicBezTo>
                      <a:pt x="2327" y="11016"/>
                      <a:pt x="2396" y="11009"/>
                      <a:pt x="2449" y="10993"/>
                    </a:cubicBezTo>
                    <a:cubicBezTo>
                      <a:pt x="2606" y="10946"/>
                      <a:pt x="2722" y="10929"/>
                      <a:pt x="2799" y="10929"/>
                    </a:cubicBezTo>
                    <a:cubicBezTo>
                      <a:pt x="2897" y="10929"/>
                      <a:pt x="2933" y="10957"/>
                      <a:pt x="2909" y="10993"/>
                    </a:cubicBezTo>
                    <a:cubicBezTo>
                      <a:pt x="2847" y="11034"/>
                      <a:pt x="3349" y="11118"/>
                      <a:pt x="3537" y="11118"/>
                    </a:cubicBezTo>
                    <a:cubicBezTo>
                      <a:pt x="3704" y="11139"/>
                      <a:pt x="3851" y="11202"/>
                      <a:pt x="3851" y="11223"/>
                    </a:cubicBezTo>
                    <a:cubicBezTo>
                      <a:pt x="3851" y="11223"/>
                      <a:pt x="3119" y="11265"/>
                      <a:pt x="2826" y="11265"/>
                    </a:cubicBezTo>
                    <a:cubicBezTo>
                      <a:pt x="2533" y="11265"/>
                      <a:pt x="2386" y="11348"/>
                      <a:pt x="2407" y="11369"/>
                    </a:cubicBezTo>
                    <a:cubicBezTo>
                      <a:pt x="2428" y="11411"/>
                      <a:pt x="2219" y="11474"/>
                      <a:pt x="2135" y="11516"/>
                    </a:cubicBezTo>
                    <a:cubicBezTo>
                      <a:pt x="2072" y="11537"/>
                      <a:pt x="2386" y="11537"/>
                      <a:pt x="2847" y="11537"/>
                    </a:cubicBezTo>
                    <a:lnTo>
                      <a:pt x="3223" y="11453"/>
                    </a:lnTo>
                    <a:lnTo>
                      <a:pt x="3286" y="11432"/>
                    </a:lnTo>
                    <a:cubicBezTo>
                      <a:pt x="3391" y="11453"/>
                      <a:pt x="3349" y="11683"/>
                      <a:pt x="3286" y="11746"/>
                    </a:cubicBezTo>
                    <a:cubicBezTo>
                      <a:pt x="3244" y="11788"/>
                      <a:pt x="3579" y="12039"/>
                      <a:pt x="3704" y="12081"/>
                    </a:cubicBezTo>
                    <a:cubicBezTo>
                      <a:pt x="3725" y="12089"/>
                      <a:pt x="3749" y="12093"/>
                      <a:pt x="3776" y="12093"/>
                    </a:cubicBezTo>
                    <a:cubicBezTo>
                      <a:pt x="3945" y="12093"/>
                      <a:pt x="4221" y="11943"/>
                      <a:pt x="4311" y="11871"/>
                    </a:cubicBezTo>
                    <a:cubicBezTo>
                      <a:pt x="4354" y="11829"/>
                      <a:pt x="4529" y="11814"/>
                      <a:pt x="4746" y="11814"/>
                    </a:cubicBezTo>
                    <a:cubicBezTo>
                      <a:pt x="5065" y="11814"/>
                      <a:pt x="5472" y="11846"/>
                      <a:pt x="5671" y="11871"/>
                    </a:cubicBezTo>
                    <a:cubicBezTo>
                      <a:pt x="6006" y="11934"/>
                      <a:pt x="5378" y="12248"/>
                      <a:pt x="5064" y="12269"/>
                    </a:cubicBezTo>
                    <a:cubicBezTo>
                      <a:pt x="4751" y="12311"/>
                      <a:pt x="4437" y="12499"/>
                      <a:pt x="4395" y="12583"/>
                    </a:cubicBezTo>
                    <a:cubicBezTo>
                      <a:pt x="4340" y="12655"/>
                      <a:pt x="4475" y="12712"/>
                      <a:pt x="4566" y="12712"/>
                    </a:cubicBezTo>
                    <a:cubicBezTo>
                      <a:pt x="4580" y="12712"/>
                      <a:pt x="4593" y="12711"/>
                      <a:pt x="4604" y="12708"/>
                    </a:cubicBezTo>
                    <a:cubicBezTo>
                      <a:pt x="4688" y="12687"/>
                      <a:pt x="4792" y="12604"/>
                      <a:pt x="4813" y="12583"/>
                    </a:cubicBezTo>
                    <a:cubicBezTo>
                      <a:pt x="4813" y="12556"/>
                      <a:pt x="4829" y="12548"/>
                      <a:pt x="4846" y="12548"/>
                    </a:cubicBezTo>
                    <a:cubicBezTo>
                      <a:pt x="4870" y="12548"/>
                      <a:pt x="4897" y="12562"/>
                      <a:pt x="4897" y="12562"/>
                    </a:cubicBezTo>
                    <a:cubicBezTo>
                      <a:pt x="4918" y="12562"/>
                      <a:pt x="4834" y="12625"/>
                      <a:pt x="4813" y="12666"/>
                    </a:cubicBezTo>
                    <a:cubicBezTo>
                      <a:pt x="4792" y="12687"/>
                      <a:pt x="4730" y="12687"/>
                      <a:pt x="4730" y="12687"/>
                    </a:cubicBezTo>
                    <a:cubicBezTo>
                      <a:pt x="4710" y="12687"/>
                      <a:pt x="4805" y="12898"/>
                      <a:pt x="4904" y="12898"/>
                    </a:cubicBezTo>
                    <a:cubicBezTo>
                      <a:pt x="4909" y="12898"/>
                      <a:pt x="4913" y="12897"/>
                      <a:pt x="4918" y="12897"/>
                    </a:cubicBezTo>
                    <a:cubicBezTo>
                      <a:pt x="5023" y="12876"/>
                      <a:pt x="5692" y="12834"/>
                      <a:pt x="5943" y="12834"/>
                    </a:cubicBezTo>
                    <a:cubicBezTo>
                      <a:pt x="6173" y="12834"/>
                      <a:pt x="6613" y="12917"/>
                      <a:pt x="6948" y="13022"/>
                    </a:cubicBezTo>
                    <a:lnTo>
                      <a:pt x="7345" y="12876"/>
                    </a:lnTo>
                    <a:cubicBezTo>
                      <a:pt x="7501" y="12807"/>
                      <a:pt x="7689" y="12789"/>
                      <a:pt x="7888" y="12789"/>
                    </a:cubicBezTo>
                    <a:cubicBezTo>
                      <a:pt x="8115" y="12789"/>
                      <a:pt x="8356" y="12813"/>
                      <a:pt x="8580" y="12813"/>
                    </a:cubicBezTo>
                    <a:lnTo>
                      <a:pt x="8684" y="12813"/>
                    </a:lnTo>
                    <a:cubicBezTo>
                      <a:pt x="8869" y="12874"/>
                      <a:pt x="8388" y="13420"/>
                      <a:pt x="8094" y="13420"/>
                    </a:cubicBezTo>
                    <a:cubicBezTo>
                      <a:pt x="8088" y="13420"/>
                      <a:pt x="8083" y="13420"/>
                      <a:pt x="8077" y="13420"/>
                    </a:cubicBezTo>
                    <a:cubicBezTo>
                      <a:pt x="7785" y="13420"/>
                      <a:pt x="7429" y="13524"/>
                      <a:pt x="7366" y="13566"/>
                    </a:cubicBezTo>
                    <a:cubicBezTo>
                      <a:pt x="7324" y="13608"/>
                      <a:pt x="7303" y="13964"/>
                      <a:pt x="7303" y="14089"/>
                    </a:cubicBezTo>
                    <a:cubicBezTo>
                      <a:pt x="7303" y="14194"/>
                      <a:pt x="7785" y="14361"/>
                      <a:pt x="8370" y="14403"/>
                    </a:cubicBezTo>
                    <a:lnTo>
                      <a:pt x="8768" y="14257"/>
                    </a:lnTo>
                    <a:lnTo>
                      <a:pt x="9207" y="14068"/>
                    </a:lnTo>
                    <a:cubicBezTo>
                      <a:pt x="9647" y="14068"/>
                      <a:pt x="10128" y="14089"/>
                      <a:pt x="10149" y="14131"/>
                    </a:cubicBezTo>
                    <a:cubicBezTo>
                      <a:pt x="10170" y="14152"/>
                      <a:pt x="9856" y="14257"/>
                      <a:pt x="9751" y="14278"/>
                    </a:cubicBezTo>
                    <a:cubicBezTo>
                      <a:pt x="9647" y="14298"/>
                      <a:pt x="9919" y="14445"/>
                      <a:pt x="10044" y="14445"/>
                    </a:cubicBezTo>
                    <a:cubicBezTo>
                      <a:pt x="10156" y="14445"/>
                      <a:pt x="10648" y="14577"/>
                      <a:pt x="10888" y="14577"/>
                    </a:cubicBezTo>
                    <a:cubicBezTo>
                      <a:pt x="10918" y="14577"/>
                      <a:pt x="10944" y="14575"/>
                      <a:pt x="10965" y="14570"/>
                    </a:cubicBezTo>
                    <a:cubicBezTo>
                      <a:pt x="11132" y="14487"/>
                      <a:pt x="12283" y="14257"/>
                      <a:pt x="12681" y="14236"/>
                    </a:cubicBezTo>
                    <a:cubicBezTo>
                      <a:pt x="12709" y="14233"/>
                      <a:pt x="12738" y="14231"/>
                      <a:pt x="12770" y="14231"/>
                    </a:cubicBezTo>
                    <a:cubicBezTo>
                      <a:pt x="13181" y="14231"/>
                      <a:pt x="13840" y="14473"/>
                      <a:pt x="13957" y="14570"/>
                    </a:cubicBezTo>
                    <a:cubicBezTo>
                      <a:pt x="14103" y="14696"/>
                      <a:pt x="13078" y="15345"/>
                      <a:pt x="12639" y="15449"/>
                    </a:cubicBezTo>
                    <a:cubicBezTo>
                      <a:pt x="12419" y="15499"/>
                      <a:pt x="12342" y="15525"/>
                      <a:pt x="12395" y="15525"/>
                    </a:cubicBezTo>
                    <a:cubicBezTo>
                      <a:pt x="12453" y="15525"/>
                      <a:pt x="12665" y="15494"/>
                      <a:pt x="13015" y="15428"/>
                    </a:cubicBezTo>
                    <a:lnTo>
                      <a:pt x="13580" y="15386"/>
                    </a:lnTo>
                    <a:lnTo>
                      <a:pt x="14166" y="15324"/>
                    </a:lnTo>
                    <a:cubicBezTo>
                      <a:pt x="14302" y="15304"/>
                      <a:pt x="14412" y="15295"/>
                      <a:pt x="14500" y="15295"/>
                    </a:cubicBezTo>
                    <a:cubicBezTo>
                      <a:pt x="14871" y="15295"/>
                      <a:pt x="14842" y="15448"/>
                      <a:pt x="14689" y="15533"/>
                    </a:cubicBezTo>
                    <a:cubicBezTo>
                      <a:pt x="14522" y="15638"/>
                      <a:pt x="14375" y="15763"/>
                      <a:pt x="14375" y="15805"/>
                    </a:cubicBezTo>
                    <a:cubicBezTo>
                      <a:pt x="14375" y="15807"/>
                      <a:pt x="14382" y="15808"/>
                      <a:pt x="14394" y="15808"/>
                    </a:cubicBezTo>
                    <a:cubicBezTo>
                      <a:pt x="14516" y="15808"/>
                      <a:pt x="15217" y="15716"/>
                      <a:pt x="15484" y="15658"/>
                    </a:cubicBezTo>
                    <a:cubicBezTo>
                      <a:pt x="15798" y="15596"/>
                      <a:pt x="16217" y="15449"/>
                      <a:pt x="16300" y="15449"/>
                    </a:cubicBezTo>
                    <a:cubicBezTo>
                      <a:pt x="16363" y="15449"/>
                      <a:pt x="16447" y="15512"/>
                      <a:pt x="16447" y="15533"/>
                    </a:cubicBezTo>
                    <a:cubicBezTo>
                      <a:pt x="16447" y="15554"/>
                      <a:pt x="16259" y="15617"/>
                      <a:pt x="16196" y="15638"/>
                    </a:cubicBezTo>
                    <a:cubicBezTo>
                      <a:pt x="16133" y="15638"/>
                      <a:pt x="16049" y="15596"/>
                      <a:pt x="16049" y="15596"/>
                    </a:cubicBezTo>
                    <a:lnTo>
                      <a:pt x="16049" y="15596"/>
                    </a:lnTo>
                    <a:cubicBezTo>
                      <a:pt x="16049" y="15596"/>
                      <a:pt x="16091" y="15658"/>
                      <a:pt x="16112" y="15805"/>
                    </a:cubicBezTo>
                    <a:lnTo>
                      <a:pt x="16133" y="15805"/>
                    </a:lnTo>
                    <a:cubicBezTo>
                      <a:pt x="16677" y="15763"/>
                      <a:pt x="17242" y="15847"/>
                      <a:pt x="17807" y="15658"/>
                    </a:cubicBezTo>
                    <a:lnTo>
                      <a:pt x="18330" y="15512"/>
                    </a:lnTo>
                    <a:cubicBezTo>
                      <a:pt x="19020" y="15449"/>
                      <a:pt x="20443" y="15428"/>
                      <a:pt x="20799" y="15407"/>
                    </a:cubicBezTo>
                    <a:cubicBezTo>
                      <a:pt x="21036" y="15407"/>
                      <a:pt x="21283" y="15398"/>
                      <a:pt x="21427" y="15398"/>
                    </a:cubicBezTo>
                    <a:cubicBezTo>
                      <a:pt x="21499" y="15398"/>
                      <a:pt x="21545" y="15400"/>
                      <a:pt x="21552" y="15407"/>
                    </a:cubicBezTo>
                    <a:cubicBezTo>
                      <a:pt x="21594" y="15428"/>
                      <a:pt x="21678" y="15596"/>
                      <a:pt x="21699" y="15638"/>
                    </a:cubicBezTo>
                    <a:cubicBezTo>
                      <a:pt x="21741" y="15700"/>
                      <a:pt x="21866" y="15742"/>
                      <a:pt x="21992" y="15763"/>
                    </a:cubicBezTo>
                    <a:lnTo>
                      <a:pt x="22075" y="15742"/>
                    </a:lnTo>
                    <a:lnTo>
                      <a:pt x="22808" y="15428"/>
                    </a:lnTo>
                    <a:cubicBezTo>
                      <a:pt x="23686" y="15386"/>
                      <a:pt x="25339" y="15324"/>
                      <a:pt x="25716" y="15303"/>
                    </a:cubicBezTo>
                    <a:cubicBezTo>
                      <a:pt x="26072" y="15282"/>
                      <a:pt x="26762" y="15219"/>
                      <a:pt x="26888" y="15177"/>
                    </a:cubicBezTo>
                    <a:cubicBezTo>
                      <a:pt x="26946" y="15152"/>
                      <a:pt x="27007" y="15141"/>
                      <a:pt x="27064" y="15141"/>
                    </a:cubicBezTo>
                    <a:cubicBezTo>
                      <a:pt x="27153" y="15141"/>
                      <a:pt x="27235" y="15168"/>
                      <a:pt x="27285" y="15219"/>
                    </a:cubicBezTo>
                    <a:lnTo>
                      <a:pt x="27348" y="15219"/>
                    </a:lnTo>
                    <a:cubicBezTo>
                      <a:pt x="27829" y="15303"/>
                      <a:pt x="28352" y="15177"/>
                      <a:pt x="28813" y="15407"/>
                    </a:cubicBezTo>
                    <a:cubicBezTo>
                      <a:pt x="28865" y="15428"/>
                      <a:pt x="28954" y="15439"/>
                      <a:pt x="29035" y="15439"/>
                    </a:cubicBezTo>
                    <a:cubicBezTo>
                      <a:pt x="29116" y="15439"/>
                      <a:pt x="29189" y="15428"/>
                      <a:pt x="29210" y="15407"/>
                    </a:cubicBezTo>
                    <a:lnTo>
                      <a:pt x="29482" y="15094"/>
                    </a:lnTo>
                    <a:cubicBezTo>
                      <a:pt x="29734" y="15123"/>
                      <a:pt x="30529" y="15153"/>
                      <a:pt x="31455" y="15153"/>
                    </a:cubicBezTo>
                    <a:cubicBezTo>
                      <a:pt x="31838" y="15153"/>
                      <a:pt x="32243" y="15148"/>
                      <a:pt x="32642" y="15135"/>
                    </a:cubicBezTo>
                    <a:lnTo>
                      <a:pt x="33897" y="15114"/>
                    </a:lnTo>
                    <a:lnTo>
                      <a:pt x="34504" y="15094"/>
                    </a:lnTo>
                    <a:cubicBezTo>
                      <a:pt x="35174" y="15073"/>
                      <a:pt x="35718" y="15010"/>
                      <a:pt x="35718" y="14989"/>
                    </a:cubicBezTo>
                    <a:cubicBezTo>
                      <a:pt x="35718" y="14968"/>
                      <a:pt x="35446" y="14884"/>
                      <a:pt x="35341" y="14863"/>
                    </a:cubicBezTo>
                    <a:cubicBezTo>
                      <a:pt x="35236" y="14822"/>
                      <a:pt x="36115" y="14717"/>
                      <a:pt x="37287" y="14612"/>
                    </a:cubicBezTo>
                    <a:lnTo>
                      <a:pt x="38375" y="14612"/>
                    </a:lnTo>
                    <a:cubicBezTo>
                      <a:pt x="38779" y="14612"/>
                      <a:pt x="39183" y="14561"/>
                      <a:pt x="39587" y="14561"/>
                    </a:cubicBezTo>
                    <a:cubicBezTo>
                      <a:pt x="39915" y="14561"/>
                      <a:pt x="40244" y="14595"/>
                      <a:pt x="40572" y="14717"/>
                    </a:cubicBezTo>
                    <a:cubicBezTo>
                      <a:pt x="40687" y="14759"/>
                      <a:pt x="40844" y="14785"/>
                      <a:pt x="40993" y="14785"/>
                    </a:cubicBezTo>
                    <a:cubicBezTo>
                      <a:pt x="41142" y="14785"/>
                      <a:pt x="41283" y="14759"/>
                      <a:pt x="41367" y="14696"/>
                    </a:cubicBezTo>
                    <a:lnTo>
                      <a:pt x="41785" y="14445"/>
                    </a:lnTo>
                    <a:cubicBezTo>
                      <a:pt x="42267" y="14487"/>
                      <a:pt x="44715" y="14570"/>
                      <a:pt x="45510" y="14570"/>
                    </a:cubicBezTo>
                    <a:cubicBezTo>
                      <a:pt x="46284" y="14570"/>
                      <a:pt x="47602" y="14591"/>
                      <a:pt x="48376" y="14591"/>
                    </a:cubicBezTo>
                    <a:lnTo>
                      <a:pt x="49109" y="14570"/>
                    </a:lnTo>
                    <a:lnTo>
                      <a:pt x="49297" y="14570"/>
                    </a:lnTo>
                    <a:cubicBezTo>
                      <a:pt x="49381" y="14515"/>
                      <a:pt x="49715" y="14496"/>
                      <a:pt x="49985" y="14496"/>
                    </a:cubicBezTo>
                    <a:cubicBezTo>
                      <a:pt x="50120" y="14496"/>
                      <a:pt x="50239" y="14501"/>
                      <a:pt x="50301" y="14508"/>
                    </a:cubicBezTo>
                    <a:cubicBezTo>
                      <a:pt x="50469" y="14508"/>
                      <a:pt x="56097" y="14445"/>
                      <a:pt x="58169" y="14382"/>
                    </a:cubicBezTo>
                    <a:cubicBezTo>
                      <a:pt x="59365" y="14370"/>
                      <a:pt x="60623" y="14358"/>
                      <a:pt x="61514" y="14358"/>
                    </a:cubicBezTo>
                    <a:cubicBezTo>
                      <a:pt x="62166" y="14358"/>
                      <a:pt x="62621" y="14364"/>
                      <a:pt x="62709" y="14382"/>
                    </a:cubicBezTo>
                    <a:cubicBezTo>
                      <a:pt x="62960" y="14445"/>
                      <a:pt x="63860" y="14487"/>
                      <a:pt x="64801" y="14550"/>
                    </a:cubicBezTo>
                    <a:lnTo>
                      <a:pt x="65596" y="14361"/>
                    </a:lnTo>
                    <a:lnTo>
                      <a:pt x="66266" y="14194"/>
                    </a:lnTo>
                    <a:cubicBezTo>
                      <a:pt x="66977" y="14278"/>
                      <a:pt x="66726" y="14508"/>
                      <a:pt x="66371" y="14591"/>
                    </a:cubicBezTo>
                    <a:cubicBezTo>
                      <a:pt x="66036" y="14654"/>
                      <a:pt x="66057" y="14759"/>
                      <a:pt x="66120" y="14759"/>
                    </a:cubicBezTo>
                    <a:cubicBezTo>
                      <a:pt x="66161" y="14759"/>
                      <a:pt x="68086" y="14717"/>
                      <a:pt x="70346" y="14675"/>
                    </a:cubicBezTo>
                    <a:lnTo>
                      <a:pt x="75221" y="14550"/>
                    </a:lnTo>
                    <a:cubicBezTo>
                      <a:pt x="77372" y="14491"/>
                      <a:pt x="79651" y="14304"/>
                      <a:pt x="80538" y="14126"/>
                    </a:cubicBezTo>
                    <a:lnTo>
                      <a:pt x="80538" y="14126"/>
                    </a:lnTo>
                    <a:cubicBezTo>
                      <a:pt x="80277" y="14138"/>
                      <a:pt x="80042" y="14146"/>
                      <a:pt x="79845" y="14152"/>
                    </a:cubicBezTo>
                    <a:cubicBezTo>
                      <a:pt x="79519" y="14157"/>
                      <a:pt x="79206" y="14160"/>
                      <a:pt x="78918" y="14160"/>
                    </a:cubicBezTo>
                    <a:cubicBezTo>
                      <a:pt x="77986" y="14160"/>
                      <a:pt x="77319" y="14132"/>
                      <a:pt x="77335" y="14068"/>
                    </a:cubicBezTo>
                    <a:lnTo>
                      <a:pt x="77356" y="14068"/>
                    </a:lnTo>
                    <a:lnTo>
                      <a:pt x="78297" y="13964"/>
                    </a:lnTo>
                    <a:cubicBezTo>
                      <a:pt x="79343" y="13859"/>
                      <a:pt x="81603" y="13733"/>
                      <a:pt x="82126" y="13733"/>
                    </a:cubicBezTo>
                    <a:cubicBezTo>
                      <a:pt x="82649" y="13733"/>
                      <a:pt x="83382" y="13650"/>
                      <a:pt x="83737" y="13608"/>
                    </a:cubicBezTo>
                    <a:lnTo>
                      <a:pt x="84051" y="13859"/>
                    </a:lnTo>
                    <a:lnTo>
                      <a:pt x="84126" y="13919"/>
                    </a:lnTo>
                    <a:lnTo>
                      <a:pt x="84126" y="13919"/>
                    </a:lnTo>
                    <a:cubicBezTo>
                      <a:pt x="83298" y="13984"/>
                      <a:pt x="81894" y="14065"/>
                      <a:pt x="80805" y="14115"/>
                    </a:cubicBezTo>
                    <a:lnTo>
                      <a:pt x="80805" y="14115"/>
                    </a:lnTo>
                    <a:lnTo>
                      <a:pt x="81373" y="14257"/>
                    </a:lnTo>
                    <a:cubicBezTo>
                      <a:pt x="81877" y="14371"/>
                      <a:pt x="82369" y="14383"/>
                      <a:pt x="82858" y="14383"/>
                    </a:cubicBezTo>
                    <a:cubicBezTo>
                      <a:pt x="82998" y="14383"/>
                      <a:pt x="83137" y="14382"/>
                      <a:pt x="83277" y="14382"/>
                    </a:cubicBezTo>
                    <a:cubicBezTo>
                      <a:pt x="85411" y="14340"/>
                      <a:pt x="87566" y="14278"/>
                      <a:pt x="89700" y="14257"/>
                    </a:cubicBezTo>
                    <a:lnTo>
                      <a:pt x="90014" y="14257"/>
                    </a:lnTo>
                    <a:cubicBezTo>
                      <a:pt x="90216" y="14301"/>
                      <a:pt x="90454" y="14322"/>
                      <a:pt x="90670" y="14322"/>
                    </a:cubicBezTo>
                    <a:cubicBezTo>
                      <a:pt x="90857" y="14322"/>
                      <a:pt x="91028" y="14307"/>
                      <a:pt x="91144" y="14278"/>
                    </a:cubicBezTo>
                    <a:lnTo>
                      <a:pt x="91416" y="14236"/>
                    </a:lnTo>
                    <a:lnTo>
                      <a:pt x="91479" y="14194"/>
                    </a:lnTo>
                    <a:cubicBezTo>
                      <a:pt x="91584" y="14152"/>
                      <a:pt x="91416" y="13880"/>
                      <a:pt x="91312" y="13817"/>
                    </a:cubicBezTo>
                    <a:cubicBezTo>
                      <a:pt x="91228" y="13733"/>
                      <a:pt x="90914" y="13671"/>
                      <a:pt x="90642" y="13671"/>
                    </a:cubicBezTo>
                    <a:lnTo>
                      <a:pt x="90203" y="13671"/>
                    </a:lnTo>
                    <a:cubicBezTo>
                      <a:pt x="89972" y="13650"/>
                      <a:pt x="89805" y="13608"/>
                      <a:pt x="89805" y="13566"/>
                    </a:cubicBezTo>
                    <a:cubicBezTo>
                      <a:pt x="89805" y="13566"/>
                      <a:pt x="90914" y="13524"/>
                      <a:pt x="91333" y="13524"/>
                    </a:cubicBezTo>
                    <a:cubicBezTo>
                      <a:pt x="91751" y="13524"/>
                      <a:pt x="91960" y="13650"/>
                      <a:pt x="91897" y="13713"/>
                    </a:cubicBezTo>
                    <a:cubicBezTo>
                      <a:pt x="91856" y="13754"/>
                      <a:pt x="91981" y="13859"/>
                      <a:pt x="92169" y="13964"/>
                    </a:cubicBezTo>
                    <a:lnTo>
                      <a:pt x="92358" y="14026"/>
                    </a:lnTo>
                    <a:lnTo>
                      <a:pt x="92713" y="14152"/>
                    </a:lnTo>
                    <a:cubicBezTo>
                      <a:pt x="93153" y="14194"/>
                      <a:pt x="94074" y="14236"/>
                      <a:pt x="94283" y="14278"/>
                    </a:cubicBezTo>
                    <a:cubicBezTo>
                      <a:pt x="94513" y="14298"/>
                      <a:pt x="95601" y="14340"/>
                      <a:pt x="96689" y="14340"/>
                    </a:cubicBezTo>
                    <a:lnTo>
                      <a:pt x="97693" y="14278"/>
                    </a:lnTo>
                    <a:lnTo>
                      <a:pt x="98698" y="14236"/>
                    </a:lnTo>
                    <a:cubicBezTo>
                      <a:pt x="99828" y="14152"/>
                      <a:pt x="102108" y="13859"/>
                      <a:pt x="102652" y="13838"/>
                    </a:cubicBezTo>
                    <a:cubicBezTo>
                      <a:pt x="103175" y="13817"/>
                      <a:pt x="108050" y="13671"/>
                      <a:pt x="109724" y="13650"/>
                    </a:cubicBezTo>
                    <a:cubicBezTo>
                      <a:pt x="110561" y="13639"/>
                      <a:pt x="111403" y="13634"/>
                      <a:pt x="112052" y="13634"/>
                    </a:cubicBezTo>
                    <a:cubicBezTo>
                      <a:pt x="112701" y="13634"/>
                      <a:pt x="113156" y="13639"/>
                      <a:pt x="113219" y="13650"/>
                    </a:cubicBezTo>
                    <a:cubicBezTo>
                      <a:pt x="113223" y="13651"/>
                      <a:pt x="113230" y="13651"/>
                      <a:pt x="113240" y="13651"/>
                    </a:cubicBezTo>
                    <a:cubicBezTo>
                      <a:pt x="113445" y="13651"/>
                      <a:pt x="114747" y="13460"/>
                      <a:pt x="115300" y="13460"/>
                    </a:cubicBezTo>
                    <a:cubicBezTo>
                      <a:pt x="115326" y="13460"/>
                      <a:pt x="115351" y="13461"/>
                      <a:pt x="115374" y="13461"/>
                    </a:cubicBezTo>
                    <a:cubicBezTo>
                      <a:pt x="115897" y="13503"/>
                      <a:pt x="116378" y="13733"/>
                      <a:pt x="116378" y="13754"/>
                    </a:cubicBezTo>
                    <a:cubicBezTo>
                      <a:pt x="116378" y="13817"/>
                      <a:pt x="119203" y="13880"/>
                      <a:pt x="120249" y="13880"/>
                    </a:cubicBezTo>
                    <a:cubicBezTo>
                      <a:pt x="120667" y="13880"/>
                      <a:pt x="121511" y="13877"/>
                      <a:pt x="122441" y="13877"/>
                    </a:cubicBezTo>
                    <a:cubicBezTo>
                      <a:pt x="123836" y="13877"/>
                      <a:pt x="125425" y="13884"/>
                      <a:pt x="126066" y="13922"/>
                    </a:cubicBezTo>
                    <a:cubicBezTo>
                      <a:pt x="127133" y="13943"/>
                      <a:pt x="128095" y="13985"/>
                      <a:pt x="128137" y="14026"/>
                    </a:cubicBezTo>
                    <a:cubicBezTo>
                      <a:pt x="128158" y="14047"/>
                      <a:pt x="128179" y="14173"/>
                      <a:pt x="128179" y="14236"/>
                    </a:cubicBezTo>
                    <a:cubicBezTo>
                      <a:pt x="128179" y="14278"/>
                      <a:pt x="127865" y="14361"/>
                      <a:pt x="127761" y="14382"/>
                    </a:cubicBezTo>
                    <a:cubicBezTo>
                      <a:pt x="127656" y="14382"/>
                      <a:pt x="127614" y="14570"/>
                      <a:pt x="127614" y="14612"/>
                    </a:cubicBezTo>
                    <a:cubicBezTo>
                      <a:pt x="127635" y="14675"/>
                      <a:pt x="128158" y="14717"/>
                      <a:pt x="128388" y="14717"/>
                    </a:cubicBezTo>
                    <a:cubicBezTo>
                      <a:pt x="128597" y="14717"/>
                      <a:pt x="128388" y="15177"/>
                      <a:pt x="128284" y="15303"/>
                    </a:cubicBezTo>
                    <a:cubicBezTo>
                      <a:pt x="128179" y="15428"/>
                      <a:pt x="128179" y="15742"/>
                      <a:pt x="128200" y="15826"/>
                    </a:cubicBezTo>
                    <a:cubicBezTo>
                      <a:pt x="128263" y="15910"/>
                      <a:pt x="127844" y="16035"/>
                      <a:pt x="127719" y="16056"/>
                    </a:cubicBezTo>
                    <a:cubicBezTo>
                      <a:pt x="127572" y="16077"/>
                      <a:pt x="127761" y="16140"/>
                      <a:pt x="128095" y="16182"/>
                    </a:cubicBezTo>
                    <a:lnTo>
                      <a:pt x="128702" y="16182"/>
                    </a:lnTo>
                    <a:cubicBezTo>
                      <a:pt x="128957" y="16233"/>
                      <a:pt x="129406" y="16297"/>
                      <a:pt x="129632" y="16297"/>
                    </a:cubicBezTo>
                    <a:cubicBezTo>
                      <a:pt x="129684" y="16297"/>
                      <a:pt x="129725" y="16294"/>
                      <a:pt x="129748" y="16286"/>
                    </a:cubicBezTo>
                    <a:cubicBezTo>
                      <a:pt x="129874" y="16265"/>
                      <a:pt x="130250" y="16161"/>
                      <a:pt x="130564" y="16077"/>
                    </a:cubicBezTo>
                    <a:lnTo>
                      <a:pt x="130606" y="16161"/>
                    </a:lnTo>
                    <a:cubicBezTo>
                      <a:pt x="130680" y="16246"/>
                      <a:pt x="130745" y="16276"/>
                      <a:pt x="130803" y="16276"/>
                    </a:cubicBezTo>
                    <a:cubicBezTo>
                      <a:pt x="130936" y="16276"/>
                      <a:pt x="131035" y="16123"/>
                      <a:pt x="131137" y="16123"/>
                    </a:cubicBezTo>
                    <a:cubicBezTo>
                      <a:pt x="131155" y="16123"/>
                      <a:pt x="131173" y="16128"/>
                      <a:pt x="131192" y="16140"/>
                    </a:cubicBezTo>
                    <a:lnTo>
                      <a:pt x="131422" y="16286"/>
                    </a:lnTo>
                    <a:cubicBezTo>
                      <a:pt x="131617" y="16286"/>
                      <a:pt x="133877" y="16305"/>
                      <a:pt x="135895" y="16305"/>
                    </a:cubicBezTo>
                    <a:cubicBezTo>
                      <a:pt x="136904" y="16305"/>
                      <a:pt x="137853" y="16300"/>
                      <a:pt x="138452" y="16286"/>
                    </a:cubicBezTo>
                    <a:cubicBezTo>
                      <a:pt x="138547" y="16285"/>
                      <a:pt x="138642" y="16285"/>
                      <a:pt x="138740" y="16285"/>
                    </a:cubicBezTo>
                    <a:cubicBezTo>
                      <a:pt x="140518" y="16285"/>
                      <a:pt x="142716" y="16460"/>
                      <a:pt x="143014" y="16579"/>
                    </a:cubicBezTo>
                    <a:cubicBezTo>
                      <a:pt x="143094" y="16609"/>
                      <a:pt x="143213" y="16620"/>
                      <a:pt x="143350" y="16620"/>
                    </a:cubicBezTo>
                    <a:cubicBezTo>
                      <a:pt x="143708" y="16620"/>
                      <a:pt x="144195" y="16546"/>
                      <a:pt x="144463" y="16546"/>
                    </a:cubicBezTo>
                    <a:cubicBezTo>
                      <a:pt x="144522" y="16546"/>
                      <a:pt x="144570" y="16550"/>
                      <a:pt x="144604" y="16558"/>
                    </a:cubicBezTo>
                    <a:cubicBezTo>
                      <a:pt x="144665" y="16568"/>
                      <a:pt x="144723" y="16572"/>
                      <a:pt x="144776" y="16572"/>
                    </a:cubicBezTo>
                    <a:cubicBezTo>
                      <a:pt x="144958" y="16572"/>
                      <a:pt x="145076" y="16523"/>
                      <a:pt x="145043" y="16474"/>
                    </a:cubicBezTo>
                    <a:cubicBezTo>
                      <a:pt x="145043" y="16433"/>
                      <a:pt x="144374" y="16328"/>
                      <a:pt x="144144" y="16265"/>
                    </a:cubicBezTo>
                    <a:cubicBezTo>
                      <a:pt x="143893" y="16223"/>
                      <a:pt x="143746" y="15868"/>
                      <a:pt x="143767" y="15742"/>
                    </a:cubicBezTo>
                    <a:cubicBezTo>
                      <a:pt x="143767" y="15714"/>
                      <a:pt x="143747" y="15703"/>
                      <a:pt x="143715" y="15703"/>
                    </a:cubicBezTo>
                    <a:cubicBezTo>
                      <a:pt x="143605" y="15703"/>
                      <a:pt x="143355" y="15835"/>
                      <a:pt x="143307" y="15868"/>
                    </a:cubicBezTo>
                    <a:cubicBezTo>
                      <a:pt x="143253" y="15908"/>
                      <a:pt x="143024" y="15931"/>
                      <a:pt x="142728" y="15931"/>
                    </a:cubicBezTo>
                    <a:cubicBezTo>
                      <a:pt x="142566" y="15931"/>
                      <a:pt x="142383" y="15924"/>
                      <a:pt x="142198" y="15910"/>
                    </a:cubicBezTo>
                    <a:lnTo>
                      <a:pt x="141779" y="15910"/>
                    </a:lnTo>
                    <a:cubicBezTo>
                      <a:pt x="141766" y="15910"/>
                      <a:pt x="141752" y="15911"/>
                      <a:pt x="141739" y="15911"/>
                    </a:cubicBezTo>
                    <a:cubicBezTo>
                      <a:pt x="141405" y="15911"/>
                      <a:pt x="141083" y="15712"/>
                      <a:pt x="140742" y="15712"/>
                    </a:cubicBezTo>
                    <a:cubicBezTo>
                      <a:pt x="140670" y="15712"/>
                      <a:pt x="140598" y="15721"/>
                      <a:pt x="140524" y="15742"/>
                    </a:cubicBezTo>
                    <a:cubicBezTo>
                      <a:pt x="140510" y="15742"/>
                      <a:pt x="140477" y="15733"/>
                      <a:pt x="140451" y="15733"/>
                    </a:cubicBezTo>
                    <a:cubicBezTo>
                      <a:pt x="140438" y="15733"/>
                      <a:pt x="140426" y="15735"/>
                      <a:pt x="140419" y="15742"/>
                    </a:cubicBezTo>
                    <a:lnTo>
                      <a:pt x="139666" y="16161"/>
                    </a:lnTo>
                    <a:cubicBezTo>
                      <a:pt x="138766" y="16035"/>
                      <a:pt x="138808" y="15658"/>
                      <a:pt x="139080" y="15638"/>
                    </a:cubicBezTo>
                    <a:cubicBezTo>
                      <a:pt x="139373" y="15617"/>
                      <a:pt x="139854" y="15533"/>
                      <a:pt x="139917" y="15491"/>
                    </a:cubicBezTo>
                    <a:cubicBezTo>
                      <a:pt x="139983" y="15451"/>
                      <a:pt x="139074" y="15437"/>
                      <a:pt x="138165" y="15437"/>
                    </a:cubicBezTo>
                    <a:cubicBezTo>
                      <a:pt x="137640" y="15437"/>
                      <a:pt x="137116" y="15442"/>
                      <a:pt x="136779" y="15449"/>
                    </a:cubicBezTo>
                    <a:cubicBezTo>
                      <a:pt x="136690" y="15453"/>
                      <a:pt x="136603" y="15455"/>
                      <a:pt x="136517" y="15455"/>
                    </a:cubicBezTo>
                    <a:cubicBezTo>
                      <a:pt x="135734" y="15455"/>
                      <a:pt x="135105" y="15297"/>
                      <a:pt x="135105" y="15240"/>
                    </a:cubicBezTo>
                    <a:cubicBezTo>
                      <a:pt x="135105" y="15198"/>
                      <a:pt x="135837" y="15114"/>
                      <a:pt x="136109" y="15114"/>
                    </a:cubicBezTo>
                    <a:cubicBezTo>
                      <a:pt x="136343" y="15114"/>
                      <a:pt x="136888" y="14987"/>
                      <a:pt x="137044" y="14987"/>
                    </a:cubicBezTo>
                    <a:cubicBezTo>
                      <a:pt x="137055" y="14987"/>
                      <a:pt x="137065" y="14988"/>
                      <a:pt x="137072" y="14989"/>
                    </a:cubicBezTo>
                    <a:cubicBezTo>
                      <a:pt x="137124" y="14998"/>
                      <a:pt x="137215" y="15003"/>
                      <a:pt x="137324" y="15003"/>
                    </a:cubicBezTo>
                    <a:cubicBezTo>
                      <a:pt x="137477" y="15003"/>
                      <a:pt x="137665" y="14993"/>
                      <a:pt x="137825" y="14968"/>
                    </a:cubicBezTo>
                    <a:lnTo>
                      <a:pt x="137804" y="14570"/>
                    </a:lnTo>
                    <a:lnTo>
                      <a:pt x="137804" y="14466"/>
                    </a:lnTo>
                    <a:cubicBezTo>
                      <a:pt x="138139" y="14340"/>
                      <a:pt x="138139" y="14131"/>
                      <a:pt x="138076" y="14089"/>
                    </a:cubicBezTo>
                    <a:cubicBezTo>
                      <a:pt x="137992" y="14068"/>
                      <a:pt x="137971" y="13880"/>
                      <a:pt x="137992" y="13838"/>
                    </a:cubicBezTo>
                    <a:cubicBezTo>
                      <a:pt x="138001" y="13801"/>
                      <a:pt x="138127" y="13785"/>
                      <a:pt x="138281" y="13785"/>
                    </a:cubicBezTo>
                    <a:cubicBezTo>
                      <a:pt x="138479" y="13785"/>
                      <a:pt x="138723" y="13812"/>
                      <a:pt x="138829" y="13859"/>
                    </a:cubicBezTo>
                    <a:cubicBezTo>
                      <a:pt x="138885" y="13881"/>
                      <a:pt x="138939" y="13890"/>
                      <a:pt x="138988" y="13890"/>
                    </a:cubicBezTo>
                    <a:cubicBezTo>
                      <a:pt x="139126" y="13890"/>
                      <a:pt x="139232" y="13821"/>
                      <a:pt x="139248" y="13775"/>
                    </a:cubicBezTo>
                    <a:cubicBezTo>
                      <a:pt x="139255" y="13761"/>
                      <a:pt x="139430" y="13754"/>
                      <a:pt x="139677" y="13754"/>
                    </a:cubicBezTo>
                    <a:cubicBezTo>
                      <a:pt x="140127" y="13754"/>
                      <a:pt x="140814" y="13777"/>
                      <a:pt x="141152" y="13817"/>
                    </a:cubicBezTo>
                    <a:cubicBezTo>
                      <a:pt x="141675" y="13859"/>
                      <a:pt x="142093" y="14026"/>
                      <a:pt x="142093" y="14068"/>
                    </a:cubicBezTo>
                    <a:cubicBezTo>
                      <a:pt x="142093" y="14131"/>
                      <a:pt x="141884" y="14257"/>
                      <a:pt x="141779" y="14278"/>
                    </a:cubicBezTo>
                    <a:cubicBezTo>
                      <a:pt x="141675" y="14340"/>
                      <a:pt x="142114" y="14487"/>
                      <a:pt x="142742" y="14654"/>
                    </a:cubicBezTo>
                    <a:lnTo>
                      <a:pt x="143307" y="14591"/>
                    </a:lnTo>
                    <a:lnTo>
                      <a:pt x="143683" y="14550"/>
                    </a:lnTo>
                    <a:cubicBezTo>
                      <a:pt x="144144" y="14654"/>
                      <a:pt x="145148" y="14905"/>
                      <a:pt x="145420" y="14905"/>
                    </a:cubicBezTo>
                    <a:cubicBezTo>
                      <a:pt x="145671" y="14905"/>
                      <a:pt x="146152" y="14717"/>
                      <a:pt x="146487" y="14508"/>
                    </a:cubicBezTo>
                    <a:lnTo>
                      <a:pt x="146759" y="14382"/>
                    </a:lnTo>
                    <a:lnTo>
                      <a:pt x="146989" y="14257"/>
                    </a:lnTo>
                    <a:cubicBezTo>
                      <a:pt x="147167" y="14186"/>
                      <a:pt x="147284" y="14161"/>
                      <a:pt x="147345" y="14161"/>
                    </a:cubicBezTo>
                    <a:cubicBezTo>
                      <a:pt x="147392" y="14161"/>
                      <a:pt x="147405" y="14176"/>
                      <a:pt x="147387" y="14194"/>
                    </a:cubicBezTo>
                    <a:cubicBezTo>
                      <a:pt x="147345" y="14257"/>
                      <a:pt x="147701" y="14487"/>
                      <a:pt x="147826" y="14550"/>
                    </a:cubicBezTo>
                    <a:cubicBezTo>
                      <a:pt x="147863" y="14568"/>
                      <a:pt x="147921" y="14576"/>
                      <a:pt x="147988" y="14576"/>
                    </a:cubicBezTo>
                    <a:cubicBezTo>
                      <a:pt x="148149" y="14576"/>
                      <a:pt x="148359" y="14531"/>
                      <a:pt x="148433" y="14487"/>
                    </a:cubicBezTo>
                    <a:cubicBezTo>
                      <a:pt x="148496" y="14445"/>
                      <a:pt x="148580" y="14298"/>
                      <a:pt x="148580" y="14257"/>
                    </a:cubicBezTo>
                    <a:cubicBezTo>
                      <a:pt x="148580" y="14194"/>
                      <a:pt x="148287" y="14131"/>
                      <a:pt x="148161" y="14089"/>
                    </a:cubicBezTo>
                    <a:cubicBezTo>
                      <a:pt x="148060" y="14069"/>
                      <a:pt x="148348" y="13816"/>
                      <a:pt x="148519" y="13816"/>
                    </a:cubicBezTo>
                    <a:cubicBezTo>
                      <a:pt x="148525" y="13816"/>
                      <a:pt x="148531" y="13816"/>
                      <a:pt x="148538" y="13817"/>
                    </a:cubicBezTo>
                    <a:cubicBezTo>
                      <a:pt x="148705" y="13817"/>
                      <a:pt x="149333" y="13964"/>
                      <a:pt x="149940" y="14131"/>
                    </a:cubicBezTo>
                    <a:lnTo>
                      <a:pt x="150463" y="13775"/>
                    </a:lnTo>
                    <a:lnTo>
                      <a:pt x="150525" y="13754"/>
                    </a:lnTo>
                    <a:cubicBezTo>
                      <a:pt x="150527" y="13754"/>
                      <a:pt x="150529" y="13753"/>
                      <a:pt x="150532" y="13753"/>
                    </a:cubicBezTo>
                    <a:cubicBezTo>
                      <a:pt x="150585" y="13753"/>
                      <a:pt x="150780" y="13968"/>
                      <a:pt x="150860" y="14068"/>
                    </a:cubicBezTo>
                    <a:cubicBezTo>
                      <a:pt x="150871" y="14090"/>
                      <a:pt x="150900" y="14099"/>
                      <a:pt x="150937" y="14099"/>
                    </a:cubicBezTo>
                    <a:cubicBezTo>
                      <a:pt x="151041" y="14099"/>
                      <a:pt x="151212" y="14031"/>
                      <a:pt x="151258" y="13985"/>
                    </a:cubicBezTo>
                    <a:cubicBezTo>
                      <a:pt x="151300" y="13943"/>
                      <a:pt x="151948" y="13775"/>
                      <a:pt x="152157" y="13733"/>
                    </a:cubicBezTo>
                    <a:cubicBezTo>
                      <a:pt x="152164" y="13733"/>
                      <a:pt x="152171" y="13732"/>
                      <a:pt x="152177" y="13732"/>
                    </a:cubicBezTo>
                    <a:cubicBezTo>
                      <a:pt x="152379" y="13732"/>
                      <a:pt x="152555" y="14031"/>
                      <a:pt x="152555" y="14173"/>
                    </a:cubicBezTo>
                    <a:cubicBezTo>
                      <a:pt x="152555" y="14272"/>
                      <a:pt x="152688" y="14298"/>
                      <a:pt x="152809" y="14298"/>
                    </a:cubicBezTo>
                    <a:cubicBezTo>
                      <a:pt x="152892" y="14298"/>
                      <a:pt x="152969" y="14286"/>
                      <a:pt x="152994" y="14278"/>
                    </a:cubicBezTo>
                    <a:cubicBezTo>
                      <a:pt x="153002" y="14276"/>
                      <a:pt x="153011" y="14275"/>
                      <a:pt x="153022" y="14275"/>
                    </a:cubicBezTo>
                    <a:cubicBezTo>
                      <a:pt x="153133" y="14275"/>
                      <a:pt x="153399" y="14363"/>
                      <a:pt x="153476" y="14382"/>
                    </a:cubicBezTo>
                    <a:cubicBezTo>
                      <a:pt x="153559" y="14403"/>
                      <a:pt x="153476" y="14591"/>
                      <a:pt x="153455" y="14654"/>
                    </a:cubicBezTo>
                    <a:cubicBezTo>
                      <a:pt x="153413" y="14696"/>
                      <a:pt x="153810" y="14717"/>
                      <a:pt x="153936" y="14717"/>
                    </a:cubicBezTo>
                    <a:cubicBezTo>
                      <a:pt x="154082" y="14717"/>
                      <a:pt x="154334" y="14508"/>
                      <a:pt x="154417" y="14403"/>
                    </a:cubicBezTo>
                    <a:cubicBezTo>
                      <a:pt x="154501" y="14298"/>
                      <a:pt x="154082" y="14173"/>
                      <a:pt x="153936" y="14173"/>
                    </a:cubicBezTo>
                    <a:cubicBezTo>
                      <a:pt x="153810" y="14173"/>
                      <a:pt x="153559" y="13880"/>
                      <a:pt x="153497" y="13754"/>
                    </a:cubicBezTo>
                    <a:cubicBezTo>
                      <a:pt x="153491" y="13740"/>
                      <a:pt x="153509" y="13734"/>
                      <a:pt x="153546" y="13734"/>
                    </a:cubicBezTo>
                    <a:cubicBezTo>
                      <a:pt x="153782" y="13734"/>
                      <a:pt x="154793" y="13990"/>
                      <a:pt x="155191" y="14026"/>
                    </a:cubicBezTo>
                    <a:cubicBezTo>
                      <a:pt x="155216" y="14028"/>
                      <a:pt x="155242" y="14028"/>
                      <a:pt x="155267" y="14028"/>
                    </a:cubicBezTo>
                    <a:cubicBezTo>
                      <a:pt x="155724" y="14028"/>
                      <a:pt x="156177" y="13855"/>
                      <a:pt x="156217" y="13775"/>
                    </a:cubicBezTo>
                    <a:cubicBezTo>
                      <a:pt x="156279" y="13713"/>
                      <a:pt x="156133" y="13524"/>
                      <a:pt x="156091" y="13461"/>
                    </a:cubicBezTo>
                    <a:cubicBezTo>
                      <a:pt x="156007" y="13420"/>
                      <a:pt x="155359" y="13399"/>
                      <a:pt x="155129" y="13399"/>
                    </a:cubicBezTo>
                    <a:cubicBezTo>
                      <a:pt x="154857" y="13399"/>
                      <a:pt x="154606" y="13210"/>
                      <a:pt x="154564" y="13127"/>
                    </a:cubicBezTo>
                    <a:cubicBezTo>
                      <a:pt x="154543" y="13085"/>
                      <a:pt x="154250" y="13022"/>
                      <a:pt x="154187" y="13022"/>
                    </a:cubicBezTo>
                    <a:cubicBezTo>
                      <a:pt x="154103" y="13022"/>
                      <a:pt x="153978" y="12876"/>
                      <a:pt x="153936" y="12813"/>
                    </a:cubicBezTo>
                    <a:cubicBezTo>
                      <a:pt x="153915" y="12771"/>
                      <a:pt x="153141" y="12771"/>
                      <a:pt x="152848" y="12771"/>
                    </a:cubicBezTo>
                    <a:cubicBezTo>
                      <a:pt x="152555" y="12771"/>
                      <a:pt x="152304" y="12938"/>
                      <a:pt x="152304" y="13001"/>
                    </a:cubicBezTo>
                    <a:cubicBezTo>
                      <a:pt x="152304" y="13043"/>
                      <a:pt x="151739" y="13106"/>
                      <a:pt x="151572" y="13106"/>
                    </a:cubicBezTo>
                    <a:cubicBezTo>
                      <a:pt x="151362" y="13106"/>
                      <a:pt x="150777" y="12876"/>
                      <a:pt x="150630" y="12771"/>
                    </a:cubicBezTo>
                    <a:cubicBezTo>
                      <a:pt x="150442" y="12666"/>
                      <a:pt x="150630" y="12290"/>
                      <a:pt x="150735" y="12185"/>
                    </a:cubicBezTo>
                    <a:cubicBezTo>
                      <a:pt x="150839" y="12081"/>
                      <a:pt x="150777" y="11871"/>
                      <a:pt x="150693" y="11829"/>
                    </a:cubicBezTo>
                    <a:cubicBezTo>
                      <a:pt x="150630" y="11767"/>
                      <a:pt x="150902" y="11641"/>
                      <a:pt x="151049" y="11620"/>
                    </a:cubicBezTo>
                    <a:cubicBezTo>
                      <a:pt x="151161" y="11588"/>
                      <a:pt x="150866" y="11482"/>
                      <a:pt x="150638" y="11482"/>
                    </a:cubicBezTo>
                    <a:cubicBezTo>
                      <a:pt x="150569" y="11482"/>
                      <a:pt x="150506" y="11491"/>
                      <a:pt x="150463" y="11516"/>
                    </a:cubicBezTo>
                    <a:cubicBezTo>
                      <a:pt x="150375" y="11564"/>
                      <a:pt x="150251" y="11581"/>
                      <a:pt x="150137" y="11581"/>
                    </a:cubicBezTo>
                    <a:cubicBezTo>
                      <a:pt x="150007" y="11581"/>
                      <a:pt x="149889" y="11559"/>
                      <a:pt x="149856" y="11537"/>
                    </a:cubicBezTo>
                    <a:cubicBezTo>
                      <a:pt x="149853" y="11535"/>
                      <a:pt x="149850" y="11535"/>
                      <a:pt x="149846" y="11535"/>
                    </a:cubicBezTo>
                    <a:cubicBezTo>
                      <a:pt x="149778" y="11535"/>
                      <a:pt x="149495" y="11687"/>
                      <a:pt x="149416" y="11746"/>
                    </a:cubicBezTo>
                    <a:cubicBezTo>
                      <a:pt x="149375" y="11767"/>
                      <a:pt x="149260" y="11777"/>
                      <a:pt x="149105" y="11777"/>
                    </a:cubicBezTo>
                    <a:cubicBezTo>
                      <a:pt x="148951" y="11777"/>
                      <a:pt x="148757" y="11767"/>
                      <a:pt x="148559" y="11746"/>
                    </a:cubicBezTo>
                    <a:lnTo>
                      <a:pt x="148245" y="11725"/>
                    </a:lnTo>
                    <a:lnTo>
                      <a:pt x="147931" y="11683"/>
                    </a:lnTo>
                    <a:cubicBezTo>
                      <a:pt x="147596" y="11725"/>
                      <a:pt x="146885" y="11725"/>
                      <a:pt x="146717" y="11725"/>
                    </a:cubicBezTo>
                    <a:cubicBezTo>
                      <a:pt x="146571" y="11725"/>
                      <a:pt x="146906" y="11432"/>
                      <a:pt x="147094" y="11348"/>
                    </a:cubicBezTo>
                    <a:cubicBezTo>
                      <a:pt x="147282" y="11265"/>
                      <a:pt x="147178" y="11160"/>
                      <a:pt x="146864" y="11097"/>
                    </a:cubicBezTo>
                    <a:lnTo>
                      <a:pt x="146592" y="10993"/>
                    </a:lnTo>
                    <a:lnTo>
                      <a:pt x="146487" y="10951"/>
                    </a:lnTo>
                    <a:cubicBezTo>
                      <a:pt x="146383" y="10804"/>
                      <a:pt x="146968" y="10637"/>
                      <a:pt x="147136" y="10637"/>
                    </a:cubicBezTo>
                    <a:cubicBezTo>
                      <a:pt x="147303" y="10637"/>
                      <a:pt x="148015" y="10888"/>
                      <a:pt x="148182" y="10951"/>
                    </a:cubicBezTo>
                    <a:cubicBezTo>
                      <a:pt x="148370" y="11055"/>
                      <a:pt x="148161" y="11160"/>
                      <a:pt x="148056" y="11202"/>
                    </a:cubicBezTo>
                    <a:cubicBezTo>
                      <a:pt x="147952" y="11202"/>
                      <a:pt x="147868" y="11348"/>
                      <a:pt x="147868" y="11411"/>
                    </a:cubicBezTo>
                    <a:cubicBezTo>
                      <a:pt x="147868" y="11443"/>
                      <a:pt x="148407" y="11558"/>
                      <a:pt x="148805" y="11558"/>
                    </a:cubicBezTo>
                    <a:cubicBezTo>
                      <a:pt x="148933" y="11558"/>
                      <a:pt x="149047" y="11546"/>
                      <a:pt x="149124" y="11516"/>
                    </a:cubicBezTo>
                    <a:cubicBezTo>
                      <a:pt x="149437" y="11369"/>
                      <a:pt x="150651" y="11034"/>
                      <a:pt x="150986" y="10951"/>
                    </a:cubicBezTo>
                    <a:cubicBezTo>
                      <a:pt x="151043" y="10941"/>
                      <a:pt x="151103" y="10937"/>
                      <a:pt x="151163" y="10937"/>
                    </a:cubicBezTo>
                    <a:cubicBezTo>
                      <a:pt x="151499" y="10937"/>
                      <a:pt x="151853" y="11068"/>
                      <a:pt x="151906" y="11139"/>
                    </a:cubicBezTo>
                    <a:cubicBezTo>
                      <a:pt x="151948" y="11223"/>
                      <a:pt x="152513" y="11306"/>
                      <a:pt x="153141" y="11327"/>
                    </a:cubicBezTo>
                    <a:lnTo>
                      <a:pt x="153622" y="11223"/>
                    </a:lnTo>
                    <a:cubicBezTo>
                      <a:pt x="153915" y="11184"/>
                      <a:pt x="154190" y="11053"/>
                      <a:pt x="154498" y="11053"/>
                    </a:cubicBezTo>
                    <a:cubicBezTo>
                      <a:pt x="154520" y="11053"/>
                      <a:pt x="154542" y="11054"/>
                      <a:pt x="154564" y="11055"/>
                    </a:cubicBezTo>
                    <a:lnTo>
                      <a:pt x="154606" y="11055"/>
                    </a:lnTo>
                    <a:cubicBezTo>
                      <a:pt x="154626" y="11139"/>
                      <a:pt x="154334" y="11244"/>
                      <a:pt x="154229" y="11265"/>
                    </a:cubicBezTo>
                    <a:cubicBezTo>
                      <a:pt x="154124" y="11306"/>
                      <a:pt x="154082" y="11453"/>
                      <a:pt x="154082" y="11474"/>
                    </a:cubicBezTo>
                    <a:cubicBezTo>
                      <a:pt x="154082" y="11516"/>
                      <a:pt x="154354" y="11767"/>
                      <a:pt x="154459" y="11788"/>
                    </a:cubicBezTo>
                    <a:cubicBezTo>
                      <a:pt x="154606" y="11788"/>
                      <a:pt x="154878" y="11871"/>
                      <a:pt x="154982" y="11913"/>
                    </a:cubicBezTo>
                    <a:cubicBezTo>
                      <a:pt x="155087" y="11934"/>
                      <a:pt x="155924" y="12269"/>
                      <a:pt x="156279" y="12269"/>
                    </a:cubicBezTo>
                    <a:cubicBezTo>
                      <a:pt x="156614" y="12269"/>
                      <a:pt x="156803" y="12164"/>
                      <a:pt x="156698" y="12039"/>
                    </a:cubicBezTo>
                    <a:lnTo>
                      <a:pt x="156614" y="11955"/>
                    </a:lnTo>
                    <a:lnTo>
                      <a:pt x="156510" y="11871"/>
                    </a:lnTo>
                    <a:cubicBezTo>
                      <a:pt x="156300" y="11725"/>
                      <a:pt x="156928" y="11599"/>
                      <a:pt x="157158" y="11599"/>
                    </a:cubicBezTo>
                    <a:cubicBezTo>
                      <a:pt x="157388" y="11599"/>
                      <a:pt x="157577" y="11202"/>
                      <a:pt x="157577" y="11076"/>
                    </a:cubicBezTo>
                    <a:cubicBezTo>
                      <a:pt x="157577" y="10972"/>
                      <a:pt x="158016" y="10804"/>
                      <a:pt x="158183" y="10783"/>
                    </a:cubicBezTo>
                    <a:cubicBezTo>
                      <a:pt x="158330" y="10783"/>
                      <a:pt x="158267" y="10386"/>
                      <a:pt x="158183" y="10260"/>
                    </a:cubicBezTo>
                    <a:cubicBezTo>
                      <a:pt x="158161" y="10226"/>
                      <a:pt x="158112" y="10212"/>
                      <a:pt x="158051" y="10212"/>
                    </a:cubicBezTo>
                    <a:cubicBezTo>
                      <a:pt x="157885" y="10212"/>
                      <a:pt x="157626" y="10315"/>
                      <a:pt x="157535" y="10407"/>
                    </a:cubicBezTo>
                    <a:cubicBezTo>
                      <a:pt x="157412" y="10530"/>
                      <a:pt x="157096" y="10579"/>
                      <a:pt x="156787" y="10579"/>
                    </a:cubicBezTo>
                    <a:cubicBezTo>
                      <a:pt x="156728" y="10579"/>
                      <a:pt x="156671" y="10577"/>
                      <a:pt x="156614" y="10574"/>
                    </a:cubicBezTo>
                    <a:lnTo>
                      <a:pt x="156426" y="10700"/>
                    </a:lnTo>
                    <a:cubicBezTo>
                      <a:pt x="156344" y="10760"/>
                      <a:pt x="156270" y="10781"/>
                      <a:pt x="156201" y="10781"/>
                    </a:cubicBezTo>
                    <a:cubicBezTo>
                      <a:pt x="156031" y="10781"/>
                      <a:pt x="155890" y="10650"/>
                      <a:pt x="155722" y="10650"/>
                    </a:cubicBezTo>
                    <a:cubicBezTo>
                      <a:pt x="155699" y="10650"/>
                      <a:pt x="155676" y="10652"/>
                      <a:pt x="155652" y="10658"/>
                    </a:cubicBezTo>
                    <a:cubicBezTo>
                      <a:pt x="155521" y="10684"/>
                      <a:pt x="155384" y="10692"/>
                      <a:pt x="155244" y="10692"/>
                    </a:cubicBezTo>
                    <a:cubicBezTo>
                      <a:pt x="155034" y="10692"/>
                      <a:pt x="154818" y="10674"/>
                      <a:pt x="154610" y="10674"/>
                    </a:cubicBezTo>
                    <a:cubicBezTo>
                      <a:pt x="154401" y="10674"/>
                      <a:pt x="154200" y="10692"/>
                      <a:pt x="154020" y="10762"/>
                    </a:cubicBezTo>
                    <a:lnTo>
                      <a:pt x="153476" y="10972"/>
                    </a:lnTo>
                    <a:cubicBezTo>
                      <a:pt x="152932" y="10972"/>
                      <a:pt x="152304" y="10595"/>
                      <a:pt x="152241" y="10490"/>
                    </a:cubicBezTo>
                    <a:cubicBezTo>
                      <a:pt x="152199" y="10386"/>
                      <a:pt x="152471" y="10156"/>
                      <a:pt x="152576" y="10093"/>
                    </a:cubicBezTo>
                    <a:cubicBezTo>
                      <a:pt x="152681" y="10051"/>
                      <a:pt x="152722" y="9946"/>
                      <a:pt x="152660" y="9863"/>
                    </a:cubicBezTo>
                    <a:cubicBezTo>
                      <a:pt x="152635" y="9814"/>
                      <a:pt x="152435" y="9780"/>
                      <a:pt x="152157" y="9780"/>
                    </a:cubicBezTo>
                    <a:cubicBezTo>
                      <a:pt x="151956" y="9780"/>
                      <a:pt x="151713" y="9798"/>
                      <a:pt x="151467" y="9842"/>
                    </a:cubicBezTo>
                    <a:lnTo>
                      <a:pt x="151174" y="10114"/>
                    </a:lnTo>
                    <a:lnTo>
                      <a:pt x="151153" y="10156"/>
                    </a:lnTo>
                    <a:cubicBezTo>
                      <a:pt x="151049" y="10114"/>
                      <a:pt x="151111" y="9779"/>
                      <a:pt x="151174" y="9674"/>
                    </a:cubicBezTo>
                    <a:cubicBezTo>
                      <a:pt x="151216" y="9570"/>
                      <a:pt x="151739" y="9444"/>
                      <a:pt x="151927" y="9423"/>
                    </a:cubicBezTo>
                    <a:cubicBezTo>
                      <a:pt x="152116" y="9381"/>
                      <a:pt x="152262" y="9109"/>
                      <a:pt x="152262" y="9026"/>
                    </a:cubicBezTo>
                    <a:cubicBezTo>
                      <a:pt x="152262" y="9015"/>
                      <a:pt x="152267" y="9011"/>
                      <a:pt x="152275" y="9011"/>
                    </a:cubicBezTo>
                    <a:cubicBezTo>
                      <a:pt x="152337" y="9011"/>
                      <a:pt x="152599" y="9245"/>
                      <a:pt x="152764" y="9319"/>
                    </a:cubicBezTo>
                    <a:cubicBezTo>
                      <a:pt x="152932" y="9381"/>
                      <a:pt x="153371" y="9549"/>
                      <a:pt x="153727" y="9674"/>
                    </a:cubicBezTo>
                    <a:lnTo>
                      <a:pt x="153999" y="9800"/>
                    </a:lnTo>
                    <a:lnTo>
                      <a:pt x="154292" y="9967"/>
                    </a:lnTo>
                    <a:cubicBezTo>
                      <a:pt x="154668" y="10072"/>
                      <a:pt x="154668" y="10302"/>
                      <a:pt x="154564" y="10365"/>
                    </a:cubicBezTo>
                    <a:cubicBezTo>
                      <a:pt x="154459" y="10407"/>
                      <a:pt x="155610" y="10407"/>
                      <a:pt x="156007" y="10407"/>
                    </a:cubicBezTo>
                    <a:cubicBezTo>
                      <a:pt x="156405" y="10407"/>
                      <a:pt x="156865" y="9842"/>
                      <a:pt x="156656" y="9695"/>
                    </a:cubicBezTo>
                    <a:cubicBezTo>
                      <a:pt x="156490" y="9579"/>
                      <a:pt x="156853" y="9515"/>
                      <a:pt x="157146" y="9515"/>
                    </a:cubicBezTo>
                    <a:cubicBezTo>
                      <a:pt x="157221" y="9515"/>
                      <a:pt x="157291" y="9519"/>
                      <a:pt x="157347" y="9528"/>
                    </a:cubicBezTo>
                    <a:cubicBezTo>
                      <a:pt x="157408" y="9533"/>
                      <a:pt x="157488" y="9536"/>
                      <a:pt x="157577" y="9536"/>
                    </a:cubicBezTo>
                    <a:cubicBezTo>
                      <a:pt x="157820" y="9536"/>
                      <a:pt x="158131" y="9517"/>
                      <a:pt x="158330" y="9486"/>
                    </a:cubicBezTo>
                    <a:lnTo>
                      <a:pt x="158602" y="9444"/>
                    </a:lnTo>
                    <a:cubicBezTo>
                      <a:pt x="158707" y="9423"/>
                      <a:pt x="158811" y="9340"/>
                      <a:pt x="158916" y="9256"/>
                    </a:cubicBezTo>
                    <a:lnTo>
                      <a:pt x="158937" y="9235"/>
                    </a:lnTo>
                    <a:cubicBezTo>
                      <a:pt x="158958" y="9172"/>
                      <a:pt x="158895" y="9068"/>
                      <a:pt x="158853" y="9047"/>
                    </a:cubicBezTo>
                    <a:cubicBezTo>
                      <a:pt x="158832" y="9026"/>
                      <a:pt x="158916" y="8858"/>
                      <a:pt x="158958" y="8796"/>
                    </a:cubicBezTo>
                    <a:cubicBezTo>
                      <a:pt x="158978" y="8769"/>
                      <a:pt x="158918" y="8759"/>
                      <a:pt x="158821" y="8759"/>
                    </a:cubicBezTo>
                    <a:cubicBezTo>
                      <a:pt x="158614" y="8759"/>
                      <a:pt x="158235" y="8802"/>
                      <a:pt x="158079" y="8816"/>
                    </a:cubicBezTo>
                    <a:cubicBezTo>
                      <a:pt x="158067" y="8818"/>
                      <a:pt x="158054" y="8818"/>
                      <a:pt x="158041" y="8818"/>
                    </a:cubicBezTo>
                    <a:cubicBezTo>
                      <a:pt x="157795" y="8818"/>
                      <a:pt x="157318" y="8646"/>
                      <a:pt x="157179" y="8586"/>
                    </a:cubicBezTo>
                    <a:cubicBezTo>
                      <a:pt x="157054" y="8503"/>
                      <a:pt x="156928" y="8293"/>
                      <a:pt x="156928" y="8210"/>
                    </a:cubicBezTo>
                    <a:cubicBezTo>
                      <a:pt x="156928" y="8126"/>
                      <a:pt x="156384" y="7854"/>
                      <a:pt x="156175" y="7770"/>
                    </a:cubicBezTo>
                    <a:cubicBezTo>
                      <a:pt x="156141" y="7757"/>
                      <a:pt x="156078" y="7751"/>
                      <a:pt x="155996" y="7751"/>
                    </a:cubicBezTo>
                    <a:cubicBezTo>
                      <a:pt x="155718" y="7751"/>
                      <a:pt x="155214" y="7812"/>
                      <a:pt x="154809" y="7812"/>
                    </a:cubicBezTo>
                    <a:cubicBezTo>
                      <a:pt x="154604" y="7812"/>
                      <a:pt x="154424" y="7796"/>
                      <a:pt x="154313" y="7749"/>
                    </a:cubicBezTo>
                    <a:cubicBezTo>
                      <a:pt x="153915" y="7540"/>
                      <a:pt x="153999" y="7184"/>
                      <a:pt x="154145" y="7143"/>
                    </a:cubicBezTo>
                    <a:cubicBezTo>
                      <a:pt x="154313" y="7059"/>
                      <a:pt x="153413" y="6661"/>
                      <a:pt x="153057" y="6536"/>
                    </a:cubicBezTo>
                    <a:cubicBezTo>
                      <a:pt x="152681" y="6410"/>
                      <a:pt x="152429" y="6201"/>
                      <a:pt x="152450" y="6138"/>
                    </a:cubicBezTo>
                    <a:cubicBezTo>
                      <a:pt x="152471" y="6096"/>
                      <a:pt x="151300" y="5762"/>
                      <a:pt x="150860" y="5615"/>
                    </a:cubicBezTo>
                    <a:cubicBezTo>
                      <a:pt x="150421" y="5511"/>
                      <a:pt x="150463" y="5343"/>
                      <a:pt x="150986" y="5259"/>
                    </a:cubicBezTo>
                    <a:lnTo>
                      <a:pt x="151509" y="5448"/>
                    </a:lnTo>
                    <a:cubicBezTo>
                      <a:pt x="152004" y="5635"/>
                      <a:pt x="152498" y="5837"/>
                      <a:pt x="153038" y="5837"/>
                    </a:cubicBezTo>
                    <a:cubicBezTo>
                      <a:pt x="153161" y="5837"/>
                      <a:pt x="153285" y="5827"/>
                      <a:pt x="153413" y="5803"/>
                    </a:cubicBezTo>
                    <a:lnTo>
                      <a:pt x="153476" y="5803"/>
                    </a:lnTo>
                    <a:cubicBezTo>
                      <a:pt x="153559" y="5866"/>
                      <a:pt x="153517" y="6117"/>
                      <a:pt x="153476" y="6201"/>
                    </a:cubicBezTo>
                    <a:cubicBezTo>
                      <a:pt x="153413" y="6306"/>
                      <a:pt x="153831" y="6536"/>
                      <a:pt x="154020" y="6599"/>
                    </a:cubicBezTo>
                    <a:cubicBezTo>
                      <a:pt x="154051" y="6609"/>
                      <a:pt x="154088" y="6614"/>
                      <a:pt x="154127" y="6614"/>
                    </a:cubicBezTo>
                    <a:cubicBezTo>
                      <a:pt x="154321" y="6614"/>
                      <a:pt x="154581" y="6501"/>
                      <a:pt x="154668" y="6431"/>
                    </a:cubicBezTo>
                    <a:cubicBezTo>
                      <a:pt x="154691" y="6413"/>
                      <a:pt x="154721" y="6406"/>
                      <a:pt x="154757" y="6406"/>
                    </a:cubicBezTo>
                    <a:cubicBezTo>
                      <a:pt x="154887" y="6406"/>
                      <a:pt x="155079" y="6507"/>
                      <a:pt x="155129" y="6557"/>
                    </a:cubicBezTo>
                    <a:cubicBezTo>
                      <a:pt x="155170" y="6640"/>
                      <a:pt x="154940" y="6745"/>
                      <a:pt x="154815" y="6766"/>
                    </a:cubicBezTo>
                    <a:cubicBezTo>
                      <a:pt x="154647" y="6808"/>
                      <a:pt x="154982" y="6954"/>
                      <a:pt x="155129" y="6975"/>
                    </a:cubicBezTo>
                    <a:cubicBezTo>
                      <a:pt x="155145" y="6983"/>
                      <a:pt x="155173" y="6987"/>
                      <a:pt x="155211" y="6987"/>
                    </a:cubicBezTo>
                    <a:cubicBezTo>
                      <a:pt x="155445" y="6987"/>
                      <a:pt x="156036" y="6848"/>
                      <a:pt x="156299" y="6848"/>
                    </a:cubicBezTo>
                    <a:cubicBezTo>
                      <a:pt x="156315" y="6848"/>
                      <a:pt x="156329" y="6849"/>
                      <a:pt x="156342" y="6850"/>
                    </a:cubicBezTo>
                    <a:cubicBezTo>
                      <a:pt x="156635" y="6871"/>
                      <a:pt x="157263" y="7247"/>
                      <a:pt x="157451" y="7352"/>
                    </a:cubicBezTo>
                    <a:cubicBezTo>
                      <a:pt x="157608" y="7439"/>
                      <a:pt x="157750" y="7483"/>
                      <a:pt x="157818" y="7483"/>
                    </a:cubicBezTo>
                    <a:cubicBezTo>
                      <a:pt x="157831" y="7483"/>
                      <a:pt x="157842" y="7481"/>
                      <a:pt x="157849" y="7477"/>
                    </a:cubicBezTo>
                    <a:cubicBezTo>
                      <a:pt x="157854" y="7472"/>
                      <a:pt x="157874" y="7469"/>
                      <a:pt x="157904" y="7469"/>
                    </a:cubicBezTo>
                    <a:cubicBezTo>
                      <a:pt x="157996" y="7469"/>
                      <a:pt x="158189" y="7493"/>
                      <a:pt x="158393" y="7540"/>
                    </a:cubicBezTo>
                    <a:lnTo>
                      <a:pt x="158623" y="7603"/>
                    </a:lnTo>
                    <a:lnTo>
                      <a:pt x="158727" y="7645"/>
                    </a:lnTo>
                    <a:cubicBezTo>
                      <a:pt x="158832" y="7749"/>
                      <a:pt x="158393" y="8210"/>
                      <a:pt x="158183" y="8377"/>
                    </a:cubicBezTo>
                    <a:cubicBezTo>
                      <a:pt x="158075" y="8453"/>
                      <a:pt x="158186" y="8490"/>
                      <a:pt x="158444" y="8490"/>
                    </a:cubicBezTo>
                    <a:cubicBezTo>
                      <a:pt x="158683" y="8490"/>
                      <a:pt x="159048" y="8458"/>
                      <a:pt x="159481" y="8398"/>
                    </a:cubicBezTo>
                    <a:lnTo>
                      <a:pt x="160276" y="8272"/>
                    </a:lnTo>
                    <a:cubicBezTo>
                      <a:pt x="160318" y="8272"/>
                      <a:pt x="160360" y="8189"/>
                      <a:pt x="160401" y="8126"/>
                    </a:cubicBezTo>
                    <a:lnTo>
                      <a:pt x="160422" y="8105"/>
                    </a:lnTo>
                    <a:cubicBezTo>
                      <a:pt x="160464" y="8063"/>
                      <a:pt x="160380" y="7959"/>
                      <a:pt x="160360" y="7896"/>
                    </a:cubicBezTo>
                    <a:cubicBezTo>
                      <a:pt x="160318" y="7854"/>
                      <a:pt x="160506" y="7791"/>
                      <a:pt x="160736" y="7749"/>
                    </a:cubicBezTo>
                    <a:lnTo>
                      <a:pt x="160904" y="7666"/>
                    </a:lnTo>
                    <a:lnTo>
                      <a:pt x="161050" y="7582"/>
                    </a:lnTo>
                    <a:cubicBezTo>
                      <a:pt x="161154" y="7504"/>
                      <a:pt x="161307" y="7482"/>
                      <a:pt x="161417" y="7482"/>
                    </a:cubicBezTo>
                    <a:cubicBezTo>
                      <a:pt x="161485" y="7482"/>
                      <a:pt x="161536" y="7490"/>
                      <a:pt x="161552" y="7498"/>
                    </a:cubicBezTo>
                    <a:cubicBezTo>
                      <a:pt x="161554" y="7501"/>
                      <a:pt x="161557" y="7502"/>
                      <a:pt x="161561" y="7502"/>
                    </a:cubicBezTo>
                    <a:cubicBezTo>
                      <a:pt x="161650" y="7502"/>
                      <a:pt x="162111" y="6744"/>
                      <a:pt x="162494" y="6724"/>
                    </a:cubicBezTo>
                    <a:cubicBezTo>
                      <a:pt x="162891" y="6703"/>
                      <a:pt x="162473" y="6515"/>
                      <a:pt x="162201" y="6452"/>
                    </a:cubicBezTo>
                    <a:cubicBezTo>
                      <a:pt x="161950" y="6410"/>
                      <a:pt x="161866" y="6180"/>
                      <a:pt x="161929" y="6096"/>
                    </a:cubicBezTo>
                    <a:cubicBezTo>
                      <a:pt x="161971" y="6013"/>
                      <a:pt x="161887" y="5824"/>
                      <a:pt x="161720" y="5699"/>
                    </a:cubicBezTo>
                    <a:lnTo>
                      <a:pt x="161573" y="5699"/>
                    </a:lnTo>
                    <a:cubicBezTo>
                      <a:pt x="161519" y="5707"/>
                      <a:pt x="161466" y="5710"/>
                      <a:pt x="161415" y="5710"/>
                    </a:cubicBezTo>
                    <a:cubicBezTo>
                      <a:pt x="160913" y="5710"/>
                      <a:pt x="160551" y="5364"/>
                      <a:pt x="160171" y="5155"/>
                    </a:cubicBezTo>
                    <a:cubicBezTo>
                      <a:pt x="159627" y="4862"/>
                      <a:pt x="159062" y="4548"/>
                      <a:pt x="158414" y="4443"/>
                    </a:cubicBezTo>
                    <a:lnTo>
                      <a:pt x="158225" y="4422"/>
                    </a:lnTo>
                    <a:cubicBezTo>
                      <a:pt x="158058" y="4255"/>
                      <a:pt x="157430" y="4088"/>
                      <a:pt x="156844" y="4046"/>
                    </a:cubicBezTo>
                    <a:lnTo>
                      <a:pt x="156405" y="3816"/>
                    </a:lnTo>
                    <a:cubicBezTo>
                      <a:pt x="155924" y="3565"/>
                      <a:pt x="155463" y="3418"/>
                      <a:pt x="154919" y="3418"/>
                    </a:cubicBezTo>
                    <a:cubicBezTo>
                      <a:pt x="154647" y="3418"/>
                      <a:pt x="154396" y="3376"/>
                      <a:pt x="154124" y="3355"/>
                    </a:cubicBezTo>
                    <a:cubicBezTo>
                      <a:pt x="153559" y="3293"/>
                      <a:pt x="152994" y="3062"/>
                      <a:pt x="152450" y="2979"/>
                    </a:cubicBezTo>
                    <a:cubicBezTo>
                      <a:pt x="151872" y="2882"/>
                      <a:pt x="151294" y="2749"/>
                      <a:pt x="150697" y="2749"/>
                    </a:cubicBezTo>
                    <a:cubicBezTo>
                      <a:pt x="150516" y="2749"/>
                      <a:pt x="150334" y="2761"/>
                      <a:pt x="150149" y="2790"/>
                    </a:cubicBezTo>
                    <a:lnTo>
                      <a:pt x="149960" y="2832"/>
                    </a:lnTo>
                    <a:cubicBezTo>
                      <a:pt x="149751" y="2790"/>
                      <a:pt x="149584" y="2749"/>
                      <a:pt x="149584" y="2728"/>
                    </a:cubicBezTo>
                    <a:cubicBezTo>
                      <a:pt x="149584" y="2686"/>
                      <a:pt x="149898" y="2623"/>
                      <a:pt x="150002" y="2581"/>
                    </a:cubicBezTo>
                    <a:cubicBezTo>
                      <a:pt x="150128" y="2560"/>
                      <a:pt x="150212" y="2518"/>
                      <a:pt x="150212" y="2477"/>
                    </a:cubicBezTo>
                    <a:cubicBezTo>
                      <a:pt x="150212" y="2456"/>
                      <a:pt x="149709" y="2435"/>
                      <a:pt x="149521" y="2414"/>
                    </a:cubicBezTo>
                    <a:cubicBezTo>
                      <a:pt x="149333" y="2372"/>
                      <a:pt x="150170" y="2330"/>
                      <a:pt x="150546" y="2226"/>
                    </a:cubicBezTo>
                    <a:cubicBezTo>
                      <a:pt x="150621" y="2204"/>
                      <a:pt x="150688" y="2194"/>
                      <a:pt x="150748" y="2194"/>
                    </a:cubicBezTo>
                    <a:cubicBezTo>
                      <a:pt x="150972" y="2194"/>
                      <a:pt x="151086" y="2322"/>
                      <a:pt x="151069" y="2372"/>
                    </a:cubicBezTo>
                    <a:cubicBezTo>
                      <a:pt x="151007" y="2477"/>
                      <a:pt x="151216" y="2560"/>
                      <a:pt x="151279" y="2560"/>
                    </a:cubicBezTo>
                    <a:cubicBezTo>
                      <a:pt x="151321" y="2560"/>
                      <a:pt x="151425" y="2351"/>
                      <a:pt x="151488" y="2309"/>
                    </a:cubicBezTo>
                    <a:cubicBezTo>
                      <a:pt x="151522" y="2258"/>
                      <a:pt x="151656" y="2220"/>
                      <a:pt x="151819" y="2220"/>
                    </a:cubicBezTo>
                    <a:cubicBezTo>
                      <a:pt x="151854" y="2220"/>
                      <a:pt x="151890" y="2222"/>
                      <a:pt x="151927" y="2226"/>
                    </a:cubicBezTo>
                    <a:lnTo>
                      <a:pt x="152095" y="2309"/>
                    </a:lnTo>
                    <a:cubicBezTo>
                      <a:pt x="152656" y="2564"/>
                      <a:pt x="153232" y="2709"/>
                      <a:pt x="153855" y="2709"/>
                    </a:cubicBezTo>
                    <a:cubicBezTo>
                      <a:pt x="153998" y="2709"/>
                      <a:pt x="154143" y="2701"/>
                      <a:pt x="154292" y="2686"/>
                    </a:cubicBezTo>
                    <a:cubicBezTo>
                      <a:pt x="154440" y="2673"/>
                      <a:pt x="154591" y="2664"/>
                      <a:pt x="154743" y="2664"/>
                    </a:cubicBezTo>
                    <a:cubicBezTo>
                      <a:pt x="155081" y="2664"/>
                      <a:pt x="155424" y="2709"/>
                      <a:pt x="155756" y="2853"/>
                    </a:cubicBezTo>
                    <a:cubicBezTo>
                      <a:pt x="156036" y="2980"/>
                      <a:pt x="156308" y="2999"/>
                      <a:pt x="156587" y="2999"/>
                    </a:cubicBezTo>
                    <a:cubicBezTo>
                      <a:pt x="156705" y="2999"/>
                      <a:pt x="156824" y="2996"/>
                      <a:pt x="156946" y="2996"/>
                    </a:cubicBezTo>
                    <a:cubicBezTo>
                      <a:pt x="157009" y="2996"/>
                      <a:pt x="157073" y="2997"/>
                      <a:pt x="157137" y="3000"/>
                    </a:cubicBezTo>
                    <a:lnTo>
                      <a:pt x="157639" y="3042"/>
                    </a:lnTo>
                    <a:cubicBezTo>
                      <a:pt x="158183" y="3083"/>
                      <a:pt x="160046" y="3293"/>
                      <a:pt x="160569" y="3460"/>
                    </a:cubicBezTo>
                    <a:cubicBezTo>
                      <a:pt x="160790" y="3537"/>
                      <a:pt x="161029" y="3565"/>
                      <a:pt x="161227" y="3565"/>
                    </a:cubicBezTo>
                    <a:cubicBezTo>
                      <a:pt x="161459" y="3565"/>
                      <a:pt x="161634" y="3526"/>
                      <a:pt x="161657" y="3481"/>
                    </a:cubicBezTo>
                    <a:cubicBezTo>
                      <a:pt x="161720" y="3397"/>
                      <a:pt x="161427" y="3293"/>
                      <a:pt x="161322" y="3293"/>
                    </a:cubicBezTo>
                    <a:cubicBezTo>
                      <a:pt x="161217" y="3293"/>
                      <a:pt x="160799" y="3000"/>
                      <a:pt x="160380" y="2644"/>
                    </a:cubicBezTo>
                    <a:lnTo>
                      <a:pt x="159753" y="2560"/>
                    </a:lnTo>
                    <a:lnTo>
                      <a:pt x="159230" y="2518"/>
                    </a:lnTo>
                    <a:cubicBezTo>
                      <a:pt x="158733" y="2240"/>
                      <a:pt x="158274" y="2057"/>
                      <a:pt x="158211" y="2057"/>
                    </a:cubicBezTo>
                    <a:cubicBezTo>
                      <a:pt x="158208" y="2057"/>
                      <a:pt x="158205" y="2057"/>
                      <a:pt x="158204" y="2058"/>
                    </a:cubicBezTo>
                    <a:cubicBezTo>
                      <a:pt x="158183" y="2058"/>
                      <a:pt x="157911" y="1828"/>
                      <a:pt x="157849" y="1744"/>
                    </a:cubicBezTo>
                    <a:cubicBezTo>
                      <a:pt x="157765" y="1681"/>
                      <a:pt x="157388" y="1514"/>
                      <a:pt x="157033" y="1389"/>
                    </a:cubicBezTo>
                    <a:lnTo>
                      <a:pt x="156761" y="1326"/>
                    </a:lnTo>
                    <a:lnTo>
                      <a:pt x="155463" y="1096"/>
                    </a:lnTo>
                    <a:cubicBezTo>
                      <a:pt x="154020" y="886"/>
                      <a:pt x="152409" y="656"/>
                      <a:pt x="151844" y="573"/>
                    </a:cubicBezTo>
                    <a:lnTo>
                      <a:pt x="151362" y="531"/>
                    </a:lnTo>
                    <a:cubicBezTo>
                      <a:pt x="150797" y="489"/>
                      <a:pt x="150274" y="468"/>
                      <a:pt x="149751" y="384"/>
                    </a:cubicBezTo>
                    <a:cubicBezTo>
                      <a:pt x="149120" y="279"/>
                      <a:pt x="148467" y="195"/>
                      <a:pt x="147808" y="195"/>
                    </a:cubicBezTo>
                    <a:cubicBezTo>
                      <a:pt x="147550" y="195"/>
                      <a:pt x="147291" y="208"/>
                      <a:pt x="147031" y="238"/>
                    </a:cubicBezTo>
                    <a:cubicBezTo>
                      <a:pt x="146885" y="238"/>
                      <a:pt x="146717" y="154"/>
                      <a:pt x="146571" y="133"/>
                    </a:cubicBezTo>
                    <a:lnTo>
                      <a:pt x="146090" y="29"/>
                    </a:lnTo>
                    <a:cubicBezTo>
                      <a:pt x="144897" y="175"/>
                      <a:pt x="144206" y="280"/>
                      <a:pt x="144604" y="280"/>
                    </a:cubicBezTo>
                    <a:lnTo>
                      <a:pt x="145085" y="280"/>
                    </a:lnTo>
                    <a:cubicBezTo>
                      <a:pt x="145336" y="280"/>
                      <a:pt x="144918" y="363"/>
                      <a:pt x="144165" y="468"/>
                    </a:cubicBezTo>
                    <a:lnTo>
                      <a:pt x="143453" y="342"/>
                    </a:lnTo>
                    <a:lnTo>
                      <a:pt x="142533" y="175"/>
                    </a:lnTo>
                    <a:cubicBezTo>
                      <a:pt x="142399" y="180"/>
                      <a:pt x="142236" y="183"/>
                      <a:pt x="142050" y="183"/>
                    </a:cubicBezTo>
                    <a:cubicBezTo>
                      <a:pt x="140961" y="183"/>
                      <a:pt x="139112" y="105"/>
                      <a:pt x="138175" y="105"/>
                    </a:cubicBezTo>
                    <a:cubicBezTo>
                      <a:pt x="138015" y="105"/>
                      <a:pt x="137882" y="107"/>
                      <a:pt x="137783" y="112"/>
                    </a:cubicBezTo>
                    <a:cubicBezTo>
                      <a:pt x="137087" y="112"/>
                      <a:pt x="134085" y="0"/>
                      <a:pt x="1325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8" name="Google Shape;1728;p46"/>
              <p:cNvSpPr/>
              <p:nvPr/>
            </p:nvSpPr>
            <p:spPr>
              <a:xfrm>
                <a:off x="4115300" y="1134025"/>
                <a:ext cx="738025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29521" h="956" extrusionOk="0">
                    <a:moveTo>
                      <a:pt x="25896" y="0"/>
                    </a:moveTo>
                    <a:cubicBezTo>
                      <a:pt x="25508" y="0"/>
                      <a:pt x="25162" y="53"/>
                      <a:pt x="24687" y="153"/>
                    </a:cubicBezTo>
                    <a:lnTo>
                      <a:pt x="24206" y="257"/>
                    </a:lnTo>
                    <a:cubicBezTo>
                      <a:pt x="23670" y="237"/>
                      <a:pt x="22515" y="67"/>
                      <a:pt x="22164" y="67"/>
                    </a:cubicBezTo>
                    <a:cubicBezTo>
                      <a:pt x="22144" y="67"/>
                      <a:pt x="22127" y="68"/>
                      <a:pt x="22113" y="69"/>
                    </a:cubicBezTo>
                    <a:cubicBezTo>
                      <a:pt x="21839" y="89"/>
                      <a:pt x="20479" y="366"/>
                      <a:pt x="19931" y="366"/>
                    </a:cubicBezTo>
                    <a:cubicBezTo>
                      <a:pt x="19894" y="366"/>
                      <a:pt x="19861" y="364"/>
                      <a:pt x="19833" y="362"/>
                    </a:cubicBezTo>
                    <a:cubicBezTo>
                      <a:pt x="19330" y="299"/>
                      <a:pt x="18180" y="257"/>
                      <a:pt x="17259" y="194"/>
                    </a:cubicBezTo>
                    <a:lnTo>
                      <a:pt x="16422" y="194"/>
                    </a:lnTo>
                    <a:cubicBezTo>
                      <a:pt x="16014" y="194"/>
                      <a:pt x="15606" y="429"/>
                      <a:pt x="15164" y="429"/>
                    </a:cubicBezTo>
                    <a:cubicBezTo>
                      <a:pt x="15130" y="429"/>
                      <a:pt x="15096" y="428"/>
                      <a:pt x="15062" y="425"/>
                    </a:cubicBezTo>
                    <a:cubicBezTo>
                      <a:pt x="14749" y="366"/>
                      <a:pt x="14509" y="234"/>
                      <a:pt x="14172" y="234"/>
                    </a:cubicBezTo>
                    <a:cubicBezTo>
                      <a:pt x="14148" y="234"/>
                      <a:pt x="14124" y="235"/>
                      <a:pt x="14099" y="236"/>
                    </a:cubicBezTo>
                    <a:cubicBezTo>
                      <a:pt x="14080" y="238"/>
                      <a:pt x="14060" y="238"/>
                      <a:pt x="14041" y="238"/>
                    </a:cubicBezTo>
                    <a:cubicBezTo>
                      <a:pt x="13770" y="238"/>
                      <a:pt x="13515" y="111"/>
                      <a:pt x="13242" y="111"/>
                    </a:cubicBezTo>
                    <a:lnTo>
                      <a:pt x="12949" y="111"/>
                    </a:lnTo>
                    <a:cubicBezTo>
                      <a:pt x="12662" y="187"/>
                      <a:pt x="12219" y="281"/>
                      <a:pt x="12096" y="281"/>
                    </a:cubicBezTo>
                    <a:cubicBezTo>
                      <a:pt x="12084" y="281"/>
                      <a:pt x="12075" y="280"/>
                      <a:pt x="12070" y="278"/>
                    </a:cubicBezTo>
                    <a:cubicBezTo>
                      <a:pt x="11986" y="257"/>
                      <a:pt x="11693" y="215"/>
                      <a:pt x="11463" y="132"/>
                    </a:cubicBezTo>
                    <a:lnTo>
                      <a:pt x="11233" y="132"/>
                    </a:lnTo>
                    <a:cubicBezTo>
                      <a:pt x="7676" y="174"/>
                      <a:pt x="4684" y="257"/>
                      <a:pt x="4684" y="257"/>
                    </a:cubicBezTo>
                    <a:cubicBezTo>
                      <a:pt x="2403" y="299"/>
                      <a:pt x="499" y="383"/>
                      <a:pt x="478" y="425"/>
                    </a:cubicBezTo>
                    <a:cubicBezTo>
                      <a:pt x="457" y="446"/>
                      <a:pt x="520" y="571"/>
                      <a:pt x="562" y="592"/>
                    </a:cubicBezTo>
                    <a:cubicBezTo>
                      <a:pt x="583" y="655"/>
                      <a:pt x="206" y="864"/>
                      <a:pt x="81" y="906"/>
                    </a:cubicBezTo>
                    <a:cubicBezTo>
                      <a:pt x="0" y="940"/>
                      <a:pt x="427" y="956"/>
                      <a:pt x="928" y="956"/>
                    </a:cubicBezTo>
                    <a:cubicBezTo>
                      <a:pt x="1337" y="956"/>
                      <a:pt x="1796" y="946"/>
                      <a:pt x="2068" y="927"/>
                    </a:cubicBezTo>
                    <a:cubicBezTo>
                      <a:pt x="2675" y="906"/>
                      <a:pt x="3345" y="864"/>
                      <a:pt x="3428" y="864"/>
                    </a:cubicBezTo>
                    <a:cubicBezTo>
                      <a:pt x="3495" y="864"/>
                      <a:pt x="4071" y="944"/>
                      <a:pt x="4460" y="944"/>
                    </a:cubicBezTo>
                    <a:cubicBezTo>
                      <a:pt x="4557" y="944"/>
                      <a:pt x="4642" y="939"/>
                      <a:pt x="4705" y="927"/>
                    </a:cubicBezTo>
                    <a:cubicBezTo>
                      <a:pt x="5019" y="885"/>
                      <a:pt x="6985" y="864"/>
                      <a:pt x="7634" y="759"/>
                    </a:cubicBezTo>
                    <a:cubicBezTo>
                      <a:pt x="8262" y="655"/>
                      <a:pt x="9099" y="571"/>
                      <a:pt x="9203" y="571"/>
                    </a:cubicBezTo>
                    <a:cubicBezTo>
                      <a:pt x="9308" y="571"/>
                      <a:pt x="9601" y="718"/>
                      <a:pt x="9685" y="801"/>
                    </a:cubicBezTo>
                    <a:cubicBezTo>
                      <a:pt x="9768" y="885"/>
                      <a:pt x="10040" y="948"/>
                      <a:pt x="10333" y="948"/>
                    </a:cubicBezTo>
                    <a:cubicBezTo>
                      <a:pt x="10626" y="948"/>
                      <a:pt x="11693" y="948"/>
                      <a:pt x="12279" y="885"/>
                    </a:cubicBezTo>
                    <a:lnTo>
                      <a:pt x="12718" y="676"/>
                    </a:lnTo>
                    <a:cubicBezTo>
                      <a:pt x="12765" y="656"/>
                      <a:pt x="12817" y="648"/>
                      <a:pt x="12874" y="648"/>
                    </a:cubicBezTo>
                    <a:cubicBezTo>
                      <a:pt x="13123" y="648"/>
                      <a:pt x="13458" y="801"/>
                      <a:pt x="13765" y="801"/>
                    </a:cubicBezTo>
                    <a:cubicBezTo>
                      <a:pt x="14120" y="819"/>
                      <a:pt x="14475" y="829"/>
                      <a:pt x="14832" y="829"/>
                    </a:cubicBezTo>
                    <a:cubicBezTo>
                      <a:pt x="15337" y="829"/>
                      <a:pt x="15844" y="808"/>
                      <a:pt x="16359" y="759"/>
                    </a:cubicBezTo>
                    <a:lnTo>
                      <a:pt x="17238" y="655"/>
                    </a:lnTo>
                    <a:cubicBezTo>
                      <a:pt x="18180" y="780"/>
                      <a:pt x="20607" y="822"/>
                      <a:pt x="21234" y="822"/>
                    </a:cubicBezTo>
                    <a:cubicBezTo>
                      <a:pt x="21862" y="822"/>
                      <a:pt x="24017" y="780"/>
                      <a:pt x="24624" y="697"/>
                    </a:cubicBezTo>
                    <a:cubicBezTo>
                      <a:pt x="25210" y="592"/>
                      <a:pt x="27532" y="508"/>
                      <a:pt x="28244" y="487"/>
                    </a:cubicBezTo>
                    <a:cubicBezTo>
                      <a:pt x="28955" y="466"/>
                      <a:pt x="29520" y="257"/>
                      <a:pt x="29520" y="236"/>
                    </a:cubicBezTo>
                    <a:cubicBezTo>
                      <a:pt x="29520" y="194"/>
                      <a:pt x="29499" y="132"/>
                      <a:pt x="29457" y="90"/>
                    </a:cubicBezTo>
                    <a:lnTo>
                      <a:pt x="29416" y="90"/>
                    </a:lnTo>
                    <a:cubicBezTo>
                      <a:pt x="28872" y="90"/>
                      <a:pt x="28328" y="132"/>
                      <a:pt x="27783" y="132"/>
                    </a:cubicBezTo>
                    <a:cubicBezTo>
                      <a:pt x="27644" y="132"/>
                      <a:pt x="27505" y="141"/>
                      <a:pt x="27365" y="141"/>
                    </a:cubicBezTo>
                    <a:cubicBezTo>
                      <a:pt x="27295" y="141"/>
                      <a:pt x="27226" y="139"/>
                      <a:pt x="27156" y="132"/>
                    </a:cubicBezTo>
                    <a:cubicBezTo>
                      <a:pt x="26622" y="43"/>
                      <a:pt x="26243" y="0"/>
                      <a:pt x="258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46"/>
              <p:cNvSpPr/>
              <p:nvPr/>
            </p:nvSpPr>
            <p:spPr>
              <a:xfrm>
                <a:off x="3295525" y="755975"/>
                <a:ext cx="1084925" cy="41025"/>
              </a:xfrm>
              <a:custGeom>
                <a:avLst/>
                <a:gdLst/>
                <a:ahLst/>
                <a:cxnLst/>
                <a:rect l="l" t="t" r="r" b="b"/>
                <a:pathLst>
                  <a:path w="43397" h="1641" extrusionOk="0">
                    <a:moveTo>
                      <a:pt x="43292" y="0"/>
                    </a:moveTo>
                    <a:cubicBezTo>
                      <a:pt x="39525" y="84"/>
                      <a:pt x="36115" y="168"/>
                      <a:pt x="36115" y="168"/>
                    </a:cubicBezTo>
                    <a:cubicBezTo>
                      <a:pt x="33834" y="210"/>
                      <a:pt x="31679" y="293"/>
                      <a:pt x="31595" y="335"/>
                    </a:cubicBezTo>
                    <a:cubicBezTo>
                      <a:pt x="31572" y="347"/>
                      <a:pt x="31531" y="352"/>
                      <a:pt x="31477" y="352"/>
                    </a:cubicBezTo>
                    <a:cubicBezTo>
                      <a:pt x="31338" y="352"/>
                      <a:pt x="31116" y="318"/>
                      <a:pt x="30905" y="272"/>
                    </a:cubicBezTo>
                    <a:lnTo>
                      <a:pt x="30696" y="293"/>
                    </a:lnTo>
                    <a:lnTo>
                      <a:pt x="30214" y="335"/>
                    </a:lnTo>
                    <a:cubicBezTo>
                      <a:pt x="29691" y="440"/>
                      <a:pt x="27348" y="544"/>
                      <a:pt x="25088" y="607"/>
                    </a:cubicBezTo>
                    <a:cubicBezTo>
                      <a:pt x="25088" y="607"/>
                      <a:pt x="23540" y="649"/>
                      <a:pt x="20715" y="712"/>
                    </a:cubicBezTo>
                    <a:cubicBezTo>
                      <a:pt x="17828" y="795"/>
                      <a:pt x="16237" y="816"/>
                      <a:pt x="16237" y="816"/>
                    </a:cubicBezTo>
                    <a:cubicBezTo>
                      <a:pt x="13936" y="858"/>
                      <a:pt x="7993" y="1005"/>
                      <a:pt x="6466" y="1109"/>
                    </a:cubicBezTo>
                    <a:cubicBezTo>
                      <a:pt x="4918" y="1214"/>
                      <a:pt x="2909" y="1277"/>
                      <a:pt x="1988" y="1319"/>
                    </a:cubicBezTo>
                    <a:lnTo>
                      <a:pt x="1151" y="1339"/>
                    </a:lnTo>
                    <a:lnTo>
                      <a:pt x="775" y="1339"/>
                    </a:lnTo>
                    <a:cubicBezTo>
                      <a:pt x="398" y="1339"/>
                      <a:pt x="22" y="1423"/>
                      <a:pt x="1" y="1528"/>
                    </a:cubicBezTo>
                    <a:lnTo>
                      <a:pt x="1" y="1570"/>
                    </a:lnTo>
                    <a:lnTo>
                      <a:pt x="1" y="1632"/>
                    </a:lnTo>
                    <a:cubicBezTo>
                      <a:pt x="7" y="1638"/>
                      <a:pt x="58" y="1641"/>
                      <a:pt x="145" y="1641"/>
                    </a:cubicBezTo>
                    <a:cubicBezTo>
                      <a:pt x="675" y="1641"/>
                      <a:pt x="2510" y="1546"/>
                      <a:pt x="3265" y="1528"/>
                    </a:cubicBezTo>
                    <a:cubicBezTo>
                      <a:pt x="4164" y="1465"/>
                      <a:pt x="5545" y="1423"/>
                      <a:pt x="6382" y="1381"/>
                    </a:cubicBezTo>
                    <a:lnTo>
                      <a:pt x="7136" y="1360"/>
                    </a:lnTo>
                    <a:cubicBezTo>
                      <a:pt x="7931" y="1339"/>
                      <a:pt x="8726" y="1339"/>
                      <a:pt x="9521" y="1319"/>
                    </a:cubicBezTo>
                    <a:cubicBezTo>
                      <a:pt x="10274" y="1277"/>
                      <a:pt x="11027" y="1277"/>
                      <a:pt x="11802" y="1256"/>
                    </a:cubicBezTo>
                    <a:cubicBezTo>
                      <a:pt x="12365" y="1256"/>
                      <a:pt x="12950" y="1212"/>
                      <a:pt x="13525" y="1212"/>
                    </a:cubicBezTo>
                    <a:cubicBezTo>
                      <a:pt x="13741" y="1212"/>
                      <a:pt x="13955" y="1218"/>
                      <a:pt x="14166" y="1235"/>
                    </a:cubicBezTo>
                    <a:lnTo>
                      <a:pt x="14940" y="1277"/>
                    </a:lnTo>
                    <a:cubicBezTo>
                      <a:pt x="15714" y="1130"/>
                      <a:pt x="19083" y="942"/>
                      <a:pt x="20108" y="921"/>
                    </a:cubicBezTo>
                    <a:cubicBezTo>
                      <a:pt x="20415" y="915"/>
                      <a:pt x="20739" y="912"/>
                      <a:pt x="21049" y="912"/>
                    </a:cubicBezTo>
                    <a:cubicBezTo>
                      <a:pt x="21796" y="912"/>
                      <a:pt x="22459" y="927"/>
                      <a:pt x="22577" y="942"/>
                    </a:cubicBezTo>
                    <a:cubicBezTo>
                      <a:pt x="22678" y="956"/>
                      <a:pt x="23038" y="981"/>
                      <a:pt x="23465" y="981"/>
                    </a:cubicBezTo>
                    <a:cubicBezTo>
                      <a:pt x="23656" y="981"/>
                      <a:pt x="23862" y="976"/>
                      <a:pt x="24063" y="963"/>
                    </a:cubicBezTo>
                    <a:lnTo>
                      <a:pt x="24670" y="900"/>
                    </a:lnTo>
                    <a:lnTo>
                      <a:pt x="25423" y="795"/>
                    </a:lnTo>
                    <a:cubicBezTo>
                      <a:pt x="25862" y="848"/>
                      <a:pt x="26281" y="874"/>
                      <a:pt x="26600" y="874"/>
                    </a:cubicBezTo>
                    <a:cubicBezTo>
                      <a:pt x="26919" y="874"/>
                      <a:pt x="27139" y="848"/>
                      <a:pt x="27180" y="795"/>
                    </a:cubicBezTo>
                    <a:lnTo>
                      <a:pt x="27306" y="691"/>
                    </a:lnTo>
                    <a:cubicBezTo>
                      <a:pt x="27365" y="677"/>
                      <a:pt x="27425" y="671"/>
                      <a:pt x="27484" y="671"/>
                    </a:cubicBezTo>
                    <a:cubicBezTo>
                      <a:pt x="27780" y="671"/>
                      <a:pt x="28073" y="816"/>
                      <a:pt x="28352" y="816"/>
                    </a:cubicBezTo>
                    <a:cubicBezTo>
                      <a:pt x="28642" y="816"/>
                      <a:pt x="28917" y="612"/>
                      <a:pt x="29244" y="612"/>
                    </a:cubicBezTo>
                    <a:cubicBezTo>
                      <a:pt x="29294" y="612"/>
                      <a:pt x="29345" y="617"/>
                      <a:pt x="29398" y="628"/>
                    </a:cubicBezTo>
                    <a:cubicBezTo>
                      <a:pt x="29482" y="649"/>
                      <a:pt x="29545" y="712"/>
                      <a:pt x="29649" y="712"/>
                    </a:cubicBezTo>
                    <a:lnTo>
                      <a:pt x="30131" y="733"/>
                    </a:lnTo>
                    <a:cubicBezTo>
                      <a:pt x="30654" y="733"/>
                      <a:pt x="31281" y="691"/>
                      <a:pt x="31574" y="607"/>
                    </a:cubicBezTo>
                    <a:lnTo>
                      <a:pt x="31825" y="607"/>
                    </a:lnTo>
                    <a:cubicBezTo>
                      <a:pt x="33395" y="544"/>
                      <a:pt x="34943" y="523"/>
                      <a:pt x="36512" y="503"/>
                    </a:cubicBezTo>
                    <a:cubicBezTo>
                      <a:pt x="36596" y="503"/>
                      <a:pt x="36683" y="499"/>
                      <a:pt x="36768" y="499"/>
                    </a:cubicBezTo>
                    <a:cubicBezTo>
                      <a:pt x="36896" y="499"/>
                      <a:pt x="37019" y="507"/>
                      <a:pt x="37119" y="544"/>
                    </a:cubicBezTo>
                    <a:cubicBezTo>
                      <a:pt x="37343" y="677"/>
                      <a:pt x="37587" y="725"/>
                      <a:pt x="37822" y="725"/>
                    </a:cubicBezTo>
                    <a:cubicBezTo>
                      <a:pt x="38070" y="725"/>
                      <a:pt x="38307" y="672"/>
                      <a:pt x="38500" y="607"/>
                    </a:cubicBezTo>
                    <a:cubicBezTo>
                      <a:pt x="38856" y="482"/>
                      <a:pt x="39211" y="440"/>
                      <a:pt x="39567" y="440"/>
                    </a:cubicBezTo>
                    <a:lnTo>
                      <a:pt x="40844" y="398"/>
                    </a:lnTo>
                    <a:cubicBezTo>
                      <a:pt x="42245" y="377"/>
                      <a:pt x="43396" y="189"/>
                      <a:pt x="43396" y="126"/>
                    </a:cubicBezTo>
                    <a:cubicBezTo>
                      <a:pt x="43396" y="105"/>
                      <a:pt x="43354" y="21"/>
                      <a:pt x="433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46"/>
              <p:cNvSpPr/>
              <p:nvPr/>
            </p:nvSpPr>
            <p:spPr>
              <a:xfrm>
                <a:off x="1790075" y="810900"/>
                <a:ext cx="38660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15464" h="1715" extrusionOk="0">
                    <a:moveTo>
                      <a:pt x="10713" y="0"/>
                    </a:moveTo>
                    <a:lnTo>
                      <a:pt x="10672" y="21"/>
                    </a:lnTo>
                    <a:cubicBezTo>
                      <a:pt x="10462" y="208"/>
                      <a:pt x="10207" y="245"/>
                      <a:pt x="9943" y="245"/>
                    </a:cubicBezTo>
                    <a:cubicBezTo>
                      <a:pt x="9767" y="245"/>
                      <a:pt x="9586" y="228"/>
                      <a:pt x="9413" y="228"/>
                    </a:cubicBezTo>
                    <a:cubicBezTo>
                      <a:pt x="9379" y="228"/>
                      <a:pt x="9345" y="229"/>
                      <a:pt x="9311" y="231"/>
                    </a:cubicBezTo>
                    <a:lnTo>
                      <a:pt x="7700" y="293"/>
                    </a:lnTo>
                    <a:cubicBezTo>
                      <a:pt x="5922" y="314"/>
                      <a:pt x="2281" y="398"/>
                      <a:pt x="1465" y="482"/>
                    </a:cubicBezTo>
                    <a:cubicBezTo>
                      <a:pt x="670" y="586"/>
                      <a:pt x="0" y="691"/>
                      <a:pt x="0" y="712"/>
                    </a:cubicBezTo>
                    <a:cubicBezTo>
                      <a:pt x="0" y="727"/>
                      <a:pt x="624" y="777"/>
                      <a:pt x="1111" y="777"/>
                    </a:cubicBezTo>
                    <a:cubicBezTo>
                      <a:pt x="1286" y="777"/>
                      <a:pt x="1444" y="770"/>
                      <a:pt x="1549" y="754"/>
                    </a:cubicBezTo>
                    <a:cubicBezTo>
                      <a:pt x="1619" y="750"/>
                      <a:pt x="1709" y="748"/>
                      <a:pt x="1813" y="748"/>
                    </a:cubicBezTo>
                    <a:cubicBezTo>
                      <a:pt x="2333" y="748"/>
                      <a:pt x="3184" y="792"/>
                      <a:pt x="3411" y="879"/>
                    </a:cubicBezTo>
                    <a:cubicBezTo>
                      <a:pt x="3490" y="925"/>
                      <a:pt x="3609" y="942"/>
                      <a:pt x="3741" y="942"/>
                    </a:cubicBezTo>
                    <a:cubicBezTo>
                      <a:pt x="4030" y="942"/>
                      <a:pt x="4377" y="860"/>
                      <a:pt x="4478" y="816"/>
                    </a:cubicBezTo>
                    <a:cubicBezTo>
                      <a:pt x="4530" y="790"/>
                      <a:pt x="4606" y="781"/>
                      <a:pt x="4688" y="781"/>
                    </a:cubicBezTo>
                    <a:cubicBezTo>
                      <a:pt x="4871" y="781"/>
                      <a:pt x="5083" y="829"/>
                      <a:pt x="5127" y="858"/>
                    </a:cubicBezTo>
                    <a:cubicBezTo>
                      <a:pt x="5231" y="921"/>
                      <a:pt x="5127" y="1465"/>
                      <a:pt x="5064" y="1653"/>
                    </a:cubicBezTo>
                    <a:cubicBezTo>
                      <a:pt x="5047" y="1696"/>
                      <a:pt x="5064" y="1715"/>
                      <a:pt x="5104" y="1715"/>
                    </a:cubicBezTo>
                    <a:cubicBezTo>
                      <a:pt x="5259" y="1715"/>
                      <a:pt x="5751" y="1443"/>
                      <a:pt x="5901" y="1277"/>
                    </a:cubicBezTo>
                    <a:cubicBezTo>
                      <a:pt x="6068" y="1067"/>
                      <a:pt x="7073" y="754"/>
                      <a:pt x="8098" y="607"/>
                    </a:cubicBezTo>
                    <a:lnTo>
                      <a:pt x="11174" y="607"/>
                    </a:lnTo>
                    <a:cubicBezTo>
                      <a:pt x="13454" y="544"/>
                      <a:pt x="15421" y="482"/>
                      <a:pt x="15442" y="440"/>
                    </a:cubicBezTo>
                    <a:cubicBezTo>
                      <a:pt x="15463" y="419"/>
                      <a:pt x="15463" y="293"/>
                      <a:pt x="15463" y="231"/>
                    </a:cubicBezTo>
                    <a:cubicBezTo>
                      <a:pt x="15463" y="189"/>
                      <a:pt x="15358" y="126"/>
                      <a:pt x="15233" y="126"/>
                    </a:cubicBezTo>
                    <a:lnTo>
                      <a:pt x="15128" y="126"/>
                    </a:lnTo>
                    <a:lnTo>
                      <a:pt x="13705" y="63"/>
                    </a:lnTo>
                    <a:cubicBezTo>
                      <a:pt x="12136" y="21"/>
                      <a:pt x="10776" y="21"/>
                      <a:pt x="107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46"/>
              <p:cNvSpPr/>
              <p:nvPr/>
            </p:nvSpPr>
            <p:spPr>
              <a:xfrm>
                <a:off x="2268175" y="803475"/>
                <a:ext cx="388675" cy="20125"/>
              </a:xfrm>
              <a:custGeom>
                <a:avLst/>
                <a:gdLst/>
                <a:ahLst/>
                <a:cxnLst/>
                <a:rect l="l" t="t" r="r" b="b"/>
                <a:pathLst>
                  <a:path w="15547" h="805" extrusionOk="0">
                    <a:moveTo>
                      <a:pt x="11059" y="0"/>
                    </a:moveTo>
                    <a:cubicBezTo>
                      <a:pt x="11031" y="0"/>
                      <a:pt x="11007" y="2"/>
                      <a:pt x="10986" y="4"/>
                    </a:cubicBezTo>
                    <a:cubicBezTo>
                      <a:pt x="10672" y="67"/>
                      <a:pt x="10337" y="360"/>
                      <a:pt x="10316" y="402"/>
                    </a:cubicBezTo>
                    <a:cubicBezTo>
                      <a:pt x="10316" y="410"/>
                      <a:pt x="10306" y="414"/>
                      <a:pt x="10286" y="414"/>
                    </a:cubicBezTo>
                    <a:cubicBezTo>
                      <a:pt x="10156" y="414"/>
                      <a:pt x="9619" y="241"/>
                      <a:pt x="9019" y="4"/>
                    </a:cubicBezTo>
                    <a:lnTo>
                      <a:pt x="8454" y="214"/>
                    </a:lnTo>
                    <a:cubicBezTo>
                      <a:pt x="7952" y="402"/>
                      <a:pt x="7512" y="381"/>
                      <a:pt x="7073" y="402"/>
                    </a:cubicBezTo>
                    <a:cubicBezTo>
                      <a:pt x="7007" y="404"/>
                      <a:pt x="6941" y="405"/>
                      <a:pt x="6875" y="405"/>
                    </a:cubicBezTo>
                    <a:cubicBezTo>
                      <a:pt x="6209" y="405"/>
                      <a:pt x="5542" y="316"/>
                      <a:pt x="4876" y="297"/>
                    </a:cubicBezTo>
                    <a:lnTo>
                      <a:pt x="3328" y="214"/>
                    </a:lnTo>
                    <a:cubicBezTo>
                      <a:pt x="1654" y="297"/>
                      <a:pt x="105" y="507"/>
                      <a:pt x="63" y="569"/>
                    </a:cubicBezTo>
                    <a:cubicBezTo>
                      <a:pt x="1" y="590"/>
                      <a:pt x="273" y="695"/>
                      <a:pt x="649" y="779"/>
                    </a:cubicBezTo>
                    <a:cubicBezTo>
                      <a:pt x="756" y="796"/>
                      <a:pt x="965" y="804"/>
                      <a:pt x="1228" y="804"/>
                    </a:cubicBezTo>
                    <a:cubicBezTo>
                      <a:pt x="1892" y="804"/>
                      <a:pt x="2898" y="755"/>
                      <a:pt x="3453" y="695"/>
                    </a:cubicBezTo>
                    <a:lnTo>
                      <a:pt x="4164" y="695"/>
                    </a:lnTo>
                    <a:lnTo>
                      <a:pt x="4918" y="674"/>
                    </a:lnTo>
                    <a:cubicBezTo>
                      <a:pt x="5390" y="709"/>
                      <a:pt x="7118" y="724"/>
                      <a:pt x="8848" y="724"/>
                    </a:cubicBezTo>
                    <a:cubicBezTo>
                      <a:pt x="10261" y="724"/>
                      <a:pt x="11675" y="714"/>
                      <a:pt x="12408" y="695"/>
                    </a:cubicBezTo>
                    <a:cubicBezTo>
                      <a:pt x="14019" y="674"/>
                      <a:pt x="15463" y="611"/>
                      <a:pt x="15484" y="590"/>
                    </a:cubicBezTo>
                    <a:cubicBezTo>
                      <a:pt x="15505" y="569"/>
                      <a:pt x="15547" y="318"/>
                      <a:pt x="15547" y="256"/>
                    </a:cubicBezTo>
                    <a:cubicBezTo>
                      <a:pt x="15547" y="151"/>
                      <a:pt x="15191" y="88"/>
                      <a:pt x="15066" y="88"/>
                    </a:cubicBezTo>
                    <a:cubicBezTo>
                      <a:pt x="14940" y="88"/>
                      <a:pt x="15149" y="256"/>
                      <a:pt x="15275" y="297"/>
                    </a:cubicBezTo>
                    <a:cubicBezTo>
                      <a:pt x="15380" y="360"/>
                      <a:pt x="14752" y="402"/>
                      <a:pt x="14543" y="402"/>
                    </a:cubicBezTo>
                    <a:cubicBezTo>
                      <a:pt x="14532" y="403"/>
                      <a:pt x="14520" y="404"/>
                      <a:pt x="14508" y="404"/>
                    </a:cubicBezTo>
                    <a:cubicBezTo>
                      <a:pt x="14312" y="404"/>
                      <a:pt x="13973" y="251"/>
                      <a:pt x="13894" y="172"/>
                    </a:cubicBezTo>
                    <a:cubicBezTo>
                      <a:pt x="13856" y="142"/>
                      <a:pt x="13729" y="131"/>
                      <a:pt x="13568" y="131"/>
                    </a:cubicBezTo>
                    <a:cubicBezTo>
                      <a:pt x="13280" y="131"/>
                      <a:pt x="12881" y="166"/>
                      <a:pt x="12680" y="193"/>
                    </a:cubicBezTo>
                    <a:cubicBezTo>
                      <a:pt x="12650" y="199"/>
                      <a:pt x="12612" y="202"/>
                      <a:pt x="12569" y="202"/>
                    </a:cubicBezTo>
                    <a:cubicBezTo>
                      <a:pt x="12196" y="202"/>
                      <a:pt x="11400" y="0"/>
                      <a:pt x="110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46"/>
              <p:cNvSpPr/>
              <p:nvPr/>
            </p:nvSpPr>
            <p:spPr>
              <a:xfrm>
                <a:off x="5672975" y="776375"/>
                <a:ext cx="14917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5967" h="2156" extrusionOk="0">
                    <a:moveTo>
                      <a:pt x="84" y="0"/>
                    </a:moveTo>
                    <a:cubicBezTo>
                      <a:pt x="21" y="84"/>
                      <a:pt x="0" y="210"/>
                      <a:pt x="0" y="251"/>
                    </a:cubicBezTo>
                    <a:cubicBezTo>
                      <a:pt x="0" y="314"/>
                      <a:pt x="293" y="398"/>
                      <a:pt x="398" y="398"/>
                    </a:cubicBezTo>
                    <a:cubicBezTo>
                      <a:pt x="503" y="398"/>
                      <a:pt x="524" y="544"/>
                      <a:pt x="503" y="607"/>
                    </a:cubicBezTo>
                    <a:cubicBezTo>
                      <a:pt x="461" y="649"/>
                      <a:pt x="1800" y="1130"/>
                      <a:pt x="2344" y="1256"/>
                    </a:cubicBezTo>
                    <a:cubicBezTo>
                      <a:pt x="2867" y="1360"/>
                      <a:pt x="3495" y="1716"/>
                      <a:pt x="3557" y="1800"/>
                    </a:cubicBezTo>
                    <a:cubicBezTo>
                      <a:pt x="3599" y="1884"/>
                      <a:pt x="4060" y="1967"/>
                      <a:pt x="4185" y="1967"/>
                    </a:cubicBezTo>
                    <a:cubicBezTo>
                      <a:pt x="4205" y="1961"/>
                      <a:pt x="4230" y="1958"/>
                      <a:pt x="4260" y="1958"/>
                    </a:cubicBezTo>
                    <a:cubicBezTo>
                      <a:pt x="4426" y="1958"/>
                      <a:pt x="4739" y="2046"/>
                      <a:pt x="5022" y="2135"/>
                    </a:cubicBezTo>
                    <a:cubicBezTo>
                      <a:pt x="5069" y="2149"/>
                      <a:pt x="5122" y="2156"/>
                      <a:pt x="5178" y="2156"/>
                    </a:cubicBezTo>
                    <a:cubicBezTo>
                      <a:pt x="5519" y="2156"/>
                      <a:pt x="5967" y="1917"/>
                      <a:pt x="5859" y="1863"/>
                    </a:cubicBezTo>
                    <a:cubicBezTo>
                      <a:pt x="5734" y="1758"/>
                      <a:pt x="5252" y="1591"/>
                      <a:pt x="4750" y="1486"/>
                    </a:cubicBezTo>
                    <a:lnTo>
                      <a:pt x="4436" y="1360"/>
                    </a:lnTo>
                    <a:lnTo>
                      <a:pt x="3892" y="1130"/>
                    </a:lnTo>
                    <a:cubicBezTo>
                      <a:pt x="3327" y="816"/>
                      <a:pt x="2009" y="398"/>
                      <a:pt x="1026" y="189"/>
                    </a:cubicBezTo>
                    <a:lnTo>
                      <a:pt x="1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46"/>
              <p:cNvSpPr/>
              <p:nvPr/>
            </p:nvSpPr>
            <p:spPr>
              <a:xfrm>
                <a:off x="3292400" y="762950"/>
                <a:ext cx="2390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9563" h="705" extrusionOk="0">
                    <a:moveTo>
                      <a:pt x="8479" y="1"/>
                    </a:moveTo>
                    <a:cubicBezTo>
                      <a:pt x="8102" y="1"/>
                      <a:pt x="7641" y="6"/>
                      <a:pt x="7156" y="14"/>
                    </a:cubicBezTo>
                    <a:lnTo>
                      <a:pt x="6026" y="35"/>
                    </a:lnTo>
                    <a:lnTo>
                      <a:pt x="4980" y="35"/>
                    </a:lnTo>
                    <a:cubicBezTo>
                      <a:pt x="3871" y="182"/>
                      <a:pt x="1297" y="370"/>
                      <a:pt x="649" y="475"/>
                    </a:cubicBezTo>
                    <a:cubicBezTo>
                      <a:pt x="0" y="600"/>
                      <a:pt x="0" y="705"/>
                      <a:pt x="147" y="705"/>
                    </a:cubicBezTo>
                    <a:cubicBezTo>
                      <a:pt x="314" y="705"/>
                      <a:pt x="1820" y="684"/>
                      <a:pt x="2344" y="663"/>
                    </a:cubicBezTo>
                    <a:cubicBezTo>
                      <a:pt x="2867" y="642"/>
                      <a:pt x="4666" y="454"/>
                      <a:pt x="5189" y="433"/>
                    </a:cubicBezTo>
                    <a:cubicBezTo>
                      <a:pt x="5712" y="391"/>
                      <a:pt x="7010" y="370"/>
                      <a:pt x="8077" y="349"/>
                    </a:cubicBezTo>
                    <a:lnTo>
                      <a:pt x="9039" y="328"/>
                    </a:lnTo>
                    <a:cubicBezTo>
                      <a:pt x="9102" y="307"/>
                      <a:pt x="9175" y="307"/>
                      <a:pt x="9248" y="307"/>
                    </a:cubicBezTo>
                    <a:cubicBezTo>
                      <a:pt x="9322" y="307"/>
                      <a:pt x="9395" y="307"/>
                      <a:pt x="9458" y="286"/>
                    </a:cubicBezTo>
                    <a:lnTo>
                      <a:pt x="9520" y="286"/>
                    </a:lnTo>
                    <a:cubicBezTo>
                      <a:pt x="9562" y="244"/>
                      <a:pt x="9458" y="77"/>
                      <a:pt x="9416" y="35"/>
                    </a:cubicBezTo>
                    <a:cubicBezTo>
                      <a:pt x="9379" y="11"/>
                      <a:pt x="9012" y="1"/>
                      <a:pt x="84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" name="Google Shape;1734;p46"/>
              <p:cNvSpPr/>
              <p:nvPr/>
            </p:nvSpPr>
            <p:spPr>
              <a:xfrm>
                <a:off x="5382650" y="732750"/>
                <a:ext cx="215025" cy="24300"/>
              </a:xfrm>
              <a:custGeom>
                <a:avLst/>
                <a:gdLst/>
                <a:ahLst/>
                <a:cxnLst/>
                <a:rect l="l" t="t" r="r" b="b"/>
                <a:pathLst>
                  <a:path w="8601" h="972" extrusionOk="0">
                    <a:moveTo>
                      <a:pt x="473" y="0"/>
                    </a:moveTo>
                    <a:cubicBezTo>
                      <a:pt x="430" y="0"/>
                      <a:pt x="391" y="3"/>
                      <a:pt x="357" y="9"/>
                    </a:cubicBezTo>
                    <a:cubicBezTo>
                      <a:pt x="1" y="92"/>
                      <a:pt x="231" y="323"/>
                      <a:pt x="859" y="532"/>
                    </a:cubicBezTo>
                    <a:lnTo>
                      <a:pt x="1486" y="427"/>
                    </a:lnTo>
                    <a:cubicBezTo>
                      <a:pt x="1590" y="404"/>
                      <a:pt x="1706" y="388"/>
                      <a:pt x="1820" y="388"/>
                    </a:cubicBezTo>
                    <a:cubicBezTo>
                      <a:pt x="1915" y="388"/>
                      <a:pt x="2008" y="399"/>
                      <a:pt x="2093" y="427"/>
                    </a:cubicBezTo>
                    <a:cubicBezTo>
                      <a:pt x="3307" y="908"/>
                      <a:pt x="4646" y="657"/>
                      <a:pt x="5901" y="846"/>
                    </a:cubicBezTo>
                    <a:lnTo>
                      <a:pt x="6738" y="971"/>
                    </a:lnTo>
                    <a:cubicBezTo>
                      <a:pt x="7722" y="908"/>
                      <a:pt x="8559" y="804"/>
                      <a:pt x="8580" y="762"/>
                    </a:cubicBezTo>
                    <a:cubicBezTo>
                      <a:pt x="8600" y="741"/>
                      <a:pt x="8370" y="616"/>
                      <a:pt x="8245" y="574"/>
                    </a:cubicBezTo>
                    <a:cubicBezTo>
                      <a:pt x="8098" y="511"/>
                      <a:pt x="7471" y="427"/>
                      <a:pt x="6822" y="364"/>
                    </a:cubicBezTo>
                    <a:cubicBezTo>
                      <a:pt x="6173" y="302"/>
                      <a:pt x="3600" y="239"/>
                      <a:pt x="2637" y="92"/>
                    </a:cubicBezTo>
                    <a:lnTo>
                      <a:pt x="1758" y="260"/>
                    </a:lnTo>
                    <a:lnTo>
                      <a:pt x="1717" y="260"/>
                    </a:lnTo>
                    <a:cubicBezTo>
                      <a:pt x="1698" y="260"/>
                      <a:pt x="900" y="0"/>
                      <a:pt x="4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46"/>
              <p:cNvSpPr/>
              <p:nvPr/>
            </p:nvSpPr>
            <p:spPr>
              <a:xfrm>
                <a:off x="5559975" y="1109575"/>
                <a:ext cx="795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3182" h="2156" extrusionOk="0">
                    <a:moveTo>
                      <a:pt x="1361" y="1"/>
                    </a:moveTo>
                    <a:cubicBezTo>
                      <a:pt x="1194" y="1"/>
                      <a:pt x="859" y="273"/>
                      <a:pt x="754" y="398"/>
                    </a:cubicBezTo>
                    <a:cubicBezTo>
                      <a:pt x="650" y="524"/>
                      <a:pt x="859" y="733"/>
                      <a:pt x="943" y="754"/>
                    </a:cubicBezTo>
                    <a:cubicBezTo>
                      <a:pt x="1005" y="796"/>
                      <a:pt x="859" y="921"/>
                      <a:pt x="754" y="984"/>
                    </a:cubicBezTo>
                    <a:cubicBezTo>
                      <a:pt x="671" y="1005"/>
                      <a:pt x="859" y="1340"/>
                      <a:pt x="984" y="1465"/>
                    </a:cubicBezTo>
                    <a:cubicBezTo>
                      <a:pt x="1045" y="1551"/>
                      <a:pt x="985" y="1594"/>
                      <a:pt x="842" y="1594"/>
                    </a:cubicBezTo>
                    <a:cubicBezTo>
                      <a:pt x="739" y="1594"/>
                      <a:pt x="594" y="1572"/>
                      <a:pt x="419" y="1528"/>
                    </a:cubicBezTo>
                    <a:lnTo>
                      <a:pt x="106" y="1465"/>
                    </a:lnTo>
                    <a:lnTo>
                      <a:pt x="22" y="1444"/>
                    </a:lnTo>
                    <a:lnTo>
                      <a:pt x="22" y="1444"/>
                    </a:lnTo>
                    <a:cubicBezTo>
                      <a:pt x="1" y="1465"/>
                      <a:pt x="210" y="1758"/>
                      <a:pt x="273" y="1863"/>
                    </a:cubicBezTo>
                    <a:cubicBezTo>
                      <a:pt x="319" y="1909"/>
                      <a:pt x="438" y="1927"/>
                      <a:pt x="568" y="1927"/>
                    </a:cubicBezTo>
                    <a:cubicBezTo>
                      <a:pt x="732" y="1927"/>
                      <a:pt x="914" y="1898"/>
                      <a:pt x="984" y="1863"/>
                    </a:cubicBezTo>
                    <a:cubicBezTo>
                      <a:pt x="1010" y="1853"/>
                      <a:pt x="1035" y="1849"/>
                      <a:pt x="1060" y="1849"/>
                    </a:cubicBezTo>
                    <a:cubicBezTo>
                      <a:pt x="1200" y="1849"/>
                      <a:pt x="1326" y="1980"/>
                      <a:pt x="1361" y="2051"/>
                    </a:cubicBezTo>
                    <a:cubicBezTo>
                      <a:pt x="1382" y="2135"/>
                      <a:pt x="1675" y="2156"/>
                      <a:pt x="1779" y="2156"/>
                    </a:cubicBezTo>
                    <a:cubicBezTo>
                      <a:pt x="1884" y="2156"/>
                      <a:pt x="1989" y="2051"/>
                      <a:pt x="1989" y="1947"/>
                    </a:cubicBezTo>
                    <a:lnTo>
                      <a:pt x="1947" y="1884"/>
                    </a:lnTo>
                    <a:lnTo>
                      <a:pt x="1905" y="1800"/>
                    </a:lnTo>
                    <a:cubicBezTo>
                      <a:pt x="1821" y="1737"/>
                      <a:pt x="2449" y="1528"/>
                      <a:pt x="2721" y="1444"/>
                    </a:cubicBezTo>
                    <a:cubicBezTo>
                      <a:pt x="2972" y="1361"/>
                      <a:pt x="3181" y="1277"/>
                      <a:pt x="3181" y="1256"/>
                    </a:cubicBezTo>
                    <a:lnTo>
                      <a:pt x="3181" y="1256"/>
                    </a:lnTo>
                    <a:cubicBezTo>
                      <a:pt x="3181" y="1256"/>
                      <a:pt x="2616" y="1256"/>
                      <a:pt x="2365" y="1277"/>
                    </a:cubicBezTo>
                    <a:cubicBezTo>
                      <a:pt x="2135" y="1319"/>
                      <a:pt x="1884" y="1340"/>
                      <a:pt x="1779" y="1361"/>
                    </a:cubicBezTo>
                    <a:cubicBezTo>
                      <a:pt x="1752" y="1372"/>
                      <a:pt x="1712" y="1376"/>
                      <a:pt x="1666" y="1376"/>
                    </a:cubicBezTo>
                    <a:cubicBezTo>
                      <a:pt x="1564" y="1376"/>
                      <a:pt x="1434" y="1356"/>
                      <a:pt x="1362" y="1356"/>
                    </a:cubicBezTo>
                    <a:cubicBezTo>
                      <a:pt x="1343" y="1356"/>
                      <a:pt x="1329" y="1358"/>
                      <a:pt x="1319" y="1361"/>
                    </a:cubicBezTo>
                    <a:cubicBezTo>
                      <a:pt x="1319" y="1340"/>
                      <a:pt x="1612" y="1277"/>
                      <a:pt x="1717" y="1256"/>
                    </a:cubicBezTo>
                    <a:cubicBezTo>
                      <a:pt x="1736" y="1252"/>
                      <a:pt x="1755" y="1251"/>
                      <a:pt x="1774" y="1251"/>
                    </a:cubicBezTo>
                    <a:cubicBezTo>
                      <a:pt x="1856" y="1251"/>
                      <a:pt x="1926" y="1285"/>
                      <a:pt x="1926" y="1319"/>
                    </a:cubicBezTo>
                    <a:cubicBezTo>
                      <a:pt x="1926" y="1320"/>
                      <a:pt x="1926" y="1320"/>
                      <a:pt x="1926" y="1320"/>
                    </a:cubicBezTo>
                    <a:cubicBezTo>
                      <a:pt x="1933" y="1320"/>
                      <a:pt x="2033" y="1023"/>
                      <a:pt x="2093" y="942"/>
                    </a:cubicBezTo>
                    <a:cubicBezTo>
                      <a:pt x="2114" y="880"/>
                      <a:pt x="1905" y="691"/>
                      <a:pt x="1821" y="649"/>
                    </a:cubicBezTo>
                    <a:cubicBezTo>
                      <a:pt x="1738" y="628"/>
                      <a:pt x="1800" y="294"/>
                      <a:pt x="1842" y="189"/>
                    </a:cubicBezTo>
                    <a:cubicBezTo>
                      <a:pt x="1884" y="84"/>
                      <a:pt x="1487" y="1"/>
                      <a:pt x="136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46"/>
              <p:cNvSpPr/>
              <p:nvPr/>
            </p:nvSpPr>
            <p:spPr>
              <a:xfrm>
                <a:off x="4258550" y="728975"/>
                <a:ext cx="2231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8925" h="537" extrusionOk="0">
                    <a:moveTo>
                      <a:pt x="7612" y="1"/>
                    </a:moveTo>
                    <a:cubicBezTo>
                      <a:pt x="7149" y="1"/>
                      <a:pt x="6589" y="6"/>
                      <a:pt x="5984" y="13"/>
                    </a:cubicBezTo>
                    <a:cubicBezTo>
                      <a:pt x="4352" y="34"/>
                      <a:pt x="21" y="306"/>
                      <a:pt x="0" y="369"/>
                    </a:cubicBezTo>
                    <a:cubicBezTo>
                      <a:pt x="0" y="432"/>
                      <a:pt x="167" y="515"/>
                      <a:pt x="314" y="536"/>
                    </a:cubicBezTo>
                    <a:lnTo>
                      <a:pt x="398" y="474"/>
                    </a:lnTo>
                    <a:cubicBezTo>
                      <a:pt x="649" y="285"/>
                      <a:pt x="947" y="262"/>
                      <a:pt x="1248" y="262"/>
                    </a:cubicBezTo>
                    <a:cubicBezTo>
                      <a:pt x="1348" y="262"/>
                      <a:pt x="1449" y="264"/>
                      <a:pt x="1548" y="264"/>
                    </a:cubicBezTo>
                    <a:lnTo>
                      <a:pt x="2260" y="264"/>
                    </a:lnTo>
                    <a:cubicBezTo>
                      <a:pt x="2835" y="328"/>
                      <a:pt x="4742" y="356"/>
                      <a:pt x="6020" y="356"/>
                    </a:cubicBezTo>
                    <a:cubicBezTo>
                      <a:pt x="6415" y="356"/>
                      <a:pt x="6750" y="353"/>
                      <a:pt x="6968" y="348"/>
                    </a:cubicBezTo>
                    <a:cubicBezTo>
                      <a:pt x="7867" y="327"/>
                      <a:pt x="8809" y="118"/>
                      <a:pt x="8872" y="55"/>
                    </a:cubicBezTo>
                    <a:cubicBezTo>
                      <a:pt x="8925" y="15"/>
                      <a:pt x="8414" y="1"/>
                      <a:pt x="76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46"/>
              <p:cNvSpPr/>
              <p:nvPr/>
            </p:nvSpPr>
            <p:spPr>
              <a:xfrm>
                <a:off x="3931600" y="734000"/>
                <a:ext cx="191475" cy="19900"/>
              </a:xfrm>
              <a:custGeom>
                <a:avLst/>
                <a:gdLst/>
                <a:ahLst/>
                <a:cxnLst/>
                <a:rect l="l" t="t" r="r" b="b"/>
                <a:pathLst>
                  <a:path w="7659" h="796" extrusionOk="0">
                    <a:moveTo>
                      <a:pt x="4081" y="1"/>
                    </a:moveTo>
                    <a:cubicBezTo>
                      <a:pt x="1884" y="231"/>
                      <a:pt x="64" y="440"/>
                      <a:pt x="22" y="461"/>
                    </a:cubicBezTo>
                    <a:cubicBezTo>
                      <a:pt x="1" y="482"/>
                      <a:pt x="482" y="649"/>
                      <a:pt x="1047" y="796"/>
                    </a:cubicBezTo>
                    <a:lnTo>
                      <a:pt x="1633" y="733"/>
                    </a:lnTo>
                    <a:lnTo>
                      <a:pt x="2386" y="628"/>
                    </a:lnTo>
                    <a:cubicBezTo>
                      <a:pt x="3223" y="545"/>
                      <a:pt x="4625" y="461"/>
                      <a:pt x="5504" y="440"/>
                    </a:cubicBezTo>
                    <a:lnTo>
                      <a:pt x="6278" y="419"/>
                    </a:lnTo>
                    <a:lnTo>
                      <a:pt x="6717" y="419"/>
                    </a:lnTo>
                    <a:cubicBezTo>
                      <a:pt x="7219" y="419"/>
                      <a:pt x="7617" y="377"/>
                      <a:pt x="7638" y="356"/>
                    </a:cubicBezTo>
                    <a:cubicBezTo>
                      <a:pt x="7659" y="356"/>
                      <a:pt x="7324" y="168"/>
                      <a:pt x="7198" y="126"/>
                    </a:cubicBezTo>
                    <a:cubicBezTo>
                      <a:pt x="7159" y="106"/>
                      <a:pt x="7110" y="99"/>
                      <a:pt x="7062" y="99"/>
                    </a:cubicBezTo>
                    <a:cubicBezTo>
                      <a:pt x="6957" y="99"/>
                      <a:pt x="6850" y="133"/>
                      <a:pt x="6822" y="147"/>
                    </a:cubicBezTo>
                    <a:cubicBezTo>
                      <a:pt x="6822" y="153"/>
                      <a:pt x="6805" y="155"/>
                      <a:pt x="6775" y="155"/>
                    </a:cubicBezTo>
                    <a:cubicBezTo>
                      <a:pt x="6694" y="155"/>
                      <a:pt x="6513" y="136"/>
                      <a:pt x="6299" y="105"/>
                    </a:cubicBezTo>
                    <a:lnTo>
                      <a:pt x="6090" y="105"/>
                    </a:lnTo>
                    <a:lnTo>
                      <a:pt x="408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46"/>
              <p:cNvSpPr/>
              <p:nvPr/>
            </p:nvSpPr>
            <p:spPr>
              <a:xfrm>
                <a:off x="2977500" y="789975"/>
                <a:ext cx="286150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11446" h="589" extrusionOk="0">
                    <a:moveTo>
                      <a:pt x="10336" y="0"/>
                    </a:moveTo>
                    <a:lnTo>
                      <a:pt x="9834" y="105"/>
                    </a:lnTo>
                    <a:lnTo>
                      <a:pt x="8872" y="293"/>
                    </a:lnTo>
                    <a:cubicBezTo>
                      <a:pt x="8390" y="210"/>
                      <a:pt x="7805" y="105"/>
                      <a:pt x="7533" y="42"/>
                    </a:cubicBezTo>
                    <a:lnTo>
                      <a:pt x="7407" y="126"/>
                    </a:lnTo>
                    <a:cubicBezTo>
                      <a:pt x="7175" y="297"/>
                      <a:pt x="6929" y="332"/>
                      <a:pt x="6681" y="332"/>
                    </a:cubicBezTo>
                    <a:cubicBezTo>
                      <a:pt x="6504" y="332"/>
                      <a:pt x="6326" y="314"/>
                      <a:pt x="6152" y="314"/>
                    </a:cubicBezTo>
                    <a:lnTo>
                      <a:pt x="4310" y="356"/>
                    </a:lnTo>
                    <a:cubicBezTo>
                      <a:pt x="2302" y="419"/>
                      <a:pt x="335" y="461"/>
                      <a:pt x="209" y="461"/>
                    </a:cubicBezTo>
                    <a:cubicBezTo>
                      <a:pt x="105" y="503"/>
                      <a:pt x="0" y="544"/>
                      <a:pt x="0" y="586"/>
                    </a:cubicBezTo>
                    <a:cubicBezTo>
                      <a:pt x="0" y="588"/>
                      <a:pt x="43" y="589"/>
                      <a:pt x="124" y="589"/>
                    </a:cubicBezTo>
                    <a:cubicBezTo>
                      <a:pt x="952" y="589"/>
                      <a:pt x="5709" y="497"/>
                      <a:pt x="7616" y="440"/>
                    </a:cubicBezTo>
                    <a:cubicBezTo>
                      <a:pt x="9709" y="398"/>
                      <a:pt x="11445" y="210"/>
                      <a:pt x="11445" y="168"/>
                    </a:cubicBezTo>
                    <a:cubicBezTo>
                      <a:pt x="11445" y="105"/>
                      <a:pt x="10943" y="21"/>
                      <a:pt x="10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46"/>
              <p:cNvSpPr/>
              <p:nvPr/>
            </p:nvSpPr>
            <p:spPr>
              <a:xfrm>
                <a:off x="5837750" y="835175"/>
                <a:ext cx="8477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3391" h="1836" extrusionOk="0">
                    <a:moveTo>
                      <a:pt x="159" y="1"/>
                    </a:moveTo>
                    <a:cubicBezTo>
                      <a:pt x="100" y="1"/>
                      <a:pt x="59" y="11"/>
                      <a:pt x="42" y="34"/>
                    </a:cubicBezTo>
                    <a:cubicBezTo>
                      <a:pt x="0" y="96"/>
                      <a:pt x="942" y="1017"/>
                      <a:pt x="1340" y="1247"/>
                    </a:cubicBezTo>
                    <a:cubicBezTo>
                      <a:pt x="1758" y="1456"/>
                      <a:pt x="2574" y="1770"/>
                      <a:pt x="2762" y="1833"/>
                    </a:cubicBezTo>
                    <a:cubicBezTo>
                      <a:pt x="2776" y="1835"/>
                      <a:pt x="2791" y="1835"/>
                      <a:pt x="2807" y="1835"/>
                    </a:cubicBezTo>
                    <a:cubicBezTo>
                      <a:pt x="2996" y="1835"/>
                      <a:pt x="3269" y="1722"/>
                      <a:pt x="3327" y="1645"/>
                    </a:cubicBezTo>
                    <a:cubicBezTo>
                      <a:pt x="3390" y="1561"/>
                      <a:pt x="3160" y="1394"/>
                      <a:pt x="3055" y="1331"/>
                    </a:cubicBezTo>
                    <a:cubicBezTo>
                      <a:pt x="2930" y="1289"/>
                      <a:pt x="2637" y="1080"/>
                      <a:pt x="2616" y="996"/>
                    </a:cubicBezTo>
                    <a:cubicBezTo>
                      <a:pt x="2574" y="933"/>
                      <a:pt x="1319" y="389"/>
                      <a:pt x="921" y="201"/>
                    </a:cubicBezTo>
                    <a:cubicBezTo>
                      <a:pt x="615" y="79"/>
                      <a:pt x="320" y="1"/>
                      <a:pt x="1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46"/>
              <p:cNvSpPr/>
              <p:nvPr/>
            </p:nvSpPr>
            <p:spPr>
              <a:xfrm>
                <a:off x="5785450" y="850525"/>
                <a:ext cx="54950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1488" extrusionOk="0">
                    <a:moveTo>
                      <a:pt x="367" y="1"/>
                    </a:moveTo>
                    <a:cubicBezTo>
                      <a:pt x="215" y="1"/>
                      <a:pt x="80" y="31"/>
                      <a:pt x="42" y="68"/>
                    </a:cubicBezTo>
                    <a:cubicBezTo>
                      <a:pt x="0" y="110"/>
                      <a:pt x="356" y="612"/>
                      <a:pt x="523" y="780"/>
                    </a:cubicBezTo>
                    <a:cubicBezTo>
                      <a:pt x="670" y="926"/>
                      <a:pt x="670" y="1198"/>
                      <a:pt x="649" y="1219"/>
                    </a:cubicBezTo>
                    <a:cubicBezTo>
                      <a:pt x="628" y="1261"/>
                      <a:pt x="921" y="1428"/>
                      <a:pt x="1046" y="1470"/>
                    </a:cubicBezTo>
                    <a:cubicBezTo>
                      <a:pt x="1066" y="1482"/>
                      <a:pt x="1105" y="1487"/>
                      <a:pt x="1157" y="1487"/>
                    </a:cubicBezTo>
                    <a:cubicBezTo>
                      <a:pt x="1375" y="1487"/>
                      <a:pt x="1815" y="1395"/>
                      <a:pt x="1967" y="1345"/>
                    </a:cubicBezTo>
                    <a:cubicBezTo>
                      <a:pt x="2134" y="1261"/>
                      <a:pt x="2197" y="1094"/>
                      <a:pt x="2030" y="926"/>
                    </a:cubicBezTo>
                    <a:cubicBezTo>
                      <a:pt x="1883" y="780"/>
                      <a:pt x="879" y="110"/>
                      <a:pt x="670" y="47"/>
                    </a:cubicBezTo>
                    <a:cubicBezTo>
                      <a:pt x="578" y="14"/>
                      <a:pt x="469" y="1"/>
                      <a:pt x="36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46"/>
              <p:cNvSpPr/>
              <p:nvPr/>
            </p:nvSpPr>
            <p:spPr>
              <a:xfrm>
                <a:off x="5655200" y="1041050"/>
                <a:ext cx="811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692" extrusionOk="0">
                    <a:moveTo>
                      <a:pt x="1737" y="1"/>
                    </a:moveTo>
                    <a:cubicBezTo>
                      <a:pt x="1548" y="1"/>
                      <a:pt x="942" y="210"/>
                      <a:pt x="921" y="231"/>
                    </a:cubicBezTo>
                    <a:cubicBezTo>
                      <a:pt x="900" y="315"/>
                      <a:pt x="147" y="231"/>
                      <a:pt x="84" y="398"/>
                    </a:cubicBezTo>
                    <a:cubicBezTo>
                      <a:pt x="0" y="545"/>
                      <a:pt x="523" y="691"/>
                      <a:pt x="732" y="691"/>
                    </a:cubicBezTo>
                    <a:cubicBezTo>
                      <a:pt x="963" y="691"/>
                      <a:pt x="1193" y="524"/>
                      <a:pt x="1235" y="440"/>
                    </a:cubicBezTo>
                    <a:cubicBezTo>
                      <a:pt x="1238" y="428"/>
                      <a:pt x="1260" y="423"/>
                      <a:pt x="1297" y="423"/>
                    </a:cubicBezTo>
                    <a:cubicBezTo>
                      <a:pt x="1519" y="423"/>
                      <a:pt x="2272" y="608"/>
                      <a:pt x="2595" y="608"/>
                    </a:cubicBezTo>
                    <a:cubicBezTo>
                      <a:pt x="2950" y="608"/>
                      <a:pt x="3243" y="503"/>
                      <a:pt x="3243" y="482"/>
                    </a:cubicBezTo>
                    <a:cubicBezTo>
                      <a:pt x="3243" y="419"/>
                      <a:pt x="2699" y="210"/>
                      <a:pt x="2469" y="126"/>
                    </a:cubicBezTo>
                    <a:cubicBezTo>
                      <a:pt x="2218" y="64"/>
                      <a:pt x="1904" y="1"/>
                      <a:pt x="17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46"/>
              <p:cNvSpPr/>
              <p:nvPr/>
            </p:nvSpPr>
            <p:spPr>
              <a:xfrm>
                <a:off x="3028750" y="784750"/>
                <a:ext cx="1386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435" extrusionOk="0">
                    <a:moveTo>
                      <a:pt x="1695" y="0"/>
                    </a:moveTo>
                    <a:cubicBezTo>
                      <a:pt x="1695" y="0"/>
                      <a:pt x="628" y="0"/>
                      <a:pt x="105" y="84"/>
                    </a:cubicBezTo>
                    <a:lnTo>
                      <a:pt x="63" y="84"/>
                    </a:lnTo>
                    <a:cubicBezTo>
                      <a:pt x="1" y="272"/>
                      <a:pt x="147" y="398"/>
                      <a:pt x="419" y="398"/>
                    </a:cubicBezTo>
                    <a:lnTo>
                      <a:pt x="649" y="419"/>
                    </a:lnTo>
                    <a:cubicBezTo>
                      <a:pt x="801" y="430"/>
                      <a:pt x="953" y="435"/>
                      <a:pt x="1104" y="435"/>
                    </a:cubicBezTo>
                    <a:cubicBezTo>
                      <a:pt x="2303" y="435"/>
                      <a:pt x="3480" y="123"/>
                      <a:pt x="4699" y="123"/>
                    </a:cubicBezTo>
                    <a:cubicBezTo>
                      <a:pt x="4765" y="123"/>
                      <a:pt x="4831" y="124"/>
                      <a:pt x="4897" y="126"/>
                    </a:cubicBezTo>
                    <a:lnTo>
                      <a:pt x="5211" y="126"/>
                    </a:lnTo>
                    <a:cubicBezTo>
                      <a:pt x="5545" y="105"/>
                      <a:pt x="3976" y="21"/>
                      <a:pt x="16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46"/>
              <p:cNvSpPr/>
              <p:nvPr/>
            </p:nvSpPr>
            <p:spPr>
              <a:xfrm>
                <a:off x="5409325" y="1157700"/>
                <a:ext cx="101525" cy="20150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806" extrusionOk="0">
                    <a:moveTo>
                      <a:pt x="3056" y="1"/>
                    </a:moveTo>
                    <a:cubicBezTo>
                      <a:pt x="2804" y="1"/>
                      <a:pt x="1365" y="342"/>
                      <a:pt x="840" y="342"/>
                    </a:cubicBezTo>
                    <a:cubicBezTo>
                      <a:pt x="798" y="342"/>
                      <a:pt x="762" y="340"/>
                      <a:pt x="733" y="335"/>
                    </a:cubicBezTo>
                    <a:cubicBezTo>
                      <a:pt x="664" y="321"/>
                      <a:pt x="596" y="315"/>
                      <a:pt x="532" y="315"/>
                    </a:cubicBezTo>
                    <a:cubicBezTo>
                      <a:pt x="229" y="315"/>
                      <a:pt x="1" y="455"/>
                      <a:pt x="1" y="524"/>
                    </a:cubicBezTo>
                    <a:cubicBezTo>
                      <a:pt x="1" y="538"/>
                      <a:pt x="68" y="543"/>
                      <a:pt x="179" y="543"/>
                    </a:cubicBezTo>
                    <a:cubicBezTo>
                      <a:pt x="570" y="543"/>
                      <a:pt x="1498" y="473"/>
                      <a:pt x="1905" y="440"/>
                    </a:cubicBezTo>
                    <a:cubicBezTo>
                      <a:pt x="2003" y="424"/>
                      <a:pt x="2095" y="417"/>
                      <a:pt x="2179" y="417"/>
                    </a:cubicBezTo>
                    <a:cubicBezTo>
                      <a:pt x="2524" y="417"/>
                      <a:pt x="2738" y="532"/>
                      <a:pt x="2721" y="566"/>
                    </a:cubicBezTo>
                    <a:cubicBezTo>
                      <a:pt x="2700" y="628"/>
                      <a:pt x="2847" y="775"/>
                      <a:pt x="2888" y="796"/>
                    </a:cubicBezTo>
                    <a:cubicBezTo>
                      <a:pt x="2892" y="802"/>
                      <a:pt x="2910" y="805"/>
                      <a:pt x="2940" y="805"/>
                    </a:cubicBezTo>
                    <a:cubicBezTo>
                      <a:pt x="3099" y="805"/>
                      <a:pt x="3570" y="723"/>
                      <a:pt x="3746" y="670"/>
                    </a:cubicBezTo>
                    <a:cubicBezTo>
                      <a:pt x="3956" y="649"/>
                      <a:pt x="4060" y="461"/>
                      <a:pt x="4060" y="419"/>
                    </a:cubicBezTo>
                    <a:cubicBezTo>
                      <a:pt x="4039" y="377"/>
                      <a:pt x="3516" y="315"/>
                      <a:pt x="3307" y="315"/>
                    </a:cubicBezTo>
                    <a:cubicBezTo>
                      <a:pt x="3098" y="273"/>
                      <a:pt x="3265" y="126"/>
                      <a:pt x="3370" y="63"/>
                    </a:cubicBezTo>
                    <a:cubicBezTo>
                      <a:pt x="3474" y="22"/>
                      <a:pt x="3349" y="1"/>
                      <a:pt x="305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46"/>
              <p:cNvSpPr/>
              <p:nvPr/>
            </p:nvSpPr>
            <p:spPr>
              <a:xfrm>
                <a:off x="5461650" y="1116825"/>
                <a:ext cx="47100" cy="27600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1104" extrusionOk="0">
                    <a:moveTo>
                      <a:pt x="1849" y="0"/>
                    </a:moveTo>
                    <a:cubicBezTo>
                      <a:pt x="1668" y="0"/>
                      <a:pt x="811" y="71"/>
                      <a:pt x="419" y="108"/>
                    </a:cubicBezTo>
                    <a:cubicBezTo>
                      <a:pt x="0" y="192"/>
                      <a:pt x="189" y="318"/>
                      <a:pt x="314" y="338"/>
                    </a:cubicBezTo>
                    <a:cubicBezTo>
                      <a:pt x="440" y="380"/>
                      <a:pt x="419" y="610"/>
                      <a:pt x="398" y="652"/>
                    </a:cubicBezTo>
                    <a:cubicBezTo>
                      <a:pt x="377" y="715"/>
                      <a:pt x="586" y="1008"/>
                      <a:pt x="649" y="1071"/>
                    </a:cubicBezTo>
                    <a:cubicBezTo>
                      <a:pt x="667" y="1093"/>
                      <a:pt x="714" y="1103"/>
                      <a:pt x="778" y="1103"/>
                    </a:cubicBezTo>
                    <a:cubicBezTo>
                      <a:pt x="1011" y="1103"/>
                      <a:pt x="1467" y="972"/>
                      <a:pt x="1549" y="841"/>
                    </a:cubicBezTo>
                    <a:cubicBezTo>
                      <a:pt x="1653" y="694"/>
                      <a:pt x="1674" y="380"/>
                      <a:pt x="1653" y="297"/>
                    </a:cubicBezTo>
                    <a:cubicBezTo>
                      <a:pt x="1632" y="213"/>
                      <a:pt x="1758" y="87"/>
                      <a:pt x="1800" y="87"/>
                    </a:cubicBezTo>
                    <a:cubicBezTo>
                      <a:pt x="1863" y="66"/>
                      <a:pt x="1883" y="25"/>
                      <a:pt x="1883" y="4"/>
                    </a:cubicBezTo>
                    <a:cubicBezTo>
                      <a:pt x="1883" y="1"/>
                      <a:pt x="1871" y="0"/>
                      <a:pt x="18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46"/>
              <p:cNvSpPr/>
              <p:nvPr/>
            </p:nvSpPr>
            <p:spPr>
              <a:xfrm>
                <a:off x="3551325" y="754925"/>
                <a:ext cx="143875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5755" h="634" extrusionOk="0">
                    <a:moveTo>
                      <a:pt x="4645" y="1"/>
                    </a:moveTo>
                    <a:cubicBezTo>
                      <a:pt x="4433" y="36"/>
                      <a:pt x="3534" y="161"/>
                      <a:pt x="3045" y="161"/>
                    </a:cubicBezTo>
                    <a:cubicBezTo>
                      <a:pt x="2956" y="161"/>
                      <a:pt x="2880" y="157"/>
                      <a:pt x="2825" y="147"/>
                    </a:cubicBezTo>
                    <a:cubicBezTo>
                      <a:pt x="2794" y="142"/>
                      <a:pt x="2756" y="140"/>
                      <a:pt x="2712" y="140"/>
                    </a:cubicBezTo>
                    <a:cubicBezTo>
                      <a:pt x="2319" y="140"/>
                      <a:pt x="1436" y="323"/>
                      <a:pt x="853" y="383"/>
                    </a:cubicBezTo>
                    <a:lnTo>
                      <a:pt x="853" y="383"/>
                    </a:lnTo>
                    <a:lnTo>
                      <a:pt x="691" y="273"/>
                    </a:lnTo>
                    <a:cubicBezTo>
                      <a:pt x="105" y="335"/>
                      <a:pt x="0" y="377"/>
                      <a:pt x="461" y="398"/>
                    </a:cubicBezTo>
                    <a:cubicBezTo>
                      <a:pt x="489" y="400"/>
                      <a:pt x="520" y="402"/>
                      <a:pt x="554" y="402"/>
                    </a:cubicBezTo>
                    <a:cubicBezTo>
                      <a:pt x="638" y="402"/>
                      <a:pt x="740" y="395"/>
                      <a:pt x="853" y="383"/>
                    </a:cubicBezTo>
                    <a:lnTo>
                      <a:pt x="853" y="383"/>
                    </a:lnTo>
                    <a:lnTo>
                      <a:pt x="1151" y="586"/>
                    </a:lnTo>
                    <a:cubicBezTo>
                      <a:pt x="1172" y="618"/>
                      <a:pt x="1230" y="633"/>
                      <a:pt x="1287" y="633"/>
                    </a:cubicBezTo>
                    <a:cubicBezTo>
                      <a:pt x="1345" y="633"/>
                      <a:pt x="1402" y="618"/>
                      <a:pt x="1423" y="586"/>
                    </a:cubicBezTo>
                    <a:cubicBezTo>
                      <a:pt x="1575" y="423"/>
                      <a:pt x="1756" y="390"/>
                      <a:pt x="1945" y="390"/>
                    </a:cubicBezTo>
                    <a:cubicBezTo>
                      <a:pt x="2073" y="390"/>
                      <a:pt x="2204" y="405"/>
                      <a:pt x="2333" y="405"/>
                    </a:cubicBezTo>
                    <a:cubicBezTo>
                      <a:pt x="2379" y="405"/>
                      <a:pt x="2424" y="403"/>
                      <a:pt x="2469" y="398"/>
                    </a:cubicBezTo>
                    <a:cubicBezTo>
                      <a:pt x="3474" y="356"/>
                      <a:pt x="4499" y="356"/>
                      <a:pt x="5482" y="335"/>
                    </a:cubicBezTo>
                    <a:lnTo>
                      <a:pt x="5608" y="335"/>
                    </a:lnTo>
                    <a:cubicBezTo>
                      <a:pt x="5754" y="314"/>
                      <a:pt x="5566" y="252"/>
                      <a:pt x="5189" y="252"/>
                    </a:cubicBezTo>
                    <a:lnTo>
                      <a:pt x="4959" y="147"/>
                    </a:lnTo>
                    <a:lnTo>
                      <a:pt x="46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46"/>
              <p:cNvSpPr/>
              <p:nvPr/>
            </p:nvSpPr>
            <p:spPr>
              <a:xfrm>
                <a:off x="5217725" y="1119525"/>
                <a:ext cx="86500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578" extrusionOk="0">
                    <a:moveTo>
                      <a:pt x="1346" y="0"/>
                    </a:moveTo>
                    <a:cubicBezTo>
                      <a:pt x="781" y="21"/>
                      <a:pt x="195" y="293"/>
                      <a:pt x="91" y="419"/>
                    </a:cubicBezTo>
                    <a:cubicBezTo>
                      <a:pt x="0" y="509"/>
                      <a:pt x="94" y="578"/>
                      <a:pt x="287" y="578"/>
                    </a:cubicBezTo>
                    <a:cubicBezTo>
                      <a:pt x="362" y="578"/>
                      <a:pt x="452" y="568"/>
                      <a:pt x="551" y="544"/>
                    </a:cubicBezTo>
                    <a:cubicBezTo>
                      <a:pt x="886" y="502"/>
                      <a:pt x="2622" y="335"/>
                      <a:pt x="2978" y="314"/>
                    </a:cubicBezTo>
                    <a:cubicBezTo>
                      <a:pt x="3334" y="314"/>
                      <a:pt x="3459" y="105"/>
                      <a:pt x="3397" y="63"/>
                    </a:cubicBezTo>
                    <a:cubicBezTo>
                      <a:pt x="3355" y="0"/>
                      <a:pt x="1890" y="0"/>
                      <a:pt x="13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46"/>
              <p:cNvSpPr/>
              <p:nvPr/>
            </p:nvSpPr>
            <p:spPr>
              <a:xfrm>
                <a:off x="5549525" y="1043675"/>
                <a:ext cx="45000" cy="18675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747" extrusionOk="0">
                    <a:moveTo>
                      <a:pt x="1047" y="0"/>
                    </a:moveTo>
                    <a:cubicBezTo>
                      <a:pt x="837" y="0"/>
                      <a:pt x="168" y="105"/>
                      <a:pt x="42" y="231"/>
                    </a:cubicBezTo>
                    <a:lnTo>
                      <a:pt x="21" y="335"/>
                    </a:lnTo>
                    <a:lnTo>
                      <a:pt x="0" y="440"/>
                    </a:lnTo>
                    <a:cubicBezTo>
                      <a:pt x="21" y="628"/>
                      <a:pt x="942" y="649"/>
                      <a:pt x="1256" y="733"/>
                    </a:cubicBezTo>
                    <a:cubicBezTo>
                      <a:pt x="1303" y="742"/>
                      <a:pt x="1349" y="746"/>
                      <a:pt x="1392" y="746"/>
                    </a:cubicBezTo>
                    <a:cubicBezTo>
                      <a:pt x="1634" y="746"/>
                      <a:pt x="1800" y="612"/>
                      <a:pt x="1800" y="523"/>
                    </a:cubicBezTo>
                    <a:cubicBezTo>
                      <a:pt x="1779" y="419"/>
                      <a:pt x="1633" y="210"/>
                      <a:pt x="1570" y="126"/>
                    </a:cubicBezTo>
                    <a:cubicBezTo>
                      <a:pt x="1486" y="63"/>
                      <a:pt x="1256" y="0"/>
                      <a:pt x="104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46"/>
              <p:cNvSpPr/>
              <p:nvPr/>
            </p:nvSpPr>
            <p:spPr>
              <a:xfrm>
                <a:off x="2219525" y="1167025"/>
                <a:ext cx="136025" cy="7650"/>
              </a:xfrm>
              <a:custGeom>
                <a:avLst/>
                <a:gdLst/>
                <a:ahLst/>
                <a:cxnLst/>
                <a:rect l="l" t="t" r="r" b="b"/>
                <a:pathLst>
                  <a:path w="5441" h="306" extrusionOk="0">
                    <a:moveTo>
                      <a:pt x="5334" y="261"/>
                    </a:moveTo>
                    <a:cubicBezTo>
                      <a:pt x="5250" y="261"/>
                      <a:pt x="5013" y="264"/>
                      <a:pt x="4631" y="270"/>
                    </a:cubicBezTo>
                    <a:lnTo>
                      <a:pt x="4631" y="270"/>
                    </a:lnTo>
                    <a:cubicBezTo>
                      <a:pt x="4724" y="274"/>
                      <a:pt x="4806" y="276"/>
                      <a:pt x="4876" y="276"/>
                    </a:cubicBezTo>
                    <a:cubicBezTo>
                      <a:pt x="5294" y="266"/>
                      <a:pt x="5441" y="261"/>
                      <a:pt x="5334" y="261"/>
                    </a:cubicBezTo>
                    <a:close/>
                    <a:moveTo>
                      <a:pt x="1370" y="0"/>
                    </a:moveTo>
                    <a:cubicBezTo>
                      <a:pt x="1344" y="0"/>
                      <a:pt x="1327" y="2"/>
                      <a:pt x="1319" y="4"/>
                    </a:cubicBezTo>
                    <a:cubicBezTo>
                      <a:pt x="1131" y="88"/>
                      <a:pt x="524" y="172"/>
                      <a:pt x="356" y="172"/>
                    </a:cubicBezTo>
                    <a:cubicBezTo>
                      <a:pt x="168" y="172"/>
                      <a:pt x="1" y="276"/>
                      <a:pt x="1" y="297"/>
                    </a:cubicBezTo>
                    <a:cubicBezTo>
                      <a:pt x="1" y="303"/>
                      <a:pt x="266" y="306"/>
                      <a:pt x="672" y="306"/>
                    </a:cubicBezTo>
                    <a:cubicBezTo>
                      <a:pt x="1650" y="306"/>
                      <a:pt x="3441" y="291"/>
                      <a:pt x="4269" y="276"/>
                    </a:cubicBezTo>
                    <a:cubicBezTo>
                      <a:pt x="4402" y="274"/>
                      <a:pt x="4522" y="272"/>
                      <a:pt x="4631" y="270"/>
                    </a:cubicBezTo>
                    <a:lnTo>
                      <a:pt x="4631" y="270"/>
                    </a:lnTo>
                    <a:cubicBezTo>
                      <a:pt x="3691" y="229"/>
                      <a:pt x="1727" y="0"/>
                      <a:pt x="13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46"/>
              <p:cNvSpPr/>
              <p:nvPr/>
            </p:nvSpPr>
            <p:spPr>
              <a:xfrm>
                <a:off x="5861775" y="767175"/>
                <a:ext cx="7277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2911" h="976" extrusionOk="0">
                    <a:moveTo>
                      <a:pt x="249" y="0"/>
                    </a:moveTo>
                    <a:cubicBezTo>
                      <a:pt x="67" y="0"/>
                      <a:pt x="1" y="53"/>
                      <a:pt x="107" y="159"/>
                    </a:cubicBezTo>
                    <a:lnTo>
                      <a:pt x="232" y="180"/>
                    </a:lnTo>
                    <a:cubicBezTo>
                      <a:pt x="1027" y="285"/>
                      <a:pt x="1718" y="682"/>
                      <a:pt x="2492" y="891"/>
                    </a:cubicBezTo>
                    <a:lnTo>
                      <a:pt x="2764" y="975"/>
                    </a:lnTo>
                    <a:cubicBezTo>
                      <a:pt x="2910" y="808"/>
                      <a:pt x="1467" y="264"/>
                      <a:pt x="860" y="96"/>
                    </a:cubicBezTo>
                    <a:cubicBezTo>
                      <a:pt x="603" y="32"/>
                      <a:pt x="391" y="0"/>
                      <a:pt x="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46"/>
              <p:cNvSpPr/>
              <p:nvPr/>
            </p:nvSpPr>
            <p:spPr>
              <a:xfrm>
                <a:off x="5550725" y="1184325"/>
                <a:ext cx="38575" cy="15250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610" extrusionOk="0">
                    <a:moveTo>
                      <a:pt x="374" y="0"/>
                    </a:moveTo>
                    <a:cubicBezTo>
                      <a:pt x="343" y="0"/>
                      <a:pt x="314" y="1"/>
                      <a:pt x="287" y="3"/>
                    </a:cubicBezTo>
                    <a:cubicBezTo>
                      <a:pt x="15" y="24"/>
                      <a:pt x="183" y="254"/>
                      <a:pt x="287" y="317"/>
                    </a:cubicBezTo>
                    <a:cubicBezTo>
                      <a:pt x="369" y="358"/>
                      <a:pt x="362" y="390"/>
                      <a:pt x="289" y="390"/>
                    </a:cubicBezTo>
                    <a:cubicBezTo>
                      <a:pt x="251" y="390"/>
                      <a:pt x="193" y="380"/>
                      <a:pt x="120" y="359"/>
                    </a:cubicBezTo>
                    <a:cubicBezTo>
                      <a:pt x="116" y="358"/>
                      <a:pt x="112" y="358"/>
                      <a:pt x="108" y="358"/>
                    </a:cubicBezTo>
                    <a:cubicBezTo>
                      <a:pt x="1" y="358"/>
                      <a:pt x="299" y="609"/>
                      <a:pt x="725" y="609"/>
                    </a:cubicBezTo>
                    <a:cubicBezTo>
                      <a:pt x="818" y="609"/>
                      <a:pt x="917" y="597"/>
                      <a:pt x="1020" y="568"/>
                    </a:cubicBezTo>
                    <a:lnTo>
                      <a:pt x="1543" y="400"/>
                    </a:lnTo>
                    <a:cubicBezTo>
                      <a:pt x="1543" y="254"/>
                      <a:pt x="1417" y="128"/>
                      <a:pt x="1313" y="107"/>
                    </a:cubicBezTo>
                    <a:cubicBezTo>
                      <a:pt x="1217" y="88"/>
                      <a:pt x="689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46"/>
              <p:cNvSpPr/>
              <p:nvPr/>
            </p:nvSpPr>
            <p:spPr>
              <a:xfrm>
                <a:off x="3597350" y="811275"/>
                <a:ext cx="66450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362" extrusionOk="0">
                    <a:moveTo>
                      <a:pt x="2549" y="0"/>
                    </a:moveTo>
                    <a:cubicBezTo>
                      <a:pt x="2295" y="0"/>
                      <a:pt x="1056" y="159"/>
                      <a:pt x="565" y="216"/>
                    </a:cubicBezTo>
                    <a:cubicBezTo>
                      <a:pt x="1" y="299"/>
                      <a:pt x="1" y="362"/>
                      <a:pt x="565" y="362"/>
                    </a:cubicBezTo>
                    <a:cubicBezTo>
                      <a:pt x="1110" y="362"/>
                      <a:pt x="2595" y="278"/>
                      <a:pt x="2616" y="257"/>
                    </a:cubicBezTo>
                    <a:cubicBezTo>
                      <a:pt x="2658" y="195"/>
                      <a:pt x="2616" y="69"/>
                      <a:pt x="2595" y="6"/>
                    </a:cubicBezTo>
                    <a:cubicBezTo>
                      <a:pt x="2593" y="2"/>
                      <a:pt x="2577" y="0"/>
                      <a:pt x="25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46"/>
              <p:cNvSpPr/>
              <p:nvPr/>
            </p:nvSpPr>
            <p:spPr>
              <a:xfrm>
                <a:off x="2255625" y="1140525"/>
                <a:ext cx="80825" cy="17800"/>
              </a:xfrm>
              <a:custGeom>
                <a:avLst/>
                <a:gdLst/>
                <a:ahLst/>
                <a:cxnLst/>
                <a:rect l="l" t="t" r="r" b="b"/>
                <a:pathLst>
                  <a:path w="3233" h="712" extrusionOk="0">
                    <a:moveTo>
                      <a:pt x="2730" y="0"/>
                    </a:moveTo>
                    <a:cubicBezTo>
                      <a:pt x="2209" y="0"/>
                      <a:pt x="1398" y="32"/>
                      <a:pt x="1026" y="165"/>
                    </a:cubicBezTo>
                    <a:cubicBezTo>
                      <a:pt x="461" y="374"/>
                      <a:pt x="0" y="688"/>
                      <a:pt x="0" y="709"/>
                    </a:cubicBezTo>
                    <a:cubicBezTo>
                      <a:pt x="0" y="710"/>
                      <a:pt x="4" y="711"/>
                      <a:pt x="10" y="711"/>
                    </a:cubicBezTo>
                    <a:cubicBezTo>
                      <a:pt x="80" y="711"/>
                      <a:pt x="506" y="612"/>
                      <a:pt x="984" y="478"/>
                    </a:cubicBezTo>
                    <a:cubicBezTo>
                      <a:pt x="1507" y="290"/>
                      <a:pt x="3097" y="18"/>
                      <a:pt x="3202" y="18"/>
                    </a:cubicBezTo>
                    <a:cubicBezTo>
                      <a:pt x="3232" y="11"/>
                      <a:pt x="3029" y="0"/>
                      <a:pt x="273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46"/>
              <p:cNvSpPr/>
              <p:nvPr/>
            </p:nvSpPr>
            <p:spPr>
              <a:xfrm>
                <a:off x="5388425" y="1187725"/>
                <a:ext cx="31400" cy="2127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851" extrusionOk="0">
                    <a:moveTo>
                      <a:pt x="655" y="0"/>
                    </a:moveTo>
                    <a:cubicBezTo>
                      <a:pt x="509" y="0"/>
                      <a:pt x="398" y="107"/>
                      <a:pt x="398" y="139"/>
                    </a:cubicBezTo>
                    <a:cubicBezTo>
                      <a:pt x="398" y="202"/>
                      <a:pt x="628" y="327"/>
                      <a:pt x="753" y="390"/>
                    </a:cubicBezTo>
                    <a:cubicBezTo>
                      <a:pt x="858" y="411"/>
                      <a:pt x="377" y="495"/>
                      <a:pt x="209" y="515"/>
                    </a:cubicBezTo>
                    <a:cubicBezTo>
                      <a:pt x="84" y="536"/>
                      <a:pt x="0" y="725"/>
                      <a:pt x="0" y="767"/>
                    </a:cubicBezTo>
                    <a:cubicBezTo>
                      <a:pt x="21" y="829"/>
                      <a:pt x="586" y="850"/>
                      <a:pt x="795" y="850"/>
                    </a:cubicBezTo>
                    <a:cubicBezTo>
                      <a:pt x="1004" y="850"/>
                      <a:pt x="1172" y="787"/>
                      <a:pt x="1235" y="704"/>
                    </a:cubicBezTo>
                    <a:cubicBezTo>
                      <a:pt x="1255" y="599"/>
                      <a:pt x="963" y="118"/>
                      <a:pt x="795" y="34"/>
                    </a:cubicBezTo>
                    <a:cubicBezTo>
                      <a:pt x="747" y="10"/>
                      <a:pt x="699" y="0"/>
                      <a:pt x="65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46"/>
              <p:cNvSpPr/>
              <p:nvPr/>
            </p:nvSpPr>
            <p:spPr>
              <a:xfrm>
                <a:off x="5437050" y="1208975"/>
                <a:ext cx="44500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372" extrusionOk="0">
                    <a:moveTo>
                      <a:pt x="545" y="0"/>
                    </a:moveTo>
                    <a:cubicBezTo>
                      <a:pt x="168" y="42"/>
                      <a:pt x="1" y="147"/>
                      <a:pt x="85" y="251"/>
                    </a:cubicBezTo>
                    <a:cubicBezTo>
                      <a:pt x="178" y="329"/>
                      <a:pt x="708" y="372"/>
                      <a:pt x="1087" y="372"/>
                    </a:cubicBezTo>
                    <a:cubicBezTo>
                      <a:pt x="1219" y="372"/>
                      <a:pt x="1333" y="367"/>
                      <a:pt x="1403" y="356"/>
                    </a:cubicBezTo>
                    <a:cubicBezTo>
                      <a:pt x="1612" y="293"/>
                      <a:pt x="1779" y="147"/>
                      <a:pt x="1779" y="84"/>
                    </a:cubicBezTo>
                    <a:cubicBezTo>
                      <a:pt x="1779" y="42"/>
                      <a:pt x="880" y="0"/>
                      <a:pt x="5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46"/>
              <p:cNvSpPr/>
              <p:nvPr/>
            </p:nvSpPr>
            <p:spPr>
              <a:xfrm>
                <a:off x="5682925" y="1026975"/>
                <a:ext cx="33400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537" extrusionOk="0">
                    <a:moveTo>
                      <a:pt x="890" y="1"/>
                    </a:moveTo>
                    <a:cubicBezTo>
                      <a:pt x="636" y="1"/>
                      <a:pt x="269" y="84"/>
                      <a:pt x="146" y="145"/>
                    </a:cubicBezTo>
                    <a:cubicBezTo>
                      <a:pt x="0" y="229"/>
                      <a:pt x="146" y="375"/>
                      <a:pt x="523" y="522"/>
                    </a:cubicBezTo>
                    <a:cubicBezTo>
                      <a:pt x="558" y="532"/>
                      <a:pt x="593" y="537"/>
                      <a:pt x="629" y="537"/>
                    </a:cubicBezTo>
                    <a:cubicBezTo>
                      <a:pt x="965" y="537"/>
                      <a:pt x="1336" y="135"/>
                      <a:pt x="1109" y="41"/>
                    </a:cubicBezTo>
                    <a:cubicBezTo>
                      <a:pt x="1064" y="12"/>
                      <a:pt x="985" y="1"/>
                      <a:pt x="8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46"/>
              <p:cNvSpPr/>
              <p:nvPr/>
            </p:nvSpPr>
            <p:spPr>
              <a:xfrm>
                <a:off x="5740575" y="1033175"/>
                <a:ext cx="1612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617" extrusionOk="0">
                    <a:moveTo>
                      <a:pt x="174" y="0"/>
                    </a:moveTo>
                    <a:cubicBezTo>
                      <a:pt x="0" y="0"/>
                      <a:pt x="42" y="171"/>
                      <a:pt x="121" y="211"/>
                    </a:cubicBezTo>
                    <a:cubicBezTo>
                      <a:pt x="163" y="274"/>
                      <a:pt x="121" y="504"/>
                      <a:pt x="100" y="588"/>
                    </a:cubicBezTo>
                    <a:cubicBezTo>
                      <a:pt x="87" y="607"/>
                      <a:pt x="92" y="617"/>
                      <a:pt x="112" y="617"/>
                    </a:cubicBezTo>
                    <a:cubicBezTo>
                      <a:pt x="157" y="617"/>
                      <a:pt x="276" y="570"/>
                      <a:pt x="435" y="483"/>
                    </a:cubicBezTo>
                    <a:cubicBezTo>
                      <a:pt x="644" y="337"/>
                      <a:pt x="372" y="23"/>
                      <a:pt x="205" y="2"/>
                    </a:cubicBezTo>
                    <a:cubicBezTo>
                      <a:pt x="194" y="1"/>
                      <a:pt x="184" y="0"/>
                      <a:pt x="1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46"/>
              <p:cNvSpPr/>
              <p:nvPr/>
            </p:nvSpPr>
            <p:spPr>
              <a:xfrm>
                <a:off x="5211575" y="1099250"/>
                <a:ext cx="17325" cy="11600"/>
              </a:xfrm>
              <a:custGeom>
                <a:avLst/>
                <a:gdLst/>
                <a:ahLst/>
                <a:cxnLst/>
                <a:rect l="l" t="t" r="r" b="b"/>
                <a:pathLst>
                  <a:path w="693" h="464" extrusionOk="0">
                    <a:moveTo>
                      <a:pt x="650" y="0"/>
                    </a:moveTo>
                    <a:cubicBezTo>
                      <a:pt x="572" y="0"/>
                      <a:pt x="397" y="43"/>
                      <a:pt x="211" y="121"/>
                    </a:cubicBezTo>
                    <a:cubicBezTo>
                      <a:pt x="1" y="226"/>
                      <a:pt x="25" y="464"/>
                      <a:pt x="187" y="464"/>
                    </a:cubicBezTo>
                    <a:cubicBezTo>
                      <a:pt x="218" y="464"/>
                      <a:pt x="254" y="455"/>
                      <a:pt x="295" y="435"/>
                    </a:cubicBezTo>
                    <a:cubicBezTo>
                      <a:pt x="525" y="309"/>
                      <a:pt x="692" y="79"/>
                      <a:pt x="692" y="16"/>
                    </a:cubicBezTo>
                    <a:cubicBezTo>
                      <a:pt x="692" y="5"/>
                      <a:pt x="677" y="0"/>
                      <a:pt x="6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46"/>
              <p:cNvSpPr/>
              <p:nvPr/>
            </p:nvSpPr>
            <p:spPr>
              <a:xfrm>
                <a:off x="3735450" y="753350"/>
                <a:ext cx="21475" cy="7075"/>
              </a:xfrm>
              <a:custGeom>
                <a:avLst/>
                <a:gdLst/>
                <a:ahLst/>
                <a:cxnLst/>
                <a:rect l="l" t="t" r="r" b="b"/>
                <a:pathLst>
                  <a:path w="859" h="283" extrusionOk="0">
                    <a:moveTo>
                      <a:pt x="649" y="1"/>
                    </a:moveTo>
                    <a:cubicBezTo>
                      <a:pt x="482" y="1"/>
                      <a:pt x="0" y="189"/>
                      <a:pt x="0" y="273"/>
                    </a:cubicBezTo>
                    <a:cubicBezTo>
                      <a:pt x="0" y="279"/>
                      <a:pt x="13" y="282"/>
                      <a:pt x="34" y="282"/>
                    </a:cubicBezTo>
                    <a:cubicBezTo>
                      <a:pt x="150" y="282"/>
                      <a:pt x="532" y="197"/>
                      <a:pt x="691" y="126"/>
                    </a:cubicBezTo>
                    <a:cubicBezTo>
                      <a:pt x="858" y="64"/>
                      <a:pt x="837" y="1"/>
                      <a:pt x="64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46"/>
              <p:cNvSpPr/>
              <p:nvPr/>
            </p:nvSpPr>
            <p:spPr>
              <a:xfrm>
                <a:off x="5513425" y="1038425"/>
                <a:ext cx="36650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90" extrusionOk="0">
                    <a:moveTo>
                      <a:pt x="850" y="0"/>
                    </a:moveTo>
                    <a:cubicBezTo>
                      <a:pt x="691" y="0"/>
                      <a:pt x="537" y="7"/>
                      <a:pt x="440" y="22"/>
                    </a:cubicBezTo>
                    <a:cubicBezTo>
                      <a:pt x="210" y="85"/>
                      <a:pt x="1" y="189"/>
                      <a:pt x="1" y="189"/>
                    </a:cubicBezTo>
                    <a:lnTo>
                      <a:pt x="963" y="189"/>
                    </a:lnTo>
                    <a:cubicBezTo>
                      <a:pt x="1235" y="169"/>
                      <a:pt x="1465" y="106"/>
                      <a:pt x="1444" y="64"/>
                    </a:cubicBezTo>
                    <a:cubicBezTo>
                      <a:pt x="1444" y="23"/>
                      <a:pt x="1139" y="0"/>
                      <a:pt x="8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46"/>
              <p:cNvSpPr/>
              <p:nvPr/>
            </p:nvSpPr>
            <p:spPr>
              <a:xfrm>
                <a:off x="5349175" y="1203800"/>
                <a:ext cx="17825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713" h="394" extrusionOk="0">
                    <a:moveTo>
                      <a:pt x="572" y="1"/>
                    </a:moveTo>
                    <a:cubicBezTo>
                      <a:pt x="431" y="1"/>
                      <a:pt x="221" y="55"/>
                      <a:pt x="126" y="82"/>
                    </a:cubicBezTo>
                    <a:cubicBezTo>
                      <a:pt x="1" y="124"/>
                      <a:pt x="1" y="270"/>
                      <a:pt x="126" y="375"/>
                    </a:cubicBezTo>
                    <a:cubicBezTo>
                      <a:pt x="145" y="388"/>
                      <a:pt x="168" y="394"/>
                      <a:pt x="195" y="394"/>
                    </a:cubicBezTo>
                    <a:cubicBezTo>
                      <a:pt x="377" y="394"/>
                      <a:pt x="712" y="116"/>
                      <a:pt x="712" y="61"/>
                    </a:cubicBezTo>
                    <a:cubicBezTo>
                      <a:pt x="705" y="17"/>
                      <a:pt x="648" y="1"/>
                      <a:pt x="5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46"/>
              <p:cNvSpPr/>
              <p:nvPr/>
            </p:nvSpPr>
            <p:spPr>
              <a:xfrm>
                <a:off x="1824075" y="1119550"/>
                <a:ext cx="32975" cy="7525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301" extrusionOk="0">
                    <a:moveTo>
                      <a:pt x="740" y="1"/>
                    </a:moveTo>
                    <a:cubicBezTo>
                      <a:pt x="350" y="1"/>
                      <a:pt x="276" y="62"/>
                      <a:pt x="1" y="292"/>
                    </a:cubicBezTo>
                    <a:cubicBezTo>
                      <a:pt x="124" y="297"/>
                      <a:pt x="222" y="300"/>
                      <a:pt x="305" y="300"/>
                    </a:cubicBezTo>
                    <a:cubicBezTo>
                      <a:pt x="619" y="300"/>
                      <a:pt x="741" y="251"/>
                      <a:pt x="1319" y="20"/>
                    </a:cubicBezTo>
                    <a:cubicBezTo>
                      <a:pt x="1067" y="9"/>
                      <a:pt x="882" y="1"/>
                      <a:pt x="74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46"/>
              <p:cNvSpPr/>
              <p:nvPr/>
            </p:nvSpPr>
            <p:spPr>
              <a:xfrm>
                <a:off x="5537500" y="1001100"/>
                <a:ext cx="19900" cy="8700"/>
              </a:xfrm>
              <a:custGeom>
                <a:avLst/>
                <a:gdLst/>
                <a:ahLst/>
                <a:cxnLst/>
                <a:rect l="l" t="t" r="r" b="b"/>
                <a:pathLst>
                  <a:path w="796" h="348" extrusionOk="0">
                    <a:moveTo>
                      <a:pt x="504" y="1"/>
                    </a:moveTo>
                    <a:cubicBezTo>
                      <a:pt x="322" y="1"/>
                      <a:pt x="17" y="154"/>
                      <a:pt x="0" y="239"/>
                    </a:cubicBezTo>
                    <a:cubicBezTo>
                      <a:pt x="0" y="306"/>
                      <a:pt x="55" y="325"/>
                      <a:pt x="111" y="325"/>
                    </a:cubicBezTo>
                    <a:cubicBezTo>
                      <a:pt x="160" y="325"/>
                      <a:pt x="211" y="311"/>
                      <a:pt x="230" y="301"/>
                    </a:cubicBezTo>
                    <a:cubicBezTo>
                      <a:pt x="245" y="291"/>
                      <a:pt x="264" y="287"/>
                      <a:pt x="284" y="287"/>
                    </a:cubicBezTo>
                    <a:cubicBezTo>
                      <a:pt x="348" y="287"/>
                      <a:pt x="424" y="327"/>
                      <a:pt x="440" y="343"/>
                    </a:cubicBezTo>
                    <a:cubicBezTo>
                      <a:pt x="448" y="346"/>
                      <a:pt x="459" y="347"/>
                      <a:pt x="472" y="347"/>
                    </a:cubicBezTo>
                    <a:cubicBezTo>
                      <a:pt x="551" y="347"/>
                      <a:pt x="696" y="296"/>
                      <a:pt x="733" y="260"/>
                    </a:cubicBezTo>
                    <a:cubicBezTo>
                      <a:pt x="795" y="239"/>
                      <a:pt x="733" y="134"/>
                      <a:pt x="607" y="29"/>
                    </a:cubicBezTo>
                    <a:cubicBezTo>
                      <a:pt x="583" y="9"/>
                      <a:pt x="547" y="1"/>
                      <a:pt x="5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46"/>
              <p:cNvSpPr/>
              <p:nvPr/>
            </p:nvSpPr>
            <p:spPr>
              <a:xfrm>
                <a:off x="2946625" y="787300"/>
                <a:ext cx="14575" cy="10550"/>
              </a:xfrm>
              <a:custGeom>
                <a:avLst/>
                <a:gdLst/>
                <a:ahLst/>
                <a:cxnLst/>
                <a:rect l="l" t="t" r="r" b="b"/>
                <a:pathLst>
                  <a:path w="583" h="422" extrusionOk="0">
                    <a:moveTo>
                      <a:pt x="403" y="0"/>
                    </a:moveTo>
                    <a:cubicBezTo>
                      <a:pt x="395" y="0"/>
                      <a:pt x="386" y="1"/>
                      <a:pt x="377" y="3"/>
                    </a:cubicBezTo>
                    <a:cubicBezTo>
                      <a:pt x="168" y="24"/>
                      <a:pt x="1" y="233"/>
                      <a:pt x="1" y="296"/>
                    </a:cubicBezTo>
                    <a:cubicBezTo>
                      <a:pt x="1" y="338"/>
                      <a:pt x="168" y="421"/>
                      <a:pt x="356" y="421"/>
                    </a:cubicBezTo>
                    <a:cubicBezTo>
                      <a:pt x="536" y="421"/>
                      <a:pt x="583" y="0"/>
                      <a:pt x="4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46"/>
              <p:cNvSpPr/>
              <p:nvPr/>
            </p:nvSpPr>
            <p:spPr>
              <a:xfrm>
                <a:off x="5707500" y="1003400"/>
                <a:ext cx="26700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290" extrusionOk="0">
                    <a:moveTo>
                      <a:pt x="231" y="0"/>
                    </a:moveTo>
                    <a:cubicBezTo>
                      <a:pt x="0" y="0"/>
                      <a:pt x="0" y="230"/>
                      <a:pt x="63" y="272"/>
                    </a:cubicBezTo>
                    <a:cubicBezTo>
                      <a:pt x="67" y="284"/>
                      <a:pt x="91" y="289"/>
                      <a:pt x="128" y="289"/>
                    </a:cubicBezTo>
                    <a:cubicBezTo>
                      <a:pt x="285" y="289"/>
                      <a:pt x="681" y="197"/>
                      <a:pt x="816" y="147"/>
                    </a:cubicBezTo>
                    <a:cubicBezTo>
                      <a:pt x="963" y="126"/>
                      <a:pt x="1068" y="63"/>
                      <a:pt x="1068" y="42"/>
                    </a:cubicBezTo>
                    <a:cubicBezTo>
                      <a:pt x="1068" y="42"/>
                      <a:pt x="482" y="0"/>
                      <a:pt x="2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46"/>
              <p:cNvSpPr/>
              <p:nvPr/>
            </p:nvSpPr>
            <p:spPr>
              <a:xfrm>
                <a:off x="1963225" y="771675"/>
                <a:ext cx="27225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1089" h="377" extrusionOk="0">
                    <a:moveTo>
                      <a:pt x="565" y="0"/>
                    </a:moveTo>
                    <a:cubicBezTo>
                      <a:pt x="440" y="0"/>
                      <a:pt x="168" y="167"/>
                      <a:pt x="84" y="230"/>
                    </a:cubicBezTo>
                    <a:cubicBezTo>
                      <a:pt x="0" y="314"/>
                      <a:pt x="84" y="377"/>
                      <a:pt x="251" y="377"/>
                    </a:cubicBezTo>
                    <a:cubicBezTo>
                      <a:pt x="398" y="377"/>
                      <a:pt x="753" y="314"/>
                      <a:pt x="712" y="293"/>
                    </a:cubicBezTo>
                    <a:cubicBezTo>
                      <a:pt x="691" y="293"/>
                      <a:pt x="900" y="188"/>
                      <a:pt x="984" y="147"/>
                    </a:cubicBezTo>
                    <a:cubicBezTo>
                      <a:pt x="1067" y="105"/>
                      <a:pt x="1088" y="42"/>
                      <a:pt x="1067" y="21"/>
                    </a:cubicBezTo>
                    <a:cubicBezTo>
                      <a:pt x="1025" y="0"/>
                      <a:pt x="691" y="0"/>
                      <a:pt x="5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46"/>
              <p:cNvSpPr/>
              <p:nvPr/>
            </p:nvSpPr>
            <p:spPr>
              <a:xfrm>
                <a:off x="5680825" y="1106450"/>
                <a:ext cx="25650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299" extrusionOk="0">
                    <a:moveTo>
                      <a:pt x="314" y="0"/>
                    </a:moveTo>
                    <a:cubicBezTo>
                      <a:pt x="147" y="0"/>
                      <a:pt x="0" y="21"/>
                      <a:pt x="0" y="63"/>
                    </a:cubicBezTo>
                    <a:cubicBezTo>
                      <a:pt x="0" y="84"/>
                      <a:pt x="502" y="272"/>
                      <a:pt x="712" y="293"/>
                    </a:cubicBezTo>
                    <a:cubicBezTo>
                      <a:pt x="729" y="297"/>
                      <a:pt x="746" y="298"/>
                      <a:pt x="761" y="298"/>
                    </a:cubicBezTo>
                    <a:cubicBezTo>
                      <a:pt x="938" y="298"/>
                      <a:pt x="1026" y="101"/>
                      <a:pt x="1026" y="63"/>
                    </a:cubicBezTo>
                    <a:cubicBezTo>
                      <a:pt x="984" y="0"/>
                      <a:pt x="502" y="0"/>
                      <a:pt x="3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46"/>
              <p:cNvSpPr/>
              <p:nvPr/>
            </p:nvSpPr>
            <p:spPr>
              <a:xfrm>
                <a:off x="5427650" y="1116900"/>
                <a:ext cx="20425" cy="7350"/>
              </a:xfrm>
              <a:custGeom>
                <a:avLst/>
                <a:gdLst/>
                <a:ahLst/>
                <a:cxnLst/>
                <a:rect l="l" t="t" r="r" b="b"/>
                <a:pathLst>
                  <a:path w="817" h="294" extrusionOk="0">
                    <a:moveTo>
                      <a:pt x="523" y="1"/>
                    </a:moveTo>
                    <a:cubicBezTo>
                      <a:pt x="377" y="1"/>
                      <a:pt x="0" y="168"/>
                      <a:pt x="0" y="210"/>
                    </a:cubicBezTo>
                    <a:cubicBezTo>
                      <a:pt x="0" y="273"/>
                      <a:pt x="398" y="294"/>
                      <a:pt x="523" y="294"/>
                    </a:cubicBezTo>
                    <a:cubicBezTo>
                      <a:pt x="649" y="294"/>
                      <a:pt x="795" y="252"/>
                      <a:pt x="816" y="210"/>
                    </a:cubicBezTo>
                    <a:lnTo>
                      <a:pt x="816" y="189"/>
                    </a:lnTo>
                    <a:lnTo>
                      <a:pt x="816" y="126"/>
                    </a:lnTo>
                    <a:cubicBezTo>
                      <a:pt x="795" y="63"/>
                      <a:pt x="649" y="1"/>
                      <a:pt x="52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46"/>
              <p:cNvSpPr/>
              <p:nvPr/>
            </p:nvSpPr>
            <p:spPr>
              <a:xfrm>
                <a:off x="5675075" y="1124225"/>
                <a:ext cx="21475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524" extrusionOk="0">
                    <a:moveTo>
                      <a:pt x="774" y="1"/>
                    </a:moveTo>
                    <a:cubicBezTo>
                      <a:pt x="377" y="1"/>
                      <a:pt x="314" y="314"/>
                      <a:pt x="0" y="524"/>
                    </a:cubicBezTo>
                    <a:cubicBezTo>
                      <a:pt x="795" y="524"/>
                      <a:pt x="858" y="461"/>
                      <a:pt x="7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46"/>
              <p:cNvSpPr/>
              <p:nvPr/>
            </p:nvSpPr>
            <p:spPr>
              <a:xfrm>
                <a:off x="5221025" y="1163450"/>
                <a:ext cx="3612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48" extrusionOk="0">
                    <a:moveTo>
                      <a:pt x="524" y="1"/>
                    </a:moveTo>
                    <a:cubicBezTo>
                      <a:pt x="231" y="1"/>
                      <a:pt x="0" y="22"/>
                      <a:pt x="0" y="43"/>
                    </a:cubicBezTo>
                    <a:cubicBezTo>
                      <a:pt x="21" y="85"/>
                      <a:pt x="272" y="147"/>
                      <a:pt x="544" y="147"/>
                    </a:cubicBezTo>
                    <a:lnTo>
                      <a:pt x="816" y="126"/>
                    </a:lnTo>
                    <a:lnTo>
                      <a:pt x="1068" y="105"/>
                    </a:lnTo>
                    <a:cubicBezTo>
                      <a:pt x="1444" y="22"/>
                      <a:pt x="816" y="1"/>
                      <a:pt x="5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46"/>
              <p:cNvSpPr/>
              <p:nvPr/>
            </p:nvSpPr>
            <p:spPr>
              <a:xfrm>
                <a:off x="5294775" y="1197975"/>
                <a:ext cx="2095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838" h="336" extrusionOk="0">
                    <a:moveTo>
                      <a:pt x="210" y="1"/>
                    </a:moveTo>
                    <a:cubicBezTo>
                      <a:pt x="63" y="22"/>
                      <a:pt x="1" y="210"/>
                      <a:pt x="1" y="252"/>
                    </a:cubicBezTo>
                    <a:cubicBezTo>
                      <a:pt x="1" y="315"/>
                      <a:pt x="398" y="336"/>
                      <a:pt x="545" y="336"/>
                    </a:cubicBezTo>
                    <a:cubicBezTo>
                      <a:pt x="712" y="336"/>
                      <a:pt x="838" y="294"/>
                      <a:pt x="817" y="210"/>
                    </a:cubicBezTo>
                    <a:cubicBezTo>
                      <a:pt x="796" y="168"/>
                      <a:pt x="356" y="1"/>
                      <a:pt x="21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46"/>
              <p:cNvSpPr/>
              <p:nvPr/>
            </p:nvSpPr>
            <p:spPr>
              <a:xfrm>
                <a:off x="5459025" y="1110925"/>
                <a:ext cx="3402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6" extrusionOk="0">
                    <a:moveTo>
                      <a:pt x="548" y="1"/>
                    </a:moveTo>
                    <a:cubicBezTo>
                      <a:pt x="449" y="1"/>
                      <a:pt x="364" y="3"/>
                      <a:pt x="315" y="10"/>
                    </a:cubicBezTo>
                    <a:cubicBezTo>
                      <a:pt x="126" y="51"/>
                      <a:pt x="1" y="114"/>
                      <a:pt x="1" y="135"/>
                    </a:cubicBezTo>
                    <a:lnTo>
                      <a:pt x="942" y="135"/>
                    </a:lnTo>
                    <a:cubicBezTo>
                      <a:pt x="1235" y="114"/>
                      <a:pt x="1361" y="72"/>
                      <a:pt x="1235" y="30"/>
                    </a:cubicBezTo>
                    <a:cubicBezTo>
                      <a:pt x="1117" y="16"/>
                      <a:pt x="789" y="1"/>
                      <a:pt x="5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46"/>
              <p:cNvSpPr/>
              <p:nvPr/>
            </p:nvSpPr>
            <p:spPr>
              <a:xfrm>
                <a:off x="1726700" y="954225"/>
                <a:ext cx="15800" cy="58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234" extrusionOk="0">
                    <a:moveTo>
                      <a:pt x="485" y="0"/>
                    </a:moveTo>
                    <a:cubicBezTo>
                      <a:pt x="338" y="0"/>
                      <a:pt x="87" y="147"/>
                      <a:pt x="25" y="210"/>
                    </a:cubicBezTo>
                    <a:cubicBezTo>
                      <a:pt x="0" y="222"/>
                      <a:pt x="32" y="234"/>
                      <a:pt x="99" y="234"/>
                    </a:cubicBezTo>
                    <a:cubicBezTo>
                      <a:pt x="149" y="234"/>
                      <a:pt x="217" y="227"/>
                      <a:pt x="297" y="210"/>
                    </a:cubicBezTo>
                    <a:cubicBezTo>
                      <a:pt x="485" y="147"/>
                      <a:pt x="631" y="0"/>
                      <a:pt x="48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46"/>
              <p:cNvSpPr/>
              <p:nvPr/>
            </p:nvSpPr>
            <p:spPr>
              <a:xfrm>
                <a:off x="5666325" y="844300"/>
                <a:ext cx="12950" cy="532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213" extrusionOk="0">
                    <a:moveTo>
                      <a:pt x="198" y="1"/>
                    </a:moveTo>
                    <a:cubicBezTo>
                      <a:pt x="47" y="1"/>
                      <a:pt x="0" y="91"/>
                      <a:pt x="57" y="129"/>
                    </a:cubicBezTo>
                    <a:cubicBezTo>
                      <a:pt x="99" y="192"/>
                      <a:pt x="266" y="213"/>
                      <a:pt x="392" y="213"/>
                    </a:cubicBezTo>
                    <a:cubicBezTo>
                      <a:pt x="518" y="213"/>
                      <a:pt x="413" y="24"/>
                      <a:pt x="246" y="3"/>
                    </a:cubicBezTo>
                    <a:cubicBezTo>
                      <a:pt x="229" y="2"/>
                      <a:pt x="213" y="1"/>
                      <a:pt x="1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46"/>
              <p:cNvSpPr/>
              <p:nvPr/>
            </p:nvSpPr>
            <p:spPr>
              <a:xfrm>
                <a:off x="1747175" y="929125"/>
                <a:ext cx="2410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64" h="400" extrusionOk="0">
                    <a:moveTo>
                      <a:pt x="566" y="0"/>
                    </a:moveTo>
                    <a:lnTo>
                      <a:pt x="398" y="63"/>
                    </a:lnTo>
                    <a:lnTo>
                      <a:pt x="231" y="105"/>
                    </a:lnTo>
                    <a:cubicBezTo>
                      <a:pt x="84" y="251"/>
                      <a:pt x="1" y="377"/>
                      <a:pt x="1" y="398"/>
                    </a:cubicBezTo>
                    <a:cubicBezTo>
                      <a:pt x="2" y="399"/>
                      <a:pt x="6" y="400"/>
                      <a:pt x="12" y="400"/>
                    </a:cubicBezTo>
                    <a:cubicBezTo>
                      <a:pt x="87" y="400"/>
                      <a:pt x="475" y="290"/>
                      <a:pt x="649" y="251"/>
                    </a:cubicBezTo>
                    <a:cubicBezTo>
                      <a:pt x="838" y="188"/>
                      <a:pt x="963" y="126"/>
                      <a:pt x="963" y="105"/>
                    </a:cubicBezTo>
                    <a:cubicBezTo>
                      <a:pt x="963" y="84"/>
                      <a:pt x="817" y="42"/>
                      <a:pt x="5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46"/>
              <p:cNvSpPr/>
              <p:nvPr/>
            </p:nvSpPr>
            <p:spPr>
              <a:xfrm>
                <a:off x="5542200" y="1165550"/>
                <a:ext cx="157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629" h="336" extrusionOk="0">
                    <a:moveTo>
                      <a:pt x="210" y="1"/>
                    </a:moveTo>
                    <a:cubicBezTo>
                      <a:pt x="84" y="1"/>
                      <a:pt x="1" y="42"/>
                      <a:pt x="21" y="126"/>
                    </a:cubicBezTo>
                    <a:cubicBezTo>
                      <a:pt x="21" y="168"/>
                      <a:pt x="356" y="335"/>
                      <a:pt x="503" y="335"/>
                    </a:cubicBezTo>
                    <a:cubicBezTo>
                      <a:pt x="607" y="314"/>
                      <a:pt x="628" y="126"/>
                      <a:pt x="628" y="63"/>
                    </a:cubicBezTo>
                    <a:cubicBezTo>
                      <a:pt x="628" y="21"/>
                      <a:pt x="314" y="1"/>
                      <a:pt x="21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46"/>
              <p:cNvSpPr/>
              <p:nvPr/>
            </p:nvSpPr>
            <p:spPr>
              <a:xfrm>
                <a:off x="5051025" y="1208950"/>
                <a:ext cx="115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2" extrusionOk="0">
                    <a:moveTo>
                      <a:pt x="196" y="1"/>
                    </a:moveTo>
                    <a:cubicBezTo>
                      <a:pt x="193" y="1"/>
                      <a:pt x="191" y="1"/>
                      <a:pt x="189" y="1"/>
                    </a:cubicBezTo>
                    <a:cubicBezTo>
                      <a:pt x="84" y="1"/>
                      <a:pt x="0" y="169"/>
                      <a:pt x="0" y="210"/>
                    </a:cubicBezTo>
                    <a:cubicBezTo>
                      <a:pt x="0" y="273"/>
                      <a:pt x="126" y="357"/>
                      <a:pt x="314" y="399"/>
                    </a:cubicBezTo>
                    <a:cubicBezTo>
                      <a:pt x="321" y="401"/>
                      <a:pt x="328" y="401"/>
                      <a:pt x="334" y="401"/>
                    </a:cubicBezTo>
                    <a:cubicBezTo>
                      <a:pt x="462" y="401"/>
                      <a:pt x="297" y="1"/>
                      <a:pt x="1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46"/>
              <p:cNvSpPr/>
              <p:nvPr/>
            </p:nvSpPr>
            <p:spPr>
              <a:xfrm>
                <a:off x="5645250" y="1176400"/>
                <a:ext cx="11525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461" h="341" extrusionOk="0">
                    <a:moveTo>
                      <a:pt x="334" y="1"/>
                    </a:moveTo>
                    <a:cubicBezTo>
                      <a:pt x="285" y="1"/>
                      <a:pt x="226" y="14"/>
                      <a:pt x="168" y="48"/>
                    </a:cubicBezTo>
                    <a:cubicBezTo>
                      <a:pt x="1" y="132"/>
                      <a:pt x="63" y="341"/>
                      <a:pt x="189" y="341"/>
                    </a:cubicBezTo>
                    <a:cubicBezTo>
                      <a:pt x="356" y="341"/>
                      <a:pt x="461" y="152"/>
                      <a:pt x="461" y="69"/>
                    </a:cubicBezTo>
                    <a:cubicBezTo>
                      <a:pt x="461" y="31"/>
                      <a:pt x="408" y="1"/>
                      <a:pt x="3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46"/>
              <p:cNvSpPr/>
              <p:nvPr/>
            </p:nvSpPr>
            <p:spPr>
              <a:xfrm>
                <a:off x="5854475" y="795725"/>
                <a:ext cx="20950" cy="4225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69" extrusionOk="0">
                    <a:moveTo>
                      <a:pt x="252" y="1"/>
                    </a:moveTo>
                    <a:cubicBezTo>
                      <a:pt x="85" y="1"/>
                      <a:pt x="1" y="63"/>
                      <a:pt x="85" y="147"/>
                    </a:cubicBezTo>
                    <a:cubicBezTo>
                      <a:pt x="114" y="162"/>
                      <a:pt x="186" y="169"/>
                      <a:pt x="272" y="169"/>
                    </a:cubicBezTo>
                    <a:cubicBezTo>
                      <a:pt x="428" y="169"/>
                      <a:pt x="631" y="146"/>
                      <a:pt x="712" y="105"/>
                    </a:cubicBezTo>
                    <a:cubicBezTo>
                      <a:pt x="838" y="63"/>
                      <a:pt x="399" y="1"/>
                      <a:pt x="2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46"/>
              <p:cNvSpPr/>
              <p:nvPr/>
            </p:nvSpPr>
            <p:spPr>
              <a:xfrm>
                <a:off x="5675700" y="1113975"/>
                <a:ext cx="9850" cy="9200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68" extrusionOk="0">
                    <a:moveTo>
                      <a:pt x="261" y="1"/>
                    </a:moveTo>
                    <a:cubicBezTo>
                      <a:pt x="166" y="1"/>
                      <a:pt x="0" y="310"/>
                      <a:pt x="38" y="348"/>
                    </a:cubicBezTo>
                    <a:cubicBezTo>
                      <a:pt x="52" y="361"/>
                      <a:pt x="71" y="367"/>
                      <a:pt x="94" y="367"/>
                    </a:cubicBezTo>
                    <a:cubicBezTo>
                      <a:pt x="175" y="367"/>
                      <a:pt x="298" y="292"/>
                      <a:pt x="331" y="243"/>
                    </a:cubicBezTo>
                    <a:cubicBezTo>
                      <a:pt x="394" y="201"/>
                      <a:pt x="352" y="97"/>
                      <a:pt x="289" y="13"/>
                    </a:cubicBezTo>
                    <a:cubicBezTo>
                      <a:pt x="281" y="5"/>
                      <a:pt x="271" y="1"/>
                      <a:pt x="26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46"/>
              <p:cNvSpPr/>
              <p:nvPr/>
            </p:nvSpPr>
            <p:spPr>
              <a:xfrm>
                <a:off x="5327725" y="1140950"/>
                <a:ext cx="22000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880" h="148" extrusionOk="0">
                    <a:moveTo>
                      <a:pt x="532" y="0"/>
                    </a:moveTo>
                    <a:cubicBezTo>
                      <a:pt x="362" y="0"/>
                      <a:pt x="160" y="23"/>
                      <a:pt x="105" y="64"/>
                    </a:cubicBezTo>
                    <a:cubicBezTo>
                      <a:pt x="1" y="106"/>
                      <a:pt x="461" y="148"/>
                      <a:pt x="650" y="148"/>
                    </a:cubicBezTo>
                    <a:cubicBezTo>
                      <a:pt x="859" y="148"/>
                      <a:pt x="880" y="85"/>
                      <a:pt x="754" y="22"/>
                    </a:cubicBezTo>
                    <a:cubicBezTo>
                      <a:pt x="710" y="7"/>
                      <a:pt x="626" y="0"/>
                      <a:pt x="5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46"/>
              <p:cNvSpPr/>
              <p:nvPr/>
            </p:nvSpPr>
            <p:spPr>
              <a:xfrm>
                <a:off x="5422425" y="1131550"/>
                <a:ext cx="2565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106" extrusionOk="0">
                    <a:moveTo>
                      <a:pt x="335" y="1"/>
                    </a:moveTo>
                    <a:cubicBezTo>
                      <a:pt x="167" y="1"/>
                      <a:pt x="0" y="1"/>
                      <a:pt x="0" y="21"/>
                    </a:cubicBezTo>
                    <a:cubicBezTo>
                      <a:pt x="0" y="42"/>
                      <a:pt x="502" y="63"/>
                      <a:pt x="691" y="105"/>
                    </a:cubicBezTo>
                    <a:cubicBezTo>
                      <a:pt x="858" y="105"/>
                      <a:pt x="1025" y="42"/>
                      <a:pt x="1025" y="21"/>
                    </a:cubicBezTo>
                    <a:cubicBezTo>
                      <a:pt x="1025" y="1"/>
                      <a:pt x="523" y="1"/>
                      <a:pt x="3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46"/>
              <p:cNvSpPr/>
              <p:nvPr/>
            </p:nvSpPr>
            <p:spPr>
              <a:xfrm>
                <a:off x="1864875" y="1087100"/>
                <a:ext cx="1832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126" extrusionOk="0">
                    <a:moveTo>
                      <a:pt x="231" y="0"/>
                    </a:moveTo>
                    <a:cubicBezTo>
                      <a:pt x="105" y="0"/>
                      <a:pt x="1" y="21"/>
                      <a:pt x="1" y="42"/>
                    </a:cubicBezTo>
                    <a:cubicBezTo>
                      <a:pt x="1" y="63"/>
                      <a:pt x="398" y="126"/>
                      <a:pt x="503" y="126"/>
                    </a:cubicBezTo>
                    <a:cubicBezTo>
                      <a:pt x="628" y="105"/>
                      <a:pt x="733" y="42"/>
                      <a:pt x="733" y="21"/>
                    </a:cubicBezTo>
                    <a:cubicBezTo>
                      <a:pt x="733" y="0"/>
                      <a:pt x="356" y="0"/>
                      <a:pt x="2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3" name="Google Shape;1783;p46"/>
              <p:cNvSpPr/>
              <p:nvPr/>
            </p:nvSpPr>
            <p:spPr>
              <a:xfrm>
                <a:off x="2390200" y="1206300"/>
                <a:ext cx="12950" cy="825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330" extrusionOk="0">
                    <a:moveTo>
                      <a:pt x="439" y="0"/>
                    </a:moveTo>
                    <a:cubicBezTo>
                      <a:pt x="365" y="0"/>
                      <a:pt x="196" y="114"/>
                      <a:pt x="99" y="191"/>
                    </a:cubicBezTo>
                    <a:cubicBezTo>
                      <a:pt x="1" y="273"/>
                      <a:pt x="18" y="330"/>
                      <a:pt x="112" y="330"/>
                    </a:cubicBezTo>
                    <a:cubicBezTo>
                      <a:pt x="137" y="330"/>
                      <a:pt x="168" y="325"/>
                      <a:pt x="204" y="316"/>
                    </a:cubicBezTo>
                    <a:cubicBezTo>
                      <a:pt x="351" y="296"/>
                      <a:pt x="518" y="65"/>
                      <a:pt x="455" y="3"/>
                    </a:cubicBezTo>
                    <a:cubicBezTo>
                      <a:pt x="450" y="1"/>
                      <a:pt x="445" y="0"/>
                      <a:pt x="4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" name="Google Shape;1784;p46"/>
              <p:cNvSpPr/>
              <p:nvPr/>
            </p:nvSpPr>
            <p:spPr>
              <a:xfrm>
                <a:off x="5817875" y="768450"/>
                <a:ext cx="14675" cy="79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318" extrusionOk="0">
                    <a:moveTo>
                      <a:pt x="510" y="1"/>
                    </a:moveTo>
                    <a:cubicBezTo>
                      <a:pt x="472" y="1"/>
                      <a:pt x="422" y="42"/>
                      <a:pt x="356" y="108"/>
                    </a:cubicBezTo>
                    <a:lnTo>
                      <a:pt x="272" y="150"/>
                    </a:lnTo>
                    <a:lnTo>
                      <a:pt x="189" y="213"/>
                    </a:lnTo>
                    <a:cubicBezTo>
                      <a:pt x="84" y="213"/>
                      <a:pt x="0" y="234"/>
                      <a:pt x="0" y="255"/>
                    </a:cubicBezTo>
                    <a:cubicBezTo>
                      <a:pt x="0" y="296"/>
                      <a:pt x="293" y="317"/>
                      <a:pt x="398" y="317"/>
                    </a:cubicBezTo>
                    <a:cubicBezTo>
                      <a:pt x="523" y="317"/>
                      <a:pt x="586" y="108"/>
                      <a:pt x="565" y="45"/>
                    </a:cubicBezTo>
                    <a:cubicBezTo>
                      <a:pt x="550" y="15"/>
                      <a:pt x="532" y="1"/>
                      <a:pt x="51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46"/>
              <p:cNvSpPr/>
              <p:nvPr/>
            </p:nvSpPr>
            <p:spPr>
              <a:xfrm>
                <a:off x="5513425" y="1213150"/>
                <a:ext cx="18350" cy="3275"/>
              </a:xfrm>
              <a:custGeom>
                <a:avLst/>
                <a:gdLst/>
                <a:ahLst/>
                <a:cxnLst/>
                <a:rect l="l" t="t" r="r" b="b"/>
                <a:pathLst>
                  <a:path w="734" h="131" extrusionOk="0">
                    <a:moveTo>
                      <a:pt x="231" y="1"/>
                    </a:moveTo>
                    <a:cubicBezTo>
                      <a:pt x="105" y="1"/>
                      <a:pt x="1" y="22"/>
                      <a:pt x="1" y="42"/>
                    </a:cubicBezTo>
                    <a:cubicBezTo>
                      <a:pt x="1" y="79"/>
                      <a:pt x="266" y="130"/>
                      <a:pt x="433" y="130"/>
                    </a:cubicBezTo>
                    <a:cubicBezTo>
                      <a:pt x="459" y="130"/>
                      <a:pt x="483" y="129"/>
                      <a:pt x="503" y="126"/>
                    </a:cubicBezTo>
                    <a:cubicBezTo>
                      <a:pt x="628" y="105"/>
                      <a:pt x="733" y="42"/>
                      <a:pt x="733" y="22"/>
                    </a:cubicBezTo>
                    <a:cubicBezTo>
                      <a:pt x="733" y="1"/>
                      <a:pt x="356" y="1"/>
                      <a:pt x="2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46"/>
              <p:cNvSpPr/>
              <p:nvPr/>
            </p:nvSpPr>
            <p:spPr>
              <a:xfrm>
                <a:off x="3776250" y="751475"/>
                <a:ext cx="9450" cy="870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48" extrusionOk="0">
                    <a:moveTo>
                      <a:pt x="325" y="0"/>
                    </a:moveTo>
                    <a:cubicBezTo>
                      <a:pt x="260" y="0"/>
                      <a:pt x="112" y="111"/>
                      <a:pt x="63" y="159"/>
                    </a:cubicBezTo>
                    <a:cubicBezTo>
                      <a:pt x="21" y="243"/>
                      <a:pt x="0" y="285"/>
                      <a:pt x="21" y="306"/>
                    </a:cubicBezTo>
                    <a:cubicBezTo>
                      <a:pt x="42" y="306"/>
                      <a:pt x="231" y="348"/>
                      <a:pt x="314" y="348"/>
                    </a:cubicBezTo>
                    <a:cubicBezTo>
                      <a:pt x="377" y="348"/>
                      <a:pt x="377" y="139"/>
                      <a:pt x="356" y="34"/>
                    </a:cubicBezTo>
                    <a:cubicBezTo>
                      <a:pt x="356" y="10"/>
                      <a:pt x="344" y="0"/>
                      <a:pt x="3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46"/>
              <p:cNvSpPr/>
              <p:nvPr/>
            </p:nvSpPr>
            <p:spPr>
              <a:xfrm>
                <a:off x="5772875" y="1002250"/>
                <a:ext cx="13625" cy="2750"/>
              </a:xfrm>
              <a:custGeom>
                <a:avLst/>
                <a:gdLst/>
                <a:ahLst/>
                <a:cxnLst/>
                <a:rect l="l" t="t" r="r" b="b"/>
                <a:pathLst>
                  <a:path w="545" h="110" extrusionOk="0">
                    <a:moveTo>
                      <a:pt x="233" y="0"/>
                    </a:moveTo>
                    <a:cubicBezTo>
                      <a:pt x="216" y="0"/>
                      <a:pt x="201" y="1"/>
                      <a:pt x="189" y="4"/>
                    </a:cubicBezTo>
                    <a:cubicBezTo>
                      <a:pt x="85" y="4"/>
                      <a:pt x="1" y="67"/>
                      <a:pt x="1" y="88"/>
                    </a:cubicBezTo>
                    <a:cubicBezTo>
                      <a:pt x="1" y="109"/>
                      <a:pt x="273" y="109"/>
                      <a:pt x="377" y="109"/>
                    </a:cubicBezTo>
                    <a:cubicBezTo>
                      <a:pt x="482" y="109"/>
                      <a:pt x="545" y="88"/>
                      <a:pt x="545" y="67"/>
                    </a:cubicBezTo>
                    <a:cubicBezTo>
                      <a:pt x="527" y="49"/>
                      <a:pt x="339" y="0"/>
                      <a:pt x="23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46"/>
              <p:cNvSpPr/>
              <p:nvPr/>
            </p:nvSpPr>
            <p:spPr>
              <a:xfrm>
                <a:off x="5622750" y="1173400"/>
                <a:ext cx="7875" cy="3725"/>
              </a:xfrm>
              <a:custGeom>
                <a:avLst/>
                <a:gdLst/>
                <a:ahLst/>
                <a:cxnLst/>
                <a:rect l="l" t="t" r="r" b="b"/>
                <a:pathLst>
                  <a:path w="315" h="149" extrusionOk="0">
                    <a:moveTo>
                      <a:pt x="64" y="0"/>
                    </a:moveTo>
                    <a:cubicBezTo>
                      <a:pt x="22" y="0"/>
                      <a:pt x="1" y="42"/>
                      <a:pt x="43" y="126"/>
                    </a:cubicBezTo>
                    <a:cubicBezTo>
                      <a:pt x="67" y="142"/>
                      <a:pt x="112" y="149"/>
                      <a:pt x="159" y="149"/>
                    </a:cubicBezTo>
                    <a:cubicBezTo>
                      <a:pt x="235" y="149"/>
                      <a:pt x="315" y="131"/>
                      <a:pt x="315" y="105"/>
                    </a:cubicBezTo>
                    <a:cubicBezTo>
                      <a:pt x="315" y="42"/>
                      <a:pt x="126" y="0"/>
                      <a:pt x="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46"/>
              <p:cNvSpPr/>
              <p:nvPr/>
            </p:nvSpPr>
            <p:spPr>
              <a:xfrm>
                <a:off x="5180750" y="1192225"/>
                <a:ext cx="13625" cy="2750"/>
              </a:xfrm>
              <a:custGeom>
                <a:avLst/>
                <a:gdLst/>
                <a:ahLst/>
                <a:cxnLst/>
                <a:rect l="l" t="t" r="r" b="b"/>
                <a:pathLst>
                  <a:path w="545" h="110" extrusionOk="0">
                    <a:moveTo>
                      <a:pt x="168" y="1"/>
                    </a:moveTo>
                    <a:cubicBezTo>
                      <a:pt x="63" y="1"/>
                      <a:pt x="0" y="22"/>
                      <a:pt x="0" y="43"/>
                    </a:cubicBezTo>
                    <a:cubicBezTo>
                      <a:pt x="0" y="61"/>
                      <a:pt x="202" y="110"/>
                      <a:pt x="311" y="110"/>
                    </a:cubicBezTo>
                    <a:cubicBezTo>
                      <a:pt x="329" y="110"/>
                      <a:pt x="344" y="108"/>
                      <a:pt x="356" y="105"/>
                    </a:cubicBezTo>
                    <a:cubicBezTo>
                      <a:pt x="461" y="105"/>
                      <a:pt x="544" y="43"/>
                      <a:pt x="544" y="22"/>
                    </a:cubicBezTo>
                    <a:cubicBezTo>
                      <a:pt x="544" y="1"/>
                      <a:pt x="272" y="1"/>
                      <a:pt x="1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46"/>
              <p:cNvSpPr/>
              <p:nvPr/>
            </p:nvSpPr>
            <p:spPr>
              <a:xfrm>
                <a:off x="5740450" y="956325"/>
                <a:ext cx="3700" cy="12050"/>
              </a:xfrm>
              <a:custGeom>
                <a:avLst/>
                <a:gdLst/>
                <a:ahLst/>
                <a:cxnLst/>
                <a:rect l="l" t="t" r="r" b="b"/>
                <a:pathLst>
                  <a:path w="148" h="482" extrusionOk="0">
                    <a:moveTo>
                      <a:pt x="22" y="0"/>
                    </a:moveTo>
                    <a:cubicBezTo>
                      <a:pt x="1" y="0"/>
                      <a:pt x="1" y="251"/>
                      <a:pt x="1" y="335"/>
                    </a:cubicBezTo>
                    <a:cubicBezTo>
                      <a:pt x="22" y="419"/>
                      <a:pt x="42" y="481"/>
                      <a:pt x="63" y="481"/>
                    </a:cubicBezTo>
                    <a:cubicBezTo>
                      <a:pt x="105" y="481"/>
                      <a:pt x="147" y="251"/>
                      <a:pt x="126" y="147"/>
                    </a:cubicBezTo>
                    <a:cubicBezTo>
                      <a:pt x="105" y="63"/>
                      <a:pt x="42" y="0"/>
                      <a:pt x="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46"/>
              <p:cNvSpPr/>
              <p:nvPr/>
            </p:nvSpPr>
            <p:spPr>
              <a:xfrm>
                <a:off x="5574625" y="1164500"/>
                <a:ext cx="3700" cy="7875"/>
              </a:xfrm>
              <a:custGeom>
                <a:avLst/>
                <a:gdLst/>
                <a:ahLst/>
                <a:cxnLst/>
                <a:rect l="l" t="t" r="r" b="b"/>
                <a:pathLst>
                  <a:path w="148" h="315" extrusionOk="0">
                    <a:moveTo>
                      <a:pt x="43" y="1"/>
                    </a:moveTo>
                    <a:cubicBezTo>
                      <a:pt x="1" y="1"/>
                      <a:pt x="1" y="168"/>
                      <a:pt x="1" y="210"/>
                    </a:cubicBezTo>
                    <a:cubicBezTo>
                      <a:pt x="1" y="273"/>
                      <a:pt x="43" y="315"/>
                      <a:pt x="64" y="315"/>
                    </a:cubicBezTo>
                    <a:cubicBezTo>
                      <a:pt x="85" y="315"/>
                      <a:pt x="147" y="168"/>
                      <a:pt x="147" y="105"/>
                    </a:cubicBezTo>
                    <a:cubicBezTo>
                      <a:pt x="105" y="22"/>
                      <a:pt x="64" y="1"/>
                      <a:pt x="4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46"/>
              <p:cNvSpPr/>
              <p:nvPr/>
            </p:nvSpPr>
            <p:spPr>
              <a:xfrm>
                <a:off x="5164525" y="1163450"/>
                <a:ext cx="3175" cy="9975"/>
              </a:xfrm>
              <a:custGeom>
                <a:avLst/>
                <a:gdLst/>
                <a:ahLst/>
                <a:cxnLst/>
                <a:rect l="l" t="t" r="r" b="b"/>
                <a:pathLst>
                  <a:path w="127" h="399" extrusionOk="0">
                    <a:moveTo>
                      <a:pt x="43" y="1"/>
                    </a:moveTo>
                    <a:cubicBezTo>
                      <a:pt x="1" y="22"/>
                      <a:pt x="1" y="168"/>
                      <a:pt x="1" y="252"/>
                    </a:cubicBezTo>
                    <a:cubicBezTo>
                      <a:pt x="1" y="336"/>
                      <a:pt x="1" y="398"/>
                      <a:pt x="43" y="398"/>
                    </a:cubicBezTo>
                    <a:cubicBezTo>
                      <a:pt x="63" y="398"/>
                      <a:pt x="126" y="210"/>
                      <a:pt x="105" y="126"/>
                    </a:cubicBezTo>
                    <a:cubicBezTo>
                      <a:pt x="105" y="43"/>
                      <a:pt x="63" y="1"/>
                      <a:pt x="4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46"/>
              <p:cNvSpPr/>
              <p:nvPr/>
            </p:nvSpPr>
            <p:spPr>
              <a:xfrm>
                <a:off x="1763925" y="1000775"/>
                <a:ext cx="890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106" extrusionOk="0">
                    <a:moveTo>
                      <a:pt x="105" y="1"/>
                    </a:moveTo>
                    <a:cubicBezTo>
                      <a:pt x="21" y="1"/>
                      <a:pt x="0" y="42"/>
                      <a:pt x="0" y="63"/>
                    </a:cubicBezTo>
                    <a:cubicBezTo>
                      <a:pt x="0" y="105"/>
                      <a:pt x="189" y="105"/>
                      <a:pt x="251" y="105"/>
                    </a:cubicBezTo>
                    <a:cubicBezTo>
                      <a:pt x="293" y="105"/>
                      <a:pt x="356" y="63"/>
                      <a:pt x="356" y="42"/>
                    </a:cubicBezTo>
                    <a:cubicBezTo>
                      <a:pt x="356" y="22"/>
                      <a:pt x="168" y="1"/>
                      <a:pt x="1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46"/>
              <p:cNvSpPr/>
              <p:nvPr/>
            </p:nvSpPr>
            <p:spPr>
              <a:xfrm>
                <a:off x="1748225" y="1001300"/>
                <a:ext cx="8925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357" h="106" extrusionOk="0">
                    <a:moveTo>
                      <a:pt x="105" y="1"/>
                    </a:moveTo>
                    <a:cubicBezTo>
                      <a:pt x="63" y="1"/>
                      <a:pt x="1" y="21"/>
                      <a:pt x="1" y="42"/>
                    </a:cubicBezTo>
                    <a:cubicBezTo>
                      <a:pt x="1" y="84"/>
                      <a:pt x="189" y="105"/>
                      <a:pt x="252" y="105"/>
                    </a:cubicBezTo>
                    <a:cubicBezTo>
                      <a:pt x="314" y="105"/>
                      <a:pt x="356" y="42"/>
                      <a:pt x="356" y="21"/>
                    </a:cubicBezTo>
                    <a:cubicBezTo>
                      <a:pt x="356" y="1"/>
                      <a:pt x="168" y="1"/>
                      <a:pt x="1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46"/>
              <p:cNvSpPr/>
              <p:nvPr/>
            </p:nvSpPr>
            <p:spPr>
              <a:xfrm>
                <a:off x="1681275" y="1002350"/>
                <a:ext cx="840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336" h="106" extrusionOk="0">
                    <a:moveTo>
                      <a:pt x="105" y="0"/>
                    </a:moveTo>
                    <a:cubicBezTo>
                      <a:pt x="42" y="0"/>
                      <a:pt x="0" y="42"/>
                      <a:pt x="0" y="63"/>
                    </a:cubicBezTo>
                    <a:cubicBezTo>
                      <a:pt x="0" y="84"/>
                      <a:pt x="168" y="105"/>
                      <a:pt x="231" y="105"/>
                    </a:cubicBezTo>
                    <a:cubicBezTo>
                      <a:pt x="314" y="105"/>
                      <a:pt x="335" y="63"/>
                      <a:pt x="335" y="21"/>
                    </a:cubicBezTo>
                    <a:cubicBezTo>
                      <a:pt x="335" y="0"/>
                      <a:pt x="147" y="0"/>
                      <a:pt x="1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46"/>
              <p:cNvSpPr/>
              <p:nvPr/>
            </p:nvSpPr>
            <p:spPr>
              <a:xfrm>
                <a:off x="5563650" y="1169725"/>
                <a:ext cx="4200" cy="7875"/>
              </a:xfrm>
              <a:custGeom>
                <a:avLst/>
                <a:gdLst/>
                <a:ahLst/>
                <a:cxnLst/>
                <a:rect l="l" t="t" r="r" b="b"/>
                <a:pathLst>
                  <a:path w="168" h="315" extrusionOk="0">
                    <a:moveTo>
                      <a:pt x="105" y="1"/>
                    </a:moveTo>
                    <a:cubicBezTo>
                      <a:pt x="84" y="1"/>
                      <a:pt x="0" y="189"/>
                      <a:pt x="21" y="252"/>
                    </a:cubicBezTo>
                    <a:cubicBezTo>
                      <a:pt x="63" y="294"/>
                      <a:pt x="105" y="315"/>
                      <a:pt x="126" y="315"/>
                    </a:cubicBezTo>
                    <a:cubicBezTo>
                      <a:pt x="168" y="315"/>
                      <a:pt x="168" y="168"/>
                      <a:pt x="168" y="106"/>
                    </a:cubicBezTo>
                    <a:cubicBezTo>
                      <a:pt x="168" y="43"/>
                      <a:pt x="126" y="1"/>
                      <a:pt x="1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" name="Google Shape;1797;p46"/>
              <p:cNvSpPr/>
              <p:nvPr/>
            </p:nvSpPr>
            <p:spPr>
              <a:xfrm>
                <a:off x="5561025" y="1006000"/>
                <a:ext cx="8325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333" h="180" extrusionOk="0">
                    <a:moveTo>
                      <a:pt x="210" y="1"/>
                    </a:moveTo>
                    <a:lnTo>
                      <a:pt x="105" y="22"/>
                    </a:lnTo>
                    <a:cubicBezTo>
                      <a:pt x="1" y="64"/>
                      <a:pt x="126" y="147"/>
                      <a:pt x="231" y="168"/>
                    </a:cubicBezTo>
                    <a:cubicBezTo>
                      <a:pt x="250" y="176"/>
                      <a:pt x="265" y="179"/>
                      <a:pt x="277" y="179"/>
                    </a:cubicBezTo>
                    <a:cubicBezTo>
                      <a:pt x="332" y="179"/>
                      <a:pt x="317" y="108"/>
                      <a:pt x="231" y="22"/>
                    </a:cubicBezTo>
                    <a:lnTo>
                      <a:pt x="21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" name="Google Shape;1798;p46"/>
              <p:cNvSpPr/>
              <p:nvPr/>
            </p:nvSpPr>
            <p:spPr>
              <a:xfrm>
                <a:off x="1760775" y="1066175"/>
                <a:ext cx="8400" cy="2250"/>
              </a:xfrm>
              <a:custGeom>
                <a:avLst/>
                <a:gdLst/>
                <a:ahLst/>
                <a:cxnLst/>
                <a:rect l="l" t="t" r="r" b="b"/>
                <a:pathLst>
                  <a:path w="336" h="90" extrusionOk="0">
                    <a:moveTo>
                      <a:pt x="105" y="0"/>
                    </a:moveTo>
                    <a:cubicBezTo>
                      <a:pt x="64" y="0"/>
                      <a:pt x="1" y="21"/>
                      <a:pt x="1" y="42"/>
                    </a:cubicBezTo>
                    <a:cubicBezTo>
                      <a:pt x="1" y="59"/>
                      <a:pt x="124" y="89"/>
                      <a:pt x="193" y="89"/>
                    </a:cubicBezTo>
                    <a:cubicBezTo>
                      <a:pt x="210" y="89"/>
                      <a:pt x="223" y="88"/>
                      <a:pt x="231" y="84"/>
                    </a:cubicBezTo>
                    <a:cubicBezTo>
                      <a:pt x="315" y="84"/>
                      <a:pt x="336" y="42"/>
                      <a:pt x="336" y="21"/>
                    </a:cubicBezTo>
                    <a:cubicBezTo>
                      <a:pt x="336" y="0"/>
                      <a:pt x="168" y="0"/>
                      <a:pt x="1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46"/>
              <p:cNvSpPr/>
              <p:nvPr/>
            </p:nvSpPr>
            <p:spPr>
              <a:xfrm>
                <a:off x="5792750" y="940625"/>
                <a:ext cx="2650" cy="945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378" extrusionOk="0">
                    <a:moveTo>
                      <a:pt x="22" y="0"/>
                    </a:moveTo>
                    <a:cubicBezTo>
                      <a:pt x="1" y="0"/>
                      <a:pt x="1" y="168"/>
                      <a:pt x="1" y="251"/>
                    </a:cubicBezTo>
                    <a:cubicBezTo>
                      <a:pt x="1" y="335"/>
                      <a:pt x="1" y="377"/>
                      <a:pt x="22" y="377"/>
                    </a:cubicBezTo>
                    <a:cubicBezTo>
                      <a:pt x="43" y="377"/>
                      <a:pt x="106" y="210"/>
                      <a:pt x="106" y="126"/>
                    </a:cubicBezTo>
                    <a:cubicBezTo>
                      <a:pt x="106" y="42"/>
                      <a:pt x="43" y="0"/>
                      <a:pt x="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46"/>
              <p:cNvSpPr/>
              <p:nvPr/>
            </p:nvSpPr>
            <p:spPr>
              <a:xfrm>
                <a:off x="1818325" y="1088000"/>
                <a:ext cx="8400" cy="2775"/>
              </a:xfrm>
              <a:custGeom>
                <a:avLst/>
                <a:gdLst/>
                <a:ahLst/>
                <a:cxnLst/>
                <a:rect l="l" t="t" r="r" b="b"/>
                <a:pathLst>
                  <a:path w="336" h="111" extrusionOk="0">
                    <a:moveTo>
                      <a:pt x="150" y="0"/>
                    </a:moveTo>
                    <a:cubicBezTo>
                      <a:pt x="133" y="0"/>
                      <a:pt x="117" y="2"/>
                      <a:pt x="105" y="6"/>
                    </a:cubicBezTo>
                    <a:cubicBezTo>
                      <a:pt x="21" y="6"/>
                      <a:pt x="0" y="48"/>
                      <a:pt x="0" y="90"/>
                    </a:cubicBezTo>
                    <a:cubicBezTo>
                      <a:pt x="0" y="110"/>
                      <a:pt x="189" y="110"/>
                      <a:pt x="231" y="110"/>
                    </a:cubicBezTo>
                    <a:cubicBezTo>
                      <a:pt x="293" y="110"/>
                      <a:pt x="335" y="90"/>
                      <a:pt x="335" y="48"/>
                    </a:cubicBezTo>
                    <a:cubicBezTo>
                      <a:pt x="335" y="31"/>
                      <a:pt x="226" y="0"/>
                      <a:pt x="1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" name="Google Shape;1801;p46"/>
              <p:cNvSpPr/>
              <p:nvPr/>
            </p:nvSpPr>
            <p:spPr>
              <a:xfrm>
                <a:off x="5672975" y="943250"/>
                <a:ext cx="212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85" h="168" extrusionOk="0">
                    <a:moveTo>
                      <a:pt x="42" y="0"/>
                    </a:moveTo>
                    <a:cubicBezTo>
                      <a:pt x="42" y="0"/>
                      <a:pt x="21" y="105"/>
                      <a:pt x="0" y="126"/>
                    </a:cubicBezTo>
                    <a:cubicBezTo>
                      <a:pt x="0" y="146"/>
                      <a:pt x="42" y="167"/>
                      <a:pt x="42" y="167"/>
                    </a:cubicBezTo>
                    <a:cubicBezTo>
                      <a:pt x="84" y="167"/>
                      <a:pt x="84" y="63"/>
                      <a:pt x="84" y="42"/>
                    </a:cubicBezTo>
                    <a:cubicBezTo>
                      <a:pt x="84" y="21"/>
                      <a:pt x="42" y="0"/>
                      <a:pt x="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46"/>
              <p:cNvSpPr/>
              <p:nvPr/>
            </p:nvSpPr>
            <p:spPr>
              <a:xfrm>
                <a:off x="5833575" y="925975"/>
                <a:ext cx="210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84" h="189" extrusionOk="0">
                    <a:moveTo>
                      <a:pt x="63" y="1"/>
                    </a:moveTo>
                    <a:cubicBezTo>
                      <a:pt x="42" y="1"/>
                      <a:pt x="0" y="84"/>
                      <a:pt x="0" y="126"/>
                    </a:cubicBezTo>
                    <a:cubicBezTo>
                      <a:pt x="0" y="168"/>
                      <a:pt x="63" y="189"/>
                      <a:pt x="63" y="189"/>
                    </a:cubicBezTo>
                    <a:cubicBezTo>
                      <a:pt x="84" y="189"/>
                      <a:pt x="84" y="84"/>
                      <a:pt x="84" y="63"/>
                    </a:cubicBezTo>
                    <a:cubicBezTo>
                      <a:pt x="84" y="21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46"/>
              <p:cNvSpPr/>
              <p:nvPr/>
            </p:nvSpPr>
            <p:spPr>
              <a:xfrm>
                <a:off x="1701150" y="1011775"/>
                <a:ext cx="5250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210" h="84" extrusionOk="0">
                    <a:moveTo>
                      <a:pt x="84" y="0"/>
                    </a:moveTo>
                    <a:cubicBezTo>
                      <a:pt x="21" y="0"/>
                      <a:pt x="0" y="21"/>
                      <a:pt x="0" y="21"/>
                    </a:cubicBezTo>
                    <a:cubicBezTo>
                      <a:pt x="0" y="42"/>
                      <a:pt x="84" y="84"/>
                      <a:pt x="126" y="84"/>
                    </a:cubicBezTo>
                    <a:cubicBezTo>
                      <a:pt x="189" y="84"/>
                      <a:pt x="210" y="21"/>
                      <a:pt x="210" y="21"/>
                    </a:cubicBezTo>
                    <a:cubicBezTo>
                      <a:pt x="210" y="0"/>
                      <a:pt x="105" y="0"/>
                      <a:pt x="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46"/>
              <p:cNvSpPr/>
              <p:nvPr/>
            </p:nvSpPr>
            <p:spPr>
              <a:xfrm>
                <a:off x="1827725" y="1055250"/>
                <a:ext cx="4225" cy="3625"/>
              </a:xfrm>
              <a:custGeom>
                <a:avLst/>
                <a:gdLst/>
                <a:ahLst/>
                <a:cxnLst/>
                <a:rect l="l" t="t" r="r" b="b"/>
                <a:pathLst>
                  <a:path w="169" h="145" extrusionOk="0">
                    <a:moveTo>
                      <a:pt x="51" y="0"/>
                    </a:moveTo>
                    <a:cubicBezTo>
                      <a:pt x="20" y="0"/>
                      <a:pt x="1" y="19"/>
                      <a:pt x="1" y="19"/>
                    </a:cubicBezTo>
                    <a:lnTo>
                      <a:pt x="106" y="123"/>
                    </a:lnTo>
                    <a:cubicBezTo>
                      <a:pt x="147" y="144"/>
                      <a:pt x="168" y="144"/>
                      <a:pt x="168" y="144"/>
                    </a:cubicBezTo>
                    <a:cubicBezTo>
                      <a:pt x="168" y="144"/>
                      <a:pt x="127" y="60"/>
                      <a:pt x="106" y="19"/>
                    </a:cubicBezTo>
                    <a:cubicBezTo>
                      <a:pt x="85" y="5"/>
                      <a:pt x="66" y="0"/>
                      <a:pt x="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1805;p46"/>
              <p:cNvSpPr/>
              <p:nvPr/>
            </p:nvSpPr>
            <p:spPr>
              <a:xfrm>
                <a:off x="1779600" y="1056675"/>
                <a:ext cx="4225" cy="3225"/>
              </a:xfrm>
              <a:custGeom>
                <a:avLst/>
                <a:gdLst/>
                <a:ahLst/>
                <a:cxnLst/>
                <a:rect l="l" t="t" r="r" b="b"/>
                <a:pathLst>
                  <a:path w="169" h="129" extrusionOk="0">
                    <a:moveTo>
                      <a:pt x="145" y="0"/>
                    </a:moveTo>
                    <a:cubicBezTo>
                      <a:pt x="130" y="0"/>
                      <a:pt x="59" y="69"/>
                      <a:pt x="22" y="87"/>
                    </a:cubicBezTo>
                    <a:cubicBezTo>
                      <a:pt x="1" y="108"/>
                      <a:pt x="1" y="129"/>
                      <a:pt x="1" y="129"/>
                    </a:cubicBezTo>
                    <a:cubicBezTo>
                      <a:pt x="43" y="129"/>
                      <a:pt x="106" y="87"/>
                      <a:pt x="147" y="87"/>
                    </a:cubicBezTo>
                    <a:cubicBezTo>
                      <a:pt x="168" y="66"/>
                      <a:pt x="147" y="3"/>
                      <a:pt x="147" y="3"/>
                    </a:cubicBezTo>
                    <a:cubicBezTo>
                      <a:pt x="147" y="1"/>
                      <a:pt x="146" y="0"/>
                      <a:pt x="1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46"/>
              <p:cNvSpPr/>
              <p:nvPr/>
            </p:nvSpPr>
            <p:spPr>
              <a:xfrm>
                <a:off x="1693300" y="1038450"/>
                <a:ext cx="2125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189" extrusionOk="0">
                    <a:moveTo>
                      <a:pt x="42" y="0"/>
                    </a:moveTo>
                    <a:cubicBezTo>
                      <a:pt x="1" y="0"/>
                      <a:pt x="1" y="105"/>
                      <a:pt x="1" y="126"/>
                    </a:cubicBezTo>
                    <a:cubicBezTo>
                      <a:pt x="1" y="168"/>
                      <a:pt x="42" y="188"/>
                      <a:pt x="42" y="188"/>
                    </a:cubicBezTo>
                    <a:cubicBezTo>
                      <a:pt x="42" y="188"/>
                      <a:pt x="63" y="105"/>
                      <a:pt x="84" y="63"/>
                    </a:cubicBezTo>
                    <a:cubicBezTo>
                      <a:pt x="84" y="21"/>
                      <a:pt x="42" y="0"/>
                      <a:pt x="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46"/>
              <p:cNvSpPr/>
              <p:nvPr/>
            </p:nvSpPr>
            <p:spPr>
              <a:xfrm>
                <a:off x="5817350" y="912375"/>
                <a:ext cx="2125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189" extrusionOk="0">
                    <a:moveTo>
                      <a:pt x="63" y="1"/>
                    </a:moveTo>
                    <a:cubicBezTo>
                      <a:pt x="63" y="1"/>
                      <a:pt x="21" y="84"/>
                      <a:pt x="0" y="126"/>
                    </a:cubicBezTo>
                    <a:cubicBezTo>
                      <a:pt x="0" y="147"/>
                      <a:pt x="63" y="189"/>
                      <a:pt x="63" y="189"/>
                    </a:cubicBezTo>
                    <a:cubicBezTo>
                      <a:pt x="84" y="189"/>
                      <a:pt x="84" y="84"/>
                      <a:pt x="84" y="42"/>
                    </a:cubicBezTo>
                    <a:cubicBezTo>
                      <a:pt x="84" y="21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46"/>
              <p:cNvSpPr/>
              <p:nvPr/>
            </p:nvSpPr>
            <p:spPr>
              <a:xfrm>
                <a:off x="1961125" y="781600"/>
                <a:ext cx="3675" cy="3275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31" extrusionOk="0">
                    <a:moveTo>
                      <a:pt x="147" y="1"/>
                    </a:moveTo>
                    <a:lnTo>
                      <a:pt x="147" y="1"/>
                    </a:lnTo>
                    <a:cubicBezTo>
                      <a:pt x="147" y="1"/>
                      <a:pt x="42" y="22"/>
                      <a:pt x="21" y="42"/>
                    </a:cubicBezTo>
                    <a:cubicBezTo>
                      <a:pt x="0" y="84"/>
                      <a:pt x="21" y="126"/>
                      <a:pt x="21" y="126"/>
                    </a:cubicBezTo>
                    <a:cubicBezTo>
                      <a:pt x="21" y="129"/>
                      <a:pt x="23" y="130"/>
                      <a:pt x="26" y="130"/>
                    </a:cubicBezTo>
                    <a:cubicBezTo>
                      <a:pt x="43" y="130"/>
                      <a:pt x="108" y="79"/>
                      <a:pt x="126" y="42"/>
                    </a:cubicBezTo>
                    <a:cubicBezTo>
                      <a:pt x="147" y="22"/>
                      <a:pt x="147" y="1"/>
                      <a:pt x="14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46"/>
              <p:cNvSpPr/>
              <p:nvPr/>
            </p:nvSpPr>
            <p:spPr>
              <a:xfrm>
                <a:off x="5751950" y="992925"/>
                <a:ext cx="4225" cy="3250"/>
              </a:xfrm>
              <a:custGeom>
                <a:avLst/>
                <a:gdLst/>
                <a:ahLst/>
                <a:cxnLst/>
                <a:rect l="l" t="t" r="r" b="b"/>
                <a:pathLst>
                  <a:path w="169" h="130" extrusionOk="0">
                    <a:moveTo>
                      <a:pt x="168" y="1"/>
                    </a:moveTo>
                    <a:cubicBezTo>
                      <a:pt x="168" y="1"/>
                      <a:pt x="64" y="43"/>
                      <a:pt x="22" y="43"/>
                    </a:cubicBezTo>
                    <a:cubicBezTo>
                      <a:pt x="1" y="64"/>
                      <a:pt x="22" y="126"/>
                      <a:pt x="22" y="126"/>
                    </a:cubicBezTo>
                    <a:cubicBezTo>
                      <a:pt x="22" y="129"/>
                      <a:pt x="23" y="130"/>
                      <a:pt x="25" y="130"/>
                    </a:cubicBezTo>
                    <a:cubicBezTo>
                      <a:pt x="39" y="130"/>
                      <a:pt x="108" y="61"/>
                      <a:pt x="126" y="43"/>
                    </a:cubicBezTo>
                    <a:cubicBezTo>
                      <a:pt x="168" y="22"/>
                      <a:pt x="168" y="1"/>
                      <a:pt x="1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46"/>
              <p:cNvSpPr/>
              <p:nvPr/>
            </p:nvSpPr>
            <p:spPr>
              <a:xfrm>
                <a:off x="5756150" y="989175"/>
                <a:ext cx="3675" cy="3775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51" extrusionOk="0">
                    <a:moveTo>
                      <a:pt x="123" y="1"/>
                    </a:moveTo>
                    <a:cubicBezTo>
                      <a:pt x="108" y="1"/>
                      <a:pt x="40" y="69"/>
                      <a:pt x="21" y="88"/>
                    </a:cubicBezTo>
                    <a:cubicBezTo>
                      <a:pt x="0" y="109"/>
                      <a:pt x="0" y="151"/>
                      <a:pt x="0" y="151"/>
                    </a:cubicBezTo>
                    <a:cubicBezTo>
                      <a:pt x="0" y="151"/>
                      <a:pt x="105" y="88"/>
                      <a:pt x="126" y="88"/>
                    </a:cubicBezTo>
                    <a:cubicBezTo>
                      <a:pt x="147" y="67"/>
                      <a:pt x="126" y="46"/>
                      <a:pt x="126" y="4"/>
                    </a:cubicBezTo>
                    <a:cubicBezTo>
                      <a:pt x="126" y="2"/>
                      <a:pt x="125" y="1"/>
                      <a:pt x="12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46"/>
              <p:cNvSpPr/>
              <p:nvPr/>
            </p:nvSpPr>
            <p:spPr>
              <a:xfrm>
                <a:off x="1776475" y="1059900"/>
                <a:ext cx="420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50" extrusionOk="0">
                    <a:moveTo>
                      <a:pt x="168" y="0"/>
                    </a:moveTo>
                    <a:cubicBezTo>
                      <a:pt x="168" y="0"/>
                      <a:pt x="63" y="63"/>
                      <a:pt x="21" y="63"/>
                    </a:cubicBezTo>
                    <a:cubicBezTo>
                      <a:pt x="0" y="84"/>
                      <a:pt x="21" y="146"/>
                      <a:pt x="21" y="146"/>
                    </a:cubicBezTo>
                    <a:cubicBezTo>
                      <a:pt x="21" y="149"/>
                      <a:pt x="22" y="150"/>
                      <a:pt x="24" y="150"/>
                    </a:cubicBezTo>
                    <a:cubicBezTo>
                      <a:pt x="39" y="150"/>
                      <a:pt x="107" y="81"/>
                      <a:pt x="126" y="63"/>
                    </a:cubicBezTo>
                    <a:cubicBezTo>
                      <a:pt x="168" y="42"/>
                      <a:pt x="168" y="0"/>
                      <a:pt x="1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46"/>
              <p:cNvSpPr/>
              <p:nvPr/>
            </p:nvSpPr>
            <p:spPr>
              <a:xfrm>
                <a:off x="5670350" y="1027450"/>
                <a:ext cx="21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5" h="190" extrusionOk="0">
                    <a:moveTo>
                      <a:pt x="43" y="1"/>
                    </a:moveTo>
                    <a:cubicBezTo>
                      <a:pt x="22" y="1"/>
                      <a:pt x="1" y="84"/>
                      <a:pt x="1" y="126"/>
                    </a:cubicBezTo>
                    <a:cubicBezTo>
                      <a:pt x="1" y="147"/>
                      <a:pt x="43" y="189"/>
                      <a:pt x="43" y="189"/>
                    </a:cubicBezTo>
                    <a:cubicBezTo>
                      <a:pt x="85" y="189"/>
                      <a:pt x="85" y="84"/>
                      <a:pt x="85" y="43"/>
                    </a:cubicBezTo>
                    <a:cubicBezTo>
                      <a:pt x="85" y="22"/>
                      <a:pt x="43" y="1"/>
                      <a:pt x="4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46"/>
              <p:cNvSpPr/>
              <p:nvPr/>
            </p:nvSpPr>
            <p:spPr>
              <a:xfrm>
                <a:off x="1844475" y="1086050"/>
                <a:ext cx="2125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189" extrusionOk="0">
                    <a:moveTo>
                      <a:pt x="63" y="0"/>
                    </a:moveTo>
                    <a:cubicBezTo>
                      <a:pt x="63" y="0"/>
                      <a:pt x="21" y="105"/>
                      <a:pt x="1" y="126"/>
                    </a:cubicBezTo>
                    <a:cubicBezTo>
                      <a:pt x="1" y="168"/>
                      <a:pt x="63" y="188"/>
                      <a:pt x="63" y="188"/>
                    </a:cubicBezTo>
                    <a:cubicBezTo>
                      <a:pt x="84" y="188"/>
                      <a:pt x="84" y="84"/>
                      <a:pt x="84" y="63"/>
                    </a:cubicBezTo>
                    <a:cubicBezTo>
                      <a:pt x="84" y="21"/>
                      <a:pt x="63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46"/>
              <p:cNvSpPr/>
              <p:nvPr/>
            </p:nvSpPr>
            <p:spPr>
              <a:xfrm>
                <a:off x="1777000" y="1088125"/>
                <a:ext cx="21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5" h="190" extrusionOk="0">
                    <a:moveTo>
                      <a:pt x="63" y="1"/>
                    </a:moveTo>
                    <a:cubicBezTo>
                      <a:pt x="63" y="1"/>
                      <a:pt x="42" y="85"/>
                      <a:pt x="0" y="126"/>
                    </a:cubicBezTo>
                    <a:cubicBezTo>
                      <a:pt x="0" y="168"/>
                      <a:pt x="63" y="189"/>
                      <a:pt x="63" y="189"/>
                    </a:cubicBezTo>
                    <a:cubicBezTo>
                      <a:pt x="84" y="189"/>
                      <a:pt x="84" y="85"/>
                      <a:pt x="84" y="43"/>
                    </a:cubicBezTo>
                    <a:cubicBezTo>
                      <a:pt x="84" y="22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15" name="Google Shape;1815;p46"/>
            <p:cNvSpPr/>
            <p:nvPr/>
          </p:nvSpPr>
          <p:spPr>
            <a:xfrm rot="10800000">
              <a:off x="-1433796" y="3962166"/>
              <a:ext cx="4380573" cy="547662"/>
            </a:xfrm>
            <a:custGeom>
              <a:avLst/>
              <a:gdLst/>
              <a:ahLst/>
              <a:cxnLst/>
              <a:rect l="l" t="t" r="r" b="b"/>
              <a:pathLst>
                <a:path w="162892" h="16621" extrusionOk="0">
                  <a:moveTo>
                    <a:pt x="145127" y="1055"/>
                  </a:moveTo>
                  <a:cubicBezTo>
                    <a:pt x="145303" y="1055"/>
                    <a:pt x="145480" y="1111"/>
                    <a:pt x="145650" y="1179"/>
                  </a:cubicBezTo>
                  <a:cubicBezTo>
                    <a:pt x="145336" y="1179"/>
                    <a:pt x="145002" y="1200"/>
                    <a:pt x="144688" y="1200"/>
                  </a:cubicBezTo>
                  <a:cubicBezTo>
                    <a:pt x="144831" y="1095"/>
                    <a:pt x="144979" y="1055"/>
                    <a:pt x="145127" y="1055"/>
                  </a:cubicBezTo>
                  <a:close/>
                  <a:moveTo>
                    <a:pt x="151556" y="1092"/>
                  </a:moveTo>
                  <a:cubicBezTo>
                    <a:pt x="151626" y="1092"/>
                    <a:pt x="151676" y="1161"/>
                    <a:pt x="151676" y="1179"/>
                  </a:cubicBezTo>
                  <a:cubicBezTo>
                    <a:pt x="151676" y="1200"/>
                    <a:pt x="151613" y="1242"/>
                    <a:pt x="151572" y="1242"/>
                  </a:cubicBezTo>
                  <a:cubicBezTo>
                    <a:pt x="151509" y="1242"/>
                    <a:pt x="151321" y="1200"/>
                    <a:pt x="151300" y="1179"/>
                  </a:cubicBezTo>
                  <a:cubicBezTo>
                    <a:pt x="151300" y="1158"/>
                    <a:pt x="151488" y="1117"/>
                    <a:pt x="151530" y="1096"/>
                  </a:cubicBezTo>
                  <a:cubicBezTo>
                    <a:pt x="151539" y="1093"/>
                    <a:pt x="151548" y="1092"/>
                    <a:pt x="151556" y="1092"/>
                  </a:cubicBezTo>
                  <a:close/>
                  <a:moveTo>
                    <a:pt x="153915" y="1200"/>
                  </a:moveTo>
                  <a:cubicBezTo>
                    <a:pt x="153915" y="1200"/>
                    <a:pt x="153936" y="1305"/>
                    <a:pt x="153936" y="1347"/>
                  </a:cubicBezTo>
                  <a:cubicBezTo>
                    <a:pt x="153936" y="1368"/>
                    <a:pt x="153894" y="1389"/>
                    <a:pt x="153894" y="1389"/>
                  </a:cubicBezTo>
                  <a:cubicBezTo>
                    <a:pt x="153873" y="1389"/>
                    <a:pt x="153873" y="1368"/>
                    <a:pt x="153873" y="1347"/>
                  </a:cubicBezTo>
                  <a:cubicBezTo>
                    <a:pt x="153873" y="1305"/>
                    <a:pt x="153894" y="1242"/>
                    <a:pt x="153915" y="1200"/>
                  </a:cubicBezTo>
                  <a:close/>
                  <a:moveTo>
                    <a:pt x="139603" y="1389"/>
                  </a:moveTo>
                  <a:cubicBezTo>
                    <a:pt x="139666" y="1389"/>
                    <a:pt x="139687" y="1451"/>
                    <a:pt x="139687" y="1451"/>
                  </a:cubicBezTo>
                  <a:cubicBezTo>
                    <a:pt x="139687" y="1472"/>
                    <a:pt x="139645" y="1472"/>
                    <a:pt x="139603" y="1472"/>
                  </a:cubicBezTo>
                  <a:cubicBezTo>
                    <a:pt x="139561" y="1472"/>
                    <a:pt x="139478" y="1451"/>
                    <a:pt x="139478" y="1409"/>
                  </a:cubicBezTo>
                  <a:cubicBezTo>
                    <a:pt x="139478" y="1389"/>
                    <a:pt x="139582" y="1389"/>
                    <a:pt x="139603" y="1389"/>
                  </a:cubicBezTo>
                  <a:close/>
                  <a:moveTo>
                    <a:pt x="154564" y="1409"/>
                  </a:moveTo>
                  <a:cubicBezTo>
                    <a:pt x="154626" y="1409"/>
                    <a:pt x="154815" y="1472"/>
                    <a:pt x="154815" y="1472"/>
                  </a:cubicBezTo>
                  <a:cubicBezTo>
                    <a:pt x="154815" y="1472"/>
                    <a:pt x="154647" y="1514"/>
                    <a:pt x="154606" y="1556"/>
                  </a:cubicBezTo>
                  <a:cubicBezTo>
                    <a:pt x="154599" y="1558"/>
                    <a:pt x="154592" y="1559"/>
                    <a:pt x="154584" y="1559"/>
                  </a:cubicBezTo>
                  <a:cubicBezTo>
                    <a:pt x="154525" y="1559"/>
                    <a:pt x="154459" y="1491"/>
                    <a:pt x="154459" y="1472"/>
                  </a:cubicBezTo>
                  <a:cubicBezTo>
                    <a:pt x="154459" y="1451"/>
                    <a:pt x="154522" y="1409"/>
                    <a:pt x="154564" y="1409"/>
                  </a:cubicBezTo>
                  <a:close/>
                  <a:moveTo>
                    <a:pt x="155401" y="1598"/>
                  </a:moveTo>
                  <a:cubicBezTo>
                    <a:pt x="155463" y="1598"/>
                    <a:pt x="155673" y="1661"/>
                    <a:pt x="155694" y="1661"/>
                  </a:cubicBezTo>
                  <a:cubicBezTo>
                    <a:pt x="155694" y="1661"/>
                    <a:pt x="155484" y="1681"/>
                    <a:pt x="155401" y="1681"/>
                  </a:cubicBezTo>
                  <a:cubicBezTo>
                    <a:pt x="155338" y="1681"/>
                    <a:pt x="155275" y="1640"/>
                    <a:pt x="155275" y="1619"/>
                  </a:cubicBezTo>
                  <a:cubicBezTo>
                    <a:pt x="155275" y="1619"/>
                    <a:pt x="155338" y="1598"/>
                    <a:pt x="155401" y="1598"/>
                  </a:cubicBezTo>
                  <a:close/>
                  <a:moveTo>
                    <a:pt x="156171" y="1754"/>
                  </a:moveTo>
                  <a:cubicBezTo>
                    <a:pt x="156225" y="1754"/>
                    <a:pt x="156279" y="1811"/>
                    <a:pt x="156279" y="1828"/>
                  </a:cubicBezTo>
                  <a:cubicBezTo>
                    <a:pt x="156279" y="1870"/>
                    <a:pt x="156217" y="1891"/>
                    <a:pt x="156175" y="1891"/>
                  </a:cubicBezTo>
                  <a:cubicBezTo>
                    <a:pt x="156091" y="1891"/>
                    <a:pt x="155903" y="1870"/>
                    <a:pt x="155924" y="1828"/>
                  </a:cubicBezTo>
                  <a:cubicBezTo>
                    <a:pt x="155924" y="1828"/>
                    <a:pt x="156091" y="1786"/>
                    <a:pt x="156133" y="1765"/>
                  </a:cubicBezTo>
                  <a:cubicBezTo>
                    <a:pt x="156145" y="1757"/>
                    <a:pt x="156158" y="1754"/>
                    <a:pt x="156171" y="1754"/>
                  </a:cubicBezTo>
                  <a:close/>
                  <a:moveTo>
                    <a:pt x="136109" y="1828"/>
                  </a:moveTo>
                  <a:cubicBezTo>
                    <a:pt x="136151" y="1828"/>
                    <a:pt x="136339" y="1870"/>
                    <a:pt x="136339" y="1891"/>
                  </a:cubicBezTo>
                  <a:cubicBezTo>
                    <a:pt x="136339" y="1891"/>
                    <a:pt x="136193" y="1933"/>
                    <a:pt x="136130" y="1974"/>
                  </a:cubicBezTo>
                  <a:cubicBezTo>
                    <a:pt x="136125" y="1977"/>
                    <a:pt x="136120" y="1978"/>
                    <a:pt x="136115" y="1978"/>
                  </a:cubicBezTo>
                  <a:cubicBezTo>
                    <a:pt x="136071" y="1978"/>
                    <a:pt x="136004" y="1909"/>
                    <a:pt x="136004" y="1891"/>
                  </a:cubicBezTo>
                  <a:cubicBezTo>
                    <a:pt x="136004" y="1870"/>
                    <a:pt x="136046" y="1828"/>
                    <a:pt x="136109" y="1828"/>
                  </a:cubicBezTo>
                  <a:close/>
                  <a:moveTo>
                    <a:pt x="142533" y="1870"/>
                  </a:moveTo>
                  <a:cubicBezTo>
                    <a:pt x="142595" y="1870"/>
                    <a:pt x="142784" y="1912"/>
                    <a:pt x="142784" y="1912"/>
                  </a:cubicBezTo>
                  <a:cubicBezTo>
                    <a:pt x="142784" y="1912"/>
                    <a:pt x="142616" y="1974"/>
                    <a:pt x="142574" y="1995"/>
                  </a:cubicBezTo>
                  <a:cubicBezTo>
                    <a:pt x="142568" y="1998"/>
                    <a:pt x="142560" y="1999"/>
                    <a:pt x="142553" y="1999"/>
                  </a:cubicBezTo>
                  <a:cubicBezTo>
                    <a:pt x="142494" y="1999"/>
                    <a:pt x="142428" y="1930"/>
                    <a:pt x="142428" y="1912"/>
                  </a:cubicBezTo>
                  <a:cubicBezTo>
                    <a:pt x="142428" y="1891"/>
                    <a:pt x="142491" y="1870"/>
                    <a:pt x="142533" y="1870"/>
                  </a:cubicBezTo>
                  <a:close/>
                  <a:moveTo>
                    <a:pt x="141405" y="1892"/>
                  </a:moveTo>
                  <a:cubicBezTo>
                    <a:pt x="141583" y="1892"/>
                    <a:pt x="141765" y="1948"/>
                    <a:pt x="141947" y="2016"/>
                  </a:cubicBezTo>
                  <a:cubicBezTo>
                    <a:pt x="141633" y="2016"/>
                    <a:pt x="141277" y="2016"/>
                    <a:pt x="140963" y="2037"/>
                  </a:cubicBezTo>
                  <a:cubicBezTo>
                    <a:pt x="141107" y="1932"/>
                    <a:pt x="141255" y="1892"/>
                    <a:pt x="141405" y="1892"/>
                  </a:cubicBezTo>
                  <a:close/>
                  <a:moveTo>
                    <a:pt x="145211" y="1661"/>
                  </a:moveTo>
                  <a:lnTo>
                    <a:pt x="145859" y="1891"/>
                  </a:lnTo>
                  <a:lnTo>
                    <a:pt x="146278" y="2079"/>
                  </a:lnTo>
                  <a:cubicBezTo>
                    <a:pt x="146509" y="2054"/>
                    <a:pt x="146652" y="2043"/>
                    <a:pt x="146704" y="2043"/>
                  </a:cubicBezTo>
                  <a:cubicBezTo>
                    <a:pt x="146783" y="2043"/>
                    <a:pt x="146645" y="2070"/>
                    <a:pt x="146278" y="2121"/>
                  </a:cubicBezTo>
                  <a:lnTo>
                    <a:pt x="145190" y="2121"/>
                  </a:lnTo>
                  <a:cubicBezTo>
                    <a:pt x="144583" y="2016"/>
                    <a:pt x="144081" y="1870"/>
                    <a:pt x="144081" y="1828"/>
                  </a:cubicBezTo>
                  <a:cubicBezTo>
                    <a:pt x="144081" y="1807"/>
                    <a:pt x="144583" y="1723"/>
                    <a:pt x="145211" y="1661"/>
                  </a:cubicBezTo>
                  <a:close/>
                  <a:moveTo>
                    <a:pt x="139919" y="1931"/>
                  </a:moveTo>
                  <a:cubicBezTo>
                    <a:pt x="140099" y="1931"/>
                    <a:pt x="140117" y="2164"/>
                    <a:pt x="139939" y="2164"/>
                  </a:cubicBezTo>
                  <a:cubicBezTo>
                    <a:pt x="139932" y="2164"/>
                    <a:pt x="139925" y="2164"/>
                    <a:pt x="139917" y="2163"/>
                  </a:cubicBezTo>
                  <a:cubicBezTo>
                    <a:pt x="139687" y="2142"/>
                    <a:pt x="139499" y="2037"/>
                    <a:pt x="139499" y="2016"/>
                  </a:cubicBezTo>
                  <a:cubicBezTo>
                    <a:pt x="139499" y="1974"/>
                    <a:pt x="139687" y="1933"/>
                    <a:pt x="139896" y="1933"/>
                  </a:cubicBezTo>
                  <a:cubicBezTo>
                    <a:pt x="139904" y="1932"/>
                    <a:pt x="139911" y="1931"/>
                    <a:pt x="139919" y="1931"/>
                  </a:cubicBezTo>
                  <a:close/>
                  <a:moveTo>
                    <a:pt x="43618" y="4749"/>
                  </a:moveTo>
                  <a:cubicBezTo>
                    <a:pt x="45056" y="4749"/>
                    <a:pt x="46054" y="4768"/>
                    <a:pt x="46054" y="4799"/>
                  </a:cubicBezTo>
                  <a:cubicBezTo>
                    <a:pt x="46054" y="4820"/>
                    <a:pt x="44171" y="4862"/>
                    <a:pt x="41890" y="4925"/>
                  </a:cubicBezTo>
                  <a:lnTo>
                    <a:pt x="29922" y="5218"/>
                  </a:lnTo>
                  <a:cubicBezTo>
                    <a:pt x="28771" y="5239"/>
                    <a:pt x="27730" y="5249"/>
                    <a:pt x="26977" y="5249"/>
                  </a:cubicBezTo>
                  <a:cubicBezTo>
                    <a:pt x="26223" y="5249"/>
                    <a:pt x="25758" y="5239"/>
                    <a:pt x="25758" y="5218"/>
                  </a:cubicBezTo>
                  <a:lnTo>
                    <a:pt x="25758" y="5176"/>
                  </a:lnTo>
                  <a:lnTo>
                    <a:pt x="25779" y="5155"/>
                  </a:lnTo>
                  <a:cubicBezTo>
                    <a:pt x="25821" y="5134"/>
                    <a:pt x="27725" y="5071"/>
                    <a:pt x="30005" y="5029"/>
                  </a:cubicBezTo>
                  <a:lnTo>
                    <a:pt x="41890" y="4757"/>
                  </a:lnTo>
                  <a:cubicBezTo>
                    <a:pt x="42507" y="4752"/>
                    <a:pt x="43092" y="4749"/>
                    <a:pt x="43618" y="4749"/>
                  </a:cubicBezTo>
                  <a:close/>
                  <a:moveTo>
                    <a:pt x="156279" y="5699"/>
                  </a:moveTo>
                  <a:cubicBezTo>
                    <a:pt x="156300" y="5699"/>
                    <a:pt x="156405" y="5741"/>
                    <a:pt x="156405" y="5762"/>
                  </a:cubicBezTo>
                  <a:cubicBezTo>
                    <a:pt x="156405" y="5783"/>
                    <a:pt x="156300" y="5783"/>
                    <a:pt x="156279" y="5783"/>
                  </a:cubicBezTo>
                  <a:cubicBezTo>
                    <a:pt x="156217" y="5783"/>
                    <a:pt x="156196" y="5741"/>
                    <a:pt x="156196" y="5741"/>
                  </a:cubicBezTo>
                  <a:cubicBezTo>
                    <a:pt x="156196" y="5699"/>
                    <a:pt x="156238" y="5699"/>
                    <a:pt x="156279" y="5699"/>
                  </a:cubicBezTo>
                  <a:close/>
                  <a:moveTo>
                    <a:pt x="4855" y="5783"/>
                  </a:moveTo>
                  <a:cubicBezTo>
                    <a:pt x="5002" y="5783"/>
                    <a:pt x="5378" y="5803"/>
                    <a:pt x="5378" y="5845"/>
                  </a:cubicBezTo>
                  <a:cubicBezTo>
                    <a:pt x="5378" y="5866"/>
                    <a:pt x="5023" y="5908"/>
                    <a:pt x="4897" y="5908"/>
                  </a:cubicBezTo>
                  <a:cubicBezTo>
                    <a:pt x="4868" y="5916"/>
                    <a:pt x="4841" y="5920"/>
                    <a:pt x="4814" y="5920"/>
                  </a:cubicBezTo>
                  <a:cubicBezTo>
                    <a:pt x="4706" y="5920"/>
                    <a:pt x="4625" y="5862"/>
                    <a:pt x="4625" y="5845"/>
                  </a:cubicBezTo>
                  <a:cubicBezTo>
                    <a:pt x="4604" y="5803"/>
                    <a:pt x="4730" y="5783"/>
                    <a:pt x="4855" y="5783"/>
                  </a:cubicBezTo>
                  <a:close/>
                  <a:moveTo>
                    <a:pt x="153546" y="7035"/>
                  </a:moveTo>
                  <a:cubicBezTo>
                    <a:pt x="153623" y="7035"/>
                    <a:pt x="153706" y="7103"/>
                    <a:pt x="153706" y="7122"/>
                  </a:cubicBezTo>
                  <a:cubicBezTo>
                    <a:pt x="153706" y="7143"/>
                    <a:pt x="153622" y="7163"/>
                    <a:pt x="153517" y="7163"/>
                  </a:cubicBezTo>
                  <a:cubicBezTo>
                    <a:pt x="153413" y="7163"/>
                    <a:pt x="153162" y="7122"/>
                    <a:pt x="153162" y="7122"/>
                  </a:cubicBezTo>
                  <a:cubicBezTo>
                    <a:pt x="153162" y="7122"/>
                    <a:pt x="153413" y="7059"/>
                    <a:pt x="153517" y="7038"/>
                  </a:cubicBezTo>
                  <a:cubicBezTo>
                    <a:pt x="153527" y="7036"/>
                    <a:pt x="153536" y="7035"/>
                    <a:pt x="153546" y="7035"/>
                  </a:cubicBezTo>
                  <a:close/>
                  <a:moveTo>
                    <a:pt x="4813" y="7268"/>
                  </a:moveTo>
                  <a:cubicBezTo>
                    <a:pt x="5127" y="7268"/>
                    <a:pt x="5420" y="7310"/>
                    <a:pt x="5420" y="7331"/>
                  </a:cubicBezTo>
                  <a:cubicBezTo>
                    <a:pt x="5441" y="7352"/>
                    <a:pt x="5148" y="7415"/>
                    <a:pt x="4834" y="7456"/>
                  </a:cubicBezTo>
                  <a:cubicBezTo>
                    <a:pt x="4733" y="7475"/>
                    <a:pt x="4579" y="7483"/>
                    <a:pt x="4414" y="7483"/>
                  </a:cubicBezTo>
                  <a:cubicBezTo>
                    <a:pt x="4036" y="7483"/>
                    <a:pt x="3600" y="7444"/>
                    <a:pt x="3600" y="7415"/>
                  </a:cubicBezTo>
                  <a:cubicBezTo>
                    <a:pt x="3600" y="7352"/>
                    <a:pt x="4500" y="7268"/>
                    <a:pt x="4813" y="7268"/>
                  </a:cubicBezTo>
                  <a:close/>
                  <a:moveTo>
                    <a:pt x="2972" y="7666"/>
                  </a:moveTo>
                  <a:cubicBezTo>
                    <a:pt x="3077" y="7666"/>
                    <a:pt x="3349" y="7728"/>
                    <a:pt x="3349" y="7728"/>
                  </a:cubicBezTo>
                  <a:cubicBezTo>
                    <a:pt x="3349" y="7728"/>
                    <a:pt x="3077" y="7770"/>
                    <a:pt x="2972" y="7791"/>
                  </a:cubicBezTo>
                  <a:cubicBezTo>
                    <a:pt x="2952" y="7799"/>
                    <a:pt x="2933" y="7803"/>
                    <a:pt x="2916" y="7803"/>
                  </a:cubicBezTo>
                  <a:cubicBezTo>
                    <a:pt x="2845" y="7803"/>
                    <a:pt x="2805" y="7745"/>
                    <a:pt x="2805" y="7728"/>
                  </a:cubicBezTo>
                  <a:cubicBezTo>
                    <a:pt x="2805" y="7687"/>
                    <a:pt x="2867" y="7666"/>
                    <a:pt x="2972" y="7666"/>
                  </a:cubicBezTo>
                  <a:close/>
                  <a:moveTo>
                    <a:pt x="3139" y="8461"/>
                  </a:moveTo>
                  <a:cubicBezTo>
                    <a:pt x="3286" y="8461"/>
                    <a:pt x="3432" y="8482"/>
                    <a:pt x="3432" y="8503"/>
                  </a:cubicBezTo>
                  <a:cubicBezTo>
                    <a:pt x="3432" y="8503"/>
                    <a:pt x="3286" y="8524"/>
                    <a:pt x="3139" y="8524"/>
                  </a:cubicBezTo>
                  <a:cubicBezTo>
                    <a:pt x="2972" y="8524"/>
                    <a:pt x="2595" y="8503"/>
                    <a:pt x="2595" y="8503"/>
                  </a:cubicBezTo>
                  <a:cubicBezTo>
                    <a:pt x="2595" y="8482"/>
                    <a:pt x="2972" y="8461"/>
                    <a:pt x="3139" y="8461"/>
                  </a:cubicBezTo>
                  <a:close/>
                  <a:moveTo>
                    <a:pt x="4714" y="8517"/>
                  </a:moveTo>
                  <a:cubicBezTo>
                    <a:pt x="4832" y="8517"/>
                    <a:pt x="4933" y="8530"/>
                    <a:pt x="4960" y="8565"/>
                  </a:cubicBezTo>
                  <a:cubicBezTo>
                    <a:pt x="5014" y="8601"/>
                    <a:pt x="4697" y="8745"/>
                    <a:pt x="4487" y="8745"/>
                  </a:cubicBezTo>
                  <a:cubicBezTo>
                    <a:pt x="4453" y="8745"/>
                    <a:pt x="4421" y="8742"/>
                    <a:pt x="4395" y="8733"/>
                  </a:cubicBezTo>
                  <a:cubicBezTo>
                    <a:pt x="4207" y="8670"/>
                    <a:pt x="4165" y="8607"/>
                    <a:pt x="4290" y="8565"/>
                  </a:cubicBezTo>
                  <a:cubicBezTo>
                    <a:pt x="4363" y="8541"/>
                    <a:pt x="4554" y="8517"/>
                    <a:pt x="4714" y="8517"/>
                  </a:cubicBezTo>
                  <a:close/>
                  <a:moveTo>
                    <a:pt x="157472" y="9005"/>
                  </a:moveTo>
                  <a:cubicBezTo>
                    <a:pt x="157514" y="9005"/>
                    <a:pt x="157556" y="9047"/>
                    <a:pt x="157556" y="9047"/>
                  </a:cubicBezTo>
                  <a:cubicBezTo>
                    <a:pt x="157556" y="9088"/>
                    <a:pt x="157493" y="9088"/>
                    <a:pt x="157472" y="9088"/>
                  </a:cubicBezTo>
                  <a:cubicBezTo>
                    <a:pt x="157466" y="9091"/>
                    <a:pt x="157459" y="9093"/>
                    <a:pt x="157451" y="9093"/>
                  </a:cubicBezTo>
                  <a:cubicBezTo>
                    <a:pt x="157403" y="9093"/>
                    <a:pt x="157329" y="9044"/>
                    <a:pt x="157347" y="9026"/>
                  </a:cubicBezTo>
                  <a:cubicBezTo>
                    <a:pt x="157347" y="9005"/>
                    <a:pt x="157451" y="9005"/>
                    <a:pt x="157472" y="9005"/>
                  </a:cubicBezTo>
                  <a:close/>
                  <a:moveTo>
                    <a:pt x="4109" y="10613"/>
                  </a:moveTo>
                  <a:cubicBezTo>
                    <a:pt x="4186" y="10613"/>
                    <a:pt x="4269" y="10681"/>
                    <a:pt x="4269" y="10700"/>
                  </a:cubicBezTo>
                  <a:cubicBezTo>
                    <a:pt x="4269" y="10720"/>
                    <a:pt x="4186" y="10762"/>
                    <a:pt x="4081" y="10762"/>
                  </a:cubicBezTo>
                  <a:cubicBezTo>
                    <a:pt x="3976" y="10762"/>
                    <a:pt x="3704" y="10720"/>
                    <a:pt x="3704" y="10700"/>
                  </a:cubicBezTo>
                  <a:cubicBezTo>
                    <a:pt x="3704" y="10700"/>
                    <a:pt x="3976" y="10658"/>
                    <a:pt x="4081" y="10616"/>
                  </a:cubicBezTo>
                  <a:cubicBezTo>
                    <a:pt x="4090" y="10614"/>
                    <a:pt x="4100" y="10613"/>
                    <a:pt x="4109" y="10613"/>
                  </a:cubicBezTo>
                  <a:close/>
                  <a:moveTo>
                    <a:pt x="4625" y="10595"/>
                  </a:moveTo>
                  <a:cubicBezTo>
                    <a:pt x="4625" y="10595"/>
                    <a:pt x="4646" y="10700"/>
                    <a:pt x="4646" y="10720"/>
                  </a:cubicBezTo>
                  <a:cubicBezTo>
                    <a:pt x="4646" y="10762"/>
                    <a:pt x="4604" y="10783"/>
                    <a:pt x="4604" y="10783"/>
                  </a:cubicBezTo>
                  <a:cubicBezTo>
                    <a:pt x="4583" y="10783"/>
                    <a:pt x="4583" y="10762"/>
                    <a:pt x="4583" y="10720"/>
                  </a:cubicBezTo>
                  <a:cubicBezTo>
                    <a:pt x="4583" y="10679"/>
                    <a:pt x="4604" y="10595"/>
                    <a:pt x="4625" y="10595"/>
                  </a:cubicBezTo>
                  <a:close/>
                  <a:moveTo>
                    <a:pt x="145969" y="10750"/>
                  </a:moveTo>
                  <a:cubicBezTo>
                    <a:pt x="146125" y="10750"/>
                    <a:pt x="146112" y="10813"/>
                    <a:pt x="146069" y="11013"/>
                  </a:cubicBezTo>
                  <a:cubicBezTo>
                    <a:pt x="145964" y="10972"/>
                    <a:pt x="145839" y="10909"/>
                    <a:pt x="145629" y="10783"/>
                  </a:cubicBezTo>
                  <a:cubicBezTo>
                    <a:pt x="145788" y="10763"/>
                    <a:pt x="145897" y="10750"/>
                    <a:pt x="145969" y="10750"/>
                  </a:cubicBezTo>
                  <a:close/>
                  <a:moveTo>
                    <a:pt x="144701" y="11531"/>
                  </a:moveTo>
                  <a:cubicBezTo>
                    <a:pt x="144793" y="11531"/>
                    <a:pt x="144922" y="11565"/>
                    <a:pt x="144939" y="11599"/>
                  </a:cubicBezTo>
                  <a:cubicBezTo>
                    <a:pt x="144939" y="11599"/>
                    <a:pt x="144730" y="11620"/>
                    <a:pt x="144646" y="11620"/>
                  </a:cubicBezTo>
                  <a:cubicBezTo>
                    <a:pt x="144583" y="11620"/>
                    <a:pt x="144520" y="11578"/>
                    <a:pt x="144520" y="11557"/>
                  </a:cubicBezTo>
                  <a:cubicBezTo>
                    <a:pt x="144520" y="11557"/>
                    <a:pt x="144583" y="11537"/>
                    <a:pt x="144646" y="11537"/>
                  </a:cubicBezTo>
                  <a:cubicBezTo>
                    <a:pt x="144661" y="11533"/>
                    <a:pt x="144680" y="11531"/>
                    <a:pt x="144701" y="11531"/>
                  </a:cubicBezTo>
                  <a:close/>
                  <a:moveTo>
                    <a:pt x="94994" y="12980"/>
                  </a:moveTo>
                  <a:cubicBezTo>
                    <a:pt x="95015" y="12980"/>
                    <a:pt x="95120" y="13001"/>
                    <a:pt x="95120" y="13022"/>
                  </a:cubicBezTo>
                  <a:cubicBezTo>
                    <a:pt x="95120" y="13064"/>
                    <a:pt x="95015" y="13064"/>
                    <a:pt x="94994" y="13064"/>
                  </a:cubicBezTo>
                  <a:cubicBezTo>
                    <a:pt x="94931" y="13064"/>
                    <a:pt x="94910" y="13001"/>
                    <a:pt x="94910" y="13001"/>
                  </a:cubicBezTo>
                  <a:cubicBezTo>
                    <a:pt x="94910" y="12980"/>
                    <a:pt x="94952" y="12980"/>
                    <a:pt x="94994" y="12980"/>
                  </a:cubicBezTo>
                  <a:close/>
                  <a:moveTo>
                    <a:pt x="78611" y="12897"/>
                  </a:moveTo>
                  <a:cubicBezTo>
                    <a:pt x="78611" y="12897"/>
                    <a:pt x="78653" y="13001"/>
                    <a:pt x="78653" y="13022"/>
                  </a:cubicBezTo>
                  <a:cubicBezTo>
                    <a:pt x="78653" y="13064"/>
                    <a:pt x="78590" y="13085"/>
                    <a:pt x="78590" y="13085"/>
                  </a:cubicBezTo>
                  <a:cubicBezTo>
                    <a:pt x="78569" y="13085"/>
                    <a:pt x="78569" y="13064"/>
                    <a:pt x="78569" y="13022"/>
                  </a:cubicBezTo>
                  <a:cubicBezTo>
                    <a:pt x="78569" y="13001"/>
                    <a:pt x="78611" y="12897"/>
                    <a:pt x="78611" y="12897"/>
                  </a:cubicBezTo>
                  <a:close/>
                  <a:moveTo>
                    <a:pt x="91877" y="13064"/>
                  </a:moveTo>
                  <a:cubicBezTo>
                    <a:pt x="91897" y="13064"/>
                    <a:pt x="92002" y="13085"/>
                    <a:pt x="92002" y="13106"/>
                  </a:cubicBezTo>
                  <a:cubicBezTo>
                    <a:pt x="92002" y="13127"/>
                    <a:pt x="91897" y="13127"/>
                    <a:pt x="91877" y="13127"/>
                  </a:cubicBezTo>
                  <a:cubicBezTo>
                    <a:pt x="91835" y="13127"/>
                    <a:pt x="91793" y="13106"/>
                    <a:pt x="91793" y="13085"/>
                  </a:cubicBezTo>
                  <a:cubicBezTo>
                    <a:pt x="91793" y="13064"/>
                    <a:pt x="91856" y="13064"/>
                    <a:pt x="91877" y="13064"/>
                  </a:cubicBezTo>
                  <a:close/>
                  <a:moveTo>
                    <a:pt x="92772" y="12967"/>
                  </a:moveTo>
                  <a:cubicBezTo>
                    <a:pt x="92997" y="12967"/>
                    <a:pt x="93224" y="13092"/>
                    <a:pt x="93425" y="13106"/>
                  </a:cubicBezTo>
                  <a:cubicBezTo>
                    <a:pt x="93111" y="13106"/>
                    <a:pt x="92797" y="13127"/>
                    <a:pt x="92400" y="13127"/>
                  </a:cubicBezTo>
                  <a:cubicBezTo>
                    <a:pt x="92520" y="13007"/>
                    <a:pt x="92645" y="12967"/>
                    <a:pt x="92772" y="12967"/>
                  </a:cubicBezTo>
                  <a:close/>
                  <a:moveTo>
                    <a:pt x="90893" y="13001"/>
                  </a:moveTo>
                  <a:cubicBezTo>
                    <a:pt x="90893" y="13001"/>
                    <a:pt x="90914" y="13106"/>
                    <a:pt x="90914" y="13127"/>
                  </a:cubicBezTo>
                  <a:cubicBezTo>
                    <a:pt x="90914" y="13148"/>
                    <a:pt x="90851" y="13189"/>
                    <a:pt x="90851" y="13189"/>
                  </a:cubicBezTo>
                  <a:cubicBezTo>
                    <a:pt x="90830" y="13189"/>
                    <a:pt x="90830" y="13148"/>
                    <a:pt x="90830" y="13127"/>
                  </a:cubicBezTo>
                  <a:cubicBezTo>
                    <a:pt x="90830" y="13106"/>
                    <a:pt x="90851" y="13001"/>
                    <a:pt x="90893" y="13001"/>
                  </a:cubicBezTo>
                  <a:close/>
                  <a:moveTo>
                    <a:pt x="141649" y="13053"/>
                  </a:moveTo>
                  <a:cubicBezTo>
                    <a:pt x="141983" y="13053"/>
                    <a:pt x="142313" y="13095"/>
                    <a:pt x="142637" y="13148"/>
                  </a:cubicBezTo>
                  <a:cubicBezTo>
                    <a:pt x="141989" y="13189"/>
                    <a:pt x="141319" y="13189"/>
                    <a:pt x="140629" y="13210"/>
                  </a:cubicBezTo>
                  <a:cubicBezTo>
                    <a:pt x="140974" y="13095"/>
                    <a:pt x="141314" y="13053"/>
                    <a:pt x="141649" y="13053"/>
                  </a:cubicBezTo>
                  <a:close/>
                  <a:moveTo>
                    <a:pt x="86489" y="13098"/>
                  </a:moveTo>
                  <a:cubicBezTo>
                    <a:pt x="87139" y="13098"/>
                    <a:pt x="87827" y="13133"/>
                    <a:pt x="88445" y="13210"/>
                  </a:cubicBezTo>
                  <a:cubicBezTo>
                    <a:pt x="87085" y="13231"/>
                    <a:pt x="85725" y="13273"/>
                    <a:pt x="84239" y="13294"/>
                  </a:cubicBezTo>
                  <a:cubicBezTo>
                    <a:pt x="84696" y="13171"/>
                    <a:pt x="85553" y="13098"/>
                    <a:pt x="86489" y="13098"/>
                  </a:cubicBezTo>
                  <a:close/>
                  <a:moveTo>
                    <a:pt x="81080" y="13273"/>
                  </a:moveTo>
                  <a:cubicBezTo>
                    <a:pt x="81226" y="13273"/>
                    <a:pt x="81603" y="13294"/>
                    <a:pt x="81603" y="13315"/>
                  </a:cubicBezTo>
                  <a:cubicBezTo>
                    <a:pt x="81603" y="13336"/>
                    <a:pt x="81226" y="13399"/>
                    <a:pt x="81101" y="13399"/>
                  </a:cubicBezTo>
                  <a:cubicBezTo>
                    <a:pt x="81087" y="13401"/>
                    <a:pt x="81073" y="13402"/>
                    <a:pt x="81060" y="13402"/>
                  </a:cubicBezTo>
                  <a:cubicBezTo>
                    <a:pt x="80949" y="13402"/>
                    <a:pt x="80850" y="13334"/>
                    <a:pt x="80850" y="13315"/>
                  </a:cubicBezTo>
                  <a:cubicBezTo>
                    <a:pt x="80808" y="13294"/>
                    <a:pt x="80954" y="13273"/>
                    <a:pt x="81080" y="13273"/>
                  </a:cubicBezTo>
                  <a:close/>
                  <a:moveTo>
                    <a:pt x="83732" y="13175"/>
                  </a:moveTo>
                  <a:cubicBezTo>
                    <a:pt x="83936" y="13175"/>
                    <a:pt x="84093" y="13215"/>
                    <a:pt x="84093" y="13231"/>
                  </a:cubicBezTo>
                  <a:cubicBezTo>
                    <a:pt x="84093" y="13273"/>
                    <a:pt x="83905" y="13315"/>
                    <a:pt x="83674" y="13378"/>
                  </a:cubicBezTo>
                  <a:cubicBezTo>
                    <a:pt x="83471" y="13395"/>
                    <a:pt x="82926" y="13425"/>
                    <a:pt x="82692" y="13425"/>
                  </a:cubicBezTo>
                  <a:cubicBezTo>
                    <a:pt x="82636" y="13425"/>
                    <a:pt x="82598" y="13424"/>
                    <a:pt x="82586" y="13420"/>
                  </a:cubicBezTo>
                  <a:cubicBezTo>
                    <a:pt x="82545" y="13378"/>
                    <a:pt x="82482" y="13294"/>
                    <a:pt x="82482" y="13294"/>
                  </a:cubicBezTo>
                  <a:cubicBezTo>
                    <a:pt x="82482" y="13273"/>
                    <a:pt x="83256" y="13210"/>
                    <a:pt x="83528" y="13189"/>
                  </a:cubicBezTo>
                  <a:cubicBezTo>
                    <a:pt x="83598" y="13179"/>
                    <a:pt x="83668" y="13175"/>
                    <a:pt x="83732" y="13175"/>
                  </a:cubicBezTo>
                  <a:close/>
                  <a:moveTo>
                    <a:pt x="76147" y="13573"/>
                  </a:moveTo>
                  <a:cubicBezTo>
                    <a:pt x="76279" y="13573"/>
                    <a:pt x="76456" y="13608"/>
                    <a:pt x="76456" y="13608"/>
                  </a:cubicBezTo>
                  <a:cubicBezTo>
                    <a:pt x="76456" y="13629"/>
                    <a:pt x="76121" y="13650"/>
                    <a:pt x="76037" y="13650"/>
                  </a:cubicBezTo>
                  <a:cubicBezTo>
                    <a:pt x="75912" y="13650"/>
                    <a:pt x="75828" y="13629"/>
                    <a:pt x="75828" y="13608"/>
                  </a:cubicBezTo>
                  <a:cubicBezTo>
                    <a:pt x="75828" y="13608"/>
                    <a:pt x="75933" y="13587"/>
                    <a:pt x="76037" y="13587"/>
                  </a:cubicBezTo>
                  <a:cubicBezTo>
                    <a:pt x="76064" y="13577"/>
                    <a:pt x="76103" y="13573"/>
                    <a:pt x="76147" y="13573"/>
                  </a:cubicBezTo>
                  <a:close/>
                  <a:moveTo>
                    <a:pt x="84774" y="13833"/>
                  </a:moveTo>
                  <a:cubicBezTo>
                    <a:pt x="84797" y="13833"/>
                    <a:pt x="84814" y="13835"/>
                    <a:pt x="84825" y="13838"/>
                  </a:cubicBezTo>
                  <a:cubicBezTo>
                    <a:pt x="84835" y="13853"/>
                    <a:pt x="84638" y="13877"/>
                    <a:pt x="84312" y="13904"/>
                  </a:cubicBezTo>
                  <a:lnTo>
                    <a:pt x="84312" y="13904"/>
                  </a:lnTo>
                  <a:cubicBezTo>
                    <a:pt x="84510" y="13859"/>
                    <a:pt x="84684" y="13833"/>
                    <a:pt x="84774" y="13833"/>
                  </a:cubicBezTo>
                  <a:close/>
                  <a:moveTo>
                    <a:pt x="86520" y="13650"/>
                  </a:moveTo>
                  <a:cubicBezTo>
                    <a:pt x="86667" y="13650"/>
                    <a:pt x="86813" y="13671"/>
                    <a:pt x="86813" y="13713"/>
                  </a:cubicBezTo>
                  <a:cubicBezTo>
                    <a:pt x="86813" y="13733"/>
                    <a:pt x="86562" y="13859"/>
                    <a:pt x="86457" y="13922"/>
                  </a:cubicBezTo>
                  <a:cubicBezTo>
                    <a:pt x="86405" y="13943"/>
                    <a:pt x="86353" y="13953"/>
                    <a:pt x="86311" y="13953"/>
                  </a:cubicBezTo>
                  <a:cubicBezTo>
                    <a:pt x="86269" y="13953"/>
                    <a:pt x="86238" y="13943"/>
                    <a:pt x="86227" y="13922"/>
                  </a:cubicBezTo>
                  <a:cubicBezTo>
                    <a:pt x="86206" y="13901"/>
                    <a:pt x="86395" y="13671"/>
                    <a:pt x="86520" y="13650"/>
                  </a:cubicBezTo>
                  <a:close/>
                  <a:moveTo>
                    <a:pt x="69073" y="13375"/>
                  </a:moveTo>
                  <a:cubicBezTo>
                    <a:pt x="69484" y="13375"/>
                    <a:pt x="69822" y="13388"/>
                    <a:pt x="69970" y="13420"/>
                  </a:cubicBezTo>
                  <a:cubicBezTo>
                    <a:pt x="70430" y="13503"/>
                    <a:pt x="70137" y="13754"/>
                    <a:pt x="69886" y="13838"/>
                  </a:cubicBezTo>
                  <a:cubicBezTo>
                    <a:pt x="69759" y="13877"/>
                    <a:pt x="69637" y="13893"/>
                    <a:pt x="69537" y="13893"/>
                  </a:cubicBezTo>
                  <a:cubicBezTo>
                    <a:pt x="69421" y="13893"/>
                    <a:pt x="69334" y="13872"/>
                    <a:pt x="69300" y="13838"/>
                  </a:cubicBezTo>
                  <a:cubicBezTo>
                    <a:pt x="69287" y="13818"/>
                    <a:pt x="68893" y="13811"/>
                    <a:pt x="68317" y="13811"/>
                  </a:cubicBezTo>
                  <a:cubicBezTo>
                    <a:pt x="67077" y="13811"/>
                    <a:pt x="64991" y="13845"/>
                    <a:pt x="64048" y="13859"/>
                  </a:cubicBezTo>
                  <a:cubicBezTo>
                    <a:pt x="62667" y="13880"/>
                    <a:pt x="61454" y="13943"/>
                    <a:pt x="61433" y="13964"/>
                  </a:cubicBezTo>
                  <a:cubicBezTo>
                    <a:pt x="61430" y="13966"/>
                    <a:pt x="61415" y="13968"/>
                    <a:pt x="61390" y="13968"/>
                  </a:cubicBezTo>
                  <a:cubicBezTo>
                    <a:pt x="61228" y="13968"/>
                    <a:pt x="60658" y="13913"/>
                    <a:pt x="60386" y="13859"/>
                  </a:cubicBezTo>
                  <a:cubicBezTo>
                    <a:pt x="60094" y="13817"/>
                    <a:pt x="60386" y="13775"/>
                    <a:pt x="61077" y="13775"/>
                  </a:cubicBezTo>
                  <a:lnTo>
                    <a:pt x="61516" y="13629"/>
                  </a:lnTo>
                  <a:lnTo>
                    <a:pt x="61977" y="13461"/>
                  </a:lnTo>
                  <a:cubicBezTo>
                    <a:pt x="62188" y="13498"/>
                    <a:pt x="62463" y="13515"/>
                    <a:pt x="62750" y="13515"/>
                  </a:cubicBezTo>
                  <a:cubicBezTo>
                    <a:pt x="63117" y="13515"/>
                    <a:pt x="63503" y="13488"/>
                    <a:pt x="63797" y="13441"/>
                  </a:cubicBezTo>
                  <a:lnTo>
                    <a:pt x="64278" y="13420"/>
                  </a:lnTo>
                  <a:lnTo>
                    <a:pt x="64739" y="13399"/>
                  </a:lnTo>
                  <a:cubicBezTo>
                    <a:pt x="65067" y="13470"/>
                    <a:pt x="65553" y="13503"/>
                    <a:pt x="65981" y="13503"/>
                  </a:cubicBezTo>
                  <a:cubicBezTo>
                    <a:pt x="66179" y="13503"/>
                    <a:pt x="66365" y="13496"/>
                    <a:pt x="66517" y="13482"/>
                  </a:cubicBezTo>
                  <a:cubicBezTo>
                    <a:pt x="66836" y="13439"/>
                    <a:pt x="68143" y="13375"/>
                    <a:pt x="69073" y="13375"/>
                  </a:cubicBezTo>
                  <a:close/>
                  <a:moveTo>
                    <a:pt x="94081" y="13916"/>
                  </a:moveTo>
                  <a:cubicBezTo>
                    <a:pt x="94258" y="13916"/>
                    <a:pt x="94488" y="13947"/>
                    <a:pt x="94471" y="13964"/>
                  </a:cubicBezTo>
                  <a:cubicBezTo>
                    <a:pt x="94471" y="14006"/>
                    <a:pt x="94094" y="14026"/>
                    <a:pt x="93969" y="14047"/>
                  </a:cubicBezTo>
                  <a:cubicBezTo>
                    <a:pt x="93955" y="14050"/>
                    <a:pt x="93941" y="14051"/>
                    <a:pt x="93928" y="14051"/>
                  </a:cubicBezTo>
                  <a:cubicBezTo>
                    <a:pt x="93817" y="14051"/>
                    <a:pt x="93718" y="13982"/>
                    <a:pt x="93718" y="13964"/>
                  </a:cubicBezTo>
                  <a:cubicBezTo>
                    <a:pt x="93718" y="13943"/>
                    <a:pt x="93843" y="13922"/>
                    <a:pt x="93969" y="13922"/>
                  </a:cubicBezTo>
                  <a:cubicBezTo>
                    <a:pt x="94001" y="13918"/>
                    <a:pt x="94040" y="13916"/>
                    <a:pt x="94081" y="13916"/>
                  </a:cubicBezTo>
                  <a:close/>
                  <a:moveTo>
                    <a:pt x="80703" y="14089"/>
                  </a:moveTo>
                  <a:cubicBezTo>
                    <a:pt x="80655" y="14102"/>
                    <a:pt x="80600" y="14114"/>
                    <a:pt x="80538" y="14126"/>
                  </a:cubicBezTo>
                  <a:lnTo>
                    <a:pt x="80538" y="14126"/>
                  </a:lnTo>
                  <a:cubicBezTo>
                    <a:pt x="80624" y="14123"/>
                    <a:pt x="80714" y="14119"/>
                    <a:pt x="80805" y="14115"/>
                  </a:cubicBezTo>
                  <a:lnTo>
                    <a:pt x="80805" y="14115"/>
                  </a:lnTo>
                  <a:lnTo>
                    <a:pt x="80703" y="14089"/>
                  </a:lnTo>
                  <a:close/>
                  <a:moveTo>
                    <a:pt x="11614" y="14006"/>
                  </a:moveTo>
                  <a:lnTo>
                    <a:pt x="11614" y="14006"/>
                  </a:lnTo>
                  <a:cubicBezTo>
                    <a:pt x="11470" y="14111"/>
                    <a:pt x="11322" y="14150"/>
                    <a:pt x="11174" y="14150"/>
                  </a:cubicBezTo>
                  <a:cubicBezTo>
                    <a:pt x="10998" y="14150"/>
                    <a:pt x="10821" y="14095"/>
                    <a:pt x="10651" y="14026"/>
                  </a:cubicBezTo>
                  <a:cubicBezTo>
                    <a:pt x="10986" y="14026"/>
                    <a:pt x="11300" y="14026"/>
                    <a:pt x="11614" y="14006"/>
                  </a:cubicBezTo>
                  <a:close/>
                  <a:moveTo>
                    <a:pt x="37021" y="14060"/>
                  </a:moveTo>
                  <a:cubicBezTo>
                    <a:pt x="37344" y="14060"/>
                    <a:pt x="37580" y="14079"/>
                    <a:pt x="37580" y="14110"/>
                  </a:cubicBezTo>
                  <a:cubicBezTo>
                    <a:pt x="37580" y="14131"/>
                    <a:pt x="37161" y="14152"/>
                    <a:pt x="36638" y="14152"/>
                  </a:cubicBezTo>
                  <a:cubicBezTo>
                    <a:pt x="36115" y="14152"/>
                    <a:pt x="34755" y="14131"/>
                    <a:pt x="34755" y="14131"/>
                  </a:cubicBezTo>
                  <a:cubicBezTo>
                    <a:pt x="34755" y="14131"/>
                    <a:pt x="36115" y="14068"/>
                    <a:pt x="36638" y="14068"/>
                  </a:cubicBezTo>
                  <a:cubicBezTo>
                    <a:pt x="36773" y="14063"/>
                    <a:pt x="36903" y="14060"/>
                    <a:pt x="37021" y="14060"/>
                  </a:cubicBezTo>
                  <a:close/>
                  <a:moveTo>
                    <a:pt x="74876" y="14072"/>
                  </a:moveTo>
                  <a:cubicBezTo>
                    <a:pt x="75035" y="14072"/>
                    <a:pt x="75181" y="14084"/>
                    <a:pt x="75242" y="14110"/>
                  </a:cubicBezTo>
                  <a:cubicBezTo>
                    <a:pt x="75410" y="14152"/>
                    <a:pt x="74803" y="14236"/>
                    <a:pt x="74531" y="14236"/>
                  </a:cubicBezTo>
                  <a:cubicBezTo>
                    <a:pt x="74301" y="14236"/>
                    <a:pt x="74196" y="14215"/>
                    <a:pt x="74322" y="14131"/>
                  </a:cubicBezTo>
                  <a:cubicBezTo>
                    <a:pt x="74407" y="14095"/>
                    <a:pt x="74654" y="14072"/>
                    <a:pt x="74876" y="14072"/>
                  </a:cubicBezTo>
                  <a:close/>
                  <a:moveTo>
                    <a:pt x="143286" y="13754"/>
                  </a:moveTo>
                  <a:lnTo>
                    <a:pt x="143370" y="13796"/>
                  </a:lnTo>
                  <a:lnTo>
                    <a:pt x="143767" y="13838"/>
                  </a:lnTo>
                  <a:cubicBezTo>
                    <a:pt x="144206" y="13922"/>
                    <a:pt x="144583" y="14089"/>
                    <a:pt x="144583" y="14173"/>
                  </a:cubicBezTo>
                  <a:cubicBezTo>
                    <a:pt x="144583" y="14208"/>
                    <a:pt x="144547" y="14225"/>
                    <a:pt x="144483" y="14225"/>
                  </a:cubicBezTo>
                  <a:cubicBezTo>
                    <a:pt x="144394" y="14225"/>
                    <a:pt x="144252" y="14192"/>
                    <a:pt x="144081" y="14131"/>
                  </a:cubicBezTo>
                  <a:lnTo>
                    <a:pt x="143642" y="14131"/>
                  </a:lnTo>
                  <a:cubicBezTo>
                    <a:pt x="143467" y="14218"/>
                    <a:pt x="143278" y="14262"/>
                    <a:pt x="143196" y="14262"/>
                  </a:cubicBezTo>
                  <a:cubicBezTo>
                    <a:pt x="143179" y="14262"/>
                    <a:pt x="143167" y="14260"/>
                    <a:pt x="143160" y="14257"/>
                  </a:cubicBezTo>
                  <a:cubicBezTo>
                    <a:pt x="143139" y="14236"/>
                    <a:pt x="143160" y="14173"/>
                    <a:pt x="143202" y="14152"/>
                  </a:cubicBezTo>
                  <a:cubicBezTo>
                    <a:pt x="143244" y="14131"/>
                    <a:pt x="143223" y="13922"/>
                    <a:pt x="143160" y="13922"/>
                  </a:cubicBezTo>
                  <a:cubicBezTo>
                    <a:pt x="143139" y="13859"/>
                    <a:pt x="143181" y="13817"/>
                    <a:pt x="143286" y="13754"/>
                  </a:cubicBezTo>
                  <a:close/>
                  <a:moveTo>
                    <a:pt x="142553" y="14149"/>
                  </a:moveTo>
                  <a:cubicBezTo>
                    <a:pt x="142608" y="14149"/>
                    <a:pt x="142658" y="14217"/>
                    <a:pt x="142658" y="14236"/>
                  </a:cubicBezTo>
                  <a:cubicBezTo>
                    <a:pt x="142658" y="14257"/>
                    <a:pt x="142616" y="14278"/>
                    <a:pt x="142554" y="14278"/>
                  </a:cubicBezTo>
                  <a:cubicBezTo>
                    <a:pt x="142512" y="14278"/>
                    <a:pt x="142323" y="14257"/>
                    <a:pt x="142323" y="14236"/>
                  </a:cubicBezTo>
                  <a:cubicBezTo>
                    <a:pt x="142323" y="14236"/>
                    <a:pt x="142491" y="14173"/>
                    <a:pt x="142533" y="14152"/>
                  </a:cubicBezTo>
                  <a:cubicBezTo>
                    <a:pt x="142539" y="14150"/>
                    <a:pt x="142546" y="14149"/>
                    <a:pt x="142553" y="14149"/>
                  </a:cubicBezTo>
                  <a:close/>
                  <a:moveTo>
                    <a:pt x="28724" y="14088"/>
                  </a:moveTo>
                  <a:cubicBezTo>
                    <a:pt x="28973" y="14088"/>
                    <a:pt x="29656" y="14216"/>
                    <a:pt x="30195" y="14282"/>
                  </a:cubicBezTo>
                  <a:lnTo>
                    <a:pt x="30195" y="14282"/>
                  </a:lnTo>
                  <a:cubicBezTo>
                    <a:pt x="29836" y="14300"/>
                    <a:pt x="29247" y="14309"/>
                    <a:pt x="28729" y="14309"/>
                  </a:cubicBezTo>
                  <a:cubicBezTo>
                    <a:pt x="28169" y="14309"/>
                    <a:pt x="27693" y="14298"/>
                    <a:pt x="27683" y="14278"/>
                  </a:cubicBezTo>
                  <a:cubicBezTo>
                    <a:pt x="27683" y="14257"/>
                    <a:pt x="28394" y="14152"/>
                    <a:pt x="28687" y="14089"/>
                  </a:cubicBezTo>
                  <a:cubicBezTo>
                    <a:pt x="28698" y="14088"/>
                    <a:pt x="28710" y="14088"/>
                    <a:pt x="28724" y="14088"/>
                  </a:cubicBezTo>
                  <a:close/>
                  <a:moveTo>
                    <a:pt x="70304" y="14236"/>
                  </a:moveTo>
                  <a:cubicBezTo>
                    <a:pt x="70660" y="14236"/>
                    <a:pt x="71602" y="14278"/>
                    <a:pt x="71602" y="14319"/>
                  </a:cubicBezTo>
                  <a:cubicBezTo>
                    <a:pt x="71602" y="14340"/>
                    <a:pt x="70660" y="14382"/>
                    <a:pt x="70304" y="14382"/>
                  </a:cubicBezTo>
                  <a:cubicBezTo>
                    <a:pt x="70231" y="14390"/>
                    <a:pt x="70161" y="14394"/>
                    <a:pt x="70097" y="14394"/>
                  </a:cubicBezTo>
                  <a:cubicBezTo>
                    <a:pt x="69832" y="14394"/>
                    <a:pt x="69656" y="14336"/>
                    <a:pt x="69656" y="14319"/>
                  </a:cubicBezTo>
                  <a:cubicBezTo>
                    <a:pt x="69656" y="14257"/>
                    <a:pt x="69928" y="14236"/>
                    <a:pt x="70304" y="14236"/>
                  </a:cubicBezTo>
                  <a:close/>
                  <a:moveTo>
                    <a:pt x="47050" y="13668"/>
                  </a:moveTo>
                  <a:cubicBezTo>
                    <a:pt x="47530" y="13668"/>
                    <a:pt x="48005" y="13762"/>
                    <a:pt x="48062" y="13838"/>
                  </a:cubicBezTo>
                  <a:cubicBezTo>
                    <a:pt x="48093" y="13868"/>
                    <a:pt x="48829" y="13879"/>
                    <a:pt x="49856" y="13879"/>
                  </a:cubicBezTo>
                  <a:cubicBezTo>
                    <a:pt x="51685" y="13879"/>
                    <a:pt x="54436" y="13844"/>
                    <a:pt x="55762" y="13817"/>
                  </a:cubicBezTo>
                  <a:cubicBezTo>
                    <a:pt x="57076" y="13777"/>
                    <a:pt x="58237" y="13763"/>
                    <a:pt x="58912" y="13763"/>
                  </a:cubicBezTo>
                  <a:cubicBezTo>
                    <a:pt x="59302" y="13763"/>
                    <a:pt x="59529" y="13768"/>
                    <a:pt x="59529" y="13775"/>
                  </a:cubicBezTo>
                  <a:cubicBezTo>
                    <a:pt x="59529" y="13817"/>
                    <a:pt x="59403" y="13859"/>
                    <a:pt x="59215" y="13880"/>
                  </a:cubicBezTo>
                  <a:lnTo>
                    <a:pt x="59047" y="13880"/>
                  </a:lnTo>
                  <a:cubicBezTo>
                    <a:pt x="57625" y="13943"/>
                    <a:pt x="56139" y="13943"/>
                    <a:pt x="54716" y="13985"/>
                  </a:cubicBezTo>
                  <a:lnTo>
                    <a:pt x="54507" y="13985"/>
                  </a:lnTo>
                  <a:cubicBezTo>
                    <a:pt x="54443" y="13999"/>
                    <a:pt x="54368" y="14005"/>
                    <a:pt x="54289" y="14005"/>
                  </a:cubicBezTo>
                  <a:cubicBezTo>
                    <a:pt x="54065" y="14005"/>
                    <a:pt x="53808" y="13961"/>
                    <a:pt x="53662" y="13961"/>
                  </a:cubicBezTo>
                  <a:cubicBezTo>
                    <a:pt x="53641" y="13961"/>
                    <a:pt x="53623" y="13962"/>
                    <a:pt x="53607" y="13964"/>
                  </a:cubicBezTo>
                  <a:cubicBezTo>
                    <a:pt x="53482" y="13985"/>
                    <a:pt x="51473" y="14047"/>
                    <a:pt x="49192" y="14089"/>
                  </a:cubicBezTo>
                  <a:cubicBezTo>
                    <a:pt x="49192" y="14089"/>
                    <a:pt x="47623" y="14152"/>
                    <a:pt x="44757" y="14194"/>
                  </a:cubicBezTo>
                  <a:lnTo>
                    <a:pt x="44275" y="14194"/>
                  </a:lnTo>
                  <a:cubicBezTo>
                    <a:pt x="43752" y="14194"/>
                    <a:pt x="42999" y="14278"/>
                    <a:pt x="42601" y="14340"/>
                  </a:cubicBezTo>
                  <a:lnTo>
                    <a:pt x="42246" y="14068"/>
                  </a:lnTo>
                  <a:cubicBezTo>
                    <a:pt x="42170" y="14021"/>
                    <a:pt x="42044" y="13999"/>
                    <a:pt x="41909" y="13999"/>
                  </a:cubicBezTo>
                  <a:cubicBezTo>
                    <a:pt x="41744" y="13999"/>
                    <a:pt x="41566" y="14032"/>
                    <a:pt x="41451" y="14089"/>
                  </a:cubicBezTo>
                  <a:lnTo>
                    <a:pt x="40739" y="14466"/>
                  </a:lnTo>
                  <a:cubicBezTo>
                    <a:pt x="39944" y="14340"/>
                    <a:pt x="39316" y="14194"/>
                    <a:pt x="39337" y="14173"/>
                  </a:cubicBezTo>
                  <a:cubicBezTo>
                    <a:pt x="39358" y="14152"/>
                    <a:pt x="40802" y="14006"/>
                    <a:pt x="41220" y="13985"/>
                  </a:cubicBezTo>
                  <a:cubicBezTo>
                    <a:pt x="41744" y="13943"/>
                    <a:pt x="43564" y="13838"/>
                    <a:pt x="44087" y="13838"/>
                  </a:cubicBezTo>
                  <a:cubicBezTo>
                    <a:pt x="44652" y="13817"/>
                    <a:pt x="46389" y="13713"/>
                    <a:pt x="46912" y="13671"/>
                  </a:cubicBezTo>
                  <a:cubicBezTo>
                    <a:pt x="46958" y="13669"/>
                    <a:pt x="47004" y="13668"/>
                    <a:pt x="47050" y="13668"/>
                  </a:cubicBezTo>
                  <a:close/>
                  <a:moveTo>
                    <a:pt x="20045" y="14390"/>
                  </a:moveTo>
                  <a:cubicBezTo>
                    <a:pt x="20356" y="14390"/>
                    <a:pt x="20664" y="14433"/>
                    <a:pt x="20966" y="14487"/>
                  </a:cubicBezTo>
                  <a:cubicBezTo>
                    <a:pt x="20381" y="14487"/>
                    <a:pt x="19774" y="14529"/>
                    <a:pt x="19167" y="14529"/>
                  </a:cubicBezTo>
                  <a:cubicBezTo>
                    <a:pt x="19460" y="14427"/>
                    <a:pt x="19754" y="14390"/>
                    <a:pt x="20045" y="14390"/>
                  </a:cubicBezTo>
                  <a:close/>
                  <a:moveTo>
                    <a:pt x="16286" y="14594"/>
                  </a:moveTo>
                  <a:cubicBezTo>
                    <a:pt x="16305" y="14594"/>
                    <a:pt x="16295" y="14604"/>
                    <a:pt x="16253" y="14604"/>
                  </a:cubicBezTo>
                  <a:cubicBezTo>
                    <a:pt x="16247" y="14604"/>
                    <a:pt x="16241" y="14604"/>
                    <a:pt x="16235" y="14603"/>
                  </a:cubicBezTo>
                  <a:lnTo>
                    <a:pt x="16235" y="14603"/>
                  </a:lnTo>
                  <a:cubicBezTo>
                    <a:pt x="16259" y="14597"/>
                    <a:pt x="16276" y="14594"/>
                    <a:pt x="16286" y="14594"/>
                  </a:cubicBezTo>
                  <a:close/>
                  <a:moveTo>
                    <a:pt x="26443" y="14222"/>
                  </a:moveTo>
                  <a:cubicBezTo>
                    <a:pt x="26806" y="14222"/>
                    <a:pt x="27025" y="14271"/>
                    <a:pt x="26992" y="14319"/>
                  </a:cubicBezTo>
                  <a:cubicBezTo>
                    <a:pt x="26930" y="14361"/>
                    <a:pt x="26930" y="14570"/>
                    <a:pt x="26992" y="14654"/>
                  </a:cubicBezTo>
                  <a:cubicBezTo>
                    <a:pt x="27034" y="14696"/>
                    <a:pt x="26679" y="14780"/>
                    <a:pt x="26553" y="14780"/>
                  </a:cubicBezTo>
                  <a:cubicBezTo>
                    <a:pt x="26545" y="14781"/>
                    <a:pt x="26536" y="14781"/>
                    <a:pt x="26526" y="14781"/>
                  </a:cubicBezTo>
                  <a:cubicBezTo>
                    <a:pt x="26376" y="14781"/>
                    <a:pt x="26131" y="14628"/>
                    <a:pt x="26072" y="14550"/>
                  </a:cubicBezTo>
                  <a:cubicBezTo>
                    <a:pt x="26030" y="14466"/>
                    <a:pt x="25046" y="14445"/>
                    <a:pt x="24733" y="14445"/>
                  </a:cubicBezTo>
                  <a:cubicBezTo>
                    <a:pt x="24419" y="14445"/>
                    <a:pt x="24168" y="14403"/>
                    <a:pt x="24147" y="14361"/>
                  </a:cubicBezTo>
                  <a:lnTo>
                    <a:pt x="24147" y="14340"/>
                  </a:lnTo>
                  <a:lnTo>
                    <a:pt x="24168" y="14319"/>
                  </a:lnTo>
                  <a:cubicBezTo>
                    <a:pt x="24189" y="14278"/>
                    <a:pt x="25570" y="14236"/>
                    <a:pt x="26093" y="14236"/>
                  </a:cubicBezTo>
                  <a:cubicBezTo>
                    <a:pt x="26220" y="14226"/>
                    <a:pt x="26338" y="14222"/>
                    <a:pt x="26443" y="14222"/>
                  </a:cubicBezTo>
                  <a:close/>
                  <a:moveTo>
                    <a:pt x="15408" y="14688"/>
                  </a:moveTo>
                  <a:cubicBezTo>
                    <a:pt x="15435" y="14688"/>
                    <a:pt x="15461" y="14691"/>
                    <a:pt x="15484" y="14696"/>
                  </a:cubicBezTo>
                  <a:cubicBezTo>
                    <a:pt x="15505" y="14701"/>
                    <a:pt x="15527" y="14704"/>
                    <a:pt x="15550" y="14707"/>
                  </a:cubicBezTo>
                  <a:lnTo>
                    <a:pt x="15550" y="14707"/>
                  </a:lnTo>
                  <a:cubicBezTo>
                    <a:pt x="15378" y="14756"/>
                    <a:pt x="15221" y="14801"/>
                    <a:pt x="15150" y="14801"/>
                  </a:cubicBezTo>
                  <a:cubicBezTo>
                    <a:pt x="14985" y="14801"/>
                    <a:pt x="15221" y="14688"/>
                    <a:pt x="15408" y="14688"/>
                  </a:cubicBezTo>
                  <a:close/>
                  <a:moveTo>
                    <a:pt x="31114" y="14717"/>
                  </a:moveTo>
                  <a:cubicBezTo>
                    <a:pt x="31198" y="14717"/>
                    <a:pt x="31407" y="14759"/>
                    <a:pt x="31407" y="14780"/>
                  </a:cubicBezTo>
                  <a:cubicBezTo>
                    <a:pt x="31407" y="14780"/>
                    <a:pt x="31198" y="14801"/>
                    <a:pt x="31114" y="14801"/>
                  </a:cubicBezTo>
                  <a:cubicBezTo>
                    <a:pt x="31031" y="14801"/>
                    <a:pt x="30989" y="14780"/>
                    <a:pt x="30989" y="14759"/>
                  </a:cubicBezTo>
                  <a:cubicBezTo>
                    <a:pt x="30989" y="14759"/>
                    <a:pt x="31031" y="14717"/>
                    <a:pt x="31114" y="14717"/>
                  </a:cubicBezTo>
                  <a:close/>
                  <a:moveTo>
                    <a:pt x="27892" y="14755"/>
                  </a:moveTo>
                  <a:cubicBezTo>
                    <a:pt x="27976" y="14755"/>
                    <a:pt x="28039" y="14806"/>
                    <a:pt x="28039" y="14842"/>
                  </a:cubicBezTo>
                  <a:cubicBezTo>
                    <a:pt x="28039" y="14863"/>
                    <a:pt x="27955" y="14884"/>
                    <a:pt x="27850" y="14884"/>
                  </a:cubicBezTo>
                  <a:cubicBezTo>
                    <a:pt x="27834" y="14888"/>
                    <a:pt x="27811" y="14890"/>
                    <a:pt x="27785" y="14890"/>
                  </a:cubicBezTo>
                  <a:cubicBezTo>
                    <a:pt x="27673" y="14890"/>
                    <a:pt x="27495" y="14859"/>
                    <a:pt x="27495" y="14842"/>
                  </a:cubicBezTo>
                  <a:cubicBezTo>
                    <a:pt x="27495" y="14842"/>
                    <a:pt x="27746" y="14780"/>
                    <a:pt x="27850" y="14759"/>
                  </a:cubicBezTo>
                  <a:cubicBezTo>
                    <a:pt x="27865" y="14756"/>
                    <a:pt x="27878" y="14755"/>
                    <a:pt x="27892" y="14755"/>
                  </a:cubicBezTo>
                  <a:close/>
                  <a:moveTo>
                    <a:pt x="34494" y="14797"/>
                  </a:moveTo>
                  <a:cubicBezTo>
                    <a:pt x="34630" y="14797"/>
                    <a:pt x="34713" y="14866"/>
                    <a:pt x="34713" y="14884"/>
                  </a:cubicBezTo>
                  <a:cubicBezTo>
                    <a:pt x="34713" y="14905"/>
                    <a:pt x="34567" y="14947"/>
                    <a:pt x="34441" y="14947"/>
                  </a:cubicBezTo>
                  <a:cubicBezTo>
                    <a:pt x="34316" y="14947"/>
                    <a:pt x="33918" y="14905"/>
                    <a:pt x="33939" y="14884"/>
                  </a:cubicBezTo>
                  <a:cubicBezTo>
                    <a:pt x="33939" y="14863"/>
                    <a:pt x="34316" y="14801"/>
                    <a:pt x="34441" y="14801"/>
                  </a:cubicBezTo>
                  <a:cubicBezTo>
                    <a:pt x="34460" y="14798"/>
                    <a:pt x="34477" y="14797"/>
                    <a:pt x="34494" y="14797"/>
                  </a:cubicBezTo>
                  <a:close/>
                  <a:moveTo>
                    <a:pt x="134951" y="13919"/>
                  </a:moveTo>
                  <a:cubicBezTo>
                    <a:pt x="135844" y="13919"/>
                    <a:pt x="136282" y="14016"/>
                    <a:pt x="135900" y="14131"/>
                  </a:cubicBezTo>
                  <a:cubicBezTo>
                    <a:pt x="135460" y="14278"/>
                    <a:pt x="133849" y="14884"/>
                    <a:pt x="133012" y="14884"/>
                  </a:cubicBezTo>
                  <a:lnTo>
                    <a:pt x="132259" y="14905"/>
                  </a:lnTo>
                  <a:lnTo>
                    <a:pt x="131527" y="14947"/>
                  </a:lnTo>
                  <a:cubicBezTo>
                    <a:pt x="131437" y="14949"/>
                    <a:pt x="131350" y="14950"/>
                    <a:pt x="131265" y="14950"/>
                  </a:cubicBezTo>
                  <a:cubicBezTo>
                    <a:pt x="130576" y="14950"/>
                    <a:pt x="130062" y="14882"/>
                    <a:pt x="130062" y="14863"/>
                  </a:cubicBezTo>
                  <a:cubicBezTo>
                    <a:pt x="130062" y="14822"/>
                    <a:pt x="130732" y="14780"/>
                    <a:pt x="131004" y="14780"/>
                  </a:cubicBezTo>
                  <a:cubicBezTo>
                    <a:pt x="131255" y="14780"/>
                    <a:pt x="131506" y="14570"/>
                    <a:pt x="131506" y="14508"/>
                  </a:cubicBezTo>
                  <a:cubicBezTo>
                    <a:pt x="131506" y="14445"/>
                    <a:pt x="131213" y="14361"/>
                    <a:pt x="131108" y="14361"/>
                  </a:cubicBezTo>
                  <a:cubicBezTo>
                    <a:pt x="131004" y="14361"/>
                    <a:pt x="130941" y="14278"/>
                    <a:pt x="130983" y="14194"/>
                  </a:cubicBezTo>
                  <a:lnTo>
                    <a:pt x="131004" y="14194"/>
                  </a:lnTo>
                  <a:cubicBezTo>
                    <a:pt x="131451" y="14194"/>
                    <a:pt x="131807" y="13959"/>
                    <a:pt x="132258" y="13959"/>
                  </a:cubicBezTo>
                  <a:cubicBezTo>
                    <a:pt x="132293" y="13959"/>
                    <a:pt x="132328" y="13961"/>
                    <a:pt x="132364" y="13964"/>
                  </a:cubicBezTo>
                  <a:cubicBezTo>
                    <a:pt x="132478" y="13981"/>
                    <a:pt x="132595" y="13987"/>
                    <a:pt x="132715" y="13987"/>
                  </a:cubicBezTo>
                  <a:cubicBezTo>
                    <a:pt x="133033" y="13987"/>
                    <a:pt x="133368" y="13943"/>
                    <a:pt x="133703" y="13943"/>
                  </a:cubicBezTo>
                  <a:lnTo>
                    <a:pt x="134686" y="13922"/>
                  </a:lnTo>
                  <a:cubicBezTo>
                    <a:pt x="134778" y="13920"/>
                    <a:pt x="134867" y="13919"/>
                    <a:pt x="134951" y="13919"/>
                  </a:cubicBezTo>
                  <a:close/>
                  <a:moveTo>
                    <a:pt x="128765" y="15910"/>
                  </a:moveTo>
                  <a:cubicBezTo>
                    <a:pt x="128765" y="15910"/>
                    <a:pt x="128786" y="16014"/>
                    <a:pt x="128786" y="16035"/>
                  </a:cubicBezTo>
                  <a:cubicBezTo>
                    <a:pt x="128786" y="16056"/>
                    <a:pt x="128723" y="16077"/>
                    <a:pt x="128723" y="16077"/>
                  </a:cubicBezTo>
                  <a:cubicBezTo>
                    <a:pt x="128702" y="16077"/>
                    <a:pt x="128702" y="16056"/>
                    <a:pt x="128702" y="16035"/>
                  </a:cubicBezTo>
                  <a:cubicBezTo>
                    <a:pt x="128702" y="16014"/>
                    <a:pt x="128765" y="15910"/>
                    <a:pt x="128765" y="15910"/>
                  </a:cubicBezTo>
                  <a:close/>
                  <a:moveTo>
                    <a:pt x="132532" y="0"/>
                  </a:moveTo>
                  <a:cubicBezTo>
                    <a:pt x="132310" y="0"/>
                    <a:pt x="132118" y="2"/>
                    <a:pt x="131966" y="8"/>
                  </a:cubicBezTo>
                  <a:cubicBezTo>
                    <a:pt x="130774" y="29"/>
                    <a:pt x="124936" y="154"/>
                    <a:pt x="123074" y="217"/>
                  </a:cubicBezTo>
                  <a:cubicBezTo>
                    <a:pt x="121372" y="256"/>
                    <a:pt x="115830" y="366"/>
                    <a:pt x="113561" y="366"/>
                  </a:cubicBezTo>
                  <a:cubicBezTo>
                    <a:pt x="113375" y="366"/>
                    <a:pt x="113210" y="365"/>
                    <a:pt x="113072" y="363"/>
                  </a:cubicBezTo>
                  <a:cubicBezTo>
                    <a:pt x="111770" y="349"/>
                    <a:pt x="110248" y="334"/>
                    <a:pt x="109136" y="334"/>
                  </a:cubicBezTo>
                  <a:cubicBezTo>
                    <a:pt x="108675" y="334"/>
                    <a:pt x="108284" y="336"/>
                    <a:pt x="108009" y="342"/>
                  </a:cubicBezTo>
                  <a:lnTo>
                    <a:pt x="107151" y="363"/>
                  </a:lnTo>
                  <a:lnTo>
                    <a:pt x="107025" y="363"/>
                  </a:lnTo>
                  <a:cubicBezTo>
                    <a:pt x="106795" y="363"/>
                    <a:pt x="106900" y="593"/>
                    <a:pt x="106942" y="656"/>
                  </a:cubicBezTo>
                  <a:cubicBezTo>
                    <a:pt x="106979" y="675"/>
                    <a:pt x="107385" y="685"/>
                    <a:pt x="108027" y="685"/>
                  </a:cubicBezTo>
                  <a:cubicBezTo>
                    <a:pt x="108813" y="685"/>
                    <a:pt x="109954" y="670"/>
                    <a:pt x="111210" y="635"/>
                  </a:cubicBezTo>
                  <a:cubicBezTo>
                    <a:pt x="111210" y="635"/>
                    <a:pt x="111942" y="593"/>
                    <a:pt x="114369" y="593"/>
                  </a:cubicBezTo>
                  <a:lnTo>
                    <a:pt x="117508" y="593"/>
                  </a:lnTo>
                  <a:cubicBezTo>
                    <a:pt x="119349" y="593"/>
                    <a:pt x="122597" y="647"/>
                    <a:pt x="124347" y="647"/>
                  </a:cubicBezTo>
                  <a:cubicBezTo>
                    <a:pt x="124784" y="647"/>
                    <a:pt x="125128" y="644"/>
                    <a:pt x="125333" y="635"/>
                  </a:cubicBezTo>
                  <a:cubicBezTo>
                    <a:pt x="126133" y="584"/>
                    <a:pt x="128605" y="519"/>
                    <a:pt x="130053" y="519"/>
                  </a:cubicBezTo>
                  <a:cubicBezTo>
                    <a:pt x="130386" y="519"/>
                    <a:pt x="130665" y="523"/>
                    <a:pt x="130857" y="531"/>
                  </a:cubicBezTo>
                  <a:cubicBezTo>
                    <a:pt x="131775" y="531"/>
                    <a:pt x="134844" y="658"/>
                    <a:pt x="136065" y="658"/>
                  </a:cubicBezTo>
                  <a:cubicBezTo>
                    <a:pt x="136153" y="658"/>
                    <a:pt x="136230" y="658"/>
                    <a:pt x="136297" y="656"/>
                  </a:cubicBezTo>
                  <a:cubicBezTo>
                    <a:pt x="136420" y="654"/>
                    <a:pt x="136557" y="652"/>
                    <a:pt x="136705" y="652"/>
                  </a:cubicBezTo>
                  <a:cubicBezTo>
                    <a:pt x="137742" y="652"/>
                    <a:pt x="139323" y="716"/>
                    <a:pt x="140440" y="845"/>
                  </a:cubicBezTo>
                  <a:lnTo>
                    <a:pt x="141654" y="761"/>
                  </a:lnTo>
                  <a:lnTo>
                    <a:pt x="142533" y="698"/>
                  </a:lnTo>
                  <a:cubicBezTo>
                    <a:pt x="143662" y="845"/>
                    <a:pt x="143955" y="1054"/>
                    <a:pt x="143202" y="1179"/>
                  </a:cubicBezTo>
                  <a:lnTo>
                    <a:pt x="142616" y="1284"/>
                  </a:lnTo>
                  <a:lnTo>
                    <a:pt x="142491" y="1305"/>
                  </a:lnTo>
                  <a:cubicBezTo>
                    <a:pt x="142323" y="1305"/>
                    <a:pt x="141863" y="1221"/>
                    <a:pt x="141445" y="1158"/>
                  </a:cubicBezTo>
                  <a:lnTo>
                    <a:pt x="141047" y="1158"/>
                  </a:lnTo>
                  <a:cubicBezTo>
                    <a:pt x="140705" y="1158"/>
                    <a:pt x="140354" y="1180"/>
                    <a:pt x="140002" y="1180"/>
                  </a:cubicBezTo>
                  <a:cubicBezTo>
                    <a:pt x="139580" y="1180"/>
                    <a:pt x="139156" y="1149"/>
                    <a:pt x="138745" y="1012"/>
                  </a:cubicBezTo>
                  <a:lnTo>
                    <a:pt x="138704" y="991"/>
                  </a:lnTo>
                  <a:cubicBezTo>
                    <a:pt x="138620" y="1012"/>
                    <a:pt x="138557" y="1179"/>
                    <a:pt x="138557" y="1221"/>
                  </a:cubicBezTo>
                  <a:cubicBezTo>
                    <a:pt x="138557" y="1284"/>
                    <a:pt x="138745" y="1389"/>
                    <a:pt x="138829" y="1409"/>
                  </a:cubicBezTo>
                  <a:cubicBezTo>
                    <a:pt x="138871" y="1430"/>
                    <a:pt x="138913" y="1514"/>
                    <a:pt x="138913" y="1535"/>
                  </a:cubicBezTo>
                  <a:cubicBezTo>
                    <a:pt x="138913" y="1543"/>
                    <a:pt x="138897" y="1547"/>
                    <a:pt x="138870" y="1547"/>
                  </a:cubicBezTo>
                  <a:cubicBezTo>
                    <a:pt x="138759" y="1547"/>
                    <a:pt x="138462" y="1489"/>
                    <a:pt x="138327" y="1472"/>
                  </a:cubicBezTo>
                  <a:cubicBezTo>
                    <a:pt x="138298" y="1460"/>
                    <a:pt x="138258" y="1454"/>
                    <a:pt x="138211" y="1454"/>
                  </a:cubicBezTo>
                  <a:cubicBezTo>
                    <a:pt x="138024" y="1454"/>
                    <a:pt x="137716" y="1548"/>
                    <a:pt x="137448" y="1681"/>
                  </a:cubicBezTo>
                  <a:lnTo>
                    <a:pt x="137072" y="1493"/>
                  </a:lnTo>
                  <a:cubicBezTo>
                    <a:pt x="136996" y="1448"/>
                    <a:pt x="136866" y="1414"/>
                    <a:pt x="136784" y="1414"/>
                  </a:cubicBezTo>
                  <a:cubicBezTo>
                    <a:pt x="136752" y="1414"/>
                    <a:pt x="136728" y="1419"/>
                    <a:pt x="136716" y="1430"/>
                  </a:cubicBezTo>
                  <a:cubicBezTo>
                    <a:pt x="136568" y="1563"/>
                    <a:pt x="136419" y="1605"/>
                    <a:pt x="136271" y="1605"/>
                  </a:cubicBezTo>
                  <a:cubicBezTo>
                    <a:pt x="136022" y="1605"/>
                    <a:pt x="135773" y="1485"/>
                    <a:pt x="135523" y="1472"/>
                  </a:cubicBezTo>
                  <a:lnTo>
                    <a:pt x="135209" y="1430"/>
                  </a:lnTo>
                  <a:cubicBezTo>
                    <a:pt x="134852" y="1530"/>
                    <a:pt x="134232" y="1704"/>
                    <a:pt x="134026" y="1704"/>
                  </a:cubicBezTo>
                  <a:cubicBezTo>
                    <a:pt x="134014" y="1704"/>
                    <a:pt x="134004" y="1703"/>
                    <a:pt x="133996" y="1702"/>
                  </a:cubicBezTo>
                  <a:cubicBezTo>
                    <a:pt x="133840" y="1685"/>
                    <a:pt x="133059" y="1483"/>
                    <a:pt x="132602" y="1483"/>
                  </a:cubicBezTo>
                  <a:cubicBezTo>
                    <a:pt x="132505" y="1483"/>
                    <a:pt x="132422" y="1492"/>
                    <a:pt x="132364" y="1514"/>
                  </a:cubicBezTo>
                  <a:cubicBezTo>
                    <a:pt x="132088" y="1617"/>
                    <a:pt x="131770" y="1692"/>
                    <a:pt x="131585" y="1692"/>
                  </a:cubicBezTo>
                  <a:cubicBezTo>
                    <a:pt x="131545" y="1692"/>
                    <a:pt x="131511" y="1689"/>
                    <a:pt x="131485" y="1681"/>
                  </a:cubicBezTo>
                  <a:lnTo>
                    <a:pt x="131318" y="1786"/>
                  </a:lnTo>
                  <a:cubicBezTo>
                    <a:pt x="131192" y="1849"/>
                    <a:pt x="130962" y="1891"/>
                    <a:pt x="130774" y="1912"/>
                  </a:cubicBezTo>
                  <a:lnTo>
                    <a:pt x="129518" y="2100"/>
                  </a:lnTo>
                  <a:cubicBezTo>
                    <a:pt x="128137" y="1953"/>
                    <a:pt x="126945" y="1828"/>
                    <a:pt x="126882" y="1828"/>
                  </a:cubicBezTo>
                  <a:lnTo>
                    <a:pt x="126819" y="1807"/>
                  </a:lnTo>
                  <a:lnTo>
                    <a:pt x="126045" y="1472"/>
                  </a:lnTo>
                  <a:cubicBezTo>
                    <a:pt x="125166" y="1681"/>
                    <a:pt x="124852" y="1849"/>
                    <a:pt x="125020" y="1891"/>
                  </a:cubicBezTo>
                  <a:cubicBezTo>
                    <a:pt x="125145" y="1891"/>
                    <a:pt x="125271" y="1953"/>
                    <a:pt x="125271" y="1995"/>
                  </a:cubicBezTo>
                  <a:cubicBezTo>
                    <a:pt x="125271" y="2016"/>
                    <a:pt x="125040" y="2037"/>
                    <a:pt x="124748" y="2037"/>
                  </a:cubicBezTo>
                  <a:lnTo>
                    <a:pt x="124496" y="2037"/>
                  </a:lnTo>
                  <a:cubicBezTo>
                    <a:pt x="123492" y="2037"/>
                    <a:pt x="122488" y="2058"/>
                    <a:pt x="121483" y="2100"/>
                  </a:cubicBezTo>
                  <a:lnTo>
                    <a:pt x="120521" y="2121"/>
                  </a:lnTo>
                  <a:cubicBezTo>
                    <a:pt x="119454" y="2121"/>
                    <a:pt x="117696" y="2121"/>
                    <a:pt x="116629" y="2058"/>
                  </a:cubicBezTo>
                  <a:lnTo>
                    <a:pt x="115646" y="2037"/>
                  </a:lnTo>
                  <a:cubicBezTo>
                    <a:pt x="115609" y="2035"/>
                    <a:pt x="115573" y="2034"/>
                    <a:pt x="115536" y="2034"/>
                  </a:cubicBezTo>
                  <a:cubicBezTo>
                    <a:pt x="115345" y="2034"/>
                    <a:pt x="115149" y="2061"/>
                    <a:pt x="114961" y="2061"/>
                  </a:cubicBezTo>
                  <a:cubicBezTo>
                    <a:pt x="114873" y="2061"/>
                    <a:pt x="114787" y="2055"/>
                    <a:pt x="114704" y="2037"/>
                  </a:cubicBezTo>
                  <a:lnTo>
                    <a:pt x="114453" y="1995"/>
                  </a:lnTo>
                  <a:cubicBezTo>
                    <a:pt x="114160" y="2037"/>
                    <a:pt x="113658" y="2058"/>
                    <a:pt x="113323" y="2058"/>
                  </a:cubicBezTo>
                  <a:lnTo>
                    <a:pt x="113009" y="2058"/>
                  </a:lnTo>
                  <a:cubicBezTo>
                    <a:pt x="109871" y="2142"/>
                    <a:pt x="106711" y="2205"/>
                    <a:pt x="103573" y="2267"/>
                  </a:cubicBezTo>
                  <a:cubicBezTo>
                    <a:pt x="103092" y="2267"/>
                    <a:pt x="102652" y="2309"/>
                    <a:pt x="102213" y="2309"/>
                  </a:cubicBezTo>
                  <a:cubicBezTo>
                    <a:pt x="101711" y="2309"/>
                    <a:pt x="101229" y="2330"/>
                    <a:pt x="100748" y="2330"/>
                  </a:cubicBezTo>
                  <a:cubicBezTo>
                    <a:pt x="100267" y="2330"/>
                    <a:pt x="99828" y="2351"/>
                    <a:pt x="99388" y="2351"/>
                  </a:cubicBezTo>
                  <a:cubicBezTo>
                    <a:pt x="99131" y="2351"/>
                    <a:pt x="98863" y="2327"/>
                    <a:pt x="98601" y="2327"/>
                  </a:cubicBezTo>
                  <a:cubicBezTo>
                    <a:pt x="98373" y="2327"/>
                    <a:pt x="98149" y="2345"/>
                    <a:pt x="97944" y="2414"/>
                  </a:cubicBezTo>
                  <a:lnTo>
                    <a:pt x="97505" y="2539"/>
                  </a:lnTo>
                  <a:cubicBezTo>
                    <a:pt x="97347" y="2508"/>
                    <a:pt x="97106" y="2497"/>
                    <a:pt x="96853" y="2497"/>
                  </a:cubicBezTo>
                  <a:cubicBezTo>
                    <a:pt x="96436" y="2497"/>
                    <a:pt x="95987" y="2526"/>
                    <a:pt x="95831" y="2539"/>
                  </a:cubicBezTo>
                  <a:cubicBezTo>
                    <a:pt x="95559" y="2560"/>
                    <a:pt x="94387" y="2623"/>
                    <a:pt x="93153" y="2644"/>
                  </a:cubicBezTo>
                  <a:lnTo>
                    <a:pt x="92065" y="2665"/>
                  </a:lnTo>
                  <a:cubicBezTo>
                    <a:pt x="90956" y="2686"/>
                    <a:pt x="89847" y="2728"/>
                    <a:pt x="88738" y="2749"/>
                  </a:cubicBezTo>
                  <a:cubicBezTo>
                    <a:pt x="87587" y="2770"/>
                    <a:pt x="86457" y="2790"/>
                    <a:pt x="85307" y="2832"/>
                  </a:cubicBezTo>
                  <a:cubicBezTo>
                    <a:pt x="84506" y="2848"/>
                    <a:pt x="83683" y="2897"/>
                    <a:pt x="82870" y="2897"/>
                  </a:cubicBezTo>
                  <a:cubicBezTo>
                    <a:pt x="82578" y="2897"/>
                    <a:pt x="82288" y="2891"/>
                    <a:pt x="82001" y="2874"/>
                  </a:cubicBezTo>
                  <a:lnTo>
                    <a:pt x="80892" y="2832"/>
                  </a:lnTo>
                  <a:cubicBezTo>
                    <a:pt x="79720" y="3000"/>
                    <a:pt x="76895" y="3188"/>
                    <a:pt x="74615" y="3251"/>
                  </a:cubicBezTo>
                  <a:cubicBezTo>
                    <a:pt x="74615" y="3251"/>
                    <a:pt x="64488" y="3460"/>
                    <a:pt x="57373" y="3606"/>
                  </a:cubicBezTo>
                  <a:cubicBezTo>
                    <a:pt x="56704" y="3627"/>
                    <a:pt x="55993" y="3627"/>
                    <a:pt x="55323" y="3669"/>
                  </a:cubicBezTo>
                  <a:lnTo>
                    <a:pt x="55093" y="3669"/>
                  </a:lnTo>
                  <a:cubicBezTo>
                    <a:pt x="55030" y="3707"/>
                    <a:pt x="54704" y="3714"/>
                    <a:pt x="54416" y="3714"/>
                  </a:cubicBezTo>
                  <a:cubicBezTo>
                    <a:pt x="54225" y="3714"/>
                    <a:pt x="54051" y="3711"/>
                    <a:pt x="53984" y="3711"/>
                  </a:cubicBezTo>
                  <a:cubicBezTo>
                    <a:pt x="53937" y="3706"/>
                    <a:pt x="53773" y="3703"/>
                    <a:pt x="53519" y="3703"/>
                  </a:cubicBezTo>
                  <a:cubicBezTo>
                    <a:pt x="52757" y="3703"/>
                    <a:pt x="51180" y="3727"/>
                    <a:pt x="49485" y="3774"/>
                  </a:cubicBezTo>
                  <a:cubicBezTo>
                    <a:pt x="49485" y="3774"/>
                    <a:pt x="43438" y="3878"/>
                    <a:pt x="38354" y="4004"/>
                  </a:cubicBezTo>
                  <a:cubicBezTo>
                    <a:pt x="38319" y="4006"/>
                    <a:pt x="38284" y="4006"/>
                    <a:pt x="38248" y="4006"/>
                  </a:cubicBezTo>
                  <a:cubicBezTo>
                    <a:pt x="38068" y="4006"/>
                    <a:pt x="37883" y="3990"/>
                    <a:pt x="37700" y="3990"/>
                  </a:cubicBezTo>
                  <a:cubicBezTo>
                    <a:pt x="37425" y="3990"/>
                    <a:pt x="37155" y="4027"/>
                    <a:pt x="36910" y="4213"/>
                  </a:cubicBezTo>
                  <a:lnTo>
                    <a:pt x="36847" y="4255"/>
                  </a:lnTo>
                  <a:cubicBezTo>
                    <a:pt x="36734" y="4236"/>
                    <a:pt x="36108" y="3995"/>
                    <a:pt x="35788" y="3995"/>
                  </a:cubicBezTo>
                  <a:cubicBezTo>
                    <a:pt x="35754" y="3995"/>
                    <a:pt x="35723" y="3998"/>
                    <a:pt x="35697" y="4004"/>
                  </a:cubicBezTo>
                  <a:cubicBezTo>
                    <a:pt x="35446" y="4046"/>
                    <a:pt x="33353" y="4130"/>
                    <a:pt x="31072" y="4192"/>
                  </a:cubicBezTo>
                  <a:lnTo>
                    <a:pt x="17054" y="4464"/>
                  </a:lnTo>
                  <a:cubicBezTo>
                    <a:pt x="14773" y="4527"/>
                    <a:pt x="12597" y="4569"/>
                    <a:pt x="12220" y="4611"/>
                  </a:cubicBezTo>
                  <a:lnTo>
                    <a:pt x="11823" y="4443"/>
                  </a:lnTo>
                  <a:cubicBezTo>
                    <a:pt x="11714" y="4407"/>
                    <a:pt x="11597" y="4394"/>
                    <a:pt x="11474" y="4394"/>
                  </a:cubicBezTo>
                  <a:cubicBezTo>
                    <a:pt x="11170" y="4394"/>
                    <a:pt x="10832" y="4476"/>
                    <a:pt x="10505" y="4506"/>
                  </a:cubicBezTo>
                  <a:lnTo>
                    <a:pt x="10463" y="4506"/>
                  </a:lnTo>
                  <a:cubicBezTo>
                    <a:pt x="10443" y="4519"/>
                    <a:pt x="10426" y="4524"/>
                    <a:pt x="10412" y="4524"/>
                  </a:cubicBezTo>
                  <a:cubicBezTo>
                    <a:pt x="10310" y="4524"/>
                    <a:pt x="10363" y="4222"/>
                    <a:pt x="10400" y="4130"/>
                  </a:cubicBezTo>
                  <a:cubicBezTo>
                    <a:pt x="10437" y="4017"/>
                    <a:pt x="10138" y="3938"/>
                    <a:pt x="9699" y="3938"/>
                  </a:cubicBezTo>
                  <a:cubicBezTo>
                    <a:pt x="9648" y="3938"/>
                    <a:pt x="9596" y="3939"/>
                    <a:pt x="9542" y="3941"/>
                  </a:cubicBezTo>
                  <a:lnTo>
                    <a:pt x="9124" y="4255"/>
                  </a:lnTo>
                  <a:cubicBezTo>
                    <a:pt x="8517" y="4715"/>
                    <a:pt x="7743" y="4966"/>
                    <a:pt x="7010" y="5029"/>
                  </a:cubicBezTo>
                  <a:lnTo>
                    <a:pt x="5546" y="5134"/>
                  </a:lnTo>
                  <a:cubicBezTo>
                    <a:pt x="3955" y="5259"/>
                    <a:pt x="2449" y="5364"/>
                    <a:pt x="2219" y="5364"/>
                  </a:cubicBezTo>
                  <a:lnTo>
                    <a:pt x="2010" y="5343"/>
                  </a:lnTo>
                  <a:lnTo>
                    <a:pt x="1591" y="5301"/>
                  </a:lnTo>
                  <a:cubicBezTo>
                    <a:pt x="1194" y="5511"/>
                    <a:pt x="1089" y="5908"/>
                    <a:pt x="1173" y="5992"/>
                  </a:cubicBezTo>
                  <a:cubicBezTo>
                    <a:pt x="1188" y="6007"/>
                    <a:pt x="1251" y="6013"/>
                    <a:pt x="1345" y="6013"/>
                  </a:cubicBezTo>
                  <a:cubicBezTo>
                    <a:pt x="1707" y="6013"/>
                    <a:pt x="2540" y="5923"/>
                    <a:pt x="3006" y="5923"/>
                  </a:cubicBezTo>
                  <a:cubicBezTo>
                    <a:pt x="3073" y="5923"/>
                    <a:pt x="3132" y="5925"/>
                    <a:pt x="3181" y="5929"/>
                  </a:cubicBezTo>
                  <a:cubicBezTo>
                    <a:pt x="3683" y="5971"/>
                    <a:pt x="3579" y="6034"/>
                    <a:pt x="3370" y="6075"/>
                  </a:cubicBezTo>
                  <a:cubicBezTo>
                    <a:pt x="3160" y="6096"/>
                    <a:pt x="3056" y="6306"/>
                    <a:pt x="3077" y="6347"/>
                  </a:cubicBezTo>
                  <a:cubicBezTo>
                    <a:pt x="3091" y="6369"/>
                    <a:pt x="3133" y="6381"/>
                    <a:pt x="3197" y="6381"/>
                  </a:cubicBezTo>
                  <a:cubicBezTo>
                    <a:pt x="3319" y="6381"/>
                    <a:pt x="3521" y="6339"/>
                    <a:pt x="3767" y="6243"/>
                  </a:cubicBezTo>
                  <a:lnTo>
                    <a:pt x="4416" y="6243"/>
                  </a:lnTo>
                  <a:cubicBezTo>
                    <a:pt x="4515" y="6253"/>
                    <a:pt x="4621" y="6257"/>
                    <a:pt x="4725" y="6257"/>
                  </a:cubicBezTo>
                  <a:cubicBezTo>
                    <a:pt x="5037" y="6257"/>
                    <a:pt x="5331" y="6222"/>
                    <a:pt x="5378" y="6222"/>
                  </a:cubicBezTo>
                  <a:cubicBezTo>
                    <a:pt x="5462" y="6222"/>
                    <a:pt x="5546" y="6285"/>
                    <a:pt x="5546" y="6306"/>
                  </a:cubicBezTo>
                  <a:cubicBezTo>
                    <a:pt x="5546" y="6327"/>
                    <a:pt x="5357" y="6389"/>
                    <a:pt x="5274" y="6410"/>
                  </a:cubicBezTo>
                  <a:cubicBezTo>
                    <a:pt x="5232" y="6410"/>
                    <a:pt x="5148" y="6347"/>
                    <a:pt x="5148" y="6347"/>
                  </a:cubicBezTo>
                  <a:cubicBezTo>
                    <a:pt x="5148" y="6347"/>
                    <a:pt x="4821" y="6724"/>
                    <a:pt x="4615" y="6724"/>
                  </a:cubicBezTo>
                  <a:cubicBezTo>
                    <a:pt x="4588" y="6724"/>
                    <a:pt x="4563" y="6718"/>
                    <a:pt x="4541" y="6703"/>
                  </a:cubicBezTo>
                  <a:cubicBezTo>
                    <a:pt x="4490" y="6645"/>
                    <a:pt x="4396" y="6627"/>
                    <a:pt x="4287" y="6627"/>
                  </a:cubicBezTo>
                  <a:cubicBezTo>
                    <a:pt x="4120" y="6627"/>
                    <a:pt x="3918" y="6668"/>
                    <a:pt x="3783" y="6668"/>
                  </a:cubicBezTo>
                  <a:cubicBezTo>
                    <a:pt x="3753" y="6668"/>
                    <a:pt x="3727" y="6666"/>
                    <a:pt x="3704" y="6661"/>
                  </a:cubicBezTo>
                  <a:cubicBezTo>
                    <a:pt x="3537" y="6661"/>
                    <a:pt x="1759" y="6766"/>
                    <a:pt x="1131" y="6850"/>
                  </a:cubicBezTo>
                  <a:cubicBezTo>
                    <a:pt x="503" y="6912"/>
                    <a:pt x="1" y="7080"/>
                    <a:pt x="1" y="7143"/>
                  </a:cubicBezTo>
                  <a:cubicBezTo>
                    <a:pt x="1" y="7144"/>
                    <a:pt x="3" y="7144"/>
                    <a:pt x="7" y="7144"/>
                  </a:cubicBezTo>
                  <a:cubicBezTo>
                    <a:pt x="76" y="7144"/>
                    <a:pt x="778" y="6974"/>
                    <a:pt x="1121" y="6974"/>
                  </a:cubicBezTo>
                  <a:cubicBezTo>
                    <a:pt x="1140" y="6974"/>
                    <a:pt x="1157" y="6974"/>
                    <a:pt x="1173" y="6975"/>
                  </a:cubicBezTo>
                  <a:cubicBezTo>
                    <a:pt x="1264" y="6992"/>
                    <a:pt x="1414" y="6999"/>
                    <a:pt x="1592" y="6999"/>
                  </a:cubicBezTo>
                  <a:cubicBezTo>
                    <a:pt x="2065" y="6999"/>
                    <a:pt x="2729" y="6954"/>
                    <a:pt x="2972" y="6954"/>
                  </a:cubicBezTo>
                  <a:cubicBezTo>
                    <a:pt x="3011" y="6952"/>
                    <a:pt x="3045" y="6951"/>
                    <a:pt x="3073" y="6951"/>
                  </a:cubicBezTo>
                  <a:cubicBezTo>
                    <a:pt x="3304" y="6951"/>
                    <a:pt x="3207" y="7019"/>
                    <a:pt x="3077" y="7038"/>
                  </a:cubicBezTo>
                  <a:cubicBezTo>
                    <a:pt x="2972" y="7059"/>
                    <a:pt x="3014" y="7226"/>
                    <a:pt x="3035" y="7247"/>
                  </a:cubicBezTo>
                  <a:cubicBezTo>
                    <a:pt x="3056" y="7268"/>
                    <a:pt x="2344" y="7456"/>
                    <a:pt x="2198" y="7561"/>
                  </a:cubicBezTo>
                  <a:cubicBezTo>
                    <a:pt x="2031" y="7666"/>
                    <a:pt x="2198" y="7770"/>
                    <a:pt x="2323" y="7791"/>
                  </a:cubicBezTo>
                  <a:cubicBezTo>
                    <a:pt x="2449" y="7812"/>
                    <a:pt x="2219" y="7959"/>
                    <a:pt x="1821" y="8084"/>
                  </a:cubicBezTo>
                  <a:lnTo>
                    <a:pt x="1507" y="8210"/>
                  </a:lnTo>
                  <a:lnTo>
                    <a:pt x="1466" y="8231"/>
                  </a:lnTo>
                  <a:cubicBezTo>
                    <a:pt x="1466" y="8398"/>
                    <a:pt x="1863" y="8524"/>
                    <a:pt x="1989" y="8524"/>
                  </a:cubicBezTo>
                  <a:cubicBezTo>
                    <a:pt x="2114" y="8524"/>
                    <a:pt x="2323" y="8733"/>
                    <a:pt x="2344" y="8796"/>
                  </a:cubicBezTo>
                  <a:cubicBezTo>
                    <a:pt x="2375" y="8826"/>
                    <a:pt x="2585" y="8846"/>
                    <a:pt x="2753" y="8846"/>
                  </a:cubicBezTo>
                  <a:cubicBezTo>
                    <a:pt x="2814" y="8846"/>
                    <a:pt x="2870" y="8843"/>
                    <a:pt x="2909" y="8837"/>
                  </a:cubicBezTo>
                  <a:cubicBezTo>
                    <a:pt x="3035" y="8837"/>
                    <a:pt x="3432" y="8712"/>
                    <a:pt x="3537" y="8712"/>
                  </a:cubicBezTo>
                  <a:cubicBezTo>
                    <a:pt x="3642" y="8712"/>
                    <a:pt x="3746" y="8754"/>
                    <a:pt x="3746" y="8796"/>
                  </a:cubicBezTo>
                  <a:cubicBezTo>
                    <a:pt x="3746" y="8816"/>
                    <a:pt x="3453" y="8858"/>
                    <a:pt x="3349" y="8900"/>
                  </a:cubicBezTo>
                  <a:cubicBezTo>
                    <a:pt x="3244" y="8900"/>
                    <a:pt x="3139" y="8837"/>
                    <a:pt x="3139" y="8837"/>
                  </a:cubicBezTo>
                  <a:cubicBezTo>
                    <a:pt x="3139" y="8837"/>
                    <a:pt x="3139" y="8921"/>
                    <a:pt x="3119" y="9047"/>
                  </a:cubicBezTo>
                  <a:lnTo>
                    <a:pt x="3077" y="9047"/>
                  </a:lnTo>
                  <a:cubicBezTo>
                    <a:pt x="2595" y="9130"/>
                    <a:pt x="2072" y="9214"/>
                    <a:pt x="1549" y="9319"/>
                  </a:cubicBezTo>
                  <a:lnTo>
                    <a:pt x="1382" y="9340"/>
                  </a:lnTo>
                  <a:cubicBezTo>
                    <a:pt x="1235" y="9465"/>
                    <a:pt x="1277" y="9591"/>
                    <a:pt x="1507" y="9632"/>
                  </a:cubicBezTo>
                  <a:lnTo>
                    <a:pt x="1696" y="9570"/>
                  </a:lnTo>
                  <a:cubicBezTo>
                    <a:pt x="1839" y="9552"/>
                    <a:pt x="1983" y="9457"/>
                    <a:pt x="2087" y="9457"/>
                  </a:cubicBezTo>
                  <a:cubicBezTo>
                    <a:pt x="2104" y="9457"/>
                    <a:pt x="2120" y="9459"/>
                    <a:pt x="2135" y="9465"/>
                  </a:cubicBezTo>
                  <a:lnTo>
                    <a:pt x="2847" y="9842"/>
                  </a:lnTo>
                  <a:cubicBezTo>
                    <a:pt x="3515" y="9567"/>
                    <a:pt x="4921" y="9273"/>
                    <a:pt x="5367" y="9273"/>
                  </a:cubicBezTo>
                  <a:cubicBezTo>
                    <a:pt x="5396" y="9273"/>
                    <a:pt x="5421" y="9274"/>
                    <a:pt x="5441" y="9277"/>
                  </a:cubicBezTo>
                  <a:cubicBezTo>
                    <a:pt x="5776" y="9340"/>
                    <a:pt x="5378" y="9381"/>
                    <a:pt x="5127" y="9381"/>
                  </a:cubicBezTo>
                  <a:cubicBezTo>
                    <a:pt x="4855" y="9381"/>
                    <a:pt x="4709" y="9465"/>
                    <a:pt x="4730" y="9486"/>
                  </a:cubicBezTo>
                  <a:cubicBezTo>
                    <a:pt x="4751" y="9528"/>
                    <a:pt x="4541" y="9632"/>
                    <a:pt x="4437" y="9653"/>
                  </a:cubicBezTo>
                  <a:cubicBezTo>
                    <a:pt x="4332" y="9695"/>
                    <a:pt x="4813" y="9779"/>
                    <a:pt x="4960" y="9800"/>
                  </a:cubicBezTo>
                  <a:cubicBezTo>
                    <a:pt x="5127" y="9800"/>
                    <a:pt x="4813" y="9967"/>
                    <a:pt x="4290" y="10156"/>
                  </a:cubicBezTo>
                  <a:lnTo>
                    <a:pt x="3495" y="10156"/>
                  </a:lnTo>
                  <a:cubicBezTo>
                    <a:pt x="3077" y="10176"/>
                    <a:pt x="2428" y="10386"/>
                    <a:pt x="2303" y="10428"/>
                  </a:cubicBezTo>
                  <a:cubicBezTo>
                    <a:pt x="2284" y="10437"/>
                    <a:pt x="2257" y="10441"/>
                    <a:pt x="2224" y="10441"/>
                  </a:cubicBezTo>
                  <a:cubicBezTo>
                    <a:pt x="2064" y="10441"/>
                    <a:pt x="1761" y="10352"/>
                    <a:pt x="1581" y="10352"/>
                  </a:cubicBezTo>
                  <a:cubicBezTo>
                    <a:pt x="1543" y="10352"/>
                    <a:pt x="1511" y="10356"/>
                    <a:pt x="1487" y="10365"/>
                  </a:cubicBezTo>
                  <a:cubicBezTo>
                    <a:pt x="1340" y="10407"/>
                    <a:pt x="1194" y="10700"/>
                    <a:pt x="1194" y="10783"/>
                  </a:cubicBezTo>
                  <a:cubicBezTo>
                    <a:pt x="1194" y="10818"/>
                    <a:pt x="1844" y="11016"/>
                    <a:pt x="2250" y="11016"/>
                  </a:cubicBezTo>
                  <a:cubicBezTo>
                    <a:pt x="2327" y="11016"/>
                    <a:pt x="2396" y="11009"/>
                    <a:pt x="2449" y="10993"/>
                  </a:cubicBezTo>
                  <a:cubicBezTo>
                    <a:pt x="2606" y="10946"/>
                    <a:pt x="2722" y="10929"/>
                    <a:pt x="2799" y="10929"/>
                  </a:cubicBezTo>
                  <a:cubicBezTo>
                    <a:pt x="2897" y="10929"/>
                    <a:pt x="2933" y="10957"/>
                    <a:pt x="2909" y="10993"/>
                  </a:cubicBezTo>
                  <a:cubicBezTo>
                    <a:pt x="2847" y="11034"/>
                    <a:pt x="3349" y="11118"/>
                    <a:pt x="3537" y="11118"/>
                  </a:cubicBezTo>
                  <a:cubicBezTo>
                    <a:pt x="3704" y="11139"/>
                    <a:pt x="3851" y="11202"/>
                    <a:pt x="3851" y="11223"/>
                  </a:cubicBezTo>
                  <a:cubicBezTo>
                    <a:pt x="3851" y="11223"/>
                    <a:pt x="3119" y="11265"/>
                    <a:pt x="2826" y="11265"/>
                  </a:cubicBezTo>
                  <a:cubicBezTo>
                    <a:pt x="2533" y="11265"/>
                    <a:pt x="2386" y="11348"/>
                    <a:pt x="2407" y="11369"/>
                  </a:cubicBezTo>
                  <a:cubicBezTo>
                    <a:pt x="2428" y="11411"/>
                    <a:pt x="2219" y="11474"/>
                    <a:pt x="2135" y="11516"/>
                  </a:cubicBezTo>
                  <a:cubicBezTo>
                    <a:pt x="2072" y="11537"/>
                    <a:pt x="2386" y="11537"/>
                    <a:pt x="2847" y="11537"/>
                  </a:cubicBezTo>
                  <a:lnTo>
                    <a:pt x="3223" y="11453"/>
                  </a:lnTo>
                  <a:lnTo>
                    <a:pt x="3286" y="11432"/>
                  </a:lnTo>
                  <a:cubicBezTo>
                    <a:pt x="3391" y="11453"/>
                    <a:pt x="3349" y="11683"/>
                    <a:pt x="3286" y="11746"/>
                  </a:cubicBezTo>
                  <a:cubicBezTo>
                    <a:pt x="3244" y="11788"/>
                    <a:pt x="3579" y="12039"/>
                    <a:pt x="3704" y="12081"/>
                  </a:cubicBezTo>
                  <a:cubicBezTo>
                    <a:pt x="3725" y="12089"/>
                    <a:pt x="3749" y="12093"/>
                    <a:pt x="3776" y="12093"/>
                  </a:cubicBezTo>
                  <a:cubicBezTo>
                    <a:pt x="3945" y="12093"/>
                    <a:pt x="4221" y="11943"/>
                    <a:pt x="4311" y="11871"/>
                  </a:cubicBezTo>
                  <a:cubicBezTo>
                    <a:pt x="4354" y="11829"/>
                    <a:pt x="4529" y="11814"/>
                    <a:pt x="4746" y="11814"/>
                  </a:cubicBezTo>
                  <a:cubicBezTo>
                    <a:pt x="5065" y="11814"/>
                    <a:pt x="5472" y="11846"/>
                    <a:pt x="5671" y="11871"/>
                  </a:cubicBezTo>
                  <a:cubicBezTo>
                    <a:pt x="6006" y="11934"/>
                    <a:pt x="5378" y="12248"/>
                    <a:pt x="5064" y="12269"/>
                  </a:cubicBezTo>
                  <a:cubicBezTo>
                    <a:pt x="4751" y="12311"/>
                    <a:pt x="4437" y="12499"/>
                    <a:pt x="4395" y="12583"/>
                  </a:cubicBezTo>
                  <a:cubicBezTo>
                    <a:pt x="4340" y="12655"/>
                    <a:pt x="4475" y="12712"/>
                    <a:pt x="4566" y="12712"/>
                  </a:cubicBezTo>
                  <a:cubicBezTo>
                    <a:pt x="4580" y="12712"/>
                    <a:pt x="4593" y="12711"/>
                    <a:pt x="4604" y="12708"/>
                  </a:cubicBezTo>
                  <a:cubicBezTo>
                    <a:pt x="4688" y="12687"/>
                    <a:pt x="4792" y="12604"/>
                    <a:pt x="4813" y="12583"/>
                  </a:cubicBezTo>
                  <a:cubicBezTo>
                    <a:pt x="4813" y="12556"/>
                    <a:pt x="4829" y="12548"/>
                    <a:pt x="4846" y="12548"/>
                  </a:cubicBezTo>
                  <a:cubicBezTo>
                    <a:pt x="4870" y="12548"/>
                    <a:pt x="4897" y="12562"/>
                    <a:pt x="4897" y="12562"/>
                  </a:cubicBezTo>
                  <a:cubicBezTo>
                    <a:pt x="4918" y="12562"/>
                    <a:pt x="4834" y="12625"/>
                    <a:pt x="4813" y="12666"/>
                  </a:cubicBezTo>
                  <a:cubicBezTo>
                    <a:pt x="4792" y="12687"/>
                    <a:pt x="4730" y="12687"/>
                    <a:pt x="4730" y="12687"/>
                  </a:cubicBezTo>
                  <a:cubicBezTo>
                    <a:pt x="4710" y="12687"/>
                    <a:pt x="4805" y="12898"/>
                    <a:pt x="4904" y="12898"/>
                  </a:cubicBezTo>
                  <a:cubicBezTo>
                    <a:pt x="4909" y="12898"/>
                    <a:pt x="4913" y="12897"/>
                    <a:pt x="4918" y="12897"/>
                  </a:cubicBezTo>
                  <a:cubicBezTo>
                    <a:pt x="5023" y="12876"/>
                    <a:pt x="5692" y="12834"/>
                    <a:pt x="5943" y="12834"/>
                  </a:cubicBezTo>
                  <a:cubicBezTo>
                    <a:pt x="6173" y="12834"/>
                    <a:pt x="6613" y="12917"/>
                    <a:pt x="6948" y="13022"/>
                  </a:cubicBezTo>
                  <a:lnTo>
                    <a:pt x="7345" y="12876"/>
                  </a:lnTo>
                  <a:cubicBezTo>
                    <a:pt x="7501" y="12807"/>
                    <a:pt x="7689" y="12789"/>
                    <a:pt x="7888" y="12789"/>
                  </a:cubicBezTo>
                  <a:cubicBezTo>
                    <a:pt x="8115" y="12789"/>
                    <a:pt x="8356" y="12813"/>
                    <a:pt x="8580" y="12813"/>
                  </a:cubicBezTo>
                  <a:lnTo>
                    <a:pt x="8684" y="12813"/>
                  </a:lnTo>
                  <a:cubicBezTo>
                    <a:pt x="8869" y="12874"/>
                    <a:pt x="8388" y="13420"/>
                    <a:pt x="8094" y="13420"/>
                  </a:cubicBezTo>
                  <a:cubicBezTo>
                    <a:pt x="8088" y="13420"/>
                    <a:pt x="8083" y="13420"/>
                    <a:pt x="8077" y="13420"/>
                  </a:cubicBezTo>
                  <a:cubicBezTo>
                    <a:pt x="7785" y="13420"/>
                    <a:pt x="7429" y="13524"/>
                    <a:pt x="7366" y="13566"/>
                  </a:cubicBezTo>
                  <a:cubicBezTo>
                    <a:pt x="7324" y="13608"/>
                    <a:pt x="7303" y="13964"/>
                    <a:pt x="7303" y="14089"/>
                  </a:cubicBezTo>
                  <a:cubicBezTo>
                    <a:pt x="7303" y="14194"/>
                    <a:pt x="7785" y="14361"/>
                    <a:pt x="8370" y="14403"/>
                  </a:cubicBezTo>
                  <a:lnTo>
                    <a:pt x="8768" y="14257"/>
                  </a:lnTo>
                  <a:lnTo>
                    <a:pt x="9207" y="14068"/>
                  </a:lnTo>
                  <a:cubicBezTo>
                    <a:pt x="9647" y="14068"/>
                    <a:pt x="10128" y="14089"/>
                    <a:pt x="10149" y="14131"/>
                  </a:cubicBezTo>
                  <a:cubicBezTo>
                    <a:pt x="10170" y="14152"/>
                    <a:pt x="9856" y="14257"/>
                    <a:pt x="9751" y="14278"/>
                  </a:cubicBezTo>
                  <a:cubicBezTo>
                    <a:pt x="9647" y="14298"/>
                    <a:pt x="9919" y="14445"/>
                    <a:pt x="10044" y="14445"/>
                  </a:cubicBezTo>
                  <a:cubicBezTo>
                    <a:pt x="10156" y="14445"/>
                    <a:pt x="10648" y="14577"/>
                    <a:pt x="10888" y="14577"/>
                  </a:cubicBezTo>
                  <a:cubicBezTo>
                    <a:pt x="10918" y="14577"/>
                    <a:pt x="10944" y="14575"/>
                    <a:pt x="10965" y="14570"/>
                  </a:cubicBezTo>
                  <a:cubicBezTo>
                    <a:pt x="11132" y="14487"/>
                    <a:pt x="12283" y="14257"/>
                    <a:pt x="12681" y="14236"/>
                  </a:cubicBezTo>
                  <a:cubicBezTo>
                    <a:pt x="12709" y="14233"/>
                    <a:pt x="12738" y="14231"/>
                    <a:pt x="12770" y="14231"/>
                  </a:cubicBezTo>
                  <a:cubicBezTo>
                    <a:pt x="13181" y="14231"/>
                    <a:pt x="13840" y="14473"/>
                    <a:pt x="13957" y="14570"/>
                  </a:cubicBezTo>
                  <a:cubicBezTo>
                    <a:pt x="14103" y="14696"/>
                    <a:pt x="13078" y="15345"/>
                    <a:pt x="12639" y="15449"/>
                  </a:cubicBezTo>
                  <a:cubicBezTo>
                    <a:pt x="12419" y="15499"/>
                    <a:pt x="12342" y="15525"/>
                    <a:pt x="12395" y="15525"/>
                  </a:cubicBezTo>
                  <a:cubicBezTo>
                    <a:pt x="12453" y="15525"/>
                    <a:pt x="12665" y="15494"/>
                    <a:pt x="13015" y="15428"/>
                  </a:cubicBezTo>
                  <a:lnTo>
                    <a:pt x="13580" y="15386"/>
                  </a:lnTo>
                  <a:lnTo>
                    <a:pt x="14166" y="15324"/>
                  </a:lnTo>
                  <a:cubicBezTo>
                    <a:pt x="14302" y="15304"/>
                    <a:pt x="14412" y="15295"/>
                    <a:pt x="14500" y="15295"/>
                  </a:cubicBezTo>
                  <a:cubicBezTo>
                    <a:pt x="14871" y="15295"/>
                    <a:pt x="14842" y="15448"/>
                    <a:pt x="14689" y="15533"/>
                  </a:cubicBezTo>
                  <a:cubicBezTo>
                    <a:pt x="14522" y="15638"/>
                    <a:pt x="14375" y="15763"/>
                    <a:pt x="14375" y="15805"/>
                  </a:cubicBezTo>
                  <a:cubicBezTo>
                    <a:pt x="14375" y="15807"/>
                    <a:pt x="14382" y="15808"/>
                    <a:pt x="14394" y="15808"/>
                  </a:cubicBezTo>
                  <a:cubicBezTo>
                    <a:pt x="14516" y="15808"/>
                    <a:pt x="15217" y="15716"/>
                    <a:pt x="15484" y="15658"/>
                  </a:cubicBezTo>
                  <a:cubicBezTo>
                    <a:pt x="15798" y="15596"/>
                    <a:pt x="16217" y="15449"/>
                    <a:pt x="16300" y="15449"/>
                  </a:cubicBezTo>
                  <a:cubicBezTo>
                    <a:pt x="16363" y="15449"/>
                    <a:pt x="16447" y="15512"/>
                    <a:pt x="16447" y="15533"/>
                  </a:cubicBezTo>
                  <a:cubicBezTo>
                    <a:pt x="16447" y="15554"/>
                    <a:pt x="16259" y="15617"/>
                    <a:pt x="16196" y="15638"/>
                  </a:cubicBezTo>
                  <a:cubicBezTo>
                    <a:pt x="16133" y="15638"/>
                    <a:pt x="16049" y="15596"/>
                    <a:pt x="16049" y="15596"/>
                  </a:cubicBezTo>
                  <a:lnTo>
                    <a:pt x="16049" y="15596"/>
                  </a:lnTo>
                  <a:cubicBezTo>
                    <a:pt x="16049" y="15596"/>
                    <a:pt x="16091" y="15658"/>
                    <a:pt x="16112" y="15805"/>
                  </a:cubicBezTo>
                  <a:lnTo>
                    <a:pt x="16133" y="15805"/>
                  </a:lnTo>
                  <a:cubicBezTo>
                    <a:pt x="16677" y="15763"/>
                    <a:pt x="17242" y="15847"/>
                    <a:pt x="17807" y="15658"/>
                  </a:cubicBezTo>
                  <a:lnTo>
                    <a:pt x="18330" y="15512"/>
                  </a:lnTo>
                  <a:cubicBezTo>
                    <a:pt x="19020" y="15449"/>
                    <a:pt x="20443" y="15428"/>
                    <a:pt x="20799" y="15407"/>
                  </a:cubicBezTo>
                  <a:cubicBezTo>
                    <a:pt x="21036" y="15407"/>
                    <a:pt x="21283" y="15398"/>
                    <a:pt x="21427" y="15398"/>
                  </a:cubicBezTo>
                  <a:cubicBezTo>
                    <a:pt x="21499" y="15398"/>
                    <a:pt x="21545" y="15400"/>
                    <a:pt x="21552" y="15407"/>
                  </a:cubicBezTo>
                  <a:cubicBezTo>
                    <a:pt x="21594" y="15428"/>
                    <a:pt x="21678" y="15596"/>
                    <a:pt x="21699" y="15638"/>
                  </a:cubicBezTo>
                  <a:cubicBezTo>
                    <a:pt x="21741" y="15700"/>
                    <a:pt x="21866" y="15742"/>
                    <a:pt x="21992" y="15763"/>
                  </a:cubicBezTo>
                  <a:lnTo>
                    <a:pt x="22075" y="15742"/>
                  </a:lnTo>
                  <a:lnTo>
                    <a:pt x="22808" y="15428"/>
                  </a:lnTo>
                  <a:cubicBezTo>
                    <a:pt x="23686" y="15386"/>
                    <a:pt x="25339" y="15324"/>
                    <a:pt x="25716" y="15303"/>
                  </a:cubicBezTo>
                  <a:cubicBezTo>
                    <a:pt x="26072" y="15282"/>
                    <a:pt x="26762" y="15219"/>
                    <a:pt x="26888" y="15177"/>
                  </a:cubicBezTo>
                  <a:cubicBezTo>
                    <a:pt x="26946" y="15152"/>
                    <a:pt x="27007" y="15141"/>
                    <a:pt x="27064" y="15141"/>
                  </a:cubicBezTo>
                  <a:cubicBezTo>
                    <a:pt x="27153" y="15141"/>
                    <a:pt x="27235" y="15168"/>
                    <a:pt x="27285" y="15219"/>
                  </a:cubicBezTo>
                  <a:lnTo>
                    <a:pt x="27348" y="15219"/>
                  </a:lnTo>
                  <a:cubicBezTo>
                    <a:pt x="27829" y="15303"/>
                    <a:pt x="28352" y="15177"/>
                    <a:pt x="28813" y="15407"/>
                  </a:cubicBezTo>
                  <a:cubicBezTo>
                    <a:pt x="28865" y="15428"/>
                    <a:pt x="28954" y="15439"/>
                    <a:pt x="29035" y="15439"/>
                  </a:cubicBezTo>
                  <a:cubicBezTo>
                    <a:pt x="29116" y="15439"/>
                    <a:pt x="29189" y="15428"/>
                    <a:pt x="29210" y="15407"/>
                  </a:cubicBezTo>
                  <a:lnTo>
                    <a:pt x="29482" y="15094"/>
                  </a:lnTo>
                  <a:cubicBezTo>
                    <a:pt x="29734" y="15123"/>
                    <a:pt x="30529" y="15153"/>
                    <a:pt x="31455" y="15153"/>
                  </a:cubicBezTo>
                  <a:cubicBezTo>
                    <a:pt x="31838" y="15153"/>
                    <a:pt x="32243" y="15148"/>
                    <a:pt x="32642" y="15135"/>
                  </a:cubicBezTo>
                  <a:lnTo>
                    <a:pt x="33897" y="15114"/>
                  </a:lnTo>
                  <a:lnTo>
                    <a:pt x="34504" y="15094"/>
                  </a:lnTo>
                  <a:cubicBezTo>
                    <a:pt x="35174" y="15073"/>
                    <a:pt x="35718" y="15010"/>
                    <a:pt x="35718" y="14989"/>
                  </a:cubicBezTo>
                  <a:cubicBezTo>
                    <a:pt x="35718" y="14968"/>
                    <a:pt x="35446" y="14884"/>
                    <a:pt x="35341" y="14863"/>
                  </a:cubicBezTo>
                  <a:cubicBezTo>
                    <a:pt x="35236" y="14822"/>
                    <a:pt x="36115" y="14717"/>
                    <a:pt x="37287" y="14612"/>
                  </a:cubicBezTo>
                  <a:lnTo>
                    <a:pt x="38375" y="14612"/>
                  </a:lnTo>
                  <a:cubicBezTo>
                    <a:pt x="38779" y="14612"/>
                    <a:pt x="39183" y="14561"/>
                    <a:pt x="39587" y="14561"/>
                  </a:cubicBezTo>
                  <a:cubicBezTo>
                    <a:pt x="39915" y="14561"/>
                    <a:pt x="40244" y="14595"/>
                    <a:pt x="40572" y="14717"/>
                  </a:cubicBezTo>
                  <a:cubicBezTo>
                    <a:pt x="40687" y="14759"/>
                    <a:pt x="40844" y="14785"/>
                    <a:pt x="40993" y="14785"/>
                  </a:cubicBezTo>
                  <a:cubicBezTo>
                    <a:pt x="41142" y="14785"/>
                    <a:pt x="41283" y="14759"/>
                    <a:pt x="41367" y="14696"/>
                  </a:cubicBezTo>
                  <a:lnTo>
                    <a:pt x="41785" y="14445"/>
                  </a:lnTo>
                  <a:cubicBezTo>
                    <a:pt x="42267" y="14487"/>
                    <a:pt x="44715" y="14570"/>
                    <a:pt x="45510" y="14570"/>
                  </a:cubicBezTo>
                  <a:cubicBezTo>
                    <a:pt x="46284" y="14570"/>
                    <a:pt x="47602" y="14591"/>
                    <a:pt x="48376" y="14591"/>
                  </a:cubicBezTo>
                  <a:lnTo>
                    <a:pt x="49109" y="14570"/>
                  </a:lnTo>
                  <a:lnTo>
                    <a:pt x="49297" y="14570"/>
                  </a:lnTo>
                  <a:cubicBezTo>
                    <a:pt x="49381" y="14515"/>
                    <a:pt x="49715" y="14496"/>
                    <a:pt x="49985" y="14496"/>
                  </a:cubicBezTo>
                  <a:cubicBezTo>
                    <a:pt x="50120" y="14496"/>
                    <a:pt x="50239" y="14501"/>
                    <a:pt x="50301" y="14508"/>
                  </a:cubicBezTo>
                  <a:cubicBezTo>
                    <a:pt x="50469" y="14508"/>
                    <a:pt x="56097" y="14445"/>
                    <a:pt x="58169" y="14382"/>
                  </a:cubicBezTo>
                  <a:cubicBezTo>
                    <a:pt x="59365" y="14370"/>
                    <a:pt x="60623" y="14358"/>
                    <a:pt x="61514" y="14358"/>
                  </a:cubicBezTo>
                  <a:cubicBezTo>
                    <a:pt x="62166" y="14358"/>
                    <a:pt x="62621" y="14364"/>
                    <a:pt x="62709" y="14382"/>
                  </a:cubicBezTo>
                  <a:cubicBezTo>
                    <a:pt x="62960" y="14445"/>
                    <a:pt x="63860" y="14487"/>
                    <a:pt x="64801" y="14550"/>
                  </a:cubicBezTo>
                  <a:lnTo>
                    <a:pt x="65596" y="14361"/>
                  </a:lnTo>
                  <a:lnTo>
                    <a:pt x="66266" y="14194"/>
                  </a:lnTo>
                  <a:cubicBezTo>
                    <a:pt x="66977" y="14278"/>
                    <a:pt x="66726" y="14508"/>
                    <a:pt x="66371" y="14591"/>
                  </a:cubicBezTo>
                  <a:cubicBezTo>
                    <a:pt x="66036" y="14654"/>
                    <a:pt x="66057" y="14759"/>
                    <a:pt x="66120" y="14759"/>
                  </a:cubicBezTo>
                  <a:cubicBezTo>
                    <a:pt x="66161" y="14759"/>
                    <a:pt x="68086" y="14717"/>
                    <a:pt x="70346" y="14675"/>
                  </a:cubicBezTo>
                  <a:lnTo>
                    <a:pt x="75221" y="14550"/>
                  </a:lnTo>
                  <a:cubicBezTo>
                    <a:pt x="77372" y="14491"/>
                    <a:pt x="79651" y="14304"/>
                    <a:pt x="80538" y="14126"/>
                  </a:cubicBezTo>
                  <a:lnTo>
                    <a:pt x="80538" y="14126"/>
                  </a:lnTo>
                  <a:cubicBezTo>
                    <a:pt x="80277" y="14138"/>
                    <a:pt x="80042" y="14146"/>
                    <a:pt x="79845" y="14152"/>
                  </a:cubicBezTo>
                  <a:cubicBezTo>
                    <a:pt x="79519" y="14157"/>
                    <a:pt x="79206" y="14160"/>
                    <a:pt x="78918" y="14160"/>
                  </a:cubicBezTo>
                  <a:cubicBezTo>
                    <a:pt x="77986" y="14160"/>
                    <a:pt x="77319" y="14132"/>
                    <a:pt x="77335" y="14068"/>
                  </a:cubicBezTo>
                  <a:lnTo>
                    <a:pt x="77356" y="14068"/>
                  </a:lnTo>
                  <a:lnTo>
                    <a:pt x="78297" y="13964"/>
                  </a:lnTo>
                  <a:cubicBezTo>
                    <a:pt x="79343" y="13859"/>
                    <a:pt x="81603" y="13733"/>
                    <a:pt x="82126" y="13733"/>
                  </a:cubicBezTo>
                  <a:cubicBezTo>
                    <a:pt x="82649" y="13733"/>
                    <a:pt x="83382" y="13650"/>
                    <a:pt x="83737" y="13608"/>
                  </a:cubicBezTo>
                  <a:lnTo>
                    <a:pt x="84051" y="13859"/>
                  </a:lnTo>
                  <a:lnTo>
                    <a:pt x="84126" y="13919"/>
                  </a:lnTo>
                  <a:lnTo>
                    <a:pt x="84126" y="13919"/>
                  </a:lnTo>
                  <a:cubicBezTo>
                    <a:pt x="83298" y="13984"/>
                    <a:pt x="81894" y="14065"/>
                    <a:pt x="80805" y="14115"/>
                  </a:cubicBezTo>
                  <a:lnTo>
                    <a:pt x="80805" y="14115"/>
                  </a:lnTo>
                  <a:lnTo>
                    <a:pt x="81373" y="14257"/>
                  </a:lnTo>
                  <a:cubicBezTo>
                    <a:pt x="81877" y="14371"/>
                    <a:pt x="82369" y="14383"/>
                    <a:pt x="82858" y="14383"/>
                  </a:cubicBezTo>
                  <a:cubicBezTo>
                    <a:pt x="82998" y="14383"/>
                    <a:pt x="83137" y="14382"/>
                    <a:pt x="83277" y="14382"/>
                  </a:cubicBezTo>
                  <a:cubicBezTo>
                    <a:pt x="85411" y="14340"/>
                    <a:pt x="87566" y="14278"/>
                    <a:pt x="89700" y="14257"/>
                  </a:cubicBezTo>
                  <a:lnTo>
                    <a:pt x="90014" y="14257"/>
                  </a:lnTo>
                  <a:cubicBezTo>
                    <a:pt x="90216" y="14301"/>
                    <a:pt x="90454" y="14322"/>
                    <a:pt x="90670" y="14322"/>
                  </a:cubicBezTo>
                  <a:cubicBezTo>
                    <a:pt x="90857" y="14322"/>
                    <a:pt x="91028" y="14307"/>
                    <a:pt x="91144" y="14278"/>
                  </a:cubicBezTo>
                  <a:lnTo>
                    <a:pt x="91416" y="14236"/>
                  </a:lnTo>
                  <a:lnTo>
                    <a:pt x="91479" y="14194"/>
                  </a:lnTo>
                  <a:cubicBezTo>
                    <a:pt x="91584" y="14152"/>
                    <a:pt x="91416" y="13880"/>
                    <a:pt x="91312" y="13817"/>
                  </a:cubicBezTo>
                  <a:cubicBezTo>
                    <a:pt x="91228" y="13733"/>
                    <a:pt x="90914" y="13671"/>
                    <a:pt x="90642" y="13671"/>
                  </a:cubicBezTo>
                  <a:lnTo>
                    <a:pt x="90203" y="13671"/>
                  </a:lnTo>
                  <a:cubicBezTo>
                    <a:pt x="89972" y="13650"/>
                    <a:pt x="89805" y="13608"/>
                    <a:pt x="89805" y="13566"/>
                  </a:cubicBezTo>
                  <a:cubicBezTo>
                    <a:pt x="89805" y="13566"/>
                    <a:pt x="90914" y="13524"/>
                    <a:pt x="91333" y="13524"/>
                  </a:cubicBezTo>
                  <a:cubicBezTo>
                    <a:pt x="91751" y="13524"/>
                    <a:pt x="91960" y="13650"/>
                    <a:pt x="91897" y="13713"/>
                  </a:cubicBezTo>
                  <a:cubicBezTo>
                    <a:pt x="91856" y="13754"/>
                    <a:pt x="91981" y="13859"/>
                    <a:pt x="92169" y="13964"/>
                  </a:cubicBezTo>
                  <a:lnTo>
                    <a:pt x="92358" y="14026"/>
                  </a:lnTo>
                  <a:lnTo>
                    <a:pt x="92713" y="14152"/>
                  </a:lnTo>
                  <a:cubicBezTo>
                    <a:pt x="93153" y="14194"/>
                    <a:pt x="94074" y="14236"/>
                    <a:pt x="94283" y="14278"/>
                  </a:cubicBezTo>
                  <a:cubicBezTo>
                    <a:pt x="94513" y="14298"/>
                    <a:pt x="95601" y="14340"/>
                    <a:pt x="96689" y="14340"/>
                  </a:cubicBezTo>
                  <a:lnTo>
                    <a:pt x="97693" y="14278"/>
                  </a:lnTo>
                  <a:lnTo>
                    <a:pt x="98698" y="14236"/>
                  </a:lnTo>
                  <a:cubicBezTo>
                    <a:pt x="99828" y="14152"/>
                    <a:pt x="102108" y="13859"/>
                    <a:pt x="102652" y="13838"/>
                  </a:cubicBezTo>
                  <a:cubicBezTo>
                    <a:pt x="103175" y="13817"/>
                    <a:pt x="108050" y="13671"/>
                    <a:pt x="109724" y="13650"/>
                  </a:cubicBezTo>
                  <a:cubicBezTo>
                    <a:pt x="110561" y="13639"/>
                    <a:pt x="111403" y="13634"/>
                    <a:pt x="112052" y="13634"/>
                  </a:cubicBezTo>
                  <a:cubicBezTo>
                    <a:pt x="112701" y="13634"/>
                    <a:pt x="113156" y="13639"/>
                    <a:pt x="113219" y="13650"/>
                  </a:cubicBezTo>
                  <a:cubicBezTo>
                    <a:pt x="113223" y="13651"/>
                    <a:pt x="113230" y="13651"/>
                    <a:pt x="113240" y="13651"/>
                  </a:cubicBezTo>
                  <a:cubicBezTo>
                    <a:pt x="113445" y="13651"/>
                    <a:pt x="114747" y="13460"/>
                    <a:pt x="115300" y="13460"/>
                  </a:cubicBezTo>
                  <a:cubicBezTo>
                    <a:pt x="115326" y="13460"/>
                    <a:pt x="115351" y="13461"/>
                    <a:pt x="115374" y="13461"/>
                  </a:cubicBezTo>
                  <a:cubicBezTo>
                    <a:pt x="115897" y="13503"/>
                    <a:pt x="116378" y="13733"/>
                    <a:pt x="116378" y="13754"/>
                  </a:cubicBezTo>
                  <a:cubicBezTo>
                    <a:pt x="116378" y="13817"/>
                    <a:pt x="119203" y="13880"/>
                    <a:pt x="120249" y="13880"/>
                  </a:cubicBezTo>
                  <a:cubicBezTo>
                    <a:pt x="120667" y="13880"/>
                    <a:pt x="121511" y="13877"/>
                    <a:pt x="122441" y="13877"/>
                  </a:cubicBezTo>
                  <a:cubicBezTo>
                    <a:pt x="123836" y="13877"/>
                    <a:pt x="125425" y="13884"/>
                    <a:pt x="126066" y="13922"/>
                  </a:cubicBezTo>
                  <a:cubicBezTo>
                    <a:pt x="127133" y="13943"/>
                    <a:pt x="128095" y="13985"/>
                    <a:pt x="128137" y="14026"/>
                  </a:cubicBezTo>
                  <a:cubicBezTo>
                    <a:pt x="128158" y="14047"/>
                    <a:pt x="128179" y="14173"/>
                    <a:pt x="128179" y="14236"/>
                  </a:cubicBezTo>
                  <a:cubicBezTo>
                    <a:pt x="128179" y="14278"/>
                    <a:pt x="127865" y="14361"/>
                    <a:pt x="127761" y="14382"/>
                  </a:cubicBezTo>
                  <a:cubicBezTo>
                    <a:pt x="127656" y="14382"/>
                    <a:pt x="127614" y="14570"/>
                    <a:pt x="127614" y="14612"/>
                  </a:cubicBezTo>
                  <a:cubicBezTo>
                    <a:pt x="127635" y="14675"/>
                    <a:pt x="128158" y="14717"/>
                    <a:pt x="128388" y="14717"/>
                  </a:cubicBezTo>
                  <a:cubicBezTo>
                    <a:pt x="128597" y="14717"/>
                    <a:pt x="128388" y="15177"/>
                    <a:pt x="128284" y="15303"/>
                  </a:cubicBezTo>
                  <a:cubicBezTo>
                    <a:pt x="128179" y="15428"/>
                    <a:pt x="128179" y="15742"/>
                    <a:pt x="128200" y="15826"/>
                  </a:cubicBezTo>
                  <a:cubicBezTo>
                    <a:pt x="128263" y="15910"/>
                    <a:pt x="127844" y="16035"/>
                    <a:pt x="127719" y="16056"/>
                  </a:cubicBezTo>
                  <a:cubicBezTo>
                    <a:pt x="127572" y="16077"/>
                    <a:pt x="127761" y="16140"/>
                    <a:pt x="128095" y="16182"/>
                  </a:cubicBezTo>
                  <a:lnTo>
                    <a:pt x="128702" y="16182"/>
                  </a:lnTo>
                  <a:cubicBezTo>
                    <a:pt x="128957" y="16233"/>
                    <a:pt x="129406" y="16297"/>
                    <a:pt x="129632" y="16297"/>
                  </a:cubicBezTo>
                  <a:cubicBezTo>
                    <a:pt x="129684" y="16297"/>
                    <a:pt x="129725" y="16294"/>
                    <a:pt x="129748" y="16286"/>
                  </a:cubicBezTo>
                  <a:cubicBezTo>
                    <a:pt x="129874" y="16265"/>
                    <a:pt x="130250" y="16161"/>
                    <a:pt x="130564" y="16077"/>
                  </a:cubicBezTo>
                  <a:lnTo>
                    <a:pt x="130606" y="16161"/>
                  </a:lnTo>
                  <a:cubicBezTo>
                    <a:pt x="130680" y="16246"/>
                    <a:pt x="130745" y="16276"/>
                    <a:pt x="130803" y="16276"/>
                  </a:cubicBezTo>
                  <a:cubicBezTo>
                    <a:pt x="130936" y="16276"/>
                    <a:pt x="131035" y="16123"/>
                    <a:pt x="131137" y="16123"/>
                  </a:cubicBezTo>
                  <a:cubicBezTo>
                    <a:pt x="131155" y="16123"/>
                    <a:pt x="131173" y="16128"/>
                    <a:pt x="131192" y="16140"/>
                  </a:cubicBezTo>
                  <a:lnTo>
                    <a:pt x="131422" y="16286"/>
                  </a:lnTo>
                  <a:cubicBezTo>
                    <a:pt x="131617" y="16286"/>
                    <a:pt x="133877" y="16305"/>
                    <a:pt x="135895" y="16305"/>
                  </a:cubicBezTo>
                  <a:cubicBezTo>
                    <a:pt x="136904" y="16305"/>
                    <a:pt x="137853" y="16300"/>
                    <a:pt x="138452" y="16286"/>
                  </a:cubicBezTo>
                  <a:cubicBezTo>
                    <a:pt x="138547" y="16285"/>
                    <a:pt x="138642" y="16285"/>
                    <a:pt x="138740" y="16285"/>
                  </a:cubicBezTo>
                  <a:cubicBezTo>
                    <a:pt x="140518" y="16285"/>
                    <a:pt x="142716" y="16460"/>
                    <a:pt x="143014" y="16579"/>
                  </a:cubicBezTo>
                  <a:cubicBezTo>
                    <a:pt x="143094" y="16609"/>
                    <a:pt x="143213" y="16620"/>
                    <a:pt x="143350" y="16620"/>
                  </a:cubicBezTo>
                  <a:cubicBezTo>
                    <a:pt x="143708" y="16620"/>
                    <a:pt x="144195" y="16546"/>
                    <a:pt x="144463" y="16546"/>
                  </a:cubicBezTo>
                  <a:cubicBezTo>
                    <a:pt x="144522" y="16546"/>
                    <a:pt x="144570" y="16550"/>
                    <a:pt x="144604" y="16558"/>
                  </a:cubicBezTo>
                  <a:cubicBezTo>
                    <a:pt x="144665" y="16568"/>
                    <a:pt x="144723" y="16572"/>
                    <a:pt x="144776" y="16572"/>
                  </a:cubicBezTo>
                  <a:cubicBezTo>
                    <a:pt x="144958" y="16572"/>
                    <a:pt x="145076" y="16523"/>
                    <a:pt x="145043" y="16474"/>
                  </a:cubicBezTo>
                  <a:cubicBezTo>
                    <a:pt x="145043" y="16433"/>
                    <a:pt x="144374" y="16328"/>
                    <a:pt x="144144" y="16265"/>
                  </a:cubicBezTo>
                  <a:cubicBezTo>
                    <a:pt x="143893" y="16223"/>
                    <a:pt x="143746" y="15868"/>
                    <a:pt x="143767" y="15742"/>
                  </a:cubicBezTo>
                  <a:cubicBezTo>
                    <a:pt x="143767" y="15714"/>
                    <a:pt x="143747" y="15703"/>
                    <a:pt x="143715" y="15703"/>
                  </a:cubicBezTo>
                  <a:cubicBezTo>
                    <a:pt x="143605" y="15703"/>
                    <a:pt x="143355" y="15835"/>
                    <a:pt x="143307" y="15868"/>
                  </a:cubicBezTo>
                  <a:cubicBezTo>
                    <a:pt x="143253" y="15908"/>
                    <a:pt x="143024" y="15931"/>
                    <a:pt x="142728" y="15931"/>
                  </a:cubicBezTo>
                  <a:cubicBezTo>
                    <a:pt x="142566" y="15931"/>
                    <a:pt x="142383" y="15924"/>
                    <a:pt x="142198" y="15910"/>
                  </a:cubicBezTo>
                  <a:lnTo>
                    <a:pt x="141779" y="15910"/>
                  </a:lnTo>
                  <a:cubicBezTo>
                    <a:pt x="141766" y="15910"/>
                    <a:pt x="141752" y="15911"/>
                    <a:pt x="141739" y="15911"/>
                  </a:cubicBezTo>
                  <a:cubicBezTo>
                    <a:pt x="141405" y="15911"/>
                    <a:pt x="141083" y="15712"/>
                    <a:pt x="140742" y="15712"/>
                  </a:cubicBezTo>
                  <a:cubicBezTo>
                    <a:pt x="140670" y="15712"/>
                    <a:pt x="140598" y="15721"/>
                    <a:pt x="140524" y="15742"/>
                  </a:cubicBezTo>
                  <a:cubicBezTo>
                    <a:pt x="140510" y="15742"/>
                    <a:pt x="140477" y="15733"/>
                    <a:pt x="140451" y="15733"/>
                  </a:cubicBezTo>
                  <a:cubicBezTo>
                    <a:pt x="140438" y="15733"/>
                    <a:pt x="140426" y="15735"/>
                    <a:pt x="140419" y="15742"/>
                  </a:cubicBezTo>
                  <a:lnTo>
                    <a:pt x="139666" y="16161"/>
                  </a:lnTo>
                  <a:cubicBezTo>
                    <a:pt x="138766" y="16035"/>
                    <a:pt x="138808" y="15658"/>
                    <a:pt x="139080" y="15638"/>
                  </a:cubicBezTo>
                  <a:cubicBezTo>
                    <a:pt x="139373" y="15617"/>
                    <a:pt x="139854" y="15533"/>
                    <a:pt x="139917" y="15491"/>
                  </a:cubicBezTo>
                  <a:cubicBezTo>
                    <a:pt x="139983" y="15451"/>
                    <a:pt x="139074" y="15437"/>
                    <a:pt x="138165" y="15437"/>
                  </a:cubicBezTo>
                  <a:cubicBezTo>
                    <a:pt x="137640" y="15437"/>
                    <a:pt x="137116" y="15442"/>
                    <a:pt x="136779" y="15449"/>
                  </a:cubicBezTo>
                  <a:cubicBezTo>
                    <a:pt x="136690" y="15453"/>
                    <a:pt x="136603" y="15455"/>
                    <a:pt x="136517" y="15455"/>
                  </a:cubicBezTo>
                  <a:cubicBezTo>
                    <a:pt x="135734" y="15455"/>
                    <a:pt x="135105" y="15297"/>
                    <a:pt x="135105" y="15240"/>
                  </a:cubicBezTo>
                  <a:cubicBezTo>
                    <a:pt x="135105" y="15198"/>
                    <a:pt x="135837" y="15114"/>
                    <a:pt x="136109" y="15114"/>
                  </a:cubicBezTo>
                  <a:cubicBezTo>
                    <a:pt x="136343" y="15114"/>
                    <a:pt x="136888" y="14987"/>
                    <a:pt x="137044" y="14987"/>
                  </a:cubicBezTo>
                  <a:cubicBezTo>
                    <a:pt x="137055" y="14987"/>
                    <a:pt x="137065" y="14988"/>
                    <a:pt x="137072" y="14989"/>
                  </a:cubicBezTo>
                  <a:cubicBezTo>
                    <a:pt x="137124" y="14998"/>
                    <a:pt x="137215" y="15003"/>
                    <a:pt x="137324" y="15003"/>
                  </a:cubicBezTo>
                  <a:cubicBezTo>
                    <a:pt x="137477" y="15003"/>
                    <a:pt x="137665" y="14993"/>
                    <a:pt x="137825" y="14968"/>
                  </a:cubicBezTo>
                  <a:lnTo>
                    <a:pt x="137804" y="14570"/>
                  </a:lnTo>
                  <a:lnTo>
                    <a:pt x="137804" y="14466"/>
                  </a:lnTo>
                  <a:cubicBezTo>
                    <a:pt x="138139" y="14340"/>
                    <a:pt x="138139" y="14131"/>
                    <a:pt x="138076" y="14089"/>
                  </a:cubicBezTo>
                  <a:cubicBezTo>
                    <a:pt x="137992" y="14068"/>
                    <a:pt x="137971" y="13880"/>
                    <a:pt x="137992" y="13838"/>
                  </a:cubicBezTo>
                  <a:cubicBezTo>
                    <a:pt x="138001" y="13801"/>
                    <a:pt x="138127" y="13785"/>
                    <a:pt x="138281" y="13785"/>
                  </a:cubicBezTo>
                  <a:cubicBezTo>
                    <a:pt x="138479" y="13785"/>
                    <a:pt x="138723" y="13812"/>
                    <a:pt x="138829" y="13859"/>
                  </a:cubicBezTo>
                  <a:cubicBezTo>
                    <a:pt x="138885" y="13881"/>
                    <a:pt x="138939" y="13890"/>
                    <a:pt x="138988" y="13890"/>
                  </a:cubicBezTo>
                  <a:cubicBezTo>
                    <a:pt x="139126" y="13890"/>
                    <a:pt x="139232" y="13821"/>
                    <a:pt x="139248" y="13775"/>
                  </a:cubicBezTo>
                  <a:cubicBezTo>
                    <a:pt x="139255" y="13761"/>
                    <a:pt x="139430" y="13754"/>
                    <a:pt x="139677" y="13754"/>
                  </a:cubicBezTo>
                  <a:cubicBezTo>
                    <a:pt x="140127" y="13754"/>
                    <a:pt x="140814" y="13777"/>
                    <a:pt x="141152" y="13817"/>
                  </a:cubicBezTo>
                  <a:cubicBezTo>
                    <a:pt x="141675" y="13859"/>
                    <a:pt x="142093" y="14026"/>
                    <a:pt x="142093" y="14068"/>
                  </a:cubicBezTo>
                  <a:cubicBezTo>
                    <a:pt x="142093" y="14131"/>
                    <a:pt x="141884" y="14257"/>
                    <a:pt x="141779" y="14278"/>
                  </a:cubicBezTo>
                  <a:cubicBezTo>
                    <a:pt x="141675" y="14340"/>
                    <a:pt x="142114" y="14487"/>
                    <a:pt x="142742" y="14654"/>
                  </a:cubicBezTo>
                  <a:lnTo>
                    <a:pt x="143307" y="14591"/>
                  </a:lnTo>
                  <a:lnTo>
                    <a:pt x="143683" y="14550"/>
                  </a:lnTo>
                  <a:cubicBezTo>
                    <a:pt x="144144" y="14654"/>
                    <a:pt x="145148" y="14905"/>
                    <a:pt x="145420" y="14905"/>
                  </a:cubicBezTo>
                  <a:cubicBezTo>
                    <a:pt x="145671" y="14905"/>
                    <a:pt x="146152" y="14717"/>
                    <a:pt x="146487" y="14508"/>
                  </a:cubicBezTo>
                  <a:lnTo>
                    <a:pt x="146759" y="14382"/>
                  </a:lnTo>
                  <a:lnTo>
                    <a:pt x="146989" y="14257"/>
                  </a:lnTo>
                  <a:cubicBezTo>
                    <a:pt x="147167" y="14186"/>
                    <a:pt x="147284" y="14161"/>
                    <a:pt x="147345" y="14161"/>
                  </a:cubicBezTo>
                  <a:cubicBezTo>
                    <a:pt x="147392" y="14161"/>
                    <a:pt x="147405" y="14176"/>
                    <a:pt x="147387" y="14194"/>
                  </a:cubicBezTo>
                  <a:cubicBezTo>
                    <a:pt x="147345" y="14257"/>
                    <a:pt x="147701" y="14487"/>
                    <a:pt x="147826" y="14550"/>
                  </a:cubicBezTo>
                  <a:cubicBezTo>
                    <a:pt x="147863" y="14568"/>
                    <a:pt x="147921" y="14576"/>
                    <a:pt x="147988" y="14576"/>
                  </a:cubicBezTo>
                  <a:cubicBezTo>
                    <a:pt x="148149" y="14576"/>
                    <a:pt x="148359" y="14531"/>
                    <a:pt x="148433" y="14487"/>
                  </a:cubicBezTo>
                  <a:cubicBezTo>
                    <a:pt x="148496" y="14445"/>
                    <a:pt x="148580" y="14298"/>
                    <a:pt x="148580" y="14257"/>
                  </a:cubicBezTo>
                  <a:cubicBezTo>
                    <a:pt x="148580" y="14194"/>
                    <a:pt x="148287" y="14131"/>
                    <a:pt x="148161" y="14089"/>
                  </a:cubicBezTo>
                  <a:cubicBezTo>
                    <a:pt x="148060" y="14069"/>
                    <a:pt x="148348" y="13816"/>
                    <a:pt x="148519" y="13816"/>
                  </a:cubicBezTo>
                  <a:cubicBezTo>
                    <a:pt x="148525" y="13816"/>
                    <a:pt x="148531" y="13816"/>
                    <a:pt x="148538" y="13817"/>
                  </a:cubicBezTo>
                  <a:cubicBezTo>
                    <a:pt x="148705" y="13817"/>
                    <a:pt x="149333" y="13964"/>
                    <a:pt x="149940" y="14131"/>
                  </a:cubicBezTo>
                  <a:lnTo>
                    <a:pt x="150463" y="13775"/>
                  </a:lnTo>
                  <a:lnTo>
                    <a:pt x="150525" y="13754"/>
                  </a:lnTo>
                  <a:cubicBezTo>
                    <a:pt x="150527" y="13754"/>
                    <a:pt x="150529" y="13753"/>
                    <a:pt x="150532" y="13753"/>
                  </a:cubicBezTo>
                  <a:cubicBezTo>
                    <a:pt x="150585" y="13753"/>
                    <a:pt x="150780" y="13968"/>
                    <a:pt x="150860" y="14068"/>
                  </a:cubicBezTo>
                  <a:cubicBezTo>
                    <a:pt x="150871" y="14090"/>
                    <a:pt x="150900" y="14099"/>
                    <a:pt x="150937" y="14099"/>
                  </a:cubicBezTo>
                  <a:cubicBezTo>
                    <a:pt x="151041" y="14099"/>
                    <a:pt x="151212" y="14031"/>
                    <a:pt x="151258" y="13985"/>
                  </a:cubicBezTo>
                  <a:cubicBezTo>
                    <a:pt x="151300" y="13943"/>
                    <a:pt x="151948" y="13775"/>
                    <a:pt x="152157" y="13733"/>
                  </a:cubicBezTo>
                  <a:cubicBezTo>
                    <a:pt x="152164" y="13733"/>
                    <a:pt x="152171" y="13732"/>
                    <a:pt x="152177" y="13732"/>
                  </a:cubicBezTo>
                  <a:cubicBezTo>
                    <a:pt x="152379" y="13732"/>
                    <a:pt x="152555" y="14031"/>
                    <a:pt x="152555" y="14173"/>
                  </a:cubicBezTo>
                  <a:cubicBezTo>
                    <a:pt x="152555" y="14272"/>
                    <a:pt x="152688" y="14298"/>
                    <a:pt x="152809" y="14298"/>
                  </a:cubicBezTo>
                  <a:cubicBezTo>
                    <a:pt x="152892" y="14298"/>
                    <a:pt x="152969" y="14286"/>
                    <a:pt x="152994" y="14278"/>
                  </a:cubicBezTo>
                  <a:cubicBezTo>
                    <a:pt x="153002" y="14276"/>
                    <a:pt x="153011" y="14275"/>
                    <a:pt x="153022" y="14275"/>
                  </a:cubicBezTo>
                  <a:cubicBezTo>
                    <a:pt x="153133" y="14275"/>
                    <a:pt x="153399" y="14363"/>
                    <a:pt x="153476" y="14382"/>
                  </a:cubicBezTo>
                  <a:cubicBezTo>
                    <a:pt x="153559" y="14403"/>
                    <a:pt x="153476" y="14591"/>
                    <a:pt x="153455" y="14654"/>
                  </a:cubicBezTo>
                  <a:cubicBezTo>
                    <a:pt x="153413" y="14696"/>
                    <a:pt x="153810" y="14717"/>
                    <a:pt x="153936" y="14717"/>
                  </a:cubicBezTo>
                  <a:cubicBezTo>
                    <a:pt x="154082" y="14717"/>
                    <a:pt x="154334" y="14508"/>
                    <a:pt x="154417" y="14403"/>
                  </a:cubicBezTo>
                  <a:cubicBezTo>
                    <a:pt x="154501" y="14298"/>
                    <a:pt x="154082" y="14173"/>
                    <a:pt x="153936" y="14173"/>
                  </a:cubicBezTo>
                  <a:cubicBezTo>
                    <a:pt x="153810" y="14173"/>
                    <a:pt x="153559" y="13880"/>
                    <a:pt x="153497" y="13754"/>
                  </a:cubicBezTo>
                  <a:cubicBezTo>
                    <a:pt x="153491" y="13740"/>
                    <a:pt x="153509" y="13734"/>
                    <a:pt x="153546" y="13734"/>
                  </a:cubicBezTo>
                  <a:cubicBezTo>
                    <a:pt x="153782" y="13734"/>
                    <a:pt x="154793" y="13990"/>
                    <a:pt x="155191" y="14026"/>
                  </a:cubicBezTo>
                  <a:cubicBezTo>
                    <a:pt x="155216" y="14028"/>
                    <a:pt x="155242" y="14028"/>
                    <a:pt x="155267" y="14028"/>
                  </a:cubicBezTo>
                  <a:cubicBezTo>
                    <a:pt x="155724" y="14028"/>
                    <a:pt x="156177" y="13855"/>
                    <a:pt x="156217" y="13775"/>
                  </a:cubicBezTo>
                  <a:cubicBezTo>
                    <a:pt x="156279" y="13713"/>
                    <a:pt x="156133" y="13524"/>
                    <a:pt x="156091" y="13461"/>
                  </a:cubicBezTo>
                  <a:cubicBezTo>
                    <a:pt x="156007" y="13420"/>
                    <a:pt x="155359" y="13399"/>
                    <a:pt x="155129" y="13399"/>
                  </a:cubicBezTo>
                  <a:cubicBezTo>
                    <a:pt x="154857" y="13399"/>
                    <a:pt x="154606" y="13210"/>
                    <a:pt x="154564" y="13127"/>
                  </a:cubicBezTo>
                  <a:cubicBezTo>
                    <a:pt x="154543" y="13085"/>
                    <a:pt x="154250" y="13022"/>
                    <a:pt x="154187" y="13022"/>
                  </a:cubicBezTo>
                  <a:cubicBezTo>
                    <a:pt x="154103" y="13022"/>
                    <a:pt x="153978" y="12876"/>
                    <a:pt x="153936" y="12813"/>
                  </a:cubicBezTo>
                  <a:cubicBezTo>
                    <a:pt x="153915" y="12771"/>
                    <a:pt x="153141" y="12771"/>
                    <a:pt x="152848" y="12771"/>
                  </a:cubicBezTo>
                  <a:cubicBezTo>
                    <a:pt x="152555" y="12771"/>
                    <a:pt x="152304" y="12938"/>
                    <a:pt x="152304" y="13001"/>
                  </a:cubicBezTo>
                  <a:cubicBezTo>
                    <a:pt x="152304" y="13043"/>
                    <a:pt x="151739" y="13106"/>
                    <a:pt x="151572" y="13106"/>
                  </a:cubicBezTo>
                  <a:cubicBezTo>
                    <a:pt x="151362" y="13106"/>
                    <a:pt x="150777" y="12876"/>
                    <a:pt x="150630" y="12771"/>
                  </a:cubicBezTo>
                  <a:cubicBezTo>
                    <a:pt x="150442" y="12666"/>
                    <a:pt x="150630" y="12290"/>
                    <a:pt x="150735" y="12185"/>
                  </a:cubicBezTo>
                  <a:cubicBezTo>
                    <a:pt x="150839" y="12081"/>
                    <a:pt x="150777" y="11871"/>
                    <a:pt x="150693" y="11829"/>
                  </a:cubicBezTo>
                  <a:cubicBezTo>
                    <a:pt x="150630" y="11767"/>
                    <a:pt x="150902" y="11641"/>
                    <a:pt x="151049" y="11620"/>
                  </a:cubicBezTo>
                  <a:cubicBezTo>
                    <a:pt x="151161" y="11588"/>
                    <a:pt x="150866" y="11482"/>
                    <a:pt x="150638" y="11482"/>
                  </a:cubicBezTo>
                  <a:cubicBezTo>
                    <a:pt x="150569" y="11482"/>
                    <a:pt x="150506" y="11491"/>
                    <a:pt x="150463" y="11516"/>
                  </a:cubicBezTo>
                  <a:cubicBezTo>
                    <a:pt x="150375" y="11564"/>
                    <a:pt x="150251" y="11581"/>
                    <a:pt x="150137" y="11581"/>
                  </a:cubicBezTo>
                  <a:cubicBezTo>
                    <a:pt x="150007" y="11581"/>
                    <a:pt x="149889" y="11559"/>
                    <a:pt x="149856" y="11537"/>
                  </a:cubicBezTo>
                  <a:cubicBezTo>
                    <a:pt x="149853" y="11535"/>
                    <a:pt x="149850" y="11535"/>
                    <a:pt x="149846" y="11535"/>
                  </a:cubicBezTo>
                  <a:cubicBezTo>
                    <a:pt x="149778" y="11535"/>
                    <a:pt x="149495" y="11687"/>
                    <a:pt x="149416" y="11746"/>
                  </a:cubicBezTo>
                  <a:cubicBezTo>
                    <a:pt x="149375" y="11767"/>
                    <a:pt x="149260" y="11777"/>
                    <a:pt x="149105" y="11777"/>
                  </a:cubicBezTo>
                  <a:cubicBezTo>
                    <a:pt x="148951" y="11777"/>
                    <a:pt x="148757" y="11767"/>
                    <a:pt x="148559" y="11746"/>
                  </a:cubicBezTo>
                  <a:lnTo>
                    <a:pt x="148245" y="11725"/>
                  </a:lnTo>
                  <a:lnTo>
                    <a:pt x="147931" y="11683"/>
                  </a:lnTo>
                  <a:cubicBezTo>
                    <a:pt x="147596" y="11725"/>
                    <a:pt x="146885" y="11725"/>
                    <a:pt x="146717" y="11725"/>
                  </a:cubicBezTo>
                  <a:cubicBezTo>
                    <a:pt x="146571" y="11725"/>
                    <a:pt x="146906" y="11432"/>
                    <a:pt x="147094" y="11348"/>
                  </a:cubicBezTo>
                  <a:cubicBezTo>
                    <a:pt x="147282" y="11265"/>
                    <a:pt x="147178" y="11160"/>
                    <a:pt x="146864" y="11097"/>
                  </a:cubicBezTo>
                  <a:lnTo>
                    <a:pt x="146592" y="10993"/>
                  </a:lnTo>
                  <a:lnTo>
                    <a:pt x="146487" y="10951"/>
                  </a:lnTo>
                  <a:cubicBezTo>
                    <a:pt x="146383" y="10804"/>
                    <a:pt x="146968" y="10637"/>
                    <a:pt x="147136" y="10637"/>
                  </a:cubicBezTo>
                  <a:cubicBezTo>
                    <a:pt x="147303" y="10637"/>
                    <a:pt x="148015" y="10888"/>
                    <a:pt x="148182" y="10951"/>
                  </a:cubicBezTo>
                  <a:cubicBezTo>
                    <a:pt x="148370" y="11055"/>
                    <a:pt x="148161" y="11160"/>
                    <a:pt x="148056" y="11202"/>
                  </a:cubicBezTo>
                  <a:cubicBezTo>
                    <a:pt x="147952" y="11202"/>
                    <a:pt x="147868" y="11348"/>
                    <a:pt x="147868" y="11411"/>
                  </a:cubicBezTo>
                  <a:cubicBezTo>
                    <a:pt x="147868" y="11443"/>
                    <a:pt x="148407" y="11558"/>
                    <a:pt x="148805" y="11558"/>
                  </a:cubicBezTo>
                  <a:cubicBezTo>
                    <a:pt x="148933" y="11558"/>
                    <a:pt x="149047" y="11546"/>
                    <a:pt x="149124" y="11516"/>
                  </a:cubicBezTo>
                  <a:cubicBezTo>
                    <a:pt x="149437" y="11369"/>
                    <a:pt x="150651" y="11034"/>
                    <a:pt x="150986" y="10951"/>
                  </a:cubicBezTo>
                  <a:cubicBezTo>
                    <a:pt x="151043" y="10941"/>
                    <a:pt x="151103" y="10937"/>
                    <a:pt x="151163" y="10937"/>
                  </a:cubicBezTo>
                  <a:cubicBezTo>
                    <a:pt x="151499" y="10937"/>
                    <a:pt x="151853" y="11068"/>
                    <a:pt x="151906" y="11139"/>
                  </a:cubicBezTo>
                  <a:cubicBezTo>
                    <a:pt x="151948" y="11223"/>
                    <a:pt x="152513" y="11306"/>
                    <a:pt x="153141" y="11327"/>
                  </a:cubicBezTo>
                  <a:lnTo>
                    <a:pt x="153622" y="11223"/>
                  </a:lnTo>
                  <a:cubicBezTo>
                    <a:pt x="153915" y="11184"/>
                    <a:pt x="154190" y="11053"/>
                    <a:pt x="154498" y="11053"/>
                  </a:cubicBezTo>
                  <a:cubicBezTo>
                    <a:pt x="154520" y="11053"/>
                    <a:pt x="154542" y="11054"/>
                    <a:pt x="154564" y="11055"/>
                  </a:cubicBezTo>
                  <a:lnTo>
                    <a:pt x="154606" y="11055"/>
                  </a:lnTo>
                  <a:cubicBezTo>
                    <a:pt x="154626" y="11139"/>
                    <a:pt x="154334" y="11244"/>
                    <a:pt x="154229" y="11265"/>
                  </a:cubicBezTo>
                  <a:cubicBezTo>
                    <a:pt x="154124" y="11306"/>
                    <a:pt x="154082" y="11453"/>
                    <a:pt x="154082" y="11474"/>
                  </a:cubicBezTo>
                  <a:cubicBezTo>
                    <a:pt x="154082" y="11516"/>
                    <a:pt x="154354" y="11767"/>
                    <a:pt x="154459" y="11788"/>
                  </a:cubicBezTo>
                  <a:cubicBezTo>
                    <a:pt x="154606" y="11788"/>
                    <a:pt x="154878" y="11871"/>
                    <a:pt x="154982" y="11913"/>
                  </a:cubicBezTo>
                  <a:cubicBezTo>
                    <a:pt x="155087" y="11934"/>
                    <a:pt x="155924" y="12269"/>
                    <a:pt x="156279" y="12269"/>
                  </a:cubicBezTo>
                  <a:cubicBezTo>
                    <a:pt x="156614" y="12269"/>
                    <a:pt x="156803" y="12164"/>
                    <a:pt x="156698" y="12039"/>
                  </a:cubicBezTo>
                  <a:lnTo>
                    <a:pt x="156614" y="11955"/>
                  </a:lnTo>
                  <a:lnTo>
                    <a:pt x="156510" y="11871"/>
                  </a:lnTo>
                  <a:cubicBezTo>
                    <a:pt x="156300" y="11725"/>
                    <a:pt x="156928" y="11599"/>
                    <a:pt x="157158" y="11599"/>
                  </a:cubicBezTo>
                  <a:cubicBezTo>
                    <a:pt x="157388" y="11599"/>
                    <a:pt x="157577" y="11202"/>
                    <a:pt x="157577" y="11076"/>
                  </a:cubicBezTo>
                  <a:cubicBezTo>
                    <a:pt x="157577" y="10972"/>
                    <a:pt x="158016" y="10804"/>
                    <a:pt x="158183" y="10783"/>
                  </a:cubicBezTo>
                  <a:cubicBezTo>
                    <a:pt x="158330" y="10783"/>
                    <a:pt x="158267" y="10386"/>
                    <a:pt x="158183" y="10260"/>
                  </a:cubicBezTo>
                  <a:cubicBezTo>
                    <a:pt x="158161" y="10226"/>
                    <a:pt x="158112" y="10212"/>
                    <a:pt x="158051" y="10212"/>
                  </a:cubicBezTo>
                  <a:cubicBezTo>
                    <a:pt x="157885" y="10212"/>
                    <a:pt x="157626" y="10315"/>
                    <a:pt x="157535" y="10407"/>
                  </a:cubicBezTo>
                  <a:cubicBezTo>
                    <a:pt x="157412" y="10530"/>
                    <a:pt x="157096" y="10579"/>
                    <a:pt x="156787" y="10579"/>
                  </a:cubicBezTo>
                  <a:cubicBezTo>
                    <a:pt x="156728" y="10579"/>
                    <a:pt x="156671" y="10577"/>
                    <a:pt x="156614" y="10574"/>
                  </a:cubicBezTo>
                  <a:lnTo>
                    <a:pt x="156426" y="10700"/>
                  </a:lnTo>
                  <a:cubicBezTo>
                    <a:pt x="156344" y="10760"/>
                    <a:pt x="156270" y="10781"/>
                    <a:pt x="156201" y="10781"/>
                  </a:cubicBezTo>
                  <a:cubicBezTo>
                    <a:pt x="156031" y="10781"/>
                    <a:pt x="155890" y="10650"/>
                    <a:pt x="155722" y="10650"/>
                  </a:cubicBezTo>
                  <a:cubicBezTo>
                    <a:pt x="155699" y="10650"/>
                    <a:pt x="155676" y="10652"/>
                    <a:pt x="155652" y="10658"/>
                  </a:cubicBezTo>
                  <a:cubicBezTo>
                    <a:pt x="155521" y="10684"/>
                    <a:pt x="155384" y="10692"/>
                    <a:pt x="155244" y="10692"/>
                  </a:cubicBezTo>
                  <a:cubicBezTo>
                    <a:pt x="155034" y="10692"/>
                    <a:pt x="154818" y="10674"/>
                    <a:pt x="154610" y="10674"/>
                  </a:cubicBezTo>
                  <a:cubicBezTo>
                    <a:pt x="154401" y="10674"/>
                    <a:pt x="154200" y="10692"/>
                    <a:pt x="154020" y="10762"/>
                  </a:cubicBezTo>
                  <a:lnTo>
                    <a:pt x="153476" y="10972"/>
                  </a:lnTo>
                  <a:cubicBezTo>
                    <a:pt x="152932" y="10972"/>
                    <a:pt x="152304" y="10595"/>
                    <a:pt x="152241" y="10490"/>
                  </a:cubicBezTo>
                  <a:cubicBezTo>
                    <a:pt x="152199" y="10386"/>
                    <a:pt x="152471" y="10156"/>
                    <a:pt x="152576" y="10093"/>
                  </a:cubicBezTo>
                  <a:cubicBezTo>
                    <a:pt x="152681" y="10051"/>
                    <a:pt x="152722" y="9946"/>
                    <a:pt x="152660" y="9863"/>
                  </a:cubicBezTo>
                  <a:cubicBezTo>
                    <a:pt x="152635" y="9814"/>
                    <a:pt x="152435" y="9780"/>
                    <a:pt x="152157" y="9780"/>
                  </a:cubicBezTo>
                  <a:cubicBezTo>
                    <a:pt x="151956" y="9780"/>
                    <a:pt x="151713" y="9798"/>
                    <a:pt x="151467" y="9842"/>
                  </a:cubicBezTo>
                  <a:lnTo>
                    <a:pt x="151174" y="10114"/>
                  </a:lnTo>
                  <a:lnTo>
                    <a:pt x="151153" y="10156"/>
                  </a:lnTo>
                  <a:cubicBezTo>
                    <a:pt x="151049" y="10114"/>
                    <a:pt x="151111" y="9779"/>
                    <a:pt x="151174" y="9674"/>
                  </a:cubicBezTo>
                  <a:cubicBezTo>
                    <a:pt x="151216" y="9570"/>
                    <a:pt x="151739" y="9444"/>
                    <a:pt x="151927" y="9423"/>
                  </a:cubicBezTo>
                  <a:cubicBezTo>
                    <a:pt x="152116" y="9381"/>
                    <a:pt x="152262" y="9109"/>
                    <a:pt x="152262" y="9026"/>
                  </a:cubicBezTo>
                  <a:cubicBezTo>
                    <a:pt x="152262" y="9015"/>
                    <a:pt x="152267" y="9011"/>
                    <a:pt x="152275" y="9011"/>
                  </a:cubicBezTo>
                  <a:cubicBezTo>
                    <a:pt x="152337" y="9011"/>
                    <a:pt x="152599" y="9245"/>
                    <a:pt x="152764" y="9319"/>
                  </a:cubicBezTo>
                  <a:cubicBezTo>
                    <a:pt x="152932" y="9381"/>
                    <a:pt x="153371" y="9549"/>
                    <a:pt x="153727" y="9674"/>
                  </a:cubicBezTo>
                  <a:lnTo>
                    <a:pt x="153999" y="9800"/>
                  </a:lnTo>
                  <a:lnTo>
                    <a:pt x="154292" y="9967"/>
                  </a:lnTo>
                  <a:cubicBezTo>
                    <a:pt x="154668" y="10072"/>
                    <a:pt x="154668" y="10302"/>
                    <a:pt x="154564" y="10365"/>
                  </a:cubicBezTo>
                  <a:cubicBezTo>
                    <a:pt x="154459" y="10407"/>
                    <a:pt x="155610" y="10407"/>
                    <a:pt x="156007" y="10407"/>
                  </a:cubicBezTo>
                  <a:cubicBezTo>
                    <a:pt x="156405" y="10407"/>
                    <a:pt x="156865" y="9842"/>
                    <a:pt x="156656" y="9695"/>
                  </a:cubicBezTo>
                  <a:cubicBezTo>
                    <a:pt x="156490" y="9579"/>
                    <a:pt x="156853" y="9515"/>
                    <a:pt x="157146" y="9515"/>
                  </a:cubicBezTo>
                  <a:cubicBezTo>
                    <a:pt x="157221" y="9515"/>
                    <a:pt x="157291" y="9519"/>
                    <a:pt x="157347" y="9528"/>
                  </a:cubicBezTo>
                  <a:cubicBezTo>
                    <a:pt x="157408" y="9533"/>
                    <a:pt x="157488" y="9536"/>
                    <a:pt x="157577" y="9536"/>
                  </a:cubicBezTo>
                  <a:cubicBezTo>
                    <a:pt x="157820" y="9536"/>
                    <a:pt x="158131" y="9517"/>
                    <a:pt x="158330" y="9486"/>
                  </a:cubicBezTo>
                  <a:lnTo>
                    <a:pt x="158602" y="9444"/>
                  </a:lnTo>
                  <a:cubicBezTo>
                    <a:pt x="158707" y="9423"/>
                    <a:pt x="158811" y="9340"/>
                    <a:pt x="158916" y="9256"/>
                  </a:cubicBezTo>
                  <a:lnTo>
                    <a:pt x="158937" y="9235"/>
                  </a:lnTo>
                  <a:cubicBezTo>
                    <a:pt x="158958" y="9172"/>
                    <a:pt x="158895" y="9068"/>
                    <a:pt x="158853" y="9047"/>
                  </a:cubicBezTo>
                  <a:cubicBezTo>
                    <a:pt x="158832" y="9026"/>
                    <a:pt x="158916" y="8858"/>
                    <a:pt x="158958" y="8796"/>
                  </a:cubicBezTo>
                  <a:cubicBezTo>
                    <a:pt x="158978" y="8769"/>
                    <a:pt x="158918" y="8759"/>
                    <a:pt x="158821" y="8759"/>
                  </a:cubicBezTo>
                  <a:cubicBezTo>
                    <a:pt x="158614" y="8759"/>
                    <a:pt x="158235" y="8802"/>
                    <a:pt x="158079" y="8816"/>
                  </a:cubicBezTo>
                  <a:cubicBezTo>
                    <a:pt x="158067" y="8818"/>
                    <a:pt x="158054" y="8818"/>
                    <a:pt x="158041" y="8818"/>
                  </a:cubicBezTo>
                  <a:cubicBezTo>
                    <a:pt x="157795" y="8818"/>
                    <a:pt x="157318" y="8646"/>
                    <a:pt x="157179" y="8586"/>
                  </a:cubicBezTo>
                  <a:cubicBezTo>
                    <a:pt x="157054" y="8503"/>
                    <a:pt x="156928" y="8293"/>
                    <a:pt x="156928" y="8210"/>
                  </a:cubicBezTo>
                  <a:cubicBezTo>
                    <a:pt x="156928" y="8126"/>
                    <a:pt x="156384" y="7854"/>
                    <a:pt x="156175" y="7770"/>
                  </a:cubicBezTo>
                  <a:cubicBezTo>
                    <a:pt x="156141" y="7757"/>
                    <a:pt x="156078" y="7751"/>
                    <a:pt x="155996" y="7751"/>
                  </a:cubicBezTo>
                  <a:cubicBezTo>
                    <a:pt x="155718" y="7751"/>
                    <a:pt x="155214" y="7812"/>
                    <a:pt x="154809" y="7812"/>
                  </a:cubicBezTo>
                  <a:cubicBezTo>
                    <a:pt x="154604" y="7812"/>
                    <a:pt x="154424" y="7796"/>
                    <a:pt x="154313" y="7749"/>
                  </a:cubicBezTo>
                  <a:cubicBezTo>
                    <a:pt x="153915" y="7540"/>
                    <a:pt x="153999" y="7184"/>
                    <a:pt x="154145" y="7143"/>
                  </a:cubicBezTo>
                  <a:cubicBezTo>
                    <a:pt x="154313" y="7059"/>
                    <a:pt x="153413" y="6661"/>
                    <a:pt x="153057" y="6536"/>
                  </a:cubicBezTo>
                  <a:cubicBezTo>
                    <a:pt x="152681" y="6410"/>
                    <a:pt x="152429" y="6201"/>
                    <a:pt x="152450" y="6138"/>
                  </a:cubicBezTo>
                  <a:cubicBezTo>
                    <a:pt x="152471" y="6096"/>
                    <a:pt x="151300" y="5762"/>
                    <a:pt x="150860" y="5615"/>
                  </a:cubicBezTo>
                  <a:cubicBezTo>
                    <a:pt x="150421" y="5511"/>
                    <a:pt x="150463" y="5343"/>
                    <a:pt x="150986" y="5259"/>
                  </a:cubicBezTo>
                  <a:lnTo>
                    <a:pt x="151509" y="5448"/>
                  </a:lnTo>
                  <a:cubicBezTo>
                    <a:pt x="152004" y="5635"/>
                    <a:pt x="152498" y="5837"/>
                    <a:pt x="153038" y="5837"/>
                  </a:cubicBezTo>
                  <a:cubicBezTo>
                    <a:pt x="153161" y="5837"/>
                    <a:pt x="153285" y="5827"/>
                    <a:pt x="153413" y="5803"/>
                  </a:cubicBezTo>
                  <a:lnTo>
                    <a:pt x="153476" y="5803"/>
                  </a:lnTo>
                  <a:cubicBezTo>
                    <a:pt x="153559" y="5866"/>
                    <a:pt x="153517" y="6117"/>
                    <a:pt x="153476" y="6201"/>
                  </a:cubicBezTo>
                  <a:cubicBezTo>
                    <a:pt x="153413" y="6306"/>
                    <a:pt x="153831" y="6536"/>
                    <a:pt x="154020" y="6599"/>
                  </a:cubicBezTo>
                  <a:cubicBezTo>
                    <a:pt x="154051" y="6609"/>
                    <a:pt x="154088" y="6614"/>
                    <a:pt x="154127" y="6614"/>
                  </a:cubicBezTo>
                  <a:cubicBezTo>
                    <a:pt x="154321" y="6614"/>
                    <a:pt x="154581" y="6501"/>
                    <a:pt x="154668" y="6431"/>
                  </a:cubicBezTo>
                  <a:cubicBezTo>
                    <a:pt x="154691" y="6413"/>
                    <a:pt x="154721" y="6406"/>
                    <a:pt x="154757" y="6406"/>
                  </a:cubicBezTo>
                  <a:cubicBezTo>
                    <a:pt x="154887" y="6406"/>
                    <a:pt x="155079" y="6507"/>
                    <a:pt x="155129" y="6557"/>
                  </a:cubicBezTo>
                  <a:cubicBezTo>
                    <a:pt x="155170" y="6640"/>
                    <a:pt x="154940" y="6745"/>
                    <a:pt x="154815" y="6766"/>
                  </a:cubicBezTo>
                  <a:cubicBezTo>
                    <a:pt x="154647" y="6808"/>
                    <a:pt x="154982" y="6954"/>
                    <a:pt x="155129" y="6975"/>
                  </a:cubicBezTo>
                  <a:cubicBezTo>
                    <a:pt x="155145" y="6983"/>
                    <a:pt x="155173" y="6987"/>
                    <a:pt x="155211" y="6987"/>
                  </a:cubicBezTo>
                  <a:cubicBezTo>
                    <a:pt x="155445" y="6987"/>
                    <a:pt x="156036" y="6848"/>
                    <a:pt x="156299" y="6848"/>
                  </a:cubicBezTo>
                  <a:cubicBezTo>
                    <a:pt x="156315" y="6848"/>
                    <a:pt x="156329" y="6849"/>
                    <a:pt x="156342" y="6850"/>
                  </a:cubicBezTo>
                  <a:cubicBezTo>
                    <a:pt x="156635" y="6871"/>
                    <a:pt x="157263" y="7247"/>
                    <a:pt x="157451" y="7352"/>
                  </a:cubicBezTo>
                  <a:cubicBezTo>
                    <a:pt x="157608" y="7439"/>
                    <a:pt x="157750" y="7483"/>
                    <a:pt x="157818" y="7483"/>
                  </a:cubicBezTo>
                  <a:cubicBezTo>
                    <a:pt x="157831" y="7483"/>
                    <a:pt x="157842" y="7481"/>
                    <a:pt x="157849" y="7477"/>
                  </a:cubicBezTo>
                  <a:cubicBezTo>
                    <a:pt x="157854" y="7472"/>
                    <a:pt x="157874" y="7469"/>
                    <a:pt x="157904" y="7469"/>
                  </a:cubicBezTo>
                  <a:cubicBezTo>
                    <a:pt x="157996" y="7469"/>
                    <a:pt x="158189" y="7493"/>
                    <a:pt x="158393" y="7540"/>
                  </a:cubicBezTo>
                  <a:lnTo>
                    <a:pt x="158623" y="7603"/>
                  </a:lnTo>
                  <a:lnTo>
                    <a:pt x="158727" y="7645"/>
                  </a:lnTo>
                  <a:cubicBezTo>
                    <a:pt x="158832" y="7749"/>
                    <a:pt x="158393" y="8210"/>
                    <a:pt x="158183" y="8377"/>
                  </a:cubicBezTo>
                  <a:cubicBezTo>
                    <a:pt x="158075" y="8453"/>
                    <a:pt x="158186" y="8490"/>
                    <a:pt x="158444" y="8490"/>
                  </a:cubicBezTo>
                  <a:cubicBezTo>
                    <a:pt x="158683" y="8490"/>
                    <a:pt x="159048" y="8458"/>
                    <a:pt x="159481" y="8398"/>
                  </a:cubicBezTo>
                  <a:lnTo>
                    <a:pt x="160276" y="8272"/>
                  </a:lnTo>
                  <a:cubicBezTo>
                    <a:pt x="160318" y="8272"/>
                    <a:pt x="160360" y="8189"/>
                    <a:pt x="160401" y="8126"/>
                  </a:cubicBezTo>
                  <a:lnTo>
                    <a:pt x="160422" y="8105"/>
                  </a:lnTo>
                  <a:cubicBezTo>
                    <a:pt x="160464" y="8063"/>
                    <a:pt x="160380" y="7959"/>
                    <a:pt x="160360" y="7896"/>
                  </a:cubicBezTo>
                  <a:cubicBezTo>
                    <a:pt x="160318" y="7854"/>
                    <a:pt x="160506" y="7791"/>
                    <a:pt x="160736" y="7749"/>
                  </a:cubicBezTo>
                  <a:lnTo>
                    <a:pt x="160904" y="7666"/>
                  </a:lnTo>
                  <a:lnTo>
                    <a:pt x="161050" y="7582"/>
                  </a:lnTo>
                  <a:cubicBezTo>
                    <a:pt x="161154" y="7504"/>
                    <a:pt x="161307" y="7482"/>
                    <a:pt x="161417" y="7482"/>
                  </a:cubicBezTo>
                  <a:cubicBezTo>
                    <a:pt x="161485" y="7482"/>
                    <a:pt x="161536" y="7490"/>
                    <a:pt x="161552" y="7498"/>
                  </a:cubicBezTo>
                  <a:cubicBezTo>
                    <a:pt x="161554" y="7501"/>
                    <a:pt x="161557" y="7502"/>
                    <a:pt x="161561" y="7502"/>
                  </a:cubicBezTo>
                  <a:cubicBezTo>
                    <a:pt x="161650" y="7502"/>
                    <a:pt x="162111" y="6744"/>
                    <a:pt x="162494" y="6724"/>
                  </a:cubicBezTo>
                  <a:cubicBezTo>
                    <a:pt x="162891" y="6703"/>
                    <a:pt x="162473" y="6515"/>
                    <a:pt x="162201" y="6452"/>
                  </a:cubicBezTo>
                  <a:cubicBezTo>
                    <a:pt x="161950" y="6410"/>
                    <a:pt x="161866" y="6180"/>
                    <a:pt x="161929" y="6096"/>
                  </a:cubicBezTo>
                  <a:cubicBezTo>
                    <a:pt x="161971" y="6013"/>
                    <a:pt x="161887" y="5824"/>
                    <a:pt x="161720" y="5699"/>
                  </a:cubicBezTo>
                  <a:lnTo>
                    <a:pt x="161573" y="5699"/>
                  </a:lnTo>
                  <a:cubicBezTo>
                    <a:pt x="161519" y="5707"/>
                    <a:pt x="161466" y="5710"/>
                    <a:pt x="161415" y="5710"/>
                  </a:cubicBezTo>
                  <a:cubicBezTo>
                    <a:pt x="160913" y="5710"/>
                    <a:pt x="160551" y="5364"/>
                    <a:pt x="160171" y="5155"/>
                  </a:cubicBezTo>
                  <a:cubicBezTo>
                    <a:pt x="159627" y="4862"/>
                    <a:pt x="159062" y="4548"/>
                    <a:pt x="158414" y="4443"/>
                  </a:cubicBezTo>
                  <a:lnTo>
                    <a:pt x="158225" y="4422"/>
                  </a:lnTo>
                  <a:cubicBezTo>
                    <a:pt x="158058" y="4255"/>
                    <a:pt x="157430" y="4088"/>
                    <a:pt x="156844" y="4046"/>
                  </a:cubicBezTo>
                  <a:lnTo>
                    <a:pt x="156405" y="3816"/>
                  </a:lnTo>
                  <a:cubicBezTo>
                    <a:pt x="155924" y="3565"/>
                    <a:pt x="155463" y="3418"/>
                    <a:pt x="154919" y="3418"/>
                  </a:cubicBezTo>
                  <a:cubicBezTo>
                    <a:pt x="154647" y="3418"/>
                    <a:pt x="154396" y="3376"/>
                    <a:pt x="154124" y="3355"/>
                  </a:cubicBezTo>
                  <a:cubicBezTo>
                    <a:pt x="153559" y="3293"/>
                    <a:pt x="152994" y="3062"/>
                    <a:pt x="152450" y="2979"/>
                  </a:cubicBezTo>
                  <a:cubicBezTo>
                    <a:pt x="151872" y="2882"/>
                    <a:pt x="151294" y="2749"/>
                    <a:pt x="150697" y="2749"/>
                  </a:cubicBezTo>
                  <a:cubicBezTo>
                    <a:pt x="150516" y="2749"/>
                    <a:pt x="150334" y="2761"/>
                    <a:pt x="150149" y="2790"/>
                  </a:cubicBezTo>
                  <a:lnTo>
                    <a:pt x="149960" y="2832"/>
                  </a:lnTo>
                  <a:cubicBezTo>
                    <a:pt x="149751" y="2790"/>
                    <a:pt x="149584" y="2749"/>
                    <a:pt x="149584" y="2728"/>
                  </a:cubicBezTo>
                  <a:cubicBezTo>
                    <a:pt x="149584" y="2686"/>
                    <a:pt x="149898" y="2623"/>
                    <a:pt x="150002" y="2581"/>
                  </a:cubicBezTo>
                  <a:cubicBezTo>
                    <a:pt x="150128" y="2560"/>
                    <a:pt x="150212" y="2518"/>
                    <a:pt x="150212" y="2477"/>
                  </a:cubicBezTo>
                  <a:cubicBezTo>
                    <a:pt x="150212" y="2456"/>
                    <a:pt x="149709" y="2435"/>
                    <a:pt x="149521" y="2414"/>
                  </a:cubicBezTo>
                  <a:cubicBezTo>
                    <a:pt x="149333" y="2372"/>
                    <a:pt x="150170" y="2330"/>
                    <a:pt x="150546" y="2226"/>
                  </a:cubicBezTo>
                  <a:cubicBezTo>
                    <a:pt x="150621" y="2204"/>
                    <a:pt x="150688" y="2194"/>
                    <a:pt x="150748" y="2194"/>
                  </a:cubicBezTo>
                  <a:cubicBezTo>
                    <a:pt x="150972" y="2194"/>
                    <a:pt x="151086" y="2322"/>
                    <a:pt x="151069" y="2372"/>
                  </a:cubicBezTo>
                  <a:cubicBezTo>
                    <a:pt x="151007" y="2477"/>
                    <a:pt x="151216" y="2560"/>
                    <a:pt x="151279" y="2560"/>
                  </a:cubicBezTo>
                  <a:cubicBezTo>
                    <a:pt x="151321" y="2560"/>
                    <a:pt x="151425" y="2351"/>
                    <a:pt x="151488" y="2309"/>
                  </a:cubicBezTo>
                  <a:cubicBezTo>
                    <a:pt x="151522" y="2258"/>
                    <a:pt x="151656" y="2220"/>
                    <a:pt x="151819" y="2220"/>
                  </a:cubicBezTo>
                  <a:cubicBezTo>
                    <a:pt x="151854" y="2220"/>
                    <a:pt x="151890" y="2222"/>
                    <a:pt x="151927" y="2226"/>
                  </a:cubicBezTo>
                  <a:lnTo>
                    <a:pt x="152095" y="2309"/>
                  </a:lnTo>
                  <a:cubicBezTo>
                    <a:pt x="152656" y="2564"/>
                    <a:pt x="153232" y="2709"/>
                    <a:pt x="153855" y="2709"/>
                  </a:cubicBezTo>
                  <a:cubicBezTo>
                    <a:pt x="153998" y="2709"/>
                    <a:pt x="154143" y="2701"/>
                    <a:pt x="154292" y="2686"/>
                  </a:cubicBezTo>
                  <a:cubicBezTo>
                    <a:pt x="154440" y="2673"/>
                    <a:pt x="154591" y="2664"/>
                    <a:pt x="154743" y="2664"/>
                  </a:cubicBezTo>
                  <a:cubicBezTo>
                    <a:pt x="155081" y="2664"/>
                    <a:pt x="155424" y="2709"/>
                    <a:pt x="155756" y="2853"/>
                  </a:cubicBezTo>
                  <a:cubicBezTo>
                    <a:pt x="156036" y="2980"/>
                    <a:pt x="156308" y="2999"/>
                    <a:pt x="156587" y="2999"/>
                  </a:cubicBezTo>
                  <a:cubicBezTo>
                    <a:pt x="156705" y="2999"/>
                    <a:pt x="156824" y="2996"/>
                    <a:pt x="156946" y="2996"/>
                  </a:cubicBezTo>
                  <a:cubicBezTo>
                    <a:pt x="157009" y="2996"/>
                    <a:pt x="157073" y="2997"/>
                    <a:pt x="157137" y="3000"/>
                  </a:cubicBezTo>
                  <a:lnTo>
                    <a:pt x="157639" y="3042"/>
                  </a:lnTo>
                  <a:cubicBezTo>
                    <a:pt x="158183" y="3083"/>
                    <a:pt x="160046" y="3293"/>
                    <a:pt x="160569" y="3460"/>
                  </a:cubicBezTo>
                  <a:cubicBezTo>
                    <a:pt x="160790" y="3537"/>
                    <a:pt x="161029" y="3565"/>
                    <a:pt x="161227" y="3565"/>
                  </a:cubicBezTo>
                  <a:cubicBezTo>
                    <a:pt x="161459" y="3565"/>
                    <a:pt x="161634" y="3526"/>
                    <a:pt x="161657" y="3481"/>
                  </a:cubicBezTo>
                  <a:cubicBezTo>
                    <a:pt x="161720" y="3397"/>
                    <a:pt x="161427" y="3293"/>
                    <a:pt x="161322" y="3293"/>
                  </a:cubicBezTo>
                  <a:cubicBezTo>
                    <a:pt x="161217" y="3293"/>
                    <a:pt x="160799" y="3000"/>
                    <a:pt x="160380" y="2644"/>
                  </a:cubicBezTo>
                  <a:lnTo>
                    <a:pt x="159753" y="2560"/>
                  </a:lnTo>
                  <a:lnTo>
                    <a:pt x="159230" y="2518"/>
                  </a:lnTo>
                  <a:cubicBezTo>
                    <a:pt x="158733" y="2240"/>
                    <a:pt x="158274" y="2057"/>
                    <a:pt x="158211" y="2057"/>
                  </a:cubicBezTo>
                  <a:cubicBezTo>
                    <a:pt x="158208" y="2057"/>
                    <a:pt x="158205" y="2057"/>
                    <a:pt x="158204" y="2058"/>
                  </a:cubicBezTo>
                  <a:cubicBezTo>
                    <a:pt x="158183" y="2058"/>
                    <a:pt x="157911" y="1828"/>
                    <a:pt x="157849" y="1744"/>
                  </a:cubicBezTo>
                  <a:cubicBezTo>
                    <a:pt x="157765" y="1681"/>
                    <a:pt x="157388" y="1514"/>
                    <a:pt x="157033" y="1389"/>
                  </a:cubicBezTo>
                  <a:lnTo>
                    <a:pt x="156761" y="1326"/>
                  </a:lnTo>
                  <a:lnTo>
                    <a:pt x="155463" y="1096"/>
                  </a:lnTo>
                  <a:cubicBezTo>
                    <a:pt x="154020" y="886"/>
                    <a:pt x="152409" y="656"/>
                    <a:pt x="151844" y="573"/>
                  </a:cubicBezTo>
                  <a:lnTo>
                    <a:pt x="151362" y="531"/>
                  </a:lnTo>
                  <a:cubicBezTo>
                    <a:pt x="150797" y="489"/>
                    <a:pt x="150274" y="468"/>
                    <a:pt x="149751" y="384"/>
                  </a:cubicBezTo>
                  <a:cubicBezTo>
                    <a:pt x="149120" y="279"/>
                    <a:pt x="148467" y="195"/>
                    <a:pt x="147808" y="195"/>
                  </a:cubicBezTo>
                  <a:cubicBezTo>
                    <a:pt x="147550" y="195"/>
                    <a:pt x="147291" y="208"/>
                    <a:pt x="147031" y="238"/>
                  </a:cubicBezTo>
                  <a:cubicBezTo>
                    <a:pt x="146885" y="238"/>
                    <a:pt x="146717" y="154"/>
                    <a:pt x="146571" y="133"/>
                  </a:cubicBezTo>
                  <a:lnTo>
                    <a:pt x="146090" y="29"/>
                  </a:lnTo>
                  <a:cubicBezTo>
                    <a:pt x="144897" y="175"/>
                    <a:pt x="144206" y="280"/>
                    <a:pt x="144604" y="280"/>
                  </a:cubicBezTo>
                  <a:lnTo>
                    <a:pt x="145085" y="280"/>
                  </a:lnTo>
                  <a:cubicBezTo>
                    <a:pt x="145336" y="280"/>
                    <a:pt x="144918" y="363"/>
                    <a:pt x="144165" y="468"/>
                  </a:cubicBezTo>
                  <a:lnTo>
                    <a:pt x="143453" y="342"/>
                  </a:lnTo>
                  <a:lnTo>
                    <a:pt x="142533" y="175"/>
                  </a:lnTo>
                  <a:cubicBezTo>
                    <a:pt x="142399" y="180"/>
                    <a:pt x="142236" y="183"/>
                    <a:pt x="142050" y="183"/>
                  </a:cubicBezTo>
                  <a:cubicBezTo>
                    <a:pt x="140961" y="183"/>
                    <a:pt x="139112" y="105"/>
                    <a:pt x="138175" y="105"/>
                  </a:cubicBezTo>
                  <a:cubicBezTo>
                    <a:pt x="138015" y="105"/>
                    <a:pt x="137882" y="107"/>
                    <a:pt x="137783" y="112"/>
                  </a:cubicBezTo>
                  <a:cubicBezTo>
                    <a:pt x="137087" y="112"/>
                    <a:pt x="134085" y="0"/>
                    <a:pt x="1325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46"/>
            <p:cNvSpPr/>
            <p:nvPr/>
          </p:nvSpPr>
          <p:spPr>
            <a:xfrm rot="10800000">
              <a:off x="-1470285" y="4329663"/>
              <a:ext cx="4380573" cy="547662"/>
            </a:xfrm>
            <a:custGeom>
              <a:avLst/>
              <a:gdLst/>
              <a:ahLst/>
              <a:cxnLst/>
              <a:rect l="l" t="t" r="r" b="b"/>
              <a:pathLst>
                <a:path w="162892" h="16621" extrusionOk="0">
                  <a:moveTo>
                    <a:pt x="145127" y="1055"/>
                  </a:moveTo>
                  <a:cubicBezTo>
                    <a:pt x="145303" y="1055"/>
                    <a:pt x="145480" y="1111"/>
                    <a:pt x="145650" y="1179"/>
                  </a:cubicBezTo>
                  <a:cubicBezTo>
                    <a:pt x="145336" y="1179"/>
                    <a:pt x="145002" y="1200"/>
                    <a:pt x="144688" y="1200"/>
                  </a:cubicBezTo>
                  <a:cubicBezTo>
                    <a:pt x="144831" y="1095"/>
                    <a:pt x="144979" y="1055"/>
                    <a:pt x="145127" y="1055"/>
                  </a:cubicBezTo>
                  <a:close/>
                  <a:moveTo>
                    <a:pt x="151556" y="1092"/>
                  </a:moveTo>
                  <a:cubicBezTo>
                    <a:pt x="151626" y="1092"/>
                    <a:pt x="151676" y="1161"/>
                    <a:pt x="151676" y="1179"/>
                  </a:cubicBezTo>
                  <a:cubicBezTo>
                    <a:pt x="151676" y="1200"/>
                    <a:pt x="151613" y="1242"/>
                    <a:pt x="151572" y="1242"/>
                  </a:cubicBezTo>
                  <a:cubicBezTo>
                    <a:pt x="151509" y="1242"/>
                    <a:pt x="151321" y="1200"/>
                    <a:pt x="151300" y="1179"/>
                  </a:cubicBezTo>
                  <a:cubicBezTo>
                    <a:pt x="151300" y="1158"/>
                    <a:pt x="151488" y="1117"/>
                    <a:pt x="151530" y="1096"/>
                  </a:cubicBezTo>
                  <a:cubicBezTo>
                    <a:pt x="151539" y="1093"/>
                    <a:pt x="151548" y="1092"/>
                    <a:pt x="151556" y="1092"/>
                  </a:cubicBezTo>
                  <a:close/>
                  <a:moveTo>
                    <a:pt x="153915" y="1200"/>
                  </a:moveTo>
                  <a:cubicBezTo>
                    <a:pt x="153915" y="1200"/>
                    <a:pt x="153936" y="1305"/>
                    <a:pt x="153936" y="1347"/>
                  </a:cubicBezTo>
                  <a:cubicBezTo>
                    <a:pt x="153936" y="1368"/>
                    <a:pt x="153894" y="1389"/>
                    <a:pt x="153894" y="1389"/>
                  </a:cubicBezTo>
                  <a:cubicBezTo>
                    <a:pt x="153873" y="1389"/>
                    <a:pt x="153873" y="1368"/>
                    <a:pt x="153873" y="1347"/>
                  </a:cubicBezTo>
                  <a:cubicBezTo>
                    <a:pt x="153873" y="1305"/>
                    <a:pt x="153894" y="1242"/>
                    <a:pt x="153915" y="1200"/>
                  </a:cubicBezTo>
                  <a:close/>
                  <a:moveTo>
                    <a:pt x="139603" y="1389"/>
                  </a:moveTo>
                  <a:cubicBezTo>
                    <a:pt x="139666" y="1389"/>
                    <a:pt x="139687" y="1451"/>
                    <a:pt x="139687" y="1451"/>
                  </a:cubicBezTo>
                  <a:cubicBezTo>
                    <a:pt x="139687" y="1472"/>
                    <a:pt x="139645" y="1472"/>
                    <a:pt x="139603" y="1472"/>
                  </a:cubicBezTo>
                  <a:cubicBezTo>
                    <a:pt x="139561" y="1472"/>
                    <a:pt x="139478" y="1451"/>
                    <a:pt x="139478" y="1409"/>
                  </a:cubicBezTo>
                  <a:cubicBezTo>
                    <a:pt x="139478" y="1389"/>
                    <a:pt x="139582" y="1389"/>
                    <a:pt x="139603" y="1389"/>
                  </a:cubicBezTo>
                  <a:close/>
                  <a:moveTo>
                    <a:pt x="154564" y="1409"/>
                  </a:moveTo>
                  <a:cubicBezTo>
                    <a:pt x="154626" y="1409"/>
                    <a:pt x="154815" y="1472"/>
                    <a:pt x="154815" y="1472"/>
                  </a:cubicBezTo>
                  <a:cubicBezTo>
                    <a:pt x="154815" y="1472"/>
                    <a:pt x="154647" y="1514"/>
                    <a:pt x="154606" y="1556"/>
                  </a:cubicBezTo>
                  <a:cubicBezTo>
                    <a:pt x="154599" y="1558"/>
                    <a:pt x="154592" y="1559"/>
                    <a:pt x="154584" y="1559"/>
                  </a:cubicBezTo>
                  <a:cubicBezTo>
                    <a:pt x="154525" y="1559"/>
                    <a:pt x="154459" y="1491"/>
                    <a:pt x="154459" y="1472"/>
                  </a:cubicBezTo>
                  <a:cubicBezTo>
                    <a:pt x="154459" y="1451"/>
                    <a:pt x="154522" y="1409"/>
                    <a:pt x="154564" y="1409"/>
                  </a:cubicBezTo>
                  <a:close/>
                  <a:moveTo>
                    <a:pt x="155401" y="1598"/>
                  </a:moveTo>
                  <a:cubicBezTo>
                    <a:pt x="155463" y="1598"/>
                    <a:pt x="155673" y="1661"/>
                    <a:pt x="155694" y="1661"/>
                  </a:cubicBezTo>
                  <a:cubicBezTo>
                    <a:pt x="155694" y="1661"/>
                    <a:pt x="155484" y="1681"/>
                    <a:pt x="155401" y="1681"/>
                  </a:cubicBezTo>
                  <a:cubicBezTo>
                    <a:pt x="155338" y="1681"/>
                    <a:pt x="155275" y="1640"/>
                    <a:pt x="155275" y="1619"/>
                  </a:cubicBezTo>
                  <a:cubicBezTo>
                    <a:pt x="155275" y="1619"/>
                    <a:pt x="155338" y="1598"/>
                    <a:pt x="155401" y="1598"/>
                  </a:cubicBezTo>
                  <a:close/>
                  <a:moveTo>
                    <a:pt x="156171" y="1754"/>
                  </a:moveTo>
                  <a:cubicBezTo>
                    <a:pt x="156225" y="1754"/>
                    <a:pt x="156279" y="1811"/>
                    <a:pt x="156279" y="1828"/>
                  </a:cubicBezTo>
                  <a:cubicBezTo>
                    <a:pt x="156279" y="1870"/>
                    <a:pt x="156217" y="1891"/>
                    <a:pt x="156175" y="1891"/>
                  </a:cubicBezTo>
                  <a:cubicBezTo>
                    <a:pt x="156091" y="1891"/>
                    <a:pt x="155903" y="1870"/>
                    <a:pt x="155924" y="1828"/>
                  </a:cubicBezTo>
                  <a:cubicBezTo>
                    <a:pt x="155924" y="1828"/>
                    <a:pt x="156091" y="1786"/>
                    <a:pt x="156133" y="1765"/>
                  </a:cubicBezTo>
                  <a:cubicBezTo>
                    <a:pt x="156145" y="1757"/>
                    <a:pt x="156158" y="1754"/>
                    <a:pt x="156171" y="1754"/>
                  </a:cubicBezTo>
                  <a:close/>
                  <a:moveTo>
                    <a:pt x="136109" y="1828"/>
                  </a:moveTo>
                  <a:cubicBezTo>
                    <a:pt x="136151" y="1828"/>
                    <a:pt x="136339" y="1870"/>
                    <a:pt x="136339" y="1891"/>
                  </a:cubicBezTo>
                  <a:cubicBezTo>
                    <a:pt x="136339" y="1891"/>
                    <a:pt x="136193" y="1933"/>
                    <a:pt x="136130" y="1974"/>
                  </a:cubicBezTo>
                  <a:cubicBezTo>
                    <a:pt x="136125" y="1977"/>
                    <a:pt x="136120" y="1978"/>
                    <a:pt x="136115" y="1978"/>
                  </a:cubicBezTo>
                  <a:cubicBezTo>
                    <a:pt x="136071" y="1978"/>
                    <a:pt x="136004" y="1909"/>
                    <a:pt x="136004" y="1891"/>
                  </a:cubicBezTo>
                  <a:cubicBezTo>
                    <a:pt x="136004" y="1870"/>
                    <a:pt x="136046" y="1828"/>
                    <a:pt x="136109" y="1828"/>
                  </a:cubicBezTo>
                  <a:close/>
                  <a:moveTo>
                    <a:pt x="142533" y="1870"/>
                  </a:moveTo>
                  <a:cubicBezTo>
                    <a:pt x="142595" y="1870"/>
                    <a:pt x="142784" y="1912"/>
                    <a:pt x="142784" y="1912"/>
                  </a:cubicBezTo>
                  <a:cubicBezTo>
                    <a:pt x="142784" y="1912"/>
                    <a:pt x="142616" y="1974"/>
                    <a:pt x="142574" y="1995"/>
                  </a:cubicBezTo>
                  <a:cubicBezTo>
                    <a:pt x="142568" y="1998"/>
                    <a:pt x="142560" y="1999"/>
                    <a:pt x="142553" y="1999"/>
                  </a:cubicBezTo>
                  <a:cubicBezTo>
                    <a:pt x="142494" y="1999"/>
                    <a:pt x="142428" y="1930"/>
                    <a:pt x="142428" y="1912"/>
                  </a:cubicBezTo>
                  <a:cubicBezTo>
                    <a:pt x="142428" y="1891"/>
                    <a:pt x="142491" y="1870"/>
                    <a:pt x="142533" y="1870"/>
                  </a:cubicBezTo>
                  <a:close/>
                  <a:moveTo>
                    <a:pt x="141405" y="1892"/>
                  </a:moveTo>
                  <a:cubicBezTo>
                    <a:pt x="141583" y="1892"/>
                    <a:pt x="141765" y="1948"/>
                    <a:pt x="141947" y="2016"/>
                  </a:cubicBezTo>
                  <a:cubicBezTo>
                    <a:pt x="141633" y="2016"/>
                    <a:pt x="141277" y="2016"/>
                    <a:pt x="140963" y="2037"/>
                  </a:cubicBezTo>
                  <a:cubicBezTo>
                    <a:pt x="141107" y="1932"/>
                    <a:pt x="141255" y="1892"/>
                    <a:pt x="141405" y="1892"/>
                  </a:cubicBezTo>
                  <a:close/>
                  <a:moveTo>
                    <a:pt x="145211" y="1661"/>
                  </a:moveTo>
                  <a:lnTo>
                    <a:pt x="145859" y="1891"/>
                  </a:lnTo>
                  <a:lnTo>
                    <a:pt x="146278" y="2079"/>
                  </a:lnTo>
                  <a:cubicBezTo>
                    <a:pt x="146509" y="2054"/>
                    <a:pt x="146652" y="2043"/>
                    <a:pt x="146704" y="2043"/>
                  </a:cubicBezTo>
                  <a:cubicBezTo>
                    <a:pt x="146783" y="2043"/>
                    <a:pt x="146645" y="2070"/>
                    <a:pt x="146278" y="2121"/>
                  </a:cubicBezTo>
                  <a:lnTo>
                    <a:pt x="145190" y="2121"/>
                  </a:lnTo>
                  <a:cubicBezTo>
                    <a:pt x="144583" y="2016"/>
                    <a:pt x="144081" y="1870"/>
                    <a:pt x="144081" y="1828"/>
                  </a:cubicBezTo>
                  <a:cubicBezTo>
                    <a:pt x="144081" y="1807"/>
                    <a:pt x="144583" y="1723"/>
                    <a:pt x="145211" y="1661"/>
                  </a:cubicBezTo>
                  <a:close/>
                  <a:moveTo>
                    <a:pt x="139919" y="1931"/>
                  </a:moveTo>
                  <a:cubicBezTo>
                    <a:pt x="140099" y="1931"/>
                    <a:pt x="140117" y="2164"/>
                    <a:pt x="139939" y="2164"/>
                  </a:cubicBezTo>
                  <a:cubicBezTo>
                    <a:pt x="139932" y="2164"/>
                    <a:pt x="139925" y="2164"/>
                    <a:pt x="139917" y="2163"/>
                  </a:cubicBezTo>
                  <a:cubicBezTo>
                    <a:pt x="139687" y="2142"/>
                    <a:pt x="139499" y="2037"/>
                    <a:pt x="139499" y="2016"/>
                  </a:cubicBezTo>
                  <a:cubicBezTo>
                    <a:pt x="139499" y="1974"/>
                    <a:pt x="139687" y="1933"/>
                    <a:pt x="139896" y="1933"/>
                  </a:cubicBezTo>
                  <a:cubicBezTo>
                    <a:pt x="139904" y="1932"/>
                    <a:pt x="139911" y="1931"/>
                    <a:pt x="139919" y="1931"/>
                  </a:cubicBezTo>
                  <a:close/>
                  <a:moveTo>
                    <a:pt x="43618" y="4749"/>
                  </a:moveTo>
                  <a:cubicBezTo>
                    <a:pt x="45056" y="4749"/>
                    <a:pt x="46054" y="4768"/>
                    <a:pt x="46054" y="4799"/>
                  </a:cubicBezTo>
                  <a:cubicBezTo>
                    <a:pt x="46054" y="4820"/>
                    <a:pt x="44171" y="4862"/>
                    <a:pt x="41890" y="4925"/>
                  </a:cubicBezTo>
                  <a:lnTo>
                    <a:pt x="29922" y="5218"/>
                  </a:lnTo>
                  <a:cubicBezTo>
                    <a:pt x="28771" y="5239"/>
                    <a:pt x="27730" y="5249"/>
                    <a:pt x="26977" y="5249"/>
                  </a:cubicBezTo>
                  <a:cubicBezTo>
                    <a:pt x="26223" y="5249"/>
                    <a:pt x="25758" y="5239"/>
                    <a:pt x="25758" y="5218"/>
                  </a:cubicBezTo>
                  <a:lnTo>
                    <a:pt x="25758" y="5176"/>
                  </a:lnTo>
                  <a:lnTo>
                    <a:pt x="25779" y="5155"/>
                  </a:lnTo>
                  <a:cubicBezTo>
                    <a:pt x="25821" y="5134"/>
                    <a:pt x="27725" y="5071"/>
                    <a:pt x="30005" y="5029"/>
                  </a:cubicBezTo>
                  <a:lnTo>
                    <a:pt x="41890" y="4757"/>
                  </a:lnTo>
                  <a:cubicBezTo>
                    <a:pt x="42507" y="4752"/>
                    <a:pt x="43092" y="4749"/>
                    <a:pt x="43618" y="4749"/>
                  </a:cubicBezTo>
                  <a:close/>
                  <a:moveTo>
                    <a:pt x="156279" y="5699"/>
                  </a:moveTo>
                  <a:cubicBezTo>
                    <a:pt x="156300" y="5699"/>
                    <a:pt x="156405" y="5741"/>
                    <a:pt x="156405" y="5762"/>
                  </a:cubicBezTo>
                  <a:cubicBezTo>
                    <a:pt x="156405" y="5783"/>
                    <a:pt x="156300" y="5783"/>
                    <a:pt x="156279" y="5783"/>
                  </a:cubicBezTo>
                  <a:cubicBezTo>
                    <a:pt x="156217" y="5783"/>
                    <a:pt x="156196" y="5741"/>
                    <a:pt x="156196" y="5741"/>
                  </a:cubicBezTo>
                  <a:cubicBezTo>
                    <a:pt x="156196" y="5699"/>
                    <a:pt x="156238" y="5699"/>
                    <a:pt x="156279" y="5699"/>
                  </a:cubicBezTo>
                  <a:close/>
                  <a:moveTo>
                    <a:pt x="4855" y="5783"/>
                  </a:moveTo>
                  <a:cubicBezTo>
                    <a:pt x="5002" y="5783"/>
                    <a:pt x="5378" y="5803"/>
                    <a:pt x="5378" y="5845"/>
                  </a:cubicBezTo>
                  <a:cubicBezTo>
                    <a:pt x="5378" y="5866"/>
                    <a:pt x="5023" y="5908"/>
                    <a:pt x="4897" y="5908"/>
                  </a:cubicBezTo>
                  <a:cubicBezTo>
                    <a:pt x="4868" y="5916"/>
                    <a:pt x="4841" y="5920"/>
                    <a:pt x="4814" y="5920"/>
                  </a:cubicBezTo>
                  <a:cubicBezTo>
                    <a:pt x="4706" y="5920"/>
                    <a:pt x="4625" y="5862"/>
                    <a:pt x="4625" y="5845"/>
                  </a:cubicBezTo>
                  <a:cubicBezTo>
                    <a:pt x="4604" y="5803"/>
                    <a:pt x="4730" y="5783"/>
                    <a:pt x="4855" y="5783"/>
                  </a:cubicBezTo>
                  <a:close/>
                  <a:moveTo>
                    <a:pt x="153546" y="7035"/>
                  </a:moveTo>
                  <a:cubicBezTo>
                    <a:pt x="153623" y="7035"/>
                    <a:pt x="153706" y="7103"/>
                    <a:pt x="153706" y="7122"/>
                  </a:cubicBezTo>
                  <a:cubicBezTo>
                    <a:pt x="153706" y="7143"/>
                    <a:pt x="153622" y="7163"/>
                    <a:pt x="153517" y="7163"/>
                  </a:cubicBezTo>
                  <a:cubicBezTo>
                    <a:pt x="153413" y="7163"/>
                    <a:pt x="153162" y="7122"/>
                    <a:pt x="153162" y="7122"/>
                  </a:cubicBezTo>
                  <a:cubicBezTo>
                    <a:pt x="153162" y="7122"/>
                    <a:pt x="153413" y="7059"/>
                    <a:pt x="153517" y="7038"/>
                  </a:cubicBezTo>
                  <a:cubicBezTo>
                    <a:pt x="153527" y="7036"/>
                    <a:pt x="153536" y="7035"/>
                    <a:pt x="153546" y="7035"/>
                  </a:cubicBezTo>
                  <a:close/>
                  <a:moveTo>
                    <a:pt x="4813" y="7268"/>
                  </a:moveTo>
                  <a:cubicBezTo>
                    <a:pt x="5127" y="7268"/>
                    <a:pt x="5420" y="7310"/>
                    <a:pt x="5420" y="7331"/>
                  </a:cubicBezTo>
                  <a:cubicBezTo>
                    <a:pt x="5441" y="7352"/>
                    <a:pt x="5148" y="7415"/>
                    <a:pt x="4834" y="7456"/>
                  </a:cubicBezTo>
                  <a:cubicBezTo>
                    <a:pt x="4733" y="7475"/>
                    <a:pt x="4579" y="7483"/>
                    <a:pt x="4414" y="7483"/>
                  </a:cubicBezTo>
                  <a:cubicBezTo>
                    <a:pt x="4036" y="7483"/>
                    <a:pt x="3600" y="7444"/>
                    <a:pt x="3600" y="7415"/>
                  </a:cubicBezTo>
                  <a:cubicBezTo>
                    <a:pt x="3600" y="7352"/>
                    <a:pt x="4500" y="7268"/>
                    <a:pt x="4813" y="7268"/>
                  </a:cubicBezTo>
                  <a:close/>
                  <a:moveTo>
                    <a:pt x="2972" y="7666"/>
                  </a:moveTo>
                  <a:cubicBezTo>
                    <a:pt x="3077" y="7666"/>
                    <a:pt x="3349" y="7728"/>
                    <a:pt x="3349" y="7728"/>
                  </a:cubicBezTo>
                  <a:cubicBezTo>
                    <a:pt x="3349" y="7728"/>
                    <a:pt x="3077" y="7770"/>
                    <a:pt x="2972" y="7791"/>
                  </a:cubicBezTo>
                  <a:cubicBezTo>
                    <a:pt x="2952" y="7799"/>
                    <a:pt x="2933" y="7803"/>
                    <a:pt x="2916" y="7803"/>
                  </a:cubicBezTo>
                  <a:cubicBezTo>
                    <a:pt x="2845" y="7803"/>
                    <a:pt x="2805" y="7745"/>
                    <a:pt x="2805" y="7728"/>
                  </a:cubicBezTo>
                  <a:cubicBezTo>
                    <a:pt x="2805" y="7687"/>
                    <a:pt x="2867" y="7666"/>
                    <a:pt x="2972" y="7666"/>
                  </a:cubicBezTo>
                  <a:close/>
                  <a:moveTo>
                    <a:pt x="3139" y="8461"/>
                  </a:moveTo>
                  <a:cubicBezTo>
                    <a:pt x="3286" y="8461"/>
                    <a:pt x="3432" y="8482"/>
                    <a:pt x="3432" y="8503"/>
                  </a:cubicBezTo>
                  <a:cubicBezTo>
                    <a:pt x="3432" y="8503"/>
                    <a:pt x="3286" y="8524"/>
                    <a:pt x="3139" y="8524"/>
                  </a:cubicBezTo>
                  <a:cubicBezTo>
                    <a:pt x="2972" y="8524"/>
                    <a:pt x="2595" y="8503"/>
                    <a:pt x="2595" y="8503"/>
                  </a:cubicBezTo>
                  <a:cubicBezTo>
                    <a:pt x="2595" y="8482"/>
                    <a:pt x="2972" y="8461"/>
                    <a:pt x="3139" y="8461"/>
                  </a:cubicBezTo>
                  <a:close/>
                  <a:moveTo>
                    <a:pt x="4714" y="8517"/>
                  </a:moveTo>
                  <a:cubicBezTo>
                    <a:pt x="4832" y="8517"/>
                    <a:pt x="4933" y="8530"/>
                    <a:pt x="4960" y="8565"/>
                  </a:cubicBezTo>
                  <a:cubicBezTo>
                    <a:pt x="5014" y="8601"/>
                    <a:pt x="4697" y="8745"/>
                    <a:pt x="4487" y="8745"/>
                  </a:cubicBezTo>
                  <a:cubicBezTo>
                    <a:pt x="4453" y="8745"/>
                    <a:pt x="4421" y="8742"/>
                    <a:pt x="4395" y="8733"/>
                  </a:cubicBezTo>
                  <a:cubicBezTo>
                    <a:pt x="4207" y="8670"/>
                    <a:pt x="4165" y="8607"/>
                    <a:pt x="4290" y="8565"/>
                  </a:cubicBezTo>
                  <a:cubicBezTo>
                    <a:pt x="4363" y="8541"/>
                    <a:pt x="4554" y="8517"/>
                    <a:pt x="4714" y="8517"/>
                  </a:cubicBezTo>
                  <a:close/>
                  <a:moveTo>
                    <a:pt x="157472" y="9005"/>
                  </a:moveTo>
                  <a:cubicBezTo>
                    <a:pt x="157514" y="9005"/>
                    <a:pt x="157556" y="9047"/>
                    <a:pt x="157556" y="9047"/>
                  </a:cubicBezTo>
                  <a:cubicBezTo>
                    <a:pt x="157556" y="9088"/>
                    <a:pt x="157493" y="9088"/>
                    <a:pt x="157472" y="9088"/>
                  </a:cubicBezTo>
                  <a:cubicBezTo>
                    <a:pt x="157466" y="9091"/>
                    <a:pt x="157459" y="9093"/>
                    <a:pt x="157451" y="9093"/>
                  </a:cubicBezTo>
                  <a:cubicBezTo>
                    <a:pt x="157403" y="9093"/>
                    <a:pt x="157329" y="9044"/>
                    <a:pt x="157347" y="9026"/>
                  </a:cubicBezTo>
                  <a:cubicBezTo>
                    <a:pt x="157347" y="9005"/>
                    <a:pt x="157451" y="9005"/>
                    <a:pt x="157472" y="9005"/>
                  </a:cubicBezTo>
                  <a:close/>
                  <a:moveTo>
                    <a:pt x="4109" y="10613"/>
                  </a:moveTo>
                  <a:cubicBezTo>
                    <a:pt x="4186" y="10613"/>
                    <a:pt x="4269" y="10681"/>
                    <a:pt x="4269" y="10700"/>
                  </a:cubicBezTo>
                  <a:cubicBezTo>
                    <a:pt x="4269" y="10720"/>
                    <a:pt x="4186" y="10762"/>
                    <a:pt x="4081" y="10762"/>
                  </a:cubicBezTo>
                  <a:cubicBezTo>
                    <a:pt x="3976" y="10762"/>
                    <a:pt x="3704" y="10720"/>
                    <a:pt x="3704" y="10700"/>
                  </a:cubicBezTo>
                  <a:cubicBezTo>
                    <a:pt x="3704" y="10700"/>
                    <a:pt x="3976" y="10658"/>
                    <a:pt x="4081" y="10616"/>
                  </a:cubicBezTo>
                  <a:cubicBezTo>
                    <a:pt x="4090" y="10614"/>
                    <a:pt x="4100" y="10613"/>
                    <a:pt x="4109" y="10613"/>
                  </a:cubicBezTo>
                  <a:close/>
                  <a:moveTo>
                    <a:pt x="4625" y="10595"/>
                  </a:moveTo>
                  <a:cubicBezTo>
                    <a:pt x="4625" y="10595"/>
                    <a:pt x="4646" y="10700"/>
                    <a:pt x="4646" y="10720"/>
                  </a:cubicBezTo>
                  <a:cubicBezTo>
                    <a:pt x="4646" y="10762"/>
                    <a:pt x="4604" y="10783"/>
                    <a:pt x="4604" y="10783"/>
                  </a:cubicBezTo>
                  <a:cubicBezTo>
                    <a:pt x="4583" y="10783"/>
                    <a:pt x="4583" y="10762"/>
                    <a:pt x="4583" y="10720"/>
                  </a:cubicBezTo>
                  <a:cubicBezTo>
                    <a:pt x="4583" y="10679"/>
                    <a:pt x="4604" y="10595"/>
                    <a:pt x="4625" y="10595"/>
                  </a:cubicBezTo>
                  <a:close/>
                  <a:moveTo>
                    <a:pt x="145969" y="10750"/>
                  </a:moveTo>
                  <a:cubicBezTo>
                    <a:pt x="146125" y="10750"/>
                    <a:pt x="146112" y="10813"/>
                    <a:pt x="146069" y="11013"/>
                  </a:cubicBezTo>
                  <a:cubicBezTo>
                    <a:pt x="145964" y="10972"/>
                    <a:pt x="145839" y="10909"/>
                    <a:pt x="145629" y="10783"/>
                  </a:cubicBezTo>
                  <a:cubicBezTo>
                    <a:pt x="145788" y="10763"/>
                    <a:pt x="145897" y="10750"/>
                    <a:pt x="145969" y="10750"/>
                  </a:cubicBezTo>
                  <a:close/>
                  <a:moveTo>
                    <a:pt x="144701" y="11531"/>
                  </a:moveTo>
                  <a:cubicBezTo>
                    <a:pt x="144793" y="11531"/>
                    <a:pt x="144922" y="11565"/>
                    <a:pt x="144939" y="11599"/>
                  </a:cubicBezTo>
                  <a:cubicBezTo>
                    <a:pt x="144939" y="11599"/>
                    <a:pt x="144730" y="11620"/>
                    <a:pt x="144646" y="11620"/>
                  </a:cubicBezTo>
                  <a:cubicBezTo>
                    <a:pt x="144583" y="11620"/>
                    <a:pt x="144520" y="11578"/>
                    <a:pt x="144520" y="11557"/>
                  </a:cubicBezTo>
                  <a:cubicBezTo>
                    <a:pt x="144520" y="11557"/>
                    <a:pt x="144583" y="11537"/>
                    <a:pt x="144646" y="11537"/>
                  </a:cubicBezTo>
                  <a:cubicBezTo>
                    <a:pt x="144661" y="11533"/>
                    <a:pt x="144680" y="11531"/>
                    <a:pt x="144701" y="11531"/>
                  </a:cubicBezTo>
                  <a:close/>
                  <a:moveTo>
                    <a:pt x="94994" y="12980"/>
                  </a:moveTo>
                  <a:cubicBezTo>
                    <a:pt x="95015" y="12980"/>
                    <a:pt x="95120" y="13001"/>
                    <a:pt x="95120" y="13022"/>
                  </a:cubicBezTo>
                  <a:cubicBezTo>
                    <a:pt x="95120" y="13064"/>
                    <a:pt x="95015" y="13064"/>
                    <a:pt x="94994" y="13064"/>
                  </a:cubicBezTo>
                  <a:cubicBezTo>
                    <a:pt x="94931" y="13064"/>
                    <a:pt x="94910" y="13001"/>
                    <a:pt x="94910" y="13001"/>
                  </a:cubicBezTo>
                  <a:cubicBezTo>
                    <a:pt x="94910" y="12980"/>
                    <a:pt x="94952" y="12980"/>
                    <a:pt x="94994" y="12980"/>
                  </a:cubicBezTo>
                  <a:close/>
                  <a:moveTo>
                    <a:pt x="78611" y="12897"/>
                  </a:moveTo>
                  <a:cubicBezTo>
                    <a:pt x="78611" y="12897"/>
                    <a:pt x="78653" y="13001"/>
                    <a:pt x="78653" y="13022"/>
                  </a:cubicBezTo>
                  <a:cubicBezTo>
                    <a:pt x="78653" y="13064"/>
                    <a:pt x="78590" y="13085"/>
                    <a:pt x="78590" y="13085"/>
                  </a:cubicBezTo>
                  <a:cubicBezTo>
                    <a:pt x="78569" y="13085"/>
                    <a:pt x="78569" y="13064"/>
                    <a:pt x="78569" y="13022"/>
                  </a:cubicBezTo>
                  <a:cubicBezTo>
                    <a:pt x="78569" y="13001"/>
                    <a:pt x="78611" y="12897"/>
                    <a:pt x="78611" y="12897"/>
                  </a:cubicBezTo>
                  <a:close/>
                  <a:moveTo>
                    <a:pt x="91877" y="13064"/>
                  </a:moveTo>
                  <a:cubicBezTo>
                    <a:pt x="91897" y="13064"/>
                    <a:pt x="92002" y="13085"/>
                    <a:pt x="92002" y="13106"/>
                  </a:cubicBezTo>
                  <a:cubicBezTo>
                    <a:pt x="92002" y="13127"/>
                    <a:pt x="91897" y="13127"/>
                    <a:pt x="91877" y="13127"/>
                  </a:cubicBezTo>
                  <a:cubicBezTo>
                    <a:pt x="91835" y="13127"/>
                    <a:pt x="91793" y="13106"/>
                    <a:pt x="91793" y="13085"/>
                  </a:cubicBezTo>
                  <a:cubicBezTo>
                    <a:pt x="91793" y="13064"/>
                    <a:pt x="91856" y="13064"/>
                    <a:pt x="91877" y="13064"/>
                  </a:cubicBezTo>
                  <a:close/>
                  <a:moveTo>
                    <a:pt x="92772" y="12967"/>
                  </a:moveTo>
                  <a:cubicBezTo>
                    <a:pt x="92997" y="12967"/>
                    <a:pt x="93224" y="13092"/>
                    <a:pt x="93425" y="13106"/>
                  </a:cubicBezTo>
                  <a:cubicBezTo>
                    <a:pt x="93111" y="13106"/>
                    <a:pt x="92797" y="13127"/>
                    <a:pt x="92400" y="13127"/>
                  </a:cubicBezTo>
                  <a:cubicBezTo>
                    <a:pt x="92520" y="13007"/>
                    <a:pt x="92645" y="12967"/>
                    <a:pt x="92772" y="12967"/>
                  </a:cubicBezTo>
                  <a:close/>
                  <a:moveTo>
                    <a:pt x="90893" y="13001"/>
                  </a:moveTo>
                  <a:cubicBezTo>
                    <a:pt x="90893" y="13001"/>
                    <a:pt x="90914" y="13106"/>
                    <a:pt x="90914" y="13127"/>
                  </a:cubicBezTo>
                  <a:cubicBezTo>
                    <a:pt x="90914" y="13148"/>
                    <a:pt x="90851" y="13189"/>
                    <a:pt x="90851" y="13189"/>
                  </a:cubicBezTo>
                  <a:cubicBezTo>
                    <a:pt x="90830" y="13189"/>
                    <a:pt x="90830" y="13148"/>
                    <a:pt x="90830" y="13127"/>
                  </a:cubicBezTo>
                  <a:cubicBezTo>
                    <a:pt x="90830" y="13106"/>
                    <a:pt x="90851" y="13001"/>
                    <a:pt x="90893" y="13001"/>
                  </a:cubicBezTo>
                  <a:close/>
                  <a:moveTo>
                    <a:pt x="141649" y="13053"/>
                  </a:moveTo>
                  <a:cubicBezTo>
                    <a:pt x="141983" y="13053"/>
                    <a:pt x="142313" y="13095"/>
                    <a:pt x="142637" y="13148"/>
                  </a:cubicBezTo>
                  <a:cubicBezTo>
                    <a:pt x="141989" y="13189"/>
                    <a:pt x="141319" y="13189"/>
                    <a:pt x="140629" y="13210"/>
                  </a:cubicBezTo>
                  <a:cubicBezTo>
                    <a:pt x="140974" y="13095"/>
                    <a:pt x="141314" y="13053"/>
                    <a:pt x="141649" y="13053"/>
                  </a:cubicBezTo>
                  <a:close/>
                  <a:moveTo>
                    <a:pt x="86489" y="13098"/>
                  </a:moveTo>
                  <a:cubicBezTo>
                    <a:pt x="87139" y="13098"/>
                    <a:pt x="87827" y="13133"/>
                    <a:pt x="88445" y="13210"/>
                  </a:cubicBezTo>
                  <a:cubicBezTo>
                    <a:pt x="87085" y="13231"/>
                    <a:pt x="85725" y="13273"/>
                    <a:pt x="84239" y="13294"/>
                  </a:cubicBezTo>
                  <a:cubicBezTo>
                    <a:pt x="84696" y="13171"/>
                    <a:pt x="85553" y="13098"/>
                    <a:pt x="86489" y="13098"/>
                  </a:cubicBezTo>
                  <a:close/>
                  <a:moveTo>
                    <a:pt x="81080" y="13273"/>
                  </a:moveTo>
                  <a:cubicBezTo>
                    <a:pt x="81226" y="13273"/>
                    <a:pt x="81603" y="13294"/>
                    <a:pt x="81603" y="13315"/>
                  </a:cubicBezTo>
                  <a:cubicBezTo>
                    <a:pt x="81603" y="13336"/>
                    <a:pt x="81226" y="13399"/>
                    <a:pt x="81101" y="13399"/>
                  </a:cubicBezTo>
                  <a:cubicBezTo>
                    <a:pt x="81087" y="13401"/>
                    <a:pt x="81073" y="13402"/>
                    <a:pt x="81060" y="13402"/>
                  </a:cubicBezTo>
                  <a:cubicBezTo>
                    <a:pt x="80949" y="13402"/>
                    <a:pt x="80850" y="13334"/>
                    <a:pt x="80850" y="13315"/>
                  </a:cubicBezTo>
                  <a:cubicBezTo>
                    <a:pt x="80808" y="13294"/>
                    <a:pt x="80954" y="13273"/>
                    <a:pt x="81080" y="13273"/>
                  </a:cubicBezTo>
                  <a:close/>
                  <a:moveTo>
                    <a:pt x="83732" y="13175"/>
                  </a:moveTo>
                  <a:cubicBezTo>
                    <a:pt x="83936" y="13175"/>
                    <a:pt x="84093" y="13215"/>
                    <a:pt x="84093" y="13231"/>
                  </a:cubicBezTo>
                  <a:cubicBezTo>
                    <a:pt x="84093" y="13273"/>
                    <a:pt x="83905" y="13315"/>
                    <a:pt x="83674" y="13378"/>
                  </a:cubicBezTo>
                  <a:cubicBezTo>
                    <a:pt x="83471" y="13395"/>
                    <a:pt x="82926" y="13425"/>
                    <a:pt x="82692" y="13425"/>
                  </a:cubicBezTo>
                  <a:cubicBezTo>
                    <a:pt x="82636" y="13425"/>
                    <a:pt x="82598" y="13424"/>
                    <a:pt x="82586" y="13420"/>
                  </a:cubicBezTo>
                  <a:cubicBezTo>
                    <a:pt x="82545" y="13378"/>
                    <a:pt x="82482" y="13294"/>
                    <a:pt x="82482" y="13294"/>
                  </a:cubicBezTo>
                  <a:cubicBezTo>
                    <a:pt x="82482" y="13273"/>
                    <a:pt x="83256" y="13210"/>
                    <a:pt x="83528" y="13189"/>
                  </a:cubicBezTo>
                  <a:cubicBezTo>
                    <a:pt x="83598" y="13179"/>
                    <a:pt x="83668" y="13175"/>
                    <a:pt x="83732" y="13175"/>
                  </a:cubicBezTo>
                  <a:close/>
                  <a:moveTo>
                    <a:pt x="76147" y="13573"/>
                  </a:moveTo>
                  <a:cubicBezTo>
                    <a:pt x="76279" y="13573"/>
                    <a:pt x="76456" y="13608"/>
                    <a:pt x="76456" y="13608"/>
                  </a:cubicBezTo>
                  <a:cubicBezTo>
                    <a:pt x="76456" y="13629"/>
                    <a:pt x="76121" y="13650"/>
                    <a:pt x="76037" y="13650"/>
                  </a:cubicBezTo>
                  <a:cubicBezTo>
                    <a:pt x="75912" y="13650"/>
                    <a:pt x="75828" y="13629"/>
                    <a:pt x="75828" y="13608"/>
                  </a:cubicBezTo>
                  <a:cubicBezTo>
                    <a:pt x="75828" y="13608"/>
                    <a:pt x="75933" y="13587"/>
                    <a:pt x="76037" y="13587"/>
                  </a:cubicBezTo>
                  <a:cubicBezTo>
                    <a:pt x="76064" y="13577"/>
                    <a:pt x="76103" y="13573"/>
                    <a:pt x="76147" y="13573"/>
                  </a:cubicBezTo>
                  <a:close/>
                  <a:moveTo>
                    <a:pt x="84774" y="13833"/>
                  </a:moveTo>
                  <a:cubicBezTo>
                    <a:pt x="84797" y="13833"/>
                    <a:pt x="84814" y="13835"/>
                    <a:pt x="84825" y="13838"/>
                  </a:cubicBezTo>
                  <a:cubicBezTo>
                    <a:pt x="84835" y="13853"/>
                    <a:pt x="84638" y="13877"/>
                    <a:pt x="84312" y="13904"/>
                  </a:cubicBezTo>
                  <a:lnTo>
                    <a:pt x="84312" y="13904"/>
                  </a:lnTo>
                  <a:cubicBezTo>
                    <a:pt x="84510" y="13859"/>
                    <a:pt x="84684" y="13833"/>
                    <a:pt x="84774" y="13833"/>
                  </a:cubicBezTo>
                  <a:close/>
                  <a:moveTo>
                    <a:pt x="86520" y="13650"/>
                  </a:moveTo>
                  <a:cubicBezTo>
                    <a:pt x="86667" y="13650"/>
                    <a:pt x="86813" y="13671"/>
                    <a:pt x="86813" y="13713"/>
                  </a:cubicBezTo>
                  <a:cubicBezTo>
                    <a:pt x="86813" y="13733"/>
                    <a:pt x="86562" y="13859"/>
                    <a:pt x="86457" y="13922"/>
                  </a:cubicBezTo>
                  <a:cubicBezTo>
                    <a:pt x="86405" y="13943"/>
                    <a:pt x="86353" y="13953"/>
                    <a:pt x="86311" y="13953"/>
                  </a:cubicBezTo>
                  <a:cubicBezTo>
                    <a:pt x="86269" y="13953"/>
                    <a:pt x="86238" y="13943"/>
                    <a:pt x="86227" y="13922"/>
                  </a:cubicBezTo>
                  <a:cubicBezTo>
                    <a:pt x="86206" y="13901"/>
                    <a:pt x="86395" y="13671"/>
                    <a:pt x="86520" y="13650"/>
                  </a:cubicBezTo>
                  <a:close/>
                  <a:moveTo>
                    <a:pt x="69073" y="13375"/>
                  </a:moveTo>
                  <a:cubicBezTo>
                    <a:pt x="69484" y="13375"/>
                    <a:pt x="69822" y="13388"/>
                    <a:pt x="69970" y="13420"/>
                  </a:cubicBezTo>
                  <a:cubicBezTo>
                    <a:pt x="70430" y="13503"/>
                    <a:pt x="70137" y="13754"/>
                    <a:pt x="69886" y="13838"/>
                  </a:cubicBezTo>
                  <a:cubicBezTo>
                    <a:pt x="69759" y="13877"/>
                    <a:pt x="69637" y="13893"/>
                    <a:pt x="69537" y="13893"/>
                  </a:cubicBezTo>
                  <a:cubicBezTo>
                    <a:pt x="69421" y="13893"/>
                    <a:pt x="69334" y="13872"/>
                    <a:pt x="69300" y="13838"/>
                  </a:cubicBezTo>
                  <a:cubicBezTo>
                    <a:pt x="69287" y="13818"/>
                    <a:pt x="68893" y="13811"/>
                    <a:pt x="68317" y="13811"/>
                  </a:cubicBezTo>
                  <a:cubicBezTo>
                    <a:pt x="67077" y="13811"/>
                    <a:pt x="64991" y="13845"/>
                    <a:pt x="64048" y="13859"/>
                  </a:cubicBezTo>
                  <a:cubicBezTo>
                    <a:pt x="62667" y="13880"/>
                    <a:pt x="61454" y="13943"/>
                    <a:pt x="61433" y="13964"/>
                  </a:cubicBezTo>
                  <a:cubicBezTo>
                    <a:pt x="61430" y="13966"/>
                    <a:pt x="61415" y="13968"/>
                    <a:pt x="61390" y="13968"/>
                  </a:cubicBezTo>
                  <a:cubicBezTo>
                    <a:pt x="61228" y="13968"/>
                    <a:pt x="60658" y="13913"/>
                    <a:pt x="60386" y="13859"/>
                  </a:cubicBezTo>
                  <a:cubicBezTo>
                    <a:pt x="60094" y="13817"/>
                    <a:pt x="60386" y="13775"/>
                    <a:pt x="61077" y="13775"/>
                  </a:cubicBezTo>
                  <a:lnTo>
                    <a:pt x="61516" y="13629"/>
                  </a:lnTo>
                  <a:lnTo>
                    <a:pt x="61977" y="13461"/>
                  </a:lnTo>
                  <a:cubicBezTo>
                    <a:pt x="62188" y="13498"/>
                    <a:pt x="62463" y="13515"/>
                    <a:pt x="62750" y="13515"/>
                  </a:cubicBezTo>
                  <a:cubicBezTo>
                    <a:pt x="63117" y="13515"/>
                    <a:pt x="63503" y="13488"/>
                    <a:pt x="63797" y="13441"/>
                  </a:cubicBezTo>
                  <a:lnTo>
                    <a:pt x="64278" y="13420"/>
                  </a:lnTo>
                  <a:lnTo>
                    <a:pt x="64739" y="13399"/>
                  </a:lnTo>
                  <a:cubicBezTo>
                    <a:pt x="65067" y="13470"/>
                    <a:pt x="65553" y="13503"/>
                    <a:pt x="65981" y="13503"/>
                  </a:cubicBezTo>
                  <a:cubicBezTo>
                    <a:pt x="66179" y="13503"/>
                    <a:pt x="66365" y="13496"/>
                    <a:pt x="66517" y="13482"/>
                  </a:cubicBezTo>
                  <a:cubicBezTo>
                    <a:pt x="66836" y="13439"/>
                    <a:pt x="68143" y="13375"/>
                    <a:pt x="69073" y="13375"/>
                  </a:cubicBezTo>
                  <a:close/>
                  <a:moveTo>
                    <a:pt x="94081" y="13916"/>
                  </a:moveTo>
                  <a:cubicBezTo>
                    <a:pt x="94258" y="13916"/>
                    <a:pt x="94488" y="13947"/>
                    <a:pt x="94471" y="13964"/>
                  </a:cubicBezTo>
                  <a:cubicBezTo>
                    <a:pt x="94471" y="14006"/>
                    <a:pt x="94094" y="14026"/>
                    <a:pt x="93969" y="14047"/>
                  </a:cubicBezTo>
                  <a:cubicBezTo>
                    <a:pt x="93955" y="14050"/>
                    <a:pt x="93941" y="14051"/>
                    <a:pt x="93928" y="14051"/>
                  </a:cubicBezTo>
                  <a:cubicBezTo>
                    <a:pt x="93817" y="14051"/>
                    <a:pt x="93718" y="13982"/>
                    <a:pt x="93718" y="13964"/>
                  </a:cubicBezTo>
                  <a:cubicBezTo>
                    <a:pt x="93718" y="13943"/>
                    <a:pt x="93843" y="13922"/>
                    <a:pt x="93969" y="13922"/>
                  </a:cubicBezTo>
                  <a:cubicBezTo>
                    <a:pt x="94001" y="13918"/>
                    <a:pt x="94040" y="13916"/>
                    <a:pt x="94081" y="13916"/>
                  </a:cubicBezTo>
                  <a:close/>
                  <a:moveTo>
                    <a:pt x="80703" y="14089"/>
                  </a:moveTo>
                  <a:cubicBezTo>
                    <a:pt x="80655" y="14102"/>
                    <a:pt x="80600" y="14114"/>
                    <a:pt x="80538" y="14126"/>
                  </a:cubicBezTo>
                  <a:lnTo>
                    <a:pt x="80538" y="14126"/>
                  </a:lnTo>
                  <a:cubicBezTo>
                    <a:pt x="80624" y="14123"/>
                    <a:pt x="80714" y="14119"/>
                    <a:pt x="80805" y="14115"/>
                  </a:cubicBezTo>
                  <a:lnTo>
                    <a:pt x="80805" y="14115"/>
                  </a:lnTo>
                  <a:lnTo>
                    <a:pt x="80703" y="14089"/>
                  </a:lnTo>
                  <a:close/>
                  <a:moveTo>
                    <a:pt x="11614" y="14006"/>
                  </a:moveTo>
                  <a:lnTo>
                    <a:pt x="11614" y="14006"/>
                  </a:lnTo>
                  <a:cubicBezTo>
                    <a:pt x="11470" y="14111"/>
                    <a:pt x="11322" y="14150"/>
                    <a:pt x="11174" y="14150"/>
                  </a:cubicBezTo>
                  <a:cubicBezTo>
                    <a:pt x="10998" y="14150"/>
                    <a:pt x="10821" y="14095"/>
                    <a:pt x="10651" y="14026"/>
                  </a:cubicBezTo>
                  <a:cubicBezTo>
                    <a:pt x="10986" y="14026"/>
                    <a:pt x="11300" y="14026"/>
                    <a:pt x="11614" y="14006"/>
                  </a:cubicBezTo>
                  <a:close/>
                  <a:moveTo>
                    <a:pt x="37021" y="14060"/>
                  </a:moveTo>
                  <a:cubicBezTo>
                    <a:pt x="37344" y="14060"/>
                    <a:pt x="37580" y="14079"/>
                    <a:pt x="37580" y="14110"/>
                  </a:cubicBezTo>
                  <a:cubicBezTo>
                    <a:pt x="37580" y="14131"/>
                    <a:pt x="37161" y="14152"/>
                    <a:pt x="36638" y="14152"/>
                  </a:cubicBezTo>
                  <a:cubicBezTo>
                    <a:pt x="36115" y="14152"/>
                    <a:pt x="34755" y="14131"/>
                    <a:pt x="34755" y="14131"/>
                  </a:cubicBezTo>
                  <a:cubicBezTo>
                    <a:pt x="34755" y="14131"/>
                    <a:pt x="36115" y="14068"/>
                    <a:pt x="36638" y="14068"/>
                  </a:cubicBezTo>
                  <a:cubicBezTo>
                    <a:pt x="36773" y="14063"/>
                    <a:pt x="36903" y="14060"/>
                    <a:pt x="37021" y="14060"/>
                  </a:cubicBezTo>
                  <a:close/>
                  <a:moveTo>
                    <a:pt x="74876" y="14072"/>
                  </a:moveTo>
                  <a:cubicBezTo>
                    <a:pt x="75035" y="14072"/>
                    <a:pt x="75181" y="14084"/>
                    <a:pt x="75242" y="14110"/>
                  </a:cubicBezTo>
                  <a:cubicBezTo>
                    <a:pt x="75410" y="14152"/>
                    <a:pt x="74803" y="14236"/>
                    <a:pt x="74531" y="14236"/>
                  </a:cubicBezTo>
                  <a:cubicBezTo>
                    <a:pt x="74301" y="14236"/>
                    <a:pt x="74196" y="14215"/>
                    <a:pt x="74322" y="14131"/>
                  </a:cubicBezTo>
                  <a:cubicBezTo>
                    <a:pt x="74407" y="14095"/>
                    <a:pt x="74654" y="14072"/>
                    <a:pt x="74876" y="14072"/>
                  </a:cubicBezTo>
                  <a:close/>
                  <a:moveTo>
                    <a:pt x="143286" y="13754"/>
                  </a:moveTo>
                  <a:lnTo>
                    <a:pt x="143370" y="13796"/>
                  </a:lnTo>
                  <a:lnTo>
                    <a:pt x="143767" y="13838"/>
                  </a:lnTo>
                  <a:cubicBezTo>
                    <a:pt x="144206" y="13922"/>
                    <a:pt x="144583" y="14089"/>
                    <a:pt x="144583" y="14173"/>
                  </a:cubicBezTo>
                  <a:cubicBezTo>
                    <a:pt x="144583" y="14208"/>
                    <a:pt x="144547" y="14225"/>
                    <a:pt x="144483" y="14225"/>
                  </a:cubicBezTo>
                  <a:cubicBezTo>
                    <a:pt x="144394" y="14225"/>
                    <a:pt x="144252" y="14192"/>
                    <a:pt x="144081" y="14131"/>
                  </a:cubicBezTo>
                  <a:lnTo>
                    <a:pt x="143642" y="14131"/>
                  </a:lnTo>
                  <a:cubicBezTo>
                    <a:pt x="143467" y="14218"/>
                    <a:pt x="143278" y="14262"/>
                    <a:pt x="143196" y="14262"/>
                  </a:cubicBezTo>
                  <a:cubicBezTo>
                    <a:pt x="143179" y="14262"/>
                    <a:pt x="143167" y="14260"/>
                    <a:pt x="143160" y="14257"/>
                  </a:cubicBezTo>
                  <a:cubicBezTo>
                    <a:pt x="143139" y="14236"/>
                    <a:pt x="143160" y="14173"/>
                    <a:pt x="143202" y="14152"/>
                  </a:cubicBezTo>
                  <a:cubicBezTo>
                    <a:pt x="143244" y="14131"/>
                    <a:pt x="143223" y="13922"/>
                    <a:pt x="143160" y="13922"/>
                  </a:cubicBezTo>
                  <a:cubicBezTo>
                    <a:pt x="143139" y="13859"/>
                    <a:pt x="143181" y="13817"/>
                    <a:pt x="143286" y="13754"/>
                  </a:cubicBezTo>
                  <a:close/>
                  <a:moveTo>
                    <a:pt x="142553" y="14149"/>
                  </a:moveTo>
                  <a:cubicBezTo>
                    <a:pt x="142608" y="14149"/>
                    <a:pt x="142658" y="14217"/>
                    <a:pt x="142658" y="14236"/>
                  </a:cubicBezTo>
                  <a:cubicBezTo>
                    <a:pt x="142658" y="14257"/>
                    <a:pt x="142616" y="14278"/>
                    <a:pt x="142554" y="14278"/>
                  </a:cubicBezTo>
                  <a:cubicBezTo>
                    <a:pt x="142512" y="14278"/>
                    <a:pt x="142323" y="14257"/>
                    <a:pt x="142323" y="14236"/>
                  </a:cubicBezTo>
                  <a:cubicBezTo>
                    <a:pt x="142323" y="14236"/>
                    <a:pt x="142491" y="14173"/>
                    <a:pt x="142533" y="14152"/>
                  </a:cubicBezTo>
                  <a:cubicBezTo>
                    <a:pt x="142539" y="14150"/>
                    <a:pt x="142546" y="14149"/>
                    <a:pt x="142553" y="14149"/>
                  </a:cubicBezTo>
                  <a:close/>
                  <a:moveTo>
                    <a:pt x="28724" y="14088"/>
                  </a:moveTo>
                  <a:cubicBezTo>
                    <a:pt x="28973" y="14088"/>
                    <a:pt x="29656" y="14216"/>
                    <a:pt x="30195" y="14282"/>
                  </a:cubicBezTo>
                  <a:lnTo>
                    <a:pt x="30195" y="14282"/>
                  </a:lnTo>
                  <a:cubicBezTo>
                    <a:pt x="29836" y="14300"/>
                    <a:pt x="29247" y="14309"/>
                    <a:pt x="28729" y="14309"/>
                  </a:cubicBezTo>
                  <a:cubicBezTo>
                    <a:pt x="28169" y="14309"/>
                    <a:pt x="27693" y="14298"/>
                    <a:pt x="27683" y="14278"/>
                  </a:cubicBezTo>
                  <a:cubicBezTo>
                    <a:pt x="27683" y="14257"/>
                    <a:pt x="28394" y="14152"/>
                    <a:pt x="28687" y="14089"/>
                  </a:cubicBezTo>
                  <a:cubicBezTo>
                    <a:pt x="28698" y="14088"/>
                    <a:pt x="28710" y="14088"/>
                    <a:pt x="28724" y="14088"/>
                  </a:cubicBezTo>
                  <a:close/>
                  <a:moveTo>
                    <a:pt x="70304" y="14236"/>
                  </a:moveTo>
                  <a:cubicBezTo>
                    <a:pt x="70660" y="14236"/>
                    <a:pt x="71602" y="14278"/>
                    <a:pt x="71602" y="14319"/>
                  </a:cubicBezTo>
                  <a:cubicBezTo>
                    <a:pt x="71602" y="14340"/>
                    <a:pt x="70660" y="14382"/>
                    <a:pt x="70304" y="14382"/>
                  </a:cubicBezTo>
                  <a:cubicBezTo>
                    <a:pt x="70231" y="14390"/>
                    <a:pt x="70161" y="14394"/>
                    <a:pt x="70097" y="14394"/>
                  </a:cubicBezTo>
                  <a:cubicBezTo>
                    <a:pt x="69832" y="14394"/>
                    <a:pt x="69656" y="14336"/>
                    <a:pt x="69656" y="14319"/>
                  </a:cubicBezTo>
                  <a:cubicBezTo>
                    <a:pt x="69656" y="14257"/>
                    <a:pt x="69928" y="14236"/>
                    <a:pt x="70304" y="14236"/>
                  </a:cubicBezTo>
                  <a:close/>
                  <a:moveTo>
                    <a:pt x="47050" y="13668"/>
                  </a:moveTo>
                  <a:cubicBezTo>
                    <a:pt x="47530" y="13668"/>
                    <a:pt x="48005" y="13762"/>
                    <a:pt x="48062" y="13838"/>
                  </a:cubicBezTo>
                  <a:cubicBezTo>
                    <a:pt x="48093" y="13868"/>
                    <a:pt x="48829" y="13879"/>
                    <a:pt x="49856" y="13879"/>
                  </a:cubicBezTo>
                  <a:cubicBezTo>
                    <a:pt x="51685" y="13879"/>
                    <a:pt x="54436" y="13844"/>
                    <a:pt x="55762" y="13817"/>
                  </a:cubicBezTo>
                  <a:cubicBezTo>
                    <a:pt x="57076" y="13777"/>
                    <a:pt x="58237" y="13763"/>
                    <a:pt x="58912" y="13763"/>
                  </a:cubicBezTo>
                  <a:cubicBezTo>
                    <a:pt x="59302" y="13763"/>
                    <a:pt x="59529" y="13768"/>
                    <a:pt x="59529" y="13775"/>
                  </a:cubicBezTo>
                  <a:cubicBezTo>
                    <a:pt x="59529" y="13817"/>
                    <a:pt x="59403" y="13859"/>
                    <a:pt x="59215" y="13880"/>
                  </a:cubicBezTo>
                  <a:lnTo>
                    <a:pt x="59047" y="13880"/>
                  </a:lnTo>
                  <a:cubicBezTo>
                    <a:pt x="57625" y="13943"/>
                    <a:pt x="56139" y="13943"/>
                    <a:pt x="54716" y="13985"/>
                  </a:cubicBezTo>
                  <a:lnTo>
                    <a:pt x="54507" y="13985"/>
                  </a:lnTo>
                  <a:cubicBezTo>
                    <a:pt x="54443" y="13999"/>
                    <a:pt x="54368" y="14005"/>
                    <a:pt x="54289" y="14005"/>
                  </a:cubicBezTo>
                  <a:cubicBezTo>
                    <a:pt x="54065" y="14005"/>
                    <a:pt x="53808" y="13961"/>
                    <a:pt x="53662" y="13961"/>
                  </a:cubicBezTo>
                  <a:cubicBezTo>
                    <a:pt x="53641" y="13961"/>
                    <a:pt x="53623" y="13962"/>
                    <a:pt x="53607" y="13964"/>
                  </a:cubicBezTo>
                  <a:cubicBezTo>
                    <a:pt x="53482" y="13985"/>
                    <a:pt x="51473" y="14047"/>
                    <a:pt x="49192" y="14089"/>
                  </a:cubicBezTo>
                  <a:cubicBezTo>
                    <a:pt x="49192" y="14089"/>
                    <a:pt x="47623" y="14152"/>
                    <a:pt x="44757" y="14194"/>
                  </a:cubicBezTo>
                  <a:lnTo>
                    <a:pt x="44275" y="14194"/>
                  </a:lnTo>
                  <a:cubicBezTo>
                    <a:pt x="43752" y="14194"/>
                    <a:pt x="42999" y="14278"/>
                    <a:pt x="42601" y="14340"/>
                  </a:cubicBezTo>
                  <a:lnTo>
                    <a:pt x="42246" y="14068"/>
                  </a:lnTo>
                  <a:cubicBezTo>
                    <a:pt x="42170" y="14021"/>
                    <a:pt x="42044" y="13999"/>
                    <a:pt x="41909" y="13999"/>
                  </a:cubicBezTo>
                  <a:cubicBezTo>
                    <a:pt x="41744" y="13999"/>
                    <a:pt x="41566" y="14032"/>
                    <a:pt x="41451" y="14089"/>
                  </a:cubicBezTo>
                  <a:lnTo>
                    <a:pt x="40739" y="14466"/>
                  </a:lnTo>
                  <a:cubicBezTo>
                    <a:pt x="39944" y="14340"/>
                    <a:pt x="39316" y="14194"/>
                    <a:pt x="39337" y="14173"/>
                  </a:cubicBezTo>
                  <a:cubicBezTo>
                    <a:pt x="39358" y="14152"/>
                    <a:pt x="40802" y="14006"/>
                    <a:pt x="41220" y="13985"/>
                  </a:cubicBezTo>
                  <a:cubicBezTo>
                    <a:pt x="41744" y="13943"/>
                    <a:pt x="43564" y="13838"/>
                    <a:pt x="44087" y="13838"/>
                  </a:cubicBezTo>
                  <a:cubicBezTo>
                    <a:pt x="44652" y="13817"/>
                    <a:pt x="46389" y="13713"/>
                    <a:pt x="46912" y="13671"/>
                  </a:cubicBezTo>
                  <a:cubicBezTo>
                    <a:pt x="46958" y="13669"/>
                    <a:pt x="47004" y="13668"/>
                    <a:pt x="47050" y="13668"/>
                  </a:cubicBezTo>
                  <a:close/>
                  <a:moveTo>
                    <a:pt x="20045" y="14390"/>
                  </a:moveTo>
                  <a:cubicBezTo>
                    <a:pt x="20356" y="14390"/>
                    <a:pt x="20664" y="14433"/>
                    <a:pt x="20966" y="14487"/>
                  </a:cubicBezTo>
                  <a:cubicBezTo>
                    <a:pt x="20381" y="14487"/>
                    <a:pt x="19774" y="14529"/>
                    <a:pt x="19167" y="14529"/>
                  </a:cubicBezTo>
                  <a:cubicBezTo>
                    <a:pt x="19460" y="14427"/>
                    <a:pt x="19754" y="14390"/>
                    <a:pt x="20045" y="14390"/>
                  </a:cubicBezTo>
                  <a:close/>
                  <a:moveTo>
                    <a:pt x="16286" y="14594"/>
                  </a:moveTo>
                  <a:cubicBezTo>
                    <a:pt x="16305" y="14594"/>
                    <a:pt x="16295" y="14604"/>
                    <a:pt x="16253" y="14604"/>
                  </a:cubicBezTo>
                  <a:cubicBezTo>
                    <a:pt x="16247" y="14604"/>
                    <a:pt x="16241" y="14604"/>
                    <a:pt x="16235" y="14603"/>
                  </a:cubicBezTo>
                  <a:lnTo>
                    <a:pt x="16235" y="14603"/>
                  </a:lnTo>
                  <a:cubicBezTo>
                    <a:pt x="16259" y="14597"/>
                    <a:pt x="16276" y="14594"/>
                    <a:pt x="16286" y="14594"/>
                  </a:cubicBezTo>
                  <a:close/>
                  <a:moveTo>
                    <a:pt x="26443" y="14222"/>
                  </a:moveTo>
                  <a:cubicBezTo>
                    <a:pt x="26806" y="14222"/>
                    <a:pt x="27025" y="14271"/>
                    <a:pt x="26992" y="14319"/>
                  </a:cubicBezTo>
                  <a:cubicBezTo>
                    <a:pt x="26930" y="14361"/>
                    <a:pt x="26930" y="14570"/>
                    <a:pt x="26992" y="14654"/>
                  </a:cubicBezTo>
                  <a:cubicBezTo>
                    <a:pt x="27034" y="14696"/>
                    <a:pt x="26679" y="14780"/>
                    <a:pt x="26553" y="14780"/>
                  </a:cubicBezTo>
                  <a:cubicBezTo>
                    <a:pt x="26545" y="14781"/>
                    <a:pt x="26536" y="14781"/>
                    <a:pt x="26526" y="14781"/>
                  </a:cubicBezTo>
                  <a:cubicBezTo>
                    <a:pt x="26376" y="14781"/>
                    <a:pt x="26131" y="14628"/>
                    <a:pt x="26072" y="14550"/>
                  </a:cubicBezTo>
                  <a:cubicBezTo>
                    <a:pt x="26030" y="14466"/>
                    <a:pt x="25046" y="14445"/>
                    <a:pt x="24733" y="14445"/>
                  </a:cubicBezTo>
                  <a:cubicBezTo>
                    <a:pt x="24419" y="14445"/>
                    <a:pt x="24168" y="14403"/>
                    <a:pt x="24147" y="14361"/>
                  </a:cubicBezTo>
                  <a:lnTo>
                    <a:pt x="24147" y="14340"/>
                  </a:lnTo>
                  <a:lnTo>
                    <a:pt x="24168" y="14319"/>
                  </a:lnTo>
                  <a:cubicBezTo>
                    <a:pt x="24189" y="14278"/>
                    <a:pt x="25570" y="14236"/>
                    <a:pt x="26093" y="14236"/>
                  </a:cubicBezTo>
                  <a:cubicBezTo>
                    <a:pt x="26220" y="14226"/>
                    <a:pt x="26338" y="14222"/>
                    <a:pt x="26443" y="14222"/>
                  </a:cubicBezTo>
                  <a:close/>
                  <a:moveTo>
                    <a:pt x="15408" y="14688"/>
                  </a:moveTo>
                  <a:cubicBezTo>
                    <a:pt x="15435" y="14688"/>
                    <a:pt x="15461" y="14691"/>
                    <a:pt x="15484" y="14696"/>
                  </a:cubicBezTo>
                  <a:cubicBezTo>
                    <a:pt x="15505" y="14701"/>
                    <a:pt x="15527" y="14704"/>
                    <a:pt x="15550" y="14707"/>
                  </a:cubicBezTo>
                  <a:lnTo>
                    <a:pt x="15550" y="14707"/>
                  </a:lnTo>
                  <a:cubicBezTo>
                    <a:pt x="15378" y="14756"/>
                    <a:pt x="15221" y="14801"/>
                    <a:pt x="15150" y="14801"/>
                  </a:cubicBezTo>
                  <a:cubicBezTo>
                    <a:pt x="14985" y="14801"/>
                    <a:pt x="15221" y="14688"/>
                    <a:pt x="15408" y="14688"/>
                  </a:cubicBezTo>
                  <a:close/>
                  <a:moveTo>
                    <a:pt x="31114" y="14717"/>
                  </a:moveTo>
                  <a:cubicBezTo>
                    <a:pt x="31198" y="14717"/>
                    <a:pt x="31407" y="14759"/>
                    <a:pt x="31407" y="14780"/>
                  </a:cubicBezTo>
                  <a:cubicBezTo>
                    <a:pt x="31407" y="14780"/>
                    <a:pt x="31198" y="14801"/>
                    <a:pt x="31114" y="14801"/>
                  </a:cubicBezTo>
                  <a:cubicBezTo>
                    <a:pt x="31031" y="14801"/>
                    <a:pt x="30989" y="14780"/>
                    <a:pt x="30989" y="14759"/>
                  </a:cubicBezTo>
                  <a:cubicBezTo>
                    <a:pt x="30989" y="14759"/>
                    <a:pt x="31031" y="14717"/>
                    <a:pt x="31114" y="14717"/>
                  </a:cubicBezTo>
                  <a:close/>
                  <a:moveTo>
                    <a:pt x="27892" y="14755"/>
                  </a:moveTo>
                  <a:cubicBezTo>
                    <a:pt x="27976" y="14755"/>
                    <a:pt x="28039" y="14806"/>
                    <a:pt x="28039" y="14842"/>
                  </a:cubicBezTo>
                  <a:cubicBezTo>
                    <a:pt x="28039" y="14863"/>
                    <a:pt x="27955" y="14884"/>
                    <a:pt x="27850" y="14884"/>
                  </a:cubicBezTo>
                  <a:cubicBezTo>
                    <a:pt x="27834" y="14888"/>
                    <a:pt x="27811" y="14890"/>
                    <a:pt x="27785" y="14890"/>
                  </a:cubicBezTo>
                  <a:cubicBezTo>
                    <a:pt x="27673" y="14890"/>
                    <a:pt x="27495" y="14859"/>
                    <a:pt x="27495" y="14842"/>
                  </a:cubicBezTo>
                  <a:cubicBezTo>
                    <a:pt x="27495" y="14842"/>
                    <a:pt x="27746" y="14780"/>
                    <a:pt x="27850" y="14759"/>
                  </a:cubicBezTo>
                  <a:cubicBezTo>
                    <a:pt x="27865" y="14756"/>
                    <a:pt x="27878" y="14755"/>
                    <a:pt x="27892" y="14755"/>
                  </a:cubicBezTo>
                  <a:close/>
                  <a:moveTo>
                    <a:pt x="34494" y="14797"/>
                  </a:moveTo>
                  <a:cubicBezTo>
                    <a:pt x="34630" y="14797"/>
                    <a:pt x="34713" y="14866"/>
                    <a:pt x="34713" y="14884"/>
                  </a:cubicBezTo>
                  <a:cubicBezTo>
                    <a:pt x="34713" y="14905"/>
                    <a:pt x="34567" y="14947"/>
                    <a:pt x="34441" y="14947"/>
                  </a:cubicBezTo>
                  <a:cubicBezTo>
                    <a:pt x="34316" y="14947"/>
                    <a:pt x="33918" y="14905"/>
                    <a:pt x="33939" y="14884"/>
                  </a:cubicBezTo>
                  <a:cubicBezTo>
                    <a:pt x="33939" y="14863"/>
                    <a:pt x="34316" y="14801"/>
                    <a:pt x="34441" y="14801"/>
                  </a:cubicBezTo>
                  <a:cubicBezTo>
                    <a:pt x="34460" y="14798"/>
                    <a:pt x="34477" y="14797"/>
                    <a:pt x="34494" y="14797"/>
                  </a:cubicBezTo>
                  <a:close/>
                  <a:moveTo>
                    <a:pt x="134951" y="13919"/>
                  </a:moveTo>
                  <a:cubicBezTo>
                    <a:pt x="135844" y="13919"/>
                    <a:pt x="136282" y="14016"/>
                    <a:pt x="135900" y="14131"/>
                  </a:cubicBezTo>
                  <a:cubicBezTo>
                    <a:pt x="135460" y="14278"/>
                    <a:pt x="133849" y="14884"/>
                    <a:pt x="133012" y="14884"/>
                  </a:cubicBezTo>
                  <a:lnTo>
                    <a:pt x="132259" y="14905"/>
                  </a:lnTo>
                  <a:lnTo>
                    <a:pt x="131527" y="14947"/>
                  </a:lnTo>
                  <a:cubicBezTo>
                    <a:pt x="131437" y="14949"/>
                    <a:pt x="131350" y="14950"/>
                    <a:pt x="131265" y="14950"/>
                  </a:cubicBezTo>
                  <a:cubicBezTo>
                    <a:pt x="130576" y="14950"/>
                    <a:pt x="130062" y="14882"/>
                    <a:pt x="130062" y="14863"/>
                  </a:cubicBezTo>
                  <a:cubicBezTo>
                    <a:pt x="130062" y="14822"/>
                    <a:pt x="130732" y="14780"/>
                    <a:pt x="131004" y="14780"/>
                  </a:cubicBezTo>
                  <a:cubicBezTo>
                    <a:pt x="131255" y="14780"/>
                    <a:pt x="131506" y="14570"/>
                    <a:pt x="131506" y="14508"/>
                  </a:cubicBezTo>
                  <a:cubicBezTo>
                    <a:pt x="131506" y="14445"/>
                    <a:pt x="131213" y="14361"/>
                    <a:pt x="131108" y="14361"/>
                  </a:cubicBezTo>
                  <a:cubicBezTo>
                    <a:pt x="131004" y="14361"/>
                    <a:pt x="130941" y="14278"/>
                    <a:pt x="130983" y="14194"/>
                  </a:cubicBezTo>
                  <a:lnTo>
                    <a:pt x="131004" y="14194"/>
                  </a:lnTo>
                  <a:cubicBezTo>
                    <a:pt x="131451" y="14194"/>
                    <a:pt x="131807" y="13959"/>
                    <a:pt x="132258" y="13959"/>
                  </a:cubicBezTo>
                  <a:cubicBezTo>
                    <a:pt x="132293" y="13959"/>
                    <a:pt x="132328" y="13961"/>
                    <a:pt x="132364" y="13964"/>
                  </a:cubicBezTo>
                  <a:cubicBezTo>
                    <a:pt x="132478" y="13981"/>
                    <a:pt x="132595" y="13987"/>
                    <a:pt x="132715" y="13987"/>
                  </a:cubicBezTo>
                  <a:cubicBezTo>
                    <a:pt x="133033" y="13987"/>
                    <a:pt x="133368" y="13943"/>
                    <a:pt x="133703" y="13943"/>
                  </a:cubicBezTo>
                  <a:lnTo>
                    <a:pt x="134686" y="13922"/>
                  </a:lnTo>
                  <a:cubicBezTo>
                    <a:pt x="134778" y="13920"/>
                    <a:pt x="134867" y="13919"/>
                    <a:pt x="134951" y="13919"/>
                  </a:cubicBezTo>
                  <a:close/>
                  <a:moveTo>
                    <a:pt x="128765" y="15910"/>
                  </a:moveTo>
                  <a:cubicBezTo>
                    <a:pt x="128765" y="15910"/>
                    <a:pt x="128786" y="16014"/>
                    <a:pt x="128786" y="16035"/>
                  </a:cubicBezTo>
                  <a:cubicBezTo>
                    <a:pt x="128786" y="16056"/>
                    <a:pt x="128723" y="16077"/>
                    <a:pt x="128723" y="16077"/>
                  </a:cubicBezTo>
                  <a:cubicBezTo>
                    <a:pt x="128702" y="16077"/>
                    <a:pt x="128702" y="16056"/>
                    <a:pt x="128702" y="16035"/>
                  </a:cubicBezTo>
                  <a:cubicBezTo>
                    <a:pt x="128702" y="16014"/>
                    <a:pt x="128765" y="15910"/>
                    <a:pt x="128765" y="15910"/>
                  </a:cubicBezTo>
                  <a:close/>
                  <a:moveTo>
                    <a:pt x="132532" y="0"/>
                  </a:moveTo>
                  <a:cubicBezTo>
                    <a:pt x="132310" y="0"/>
                    <a:pt x="132118" y="2"/>
                    <a:pt x="131966" y="8"/>
                  </a:cubicBezTo>
                  <a:cubicBezTo>
                    <a:pt x="130774" y="29"/>
                    <a:pt x="124936" y="154"/>
                    <a:pt x="123074" y="217"/>
                  </a:cubicBezTo>
                  <a:cubicBezTo>
                    <a:pt x="121372" y="256"/>
                    <a:pt x="115830" y="366"/>
                    <a:pt x="113561" y="366"/>
                  </a:cubicBezTo>
                  <a:cubicBezTo>
                    <a:pt x="113375" y="366"/>
                    <a:pt x="113210" y="365"/>
                    <a:pt x="113072" y="363"/>
                  </a:cubicBezTo>
                  <a:cubicBezTo>
                    <a:pt x="111770" y="349"/>
                    <a:pt x="110248" y="334"/>
                    <a:pt x="109136" y="334"/>
                  </a:cubicBezTo>
                  <a:cubicBezTo>
                    <a:pt x="108675" y="334"/>
                    <a:pt x="108284" y="336"/>
                    <a:pt x="108009" y="342"/>
                  </a:cubicBezTo>
                  <a:lnTo>
                    <a:pt x="107151" y="363"/>
                  </a:lnTo>
                  <a:lnTo>
                    <a:pt x="107025" y="363"/>
                  </a:lnTo>
                  <a:cubicBezTo>
                    <a:pt x="106795" y="363"/>
                    <a:pt x="106900" y="593"/>
                    <a:pt x="106942" y="656"/>
                  </a:cubicBezTo>
                  <a:cubicBezTo>
                    <a:pt x="106979" y="675"/>
                    <a:pt x="107385" y="685"/>
                    <a:pt x="108027" y="685"/>
                  </a:cubicBezTo>
                  <a:cubicBezTo>
                    <a:pt x="108813" y="685"/>
                    <a:pt x="109954" y="670"/>
                    <a:pt x="111210" y="635"/>
                  </a:cubicBezTo>
                  <a:cubicBezTo>
                    <a:pt x="111210" y="635"/>
                    <a:pt x="111942" y="593"/>
                    <a:pt x="114369" y="593"/>
                  </a:cubicBezTo>
                  <a:lnTo>
                    <a:pt x="117508" y="593"/>
                  </a:lnTo>
                  <a:cubicBezTo>
                    <a:pt x="119349" y="593"/>
                    <a:pt x="122597" y="647"/>
                    <a:pt x="124347" y="647"/>
                  </a:cubicBezTo>
                  <a:cubicBezTo>
                    <a:pt x="124784" y="647"/>
                    <a:pt x="125128" y="644"/>
                    <a:pt x="125333" y="635"/>
                  </a:cubicBezTo>
                  <a:cubicBezTo>
                    <a:pt x="126133" y="584"/>
                    <a:pt x="128605" y="519"/>
                    <a:pt x="130053" y="519"/>
                  </a:cubicBezTo>
                  <a:cubicBezTo>
                    <a:pt x="130386" y="519"/>
                    <a:pt x="130665" y="523"/>
                    <a:pt x="130857" y="531"/>
                  </a:cubicBezTo>
                  <a:cubicBezTo>
                    <a:pt x="131775" y="531"/>
                    <a:pt x="134844" y="658"/>
                    <a:pt x="136065" y="658"/>
                  </a:cubicBezTo>
                  <a:cubicBezTo>
                    <a:pt x="136153" y="658"/>
                    <a:pt x="136230" y="658"/>
                    <a:pt x="136297" y="656"/>
                  </a:cubicBezTo>
                  <a:cubicBezTo>
                    <a:pt x="136420" y="654"/>
                    <a:pt x="136557" y="652"/>
                    <a:pt x="136705" y="652"/>
                  </a:cubicBezTo>
                  <a:cubicBezTo>
                    <a:pt x="137742" y="652"/>
                    <a:pt x="139323" y="716"/>
                    <a:pt x="140440" y="845"/>
                  </a:cubicBezTo>
                  <a:lnTo>
                    <a:pt x="141654" y="761"/>
                  </a:lnTo>
                  <a:lnTo>
                    <a:pt x="142533" y="698"/>
                  </a:lnTo>
                  <a:cubicBezTo>
                    <a:pt x="143662" y="845"/>
                    <a:pt x="143955" y="1054"/>
                    <a:pt x="143202" y="1179"/>
                  </a:cubicBezTo>
                  <a:lnTo>
                    <a:pt x="142616" y="1284"/>
                  </a:lnTo>
                  <a:lnTo>
                    <a:pt x="142491" y="1305"/>
                  </a:lnTo>
                  <a:cubicBezTo>
                    <a:pt x="142323" y="1305"/>
                    <a:pt x="141863" y="1221"/>
                    <a:pt x="141445" y="1158"/>
                  </a:cubicBezTo>
                  <a:lnTo>
                    <a:pt x="141047" y="1158"/>
                  </a:lnTo>
                  <a:cubicBezTo>
                    <a:pt x="140705" y="1158"/>
                    <a:pt x="140354" y="1180"/>
                    <a:pt x="140002" y="1180"/>
                  </a:cubicBezTo>
                  <a:cubicBezTo>
                    <a:pt x="139580" y="1180"/>
                    <a:pt x="139156" y="1149"/>
                    <a:pt x="138745" y="1012"/>
                  </a:cubicBezTo>
                  <a:lnTo>
                    <a:pt x="138704" y="991"/>
                  </a:lnTo>
                  <a:cubicBezTo>
                    <a:pt x="138620" y="1012"/>
                    <a:pt x="138557" y="1179"/>
                    <a:pt x="138557" y="1221"/>
                  </a:cubicBezTo>
                  <a:cubicBezTo>
                    <a:pt x="138557" y="1284"/>
                    <a:pt x="138745" y="1389"/>
                    <a:pt x="138829" y="1409"/>
                  </a:cubicBezTo>
                  <a:cubicBezTo>
                    <a:pt x="138871" y="1430"/>
                    <a:pt x="138913" y="1514"/>
                    <a:pt x="138913" y="1535"/>
                  </a:cubicBezTo>
                  <a:cubicBezTo>
                    <a:pt x="138913" y="1543"/>
                    <a:pt x="138897" y="1547"/>
                    <a:pt x="138870" y="1547"/>
                  </a:cubicBezTo>
                  <a:cubicBezTo>
                    <a:pt x="138759" y="1547"/>
                    <a:pt x="138462" y="1489"/>
                    <a:pt x="138327" y="1472"/>
                  </a:cubicBezTo>
                  <a:cubicBezTo>
                    <a:pt x="138298" y="1460"/>
                    <a:pt x="138258" y="1454"/>
                    <a:pt x="138211" y="1454"/>
                  </a:cubicBezTo>
                  <a:cubicBezTo>
                    <a:pt x="138024" y="1454"/>
                    <a:pt x="137716" y="1548"/>
                    <a:pt x="137448" y="1681"/>
                  </a:cubicBezTo>
                  <a:lnTo>
                    <a:pt x="137072" y="1493"/>
                  </a:lnTo>
                  <a:cubicBezTo>
                    <a:pt x="136996" y="1448"/>
                    <a:pt x="136866" y="1414"/>
                    <a:pt x="136784" y="1414"/>
                  </a:cubicBezTo>
                  <a:cubicBezTo>
                    <a:pt x="136752" y="1414"/>
                    <a:pt x="136728" y="1419"/>
                    <a:pt x="136716" y="1430"/>
                  </a:cubicBezTo>
                  <a:cubicBezTo>
                    <a:pt x="136568" y="1563"/>
                    <a:pt x="136419" y="1605"/>
                    <a:pt x="136271" y="1605"/>
                  </a:cubicBezTo>
                  <a:cubicBezTo>
                    <a:pt x="136022" y="1605"/>
                    <a:pt x="135773" y="1485"/>
                    <a:pt x="135523" y="1472"/>
                  </a:cubicBezTo>
                  <a:lnTo>
                    <a:pt x="135209" y="1430"/>
                  </a:lnTo>
                  <a:cubicBezTo>
                    <a:pt x="134852" y="1530"/>
                    <a:pt x="134232" y="1704"/>
                    <a:pt x="134026" y="1704"/>
                  </a:cubicBezTo>
                  <a:cubicBezTo>
                    <a:pt x="134014" y="1704"/>
                    <a:pt x="134004" y="1703"/>
                    <a:pt x="133996" y="1702"/>
                  </a:cubicBezTo>
                  <a:cubicBezTo>
                    <a:pt x="133840" y="1685"/>
                    <a:pt x="133059" y="1483"/>
                    <a:pt x="132602" y="1483"/>
                  </a:cubicBezTo>
                  <a:cubicBezTo>
                    <a:pt x="132505" y="1483"/>
                    <a:pt x="132422" y="1492"/>
                    <a:pt x="132364" y="1514"/>
                  </a:cubicBezTo>
                  <a:cubicBezTo>
                    <a:pt x="132088" y="1617"/>
                    <a:pt x="131770" y="1692"/>
                    <a:pt x="131585" y="1692"/>
                  </a:cubicBezTo>
                  <a:cubicBezTo>
                    <a:pt x="131545" y="1692"/>
                    <a:pt x="131511" y="1689"/>
                    <a:pt x="131485" y="1681"/>
                  </a:cubicBezTo>
                  <a:lnTo>
                    <a:pt x="131318" y="1786"/>
                  </a:lnTo>
                  <a:cubicBezTo>
                    <a:pt x="131192" y="1849"/>
                    <a:pt x="130962" y="1891"/>
                    <a:pt x="130774" y="1912"/>
                  </a:cubicBezTo>
                  <a:lnTo>
                    <a:pt x="129518" y="2100"/>
                  </a:lnTo>
                  <a:cubicBezTo>
                    <a:pt x="128137" y="1953"/>
                    <a:pt x="126945" y="1828"/>
                    <a:pt x="126882" y="1828"/>
                  </a:cubicBezTo>
                  <a:lnTo>
                    <a:pt x="126819" y="1807"/>
                  </a:lnTo>
                  <a:lnTo>
                    <a:pt x="126045" y="1472"/>
                  </a:lnTo>
                  <a:cubicBezTo>
                    <a:pt x="125166" y="1681"/>
                    <a:pt x="124852" y="1849"/>
                    <a:pt x="125020" y="1891"/>
                  </a:cubicBezTo>
                  <a:cubicBezTo>
                    <a:pt x="125145" y="1891"/>
                    <a:pt x="125271" y="1953"/>
                    <a:pt x="125271" y="1995"/>
                  </a:cubicBezTo>
                  <a:cubicBezTo>
                    <a:pt x="125271" y="2016"/>
                    <a:pt x="125040" y="2037"/>
                    <a:pt x="124748" y="2037"/>
                  </a:cubicBezTo>
                  <a:lnTo>
                    <a:pt x="124496" y="2037"/>
                  </a:lnTo>
                  <a:cubicBezTo>
                    <a:pt x="123492" y="2037"/>
                    <a:pt x="122488" y="2058"/>
                    <a:pt x="121483" y="2100"/>
                  </a:cubicBezTo>
                  <a:lnTo>
                    <a:pt x="120521" y="2121"/>
                  </a:lnTo>
                  <a:cubicBezTo>
                    <a:pt x="119454" y="2121"/>
                    <a:pt x="117696" y="2121"/>
                    <a:pt x="116629" y="2058"/>
                  </a:cubicBezTo>
                  <a:lnTo>
                    <a:pt x="115646" y="2037"/>
                  </a:lnTo>
                  <a:cubicBezTo>
                    <a:pt x="115609" y="2035"/>
                    <a:pt x="115573" y="2034"/>
                    <a:pt x="115536" y="2034"/>
                  </a:cubicBezTo>
                  <a:cubicBezTo>
                    <a:pt x="115345" y="2034"/>
                    <a:pt x="115149" y="2061"/>
                    <a:pt x="114961" y="2061"/>
                  </a:cubicBezTo>
                  <a:cubicBezTo>
                    <a:pt x="114873" y="2061"/>
                    <a:pt x="114787" y="2055"/>
                    <a:pt x="114704" y="2037"/>
                  </a:cubicBezTo>
                  <a:lnTo>
                    <a:pt x="114453" y="1995"/>
                  </a:lnTo>
                  <a:cubicBezTo>
                    <a:pt x="114160" y="2037"/>
                    <a:pt x="113658" y="2058"/>
                    <a:pt x="113323" y="2058"/>
                  </a:cubicBezTo>
                  <a:lnTo>
                    <a:pt x="113009" y="2058"/>
                  </a:lnTo>
                  <a:cubicBezTo>
                    <a:pt x="109871" y="2142"/>
                    <a:pt x="106711" y="2205"/>
                    <a:pt x="103573" y="2267"/>
                  </a:cubicBezTo>
                  <a:cubicBezTo>
                    <a:pt x="103092" y="2267"/>
                    <a:pt x="102652" y="2309"/>
                    <a:pt x="102213" y="2309"/>
                  </a:cubicBezTo>
                  <a:cubicBezTo>
                    <a:pt x="101711" y="2309"/>
                    <a:pt x="101229" y="2330"/>
                    <a:pt x="100748" y="2330"/>
                  </a:cubicBezTo>
                  <a:cubicBezTo>
                    <a:pt x="100267" y="2330"/>
                    <a:pt x="99828" y="2351"/>
                    <a:pt x="99388" y="2351"/>
                  </a:cubicBezTo>
                  <a:cubicBezTo>
                    <a:pt x="99131" y="2351"/>
                    <a:pt x="98863" y="2327"/>
                    <a:pt x="98601" y="2327"/>
                  </a:cubicBezTo>
                  <a:cubicBezTo>
                    <a:pt x="98373" y="2327"/>
                    <a:pt x="98149" y="2345"/>
                    <a:pt x="97944" y="2414"/>
                  </a:cubicBezTo>
                  <a:lnTo>
                    <a:pt x="97505" y="2539"/>
                  </a:lnTo>
                  <a:cubicBezTo>
                    <a:pt x="97347" y="2508"/>
                    <a:pt x="97106" y="2497"/>
                    <a:pt x="96853" y="2497"/>
                  </a:cubicBezTo>
                  <a:cubicBezTo>
                    <a:pt x="96436" y="2497"/>
                    <a:pt x="95987" y="2526"/>
                    <a:pt x="95831" y="2539"/>
                  </a:cubicBezTo>
                  <a:cubicBezTo>
                    <a:pt x="95559" y="2560"/>
                    <a:pt x="94387" y="2623"/>
                    <a:pt x="93153" y="2644"/>
                  </a:cubicBezTo>
                  <a:lnTo>
                    <a:pt x="92065" y="2665"/>
                  </a:lnTo>
                  <a:cubicBezTo>
                    <a:pt x="90956" y="2686"/>
                    <a:pt x="89847" y="2728"/>
                    <a:pt x="88738" y="2749"/>
                  </a:cubicBezTo>
                  <a:cubicBezTo>
                    <a:pt x="87587" y="2770"/>
                    <a:pt x="86457" y="2790"/>
                    <a:pt x="85307" y="2832"/>
                  </a:cubicBezTo>
                  <a:cubicBezTo>
                    <a:pt x="84506" y="2848"/>
                    <a:pt x="83683" y="2897"/>
                    <a:pt x="82870" y="2897"/>
                  </a:cubicBezTo>
                  <a:cubicBezTo>
                    <a:pt x="82578" y="2897"/>
                    <a:pt x="82288" y="2891"/>
                    <a:pt x="82001" y="2874"/>
                  </a:cubicBezTo>
                  <a:lnTo>
                    <a:pt x="80892" y="2832"/>
                  </a:lnTo>
                  <a:cubicBezTo>
                    <a:pt x="79720" y="3000"/>
                    <a:pt x="76895" y="3188"/>
                    <a:pt x="74615" y="3251"/>
                  </a:cubicBezTo>
                  <a:cubicBezTo>
                    <a:pt x="74615" y="3251"/>
                    <a:pt x="64488" y="3460"/>
                    <a:pt x="57373" y="3606"/>
                  </a:cubicBezTo>
                  <a:cubicBezTo>
                    <a:pt x="56704" y="3627"/>
                    <a:pt x="55993" y="3627"/>
                    <a:pt x="55323" y="3669"/>
                  </a:cubicBezTo>
                  <a:lnTo>
                    <a:pt x="55093" y="3669"/>
                  </a:lnTo>
                  <a:cubicBezTo>
                    <a:pt x="55030" y="3707"/>
                    <a:pt x="54704" y="3714"/>
                    <a:pt x="54416" y="3714"/>
                  </a:cubicBezTo>
                  <a:cubicBezTo>
                    <a:pt x="54225" y="3714"/>
                    <a:pt x="54051" y="3711"/>
                    <a:pt x="53984" y="3711"/>
                  </a:cubicBezTo>
                  <a:cubicBezTo>
                    <a:pt x="53937" y="3706"/>
                    <a:pt x="53773" y="3703"/>
                    <a:pt x="53519" y="3703"/>
                  </a:cubicBezTo>
                  <a:cubicBezTo>
                    <a:pt x="52757" y="3703"/>
                    <a:pt x="51180" y="3727"/>
                    <a:pt x="49485" y="3774"/>
                  </a:cubicBezTo>
                  <a:cubicBezTo>
                    <a:pt x="49485" y="3774"/>
                    <a:pt x="43438" y="3878"/>
                    <a:pt x="38354" y="4004"/>
                  </a:cubicBezTo>
                  <a:cubicBezTo>
                    <a:pt x="38319" y="4006"/>
                    <a:pt x="38284" y="4006"/>
                    <a:pt x="38248" y="4006"/>
                  </a:cubicBezTo>
                  <a:cubicBezTo>
                    <a:pt x="38068" y="4006"/>
                    <a:pt x="37883" y="3990"/>
                    <a:pt x="37700" y="3990"/>
                  </a:cubicBezTo>
                  <a:cubicBezTo>
                    <a:pt x="37425" y="3990"/>
                    <a:pt x="37155" y="4027"/>
                    <a:pt x="36910" y="4213"/>
                  </a:cubicBezTo>
                  <a:lnTo>
                    <a:pt x="36847" y="4255"/>
                  </a:lnTo>
                  <a:cubicBezTo>
                    <a:pt x="36734" y="4236"/>
                    <a:pt x="36108" y="3995"/>
                    <a:pt x="35788" y="3995"/>
                  </a:cubicBezTo>
                  <a:cubicBezTo>
                    <a:pt x="35754" y="3995"/>
                    <a:pt x="35723" y="3998"/>
                    <a:pt x="35697" y="4004"/>
                  </a:cubicBezTo>
                  <a:cubicBezTo>
                    <a:pt x="35446" y="4046"/>
                    <a:pt x="33353" y="4130"/>
                    <a:pt x="31072" y="4192"/>
                  </a:cubicBezTo>
                  <a:lnTo>
                    <a:pt x="17054" y="4464"/>
                  </a:lnTo>
                  <a:cubicBezTo>
                    <a:pt x="14773" y="4527"/>
                    <a:pt x="12597" y="4569"/>
                    <a:pt x="12220" y="4611"/>
                  </a:cubicBezTo>
                  <a:lnTo>
                    <a:pt x="11823" y="4443"/>
                  </a:lnTo>
                  <a:cubicBezTo>
                    <a:pt x="11714" y="4407"/>
                    <a:pt x="11597" y="4394"/>
                    <a:pt x="11474" y="4394"/>
                  </a:cubicBezTo>
                  <a:cubicBezTo>
                    <a:pt x="11170" y="4394"/>
                    <a:pt x="10832" y="4476"/>
                    <a:pt x="10505" y="4506"/>
                  </a:cubicBezTo>
                  <a:lnTo>
                    <a:pt x="10463" y="4506"/>
                  </a:lnTo>
                  <a:cubicBezTo>
                    <a:pt x="10443" y="4519"/>
                    <a:pt x="10426" y="4524"/>
                    <a:pt x="10412" y="4524"/>
                  </a:cubicBezTo>
                  <a:cubicBezTo>
                    <a:pt x="10310" y="4524"/>
                    <a:pt x="10363" y="4222"/>
                    <a:pt x="10400" y="4130"/>
                  </a:cubicBezTo>
                  <a:cubicBezTo>
                    <a:pt x="10437" y="4017"/>
                    <a:pt x="10138" y="3938"/>
                    <a:pt x="9699" y="3938"/>
                  </a:cubicBezTo>
                  <a:cubicBezTo>
                    <a:pt x="9648" y="3938"/>
                    <a:pt x="9596" y="3939"/>
                    <a:pt x="9542" y="3941"/>
                  </a:cubicBezTo>
                  <a:lnTo>
                    <a:pt x="9124" y="4255"/>
                  </a:lnTo>
                  <a:cubicBezTo>
                    <a:pt x="8517" y="4715"/>
                    <a:pt x="7743" y="4966"/>
                    <a:pt x="7010" y="5029"/>
                  </a:cubicBezTo>
                  <a:lnTo>
                    <a:pt x="5546" y="5134"/>
                  </a:lnTo>
                  <a:cubicBezTo>
                    <a:pt x="3955" y="5259"/>
                    <a:pt x="2449" y="5364"/>
                    <a:pt x="2219" y="5364"/>
                  </a:cubicBezTo>
                  <a:lnTo>
                    <a:pt x="2010" y="5343"/>
                  </a:lnTo>
                  <a:lnTo>
                    <a:pt x="1591" y="5301"/>
                  </a:lnTo>
                  <a:cubicBezTo>
                    <a:pt x="1194" y="5511"/>
                    <a:pt x="1089" y="5908"/>
                    <a:pt x="1173" y="5992"/>
                  </a:cubicBezTo>
                  <a:cubicBezTo>
                    <a:pt x="1188" y="6007"/>
                    <a:pt x="1251" y="6013"/>
                    <a:pt x="1345" y="6013"/>
                  </a:cubicBezTo>
                  <a:cubicBezTo>
                    <a:pt x="1707" y="6013"/>
                    <a:pt x="2540" y="5923"/>
                    <a:pt x="3006" y="5923"/>
                  </a:cubicBezTo>
                  <a:cubicBezTo>
                    <a:pt x="3073" y="5923"/>
                    <a:pt x="3132" y="5925"/>
                    <a:pt x="3181" y="5929"/>
                  </a:cubicBezTo>
                  <a:cubicBezTo>
                    <a:pt x="3683" y="5971"/>
                    <a:pt x="3579" y="6034"/>
                    <a:pt x="3370" y="6075"/>
                  </a:cubicBezTo>
                  <a:cubicBezTo>
                    <a:pt x="3160" y="6096"/>
                    <a:pt x="3056" y="6306"/>
                    <a:pt x="3077" y="6347"/>
                  </a:cubicBezTo>
                  <a:cubicBezTo>
                    <a:pt x="3091" y="6369"/>
                    <a:pt x="3133" y="6381"/>
                    <a:pt x="3197" y="6381"/>
                  </a:cubicBezTo>
                  <a:cubicBezTo>
                    <a:pt x="3319" y="6381"/>
                    <a:pt x="3521" y="6339"/>
                    <a:pt x="3767" y="6243"/>
                  </a:cubicBezTo>
                  <a:lnTo>
                    <a:pt x="4416" y="6243"/>
                  </a:lnTo>
                  <a:cubicBezTo>
                    <a:pt x="4515" y="6253"/>
                    <a:pt x="4621" y="6257"/>
                    <a:pt x="4725" y="6257"/>
                  </a:cubicBezTo>
                  <a:cubicBezTo>
                    <a:pt x="5037" y="6257"/>
                    <a:pt x="5331" y="6222"/>
                    <a:pt x="5378" y="6222"/>
                  </a:cubicBezTo>
                  <a:cubicBezTo>
                    <a:pt x="5462" y="6222"/>
                    <a:pt x="5546" y="6285"/>
                    <a:pt x="5546" y="6306"/>
                  </a:cubicBezTo>
                  <a:cubicBezTo>
                    <a:pt x="5546" y="6327"/>
                    <a:pt x="5357" y="6389"/>
                    <a:pt x="5274" y="6410"/>
                  </a:cubicBezTo>
                  <a:cubicBezTo>
                    <a:pt x="5232" y="6410"/>
                    <a:pt x="5148" y="6347"/>
                    <a:pt x="5148" y="6347"/>
                  </a:cubicBezTo>
                  <a:cubicBezTo>
                    <a:pt x="5148" y="6347"/>
                    <a:pt x="4821" y="6724"/>
                    <a:pt x="4615" y="6724"/>
                  </a:cubicBezTo>
                  <a:cubicBezTo>
                    <a:pt x="4588" y="6724"/>
                    <a:pt x="4563" y="6718"/>
                    <a:pt x="4541" y="6703"/>
                  </a:cubicBezTo>
                  <a:cubicBezTo>
                    <a:pt x="4490" y="6645"/>
                    <a:pt x="4396" y="6627"/>
                    <a:pt x="4287" y="6627"/>
                  </a:cubicBezTo>
                  <a:cubicBezTo>
                    <a:pt x="4120" y="6627"/>
                    <a:pt x="3918" y="6668"/>
                    <a:pt x="3783" y="6668"/>
                  </a:cubicBezTo>
                  <a:cubicBezTo>
                    <a:pt x="3753" y="6668"/>
                    <a:pt x="3727" y="6666"/>
                    <a:pt x="3704" y="6661"/>
                  </a:cubicBezTo>
                  <a:cubicBezTo>
                    <a:pt x="3537" y="6661"/>
                    <a:pt x="1759" y="6766"/>
                    <a:pt x="1131" y="6850"/>
                  </a:cubicBezTo>
                  <a:cubicBezTo>
                    <a:pt x="503" y="6912"/>
                    <a:pt x="1" y="7080"/>
                    <a:pt x="1" y="7143"/>
                  </a:cubicBezTo>
                  <a:cubicBezTo>
                    <a:pt x="1" y="7144"/>
                    <a:pt x="3" y="7144"/>
                    <a:pt x="7" y="7144"/>
                  </a:cubicBezTo>
                  <a:cubicBezTo>
                    <a:pt x="76" y="7144"/>
                    <a:pt x="778" y="6974"/>
                    <a:pt x="1121" y="6974"/>
                  </a:cubicBezTo>
                  <a:cubicBezTo>
                    <a:pt x="1140" y="6974"/>
                    <a:pt x="1157" y="6974"/>
                    <a:pt x="1173" y="6975"/>
                  </a:cubicBezTo>
                  <a:cubicBezTo>
                    <a:pt x="1264" y="6992"/>
                    <a:pt x="1414" y="6999"/>
                    <a:pt x="1592" y="6999"/>
                  </a:cubicBezTo>
                  <a:cubicBezTo>
                    <a:pt x="2065" y="6999"/>
                    <a:pt x="2729" y="6954"/>
                    <a:pt x="2972" y="6954"/>
                  </a:cubicBezTo>
                  <a:cubicBezTo>
                    <a:pt x="3011" y="6952"/>
                    <a:pt x="3045" y="6951"/>
                    <a:pt x="3073" y="6951"/>
                  </a:cubicBezTo>
                  <a:cubicBezTo>
                    <a:pt x="3304" y="6951"/>
                    <a:pt x="3207" y="7019"/>
                    <a:pt x="3077" y="7038"/>
                  </a:cubicBezTo>
                  <a:cubicBezTo>
                    <a:pt x="2972" y="7059"/>
                    <a:pt x="3014" y="7226"/>
                    <a:pt x="3035" y="7247"/>
                  </a:cubicBezTo>
                  <a:cubicBezTo>
                    <a:pt x="3056" y="7268"/>
                    <a:pt x="2344" y="7456"/>
                    <a:pt x="2198" y="7561"/>
                  </a:cubicBezTo>
                  <a:cubicBezTo>
                    <a:pt x="2031" y="7666"/>
                    <a:pt x="2198" y="7770"/>
                    <a:pt x="2323" y="7791"/>
                  </a:cubicBezTo>
                  <a:cubicBezTo>
                    <a:pt x="2449" y="7812"/>
                    <a:pt x="2219" y="7959"/>
                    <a:pt x="1821" y="8084"/>
                  </a:cubicBezTo>
                  <a:lnTo>
                    <a:pt x="1507" y="8210"/>
                  </a:lnTo>
                  <a:lnTo>
                    <a:pt x="1466" y="8231"/>
                  </a:lnTo>
                  <a:cubicBezTo>
                    <a:pt x="1466" y="8398"/>
                    <a:pt x="1863" y="8524"/>
                    <a:pt x="1989" y="8524"/>
                  </a:cubicBezTo>
                  <a:cubicBezTo>
                    <a:pt x="2114" y="8524"/>
                    <a:pt x="2323" y="8733"/>
                    <a:pt x="2344" y="8796"/>
                  </a:cubicBezTo>
                  <a:cubicBezTo>
                    <a:pt x="2375" y="8826"/>
                    <a:pt x="2585" y="8846"/>
                    <a:pt x="2753" y="8846"/>
                  </a:cubicBezTo>
                  <a:cubicBezTo>
                    <a:pt x="2814" y="8846"/>
                    <a:pt x="2870" y="8843"/>
                    <a:pt x="2909" y="8837"/>
                  </a:cubicBezTo>
                  <a:cubicBezTo>
                    <a:pt x="3035" y="8837"/>
                    <a:pt x="3432" y="8712"/>
                    <a:pt x="3537" y="8712"/>
                  </a:cubicBezTo>
                  <a:cubicBezTo>
                    <a:pt x="3642" y="8712"/>
                    <a:pt x="3746" y="8754"/>
                    <a:pt x="3746" y="8796"/>
                  </a:cubicBezTo>
                  <a:cubicBezTo>
                    <a:pt x="3746" y="8816"/>
                    <a:pt x="3453" y="8858"/>
                    <a:pt x="3349" y="8900"/>
                  </a:cubicBezTo>
                  <a:cubicBezTo>
                    <a:pt x="3244" y="8900"/>
                    <a:pt x="3139" y="8837"/>
                    <a:pt x="3139" y="8837"/>
                  </a:cubicBezTo>
                  <a:cubicBezTo>
                    <a:pt x="3139" y="8837"/>
                    <a:pt x="3139" y="8921"/>
                    <a:pt x="3119" y="9047"/>
                  </a:cubicBezTo>
                  <a:lnTo>
                    <a:pt x="3077" y="9047"/>
                  </a:lnTo>
                  <a:cubicBezTo>
                    <a:pt x="2595" y="9130"/>
                    <a:pt x="2072" y="9214"/>
                    <a:pt x="1549" y="9319"/>
                  </a:cubicBezTo>
                  <a:lnTo>
                    <a:pt x="1382" y="9340"/>
                  </a:lnTo>
                  <a:cubicBezTo>
                    <a:pt x="1235" y="9465"/>
                    <a:pt x="1277" y="9591"/>
                    <a:pt x="1507" y="9632"/>
                  </a:cubicBezTo>
                  <a:lnTo>
                    <a:pt x="1696" y="9570"/>
                  </a:lnTo>
                  <a:cubicBezTo>
                    <a:pt x="1839" y="9552"/>
                    <a:pt x="1983" y="9457"/>
                    <a:pt x="2087" y="9457"/>
                  </a:cubicBezTo>
                  <a:cubicBezTo>
                    <a:pt x="2104" y="9457"/>
                    <a:pt x="2120" y="9459"/>
                    <a:pt x="2135" y="9465"/>
                  </a:cubicBezTo>
                  <a:lnTo>
                    <a:pt x="2847" y="9842"/>
                  </a:lnTo>
                  <a:cubicBezTo>
                    <a:pt x="3515" y="9567"/>
                    <a:pt x="4921" y="9273"/>
                    <a:pt x="5367" y="9273"/>
                  </a:cubicBezTo>
                  <a:cubicBezTo>
                    <a:pt x="5396" y="9273"/>
                    <a:pt x="5421" y="9274"/>
                    <a:pt x="5441" y="9277"/>
                  </a:cubicBezTo>
                  <a:cubicBezTo>
                    <a:pt x="5776" y="9340"/>
                    <a:pt x="5378" y="9381"/>
                    <a:pt x="5127" y="9381"/>
                  </a:cubicBezTo>
                  <a:cubicBezTo>
                    <a:pt x="4855" y="9381"/>
                    <a:pt x="4709" y="9465"/>
                    <a:pt x="4730" y="9486"/>
                  </a:cubicBezTo>
                  <a:cubicBezTo>
                    <a:pt x="4751" y="9528"/>
                    <a:pt x="4541" y="9632"/>
                    <a:pt x="4437" y="9653"/>
                  </a:cubicBezTo>
                  <a:cubicBezTo>
                    <a:pt x="4332" y="9695"/>
                    <a:pt x="4813" y="9779"/>
                    <a:pt x="4960" y="9800"/>
                  </a:cubicBezTo>
                  <a:cubicBezTo>
                    <a:pt x="5127" y="9800"/>
                    <a:pt x="4813" y="9967"/>
                    <a:pt x="4290" y="10156"/>
                  </a:cubicBezTo>
                  <a:lnTo>
                    <a:pt x="3495" y="10156"/>
                  </a:lnTo>
                  <a:cubicBezTo>
                    <a:pt x="3077" y="10176"/>
                    <a:pt x="2428" y="10386"/>
                    <a:pt x="2303" y="10428"/>
                  </a:cubicBezTo>
                  <a:cubicBezTo>
                    <a:pt x="2284" y="10437"/>
                    <a:pt x="2257" y="10441"/>
                    <a:pt x="2224" y="10441"/>
                  </a:cubicBezTo>
                  <a:cubicBezTo>
                    <a:pt x="2064" y="10441"/>
                    <a:pt x="1761" y="10352"/>
                    <a:pt x="1581" y="10352"/>
                  </a:cubicBezTo>
                  <a:cubicBezTo>
                    <a:pt x="1543" y="10352"/>
                    <a:pt x="1511" y="10356"/>
                    <a:pt x="1487" y="10365"/>
                  </a:cubicBezTo>
                  <a:cubicBezTo>
                    <a:pt x="1340" y="10407"/>
                    <a:pt x="1194" y="10700"/>
                    <a:pt x="1194" y="10783"/>
                  </a:cubicBezTo>
                  <a:cubicBezTo>
                    <a:pt x="1194" y="10818"/>
                    <a:pt x="1844" y="11016"/>
                    <a:pt x="2250" y="11016"/>
                  </a:cubicBezTo>
                  <a:cubicBezTo>
                    <a:pt x="2327" y="11016"/>
                    <a:pt x="2396" y="11009"/>
                    <a:pt x="2449" y="10993"/>
                  </a:cubicBezTo>
                  <a:cubicBezTo>
                    <a:pt x="2606" y="10946"/>
                    <a:pt x="2722" y="10929"/>
                    <a:pt x="2799" y="10929"/>
                  </a:cubicBezTo>
                  <a:cubicBezTo>
                    <a:pt x="2897" y="10929"/>
                    <a:pt x="2933" y="10957"/>
                    <a:pt x="2909" y="10993"/>
                  </a:cubicBezTo>
                  <a:cubicBezTo>
                    <a:pt x="2847" y="11034"/>
                    <a:pt x="3349" y="11118"/>
                    <a:pt x="3537" y="11118"/>
                  </a:cubicBezTo>
                  <a:cubicBezTo>
                    <a:pt x="3704" y="11139"/>
                    <a:pt x="3851" y="11202"/>
                    <a:pt x="3851" y="11223"/>
                  </a:cubicBezTo>
                  <a:cubicBezTo>
                    <a:pt x="3851" y="11223"/>
                    <a:pt x="3119" y="11265"/>
                    <a:pt x="2826" y="11265"/>
                  </a:cubicBezTo>
                  <a:cubicBezTo>
                    <a:pt x="2533" y="11265"/>
                    <a:pt x="2386" y="11348"/>
                    <a:pt x="2407" y="11369"/>
                  </a:cubicBezTo>
                  <a:cubicBezTo>
                    <a:pt x="2428" y="11411"/>
                    <a:pt x="2219" y="11474"/>
                    <a:pt x="2135" y="11516"/>
                  </a:cubicBezTo>
                  <a:cubicBezTo>
                    <a:pt x="2072" y="11537"/>
                    <a:pt x="2386" y="11537"/>
                    <a:pt x="2847" y="11537"/>
                  </a:cubicBezTo>
                  <a:lnTo>
                    <a:pt x="3223" y="11453"/>
                  </a:lnTo>
                  <a:lnTo>
                    <a:pt x="3286" y="11432"/>
                  </a:lnTo>
                  <a:cubicBezTo>
                    <a:pt x="3391" y="11453"/>
                    <a:pt x="3349" y="11683"/>
                    <a:pt x="3286" y="11746"/>
                  </a:cubicBezTo>
                  <a:cubicBezTo>
                    <a:pt x="3244" y="11788"/>
                    <a:pt x="3579" y="12039"/>
                    <a:pt x="3704" y="12081"/>
                  </a:cubicBezTo>
                  <a:cubicBezTo>
                    <a:pt x="3725" y="12089"/>
                    <a:pt x="3749" y="12093"/>
                    <a:pt x="3776" y="12093"/>
                  </a:cubicBezTo>
                  <a:cubicBezTo>
                    <a:pt x="3945" y="12093"/>
                    <a:pt x="4221" y="11943"/>
                    <a:pt x="4311" y="11871"/>
                  </a:cubicBezTo>
                  <a:cubicBezTo>
                    <a:pt x="4354" y="11829"/>
                    <a:pt x="4529" y="11814"/>
                    <a:pt x="4746" y="11814"/>
                  </a:cubicBezTo>
                  <a:cubicBezTo>
                    <a:pt x="5065" y="11814"/>
                    <a:pt x="5472" y="11846"/>
                    <a:pt x="5671" y="11871"/>
                  </a:cubicBezTo>
                  <a:cubicBezTo>
                    <a:pt x="6006" y="11934"/>
                    <a:pt x="5378" y="12248"/>
                    <a:pt x="5064" y="12269"/>
                  </a:cubicBezTo>
                  <a:cubicBezTo>
                    <a:pt x="4751" y="12311"/>
                    <a:pt x="4437" y="12499"/>
                    <a:pt x="4395" y="12583"/>
                  </a:cubicBezTo>
                  <a:cubicBezTo>
                    <a:pt x="4340" y="12655"/>
                    <a:pt x="4475" y="12712"/>
                    <a:pt x="4566" y="12712"/>
                  </a:cubicBezTo>
                  <a:cubicBezTo>
                    <a:pt x="4580" y="12712"/>
                    <a:pt x="4593" y="12711"/>
                    <a:pt x="4604" y="12708"/>
                  </a:cubicBezTo>
                  <a:cubicBezTo>
                    <a:pt x="4688" y="12687"/>
                    <a:pt x="4792" y="12604"/>
                    <a:pt x="4813" y="12583"/>
                  </a:cubicBezTo>
                  <a:cubicBezTo>
                    <a:pt x="4813" y="12556"/>
                    <a:pt x="4829" y="12548"/>
                    <a:pt x="4846" y="12548"/>
                  </a:cubicBezTo>
                  <a:cubicBezTo>
                    <a:pt x="4870" y="12548"/>
                    <a:pt x="4897" y="12562"/>
                    <a:pt x="4897" y="12562"/>
                  </a:cubicBezTo>
                  <a:cubicBezTo>
                    <a:pt x="4918" y="12562"/>
                    <a:pt x="4834" y="12625"/>
                    <a:pt x="4813" y="12666"/>
                  </a:cubicBezTo>
                  <a:cubicBezTo>
                    <a:pt x="4792" y="12687"/>
                    <a:pt x="4730" y="12687"/>
                    <a:pt x="4730" y="12687"/>
                  </a:cubicBezTo>
                  <a:cubicBezTo>
                    <a:pt x="4710" y="12687"/>
                    <a:pt x="4805" y="12898"/>
                    <a:pt x="4904" y="12898"/>
                  </a:cubicBezTo>
                  <a:cubicBezTo>
                    <a:pt x="4909" y="12898"/>
                    <a:pt x="4913" y="12897"/>
                    <a:pt x="4918" y="12897"/>
                  </a:cubicBezTo>
                  <a:cubicBezTo>
                    <a:pt x="5023" y="12876"/>
                    <a:pt x="5692" y="12834"/>
                    <a:pt x="5943" y="12834"/>
                  </a:cubicBezTo>
                  <a:cubicBezTo>
                    <a:pt x="6173" y="12834"/>
                    <a:pt x="6613" y="12917"/>
                    <a:pt x="6948" y="13022"/>
                  </a:cubicBezTo>
                  <a:lnTo>
                    <a:pt x="7345" y="12876"/>
                  </a:lnTo>
                  <a:cubicBezTo>
                    <a:pt x="7501" y="12807"/>
                    <a:pt x="7689" y="12789"/>
                    <a:pt x="7888" y="12789"/>
                  </a:cubicBezTo>
                  <a:cubicBezTo>
                    <a:pt x="8115" y="12789"/>
                    <a:pt x="8356" y="12813"/>
                    <a:pt x="8580" y="12813"/>
                  </a:cubicBezTo>
                  <a:lnTo>
                    <a:pt x="8684" y="12813"/>
                  </a:lnTo>
                  <a:cubicBezTo>
                    <a:pt x="8869" y="12874"/>
                    <a:pt x="8388" y="13420"/>
                    <a:pt x="8094" y="13420"/>
                  </a:cubicBezTo>
                  <a:cubicBezTo>
                    <a:pt x="8088" y="13420"/>
                    <a:pt x="8083" y="13420"/>
                    <a:pt x="8077" y="13420"/>
                  </a:cubicBezTo>
                  <a:cubicBezTo>
                    <a:pt x="7785" y="13420"/>
                    <a:pt x="7429" y="13524"/>
                    <a:pt x="7366" y="13566"/>
                  </a:cubicBezTo>
                  <a:cubicBezTo>
                    <a:pt x="7324" y="13608"/>
                    <a:pt x="7303" y="13964"/>
                    <a:pt x="7303" y="14089"/>
                  </a:cubicBezTo>
                  <a:cubicBezTo>
                    <a:pt x="7303" y="14194"/>
                    <a:pt x="7785" y="14361"/>
                    <a:pt x="8370" y="14403"/>
                  </a:cubicBezTo>
                  <a:lnTo>
                    <a:pt x="8768" y="14257"/>
                  </a:lnTo>
                  <a:lnTo>
                    <a:pt x="9207" y="14068"/>
                  </a:lnTo>
                  <a:cubicBezTo>
                    <a:pt x="9647" y="14068"/>
                    <a:pt x="10128" y="14089"/>
                    <a:pt x="10149" y="14131"/>
                  </a:cubicBezTo>
                  <a:cubicBezTo>
                    <a:pt x="10170" y="14152"/>
                    <a:pt x="9856" y="14257"/>
                    <a:pt x="9751" y="14278"/>
                  </a:cubicBezTo>
                  <a:cubicBezTo>
                    <a:pt x="9647" y="14298"/>
                    <a:pt x="9919" y="14445"/>
                    <a:pt x="10044" y="14445"/>
                  </a:cubicBezTo>
                  <a:cubicBezTo>
                    <a:pt x="10156" y="14445"/>
                    <a:pt x="10648" y="14577"/>
                    <a:pt x="10888" y="14577"/>
                  </a:cubicBezTo>
                  <a:cubicBezTo>
                    <a:pt x="10918" y="14577"/>
                    <a:pt x="10944" y="14575"/>
                    <a:pt x="10965" y="14570"/>
                  </a:cubicBezTo>
                  <a:cubicBezTo>
                    <a:pt x="11132" y="14487"/>
                    <a:pt x="12283" y="14257"/>
                    <a:pt x="12681" y="14236"/>
                  </a:cubicBezTo>
                  <a:cubicBezTo>
                    <a:pt x="12709" y="14233"/>
                    <a:pt x="12738" y="14231"/>
                    <a:pt x="12770" y="14231"/>
                  </a:cubicBezTo>
                  <a:cubicBezTo>
                    <a:pt x="13181" y="14231"/>
                    <a:pt x="13840" y="14473"/>
                    <a:pt x="13957" y="14570"/>
                  </a:cubicBezTo>
                  <a:cubicBezTo>
                    <a:pt x="14103" y="14696"/>
                    <a:pt x="13078" y="15345"/>
                    <a:pt x="12639" y="15449"/>
                  </a:cubicBezTo>
                  <a:cubicBezTo>
                    <a:pt x="12419" y="15499"/>
                    <a:pt x="12342" y="15525"/>
                    <a:pt x="12395" y="15525"/>
                  </a:cubicBezTo>
                  <a:cubicBezTo>
                    <a:pt x="12453" y="15525"/>
                    <a:pt x="12665" y="15494"/>
                    <a:pt x="13015" y="15428"/>
                  </a:cubicBezTo>
                  <a:lnTo>
                    <a:pt x="13580" y="15386"/>
                  </a:lnTo>
                  <a:lnTo>
                    <a:pt x="14166" y="15324"/>
                  </a:lnTo>
                  <a:cubicBezTo>
                    <a:pt x="14302" y="15304"/>
                    <a:pt x="14412" y="15295"/>
                    <a:pt x="14500" y="15295"/>
                  </a:cubicBezTo>
                  <a:cubicBezTo>
                    <a:pt x="14871" y="15295"/>
                    <a:pt x="14842" y="15448"/>
                    <a:pt x="14689" y="15533"/>
                  </a:cubicBezTo>
                  <a:cubicBezTo>
                    <a:pt x="14522" y="15638"/>
                    <a:pt x="14375" y="15763"/>
                    <a:pt x="14375" y="15805"/>
                  </a:cubicBezTo>
                  <a:cubicBezTo>
                    <a:pt x="14375" y="15807"/>
                    <a:pt x="14382" y="15808"/>
                    <a:pt x="14394" y="15808"/>
                  </a:cubicBezTo>
                  <a:cubicBezTo>
                    <a:pt x="14516" y="15808"/>
                    <a:pt x="15217" y="15716"/>
                    <a:pt x="15484" y="15658"/>
                  </a:cubicBezTo>
                  <a:cubicBezTo>
                    <a:pt x="15798" y="15596"/>
                    <a:pt x="16217" y="15449"/>
                    <a:pt x="16300" y="15449"/>
                  </a:cubicBezTo>
                  <a:cubicBezTo>
                    <a:pt x="16363" y="15449"/>
                    <a:pt x="16447" y="15512"/>
                    <a:pt x="16447" y="15533"/>
                  </a:cubicBezTo>
                  <a:cubicBezTo>
                    <a:pt x="16447" y="15554"/>
                    <a:pt x="16259" y="15617"/>
                    <a:pt x="16196" y="15638"/>
                  </a:cubicBezTo>
                  <a:cubicBezTo>
                    <a:pt x="16133" y="15638"/>
                    <a:pt x="16049" y="15596"/>
                    <a:pt x="16049" y="15596"/>
                  </a:cubicBezTo>
                  <a:lnTo>
                    <a:pt x="16049" y="15596"/>
                  </a:lnTo>
                  <a:cubicBezTo>
                    <a:pt x="16049" y="15596"/>
                    <a:pt x="16091" y="15658"/>
                    <a:pt x="16112" y="15805"/>
                  </a:cubicBezTo>
                  <a:lnTo>
                    <a:pt x="16133" y="15805"/>
                  </a:lnTo>
                  <a:cubicBezTo>
                    <a:pt x="16677" y="15763"/>
                    <a:pt x="17242" y="15847"/>
                    <a:pt x="17807" y="15658"/>
                  </a:cubicBezTo>
                  <a:lnTo>
                    <a:pt x="18330" y="15512"/>
                  </a:lnTo>
                  <a:cubicBezTo>
                    <a:pt x="19020" y="15449"/>
                    <a:pt x="20443" y="15428"/>
                    <a:pt x="20799" y="15407"/>
                  </a:cubicBezTo>
                  <a:cubicBezTo>
                    <a:pt x="21036" y="15407"/>
                    <a:pt x="21283" y="15398"/>
                    <a:pt x="21427" y="15398"/>
                  </a:cubicBezTo>
                  <a:cubicBezTo>
                    <a:pt x="21499" y="15398"/>
                    <a:pt x="21545" y="15400"/>
                    <a:pt x="21552" y="15407"/>
                  </a:cubicBezTo>
                  <a:cubicBezTo>
                    <a:pt x="21594" y="15428"/>
                    <a:pt x="21678" y="15596"/>
                    <a:pt x="21699" y="15638"/>
                  </a:cubicBezTo>
                  <a:cubicBezTo>
                    <a:pt x="21741" y="15700"/>
                    <a:pt x="21866" y="15742"/>
                    <a:pt x="21992" y="15763"/>
                  </a:cubicBezTo>
                  <a:lnTo>
                    <a:pt x="22075" y="15742"/>
                  </a:lnTo>
                  <a:lnTo>
                    <a:pt x="22808" y="15428"/>
                  </a:lnTo>
                  <a:cubicBezTo>
                    <a:pt x="23686" y="15386"/>
                    <a:pt x="25339" y="15324"/>
                    <a:pt x="25716" y="15303"/>
                  </a:cubicBezTo>
                  <a:cubicBezTo>
                    <a:pt x="26072" y="15282"/>
                    <a:pt x="26762" y="15219"/>
                    <a:pt x="26888" y="15177"/>
                  </a:cubicBezTo>
                  <a:cubicBezTo>
                    <a:pt x="26946" y="15152"/>
                    <a:pt x="27007" y="15141"/>
                    <a:pt x="27064" y="15141"/>
                  </a:cubicBezTo>
                  <a:cubicBezTo>
                    <a:pt x="27153" y="15141"/>
                    <a:pt x="27235" y="15168"/>
                    <a:pt x="27285" y="15219"/>
                  </a:cubicBezTo>
                  <a:lnTo>
                    <a:pt x="27348" y="15219"/>
                  </a:lnTo>
                  <a:cubicBezTo>
                    <a:pt x="27829" y="15303"/>
                    <a:pt x="28352" y="15177"/>
                    <a:pt x="28813" y="15407"/>
                  </a:cubicBezTo>
                  <a:cubicBezTo>
                    <a:pt x="28865" y="15428"/>
                    <a:pt x="28954" y="15439"/>
                    <a:pt x="29035" y="15439"/>
                  </a:cubicBezTo>
                  <a:cubicBezTo>
                    <a:pt x="29116" y="15439"/>
                    <a:pt x="29189" y="15428"/>
                    <a:pt x="29210" y="15407"/>
                  </a:cubicBezTo>
                  <a:lnTo>
                    <a:pt x="29482" y="15094"/>
                  </a:lnTo>
                  <a:cubicBezTo>
                    <a:pt x="29734" y="15123"/>
                    <a:pt x="30529" y="15153"/>
                    <a:pt x="31455" y="15153"/>
                  </a:cubicBezTo>
                  <a:cubicBezTo>
                    <a:pt x="31838" y="15153"/>
                    <a:pt x="32243" y="15148"/>
                    <a:pt x="32642" y="15135"/>
                  </a:cubicBezTo>
                  <a:lnTo>
                    <a:pt x="33897" y="15114"/>
                  </a:lnTo>
                  <a:lnTo>
                    <a:pt x="34504" y="15094"/>
                  </a:lnTo>
                  <a:cubicBezTo>
                    <a:pt x="35174" y="15073"/>
                    <a:pt x="35718" y="15010"/>
                    <a:pt x="35718" y="14989"/>
                  </a:cubicBezTo>
                  <a:cubicBezTo>
                    <a:pt x="35718" y="14968"/>
                    <a:pt x="35446" y="14884"/>
                    <a:pt x="35341" y="14863"/>
                  </a:cubicBezTo>
                  <a:cubicBezTo>
                    <a:pt x="35236" y="14822"/>
                    <a:pt x="36115" y="14717"/>
                    <a:pt x="37287" y="14612"/>
                  </a:cubicBezTo>
                  <a:lnTo>
                    <a:pt x="38375" y="14612"/>
                  </a:lnTo>
                  <a:cubicBezTo>
                    <a:pt x="38779" y="14612"/>
                    <a:pt x="39183" y="14561"/>
                    <a:pt x="39587" y="14561"/>
                  </a:cubicBezTo>
                  <a:cubicBezTo>
                    <a:pt x="39915" y="14561"/>
                    <a:pt x="40244" y="14595"/>
                    <a:pt x="40572" y="14717"/>
                  </a:cubicBezTo>
                  <a:cubicBezTo>
                    <a:pt x="40687" y="14759"/>
                    <a:pt x="40844" y="14785"/>
                    <a:pt x="40993" y="14785"/>
                  </a:cubicBezTo>
                  <a:cubicBezTo>
                    <a:pt x="41142" y="14785"/>
                    <a:pt x="41283" y="14759"/>
                    <a:pt x="41367" y="14696"/>
                  </a:cubicBezTo>
                  <a:lnTo>
                    <a:pt x="41785" y="14445"/>
                  </a:lnTo>
                  <a:cubicBezTo>
                    <a:pt x="42267" y="14487"/>
                    <a:pt x="44715" y="14570"/>
                    <a:pt x="45510" y="14570"/>
                  </a:cubicBezTo>
                  <a:cubicBezTo>
                    <a:pt x="46284" y="14570"/>
                    <a:pt x="47602" y="14591"/>
                    <a:pt x="48376" y="14591"/>
                  </a:cubicBezTo>
                  <a:lnTo>
                    <a:pt x="49109" y="14570"/>
                  </a:lnTo>
                  <a:lnTo>
                    <a:pt x="49297" y="14570"/>
                  </a:lnTo>
                  <a:cubicBezTo>
                    <a:pt x="49381" y="14515"/>
                    <a:pt x="49715" y="14496"/>
                    <a:pt x="49985" y="14496"/>
                  </a:cubicBezTo>
                  <a:cubicBezTo>
                    <a:pt x="50120" y="14496"/>
                    <a:pt x="50239" y="14501"/>
                    <a:pt x="50301" y="14508"/>
                  </a:cubicBezTo>
                  <a:cubicBezTo>
                    <a:pt x="50469" y="14508"/>
                    <a:pt x="56097" y="14445"/>
                    <a:pt x="58169" y="14382"/>
                  </a:cubicBezTo>
                  <a:cubicBezTo>
                    <a:pt x="59365" y="14370"/>
                    <a:pt x="60623" y="14358"/>
                    <a:pt x="61514" y="14358"/>
                  </a:cubicBezTo>
                  <a:cubicBezTo>
                    <a:pt x="62166" y="14358"/>
                    <a:pt x="62621" y="14364"/>
                    <a:pt x="62709" y="14382"/>
                  </a:cubicBezTo>
                  <a:cubicBezTo>
                    <a:pt x="62960" y="14445"/>
                    <a:pt x="63860" y="14487"/>
                    <a:pt x="64801" y="14550"/>
                  </a:cubicBezTo>
                  <a:lnTo>
                    <a:pt x="65596" y="14361"/>
                  </a:lnTo>
                  <a:lnTo>
                    <a:pt x="66266" y="14194"/>
                  </a:lnTo>
                  <a:cubicBezTo>
                    <a:pt x="66977" y="14278"/>
                    <a:pt x="66726" y="14508"/>
                    <a:pt x="66371" y="14591"/>
                  </a:cubicBezTo>
                  <a:cubicBezTo>
                    <a:pt x="66036" y="14654"/>
                    <a:pt x="66057" y="14759"/>
                    <a:pt x="66120" y="14759"/>
                  </a:cubicBezTo>
                  <a:cubicBezTo>
                    <a:pt x="66161" y="14759"/>
                    <a:pt x="68086" y="14717"/>
                    <a:pt x="70346" y="14675"/>
                  </a:cubicBezTo>
                  <a:lnTo>
                    <a:pt x="75221" y="14550"/>
                  </a:lnTo>
                  <a:cubicBezTo>
                    <a:pt x="77372" y="14491"/>
                    <a:pt x="79651" y="14304"/>
                    <a:pt x="80538" y="14126"/>
                  </a:cubicBezTo>
                  <a:lnTo>
                    <a:pt x="80538" y="14126"/>
                  </a:lnTo>
                  <a:cubicBezTo>
                    <a:pt x="80277" y="14138"/>
                    <a:pt x="80042" y="14146"/>
                    <a:pt x="79845" y="14152"/>
                  </a:cubicBezTo>
                  <a:cubicBezTo>
                    <a:pt x="79519" y="14157"/>
                    <a:pt x="79206" y="14160"/>
                    <a:pt x="78918" y="14160"/>
                  </a:cubicBezTo>
                  <a:cubicBezTo>
                    <a:pt x="77986" y="14160"/>
                    <a:pt x="77319" y="14132"/>
                    <a:pt x="77335" y="14068"/>
                  </a:cubicBezTo>
                  <a:lnTo>
                    <a:pt x="77356" y="14068"/>
                  </a:lnTo>
                  <a:lnTo>
                    <a:pt x="78297" y="13964"/>
                  </a:lnTo>
                  <a:cubicBezTo>
                    <a:pt x="79343" y="13859"/>
                    <a:pt x="81603" y="13733"/>
                    <a:pt x="82126" y="13733"/>
                  </a:cubicBezTo>
                  <a:cubicBezTo>
                    <a:pt x="82649" y="13733"/>
                    <a:pt x="83382" y="13650"/>
                    <a:pt x="83737" y="13608"/>
                  </a:cubicBezTo>
                  <a:lnTo>
                    <a:pt x="84051" y="13859"/>
                  </a:lnTo>
                  <a:lnTo>
                    <a:pt x="84126" y="13919"/>
                  </a:lnTo>
                  <a:lnTo>
                    <a:pt x="84126" y="13919"/>
                  </a:lnTo>
                  <a:cubicBezTo>
                    <a:pt x="83298" y="13984"/>
                    <a:pt x="81894" y="14065"/>
                    <a:pt x="80805" y="14115"/>
                  </a:cubicBezTo>
                  <a:lnTo>
                    <a:pt x="80805" y="14115"/>
                  </a:lnTo>
                  <a:lnTo>
                    <a:pt x="81373" y="14257"/>
                  </a:lnTo>
                  <a:cubicBezTo>
                    <a:pt x="81877" y="14371"/>
                    <a:pt x="82369" y="14383"/>
                    <a:pt x="82858" y="14383"/>
                  </a:cubicBezTo>
                  <a:cubicBezTo>
                    <a:pt x="82998" y="14383"/>
                    <a:pt x="83137" y="14382"/>
                    <a:pt x="83277" y="14382"/>
                  </a:cubicBezTo>
                  <a:cubicBezTo>
                    <a:pt x="85411" y="14340"/>
                    <a:pt x="87566" y="14278"/>
                    <a:pt x="89700" y="14257"/>
                  </a:cubicBezTo>
                  <a:lnTo>
                    <a:pt x="90014" y="14257"/>
                  </a:lnTo>
                  <a:cubicBezTo>
                    <a:pt x="90216" y="14301"/>
                    <a:pt x="90454" y="14322"/>
                    <a:pt x="90670" y="14322"/>
                  </a:cubicBezTo>
                  <a:cubicBezTo>
                    <a:pt x="90857" y="14322"/>
                    <a:pt x="91028" y="14307"/>
                    <a:pt x="91144" y="14278"/>
                  </a:cubicBezTo>
                  <a:lnTo>
                    <a:pt x="91416" y="14236"/>
                  </a:lnTo>
                  <a:lnTo>
                    <a:pt x="91479" y="14194"/>
                  </a:lnTo>
                  <a:cubicBezTo>
                    <a:pt x="91584" y="14152"/>
                    <a:pt x="91416" y="13880"/>
                    <a:pt x="91312" y="13817"/>
                  </a:cubicBezTo>
                  <a:cubicBezTo>
                    <a:pt x="91228" y="13733"/>
                    <a:pt x="90914" y="13671"/>
                    <a:pt x="90642" y="13671"/>
                  </a:cubicBezTo>
                  <a:lnTo>
                    <a:pt x="90203" y="13671"/>
                  </a:lnTo>
                  <a:cubicBezTo>
                    <a:pt x="89972" y="13650"/>
                    <a:pt x="89805" y="13608"/>
                    <a:pt x="89805" y="13566"/>
                  </a:cubicBezTo>
                  <a:cubicBezTo>
                    <a:pt x="89805" y="13566"/>
                    <a:pt x="90914" y="13524"/>
                    <a:pt x="91333" y="13524"/>
                  </a:cubicBezTo>
                  <a:cubicBezTo>
                    <a:pt x="91751" y="13524"/>
                    <a:pt x="91960" y="13650"/>
                    <a:pt x="91897" y="13713"/>
                  </a:cubicBezTo>
                  <a:cubicBezTo>
                    <a:pt x="91856" y="13754"/>
                    <a:pt x="91981" y="13859"/>
                    <a:pt x="92169" y="13964"/>
                  </a:cubicBezTo>
                  <a:lnTo>
                    <a:pt x="92358" y="14026"/>
                  </a:lnTo>
                  <a:lnTo>
                    <a:pt x="92713" y="14152"/>
                  </a:lnTo>
                  <a:cubicBezTo>
                    <a:pt x="93153" y="14194"/>
                    <a:pt x="94074" y="14236"/>
                    <a:pt x="94283" y="14278"/>
                  </a:cubicBezTo>
                  <a:cubicBezTo>
                    <a:pt x="94513" y="14298"/>
                    <a:pt x="95601" y="14340"/>
                    <a:pt x="96689" y="14340"/>
                  </a:cubicBezTo>
                  <a:lnTo>
                    <a:pt x="97693" y="14278"/>
                  </a:lnTo>
                  <a:lnTo>
                    <a:pt x="98698" y="14236"/>
                  </a:lnTo>
                  <a:cubicBezTo>
                    <a:pt x="99828" y="14152"/>
                    <a:pt x="102108" y="13859"/>
                    <a:pt x="102652" y="13838"/>
                  </a:cubicBezTo>
                  <a:cubicBezTo>
                    <a:pt x="103175" y="13817"/>
                    <a:pt x="108050" y="13671"/>
                    <a:pt x="109724" y="13650"/>
                  </a:cubicBezTo>
                  <a:cubicBezTo>
                    <a:pt x="110561" y="13639"/>
                    <a:pt x="111403" y="13634"/>
                    <a:pt x="112052" y="13634"/>
                  </a:cubicBezTo>
                  <a:cubicBezTo>
                    <a:pt x="112701" y="13634"/>
                    <a:pt x="113156" y="13639"/>
                    <a:pt x="113219" y="13650"/>
                  </a:cubicBezTo>
                  <a:cubicBezTo>
                    <a:pt x="113223" y="13651"/>
                    <a:pt x="113230" y="13651"/>
                    <a:pt x="113240" y="13651"/>
                  </a:cubicBezTo>
                  <a:cubicBezTo>
                    <a:pt x="113445" y="13651"/>
                    <a:pt x="114747" y="13460"/>
                    <a:pt x="115300" y="13460"/>
                  </a:cubicBezTo>
                  <a:cubicBezTo>
                    <a:pt x="115326" y="13460"/>
                    <a:pt x="115351" y="13461"/>
                    <a:pt x="115374" y="13461"/>
                  </a:cubicBezTo>
                  <a:cubicBezTo>
                    <a:pt x="115897" y="13503"/>
                    <a:pt x="116378" y="13733"/>
                    <a:pt x="116378" y="13754"/>
                  </a:cubicBezTo>
                  <a:cubicBezTo>
                    <a:pt x="116378" y="13817"/>
                    <a:pt x="119203" y="13880"/>
                    <a:pt x="120249" y="13880"/>
                  </a:cubicBezTo>
                  <a:cubicBezTo>
                    <a:pt x="120667" y="13880"/>
                    <a:pt x="121511" y="13877"/>
                    <a:pt x="122441" y="13877"/>
                  </a:cubicBezTo>
                  <a:cubicBezTo>
                    <a:pt x="123836" y="13877"/>
                    <a:pt x="125425" y="13884"/>
                    <a:pt x="126066" y="13922"/>
                  </a:cubicBezTo>
                  <a:cubicBezTo>
                    <a:pt x="127133" y="13943"/>
                    <a:pt x="128095" y="13985"/>
                    <a:pt x="128137" y="14026"/>
                  </a:cubicBezTo>
                  <a:cubicBezTo>
                    <a:pt x="128158" y="14047"/>
                    <a:pt x="128179" y="14173"/>
                    <a:pt x="128179" y="14236"/>
                  </a:cubicBezTo>
                  <a:cubicBezTo>
                    <a:pt x="128179" y="14278"/>
                    <a:pt x="127865" y="14361"/>
                    <a:pt x="127761" y="14382"/>
                  </a:cubicBezTo>
                  <a:cubicBezTo>
                    <a:pt x="127656" y="14382"/>
                    <a:pt x="127614" y="14570"/>
                    <a:pt x="127614" y="14612"/>
                  </a:cubicBezTo>
                  <a:cubicBezTo>
                    <a:pt x="127635" y="14675"/>
                    <a:pt x="128158" y="14717"/>
                    <a:pt x="128388" y="14717"/>
                  </a:cubicBezTo>
                  <a:cubicBezTo>
                    <a:pt x="128597" y="14717"/>
                    <a:pt x="128388" y="15177"/>
                    <a:pt x="128284" y="15303"/>
                  </a:cubicBezTo>
                  <a:cubicBezTo>
                    <a:pt x="128179" y="15428"/>
                    <a:pt x="128179" y="15742"/>
                    <a:pt x="128200" y="15826"/>
                  </a:cubicBezTo>
                  <a:cubicBezTo>
                    <a:pt x="128263" y="15910"/>
                    <a:pt x="127844" y="16035"/>
                    <a:pt x="127719" y="16056"/>
                  </a:cubicBezTo>
                  <a:cubicBezTo>
                    <a:pt x="127572" y="16077"/>
                    <a:pt x="127761" y="16140"/>
                    <a:pt x="128095" y="16182"/>
                  </a:cubicBezTo>
                  <a:lnTo>
                    <a:pt x="128702" y="16182"/>
                  </a:lnTo>
                  <a:cubicBezTo>
                    <a:pt x="128957" y="16233"/>
                    <a:pt x="129406" y="16297"/>
                    <a:pt x="129632" y="16297"/>
                  </a:cubicBezTo>
                  <a:cubicBezTo>
                    <a:pt x="129684" y="16297"/>
                    <a:pt x="129725" y="16294"/>
                    <a:pt x="129748" y="16286"/>
                  </a:cubicBezTo>
                  <a:cubicBezTo>
                    <a:pt x="129874" y="16265"/>
                    <a:pt x="130250" y="16161"/>
                    <a:pt x="130564" y="16077"/>
                  </a:cubicBezTo>
                  <a:lnTo>
                    <a:pt x="130606" y="16161"/>
                  </a:lnTo>
                  <a:cubicBezTo>
                    <a:pt x="130680" y="16246"/>
                    <a:pt x="130745" y="16276"/>
                    <a:pt x="130803" y="16276"/>
                  </a:cubicBezTo>
                  <a:cubicBezTo>
                    <a:pt x="130936" y="16276"/>
                    <a:pt x="131035" y="16123"/>
                    <a:pt x="131137" y="16123"/>
                  </a:cubicBezTo>
                  <a:cubicBezTo>
                    <a:pt x="131155" y="16123"/>
                    <a:pt x="131173" y="16128"/>
                    <a:pt x="131192" y="16140"/>
                  </a:cubicBezTo>
                  <a:lnTo>
                    <a:pt x="131422" y="16286"/>
                  </a:lnTo>
                  <a:cubicBezTo>
                    <a:pt x="131617" y="16286"/>
                    <a:pt x="133877" y="16305"/>
                    <a:pt x="135895" y="16305"/>
                  </a:cubicBezTo>
                  <a:cubicBezTo>
                    <a:pt x="136904" y="16305"/>
                    <a:pt x="137853" y="16300"/>
                    <a:pt x="138452" y="16286"/>
                  </a:cubicBezTo>
                  <a:cubicBezTo>
                    <a:pt x="138547" y="16285"/>
                    <a:pt x="138642" y="16285"/>
                    <a:pt x="138740" y="16285"/>
                  </a:cubicBezTo>
                  <a:cubicBezTo>
                    <a:pt x="140518" y="16285"/>
                    <a:pt x="142716" y="16460"/>
                    <a:pt x="143014" y="16579"/>
                  </a:cubicBezTo>
                  <a:cubicBezTo>
                    <a:pt x="143094" y="16609"/>
                    <a:pt x="143213" y="16620"/>
                    <a:pt x="143350" y="16620"/>
                  </a:cubicBezTo>
                  <a:cubicBezTo>
                    <a:pt x="143708" y="16620"/>
                    <a:pt x="144195" y="16546"/>
                    <a:pt x="144463" y="16546"/>
                  </a:cubicBezTo>
                  <a:cubicBezTo>
                    <a:pt x="144522" y="16546"/>
                    <a:pt x="144570" y="16550"/>
                    <a:pt x="144604" y="16558"/>
                  </a:cubicBezTo>
                  <a:cubicBezTo>
                    <a:pt x="144665" y="16568"/>
                    <a:pt x="144723" y="16572"/>
                    <a:pt x="144776" y="16572"/>
                  </a:cubicBezTo>
                  <a:cubicBezTo>
                    <a:pt x="144958" y="16572"/>
                    <a:pt x="145076" y="16523"/>
                    <a:pt x="145043" y="16474"/>
                  </a:cubicBezTo>
                  <a:cubicBezTo>
                    <a:pt x="145043" y="16433"/>
                    <a:pt x="144374" y="16328"/>
                    <a:pt x="144144" y="16265"/>
                  </a:cubicBezTo>
                  <a:cubicBezTo>
                    <a:pt x="143893" y="16223"/>
                    <a:pt x="143746" y="15868"/>
                    <a:pt x="143767" y="15742"/>
                  </a:cubicBezTo>
                  <a:cubicBezTo>
                    <a:pt x="143767" y="15714"/>
                    <a:pt x="143747" y="15703"/>
                    <a:pt x="143715" y="15703"/>
                  </a:cubicBezTo>
                  <a:cubicBezTo>
                    <a:pt x="143605" y="15703"/>
                    <a:pt x="143355" y="15835"/>
                    <a:pt x="143307" y="15868"/>
                  </a:cubicBezTo>
                  <a:cubicBezTo>
                    <a:pt x="143253" y="15908"/>
                    <a:pt x="143024" y="15931"/>
                    <a:pt x="142728" y="15931"/>
                  </a:cubicBezTo>
                  <a:cubicBezTo>
                    <a:pt x="142566" y="15931"/>
                    <a:pt x="142383" y="15924"/>
                    <a:pt x="142198" y="15910"/>
                  </a:cubicBezTo>
                  <a:lnTo>
                    <a:pt x="141779" y="15910"/>
                  </a:lnTo>
                  <a:cubicBezTo>
                    <a:pt x="141766" y="15910"/>
                    <a:pt x="141752" y="15911"/>
                    <a:pt x="141739" y="15911"/>
                  </a:cubicBezTo>
                  <a:cubicBezTo>
                    <a:pt x="141405" y="15911"/>
                    <a:pt x="141083" y="15712"/>
                    <a:pt x="140742" y="15712"/>
                  </a:cubicBezTo>
                  <a:cubicBezTo>
                    <a:pt x="140670" y="15712"/>
                    <a:pt x="140598" y="15721"/>
                    <a:pt x="140524" y="15742"/>
                  </a:cubicBezTo>
                  <a:cubicBezTo>
                    <a:pt x="140510" y="15742"/>
                    <a:pt x="140477" y="15733"/>
                    <a:pt x="140451" y="15733"/>
                  </a:cubicBezTo>
                  <a:cubicBezTo>
                    <a:pt x="140438" y="15733"/>
                    <a:pt x="140426" y="15735"/>
                    <a:pt x="140419" y="15742"/>
                  </a:cubicBezTo>
                  <a:lnTo>
                    <a:pt x="139666" y="16161"/>
                  </a:lnTo>
                  <a:cubicBezTo>
                    <a:pt x="138766" y="16035"/>
                    <a:pt x="138808" y="15658"/>
                    <a:pt x="139080" y="15638"/>
                  </a:cubicBezTo>
                  <a:cubicBezTo>
                    <a:pt x="139373" y="15617"/>
                    <a:pt x="139854" y="15533"/>
                    <a:pt x="139917" y="15491"/>
                  </a:cubicBezTo>
                  <a:cubicBezTo>
                    <a:pt x="139983" y="15451"/>
                    <a:pt x="139074" y="15437"/>
                    <a:pt x="138165" y="15437"/>
                  </a:cubicBezTo>
                  <a:cubicBezTo>
                    <a:pt x="137640" y="15437"/>
                    <a:pt x="137116" y="15442"/>
                    <a:pt x="136779" y="15449"/>
                  </a:cubicBezTo>
                  <a:cubicBezTo>
                    <a:pt x="136690" y="15453"/>
                    <a:pt x="136603" y="15455"/>
                    <a:pt x="136517" y="15455"/>
                  </a:cubicBezTo>
                  <a:cubicBezTo>
                    <a:pt x="135734" y="15455"/>
                    <a:pt x="135105" y="15297"/>
                    <a:pt x="135105" y="15240"/>
                  </a:cubicBezTo>
                  <a:cubicBezTo>
                    <a:pt x="135105" y="15198"/>
                    <a:pt x="135837" y="15114"/>
                    <a:pt x="136109" y="15114"/>
                  </a:cubicBezTo>
                  <a:cubicBezTo>
                    <a:pt x="136343" y="15114"/>
                    <a:pt x="136888" y="14987"/>
                    <a:pt x="137044" y="14987"/>
                  </a:cubicBezTo>
                  <a:cubicBezTo>
                    <a:pt x="137055" y="14987"/>
                    <a:pt x="137065" y="14988"/>
                    <a:pt x="137072" y="14989"/>
                  </a:cubicBezTo>
                  <a:cubicBezTo>
                    <a:pt x="137124" y="14998"/>
                    <a:pt x="137215" y="15003"/>
                    <a:pt x="137324" y="15003"/>
                  </a:cubicBezTo>
                  <a:cubicBezTo>
                    <a:pt x="137477" y="15003"/>
                    <a:pt x="137665" y="14993"/>
                    <a:pt x="137825" y="14968"/>
                  </a:cubicBezTo>
                  <a:lnTo>
                    <a:pt x="137804" y="14570"/>
                  </a:lnTo>
                  <a:lnTo>
                    <a:pt x="137804" y="14466"/>
                  </a:lnTo>
                  <a:cubicBezTo>
                    <a:pt x="138139" y="14340"/>
                    <a:pt x="138139" y="14131"/>
                    <a:pt x="138076" y="14089"/>
                  </a:cubicBezTo>
                  <a:cubicBezTo>
                    <a:pt x="137992" y="14068"/>
                    <a:pt x="137971" y="13880"/>
                    <a:pt x="137992" y="13838"/>
                  </a:cubicBezTo>
                  <a:cubicBezTo>
                    <a:pt x="138001" y="13801"/>
                    <a:pt x="138127" y="13785"/>
                    <a:pt x="138281" y="13785"/>
                  </a:cubicBezTo>
                  <a:cubicBezTo>
                    <a:pt x="138479" y="13785"/>
                    <a:pt x="138723" y="13812"/>
                    <a:pt x="138829" y="13859"/>
                  </a:cubicBezTo>
                  <a:cubicBezTo>
                    <a:pt x="138885" y="13881"/>
                    <a:pt x="138939" y="13890"/>
                    <a:pt x="138988" y="13890"/>
                  </a:cubicBezTo>
                  <a:cubicBezTo>
                    <a:pt x="139126" y="13890"/>
                    <a:pt x="139232" y="13821"/>
                    <a:pt x="139248" y="13775"/>
                  </a:cubicBezTo>
                  <a:cubicBezTo>
                    <a:pt x="139255" y="13761"/>
                    <a:pt x="139430" y="13754"/>
                    <a:pt x="139677" y="13754"/>
                  </a:cubicBezTo>
                  <a:cubicBezTo>
                    <a:pt x="140127" y="13754"/>
                    <a:pt x="140814" y="13777"/>
                    <a:pt x="141152" y="13817"/>
                  </a:cubicBezTo>
                  <a:cubicBezTo>
                    <a:pt x="141675" y="13859"/>
                    <a:pt x="142093" y="14026"/>
                    <a:pt x="142093" y="14068"/>
                  </a:cubicBezTo>
                  <a:cubicBezTo>
                    <a:pt x="142093" y="14131"/>
                    <a:pt x="141884" y="14257"/>
                    <a:pt x="141779" y="14278"/>
                  </a:cubicBezTo>
                  <a:cubicBezTo>
                    <a:pt x="141675" y="14340"/>
                    <a:pt x="142114" y="14487"/>
                    <a:pt x="142742" y="14654"/>
                  </a:cubicBezTo>
                  <a:lnTo>
                    <a:pt x="143307" y="14591"/>
                  </a:lnTo>
                  <a:lnTo>
                    <a:pt x="143683" y="14550"/>
                  </a:lnTo>
                  <a:cubicBezTo>
                    <a:pt x="144144" y="14654"/>
                    <a:pt x="145148" y="14905"/>
                    <a:pt x="145420" y="14905"/>
                  </a:cubicBezTo>
                  <a:cubicBezTo>
                    <a:pt x="145671" y="14905"/>
                    <a:pt x="146152" y="14717"/>
                    <a:pt x="146487" y="14508"/>
                  </a:cubicBezTo>
                  <a:lnTo>
                    <a:pt x="146759" y="14382"/>
                  </a:lnTo>
                  <a:lnTo>
                    <a:pt x="146989" y="14257"/>
                  </a:lnTo>
                  <a:cubicBezTo>
                    <a:pt x="147167" y="14186"/>
                    <a:pt x="147284" y="14161"/>
                    <a:pt x="147345" y="14161"/>
                  </a:cubicBezTo>
                  <a:cubicBezTo>
                    <a:pt x="147392" y="14161"/>
                    <a:pt x="147405" y="14176"/>
                    <a:pt x="147387" y="14194"/>
                  </a:cubicBezTo>
                  <a:cubicBezTo>
                    <a:pt x="147345" y="14257"/>
                    <a:pt x="147701" y="14487"/>
                    <a:pt x="147826" y="14550"/>
                  </a:cubicBezTo>
                  <a:cubicBezTo>
                    <a:pt x="147863" y="14568"/>
                    <a:pt x="147921" y="14576"/>
                    <a:pt x="147988" y="14576"/>
                  </a:cubicBezTo>
                  <a:cubicBezTo>
                    <a:pt x="148149" y="14576"/>
                    <a:pt x="148359" y="14531"/>
                    <a:pt x="148433" y="14487"/>
                  </a:cubicBezTo>
                  <a:cubicBezTo>
                    <a:pt x="148496" y="14445"/>
                    <a:pt x="148580" y="14298"/>
                    <a:pt x="148580" y="14257"/>
                  </a:cubicBezTo>
                  <a:cubicBezTo>
                    <a:pt x="148580" y="14194"/>
                    <a:pt x="148287" y="14131"/>
                    <a:pt x="148161" y="14089"/>
                  </a:cubicBezTo>
                  <a:cubicBezTo>
                    <a:pt x="148060" y="14069"/>
                    <a:pt x="148348" y="13816"/>
                    <a:pt x="148519" y="13816"/>
                  </a:cubicBezTo>
                  <a:cubicBezTo>
                    <a:pt x="148525" y="13816"/>
                    <a:pt x="148531" y="13816"/>
                    <a:pt x="148538" y="13817"/>
                  </a:cubicBezTo>
                  <a:cubicBezTo>
                    <a:pt x="148705" y="13817"/>
                    <a:pt x="149333" y="13964"/>
                    <a:pt x="149940" y="14131"/>
                  </a:cubicBezTo>
                  <a:lnTo>
                    <a:pt x="150463" y="13775"/>
                  </a:lnTo>
                  <a:lnTo>
                    <a:pt x="150525" y="13754"/>
                  </a:lnTo>
                  <a:cubicBezTo>
                    <a:pt x="150527" y="13754"/>
                    <a:pt x="150529" y="13753"/>
                    <a:pt x="150532" y="13753"/>
                  </a:cubicBezTo>
                  <a:cubicBezTo>
                    <a:pt x="150585" y="13753"/>
                    <a:pt x="150780" y="13968"/>
                    <a:pt x="150860" y="14068"/>
                  </a:cubicBezTo>
                  <a:cubicBezTo>
                    <a:pt x="150871" y="14090"/>
                    <a:pt x="150900" y="14099"/>
                    <a:pt x="150937" y="14099"/>
                  </a:cubicBezTo>
                  <a:cubicBezTo>
                    <a:pt x="151041" y="14099"/>
                    <a:pt x="151212" y="14031"/>
                    <a:pt x="151258" y="13985"/>
                  </a:cubicBezTo>
                  <a:cubicBezTo>
                    <a:pt x="151300" y="13943"/>
                    <a:pt x="151948" y="13775"/>
                    <a:pt x="152157" y="13733"/>
                  </a:cubicBezTo>
                  <a:cubicBezTo>
                    <a:pt x="152164" y="13733"/>
                    <a:pt x="152171" y="13732"/>
                    <a:pt x="152177" y="13732"/>
                  </a:cubicBezTo>
                  <a:cubicBezTo>
                    <a:pt x="152379" y="13732"/>
                    <a:pt x="152555" y="14031"/>
                    <a:pt x="152555" y="14173"/>
                  </a:cubicBezTo>
                  <a:cubicBezTo>
                    <a:pt x="152555" y="14272"/>
                    <a:pt x="152688" y="14298"/>
                    <a:pt x="152809" y="14298"/>
                  </a:cubicBezTo>
                  <a:cubicBezTo>
                    <a:pt x="152892" y="14298"/>
                    <a:pt x="152969" y="14286"/>
                    <a:pt x="152994" y="14278"/>
                  </a:cubicBezTo>
                  <a:cubicBezTo>
                    <a:pt x="153002" y="14276"/>
                    <a:pt x="153011" y="14275"/>
                    <a:pt x="153022" y="14275"/>
                  </a:cubicBezTo>
                  <a:cubicBezTo>
                    <a:pt x="153133" y="14275"/>
                    <a:pt x="153399" y="14363"/>
                    <a:pt x="153476" y="14382"/>
                  </a:cubicBezTo>
                  <a:cubicBezTo>
                    <a:pt x="153559" y="14403"/>
                    <a:pt x="153476" y="14591"/>
                    <a:pt x="153455" y="14654"/>
                  </a:cubicBezTo>
                  <a:cubicBezTo>
                    <a:pt x="153413" y="14696"/>
                    <a:pt x="153810" y="14717"/>
                    <a:pt x="153936" y="14717"/>
                  </a:cubicBezTo>
                  <a:cubicBezTo>
                    <a:pt x="154082" y="14717"/>
                    <a:pt x="154334" y="14508"/>
                    <a:pt x="154417" y="14403"/>
                  </a:cubicBezTo>
                  <a:cubicBezTo>
                    <a:pt x="154501" y="14298"/>
                    <a:pt x="154082" y="14173"/>
                    <a:pt x="153936" y="14173"/>
                  </a:cubicBezTo>
                  <a:cubicBezTo>
                    <a:pt x="153810" y="14173"/>
                    <a:pt x="153559" y="13880"/>
                    <a:pt x="153497" y="13754"/>
                  </a:cubicBezTo>
                  <a:cubicBezTo>
                    <a:pt x="153491" y="13740"/>
                    <a:pt x="153509" y="13734"/>
                    <a:pt x="153546" y="13734"/>
                  </a:cubicBezTo>
                  <a:cubicBezTo>
                    <a:pt x="153782" y="13734"/>
                    <a:pt x="154793" y="13990"/>
                    <a:pt x="155191" y="14026"/>
                  </a:cubicBezTo>
                  <a:cubicBezTo>
                    <a:pt x="155216" y="14028"/>
                    <a:pt x="155242" y="14028"/>
                    <a:pt x="155267" y="14028"/>
                  </a:cubicBezTo>
                  <a:cubicBezTo>
                    <a:pt x="155724" y="14028"/>
                    <a:pt x="156177" y="13855"/>
                    <a:pt x="156217" y="13775"/>
                  </a:cubicBezTo>
                  <a:cubicBezTo>
                    <a:pt x="156279" y="13713"/>
                    <a:pt x="156133" y="13524"/>
                    <a:pt x="156091" y="13461"/>
                  </a:cubicBezTo>
                  <a:cubicBezTo>
                    <a:pt x="156007" y="13420"/>
                    <a:pt x="155359" y="13399"/>
                    <a:pt x="155129" y="13399"/>
                  </a:cubicBezTo>
                  <a:cubicBezTo>
                    <a:pt x="154857" y="13399"/>
                    <a:pt x="154606" y="13210"/>
                    <a:pt x="154564" y="13127"/>
                  </a:cubicBezTo>
                  <a:cubicBezTo>
                    <a:pt x="154543" y="13085"/>
                    <a:pt x="154250" y="13022"/>
                    <a:pt x="154187" y="13022"/>
                  </a:cubicBezTo>
                  <a:cubicBezTo>
                    <a:pt x="154103" y="13022"/>
                    <a:pt x="153978" y="12876"/>
                    <a:pt x="153936" y="12813"/>
                  </a:cubicBezTo>
                  <a:cubicBezTo>
                    <a:pt x="153915" y="12771"/>
                    <a:pt x="153141" y="12771"/>
                    <a:pt x="152848" y="12771"/>
                  </a:cubicBezTo>
                  <a:cubicBezTo>
                    <a:pt x="152555" y="12771"/>
                    <a:pt x="152304" y="12938"/>
                    <a:pt x="152304" y="13001"/>
                  </a:cubicBezTo>
                  <a:cubicBezTo>
                    <a:pt x="152304" y="13043"/>
                    <a:pt x="151739" y="13106"/>
                    <a:pt x="151572" y="13106"/>
                  </a:cubicBezTo>
                  <a:cubicBezTo>
                    <a:pt x="151362" y="13106"/>
                    <a:pt x="150777" y="12876"/>
                    <a:pt x="150630" y="12771"/>
                  </a:cubicBezTo>
                  <a:cubicBezTo>
                    <a:pt x="150442" y="12666"/>
                    <a:pt x="150630" y="12290"/>
                    <a:pt x="150735" y="12185"/>
                  </a:cubicBezTo>
                  <a:cubicBezTo>
                    <a:pt x="150839" y="12081"/>
                    <a:pt x="150777" y="11871"/>
                    <a:pt x="150693" y="11829"/>
                  </a:cubicBezTo>
                  <a:cubicBezTo>
                    <a:pt x="150630" y="11767"/>
                    <a:pt x="150902" y="11641"/>
                    <a:pt x="151049" y="11620"/>
                  </a:cubicBezTo>
                  <a:cubicBezTo>
                    <a:pt x="151161" y="11588"/>
                    <a:pt x="150866" y="11482"/>
                    <a:pt x="150638" y="11482"/>
                  </a:cubicBezTo>
                  <a:cubicBezTo>
                    <a:pt x="150569" y="11482"/>
                    <a:pt x="150506" y="11491"/>
                    <a:pt x="150463" y="11516"/>
                  </a:cubicBezTo>
                  <a:cubicBezTo>
                    <a:pt x="150375" y="11564"/>
                    <a:pt x="150251" y="11581"/>
                    <a:pt x="150137" y="11581"/>
                  </a:cubicBezTo>
                  <a:cubicBezTo>
                    <a:pt x="150007" y="11581"/>
                    <a:pt x="149889" y="11559"/>
                    <a:pt x="149856" y="11537"/>
                  </a:cubicBezTo>
                  <a:cubicBezTo>
                    <a:pt x="149853" y="11535"/>
                    <a:pt x="149850" y="11535"/>
                    <a:pt x="149846" y="11535"/>
                  </a:cubicBezTo>
                  <a:cubicBezTo>
                    <a:pt x="149778" y="11535"/>
                    <a:pt x="149495" y="11687"/>
                    <a:pt x="149416" y="11746"/>
                  </a:cubicBezTo>
                  <a:cubicBezTo>
                    <a:pt x="149375" y="11767"/>
                    <a:pt x="149260" y="11777"/>
                    <a:pt x="149105" y="11777"/>
                  </a:cubicBezTo>
                  <a:cubicBezTo>
                    <a:pt x="148951" y="11777"/>
                    <a:pt x="148757" y="11767"/>
                    <a:pt x="148559" y="11746"/>
                  </a:cubicBezTo>
                  <a:lnTo>
                    <a:pt x="148245" y="11725"/>
                  </a:lnTo>
                  <a:lnTo>
                    <a:pt x="147931" y="11683"/>
                  </a:lnTo>
                  <a:cubicBezTo>
                    <a:pt x="147596" y="11725"/>
                    <a:pt x="146885" y="11725"/>
                    <a:pt x="146717" y="11725"/>
                  </a:cubicBezTo>
                  <a:cubicBezTo>
                    <a:pt x="146571" y="11725"/>
                    <a:pt x="146906" y="11432"/>
                    <a:pt x="147094" y="11348"/>
                  </a:cubicBezTo>
                  <a:cubicBezTo>
                    <a:pt x="147282" y="11265"/>
                    <a:pt x="147178" y="11160"/>
                    <a:pt x="146864" y="11097"/>
                  </a:cubicBezTo>
                  <a:lnTo>
                    <a:pt x="146592" y="10993"/>
                  </a:lnTo>
                  <a:lnTo>
                    <a:pt x="146487" y="10951"/>
                  </a:lnTo>
                  <a:cubicBezTo>
                    <a:pt x="146383" y="10804"/>
                    <a:pt x="146968" y="10637"/>
                    <a:pt x="147136" y="10637"/>
                  </a:cubicBezTo>
                  <a:cubicBezTo>
                    <a:pt x="147303" y="10637"/>
                    <a:pt x="148015" y="10888"/>
                    <a:pt x="148182" y="10951"/>
                  </a:cubicBezTo>
                  <a:cubicBezTo>
                    <a:pt x="148370" y="11055"/>
                    <a:pt x="148161" y="11160"/>
                    <a:pt x="148056" y="11202"/>
                  </a:cubicBezTo>
                  <a:cubicBezTo>
                    <a:pt x="147952" y="11202"/>
                    <a:pt x="147868" y="11348"/>
                    <a:pt x="147868" y="11411"/>
                  </a:cubicBezTo>
                  <a:cubicBezTo>
                    <a:pt x="147868" y="11443"/>
                    <a:pt x="148407" y="11558"/>
                    <a:pt x="148805" y="11558"/>
                  </a:cubicBezTo>
                  <a:cubicBezTo>
                    <a:pt x="148933" y="11558"/>
                    <a:pt x="149047" y="11546"/>
                    <a:pt x="149124" y="11516"/>
                  </a:cubicBezTo>
                  <a:cubicBezTo>
                    <a:pt x="149437" y="11369"/>
                    <a:pt x="150651" y="11034"/>
                    <a:pt x="150986" y="10951"/>
                  </a:cubicBezTo>
                  <a:cubicBezTo>
                    <a:pt x="151043" y="10941"/>
                    <a:pt x="151103" y="10937"/>
                    <a:pt x="151163" y="10937"/>
                  </a:cubicBezTo>
                  <a:cubicBezTo>
                    <a:pt x="151499" y="10937"/>
                    <a:pt x="151853" y="11068"/>
                    <a:pt x="151906" y="11139"/>
                  </a:cubicBezTo>
                  <a:cubicBezTo>
                    <a:pt x="151948" y="11223"/>
                    <a:pt x="152513" y="11306"/>
                    <a:pt x="153141" y="11327"/>
                  </a:cubicBezTo>
                  <a:lnTo>
                    <a:pt x="153622" y="11223"/>
                  </a:lnTo>
                  <a:cubicBezTo>
                    <a:pt x="153915" y="11184"/>
                    <a:pt x="154190" y="11053"/>
                    <a:pt x="154498" y="11053"/>
                  </a:cubicBezTo>
                  <a:cubicBezTo>
                    <a:pt x="154520" y="11053"/>
                    <a:pt x="154542" y="11054"/>
                    <a:pt x="154564" y="11055"/>
                  </a:cubicBezTo>
                  <a:lnTo>
                    <a:pt x="154606" y="11055"/>
                  </a:lnTo>
                  <a:cubicBezTo>
                    <a:pt x="154626" y="11139"/>
                    <a:pt x="154334" y="11244"/>
                    <a:pt x="154229" y="11265"/>
                  </a:cubicBezTo>
                  <a:cubicBezTo>
                    <a:pt x="154124" y="11306"/>
                    <a:pt x="154082" y="11453"/>
                    <a:pt x="154082" y="11474"/>
                  </a:cubicBezTo>
                  <a:cubicBezTo>
                    <a:pt x="154082" y="11516"/>
                    <a:pt x="154354" y="11767"/>
                    <a:pt x="154459" y="11788"/>
                  </a:cubicBezTo>
                  <a:cubicBezTo>
                    <a:pt x="154606" y="11788"/>
                    <a:pt x="154878" y="11871"/>
                    <a:pt x="154982" y="11913"/>
                  </a:cubicBezTo>
                  <a:cubicBezTo>
                    <a:pt x="155087" y="11934"/>
                    <a:pt x="155924" y="12269"/>
                    <a:pt x="156279" y="12269"/>
                  </a:cubicBezTo>
                  <a:cubicBezTo>
                    <a:pt x="156614" y="12269"/>
                    <a:pt x="156803" y="12164"/>
                    <a:pt x="156698" y="12039"/>
                  </a:cubicBezTo>
                  <a:lnTo>
                    <a:pt x="156614" y="11955"/>
                  </a:lnTo>
                  <a:lnTo>
                    <a:pt x="156510" y="11871"/>
                  </a:lnTo>
                  <a:cubicBezTo>
                    <a:pt x="156300" y="11725"/>
                    <a:pt x="156928" y="11599"/>
                    <a:pt x="157158" y="11599"/>
                  </a:cubicBezTo>
                  <a:cubicBezTo>
                    <a:pt x="157388" y="11599"/>
                    <a:pt x="157577" y="11202"/>
                    <a:pt x="157577" y="11076"/>
                  </a:cubicBezTo>
                  <a:cubicBezTo>
                    <a:pt x="157577" y="10972"/>
                    <a:pt x="158016" y="10804"/>
                    <a:pt x="158183" y="10783"/>
                  </a:cubicBezTo>
                  <a:cubicBezTo>
                    <a:pt x="158330" y="10783"/>
                    <a:pt x="158267" y="10386"/>
                    <a:pt x="158183" y="10260"/>
                  </a:cubicBezTo>
                  <a:cubicBezTo>
                    <a:pt x="158161" y="10226"/>
                    <a:pt x="158112" y="10212"/>
                    <a:pt x="158051" y="10212"/>
                  </a:cubicBezTo>
                  <a:cubicBezTo>
                    <a:pt x="157885" y="10212"/>
                    <a:pt x="157626" y="10315"/>
                    <a:pt x="157535" y="10407"/>
                  </a:cubicBezTo>
                  <a:cubicBezTo>
                    <a:pt x="157412" y="10530"/>
                    <a:pt x="157096" y="10579"/>
                    <a:pt x="156787" y="10579"/>
                  </a:cubicBezTo>
                  <a:cubicBezTo>
                    <a:pt x="156728" y="10579"/>
                    <a:pt x="156671" y="10577"/>
                    <a:pt x="156614" y="10574"/>
                  </a:cubicBezTo>
                  <a:lnTo>
                    <a:pt x="156426" y="10700"/>
                  </a:lnTo>
                  <a:cubicBezTo>
                    <a:pt x="156344" y="10760"/>
                    <a:pt x="156270" y="10781"/>
                    <a:pt x="156201" y="10781"/>
                  </a:cubicBezTo>
                  <a:cubicBezTo>
                    <a:pt x="156031" y="10781"/>
                    <a:pt x="155890" y="10650"/>
                    <a:pt x="155722" y="10650"/>
                  </a:cubicBezTo>
                  <a:cubicBezTo>
                    <a:pt x="155699" y="10650"/>
                    <a:pt x="155676" y="10652"/>
                    <a:pt x="155652" y="10658"/>
                  </a:cubicBezTo>
                  <a:cubicBezTo>
                    <a:pt x="155521" y="10684"/>
                    <a:pt x="155384" y="10692"/>
                    <a:pt x="155244" y="10692"/>
                  </a:cubicBezTo>
                  <a:cubicBezTo>
                    <a:pt x="155034" y="10692"/>
                    <a:pt x="154818" y="10674"/>
                    <a:pt x="154610" y="10674"/>
                  </a:cubicBezTo>
                  <a:cubicBezTo>
                    <a:pt x="154401" y="10674"/>
                    <a:pt x="154200" y="10692"/>
                    <a:pt x="154020" y="10762"/>
                  </a:cubicBezTo>
                  <a:lnTo>
                    <a:pt x="153476" y="10972"/>
                  </a:lnTo>
                  <a:cubicBezTo>
                    <a:pt x="152932" y="10972"/>
                    <a:pt x="152304" y="10595"/>
                    <a:pt x="152241" y="10490"/>
                  </a:cubicBezTo>
                  <a:cubicBezTo>
                    <a:pt x="152199" y="10386"/>
                    <a:pt x="152471" y="10156"/>
                    <a:pt x="152576" y="10093"/>
                  </a:cubicBezTo>
                  <a:cubicBezTo>
                    <a:pt x="152681" y="10051"/>
                    <a:pt x="152722" y="9946"/>
                    <a:pt x="152660" y="9863"/>
                  </a:cubicBezTo>
                  <a:cubicBezTo>
                    <a:pt x="152635" y="9814"/>
                    <a:pt x="152435" y="9780"/>
                    <a:pt x="152157" y="9780"/>
                  </a:cubicBezTo>
                  <a:cubicBezTo>
                    <a:pt x="151956" y="9780"/>
                    <a:pt x="151713" y="9798"/>
                    <a:pt x="151467" y="9842"/>
                  </a:cubicBezTo>
                  <a:lnTo>
                    <a:pt x="151174" y="10114"/>
                  </a:lnTo>
                  <a:lnTo>
                    <a:pt x="151153" y="10156"/>
                  </a:lnTo>
                  <a:cubicBezTo>
                    <a:pt x="151049" y="10114"/>
                    <a:pt x="151111" y="9779"/>
                    <a:pt x="151174" y="9674"/>
                  </a:cubicBezTo>
                  <a:cubicBezTo>
                    <a:pt x="151216" y="9570"/>
                    <a:pt x="151739" y="9444"/>
                    <a:pt x="151927" y="9423"/>
                  </a:cubicBezTo>
                  <a:cubicBezTo>
                    <a:pt x="152116" y="9381"/>
                    <a:pt x="152262" y="9109"/>
                    <a:pt x="152262" y="9026"/>
                  </a:cubicBezTo>
                  <a:cubicBezTo>
                    <a:pt x="152262" y="9015"/>
                    <a:pt x="152267" y="9011"/>
                    <a:pt x="152275" y="9011"/>
                  </a:cubicBezTo>
                  <a:cubicBezTo>
                    <a:pt x="152337" y="9011"/>
                    <a:pt x="152599" y="9245"/>
                    <a:pt x="152764" y="9319"/>
                  </a:cubicBezTo>
                  <a:cubicBezTo>
                    <a:pt x="152932" y="9381"/>
                    <a:pt x="153371" y="9549"/>
                    <a:pt x="153727" y="9674"/>
                  </a:cubicBezTo>
                  <a:lnTo>
                    <a:pt x="153999" y="9800"/>
                  </a:lnTo>
                  <a:lnTo>
                    <a:pt x="154292" y="9967"/>
                  </a:lnTo>
                  <a:cubicBezTo>
                    <a:pt x="154668" y="10072"/>
                    <a:pt x="154668" y="10302"/>
                    <a:pt x="154564" y="10365"/>
                  </a:cubicBezTo>
                  <a:cubicBezTo>
                    <a:pt x="154459" y="10407"/>
                    <a:pt x="155610" y="10407"/>
                    <a:pt x="156007" y="10407"/>
                  </a:cubicBezTo>
                  <a:cubicBezTo>
                    <a:pt x="156405" y="10407"/>
                    <a:pt x="156865" y="9842"/>
                    <a:pt x="156656" y="9695"/>
                  </a:cubicBezTo>
                  <a:cubicBezTo>
                    <a:pt x="156490" y="9579"/>
                    <a:pt x="156853" y="9515"/>
                    <a:pt x="157146" y="9515"/>
                  </a:cubicBezTo>
                  <a:cubicBezTo>
                    <a:pt x="157221" y="9515"/>
                    <a:pt x="157291" y="9519"/>
                    <a:pt x="157347" y="9528"/>
                  </a:cubicBezTo>
                  <a:cubicBezTo>
                    <a:pt x="157408" y="9533"/>
                    <a:pt x="157488" y="9536"/>
                    <a:pt x="157577" y="9536"/>
                  </a:cubicBezTo>
                  <a:cubicBezTo>
                    <a:pt x="157820" y="9536"/>
                    <a:pt x="158131" y="9517"/>
                    <a:pt x="158330" y="9486"/>
                  </a:cubicBezTo>
                  <a:lnTo>
                    <a:pt x="158602" y="9444"/>
                  </a:lnTo>
                  <a:cubicBezTo>
                    <a:pt x="158707" y="9423"/>
                    <a:pt x="158811" y="9340"/>
                    <a:pt x="158916" y="9256"/>
                  </a:cubicBezTo>
                  <a:lnTo>
                    <a:pt x="158937" y="9235"/>
                  </a:lnTo>
                  <a:cubicBezTo>
                    <a:pt x="158958" y="9172"/>
                    <a:pt x="158895" y="9068"/>
                    <a:pt x="158853" y="9047"/>
                  </a:cubicBezTo>
                  <a:cubicBezTo>
                    <a:pt x="158832" y="9026"/>
                    <a:pt x="158916" y="8858"/>
                    <a:pt x="158958" y="8796"/>
                  </a:cubicBezTo>
                  <a:cubicBezTo>
                    <a:pt x="158978" y="8769"/>
                    <a:pt x="158918" y="8759"/>
                    <a:pt x="158821" y="8759"/>
                  </a:cubicBezTo>
                  <a:cubicBezTo>
                    <a:pt x="158614" y="8759"/>
                    <a:pt x="158235" y="8802"/>
                    <a:pt x="158079" y="8816"/>
                  </a:cubicBezTo>
                  <a:cubicBezTo>
                    <a:pt x="158067" y="8818"/>
                    <a:pt x="158054" y="8818"/>
                    <a:pt x="158041" y="8818"/>
                  </a:cubicBezTo>
                  <a:cubicBezTo>
                    <a:pt x="157795" y="8818"/>
                    <a:pt x="157318" y="8646"/>
                    <a:pt x="157179" y="8586"/>
                  </a:cubicBezTo>
                  <a:cubicBezTo>
                    <a:pt x="157054" y="8503"/>
                    <a:pt x="156928" y="8293"/>
                    <a:pt x="156928" y="8210"/>
                  </a:cubicBezTo>
                  <a:cubicBezTo>
                    <a:pt x="156928" y="8126"/>
                    <a:pt x="156384" y="7854"/>
                    <a:pt x="156175" y="7770"/>
                  </a:cubicBezTo>
                  <a:cubicBezTo>
                    <a:pt x="156141" y="7757"/>
                    <a:pt x="156078" y="7751"/>
                    <a:pt x="155996" y="7751"/>
                  </a:cubicBezTo>
                  <a:cubicBezTo>
                    <a:pt x="155718" y="7751"/>
                    <a:pt x="155214" y="7812"/>
                    <a:pt x="154809" y="7812"/>
                  </a:cubicBezTo>
                  <a:cubicBezTo>
                    <a:pt x="154604" y="7812"/>
                    <a:pt x="154424" y="7796"/>
                    <a:pt x="154313" y="7749"/>
                  </a:cubicBezTo>
                  <a:cubicBezTo>
                    <a:pt x="153915" y="7540"/>
                    <a:pt x="153999" y="7184"/>
                    <a:pt x="154145" y="7143"/>
                  </a:cubicBezTo>
                  <a:cubicBezTo>
                    <a:pt x="154313" y="7059"/>
                    <a:pt x="153413" y="6661"/>
                    <a:pt x="153057" y="6536"/>
                  </a:cubicBezTo>
                  <a:cubicBezTo>
                    <a:pt x="152681" y="6410"/>
                    <a:pt x="152429" y="6201"/>
                    <a:pt x="152450" y="6138"/>
                  </a:cubicBezTo>
                  <a:cubicBezTo>
                    <a:pt x="152471" y="6096"/>
                    <a:pt x="151300" y="5762"/>
                    <a:pt x="150860" y="5615"/>
                  </a:cubicBezTo>
                  <a:cubicBezTo>
                    <a:pt x="150421" y="5511"/>
                    <a:pt x="150463" y="5343"/>
                    <a:pt x="150986" y="5259"/>
                  </a:cubicBezTo>
                  <a:lnTo>
                    <a:pt x="151509" y="5448"/>
                  </a:lnTo>
                  <a:cubicBezTo>
                    <a:pt x="152004" y="5635"/>
                    <a:pt x="152498" y="5837"/>
                    <a:pt x="153038" y="5837"/>
                  </a:cubicBezTo>
                  <a:cubicBezTo>
                    <a:pt x="153161" y="5837"/>
                    <a:pt x="153285" y="5827"/>
                    <a:pt x="153413" y="5803"/>
                  </a:cubicBezTo>
                  <a:lnTo>
                    <a:pt x="153476" y="5803"/>
                  </a:lnTo>
                  <a:cubicBezTo>
                    <a:pt x="153559" y="5866"/>
                    <a:pt x="153517" y="6117"/>
                    <a:pt x="153476" y="6201"/>
                  </a:cubicBezTo>
                  <a:cubicBezTo>
                    <a:pt x="153413" y="6306"/>
                    <a:pt x="153831" y="6536"/>
                    <a:pt x="154020" y="6599"/>
                  </a:cubicBezTo>
                  <a:cubicBezTo>
                    <a:pt x="154051" y="6609"/>
                    <a:pt x="154088" y="6614"/>
                    <a:pt x="154127" y="6614"/>
                  </a:cubicBezTo>
                  <a:cubicBezTo>
                    <a:pt x="154321" y="6614"/>
                    <a:pt x="154581" y="6501"/>
                    <a:pt x="154668" y="6431"/>
                  </a:cubicBezTo>
                  <a:cubicBezTo>
                    <a:pt x="154691" y="6413"/>
                    <a:pt x="154721" y="6406"/>
                    <a:pt x="154757" y="6406"/>
                  </a:cubicBezTo>
                  <a:cubicBezTo>
                    <a:pt x="154887" y="6406"/>
                    <a:pt x="155079" y="6507"/>
                    <a:pt x="155129" y="6557"/>
                  </a:cubicBezTo>
                  <a:cubicBezTo>
                    <a:pt x="155170" y="6640"/>
                    <a:pt x="154940" y="6745"/>
                    <a:pt x="154815" y="6766"/>
                  </a:cubicBezTo>
                  <a:cubicBezTo>
                    <a:pt x="154647" y="6808"/>
                    <a:pt x="154982" y="6954"/>
                    <a:pt x="155129" y="6975"/>
                  </a:cubicBezTo>
                  <a:cubicBezTo>
                    <a:pt x="155145" y="6983"/>
                    <a:pt x="155173" y="6987"/>
                    <a:pt x="155211" y="6987"/>
                  </a:cubicBezTo>
                  <a:cubicBezTo>
                    <a:pt x="155445" y="6987"/>
                    <a:pt x="156036" y="6848"/>
                    <a:pt x="156299" y="6848"/>
                  </a:cubicBezTo>
                  <a:cubicBezTo>
                    <a:pt x="156315" y="6848"/>
                    <a:pt x="156329" y="6849"/>
                    <a:pt x="156342" y="6850"/>
                  </a:cubicBezTo>
                  <a:cubicBezTo>
                    <a:pt x="156635" y="6871"/>
                    <a:pt x="157263" y="7247"/>
                    <a:pt x="157451" y="7352"/>
                  </a:cubicBezTo>
                  <a:cubicBezTo>
                    <a:pt x="157608" y="7439"/>
                    <a:pt x="157750" y="7483"/>
                    <a:pt x="157818" y="7483"/>
                  </a:cubicBezTo>
                  <a:cubicBezTo>
                    <a:pt x="157831" y="7483"/>
                    <a:pt x="157842" y="7481"/>
                    <a:pt x="157849" y="7477"/>
                  </a:cubicBezTo>
                  <a:cubicBezTo>
                    <a:pt x="157854" y="7472"/>
                    <a:pt x="157874" y="7469"/>
                    <a:pt x="157904" y="7469"/>
                  </a:cubicBezTo>
                  <a:cubicBezTo>
                    <a:pt x="157996" y="7469"/>
                    <a:pt x="158189" y="7493"/>
                    <a:pt x="158393" y="7540"/>
                  </a:cubicBezTo>
                  <a:lnTo>
                    <a:pt x="158623" y="7603"/>
                  </a:lnTo>
                  <a:lnTo>
                    <a:pt x="158727" y="7645"/>
                  </a:lnTo>
                  <a:cubicBezTo>
                    <a:pt x="158832" y="7749"/>
                    <a:pt x="158393" y="8210"/>
                    <a:pt x="158183" y="8377"/>
                  </a:cubicBezTo>
                  <a:cubicBezTo>
                    <a:pt x="158075" y="8453"/>
                    <a:pt x="158186" y="8490"/>
                    <a:pt x="158444" y="8490"/>
                  </a:cubicBezTo>
                  <a:cubicBezTo>
                    <a:pt x="158683" y="8490"/>
                    <a:pt x="159048" y="8458"/>
                    <a:pt x="159481" y="8398"/>
                  </a:cubicBezTo>
                  <a:lnTo>
                    <a:pt x="160276" y="8272"/>
                  </a:lnTo>
                  <a:cubicBezTo>
                    <a:pt x="160318" y="8272"/>
                    <a:pt x="160360" y="8189"/>
                    <a:pt x="160401" y="8126"/>
                  </a:cubicBezTo>
                  <a:lnTo>
                    <a:pt x="160422" y="8105"/>
                  </a:lnTo>
                  <a:cubicBezTo>
                    <a:pt x="160464" y="8063"/>
                    <a:pt x="160380" y="7959"/>
                    <a:pt x="160360" y="7896"/>
                  </a:cubicBezTo>
                  <a:cubicBezTo>
                    <a:pt x="160318" y="7854"/>
                    <a:pt x="160506" y="7791"/>
                    <a:pt x="160736" y="7749"/>
                  </a:cubicBezTo>
                  <a:lnTo>
                    <a:pt x="160904" y="7666"/>
                  </a:lnTo>
                  <a:lnTo>
                    <a:pt x="161050" y="7582"/>
                  </a:lnTo>
                  <a:cubicBezTo>
                    <a:pt x="161154" y="7504"/>
                    <a:pt x="161307" y="7482"/>
                    <a:pt x="161417" y="7482"/>
                  </a:cubicBezTo>
                  <a:cubicBezTo>
                    <a:pt x="161485" y="7482"/>
                    <a:pt x="161536" y="7490"/>
                    <a:pt x="161552" y="7498"/>
                  </a:cubicBezTo>
                  <a:cubicBezTo>
                    <a:pt x="161554" y="7501"/>
                    <a:pt x="161557" y="7502"/>
                    <a:pt x="161561" y="7502"/>
                  </a:cubicBezTo>
                  <a:cubicBezTo>
                    <a:pt x="161650" y="7502"/>
                    <a:pt x="162111" y="6744"/>
                    <a:pt x="162494" y="6724"/>
                  </a:cubicBezTo>
                  <a:cubicBezTo>
                    <a:pt x="162891" y="6703"/>
                    <a:pt x="162473" y="6515"/>
                    <a:pt x="162201" y="6452"/>
                  </a:cubicBezTo>
                  <a:cubicBezTo>
                    <a:pt x="161950" y="6410"/>
                    <a:pt x="161866" y="6180"/>
                    <a:pt x="161929" y="6096"/>
                  </a:cubicBezTo>
                  <a:cubicBezTo>
                    <a:pt x="161971" y="6013"/>
                    <a:pt x="161887" y="5824"/>
                    <a:pt x="161720" y="5699"/>
                  </a:cubicBezTo>
                  <a:lnTo>
                    <a:pt x="161573" y="5699"/>
                  </a:lnTo>
                  <a:cubicBezTo>
                    <a:pt x="161519" y="5707"/>
                    <a:pt x="161466" y="5710"/>
                    <a:pt x="161415" y="5710"/>
                  </a:cubicBezTo>
                  <a:cubicBezTo>
                    <a:pt x="160913" y="5710"/>
                    <a:pt x="160551" y="5364"/>
                    <a:pt x="160171" y="5155"/>
                  </a:cubicBezTo>
                  <a:cubicBezTo>
                    <a:pt x="159627" y="4862"/>
                    <a:pt x="159062" y="4548"/>
                    <a:pt x="158414" y="4443"/>
                  </a:cubicBezTo>
                  <a:lnTo>
                    <a:pt x="158225" y="4422"/>
                  </a:lnTo>
                  <a:cubicBezTo>
                    <a:pt x="158058" y="4255"/>
                    <a:pt x="157430" y="4088"/>
                    <a:pt x="156844" y="4046"/>
                  </a:cubicBezTo>
                  <a:lnTo>
                    <a:pt x="156405" y="3816"/>
                  </a:lnTo>
                  <a:cubicBezTo>
                    <a:pt x="155924" y="3565"/>
                    <a:pt x="155463" y="3418"/>
                    <a:pt x="154919" y="3418"/>
                  </a:cubicBezTo>
                  <a:cubicBezTo>
                    <a:pt x="154647" y="3418"/>
                    <a:pt x="154396" y="3376"/>
                    <a:pt x="154124" y="3355"/>
                  </a:cubicBezTo>
                  <a:cubicBezTo>
                    <a:pt x="153559" y="3293"/>
                    <a:pt x="152994" y="3062"/>
                    <a:pt x="152450" y="2979"/>
                  </a:cubicBezTo>
                  <a:cubicBezTo>
                    <a:pt x="151872" y="2882"/>
                    <a:pt x="151294" y="2749"/>
                    <a:pt x="150697" y="2749"/>
                  </a:cubicBezTo>
                  <a:cubicBezTo>
                    <a:pt x="150516" y="2749"/>
                    <a:pt x="150334" y="2761"/>
                    <a:pt x="150149" y="2790"/>
                  </a:cubicBezTo>
                  <a:lnTo>
                    <a:pt x="149960" y="2832"/>
                  </a:lnTo>
                  <a:cubicBezTo>
                    <a:pt x="149751" y="2790"/>
                    <a:pt x="149584" y="2749"/>
                    <a:pt x="149584" y="2728"/>
                  </a:cubicBezTo>
                  <a:cubicBezTo>
                    <a:pt x="149584" y="2686"/>
                    <a:pt x="149898" y="2623"/>
                    <a:pt x="150002" y="2581"/>
                  </a:cubicBezTo>
                  <a:cubicBezTo>
                    <a:pt x="150128" y="2560"/>
                    <a:pt x="150212" y="2518"/>
                    <a:pt x="150212" y="2477"/>
                  </a:cubicBezTo>
                  <a:cubicBezTo>
                    <a:pt x="150212" y="2456"/>
                    <a:pt x="149709" y="2435"/>
                    <a:pt x="149521" y="2414"/>
                  </a:cubicBezTo>
                  <a:cubicBezTo>
                    <a:pt x="149333" y="2372"/>
                    <a:pt x="150170" y="2330"/>
                    <a:pt x="150546" y="2226"/>
                  </a:cubicBezTo>
                  <a:cubicBezTo>
                    <a:pt x="150621" y="2204"/>
                    <a:pt x="150688" y="2194"/>
                    <a:pt x="150748" y="2194"/>
                  </a:cubicBezTo>
                  <a:cubicBezTo>
                    <a:pt x="150972" y="2194"/>
                    <a:pt x="151086" y="2322"/>
                    <a:pt x="151069" y="2372"/>
                  </a:cubicBezTo>
                  <a:cubicBezTo>
                    <a:pt x="151007" y="2477"/>
                    <a:pt x="151216" y="2560"/>
                    <a:pt x="151279" y="2560"/>
                  </a:cubicBezTo>
                  <a:cubicBezTo>
                    <a:pt x="151321" y="2560"/>
                    <a:pt x="151425" y="2351"/>
                    <a:pt x="151488" y="2309"/>
                  </a:cubicBezTo>
                  <a:cubicBezTo>
                    <a:pt x="151522" y="2258"/>
                    <a:pt x="151656" y="2220"/>
                    <a:pt x="151819" y="2220"/>
                  </a:cubicBezTo>
                  <a:cubicBezTo>
                    <a:pt x="151854" y="2220"/>
                    <a:pt x="151890" y="2222"/>
                    <a:pt x="151927" y="2226"/>
                  </a:cubicBezTo>
                  <a:lnTo>
                    <a:pt x="152095" y="2309"/>
                  </a:lnTo>
                  <a:cubicBezTo>
                    <a:pt x="152656" y="2564"/>
                    <a:pt x="153232" y="2709"/>
                    <a:pt x="153855" y="2709"/>
                  </a:cubicBezTo>
                  <a:cubicBezTo>
                    <a:pt x="153998" y="2709"/>
                    <a:pt x="154143" y="2701"/>
                    <a:pt x="154292" y="2686"/>
                  </a:cubicBezTo>
                  <a:cubicBezTo>
                    <a:pt x="154440" y="2673"/>
                    <a:pt x="154591" y="2664"/>
                    <a:pt x="154743" y="2664"/>
                  </a:cubicBezTo>
                  <a:cubicBezTo>
                    <a:pt x="155081" y="2664"/>
                    <a:pt x="155424" y="2709"/>
                    <a:pt x="155756" y="2853"/>
                  </a:cubicBezTo>
                  <a:cubicBezTo>
                    <a:pt x="156036" y="2980"/>
                    <a:pt x="156308" y="2999"/>
                    <a:pt x="156587" y="2999"/>
                  </a:cubicBezTo>
                  <a:cubicBezTo>
                    <a:pt x="156705" y="2999"/>
                    <a:pt x="156824" y="2996"/>
                    <a:pt x="156946" y="2996"/>
                  </a:cubicBezTo>
                  <a:cubicBezTo>
                    <a:pt x="157009" y="2996"/>
                    <a:pt x="157073" y="2997"/>
                    <a:pt x="157137" y="3000"/>
                  </a:cubicBezTo>
                  <a:lnTo>
                    <a:pt x="157639" y="3042"/>
                  </a:lnTo>
                  <a:cubicBezTo>
                    <a:pt x="158183" y="3083"/>
                    <a:pt x="160046" y="3293"/>
                    <a:pt x="160569" y="3460"/>
                  </a:cubicBezTo>
                  <a:cubicBezTo>
                    <a:pt x="160790" y="3537"/>
                    <a:pt x="161029" y="3565"/>
                    <a:pt x="161227" y="3565"/>
                  </a:cubicBezTo>
                  <a:cubicBezTo>
                    <a:pt x="161459" y="3565"/>
                    <a:pt x="161634" y="3526"/>
                    <a:pt x="161657" y="3481"/>
                  </a:cubicBezTo>
                  <a:cubicBezTo>
                    <a:pt x="161720" y="3397"/>
                    <a:pt x="161427" y="3293"/>
                    <a:pt x="161322" y="3293"/>
                  </a:cubicBezTo>
                  <a:cubicBezTo>
                    <a:pt x="161217" y="3293"/>
                    <a:pt x="160799" y="3000"/>
                    <a:pt x="160380" y="2644"/>
                  </a:cubicBezTo>
                  <a:lnTo>
                    <a:pt x="159753" y="2560"/>
                  </a:lnTo>
                  <a:lnTo>
                    <a:pt x="159230" y="2518"/>
                  </a:lnTo>
                  <a:cubicBezTo>
                    <a:pt x="158733" y="2240"/>
                    <a:pt x="158274" y="2057"/>
                    <a:pt x="158211" y="2057"/>
                  </a:cubicBezTo>
                  <a:cubicBezTo>
                    <a:pt x="158208" y="2057"/>
                    <a:pt x="158205" y="2057"/>
                    <a:pt x="158204" y="2058"/>
                  </a:cubicBezTo>
                  <a:cubicBezTo>
                    <a:pt x="158183" y="2058"/>
                    <a:pt x="157911" y="1828"/>
                    <a:pt x="157849" y="1744"/>
                  </a:cubicBezTo>
                  <a:cubicBezTo>
                    <a:pt x="157765" y="1681"/>
                    <a:pt x="157388" y="1514"/>
                    <a:pt x="157033" y="1389"/>
                  </a:cubicBezTo>
                  <a:lnTo>
                    <a:pt x="156761" y="1326"/>
                  </a:lnTo>
                  <a:lnTo>
                    <a:pt x="155463" y="1096"/>
                  </a:lnTo>
                  <a:cubicBezTo>
                    <a:pt x="154020" y="886"/>
                    <a:pt x="152409" y="656"/>
                    <a:pt x="151844" y="573"/>
                  </a:cubicBezTo>
                  <a:lnTo>
                    <a:pt x="151362" y="531"/>
                  </a:lnTo>
                  <a:cubicBezTo>
                    <a:pt x="150797" y="489"/>
                    <a:pt x="150274" y="468"/>
                    <a:pt x="149751" y="384"/>
                  </a:cubicBezTo>
                  <a:cubicBezTo>
                    <a:pt x="149120" y="279"/>
                    <a:pt x="148467" y="195"/>
                    <a:pt x="147808" y="195"/>
                  </a:cubicBezTo>
                  <a:cubicBezTo>
                    <a:pt x="147550" y="195"/>
                    <a:pt x="147291" y="208"/>
                    <a:pt x="147031" y="238"/>
                  </a:cubicBezTo>
                  <a:cubicBezTo>
                    <a:pt x="146885" y="238"/>
                    <a:pt x="146717" y="154"/>
                    <a:pt x="146571" y="133"/>
                  </a:cubicBezTo>
                  <a:lnTo>
                    <a:pt x="146090" y="29"/>
                  </a:lnTo>
                  <a:cubicBezTo>
                    <a:pt x="144897" y="175"/>
                    <a:pt x="144206" y="280"/>
                    <a:pt x="144604" y="280"/>
                  </a:cubicBezTo>
                  <a:lnTo>
                    <a:pt x="145085" y="280"/>
                  </a:lnTo>
                  <a:cubicBezTo>
                    <a:pt x="145336" y="280"/>
                    <a:pt x="144918" y="363"/>
                    <a:pt x="144165" y="468"/>
                  </a:cubicBezTo>
                  <a:lnTo>
                    <a:pt x="143453" y="342"/>
                  </a:lnTo>
                  <a:lnTo>
                    <a:pt x="142533" y="175"/>
                  </a:lnTo>
                  <a:cubicBezTo>
                    <a:pt x="142399" y="180"/>
                    <a:pt x="142236" y="183"/>
                    <a:pt x="142050" y="183"/>
                  </a:cubicBezTo>
                  <a:cubicBezTo>
                    <a:pt x="140961" y="183"/>
                    <a:pt x="139112" y="105"/>
                    <a:pt x="138175" y="105"/>
                  </a:cubicBezTo>
                  <a:cubicBezTo>
                    <a:pt x="138015" y="105"/>
                    <a:pt x="137882" y="107"/>
                    <a:pt x="137783" y="112"/>
                  </a:cubicBezTo>
                  <a:cubicBezTo>
                    <a:pt x="137087" y="112"/>
                    <a:pt x="134085" y="0"/>
                    <a:pt x="1325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17" name="Google Shape;1817;p46"/>
          <p:cNvSpPr txBox="1">
            <a:spLocks noGrp="1"/>
          </p:cNvSpPr>
          <p:nvPr>
            <p:ph type="title"/>
          </p:nvPr>
        </p:nvSpPr>
        <p:spPr>
          <a:xfrm>
            <a:off x="3086100" y="1956675"/>
            <a:ext cx="5337900" cy="7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Of parents surveyed indicated that these resources benefited their child and enabled them to complete virtual reading more effectively.</a:t>
            </a:r>
            <a:endParaRPr sz="2800" dirty="0"/>
          </a:p>
        </p:txBody>
      </p:sp>
      <p:sp>
        <p:nvSpPr>
          <p:cNvPr id="1818" name="Google Shape;1818;p46"/>
          <p:cNvSpPr txBox="1">
            <a:spLocks noGrp="1"/>
          </p:cNvSpPr>
          <p:nvPr>
            <p:ph type="title" idx="2"/>
          </p:nvPr>
        </p:nvSpPr>
        <p:spPr>
          <a:xfrm>
            <a:off x="131600" y="2096851"/>
            <a:ext cx="2215008" cy="115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>
                <a:solidFill>
                  <a:schemeClr val="lt2"/>
                </a:solidFill>
              </a:rPr>
              <a:t>100%</a:t>
            </a:r>
            <a:endParaRPr sz="7200" dirty="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Google Shape;2137;p48"/>
          <p:cNvSpPr/>
          <p:nvPr/>
        </p:nvSpPr>
        <p:spPr>
          <a:xfrm rot="10800000">
            <a:off x="1996000" y="1060350"/>
            <a:ext cx="5151600" cy="30228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B49EA195-D869-4646-A8E5-853952FA7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669" y="288209"/>
            <a:ext cx="5260931" cy="432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0" name="Google Shape;2640;p51"/>
          <p:cNvSpPr txBox="1">
            <a:spLocks noGrp="1"/>
          </p:cNvSpPr>
          <p:nvPr>
            <p:ph type="title" idx="7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Next Steps</a:t>
            </a:r>
            <a:endParaRPr dirty="0"/>
          </a:p>
        </p:txBody>
      </p:sp>
      <p:sp>
        <p:nvSpPr>
          <p:cNvPr id="2643" name="Google Shape;2643;p51"/>
          <p:cNvSpPr txBox="1">
            <a:spLocks noGrp="1"/>
          </p:cNvSpPr>
          <p:nvPr>
            <p:ph type="title" idx="3"/>
          </p:nvPr>
        </p:nvSpPr>
        <p:spPr>
          <a:xfrm>
            <a:off x="3455559" y="2369160"/>
            <a:ext cx="2325664" cy="81544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Collect End of Year Data to determine final levels</a:t>
            </a:r>
            <a:endParaRPr sz="2000" dirty="0"/>
          </a:p>
        </p:txBody>
      </p:sp>
      <p:sp>
        <p:nvSpPr>
          <p:cNvPr id="2644" name="Google Shape;2644;p51"/>
          <p:cNvSpPr txBox="1">
            <a:spLocks noGrp="1"/>
          </p:cNvSpPr>
          <p:nvPr>
            <p:ph type="title" idx="4"/>
          </p:nvPr>
        </p:nvSpPr>
        <p:spPr>
          <a:xfrm>
            <a:off x="6334056" y="2919341"/>
            <a:ext cx="1753200" cy="3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Conduct Final Parent Survey</a:t>
            </a:r>
            <a:endParaRPr dirty="0"/>
          </a:p>
        </p:txBody>
      </p:sp>
      <p:sp>
        <p:nvSpPr>
          <p:cNvPr id="2646" name="Google Shape;2646;p51"/>
          <p:cNvSpPr txBox="1">
            <a:spLocks noGrp="1"/>
          </p:cNvSpPr>
          <p:nvPr>
            <p:ph type="title" idx="6"/>
          </p:nvPr>
        </p:nvSpPr>
        <p:spPr>
          <a:xfrm>
            <a:off x="1016549" y="2469625"/>
            <a:ext cx="2114815" cy="7405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Continue Guided Reading Hybrid</a:t>
            </a:r>
            <a:endParaRPr dirty="0"/>
          </a:p>
        </p:txBody>
      </p:sp>
      <p:sp>
        <p:nvSpPr>
          <p:cNvPr id="2647" name="Google Shape;2647;p51"/>
          <p:cNvSpPr txBox="1">
            <a:spLocks noGrp="1"/>
          </p:cNvSpPr>
          <p:nvPr>
            <p:ph type="title" idx="13"/>
          </p:nvPr>
        </p:nvSpPr>
        <p:spPr>
          <a:xfrm>
            <a:off x="3722258" y="4698475"/>
            <a:ext cx="1753200" cy="3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Examine Areas for Improvement  </a:t>
            </a:r>
            <a:endParaRPr dirty="0"/>
          </a:p>
        </p:txBody>
      </p:sp>
      <p:sp>
        <p:nvSpPr>
          <p:cNvPr id="2648" name="Google Shape;2648;p51"/>
          <p:cNvSpPr txBox="1">
            <a:spLocks noGrp="1"/>
          </p:cNvSpPr>
          <p:nvPr>
            <p:ph type="title" idx="14"/>
          </p:nvPr>
        </p:nvSpPr>
        <p:spPr>
          <a:xfrm>
            <a:off x="6355026" y="4515900"/>
            <a:ext cx="1753200" cy="3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Celebrate our Success</a:t>
            </a:r>
            <a:endParaRPr dirty="0"/>
          </a:p>
        </p:txBody>
      </p:sp>
      <p:sp>
        <p:nvSpPr>
          <p:cNvPr id="2649" name="Google Shape;2649;p51"/>
          <p:cNvSpPr txBox="1">
            <a:spLocks noGrp="1"/>
          </p:cNvSpPr>
          <p:nvPr>
            <p:ph type="title" idx="16"/>
          </p:nvPr>
        </p:nvSpPr>
        <p:spPr>
          <a:xfrm>
            <a:off x="1109615" y="4829700"/>
            <a:ext cx="1753200" cy="3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Collect and Reuse resources next year</a:t>
            </a:r>
            <a:endParaRPr dirty="0"/>
          </a:p>
        </p:txBody>
      </p:sp>
      <p:grpSp>
        <p:nvGrpSpPr>
          <p:cNvPr id="2653" name="Google Shape;2653;p51"/>
          <p:cNvGrpSpPr/>
          <p:nvPr/>
        </p:nvGrpSpPr>
        <p:grpSpPr>
          <a:xfrm>
            <a:off x="6870985" y="3254326"/>
            <a:ext cx="559035" cy="531218"/>
            <a:chOff x="6984811" y="3196268"/>
            <a:chExt cx="619979" cy="589130"/>
          </a:xfrm>
        </p:grpSpPr>
        <p:grpSp>
          <p:nvGrpSpPr>
            <p:cNvPr id="2654" name="Google Shape;2654;p51"/>
            <p:cNvGrpSpPr/>
            <p:nvPr/>
          </p:nvGrpSpPr>
          <p:grpSpPr>
            <a:xfrm>
              <a:off x="6984811" y="3196268"/>
              <a:ext cx="619979" cy="589130"/>
              <a:chOff x="-1648119" y="3591836"/>
              <a:chExt cx="4718254" cy="1329563"/>
            </a:xfrm>
          </p:grpSpPr>
          <p:grpSp>
            <p:nvGrpSpPr>
              <p:cNvPr id="2655" name="Google Shape;2655;p51"/>
              <p:cNvGrpSpPr/>
              <p:nvPr/>
            </p:nvGrpSpPr>
            <p:grpSpPr>
              <a:xfrm rot="10800000">
                <a:off x="-1648119" y="3591836"/>
                <a:ext cx="4575248" cy="717637"/>
                <a:chOff x="1681275" y="674511"/>
                <a:chExt cx="4253275" cy="544489"/>
              </a:xfrm>
            </p:grpSpPr>
            <p:sp>
              <p:nvSpPr>
                <p:cNvPr id="2656" name="Google Shape;2656;p51"/>
                <p:cNvSpPr/>
                <p:nvPr/>
              </p:nvSpPr>
              <p:spPr>
                <a:xfrm>
                  <a:off x="1718400" y="674511"/>
                  <a:ext cx="4072300" cy="41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892" h="16621" extrusionOk="0">
                      <a:moveTo>
                        <a:pt x="145127" y="1055"/>
                      </a:moveTo>
                      <a:cubicBezTo>
                        <a:pt x="145303" y="1055"/>
                        <a:pt x="145480" y="1111"/>
                        <a:pt x="145650" y="1179"/>
                      </a:cubicBezTo>
                      <a:cubicBezTo>
                        <a:pt x="145336" y="1179"/>
                        <a:pt x="145002" y="1200"/>
                        <a:pt x="144688" y="1200"/>
                      </a:cubicBezTo>
                      <a:cubicBezTo>
                        <a:pt x="144831" y="1095"/>
                        <a:pt x="144979" y="1055"/>
                        <a:pt x="145127" y="1055"/>
                      </a:cubicBezTo>
                      <a:close/>
                      <a:moveTo>
                        <a:pt x="151556" y="1092"/>
                      </a:moveTo>
                      <a:cubicBezTo>
                        <a:pt x="151626" y="1092"/>
                        <a:pt x="151676" y="1161"/>
                        <a:pt x="151676" y="1179"/>
                      </a:cubicBezTo>
                      <a:cubicBezTo>
                        <a:pt x="151676" y="1200"/>
                        <a:pt x="151613" y="1242"/>
                        <a:pt x="151572" y="1242"/>
                      </a:cubicBezTo>
                      <a:cubicBezTo>
                        <a:pt x="151509" y="1242"/>
                        <a:pt x="151321" y="1200"/>
                        <a:pt x="151300" y="1179"/>
                      </a:cubicBezTo>
                      <a:cubicBezTo>
                        <a:pt x="151300" y="1158"/>
                        <a:pt x="151488" y="1117"/>
                        <a:pt x="151530" y="1096"/>
                      </a:cubicBezTo>
                      <a:cubicBezTo>
                        <a:pt x="151539" y="1093"/>
                        <a:pt x="151548" y="1092"/>
                        <a:pt x="151556" y="1092"/>
                      </a:cubicBezTo>
                      <a:close/>
                      <a:moveTo>
                        <a:pt x="153915" y="1200"/>
                      </a:moveTo>
                      <a:cubicBezTo>
                        <a:pt x="153915" y="1200"/>
                        <a:pt x="153936" y="1305"/>
                        <a:pt x="153936" y="1347"/>
                      </a:cubicBezTo>
                      <a:cubicBezTo>
                        <a:pt x="153936" y="1368"/>
                        <a:pt x="153894" y="1389"/>
                        <a:pt x="153894" y="1389"/>
                      </a:cubicBezTo>
                      <a:cubicBezTo>
                        <a:pt x="153873" y="1389"/>
                        <a:pt x="153873" y="1368"/>
                        <a:pt x="153873" y="1347"/>
                      </a:cubicBezTo>
                      <a:cubicBezTo>
                        <a:pt x="153873" y="1305"/>
                        <a:pt x="153894" y="1242"/>
                        <a:pt x="153915" y="1200"/>
                      </a:cubicBezTo>
                      <a:close/>
                      <a:moveTo>
                        <a:pt x="139603" y="1389"/>
                      </a:moveTo>
                      <a:cubicBezTo>
                        <a:pt x="139666" y="1389"/>
                        <a:pt x="139687" y="1451"/>
                        <a:pt x="139687" y="1451"/>
                      </a:cubicBezTo>
                      <a:cubicBezTo>
                        <a:pt x="139687" y="1472"/>
                        <a:pt x="139645" y="1472"/>
                        <a:pt x="139603" y="1472"/>
                      </a:cubicBezTo>
                      <a:cubicBezTo>
                        <a:pt x="139561" y="1472"/>
                        <a:pt x="139478" y="1451"/>
                        <a:pt x="139478" y="1409"/>
                      </a:cubicBezTo>
                      <a:cubicBezTo>
                        <a:pt x="139478" y="1389"/>
                        <a:pt x="139582" y="1389"/>
                        <a:pt x="139603" y="1389"/>
                      </a:cubicBezTo>
                      <a:close/>
                      <a:moveTo>
                        <a:pt x="154564" y="1409"/>
                      </a:moveTo>
                      <a:cubicBezTo>
                        <a:pt x="154626" y="1409"/>
                        <a:pt x="154815" y="1472"/>
                        <a:pt x="154815" y="1472"/>
                      </a:cubicBezTo>
                      <a:cubicBezTo>
                        <a:pt x="154815" y="1472"/>
                        <a:pt x="154647" y="1514"/>
                        <a:pt x="154606" y="1556"/>
                      </a:cubicBezTo>
                      <a:cubicBezTo>
                        <a:pt x="154599" y="1558"/>
                        <a:pt x="154592" y="1559"/>
                        <a:pt x="154584" y="1559"/>
                      </a:cubicBezTo>
                      <a:cubicBezTo>
                        <a:pt x="154525" y="1559"/>
                        <a:pt x="154459" y="1491"/>
                        <a:pt x="154459" y="1472"/>
                      </a:cubicBezTo>
                      <a:cubicBezTo>
                        <a:pt x="154459" y="1451"/>
                        <a:pt x="154522" y="1409"/>
                        <a:pt x="154564" y="1409"/>
                      </a:cubicBezTo>
                      <a:close/>
                      <a:moveTo>
                        <a:pt x="155401" y="1598"/>
                      </a:moveTo>
                      <a:cubicBezTo>
                        <a:pt x="155463" y="1598"/>
                        <a:pt x="155673" y="1661"/>
                        <a:pt x="155694" y="1661"/>
                      </a:cubicBezTo>
                      <a:cubicBezTo>
                        <a:pt x="155694" y="1661"/>
                        <a:pt x="155484" y="1681"/>
                        <a:pt x="155401" y="1681"/>
                      </a:cubicBezTo>
                      <a:cubicBezTo>
                        <a:pt x="155338" y="1681"/>
                        <a:pt x="155275" y="1640"/>
                        <a:pt x="155275" y="1619"/>
                      </a:cubicBezTo>
                      <a:cubicBezTo>
                        <a:pt x="155275" y="1619"/>
                        <a:pt x="155338" y="1598"/>
                        <a:pt x="155401" y="1598"/>
                      </a:cubicBezTo>
                      <a:close/>
                      <a:moveTo>
                        <a:pt x="156171" y="1754"/>
                      </a:moveTo>
                      <a:cubicBezTo>
                        <a:pt x="156225" y="1754"/>
                        <a:pt x="156279" y="1811"/>
                        <a:pt x="156279" y="1828"/>
                      </a:cubicBezTo>
                      <a:cubicBezTo>
                        <a:pt x="156279" y="1870"/>
                        <a:pt x="156217" y="1891"/>
                        <a:pt x="156175" y="1891"/>
                      </a:cubicBezTo>
                      <a:cubicBezTo>
                        <a:pt x="156091" y="1891"/>
                        <a:pt x="155903" y="1870"/>
                        <a:pt x="155924" y="1828"/>
                      </a:cubicBezTo>
                      <a:cubicBezTo>
                        <a:pt x="155924" y="1828"/>
                        <a:pt x="156091" y="1786"/>
                        <a:pt x="156133" y="1765"/>
                      </a:cubicBezTo>
                      <a:cubicBezTo>
                        <a:pt x="156145" y="1757"/>
                        <a:pt x="156158" y="1754"/>
                        <a:pt x="156171" y="1754"/>
                      </a:cubicBezTo>
                      <a:close/>
                      <a:moveTo>
                        <a:pt x="136109" y="1828"/>
                      </a:moveTo>
                      <a:cubicBezTo>
                        <a:pt x="136151" y="1828"/>
                        <a:pt x="136339" y="1870"/>
                        <a:pt x="136339" y="1891"/>
                      </a:cubicBezTo>
                      <a:cubicBezTo>
                        <a:pt x="136339" y="1891"/>
                        <a:pt x="136193" y="1933"/>
                        <a:pt x="136130" y="1974"/>
                      </a:cubicBezTo>
                      <a:cubicBezTo>
                        <a:pt x="136125" y="1977"/>
                        <a:pt x="136120" y="1978"/>
                        <a:pt x="136115" y="1978"/>
                      </a:cubicBezTo>
                      <a:cubicBezTo>
                        <a:pt x="136071" y="1978"/>
                        <a:pt x="136004" y="1909"/>
                        <a:pt x="136004" y="1891"/>
                      </a:cubicBezTo>
                      <a:cubicBezTo>
                        <a:pt x="136004" y="1870"/>
                        <a:pt x="136046" y="1828"/>
                        <a:pt x="136109" y="1828"/>
                      </a:cubicBezTo>
                      <a:close/>
                      <a:moveTo>
                        <a:pt x="142533" y="1870"/>
                      </a:moveTo>
                      <a:cubicBezTo>
                        <a:pt x="142595" y="1870"/>
                        <a:pt x="142784" y="1912"/>
                        <a:pt x="142784" y="1912"/>
                      </a:cubicBezTo>
                      <a:cubicBezTo>
                        <a:pt x="142784" y="1912"/>
                        <a:pt x="142616" y="1974"/>
                        <a:pt x="142574" y="1995"/>
                      </a:cubicBezTo>
                      <a:cubicBezTo>
                        <a:pt x="142568" y="1998"/>
                        <a:pt x="142560" y="1999"/>
                        <a:pt x="142553" y="1999"/>
                      </a:cubicBezTo>
                      <a:cubicBezTo>
                        <a:pt x="142494" y="1999"/>
                        <a:pt x="142428" y="1930"/>
                        <a:pt x="142428" y="1912"/>
                      </a:cubicBezTo>
                      <a:cubicBezTo>
                        <a:pt x="142428" y="1891"/>
                        <a:pt x="142491" y="1870"/>
                        <a:pt x="142533" y="1870"/>
                      </a:cubicBezTo>
                      <a:close/>
                      <a:moveTo>
                        <a:pt x="141405" y="1892"/>
                      </a:moveTo>
                      <a:cubicBezTo>
                        <a:pt x="141583" y="1892"/>
                        <a:pt x="141765" y="1948"/>
                        <a:pt x="141947" y="2016"/>
                      </a:cubicBezTo>
                      <a:cubicBezTo>
                        <a:pt x="141633" y="2016"/>
                        <a:pt x="141277" y="2016"/>
                        <a:pt x="140963" y="2037"/>
                      </a:cubicBezTo>
                      <a:cubicBezTo>
                        <a:pt x="141107" y="1932"/>
                        <a:pt x="141255" y="1892"/>
                        <a:pt x="141405" y="1892"/>
                      </a:cubicBezTo>
                      <a:close/>
                      <a:moveTo>
                        <a:pt x="145211" y="1661"/>
                      </a:moveTo>
                      <a:lnTo>
                        <a:pt x="145859" y="1891"/>
                      </a:lnTo>
                      <a:lnTo>
                        <a:pt x="146278" y="2079"/>
                      </a:lnTo>
                      <a:cubicBezTo>
                        <a:pt x="146509" y="2054"/>
                        <a:pt x="146652" y="2043"/>
                        <a:pt x="146704" y="2043"/>
                      </a:cubicBezTo>
                      <a:cubicBezTo>
                        <a:pt x="146783" y="2043"/>
                        <a:pt x="146645" y="2070"/>
                        <a:pt x="146278" y="2121"/>
                      </a:cubicBezTo>
                      <a:lnTo>
                        <a:pt x="145190" y="2121"/>
                      </a:lnTo>
                      <a:cubicBezTo>
                        <a:pt x="144583" y="2016"/>
                        <a:pt x="144081" y="1870"/>
                        <a:pt x="144081" y="1828"/>
                      </a:cubicBezTo>
                      <a:cubicBezTo>
                        <a:pt x="144081" y="1807"/>
                        <a:pt x="144583" y="1723"/>
                        <a:pt x="145211" y="1661"/>
                      </a:cubicBezTo>
                      <a:close/>
                      <a:moveTo>
                        <a:pt x="139919" y="1931"/>
                      </a:moveTo>
                      <a:cubicBezTo>
                        <a:pt x="140099" y="1931"/>
                        <a:pt x="140117" y="2164"/>
                        <a:pt x="139939" y="2164"/>
                      </a:cubicBezTo>
                      <a:cubicBezTo>
                        <a:pt x="139932" y="2164"/>
                        <a:pt x="139925" y="2164"/>
                        <a:pt x="139917" y="2163"/>
                      </a:cubicBezTo>
                      <a:cubicBezTo>
                        <a:pt x="139687" y="2142"/>
                        <a:pt x="139499" y="2037"/>
                        <a:pt x="139499" y="2016"/>
                      </a:cubicBezTo>
                      <a:cubicBezTo>
                        <a:pt x="139499" y="1974"/>
                        <a:pt x="139687" y="1933"/>
                        <a:pt x="139896" y="1933"/>
                      </a:cubicBezTo>
                      <a:cubicBezTo>
                        <a:pt x="139904" y="1932"/>
                        <a:pt x="139911" y="1931"/>
                        <a:pt x="139919" y="1931"/>
                      </a:cubicBezTo>
                      <a:close/>
                      <a:moveTo>
                        <a:pt x="43618" y="4749"/>
                      </a:moveTo>
                      <a:cubicBezTo>
                        <a:pt x="45056" y="4749"/>
                        <a:pt x="46054" y="4768"/>
                        <a:pt x="46054" y="4799"/>
                      </a:cubicBezTo>
                      <a:cubicBezTo>
                        <a:pt x="46054" y="4820"/>
                        <a:pt x="44171" y="4862"/>
                        <a:pt x="41890" y="4925"/>
                      </a:cubicBezTo>
                      <a:lnTo>
                        <a:pt x="29922" y="5218"/>
                      </a:lnTo>
                      <a:cubicBezTo>
                        <a:pt x="28771" y="5239"/>
                        <a:pt x="27730" y="5249"/>
                        <a:pt x="26977" y="5249"/>
                      </a:cubicBezTo>
                      <a:cubicBezTo>
                        <a:pt x="26223" y="5249"/>
                        <a:pt x="25758" y="5239"/>
                        <a:pt x="25758" y="5218"/>
                      </a:cubicBezTo>
                      <a:lnTo>
                        <a:pt x="25758" y="5176"/>
                      </a:lnTo>
                      <a:lnTo>
                        <a:pt x="25779" y="5155"/>
                      </a:lnTo>
                      <a:cubicBezTo>
                        <a:pt x="25821" y="5134"/>
                        <a:pt x="27725" y="5071"/>
                        <a:pt x="30005" y="5029"/>
                      </a:cubicBezTo>
                      <a:lnTo>
                        <a:pt x="41890" y="4757"/>
                      </a:lnTo>
                      <a:cubicBezTo>
                        <a:pt x="42507" y="4752"/>
                        <a:pt x="43092" y="4749"/>
                        <a:pt x="43618" y="4749"/>
                      </a:cubicBezTo>
                      <a:close/>
                      <a:moveTo>
                        <a:pt x="156279" y="5699"/>
                      </a:moveTo>
                      <a:cubicBezTo>
                        <a:pt x="156300" y="5699"/>
                        <a:pt x="156405" y="5741"/>
                        <a:pt x="156405" y="5762"/>
                      </a:cubicBezTo>
                      <a:cubicBezTo>
                        <a:pt x="156405" y="5783"/>
                        <a:pt x="156300" y="5783"/>
                        <a:pt x="156279" y="5783"/>
                      </a:cubicBezTo>
                      <a:cubicBezTo>
                        <a:pt x="156217" y="5783"/>
                        <a:pt x="156196" y="5741"/>
                        <a:pt x="156196" y="5741"/>
                      </a:cubicBezTo>
                      <a:cubicBezTo>
                        <a:pt x="156196" y="5699"/>
                        <a:pt x="156238" y="5699"/>
                        <a:pt x="156279" y="5699"/>
                      </a:cubicBezTo>
                      <a:close/>
                      <a:moveTo>
                        <a:pt x="4855" y="5783"/>
                      </a:moveTo>
                      <a:cubicBezTo>
                        <a:pt x="5002" y="5783"/>
                        <a:pt x="5378" y="5803"/>
                        <a:pt x="5378" y="5845"/>
                      </a:cubicBezTo>
                      <a:cubicBezTo>
                        <a:pt x="5378" y="5866"/>
                        <a:pt x="5023" y="5908"/>
                        <a:pt x="4897" y="5908"/>
                      </a:cubicBezTo>
                      <a:cubicBezTo>
                        <a:pt x="4868" y="5916"/>
                        <a:pt x="4841" y="5920"/>
                        <a:pt x="4814" y="5920"/>
                      </a:cubicBezTo>
                      <a:cubicBezTo>
                        <a:pt x="4706" y="5920"/>
                        <a:pt x="4625" y="5862"/>
                        <a:pt x="4625" y="5845"/>
                      </a:cubicBezTo>
                      <a:cubicBezTo>
                        <a:pt x="4604" y="5803"/>
                        <a:pt x="4730" y="5783"/>
                        <a:pt x="4855" y="5783"/>
                      </a:cubicBezTo>
                      <a:close/>
                      <a:moveTo>
                        <a:pt x="153546" y="7035"/>
                      </a:moveTo>
                      <a:cubicBezTo>
                        <a:pt x="153623" y="7035"/>
                        <a:pt x="153706" y="7103"/>
                        <a:pt x="153706" y="7122"/>
                      </a:cubicBezTo>
                      <a:cubicBezTo>
                        <a:pt x="153706" y="7143"/>
                        <a:pt x="153622" y="7163"/>
                        <a:pt x="153517" y="7163"/>
                      </a:cubicBezTo>
                      <a:cubicBezTo>
                        <a:pt x="153413" y="7163"/>
                        <a:pt x="153162" y="7122"/>
                        <a:pt x="153162" y="7122"/>
                      </a:cubicBezTo>
                      <a:cubicBezTo>
                        <a:pt x="153162" y="7122"/>
                        <a:pt x="153413" y="7059"/>
                        <a:pt x="153517" y="7038"/>
                      </a:cubicBezTo>
                      <a:cubicBezTo>
                        <a:pt x="153527" y="7036"/>
                        <a:pt x="153536" y="7035"/>
                        <a:pt x="153546" y="7035"/>
                      </a:cubicBezTo>
                      <a:close/>
                      <a:moveTo>
                        <a:pt x="4813" y="7268"/>
                      </a:moveTo>
                      <a:cubicBezTo>
                        <a:pt x="5127" y="7268"/>
                        <a:pt x="5420" y="7310"/>
                        <a:pt x="5420" y="7331"/>
                      </a:cubicBezTo>
                      <a:cubicBezTo>
                        <a:pt x="5441" y="7352"/>
                        <a:pt x="5148" y="7415"/>
                        <a:pt x="4834" y="7456"/>
                      </a:cubicBezTo>
                      <a:cubicBezTo>
                        <a:pt x="4733" y="7475"/>
                        <a:pt x="4579" y="7483"/>
                        <a:pt x="4414" y="7483"/>
                      </a:cubicBezTo>
                      <a:cubicBezTo>
                        <a:pt x="4036" y="7483"/>
                        <a:pt x="3600" y="7444"/>
                        <a:pt x="3600" y="7415"/>
                      </a:cubicBezTo>
                      <a:cubicBezTo>
                        <a:pt x="3600" y="7352"/>
                        <a:pt x="4500" y="7268"/>
                        <a:pt x="4813" y="7268"/>
                      </a:cubicBezTo>
                      <a:close/>
                      <a:moveTo>
                        <a:pt x="2972" y="7666"/>
                      </a:moveTo>
                      <a:cubicBezTo>
                        <a:pt x="3077" y="7666"/>
                        <a:pt x="3349" y="7728"/>
                        <a:pt x="3349" y="7728"/>
                      </a:cubicBezTo>
                      <a:cubicBezTo>
                        <a:pt x="3349" y="7728"/>
                        <a:pt x="3077" y="7770"/>
                        <a:pt x="2972" y="7791"/>
                      </a:cubicBezTo>
                      <a:cubicBezTo>
                        <a:pt x="2952" y="7799"/>
                        <a:pt x="2933" y="7803"/>
                        <a:pt x="2916" y="7803"/>
                      </a:cubicBezTo>
                      <a:cubicBezTo>
                        <a:pt x="2845" y="7803"/>
                        <a:pt x="2805" y="7745"/>
                        <a:pt x="2805" y="7728"/>
                      </a:cubicBezTo>
                      <a:cubicBezTo>
                        <a:pt x="2805" y="7687"/>
                        <a:pt x="2867" y="7666"/>
                        <a:pt x="2972" y="7666"/>
                      </a:cubicBezTo>
                      <a:close/>
                      <a:moveTo>
                        <a:pt x="3139" y="8461"/>
                      </a:moveTo>
                      <a:cubicBezTo>
                        <a:pt x="3286" y="8461"/>
                        <a:pt x="3432" y="8482"/>
                        <a:pt x="3432" y="8503"/>
                      </a:cubicBezTo>
                      <a:cubicBezTo>
                        <a:pt x="3432" y="8503"/>
                        <a:pt x="3286" y="8524"/>
                        <a:pt x="3139" y="8524"/>
                      </a:cubicBezTo>
                      <a:cubicBezTo>
                        <a:pt x="2972" y="8524"/>
                        <a:pt x="2595" y="8503"/>
                        <a:pt x="2595" y="8503"/>
                      </a:cubicBezTo>
                      <a:cubicBezTo>
                        <a:pt x="2595" y="8482"/>
                        <a:pt x="2972" y="8461"/>
                        <a:pt x="3139" y="8461"/>
                      </a:cubicBezTo>
                      <a:close/>
                      <a:moveTo>
                        <a:pt x="4714" y="8517"/>
                      </a:moveTo>
                      <a:cubicBezTo>
                        <a:pt x="4832" y="8517"/>
                        <a:pt x="4933" y="8530"/>
                        <a:pt x="4960" y="8565"/>
                      </a:cubicBezTo>
                      <a:cubicBezTo>
                        <a:pt x="5014" y="8601"/>
                        <a:pt x="4697" y="8745"/>
                        <a:pt x="4487" y="8745"/>
                      </a:cubicBezTo>
                      <a:cubicBezTo>
                        <a:pt x="4453" y="8745"/>
                        <a:pt x="4421" y="8742"/>
                        <a:pt x="4395" y="8733"/>
                      </a:cubicBezTo>
                      <a:cubicBezTo>
                        <a:pt x="4207" y="8670"/>
                        <a:pt x="4165" y="8607"/>
                        <a:pt x="4290" y="8565"/>
                      </a:cubicBezTo>
                      <a:cubicBezTo>
                        <a:pt x="4363" y="8541"/>
                        <a:pt x="4554" y="8517"/>
                        <a:pt x="4714" y="8517"/>
                      </a:cubicBezTo>
                      <a:close/>
                      <a:moveTo>
                        <a:pt x="157472" y="9005"/>
                      </a:moveTo>
                      <a:cubicBezTo>
                        <a:pt x="157514" y="9005"/>
                        <a:pt x="157556" y="9047"/>
                        <a:pt x="157556" y="9047"/>
                      </a:cubicBezTo>
                      <a:cubicBezTo>
                        <a:pt x="157556" y="9088"/>
                        <a:pt x="157493" y="9088"/>
                        <a:pt x="157472" y="9088"/>
                      </a:cubicBezTo>
                      <a:cubicBezTo>
                        <a:pt x="157466" y="9091"/>
                        <a:pt x="157459" y="9093"/>
                        <a:pt x="157451" y="9093"/>
                      </a:cubicBezTo>
                      <a:cubicBezTo>
                        <a:pt x="157403" y="9093"/>
                        <a:pt x="157329" y="9044"/>
                        <a:pt x="157347" y="9026"/>
                      </a:cubicBezTo>
                      <a:cubicBezTo>
                        <a:pt x="157347" y="9005"/>
                        <a:pt x="157451" y="9005"/>
                        <a:pt x="157472" y="9005"/>
                      </a:cubicBezTo>
                      <a:close/>
                      <a:moveTo>
                        <a:pt x="4109" y="10613"/>
                      </a:moveTo>
                      <a:cubicBezTo>
                        <a:pt x="4186" y="10613"/>
                        <a:pt x="4269" y="10681"/>
                        <a:pt x="4269" y="10700"/>
                      </a:cubicBezTo>
                      <a:cubicBezTo>
                        <a:pt x="4269" y="10720"/>
                        <a:pt x="4186" y="10762"/>
                        <a:pt x="4081" y="10762"/>
                      </a:cubicBezTo>
                      <a:cubicBezTo>
                        <a:pt x="3976" y="10762"/>
                        <a:pt x="3704" y="10720"/>
                        <a:pt x="3704" y="10700"/>
                      </a:cubicBezTo>
                      <a:cubicBezTo>
                        <a:pt x="3704" y="10700"/>
                        <a:pt x="3976" y="10658"/>
                        <a:pt x="4081" y="10616"/>
                      </a:cubicBezTo>
                      <a:cubicBezTo>
                        <a:pt x="4090" y="10614"/>
                        <a:pt x="4100" y="10613"/>
                        <a:pt x="4109" y="10613"/>
                      </a:cubicBezTo>
                      <a:close/>
                      <a:moveTo>
                        <a:pt x="4625" y="10595"/>
                      </a:moveTo>
                      <a:cubicBezTo>
                        <a:pt x="4625" y="10595"/>
                        <a:pt x="4646" y="10700"/>
                        <a:pt x="4646" y="10720"/>
                      </a:cubicBezTo>
                      <a:cubicBezTo>
                        <a:pt x="4646" y="10762"/>
                        <a:pt x="4604" y="10783"/>
                        <a:pt x="4604" y="10783"/>
                      </a:cubicBezTo>
                      <a:cubicBezTo>
                        <a:pt x="4583" y="10783"/>
                        <a:pt x="4583" y="10762"/>
                        <a:pt x="4583" y="10720"/>
                      </a:cubicBezTo>
                      <a:cubicBezTo>
                        <a:pt x="4583" y="10679"/>
                        <a:pt x="4604" y="10595"/>
                        <a:pt x="4625" y="10595"/>
                      </a:cubicBezTo>
                      <a:close/>
                      <a:moveTo>
                        <a:pt x="145969" y="10750"/>
                      </a:moveTo>
                      <a:cubicBezTo>
                        <a:pt x="146125" y="10750"/>
                        <a:pt x="146112" y="10813"/>
                        <a:pt x="146069" y="11013"/>
                      </a:cubicBezTo>
                      <a:cubicBezTo>
                        <a:pt x="145964" y="10972"/>
                        <a:pt x="145839" y="10909"/>
                        <a:pt x="145629" y="10783"/>
                      </a:cubicBezTo>
                      <a:cubicBezTo>
                        <a:pt x="145788" y="10763"/>
                        <a:pt x="145897" y="10750"/>
                        <a:pt x="145969" y="10750"/>
                      </a:cubicBezTo>
                      <a:close/>
                      <a:moveTo>
                        <a:pt x="144701" y="11531"/>
                      </a:moveTo>
                      <a:cubicBezTo>
                        <a:pt x="144793" y="11531"/>
                        <a:pt x="144922" y="11565"/>
                        <a:pt x="144939" y="11599"/>
                      </a:cubicBezTo>
                      <a:cubicBezTo>
                        <a:pt x="144939" y="11599"/>
                        <a:pt x="144730" y="11620"/>
                        <a:pt x="144646" y="11620"/>
                      </a:cubicBezTo>
                      <a:cubicBezTo>
                        <a:pt x="144583" y="11620"/>
                        <a:pt x="144520" y="11578"/>
                        <a:pt x="144520" y="11557"/>
                      </a:cubicBezTo>
                      <a:cubicBezTo>
                        <a:pt x="144520" y="11557"/>
                        <a:pt x="144583" y="11537"/>
                        <a:pt x="144646" y="11537"/>
                      </a:cubicBezTo>
                      <a:cubicBezTo>
                        <a:pt x="144661" y="11533"/>
                        <a:pt x="144680" y="11531"/>
                        <a:pt x="144701" y="11531"/>
                      </a:cubicBezTo>
                      <a:close/>
                      <a:moveTo>
                        <a:pt x="94994" y="12980"/>
                      </a:moveTo>
                      <a:cubicBezTo>
                        <a:pt x="95015" y="12980"/>
                        <a:pt x="95120" y="13001"/>
                        <a:pt x="95120" y="13022"/>
                      </a:cubicBezTo>
                      <a:cubicBezTo>
                        <a:pt x="95120" y="13064"/>
                        <a:pt x="95015" y="13064"/>
                        <a:pt x="94994" y="13064"/>
                      </a:cubicBezTo>
                      <a:cubicBezTo>
                        <a:pt x="94931" y="13064"/>
                        <a:pt x="94910" y="13001"/>
                        <a:pt x="94910" y="13001"/>
                      </a:cubicBezTo>
                      <a:cubicBezTo>
                        <a:pt x="94910" y="12980"/>
                        <a:pt x="94952" y="12980"/>
                        <a:pt x="94994" y="12980"/>
                      </a:cubicBezTo>
                      <a:close/>
                      <a:moveTo>
                        <a:pt x="78611" y="12897"/>
                      </a:moveTo>
                      <a:cubicBezTo>
                        <a:pt x="78611" y="12897"/>
                        <a:pt x="78653" y="13001"/>
                        <a:pt x="78653" y="13022"/>
                      </a:cubicBezTo>
                      <a:cubicBezTo>
                        <a:pt x="78653" y="13064"/>
                        <a:pt x="78590" y="13085"/>
                        <a:pt x="78590" y="13085"/>
                      </a:cubicBezTo>
                      <a:cubicBezTo>
                        <a:pt x="78569" y="13085"/>
                        <a:pt x="78569" y="13064"/>
                        <a:pt x="78569" y="13022"/>
                      </a:cubicBezTo>
                      <a:cubicBezTo>
                        <a:pt x="78569" y="13001"/>
                        <a:pt x="78611" y="12897"/>
                        <a:pt x="78611" y="12897"/>
                      </a:cubicBezTo>
                      <a:close/>
                      <a:moveTo>
                        <a:pt x="91877" y="13064"/>
                      </a:moveTo>
                      <a:cubicBezTo>
                        <a:pt x="91897" y="13064"/>
                        <a:pt x="92002" y="13085"/>
                        <a:pt x="92002" y="13106"/>
                      </a:cubicBezTo>
                      <a:cubicBezTo>
                        <a:pt x="92002" y="13127"/>
                        <a:pt x="91897" y="13127"/>
                        <a:pt x="91877" y="13127"/>
                      </a:cubicBezTo>
                      <a:cubicBezTo>
                        <a:pt x="91835" y="13127"/>
                        <a:pt x="91793" y="13106"/>
                        <a:pt x="91793" y="13085"/>
                      </a:cubicBezTo>
                      <a:cubicBezTo>
                        <a:pt x="91793" y="13064"/>
                        <a:pt x="91856" y="13064"/>
                        <a:pt x="91877" y="13064"/>
                      </a:cubicBezTo>
                      <a:close/>
                      <a:moveTo>
                        <a:pt x="92772" y="12967"/>
                      </a:moveTo>
                      <a:cubicBezTo>
                        <a:pt x="92997" y="12967"/>
                        <a:pt x="93224" y="13092"/>
                        <a:pt x="93425" y="13106"/>
                      </a:cubicBezTo>
                      <a:cubicBezTo>
                        <a:pt x="93111" y="13106"/>
                        <a:pt x="92797" y="13127"/>
                        <a:pt x="92400" y="13127"/>
                      </a:cubicBezTo>
                      <a:cubicBezTo>
                        <a:pt x="92520" y="13007"/>
                        <a:pt x="92645" y="12967"/>
                        <a:pt x="92772" y="12967"/>
                      </a:cubicBezTo>
                      <a:close/>
                      <a:moveTo>
                        <a:pt x="90893" y="13001"/>
                      </a:moveTo>
                      <a:cubicBezTo>
                        <a:pt x="90893" y="13001"/>
                        <a:pt x="90914" y="13106"/>
                        <a:pt x="90914" y="13127"/>
                      </a:cubicBezTo>
                      <a:cubicBezTo>
                        <a:pt x="90914" y="13148"/>
                        <a:pt x="90851" y="13189"/>
                        <a:pt x="90851" y="13189"/>
                      </a:cubicBezTo>
                      <a:cubicBezTo>
                        <a:pt x="90830" y="13189"/>
                        <a:pt x="90830" y="13148"/>
                        <a:pt x="90830" y="13127"/>
                      </a:cubicBezTo>
                      <a:cubicBezTo>
                        <a:pt x="90830" y="13106"/>
                        <a:pt x="90851" y="13001"/>
                        <a:pt x="90893" y="13001"/>
                      </a:cubicBezTo>
                      <a:close/>
                      <a:moveTo>
                        <a:pt x="141649" y="13053"/>
                      </a:moveTo>
                      <a:cubicBezTo>
                        <a:pt x="141983" y="13053"/>
                        <a:pt x="142313" y="13095"/>
                        <a:pt x="142637" y="13148"/>
                      </a:cubicBezTo>
                      <a:cubicBezTo>
                        <a:pt x="141989" y="13189"/>
                        <a:pt x="141319" y="13189"/>
                        <a:pt x="140629" y="13210"/>
                      </a:cubicBezTo>
                      <a:cubicBezTo>
                        <a:pt x="140974" y="13095"/>
                        <a:pt x="141314" y="13053"/>
                        <a:pt x="141649" y="13053"/>
                      </a:cubicBezTo>
                      <a:close/>
                      <a:moveTo>
                        <a:pt x="86489" y="13098"/>
                      </a:moveTo>
                      <a:cubicBezTo>
                        <a:pt x="87139" y="13098"/>
                        <a:pt x="87827" y="13133"/>
                        <a:pt x="88445" y="13210"/>
                      </a:cubicBezTo>
                      <a:cubicBezTo>
                        <a:pt x="87085" y="13231"/>
                        <a:pt x="85725" y="13273"/>
                        <a:pt x="84239" y="13294"/>
                      </a:cubicBezTo>
                      <a:cubicBezTo>
                        <a:pt x="84696" y="13171"/>
                        <a:pt x="85553" y="13098"/>
                        <a:pt x="86489" y="13098"/>
                      </a:cubicBezTo>
                      <a:close/>
                      <a:moveTo>
                        <a:pt x="81080" y="13273"/>
                      </a:moveTo>
                      <a:cubicBezTo>
                        <a:pt x="81226" y="13273"/>
                        <a:pt x="81603" y="13294"/>
                        <a:pt x="81603" y="13315"/>
                      </a:cubicBezTo>
                      <a:cubicBezTo>
                        <a:pt x="81603" y="13336"/>
                        <a:pt x="81226" y="13399"/>
                        <a:pt x="81101" y="13399"/>
                      </a:cubicBezTo>
                      <a:cubicBezTo>
                        <a:pt x="81087" y="13401"/>
                        <a:pt x="81073" y="13402"/>
                        <a:pt x="81060" y="13402"/>
                      </a:cubicBezTo>
                      <a:cubicBezTo>
                        <a:pt x="80949" y="13402"/>
                        <a:pt x="80850" y="13334"/>
                        <a:pt x="80850" y="13315"/>
                      </a:cubicBezTo>
                      <a:cubicBezTo>
                        <a:pt x="80808" y="13294"/>
                        <a:pt x="80954" y="13273"/>
                        <a:pt x="81080" y="13273"/>
                      </a:cubicBezTo>
                      <a:close/>
                      <a:moveTo>
                        <a:pt x="83732" y="13175"/>
                      </a:moveTo>
                      <a:cubicBezTo>
                        <a:pt x="83936" y="13175"/>
                        <a:pt x="84093" y="13215"/>
                        <a:pt x="84093" y="13231"/>
                      </a:cubicBezTo>
                      <a:cubicBezTo>
                        <a:pt x="84093" y="13273"/>
                        <a:pt x="83905" y="13315"/>
                        <a:pt x="83674" y="13378"/>
                      </a:cubicBezTo>
                      <a:cubicBezTo>
                        <a:pt x="83471" y="13395"/>
                        <a:pt x="82926" y="13425"/>
                        <a:pt x="82692" y="13425"/>
                      </a:cubicBezTo>
                      <a:cubicBezTo>
                        <a:pt x="82636" y="13425"/>
                        <a:pt x="82598" y="13424"/>
                        <a:pt x="82586" y="13420"/>
                      </a:cubicBezTo>
                      <a:cubicBezTo>
                        <a:pt x="82545" y="13378"/>
                        <a:pt x="82482" y="13294"/>
                        <a:pt x="82482" y="13294"/>
                      </a:cubicBezTo>
                      <a:cubicBezTo>
                        <a:pt x="82482" y="13273"/>
                        <a:pt x="83256" y="13210"/>
                        <a:pt x="83528" y="13189"/>
                      </a:cubicBezTo>
                      <a:cubicBezTo>
                        <a:pt x="83598" y="13179"/>
                        <a:pt x="83668" y="13175"/>
                        <a:pt x="83732" y="13175"/>
                      </a:cubicBezTo>
                      <a:close/>
                      <a:moveTo>
                        <a:pt x="76147" y="13573"/>
                      </a:moveTo>
                      <a:cubicBezTo>
                        <a:pt x="76279" y="13573"/>
                        <a:pt x="76456" y="13608"/>
                        <a:pt x="76456" y="13608"/>
                      </a:cubicBezTo>
                      <a:cubicBezTo>
                        <a:pt x="76456" y="13629"/>
                        <a:pt x="76121" y="13650"/>
                        <a:pt x="76037" y="13650"/>
                      </a:cubicBezTo>
                      <a:cubicBezTo>
                        <a:pt x="75912" y="13650"/>
                        <a:pt x="75828" y="13629"/>
                        <a:pt x="75828" y="13608"/>
                      </a:cubicBezTo>
                      <a:cubicBezTo>
                        <a:pt x="75828" y="13608"/>
                        <a:pt x="75933" y="13587"/>
                        <a:pt x="76037" y="13587"/>
                      </a:cubicBezTo>
                      <a:cubicBezTo>
                        <a:pt x="76064" y="13577"/>
                        <a:pt x="76103" y="13573"/>
                        <a:pt x="76147" y="13573"/>
                      </a:cubicBezTo>
                      <a:close/>
                      <a:moveTo>
                        <a:pt x="84774" y="13833"/>
                      </a:moveTo>
                      <a:cubicBezTo>
                        <a:pt x="84797" y="13833"/>
                        <a:pt x="84814" y="13835"/>
                        <a:pt x="84825" y="13838"/>
                      </a:cubicBezTo>
                      <a:cubicBezTo>
                        <a:pt x="84835" y="13853"/>
                        <a:pt x="84638" y="13877"/>
                        <a:pt x="84312" y="13904"/>
                      </a:cubicBezTo>
                      <a:lnTo>
                        <a:pt x="84312" y="13904"/>
                      </a:lnTo>
                      <a:cubicBezTo>
                        <a:pt x="84510" y="13859"/>
                        <a:pt x="84684" y="13833"/>
                        <a:pt x="84774" y="13833"/>
                      </a:cubicBezTo>
                      <a:close/>
                      <a:moveTo>
                        <a:pt x="86520" y="13650"/>
                      </a:moveTo>
                      <a:cubicBezTo>
                        <a:pt x="86667" y="13650"/>
                        <a:pt x="86813" y="13671"/>
                        <a:pt x="86813" y="13713"/>
                      </a:cubicBezTo>
                      <a:cubicBezTo>
                        <a:pt x="86813" y="13733"/>
                        <a:pt x="86562" y="13859"/>
                        <a:pt x="86457" y="13922"/>
                      </a:cubicBezTo>
                      <a:cubicBezTo>
                        <a:pt x="86405" y="13943"/>
                        <a:pt x="86353" y="13953"/>
                        <a:pt x="86311" y="13953"/>
                      </a:cubicBezTo>
                      <a:cubicBezTo>
                        <a:pt x="86269" y="13953"/>
                        <a:pt x="86238" y="13943"/>
                        <a:pt x="86227" y="13922"/>
                      </a:cubicBezTo>
                      <a:cubicBezTo>
                        <a:pt x="86206" y="13901"/>
                        <a:pt x="86395" y="13671"/>
                        <a:pt x="86520" y="13650"/>
                      </a:cubicBezTo>
                      <a:close/>
                      <a:moveTo>
                        <a:pt x="69073" y="13375"/>
                      </a:moveTo>
                      <a:cubicBezTo>
                        <a:pt x="69484" y="13375"/>
                        <a:pt x="69822" y="13388"/>
                        <a:pt x="69970" y="13420"/>
                      </a:cubicBezTo>
                      <a:cubicBezTo>
                        <a:pt x="70430" y="13503"/>
                        <a:pt x="70137" y="13754"/>
                        <a:pt x="69886" y="13838"/>
                      </a:cubicBezTo>
                      <a:cubicBezTo>
                        <a:pt x="69759" y="13877"/>
                        <a:pt x="69637" y="13893"/>
                        <a:pt x="69537" y="13893"/>
                      </a:cubicBezTo>
                      <a:cubicBezTo>
                        <a:pt x="69421" y="13893"/>
                        <a:pt x="69334" y="13872"/>
                        <a:pt x="69300" y="13838"/>
                      </a:cubicBezTo>
                      <a:cubicBezTo>
                        <a:pt x="69287" y="13818"/>
                        <a:pt x="68893" y="13811"/>
                        <a:pt x="68317" y="13811"/>
                      </a:cubicBezTo>
                      <a:cubicBezTo>
                        <a:pt x="67077" y="13811"/>
                        <a:pt x="64991" y="13845"/>
                        <a:pt x="64048" y="13859"/>
                      </a:cubicBezTo>
                      <a:cubicBezTo>
                        <a:pt x="62667" y="13880"/>
                        <a:pt x="61454" y="13943"/>
                        <a:pt x="61433" y="13964"/>
                      </a:cubicBezTo>
                      <a:cubicBezTo>
                        <a:pt x="61430" y="13966"/>
                        <a:pt x="61415" y="13968"/>
                        <a:pt x="61390" y="13968"/>
                      </a:cubicBezTo>
                      <a:cubicBezTo>
                        <a:pt x="61228" y="13968"/>
                        <a:pt x="60658" y="13913"/>
                        <a:pt x="60386" y="13859"/>
                      </a:cubicBezTo>
                      <a:cubicBezTo>
                        <a:pt x="60094" y="13817"/>
                        <a:pt x="60386" y="13775"/>
                        <a:pt x="61077" y="13775"/>
                      </a:cubicBezTo>
                      <a:lnTo>
                        <a:pt x="61516" y="13629"/>
                      </a:lnTo>
                      <a:lnTo>
                        <a:pt x="61977" y="13461"/>
                      </a:lnTo>
                      <a:cubicBezTo>
                        <a:pt x="62188" y="13498"/>
                        <a:pt x="62463" y="13515"/>
                        <a:pt x="62750" y="13515"/>
                      </a:cubicBezTo>
                      <a:cubicBezTo>
                        <a:pt x="63117" y="13515"/>
                        <a:pt x="63503" y="13488"/>
                        <a:pt x="63797" y="13441"/>
                      </a:cubicBezTo>
                      <a:lnTo>
                        <a:pt x="64278" y="13420"/>
                      </a:lnTo>
                      <a:lnTo>
                        <a:pt x="64739" y="13399"/>
                      </a:lnTo>
                      <a:cubicBezTo>
                        <a:pt x="65067" y="13470"/>
                        <a:pt x="65553" y="13503"/>
                        <a:pt x="65981" y="13503"/>
                      </a:cubicBezTo>
                      <a:cubicBezTo>
                        <a:pt x="66179" y="13503"/>
                        <a:pt x="66365" y="13496"/>
                        <a:pt x="66517" y="13482"/>
                      </a:cubicBezTo>
                      <a:cubicBezTo>
                        <a:pt x="66836" y="13439"/>
                        <a:pt x="68143" y="13375"/>
                        <a:pt x="69073" y="13375"/>
                      </a:cubicBezTo>
                      <a:close/>
                      <a:moveTo>
                        <a:pt x="94081" y="13916"/>
                      </a:moveTo>
                      <a:cubicBezTo>
                        <a:pt x="94258" y="13916"/>
                        <a:pt x="94488" y="13947"/>
                        <a:pt x="94471" y="13964"/>
                      </a:cubicBezTo>
                      <a:cubicBezTo>
                        <a:pt x="94471" y="14006"/>
                        <a:pt x="94094" y="14026"/>
                        <a:pt x="93969" y="14047"/>
                      </a:cubicBezTo>
                      <a:cubicBezTo>
                        <a:pt x="93955" y="14050"/>
                        <a:pt x="93941" y="14051"/>
                        <a:pt x="93928" y="14051"/>
                      </a:cubicBezTo>
                      <a:cubicBezTo>
                        <a:pt x="93817" y="14051"/>
                        <a:pt x="93718" y="13982"/>
                        <a:pt x="93718" y="13964"/>
                      </a:cubicBezTo>
                      <a:cubicBezTo>
                        <a:pt x="93718" y="13943"/>
                        <a:pt x="93843" y="13922"/>
                        <a:pt x="93969" y="13922"/>
                      </a:cubicBezTo>
                      <a:cubicBezTo>
                        <a:pt x="94001" y="13918"/>
                        <a:pt x="94040" y="13916"/>
                        <a:pt x="94081" y="13916"/>
                      </a:cubicBezTo>
                      <a:close/>
                      <a:moveTo>
                        <a:pt x="80703" y="14089"/>
                      </a:moveTo>
                      <a:cubicBezTo>
                        <a:pt x="80655" y="14102"/>
                        <a:pt x="80600" y="14114"/>
                        <a:pt x="80538" y="14126"/>
                      </a:cubicBezTo>
                      <a:lnTo>
                        <a:pt x="80538" y="14126"/>
                      </a:lnTo>
                      <a:cubicBezTo>
                        <a:pt x="80624" y="14123"/>
                        <a:pt x="80714" y="14119"/>
                        <a:pt x="80805" y="14115"/>
                      </a:cubicBezTo>
                      <a:lnTo>
                        <a:pt x="80805" y="14115"/>
                      </a:lnTo>
                      <a:lnTo>
                        <a:pt x="80703" y="14089"/>
                      </a:lnTo>
                      <a:close/>
                      <a:moveTo>
                        <a:pt x="11614" y="14006"/>
                      </a:moveTo>
                      <a:lnTo>
                        <a:pt x="11614" y="14006"/>
                      </a:lnTo>
                      <a:cubicBezTo>
                        <a:pt x="11470" y="14111"/>
                        <a:pt x="11322" y="14150"/>
                        <a:pt x="11174" y="14150"/>
                      </a:cubicBezTo>
                      <a:cubicBezTo>
                        <a:pt x="10998" y="14150"/>
                        <a:pt x="10821" y="14095"/>
                        <a:pt x="10651" y="14026"/>
                      </a:cubicBezTo>
                      <a:cubicBezTo>
                        <a:pt x="10986" y="14026"/>
                        <a:pt x="11300" y="14026"/>
                        <a:pt x="11614" y="14006"/>
                      </a:cubicBezTo>
                      <a:close/>
                      <a:moveTo>
                        <a:pt x="37021" y="14060"/>
                      </a:moveTo>
                      <a:cubicBezTo>
                        <a:pt x="37344" y="14060"/>
                        <a:pt x="37580" y="14079"/>
                        <a:pt x="37580" y="14110"/>
                      </a:cubicBezTo>
                      <a:cubicBezTo>
                        <a:pt x="37580" y="14131"/>
                        <a:pt x="37161" y="14152"/>
                        <a:pt x="36638" y="14152"/>
                      </a:cubicBezTo>
                      <a:cubicBezTo>
                        <a:pt x="36115" y="14152"/>
                        <a:pt x="34755" y="14131"/>
                        <a:pt x="34755" y="14131"/>
                      </a:cubicBezTo>
                      <a:cubicBezTo>
                        <a:pt x="34755" y="14131"/>
                        <a:pt x="36115" y="14068"/>
                        <a:pt x="36638" y="14068"/>
                      </a:cubicBezTo>
                      <a:cubicBezTo>
                        <a:pt x="36773" y="14063"/>
                        <a:pt x="36903" y="14060"/>
                        <a:pt x="37021" y="14060"/>
                      </a:cubicBezTo>
                      <a:close/>
                      <a:moveTo>
                        <a:pt x="74876" y="14072"/>
                      </a:moveTo>
                      <a:cubicBezTo>
                        <a:pt x="75035" y="14072"/>
                        <a:pt x="75181" y="14084"/>
                        <a:pt x="75242" y="14110"/>
                      </a:cubicBezTo>
                      <a:cubicBezTo>
                        <a:pt x="75410" y="14152"/>
                        <a:pt x="74803" y="14236"/>
                        <a:pt x="74531" y="14236"/>
                      </a:cubicBezTo>
                      <a:cubicBezTo>
                        <a:pt x="74301" y="14236"/>
                        <a:pt x="74196" y="14215"/>
                        <a:pt x="74322" y="14131"/>
                      </a:cubicBezTo>
                      <a:cubicBezTo>
                        <a:pt x="74407" y="14095"/>
                        <a:pt x="74654" y="14072"/>
                        <a:pt x="74876" y="14072"/>
                      </a:cubicBezTo>
                      <a:close/>
                      <a:moveTo>
                        <a:pt x="143286" y="13754"/>
                      </a:moveTo>
                      <a:lnTo>
                        <a:pt x="143370" y="13796"/>
                      </a:lnTo>
                      <a:lnTo>
                        <a:pt x="143767" y="13838"/>
                      </a:lnTo>
                      <a:cubicBezTo>
                        <a:pt x="144206" y="13922"/>
                        <a:pt x="144583" y="14089"/>
                        <a:pt x="144583" y="14173"/>
                      </a:cubicBezTo>
                      <a:cubicBezTo>
                        <a:pt x="144583" y="14208"/>
                        <a:pt x="144547" y="14225"/>
                        <a:pt x="144483" y="14225"/>
                      </a:cubicBezTo>
                      <a:cubicBezTo>
                        <a:pt x="144394" y="14225"/>
                        <a:pt x="144252" y="14192"/>
                        <a:pt x="144081" y="14131"/>
                      </a:cubicBezTo>
                      <a:lnTo>
                        <a:pt x="143642" y="14131"/>
                      </a:lnTo>
                      <a:cubicBezTo>
                        <a:pt x="143467" y="14218"/>
                        <a:pt x="143278" y="14262"/>
                        <a:pt x="143196" y="14262"/>
                      </a:cubicBezTo>
                      <a:cubicBezTo>
                        <a:pt x="143179" y="14262"/>
                        <a:pt x="143167" y="14260"/>
                        <a:pt x="143160" y="14257"/>
                      </a:cubicBezTo>
                      <a:cubicBezTo>
                        <a:pt x="143139" y="14236"/>
                        <a:pt x="143160" y="14173"/>
                        <a:pt x="143202" y="14152"/>
                      </a:cubicBezTo>
                      <a:cubicBezTo>
                        <a:pt x="143244" y="14131"/>
                        <a:pt x="143223" y="13922"/>
                        <a:pt x="143160" y="13922"/>
                      </a:cubicBezTo>
                      <a:cubicBezTo>
                        <a:pt x="143139" y="13859"/>
                        <a:pt x="143181" y="13817"/>
                        <a:pt x="143286" y="13754"/>
                      </a:cubicBezTo>
                      <a:close/>
                      <a:moveTo>
                        <a:pt x="142553" y="14149"/>
                      </a:moveTo>
                      <a:cubicBezTo>
                        <a:pt x="142608" y="14149"/>
                        <a:pt x="142658" y="14217"/>
                        <a:pt x="142658" y="14236"/>
                      </a:cubicBezTo>
                      <a:cubicBezTo>
                        <a:pt x="142658" y="14257"/>
                        <a:pt x="142616" y="14278"/>
                        <a:pt x="142554" y="14278"/>
                      </a:cubicBezTo>
                      <a:cubicBezTo>
                        <a:pt x="142512" y="14278"/>
                        <a:pt x="142323" y="14257"/>
                        <a:pt x="142323" y="14236"/>
                      </a:cubicBezTo>
                      <a:cubicBezTo>
                        <a:pt x="142323" y="14236"/>
                        <a:pt x="142491" y="14173"/>
                        <a:pt x="142533" y="14152"/>
                      </a:cubicBezTo>
                      <a:cubicBezTo>
                        <a:pt x="142539" y="14150"/>
                        <a:pt x="142546" y="14149"/>
                        <a:pt x="142553" y="14149"/>
                      </a:cubicBezTo>
                      <a:close/>
                      <a:moveTo>
                        <a:pt x="28724" y="14088"/>
                      </a:moveTo>
                      <a:cubicBezTo>
                        <a:pt x="28973" y="14088"/>
                        <a:pt x="29656" y="14216"/>
                        <a:pt x="30195" y="14282"/>
                      </a:cubicBezTo>
                      <a:lnTo>
                        <a:pt x="30195" y="14282"/>
                      </a:lnTo>
                      <a:cubicBezTo>
                        <a:pt x="29836" y="14300"/>
                        <a:pt x="29247" y="14309"/>
                        <a:pt x="28729" y="14309"/>
                      </a:cubicBezTo>
                      <a:cubicBezTo>
                        <a:pt x="28169" y="14309"/>
                        <a:pt x="27693" y="14298"/>
                        <a:pt x="27683" y="14278"/>
                      </a:cubicBezTo>
                      <a:cubicBezTo>
                        <a:pt x="27683" y="14257"/>
                        <a:pt x="28394" y="14152"/>
                        <a:pt x="28687" y="14089"/>
                      </a:cubicBezTo>
                      <a:cubicBezTo>
                        <a:pt x="28698" y="14088"/>
                        <a:pt x="28710" y="14088"/>
                        <a:pt x="28724" y="14088"/>
                      </a:cubicBezTo>
                      <a:close/>
                      <a:moveTo>
                        <a:pt x="70304" y="14236"/>
                      </a:moveTo>
                      <a:cubicBezTo>
                        <a:pt x="70660" y="14236"/>
                        <a:pt x="71602" y="14278"/>
                        <a:pt x="71602" y="14319"/>
                      </a:cubicBezTo>
                      <a:cubicBezTo>
                        <a:pt x="71602" y="14340"/>
                        <a:pt x="70660" y="14382"/>
                        <a:pt x="70304" y="14382"/>
                      </a:cubicBezTo>
                      <a:cubicBezTo>
                        <a:pt x="70231" y="14390"/>
                        <a:pt x="70161" y="14394"/>
                        <a:pt x="70097" y="14394"/>
                      </a:cubicBezTo>
                      <a:cubicBezTo>
                        <a:pt x="69832" y="14394"/>
                        <a:pt x="69656" y="14336"/>
                        <a:pt x="69656" y="14319"/>
                      </a:cubicBezTo>
                      <a:cubicBezTo>
                        <a:pt x="69656" y="14257"/>
                        <a:pt x="69928" y="14236"/>
                        <a:pt x="70304" y="14236"/>
                      </a:cubicBezTo>
                      <a:close/>
                      <a:moveTo>
                        <a:pt x="47050" y="13668"/>
                      </a:moveTo>
                      <a:cubicBezTo>
                        <a:pt x="47530" y="13668"/>
                        <a:pt x="48005" y="13762"/>
                        <a:pt x="48062" y="13838"/>
                      </a:cubicBezTo>
                      <a:cubicBezTo>
                        <a:pt x="48093" y="13868"/>
                        <a:pt x="48829" y="13879"/>
                        <a:pt x="49856" y="13879"/>
                      </a:cubicBezTo>
                      <a:cubicBezTo>
                        <a:pt x="51685" y="13879"/>
                        <a:pt x="54436" y="13844"/>
                        <a:pt x="55762" y="13817"/>
                      </a:cubicBezTo>
                      <a:cubicBezTo>
                        <a:pt x="57076" y="13777"/>
                        <a:pt x="58237" y="13763"/>
                        <a:pt x="58912" y="13763"/>
                      </a:cubicBezTo>
                      <a:cubicBezTo>
                        <a:pt x="59302" y="13763"/>
                        <a:pt x="59529" y="13768"/>
                        <a:pt x="59529" y="13775"/>
                      </a:cubicBezTo>
                      <a:cubicBezTo>
                        <a:pt x="59529" y="13817"/>
                        <a:pt x="59403" y="13859"/>
                        <a:pt x="59215" y="13880"/>
                      </a:cubicBezTo>
                      <a:lnTo>
                        <a:pt x="59047" y="13880"/>
                      </a:lnTo>
                      <a:cubicBezTo>
                        <a:pt x="57625" y="13943"/>
                        <a:pt x="56139" y="13943"/>
                        <a:pt x="54716" y="13985"/>
                      </a:cubicBezTo>
                      <a:lnTo>
                        <a:pt x="54507" y="13985"/>
                      </a:lnTo>
                      <a:cubicBezTo>
                        <a:pt x="54443" y="13999"/>
                        <a:pt x="54368" y="14005"/>
                        <a:pt x="54289" y="14005"/>
                      </a:cubicBezTo>
                      <a:cubicBezTo>
                        <a:pt x="54065" y="14005"/>
                        <a:pt x="53808" y="13961"/>
                        <a:pt x="53662" y="13961"/>
                      </a:cubicBezTo>
                      <a:cubicBezTo>
                        <a:pt x="53641" y="13961"/>
                        <a:pt x="53623" y="13962"/>
                        <a:pt x="53607" y="13964"/>
                      </a:cubicBezTo>
                      <a:cubicBezTo>
                        <a:pt x="53482" y="13985"/>
                        <a:pt x="51473" y="14047"/>
                        <a:pt x="49192" y="14089"/>
                      </a:cubicBezTo>
                      <a:cubicBezTo>
                        <a:pt x="49192" y="14089"/>
                        <a:pt x="47623" y="14152"/>
                        <a:pt x="44757" y="14194"/>
                      </a:cubicBezTo>
                      <a:lnTo>
                        <a:pt x="44275" y="14194"/>
                      </a:lnTo>
                      <a:cubicBezTo>
                        <a:pt x="43752" y="14194"/>
                        <a:pt x="42999" y="14278"/>
                        <a:pt x="42601" y="14340"/>
                      </a:cubicBezTo>
                      <a:lnTo>
                        <a:pt x="42246" y="14068"/>
                      </a:lnTo>
                      <a:cubicBezTo>
                        <a:pt x="42170" y="14021"/>
                        <a:pt x="42044" y="13999"/>
                        <a:pt x="41909" y="13999"/>
                      </a:cubicBezTo>
                      <a:cubicBezTo>
                        <a:pt x="41744" y="13999"/>
                        <a:pt x="41566" y="14032"/>
                        <a:pt x="41451" y="14089"/>
                      </a:cubicBezTo>
                      <a:lnTo>
                        <a:pt x="40739" y="14466"/>
                      </a:lnTo>
                      <a:cubicBezTo>
                        <a:pt x="39944" y="14340"/>
                        <a:pt x="39316" y="14194"/>
                        <a:pt x="39337" y="14173"/>
                      </a:cubicBezTo>
                      <a:cubicBezTo>
                        <a:pt x="39358" y="14152"/>
                        <a:pt x="40802" y="14006"/>
                        <a:pt x="41220" y="13985"/>
                      </a:cubicBezTo>
                      <a:cubicBezTo>
                        <a:pt x="41744" y="13943"/>
                        <a:pt x="43564" y="13838"/>
                        <a:pt x="44087" y="13838"/>
                      </a:cubicBezTo>
                      <a:cubicBezTo>
                        <a:pt x="44652" y="13817"/>
                        <a:pt x="46389" y="13713"/>
                        <a:pt x="46912" y="13671"/>
                      </a:cubicBezTo>
                      <a:cubicBezTo>
                        <a:pt x="46958" y="13669"/>
                        <a:pt x="47004" y="13668"/>
                        <a:pt x="47050" y="13668"/>
                      </a:cubicBezTo>
                      <a:close/>
                      <a:moveTo>
                        <a:pt x="20045" y="14390"/>
                      </a:moveTo>
                      <a:cubicBezTo>
                        <a:pt x="20356" y="14390"/>
                        <a:pt x="20664" y="14433"/>
                        <a:pt x="20966" y="14487"/>
                      </a:cubicBezTo>
                      <a:cubicBezTo>
                        <a:pt x="20381" y="14487"/>
                        <a:pt x="19774" y="14529"/>
                        <a:pt x="19167" y="14529"/>
                      </a:cubicBezTo>
                      <a:cubicBezTo>
                        <a:pt x="19460" y="14427"/>
                        <a:pt x="19754" y="14390"/>
                        <a:pt x="20045" y="14390"/>
                      </a:cubicBezTo>
                      <a:close/>
                      <a:moveTo>
                        <a:pt x="16286" y="14594"/>
                      </a:moveTo>
                      <a:cubicBezTo>
                        <a:pt x="16305" y="14594"/>
                        <a:pt x="16295" y="14604"/>
                        <a:pt x="16253" y="14604"/>
                      </a:cubicBezTo>
                      <a:cubicBezTo>
                        <a:pt x="16247" y="14604"/>
                        <a:pt x="16241" y="14604"/>
                        <a:pt x="16235" y="14603"/>
                      </a:cubicBezTo>
                      <a:lnTo>
                        <a:pt x="16235" y="14603"/>
                      </a:lnTo>
                      <a:cubicBezTo>
                        <a:pt x="16259" y="14597"/>
                        <a:pt x="16276" y="14594"/>
                        <a:pt x="16286" y="14594"/>
                      </a:cubicBezTo>
                      <a:close/>
                      <a:moveTo>
                        <a:pt x="26443" y="14222"/>
                      </a:moveTo>
                      <a:cubicBezTo>
                        <a:pt x="26806" y="14222"/>
                        <a:pt x="27025" y="14271"/>
                        <a:pt x="26992" y="14319"/>
                      </a:cubicBezTo>
                      <a:cubicBezTo>
                        <a:pt x="26930" y="14361"/>
                        <a:pt x="26930" y="14570"/>
                        <a:pt x="26992" y="14654"/>
                      </a:cubicBezTo>
                      <a:cubicBezTo>
                        <a:pt x="27034" y="14696"/>
                        <a:pt x="26679" y="14780"/>
                        <a:pt x="26553" y="14780"/>
                      </a:cubicBezTo>
                      <a:cubicBezTo>
                        <a:pt x="26545" y="14781"/>
                        <a:pt x="26536" y="14781"/>
                        <a:pt x="26526" y="14781"/>
                      </a:cubicBezTo>
                      <a:cubicBezTo>
                        <a:pt x="26376" y="14781"/>
                        <a:pt x="26131" y="14628"/>
                        <a:pt x="26072" y="14550"/>
                      </a:cubicBezTo>
                      <a:cubicBezTo>
                        <a:pt x="26030" y="14466"/>
                        <a:pt x="25046" y="14445"/>
                        <a:pt x="24733" y="14445"/>
                      </a:cubicBezTo>
                      <a:cubicBezTo>
                        <a:pt x="24419" y="14445"/>
                        <a:pt x="24168" y="14403"/>
                        <a:pt x="24147" y="14361"/>
                      </a:cubicBezTo>
                      <a:lnTo>
                        <a:pt x="24147" y="14340"/>
                      </a:lnTo>
                      <a:lnTo>
                        <a:pt x="24168" y="14319"/>
                      </a:lnTo>
                      <a:cubicBezTo>
                        <a:pt x="24189" y="14278"/>
                        <a:pt x="25570" y="14236"/>
                        <a:pt x="26093" y="14236"/>
                      </a:cubicBezTo>
                      <a:cubicBezTo>
                        <a:pt x="26220" y="14226"/>
                        <a:pt x="26338" y="14222"/>
                        <a:pt x="26443" y="14222"/>
                      </a:cubicBezTo>
                      <a:close/>
                      <a:moveTo>
                        <a:pt x="15408" y="14688"/>
                      </a:moveTo>
                      <a:cubicBezTo>
                        <a:pt x="15435" y="14688"/>
                        <a:pt x="15461" y="14691"/>
                        <a:pt x="15484" y="14696"/>
                      </a:cubicBezTo>
                      <a:cubicBezTo>
                        <a:pt x="15505" y="14701"/>
                        <a:pt x="15527" y="14704"/>
                        <a:pt x="15550" y="14707"/>
                      </a:cubicBezTo>
                      <a:lnTo>
                        <a:pt x="15550" y="14707"/>
                      </a:lnTo>
                      <a:cubicBezTo>
                        <a:pt x="15378" y="14756"/>
                        <a:pt x="15221" y="14801"/>
                        <a:pt x="15150" y="14801"/>
                      </a:cubicBezTo>
                      <a:cubicBezTo>
                        <a:pt x="14985" y="14801"/>
                        <a:pt x="15221" y="14688"/>
                        <a:pt x="15408" y="14688"/>
                      </a:cubicBezTo>
                      <a:close/>
                      <a:moveTo>
                        <a:pt x="31114" y="14717"/>
                      </a:moveTo>
                      <a:cubicBezTo>
                        <a:pt x="31198" y="14717"/>
                        <a:pt x="31407" y="14759"/>
                        <a:pt x="31407" y="14780"/>
                      </a:cubicBezTo>
                      <a:cubicBezTo>
                        <a:pt x="31407" y="14780"/>
                        <a:pt x="31198" y="14801"/>
                        <a:pt x="31114" y="14801"/>
                      </a:cubicBezTo>
                      <a:cubicBezTo>
                        <a:pt x="31031" y="14801"/>
                        <a:pt x="30989" y="14780"/>
                        <a:pt x="30989" y="14759"/>
                      </a:cubicBezTo>
                      <a:cubicBezTo>
                        <a:pt x="30989" y="14759"/>
                        <a:pt x="31031" y="14717"/>
                        <a:pt x="31114" y="14717"/>
                      </a:cubicBezTo>
                      <a:close/>
                      <a:moveTo>
                        <a:pt x="27892" y="14755"/>
                      </a:moveTo>
                      <a:cubicBezTo>
                        <a:pt x="27976" y="14755"/>
                        <a:pt x="28039" y="14806"/>
                        <a:pt x="28039" y="14842"/>
                      </a:cubicBezTo>
                      <a:cubicBezTo>
                        <a:pt x="28039" y="14863"/>
                        <a:pt x="27955" y="14884"/>
                        <a:pt x="27850" y="14884"/>
                      </a:cubicBezTo>
                      <a:cubicBezTo>
                        <a:pt x="27834" y="14888"/>
                        <a:pt x="27811" y="14890"/>
                        <a:pt x="27785" y="14890"/>
                      </a:cubicBezTo>
                      <a:cubicBezTo>
                        <a:pt x="27673" y="14890"/>
                        <a:pt x="27495" y="14859"/>
                        <a:pt x="27495" y="14842"/>
                      </a:cubicBezTo>
                      <a:cubicBezTo>
                        <a:pt x="27495" y="14842"/>
                        <a:pt x="27746" y="14780"/>
                        <a:pt x="27850" y="14759"/>
                      </a:cubicBezTo>
                      <a:cubicBezTo>
                        <a:pt x="27865" y="14756"/>
                        <a:pt x="27878" y="14755"/>
                        <a:pt x="27892" y="14755"/>
                      </a:cubicBezTo>
                      <a:close/>
                      <a:moveTo>
                        <a:pt x="34494" y="14797"/>
                      </a:moveTo>
                      <a:cubicBezTo>
                        <a:pt x="34630" y="14797"/>
                        <a:pt x="34713" y="14866"/>
                        <a:pt x="34713" y="14884"/>
                      </a:cubicBezTo>
                      <a:cubicBezTo>
                        <a:pt x="34713" y="14905"/>
                        <a:pt x="34567" y="14947"/>
                        <a:pt x="34441" y="14947"/>
                      </a:cubicBezTo>
                      <a:cubicBezTo>
                        <a:pt x="34316" y="14947"/>
                        <a:pt x="33918" y="14905"/>
                        <a:pt x="33939" y="14884"/>
                      </a:cubicBezTo>
                      <a:cubicBezTo>
                        <a:pt x="33939" y="14863"/>
                        <a:pt x="34316" y="14801"/>
                        <a:pt x="34441" y="14801"/>
                      </a:cubicBezTo>
                      <a:cubicBezTo>
                        <a:pt x="34460" y="14798"/>
                        <a:pt x="34477" y="14797"/>
                        <a:pt x="34494" y="14797"/>
                      </a:cubicBezTo>
                      <a:close/>
                      <a:moveTo>
                        <a:pt x="134951" y="13919"/>
                      </a:moveTo>
                      <a:cubicBezTo>
                        <a:pt x="135844" y="13919"/>
                        <a:pt x="136282" y="14016"/>
                        <a:pt x="135900" y="14131"/>
                      </a:cubicBezTo>
                      <a:cubicBezTo>
                        <a:pt x="135460" y="14278"/>
                        <a:pt x="133849" y="14884"/>
                        <a:pt x="133012" y="14884"/>
                      </a:cubicBezTo>
                      <a:lnTo>
                        <a:pt x="132259" y="14905"/>
                      </a:lnTo>
                      <a:lnTo>
                        <a:pt x="131527" y="14947"/>
                      </a:lnTo>
                      <a:cubicBezTo>
                        <a:pt x="131437" y="14949"/>
                        <a:pt x="131350" y="14950"/>
                        <a:pt x="131265" y="14950"/>
                      </a:cubicBezTo>
                      <a:cubicBezTo>
                        <a:pt x="130576" y="14950"/>
                        <a:pt x="130062" y="14882"/>
                        <a:pt x="130062" y="14863"/>
                      </a:cubicBezTo>
                      <a:cubicBezTo>
                        <a:pt x="130062" y="14822"/>
                        <a:pt x="130732" y="14780"/>
                        <a:pt x="131004" y="14780"/>
                      </a:cubicBezTo>
                      <a:cubicBezTo>
                        <a:pt x="131255" y="14780"/>
                        <a:pt x="131506" y="14570"/>
                        <a:pt x="131506" y="14508"/>
                      </a:cubicBezTo>
                      <a:cubicBezTo>
                        <a:pt x="131506" y="14445"/>
                        <a:pt x="131213" y="14361"/>
                        <a:pt x="131108" y="14361"/>
                      </a:cubicBezTo>
                      <a:cubicBezTo>
                        <a:pt x="131004" y="14361"/>
                        <a:pt x="130941" y="14278"/>
                        <a:pt x="130983" y="14194"/>
                      </a:cubicBezTo>
                      <a:lnTo>
                        <a:pt x="131004" y="14194"/>
                      </a:lnTo>
                      <a:cubicBezTo>
                        <a:pt x="131451" y="14194"/>
                        <a:pt x="131807" y="13959"/>
                        <a:pt x="132258" y="13959"/>
                      </a:cubicBezTo>
                      <a:cubicBezTo>
                        <a:pt x="132293" y="13959"/>
                        <a:pt x="132328" y="13961"/>
                        <a:pt x="132364" y="13964"/>
                      </a:cubicBezTo>
                      <a:cubicBezTo>
                        <a:pt x="132478" y="13981"/>
                        <a:pt x="132595" y="13987"/>
                        <a:pt x="132715" y="13987"/>
                      </a:cubicBezTo>
                      <a:cubicBezTo>
                        <a:pt x="133033" y="13987"/>
                        <a:pt x="133368" y="13943"/>
                        <a:pt x="133703" y="13943"/>
                      </a:cubicBezTo>
                      <a:lnTo>
                        <a:pt x="134686" y="13922"/>
                      </a:lnTo>
                      <a:cubicBezTo>
                        <a:pt x="134778" y="13920"/>
                        <a:pt x="134867" y="13919"/>
                        <a:pt x="134951" y="13919"/>
                      </a:cubicBezTo>
                      <a:close/>
                      <a:moveTo>
                        <a:pt x="128765" y="15910"/>
                      </a:moveTo>
                      <a:cubicBezTo>
                        <a:pt x="128765" y="15910"/>
                        <a:pt x="128786" y="16014"/>
                        <a:pt x="128786" y="16035"/>
                      </a:cubicBezTo>
                      <a:cubicBezTo>
                        <a:pt x="128786" y="16056"/>
                        <a:pt x="128723" y="16077"/>
                        <a:pt x="128723" y="16077"/>
                      </a:cubicBezTo>
                      <a:cubicBezTo>
                        <a:pt x="128702" y="16077"/>
                        <a:pt x="128702" y="16056"/>
                        <a:pt x="128702" y="16035"/>
                      </a:cubicBezTo>
                      <a:cubicBezTo>
                        <a:pt x="128702" y="16014"/>
                        <a:pt x="128765" y="15910"/>
                        <a:pt x="128765" y="15910"/>
                      </a:cubicBezTo>
                      <a:close/>
                      <a:moveTo>
                        <a:pt x="132532" y="0"/>
                      </a:moveTo>
                      <a:cubicBezTo>
                        <a:pt x="132310" y="0"/>
                        <a:pt x="132118" y="2"/>
                        <a:pt x="131966" y="8"/>
                      </a:cubicBezTo>
                      <a:cubicBezTo>
                        <a:pt x="130774" y="29"/>
                        <a:pt x="124936" y="154"/>
                        <a:pt x="123074" y="217"/>
                      </a:cubicBezTo>
                      <a:cubicBezTo>
                        <a:pt x="121372" y="256"/>
                        <a:pt x="115830" y="366"/>
                        <a:pt x="113561" y="366"/>
                      </a:cubicBezTo>
                      <a:cubicBezTo>
                        <a:pt x="113375" y="366"/>
                        <a:pt x="113210" y="365"/>
                        <a:pt x="113072" y="363"/>
                      </a:cubicBezTo>
                      <a:cubicBezTo>
                        <a:pt x="111770" y="349"/>
                        <a:pt x="110248" y="334"/>
                        <a:pt x="109136" y="334"/>
                      </a:cubicBezTo>
                      <a:cubicBezTo>
                        <a:pt x="108675" y="334"/>
                        <a:pt x="108284" y="336"/>
                        <a:pt x="108009" y="342"/>
                      </a:cubicBezTo>
                      <a:lnTo>
                        <a:pt x="107151" y="363"/>
                      </a:lnTo>
                      <a:lnTo>
                        <a:pt x="107025" y="363"/>
                      </a:lnTo>
                      <a:cubicBezTo>
                        <a:pt x="106795" y="363"/>
                        <a:pt x="106900" y="593"/>
                        <a:pt x="106942" y="656"/>
                      </a:cubicBezTo>
                      <a:cubicBezTo>
                        <a:pt x="106979" y="675"/>
                        <a:pt x="107385" y="685"/>
                        <a:pt x="108027" y="685"/>
                      </a:cubicBezTo>
                      <a:cubicBezTo>
                        <a:pt x="108813" y="685"/>
                        <a:pt x="109954" y="670"/>
                        <a:pt x="111210" y="635"/>
                      </a:cubicBezTo>
                      <a:cubicBezTo>
                        <a:pt x="111210" y="635"/>
                        <a:pt x="111942" y="593"/>
                        <a:pt x="114369" y="593"/>
                      </a:cubicBezTo>
                      <a:lnTo>
                        <a:pt x="117508" y="593"/>
                      </a:lnTo>
                      <a:cubicBezTo>
                        <a:pt x="119349" y="593"/>
                        <a:pt x="122597" y="647"/>
                        <a:pt x="124347" y="647"/>
                      </a:cubicBezTo>
                      <a:cubicBezTo>
                        <a:pt x="124784" y="647"/>
                        <a:pt x="125128" y="644"/>
                        <a:pt x="125333" y="635"/>
                      </a:cubicBezTo>
                      <a:cubicBezTo>
                        <a:pt x="126133" y="584"/>
                        <a:pt x="128605" y="519"/>
                        <a:pt x="130053" y="519"/>
                      </a:cubicBezTo>
                      <a:cubicBezTo>
                        <a:pt x="130386" y="519"/>
                        <a:pt x="130665" y="523"/>
                        <a:pt x="130857" y="531"/>
                      </a:cubicBezTo>
                      <a:cubicBezTo>
                        <a:pt x="131775" y="531"/>
                        <a:pt x="134844" y="658"/>
                        <a:pt x="136065" y="658"/>
                      </a:cubicBezTo>
                      <a:cubicBezTo>
                        <a:pt x="136153" y="658"/>
                        <a:pt x="136230" y="658"/>
                        <a:pt x="136297" y="656"/>
                      </a:cubicBezTo>
                      <a:cubicBezTo>
                        <a:pt x="136420" y="654"/>
                        <a:pt x="136557" y="652"/>
                        <a:pt x="136705" y="652"/>
                      </a:cubicBezTo>
                      <a:cubicBezTo>
                        <a:pt x="137742" y="652"/>
                        <a:pt x="139323" y="716"/>
                        <a:pt x="140440" y="845"/>
                      </a:cubicBezTo>
                      <a:lnTo>
                        <a:pt x="141654" y="761"/>
                      </a:lnTo>
                      <a:lnTo>
                        <a:pt x="142533" y="698"/>
                      </a:lnTo>
                      <a:cubicBezTo>
                        <a:pt x="143662" y="845"/>
                        <a:pt x="143955" y="1054"/>
                        <a:pt x="143202" y="1179"/>
                      </a:cubicBezTo>
                      <a:lnTo>
                        <a:pt x="142616" y="1284"/>
                      </a:lnTo>
                      <a:lnTo>
                        <a:pt x="142491" y="1305"/>
                      </a:lnTo>
                      <a:cubicBezTo>
                        <a:pt x="142323" y="1305"/>
                        <a:pt x="141863" y="1221"/>
                        <a:pt x="141445" y="1158"/>
                      </a:cubicBezTo>
                      <a:lnTo>
                        <a:pt x="141047" y="1158"/>
                      </a:lnTo>
                      <a:cubicBezTo>
                        <a:pt x="140705" y="1158"/>
                        <a:pt x="140354" y="1180"/>
                        <a:pt x="140002" y="1180"/>
                      </a:cubicBezTo>
                      <a:cubicBezTo>
                        <a:pt x="139580" y="1180"/>
                        <a:pt x="139156" y="1149"/>
                        <a:pt x="138745" y="1012"/>
                      </a:cubicBezTo>
                      <a:lnTo>
                        <a:pt x="138704" y="991"/>
                      </a:lnTo>
                      <a:cubicBezTo>
                        <a:pt x="138620" y="1012"/>
                        <a:pt x="138557" y="1179"/>
                        <a:pt x="138557" y="1221"/>
                      </a:cubicBezTo>
                      <a:cubicBezTo>
                        <a:pt x="138557" y="1284"/>
                        <a:pt x="138745" y="1389"/>
                        <a:pt x="138829" y="1409"/>
                      </a:cubicBezTo>
                      <a:cubicBezTo>
                        <a:pt x="138871" y="1430"/>
                        <a:pt x="138913" y="1514"/>
                        <a:pt x="138913" y="1535"/>
                      </a:cubicBezTo>
                      <a:cubicBezTo>
                        <a:pt x="138913" y="1543"/>
                        <a:pt x="138897" y="1547"/>
                        <a:pt x="138870" y="1547"/>
                      </a:cubicBezTo>
                      <a:cubicBezTo>
                        <a:pt x="138759" y="1547"/>
                        <a:pt x="138462" y="1489"/>
                        <a:pt x="138327" y="1472"/>
                      </a:cubicBezTo>
                      <a:cubicBezTo>
                        <a:pt x="138298" y="1460"/>
                        <a:pt x="138258" y="1454"/>
                        <a:pt x="138211" y="1454"/>
                      </a:cubicBezTo>
                      <a:cubicBezTo>
                        <a:pt x="138024" y="1454"/>
                        <a:pt x="137716" y="1548"/>
                        <a:pt x="137448" y="1681"/>
                      </a:cubicBezTo>
                      <a:lnTo>
                        <a:pt x="137072" y="1493"/>
                      </a:lnTo>
                      <a:cubicBezTo>
                        <a:pt x="136996" y="1448"/>
                        <a:pt x="136866" y="1414"/>
                        <a:pt x="136784" y="1414"/>
                      </a:cubicBezTo>
                      <a:cubicBezTo>
                        <a:pt x="136752" y="1414"/>
                        <a:pt x="136728" y="1419"/>
                        <a:pt x="136716" y="1430"/>
                      </a:cubicBezTo>
                      <a:cubicBezTo>
                        <a:pt x="136568" y="1563"/>
                        <a:pt x="136419" y="1605"/>
                        <a:pt x="136271" y="1605"/>
                      </a:cubicBezTo>
                      <a:cubicBezTo>
                        <a:pt x="136022" y="1605"/>
                        <a:pt x="135773" y="1485"/>
                        <a:pt x="135523" y="1472"/>
                      </a:cubicBezTo>
                      <a:lnTo>
                        <a:pt x="135209" y="1430"/>
                      </a:lnTo>
                      <a:cubicBezTo>
                        <a:pt x="134852" y="1530"/>
                        <a:pt x="134232" y="1704"/>
                        <a:pt x="134026" y="1704"/>
                      </a:cubicBezTo>
                      <a:cubicBezTo>
                        <a:pt x="134014" y="1704"/>
                        <a:pt x="134004" y="1703"/>
                        <a:pt x="133996" y="1702"/>
                      </a:cubicBezTo>
                      <a:cubicBezTo>
                        <a:pt x="133840" y="1685"/>
                        <a:pt x="133059" y="1483"/>
                        <a:pt x="132602" y="1483"/>
                      </a:cubicBezTo>
                      <a:cubicBezTo>
                        <a:pt x="132505" y="1483"/>
                        <a:pt x="132422" y="1492"/>
                        <a:pt x="132364" y="1514"/>
                      </a:cubicBezTo>
                      <a:cubicBezTo>
                        <a:pt x="132088" y="1617"/>
                        <a:pt x="131770" y="1692"/>
                        <a:pt x="131585" y="1692"/>
                      </a:cubicBezTo>
                      <a:cubicBezTo>
                        <a:pt x="131545" y="1692"/>
                        <a:pt x="131511" y="1689"/>
                        <a:pt x="131485" y="1681"/>
                      </a:cubicBezTo>
                      <a:lnTo>
                        <a:pt x="131318" y="1786"/>
                      </a:lnTo>
                      <a:cubicBezTo>
                        <a:pt x="131192" y="1849"/>
                        <a:pt x="130962" y="1891"/>
                        <a:pt x="130774" y="1912"/>
                      </a:cubicBezTo>
                      <a:lnTo>
                        <a:pt x="129518" y="2100"/>
                      </a:lnTo>
                      <a:cubicBezTo>
                        <a:pt x="128137" y="1953"/>
                        <a:pt x="126945" y="1828"/>
                        <a:pt x="126882" y="1828"/>
                      </a:cubicBezTo>
                      <a:lnTo>
                        <a:pt x="126819" y="1807"/>
                      </a:lnTo>
                      <a:lnTo>
                        <a:pt x="126045" y="1472"/>
                      </a:lnTo>
                      <a:cubicBezTo>
                        <a:pt x="125166" y="1681"/>
                        <a:pt x="124852" y="1849"/>
                        <a:pt x="125020" y="1891"/>
                      </a:cubicBezTo>
                      <a:cubicBezTo>
                        <a:pt x="125145" y="1891"/>
                        <a:pt x="125271" y="1953"/>
                        <a:pt x="125271" y="1995"/>
                      </a:cubicBezTo>
                      <a:cubicBezTo>
                        <a:pt x="125271" y="2016"/>
                        <a:pt x="125040" y="2037"/>
                        <a:pt x="124748" y="2037"/>
                      </a:cubicBezTo>
                      <a:lnTo>
                        <a:pt x="124496" y="2037"/>
                      </a:lnTo>
                      <a:cubicBezTo>
                        <a:pt x="123492" y="2037"/>
                        <a:pt x="122488" y="2058"/>
                        <a:pt x="121483" y="2100"/>
                      </a:cubicBezTo>
                      <a:lnTo>
                        <a:pt x="120521" y="2121"/>
                      </a:lnTo>
                      <a:cubicBezTo>
                        <a:pt x="119454" y="2121"/>
                        <a:pt x="117696" y="2121"/>
                        <a:pt x="116629" y="2058"/>
                      </a:cubicBezTo>
                      <a:lnTo>
                        <a:pt x="115646" y="2037"/>
                      </a:lnTo>
                      <a:cubicBezTo>
                        <a:pt x="115609" y="2035"/>
                        <a:pt x="115573" y="2034"/>
                        <a:pt x="115536" y="2034"/>
                      </a:cubicBezTo>
                      <a:cubicBezTo>
                        <a:pt x="115345" y="2034"/>
                        <a:pt x="115149" y="2061"/>
                        <a:pt x="114961" y="2061"/>
                      </a:cubicBezTo>
                      <a:cubicBezTo>
                        <a:pt x="114873" y="2061"/>
                        <a:pt x="114787" y="2055"/>
                        <a:pt x="114704" y="2037"/>
                      </a:cubicBezTo>
                      <a:lnTo>
                        <a:pt x="114453" y="1995"/>
                      </a:lnTo>
                      <a:cubicBezTo>
                        <a:pt x="114160" y="2037"/>
                        <a:pt x="113658" y="2058"/>
                        <a:pt x="113323" y="2058"/>
                      </a:cubicBezTo>
                      <a:lnTo>
                        <a:pt x="113009" y="2058"/>
                      </a:lnTo>
                      <a:cubicBezTo>
                        <a:pt x="109871" y="2142"/>
                        <a:pt x="106711" y="2205"/>
                        <a:pt x="103573" y="2267"/>
                      </a:cubicBezTo>
                      <a:cubicBezTo>
                        <a:pt x="103092" y="2267"/>
                        <a:pt x="102652" y="2309"/>
                        <a:pt x="102213" y="2309"/>
                      </a:cubicBezTo>
                      <a:cubicBezTo>
                        <a:pt x="101711" y="2309"/>
                        <a:pt x="101229" y="2330"/>
                        <a:pt x="100748" y="2330"/>
                      </a:cubicBezTo>
                      <a:cubicBezTo>
                        <a:pt x="100267" y="2330"/>
                        <a:pt x="99828" y="2351"/>
                        <a:pt x="99388" y="2351"/>
                      </a:cubicBezTo>
                      <a:cubicBezTo>
                        <a:pt x="99131" y="2351"/>
                        <a:pt x="98863" y="2327"/>
                        <a:pt x="98601" y="2327"/>
                      </a:cubicBezTo>
                      <a:cubicBezTo>
                        <a:pt x="98373" y="2327"/>
                        <a:pt x="98149" y="2345"/>
                        <a:pt x="97944" y="2414"/>
                      </a:cubicBezTo>
                      <a:lnTo>
                        <a:pt x="97505" y="2539"/>
                      </a:lnTo>
                      <a:cubicBezTo>
                        <a:pt x="97347" y="2508"/>
                        <a:pt x="97106" y="2497"/>
                        <a:pt x="96853" y="2497"/>
                      </a:cubicBezTo>
                      <a:cubicBezTo>
                        <a:pt x="96436" y="2497"/>
                        <a:pt x="95987" y="2526"/>
                        <a:pt x="95831" y="2539"/>
                      </a:cubicBezTo>
                      <a:cubicBezTo>
                        <a:pt x="95559" y="2560"/>
                        <a:pt x="94387" y="2623"/>
                        <a:pt x="93153" y="2644"/>
                      </a:cubicBezTo>
                      <a:lnTo>
                        <a:pt x="92065" y="2665"/>
                      </a:lnTo>
                      <a:cubicBezTo>
                        <a:pt x="90956" y="2686"/>
                        <a:pt x="89847" y="2728"/>
                        <a:pt x="88738" y="2749"/>
                      </a:cubicBezTo>
                      <a:cubicBezTo>
                        <a:pt x="87587" y="2770"/>
                        <a:pt x="86457" y="2790"/>
                        <a:pt x="85307" y="2832"/>
                      </a:cubicBezTo>
                      <a:cubicBezTo>
                        <a:pt x="84506" y="2848"/>
                        <a:pt x="83683" y="2897"/>
                        <a:pt x="82870" y="2897"/>
                      </a:cubicBezTo>
                      <a:cubicBezTo>
                        <a:pt x="82578" y="2897"/>
                        <a:pt x="82288" y="2891"/>
                        <a:pt x="82001" y="2874"/>
                      </a:cubicBezTo>
                      <a:lnTo>
                        <a:pt x="80892" y="2832"/>
                      </a:lnTo>
                      <a:cubicBezTo>
                        <a:pt x="79720" y="3000"/>
                        <a:pt x="76895" y="3188"/>
                        <a:pt x="74615" y="3251"/>
                      </a:cubicBezTo>
                      <a:cubicBezTo>
                        <a:pt x="74615" y="3251"/>
                        <a:pt x="64488" y="3460"/>
                        <a:pt x="57373" y="3606"/>
                      </a:cubicBezTo>
                      <a:cubicBezTo>
                        <a:pt x="56704" y="3627"/>
                        <a:pt x="55993" y="3627"/>
                        <a:pt x="55323" y="3669"/>
                      </a:cubicBezTo>
                      <a:lnTo>
                        <a:pt x="55093" y="3669"/>
                      </a:lnTo>
                      <a:cubicBezTo>
                        <a:pt x="55030" y="3707"/>
                        <a:pt x="54704" y="3714"/>
                        <a:pt x="54416" y="3714"/>
                      </a:cubicBezTo>
                      <a:cubicBezTo>
                        <a:pt x="54225" y="3714"/>
                        <a:pt x="54051" y="3711"/>
                        <a:pt x="53984" y="3711"/>
                      </a:cubicBezTo>
                      <a:cubicBezTo>
                        <a:pt x="53937" y="3706"/>
                        <a:pt x="53773" y="3703"/>
                        <a:pt x="53519" y="3703"/>
                      </a:cubicBezTo>
                      <a:cubicBezTo>
                        <a:pt x="52757" y="3703"/>
                        <a:pt x="51180" y="3727"/>
                        <a:pt x="49485" y="3774"/>
                      </a:cubicBezTo>
                      <a:cubicBezTo>
                        <a:pt x="49485" y="3774"/>
                        <a:pt x="43438" y="3878"/>
                        <a:pt x="38354" y="4004"/>
                      </a:cubicBezTo>
                      <a:cubicBezTo>
                        <a:pt x="38319" y="4006"/>
                        <a:pt x="38284" y="4006"/>
                        <a:pt x="38248" y="4006"/>
                      </a:cubicBezTo>
                      <a:cubicBezTo>
                        <a:pt x="38068" y="4006"/>
                        <a:pt x="37883" y="3990"/>
                        <a:pt x="37700" y="3990"/>
                      </a:cubicBezTo>
                      <a:cubicBezTo>
                        <a:pt x="37425" y="3990"/>
                        <a:pt x="37155" y="4027"/>
                        <a:pt x="36910" y="4213"/>
                      </a:cubicBezTo>
                      <a:lnTo>
                        <a:pt x="36847" y="4255"/>
                      </a:lnTo>
                      <a:cubicBezTo>
                        <a:pt x="36734" y="4236"/>
                        <a:pt x="36108" y="3995"/>
                        <a:pt x="35788" y="3995"/>
                      </a:cubicBezTo>
                      <a:cubicBezTo>
                        <a:pt x="35754" y="3995"/>
                        <a:pt x="35723" y="3998"/>
                        <a:pt x="35697" y="4004"/>
                      </a:cubicBezTo>
                      <a:cubicBezTo>
                        <a:pt x="35446" y="4046"/>
                        <a:pt x="33353" y="4130"/>
                        <a:pt x="31072" y="4192"/>
                      </a:cubicBezTo>
                      <a:lnTo>
                        <a:pt x="17054" y="4464"/>
                      </a:lnTo>
                      <a:cubicBezTo>
                        <a:pt x="14773" y="4527"/>
                        <a:pt x="12597" y="4569"/>
                        <a:pt x="12220" y="4611"/>
                      </a:cubicBezTo>
                      <a:lnTo>
                        <a:pt x="11823" y="4443"/>
                      </a:lnTo>
                      <a:cubicBezTo>
                        <a:pt x="11714" y="4407"/>
                        <a:pt x="11597" y="4394"/>
                        <a:pt x="11474" y="4394"/>
                      </a:cubicBezTo>
                      <a:cubicBezTo>
                        <a:pt x="11170" y="4394"/>
                        <a:pt x="10832" y="4476"/>
                        <a:pt x="10505" y="4506"/>
                      </a:cubicBezTo>
                      <a:lnTo>
                        <a:pt x="10463" y="4506"/>
                      </a:lnTo>
                      <a:cubicBezTo>
                        <a:pt x="10443" y="4519"/>
                        <a:pt x="10426" y="4524"/>
                        <a:pt x="10412" y="4524"/>
                      </a:cubicBezTo>
                      <a:cubicBezTo>
                        <a:pt x="10310" y="4524"/>
                        <a:pt x="10363" y="4222"/>
                        <a:pt x="10400" y="4130"/>
                      </a:cubicBezTo>
                      <a:cubicBezTo>
                        <a:pt x="10437" y="4017"/>
                        <a:pt x="10138" y="3938"/>
                        <a:pt x="9699" y="3938"/>
                      </a:cubicBezTo>
                      <a:cubicBezTo>
                        <a:pt x="9648" y="3938"/>
                        <a:pt x="9596" y="3939"/>
                        <a:pt x="9542" y="3941"/>
                      </a:cubicBezTo>
                      <a:lnTo>
                        <a:pt x="9124" y="4255"/>
                      </a:lnTo>
                      <a:cubicBezTo>
                        <a:pt x="8517" y="4715"/>
                        <a:pt x="7743" y="4966"/>
                        <a:pt x="7010" y="5029"/>
                      </a:cubicBezTo>
                      <a:lnTo>
                        <a:pt x="5546" y="5134"/>
                      </a:lnTo>
                      <a:cubicBezTo>
                        <a:pt x="3955" y="5259"/>
                        <a:pt x="2449" y="5364"/>
                        <a:pt x="2219" y="5364"/>
                      </a:cubicBezTo>
                      <a:lnTo>
                        <a:pt x="2010" y="5343"/>
                      </a:lnTo>
                      <a:lnTo>
                        <a:pt x="1591" y="5301"/>
                      </a:lnTo>
                      <a:cubicBezTo>
                        <a:pt x="1194" y="5511"/>
                        <a:pt x="1089" y="5908"/>
                        <a:pt x="1173" y="5992"/>
                      </a:cubicBezTo>
                      <a:cubicBezTo>
                        <a:pt x="1188" y="6007"/>
                        <a:pt x="1251" y="6013"/>
                        <a:pt x="1345" y="6013"/>
                      </a:cubicBezTo>
                      <a:cubicBezTo>
                        <a:pt x="1707" y="6013"/>
                        <a:pt x="2540" y="5923"/>
                        <a:pt x="3006" y="5923"/>
                      </a:cubicBezTo>
                      <a:cubicBezTo>
                        <a:pt x="3073" y="5923"/>
                        <a:pt x="3132" y="5925"/>
                        <a:pt x="3181" y="5929"/>
                      </a:cubicBezTo>
                      <a:cubicBezTo>
                        <a:pt x="3683" y="5971"/>
                        <a:pt x="3579" y="6034"/>
                        <a:pt x="3370" y="6075"/>
                      </a:cubicBezTo>
                      <a:cubicBezTo>
                        <a:pt x="3160" y="6096"/>
                        <a:pt x="3056" y="6306"/>
                        <a:pt x="3077" y="6347"/>
                      </a:cubicBezTo>
                      <a:cubicBezTo>
                        <a:pt x="3091" y="6369"/>
                        <a:pt x="3133" y="6381"/>
                        <a:pt x="3197" y="6381"/>
                      </a:cubicBezTo>
                      <a:cubicBezTo>
                        <a:pt x="3319" y="6381"/>
                        <a:pt x="3521" y="6339"/>
                        <a:pt x="3767" y="6243"/>
                      </a:cubicBezTo>
                      <a:lnTo>
                        <a:pt x="4416" y="6243"/>
                      </a:lnTo>
                      <a:cubicBezTo>
                        <a:pt x="4515" y="6253"/>
                        <a:pt x="4621" y="6257"/>
                        <a:pt x="4725" y="6257"/>
                      </a:cubicBezTo>
                      <a:cubicBezTo>
                        <a:pt x="5037" y="6257"/>
                        <a:pt x="5331" y="6222"/>
                        <a:pt x="5378" y="6222"/>
                      </a:cubicBezTo>
                      <a:cubicBezTo>
                        <a:pt x="5462" y="6222"/>
                        <a:pt x="5546" y="6285"/>
                        <a:pt x="5546" y="6306"/>
                      </a:cubicBezTo>
                      <a:cubicBezTo>
                        <a:pt x="5546" y="6327"/>
                        <a:pt x="5357" y="6389"/>
                        <a:pt x="5274" y="6410"/>
                      </a:cubicBezTo>
                      <a:cubicBezTo>
                        <a:pt x="5232" y="6410"/>
                        <a:pt x="5148" y="6347"/>
                        <a:pt x="5148" y="6347"/>
                      </a:cubicBezTo>
                      <a:cubicBezTo>
                        <a:pt x="5148" y="6347"/>
                        <a:pt x="4821" y="6724"/>
                        <a:pt x="4615" y="6724"/>
                      </a:cubicBezTo>
                      <a:cubicBezTo>
                        <a:pt x="4588" y="6724"/>
                        <a:pt x="4563" y="6718"/>
                        <a:pt x="4541" y="6703"/>
                      </a:cubicBezTo>
                      <a:cubicBezTo>
                        <a:pt x="4490" y="6645"/>
                        <a:pt x="4396" y="6627"/>
                        <a:pt x="4287" y="6627"/>
                      </a:cubicBezTo>
                      <a:cubicBezTo>
                        <a:pt x="4120" y="6627"/>
                        <a:pt x="3918" y="6668"/>
                        <a:pt x="3783" y="6668"/>
                      </a:cubicBezTo>
                      <a:cubicBezTo>
                        <a:pt x="3753" y="6668"/>
                        <a:pt x="3727" y="6666"/>
                        <a:pt x="3704" y="6661"/>
                      </a:cubicBezTo>
                      <a:cubicBezTo>
                        <a:pt x="3537" y="6661"/>
                        <a:pt x="1759" y="6766"/>
                        <a:pt x="1131" y="6850"/>
                      </a:cubicBezTo>
                      <a:cubicBezTo>
                        <a:pt x="503" y="6912"/>
                        <a:pt x="1" y="7080"/>
                        <a:pt x="1" y="7143"/>
                      </a:cubicBezTo>
                      <a:cubicBezTo>
                        <a:pt x="1" y="7144"/>
                        <a:pt x="3" y="7144"/>
                        <a:pt x="7" y="7144"/>
                      </a:cubicBezTo>
                      <a:cubicBezTo>
                        <a:pt x="76" y="7144"/>
                        <a:pt x="778" y="6974"/>
                        <a:pt x="1121" y="6974"/>
                      </a:cubicBezTo>
                      <a:cubicBezTo>
                        <a:pt x="1140" y="6974"/>
                        <a:pt x="1157" y="6974"/>
                        <a:pt x="1173" y="6975"/>
                      </a:cubicBezTo>
                      <a:cubicBezTo>
                        <a:pt x="1264" y="6992"/>
                        <a:pt x="1414" y="6999"/>
                        <a:pt x="1592" y="6999"/>
                      </a:cubicBezTo>
                      <a:cubicBezTo>
                        <a:pt x="2065" y="6999"/>
                        <a:pt x="2729" y="6954"/>
                        <a:pt x="2972" y="6954"/>
                      </a:cubicBezTo>
                      <a:cubicBezTo>
                        <a:pt x="3011" y="6952"/>
                        <a:pt x="3045" y="6951"/>
                        <a:pt x="3073" y="6951"/>
                      </a:cubicBezTo>
                      <a:cubicBezTo>
                        <a:pt x="3304" y="6951"/>
                        <a:pt x="3207" y="7019"/>
                        <a:pt x="3077" y="7038"/>
                      </a:cubicBezTo>
                      <a:cubicBezTo>
                        <a:pt x="2972" y="7059"/>
                        <a:pt x="3014" y="7226"/>
                        <a:pt x="3035" y="7247"/>
                      </a:cubicBezTo>
                      <a:cubicBezTo>
                        <a:pt x="3056" y="7268"/>
                        <a:pt x="2344" y="7456"/>
                        <a:pt x="2198" y="7561"/>
                      </a:cubicBezTo>
                      <a:cubicBezTo>
                        <a:pt x="2031" y="7666"/>
                        <a:pt x="2198" y="7770"/>
                        <a:pt x="2323" y="7791"/>
                      </a:cubicBezTo>
                      <a:cubicBezTo>
                        <a:pt x="2449" y="7812"/>
                        <a:pt x="2219" y="7959"/>
                        <a:pt x="1821" y="8084"/>
                      </a:cubicBezTo>
                      <a:lnTo>
                        <a:pt x="1507" y="8210"/>
                      </a:lnTo>
                      <a:lnTo>
                        <a:pt x="1466" y="8231"/>
                      </a:lnTo>
                      <a:cubicBezTo>
                        <a:pt x="1466" y="8398"/>
                        <a:pt x="1863" y="8524"/>
                        <a:pt x="1989" y="8524"/>
                      </a:cubicBezTo>
                      <a:cubicBezTo>
                        <a:pt x="2114" y="8524"/>
                        <a:pt x="2323" y="8733"/>
                        <a:pt x="2344" y="8796"/>
                      </a:cubicBezTo>
                      <a:cubicBezTo>
                        <a:pt x="2375" y="8826"/>
                        <a:pt x="2585" y="8846"/>
                        <a:pt x="2753" y="8846"/>
                      </a:cubicBezTo>
                      <a:cubicBezTo>
                        <a:pt x="2814" y="8846"/>
                        <a:pt x="2870" y="8843"/>
                        <a:pt x="2909" y="8837"/>
                      </a:cubicBezTo>
                      <a:cubicBezTo>
                        <a:pt x="3035" y="8837"/>
                        <a:pt x="3432" y="8712"/>
                        <a:pt x="3537" y="8712"/>
                      </a:cubicBezTo>
                      <a:cubicBezTo>
                        <a:pt x="3642" y="8712"/>
                        <a:pt x="3746" y="8754"/>
                        <a:pt x="3746" y="8796"/>
                      </a:cubicBezTo>
                      <a:cubicBezTo>
                        <a:pt x="3746" y="8816"/>
                        <a:pt x="3453" y="8858"/>
                        <a:pt x="3349" y="8900"/>
                      </a:cubicBezTo>
                      <a:cubicBezTo>
                        <a:pt x="3244" y="8900"/>
                        <a:pt x="3139" y="8837"/>
                        <a:pt x="3139" y="8837"/>
                      </a:cubicBezTo>
                      <a:cubicBezTo>
                        <a:pt x="3139" y="8837"/>
                        <a:pt x="3139" y="8921"/>
                        <a:pt x="3119" y="9047"/>
                      </a:cubicBezTo>
                      <a:lnTo>
                        <a:pt x="3077" y="9047"/>
                      </a:lnTo>
                      <a:cubicBezTo>
                        <a:pt x="2595" y="9130"/>
                        <a:pt x="2072" y="9214"/>
                        <a:pt x="1549" y="9319"/>
                      </a:cubicBezTo>
                      <a:lnTo>
                        <a:pt x="1382" y="9340"/>
                      </a:lnTo>
                      <a:cubicBezTo>
                        <a:pt x="1235" y="9465"/>
                        <a:pt x="1277" y="9591"/>
                        <a:pt x="1507" y="9632"/>
                      </a:cubicBezTo>
                      <a:lnTo>
                        <a:pt x="1696" y="9570"/>
                      </a:lnTo>
                      <a:cubicBezTo>
                        <a:pt x="1839" y="9552"/>
                        <a:pt x="1983" y="9457"/>
                        <a:pt x="2087" y="9457"/>
                      </a:cubicBezTo>
                      <a:cubicBezTo>
                        <a:pt x="2104" y="9457"/>
                        <a:pt x="2120" y="9459"/>
                        <a:pt x="2135" y="9465"/>
                      </a:cubicBezTo>
                      <a:lnTo>
                        <a:pt x="2847" y="9842"/>
                      </a:lnTo>
                      <a:cubicBezTo>
                        <a:pt x="3515" y="9567"/>
                        <a:pt x="4921" y="9273"/>
                        <a:pt x="5367" y="9273"/>
                      </a:cubicBezTo>
                      <a:cubicBezTo>
                        <a:pt x="5396" y="9273"/>
                        <a:pt x="5421" y="9274"/>
                        <a:pt x="5441" y="9277"/>
                      </a:cubicBezTo>
                      <a:cubicBezTo>
                        <a:pt x="5776" y="9340"/>
                        <a:pt x="5378" y="9381"/>
                        <a:pt x="5127" y="9381"/>
                      </a:cubicBezTo>
                      <a:cubicBezTo>
                        <a:pt x="4855" y="9381"/>
                        <a:pt x="4709" y="9465"/>
                        <a:pt x="4730" y="9486"/>
                      </a:cubicBezTo>
                      <a:cubicBezTo>
                        <a:pt x="4751" y="9528"/>
                        <a:pt x="4541" y="9632"/>
                        <a:pt x="4437" y="9653"/>
                      </a:cubicBezTo>
                      <a:cubicBezTo>
                        <a:pt x="4332" y="9695"/>
                        <a:pt x="4813" y="9779"/>
                        <a:pt x="4960" y="9800"/>
                      </a:cubicBezTo>
                      <a:cubicBezTo>
                        <a:pt x="5127" y="9800"/>
                        <a:pt x="4813" y="9967"/>
                        <a:pt x="4290" y="10156"/>
                      </a:cubicBezTo>
                      <a:lnTo>
                        <a:pt x="3495" y="10156"/>
                      </a:lnTo>
                      <a:cubicBezTo>
                        <a:pt x="3077" y="10176"/>
                        <a:pt x="2428" y="10386"/>
                        <a:pt x="2303" y="10428"/>
                      </a:cubicBezTo>
                      <a:cubicBezTo>
                        <a:pt x="2284" y="10437"/>
                        <a:pt x="2257" y="10441"/>
                        <a:pt x="2224" y="10441"/>
                      </a:cubicBezTo>
                      <a:cubicBezTo>
                        <a:pt x="2064" y="10441"/>
                        <a:pt x="1761" y="10352"/>
                        <a:pt x="1581" y="10352"/>
                      </a:cubicBezTo>
                      <a:cubicBezTo>
                        <a:pt x="1543" y="10352"/>
                        <a:pt x="1511" y="10356"/>
                        <a:pt x="1487" y="10365"/>
                      </a:cubicBezTo>
                      <a:cubicBezTo>
                        <a:pt x="1340" y="10407"/>
                        <a:pt x="1194" y="10700"/>
                        <a:pt x="1194" y="10783"/>
                      </a:cubicBezTo>
                      <a:cubicBezTo>
                        <a:pt x="1194" y="10818"/>
                        <a:pt x="1844" y="11016"/>
                        <a:pt x="2250" y="11016"/>
                      </a:cubicBezTo>
                      <a:cubicBezTo>
                        <a:pt x="2327" y="11016"/>
                        <a:pt x="2396" y="11009"/>
                        <a:pt x="2449" y="10993"/>
                      </a:cubicBezTo>
                      <a:cubicBezTo>
                        <a:pt x="2606" y="10946"/>
                        <a:pt x="2722" y="10929"/>
                        <a:pt x="2799" y="10929"/>
                      </a:cubicBezTo>
                      <a:cubicBezTo>
                        <a:pt x="2897" y="10929"/>
                        <a:pt x="2933" y="10957"/>
                        <a:pt x="2909" y="10993"/>
                      </a:cubicBezTo>
                      <a:cubicBezTo>
                        <a:pt x="2847" y="11034"/>
                        <a:pt x="3349" y="11118"/>
                        <a:pt x="3537" y="11118"/>
                      </a:cubicBezTo>
                      <a:cubicBezTo>
                        <a:pt x="3704" y="11139"/>
                        <a:pt x="3851" y="11202"/>
                        <a:pt x="3851" y="11223"/>
                      </a:cubicBezTo>
                      <a:cubicBezTo>
                        <a:pt x="3851" y="11223"/>
                        <a:pt x="3119" y="11265"/>
                        <a:pt x="2826" y="11265"/>
                      </a:cubicBezTo>
                      <a:cubicBezTo>
                        <a:pt x="2533" y="11265"/>
                        <a:pt x="2386" y="11348"/>
                        <a:pt x="2407" y="11369"/>
                      </a:cubicBezTo>
                      <a:cubicBezTo>
                        <a:pt x="2428" y="11411"/>
                        <a:pt x="2219" y="11474"/>
                        <a:pt x="2135" y="11516"/>
                      </a:cubicBezTo>
                      <a:cubicBezTo>
                        <a:pt x="2072" y="11537"/>
                        <a:pt x="2386" y="11537"/>
                        <a:pt x="2847" y="11537"/>
                      </a:cubicBezTo>
                      <a:lnTo>
                        <a:pt x="3223" y="11453"/>
                      </a:lnTo>
                      <a:lnTo>
                        <a:pt x="3286" y="11432"/>
                      </a:lnTo>
                      <a:cubicBezTo>
                        <a:pt x="3391" y="11453"/>
                        <a:pt x="3349" y="11683"/>
                        <a:pt x="3286" y="11746"/>
                      </a:cubicBezTo>
                      <a:cubicBezTo>
                        <a:pt x="3244" y="11788"/>
                        <a:pt x="3579" y="12039"/>
                        <a:pt x="3704" y="12081"/>
                      </a:cubicBezTo>
                      <a:cubicBezTo>
                        <a:pt x="3725" y="12089"/>
                        <a:pt x="3749" y="12093"/>
                        <a:pt x="3776" y="12093"/>
                      </a:cubicBezTo>
                      <a:cubicBezTo>
                        <a:pt x="3945" y="12093"/>
                        <a:pt x="4221" y="11943"/>
                        <a:pt x="4311" y="11871"/>
                      </a:cubicBezTo>
                      <a:cubicBezTo>
                        <a:pt x="4354" y="11829"/>
                        <a:pt x="4529" y="11814"/>
                        <a:pt x="4746" y="11814"/>
                      </a:cubicBezTo>
                      <a:cubicBezTo>
                        <a:pt x="5065" y="11814"/>
                        <a:pt x="5472" y="11846"/>
                        <a:pt x="5671" y="11871"/>
                      </a:cubicBezTo>
                      <a:cubicBezTo>
                        <a:pt x="6006" y="11934"/>
                        <a:pt x="5378" y="12248"/>
                        <a:pt x="5064" y="12269"/>
                      </a:cubicBezTo>
                      <a:cubicBezTo>
                        <a:pt x="4751" y="12311"/>
                        <a:pt x="4437" y="12499"/>
                        <a:pt x="4395" y="12583"/>
                      </a:cubicBezTo>
                      <a:cubicBezTo>
                        <a:pt x="4340" y="12655"/>
                        <a:pt x="4475" y="12712"/>
                        <a:pt x="4566" y="12712"/>
                      </a:cubicBezTo>
                      <a:cubicBezTo>
                        <a:pt x="4580" y="12712"/>
                        <a:pt x="4593" y="12711"/>
                        <a:pt x="4604" y="12708"/>
                      </a:cubicBezTo>
                      <a:cubicBezTo>
                        <a:pt x="4688" y="12687"/>
                        <a:pt x="4792" y="12604"/>
                        <a:pt x="4813" y="12583"/>
                      </a:cubicBezTo>
                      <a:cubicBezTo>
                        <a:pt x="4813" y="12556"/>
                        <a:pt x="4829" y="12548"/>
                        <a:pt x="4846" y="12548"/>
                      </a:cubicBezTo>
                      <a:cubicBezTo>
                        <a:pt x="4870" y="12548"/>
                        <a:pt x="4897" y="12562"/>
                        <a:pt x="4897" y="12562"/>
                      </a:cubicBezTo>
                      <a:cubicBezTo>
                        <a:pt x="4918" y="12562"/>
                        <a:pt x="4834" y="12625"/>
                        <a:pt x="4813" y="12666"/>
                      </a:cubicBezTo>
                      <a:cubicBezTo>
                        <a:pt x="4792" y="12687"/>
                        <a:pt x="4730" y="12687"/>
                        <a:pt x="4730" y="12687"/>
                      </a:cubicBezTo>
                      <a:cubicBezTo>
                        <a:pt x="4710" y="12687"/>
                        <a:pt x="4805" y="12898"/>
                        <a:pt x="4904" y="12898"/>
                      </a:cubicBezTo>
                      <a:cubicBezTo>
                        <a:pt x="4909" y="12898"/>
                        <a:pt x="4913" y="12897"/>
                        <a:pt x="4918" y="12897"/>
                      </a:cubicBezTo>
                      <a:cubicBezTo>
                        <a:pt x="5023" y="12876"/>
                        <a:pt x="5692" y="12834"/>
                        <a:pt x="5943" y="12834"/>
                      </a:cubicBezTo>
                      <a:cubicBezTo>
                        <a:pt x="6173" y="12834"/>
                        <a:pt x="6613" y="12917"/>
                        <a:pt x="6948" y="13022"/>
                      </a:cubicBezTo>
                      <a:lnTo>
                        <a:pt x="7345" y="12876"/>
                      </a:lnTo>
                      <a:cubicBezTo>
                        <a:pt x="7501" y="12807"/>
                        <a:pt x="7689" y="12789"/>
                        <a:pt x="7888" y="12789"/>
                      </a:cubicBezTo>
                      <a:cubicBezTo>
                        <a:pt x="8115" y="12789"/>
                        <a:pt x="8356" y="12813"/>
                        <a:pt x="8580" y="12813"/>
                      </a:cubicBezTo>
                      <a:lnTo>
                        <a:pt x="8684" y="12813"/>
                      </a:lnTo>
                      <a:cubicBezTo>
                        <a:pt x="8869" y="12874"/>
                        <a:pt x="8388" y="13420"/>
                        <a:pt x="8094" y="13420"/>
                      </a:cubicBezTo>
                      <a:cubicBezTo>
                        <a:pt x="8088" y="13420"/>
                        <a:pt x="8083" y="13420"/>
                        <a:pt x="8077" y="13420"/>
                      </a:cubicBezTo>
                      <a:cubicBezTo>
                        <a:pt x="7785" y="13420"/>
                        <a:pt x="7429" y="13524"/>
                        <a:pt x="7366" y="13566"/>
                      </a:cubicBezTo>
                      <a:cubicBezTo>
                        <a:pt x="7324" y="13608"/>
                        <a:pt x="7303" y="13964"/>
                        <a:pt x="7303" y="14089"/>
                      </a:cubicBezTo>
                      <a:cubicBezTo>
                        <a:pt x="7303" y="14194"/>
                        <a:pt x="7785" y="14361"/>
                        <a:pt x="8370" y="14403"/>
                      </a:cubicBezTo>
                      <a:lnTo>
                        <a:pt x="8768" y="14257"/>
                      </a:lnTo>
                      <a:lnTo>
                        <a:pt x="9207" y="14068"/>
                      </a:lnTo>
                      <a:cubicBezTo>
                        <a:pt x="9647" y="14068"/>
                        <a:pt x="10128" y="14089"/>
                        <a:pt x="10149" y="14131"/>
                      </a:cubicBezTo>
                      <a:cubicBezTo>
                        <a:pt x="10170" y="14152"/>
                        <a:pt x="9856" y="14257"/>
                        <a:pt x="9751" y="14278"/>
                      </a:cubicBezTo>
                      <a:cubicBezTo>
                        <a:pt x="9647" y="14298"/>
                        <a:pt x="9919" y="14445"/>
                        <a:pt x="10044" y="14445"/>
                      </a:cubicBezTo>
                      <a:cubicBezTo>
                        <a:pt x="10156" y="14445"/>
                        <a:pt x="10648" y="14577"/>
                        <a:pt x="10888" y="14577"/>
                      </a:cubicBezTo>
                      <a:cubicBezTo>
                        <a:pt x="10918" y="14577"/>
                        <a:pt x="10944" y="14575"/>
                        <a:pt x="10965" y="14570"/>
                      </a:cubicBezTo>
                      <a:cubicBezTo>
                        <a:pt x="11132" y="14487"/>
                        <a:pt x="12283" y="14257"/>
                        <a:pt x="12681" y="14236"/>
                      </a:cubicBezTo>
                      <a:cubicBezTo>
                        <a:pt x="12709" y="14233"/>
                        <a:pt x="12738" y="14231"/>
                        <a:pt x="12770" y="14231"/>
                      </a:cubicBezTo>
                      <a:cubicBezTo>
                        <a:pt x="13181" y="14231"/>
                        <a:pt x="13840" y="14473"/>
                        <a:pt x="13957" y="14570"/>
                      </a:cubicBezTo>
                      <a:cubicBezTo>
                        <a:pt x="14103" y="14696"/>
                        <a:pt x="13078" y="15345"/>
                        <a:pt x="12639" y="15449"/>
                      </a:cubicBezTo>
                      <a:cubicBezTo>
                        <a:pt x="12419" y="15499"/>
                        <a:pt x="12342" y="15525"/>
                        <a:pt x="12395" y="15525"/>
                      </a:cubicBezTo>
                      <a:cubicBezTo>
                        <a:pt x="12453" y="15525"/>
                        <a:pt x="12665" y="15494"/>
                        <a:pt x="13015" y="15428"/>
                      </a:cubicBezTo>
                      <a:lnTo>
                        <a:pt x="13580" y="15386"/>
                      </a:lnTo>
                      <a:lnTo>
                        <a:pt x="14166" y="15324"/>
                      </a:lnTo>
                      <a:cubicBezTo>
                        <a:pt x="14302" y="15304"/>
                        <a:pt x="14412" y="15295"/>
                        <a:pt x="14500" y="15295"/>
                      </a:cubicBezTo>
                      <a:cubicBezTo>
                        <a:pt x="14871" y="15295"/>
                        <a:pt x="14842" y="15448"/>
                        <a:pt x="14689" y="15533"/>
                      </a:cubicBezTo>
                      <a:cubicBezTo>
                        <a:pt x="14522" y="15638"/>
                        <a:pt x="14375" y="15763"/>
                        <a:pt x="14375" y="15805"/>
                      </a:cubicBezTo>
                      <a:cubicBezTo>
                        <a:pt x="14375" y="15807"/>
                        <a:pt x="14382" y="15808"/>
                        <a:pt x="14394" y="15808"/>
                      </a:cubicBezTo>
                      <a:cubicBezTo>
                        <a:pt x="14516" y="15808"/>
                        <a:pt x="15217" y="15716"/>
                        <a:pt x="15484" y="15658"/>
                      </a:cubicBezTo>
                      <a:cubicBezTo>
                        <a:pt x="15798" y="15596"/>
                        <a:pt x="16217" y="15449"/>
                        <a:pt x="16300" y="15449"/>
                      </a:cubicBezTo>
                      <a:cubicBezTo>
                        <a:pt x="16363" y="15449"/>
                        <a:pt x="16447" y="15512"/>
                        <a:pt x="16447" y="15533"/>
                      </a:cubicBezTo>
                      <a:cubicBezTo>
                        <a:pt x="16447" y="15554"/>
                        <a:pt x="16259" y="15617"/>
                        <a:pt x="16196" y="15638"/>
                      </a:cubicBezTo>
                      <a:cubicBezTo>
                        <a:pt x="16133" y="15638"/>
                        <a:pt x="16049" y="15596"/>
                        <a:pt x="16049" y="15596"/>
                      </a:cubicBezTo>
                      <a:lnTo>
                        <a:pt x="16049" y="15596"/>
                      </a:lnTo>
                      <a:cubicBezTo>
                        <a:pt x="16049" y="15596"/>
                        <a:pt x="16091" y="15658"/>
                        <a:pt x="16112" y="15805"/>
                      </a:cubicBezTo>
                      <a:lnTo>
                        <a:pt x="16133" y="15805"/>
                      </a:lnTo>
                      <a:cubicBezTo>
                        <a:pt x="16677" y="15763"/>
                        <a:pt x="17242" y="15847"/>
                        <a:pt x="17807" y="15658"/>
                      </a:cubicBezTo>
                      <a:lnTo>
                        <a:pt x="18330" y="15512"/>
                      </a:lnTo>
                      <a:cubicBezTo>
                        <a:pt x="19020" y="15449"/>
                        <a:pt x="20443" y="15428"/>
                        <a:pt x="20799" y="15407"/>
                      </a:cubicBezTo>
                      <a:cubicBezTo>
                        <a:pt x="21036" y="15407"/>
                        <a:pt x="21283" y="15398"/>
                        <a:pt x="21427" y="15398"/>
                      </a:cubicBezTo>
                      <a:cubicBezTo>
                        <a:pt x="21499" y="15398"/>
                        <a:pt x="21545" y="15400"/>
                        <a:pt x="21552" y="15407"/>
                      </a:cubicBezTo>
                      <a:cubicBezTo>
                        <a:pt x="21594" y="15428"/>
                        <a:pt x="21678" y="15596"/>
                        <a:pt x="21699" y="15638"/>
                      </a:cubicBezTo>
                      <a:cubicBezTo>
                        <a:pt x="21741" y="15700"/>
                        <a:pt x="21866" y="15742"/>
                        <a:pt x="21992" y="15763"/>
                      </a:cubicBezTo>
                      <a:lnTo>
                        <a:pt x="22075" y="15742"/>
                      </a:lnTo>
                      <a:lnTo>
                        <a:pt x="22808" y="15428"/>
                      </a:lnTo>
                      <a:cubicBezTo>
                        <a:pt x="23686" y="15386"/>
                        <a:pt x="25339" y="15324"/>
                        <a:pt x="25716" y="15303"/>
                      </a:cubicBezTo>
                      <a:cubicBezTo>
                        <a:pt x="26072" y="15282"/>
                        <a:pt x="26762" y="15219"/>
                        <a:pt x="26888" y="15177"/>
                      </a:cubicBezTo>
                      <a:cubicBezTo>
                        <a:pt x="26946" y="15152"/>
                        <a:pt x="27007" y="15141"/>
                        <a:pt x="27064" y="15141"/>
                      </a:cubicBezTo>
                      <a:cubicBezTo>
                        <a:pt x="27153" y="15141"/>
                        <a:pt x="27235" y="15168"/>
                        <a:pt x="27285" y="15219"/>
                      </a:cubicBezTo>
                      <a:lnTo>
                        <a:pt x="27348" y="15219"/>
                      </a:lnTo>
                      <a:cubicBezTo>
                        <a:pt x="27829" y="15303"/>
                        <a:pt x="28352" y="15177"/>
                        <a:pt x="28813" y="15407"/>
                      </a:cubicBezTo>
                      <a:cubicBezTo>
                        <a:pt x="28865" y="15428"/>
                        <a:pt x="28954" y="15439"/>
                        <a:pt x="29035" y="15439"/>
                      </a:cubicBezTo>
                      <a:cubicBezTo>
                        <a:pt x="29116" y="15439"/>
                        <a:pt x="29189" y="15428"/>
                        <a:pt x="29210" y="15407"/>
                      </a:cubicBezTo>
                      <a:lnTo>
                        <a:pt x="29482" y="15094"/>
                      </a:lnTo>
                      <a:cubicBezTo>
                        <a:pt x="29734" y="15123"/>
                        <a:pt x="30529" y="15153"/>
                        <a:pt x="31455" y="15153"/>
                      </a:cubicBezTo>
                      <a:cubicBezTo>
                        <a:pt x="31838" y="15153"/>
                        <a:pt x="32243" y="15148"/>
                        <a:pt x="32642" y="15135"/>
                      </a:cubicBezTo>
                      <a:lnTo>
                        <a:pt x="33897" y="15114"/>
                      </a:lnTo>
                      <a:lnTo>
                        <a:pt x="34504" y="15094"/>
                      </a:lnTo>
                      <a:cubicBezTo>
                        <a:pt x="35174" y="15073"/>
                        <a:pt x="35718" y="15010"/>
                        <a:pt x="35718" y="14989"/>
                      </a:cubicBezTo>
                      <a:cubicBezTo>
                        <a:pt x="35718" y="14968"/>
                        <a:pt x="35446" y="14884"/>
                        <a:pt x="35341" y="14863"/>
                      </a:cubicBezTo>
                      <a:cubicBezTo>
                        <a:pt x="35236" y="14822"/>
                        <a:pt x="36115" y="14717"/>
                        <a:pt x="37287" y="14612"/>
                      </a:cubicBezTo>
                      <a:lnTo>
                        <a:pt x="38375" y="14612"/>
                      </a:lnTo>
                      <a:cubicBezTo>
                        <a:pt x="38779" y="14612"/>
                        <a:pt x="39183" y="14561"/>
                        <a:pt x="39587" y="14561"/>
                      </a:cubicBezTo>
                      <a:cubicBezTo>
                        <a:pt x="39915" y="14561"/>
                        <a:pt x="40244" y="14595"/>
                        <a:pt x="40572" y="14717"/>
                      </a:cubicBezTo>
                      <a:cubicBezTo>
                        <a:pt x="40687" y="14759"/>
                        <a:pt x="40844" y="14785"/>
                        <a:pt x="40993" y="14785"/>
                      </a:cubicBezTo>
                      <a:cubicBezTo>
                        <a:pt x="41142" y="14785"/>
                        <a:pt x="41283" y="14759"/>
                        <a:pt x="41367" y="14696"/>
                      </a:cubicBezTo>
                      <a:lnTo>
                        <a:pt x="41785" y="14445"/>
                      </a:lnTo>
                      <a:cubicBezTo>
                        <a:pt x="42267" y="14487"/>
                        <a:pt x="44715" y="14570"/>
                        <a:pt x="45510" y="14570"/>
                      </a:cubicBezTo>
                      <a:cubicBezTo>
                        <a:pt x="46284" y="14570"/>
                        <a:pt x="47602" y="14591"/>
                        <a:pt x="48376" y="14591"/>
                      </a:cubicBezTo>
                      <a:lnTo>
                        <a:pt x="49109" y="14570"/>
                      </a:lnTo>
                      <a:lnTo>
                        <a:pt x="49297" y="14570"/>
                      </a:lnTo>
                      <a:cubicBezTo>
                        <a:pt x="49381" y="14515"/>
                        <a:pt x="49715" y="14496"/>
                        <a:pt x="49985" y="14496"/>
                      </a:cubicBezTo>
                      <a:cubicBezTo>
                        <a:pt x="50120" y="14496"/>
                        <a:pt x="50239" y="14501"/>
                        <a:pt x="50301" y="14508"/>
                      </a:cubicBezTo>
                      <a:cubicBezTo>
                        <a:pt x="50469" y="14508"/>
                        <a:pt x="56097" y="14445"/>
                        <a:pt x="58169" y="14382"/>
                      </a:cubicBezTo>
                      <a:cubicBezTo>
                        <a:pt x="59365" y="14370"/>
                        <a:pt x="60623" y="14358"/>
                        <a:pt x="61514" y="14358"/>
                      </a:cubicBezTo>
                      <a:cubicBezTo>
                        <a:pt x="62166" y="14358"/>
                        <a:pt x="62621" y="14364"/>
                        <a:pt x="62709" y="14382"/>
                      </a:cubicBezTo>
                      <a:cubicBezTo>
                        <a:pt x="62960" y="14445"/>
                        <a:pt x="63860" y="14487"/>
                        <a:pt x="64801" y="14550"/>
                      </a:cubicBezTo>
                      <a:lnTo>
                        <a:pt x="65596" y="14361"/>
                      </a:lnTo>
                      <a:lnTo>
                        <a:pt x="66266" y="14194"/>
                      </a:lnTo>
                      <a:cubicBezTo>
                        <a:pt x="66977" y="14278"/>
                        <a:pt x="66726" y="14508"/>
                        <a:pt x="66371" y="14591"/>
                      </a:cubicBezTo>
                      <a:cubicBezTo>
                        <a:pt x="66036" y="14654"/>
                        <a:pt x="66057" y="14759"/>
                        <a:pt x="66120" y="14759"/>
                      </a:cubicBezTo>
                      <a:cubicBezTo>
                        <a:pt x="66161" y="14759"/>
                        <a:pt x="68086" y="14717"/>
                        <a:pt x="70346" y="14675"/>
                      </a:cubicBezTo>
                      <a:lnTo>
                        <a:pt x="75221" y="14550"/>
                      </a:lnTo>
                      <a:cubicBezTo>
                        <a:pt x="77372" y="14491"/>
                        <a:pt x="79651" y="14304"/>
                        <a:pt x="80538" y="14126"/>
                      </a:cubicBezTo>
                      <a:lnTo>
                        <a:pt x="80538" y="14126"/>
                      </a:lnTo>
                      <a:cubicBezTo>
                        <a:pt x="80277" y="14138"/>
                        <a:pt x="80042" y="14146"/>
                        <a:pt x="79845" y="14152"/>
                      </a:cubicBezTo>
                      <a:cubicBezTo>
                        <a:pt x="79519" y="14157"/>
                        <a:pt x="79206" y="14160"/>
                        <a:pt x="78918" y="14160"/>
                      </a:cubicBezTo>
                      <a:cubicBezTo>
                        <a:pt x="77986" y="14160"/>
                        <a:pt x="77319" y="14132"/>
                        <a:pt x="77335" y="14068"/>
                      </a:cubicBezTo>
                      <a:lnTo>
                        <a:pt x="77356" y="14068"/>
                      </a:lnTo>
                      <a:lnTo>
                        <a:pt x="78297" y="13964"/>
                      </a:lnTo>
                      <a:cubicBezTo>
                        <a:pt x="79343" y="13859"/>
                        <a:pt x="81603" y="13733"/>
                        <a:pt x="82126" y="13733"/>
                      </a:cubicBezTo>
                      <a:cubicBezTo>
                        <a:pt x="82649" y="13733"/>
                        <a:pt x="83382" y="13650"/>
                        <a:pt x="83737" y="13608"/>
                      </a:cubicBezTo>
                      <a:lnTo>
                        <a:pt x="84051" y="13859"/>
                      </a:lnTo>
                      <a:lnTo>
                        <a:pt x="84126" y="13919"/>
                      </a:lnTo>
                      <a:lnTo>
                        <a:pt x="84126" y="13919"/>
                      </a:lnTo>
                      <a:cubicBezTo>
                        <a:pt x="83298" y="13984"/>
                        <a:pt x="81894" y="14065"/>
                        <a:pt x="80805" y="14115"/>
                      </a:cubicBezTo>
                      <a:lnTo>
                        <a:pt x="80805" y="14115"/>
                      </a:lnTo>
                      <a:lnTo>
                        <a:pt x="81373" y="14257"/>
                      </a:lnTo>
                      <a:cubicBezTo>
                        <a:pt x="81877" y="14371"/>
                        <a:pt x="82369" y="14383"/>
                        <a:pt x="82858" y="14383"/>
                      </a:cubicBezTo>
                      <a:cubicBezTo>
                        <a:pt x="82998" y="14383"/>
                        <a:pt x="83137" y="14382"/>
                        <a:pt x="83277" y="14382"/>
                      </a:cubicBezTo>
                      <a:cubicBezTo>
                        <a:pt x="85411" y="14340"/>
                        <a:pt x="87566" y="14278"/>
                        <a:pt x="89700" y="14257"/>
                      </a:cubicBezTo>
                      <a:lnTo>
                        <a:pt x="90014" y="14257"/>
                      </a:lnTo>
                      <a:cubicBezTo>
                        <a:pt x="90216" y="14301"/>
                        <a:pt x="90454" y="14322"/>
                        <a:pt x="90670" y="14322"/>
                      </a:cubicBezTo>
                      <a:cubicBezTo>
                        <a:pt x="90857" y="14322"/>
                        <a:pt x="91028" y="14307"/>
                        <a:pt x="91144" y="14278"/>
                      </a:cubicBezTo>
                      <a:lnTo>
                        <a:pt x="91416" y="14236"/>
                      </a:lnTo>
                      <a:lnTo>
                        <a:pt x="91479" y="14194"/>
                      </a:lnTo>
                      <a:cubicBezTo>
                        <a:pt x="91584" y="14152"/>
                        <a:pt x="91416" y="13880"/>
                        <a:pt x="91312" y="13817"/>
                      </a:cubicBezTo>
                      <a:cubicBezTo>
                        <a:pt x="91228" y="13733"/>
                        <a:pt x="90914" y="13671"/>
                        <a:pt x="90642" y="13671"/>
                      </a:cubicBezTo>
                      <a:lnTo>
                        <a:pt x="90203" y="13671"/>
                      </a:lnTo>
                      <a:cubicBezTo>
                        <a:pt x="89972" y="13650"/>
                        <a:pt x="89805" y="13608"/>
                        <a:pt x="89805" y="13566"/>
                      </a:cubicBezTo>
                      <a:cubicBezTo>
                        <a:pt x="89805" y="13566"/>
                        <a:pt x="90914" y="13524"/>
                        <a:pt x="91333" y="13524"/>
                      </a:cubicBezTo>
                      <a:cubicBezTo>
                        <a:pt x="91751" y="13524"/>
                        <a:pt x="91960" y="13650"/>
                        <a:pt x="91897" y="13713"/>
                      </a:cubicBezTo>
                      <a:cubicBezTo>
                        <a:pt x="91856" y="13754"/>
                        <a:pt x="91981" y="13859"/>
                        <a:pt x="92169" y="13964"/>
                      </a:cubicBezTo>
                      <a:lnTo>
                        <a:pt x="92358" y="14026"/>
                      </a:lnTo>
                      <a:lnTo>
                        <a:pt x="92713" y="14152"/>
                      </a:lnTo>
                      <a:cubicBezTo>
                        <a:pt x="93153" y="14194"/>
                        <a:pt x="94074" y="14236"/>
                        <a:pt x="94283" y="14278"/>
                      </a:cubicBezTo>
                      <a:cubicBezTo>
                        <a:pt x="94513" y="14298"/>
                        <a:pt x="95601" y="14340"/>
                        <a:pt x="96689" y="14340"/>
                      </a:cubicBezTo>
                      <a:lnTo>
                        <a:pt x="97693" y="14278"/>
                      </a:lnTo>
                      <a:lnTo>
                        <a:pt x="98698" y="14236"/>
                      </a:lnTo>
                      <a:cubicBezTo>
                        <a:pt x="99828" y="14152"/>
                        <a:pt x="102108" y="13859"/>
                        <a:pt x="102652" y="13838"/>
                      </a:cubicBezTo>
                      <a:cubicBezTo>
                        <a:pt x="103175" y="13817"/>
                        <a:pt x="108050" y="13671"/>
                        <a:pt x="109724" y="13650"/>
                      </a:cubicBezTo>
                      <a:cubicBezTo>
                        <a:pt x="110561" y="13639"/>
                        <a:pt x="111403" y="13634"/>
                        <a:pt x="112052" y="13634"/>
                      </a:cubicBezTo>
                      <a:cubicBezTo>
                        <a:pt x="112701" y="13634"/>
                        <a:pt x="113156" y="13639"/>
                        <a:pt x="113219" y="13650"/>
                      </a:cubicBezTo>
                      <a:cubicBezTo>
                        <a:pt x="113223" y="13651"/>
                        <a:pt x="113230" y="13651"/>
                        <a:pt x="113240" y="13651"/>
                      </a:cubicBezTo>
                      <a:cubicBezTo>
                        <a:pt x="113445" y="13651"/>
                        <a:pt x="114747" y="13460"/>
                        <a:pt x="115300" y="13460"/>
                      </a:cubicBezTo>
                      <a:cubicBezTo>
                        <a:pt x="115326" y="13460"/>
                        <a:pt x="115351" y="13461"/>
                        <a:pt x="115374" y="13461"/>
                      </a:cubicBezTo>
                      <a:cubicBezTo>
                        <a:pt x="115897" y="13503"/>
                        <a:pt x="116378" y="13733"/>
                        <a:pt x="116378" y="13754"/>
                      </a:cubicBezTo>
                      <a:cubicBezTo>
                        <a:pt x="116378" y="13817"/>
                        <a:pt x="119203" y="13880"/>
                        <a:pt x="120249" y="13880"/>
                      </a:cubicBezTo>
                      <a:cubicBezTo>
                        <a:pt x="120667" y="13880"/>
                        <a:pt x="121511" y="13877"/>
                        <a:pt x="122441" y="13877"/>
                      </a:cubicBezTo>
                      <a:cubicBezTo>
                        <a:pt x="123836" y="13877"/>
                        <a:pt x="125425" y="13884"/>
                        <a:pt x="126066" y="13922"/>
                      </a:cubicBezTo>
                      <a:cubicBezTo>
                        <a:pt x="127133" y="13943"/>
                        <a:pt x="128095" y="13985"/>
                        <a:pt x="128137" y="14026"/>
                      </a:cubicBezTo>
                      <a:cubicBezTo>
                        <a:pt x="128158" y="14047"/>
                        <a:pt x="128179" y="14173"/>
                        <a:pt x="128179" y="14236"/>
                      </a:cubicBezTo>
                      <a:cubicBezTo>
                        <a:pt x="128179" y="14278"/>
                        <a:pt x="127865" y="14361"/>
                        <a:pt x="127761" y="14382"/>
                      </a:cubicBezTo>
                      <a:cubicBezTo>
                        <a:pt x="127656" y="14382"/>
                        <a:pt x="127614" y="14570"/>
                        <a:pt x="127614" y="14612"/>
                      </a:cubicBezTo>
                      <a:cubicBezTo>
                        <a:pt x="127635" y="14675"/>
                        <a:pt x="128158" y="14717"/>
                        <a:pt x="128388" y="14717"/>
                      </a:cubicBezTo>
                      <a:cubicBezTo>
                        <a:pt x="128597" y="14717"/>
                        <a:pt x="128388" y="15177"/>
                        <a:pt x="128284" y="15303"/>
                      </a:cubicBezTo>
                      <a:cubicBezTo>
                        <a:pt x="128179" y="15428"/>
                        <a:pt x="128179" y="15742"/>
                        <a:pt x="128200" y="15826"/>
                      </a:cubicBezTo>
                      <a:cubicBezTo>
                        <a:pt x="128263" y="15910"/>
                        <a:pt x="127844" y="16035"/>
                        <a:pt x="127719" y="16056"/>
                      </a:cubicBezTo>
                      <a:cubicBezTo>
                        <a:pt x="127572" y="16077"/>
                        <a:pt x="127761" y="16140"/>
                        <a:pt x="128095" y="16182"/>
                      </a:cubicBezTo>
                      <a:lnTo>
                        <a:pt x="128702" y="16182"/>
                      </a:lnTo>
                      <a:cubicBezTo>
                        <a:pt x="128957" y="16233"/>
                        <a:pt x="129406" y="16297"/>
                        <a:pt x="129632" y="16297"/>
                      </a:cubicBezTo>
                      <a:cubicBezTo>
                        <a:pt x="129684" y="16297"/>
                        <a:pt x="129725" y="16294"/>
                        <a:pt x="129748" y="16286"/>
                      </a:cubicBezTo>
                      <a:cubicBezTo>
                        <a:pt x="129874" y="16265"/>
                        <a:pt x="130250" y="16161"/>
                        <a:pt x="130564" y="16077"/>
                      </a:cubicBezTo>
                      <a:lnTo>
                        <a:pt x="130606" y="16161"/>
                      </a:lnTo>
                      <a:cubicBezTo>
                        <a:pt x="130680" y="16246"/>
                        <a:pt x="130745" y="16276"/>
                        <a:pt x="130803" y="16276"/>
                      </a:cubicBezTo>
                      <a:cubicBezTo>
                        <a:pt x="130936" y="16276"/>
                        <a:pt x="131035" y="16123"/>
                        <a:pt x="131137" y="16123"/>
                      </a:cubicBezTo>
                      <a:cubicBezTo>
                        <a:pt x="131155" y="16123"/>
                        <a:pt x="131173" y="16128"/>
                        <a:pt x="131192" y="16140"/>
                      </a:cubicBezTo>
                      <a:lnTo>
                        <a:pt x="131422" y="16286"/>
                      </a:lnTo>
                      <a:cubicBezTo>
                        <a:pt x="131617" y="16286"/>
                        <a:pt x="133877" y="16305"/>
                        <a:pt x="135895" y="16305"/>
                      </a:cubicBezTo>
                      <a:cubicBezTo>
                        <a:pt x="136904" y="16305"/>
                        <a:pt x="137853" y="16300"/>
                        <a:pt x="138452" y="16286"/>
                      </a:cubicBezTo>
                      <a:cubicBezTo>
                        <a:pt x="138547" y="16285"/>
                        <a:pt x="138642" y="16285"/>
                        <a:pt x="138740" y="16285"/>
                      </a:cubicBezTo>
                      <a:cubicBezTo>
                        <a:pt x="140518" y="16285"/>
                        <a:pt x="142716" y="16460"/>
                        <a:pt x="143014" y="16579"/>
                      </a:cubicBezTo>
                      <a:cubicBezTo>
                        <a:pt x="143094" y="16609"/>
                        <a:pt x="143213" y="16620"/>
                        <a:pt x="143350" y="16620"/>
                      </a:cubicBezTo>
                      <a:cubicBezTo>
                        <a:pt x="143708" y="16620"/>
                        <a:pt x="144195" y="16546"/>
                        <a:pt x="144463" y="16546"/>
                      </a:cubicBezTo>
                      <a:cubicBezTo>
                        <a:pt x="144522" y="16546"/>
                        <a:pt x="144570" y="16550"/>
                        <a:pt x="144604" y="16558"/>
                      </a:cubicBezTo>
                      <a:cubicBezTo>
                        <a:pt x="144665" y="16568"/>
                        <a:pt x="144723" y="16572"/>
                        <a:pt x="144776" y="16572"/>
                      </a:cubicBezTo>
                      <a:cubicBezTo>
                        <a:pt x="144958" y="16572"/>
                        <a:pt x="145076" y="16523"/>
                        <a:pt x="145043" y="16474"/>
                      </a:cubicBezTo>
                      <a:cubicBezTo>
                        <a:pt x="145043" y="16433"/>
                        <a:pt x="144374" y="16328"/>
                        <a:pt x="144144" y="16265"/>
                      </a:cubicBezTo>
                      <a:cubicBezTo>
                        <a:pt x="143893" y="16223"/>
                        <a:pt x="143746" y="15868"/>
                        <a:pt x="143767" y="15742"/>
                      </a:cubicBezTo>
                      <a:cubicBezTo>
                        <a:pt x="143767" y="15714"/>
                        <a:pt x="143747" y="15703"/>
                        <a:pt x="143715" y="15703"/>
                      </a:cubicBezTo>
                      <a:cubicBezTo>
                        <a:pt x="143605" y="15703"/>
                        <a:pt x="143355" y="15835"/>
                        <a:pt x="143307" y="15868"/>
                      </a:cubicBezTo>
                      <a:cubicBezTo>
                        <a:pt x="143253" y="15908"/>
                        <a:pt x="143024" y="15931"/>
                        <a:pt x="142728" y="15931"/>
                      </a:cubicBezTo>
                      <a:cubicBezTo>
                        <a:pt x="142566" y="15931"/>
                        <a:pt x="142383" y="15924"/>
                        <a:pt x="142198" y="15910"/>
                      </a:cubicBezTo>
                      <a:lnTo>
                        <a:pt x="141779" y="15910"/>
                      </a:lnTo>
                      <a:cubicBezTo>
                        <a:pt x="141766" y="15910"/>
                        <a:pt x="141752" y="15911"/>
                        <a:pt x="141739" y="15911"/>
                      </a:cubicBezTo>
                      <a:cubicBezTo>
                        <a:pt x="141405" y="15911"/>
                        <a:pt x="141083" y="15712"/>
                        <a:pt x="140742" y="15712"/>
                      </a:cubicBezTo>
                      <a:cubicBezTo>
                        <a:pt x="140670" y="15712"/>
                        <a:pt x="140598" y="15721"/>
                        <a:pt x="140524" y="15742"/>
                      </a:cubicBezTo>
                      <a:cubicBezTo>
                        <a:pt x="140510" y="15742"/>
                        <a:pt x="140477" y="15733"/>
                        <a:pt x="140451" y="15733"/>
                      </a:cubicBezTo>
                      <a:cubicBezTo>
                        <a:pt x="140438" y="15733"/>
                        <a:pt x="140426" y="15735"/>
                        <a:pt x="140419" y="15742"/>
                      </a:cubicBezTo>
                      <a:lnTo>
                        <a:pt x="139666" y="16161"/>
                      </a:lnTo>
                      <a:cubicBezTo>
                        <a:pt x="138766" y="16035"/>
                        <a:pt x="138808" y="15658"/>
                        <a:pt x="139080" y="15638"/>
                      </a:cubicBezTo>
                      <a:cubicBezTo>
                        <a:pt x="139373" y="15617"/>
                        <a:pt x="139854" y="15533"/>
                        <a:pt x="139917" y="15491"/>
                      </a:cubicBezTo>
                      <a:cubicBezTo>
                        <a:pt x="139983" y="15451"/>
                        <a:pt x="139074" y="15437"/>
                        <a:pt x="138165" y="15437"/>
                      </a:cubicBezTo>
                      <a:cubicBezTo>
                        <a:pt x="137640" y="15437"/>
                        <a:pt x="137116" y="15442"/>
                        <a:pt x="136779" y="15449"/>
                      </a:cubicBezTo>
                      <a:cubicBezTo>
                        <a:pt x="136690" y="15453"/>
                        <a:pt x="136603" y="15455"/>
                        <a:pt x="136517" y="15455"/>
                      </a:cubicBezTo>
                      <a:cubicBezTo>
                        <a:pt x="135734" y="15455"/>
                        <a:pt x="135105" y="15297"/>
                        <a:pt x="135105" y="15240"/>
                      </a:cubicBezTo>
                      <a:cubicBezTo>
                        <a:pt x="135105" y="15198"/>
                        <a:pt x="135837" y="15114"/>
                        <a:pt x="136109" y="15114"/>
                      </a:cubicBezTo>
                      <a:cubicBezTo>
                        <a:pt x="136343" y="15114"/>
                        <a:pt x="136888" y="14987"/>
                        <a:pt x="137044" y="14987"/>
                      </a:cubicBezTo>
                      <a:cubicBezTo>
                        <a:pt x="137055" y="14987"/>
                        <a:pt x="137065" y="14988"/>
                        <a:pt x="137072" y="14989"/>
                      </a:cubicBezTo>
                      <a:cubicBezTo>
                        <a:pt x="137124" y="14998"/>
                        <a:pt x="137215" y="15003"/>
                        <a:pt x="137324" y="15003"/>
                      </a:cubicBezTo>
                      <a:cubicBezTo>
                        <a:pt x="137477" y="15003"/>
                        <a:pt x="137665" y="14993"/>
                        <a:pt x="137825" y="14968"/>
                      </a:cubicBezTo>
                      <a:lnTo>
                        <a:pt x="137804" y="14570"/>
                      </a:lnTo>
                      <a:lnTo>
                        <a:pt x="137804" y="14466"/>
                      </a:lnTo>
                      <a:cubicBezTo>
                        <a:pt x="138139" y="14340"/>
                        <a:pt x="138139" y="14131"/>
                        <a:pt x="138076" y="14089"/>
                      </a:cubicBezTo>
                      <a:cubicBezTo>
                        <a:pt x="137992" y="14068"/>
                        <a:pt x="137971" y="13880"/>
                        <a:pt x="137992" y="13838"/>
                      </a:cubicBezTo>
                      <a:cubicBezTo>
                        <a:pt x="138001" y="13801"/>
                        <a:pt x="138127" y="13785"/>
                        <a:pt x="138281" y="13785"/>
                      </a:cubicBezTo>
                      <a:cubicBezTo>
                        <a:pt x="138479" y="13785"/>
                        <a:pt x="138723" y="13812"/>
                        <a:pt x="138829" y="13859"/>
                      </a:cubicBezTo>
                      <a:cubicBezTo>
                        <a:pt x="138885" y="13881"/>
                        <a:pt x="138939" y="13890"/>
                        <a:pt x="138988" y="13890"/>
                      </a:cubicBezTo>
                      <a:cubicBezTo>
                        <a:pt x="139126" y="13890"/>
                        <a:pt x="139232" y="13821"/>
                        <a:pt x="139248" y="13775"/>
                      </a:cubicBezTo>
                      <a:cubicBezTo>
                        <a:pt x="139255" y="13761"/>
                        <a:pt x="139430" y="13754"/>
                        <a:pt x="139677" y="13754"/>
                      </a:cubicBezTo>
                      <a:cubicBezTo>
                        <a:pt x="140127" y="13754"/>
                        <a:pt x="140814" y="13777"/>
                        <a:pt x="141152" y="13817"/>
                      </a:cubicBezTo>
                      <a:cubicBezTo>
                        <a:pt x="141675" y="13859"/>
                        <a:pt x="142093" y="14026"/>
                        <a:pt x="142093" y="14068"/>
                      </a:cubicBezTo>
                      <a:cubicBezTo>
                        <a:pt x="142093" y="14131"/>
                        <a:pt x="141884" y="14257"/>
                        <a:pt x="141779" y="14278"/>
                      </a:cubicBezTo>
                      <a:cubicBezTo>
                        <a:pt x="141675" y="14340"/>
                        <a:pt x="142114" y="14487"/>
                        <a:pt x="142742" y="14654"/>
                      </a:cubicBezTo>
                      <a:lnTo>
                        <a:pt x="143307" y="14591"/>
                      </a:lnTo>
                      <a:lnTo>
                        <a:pt x="143683" y="14550"/>
                      </a:lnTo>
                      <a:cubicBezTo>
                        <a:pt x="144144" y="14654"/>
                        <a:pt x="145148" y="14905"/>
                        <a:pt x="145420" y="14905"/>
                      </a:cubicBezTo>
                      <a:cubicBezTo>
                        <a:pt x="145671" y="14905"/>
                        <a:pt x="146152" y="14717"/>
                        <a:pt x="146487" y="14508"/>
                      </a:cubicBezTo>
                      <a:lnTo>
                        <a:pt x="146759" y="14382"/>
                      </a:lnTo>
                      <a:lnTo>
                        <a:pt x="146989" y="14257"/>
                      </a:lnTo>
                      <a:cubicBezTo>
                        <a:pt x="147167" y="14186"/>
                        <a:pt x="147284" y="14161"/>
                        <a:pt x="147345" y="14161"/>
                      </a:cubicBezTo>
                      <a:cubicBezTo>
                        <a:pt x="147392" y="14161"/>
                        <a:pt x="147405" y="14176"/>
                        <a:pt x="147387" y="14194"/>
                      </a:cubicBezTo>
                      <a:cubicBezTo>
                        <a:pt x="147345" y="14257"/>
                        <a:pt x="147701" y="14487"/>
                        <a:pt x="147826" y="14550"/>
                      </a:cubicBezTo>
                      <a:cubicBezTo>
                        <a:pt x="147863" y="14568"/>
                        <a:pt x="147921" y="14576"/>
                        <a:pt x="147988" y="14576"/>
                      </a:cubicBezTo>
                      <a:cubicBezTo>
                        <a:pt x="148149" y="14576"/>
                        <a:pt x="148359" y="14531"/>
                        <a:pt x="148433" y="14487"/>
                      </a:cubicBezTo>
                      <a:cubicBezTo>
                        <a:pt x="148496" y="14445"/>
                        <a:pt x="148580" y="14298"/>
                        <a:pt x="148580" y="14257"/>
                      </a:cubicBezTo>
                      <a:cubicBezTo>
                        <a:pt x="148580" y="14194"/>
                        <a:pt x="148287" y="14131"/>
                        <a:pt x="148161" y="14089"/>
                      </a:cubicBezTo>
                      <a:cubicBezTo>
                        <a:pt x="148060" y="14069"/>
                        <a:pt x="148348" y="13816"/>
                        <a:pt x="148519" y="13816"/>
                      </a:cubicBezTo>
                      <a:cubicBezTo>
                        <a:pt x="148525" y="13816"/>
                        <a:pt x="148531" y="13816"/>
                        <a:pt x="148538" y="13817"/>
                      </a:cubicBezTo>
                      <a:cubicBezTo>
                        <a:pt x="148705" y="13817"/>
                        <a:pt x="149333" y="13964"/>
                        <a:pt x="149940" y="14131"/>
                      </a:cubicBezTo>
                      <a:lnTo>
                        <a:pt x="150463" y="13775"/>
                      </a:lnTo>
                      <a:lnTo>
                        <a:pt x="150525" y="13754"/>
                      </a:lnTo>
                      <a:cubicBezTo>
                        <a:pt x="150527" y="13754"/>
                        <a:pt x="150529" y="13753"/>
                        <a:pt x="150532" y="13753"/>
                      </a:cubicBezTo>
                      <a:cubicBezTo>
                        <a:pt x="150585" y="13753"/>
                        <a:pt x="150780" y="13968"/>
                        <a:pt x="150860" y="14068"/>
                      </a:cubicBezTo>
                      <a:cubicBezTo>
                        <a:pt x="150871" y="14090"/>
                        <a:pt x="150900" y="14099"/>
                        <a:pt x="150937" y="14099"/>
                      </a:cubicBezTo>
                      <a:cubicBezTo>
                        <a:pt x="151041" y="14099"/>
                        <a:pt x="151212" y="14031"/>
                        <a:pt x="151258" y="13985"/>
                      </a:cubicBezTo>
                      <a:cubicBezTo>
                        <a:pt x="151300" y="13943"/>
                        <a:pt x="151948" y="13775"/>
                        <a:pt x="152157" y="13733"/>
                      </a:cubicBezTo>
                      <a:cubicBezTo>
                        <a:pt x="152164" y="13733"/>
                        <a:pt x="152171" y="13732"/>
                        <a:pt x="152177" y="13732"/>
                      </a:cubicBezTo>
                      <a:cubicBezTo>
                        <a:pt x="152379" y="13732"/>
                        <a:pt x="152555" y="14031"/>
                        <a:pt x="152555" y="14173"/>
                      </a:cubicBezTo>
                      <a:cubicBezTo>
                        <a:pt x="152555" y="14272"/>
                        <a:pt x="152688" y="14298"/>
                        <a:pt x="152809" y="14298"/>
                      </a:cubicBezTo>
                      <a:cubicBezTo>
                        <a:pt x="152892" y="14298"/>
                        <a:pt x="152969" y="14286"/>
                        <a:pt x="152994" y="14278"/>
                      </a:cubicBezTo>
                      <a:cubicBezTo>
                        <a:pt x="153002" y="14276"/>
                        <a:pt x="153011" y="14275"/>
                        <a:pt x="153022" y="14275"/>
                      </a:cubicBezTo>
                      <a:cubicBezTo>
                        <a:pt x="153133" y="14275"/>
                        <a:pt x="153399" y="14363"/>
                        <a:pt x="153476" y="14382"/>
                      </a:cubicBezTo>
                      <a:cubicBezTo>
                        <a:pt x="153559" y="14403"/>
                        <a:pt x="153476" y="14591"/>
                        <a:pt x="153455" y="14654"/>
                      </a:cubicBezTo>
                      <a:cubicBezTo>
                        <a:pt x="153413" y="14696"/>
                        <a:pt x="153810" y="14717"/>
                        <a:pt x="153936" y="14717"/>
                      </a:cubicBezTo>
                      <a:cubicBezTo>
                        <a:pt x="154082" y="14717"/>
                        <a:pt x="154334" y="14508"/>
                        <a:pt x="154417" y="14403"/>
                      </a:cubicBezTo>
                      <a:cubicBezTo>
                        <a:pt x="154501" y="14298"/>
                        <a:pt x="154082" y="14173"/>
                        <a:pt x="153936" y="14173"/>
                      </a:cubicBezTo>
                      <a:cubicBezTo>
                        <a:pt x="153810" y="14173"/>
                        <a:pt x="153559" y="13880"/>
                        <a:pt x="153497" y="13754"/>
                      </a:cubicBezTo>
                      <a:cubicBezTo>
                        <a:pt x="153491" y="13740"/>
                        <a:pt x="153509" y="13734"/>
                        <a:pt x="153546" y="13734"/>
                      </a:cubicBezTo>
                      <a:cubicBezTo>
                        <a:pt x="153782" y="13734"/>
                        <a:pt x="154793" y="13990"/>
                        <a:pt x="155191" y="14026"/>
                      </a:cubicBezTo>
                      <a:cubicBezTo>
                        <a:pt x="155216" y="14028"/>
                        <a:pt x="155242" y="14028"/>
                        <a:pt x="155267" y="14028"/>
                      </a:cubicBezTo>
                      <a:cubicBezTo>
                        <a:pt x="155724" y="14028"/>
                        <a:pt x="156177" y="13855"/>
                        <a:pt x="156217" y="13775"/>
                      </a:cubicBezTo>
                      <a:cubicBezTo>
                        <a:pt x="156279" y="13713"/>
                        <a:pt x="156133" y="13524"/>
                        <a:pt x="156091" y="13461"/>
                      </a:cubicBezTo>
                      <a:cubicBezTo>
                        <a:pt x="156007" y="13420"/>
                        <a:pt x="155359" y="13399"/>
                        <a:pt x="155129" y="13399"/>
                      </a:cubicBezTo>
                      <a:cubicBezTo>
                        <a:pt x="154857" y="13399"/>
                        <a:pt x="154606" y="13210"/>
                        <a:pt x="154564" y="13127"/>
                      </a:cubicBezTo>
                      <a:cubicBezTo>
                        <a:pt x="154543" y="13085"/>
                        <a:pt x="154250" y="13022"/>
                        <a:pt x="154187" y="13022"/>
                      </a:cubicBezTo>
                      <a:cubicBezTo>
                        <a:pt x="154103" y="13022"/>
                        <a:pt x="153978" y="12876"/>
                        <a:pt x="153936" y="12813"/>
                      </a:cubicBezTo>
                      <a:cubicBezTo>
                        <a:pt x="153915" y="12771"/>
                        <a:pt x="153141" y="12771"/>
                        <a:pt x="152848" y="12771"/>
                      </a:cubicBezTo>
                      <a:cubicBezTo>
                        <a:pt x="152555" y="12771"/>
                        <a:pt x="152304" y="12938"/>
                        <a:pt x="152304" y="13001"/>
                      </a:cubicBezTo>
                      <a:cubicBezTo>
                        <a:pt x="152304" y="13043"/>
                        <a:pt x="151739" y="13106"/>
                        <a:pt x="151572" y="13106"/>
                      </a:cubicBezTo>
                      <a:cubicBezTo>
                        <a:pt x="151362" y="13106"/>
                        <a:pt x="150777" y="12876"/>
                        <a:pt x="150630" y="12771"/>
                      </a:cubicBezTo>
                      <a:cubicBezTo>
                        <a:pt x="150442" y="12666"/>
                        <a:pt x="150630" y="12290"/>
                        <a:pt x="150735" y="12185"/>
                      </a:cubicBezTo>
                      <a:cubicBezTo>
                        <a:pt x="150839" y="12081"/>
                        <a:pt x="150777" y="11871"/>
                        <a:pt x="150693" y="11829"/>
                      </a:cubicBezTo>
                      <a:cubicBezTo>
                        <a:pt x="150630" y="11767"/>
                        <a:pt x="150902" y="11641"/>
                        <a:pt x="151049" y="11620"/>
                      </a:cubicBezTo>
                      <a:cubicBezTo>
                        <a:pt x="151161" y="11588"/>
                        <a:pt x="150866" y="11482"/>
                        <a:pt x="150638" y="11482"/>
                      </a:cubicBezTo>
                      <a:cubicBezTo>
                        <a:pt x="150569" y="11482"/>
                        <a:pt x="150506" y="11491"/>
                        <a:pt x="150463" y="11516"/>
                      </a:cubicBezTo>
                      <a:cubicBezTo>
                        <a:pt x="150375" y="11564"/>
                        <a:pt x="150251" y="11581"/>
                        <a:pt x="150137" y="11581"/>
                      </a:cubicBezTo>
                      <a:cubicBezTo>
                        <a:pt x="150007" y="11581"/>
                        <a:pt x="149889" y="11559"/>
                        <a:pt x="149856" y="11537"/>
                      </a:cubicBezTo>
                      <a:cubicBezTo>
                        <a:pt x="149853" y="11535"/>
                        <a:pt x="149850" y="11535"/>
                        <a:pt x="149846" y="11535"/>
                      </a:cubicBezTo>
                      <a:cubicBezTo>
                        <a:pt x="149778" y="11535"/>
                        <a:pt x="149495" y="11687"/>
                        <a:pt x="149416" y="11746"/>
                      </a:cubicBezTo>
                      <a:cubicBezTo>
                        <a:pt x="149375" y="11767"/>
                        <a:pt x="149260" y="11777"/>
                        <a:pt x="149105" y="11777"/>
                      </a:cubicBezTo>
                      <a:cubicBezTo>
                        <a:pt x="148951" y="11777"/>
                        <a:pt x="148757" y="11767"/>
                        <a:pt x="148559" y="11746"/>
                      </a:cubicBezTo>
                      <a:lnTo>
                        <a:pt x="148245" y="11725"/>
                      </a:lnTo>
                      <a:lnTo>
                        <a:pt x="147931" y="11683"/>
                      </a:lnTo>
                      <a:cubicBezTo>
                        <a:pt x="147596" y="11725"/>
                        <a:pt x="146885" y="11725"/>
                        <a:pt x="146717" y="11725"/>
                      </a:cubicBezTo>
                      <a:cubicBezTo>
                        <a:pt x="146571" y="11725"/>
                        <a:pt x="146906" y="11432"/>
                        <a:pt x="147094" y="11348"/>
                      </a:cubicBezTo>
                      <a:cubicBezTo>
                        <a:pt x="147282" y="11265"/>
                        <a:pt x="147178" y="11160"/>
                        <a:pt x="146864" y="11097"/>
                      </a:cubicBezTo>
                      <a:lnTo>
                        <a:pt x="146592" y="10993"/>
                      </a:lnTo>
                      <a:lnTo>
                        <a:pt x="146487" y="10951"/>
                      </a:lnTo>
                      <a:cubicBezTo>
                        <a:pt x="146383" y="10804"/>
                        <a:pt x="146968" y="10637"/>
                        <a:pt x="147136" y="10637"/>
                      </a:cubicBezTo>
                      <a:cubicBezTo>
                        <a:pt x="147303" y="10637"/>
                        <a:pt x="148015" y="10888"/>
                        <a:pt x="148182" y="10951"/>
                      </a:cubicBezTo>
                      <a:cubicBezTo>
                        <a:pt x="148370" y="11055"/>
                        <a:pt x="148161" y="11160"/>
                        <a:pt x="148056" y="11202"/>
                      </a:cubicBezTo>
                      <a:cubicBezTo>
                        <a:pt x="147952" y="11202"/>
                        <a:pt x="147868" y="11348"/>
                        <a:pt x="147868" y="11411"/>
                      </a:cubicBezTo>
                      <a:cubicBezTo>
                        <a:pt x="147868" y="11443"/>
                        <a:pt x="148407" y="11558"/>
                        <a:pt x="148805" y="11558"/>
                      </a:cubicBezTo>
                      <a:cubicBezTo>
                        <a:pt x="148933" y="11558"/>
                        <a:pt x="149047" y="11546"/>
                        <a:pt x="149124" y="11516"/>
                      </a:cubicBezTo>
                      <a:cubicBezTo>
                        <a:pt x="149437" y="11369"/>
                        <a:pt x="150651" y="11034"/>
                        <a:pt x="150986" y="10951"/>
                      </a:cubicBezTo>
                      <a:cubicBezTo>
                        <a:pt x="151043" y="10941"/>
                        <a:pt x="151103" y="10937"/>
                        <a:pt x="151163" y="10937"/>
                      </a:cubicBezTo>
                      <a:cubicBezTo>
                        <a:pt x="151499" y="10937"/>
                        <a:pt x="151853" y="11068"/>
                        <a:pt x="151906" y="11139"/>
                      </a:cubicBezTo>
                      <a:cubicBezTo>
                        <a:pt x="151948" y="11223"/>
                        <a:pt x="152513" y="11306"/>
                        <a:pt x="153141" y="11327"/>
                      </a:cubicBezTo>
                      <a:lnTo>
                        <a:pt x="153622" y="11223"/>
                      </a:lnTo>
                      <a:cubicBezTo>
                        <a:pt x="153915" y="11184"/>
                        <a:pt x="154190" y="11053"/>
                        <a:pt x="154498" y="11053"/>
                      </a:cubicBezTo>
                      <a:cubicBezTo>
                        <a:pt x="154520" y="11053"/>
                        <a:pt x="154542" y="11054"/>
                        <a:pt x="154564" y="11055"/>
                      </a:cubicBezTo>
                      <a:lnTo>
                        <a:pt x="154606" y="11055"/>
                      </a:lnTo>
                      <a:cubicBezTo>
                        <a:pt x="154626" y="11139"/>
                        <a:pt x="154334" y="11244"/>
                        <a:pt x="154229" y="11265"/>
                      </a:cubicBezTo>
                      <a:cubicBezTo>
                        <a:pt x="154124" y="11306"/>
                        <a:pt x="154082" y="11453"/>
                        <a:pt x="154082" y="11474"/>
                      </a:cubicBezTo>
                      <a:cubicBezTo>
                        <a:pt x="154082" y="11516"/>
                        <a:pt x="154354" y="11767"/>
                        <a:pt x="154459" y="11788"/>
                      </a:cubicBezTo>
                      <a:cubicBezTo>
                        <a:pt x="154606" y="11788"/>
                        <a:pt x="154878" y="11871"/>
                        <a:pt x="154982" y="11913"/>
                      </a:cubicBezTo>
                      <a:cubicBezTo>
                        <a:pt x="155087" y="11934"/>
                        <a:pt x="155924" y="12269"/>
                        <a:pt x="156279" y="12269"/>
                      </a:cubicBezTo>
                      <a:cubicBezTo>
                        <a:pt x="156614" y="12269"/>
                        <a:pt x="156803" y="12164"/>
                        <a:pt x="156698" y="12039"/>
                      </a:cubicBezTo>
                      <a:lnTo>
                        <a:pt x="156614" y="11955"/>
                      </a:lnTo>
                      <a:lnTo>
                        <a:pt x="156510" y="11871"/>
                      </a:lnTo>
                      <a:cubicBezTo>
                        <a:pt x="156300" y="11725"/>
                        <a:pt x="156928" y="11599"/>
                        <a:pt x="157158" y="11599"/>
                      </a:cubicBezTo>
                      <a:cubicBezTo>
                        <a:pt x="157388" y="11599"/>
                        <a:pt x="157577" y="11202"/>
                        <a:pt x="157577" y="11076"/>
                      </a:cubicBezTo>
                      <a:cubicBezTo>
                        <a:pt x="157577" y="10972"/>
                        <a:pt x="158016" y="10804"/>
                        <a:pt x="158183" y="10783"/>
                      </a:cubicBezTo>
                      <a:cubicBezTo>
                        <a:pt x="158330" y="10783"/>
                        <a:pt x="158267" y="10386"/>
                        <a:pt x="158183" y="10260"/>
                      </a:cubicBezTo>
                      <a:cubicBezTo>
                        <a:pt x="158161" y="10226"/>
                        <a:pt x="158112" y="10212"/>
                        <a:pt x="158051" y="10212"/>
                      </a:cubicBezTo>
                      <a:cubicBezTo>
                        <a:pt x="157885" y="10212"/>
                        <a:pt x="157626" y="10315"/>
                        <a:pt x="157535" y="10407"/>
                      </a:cubicBezTo>
                      <a:cubicBezTo>
                        <a:pt x="157412" y="10530"/>
                        <a:pt x="157096" y="10579"/>
                        <a:pt x="156787" y="10579"/>
                      </a:cubicBezTo>
                      <a:cubicBezTo>
                        <a:pt x="156728" y="10579"/>
                        <a:pt x="156671" y="10577"/>
                        <a:pt x="156614" y="10574"/>
                      </a:cubicBezTo>
                      <a:lnTo>
                        <a:pt x="156426" y="10700"/>
                      </a:lnTo>
                      <a:cubicBezTo>
                        <a:pt x="156344" y="10760"/>
                        <a:pt x="156270" y="10781"/>
                        <a:pt x="156201" y="10781"/>
                      </a:cubicBezTo>
                      <a:cubicBezTo>
                        <a:pt x="156031" y="10781"/>
                        <a:pt x="155890" y="10650"/>
                        <a:pt x="155722" y="10650"/>
                      </a:cubicBezTo>
                      <a:cubicBezTo>
                        <a:pt x="155699" y="10650"/>
                        <a:pt x="155676" y="10652"/>
                        <a:pt x="155652" y="10658"/>
                      </a:cubicBezTo>
                      <a:cubicBezTo>
                        <a:pt x="155521" y="10684"/>
                        <a:pt x="155384" y="10692"/>
                        <a:pt x="155244" y="10692"/>
                      </a:cubicBezTo>
                      <a:cubicBezTo>
                        <a:pt x="155034" y="10692"/>
                        <a:pt x="154818" y="10674"/>
                        <a:pt x="154610" y="10674"/>
                      </a:cubicBezTo>
                      <a:cubicBezTo>
                        <a:pt x="154401" y="10674"/>
                        <a:pt x="154200" y="10692"/>
                        <a:pt x="154020" y="10762"/>
                      </a:cubicBezTo>
                      <a:lnTo>
                        <a:pt x="153476" y="10972"/>
                      </a:lnTo>
                      <a:cubicBezTo>
                        <a:pt x="152932" y="10972"/>
                        <a:pt x="152304" y="10595"/>
                        <a:pt x="152241" y="10490"/>
                      </a:cubicBezTo>
                      <a:cubicBezTo>
                        <a:pt x="152199" y="10386"/>
                        <a:pt x="152471" y="10156"/>
                        <a:pt x="152576" y="10093"/>
                      </a:cubicBezTo>
                      <a:cubicBezTo>
                        <a:pt x="152681" y="10051"/>
                        <a:pt x="152722" y="9946"/>
                        <a:pt x="152660" y="9863"/>
                      </a:cubicBezTo>
                      <a:cubicBezTo>
                        <a:pt x="152635" y="9814"/>
                        <a:pt x="152435" y="9780"/>
                        <a:pt x="152157" y="9780"/>
                      </a:cubicBezTo>
                      <a:cubicBezTo>
                        <a:pt x="151956" y="9780"/>
                        <a:pt x="151713" y="9798"/>
                        <a:pt x="151467" y="9842"/>
                      </a:cubicBezTo>
                      <a:lnTo>
                        <a:pt x="151174" y="10114"/>
                      </a:lnTo>
                      <a:lnTo>
                        <a:pt x="151153" y="10156"/>
                      </a:lnTo>
                      <a:cubicBezTo>
                        <a:pt x="151049" y="10114"/>
                        <a:pt x="151111" y="9779"/>
                        <a:pt x="151174" y="9674"/>
                      </a:cubicBezTo>
                      <a:cubicBezTo>
                        <a:pt x="151216" y="9570"/>
                        <a:pt x="151739" y="9444"/>
                        <a:pt x="151927" y="9423"/>
                      </a:cubicBezTo>
                      <a:cubicBezTo>
                        <a:pt x="152116" y="9381"/>
                        <a:pt x="152262" y="9109"/>
                        <a:pt x="152262" y="9026"/>
                      </a:cubicBezTo>
                      <a:cubicBezTo>
                        <a:pt x="152262" y="9015"/>
                        <a:pt x="152267" y="9011"/>
                        <a:pt x="152275" y="9011"/>
                      </a:cubicBezTo>
                      <a:cubicBezTo>
                        <a:pt x="152337" y="9011"/>
                        <a:pt x="152599" y="9245"/>
                        <a:pt x="152764" y="9319"/>
                      </a:cubicBezTo>
                      <a:cubicBezTo>
                        <a:pt x="152932" y="9381"/>
                        <a:pt x="153371" y="9549"/>
                        <a:pt x="153727" y="9674"/>
                      </a:cubicBezTo>
                      <a:lnTo>
                        <a:pt x="153999" y="9800"/>
                      </a:lnTo>
                      <a:lnTo>
                        <a:pt x="154292" y="9967"/>
                      </a:lnTo>
                      <a:cubicBezTo>
                        <a:pt x="154668" y="10072"/>
                        <a:pt x="154668" y="10302"/>
                        <a:pt x="154564" y="10365"/>
                      </a:cubicBezTo>
                      <a:cubicBezTo>
                        <a:pt x="154459" y="10407"/>
                        <a:pt x="155610" y="10407"/>
                        <a:pt x="156007" y="10407"/>
                      </a:cubicBezTo>
                      <a:cubicBezTo>
                        <a:pt x="156405" y="10407"/>
                        <a:pt x="156865" y="9842"/>
                        <a:pt x="156656" y="9695"/>
                      </a:cubicBezTo>
                      <a:cubicBezTo>
                        <a:pt x="156490" y="9579"/>
                        <a:pt x="156853" y="9515"/>
                        <a:pt x="157146" y="9515"/>
                      </a:cubicBezTo>
                      <a:cubicBezTo>
                        <a:pt x="157221" y="9515"/>
                        <a:pt x="157291" y="9519"/>
                        <a:pt x="157347" y="9528"/>
                      </a:cubicBezTo>
                      <a:cubicBezTo>
                        <a:pt x="157408" y="9533"/>
                        <a:pt x="157488" y="9536"/>
                        <a:pt x="157577" y="9536"/>
                      </a:cubicBezTo>
                      <a:cubicBezTo>
                        <a:pt x="157820" y="9536"/>
                        <a:pt x="158131" y="9517"/>
                        <a:pt x="158330" y="9486"/>
                      </a:cubicBezTo>
                      <a:lnTo>
                        <a:pt x="158602" y="9444"/>
                      </a:lnTo>
                      <a:cubicBezTo>
                        <a:pt x="158707" y="9423"/>
                        <a:pt x="158811" y="9340"/>
                        <a:pt x="158916" y="9256"/>
                      </a:cubicBezTo>
                      <a:lnTo>
                        <a:pt x="158937" y="9235"/>
                      </a:lnTo>
                      <a:cubicBezTo>
                        <a:pt x="158958" y="9172"/>
                        <a:pt x="158895" y="9068"/>
                        <a:pt x="158853" y="9047"/>
                      </a:cubicBezTo>
                      <a:cubicBezTo>
                        <a:pt x="158832" y="9026"/>
                        <a:pt x="158916" y="8858"/>
                        <a:pt x="158958" y="8796"/>
                      </a:cubicBezTo>
                      <a:cubicBezTo>
                        <a:pt x="158978" y="8769"/>
                        <a:pt x="158918" y="8759"/>
                        <a:pt x="158821" y="8759"/>
                      </a:cubicBezTo>
                      <a:cubicBezTo>
                        <a:pt x="158614" y="8759"/>
                        <a:pt x="158235" y="8802"/>
                        <a:pt x="158079" y="8816"/>
                      </a:cubicBezTo>
                      <a:cubicBezTo>
                        <a:pt x="158067" y="8818"/>
                        <a:pt x="158054" y="8818"/>
                        <a:pt x="158041" y="8818"/>
                      </a:cubicBezTo>
                      <a:cubicBezTo>
                        <a:pt x="157795" y="8818"/>
                        <a:pt x="157318" y="8646"/>
                        <a:pt x="157179" y="8586"/>
                      </a:cubicBezTo>
                      <a:cubicBezTo>
                        <a:pt x="157054" y="8503"/>
                        <a:pt x="156928" y="8293"/>
                        <a:pt x="156928" y="8210"/>
                      </a:cubicBezTo>
                      <a:cubicBezTo>
                        <a:pt x="156928" y="8126"/>
                        <a:pt x="156384" y="7854"/>
                        <a:pt x="156175" y="7770"/>
                      </a:cubicBezTo>
                      <a:cubicBezTo>
                        <a:pt x="156141" y="7757"/>
                        <a:pt x="156078" y="7751"/>
                        <a:pt x="155996" y="7751"/>
                      </a:cubicBezTo>
                      <a:cubicBezTo>
                        <a:pt x="155718" y="7751"/>
                        <a:pt x="155214" y="7812"/>
                        <a:pt x="154809" y="7812"/>
                      </a:cubicBezTo>
                      <a:cubicBezTo>
                        <a:pt x="154604" y="7812"/>
                        <a:pt x="154424" y="7796"/>
                        <a:pt x="154313" y="7749"/>
                      </a:cubicBezTo>
                      <a:cubicBezTo>
                        <a:pt x="153915" y="7540"/>
                        <a:pt x="153999" y="7184"/>
                        <a:pt x="154145" y="7143"/>
                      </a:cubicBezTo>
                      <a:cubicBezTo>
                        <a:pt x="154313" y="7059"/>
                        <a:pt x="153413" y="6661"/>
                        <a:pt x="153057" y="6536"/>
                      </a:cubicBezTo>
                      <a:cubicBezTo>
                        <a:pt x="152681" y="6410"/>
                        <a:pt x="152429" y="6201"/>
                        <a:pt x="152450" y="6138"/>
                      </a:cubicBezTo>
                      <a:cubicBezTo>
                        <a:pt x="152471" y="6096"/>
                        <a:pt x="151300" y="5762"/>
                        <a:pt x="150860" y="5615"/>
                      </a:cubicBezTo>
                      <a:cubicBezTo>
                        <a:pt x="150421" y="5511"/>
                        <a:pt x="150463" y="5343"/>
                        <a:pt x="150986" y="5259"/>
                      </a:cubicBezTo>
                      <a:lnTo>
                        <a:pt x="151509" y="5448"/>
                      </a:lnTo>
                      <a:cubicBezTo>
                        <a:pt x="152004" y="5635"/>
                        <a:pt x="152498" y="5837"/>
                        <a:pt x="153038" y="5837"/>
                      </a:cubicBezTo>
                      <a:cubicBezTo>
                        <a:pt x="153161" y="5837"/>
                        <a:pt x="153285" y="5827"/>
                        <a:pt x="153413" y="5803"/>
                      </a:cubicBezTo>
                      <a:lnTo>
                        <a:pt x="153476" y="5803"/>
                      </a:lnTo>
                      <a:cubicBezTo>
                        <a:pt x="153559" y="5866"/>
                        <a:pt x="153517" y="6117"/>
                        <a:pt x="153476" y="6201"/>
                      </a:cubicBezTo>
                      <a:cubicBezTo>
                        <a:pt x="153413" y="6306"/>
                        <a:pt x="153831" y="6536"/>
                        <a:pt x="154020" y="6599"/>
                      </a:cubicBezTo>
                      <a:cubicBezTo>
                        <a:pt x="154051" y="6609"/>
                        <a:pt x="154088" y="6614"/>
                        <a:pt x="154127" y="6614"/>
                      </a:cubicBezTo>
                      <a:cubicBezTo>
                        <a:pt x="154321" y="6614"/>
                        <a:pt x="154581" y="6501"/>
                        <a:pt x="154668" y="6431"/>
                      </a:cubicBezTo>
                      <a:cubicBezTo>
                        <a:pt x="154691" y="6413"/>
                        <a:pt x="154721" y="6406"/>
                        <a:pt x="154757" y="6406"/>
                      </a:cubicBezTo>
                      <a:cubicBezTo>
                        <a:pt x="154887" y="6406"/>
                        <a:pt x="155079" y="6507"/>
                        <a:pt x="155129" y="6557"/>
                      </a:cubicBezTo>
                      <a:cubicBezTo>
                        <a:pt x="155170" y="6640"/>
                        <a:pt x="154940" y="6745"/>
                        <a:pt x="154815" y="6766"/>
                      </a:cubicBezTo>
                      <a:cubicBezTo>
                        <a:pt x="154647" y="6808"/>
                        <a:pt x="154982" y="6954"/>
                        <a:pt x="155129" y="6975"/>
                      </a:cubicBezTo>
                      <a:cubicBezTo>
                        <a:pt x="155145" y="6983"/>
                        <a:pt x="155173" y="6987"/>
                        <a:pt x="155211" y="6987"/>
                      </a:cubicBezTo>
                      <a:cubicBezTo>
                        <a:pt x="155445" y="6987"/>
                        <a:pt x="156036" y="6848"/>
                        <a:pt x="156299" y="6848"/>
                      </a:cubicBezTo>
                      <a:cubicBezTo>
                        <a:pt x="156315" y="6848"/>
                        <a:pt x="156329" y="6849"/>
                        <a:pt x="156342" y="6850"/>
                      </a:cubicBezTo>
                      <a:cubicBezTo>
                        <a:pt x="156635" y="6871"/>
                        <a:pt x="157263" y="7247"/>
                        <a:pt x="157451" y="7352"/>
                      </a:cubicBezTo>
                      <a:cubicBezTo>
                        <a:pt x="157608" y="7439"/>
                        <a:pt x="157750" y="7483"/>
                        <a:pt x="157818" y="7483"/>
                      </a:cubicBezTo>
                      <a:cubicBezTo>
                        <a:pt x="157831" y="7483"/>
                        <a:pt x="157842" y="7481"/>
                        <a:pt x="157849" y="7477"/>
                      </a:cubicBezTo>
                      <a:cubicBezTo>
                        <a:pt x="157854" y="7472"/>
                        <a:pt x="157874" y="7469"/>
                        <a:pt x="157904" y="7469"/>
                      </a:cubicBezTo>
                      <a:cubicBezTo>
                        <a:pt x="157996" y="7469"/>
                        <a:pt x="158189" y="7493"/>
                        <a:pt x="158393" y="7540"/>
                      </a:cubicBezTo>
                      <a:lnTo>
                        <a:pt x="158623" y="7603"/>
                      </a:lnTo>
                      <a:lnTo>
                        <a:pt x="158727" y="7645"/>
                      </a:lnTo>
                      <a:cubicBezTo>
                        <a:pt x="158832" y="7749"/>
                        <a:pt x="158393" y="8210"/>
                        <a:pt x="158183" y="8377"/>
                      </a:cubicBezTo>
                      <a:cubicBezTo>
                        <a:pt x="158075" y="8453"/>
                        <a:pt x="158186" y="8490"/>
                        <a:pt x="158444" y="8490"/>
                      </a:cubicBezTo>
                      <a:cubicBezTo>
                        <a:pt x="158683" y="8490"/>
                        <a:pt x="159048" y="8458"/>
                        <a:pt x="159481" y="8398"/>
                      </a:cubicBezTo>
                      <a:lnTo>
                        <a:pt x="160276" y="8272"/>
                      </a:lnTo>
                      <a:cubicBezTo>
                        <a:pt x="160318" y="8272"/>
                        <a:pt x="160360" y="8189"/>
                        <a:pt x="160401" y="8126"/>
                      </a:cubicBezTo>
                      <a:lnTo>
                        <a:pt x="160422" y="8105"/>
                      </a:lnTo>
                      <a:cubicBezTo>
                        <a:pt x="160464" y="8063"/>
                        <a:pt x="160380" y="7959"/>
                        <a:pt x="160360" y="7896"/>
                      </a:cubicBezTo>
                      <a:cubicBezTo>
                        <a:pt x="160318" y="7854"/>
                        <a:pt x="160506" y="7791"/>
                        <a:pt x="160736" y="7749"/>
                      </a:cubicBezTo>
                      <a:lnTo>
                        <a:pt x="160904" y="7666"/>
                      </a:lnTo>
                      <a:lnTo>
                        <a:pt x="161050" y="7582"/>
                      </a:lnTo>
                      <a:cubicBezTo>
                        <a:pt x="161154" y="7504"/>
                        <a:pt x="161307" y="7482"/>
                        <a:pt x="161417" y="7482"/>
                      </a:cubicBezTo>
                      <a:cubicBezTo>
                        <a:pt x="161485" y="7482"/>
                        <a:pt x="161536" y="7490"/>
                        <a:pt x="161552" y="7498"/>
                      </a:cubicBezTo>
                      <a:cubicBezTo>
                        <a:pt x="161554" y="7501"/>
                        <a:pt x="161557" y="7502"/>
                        <a:pt x="161561" y="7502"/>
                      </a:cubicBezTo>
                      <a:cubicBezTo>
                        <a:pt x="161650" y="7502"/>
                        <a:pt x="162111" y="6744"/>
                        <a:pt x="162494" y="6724"/>
                      </a:cubicBezTo>
                      <a:cubicBezTo>
                        <a:pt x="162891" y="6703"/>
                        <a:pt x="162473" y="6515"/>
                        <a:pt x="162201" y="6452"/>
                      </a:cubicBezTo>
                      <a:cubicBezTo>
                        <a:pt x="161950" y="6410"/>
                        <a:pt x="161866" y="6180"/>
                        <a:pt x="161929" y="6096"/>
                      </a:cubicBezTo>
                      <a:cubicBezTo>
                        <a:pt x="161971" y="6013"/>
                        <a:pt x="161887" y="5824"/>
                        <a:pt x="161720" y="5699"/>
                      </a:cubicBezTo>
                      <a:lnTo>
                        <a:pt x="161573" y="5699"/>
                      </a:lnTo>
                      <a:cubicBezTo>
                        <a:pt x="161519" y="5707"/>
                        <a:pt x="161466" y="5710"/>
                        <a:pt x="161415" y="5710"/>
                      </a:cubicBezTo>
                      <a:cubicBezTo>
                        <a:pt x="160913" y="5710"/>
                        <a:pt x="160551" y="5364"/>
                        <a:pt x="160171" y="5155"/>
                      </a:cubicBezTo>
                      <a:cubicBezTo>
                        <a:pt x="159627" y="4862"/>
                        <a:pt x="159062" y="4548"/>
                        <a:pt x="158414" y="4443"/>
                      </a:cubicBezTo>
                      <a:lnTo>
                        <a:pt x="158225" y="4422"/>
                      </a:lnTo>
                      <a:cubicBezTo>
                        <a:pt x="158058" y="4255"/>
                        <a:pt x="157430" y="4088"/>
                        <a:pt x="156844" y="4046"/>
                      </a:cubicBezTo>
                      <a:lnTo>
                        <a:pt x="156405" y="3816"/>
                      </a:lnTo>
                      <a:cubicBezTo>
                        <a:pt x="155924" y="3565"/>
                        <a:pt x="155463" y="3418"/>
                        <a:pt x="154919" y="3418"/>
                      </a:cubicBezTo>
                      <a:cubicBezTo>
                        <a:pt x="154647" y="3418"/>
                        <a:pt x="154396" y="3376"/>
                        <a:pt x="154124" y="3355"/>
                      </a:cubicBezTo>
                      <a:cubicBezTo>
                        <a:pt x="153559" y="3293"/>
                        <a:pt x="152994" y="3062"/>
                        <a:pt x="152450" y="2979"/>
                      </a:cubicBezTo>
                      <a:cubicBezTo>
                        <a:pt x="151872" y="2882"/>
                        <a:pt x="151294" y="2749"/>
                        <a:pt x="150697" y="2749"/>
                      </a:cubicBezTo>
                      <a:cubicBezTo>
                        <a:pt x="150516" y="2749"/>
                        <a:pt x="150334" y="2761"/>
                        <a:pt x="150149" y="2790"/>
                      </a:cubicBezTo>
                      <a:lnTo>
                        <a:pt x="149960" y="2832"/>
                      </a:lnTo>
                      <a:cubicBezTo>
                        <a:pt x="149751" y="2790"/>
                        <a:pt x="149584" y="2749"/>
                        <a:pt x="149584" y="2728"/>
                      </a:cubicBezTo>
                      <a:cubicBezTo>
                        <a:pt x="149584" y="2686"/>
                        <a:pt x="149898" y="2623"/>
                        <a:pt x="150002" y="2581"/>
                      </a:cubicBezTo>
                      <a:cubicBezTo>
                        <a:pt x="150128" y="2560"/>
                        <a:pt x="150212" y="2518"/>
                        <a:pt x="150212" y="2477"/>
                      </a:cubicBezTo>
                      <a:cubicBezTo>
                        <a:pt x="150212" y="2456"/>
                        <a:pt x="149709" y="2435"/>
                        <a:pt x="149521" y="2414"/>
                      </a:cubicBezTo>
                      <a:cubicBezTo>
                        <a:pt x="149333" y="2372"/>
                        <a:pt x="150170" y="2330"/>
                        <a:pt x="150546" y="2226"/>
                      </a:cubicBezTo>
                      <a:cubicBezTo>
                        <a:pt x="150621" y="2204"/>
                        <a:pt x="150688" y="2194"/>
                        <a:pt x="150748" y="2194"/>
                      </a:cubicBezTo>
                      <a:cubicBezTo>
                        <a:pt x="150972" y="2194"/>
                        <a:pt x="151086" y="2322"/>
                        <a:pt x="151069" y="2372"/>
                      </a:cubicBezTo>
                      <a:cubicBezTo>
                        <a:pt x="151007" y="2477"/>
                        <a:pt x="151216" y="2560"/>
                        <a:pt x="151279" y="2560"/>
                      </a:cubicBezTo>
                      <a:cubicBezTo>
                        <a:pt x="151321" y="2560"/>
                        <a:pt x="151425" y="2351"/>
                        <a:pt x="151488" y="2309"/>
                      </a:cubicBezTo>
                      <a:cubicBezTo>
                        <a:pt x="151522" y="2258"/>
                        <a:pt x="151656" y="2220"/>
                        <a:pt x="151819" y="2220"/>
                      </a:cubicBezTo>
                      <a:cubicBezTo>
                        <a:pt x="151854" y="2220"/>
                        <a:pt x="151890" y="2222"/>
                        <a:pt x="151927" y="2226"/>
                      </a:cubicBezTo>
                      <a:lnTo>
                        <a:pt x="152095" y="2309"/>
                      </a:lnTo>
                      <a:cubicBezTo>
                        <a:pt x="152656" y="2564"/>
                        <a:pt x="153232" y="2709"/>
                        <a:pt x="153855" y="2709"/>
                      </a:cubicBezTo>
                      <a:cubicBezTo>
                        <a:pt x="153998" y="2709"/>
                        <a:pt x="154143" y="2701"/>
                        <a:pt x="154292" y="2686"/>
                      </a:cubicBezTo>
                      <a:cubicBezTo>
                        <a:pt x="154440" y="2673"/>
                        <a:pt x="154591" y="2664"/>
                        <a:pt x="154743" y="2664"/>
                      </a:cubicBezTo>
                      <a:cubicBezTo>
                        <a:pt x="155081" y="2664"/>
                        <a:pt x="155424" y="2709"/>
                        <a:pt x="155756" y="2853"/>
                      </a:cubicBezTo>
                      <a:cubicBezTo>
                        <a:pt x="156036" y="2980"/>
                        <a:pt x="156308" y="2999"/>
                        <a:pt x="156587" y="2999"/>
                      </a:cubicBezTo>
                      <a:cubicBezTo>
                        <a:pt x="156705" y="2999"/>
                        <a:pt x="156824" y="2996"/>
                        <a:pt x="156946" y="2996"/>
                      </a:cubicBezTo>
                      <a:cubicBezTo>
                        <a:pt x="157009" y="2996"/>
                        <a:pt x="157073" y="2997"/>
                        <a:pt x="157137" y="3000"/>
                      </a:cubicBezTo>
                      <a:lnTo>
                        <a:pt x="157639" y="3042"/>
                      </a:lnTo>
                      <a:cubicBezTo>
                        <a:pt x="158183" y="3083"/>
                        <a:pt x="160046" y="3293"/>
                        <a:pt x="160569" y="3460"/>
                      </a:cubicBezTo>
                      <a:cubicBezTo>
                        <a:pt x="160790" y="3537"/>
                        <a:pt x="161029" y="3565"/>
                        <a:pt x="161227" y="3565"/>
                      </a:cubicBezTo>
                      <a:cubicBezTo>
                        <a:pt x="161459" y="3565"/>
                        <a:pt x="161634" y="3526"/>
                        <a:pt x="161657" y="3481"/>
                      </a:cubicBezTo>
                      <a:cubicBezTo>
                        <a:pt x="161720" y="3397"/>
                        <a:pt x="161427" y="3293"/>
                        <a:pt x="161322" y="3293"/>
                      </a:cubicBezTo>
                      <a:cubicBezTo>
                        <a:pt x="161217" y="3293"/>
                        <a:pt x="160799" y="3000"/>
                        <a:pt x="160380" y="2644"/>
                      </a:cubicBezTo>
                      <a:lnTo>
                        <a:pt x="159753" y="2560"/>
                      </a:lnTo>
                      <a:lnTo>
                        <a:pt x="159230" y="2518"/>
                      </a:lnTo>
                      <a:cubicBezTo>
                        <a:pt x="158733" y="2240"/>
                        <a:pt x="158274" y="2057"/>
                        <a:pt x="158211" y="2057"/>
                      </a:cubicBezTo>
                      <a:cubicBezTo>
                        <a:pt x="158208" y="2057"/>
                        <a:pt x="158205" y="2057"/>
                        <a:pt x="158204" y="2058"/>
                      </a:cubicBezTo>
                      <a:cubicBezTo>
                        <a:pt x="158183" y="2058"/>
                        <a:pt x="157911" y="1828"/>
                        <a:pt x="157849" y="1744"/>
                      </a:cubicBezTo>
                      <a:cubicBezTo>
                        <a:pt x="157765" y="1681"/>
                        <a:pt x="157388" y="1514"/>
                        <a:pt x="157033" y="1389"/>
                      </a:cubicBezTo>
                      <a:lnTo>
                        <a:pt x="156761" y="1326"/>
                      </a:lnTo>
                      <a:lnTo>
                        <a:pt x="155463" y="1096"/>
                      </a:lnTo>
                      <a:cubicBezTo>
                        <a:pt x="154020" y="886"/>
                        <a:pt x="152409" y="656"/>
                        <a:pt x="151844" y="573"/>
                      </a:cubicBezTo>
                      <a:lnTo>
                        <a:pt x="151362" y="531"/>
                      </a:lnTo>
                      <a:cubicBezTo>
                        <a:pt x="150797" y="489"/>
                        <a:pt x="150274" y="468"/>
                        <a:pt x="149751" y="384"/>
                      </a:cubicBezTo>
                      <a:cubicBezTo>
                        <a:pt x="149120" y="279"/>
                        <a:pt x="148467" y="195"/>
                        <a:pt x="147808" y="195"/>
                      </a:cubicBezTo>
                      <a:cubicBezTo>
                        <a:pt x="147550" y="195"/>
                        <a:pt x="147291" y="208"/>
                        <a:pt x="147031" y="238"/>
                      </a:cubicBezTo>
                      <a:cubicBezTo>
                        <a:pt x="146885" y="238"/>
                        <a:pt x="146717" y="154"/>
                        <a:pt x="146571" y="133"/>
                      </a:cubicBezTo>
                      <a:lnTo>
                        <a:pt x="146090" y="29"/>
                      </a:lnTo>
                      <a:cubicBezTo>
                        <a:pt x="144897" y="175"/>
                        <a:pt x="144206" y="280"/>
                        <a:pt x="144604" y="280"/>
                      </a:cubicBezTo>
                      <a:lnTo>
                        <a:pt x="145085" y="280"/>
                      </a:lnTo>
                      <a:cubicBezTo>
                        <a:pt x="145336" y="280"/>
                        <a:pt x="144918" y="363"/>
                        <a:pt x="144165" y="468"/>
                      </a:cubicBezTo>
                      <a:lnTo>
                        <a:pt x="143453" y="342"/>
                      </a:lnTo>
                      <a:lnTo>
                        <a:pt x="142533" y="175"/>
                      </a:lnTo>
                      <a:cubicBezTo>
                        <a:pt x="142399" y="180"/>
                        <a:pt x="142236" y="183"/>
                        <a:pt x="142050" y="183"/>
                      </a:cubicBezTo>
                      <a:cubicBezTo>
                        <a:pt x="140961" y="183"/>
                        <a:pt x="139112" y="105"/>
                        <a:pt x="138175" y="105"/>
                      </a:cubicBezTo>
                      <a:cubicBezTo>
                        <a:pt x="138015" y="105"/>
                        <a:pt x="137882" y="107"/>
                        <a:pt x="137783" y="112"/>
                      </a:cubicBezTo>
                      <a:cubicBezTo>
                        <a:pt x="137087" y="112"/>
                        <a:pt x="134085" y="0"/>
                        <a:pt x="13253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7" name="Google Shape;2657;p51"/>
                <p:cNvSpPr/>
                <p:nvPr/>
              </p:nvSpPr>
              <p:spPr>
                <a:xfrm>
                  <a:off x="4115300" y="1134025"/>
                  <a:ext cx="738025" cy="2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21" h="956" extrusionOk="0">
                      <a:moveTo>
                        <a:pt x="25896" y="0"/>
                      </a:moveTo>
                      <a:cubicBezTo>
                        <a:pt x="25508" y="0"/>
                        <a:pt x="25162" y="53"/>
                        <a:pt x="24687" y="153"/>
                      </a:cubicBezTo>
                      <a:lnTo>
                        <a:pt x="24206" y="257"/>
                      </a:lnTo>
                      <a:cubicBezTo>
                        <a:pt x="23670" y="237"/>
                        <a:pt x="22515" y="67"/>
                        <a:pt x="22164" y="67"/>
                      </a:cubicBezTo>
                      <a:cubicBezTo>
                        <a:pt x="22144" y="67"/>
                        <a:pt x="22127" y="68"/>
                        <a:pt x="22113" y="69"/>
                      </a:cubicBezTo>
                      <a:cubicBezTo>
                        <a:pt x="21839" y="89"/>
                        <a:pt x="20479" y="366"/>
                        <a:pt x="19931" y="366"/>
                      </a:cubicBezTo>
                      <a:cubicBezTo>
                        <a:pt x="19894" y="366"/>
                        <a:pt x="19861" y="364"/>
                        <a:pt x="19833" y="362"/>
                      </a:cubicBezTo>
                      <a:cubicBezTo>
                        <a:pt x="19330" y="299"/>
                        <a:pt x="18180" y="257"/>
                        <a:pt x="17259" y="194"/>
                      </a:cubicBezTo>
                      <a:lnTo>
                        <a:pt x="16422" y="194"/>
                      </a:lnTo>
                      <a:cubicBezTo>
                        <a:pt x="16014" y="194"/>
                        <a:pt x="15606" y="429"/>
                        <a:pt x="15164" y="429"/>
                      </a:cubicBezTo>
                      <a:cubicBezTo>
                        <a:pt x="15130" y="429"/>
                        <a:pt x="15096" y="428"/>
                        <a:pt x="15062" y="425"/>
                      </a:cubicBezTo>
                      <a:cubicBezTo>
                        <a:pt x="14749" y="366"/>
                        <a:pt x="14509" y="234"/>
                        <a:pt x="14172" y="234"/>
                      </a:cubicBezTo>
                      <a:cubicBezTo>
                        <a:pt x="14148" y="234"/>
                        <a:pt x="14124" y="235"/>
                        <a:pt x="14099" y="236"/>
                      </a:cubicBezTo>
                      <a:cubicBezTo>
                        <a:pt x="14080" y="238"/>
                        <a:pt x="14060" y="238"/>
                        <a:pt x="14041" y="238"/>
                      </a:cubicBezTo>
                      <a:cubicBezTo>
                        <a:pt x="13770" y="238"/>
                        <a:pt x="13515" y="111"/>
                        <a:pt x="13242" y="111"/>
                      </a:cubicBezTo>
                      <a:lnTo>
                        <a:pt x="12949" y="111"/>
                      </a:lnTo>
                      <a:cubicBezTo>
                        <a:pt x="12662" y="187"/>
                        <a:pt x="12219" y="281"/>
                        <a:pt x="12096" y="281"/>
                      </a:cubicBezTo>
                      <a:cubicBezTo>
                        <a:pt x="12084" y="281"/>
                        <a:pt x="12075" y="280"/>
                        <a:pt x="12070" y="278"/>
                      </a:cubicBezTo>
                      <a:cubicBezTo>
                        <a:pt x="11986" y="257"/>
                        <a:pt x="11693" y="215"/>
                        <a:pt x="11463" y="132"/>
                      </a:cubicBezTo>
                      <a:lnTo>
                        <a:pt x="11233" y="132"/>
                      </a:lnTo>
                      <a:cubicBezTo>
                        <a:pt x="7676" y="174"/>
                        <a:pt x="4684" y="257"/>
                        <a:pt x="4684" y="257"/>
                      </a:cubicBezTo>
                      <a:cubicBezTo>
                        <a:pt x="2403" y="299"/>
                        <a:pt x="499" y="383"/>
                        <a:pt x="478" y="425"/>
                      </a:cubicBezTo>
                      <a:cubicBezTo>
                        <a:pt x="457" y="446"/>
                        <a:pt x="520" y="571"/>
                        <a:pt x="562" y="592"/>
                      </a:cubicBezTo>
                      <a:cubicBezTo>
                        <a:pt x="583" y="655"/>
                        <a:pt x="206" y="864"/>
                        <a:pt x="81" y="906"/>
                      </a:cubicBezTo>
                      <a:cubicBezTo>
                        <a:pt x="0" y="940"/>
                        <a:pt x="427" y="956"/>
                        <a:pt x="928" y="956"/>
                      </a:cubicBezTo>
                      <a:cubicBezTo>
                        <a:pt x="1337" y="956"/>
                        <a:pt x="1796" y="946"/>
                        <a:pt x="2068" y="927"/>
                      </a:cubicBezTo>
                      <a:cubicBezTo>
                        <a:pt x="2675" y="906"/>
                        <a:pt x="3345" y="864"/>
                        <a:pt x="3428" y="864"/>
                      </a:cubicBezTo>
                      <a:cubicBezTo>
                        <a:pt x="3495" y="864"/>
                        <a:pt x="4071" y="944"/>
                        <a:pt x="4460" y="944"/>
                      </a:cubicBezTo>
                      <a:cubicBezTo>
                        <a:pt x="4557" y="944"/>
                        <a:pt x="4642" y="939"/>
                        <a:pt x="4705" y="927"/>
                      </a:cubicBezTo>
                      <a:cubicBezTo>
                        <a:pt x="5019" y="885"/>
                        <a:pt x="6985" y="864"/>
                        <a:pt x="7634" y="759"/>
                      </a:cubicBezTo>
                      <a:cubicBezTo>
                        <a:pt x="8262" y="655"/>
                        <a:pt x="9099" y="571"/>
                        <a:pt x="9203" y="571"/>
                      </a:cubicBezTo>
                      <a:cubicBezTo>
                        <a:pt x="9308" y="571"/>
                        <a:pt x="9601" y="718"/>
                        <a:pt x="9685" y="801"/>
                      </a:cubicBezTo>
                      <a:cubicBezTo>
                        <a:pt x="9768" y="885"/>
                        <a:pt x="10040" y="948"/>
                        <a:pt x="10333" y="948"/>
                      </a:cubicBezTo>
                      <a:cubicBezTo>
                        <a:pt x="10626" y="948"/>
                        <a:pt x="11693" y="948"/>
                        <a:pt x="12279" y="885"/>
                      </a:cubicBezTo>
                      <a:lnTo>
                        <a:pt x="12718" y="676"/>
                      </a:lnTo>
                      <a:cubicBezTo>
                        <a:pt x="12765" y="656"/>
                        <a:pt x="12817" y="648"/>
                        <a:pt x="12874" y="648"/>
                      </a:cubicBezTo>
                      <a:cubicBezTo>
                        <a:pt x="13123" y="648"/>
                        <a:pt x="13458" y="801"/>
                        <a:pt x="13765" y="801"/>
                      </a:cubicBezTo>
                      <a:cubicBezTo>
                        <a:pt x="14120" y="819"/>
                        <a:pt x="14475" y="829"/>
                        <a:pt x="14832" y="829"/>
                      </a:cubicBezTo>
                      <a:cubicBezTo>
                        <a:pt x="15337" y="829"/>
                        <a:pt x="15844" y="808"/>
                        <a:pt x="16359" y="759"/>
                      </a:cubicBezTo>
                      <a:lnTo>
                        <a:pt x="17238" y="655"/>
                      </a:lnTo>
                      <a:cubicBezTo>
                        <a:pt x="18180" y="780"/>
                        <a:pt x="20607" y="822"/>
                        <a:pt x="21234" y="822"/>
                      </a:cubicBezTo>
                      <a:cubicBezTo>
                        <a:pt x="21862" y="822"/>
                        <a:pt x="24017" y="780"/>
                        <a:pt x="24624" y="697"/>
                      </a:cubicBezTo>
                      <a:cubicBezTo>
                        <a:pt x="25210" y="592"/>
                        <a:pt x="27532" y="508"/>
                        <a:pt x="28244" y="487"/>
                      </a:cubicBezTo>
                      <a:cubicBezTo>
                        <a:pt x="28955" y="466"/>
                        <a:pt x="29520" y="257"/>
                        <a:pt x="29520" y="236"/>
                      </a:cubicBezTo>
                      <a:cubicBezTo>
                        <a:pt x="29520" y="194"/>
                        <a:pt x="29499" y="132"/>
                        <a:pt x="29457" y="90"/>
                      </a:cubicBezTo>
                      <a:lnTo>
                        <a:pt x="29416" y="90"/>
                      </a:lnTo>
                      <a:cubicBezTo>
                        <a:pt x="28872" y="90"/>
                        <a:pt x="28328" y="132"/>
                        <a:pt x="27783" y="132"/>
                      </a:cubicBezTo>
                      <a:cubicBezTo>
                        <a:pt x="27644" y="132"/>
                        <a:pt x="27505" y="141"/>
                        <a:pt x="27365" y="141"/>
                      </a:cubicBezTo>
                      <a:cubicBezTo>
                        <a:pt x="27295" y="141"/>
                        <a:pt x="27226" y="139"/>
                        <a:pt x="27156" y="132"/>
                      </a:cubicBezTo>
                      <a:cubicBezTo>
                        <a:pt x="26622" y="43"/>
                        <a:pt x="26243" y="0"/>
                        <a:pt x="2589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8" name="Google Shape;2658;p51"/>
                <p:cNvSpPr/>
                <p:nvPr/>
              </p:nvSpPr>
              <p:spPr>
                <a:xfrm>
                  <a:off x="3295525" y="755975"/>
                  <a:ext cx="1084925" cy="4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97" h="1641" extrusionOk="0">
                      <a:moveTo>
                        <a:pt x="43292" y="0"/>
                      </a:moveTo>
                      <a:cubicBezTo>
                        <a:pt x="39525" y="84"/>
                        <a:pt x="36115" y="168"/>
                        <a:pt x="36115" y="168"/>
                      </a:cubicBezTo>
                      <a:cubicBezTo>
                        <a:pt x="33834" y="210"/>
                        <a:pt x="31679" y="293"/>
                        <a:pt x="31595" y="335"/>
                      </a:cubicBezTo>
                      <a:cubicBezTo>
                        <a:pt x="31572" y="347"/>
                        <a:pt x="31531" y="352"/>
                        <a:pt x="31477" y="352"/>
                      </a:cubicBezTo>
                      <a:cubicBezTo>
                        <a:pt x="31338" y="352"/>
                        <a:pt x="31116" y="318"/>
                        <a:pt x="30905" y="272"/>
                      </a:cubicBezTo>
                      <a:lnTo>
                        <a:pt x="30696" y="293"/>
                      </a:lnTo>
                      <a:lnTo>
                        <a:pt x="30214" y="335"/>
                      </a:lnTo>
                      <a:cubicBezTo>
                        <a:pt x="29691" y="440"/>
                        <a:pt x="27348" y="544"/>
                        <a:pt x="25088" y="607"/>
                      </a:cubicBezTo>
                      <a:cubicBezTo>
                        <a:pt x="25088" y="607"/>
                        <a:pt x="23540" y="649"/>
                        <a:pt x="20715" y="712"/>
                      </a:cubicBezTo>
                      <a:cubicBezTo>
                        <a:pt x="17828" y="795"/>
                        <a:pt x="16237" y="816"/>
                        <a:pt x="16237" y="816"/>
                      </a:cubicBezTo>
                      <a:cubicBezTo>
                        <a:pt x="13936" y="858"/>
                        <a:pt x="7993" y="1005"/>
                        <a:pt x="6466" y="1109"/>
                      </a:cubicBezTo>
                      <a:cubicBezTo>
                        <a:pt x="4918" y="1214"/>
                        <a:pt x="2909" y="1277"/>
                        <a:pt x="1988" y="1319"/>
                      </a:cubicBezTo>
                      <a:lnTo>
                        <a:pt x="1151" y="1339"/>
                      </a:lnTo>
                      <a:lnTo>
                        <a:pt x="775" y="1339"/>
                      </a:lnTo>
                      <a:cubicBezTo>
                        <a:pt x="398" y="1339"/>
                        <a:pt x="22" y="1423"/>
                        <a:pt x="1" y="1528"/>
                      </a:cubicBezTo>
                      <a:lnTo>
                        <a:pt x="1" y="1570"/>
                      </a:lnTo>
                      <a:lnTo>
                        <a:pt x="1" y="1632"/>
                      </a:lnTo>
                      <a:cubicBezTo>
                        <a:pt x="7" y="1638"/>
                        <a:pt x="58" y="1641"/>
                        <a:pt x="145" y="1641"/>
                      </a:cubicBezTo>
                      <a:cubicBezTo>
                        <a:pt x="675" y="1641"/>
                        <a:pt x="2510" y="1546"/>
                        <a:pt x="3265" y="1528"/>
                      </a:cubicBezTo>
                      <a:cubicBezTo>
                        <a:pt x="4164" y="1465"/>
                        <a:pt x="5545" y="1423"/>
                        <a:pt x="6382" y="1381"/>
                      </a:cubicBezTo>
                      <a:lnTo>
                        <a:pt x="7136" y="1360"/>
                      </a:lnTo>
                      <a:cubicBezTo>
                        <a:pt x="7931" y="1339"/>
                        <a:pt x="8726" y="1339"/>
                        <a:pt x="9521" y="1319"/>
                      </a:cubicBezTo>
                      <a:cubicBezTo>
                        <a:pt x="10274" y="1277"/>
                        <a:pt x="11027" y="1277"/>
                        <a:pt x="11802" y="1256"/>
                      </a:cubicBezTo>
                      <a:cubicBezTo>
                        <a:pt x="12365" y="1256"/>
                        <a:pt x="12950" y="1212"/>
                        <a:pt x="13525" y="1212"/>
                      </a:cubicBezTo>
                      <a:cubicBezTo>
                        <a:pt x="13741" y="1212"/>
                        <a:pt x="13955" y="1218"/>
                        <a:pt x="14166" y="1235"/>
                      </a:cubicBezTo>
                      <a:lnTo>
                        <a:pt x="14940" y="1277"/>
                      </a:lnTo>
                      <a:cubicBezTo>
                        <a:pt x="15714" y="1130"/>
                        <a:pt x="19083" y="942"/>
                        <a:pt x="20108" y="921"/>
                      </a:cubicBezTo>
                      <a:cubicBezTo>
                        <a:pt x="20415" y="915"/>
                        <a:pt x="20739" y="912"/>
                        <a:pt x="21049" y="912"/>
                      </a:cubicBezTo>
                      <a:cubicBezTo>
                        <a:pt x="21796" y="912"/>
                        <a:pt x="22459" y="927"/>
                        <a:pt x="22577" y="942"/>
                      </a:cubicBezTo>
                      <a:cubicBezTo>
                        <a:pt x="22678" y="956"/>
                        <a:pt x="23038" y="981"/>
                        <a:pt x="23465" y="981"/>
                      </a:cubicBezTo>
                      <a:cubicBezTo>
                        <a:pt x="23656" y="981"/>
                        <a:pt x="23862" y="976"/>
                        <a:pt x="24063" y="963"/>
                      </a:cubicBezTo>
                      <a:lnTo>
                        <a:pt x="24670" y="900"/>
                      </a:lnTo>
                      <a:lnTo>
                        <a:pt x="25423" y="795"/>
                      </a:lnTo>
                      <a:cubicBezTo>
                        <a:pt x="25862" y="848"/>
                        <a:pt x="26281" y="874"/>
                        <a:pt x="26600" y="874"/>
                      </a:cubicBezTo>
                      <a:cubicBezTo>
                        <a:pt x="26919" y="874"/>
                        <a:pt x="27139" y="848"/>
                        <a:pt x="27180" y="795"/>
                      </a:cubicBezTo>
                      <a:lnTo>
                        <a:pt x="27306" y="691"/>
                      </a:lnTo>
                      <a:cubicBezTo>
                        <a:pt x="27365" y="677"/>
                        <a:pt x="27425" y="671"/>
                        <a:pt x="27484" y="671"/>
                      </a:cubicBezTo>
                      <a:cubicBezTo>
                        <a:pt x="27780" y="671"/>
                        <a:pt x="28073" y="816"/>
                        <a:pt x="28352" y="816"/>
                      </a:cubicBezTo>
                      <a:cubicBezTo>
                        <a:pt x="28642" y="816"/>
                        <a:pt x="28917" y="612"/>
                        <a:pt x="29244" y="612"/>
                      </a:cubicBezTo>
                      <a:cubicBezTo>
                        <a:pt x="29294" y="612"/>
                        <a:pt x="29345" y="617"/>
                        <a:pt x="29398" y="628"/>
                      </a:cubicBezTo>
                      <a:cubicBezTo>
                        <a:pt x="29482" y="649"/>
                        <a:pt x="29545" y="712"/>
                        <a:pt x="29649" y="712"/>
                      </a:cubicBezTo>
                      <a:lnTo>
                        <a:pt x="30131" y="733"/>
                      </a:lnTo>
                      <a:cubicBezTo>
                        <a:pt x="30654" y="733"/>
                        <a:pt x="31281" y="691"/>
                        <a:pt x="31574" y="607"/>
                      </a:cubicBezTo>
                      <a:lnTo>
                        <a:pt x="31825" y="607"/>
                      </a:lnTo>
                      <a:cubicBezTo>
                        <a:pt x="33395" y="544"/>
                        <a:pt x="34943" y="523"/>
                        <a:pt x="36512" y="503"/>
                      </a:cubicBezTo>
                      <a:cubicBezTo>
                        <a:pt x="36596" y="503"/>
                        <a:pt x="36683" y="499"/>
                        <a:pt x="36768" y="499"/>
                      </a:cubicBezTo>
                      <a:cubicBezTo>
                        <a:pt x="36896" y="499"/>
                        <a:pt x="37019" y="507"/>
                        <a:pt x="37119" y="544"/>
                      </a:cubicBezTo>
                      <a:cubicBezTo>
                        <a:pt x="37343" y="677"/>
                        <a:pt x="37587" y="725"/>
                        <a:pt x="37822" y="725"/>
                      </a:cubicBezTo>
                      <a:cubicBezTo>
                        <a:pt x="38070" y="725"/>
                        <a:pt x="38307" y="672"/>
                        <a:pt x="38500" y="607"/>
                      </a:cubicBezTo>
                      <a:cubicBezTo>
                        <a:pt x="38856" y="482"/>
                        <a:pt x="39211" y="440"/>
                        <a:pt x="39567" y="440"/>
                      </a:cubicBezTo>
                      <a:lnTo>
                        <a:pt x="40844" y="398"/>
                      </a:lnTo>
                      <a:cubicBezTo>
                        <a:pt x="42245" y="377"/>
                        <a:pt x="43396" y="189"/>
                        <a:pt x="43396" y="126"/>
                      </a:cubicBezTo>
                      <a:cubicBezTo>
                        <a:pt x="43396" y="105"/>
                        <a:pt x="43354" y="21"/>
                        <a:pt x="4331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9" name="Google Shape;2659;p51"/>
                <p:cNvSpPr/>
                <p:nvPr/>
              </p:nvSpPr>
              <p:spPr>
                <a:xfrm>
                  <a:off x="1790075" y="810900"/>
                  <a:ext cx="386600" cy="4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4" h="1715" extrusionOk="0">
                      <a:moveTo>
                        <a:pt x="10713" y="0"/>
                      </a:moveTo>
                      <a:lnTo>
                        <a:pt x="10672" y="21"/>
                      </a:lnTo>
                      <a:cubicBezTo>
                        <a:pt x="10462" y="208"/>
                        <a:pt x="10207" y="245"/>
                        <a:pt x="9943" y="245"/>
                      </a:cubicBezTo>
                      <a:cubicBezTo>
                        <a:pt x="9767" y="245"/>
                        <a:pt x="9586" y="228"/>
                        <a:pt x="9413" y="228"/>
                      </a:cubicBezTo>
                      <a:cubicBezTo>
                        <a:pt x="9379" y="228"/>
                        <a:pt x="9345" y="229"/>
                        <a:pt x="9311" y="231"/>
                      </a:cubicBezTo>
                      <a:lnTo>
                        <a:pt x="7700" y="293"/>
                      </a:lnTo>
                      <a:cubicBezTo>
                        <a:pt x="5922" y="314"/>
                        <a:pt x="2281" y="398"/>
                        <a:pt x="1465" y="482"/>
                      </a:cubicBezTo>
                      <a:cubicBezTo>
                        <a:pt x="670" y="586"/>
                        <a:pt x="0" y="691"/>
                        <a:pt x="0" y="712"/>
                      </a:cubicBezTo>
                      <a:cubicBezTo>
                        <a:pt x="0" y="727"/>
                        <a:pt x="624" y="777"/>
                        <a:pt x="1111" y="777"/>
                      </a:cubicBezTo>
                      <a:cubicBezTo>
                        <a:pt x="1286" y="777"/>
                        <a:pt x="1444" y="770"/>
                        <a:pt x="1549" y="754"/>
                      </a:cubicBezTo>
                      <a:cubicBezTo>
                        <a:pt x="1619" y="750"/>
                        <a:pt x="1709" y="748"/>
                        <a:pt x="1813" y="748"/>
                      </a:cubicBezTo>
                      <a:cubicBezTo>
                        <a:pt x="2333" y="748"/>
                        <a:pt x="3184" y="792"/>
                        <a:pt x="3411" y="879"/>
                      </a:cubicBezTo>
                      <a:cubicBezTo>
                        <a:pt x="3490" y="925"/>
                        <a:pt x="3609" y="942"/>
                        <a:pt x="3741" y="942"/>
                      </a:cubicBezTo>
                      <a:cubicBezTo>
                        <a:pt x="4030" y="942"/>
                        <a:pt x="4377" y="860"/>
                        <a:pt x="4478" y="816"/>
                      </a:cubicBezTo>
                      <a:cubicBezTo>
                        <a:pt x="4530" y="790"/>
                        <a:pt x="4606" y="781"/>
                        <a:pt x="4688" y="781"/>
                      </a:cubicBezTo>
                      <a:cubicBezTo>
                        <a:pt x="4871" y="781"/>
                        <a:pt x="5083" y="829"/>
                        <a:pt x="5127" y="858"/>
                      </a:cubicBezTo>
                      <a:cubicBezTo>
                        <a:pt x="5231" y="921"/>
                        <a:pt x="5127" y="1465"/>
                        <a:pt x="5064" y="1653"/>
                      </a:cubicBezTo>
                      <a:cubicBezTo>
                        <a:pt x="5047" y="1696"/>
                        <a:pt x="5064" y="1715"/>
                        <a:pt x="5104" y="1715"/>
                      </a:cubicBezTo>
                      <a:cubicBezTo>
                        <a:pt x="5259" y="1715"/>
                        <a:pt x="5751" y="1443"/>
                        <a:pt x="5901" y="1277"/>
                      </a:cubicBezTo>
                      <a:cubicBezTo>
                        <a:pt x="6068" y="1067"/>
                        <a:pt x="7073" y="754"/>
                        <a:pt x="8098" y="607"/>
                      </a:cubicBezTo>
                      <a:lnTo>
                        <a:pt x="11174" y="607"/>
                      </a:lnTo>
                      <a:cubicBezTo>
                        <a:pt x="13454" y="544"/>
                        <a:pt x="15421" y="482"/>
                        <a:pt x="15442" y="440"/>
                      </a:cubicBezTo>
                      <a:cubicBezTo>
                        <a:pt x="15463" y="419"/>
                        <a:pt x="15463" y="293"/>
                        <a:pt x="15463" y="231"/>
                      </a:cubicBezTo>
                      <a:cubicBezTo>
                        <a:pt x="15463" y="189"/>
                        <a:pt x="15358" y="126"/>
                        <a:pt x="15233" y="126"/>
                      </a:cubicBezTo>
                      <a:lnTo>
                        <a:pt x="15128" y="126"/>
                      </a:lnTo>
                      <a:lnTo>
                        <a:pt x="13705" y="63"/>
                      </a:lnTo>
                      <a:cubicBezTo>
                        <a:pt x="12136" y="21"/>
                        <a:pt x="10776" y="21"/>
                        <a:pt x="1071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0" name="Google Shape;2660;p51"/>
                <p:cNvSpPr/>
                <p:nvPr/>
              </p:nvSpPr>
              <p:spPr>
                <a:xfrm>
                  <a:off x="2268175" y="803475"/>
                  <a:ext cx="388675" cy="2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47" h="805" extrusionOk="0">
                      <a:moveTo>
                        <a:pt x="11059" y="0"/>
                      </a:moveTo>
                      <a:cubicBezTo>
                        <a:pt x="11031" y="0"/>
                        <a:pt x="11007" y="2"/>
                        <a:pt x="10986" y="4"/>
                      </a:cubicBezTo>
                      <a:cubicBezTo>
                        <a:pt x="10672" y="67"/>
                        <a:pt x="10337" y="360"/>
                        <a:pt x="10316" y="402"/>
                      </a:cubicBezTo>
                      <a:cubicBezTo>
                        <a:pt x="10316" y="410"/>
                        <a:pt x="10306" y="414"/>
                        <a:pt x="10286" y="414"/>
                      </a:cubicBezTo>
                      <a:cubicBezTo>
                        <a:pt x="10156" y="414"/>
                        <a:pt x="9619" y="241"/>
                        <a:pt x="9019" y="4"/>
                      </a:cubicBezTo>
                      <a:lnTo>
                        <a:pt x="8454" y="214"/>
                      </a:lnTo>
                      <a:cubicBezTo>
                        <a:pt x="7952" y="402"/>
                        <a:pt x="7512" y="381"/>
                        <a:pt x="7073" y="402"/>
                      </a:cubicBezTo>
                      <a:cubicBezTo>
                        <a:pt x="7007" y="404"/>
                        <a:pt x="6941" y="405"/>
                        <a:pt x="6875" y="405"/>
                      </a:cubicBezTo>
                      <a:cubicBezTo>
                        <a:pt x="6209" y="405"/>
                        <a:pt x="5542" y="316"/>
                        <a:pt x="4876" y="297"/>
                      </a:cubicBezTo>
                      <a:lnTo>
                        <a:pt x="3328" y="214"/>
                      </a:lnTo>
                      <a:cubicBezTo>
                        <a:pt x="1654" y="297"/>
                        <a:pt x="105" y="507"/>
                        <a:pt x="63" y="569"/>
                      </a:cubicBezTo>
                      <a:cubicBezTo>
                        <a:pt x="1" y="590"/>
                        <a:pt x="273" y="695"/>
                        <a:pt x="649" y="779"/>
                      </a:cubicBezTo>
                      <a:cubicBezTo>
                        <a:pt x="756" y="796"/>
                        <a:pt x="965" y="804"/>
                        <a:pt x="1228" y="804"/>
                      </a:cubicBezTo>
                      <a:cubicBezTo>
                        <a:pt x="1892" y="804"/>
                        <a:pt x="2898" y="755"/>
                        <a:pt x="3453" y="695"/>
                      </a:cubicBezTo>
                      <a:lnTo>
                        <a:pt x="4164" y="695"/>
                      </a:lnTo>
                      <a:lnTo>
                        <a:pt x="4918" y="674"/>
                      </a:lnTo>
                      <a:cubicBezTo>
                        <a:pt x="5390" y="709"/>
                        <a:pt x="7118" y="724"/>
                        <a:pt x="8848" y="724"/>
                      </a:cubicBezTo>
                      <a:cubicBezTo>
                        <a:pt x="10261" y="724"/>
                        <a:pt x="11675" y="714"/>
                        <a:pt x="12408" y="695"/>
                      </a:cubicBezTo>
                      <a:cubicBezTo>
                        <a:pt x="14019" y="674"/>
                        <a:pt x="15463" y="611"/>
                        <a:pt x="15484" y="590"/>
                      </a:cubicBezTo>
                      <a:cubicBezTo>
                        <a:pt x="15505" y="569"/>
                        <a:pt x="15547" y="318"/>
                        <a:pt x="15547" y="256"/>
                      </a:cubicBezTo>
                      <a:cubicBezTo>
                        <a:pt x="15547" y="151"/>
                        <a:pt x="15191" y="88"/>
                        <a:pt x="15066" y="88"/>
                      </a:cubicBezTo>
                      <a:cubicBezTo>
                        <a:pt x="14940" y="88"/>
                        <a:pt x="15149" y="256"/>
                        <a:pt x="15275" y="297"/>
                      </a:cubicBezTo>
                      <a:cubicBezTo>
                        <a:pt x="15380" y="360"/>
                        <a:pt x="14752" y="402"/>
                        <a:pt x="14543" y="402"/>
                      </a:cubicBezTo>
                      <a:cubicBezTo>
                        <a:pt x="14532" y="403"/>
                        <a:pt x="14520" y="404"/>
                        <a:pt x="14508" y="404"/>
                      </a:cubicBezTo>
                      <a:cubicBezTo>
                        <a:pt x="14312" y="404"/>
                        <a:pt x="13973" y="251"/>
                        <a:pt x="13894" y="172"/>
                      </a:cubicBezTo>
                      <a:cubicBezTo>
                        <a:pt x="13856" y="142"/>
                        <a:pt x="13729" y="131"/>
                        <a:pt x="13568" y="131"/>
                      </a:cubicBezTo>
                      <a:cubicBezTo>
                        <a:pt x="13280" y="131"/>
                        <a:pt x="12881" y="166"/>
                        <a:pt x="12680" y="193"/>
                      </a:cubicBezTo>
                      <a:cubicBezTo>
                        <a:pt x="12650" y="199"/>
                        <a:pt x="12612" y="202"/>
                        <a:pt x="12569" y="202"/>
                      </a:cubicBezTo>
                      <a:cubicBezTo>
                        <a:pt x="12196" y="202"/>
                        <a:pt x="11400" y="0"/>
                        <a:pt x="1105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1" name="Google Shape;2661;p51"/>
                <p:cNvSpPr/>
                <p:nvPr/>
              </p:nvSpPr>
              <p:spPr>
                <a:xfrm>
                  <a:off x="5672975" y="776375"/>
                  <a:ext cx="149175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7" h="2156" extrusionOk="0">
                      <a:moveTo>
                        <a:pt x="84" y="0"/>
                      </a:moveTo>
                      <a:cubicBezTo>
                        <a:pt x="21" y="84"/>
                        <a:pt x="0" y="210"/>
                        <a:pt x="0" y="251"/>
                      </a:cubicBezTo>
                      <a:cubicBezTo>
                        <a:pt x="0" y="314"/>
                        <a:pt x="293" y="398"/>
                        <a:pt x="398" y="398"/>
                      </a:cubicBezTo>
                      <a:cubicBezTo>
                        <a:pt x="503" y="398"/>
                        <a:pt x="524" y="544"/>
                        <a:pt x="503" y="607"/>
                      </a:cubicBezTo>
                      <a:cubicBezTo>
                        <a:pt x="461" y="649"/>
                        <a:pt x="1800" y="1130"/>
                        <a:pt x="2344" y="1256"/>
                      </a:cubicBezTo>
                      <a:cubicBezTo>
                        <a:pt x="2867" y="1360"/>
                        <a:pt x="3495" y="1716"/>
                        <a:pt x="3557" y="1800"/>
                      </a:cubicBezTo>
                      <a:cubicBezTo>
                        <a:pt x="3599" y="1884"/>
                        <a:pt x="4060" y="1967"/>
                        <a:pt x="4185" y="1967"/>
                      </a:cubicBezTo>
                      <a:cubicBezTo>
                        <a:pt x="4205" y="1961"/>
                        <a:pt x="4230" y="1958"/>
                        <a:pt x="4260" y="1958"/>
                      </a:cubicBezTo>
                      <a:cubicBezTo>
                        <a:pt x="4426" y="1958"/>
                        <a:pt x="4739" y="2046"/>
                        <a:pt x="5022" y="2135"/>
                      </a:cubicBezTo>
                      <a:cubicBezTo>
                        <a:pt x="5069" y="2149"/>
                        <a:pt x="5122" y="2156"/>
                        <a:pt x="5178" y="2156"/>
                      </a:cubicBezTo>
                      <a:cubicBezTo>
                        <a:pt x="5519" y="2156"/>
                        <a:pt x="5967" y="1917"/>
                        <a:pt x="5859" y="1863"/>
                      </a:cubicBezTo>
                      <a:cubicBezTo>
                        <a:pt x="5734" y="1758"/>
                        <a:pt x="5252" y="1591"/>
                        <a:pt x="4750" y="1486"/>
                      </a:cubicBezTo>
                      <a:lnTo>
                        <a:pt x="4436" y="1360"/>
                      </a:lnTo>
                      <a:lnTo>
                        <a:pt x="3892" y="1130"/>
                      </a:lnTo>
                      <a:cubicBezTo>
                        <a:pt x="3327" y="816"/>
                        <a:pt x="2009" y="398"/>
                        <a:pt x="1026" y="189"/>
                      </a:cubicBezTo>
                      <a:lnTo>
                        <a:pt x="105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2" name="Google Shape;2662;p51"/>
                <p:cNvSpPr/>
                <p:nvPr/>
              </p:nvSpPr>
              <p:spPr>
                <a:xfrm>
                  <a:off x="3292400" y="762950"/>
                  <a:ext cx="239075" cy="1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63" h="705" extrusionOk="0">
                      <a:moveTo>
                        <a:pt x="8479" y="1"/>
                      </a:moveTo>
                      <a:cubicBezTo>
                        <a:pt x="8102" y="1"/>
                        <a:pt x="7641" y="6"/>
                        <a:pt x="7156" y="14"/>
                      </a:cubicBezTo>
                      <a:lnTo>
                        <a:pt x="6026" y="35"/>
                      </a:lnTo>
                      <a:lnTo>
                        <a:pt x="4980" y="35"/>
                      </a:lnTo>
                      <a:cubicBezTo>
                        <a:pt x="3871" y="182"/>
                        <a:pt x="1297" y="370"/>
                        <a:pt x="649" y="475"/>
                      </a:cubicBezTo>
                      <a:cubicBezTo>
                        <a:pt x="0" y="600"/>
                        <a:pt x="0" y="705"/>
                        <a:pt x="147" y="705"/>
                      </a:cubicBezTo>
                      <a:cubicBezTo>
                        <a:pt x="314" y="705"/>
                        <a:pt x="1820" y="684"/>
                        <a:pt x="2344" y="663"/>
                      </a:cubicBezTo>
                      <a:cubicBezTo>
                        <a:pt x="2867" y="642"/>
                        <a:pt x="4666" y="454"/>
                        <a:pt x="5189" y="433"/>
                      </a:cubicBezTo>
                      <a:cubicBezTo>
                        <a:pt x="5712" y="391"/>
                        <a:pt x="7010" y="370"/>
                        <a:pt x="8077" y="349"/>
                      </a:cubicBezTo>
                      <a:lnTo>
                        <a:pt x="9039" y="328"/>
                      </a:lnTo>
                      <a:cubicBezTo>
                        <a:pt x="9102" y="307"/>
                        <a:pt x="9175" y="307"/>
                        <a:pt x="9248" y="307"/>
                      </a:cubicBezTo>
                      <a:cubicBezTo>
                        <a:pt x="9322" y="307"/>
                        <a:pt x="9395" y="307"/>
                        <a:pt x="9458" y="286"/>
                      </a:cubicBezTo>
                      <a:lnTo>
                        <a:pt x="9520" y="286"/>
                      </a:lnTo>
                      <a:cubicBezTo>
                        <a:pt x="9562" y="244"/>
                        <a:pt x="9458" y="77"/>
                        <a:pt x="9416" y="35"/>
                      </a:cubicBezTo>
                      <a:cubicBezTo>
                        <a:pt x="9379" y="11"/>
                        <a:pt x="9012" y="1"/>
                        <a:pt x="847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3" name="Google Shape;2663;p51"/>
                <p:cNvSpPr/>
                <p:nvPr/>
              </p:nvSpPr>
              <p:spPr>
                <a:xfrm>
                  <a:off x="5382650" y="732750"/>
                  <a:ext cx="215025" cy="2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1" h="972" extrusionOk="0">
                      <a:moveTo>
                        <a:pt x="473" y="0"/>
                      </a:moveTo>
                      <a:cubicBezTo>
                        <a:pt x="430" y="0"/>
                        <a:pt x="391" y="3"/>
                        <a:pt x="357" y="9"/>
                      </a:cubicBezTo>
                      <a:cubicBezTo>
                        <a:pt x="1" y="92"/>
                        <a:pt x="231" y="323"/>
                        <a:pt x="859" y="532"/>
                      </a:cubicBezTo>
                      <a:lnTo>
                        <a:pt x="1486" y="427"/>
                      </a:lnTo>
                      <a:cubicBezTo>
                        <a:pt x="1590" y="404"/>
                        <a:pt x="1706" y="388"/>
                        <a:pt x="1820" y="388"/>
                      </a:cubicBezTo>
                      <a:cubicBezTo>
                        <a:pt x="1915" y="388"/>
                        <a:pt x="2008" y="399"/>
                        <a:pt x="2093" y="427"/>
                      </a:cubicBezTo>
                      <a:cubicBezTo>
                        <a:pt x="3307" y="908"/>
                        <a:pt x="4646" y="657"/>
                        <a:pt x="5901" y="846"/>
                      </a:cubicBezTo>
                      <a:lnTo>
                        <a:pt x="6738" y="971"/>
                      </a:lnTo>
                      <a:cubicBezTo>
                        <a:pt x="7722" y="908"/>
                        <a:pt x="8559" y="804"/>
                        <a:pt x="8580" y="762"/>
                      </a:cubicBezTo>
                      <a:cubicBezTo>
                        <a:pt x="8600" y="741"/>
                        <a:pt x="8370" y="616"/>
                        <a:pt x="8245" y="574"/>
                      </a:cubicBezTo>
                      <a:cubicBezTo>
                        <a:pt x="8098" y="511"/>
                        <a:pt x="7471" y="427"/>
                        <a:pt x="6822" y="364"/>
                      </a:cubicBezTo>
                      <a:cubicBezTo>
                        <a:pt x="6173" y="302"/>
                        <a:pt x="3600" y="239"/>
                        <a:pt x="2637" y="92"/>
                      </a:cubicBezTo>
                      <a:lnTo>
                        <a:pt x="1758" y="260"/>
                      </a:lnTo>
                      <a:lnTo>
                        <a:pt x="1717" y="260"/>
                      </a:lnTo>
                      <a:cubicBezTo>
                        <a:pt x="1698" y="260"/>
                        <a:pt x="900" y="0"/>
                        <a:pt x="47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4" name="Google Shape;2664;p51"/>
                <p:cNvSpPr/>
                <p:nvPr/>
              </p:nvSpPr>
              <p:spPr>
                <a:xfrm>
                  <a:off x="5559975" y="1109575"/>
                  <a:ext cx="79550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2" h="2156" extrusionOk="0">
                      <a:moveTo>
                        <a:pt x="1361" y="1"/>
                      </a:moveTo>
                      <a:cubicBezTo>
                        <a:pt x="1194" y="1"/>
                        <a:pt x="859" y="273"/>
                        <a:pt x="754" y="398"/>
                      </a:cubicBezTo>
                      <a:cubicBezTo>
                        <a:pt x="650" y="524"/>
                        <a:pt x="859" y="733"/>
                        <a:pt x="943" y="754"/>
                      </a:cubicBezTo>
                      <a:cubicBezTo>
                        <a:pt x="1005" y="796"/>
                        <a:pt x="859" y="921"/>
                        <a:pt x="754" y="984"/>
                      </a:cubicBezTo>
                      <a:cubicBezTo>
                        <a:pt x="671" y="1005"/>
                        <a:pt x="859" y="1340"/>
                        <a:pt x="984" y="1465"/>
                      </a:cubicBezTo>
                      <a:cubicBezTo>
                        <a:pt x="1045" y="1551"/>
                        <a:pt x="985" y="1594"/>
                        <a:pt x="842" y="1594"/>
                      </a:cubicBezTo>
                      <a:cubicBezTo>
                        <a:pt x="739" y="1594"/>
                        <a:pt x="594" y="1572"/>
                        <a:pt x="419" y="1528"/>
                      </a:cubicBezTo>
                      <a:lnTo>
                        <a:pt x="106" y="1465"/>
                      </a:lnTo>
                      <a:lnTo>
                        <a:pt x="22" y="1444"/>
                      </a:lnTo>
                      <a:lnTo>
                        <a:pt x="22" y="1444"/>
                      </a:lnTo>
                      <a:cubicBezTo>
                        <a:pt x="1" y="1465"/>
                        <a:pt x="210" y="1758"/>
                        <a:pt x="273" y="1863"/>
                      </a:cubicBezTo>
                      <a:cubicBezTo>
                        <a:pt x="319" y="1909"/>
                        <a:pt x="438" y="1927"/>
                        <a:pt x="568" y="1927"/>
                      </a:cubicBezTo>
                      <a:cubicBezTo>
                        <a:pt x="732" y="1927"/>
                        <a:pt x="914" y="1898"/>
                        <a:pt x="984" y="1863"/>
                      </a:cubicBezTo>
                      <a:cubicBezTo>
                        <a:pt x="1010" y="1853"/>
                        <a:pt x="1035" y="1849"/>
                        <a:pt x="1060" y="1849"/>
                      </a:cubicBezTo>
                      <a:cubicBezTo>
                        <a:pt x="1200" y="1849"/>
                        <a:pt x="1326" y="1980"/>
                        <a:pt x="1361" y="2051"/>
                      </a:cubicBezTo>
                      <a:cubicBezTo>
                        <a:pt x="1382" y="2135"/>
                        <a:pt x="1675" y="2156"/>
                        <a:pt x="1779" y="2156"/>
                      </a:cubicBezTo>
                      <a:cubicBezTo>
                        <a:pt x="1884" y="2156"/>
                        <a:pt x="1989" y="2051"/>
                        <a:pt x="1989" y="1947"/>
                      </a:cubicBezTo>
                      <a:lnTo>
                        <a:pt x="1947" y="1884"/>
                      </a:lnTo>
                      <a:lnTo>
                        <a:pt x="1905" y="1800"/>
                      </a:lnTo>
                      <a:cubicBezTo>
                        <a:pt x="1821" y="1737"/>
                        <a:pt x="2449" y="1528"/>
                        <a:pt x="2721" y="1444"/>
                      </a:cubicBezTo>
                      <a:cubicBezTo>
                        <a:pt x="2972" y="1361"/>
                        <a:pt x="3181" y="1277"/>
                        <a:pt x="3181" y="1256"/>
                      </a:cubicBezTo>
                      <a:lnTo>
                        <a:pt x="3181" y="1256"/>
                      </a:lnTo>
                      <a:cubicBezTo>
                        <a:pt x="3181" y="1256"/>
                        <a:pt x="2616" y="1256"/>
                        <a:pt x="2365" y="1277"/>
                      </a:cubicBezTo>
                      <a:cubicBezTo>
                        <a:pt x="2135" y="1319"/>
                        <a:pt x="1884" y="1340"/>
                        <a:pt x="1779" y="1361"/>
                      </a:cubicBezTo>
                      <a:cubicBezTo>
                        <a:pt x="1752" y="1372"/>
                        <a:pt x="1712" y="1376"/>
                        <a:pt x="1666" y="1376"/>
                      </a:cubicBezTo>
                      <a:cubicBezTo>
                        <a:pt x="1564" y="1376"/>
                        <a:pt x="1434" y="1356"/>
                        <a:pt x="1362" y="1356"/>
                      </a:cubicBezTo>
                      <a:cubicBezTo>
                        <a:pt x="1343" y="1356"/>
                        <a:pt x="1329" y="1358"/>
                        <a:pt x="1319" y="1361"/>
                      </a:cubicBezTo>
                      <a:cubicBezTo>
                        <a:pt x="1319" y="1340"/>
                        <a:pt x="1612" y="1277"/>
                        <a:pt x="1717" y="1256"/>
                      </a:cubicBezTo>
                      <a:cubicBezTo>
                        <a:pt x="1736" y="1252"/>
                        <a:pt x="1755" y="1251"/>
                        <a:pt x="1774" y="1251"/>
                      </a:cubicBezTo>
                      <a:cubicBezTo>
                        <a:pt x="1856" y="1251"/>
                        <a:pt x="1926" y="1285"/>
                        <a:pt x="1926" y="1319"/>
                      </a:cubicBezTo>
                      <a:cubicBezTo>
                        <a:pt x="1926" y="1320"/>
                        <a:pt x="1926" y="1320"/>
                        <a:pt x="1926" y="1320"/>
                      </a:cubicBezTo>
                      <a:cubicBezTo>
                        <a:pt x="1933" y="1320"/>
                        <a:pt x="2033" y="1023"/>
                        <a:pt x="2093" y="942"/>
                      </a:cubicBezTo>
                      <a:cubicBezTo>
                        <a:pt x="2114" y="880"/>
                        <a:pt x="1905" y="691"/>
                        <a:pt x="1821" y="649"/>
                      </a:cubicBezTo>
                      <a:cubicBezTo>
                        <a:pt x="1738" y="628"/>
                        <a:pt x="1800" y="294"/>
                        <a:pt x="1842" y="189"/>
                      </a:cubicBezTo>
                      <a:cubicBezTo>
                        <a:pt x="1884" y="84"/>
                        <a:pt x="1487" y="1"/>
                        <a:pt x="136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5" name="Google Shape;2665;p51"/>
                <p:cNvSpPr/>
                <p:nvPr/>
              </p:nvSpPr>
              <p:spPr>
                <a:xfrm>
                  <a:off x="4258550" y="728975"/>
                  <a:ext cx="223125" cy="1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25" h="537" extrusionOk="0">
                      <a:moveTo>
                        <a:pt x="7612" y="1"/>
                      </a:moveTo>
                      <a:cubicBezTo>
                        <a:pt x="7149" y="1"/>
                        <a:pt x="6589" y="6"/>
                        <a:pt x="5984" y="13"/>
                      </a:cubicBezTo>
                      <a:cubicBezTo>
                        <a:pt x="4352" y="34"/>
                        <a:pt x="21" y="306"/>
                        <a:pt x="0" y="369"/>
                      </a:cubicBezTo>
                      <a:cubicBezTo>
                        <a:pt x="0" y="432"/>
                        <a:pt x="167" y="515"/>
                        <a:pt x="314" y="536"/>
                      </a:cubicBezTo>
                      <a:lnTo>
                        <a:pt x="398" y="474"/>
                      </a:lnTo>
                      <a:cubicBezTo>
                        <a:pt x="649" y="285"/>
                        <a:pt x="947" y="262"/>
                        <a:pt x="1248" y="262"/>
                      </a:cubicBezTo>
                      <a:cubicBezTo>
                        <a:pt x="1348" y="262"/>
                        <a:pt x="1449" y="264"/>
                        <a:pt x="1548" y="264"/>
                      </a:cubicBezTo>
                      <a:lnTo>
                        <a:pt x="2260" y="264"/>
                      </a:lnTo>
                      <a:cubicBezTo>
                        <a:pt x="2835" y="328"/>
                        <a:pt x="4742" y="356"/>
                        <a:pt x="6020" y="356"/>
                      </a:cubicBezTo>
                      <a:cubicBezTo>
                        <a:pt x="6415" y="356"/>
                        <a:pt x="6750" y="353"/>
                        <a:pt x="6968" y="348"/>
                      </a:cubicBezTo>
                      <a:cubicBezTo>
                        <a:pt x="7867" y="327"/>
                        <a:pt x="8809" y="118"/>
                        <a:pt x="8872" y="55"/>
                      </a:cubicBezTo>
                      <a:cubicBezTo>
                        <a:pt x="8925" y="15"/>
                        <a:pt x="8414" y="1"/>
                        <a:pt x="761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6" name="Google Shape;2666;p51"/>
                <p:cNvSpPr/>
                <p:nvPr/>
              </p:nvSpPr>
              <p:spPr>
                <a:xfrm>
                  <a:off x="3931600" y="734000"/>
                  <a:ext cx="191475" cy="1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9" h="796" extrusionOk="0">
                      <a:moveTo>
                        <a:pt x="4081" y="1"/>
                      </a:moveTo>
                      <a:cubicBezTo>
                        <a:pt x="1884" y="231"/>
                        <a:pt x="64" y="440"/>
                        <a:pt x="22" y="461"/>
                      </a:cubicBezTo>
                      <a:cubicBezTo>
                        <a:pt x="1" y="482"/>
                        <a:pt x="482" y="649"/>
                        <a:pt x="1047" y="796"/>
                      </a:cubicBezTo>
                      <a:lnTo>
                        <a:pt x="1633" y="733"/>
                      </a:lnTo>
                      <a:lnTo>
                        <a:pt x="2386" y="628"/>
                      </a:lnTo>
                      <a:cubicBezTo>
                        <a:pt x="3223" y="545"/>
                        <a:pt x="4625" y="461"/>
                        <a:pt x="5504" y="440"/>
                      </a:cubicBezTo>
                      <a:lnTo>
                        <a:pt x="6278" y="419"/>
                      </a:lnTo>
                      <a:lnTo>
                        <a:pt x="6717" y="419"/>
                      </a:lnTo>
                      <a:cubicBezTo>
                        <a:pt x="7219" y="419"/>
                        <a:pt x="7617" y="377"/>
                        <a:pt x="7638" y="356"/>
                      </a:cubicBezTo>
                      <a:cubicBezTo>
                        <a:pt x="7659" y="356"/>
                        <a:pt x="7324" y="168"/>
                        <a:pt x="7198" y="126"/>
                      </a:cubicBezTo>
                      <a:cubicBezTo>
                        <a:pt x="7159" y="106"/>
                        <a:pt x="7110" y="99"/>
                        <a:pt x="7062" y="99"/>
                      </a:cubicBezTo>
                      <a:cubicBezTo>
                        <a:pt x="6957" y="99"/>
                        <a:pt x="6850" y="133"/>
                        <a:pt x="6822" y="147"/>
                      </a:cubicBezTo>
                      <a:cubicBezTo>
                        <a:pt x="6822" y="153"/>
                        <a:pt x="6805" y="155"/>
                        <a:pt x="6775" y="155"/>
                      </a:cubicBezTo>
                      <a:cubicBezTo>
                        <a:pt x="6694" y="155"/>
                        <a:pt x="6513" y="136"/>
                        <a:pt x="6299" y="105"/>
                      </a:cubicBezTo>
                      <a:lnTo>
                        <a:pt x="6090" y="105"/>
                      </a:lnTo>
                      <a:lnTo>
                        <a:pt x="4081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7" name="Google Shape;2667;p51"/>
                <p:cNvSpPr/>
                <p:nvPr/>
              </p:nvSpPr>
              <p:spPr>
                <a:xfrm>
                  <a:off x="2977500" y="789975"/>
                  <a:ext cx="286150" cy="1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46" h="589" extrusionOk="0">
                      <a:moveTo>
                        <a:pt x="10336" y="0"/>
                      </a:moveTo>
                      <a:lnTo>
                        <a:pt x="9834" y="105"/>
                      </a:lnTo>
                      <a:lnTo>
                        <a:pt x="8872" y="293"/>
                      </a:lnTo>
                      <a:cubicBezTo>
                        <a:pt x="8390" y="210"/>
                        <a:pt x="7805" y="105"/>
                        <a:pt x="7533" y="42"/>
                      </a:cubicBezTo>
                      <a:lnTo>
                        <a:pt x="7407" y="126"/>
                      </a:lnTo>
                      <a:cubicBezTo>
                        <a:pt x="7175" y="297"/>
                        <a:pt x="6929" y="332"/>
                        <a:pt x="6681" y="332"/>
                      </a:cubicBezTo>
                      <a:cubicBezTo>
                        <a:pt x="6504" y="332"/>
                        <a:pt x="6326" y="314"/>
                        <a:pt x="6152" y="314"/>
                      </a:cubicBezTo>
                      <a:lnTo>
                        <a:pt x="4310" y="356"/>
                      </a:lnTo>
                      <a:cubicBezTo>
                        <a:pt x="2302" y="419"/>
                        <a:pt x="335" y="461"/>
                        <a:pt x="209" y="461"/>
                      </a:cubicBezTo>
                      <a:cubicBezTo>
                        <a:pt x="105" y="503"/>
                        <a:pt x="0" y="544"/>
                        <a:pt x="0" y="586"/>
                      </a:cubicBezTo>
                      <a:cubicBezTo>
                        <a:pt x="0" y="588"/>
                        <a:pt x="43" y="589"/>
                        <a:pt x="124" y="589"/>
                      </a:cubicBezTo>
                      <a:cubicBezTo>
                        <a:pt x="952" y="589"/>
                        <a:pt x="5709" y="497"/>
                        <a:pt x="7616" y="440"/>
                      </a:cubicBezTo>
                      <a:cubicBezTo>
                        <a:pt x="9709" y="398"/>
                        <a:pt x="11445" y="210"/>
                        <a:pt x="11445" y="168"/>
                      </a:cubicBezTo>
                      <a:cubicBezTo>
                        <a:pt x="11445" y="105"/>
                        <a:pt x="10943" y="21"/>
                        <a:pt x="1033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8" name="Google Shape;2668;p51"/>
                <p:cNvSpPr/>
                <p:nvPr/>
              </p:nvSpPr>
              <p:spPr>
                <a:xfrm>
                  <a:off x="5837750" y="835175"/>
                  <a:ext cx="84775" cy="4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1" h="1836" extrusionOk="0">
                      <a:moveTo>
                        <a:pt x="159" y="1"/>
                      </a:moveTo>
                      <a:cubicBezTo>
                        <a:pt x="100" y="1"/>
                        <a:pt x="59" y="11"/>
                        <a:pt x="42" y="34"/>
                      </a:cubicBezTo>
                      <a:cubicBezTo>
                        <a:pt x="0" y="96"/>
                        <a:pt x="942" y="1017"/>
                        <a:pt x="1340" y="1247"/>
                      </a:cubicBezTo>
                      <a:cubicBezTo>
                        <a:pt x="1758" y="1456"/>
                        <a:pt x="2574" y="1770"/>
                        <a:pt x="2762" y="1833"/>
                      </a:cubicBezTo>
                      <a:cubicBezTo>
                        <a:pt x="2776" y="1835"/>
                        <a:pt x="2791" y="1835"/>
                        <a:pt x="2807" y="1835"/>
                      </a:cubicBezTo>
                      <a:cubicBezTo>
                        <a:pt x="2996" y="1835"/>
                        <a:pt x="3269" y="1722"/>
                        <a:pt x="3327" y="1645"/>
                      </a:cubicBezTo>
                      <a:cubicBezTo>
                        <a:pt x="3390" y="1561"/>
                        <a:pt x="3160" y="1394"/>
                        <a:pt x="3055" y="1331"/>
                      </a:cubicBezTo>
                      <a:cubicBezTo>
                        <a:pt x="2930" y="1289"/>
                        <a:pt x="2637" y="1080"/>
                        <a:pt x="2616" y="996"/>
                      </a:cubicBezTo>
                      <a:cubicBezTo>
                        <a:pt x="2574" y="933"/>
                        <a:pt x="1319" y="389"/>
                        <a:pt x="921" y="201"/>
                      </a:cubicBezTo>
                      <a:cubicBezTo>
                        <a:pt x="615" y="79"/>
                        <a:pt x="320" y="1"/>
                        <a:pt x="15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9" name="Google Shape;2669;p51"/>
                <p:cNvSpPr/>
                <p:nvPr/>
              </p:nvSpPr>
              <p:spPr>
                <a:xfrm>
                  <a:off x="5785450" y="850525"/>
                  <a:ext cx="54950" cy="3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8" h="1488" extrusionOk="0">
                      <a:moveTo>
                        <a:pt x="367" y="1"/>
                      </a:moveTo>
                      <a:cubicBezTo>
                        <a:pt x="215" y="1"/>
                        <a:pt x="80" y="31"/>
                        <a:pt x="42" y="68"/>
                      </a:cubicBezTo>
                      <a:cubicBezTo>
                        <a:pt x="0" y="110"/>
                        <a:pt x="356" y="612"/>
                        <a:pt x="523" y="780"/>
                      </a:cubicBezTo>
                      <a:cubicBezTo>
                        <a:pt x="670" y="926"/>
                        <a:pt x="670" y="1198"/>
                        <a:pt x="649" y="1219"/>
                      </a:cubicBezTo>
                      <a:cubicBezTo>
                        <a:pt x="628" y="1261"/>
                        <a:pt x="921" y="1428"/>
                        <a:pt x="1046" y="1470"/>
                      </a:cubicBezTo>
                      <a:cubicBezTo>
                        <a:pt x="1066" y="1482"/>
                        <a:pt x="1105" y="1487"/>
                        <a:pt x="1157" y="1487"/>
                      </a:cubicBezTo>
                      <a:cubicBezTo>
                        <a:pt x="1375" y="1487"/>
                        <a:pt x="1815" y="1395"/>
                        <a:pt x="1967" y="1345"/>
                      </a:cubicBezTo>
                      <a:cubicBezTo>
                        <a:pt x="2134" y="1261"/>
                        <a:pt x="2197" y="1094"/>
                        <a:pt x="2030" y="926"/>
                      </a:cubicBezTo>
                      <a:cubicBezTo>
                        <a:pt x="1883" y="780"/>
                        <a:pt x="879" y="110"/>
                        <a:pt x="670" y="47"/>
                      </a:cubicBezTo>
                      <a:cubicBezTo>
                        <a:pt x="578" y="14"/>
                        <a:pt x="469" y="1"/>
                        <a:pt x="36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0" name="Google Shape;2670;p51"/>
                <p:cNvSpPr/>
                <p:nvPr/>
              </p:nvSpPr>
              <p:spPr>
                <a:xfrm>
                  <a:off x="5655200" y="1041050"/>
                  <a:ext cx="81100" cy="1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4" h="692" extrusionOk="0">
                      <a:moveTo>
                        <a:pt x="1737" y="1"/>
                      </a:moveTo>
                      <a:cubicBezTo>
                        <a:pt x="1548" y="1"/>
                        <a:pt x="942" y="210"/>
                        <a:pt x="921" y="231"/>
                      </a:cubicBezTo>
                      <a:cubicBezTo>
                        <a:pt x="900" y="315"/>
                        <a:pt x="147" y="231"/>
                        <a:pt x="84" y="398"/>
                      </a:cubicBezTo>
                      <a:cubicBezTo>
                        <a:pt x="0" y="545"/>
                        <a:pt x="523" y="691"/>
                        <a:pt x="732" y="691"/>
                      </a:cubicBezTo>
                      <a:cubicBezTo>
                        <a:pt x="963" y="691"/>
                        <a:pt x="1193" y="524"/>
                        <a:pt x="1235" y="440"/>
                      </a:cubicBezTo>
                      <a:cubicBezTo>
                        <a:pt x="1238" y="428"/>
                        <a:pt x="1260" y="423"/>
                        <a:pt x="1297" y="423"/>
                      </a:cubicBezTo>
                      <a:cubicBezTo>
                        <a:pt x="1519" y="423"/>
                        <a:pt x="2272" y="608"/>
                        <a:pt x="2595" y="608"/>
                      </a:cubicBezTo>
                      <a:cubicBezTo>
                        <a:pt x="2950" y="608"/>
                        <a:pt x="3243" y="503"/>
                        <a:pt x="3243" y="482"/>
                      </a:cubicBezTo>
                      <a:cubicBezTo>
                        <a:pt x="3243" y="419"/>
                        <a:pt x="2699" y="210"/>
                        <a:pt x="2469" y="126"/>
                      </a:cubicBezTo>
                      <a:cubicBezTo>
                        <a:pt x="2218" y="64"/>
                        <a:pt x="1904" y="1"/>
                        <a:pt x="1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1" name="Google Shape;2671;p51"/>
                <p:cNvSpPr/>
                <p:nvPr/>
              </p:nvSpPr>
              <p:spPr>
                <a:xfrm>
                  <a:off x="3028750" y="784750"/>
                  <a:ext cx="138650" cy="1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6" h="435" extrusionOk="0">
                      <a:moveTo>
                        <a:pt x="1695" y="0"/>
                      </a:moveTo>
                      <a:cubicBezTo>
                        <a:pt x="1695" y="0"/>
                        <a:pt x="628" y="0"/>
                        <a:pt x="105" y="84"/>
                      </a:cubicBezTo>
                      <a:lnTo>
                        <a:pt x="63" y="84"/>
                      </a:lnTo>
                      <a:cubicBezTo>
                        <a:pt x="1" y="272"/>
                        <a:pt x="147" y="398"/>
                        <a:pt x="419" y="398"/>
                      </a:cubicBezTo>
                      <a:lnTo>
                        <a:pt x="649" y="419"/>
                      </a:lnTo>
                      <a:cubicBezTo>
                        <a:pt x="801" y="430"/>
                        <a:pt x="953" y="435"/>
                        <a:pt x="1104" y="435"/>
                      </a:cubicBezTo>
                      <a:cubicBezTo>
                        <a:pt x="2303" y="435"/>
                        <a:pt x="3480" y="123"/>
                        <a:pt x="4699" y="123"/>
                      </a:cubicBezTo>
                      <a:cubicBezTo>
                        <a:pt x="4765" y="123"/>
                        <a:pt x="4831" y="124"/>
                        <a:pt x="4897" y="126"/>
                      </a:cubicBezTo>
                      <a:lnTo>
                        <a:pt x="5211" y="126"/>
                      </a:lnTo>
                      <a:cubicBezTo>
                        <a:pt x="5545" y="105"/>
                        <a:pt x="3976" y="21"/>
                        <a:pt x="169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2" name="Google Shape;2672;p51"/>
                <p:cNvSpPr/>
                <p:nvPr/>
              </p:nvSpPr>
              <p:spPr>
                <a:xfrm>
                  <a:off x="5409325" y="1157700"/>
                  <a:ext cx="101525" cy="2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1" h="806" extrusionOk="0">
                      <a:moveTo>
                        <a:pt x="3056" y="1"/>
                      </a:moveTo>
                      <a:cubicBezTo>
                        <a:pt x="2804" y="1"/>
                        <a:pt x="1365" y="342"/>
                        <a:pt x="840" y="342"/>
                      </a:cubicBezTo>
                      <a:cubicBezTo>
                        <a:pt x="798" y="342"/>
                        <a:pt x="762" y="340"/>
                        <a:pt x="733" y="335"/>
                      </a:cubicBezTo>
                      <a:cubicBezTo>
                        <a:pt x="664" y="321"/>
                        <a:pt x="596" y="315"/>
                        <a:pt x="532" y="315"/>
                      </a:cubicBezTo>
                      <a:cubicBezTo>
                        <a:pt x="229" y="315"/>
                        <a:pt x="1" y="455"/>
                        <a:pt x="1" y="524"/>
                      </a:cubicBezTo>
                      <a:cubicBezTo>
                        <a:pt x="1" y="538"/>
                        <a:pt x="68" y="543"/>
                        <a:pt x="179" y="543"/>
                      </a:cubicBezTo>
                      <a:cubicBezTo>
                        <a:pt x="570" y="543"/>
                        <a:pt x="1498" y="473"/>
                        <a:pt x="1905" y="440"/>
                      </a:cubicBezTo>
                      <a:cubicBezTo>
                        <a:pt x="2003" y="424"/>
                        <a:pt x="2095" y="417"/>
                        <a:pt x="2179" y="417"/>
                      </a:cubicBezTo>
                      <a:cubicBezTo>
                        <a:pt x="2524" y="417"/>
                        <a:pt x="2738" y="532"/>
                        <a:pt x="2721" y="566"/>
                      </a:cubicBezTo>
                      <a:cubicBezTo>
                        <a:pt x="2700" y="628"/>
                        <a:pt x="2847" y="775"/>
                        <a:pt x="2888" y="796"/>
                      </a:cubicBezTo>
                      <a:cubicBezTo>
                        <a:pt x="2892" y="802"/>
                        <a:pt x="2910" y="805"/>
                        <a:pt x="2940" y="805"/>
                      </a:cubicBezTo>
                      <a:cubicBezTo>
                        <a:pt x="3099" y="805"/>
                        <a:pt x="3570" y="723"/>
                        <a:pt x="3746" y="670"/>
                      </a:cubicBezTo>
                      <a:cubicBezTo>
                        <a:pt x="3956" y="649"/>
                        <a:pt x="4060" y="461"/>
                        <a:pt x="4060" y="419"/>
                      </a:cubicBezTo>
                      <a:cubicBezTo>
                        <a:pt x="4039" y="377"/>
                        <a:pt x="3516" y="315"/>
                        <a:pt x="3307" y="315"/>
                      </a:cubicBezTo>
                      <a:cubicBezTo>
                        <a:pt x="3098" y="273"/>
                        <a:pt x="3265" y="126"/>
                        <a:pt x="3370" y="63"/>
                      </a:cubicBezTo>
                      <a:cubicBezTo>
                        <a:pt x="3474" y="22"/>
                        <a:pt x="3349" y="1"/>
                        <a:pt x="305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3" name="Google Shape;2673;p51"/>
                <p:cNvSpPr/>
                <p:nvPr/>
              </p:nvSpPr>
              <p:spPr>
                <a:xfrm>
                  <a:off x="5461650" y="1116825"/>
                  <a:ext cx="47100" cy="2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4" h="1104" extrusionOk="0">
                      <a:moveTo>
                        <a:pt x="1849" y="0"/>
                      </a:moveTo>
                      <a:cubicBezTo>
                        <a:pt x="1668" y="0"/>
                        <a:pt x="811" y="71"/>
                        <a:pt x="419" y="108"/>
                      </a:cubicBezTo>
                      <a:cubicBezTo>
                        <a:pt x="0" y="192"/>
                        <a:pt x="189" y="318"/>
                        <a:pt x="314" y="338"/>
                      </a:cubicBezTo>
                      <a:cubicBezTo>
                        <a:pt x="440" y="380"/>
                        <a:pt x="419" y="610"/>
                        <a:pt x="398" y="652"/>
                      </a:cubicBezTo>
                      <a:cubicBezTo>
                        <a:pt x="377" y="715"/>
                        <a:pt x="586" y="1008"/>
                        <a:pt x="649" y="1071"/>
                      </a:cubicBezTo>
                      <a:cubicBezTo>
                        <a:pt x="667" y="1093"/>
                        <a:pt x="714" y="1103"/>
                        <a:pt x="778" y="1103"/>
                      </a:cubicBezTo>
                      <a:cubicBezTo>
                        <a:pt x="1011" y="1103"/>
                        <a:pt x="1467" y="972"/>
                        <a:pt x="1549" y="841"/>
                      </a:cubicBezTo>
                      <a:cubicBezTo>
                        <a:pt x="1653" y="694"/>
                        <a:pt x="1674" y="380"/>
                        <a:pt x="1653" y="297"/>
                      </a:cubicBezTo>
                      <a:cubicBezTo>
                        <a:pt x="1632" y="213"/>
                        <a:pt x="1758" y="87"/>
                        <a:pt x="1800" y="87"/>
                      </a:cubicBezTo>
                      <a:cubicBezTo>
                        <a:pt x="1863" y="66"/>
                        <a:pt x="1883" y="25"/>
                        <a:pt x="1883" y="4"/>
                      </a:cubicBezTo>
                      <a:cubicBezTo>
                        <a:pt x="1883" y="1"/>
                        <a:pt x="1871" y="0"/>
                        <a:pt x="184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4" name="Google Shape;2674;p51"/>
                <p:cNvSpPr/>
                <p:nvPr/>
              </p:nvSpPr>
              <p:spPr>
                <a:xfrm>
                  <a:off x="3551325" y="754925"/>
                  <a:ext cx="143875" cy="1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5" h="634" extrusionOk="0">
                      <a:moveTo>
                        <a:pt x="4645" y="1"/>
                      </a:moveTo>
                      <a:cubicBezTo>
                        <a:pt x="4433" y="36"/>
                        <a:pt x="3534" y="161"/>
                        <a:pt x="3045" y="161"/>
                      </a:cubicBezTo>
                      <a:cubicBezTo>
                        <a:pt x="2956" y="161"/>
                        <a:pt x="2880" y="157"/>
                        <a:pt x="2825" y="147"/>
                      </a:cubicBezTo>
                      <a:cubicBezTo>
                        <a:pt x="2794" y="142"/>
                        <a:pt x="2756" y="140"/>
                        <a:pt x="2712" y="140"/>
                      </a:cubicBezTo>
                      <a:cubicBezTo>
                        <a:pt x="2319" y="140"/>
                        <a:pt x="1436" y="323"/>
                        <a:pt x="853" y="383"/>
                      </a:cubicBezTo>
                      <a:lnTo>
                        <a:pt x="853" y="383"/>
                      </a:lnTo>
                      <a:lnTo>
                        <a:pt x="691" y="273"/>
                      </a:lnTo>
                      <a:cubicBezTo>
                        <a:pt x="105" y="335"/>
                        <a:pt x="0" y="377"/>
                        <a:pt x="461" y="398"/>
                      </a:cubicBezTo>
                      <a:cubicBezTo>
                        <a:pt x="489" y="400"/>
                        <a:pt x="520" y="402"/>
                        <a:pt x="554" y="402"/>
                      </a:cubicBezTo>
                      <a:cubicBezTo>
                        <a:pt x="638" y="402"/>
                        <a:pt x="740" y="395"/>
                        <a:pt x="853" y="383"/>
                      </a:cubicBezTo>
                      <a:lnTo>
                        <a:pt x="853" y="383"/>
                      </a:lnTo>
                      <a:lnTo>
                        <a:pt x="1151" y="586"/>
                      </a:lnTo>
                      <a:cubicBezTo>
                        <a:pt x="1172" y="618"/>
                        <a:pt x="1230" y="633"/>
                        <a:pt x="1287" y="633"/>
                      </a:cubicBezTo>
                      <a:cubicBezTo>
                        <a:pt x="1345" y="633"/>
                        <a:pt x="1402" y="618"/>
                        <a:pt x="1423" y="586"/>
                      </a:cubicBezTo>
                      <a:cubicBezTo>
                        <a:pt x="1575" y="423"/>
                        <a:pt x="1756" y="390"/>
                        <a:pt x="1945" y="390"/>
                      </a:cubicBezTo>
                      <a:cubicBezTo>
                        <a:pt x="2073" y="390"/>
                        <a:pt x="2204" y="405"/>
                        <a:pt x="2333" y="405"/>
                      </a:cubicBezTo>
                      <a:cubicBezTo>
                        <a:pt x="2379" y="405"/>
                        <a:pt x="2424" y="403"/>
                        <a:pt x="2469" y="398"/>
                      </a:cubicBezTo>
                      <a:cubicBezTo>
                        <a:pt x="3474" y="356"/>
                        <a:pt x="4499" y="356"/>
                        <a:pt x="5482" y="335"/>
                      </a:cubicBezTo>
                      <a:lnTo>
                        <a:pt x="5608" y="335"/>
                      </a:lnTo>
                      <a:cubicBezTo>
                        <a:pt x="5754" y="314"/>
                        <a:pt x="5566" y="252"/>
                        <a:pt x="5189" y="252"/>
                      </a:cubicBezTo>
                      <a:lnTo>
                        <a:pt x="4959" y="147"/>
                      </a:lnTo>
                      <a:lnTo>
                        <a:pt x="4645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5" name="Google Shape;2675;p51"/>
                <p:cNvSpPr/>
                <p:nvPr/>
              </p:nvSpPr>
              <p:spPr>
                <a:xfrm>
                  <a:off x="5217725" y="1119525"/>
                  <a:ext cx="86500" cy="1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0" h="578" extrusionOk="0">
                      <a:moveTo>
                        <a:pt x="1346" y="0"/>
                      </a:moveTo>
                      <a:cubicBezTo>
                        <a:pt x="781" y="21"/>
                        <a:pt x="195" y="293"/>
                        <a:pt x="91" y="419"/>
                      </a:cubicBezTo>
                      <a:cubicBezTo>
                        <a:pt x="0" y="509"/>
                        <a:pt x="94" y="578"/>
                        <a:pt x="287" y="578"/>
                      </a:cubicBezTo>
                      <a:cubicBezTo>
                        <a:pt x="362" y="578"/>
                        <a:pt x="452" y="568"/>
                        <a:pt x="551" y="544"/>
                      </a:cubicBezTo>
                      <a:cubicBezTo>
                        <a:pt x="886" y="502"/>
                        <a:pt x="2622" y="335"/>
                        <a:pt x="2978" y="314"/>
                      </a:cubicBezTo>
                      <a:cubicBezTo>
                        <a:pt x="3334" y="314"/>
                        <a:pt x="3459" y="105"/>
                        <a:pt x="3397" y="63"/>
                      </a:cubicBezTo>
                      <a:cubicBezTo>
                        <a:pt x="3355" y="0"/>
                        <a:pt x="1890" y="0"/>
                        <a:pt x="134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6" name="Google Shape;2676;p51"/>
                <p:cNvSpPr/>
                <p:nvPr/>
              </p:nvSpPr>
              <p:spPr>
                <a:xfrm>
                  <a:off x="5549525" y="1043675"/>
                  <a:ext cx="45000" cy="1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" h="747" extrusionOk="0">
                      <a:moveTo>
                        <a:pt x="1047" y="0"/>
                      </a:moveTo>
                      <a:cubicBezTo>
                        <a:pt x="837" y="0"/>
                        <a:pt x="168" y="105"/>
                        <a:pt x="42" y="231"/>
                      </a:cubicBezTo>
                      <a:lnTo>
                        <a:pt x="21" y="335"/>
                      </a:lnTo>
                      <a:lnTo>
                        <a:pt x="0" y="440"/>
                      </a:lnTo>
                      <a:cubicBezTo>
                        <a:pt x="21" y="628"/>
                        <a:pt x="942" y="649"/>
                        <a:pt x="1256" y="733"/>
                      </a:cubicBezTo>
                      <a:cubicBezTo>
                        <a:pt x="1303" y="742"/>
                        <a:pt x="1349" y="746"/>
                        <a:pt x="1392" y="746"/>
                      </a:cubicBezTo>
                      <a:cubicBezTo>
                        <a:pt x="1634" y="746"/>
                        <a:pt x="1800" y="612"/>
                        <a:pt x="1800" y="523"/>
                      </a:cubicBezTo>
                      <a:cubicBezTo>
                        <a:pt x="1779" y="419"/>
                        <a:pt x="1633" y="210"/>
                        <a:pt x="1570" y="126"/>
                      </a:cubicBezTo>
                      <a:cubicBezTo>
                        <a:pt x="1486" y="63"/>
                        <a:pt x="1256" y="0"/>
                        <a:pt x="104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7" name="Google Shape;2677;p51"/>
                <p:cNvSpPr/>
                <p:nvPr/>
              </p:nvSpPr>
              <p:spPr>
                <a:xfrm>
                  <a:off x="2219525" y="1167025"/>
                  <a:ext cx="136025" cy="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1" h="306" extrusionOk="0">
                      <a:moveTo>
                        <a:pt x="5334" y="261"/>
                      </a:moveTo>
                      <a:cubicBezTo>
                        <a:pt x="5250" y="261"/>
                        <a:pt x="5013" y="264"/>
                        <a:pt x="4631" y="270"/>
                      </a:cubicBezTo>
                      <a:lnTo>
                        <a:pt x="4631" y="270"/>
                      </a:lnTo>
                      <a:cubicBezTo>
                        <a:pt x="4724" y="274"/>
                        <a:pt x="4806" y="276"/>
                        <a:pt x="4876" y="276"/>
                      </a:cubicBezTo>
                      <a:cubicBezTo>
                        <a:pt x="5294" y="266"/>
                        <a:pt x="5441" y="261"/>
                        <a:pt x="5334" y="261"/>
                      </a:cubicBezTo>
                      <a:close/>
                      <a:moveTo>
                        <a:pt x="1370" y="0"/>
                      </a:moveTo>
                      <a:cubicBezTo>
                        <a:pt x="1344" y="0"/>
                        <a:pt x="1327" y="2"/>
                        <a:pt x="1319" y="4"/>
                      </a:cubicBezTo>
                      <a:cubicBezTo>
                        <a:pt x="1131" y="88"/>
                        <a:pt x="524" y="172"/>
                        <a:pt x="356" y="172"/>
                      </a:cubicBezTo>
                      <a:cubicBezTo>
                        <a:pt x="168" y="172"/>
                        <a:pt x="1" y="276"/>
                        <a:pt x="1" y="297"/>
                      </a:cubicBezTo>
                      <a:cubicBezTo>
                        <a:pt x="1" y="303"/>
                        <a:pt x="266" y="306"/>
                        <a:pt x="672" y="306"/>
                      </a:cubicBezTo>
                      <a:cubicBezTo>
                        <a:pt x="1650" y="306"/>
                        <a:pt x="3441" y="291"/>
                        <a:pt x="4269" y="276"/>
                      </a:cubicBezTo>
                      <a:cubicBezTo>
                        <a:pt x="4402" y="274"/>
                        <a:pt x="4522" y="272"/>
                        <a:pt x="4631" y="270"/>
                      </a:cubicBezTo>
                      <a:lnTo>
                        <a:pt x="4631" y="270"/>
                      </a:lnTo>
                      <a:cubicBezTo>
                        <a:pt x="3691" y="229"/>
                        <a:pt x="1727" y="0"/>
                        <a:pt x="137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8" name="Google Shape;2678;p51"/>
                <p:cNvSpPr/>
                <p:nvPr/>
              </p:nvSpPr>
              <p:spPr>
                <a:xfrm>
                  <a:off x="5861775" y="767175"/>
                  <a:ext cx="72775" cy="2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1" h="976" extrusionOk="0">
                      <a:moveTo>
                        <a:pt x="249" y="0"/>
                      </a:moveTo>
                      <a:cubicBezTo>
                        <a:pt x="67" y="0"/>
                        <a:pt x="1" y="53"/>
                        <a:pt x="107" y="159"/>
                      </a:cubicBezTo>
                      <a:lnTo>
                        <a:pt x="232" y="180"/>
                      </a:lnTo>
                      <a:cubicBezTo>
                        <a:pt x="1027" y="285"/>
                        <a:pt x="1718" y="682"/>
                        <a:pt x="2492" y="891"/>
                      </a:cubicBezTo>
                      <a:lnTo>
                        <a:pt x="2764" y="975"/>
                      </a:lnTo>
                      <a:cubicBezTo>
                        <a:pt x="2910" y="808"/>
                        <a:pt x="1467" y="264"/>
                        <a:pt x="860" y="96"/>
                      </a:cubicBezTo>
                      <a:cubicBezTo>
                        <a:pt x="603" y="32"/>
                        <a:pt x="391" y="0"/>
                        <a:pt x="24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9" name="Google Shape;2679;p51"/>
                <p:cNvSpPr/>
                <p:nvPr/>
              </p:nvSpPr>
              <p:spPr>
                <a:xfrm>
                  <a:off x="5550725" y="1184325"/>
                  <a:ext cx="38575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3" h="610" extrusionOk="0">
                      <a:moveTo>
                        <a:pt x="374" y="0"/>
                      </a:moveTo>
                      <a:cubicBezTo>
                        <a:pt x="343" y="0"/>
                        <a:pt x="314" y="1"/>
                        <a:pt x="287" y="3"/>
                      </a:cubicBezTo>
                      <a:cubicBezTo>
                        <a:pt x="15" y="24"/>
                        <a:pt x="183" y="254"/>
                        <a:pt x="287" y="317"/>
                      </a:cubicBezTo>
                      <a:cubicBezTo>
                        <a:pt x="369" y="358"/>
                        <a:pt x="362" y="390"/>
                        <a:pt x="289" y="390"/>
                      </a:cubicBezTo>
                      <a:cubicBezTo>
                        <a:pt x="251" y="390"/>
                        <a:pt x="193" y="380"/>
                        <a:pt x="120" y="359"/>
                      </a:cubicBezTo>
                      <a:cubicBezTo>
                        <a:pt x="116" y="358"/>
                        <a:pt x="112" y="358"/>
                        <a:pt x="108" y="358"/>
                      </a:cubicBezTo>
                      <a:cubicBezTo>
                        <a:pt x="1" y="358"/>
                        <a:pt x="299" y="609"/>
                        <a:pt x="725" y="609"/>
                      </a:cubicBezTo>
                      <a:cubicBezTo>
                        <a:pt x="818" y="609"/>
                        <a:pt x="917" y="597"/>
                        <a:pt x="1020" y="568"/>
                      </a:cubicBezTo>
                      <a:lnTo>
                        <a:pt x="1543" y="400"/>
                      </a:lnTo>
                      <a:cubicBezTo>
                        <a:pt x="1543" y="254"/>
                        <a:pt x="1417" y="128"/>
                        <a:pt x="1313" y="107"/>
                      </a:cubicBezTo>
                      <a:cubicBezTo>
                        <a:pt x="1217" y="88"/>
                        <a:pt x="689" y="0"/>
                        <a:pt x="37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0" name="Google Shape;2680;p51"/>
                <p:cNvSpPr/>
                <p:nvPr/>
              </p:nvSpPr>
              <p:spPr>
                <a:xfrm>
                  <a:off x="3597350" y="811275"/>
                  <a:ext cx="66450" cy="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8" h="362" extrusionOk="0">
                      <a:moveTo>
                        <a:pt x="2549" y="0"/>
                      </a:moveTo>
                      <a:cubicBezTo>
                        <a:pt x="2295" y="0"/>
                        <a:pt x="1056" y="159"/>
                        <a:pt x="565" y="216"/>
                      </a:cubicBezTo>
                      <a:cubicBezTo>
                        <a:pt x="1" y="299"/>
                        <a:pt x="1" y="362"/>
                        <a:pt x="565" y="362"/>
                      </a:cubicBezTo>
                      <a:cubicBezTo>
                        <a:pt x="1110" y="362"/>
                        <a:pt x="2595" y="278"/>
                        <a:pt x="2616" y="257"/>
                      </a:cubicBezTo>
                      <a:cubicBezTo>
                        <a:pt x="2658" y="195"/>
                        <a:pt x="2616" y="69"/>
                        <a:pt x="2595" y="6"/>
                      </a:cubicBezTo>
                      <a:cubicBezTo>
                        <a:pt x="2593" y="2"/>
                        <a:pt x="2577" y="0"/>
                        <a:pt x="254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1" name="Google Shape;2681;p51"/>
                <p:cNvSpPr/>
                <p:nvPr/>
              </p:nvSpPr>
              <p:spPr>
                <a:xfrm>
                  <a:off x="2255625" y="1140525"/>
                  <a:ext cx="80825" cy="1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3" h="712" extrusionOk="0">
                      <a:moveTo>
                        <a:pt x="2730" y="0"/>
                      </a:moveTo>
                      <a:cubicBezTo>
                        <a:pt x="2209" y="0"/>
                        <a:pt x="1398" y="32"/>
                        <a:pt x="1026" y="165"/>
                      </a:cubicBezTo>
                      <a:cubicBezTo>
                        <a:pt x="461" y="374"/>
                        <a:pt x="0" y="688"/>
                        <a:pt x="0" y="709"/>
                      </a:cubicBezTo>
                      <a:cubicBezTo>
                        <a:pt x="0" y="710"/>
                        <a:pt x="4" y="711"/>
                        <a:pt x="10" y="711"/>
                      </a:cubicBezTo>
                      <a:cubicBezTo>
                        <a:pt x="80" y="711"/>
                        <a:pt x="506" y="612"/>
                        <a:pt x="984" y="478"/>
                      </a:cubicBezTo>
                      <a:cubicBezTo>
                        <a:pt x="1507" y="290"/>
                        <a:pt x="3097" y="18"/>
                        <a:pt x="3202" y="18"/>
                      </a:cubicBezTo>
                      <a:cubicBezTo>
                        <a:pt x="3232" y="11"/>
                        <a:pt x="3029" y="0"/>
                        <a:pt x="273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2" name="Google Shape;2682;p51"/>
                <p:cNvSpPr/>
                <p:nvPr/>
              </p:nvSpPr>
              <p:spPr>
                <a:xfrm>
                  <a:off x="5388425" y="1187725"/>
                  <a:ext cx="31400" cy="2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6" h="851" extrusionOk="0">
                      <a:moveTo>
                        <a:pt x="655" y="0"/>
                      </a:moveTo>
                      <a:cubicBezTo>
                        <a:pt x="509" y="0"/>
                        <a:pt x="398" y="107"/>
                        <a:pt x="398" y="139"/>
                      </a:cubicBezTo>
                      <a:cubicBezTo>
                        <a:pt x="398" y="202"/>
                        <a:pt x="628" y="327"/>
                        <a:pt x="753" y="390"/>
                      </a:cubicBezTo>
                      <a:cubicBezTo>
                        <a:pt x="858" y="411"/>
                        <a:pt x="377" y="495"/>
                        <a:pt x="209" y="515"/>
                      </a:cubicBezTo>
                      <a:cubicBezTo>
                        <a:pt x="84" y="536"/>
                        <a:pt x="0" y="725"/>
                        <a:pt x="0" y="767"/>
                      </a:cubicBezTo>
                      <a:cubicBezTo>
                        <a:pt x="21" y="829"/>
                        <a:pt x="586" y="850"/>
                        <a:pt x="795" y="850"/>
                      </a:cubicBezTo>
                      <a:cubicBezTo>
                        <a:pt x="1004" y="850"/>
                        <a:pt x="1172" y="787"/>
                        <a:pt x="1235" y="704"/>
                      </a:cubicBezTo>
                      <a:cubicBezTo>
                        <a:pt x="1255" y="599"/>
                        <a:pt x="963" y="118"/>
                        <a:pt x="795" y="34"/>
                      </a:cubicBezTo>
                      <a:cubicBezTo>
                        <a:pt x="747" y="10"/>
                        <a:pt x="699" y="0"/>
                        <a:pt x="65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3" name="Google Shape;2683;p51"/>
                <p:cNvSpPr/>
                <p:nvPr/>
              </p:nvSpPr>
              <p:spPr>
                <a:xfrm>
                  <a:off x="5437050" y="1208975"/>
                  <a:ext cx="44500" cy="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0" h="372" extrusionOk="0">
                      <a:moveTo>
                        <a:pt x="545" y="0"/>
                      </a:moveTo>
                      <a:cubicBezTo>
                        <a:pt x="168" y="42"/>
                        <a:pt x="1" y="147"/>
                        <a:pt x="85" y="251"/>
                      </a:cubicBezTo>
                      <a:cubicBezTo>
                        <a:pt x="178" y="329"/>
                        <a:pt x="708" y="372"/>
                        <a:pt x="1087" y="372"/>
                      </a:cubicBezTo>
                      <a:cubicBezTo>
                        <a:pt x="1219" y="372"/>
                        <a:pt x="1333" y="367"/>
                        <a:pt x="1403" y="356"/>
                      </a:cubicBezTo>
                      <a:cubicBezTo>
                        <a:pt x="1612" y="293"/>
                        <a:pt x="1779" y="147"/>
                        <a:pt x="1779" y="84"/>
                      </a:cubicBezTo>
                      <a:cubicBezTo>
                        <a:pt x="1779" y="42"/>
                        <a:pt x="880" y="0"/>
                        <a:pt x="54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4" name="Google Shape;2684;p51"/>
                <p:cNvSpPr/>
                <p:nvPr/>
              </p:nvSpPr>
              <p:spPr>
                <a:xfrm>
                  <a:off x="5682925" y="1026975"/>
                  <a:ext cx="33400" cy="1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6" h="537" extrusionOk="0">
                      <a:moveTo>
                        <a:pt x="890" y="1"/>
                      </a:moveTo>
                      <a:cubicBezTo>
                        <a:pt x="636" y="1"/>
                        <a:pt x="269" y="84"/>
                        <a:pt x="146" y="145"/>
                      </a:cubicBezTo>
                      <a:cubicBezTo>
                        <a:pt x="0" y="229"/>
                        <a:pt x="146" y="375"/>
                        <a:pt x="523" y="522"/>
                      </a:cubicBezTo>
                      <a:cubicBezTo>
                        <a:pt x="558" y="532"/>
                        <a:pt x="593" y="537"/>
                        <a:pt x="629" y="537"/>
                      </a:cubicBezTo>
                      <a:cubicBezTo>
                        <a:pt x="965" y="537"/>
                        <a:pt x="1336" y="135"/>
                        <a:pt x="1109" y="41"/>
                      </a:cubicBezTo>
                      <a:cubicBezTo>
                        <a:pt x="1064" y="12"/>
                        <a:pt x="985" y="1"/>
                        <a:pt x="89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5" name="Google Shape;2685;p51"/>
                <p:cNvSpPr/>
                <p:nvPr/>
              </p:nvSpPr>
              <p:spPr>
                <a:xfrm>
                  <a:off x="5740575" y="1033175"/>
                  <a:ext cx="16125" cy="1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" h="617" extrusionOk="0">
                      <a:moveTo>
                        <a:pt x="174" y="0"/>
                      </a:moveTo>
                      <a:cubicBezTo>
                        <a:pt x="0" y="0"/>
                        <a:pt x="42" y="171"/>
                        <a:pt x="121" y="211"/>
                      </a:cubicBezTo>
                      <a:cubicBezTo>
                        <a:pt x="163" y="274"/>
                        <a:pt x="121" y="504"/>
                        <a:pt x="100" y="588"/>
                      </a:cubicBezTo>
                      <a:cubicBezTo>
                        <a:pt x="87" y="607"/>
                        <a:pt x="92" y="617"/>
                        <a:pt x="112" y="617"/>
                      </a:cubicBezTo>
                      <a:cubicBezTo>
                        <a:pt x="157" y="617"/>
                        <a:pt x="276" y="570"/>
                        <a:pt x="435" y="483"/>
                      </a:cubicBezTo>
                      <a:cubicBezTo>
                        <a:pt x="644" y="337"/>
                        <a:pt x="372" y="23"/>
                        <a:pt x="205" y="2"/>
                      </a:cubicBezTo>
                      <a:cubicBezTo>
                        <a:pt x="194" y="1"/>
                        <a:pt x="184" y="0"/>
                        <a:pt x="17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6" name="Google Shape;2686;p51"/>
                <p:cNvSpPr/>
                <p:nvPr/>
              </p:nvSpPr>
              <p:spPr>
                <a:xfrm>
                  <a:off x="5211575" y="1099250"/>
                  <a:ext cx="17325" cy="1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" h="464" extrusionOk="0">
                      <a:moveTo>
                        <a:pt x="650" y="0"/>
                      </a:moveTo>
                      <a:cubicBezTo>
                        <a:pt x="572" y="0"/>
                        <a:pt x="397" y="43"/>
                        <a:pt x="211" y="121"/>
                      </a:cubicBezTo>
                      <a:cubicBezTo>
                        <a:pt x="1" y="226"/>
                        <a:pt x="25" y="464"/>
                        <a:pt x="187" y="464"/>
                      </a:cubicBezTo>
                      <a:cubicBezTo>
                        <a:pt x="218" y="464"/>
                        <a:pt x="254" y="455"/>
                        <a:pt x="295" y="435"/>
                      </a:cubicBezTo>
                      <a:cubicBezTo>
                        <a:pt x="525" y="309"/>
                        <a:pt x="692" y="79"/>
                        <a:pt x="692" y="16"/>
                      </a:cubicBezTo>
                      <a:cubicBezTo>
                        <a:pt x="692" y="5"/>
                        <a:pt x="677" y="0"/>
                        <a:pt x="65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7" name="Google Shape;2687;p51"/>
                <p:cNvSpPr/>
                <p:nvPr/>
              </p:nvSpPr>
              <p:spPr>
                <a:xfrm>
                  <a:off x="3735450" y="753350"/>
                  <a:ext cx="21475" cy="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9" h="283" extrusionOk="0">
                      <a:moveTo>
                        <a:pt x="649" y="1"/>
                      </a:moveTo>
                      <a:cubicBezTo>
                        <a:pt x="482" y="1"/>
                        <a:pt x="0" y="189"/>
                        <a:pt x="0" y="273"/>
                      </a:cubicBezTo>
                      <a:cubicBezTo>
                        <a:pt x="0" y="279"/>
                        <a:pt x="13" y="282"/>
                        <a:pt x="34" y="282"/>
                      </a:cubicBezTo>
                      <a:cubicBezTo>
                        <a:pt x="150" y="282"/>
                        <a:pt x="532" y="197"/>
                        <a:pt x="691" y="126"/>
                      </a:cubicBezTo>
                      <a:cubicBezTo>
                        <a:pt x="858" y="64"/>
                        <a:pt x="837" y="1"/>
                        <a:pt x="64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8" name="Google Shape;2688;p51"/>
                <p:cNvSpPr/>
                <p:nvPr/>
              </p:nvSpPr>
              <p:spPr>
                <a:xfrm>
                  <a:off x="5513425" y="1038425"/>
                  <a:ext cx="36650" cy="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6" h="190" extrusionOk="0">
                      <a:moveTo>
                        <a:pt x="850" y="0"/>
                      </a:moveTo>
                      <a:cubicBezTo>
                        <a:pt x="691" y="0"/>
                        <a:pt x="537" y="7"/>
                        <a:pt x="440" y="22"/>
                      </a:cubicBezTo>
                      <a:cubicBezTo>
                        <a:pt x="210" y="85"/>
                        <a:pt x="1" y="189"/>
                        <a:pt x="1" y="189"/>
                      </a:cubicBezTo>
                      <a:lnTo>
                        <a:pt x="963" y="189"/>
                      </a:lnTo>
                      <a:cubicBezTo>
                        <a:pt x="1235" y="169"/>
                        <a:pt x="1465" y="106"/>
                        <a:pt x="1444" y="64"/>
                      </a:cubicBezTo>
                      <a:cubicBezTo>
                        <a:pt x="1444" y="23"/>
                        <a:pt x="1139" y="0"/>
                        <a:pt x="85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9" name="Google Shape;2689;p51"/>
                <p:cNvSpPr/>
                <p:nvPr/>
              </p:nvSpPr>
              <p:spPr>
                <a:xfrm>
                  <a:off x="5349175" y="1203800"/>
                  <a:ext cx="17825" cy="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" h="394" extrusionOk="0">
                      <a:moveTo>
                        <a:pt x="572" y="1"/>
                      </a:moveTo>
                      <a:cubicBezTo>
                        <a:pt x="431" y="1"/>
                        <a:pt x="221" y="55"/>
                        <a:pt x="126" y="82"/>
                      </a:cubicBezTo>
                      <a:cubicBezTo>
                        <a:pt x="1" y="124"/>
                        <a:pt x="1" y="270"/>
                        <a:pt x="126" y="375"/>
                      </a:cubicBezTo>
                      <a:cubicBezTo>
                        <a:pt x="145" y="388"/>
                        <a:pt x="168" y="394"/>
                        <a:pt x="195" y="394"/>
                      </a:cubicBezTo>
                      <a:cubicBezTo>
                        <a:pt x="377" y="394"/>
                        <a:pt x="712" y="116"/>
                        <a:pt x="712" y="61"/>
                      </a:cubicBezTo>
                      <a:cubicBezTo>
                        <a:pt x="705" y="17"/>
                        <a:pt x="648" y="1"/>
                        <a:pt x="57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0" name="Google Shape;2690;p51"/>
                <p:cNvSpPr/>
                <p:nvPr/>
              </p:nvSpPr>
              <p:spPr>
                <a:xfrm>
                  <a:off x="1824075" y="1119550"/>
                  <a:ext cx="32975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" h="301" extrusionOk="0">
                      <a:moveTo>
                        <a:pt x="740" y="1"/>
                      </a:moveTo>
                      <a:cubicBezTo>
                        <a:pt x="350" y="1"/>
                        <a:pt x="276" y="62"/>
                        <a:pt x="1" y="292"/>
                      </a:cubicBezTo>
                      <a:cubicBezTo>
                        <a:pt x="124" y="297"/>
                        <a:pt x="222" y="300"/>
                        <a:pt x="305" y="300"/>
                      </a:cubicBezTo>
                      <a:cubicBezTo>
                        <a:pt x="619" y="300"/>
                        <a:pt x="741" y="251"/>
                        <a:pt x="1319" y="20"/>
                      </a:cubicBezTo>
                      <a:cubicBezTo>
                        <a:pt x="1067" y="9"/>
                        <a:pt x="882" y="1"/>
                        <a:pt x="74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1" name="Google Shape;2691;p51"/>
                <p:cNvSpPr/>
                <p:nvPr/>
              </p:nvSpPr>
              <p:spPr>
                <a:xfrm>
                  <a:off x="5537500" y="1001100"/>
                  <a:ext cx="19900" cy="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6" h="348" extrusionOk="0">
                      <a:moveTo>
                        <a:pt x="504" y="1"/>
                      </a:moveTo>
                      <a:cubicBezTo>
                        <a:pt x="322" y="1"/>
                        <a:pt x="17" y="154"/>
                        <a:pt x="0" y="239"/>
                      </a:cubicBezTo>
                      <a:cubicBezTo>
                        <a:pt x="0" y="306"/>
                        <a:pt x="55" y="325"/>
                        <a:pt x="111" y="325"/>
                      </a:cubicBezTo>
                      <a:cubicBezTo>
                        <a:pt x="160" y="325"/>
                        <a:pt x="211" y="311"/>
                        <a:pt x="230" y="301"/>
                      </a:cubicBezTo>
                      <a:cubicBezTo>
                        <a:pt x="245" y="291"/>
                        <a:pt x="264" y="287"/>
                        <a:pt x="284" y="287"/>
                      </a:cubicBezTo>
                      <a:cubicBezTo>
                        <a:pt x="348" y="287"/>
                        <a:pt x="424" y="327"/>
                        <a:pt x="440" y="343"/>
                      </a:cubicBezTo>
                      <a:cubicBezTo>
                        <a:pt x="448" y="346"/>
                        <a:pt x="459" y="347"/>
                        <a:pt x="472" y="347"/>
                      </a:cubicBezTo>
                      <a:cubicBezTo>
                        <a:pt x="551" y="347"/>
                        <a:pt x="696" y="296"/>
                        <a:pt x="733" y="260"/>
                      </a:cubicBezTo>
                      <a:cubicBezTo>
                        <a:pt x="795" y="239"/>
                        <a:pt x="733" y="134"/>
                        <a:pt x="607" y="29"/>
                      </a:cubicBezTo>
                      <a:cubicBezTo>
                        <a:pt x="583" y="9"/>
                        <a:pt x="547" y="1"/>
                        <a:pt x="50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2" name="Google Shape;2692;p51"/>
                <p:cNvSpPr/>
                <p:nvPr/>
              </p:nvSpPr>
              <p:spPr>
                <a:xfrm>
                  <a:off x="2946625" y="787300"/>
                  <a:ext cx="14575" cy="1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422" extrusionOk="0">
                      <a:moveTo>
                        <a:pt x="403" y="0"/>
                      </a:moveTo>
                      <a:cubicBezTo>
                        <a:pt x="395" y="0"/>
                        <a:pt x="386" y="1"/>
                        <a:pt x="377" y="3"/>
                      </a:cubicBezTo>
                      <a:cubicBezTo>
                        <a:pt x="168" y="24"/>
                        <a:pt x="1" y="233"/>
                        <a:pt x="1" y="296"/>
                      </a:cubicBezTo>
                      <a:cubicBezTo>
                        <a:pt x="1" y="338"/>
                        <a:pt x="168" y="421"/>
                        <a:pt x="356" y="421"/>
                      </a:cubicBezTo>
                      <a:cubicBezTo>
                        <a:pt x="536" y="421"/>
                        <a:pt x="583" y="0"/>
                        <a:pt x="40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3" name="Google Shape;2693;p51"/>
                <p:cNvSpPr/>
                <p:nvPr/>
              </p:nvSpPr>
              <p:spPr>
                <a:xfrm>
                  <a:off x="5707500" y="1003400"/>
                  <a:ext cx="26700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8" h="290" extrusionOk="0">
                      <a:moveTo>
                        <a:pt x="231" y="0"/>
                      </a:moveTo>
                      <a:cubicBezTo>
                        <a:pt x="0" y="0"/>
                        <a:pt x="0" y="230"/>
                        <a:pt x="63" y="272"/>
                      </a:cubicBezTo>
                      <a:cubicBezTo>
                        <a:pt x="67" y="284"/>
                        <a:pt x="91" y="289"/>
                        <a:pt x="128" y="289"/>
                      </a:cubicBezTo>
                      <a:cubicBezTo>
                        <a:pt x="285" y="289"/>
                        <a:pt x="681" y="197"/>
                        <a:pt x="816" y="147"/>
                      </a:cubicBezTo>
                      <a:cubicBezTo>
                        <a:pt x="963" y="126"/>
                        <a:pt x="1068" y="63"/>
                        <a:pt x="1068" y="42"/>
                      </a:cubicBezTo>
                      <a:cubicBezTo>
                        <a:pt x="1068" y="42"/>
                        <a:pt x="482" y="0"/>
                        <a:pt x="23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4" name="Google Shape;2694;p51"/>
                <p:cNvSpPr/>
                <p:nvPr/>
              </p:nvSpPr>
              <p:spPr>
                <a:xfrm>
                  <a:off x="1963225" y="771675"/>
                  <a:ext cx="27225" cy="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" h="377" extrusionOk="0">
                      <a:moveTo>
                        <a:pt x="565" y="0"/>
                      </a:moveTo>
                      <a:cubicBezTo>
                        <a:pt x="440" y="0"/>
                        <a:pt x="168" y="167"/>
                        <a:pt x="84" y="230"/>
                      </a:cubicBezTo>
                      <a:cubicBezTo>
                        <a:pt x="0" y="314"/>
                        <a:pt x="84" y="377"/>
                        <a:pt x="251" y="377"/>
                      </a:cubicBezTo>
                      <a:cubicBezTo>
                        <a:pt x="398" y="377"/>
                        <a:pt x="753" y="314"/>
                        <a:pt x="712" y="293"/>
                      </a:cubicBezTo>
                      <a:cubicBezTo>
                        <a:pt x="691" y="293"/>
                        <a:pt x="900" y="188"/>
                        <a:pt x="984" y="147"/>
                      </a:cubicBezTo>
                      <a:cubicBezTo>
                        <a:pt x="1067" y="105"/>
                        <a:pt x="1088" y="42"/>
                        <a:pt x="1067" y="21"/>
                      </a:cubicBezTo>
                      <a:cubicBezTo>
                        <a:pt x="1025" y="0"/>
                        <a:pt x="691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5" name="Google Shape;2695;p51"/>
                <p:cNvSpPr/>
                <p:nvPr/>
              </p:nvSpPr>
              <p:spPr>
                <a:xfrm>
                  <a:off x="5680825" y="1106450"/>
                  <a:ext cx="25650" cy="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6" h="299" extrusionOk="0">
                      <a:moveTo>
                        <a:pt x="314" y="0"/>
                      </a:moveTo>
                      <a:cubicBezTo>
                        <a:pt x="147" y="0"/>
                        <a:pt x="0" y="21"/>
                        <a:pt x="0" y="63"/>
                      </a:cubicBezTo>
                      <a:cubicBezTo>
                        <a:pt x="0" y="84"/>
                        <a:pt x="502" y="272"/>
                        <a:pt x="712" y="293"/>
                      </a:cubicBezTo>
                      <a:cubicBezTo>
                        <a:pt x="729" y="297"/>
                        <a:pt x="746" y="298"/>
                        <a:pt x="761" y="298"/>
                      </a:cubicBezTo>
                      <a:cubicBezTo>
                        <a:pt x="938" y="298"/>
                        <a:pt x="1026" y="101"/>
                        <a:pt x="1026" y="63"/>
                      </a:cubicBezTo>
                      <a:cubicBezTo>
                        <a:pt x="984" y="0"/>
                        <a:pt x="502" y="0"/>
                        <a:pt x="31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6" name="Google Shape;2696;p51"/>
                <p:cNvSpPr/>
                <p:nvPr/>
              </p:nvSpPr>
              <p:spPr>
                <a:xfrm>
                  <a:off x="5427650" y="1116900"/>
                  <a:ext cx="20425" cy="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" h="294" extrusionOk="0">
                      <a:moveTo>
                        <a:pt x="523" y="1"/>
                      </a:moveTo>
                      <a:cubicBezTo>
                        <a:pt x="377" y="1"/>
                        <a:pt x="0" y="168"/>
                        <a:pt x="0" y="210"/>
                      </a:cubicBezTo>
                      <a:cubicBezTo>
                        <a:pt x="0" y="273"/>
                        <a:pt x="398" y="294"/>
                        <a:pt x="523" y="294"/>
                      </a:cubicBezTo>
                      <a:cubicBezTo>
                        <a:pt x="649" y="294"/>
                        <a:pt x="795" y="252"/>
                        <a:pt x="816" y="210"/>
                      </a:cubicBezTo>
                      <a:lnTo>
                        <a:pt x="816" y="189"/>
                      </a:lnTo>
                      <a:lnTo>
                        <a:pt x="816" y="126"/>
                      </a:lnTo>
                      <a:cubicBezTo>
                        <a:pt x="795" y="63"/>
                        <a:pt x="649" y="1"/>
                        <a:pt x="52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7" name="Google Shape;2697;p51"/>
                <p:cNvSpPr/>
                <p:nvPr/>
              </p:nvSpPr>
              <p:spPr>
                <a:xfrm>
                  <a:off x="5675075" y="1124225"/>
                  <a:ext cx="21475" cy="1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9" h="524" extrusionOk="0">
                      <a:moveTo>
                        <a:pt x="774" y="1"/>
                      </a:moveTo>
                      <a:cubicBezTo>
                        <a:pt x="377" y="1"/>
                        <a:pt x="314" y="314"/>
                        <a:pt x="0" y="524"/>
                      </a:cubicBezTo>
                      <a:cubicBezTo>
                        <a:pt x="795" y="524"/>
                        <a:pt x="858" y="461"/>
                        <a:pt x="77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8" name="Google Shape;2698;p51"/>
                <p:cNvSpPr/>
                <p:nvPr/>
              </p:nvSpPr>
              <p:spPr>
                <a:xfrm>
                  <a:off x="5221025" y="1163450"/>
                  <a:ext cx="36125" cy="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5" h="148" extrusionOk="0">
                      <a:moveTo>
                        <a:pt x="524" y="1"/>
                      </a:moveTo>
                      <a:cubicBezTo>
                        <a:pt x="231" y="1"/>
                        <a:pt x="0" y="22"/>
                        <a:pt x="0" y="43"/>
                      </a:cubicBezTo>
                      <a:cubicBezTo>
                        <a:pt x="21" y="85"/>
                        <a:pt x="272" y="147"/>
                        <a:pt x="544" y="147"/>
                      </a:cubicBezTo>
                      <a:lnTo>
                        <a:pt x="816" y="126"/>
                      </a:lnTo>
                      <a:lnTo>
                        <a:pt x="1068" y="105"/>
                      </a:lnTo>
                      <a:cubicBezTo>
                        <a:pt x="1444" y="22"/>
                        <a:pt x="816" y="1"/>
                        <a:pt x="52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9" name="Google Shape;2699;p51"/>
                <p:cNvSpPr/>
                <p:nvPr/>
              </p:nvSpPr>
              <p:spPr>
                <a:xfrm>
                  <a:off x="5294775" y="1197975"/>
                  <a:ext cx="20950" cy="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336" extrusionOk="0">
                      <a:moveTo>
                        <a:pt x="210" y="1"/>
                      </a:moveTo>
                      <a:cubicBezTo>
                        <a:pt x="63" y="22"/>
                        <a:pt x="1" y="210"/>
                        <a:pt x="1" y="252"/>
                      </a:cubicBezTo>
                      <a:cubicBezTo>
                        <a:pt x="1" y="315"/>
                        <a:pt x="398" y="336"/>
                        <a:pt x="545" y="336"/>
                      </a:cubicBezTo>
                      <a:cubicBezTo>
                        <a:pt x="712" y="336"/>
                        <a:pt x="838" y="294"/>
                        <a:pt x="817" y="210"/>
                      </a:cubicBezTo>
                      <a:cubicBezTo>
                        <a:pt x="796" y="168"/>
                        <a:pt x="356" y="1"/>
                        <a:pt x="21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0" name="Google Shape;2700;p51"/>
                <p:cNvSpPr/>
                <p:nvPr/>
              </p:nvSpPr>
              <p:spPr>
                <a:xfrm>
                  <a:off x="5459025" y="1110925"/>
                  <a:ext cx="34025" cy="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" h="136" extrusionOk="0">
                      <a:moveTo>
                        <a:pt x="548" y="1"/>
                      </a:moveTo>
                      <a:cubicBezTo>
                        <a:pt x="449" y="1"/>
                        <a:pt x="364" y="3"/>
                        <a:pt x="315" y="10"/>
                      </a:cubicBezTo>
                      <a:cubicBezTo>
                        <a:pt x="126" y="51"/>
                        <a:pt x="1" y="114"/>
                        <a:pt x="1" y="135"/>
                      </a:cubicBezTo>
                      <a:lnTo>
                        <a:pt x="942" y="135"/>
                      </a:lnTo>
                      <a:cubicBezTo>
                        <a:pt x="1235" y="114"/>
                        <a:pt x="1361" y="72"/>
                        <a:pt x="1235" y="30"/>
                      </a:cubicBezTo>
                      <a:cubicBezTo>
                        <a:pt x="1117" y="16"/>
                        <a:pt x="789" y="1"/>
                        <a:pt x="54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1" name="Google Shape;2701;p51"/>
                <p:cNvSpPr/>
                <p:nvPr/>
              </p:nvSpPr>
              <p:spPr>
                <a:xfrm>
                  <a:off x="1726700" y="954225"/>
                  <a:ext cx="15800" cy="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234" extrusionOk="0">
                      <a:moveTo>
                        <a:pt x="485" y="0"/>
                      </a:moveTo>
                      <a:cubicBezTo>
                        <a:pt x="338" y="0"/>
                        <a:pt x="87" y="147"/>
                        <a:pt x="25" y="210"/>
                      </a:cubicBezTo>
                      <a:cubicBezTo>
                        <a:pt x="0" y="222"/>
                        <a:pt x="32" y="234"/>
                        <a:pt x="99" y="234"/>
                      </a:cubicBezTo>
                      <a:cubicBezTo>
                        <a:pt x="149" y="234"/>
                        <a:pt x="217" y="227"/>
                        <a:pt x="297" y="210"/>
                      </a:cubicBezTo>
                      <a:cubicBezTo>
                        <a:pt x="485" y="147"/>
                        <a:pt x="631" y="0"/>
                        <a:pt x="48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2" name="Google Shape;2702;p51"/>
                <p:cNvSpPr/>
                <p:nvPr/>
              </p:nvSpPr>
              <p:spPr>
                <a:xfrm>
                  <a:off x="5666325" y="844300"/>
                  <a:ext cx="12950" cy="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213" extrusionOk="0">
                      <a:moveTo>
                        <a:pt x="198" y="1"/>
                      </a:moveTo>
                      <a:cubicBezTo>
                        <a:pt x="47" y="1"/>
                        <a:pt x="0" y="91"/>
                        <a:pt x="57" y="129"/>
                      </a:cubicBezTo>
                      <a:cubicBezTo>
                        <a:pt x="99" y="192"/>
                        <a:pt x="266" y="213"/>
                        <a:pt x="392" y="213"/>
                      </a:cubicBezTo>
                      <a:cubicBezTo>
                        <a:pt x="518" y="213"/>
                        <a:pt x="413" y="24"/>
                        <a:pt x="246" y="3"/>
                      </a:cubicBezTo>
                      <a:cubicBezTo>
                        <a:pt x="229" y="2"/>
                        <a:pt x="213" y="1"/>
                        <a:pt x="19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3" name="Google Shape;2703;p51"/>
                <p:cNvSpPr/>
                <p:nvPr/>
              </p:nvSpPr>
              <p:spPr>
                <a:xfrm>
                  <a:off x="1747175" y="929125"/>
                  <a:ext cx="24100" cy="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" h="400" extrusionOk="0">
                      <a:moveTo>
                        <a:pt x="566" y="0"/>
                      </a:moveTo>
                      <a:lnTo>
                        <a:pt x="398" y="63"/>
                      </a:lnTo>
                      <a:lnTo>
                        <a:pt x="231" y="105"/>
                      </a:lnTo>
                      <a:cubicBezTo>
                        <a:pt x="84" y="251"/>
                        <a:pt x="1" y="377"/>
                        <a:pt x="1" y="398"/>
                      </a:cubicBezTo>
                      <a:cubicBezTo>
                        <a:pt x="2" y="399"/>
                        <a:pt x="6" y="400"/>
                        <a:pt x="12" y="400"/>
                      </a:cubicBezTo>
                      <a:cubicBezTo>
                        <a:pt x="87" y="400"/>
                        <a:pt x="475" y="290"/>
                        <a:pt x="649" y="251"/>
                      </a:cubicBezTo>
                      <a:cubicBezTo>
                        <a:pt x="838" y="188"/>
                        <a:pt x="963" y="126"/>
                        <a:pt x="963" y="105"/>
                      </a:cubicBezTo>
                      <a:cubicBezTo>
                        <a:pt x="963" y="84"/>
                        <a:pt x="817" y="42"/>
                        <a:pt x="56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4" name="Google Shape;2704;p51"/>
                <p:cNvSpPr/>
                <p:nvPr/>
              </p:nvSpPr>
              <p:spPr>
                <a:xfrm>
                  <a:off x="5542200" y="1165550"/>
                  <a:ext cx="15725" cy="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" h="336" extrusionOk="0">
                      <a:moveTo>
                        <a:pt x="210" y="1"/>
                      </a:moveTo>
                      <a:cubicBezTo>
                        <a:pt x="84" y="1"/>
                        <a:pt x="1" y="42"/>
                        <a:pt x="21" y="126"/>
                      </a:cubicBezTo>
                      <a:cubicBezTo>
                        <a:pt x="21" y="168"/>
                        <a:pt x="356" y="335"/>
                        <a:pt x="503" y="335"/>
                      </a:cubicBezTo>
                      <a:cubicBezTo>
                        <a:pt x="607" y="314"/>
                        <a:pt x="628" y="126"/>
                        <a:pt x="628" y="63"/>
                      </a:cubicBezTo>
                      <a:cubicBezTo>
                        <a:pt x="628" y="21"/>
                        <a:pt x="314" y="1"/>
                        <a:pt x="21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5" name="Google Shape;2705;p51"/>
                <p:cNvSpPr/>
                <p:nvPr/>
              </p:nvSpPr>
              <p:spPr>
                <a:xfrm>
                  <a:off x="5051025" y="1208950"/>
                  <a:ext cx="11575" cy="1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" h="402" extrusionOk="0">
                      <a:moveTo>
                        <a:pt x="196" y="1"/>
                      </a:moveTo>
                      <a:cubicBezTo>
                        <a:pt x="193" y="1"/>
                        <a:pt x="191" y="1"/>
                        <a:pt x="189" y="1"/>
                      </a:cubicBezTo>
                      <a:cubicBezTo>
                        <a:pt x="84" y="1"/>
                        <a:pt x="0" y="169"/>
                        <a:pt x="0" y="210"/>
                      </a:cubicBezTo>
                      <a:cubicBezTo>
                        <a:pt x="0" y="273"/>
                        <a:pt x="126" y="357"/>
                        <a:pt x="314" y="399"/>
                      </a:cubicBezTo>
                      <a:cubicBezTo>
                        <a:pt x="321" y="401"/>
                        <a:pt x="328" y="401"/>
                        <a:pt x="334" y="401"/>
                      </a:cubicBezTo>
                      <a:cubicBezTo>
                        <a:pt x="462" y="401"/>
                        <a:pt x="297" y="1"/>
                        <a:pt x="19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6" name="Google Shape;2706;p51"/>
                <p:cNvSpPr/>
                <p:nvPr/>
              </p:nvSpPr>
              <p:spPr>
                <a:xfrm>
                  <a:off x="5645250" y="1176400"/>
                  <a:ext cx="11525" cy="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" h="341" extrusionOk="0">
                      <a:moveTo>
                        <a:pt x="334" y="1"/>
                      </a:moveTo>
                      <a:cubicBezTo>
                        <a:pt x="285" y="1"/>
                        <a:pt x="226" y="14"/>
                        <a:pt x="168" y="48"/>
                      </a:cubicBezTo>
                      <a:cubicBezTo>
                        <a:pt x="1" y="132"/>
                        <a:pt x="63" y="341"/>
                        <a:pt x="189" y="341"/>
                      </a:cubicBezTo>
                      <a:cubicBezTo>
                        <a:pt x="356" y="341"/>
                        <a:pt x="461" y="152"/>
                        <a:pt x="461" y="69"/>
                      </a:cubicBezTo>
                      <a:cubicBezTo>
                        <a:pt x="461" y="31"/>
                        <a:pt x="408" y="1"/>
                        <a:pt x="33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7" name="Google Shape;2707;p51"/>
                <p:cNvSpPr/>
                <p:nvPr/>
              </p:nvSpPr>
              <p:spPr>
                <a:xfrm>
                  <a:off x="5854475" y="795725"/>
                  <a:ext cx="20950" cy="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169" extrusionOk="0">
                      <a:moveTo>
                        <a:pt x="252" y="1"/>
                      </a:moveTo>
                      <a:cubicBezTo>
                        <a:pt x="85" y="1"/>
                        <a:pt x="1" y="63"/>
                        <a:pt x="85" y="147"/>
                      </a:cubicBezTo>
                      <a:cubicBezTo>
                        <a:pt x="114" y="162"/>
                        <a:pt x="186" y="169"/>
                        <a:pt x="272" y="169"/>
                      </a:cubicBezTo>
                      <a:cubicBezTo>
                        <a:pt x="428" y="169"/>
                        <a:pt x="631" y="146"/>
                        <a:pt x="712" y="105"/>
                      </a:cubicBezTo>
                      <a:cubicBezTo>
                        <a:pt x="838" y="63"/>
                        <a:pt x="399" y="1"/>
                        <a:pt x="25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8" name="Google Shape;2708;p51"/>
                <p:cNvSpPr/>
                <p:nvPr/>
              </p:nvSpPr>
              <p:spPr>
                <a:xfrm>
                  <a:off x="5675700" y="1113975"/>
                  <a:ext cx="9850" cy="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" h="368" extrusionOk="0">
                      <a:moveTo>
                        <a:pt x="261" y="1"/>
                      </a:moveTo>
                      <a:cubicBezTo>
                        <a:pt x="166" y="1"/>
                        <a:pt x="0" y="310"/>
                        <a:pt x="38" y="348"/>
                      </a:cubicBezTo>
                      <a:cubicBezTo>
                        <a:pt x="52" y="361"/>
                        <a:pt x="71" y="367"/>
                        <a:pt x="94" y="367"/>
                      </a:cubicBezTo>
                      <a:cubicBezTo>
                        <a:pt x="175" y="367"/>
                        <a:pt x="298" y="292"/>
                        <a:pt x="331" y="243"/>
                      </a:cubicBezTo>
                      <a:cubicBezTo>
                        <a:pt x="394" y="201"/>
                        <a:pt x="352" y="97"/>
                        <a:pt x="289" y="13"/>
                      </a:cubicBezTo>
                      <a:cubicBezTo>
                        <a:pt x="281" y="5"/>
                        <a:pt x="271" y="1"/>
                        <a:pt x="26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9" name="Google Shape;2709;p51"/>
                <p:cNvSpPr/>
                <p:nvPr/>
              </p:nvSpPr>
              <p:spPr>
                <a:xfrm>
                  <a:off x="5327725" y="1140950"/>
                  <a:ext cx="22000" cy="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" h="148" extrusionOk="0">
                      <a:moveTo>
                        <a:pt x="532" y="0"/>
                      </a:moveTo>
                      <a:cubicBezTo>
                        <a:pt x="362" y="0"/>
                        <a:pt x="160" y="23"/>
                        <a:pt x="105" y="64"/>
                      </a:cubicBezTo>
                      <a:cubicBezTo>
                        <a:pt x="1" y="106"/>
                        <a:pt x="461" y="148"/>
                        <a:pt x="650" y="148"/>
                      </a:cubicBezTo>
                      <a:cubicBezTo>
                        <a:pt x="859" y="148"/>
                        <a:pt x="880" y="85"/>
                        <a:pt x="754" y="22"/>
                      </a:cubicBezTo>
                      <a:cubicBezTo>
                        <a:pt x="710" y="7"/>
                        <a:pt x="626" y="0"/>
                        <a:pt x="53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0" name="Google Shape;2710;p51"/>
                <p:cNvSpPr/>
                <p:nvPr/>
              </p:nvSpPr>
              <p:spPr>
                <a:xfrm>
                  <a:off x="5422425" y="1131550"/>
                  <a:ext cx="25650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6" h="106" extrusionOk="0">
                      <a:moveTo>
                        <a:pt x="335" y="1"/>
                      </a:moveTo>
                      <a:cubicBezTo>
                        <a:pt x="167" y="1"/>
                        <a:pt x="0" y="1"/>
                        <a:pt x="0" y="21"/>
                      </a:cubicBezTo>
                      <a:cubicBezTo>
                        <a:pt x="0" y="42"/>
                        <a:pt x="502" y="63"/>
                        <a:pt x="691" y="105"/>
                      </a:cubicBezTo>
                      <a:cubicBezTo>
                        <a:pt x="858" y="105"/>
                        <a:pt x="1025" y="42"/>
                        <a:pt x="1025" y="21"/>
                      </a:cubicBezTo>
                      <a:cubicBezTo>
                        <a:pt x="1025" y="1"/>
                        <a:pt x="523" y="1"/>
                        <a:pt x="33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1" name="Google Shape;2711;p51"/>
                <p:cNvSpPr/>
                <p:nvPr/>
              </p:nvSpPr>
              <p:spPr>
                <a:xfrm>
                  <a:off x="1864875" y="1087100"/>
                  <a:ext cx="18325" cy="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3" h="126" extrusionOk="0">
                      <a:moveTo>
                        <a:pt x="231" y="0"/>
                      </a:moveTo>
                      <a:cubicBezTo>
                        <a:pt x="105" y="0"/>
                        <a:pt x="1" y="21"/>
                        <a:pt x="1" y="42"/>
                      </a:cubicBezTo>
                      <a:cubicBezTo>
                        <a:pt x="1" y="63"/>
                        <a:pt x="398" y="126"/>
                        <a:pt x="503" y="126"/>
                      </a:cubicBezTo>
                      <a:cubicBezTo>
                        <a:pt x="628" y="105"/>
                        <a:pt x="733" y="42"/>
                        <a:pt x="733" y="21"/>
                      </a:cubicBezTo>
                      <a:cubicBezTo>
                        <a:pt x="733" y="0"/>
                        <a:pt x="356" y="0"/>
                        <a:pt x="23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2" name="Google Shape;2712;p51"/>
                <p:cNvSpPr/>
                <p:nvPr/>
              </p:nvSpPr>
              <p:spPr>
                <a:xfrm>
                  <a:off x="2390200" y="1206300"/>
                  <a:ext cx="12950" cy="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330" extrusionOk="0">
                      <a:moveTo>
                        <a:pt x="439" y="0"/>
                      </a:moveTo>
                      <a:cubicBezTo>
                        <a:pt x="365" y="0"/>
                        <a:pt x="196" y="114"/>
                        <a:pt x="99" y="191"/>
                      </a:cubicBezTo>
                      <a:cubicBezTo>
                        <a:pt x="1" y="273"/>
                        <a:pt x="18" y="330"/>
                        <a:pt x="112" y="330"/>
                      </a:cubicBezTo>
                      <a:cubicBezTo>
                        <a:pt x="137" y="330"/>
                        <a:pt x="168" y="325"/>
                        <a:pt x="204" y="316"/>
                      </a:cubicBezTo>
                      <a:cubicBezTo>
                        <a:pt x="351" y="296"/>
                        <a:pt x="518" y="65"/>
                        <a:pt x="455" y="3"/>
                      </a:cubicBezTo>
                      <a:cubicBezTo>
                        <a:pt x="450" y="1"/>
                        <a:pt x="445" y="0"/>
                        <a:pt x="43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3" name="Google Shape;2713;p51"/>
                <p:cNvSpPr/>
                <p:nvPr/>
              </p:nvSpPr>
              <p:spPr>
                <a:xfrm>
                  <a:off x="5817875" y="768450"/>
                  <a:ext cx="14675" cy="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318" extrusionOk="0">
                      <a:moveTo>
                        <a:pt x="510" y="1"/>
                      </a:moveTo>
                      <a:cubicBezTo>
                        <a:pt x="472" y="1"/>
                        <a:pt x="422" y="42"/>
                        <a:pt x="356" y="108"/>
                      </a:cubicBezTo>
                      <a:lnTo>
                        <a:pt x="272" y="150"/>
                      </a:lnTo>
                      <a:lnTo>
                        <a:pt x="189" y="213"/>
                      </a:lnTo>
                      <a:cubicBezTo>
                        <a:pt x="84" y="213"/>
                        <a:pt x="0" y="234"/>
                        <a:pt x="0" y="255"/>
                      </a:cubicBezTo>
                      <a:cubicBezTo>
                        <a:pt x="0" y="296"/>
                        <a:pt x="293" y="317"/>
                        <a:pt x="398" y="317"/>
                      </a:cubicBezTo>
                      <a:cubicBezTo>
                        <a:pt x="523" y="317"/>
                        <a:pt x="586" y="108"/>
                        <a:pt x="565" y="45"/>
                      </a:cubicBezTo>
                      <a:cubicBezTo>
                        <a:pt x="550" y="15"/>
                        <a:pt x="532" y="1"/>
                        <a:pt x="51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4" name="Google Shape;2714;p51"/>
                <p:cNvSpPr/>
                <p:nvPr/>
              </p:nvSpPr>
              <p:spPr>
                <a:xfrm>
                  <a:off x="5513425" y="1213150"/>
                  <a:ext cx="18350" cy="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31" extrusionOk="0">
                      <a:moveTo>
                        <a:pt x="231" y="1"/>
                      </a:moveTo>
                      <a:cubicBezTo>
                        <a:pt x="105" y="1"/>
                        <a:pt x="1" y="22"/>
                        <a:pt x="1" y="42"/>
                      </a:cubicBezTo>
                      <a:cubicBezTo>
                        <a:pt x="1" y="79"/>
                        <a:pt x="266" y="130"/>
                        <a:pt x="433" y="130"/>
                      </a:cubicBezTo>
                      <a:cubicBezTo>
                        <a:pt x="459" y="130"/>
                        <a:pt x="483" y="129"/>
                        <a:pt x="503" y="126"/>
                      </a:cubicBezTo>
                      <a:cubicBezTo>
                        <a:pt x="628" y="105"/>
                        <a:pt x="733" y="42"/>
                        <a:pt x="733" y="22"/>
                      </a:cubicBezTo>
                      <a:cubicBezTo>
                        <a:pt x="733" y="1"/>
                        <a:pt x="356" y="1"/>
                        <a:pt x="23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5" name="Google Shape;2715;p51"/>
                <p:cNvSpPr/>
                <p:nvPr/>
              </p:nvSpPr>
              <p:spPr>
                <a:xfrm>
                  <a:off x="3776250" y="751475"/>
                  <a:ext cx="9450" cy="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48" extrusionOk="0">
                      <a:moveTo>
                        <a:pt x="325" y="0"/>
                      </a:moveTo>
                      <a:cubicBezTo>
                        <a:pt x="260" y="0"/>
                        <a:pt x="112" y="111"/>
                        <a:pt x="63" y="159"/>
                      </a:cubicBezTo>
                      <a:cubicBezTo>
                        <a:pt x="21" y="243"/>
                        <a:pt x="0" y="285"/>
                        <a:pt x="21" y="306"/>
                      </a:cubicBezTo>
                      <a:cubicBezTo>
                        <a:pt x="42" y="306"/>
                        <a:pt x="231" y="348"/>
                        <a:pt x="314" y="348"/>
                      </a:cubicBezTo>
                      <a:cubicBezTo>
                        <a:pt x="377" y="348"/>
                        <a:pt x="377" y="139"/>
                        <a:pt x="356" y="34"/>
                      </a:cubicBezTo>
                      <a:cubicBezTo>
                        <a:pt x="356" y="10"/>
                        <a:pt x="344" y="0"/>
                        <a:pt x="32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6" name="Google Shape;2716;p51"/>
                <p:cNvSpPr/>
                <p:nvPr/>
              </p:nvSpPr>
              <p:spPr>
                <a:xfrm>
                  <a:off x="5772875" y="1002250"/>
                  <a:ext cx="13625" cy="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" h="110" extrusionOk="0">
                      <a:moveTo>
                        <a:pt x="233" y="0"/>
                      </a:moveTo>
                      <a:cubicBezTo>
                        <a:pt x="216" y="0"/>
                        <a:pt x="201" y="1"/>
                        <a:pt x="189" y="4"/>
                      </a:cubicBezTo>
                      <a:cubicBezTo>
                        <a:pt x="85" y="4"/>
                        <a:pt x="1" y="67"/>
                        <a:pt x="1" y="88"/>
                      </a:cubicBezTo>
                      <a:cubicBezTo>
                        <a:pt x="1" y="109"/>
                        <a:pt x="273" y="109"/>
                        <a:pt x="377" y="109"/>
                      </a:cubicBezTo>
                      <a:cubicBezTo>
                        <a:pt x="482" y="109"/>
                        <a:pt x="545" y="88"/>
                        <a:pt x="545" y="67"/>
                      </a:cubicBezTo>
                      <a:cubicBezTo>
                        <a:pt x="527" y="49"/>
                        <a:pt x="339" y="0"/>
                        <a:pt x="23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7" name="Google Shape;2717;p51"/>
                <p:cNvSpPr/>
                <p:nvPr/>
              </p:nvSpPr>
              <p:spPr>
                <a:xfrm>
                  <a:off x="5622750" y="1173400"/>
                  <a:ext cx="7875" cy="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" h="149" extrusionOk="0">
                      <a:moveTo>
                        <a:pt x="64" y="0"/>
                      </a:moveTo>
                      <a:cubicBezTo>
                        <a:pt x="22" y="0"/>
                        <a:pt x="1" y="42"/>
                        <a:pt x="43" y="126"/>
                      </a:cubicBezTo>
                      <a:cubicBezTo>
                        <a:pt x="67" y="142"/>
                        <a:pt x="112" y="149"/>
                        <a:pt x="159" y="149"/>
                      </a:cubicBezTo>
                      <a:cubicBezTo>
                        <a:pt x="235" y="149"/>
                        <a:pt x="315" y="131"/>
                        <a:pt x="315" y="105"/>
                      </a:cubicBezTo>
                      <a:cubicBezTo>
                        <a:pt x="315" y="42"/>
                        <a:pt x="126" y="0"/>
                        <a:pt x="6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8" name="Google Shape;2718;p51"/>
                <p:cNvSpPr/>
                <p:nvPr/>
              </p:nvSpPr>
              <p:spPr>
                <a:xfrm>
                  <a:off x="5180750" y="1192225"/>
                  <a:ext cx="13625" cy="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" h="110" extrusionOk="0">
                      <a:moveTo>
                        <a:pt x="168" y="1"/>
                      </a:moveTo>
                      <a:cubicBezTo>
                        <a:pt x="63" y="1"/>
                        <a:pt x="0" y="22"/>
                        <a:pt x="0" y="43"/>
                      </a:cubicBezTo>
                      <a:cubicBezTo>
                        <a:pt x="0" y="61"/>
                        <a:pt x="202" y="110"/>
                        <a:pt x="311" y="110"/>
                      </a:cubicBezTo>
                      <a:cubicBezTo>
                        <a:pt x="329" y="110"/>
                        <a:pt x="344" y="108"/>
                        <a:pt x="356" y="105"/>
                      </a:cubicBezTo>
                      <a:cubicBezTo>
                        <a:pt x="461" y="105"/>
                        <a:pt x="544" y="43"/>
                        <a:pt x="544" y="22"/>
                      </a:cubicBezTo>
                      <a:cubicBezTo>
                        <a:pt x="544" y="1"/>
                        <a:pt x="272" y="1"/>
                        <a:pt x="16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9" name="Google Shape;2719;p51"/>
                <p:cNvSpPr/>
                <p:nvPr/>
              </p:nvSpPr>
              <p:spPr>
                <a:xfrm>
                  <a:off x="5740450" y="956325"/>
                  <a:ext cx="3700" cy="1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" h="482" extrusionOk="0">
                      <a:moveTo>
                        <a:pt x="22" y="0"/>
                      </a:moveTo>
                      <a:cubicBezTo>
                        <a:pt x="1" y="0"/>
                        <a:pt x="1" y="251"/>
                        <a:pt x="1" y="335"/>
                      </a:cubicBezTo>
                      <a:cubicBezTo>
                        <a:pt x="22" y="419"/>
                        <a:pt x="42" y="481"/>
                        <a:pt x="63" y="481"/>
                      </a:cubicBezTo>
                      <a:cubicBezTo>
                        <a:pt x="105" y="481"/>
                        <a:pt x="147" y="251"/>
                        <a:pt x="126" y="147"/>
                      </a:cubicBezTo>
                      <a:cubicBezTo>
                        <a:pt x="105" y="63"/>
                        <a:pt x="42" y="0"/>
                        <a:pt x="2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0" name="Google Shape;2720;p51"/>
                <p:cNvSpPr/>
                <p:nvPr/>
              </p:nvSpPr>
              <p:spPr>
                <a:xfrm>
                  <a:off x="5574625" y="1164500"/>
                  <a:ext cx="3700" cy="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" h="315" extrusionOk="0">
                      <a:moveTo>
                        <a:pt x="43" y="1"/>
                      </a:moveTo>
                      <a:cubicBezTo>
                        <a:pt x="1" y="1"/>
                        <a:pt x="1" y="168"/>
                        <a:pt x="1" y="210"/>
                      </a:cubicBezTo>
                      <a:cubicBezTo>
                        <a:pt x="1" y="273"/>
                        <a:pt x="43" y="315"/>
                        <a:pt x="64" y="315"/>
                      </a:cubicBezTo>
                      <a:cubicBezTo>
                        <a:pt x="85" y="315"/>
                        <a:pt x="147" y="168"/>
                        <a:pt x="147" y="105"/>
                      </a:cubicBezTo>
                      <a:cubicBezTo>
                        <a:pt x="105" y="22"/>
                        <a:pt x="64" y="1"/>
                        <a:pt x="4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1" name="Google Shape;2721;p51"/>
                <p:cNvSpPr/>
                <p:nvPr/>
              </p:nvSpPr>
              <p:spPr>
                <a:xfrm>
                  <a:off x="5164525" y="1163450"/>
                  <a:ext cx="3175" cy="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" h="399" extrusionOk="0">
                      <a:moveTo>
                        <a:pt x="43" y="1"/>
                      </a:moveTo>
                      <a:cubicBezTo>
                        <a:pt x="1" y="22"/>
                        <a:pt x="1" y="168"/>
                        <a:pt x="1" y="252"/>
                      </a:cubicBezTo>
                      <a:cubicBezTo>
                        <a:pt x="1" y="336"/>
                        <a:pt x="1" y="398"/>
                        <a:pt x="43" y="398"/>
                      </a:cubicBezTo>
                      <a:cubicBezTo>
                        <a:pt x="63" y="398"/>
                        <a:pt x="126" y="210"/>
                        <a:pt x="105" y="126"/>
                      </a:cubicBezTo>
                      <a:cubicBezTo>
                        <a:pt x="105" y="43"/>
                        <a:pt x="63" y="1"/>
                        <a:pt x="4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2" name="Google Shape;2722;p51"/>
                <p:cNvSpPr/>
                <p:nvPr/>
              </p:nvSpPr>
              <p:spPr>
                <a:xfrm>
                  <a:off x="1763925" y="1000775"/>
                  <a:ext cx="8900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" h="106" extrusionOk="0">
                      <a:moveTo>
                        <a:pt x="105" y="1"/>
                      </a:moveTo>
                      <a:cubicBezTo>
                        <a:pt x="21" y="1"/>
                        <a:pt x="0" y="42"/>
                        <a:pt x="0" y="63"/>
                      </a:cubicBezTo>
                      <a:cubicBezTo>
                        <a:pt x="0" y="105"/>
                        <a:pt x="189" y="105"/>
                        <a:pt x="251" y="105"/>
                      </a:cubicBezTo>
                      <a:cubicBezTo>
                        <a:pt x="293" y="105"/>
                        <a:pt x="356" y="63"/>
                        <a:pt x="356" y="42"/>
                      </a:cubicBezTo>
                      <a:cubicBezTo>
                        <a:pt x="356" y="22"/>
                        <a:pt x="168" y="1"/>
                        <a:pt x="10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3" name="Google Shape;2723;p51"/>
                <p:cNvSpPr/>
                <p:nvPr/>
              </p:nvSpPr>
              <p:spPr>
                <a:xfrm>
                  <a:off x="1748225" y="1001300"/>
                  <a:ext cx="8925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" h="106" extrusionOk="0">
                      <a:moveTo>
                        <a:pt x="105" y="1"/>
                      </a:moveTo>
                      <a:cubicBezTo>
                        <a:pt x="63" y="1"/>
                        <a:pt x="1" y="21"/>
                        <a:pt x="1" y="42"/>
                      </a:cubicBezTo>
                      <a:cubicBezTo>
                        <a:pt x="1" y="84"/>
                        <a:pt x="189" y="105"/>
                        <a:pt x="252" y="105"/>
                      </a:cubicBezTo>
                      <a:cubicBezTo>
                        <a:pt x="314" y="105"/>
                        <a:pt x="356" y="42"/>
                        <a:pt x="356" y="21"/>
                      </a:cubicBezTo>
                      <a:cubicBezTo>
                        <a:pt x="356" y="1"/>
                        <a:pt x="168" y="1"/>
                        <a:pt x="10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4" name="Google Shape;2724;p51"/>
                <p:cNvSpPr/>
                <p:nvPr/>
              </p:nvSpPr>
              <p:spPr>
                <a:xfrm>
                  <a:off x="1681275" y="1002350"/>
                  <a:ext cx="8400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" h="106" extrusionOk="0">
                      <a:moveTo>
                        <a:pt x="105" y="0"/>
                      </a:moveTo>
                      <a:cubicBezTo>
                        <a:pt x="42" y="0"/>
                        <a:pt x="0" y="42"/>
                        <a:pt x="0" y="63"/>
                      </a:cubicBezTo>
                      <a:cubicBezTo>
                        <a:pt x="0" y="84"/>
                        <a:pt x="168" y="105"/>
                        <a:pt x="231" y="105"/>
                      </a:cubicBezTo>
                      <a:cubicBezTo>
                        <a:pt x="314" y="105"/>
                        <a:pt x="335" y="63"/>
                        <a:pt x="335" y="21"/>
                      </a:cubicBezTo>
                      <a:cubicBezTo>
                        <a:pt x="335" y="0"/>
                        <a:pt x="147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5" name="Google Shape;2725;p51"/>
                <p:cNvSpPr/>
                <p:nvPr/>
              </p:nvSpPr>
              <p:spPr>
                <a:xfrm>
                  <a:off x="5563650" y="1169725"/>
                  <a:ext cx="4200" cy="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" h="315" extrusionOk="0">
                      <a:moveTo>
                        <a:pt x="105" y="1"/>
                      </a:moveTo>
                      <a:cubicBezTo>
                        <a:pt x="84" y="1"/>
                        <a:pt x="0" y="189"/>
                        <a:pt x="21" y="252"/>
                      </a:cubicBezTo>
                      <a:cubicBezTo>
                        <a:pt x="63" y="294"/>
                        <a:pt x="105" y="315"/>
                        <a:pt x="126" y="315"/>
                      </a:cubicBezTo>
                      <a:cubicBezTo>
                        <a:pt x="168" y="315"/>
                        <a:pt x="168" y="168"/>
                        <a:pt x="168" y="106"/>
                      </a:cubicBezTo>
                      <a:cubicBezTo>
                        <a:pt x="168" y="43"/>
                        <a:pt x="126" y="1"/>
                        <a:pt x="10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6" name="Google Shape;2726;p51"/>
                <p:cNvSpPr/>
                <p:nvPr/>
              </p:nvSpPr>
              <p:spPr>
                <a:xfrm>
                  <a:off x="5561025" y="1006000"/>
                  <a:ext cx="8325" cy="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180" extrusionOk="0">
                      <a:moveTo>
                        <a:pt x="210" y="1"/>
                      </a:moveTo>
                      <a:lnTo>
                        <a:pt x="105" y="22"/>
                      </a:lnTo>
                      <a:cubicBezTo>
                        <a:pt x="1" y="64"/>
                        <a:pt x="126" y="147"/>
                        <a:pt x="231" y="168"/>
                      </a:cubicBezTo>
                      <a:cubicBezTo>
                        <a:pt x="250" y="176"/>
                        <a:pt x="265" y="179"/>
                        <a:pt x="277" y="179"/>
                      </a:cubicBezTo>
                      <a:cubicBezTo>
                        <a:pt x="332" y="179"/>
                        <a:pt x="317" y="108"/>
                        <a:pt x="231" y="22"/>
                      </a:cubicBezTo>
                      <a:lnTo>
                        <a:pt x="21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7" name="Google Shape;2727;p51"/>
                <p:cNvSpPr/>
                <p:nvPr/>
              </p:nvSpPr>
              <p:spPr>
                <a:xfrm>
                  <a:off x="1760775" y="1066175"/>
                  <a:ext cx="8400" cy="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" h="90" extrusionOk="0">
                      <a:moveTo>
                        <a:pt x="105" y="0"/>
                      </a:moveTo>
                      <a:cubicBezTo>
                        <a:pt x="64" y="0"/>
                        <a:pt x="1" y="21"/>
                        <a:pt x="1" y="42"/>
                      </a:cubicBezTo>
                      <a:cubicBezTo>
                        <a:pt x="1" y="59"/>
                        <a:pt x="124" y="89"/>
                        <a:pt x="193" y="89"/>
                      </a:cubicBezTo>
                      <a:cubicBezTo>
                        <a:pt x="210" y="89"/>
                        <a:pt x="223" y="88"/>
                        <a:pt x="231" y="84"/>
                      </a:cubicBezTo>
                      <a:cubicBezTo>
                        <a:pt x="315" y="84"/>
                        <a:pt x="336" y="42"/>
                        <a:pt x="336" y="21"/>
                      </a:cubicBezTo>
                      <a:cubicBezTo>
                        <a:pt x="336" y="0"/>
                        <a:pt x="168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8" name="Google Shape;2728;p51"/>
                <p:cNvSpPr/>
                <p:nvPr/>
              </p:nvSpPr>
              <p:spPr>
                <a:xfrm>
                  <a:off x="5792750" y="940625"/>
                  <a:ext cx="2650" cy="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" h="378" extrusionOk="0">
                      <a:moveTo>
                        <a:pt x="22" y="0"/>
                      </a:moveTo>
                      <a:cubicBezTo>
                        <a:pt x="1" y="0"/>
                        <a:pt x="1" y="168"/>
                        <a:pt x="1" y="251"/>
                      </a:cubicBezTo>
                      <a:cubicBezTo>
                        <a:pt x="1" y="335"/>
                        <a:pt x="1" y="377"/>
                        <a:pt x="22" y="377"/>
                      </a:cubicBezTo>
                      <a:cubicBezTo>
                        <a:pt x="43" y="377"/>
                        <a:pt x="106" y="210"/>
                        <a:pt x="106" y="126"/>
                      </a:cubicBezTo>
                      <a:cubicBezTo>
                        <a:pt x="106" y="42"/>
                        <a:pt x="43" y="0"/>
                        <a:pt x="2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9" name="Google Shape;2729;p51"/>
                <p:cNvSpPr/>
                <p:nvPr/>
              </p:nvSpPr>
              <p:spPr>
                <a:xfrm>
                  <a:off x="1818325" y="1088000"/>
                  <a:ext cx="8400" cy="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" h="111" extrusionOk="0">
                      <a:moveTo>
                        <a:pt x="150" y="0"/>
                      </a:moveTo>
                      <a:cubicBezTo>
                        <a:pt x="133" y="0"/>
                        <a:pt x="117" y="2"/>
                        <a:pt x="105" y="6"/>
                      </a:cubicBezTo>
                      <a:cubicBezTo>
                        <a:pt x="21" y="6"/>
                        <a:pt x="0" y="48"/>
                        <a:pt x="0" y="90"/>
                      </a:cubicBezTo>
                      <a:cubicBezTo>
                        <a:pt x="0" y="110"/>
                        <a:pt x="189" y="110"/>
                        <a:pt x="231" y="110"/>
                      </a:cubicBezTo>
                      <a:cubicBezTo>
                        <a:pt x="293" y="110"/>
                        <a:pt x="335" y="90"/>
                        <a:pt x="335" y="48"/>
                      </a:cubicBezTo>
                      <a:cubicBezTo>
                        <a:pt x="335" y="31"/>
                        <a:pt x="226" y="0"/>
                        <a:pt x="15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0" name="Google Shape;2730;p51"/>
                <p:cNvSpPr/>
                <p:nvPr/>
              </p:nvSpPr>
              <p:spPr>
                <a:xfrm>
                  <a:off x="5672975" y="943250"/>
                  <a:ext cx="2125" cy="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" h="168" extrusionOk="0">
                      <a:moveTo>
                        <a:pt x="42" y="0"/>
                      </a:moveTo>
                      <a:cubicBezTo>
                        <a:pt x="42" y="0"/>
                        <a:pt x="21" y="105"/>
                        <a:pt x="0" y="126"/>
                      </a:cubicBezTo>
                      <a:cubicBezTo>
                        <a:pt x="0" y="146"/>
                        <a:pt x="42" y="167"/>
                        <a:pt x="42" y="167"/>
                      </a:cubicBezTo>
                      <a:cubicBezTo>
                        <a:pt x="84" y="167"/>
                        <a:pt x="84" y="63"/>
                        <a:pt x="84" y="42"/>
                      </a:cubicBezTo>
                      <a:cubicBezTo>
                        <a:pt x="84" y="21"/>
                        <a:pt x="42" y="0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1" name="Google Shape;2731;p51"/>
                <p:cNvSpPr/>
                <p:nvPr/>
              </p:nvSpPr>
              <p:spPr>
                <a:xfrm>
                  <a:off x="5833575" y="925975"/>
                  <a:ext cx="2100" cy="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" h="189" extrusionOk="0">
                      <a:moveTo>
                        <a:pt x="63" y="1"/>
                      </a:moveTo>
                      <a:cubicBezTo>
                        <a:pt x="42" y="1"/>
                        <a:pt x="0" y="84"/>
                        <a:pt x="0" y="126"/>
                      </a:cubicBezTo>
                      <a:cubicBezTo>
                        <a:pt x="0" y="168"/>
                        <a:pt x="63" y="189"/>
                        <a:pt x="63" y="189"/>
                      </a:cubicBezTo>
                      <a:cubicBezTo>
                        <a:pt x="84" y="189"/>
                        <a:pt x="84" y="84"/>
                        <a:pt x="84" y="63"/>
                      </a:cubicBezTo>
                      <a:cubicBezTo>
                        <a:pt x="84" y="21"/>
                        <a:pt x="63" y="1"/>
                        <a:pt x="6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2" name="Google Shape;2732;p51"/>
                <p:cNvSpPr/>
                <p:nvPr/>
              </p:nvSpPr>
              <p:spPr>
                <a:xfrm>
                  <a:off x="1701150" y="1011775"/>
                  <a:ext cx="5250" cy="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84" extrusionOk="0">
                      <a:moveTo>
                        <a:pt x="84" y="0"/>
                      </a:moveTo>
                      <a:cubicBezTo>
                        <a:pt x="21" y="0"/>
                        <a:pt x="0" y="21"/>
                        <a:pt x="0" y="21"/>
                      </a:cubicBezTo>
                      <a:cubicBezTo>
                        <a:pt x="0" y="42"/>
                        <a:pt x="84" y="84"/>
                        <a:pt x="126" y="84"/>
                      </a:cubicBezTo>
                      <a:cubicBezTo>
                        <a:pt x="189" y="84"/>
                        <a:pt x="210" y="21"/>
                        <a:pt x="210" y="21"/>
                      </a:cubicBezTo>
                      <a:cubicBezTo>
                        <a:pt x="210" y="0"/>
                        <a:pt x="105" y="0"/>
                        <a:pt x="8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3" name="Google Shape;2733;p51"/>
                <p:cNvSpPr/>
                <p:nvPr/>
              </p:nvSpPr>
              <p:spPr>
                <a:xfrm>
                  <a:off x="1827725" y="1055250"/>
                  <a:ext cx="4225" cy="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" h="145" extrusionOk="0">
                      <a:moveTo>
                        <a:pt x="51" y="0"/>
                      </a:moveTo>
                      <a:cubicBezTo>
                        <a:pt x="20" y="0"/>
                        <a:pt x="1" y="19"/>
                        <a:pt x="1" y="19"/>
                      </a:cubicBezTo>
                      <a:lnTo>
                        <a:pt x="106" y="123"/>
                      </a:lnTo>
                      <a:cubicBezTo>
                        <a:pt x="147" y="144"/>
                        <a:pt x="168" y="144"/>
                        <a:pt x="168" y="144"/>
                      </a:cubicBezTo>
                      <a:cubicBezTo>
                        <a:pt x="168" y="144"/>
                        <a:pt x="127" y="60"/>
                        <a:pt x="106" y="19"/>
                      </a:cubicBezTo>
                      <a:cubicBezTo>
                        <a:pt x="85" y="5"/>
                        <a:pt x="66" y="0"/>
                        <a:pt x="5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4" name="Google Shape;2734;p51"/>
                <p:cNvSpPr/>
                <p:nvPr/>
              </p:nvSpPr>
              <p:spPr>
                <a:xfrm>
                  <a:off x="1779600" y="1056675"/>
                  <a:ext cx="4225" cy="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" h="129" extrusionOk="0">
                      <a:moveTo>
                        <a:pt x="145" y="0"/>
                      </a:moveTo>
                      <a:cubicBezTo>
                        <a:pt x="130" y="0"/>
                        <a:pt x="59" y="69"/>
                        <a:pt x="22" y="87"/>
                      </a:cubicBezTo>
                      <a:cubicBezTo>
                        <a:pt x="1" y="108"/>
                        <a:pt x="1" y="129"/>
                        <a:pt x="1" y="129"/>
                      </a:cubicBezTo>
                      <a:cubicBezTo>
                        <a:pt x="43" y="129"/>
                        <a:pt x="106" y="87"/>
                        <a:pt x="147" y="87"/>
                      </a:cubicBezTo>
                      <a:cubicBezTo>
                        <a:pt x="168" y="66"/>
                        <a:pt x="147" y="3"/>
                        <a:pt x="147" y="3"/>
                      </a:cubicBezTo>
                      <a:cubicBezTo>
                        <a:pt x="147" y="1"/>
                        <a:pt x="146" y="0"/>
                        <a:pt x="14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5" name="Google Shape;2735;p51"/>
                <p:cNvSpPr/>
                <p:nvPr/>
              </p:nvSpPr>
              <p:spPr>
                <a:xfrm>
                  <a:off x="1693300" y="1038450"/>
                  <a:ext cx="2125" cy="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" h="189" extrusionOk="0">
                      <a:moveTo>
                        <a:pt x="42" y="0"/>
                      </a:moveTo>
                      <a:cubicBezTo>
                        <a:pt x="1" y="0"/>
                        <a:pt x="1" y="105"/>
                        <a:pt x="1" y="126"/>
                      </a:cubicBezTo>
                      <a:cubicBezTo>
                        <a:pt x="1" y="168"/>
                        <a:pt x="42" y="188"/>
                        <a:pt x="42" y="188"/>
                      </a:cubicBezTo>
                      <a:cubicBezTo>
                        <a:pt x="42" y="188"/>
                        <a:pt x="63" y="105"/>
                        <a:pt x="84" y="63"/>
                      </a:cubicBezTo>
                      <a:cubicBezTo>
                        <a:pt x="84" y="21"/>
                        <a:pt x="42" y="0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6" name="Google Shape;2736;p51"/>
                <p:cNvSpPr/>
                <p:nvPr/>
              </p:nvSpPr>
              <p:spPr>
                <a:xfrm>
                  <a:off x="5817350" y="912375"/>
                  <a:ext cx="2125" cy="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" h="189" extrusionOk="0">
                      <a:moveTo>
                        <a:pt x="63" y="1"/>
                      </a:moveTo>
                      <a:cubicBezTo>
                        <a:pt x="63" y="1"/>
                        <a:pt x="21" y="84"/>
                        <a:pt x="0" y="126"/>
                      </a:cubicBezTo>
                      <a:cubicBezTo>
                        <a:pt x="0" y="147"/>
                        <a:pt x="63" y="189"/>
                        <a:pt x="63" y="189"/>
                      </a:cubicBezTo>
                      <a:cubicBezTo>
                        <a:pt x="84" y="189"/>
                        <a:pt x="84" y="84"/>
                        <a:pt x="84" y="42"/>
                      </a:cubicBezTo>
                      <a:cubicBezTo>
                        <a:pt x="84" y="21"/>
                        <a:pt x="63" y="1"/>
                        <a:pt x="6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7" name="Google Shape;2737;p51"/>
                <p:cNvSpPr/>
                <p:nvPr/>
              </p:nvSpPr>
              <p:spPr>
                <a:xfrm>
                  <a:off x="1961125" y="781600"/>
                  <a:ext cx="3675" cy="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" h="131" extrusionOk="0">
                      <a:moveTo>
                        <a:pt x="147" y="1"/>
                      </a:moveTo>
                      <a:lnTo>
                        <a:pt x="147" y="1"/>
                      </a:lnTo>
                      <a:cubicBezTo>
                        <a:pt x="147" y="1"/>
                        <a:pt x="42" y="22"/>
                        <a:pt x="21" y="42"/>
                      </a:cubicBezTo>
                      <a:cubicBezTo>
                        <a:pt x="0" y="84"/>
                        <a:pt x="21" y="126"/>
                        <a:pt x="21" y="126"/>
                      </a:cubicBezTo>
                      <a:cubicBezTo>
                        <a:pt x="21" y="129"/>
                        <a:pt x="23" y="130"/>
                        <a:pt x="26" y="130"/>
                      </a:cubicBezTo>
                      <a:cubicBezTo>
                        <a:pt x="43" y="130"/>
                        <a:pt x="108" y="79"/>
                        <a:pt x="126" y="42"/>
                      </a:cubicBezTo>
                      <a:cubicBezTo>
                        <a:pt x="147" y="22"/>
                        <a:pt x="147" y="1"/>
                        <a:pt x="14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8" name="Google Shape;2738;p51"/>
                <p:cNvSpPr/>
                <p:nvPr/>
              </p:nvSpPr>
              <p:spPr>
                <a:xfrm>
                  <a:off x="5751950" y="992925"/>
                  <a:ext cx="4225" cy="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" h="130" extrusionOk="0">
                      <a:moveTo>
                        <a:pt x="168" y="1"/>
                      </a:moveTo>
                      <a:cubicBezTo>
                        <a:pt x="168" y="1"/>
                        <a:pt x="64" y="43"/>
                        <a:pt x="22" y="43"/>
                      </a:cubicBezTo>
                      <a:cubicBezTo>
                        <a:pt x="1" y="64"/>
                        <a:pt x="22" y="126"/>
                        <a:pt x="22" y="126"/>
                      </a:cubicBezTo>
                      <a:cubicBezTo>
                        <a:pt x="22" y="129"/>
                        <a:pt x="23" y="130"/>
                        <a:pt x="25" y="130"/>
                      </a:cubicBezTo>
                      <a:cubicBezTo>
                        <a:pt x="39" y="130"/>
                        <a:pt x="108" y="61"/>
                        <a:pt x="126" y="43"/>
                      </a:cubicBezTo>
                      <a:cubicBezTo>
                        <a:pt x="168" y="22"/>
                        <a:pt x="168" y="1"/>
                        <a:pt x="16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9" name="Google Shape;2739;p51"/>
                <p:cNvSpPr/>
                <p:nvPr/>
              </p:nvSpPr>
              <p:spPr>
                <a:xfrm>
                  <a:off x="5756150" y="989175"/>
                  <a:ext cx="3675" cy="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" h="151" extrusionOk="0">
                      <a:moveTo>
                        <a:pt x="123" y="1"/>
                      </a:moveTo>
                      <a:cubicBezTo>
                        <a:pt x="108" y="1"/>
                        <a:pt x="40" y="69"/>
                        <a:pt x="21" y="88"/>
                      </a:cubicBezTo>
                      <a:cubicBezTo>
                        <a:pt x="0" y="109"/>
                        <a:pt x="0" y="151"/>
                        <a:pt x="0" y="151"/>
                      </a:cubicBezTo>
                      <a:cubicBezTo>
                        <a:pt x="0" y="151"/>
                        <a:pt x="105" y="88"/>
                        <a:pt x="126" y="88"/>
                      </a:cubicBezTo>
                      <a:cubicBezTo>
                        <a:pt x="147" y="67"/>
                        <a:pt x="126" y="46"/>
                        <a:pt x="126" y="4"/>
                      </a:cubicBezTo>
                      <a:cubicBezTo>
                        <a:pt x="126" y="2"/>
                        <a:pt x="125" y="1"/>
                        <a:pt x="12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0" name="Google Shape;2740;p51"/>
                <p:cNvSpPr/>
                <p:nvPr/>
              </p:nvSpPr>
              <p:spPr>
                <a:xfrm>
                  <a:off x="1776475" y="1059900"/>
                  <a:ext cx="4200" cy="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" h="150" extrusionOk="0">
                      <a:moveTo>
                        <a:pt x="168" y="0"/>
                      </a:moveTo>
                      <a:cubicBezTo>
                        <a:pt x="168" y="0"/>
                        <a:pt x="63" y="63"/>
                        <a:pt x="21" y="63"/>
                      </a:cubicBezTo>
                      <a:cubicBezTo>
                        <a:pt x="0" y="84"/>
                        <a:pt x="21" y="146"/>
                        <a:pt x="21" y="146"/>
                      </a:cubicBezTo>
                      <a:cubicBezTo>
                        <a:pt x="21" y="149"/>
                        <a:pt x="22" y="150"/>
                        <a:pt x="24" y="150"/>
                      </a:cubicBezTo>
                      <a:cubicBezTo>
                        <a:pt x="39" y="150"/>
                        <a:pt x="107" y="81"/>
                        <a:pt x="126" y="63"/>
                      </a:cubicBezTo>
                      <a:cubicBezTo>
                        <a:pt x="168" y="42"/>
                        <a:pt x="168" y="0"/>
                        <a:pt x="16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1" name="Google Shape;2741;p51"/>
                <p:cNvSpPr/>
                <p:nvPr/>
              </p:nvSpPr>
              <p:spPr>
                <a:xfrm>
                  <a:off x="5670350" y="1027450"/>
                  <a:ext cx="2125" cy="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" h="190" extrusionOk="0">
                      <a:moveTo>
                        <a:pt x="43" y="1"/>
                      </a:moveTo>
                      <a:cubicBezTo>
                        <a:pt x="22" y="1"/>
                        <a:pt x="1" y="84"/>
                        <a:pt x="1" y="126"/>
                      </a:cubicBezTo>
                      <a:cubicBezTo>
                        <a:pt x="1" y="147"/>
                        <a:pt x="43" y="189"/>
                        <a:pt x="43" y="189"/>
                      </a:cubicBezTo>
                      <a:cubicBezTo>
                        <a:pt x="85" y="189"/>
                        <a:pt x="85" y="84"/>
                        <a:pt x="85" y="43"/>
                      </a:cubicBezTo>
                      <a:cubicBezTo>
                        <a:pt x="85" y="22"/>
                        <a:pt x="43" y="1"/>
                        <a:pt x="4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2" name="Google Shape;2742;p51"/>
                <p:cNvSpPr/>
                <p:nvPr/>
              </p:nvSpPr>
              <p:spPr>
                <a:xfrm>
                  <a:off x="1844475" y="1086050"/>
                  <a:ext cx="2125" cy="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" h="189" extrusionOk="0">
                      <a:moveTo>
                        <a:pt x="63" y="0"/>
                      </a:moveTo>
                      <a:cubicBezTo>
                        <a:pt x="63" y="0"/>
                        <a:pt x="21" y="105"/>
                        <a:pt x="1" y="126"/>
                      </a:cubicBezTo>
                      <a:cubicBezTo>
                        <a:pt x="1" y="168"/>
                        <a:pt x="63" y="188"/>
                        <a:pt x="63" y="188"/>
                      </a:cubicBezTo>
                      <a:cubicBezTo>
                        <a:pt x="84" y="188"/>
                        <a:pt x="84" y="84"/>
                        <a:pt x="84" y="63"/>
                      </a:cubicBezTo>
                      <a:cubicBezTo>
                        <a:pt x="84" y="21"/>
                        <a:pt x="63" y="0"/>
                        <a:pt x="6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3" name="Google Shape;2743;p51"/>
                <p:cNvSpPr/>
                <p:nvPr/>
              </p:nvSpPr>
              <p:spPr>
                <a:xfrm>
                  <a:off x="1777000" y="1088125"/>
                  <a:ext cx="2125" cy="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" h="190" extrusionOk="0">
                      <a:moveTo>
                        <a:pt x="63" y="1"/>
                      </a:moveTo>
                      <a:cubicBezTo>
                        <a:pt x="63" y="1"/>
                        <a:pt x="42" y="85"/>
                        <a:pt x="0" y="126"/>
                      </a:cubicBezTo>
                      <a:cubicBezTo>
                        <a:pt x="0" y="168"/>
                        <a:pt x="63" y="189"/>
                        <a:pt x="63" y="189"/>
                      </a:cubicBezTo>
                      <a:cubicBezTo>
                        <a:pt x="84" y="189"/>
                        <a:pt x="84" y="85"/>
                        <a:pt x="84" y="43"/>
                      </a:cubicBezTo>
                      <a:cubicBezTo>
                        <a:pt x="84" y="22"/>
                        <a:pt x="63" y="1"/>
                        <a:pt x="6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744" name="Google Shape;2744;p51"/>
              <p:cNvSpPr/>
              <p:nvPr/>
            </p:nvSpPr>
            <p:spPr>
              <a:xfrm rot="-10698275">
                <a:off x="-1418292" y="4023616"/>
                <a:ext cx="4349492" cy="611324"/>
              </a:xfrm>
              <a:custGeom>
                <a:avLst/>
                <a:gdLst/>
                <a:ahLst/>
                <a:cxnLst/>
                <a:rect l="l" t="t" r="r" b="b"/>
                <a:pathLst>
                  <a:path w="162892" h="16621" extrusionOk="0">
                    <a:moveTo>
                      <a:pt x="145127" y="1055"/>
                    </a:moveTo>
                    <a:cubicBezTo>
                      <a:pt x="145303" y="1055"/>
                      <a:pt x="145480" y="1111"/>
                      <a:pt x="145650" y="1179"/>
                    </a:cubicBezTo>
                    <a:cubicBezTo>
                      <a:pt x="145336" y="1179"/>
                      <a:pt x="145002" y="1200"/>
                      <a:pt x="144688" y="1200"/>
                    </a:cubicBezTo>
                    <a:cubicBezTo>
                      <a:pt x="144831" y="1095"/>
                      <a:pt x="144979" y="1055"/>
                      <a:pt x="145127" y="1055"/>
                    </a:cubicBezTo>
                    <a:close/>
                    <a:moveTo>
                      <a:pt x="151556" y="1092"/>
                    </a:moveTo>
                    <a:cubicBezTo>
                      <a:pt x="151626" y="1092"/>
                      <a:pt x="151676" y="1161"/>
                      <a:pt x="151676" y="1179"/>
                    </a:cubicBezTo>
                    <a:cubicBezTo>
                      <a:pt x="151676" y="1200"/>
                      <a:pt x="151613" y="1242"/>
                      <a:pt x="151572" y="1242"/>
                    </a:cubicBezTo>
                    <a:cubicBezTo>
                      <a:pt x="151509" y="1242"/>
                      <a:pt x="151321" y="1200"/>
                      <a:pt x="151300" y="1179"/>
                    </a:cubicBezTo>
                    <a:cubicBezTo>
                      <a:pt x="151300" y="1158"/>
                      <a:pt x="151488" y="1117"/>
                      <a:pt x="151530" y="1096"/>
                    </a:cubicBezTo>
                    <a:cubicBezTo>
                      <a:pt x="151539" y="1093"/>
                      <a:pt x="151548" y="1092"/>
                      <a:pt x="151556" y="1092"/>
                    </a:cubicBezTo>
                    <a:close/>
                    <a:moveTo>
                      <a:pt x="153915" y="1200"/>
                    </a:moveTo>
                    <a:cubicBezTo>
                      <a:pt x="153915" y="1200"/>
                      <a:pt x="153936" y="1305"/>
                      <a:pt x="153936" y="1347"/>
                    </a:cubicBezTo>
                    <a:cubicBezTo>
                      <a:pt x="153936" y="1368"/>
                      <a:pt x="153894" y="1389"/>
                      <a:pt x="153894" y="1389"/>
                    </a:cubicBezTo>
                    <a:cubicBezTo>
                      <a:pt x="153873" y="1389"/>
                      <a:pt x="153873" y="1368"/>
                      <a:pt x="153873" y="1347"/>
                    </a:cubicBezTo>
                    <a:cubicBezTo>
                      <a:pt x="153873" y="1305"/>
                      <a:pt x="153894" y="1242"/>
                      <a:pt x="153915" y="1200"/>
                    </a:cubicBezTo>
                    <a:close/>
                    <a:moveTo>
                      <a:pt x="139603" y="1389"/>
                    </a:moveTo>
                    <a:cubicBezTo>
                      <a:pt x="139666" y="1389"/>
                      <a:pt x="139687" y="1451"/>
                      <a:pt x="139687" y="1451"/>
                    </a:cubicBezTo>
                    <a:cubicBezTo>
                      <a:pt x="139687" y="1472"/>
                      <a:pt x="139645" y="1472"/>
                      <a:pt x="139603" y="1472"/>
                    </a:cubicBezTo>
                    <a:cubicBezTo>
                      <a:pt x="139561" y="1472"/>
                      <a:pt x="139478" y="1451"/>
                      <a:pt x="139478" y="1409"/>
                    </a:cubicBezTo>
                    <a:cubicBezTo>
                      <a:pt x="139478" y="1389"/>
                      <a:pt x="139582" y="1389"/>
                      <a:pt x="139603" y="1389"/>
                    </a:cubicBezTo>
                    <a:close/>
                    <a:moveTo>
                      <a:pt x="154564" y="1409"/>
                    </a:moveTo>
                    <a:cubicBezTo>
                      <a:pt x="154626" y="1409"/>
                      <a:pt x="154815" y="1472"/>
                      <a:pt x="154815" y="1472"/>
                    </a:cubicBezTo>
                    <a:cubicBezTo>
                      <a:pt x="154815" y="1472"/>
                      <a:pt x="154647" y="1514"/>
                      <a:pt x="154606" y="1556"/>
                    </a:cubicBezTo>
                    <a:cubicBezTo>
                      <a:pt x="154599" y="1558"/>
                      <a:pt x="154592" y="1559"/>
                      <a:pt x="154584" y="1559"/>
                    </a:cubicBezTo>
                    <a:cubicBezTo>
                      <a:pt x="154525" y="1559"/>
                      <a:pt x="154459" y="1491"/>
                      <a:pt x="154459" y="1472"/>
                    </a:cubicBezTo>
                    <a:cubicBezTo>
                      <a:pt x="154459" y="1451"/>
                      <a:pt x="154522" y="1409"/>
                      <a:pt x="154564" y="1409"/>
                    </a:cubicBezTo>
                    <a:close/>
                    <a:moveTo>
                      <a:pt x="155401" y="1598"/>
                    </a:moveTo>
                    <a:cubicBezTo>
                      <a:pt x="155463" y="1598"/>
                      <a:pt x="155673" y="1661"/>
                      <a:pt x="155694" y="1661"/>
                    </a:cubicBezTo>
                    <a:cubicBezTo>
                      <a:pt x="155694" y="1661"/>
                      <a:pt x="155484" y="1681"/>
                      <a:pt x="155401" y="1681"/>
                    </a:cubicBezTo>
                    <a:cubicBezTo>
                      <a:pt x="155338" y="1681"/>
                      <a:pt x="155275" y="1640"/>
                      <a:pt x="155275" y="1619"/>
                    </a:cubicBezTo>
                    <a:cubicBezTo>
                      <a:pt x="155275" y="1619"/>
                      <a:pt x="155338" y="1598"/>
                      <a:pt x="155401" y="1598"/>
                    </a:cubicBezTo>
                    <a:close/>
                    <a:moveTo>
                      <a:pt x="156171" y="1754"/>
                    </a:moveTo>
                    <a:cubicBezTo>
                      <a:pt x="156225" y="1754"/>
                      <a:pt x="156279" y="1811"/>
                      <a:pt x="156279" y="1828"/>
                    </a:cubicBezTo>
                    <a:cubicBezTo>
                      <a:pt x="156279" y="1870"/>
                      <a:pt x="156217" y="1891"/>
                      <a:pt x="156175" y="1891"/>
                    </a:cubicBezTo>
                    <a:cubicBezTo>
                      <a:pt x="156091" y="1891"/>
                      <a:pt x="155903" y="1870"/>
                      <a:pt x="155924" y="1828"/>
                    </a:cubicBezTo>
                    <a:cubicBezTo>
                      <a:pt x="155924" y="1828"/>
                      <a:pt x="156091" y="1786"/>
                      <a:pt x="156133" y="1765"/>
                    </a:cubicBezTo>
                    <a:cubicBezTo>
                      <a:pt x="156145" y="1757"/>
                      <a:pt x="156158" y="1754"/>
                      <a:pt x="156171" y="1754"/>
                    </a:cubicBezTo>
                    <a:close/>
                    <a:moveTo>
                      <a:pt x="136109" y="1828"/>
                    </a:moveTo>
                    <a:cubicBezTo>
                      <a:pt x="136151" y="1828"/>
                      <a:pt x="136339" y="1870"/>
                      <a:pt x="136339" y="1891"/>
                    </a:cubicBezTo>
                    <a:cubicBezTo>
                      <a:pt x="136339" y="1891"/>
                      <a:pt x="136193" y="1933"/>
                      <a:pt x="136130" y="1974"/>
                    </a:cubicBezTo>
                    <a:cubicBezTo>
                      <a:pt x="136125" y="1977"/>
                      <a:pt x="136120" y="1978"/>
                      <a:pt x="136115" y="1978"/>
                    </a:cubicBezTo>
                    <a:cubicBezTo>
                      <a:pt x="136071" y="1978"/>
                      <a:pt x="136004" y="1909"/>
                      <a:pt x="136004" y="1891"/>
                    </a:cubicBezTo>
                    <a:cubicBezTo>
                      <a:pt x="136004" y="1870"/>
                      <a:pt x="136046" y="1828"/>
                      <a:pt x="136109" y="1828"/>
                    </a:cubicBezTo>
                    <a:close/>
                    <a:moveTo>
                      <a:pt x="142533" y="1870"/>
                    </a:moveTo>
                    <a:cubicBezTo>
                      <a:pt x="142595" y="1870"/>
                      <a:pt x="142784" y="1912"/>
                      <a:pt x="142784" y="1912"/>
                    </a:cubicBezTo>
                    <a:cubicBezTo>
                      <a:pt x="142784" y="1912"/>
                      <a:pt x="142616" y="1974"/>
                      <a:pt x="142574" y="1995"/>
                    </a:cubicBezTo>
                    <a:cubicBezTo>
                      <a:pt x="142568" y="1998"/>
                      <a:pt x="142560" y="1999"/>
                      <a:pt x="142553" y="1999"/>
                    </a:cubicBezTo>
                    <a:cubicBezTo>
                      <a:pt x="142494" y="1999"/>
                      <a:pt x="142428" y="1930"/>
                      <a:pt x="142428" y="1912"/>
                    </a:cubicBezTo>
                    <a:cubicBezTo>
                      <a:pt x="142428" y="1891"/>
                      <a:pt x="142491" y="1870"/>
                      <a:pt x="142533" y="1870"/>
                    </a:cubicBezTo>
                    <a:close/>
                    <a:moveTo>
                      <a:pt x="141405" y="1892"/>
                    </a:moveTo>
                    <a:cubicBezTo>
                      <a:pt x="141583" y="1892"/>
                      <a:pt x="141765" y="1948"/>
                      <a:pt x="141947" y="2016"/>
                    </a:cubicBezTo>
                    <a:cubicBezTo>
                      <a:pt x="141633" y="2016"/>
                      <a:pt x="141277" y="2016"/>
                      <a:pt x="140963" y="2037"/>
                    </a:cubicBezTo>
                    <a:cubicBezTo>
                      <a:pt x="141107" y="1932"/>
                      <a:pt x="141255" y="1892"/>
                      <a:pt x="141405" y="1892"/>
                    </a:cubicBezTo>
                    <a:close/>
                    <a:moveTo>
                      <a:pt x="145211" y="1661"/>
                    </a:moveTo>
                    <a:lnTo>
                      <a:pt x="145859" y="1891"/>
                    </a:lnTo>
                    <a:lnTo>
                      <a:pt x="146278" y="2079"/>
                    </a:lnTo>
                    <a:cubicBezTo>
                      <a:pt x="146509" y="2054"/>
                      <a:pt x="146652" y="2043"/>
                      <a:pt x="146704" y="2043"/>
                    </a:cubicBezTo>
                    <a:cubicBezTo>
                      <a:pt x="146783" y="2043"/>
                      <a:pt x="146645" y="2070"/>
                      <a:pt x="146278" y="2121"/>
                    </a:cubicBezTo>
                    <a:lnTo>
                      <a:pt x="145190" y="2121"/>
                    </a:lnTo>
                    <a:cubicBezTo>
                      <a:pt x="144583" y="2016"/>
                      <a:pt x="144081" y="1870"/>
                      <a:pt x="144081" y="1828"/>
                    </a:cubicBezTo>
                    <a:cubicBezTo>
                      <a:pt x="144081" y="1807"/>
                      <a:pt x="144583" y="1723"/>
                      <a:pt x="145211" y="1661"/>
                    </a:cubicBezTo>
                    <a:close/>
                    <a:moveTo>
                      <a:pt x="139919" y="1931"/>
                    </a:moveTo>
                    <a:cubicBezTo>
                      <a:pt x="140099" y="1931"/>
                      <a:pt x="140117" y="2164"/>
                      <a:pt x="139939" y="2164"/>
                    </a:cubicBezTo>
                    <a:cubicBezTo>
                      <a:pt x="139932" y="2164"/>
                      <a:pt x="139925" y="2164"/>
                      <a:pt x="139917" y="2163"/>
                    </a:cubicBezTo>
                    <a:cubicBezTo>
                      <a:pt x="139687" y="2142"/>
                      <a:pt x="139499" y="2037"/>
                      <a:pt x="139499" y="2016"/>
                    </a:cubicBezTo>
                    <a:cubicBezTo>
                      <a:pt x="139499" y="1974"/>
                      <a:pt x="139687" y="1933"/>
                      <a:pt x="139896" y="1933"/>
                    </a:cubicBezTo>
                    <a:cubicBezTo>
                      <a:pt x="139904" y="1932"/>
                      <a:pt x="139911" y="1931"/>
                      <a:pt x="139919" y="1931"/>
                    </a:cubicBezTo>
                    <a:close/>
                    <a:moveTo>
                      <a:pt x="43618" y="4749"/>
                    </a:moveTo>
                    <a:cubicBezTo>
                      <a:pt x="45056" y="4749"/>
                      <a:pt x="46054" y="4768"/>
                      <a:pt x="46054" y="4799"/>
                    </a:cubicBezTo>
                    <a:cubicBezTo>
                      <a:pt x="46054" y="4820"/>
                      <a:pt x="44171" y="4862"/>
                      <a:pt x="41890" y="4925"/>
                    </a:cubicBezTo>
                    <a:lnTo>
                      <a:pt x="29922" y="5218"/>
                    </a:lnTo>
                    <a:cubicBezTo>
                      <a:pt x="28771" y="5239"/>
                      <a:pt x="27730" y="5249"/>
                      <a:pt x="26977" y="5249"/>
                    </a:cubicBezTo>
                    <a:cubicBezTo>
                      <a:pt x="26223" y="5249"/>
                      <a:pt x="25758" y="5239"/>
                      <a:pt x="25758" y="5218"/>
                    </a:cubicBezTo>
                    <a:lnTo>
                      <a:pt x="25758" y="5176"/>
                    </a:lnTo>
                    <a:lnTo>
                      <a:pt x="25779" y="5155"/>
                    </a:lnTo>
                    <a:cubicBezTo>
                      <a:pt x="25821" y="5134"/>
                      <a:pt x="27725" y="5071"/>
                      <a:pt x="30005" y="5029"/>
                    </a:cubicBezTo>
                    <a:lnTo>
                      <a:pt x="41890" y="4757"/>
                    </a:lnTo>
                    <a:cubicBezTo>
                      <a:pt x="42507" y="4752"/>
                      <a:pt x="43092" y="4749"/>
                      <a:pt x="43618" y="4749"/>
                    </a:cubicBezTo>
                    <a:close/>
                    <a:moveTo>
                      <a:pt x="156279" y="5699"/>
                    </a:moveTo>
                    <a:cubicBezTo>
                      <a:pt x="156300" y="5699"/>
                      <a:pt x="156405" y="5741"/>
                      <a:pt x="156405" y="5762"/>
                    </a:cubicBezTo>
                    <a:cubicBezTo>
                      <a:pt x="156405" y="5783"/>
                      <a:pt x="156300" y="5783"/>
                      <a:pt x="156279" y="5783"/>
                    </a:cubicBezTo>
                    <a:cubicBezTo>
                      <a:pt x="156217" y="5783"/>
                      <a:pt x="156196" y="5741"/>
                      <a:pt x="156196" y="5741"/>
                    </a:cubicBezTo>
                    <a:cubicBezTo>
                      <a:pt x="156196" y="5699"/>
                      <a:pt x="156238" y="5699"/>
                      <a:pt x="156279" y="5699"/>
                    </a:cubicBezTo>
                    <a:close/>
                    <a:moveTo>
                      <a:pt x="4855" y="5783"/>
                    </a:moveTo>
                    <a:cubicBezTo>
                      <a:pt x="5002" y="5783"/>
                      <a:pt x="5378" y="5803"/>
                      <a:pt x="5378" y="5845"/>
                    </a:cubicBezTo>
                    <a:cubicBezTo>
                      <a:pt x="5378" y="5866"/>
                      <a:pt x="5023" y="5908"/>
                      <a:pt x="4897" y="5908"/>
                    </a:cubicBezTo>
                    <a:cubicBezTo>
                      <a:pt x="4868" y="5916"/>
                      <a:pt x="4841" y="5920"/>
                      <a:pt x="4814" y="5920"/>
                    </a:cubicBezTo>
                    <a:cubicBezTo>
                      <a:pt x="4706" y="5920"/>
                      <a:pt x="4625" y="5862"/>
                      <a:pt x="4625" y="5845"/>
                    </a:cubicBezTo>
                    <a:cubicBezTo>
                      <a:pt x="4604" y="5803"/>
                      <a:pt x="4730" y="5783"/>
                      <a:pt x="4855" y="5783"/>
                    </a:cubicBezTo>
                    <a:close/>
                    <a:moveTo>
                      <a:pt x="153546" y="7035"/>
                    </a:moveTo>
                    <a:cubicBezTo>
                      <a:pt x="153623" y="7035"/>
                      <a:pt x="153706" y="7103"/>
                      <a:pt x="153706" y="7122"/>
                    </a:cubicBezTo>
                    <a:cubicBezTo>
                      <a:pt x="153706" y="7143"/>
                      <a:pt x="153622" y="7163"/>
                      <a:pt x="153517" y="7163"/>
                    </a:cubicBezTo>
                    <a:cubicBezTo>
                      <a:pt x="153413" y="7163"/>
                      <a:pt x="153162" y="7122"/>
                      <a:pt x="153162" y="7122"/>
                    </a:cubicBezTo>
                    <a:cubicBezTo>
                      <a:pt x="153162" y="7122"/>
                      <a:pt x="153413" y="7059"/>
                      <a:pt x="153517" y="7038"/>
                    </a:cubicBezTo>
                    <a:cubicBezTo>
                      <a:pt x="153527" y="7036"/>
                      <a:pt x="153536" y="7035"/>
                      <a:pt x="153546" y="7035"/>
                    </a:cubicBezTo>
                    <a:close/>
                    <a:moveTo>
                      <a:pt x="4813" y="7268"/>
                    </a:moveTo>
                    <a:cubicBezTo>
                      <a:pt x="5127" y="7268"/>
                      <a:pt x="5420" y="7310"/>
                      <a:pt x="5420" y="7331"/>
                    </a:cubicBezTo>
                    <a:cubicBezTo>
                      <a:pt x="5441" y="7352"/>
                      <a:pt x="5148" y="7415"/>
                      <a:pt x="4834" y="7456"/>
                    </a:cubicBezTo>
                    <a:cubicBezTo>
                      <a:pt x="4733" y="7475"/>
                      <a:pt x="4579" y="7483"/>
                      <a:pt x="4414" y="7483"/>
                    </a:cubicBezTo>
                    <a:cubicBezTo>
                      <a:pt x="4036" y="7483"/>
                      <a:pt x="3600" y="7444"/>
                      <a:pt x="3600" y="7415"/>
                    </a:cubicBezTo>
                    <a:cubicBezTo>
                      <a:pt x="3600" y="7352"/>
                      <a:pt x="4500" y="7268"/>
                      <a:pt x="4813" y="7268"/>
                    </a:cubicBezTo>
                    <a:close/>
                    <a:moveTo>
                      <a:pt x="2972" y="7666"/>
                    </a:moveTo>
                    <a:cubicBezTo>
                      <a:pt x="3077" y="7666"/>
                      <a:pt x="3349" y="7728"/>
                      <a:pt x="3349" y="7728"/>
                    </a:cubicBezTo>
                    <a:cubicBezTo>
                      <a:pt x="3349" y="7728"/>
                      <a:pt x="3077" y="7770"/>
                      <a:pt x="2972" y="7791"/>
                    </a:cubicBezTo>
                    <a:cubicBezTo>
                      <a:pt x="2952" y="7799"/>
                      <a:pt x="2933" y="7803"/>
                      <a:pt x="2916" y="7803"/>
                    </a:cubicBezTo>
                    <a:cubicBezTo>
                      <a:pt x="2845" y="7803"/>
                      <a:pt x="2805" y="7745"/>
                      <a:pt x="2805" y="7728"/>
                    </a:cubicBezTo>
                    <a:cubicBezTo>
                      <a:pt x="2805" y="7687"/>
                      <a:pt x="2867" y="7666"/>
                      <a:pt x="2972" y="7666"/>
                    </a:cubicBezTo>
                    <a:close/>
                    <a:moveTo>
                      <a:pt x="3139" y="8461"/>
                    </a:moveTo>
                    <a:cubicBezTo>
                      <a:pt x="3286" y="8461"/>
                      <a:pt x="3432" y="8482"/>
                      <a:pt x="3432" y="8503"/>
                    </a:cubicBezTo>
                    <a:cubicBezTo>
                      <a:pt x="3432" y="8503"/>
                      <a:pt x="3286" y="8524"/>
                      <a:pt x="3139" y="8524"/>
                    </a:cubicBezTo>
                    <a:cubicBezTo>
                      <a:pt x="2972" y="8524"/>
                      <a:pt x="2595" y="8503"/>
                      <a:pt x="2595" y="8503"/>
                    </a:cubicBezTo>
                    <a:cubicBezTo>
                      <a:pt x="2595" y="8482"/>
                      <a:pt x="2972" y="8461"/>
                      <a:pt x="3139" y="8461"/>
                    </a:cubicBezTo>
                    <a:close/>
                    <a:moveTo>
                      <a:pt x="4714" y="8517"/>
                    </a:moveTo>
                    <a:cubicBezTo>
                      <a:pt x="4832" y="8517"/>
                      <a:pt x="4933" y="8530"/>
                      <a:pt x="4960" y="8565"/>
                    </a:cubicBezTo>
                    <a:cubicBezTo>
                      <a:pt x="5014" y="8601"/>
                      <a:pt x="4697" y="8745"/>
                      <a:pt x="4487" y="8745"/>
                    </a:cubicBezTo>
                    <a:cubicBezTo>
                      <a:pt x="4453" y="8745"/>
                      <a:pt x="4421" y="8742"/>
                      <a:pt x="4395" y="8733"/>
                    </a:cubicBezTo>
                    <a:cubicBezTo>
                      <a:pt x="4207" y="8670"/>
                      <a:pt x="4165" y="8607"/>
                      <a:pt x="4290" y="8565"/>
                    </a:cubicBezTo>
                    <a:cubicBezTo>
                      <a:pt x="4363" y="8541"/>
                      <a:pt x="4554" y="8517"/>
                      <a:pt x="4714" y="8517"/>
                    </a:cubicBezTo>
                    <a:close/>
                    <a:moveTo>
                      <a:pt x="157472" y="9005"/>
                    </a:moveTo>
                    <a:cubicBezTo>
                      <a:pt x="157514" y="9005"/>
                      <a:pt x="157556" y="9047"/>
                      <a:pt x="157556" y="9047"/>
                    </a:cubicBezTo>
                    <a:cubicBezTo>
                      <a:pt x="157556" y="9088"/>
                      <a:pt x="157493" y="9088"/>
                      <a:pt x="157472" y="9088"/>
                    </a:cubicBezTo>
                    <a:cubicBezTo>
                      <a:pt x="157466" y="9091"/>
                      <a:pt x="157459" y="9093"/>
                      <a:pt x="157451" y="9093"/>
                    </a:cubicBezTo>
                    <a:cubicBezTo>
                      <a:pt x="157403" y="9093"/>
                      <a:pt x="157329" y="9044"/>
                      <a:pt x="157347" y="9026"/>
                    </a:cubicBezTo>
                    <a:cubicBezTo>
                      <a:pt x="157347" y="9005"/>
                      <a:pt x="157451" y="9005"/>
                      <a:pt x="157472" y="9005"/>
                    </a:cubicBezTo>
                    <a:close/>
                    <a:moveTo>
                      <a:pt x="4109" y="10613"/>
                    </a:moveTo>
                    <a:cubicBezTo>
                      <a:pt x="4186" y="10613"/>
                      <a:pt x="4269" y="10681"/>
                      <a:pt x="4269" y="10700"/>
                    </a:cubicBezTo>
                    <a:cubicBezTo>
                      <a:pt x="4269" y="10720"/>
                      <a:pt x="4186" y="10762"/>
                      <a:pt x="4081" y="10762"/>
                    </a:cubicBezTo>
                    <a:cubicBezTo>
                      <a:pt x="3976" y="10762"/>
                      <a:pt x="3704" y="10720"/>
                      <a:pt x="3704" y="10700"/>
                    </a:cubicBezTo>
                    <a:cubicBezTo>
                      <a:pt x="3704" y="10700"/>
                      <a:pt x="3976" y="10658"/>
                      <a:pt x="4081" y="10616"/>
                    </a:cubicBezTo>
                    <a:cubicBezTo>
                      <a:pt x="4090" y="10614"/>
                      <a:pt x="4100" y="10613"/>
                      <a:pt x="4109" y="10613"/>
                    </a:cubicBezTo>
                    <a:close/>
                    <a:moveTo>
                      <a:pt x="4625" y="10595"/>
                    </a:moveTo>
                    <a:cubicBezTo>
                      <a:pt x="4625" y="10595"/>
                      <a:pt x="4646" y="10700"/>
                      <a:pt x="4646" y="10720"/>
                    </a:cubicBezTo>
                    <a:cubicBezTo>
                      <a:pt x="4646" y="10762"/>
                      <a:pt x="4604" y="10783"/>
                      <a:pt x="4604" y="10783"/>
                    </a:cubicBezTo>
                    <a:cubicBezTo>
                      <a:pt x="4583" y="10783"/>
                      <a:pt x="4583" y="10762"/>
                      <a:pt x="4583" y="10720"/>
                    </a:cubicBezTo>
                    <a:cubicBezTo>
                      <a:pt x="4583" y="10679"/>
                      <a:pt x="4604" y="10595"/>
                      <a:pt x="4625" y="10595"/>
                    </a:cubicBezTo>
                    <a:close/>
                    <a:moveTo>
                      <a:pt x="145969" y="10750"/>
                    </a:moveTo>
                    <a:cubicBezTo>
                      <a:pt x="146125" y="10750"/>
                      <a:pt x="146112" y="10813"/>
                      <a:pt x="146069" y="11013"/>
                    </a:cubicBezTo>
                    <a:cubicBezTo>
                      <a:pt x="145964" y="10972"/>
                      <a:pt x="145839" y="10909"/>
                      <a:pt x="145629" y="10783"/>
                    </a:cubicBezTo>
                    <a:cubicBezTo>
                      <a:pt x="145788" y="10763"/>
                      <a:pt x="145897" y="10750"/>
                      <a:pt x="145969" y="10750"/>
                    </a:cubicBezTo>
                    <a:close/>
                    <a:moveTo>
                      <a:pt x="144701" y="11531"/>
                    </a:moveTo>
                    <a:cubicBezTo>
                      <a:pt x="144793" y="11531"/>
                      <a:pt x="144922" y="11565"/>
                      <a:pt x="144939" y="11599"/>
                    </a:cubicBezTo>
                    <a:cubicBezTo>
                      <a:pt x="144939" y="11599"/>
                      <a:pt x="144730" y="11620"/>
                      <a:pt x="144646" y="11620"/>
                    </a:cubicBezTo>
                    <a:cubicBezTo>
                      <a:pt x="144583" y="11620"/>
                      <a:pt x="144520" y="11578"/>
                      <a:pt x="144520" y="11557"/>
                    </a:cubicBezTo>
                    <a:cubicBezTo>
                      <a:pt x="144520" y="11557"/>
                      <a:pt x="144583" y="11537"/>
                      <a:pt x="144646" y="11537"/>
                    </a:cubicBezTo>
                    <a:cubicBezTo>
                      <a:pt x="144661" y="11533"/>
                      <a:pt x="144680" y="11531"/>
                      <a:pt x="144701" y="11531"/>
                    </a:cubicBezTo>
                    <a:close/>
                    <a:moveTo>
                      <a:pt x="94994" y="12980"/>
                    </a:moveTo>
                    <a:cubicBezTo>
                      <a:pt x="95015" y="12980"/>
                      <a:pt x="95120" y="13001"/>
                      <a:pt x="95120" y="13022"/>
                    </a:cubicBezTo>
                    <a:cubicBezTo>
                      <a:pt x="95120" y="13064"/>
                      <a:pt x="95015" y="13064"/>
                      <a:pt x="94994" y="13064"/>
                    </a:cubicBezTo>
                    <a:cubicBezTo>
                      <a:pt x="94931" y="13064"/>
                      <a:pt x="94910" y="13001"/>
                      <a:pt x="94910" y="13001"/>
                    </a:cubicBezTo>
                    <a:cubicBezTo>
                      <a:pt x="94910" y="12980"/>
                      <a:pt x="94952" y="12980"/>
                      <a:pt x="94994" y="12980"/>
                    </a:cubicBezTo>
                    <a:close/>
                    <a:moveTo>
                      <a:pt x="78611" y="12897"/>
                    </a:moveTo>
                    <a:cubicBezTo>
                      <a:pt x="78611" y="12897"/>
                      <a:pt x="78653" y="13001"/>
                      <a:pt x="78653" y="13022"/>
                    </a:cubicBezTo>
                    <a:cubicBezTo>
                      <a:pt x="78653" y="13064"/>
                      <a:pt x="78590" y="13085"/>
                      <a:pt x="78590" y="13085"/>
                    </a:cubicBezTo>
                    <a:cubicBezTo>
                      <a:pt x="78569" y="13085"/>
                      <a:pt x="78569" y="13064"/>
                      <a:pt x="78569" y="13022"/>
                    </a:cubicBezTo>
                    <a:cubicBezTo>
                      <a:pt x="78569" y="13001"/>
                      <a:pt x="78611" y="12897"/>
                      <a:pt x="78611" y="12897"/>
                    </a:cubicBezTo>
                    <a:close/>
                    <a:moveTo>
                      <a:pt x="91877" y="13064"/>
                    </a:moveTo>
                    <a:cubicBezTo>
                      <a:pt x="91897" y="13064"/>
                      <a:pt x="92002" y="13085"/>
                      <a:pt x="92002" y="13106"/>
                    </a:cubicBezTo>
                    <a:cubicBezTo>
                      <a:pt x="92002" y="13127"/>
                      <a:pt x="91897" y="13127"/>
                      <a:pt x="91877" y="13127"/>
                    </a:cubicBezTo>
                    <a:cubicBezTo>
                      <a:pt x="91835" y="13127"/>
                      <a:pt x="91793" y="13106"/>
                      <a:pt x="91793" y="13085"/>
                    </a:cubicBezTo>
                    <a:cubicBezTo>
                      <a:pt x="91793" y="13064"/>
                      <a:pt x="91856" y="13064"/>
                      <a:pt x="91877" y="13064"/>
                    </a:cubicBezTo>
                    <a:close/>
                    <a:moveTo>
                      <a:pt x="92772" y="12967"/>
                    </a:moveTo>
                    <a:cubicBezTo>
                      <a:pt x="92997" y="12967"/>
                      <a:pt x="93224" y="13092"/>
                      <a:pt x="93425" y="13106"/>
                    </a:cubicBezTo>
                    <a:cubicBezTo>
                      <a:pt x="93111" y="13106"/>
                      <a:pt x="92797" y="13127"/>
                      <a:pt x="92400" y="13127"/>
                    </a:cubicBezTo>
                    <a:cubicBezTo>
                      <a:pt x="92520" y="13007"/>
                      <a:pt x="92645" y="12967"/>
                      <a:pt x="92772" y="12967"/>
                    </a:cubicBezTo>
                    <a:close/>
                    <a:moveTo>
                      <a:pt x="90893" y="13001"/>
                    </a:moveTo>
                    <a:cubicBezTo>
                      <a:pt x="90893" y="13001"/>
                      <a:pt x="90914" y="13106"/>
                      <a:pt x="90914" y="13127"/>
                    </a:cubicBezTo>
                    <a:cubicBezTo>
                      <a:pt x="90914" y="13148"/>
                      <a:pt x="90851" y="13189"/>
                      <a:pt x="90851" y="13189"/>
                    </a:cubicBezTo>
                    <a:cubicBezTo>
                      <a:pt x="90830" y="13189"/>
                      <a:pt x="90830" y="13148"/>
                      <a:pt x="90830" y="13127"/>
                    </a:cubicBezTo>
                    <a:cubicBezTo>
                      <a:pt x="90830" y="13106"/>
                      <a:pt x="90851" y="13001"/>
                      <a:pt x="90893" y="13001"/>
                    </a:cubicBezTo>
                    <a:close/>
                    <a:moveTo>
                      <a:pt x="141649" y="13053"/>
                    </a:moveTo>
                    <a:cubicBezTo>
                      <a:pt x="141983" y="13053"/>
                      <a:pt x="142313" y="13095"/>
                      <a:pt x="142637" y="13148"/>
                    </a:cubicBezTo>
                    <a:cubicBezTo>
                      <a:pt x="141989" y="13189"/>
                      <a:pt x="141319" y="13189"/>
                      <a:pt x="140629" y="13210"/>
                    </a:cubicBezTo>
                    <a:cubicBezTo>
                      <a:pt x="140974" y="13095"/>
                      <a:pt x="141314" y="13053"/>
                      <a:pt x="141649" y="13053"/>
                    </a:cubicBezTo>
                    <a:close/>
                    <a:moveTo>
                      <a:pt x="86489" y="13098"/>
                    </a:moveTo>
                    <a:cubicBezTo>
                      <a:pt x="87139" y="13098"/>
                      <a:pt x="87827" y="13133"/>
                      <a:pt x="88445" y="13210"/>
                    </a:cubicBezTo>
                    <a:cubicBezTo>
                      <a:pt x="87085" y="13231"/>
                      <a:pt x="85725" y="13273"/>
                      <a:pt x="84239" y="13294"/>
                    </a:cubicBezTo>
                    <a:cubicBezTo>
                      <a:pt x="84696" y="13171"/>
                      <a:pt x="85553" y="13098"/>
                      <a:pt x="86489" y="13098"/>
                    </a:cubicBezTo>
                    <a:close/>
                    <a:moveTo>
                      <a:pt x="81080" y="13273"/>
                    </a:moveTo>
                    <a:cubicBezTo>
                      <a:pt x="81226" y="13273"/>
                      <a:pt x="81603" y="13294"/>
                      <a:pt x="81603" y="13315"/>
                    </a:cubicBezTo>
                    <a:cubicBezTo>
                      <a:pt x="81603" y="13336"/>
                      <a:pt x="81226" y="13399"/>
                      <a:pt x="81101" y="13399"/>
                    </a:cubicBezTo>
                    <a:cubicBezTo>
                      <a:pt x="81087" y="13401"/>
                      <a:pt x="81073" y="13402"/>
                      <a:pt x="81060" y="13402"/>
                    </a:cubicBezTo>
                    <a:cubicBezTo>
                      <a:pt x="80949" y="13402"/>
                      <a:pt x="80850" y="13334"/>
                      <a:pt x="80850" y="13315"/>
                    </a:cubicBezTo>
                    <a:cubicBezTo>
                      <a:pt x="80808" y="13294"/>
                      <a:pt x="80954" y="13273"/>
                      <a:pt x="81080" y="13273"/>
                    </a:cubicBezTo>
                    <a:close/>
                    <a:moveTo>
                      <a:pt x="83732" y="13175"/>
                    </a:moveTo>
                    <a:cubicBezTo>
                      <a:pt x="83936" y="13175"/>
                      <a:pt x="84093" y="13215"/>
                      <a:pt x="84093" y="13231"/>
                    </a:cubicBezTo>
                    <a:cubicBezTo>
                      <a:pt x="84093" y="13273"/>
                      <a:pt x="83905" y="13315"/>
                      <a:pt x="83674" y="13378"/>
                    </a:cubicBezTo>
                    <a:cubicBezTo>
                      <a:pt x="83471" y="13395"/>
                      <a:pt x="82926" y="13425"/>
                      <a:pt x="82692" y="13425"/>
                    </a:cubicBezTo>
                    <a:cubicBezTo>
                      <a:pt x="82636" y="13425"/>
                      <a:pt x="82598" y="13424"/>
                      <a:pt x="82586" y="13420"/>
                    </a:cubicBezTo>
                    <a:cubicBezTo>
                      <a:pt x="82545" y="13378"/>
                      <a:pt x="82482" y="13294"/>
                      <a:pt x="82482" y="13294"/>
                    </a:cubicBezTo>
                    <a:cubicBezTo>
                      <a:pt x="82482" y="13273"/>
                      <a:pt x="83256" y="13210"/>
                      <a:pt x="83528" y="13189"/>
                    </a:cubicBezTo>
                    <a:cubicBezTo>
                      <a:pt x="83598" y="13179"/>
                      <a:pt x="83668" y="13175"/>
                      <a:pt x="83732" y="13175"/>
                    </a:cubicBezTo>
                    <a:close/>
                    <a:moveTo>
                      <a:pt x="76147" y="13573"/>
                    </a:moveTo>
                    <a:cubicBezTo>
                      <a:pt x="76279" y="13573"/>
                      <a:pt x="76456" y="13608"/>
                      <a:pt x="76456" y="13608"/>
                    </a:cubicBezTo>
                    <a:cubicBezTo>
                      <a:pt x="76456" y="13629"/>
                      <a:pt x="76121" y="13650"/>
                      <a:pt x="76037" y="13650"/>
                    </a:cubicBezTo>
                    <a:cubicBezTo>
                      <a:pt x="75912" y="13650"/>
                      <a:pt x="75828" y="13629"/>
                      <a:pt x="75828" y="13608"/>
                    </a:cubicBezTo>
                    <a:cubicBezTo>
                      <a:pt x="75828" y="13608"/>
                      <a:pt x="75933" y="13587"/>
                      <a:pt x="76037" y="13587"/>
                    </a:cubicBezTo>
                    <a:cubicBezTo>
                      <a:pt x="76064" y="13577"/>
                      <a:pt x="76103" y="13573"/>
                      <a:pt x="76147" y="13573"/>
                    </a:cubicBezTo>
                    <a:close/>
                    <a:moveTo>
                      <a:pt x="84774" y="13833"/>
                    </a:moveTo>
                    <a:cubicBezTo>
                      <a:pt x="84797" y="13833"/>
                      <a:pt x="84814" y="13835"/>
                      <a:pt x="84825" y="13838"/>
                    </a:cubicBezTo>
                    <a:cubicBezTo>
                      <a:pt x="84835" y="13853"/>
                      <a:pt x="84638" y="13877"/>
                      <a:pt x="84312" y="13904"/>
                    </a:cubicBezTo>
                    <a:lnTo>
                      <a:pt x="84312" y="13904"/>
                    </a:lnTo>
                    <a:cubicBezTo>
                      <a:pt x="84510" y="13859"/>
                      <a:pt x="84684" y="13833"/>
                      <a:pt x="84774" y="13833"/>
                    </a:cubicBezTo>
                    <a:close/>
                    <a:moveTo>
                      <a:pt x="86520" y="13650"/>
                    </a:moveTo>
                    <a:cubicBezTo>
                      <a:pt x="86667" y="13650"/>
                      <a:pt x="86813" y="13671"/>
                      <a:pt x="86813" y="13713"/>
                    </a:cubicBezTo>
                    <a:cubicBezTo>
                      <a:pt x="86813" y="13733"/>
                      <a:pt x="86562" y="13859"/>
                      <a:pt x="86457" y="13922"/>
                    </a:cubicBezTo>
                    <a:cubicBezTo>
                      <a:pt x="86405" y="13943"/>
                      <a:pt x="86353" y="13953"/>
                      <a:pt x="86311" y="13953"/>
                    </a:cubicBezTo>
                    <a:cubicBezTo>
                      <a:pt x="86269" y="13953"/>
                      <a:pt x="86238" y="13943"/>
                      <a:pt x="86227" y="13922"/>
                    </a:cubicBezTo>
                    <a:cubicBezTo>
                      <a:pt x="86206" y="13901"/>
                      <a:pt x="86395" y="13671"/>
                      <a:pt x="86520" y="13650"/>
                    </a:cubicBezTo>
                    <a:close/>
                    <a:moveTo>
                      <a:pt x="69073" y="13375"/>
                    </a:moveTo>
                    <a:cubicBezTo>
                      <a:pt x="69484" y="13375"/>
                      <a:pt x="69822" y="13388"/>
                      <a:pt x="69970" y="13420"/>
                    </a:cubicBezTo>
                    <a:cubicBezTo>
                      <a:pt x="70430" y="13503"/>
                      <a:pt x="70137" y="13754"/>
                      <a:pt x="69886" y="13838"/>
                    </a:cubicBezTo>
                    <a:cubicBezTo>
                      <a:pt x="69759" y="13877"/>
                      <a:pt x="69637" y="13893"/>
                      <a:pt x="69537" y="13893"/>
                    </a:cubicBezTo>
                    <a:cubicBezTo>
                      <a:pt x="69421" y="13893"/>
                      <a:pt x="69334" y="13872"/>
                      <a:pt x="69300" y="13838"/>
                    </a:cubicBezTo>
                    <a:cubicBezTo>
                      <a:pt x="69287" y="13818"/>
                      <a:pt x="68893" y="13811"/>
                      <a:pt x="68317" y="13811"/>
                    </a:cubicBezTo>
                    <a:cubicBezTo>
                      <a:pt x="67077" y="13811"/>
                      <a:pt x="64991" y="13845"/>
                      <a:pt x="64048" y="13859"/>
                    </a:cubicBezTo>
                    <a:cubicBezTo>
                      <a:pt x="62667" y="13880"/>
                      <a:pt x="61454" y="13943"/>
                      <a:pt x="61433" y="13964"/>
                    </a:cubicBezTo>
                    <a:cubicBezTo>
                      <a:pt x="61430" y="13966"/>
                      <a:pt x="61415" y="13968"/>
                      <a:pt x="61390" y="13968"/>
                    </a:cubicBezTo>
                    <a:cubicBezTo>
                      <a:pt x="61228" y="13968"/>
                      <a:pt x="60658" y="13913"/>
                      <a:pt x="60386" y="13859"/>
                    </a:cubicBezTo>
                    <a:cubicBezTo>
                      <a:pt x="60094" y="13817"/>
                      <a:pt x="60386" y="13775"/>
                      <a:pt x="61077" y="13775"/>
                    </a:cubicBezTo>
                    <a:lnTo>
                      <a:pt x="61516" y="13629"/>
                    </a:lnTo>
                    <a:lnTo>
                      <a:pt x="61977" y="13461"/>
                    </a:lnTo>
                    <a:cubicBezTo>
                      <a:pt x="62188" y="13498"/>
                      <a:pt x="62463" y="13515"/>
                      <a:pt x="62750" y="13515"/>
                    </a:cubicBezTo>
                    <a:cubicBezTo>
                      <a:pt x="63117" y="13515"/>
                      <a:pt x="63503" y="13488"/>
                      <a:pt x="63797" y="13441"/>
                    </a:cubicBezTo>
                    <a:lnTo>
                      <a:pt x="64278" y="13420"/>
                    </a:lnTo>
                    <a:lnTo>
                      <a:pt x="64739" y="13399"/>
                    </a:lnTo>
                    <a:cubicBezTo>
                      <a:pt x="65067" y="13470"/>
                      <a:pt x="65553" y="13503"/>
                      <a:pt x="65981" y="13503"/>
                    </a:cubicBezTo>
                    <a:cubicBezTo>
                      <a:pt x="66179" y="13503"/>
                      <a:pt x="66365" y="13496"/>
                      <a:pt x="66517" y="13482"/>
                    </a:cubicBezTo>
                    <a:cubicBezTo>
                      <a:pt x="66836" y="13439"/>
                      <a:pt x="68143" y="13375"/>
                      <a:pt x="69073" y="13375"/>
                    </a:cubicBezTo>
                    <a:close/>
                    <a:moveTo>
                      <a:pt x="94081" y="13916"/>
                    </a:moveTo>
                    <a:cubicBezTo>
                      <a:pt x="94258" y="13916"/>
                      <a:pt x="94488" y="13947"/>
                      <a:pt x="94471" y="13964"/>
                    </a:cubicBezTo>
                    <a:cubicBezTo>
                      <a:pt x="94471" y="14006"/>
                      <a:pt x="94094" y="14026"/>
                      <a:pt x="93969" y="14047"/>
                    </a:cubicBezTo>
                    <a:cubicBezTo>
                      <a:pt x="93955" y="14050"/>
                      <a:pt x="93941" y="14051"/>
                      <a:pt x="93928" y="14051"/>
                    </a:cubicBezTo>
                    <a:cubicBezTo>
                      <a:pt x="93817" y="14051"/>
                      <a:pt x="93718" y="13982"/>
                      <a:pt x="93718" y="13964"/>
                    </a:cubicBezTo>
                    <a:cubicBezTo>
                      <a:pt x="93718" y="13943"/>
                      <a:pt x="93843" y="13922"/>
                      <a:pt x="93969" y="13922"/>
                    </a:cubicBezTo>
                    <a:cubicBezTo>
                      <a:pt x="94001" y="13918"/>
                      <a:pt x="94040" y="13916"/>
                      <a:pt x="94081" y="13916"/>
                    </a:cubicBezTo>
                    <a:close/>
                    <a:moveTo>
                      <a:pt x="80703" y="14089"/>
                    </a:moveTo>
                    <a:cubicBezTo>
                      <a:pt x="80655" y="14102"/>
                      <a:pt x="80600" y="14114"/>
                      <a:pt x="80538" y="14126"/>
                    </a:cubicBezTo>
                    <a:lnTo>
                      <a:pt x="80538" y="14126"/>
                    </a:lnTo>
                    <a:cubicBezTo>
                      <a:pt x="80624" y="14123"/>
                      <a:pt x="80714" y="14119"/>
                      <a:pt x="80805" y="14115"/>
                    </a:cubicBezTo>
                    <a:lnTo>
                      <a:pt x="80805" y="14115"/>
                    </a:lnTo>
                    <a:lnTo>
                      <a:pt x="80703" y="14089"/>
                    </a:lnTo>
                    <a:close/>
                    <a:moveTo>
                      <a:pt x="11614" y="14006"/>
                    </a:moveTo>
                    <a:lnTo>
                      <a:pt x="11614" y="14006"/>
                    </a:lnTo>
                    <a:cubicBezTo>
                      <a:pt x="11470" y="14111"/>
                      <a:pt x="11322" y="14150"/>
                      <a:pt x="11174" y="14150"/>
                    </a:cubicBezTo>
                    <a:cubicBezTo>
                      <a:pt x="10998" y="14150"/>
                      <a:pt x="10821" y="14095"/>
                      <a:pt x="10651" y="14026"/>
                    </a:cubicBezTo>
                    <a:cubicBezTo>
                      <a:pt x="10986" y="14026"/>
                      <a:pt x="11300" y="14026"/>
                      <a:pt x="11614" y="14006"/>
                    </a:cubicBezTo>
                    <a:close/>
                    <a:moveTo>
                      <a:pt x="37021" y="14060"/>
                    </a:moveTo>
                    <a:cubicBezTo>
                      <a:pt x="37344" y="14060"/>
                      <a:pt x="37580" y="14079"/>
                      <a:pt x="37580" y="14110"/>
                    </a:cubicBezTo>
                    <a:cubicBezTo>
                      <a:pt x="37580" y="14131"/>
                      <a:pt x="37161" y="14152"/>
                      <a:pt x="36638" y="14152"/>
                    </a:cubicBezTo>
                    <a:cubicBezTo>
                      <a:pt x="36115" y="14152"/>
                      <a:pt x="34755" y="14131"/>
                      <a:pt x="34755" y="14131"/>
                    </a:cubicBezTo>
                    <a:cubicBezTo>
                      <a:pt x="34755" y="14131"/>
                      <a:pt x="36115" y="14068"/>
                      <a:pt x="36638" y="14068"/>
                    </a:cubicBezTo>
                    <a:cubicBezTo>
                      <a:pt x="36773" y="14063"/>
                      <a:pt x="36903" y="14060"/>
                      <a:pt x="37021" y="14060"/>
                    </a:cubicBezTo>
                    <a:close/>
                    <a:moveTo>
                      <a:pt x="74876" y="14072"/>
                    </a:moveTo>
                    <a:cubicBezTo>
                      <a:pt x="75035" y="14072"/>
                      <a:pt x="75181" y="14084"/>
                      <a:pt x="75242" y="14110"/>
                    </a:cubicBezTo>
                    <a:cubicBezTo>
                      <a:pt x="75410" y="14152"/>
                      <a:pt x="74803" y="14236"/>
                      <a:pt x="74531" y="14236"/>
                    </a:cubicBezTo>
                    <a:cubicBezTo>
                      <a:pt x="74301" y="14236"/>
                      <a:pt x="74196" y="14215"/>
                      <a:pt x="74322" y="14131"/>
                    </a:cubicBezTo>
                    <a:cubicBezTo>
                      <a:pt x="74407" y="14095"/>
                      <a:pt x="74654" y="14072"/>
                      <a:pt x="74876" y="14072"/>
                    </a:cubicBezTo>
                    <a:close/>
                    <a:moveTo>
                      <a:pt x="143286" y="13754"/>
                    </a:moveTo>
                    <a:lnTo>
                      <a:pt x="143370" y="13796"/>
                    </a:lnTo>
                    <a:lnTo>
                      <a:pt x="143767" y="13838"/>
                    </a:lnTo>
                    <a:cubicBezTo>
                      <a:pt x="144206" y="13922"/>
                      <a:pt x="144583" y="14089"/>
                      <a:pt x="144583" y="14173"/>
                    </a:cubicBezTo>
                    <a:cubicBezTo>
                      <a:pt x="144583" y="14208"/>
                      <a:pt x="144547" y="14225"/>
                      <a:pt x="144483" y="14225"/>
                    </a:cubicBezTo>
                    <a:cubicBezTo>
                      <a:pt x="144394" y="14225"/>
                      <a:pt x="144252" y="14192"/>
                      <a:pt x="144081" y="14131"/>
                    </a:cubicBezTo>
                    <a:lnTo>
                      <a:pt x="143642" y="14131"/>
                    </a:lnTo>
                    <a:cubicBezTo>
                      <a:pt x="143467" y="14218"/>
                      <a:pt x="143278" y="14262"/>
                      <a:pt x="143196" y="14262"/>
                    </a:cubicBezTo>
                    <a:cubicBezTo>
                      <a:pt x="143179" y="14262"/>
                      <a:pt x="143167" y="14260"/>
                      <a:pt x="143160" y="14257"/>
                    </a:cubicBezTo>
                    <a:cubicBezTo>
                      <a:pt x="143139" y="14236"/>
                      <a:pt x="143160" y="14173"/>
                      <a:pt x="143202" y="14152"/>
                    </a:cubicBezTo>
                    <a:cubicBezTo>
                      <a:pt x="143244" y="14131"/>
                      <a:pt x="143223" y="13922"/>
                      <a:pt x="143160" y="13922"/>
                    </a:cubicBezTo>
                    <a:cubicBezTo>
                      <a:pt x="143139" y="13859"/>
                      <a:pt x="143181" y="13817"/>
                      <a:pt x="143286" y="13754"/>
                    </a:cubicBezTo>
                    <a:close/>
                    <a:moveTo>
                      <a:pt x="142553" y="14149"/>
                    </a:moveTo>
                    <a:cubicBezTo>
                      <a:pt x="142608" y="14149"/>
                      <a:pt x="142658" y="14217"/>
                      <a:pt x="142658" y="14236"/>
                    </a:cubicBezTo>
                    <a:cubicBezTo>
                      <a:pt x="142658" y="14257"/>
                      <a:pt x="142616" y="14278"/>
                      <a:pt x="142554" y="14278"/>
                    </a:cubicBezTo>
                    <a:cubicBezTo>
                      <a:pt x="142512" y="14278"/>
                      <a:pt x="142323" y="14257"/>
                      <a:pt x="142323" y="14236"/>
                    </a:cubicBezTo>
                    <a:cubicBezTo>
                      <a:pt x="142323" y="14236"/>
                      <a:pt x="142491" y="14173"/>
                      <a:pt x="142533" y="14152"/>
                    </a:cubicBezTo>
                    <a:cubicBezTo>
                      <a:pt x="142539" y="14150"/>
                      <a:pt x="142546" y="14149"/>
                      <a:pt x="142553" y="14149"/>
                    </a:cubicBezTo>
                    <a:close/>
                    <a:moveTo>
                      <a:pt x="28724" y="14088"/>
                    </a:moveTo>
                    <a:cubicBezTo>
                      <a:pt x="28973" y="14088"/>
                      <a:pt x="29656" y="14216"/>
                      <a:pt x="30195" y="14282"/>
                    </a:cubicBezTo>
                    <a:lnTo>
                      <a:pt x="30195" y="14282"/>
                    </a:lnTo>
                    <a:cubicBezTo>
                      <a:pt x="29836" y="14300"/>
                      <a:pt x="29247" y="14309"/>
                      <a:pt x="28729" y="14309"/>
                    </a:cubicBezTo>
                    <a:cubicBezTo>
                      <a:pt x="28169" y="14309"/>
                      <a:pt x="27693" y="14298"/>
                      <a:pt x="27683" y="14278"/>
                    </a:cubicBezTo>
                    <a:cubicBezTo>
                      <a:pt x="27683" y="14257"/>
                      <a:pt x="28394" y="14152"/>
                      <a:pt x="28687" y="14089"/>
                    </a:cubicBezTo>
                    <a:cubicBezTo>
                      <a:pt x="28698" y="14088"/>
                      <a:pt x="28710" y="14088"/>
                      <a:pt x="28724" y="14088"/>
                    </a:cubicBezTo>
                    <a:close/>
                    <a:moveTo>
                      <a:pt x="70304" y="14236"/>
                    </a:moveTo>
                    <a:cubicBezTo>
                      <a:pt x="70660" y="14236"/>
                      <a:pt x="71602" y="14278"/>
                      <a:pt x="71602" y="14319"/>
                    </a:cubicBezTo>
                    <a:cubicBezTo>
                      <a:pt x="71602" y="14340"/>
                      <a:pt x="70660" y="14382"/>
                      <a:pt x="70304" y="14382"/>
                    </a:cubicBezTo>
                    <a:cubicBezTo>
                      <a:pt x="70231" y="14390"/>
                      <a:pt x="70161" y="14394"/>
                      <a:pt x="70097" y="14394"/>
                    </a:cubicBezTo>
                    <a:cubicBezTo>
                      <a:pt x="69832" y="14394"/>
                      <a:pt x="69656" y="14336"/>
                      <a:pt x="69656" y="14319"/>
                    </a:cubicBezTo>
                    <a:cubicBezTo>
                      <a:pt x="69656" y="14257"/>
                      <a:pt x="69928" y="14236"/>
                      <a:pt x="70304" y="14236"/>
                    </a:cubicBezTo>
                    <a:close/>
                    <a:moveTo>
                      <a:pt x="47050" y="13668"/>
                    </a:moveTo>
                    <a:cubicBezTo>
                      <a:pt x="47530" y="13668"/>
                      <a:pt x="48005" y="13762"/>
                      <a:pt x="48062" y="13838"/>
                    </a:cubicBezTo>
                    <a:cubicBezTo>
                      <a:pt x="48093" y="13868"/>
                      <a:pt x="48829" y="13879"/>
                      <a:pt x="49856" y="13879"/>
                    </a:cubicBezTo>
                    <a:cubicBezTo>
                      <a:pt x="51685" y="13879"/>
                      <a:pt x="54436" y="13844"/>
                      <a:pt x="55762" y="13817"/>
                    </a:cubicBezTo>
                    <a:cubicBezTo>
                      <a:pt x="57076" y="13777"/>
                      <a:pt x="58237" y="13763"/>
                      <a:pt x="58912" y="13763"/>
                    </a:cubicBezTo>
                    <a:cubicBezTo>
                      <a:pt x="59302" y="13763"/>
                      <a:pt x="59529" y="13768"/>
                      <a:pt x="59529" y="13775"/>
                    </a:cubicBezTo>
                    <a:cubicBezTo>
                      <a:pt x="59529" y="13817"/>
                      <a:pt x="59403" y="13859"/>
                      <a:pt x="59215" y="13880"/>
                    </a:cubicBezTo>
                    <a:lnTo>
                      <a:pt x="59047" y="13880"/>
                    </a:lnTo>
                    <a:cubicBezTo>
                      <a:pt x="57625" y="13943"/>
                      <a:pt x="56139" y="13943"/>
                      <a:pt x="54716" y="13985"/>
                    </a:cubicBezTo>
                    <a:lnTo>
                      <a:pt x="54507" y="13985"/>
                    </a:lnTo>
                    <a:cubicBezTo>
                      <a:pt x="54443" y="13999"/>
                      <a:pt x="54368" y="14005"/>
                      <a:pt x="54289" y="14005"/>
                    </a:cubicBezTo>
                    <a:cubicBezTo>
                      <a:pt x="54065" y="14005"/>
                      <a:pt x="53808" y="13961"/>
                      <a:pt x="53662" y="13961"/>
                    </a:cubicBezTo>
                    <a:cubicBezTo>
                      <a:pt x="53641" y="13961"/>
                      <a:pt x="53623" y="13962"/>
                      <a:pt x="53607" y="13964"/>
                    </a:cubicBezTo>
                    <a:cubicBezTo>
                      <a:pt x="53482" y="13985"/>
                      <a:pt x="51473" y="14047"/>
                      <a:pt x="49192" y="14089"/>
                    </a:cubicBezTo>
                    <a:cubicBezTo>
                      <a:pt x="49192" y="14089"/>
                      <a:pt x="47623" y="14152"/>
                      <a:pt x="44757" y="14194"/>
                    </a:cubicBezTo>
                    <a:lnTo>
                      <a:pt x="44275" y="14194"/>
                    </a:lnTo>
                    <a:cubicBezTo>
                      <a:pt x="43752" y="14194"/>
                      <a:pt x="42999" y="14278"/>
                      <a:pt x="42601" y="14340"/>
                    </a:cubicBezTo>
                    <a:lnTo>
                      <a:pt x="42246" y="14068"/>
                    </a:lnTo>
                    <a:cubicBezTo>
                      <a:pt x="42170" y="14021"/>
                      <a:pt x="42044" y="13999"/>
                      <a:pt x="41909" y="13999"/>
                    </a:cubicBezTo>
                    <a:cubicBezTo>
                      <a:pt x="41744" y="13999"/>
                      <a:pt x="41566" y="14032"/>
                      <a:pt x="41451" y="14089"/>
                    </a:cubicBezTo>
                    <a:lnTo>
                      <a:pt x="40739" y="14466"/>
                    </a:lnTo>
                    <a:cubicBezTo>
                      <a:pt x="39944" y="14340"/>
                      <a:pt x="39316" y="14194"/>
                      <a:pt x="39337" y="14173"/>
                    </a:cubicBezTo>
                    <a:cubicBezTo>
                      <a:pt x="39358" y="14152"/>
                      <a:pt x="40802" y="14006"/>
                      <a:pt x="41220" y="13985"/>
                    </a:cubicBezTo>
                    <a:cubicBezTo>
                      <a:pt x="41744" y="13943"/>
                      <a:pt x="43564" y="13838"/>
                      <a:pt x="44087" y="13838"/>
                    </a:cubicBezTo>
                    <a:cubicBezTo>
                      <a:pt x="44652" y="13817"/>
                      <a:pt x="46389" y="13713"/>
                      <a:pt x="46912" y="13671"/>
                    </a:cubicBezTo>
                    <a:cubicBezTo>
                      <a:pt x="46958" y="13669"/>
                      <a:pt x="47004" y="13668"/>
                      <a:pt x="47050" y="13668"/>
                    </a:cubicBezTo>
                    <a:close/>
                    <a:moveTo>
                      <a:pt x="20045" y="14390"/>
                    </a:moveTo>
                    <a:cubicBezTo>
                      <a:pt x="20356" y="14390"/>
                      <a:pt x="20664" y="14433"/>
                      <a:pt x="20966" y="14487"/>
                    </a:cubicBezTo>
                    <a:cubicBezTo>
                      <a:pt x="20381" y="14487"/>
                      <a:pt x="19774" y="14529"/>
                      <a:pt x="19167" y="14529"/>
                    </a:cubicBezTo>
                    <a:cubicBezTo>
                      <a:pt x="19460" y="14427"/>
                      <a:pt x="19754" y="14390"/>
                      <a:pt x="20045" y="14390"/>
                    </a:cubicBezTo>
                    <a:close/>
                    <a:moveTo>
                      <a:pt x="16286" y="14594"/>
                    </a:moveTo>
                    <a:cubicBezTo>
                      <a:pt x="16305" y="14594"/>
                      <a:pt x="16295" y="14604"/>
                      <a:pt x="16253" y="14604"/>
                    </a:cubicBezTo>
                    <a:cubicBezTo>
                      <a:pt x="16247" y="14604"/>
                      <a:pt x="16241" y="14604"/>
                      <a:pt x="16235" y="14603"/>
                    </a:cubicBezTo>
                    <a:lnTo>
                      <a:pt x="16235" y="14603"/>
                    </a:lnTo>
                    <a:cubicBezTo>
                      <a:pt x="16259" y="14597"/>
                      <a:pt x="16276" y="14594"/>
                      <a:pt x="16286" y="14594"/>
                    </a:cubicBezTo>
                    <a:close/>
                    <a:moveTo>
                      <a:pt x="26443" y="14222"/>
                    </a:moveTo>
                    <a:cubicBezTo>
                      <a:pt x="26806" y="14222"/>
                      <a:pt x="27025" y="14271"/>
                      <a:pt x="26992" y="14319"/>
                    </a:cubicBezTo>
                    <a:cubicBezTo>
                      <a:pt x="26930" y="14361"/>
                      <a:pt x="26930" y="14570"/>
                      <a:pt x="26992" y="14654"/>
                    </a:cubicBezTo>
                    <a:cubicBezTo>
                      <a:pt x="27034" y="14696"/>
                      <a:pt x="26679" y="14780"/>
                      <a:pt x="26553" y="14780"/>
                    </a:cubicBezTo>
                    <a:cubicBezTo>
                      <a:pt x="26545" y="14781"/>
                      <a:pt x="26536" y="14781"/>
                      <a:pt x="26526" y="14781"/>
                    </a:cubicBezTo>
                    <a:cubicBezTo>
                      <a:pt x="26376" y="14781"/>
                      <a:pt x="26131" y="14628"/>
                      <a:pt x="26072" y="14550"/>
                    </a:cubicBezTo>
                    <a:cubicBezTo>
                      <a:pt x="26030" y="14466"/>
                      <a:pt x="25046" y="14445"/>
                      <a:pt x="24733" y="14445"/>
                    </a:cubicBezTo>
                    <a:cubicBezTo>
                      <a:pt x="24419" y="14445"/>
                      <a:pt x="24168" y="14403"/>
                      <a:pt x="24147" y="14361"/>
                    </a:cubicBezTo>
                    <a:lnTo>
                      <a:pt x="24147" y="14340"/>
                    </a:lnTo>
                    <a:lnTo>
                      <a:pt x="24168" y="14319"/>
                    </a:lnTo>
                    <a:cubicBezTo>
                      <a:pt x="24189" y="14278"/>
                      <a:pt x="25570" y="14236"/>
                      <a:pt x="26093" y="14236"/>
                    </a:cubicBezTo>
                    <a:cubicBezTo>
                      <a:pt x="26220" y="14226"/>
                      <a:pt x="26338" y="14222"/>
                      <a:pt x="26443" y="14222"/>
                    </a:cubicBezTo>
                    <a:close/>
                    <a:moveTo>
                      <a:pt x="15408" y="14688"/>
                    </a:moveTo>
                    <a:cubicBezTo>
                      <a:pt x="15435" y="14688"/>
                      <a:pt x="15461" y="14691"/>
                      <a:pt x="15484" y="14696"/>
                    </a:cubicBezTo>
                    <a:cubicBezTo>
                      <a:pt x="15505" y="14701"/>
                      <a:pt x="15527" y="14704"/>
                      <a:pt x="15550" y="14707"/>
                    </a:cubicBezTo>
                    <a:lnTo>
                      <a:pt x="15550" y="14707"/>
                    </a:lnTo>
                    <a:cubicBezTo>
                      <a:pt x="15378" y="14756"/>
                      <a:pt x="15221" y="14801"/>
                      <a:pt x="15150" y="14801"/>
                    </a:cubicBezTo>
                    <a:cubicBezTo>
                      <a:pt x="14985" y="14801"/>
                      <a:pt x="15221" y="14688"/>
                      <a:pt x="15408" y="14688"/>
                    </a:cubicBezTo>
                    <a:close/>
                    <a:moveTo>
                      <a:pt x="31114" y="14717"/>
                    </a:moveTo>
                    <a:cubicBezTo>
                      <a:pt x="31198" y="14717"/>
                      <a:pt x="31407" y="14759"/>
                      <a:pt x="31407" y="14780"/>
                    </a:cubicBezTo>
                    <a:cubicBezTo>
                      <a:pt x="31407" y="14780"/>
                      <a:pt x="31198" y="14801"/>
                      <a:pt x="31114" y="14801"/>
                    </a:cubicBezTo>
                    <a:cubicBezTo>
                      <a:pt x="31031" y="14801"/>
                      <a:pt x="30989" y="14780"/>
                      <a:pt x="30989" y="14759"/>
                    </a:cubicBezTo>
                    <a:cubicBezTo>
                      <a:pt x="30989" y="14759"/>
                      <a:pt x="31031" y="14717"/>
                      <a:pt x="31114" y="14717"/>
                    </a:cubicBezTo>
                    <a:close/>
                    <a:moveTo>
                      <a:pt x="27892" y="14755"/>
                    </a:moveTo>
                    <a:cubicBezTo>
                      <a:pt x="27976" y="14755"/>
                      <a:pt x="28039" y="14806"/>
                      <a:pt x="28039" y="14842"/>
                    </a:cubicBezTo>
                    <a:cubicBezTo>
                      <a:pt x="28039" y="14863"/>
                      <a:pt x="27955" y="14884"/>
                      <a:pt x="27850" y="14884"/>
                    </a:cubicBezTo>
                    <a:cubicBezTo>
                      <a:pt x="27834" y="14888"/>
                      <a:pt x="27811" y="14890"/>
                      <a:pt x="27785" y="14890"/>
                    </a:cubicBezTo>
                    <a:cubicBezTo>
                      <a:pt x="27673" y="14890"/>
                      <a:pt x="27495" y="14859"/>
                      <a:pt x="27495" y="14842"/>
                    </a:cubicBezTo>
                    <a:cubicBezTo>
                      <a:pt x="27495" y="14842"/>
                      <a:pt x="27746" y="14780"/>
                      <a:pt x="27850" y="14759"/>
                    </a:cubicBezTo>
                    <a:cubicBezTo>
                      <a:pt x="27865" y="14756"/>
                      <a:pt x="27878" y="14755"/>
                      <a:pt x="27892" y="14755"/>
                    </a:cubicBezTo>
                    <a:close/>
                    <a:moveTo>
                      <a:pt x="34494" y="14797"/>
                    </a:moveTo>
                    <a:cubicBezTo>
                      <a:pt x="34630" y="14797"/>
                      <a:pt x="34713" y="14866"/>
                      <a:pt x="34713" y="14884"/>
                    </a:cubicBezTo>
                    <a:cubicBezTo>
                      <a:pt x="34713" y="14905"/>
                      <a:pt x="34567" y="14947"/>
                      <a:pt x="34441" y="14947"/>
                    </a:cubicBezTo>
                    <a:cubicBezTo>
                      <a:pt x="34316" y="14947"/>
                      <a:pt x="33918" y="14905"/>
                      <a:pt x="33939" y="14884"/>
                    </a:cubicBezTo>
                    <a:cubicBezTo>
                      <a:pt x="33939" y="14863"/>
                      <a:pt x="34316" y="14801"/>
                      <a:pt x="34441" y="14801"/>
                    </a:cubicBezTo>
                    <a:cubicBezTo>
                      <a:pt x="34460" y="14798"/>
                      <a:pt x="34477" y="14797"/>
                      <a:pt x="34494" y="14797"/>
                    </a:cubicBezTo>
                    <a:close/>
                    <a:moveTo>
                      <a:pt x="134951" y="13919"/>
                    </a:moveTo>
                    <a:cubicBezTo>
                      <a:pt x="135844" y="13919"/>
                      <a:pt x="136282" y="14016"/>
                      <a:pt x="135900" y="14131"/>
                    </a:cubicBezTo>
                    <a:cubicBezTo>
                      <a:pt x="135460" y="14278"/>
                      <a:pt x="133849" y="14884"/>
                      <a:pt x="133012" y="14884"/>
                    </a:cubicBezTo>
                    <a:lnTo>
                      <a:pt x="132259" y="14905"/>
                    </a:lnTo>
                    <a:lnTo>
                      <a:pt x="131527" y="14947"/>
                    </a:lnTo>
                    <a:cubicBezTo>
                      <a:pt x="131437" y="14949"/>
                      <a:pt x="131350" y="14950"/>
                      <a:pt x="131265" y="14950"/>
                    </a:cubicBezTo>
                    <a:cubicBezTo>
                      <a:pt x="130576" y="14950"/>
                      <a:pt x="130062" y="14882"/>
                      <a:pt x="130062" y="14863"/>
                    </a:cubicBezTo>
                    <a:cubicBezTo>
                      <a:pt x="130062" y="14822"/>
                      <a:pt x="130732" y="14780"/>
                      <a:pt x="131004" y="14780"/>
                    </a:cubicBezTo>
                    <a:cubicBezTo>
                      <a:pt x="131255" y="14780"/>
                      <a:pt x="131506" y="14570"/>
                      <a:pt x="131506" y="14508"/>
                    </a:cubicBezTo>
                    <a:cubicBezTo>
                      <a:pt x="131506" y="14445"/>
                      <a:pt x="131213" y="14361"/>
                      <a:pt x="131108" y="14361"/>
                    </a:cubicBezTo>
                    <a:cubicBezTo>
                      <a:pt x="131004" y="14361"/>
                      <a:pt x="130941" y="14278"/>
                      <a:pt x="130983" y="14194"/>
                    </a:cubicBezTo>
                    <a:lnTo>
                      <a:pt x="131004" y="14194"/>
                    </a:lnTo>
                    <a:cubicBezTo>
                      <a:pt x="131451" y="14194"/>
                      <a:pt x="131807" y="13959"/>
                      <a:pt x="132258" y="13959"/>
                    </a:cubicBezTo>
                    <a:cubicBezTo>
                      <a:pt x="132293" y="13959"/>
                      <a:pt x="132328" y="13961"/>
                      <a:pt x="132364" y="13964"/>
                    </a:cubicBezTo>
                    <a:cubicBezTo>
                      <a:pt x="132478" y="13981"/>
                      <a:pt x="132595" y="13987"/>
                      <a:pt x="132715" y="13987"/>
                    </a:cubicBezTo>
                    <a:cubicBezTo>
                      <a:pt x="133033" y="13987"/>
                      <a:pt x="133368" y="13943"/>
                      <a:pt x="133703" y="13943"/>
                    </a:cubicBezTo>
                    <a:lnTo>
                      <a:pt x="134686" y="13922"/>
                    </a:lnTo>
                    <a:cubicBezTo>
                      <a:pt x="134778" y="13920"/>
                      <a:pt x="134867" y="13919"/>
                      <a:pt x="134951" y="13919"/>
                    </a:cubicBezTo>
                    <a:close/>
                    <a:moveTo>
                      <a:pt x="128765" y="15910"/>
                    </a:moveTo>
                    <a:cubicBezTo>
                      <a:pt x="128765" y="15910"/>
                      <a:pt x="128786" y="16014"/>
                      <a:pt x="128786" y="16035"/>
                    </a:cubicBezTo>
                    <a:cubicBezTo>
                      <a:pt x="128786" y="16056"/>
                      <a:pt x="128723" y="16077"/>
                      <a:pt x="128723" y="16077"/>
                    </a:cubicBezTo>
                    <a:cubicBezTo>
                      <a:pt x="128702" y="16077"/>
                      <a:pt x="128702" y="16056"/>
                      <a:pt x="128702" y="16035"/>
                    </a:cubicBezTo>
                    <a:cubicBezTo>
                      <a:pt x="128702" y="16014"/>
                      <a:pt x="128765" y="15910"/>
                      <a:pt x="128765" y="15910"/>
                    </a:cubicBezTo>
                    <a:close/>
                    <a:moveTo>
                      <a:pt x="132532" y="0"/>
                    </a:moveTo>
                    <a:cubicBezTo>
                      <a:pt x="132310" y="0"/>
                      <a:pt x="132118" y="2"/>
                      <a:pt x="131966" y="8"/>
                    </a:cubicBezTo>
                    <a:cubicBezTo>
                      <a:pt x="130774" y="29"/>
                      <a:pt x="124936" y="154"/>
                      <a:pt x="123074" y="217"/>
                    </a:cubicBezTo>
                    <a:cubicBezTo>
                      <a:pt x="121372" y="256"/>
                      <a:pt x="115830" y="366"/>
                      <a:pt x="113561" y="366"/>
                    </a:cubicBezTo>
                    <a:cubicBezTo>
                      <a:pt x="113375" y="366"/>
                      <a:pt x="113210" y="365"/>
                      <a:pt x="113072" y="363"/>
                    </a:cubicBezTo>
                    <a:cubicBezTo>
                      <a:pt x="111770" y="349"/>
                      <a:pt x="110248" y="334"/>
                      <a:pt x="109136" y="334"/>
                    </a:cubicBezTo>
                    <a:cubicBezTo>
                      <a:pt x="108675" y="334"/>
                      <a:pt x="108284" y="336"/>
                      <a:pt x="108009" y="342"/>
                    </a:cubicBezTo>
                    <a:lnTo>
                      <a:pt x="107151" y="363"/>
                    </a:lnTo>
                    <a:lnTo>
                      <a:pt x="107025" y="363"/>
                    </a:lnTo>
                    <a:cubicBezTo>
                      <a:pt x="106795" y="363"/>
                      <a:pt x="106900" y="593"/>
                      <a:pt x="106942" y="656"/>
                    </a:cubicBezTo>
                    <a:cubicBezTo>
                      <a:pt x="106979" y="675"/>
                      <a:pt x="107385" y="685"/>
                      <a:pt x="108027" y="685"/>
                    </a:cubicBezTo>
                    <a:cubicBezTo>
                      <a:pt x="108813" y="685"/>
                      <a:pt x="109954" y="670"/>
                      <a:pt x="111210" y="635"/>
                    </a:cubicBezTo>
                    <a:cubicBezTo>
                      <a:pt x="111210" y="635"/>
                      <a:pt x="111942" y="593"/>
                      <a:pt x="114369" y="593"/>
                    </a:cubicBezTo>
                    <a:lnTo>
                      <a:pt x="117508" y="593"/>
                    </a:lnTo>
                    <a:cubicBezTo>
                      <a:pt x="119349" y="593"/>
                      <a:pt x="122597" y="647"/>
                      <a:pt x="124347" y="647"/>
                    </a:cubicBezTo>
                    <a:cubicBezTo>
                      <a:pt x="124784" y="647"/>
                      <a:pt x="125128" y="644"/>
                      <a:pt x="125333" y="635"/>
                    </a:cubicBezTo>
                    <a:cubicBezTo>
                      <a:pt x="126133" y="584"/>
                      <a:pt x="128605" y="519"/>
                      <a:pt x="130053" y="519"/>
                    </a:cubicBezTo>
                    <a:cubicBezTo>
                      <a:pt x="130386" y="519"/>
                      <a:pt x="130665" y="523"/>
                      <a:pt x="130857" y="531"/>
                    </a:cubicBezTo>
                    <a:cubicBezTo>
                      <a:pt x="131775" y="531"/>
                      <a:pt x="134844" y="658"/>
                      <a:pt x="136065" y="658"/>
                    </a:cubicBezTo>
                    <a:cubicBezTo>
                      <a:pt x="136153" y="658"/>
                      <a:pt x="136230" y="658"/>
                      <a:pt x="136297" y="656"/>
                    </a:cubicBezTo>
                    <a:cubicBezTo>
                      <a:pt x="136420" y="654"/>
                      <a:pt x="136557" y="652"/>
                      <a:pt x="136705" y="652"/>
                    </a:cubicBezTo>
                    <a:cubicBezTo>
                      <a:pt x="137742" y="652"/>
                      <a:pt x="139323" y="716"/>
                      <a:pt x="140440" y="845"/>
                    </a:cubicBezTo>
                    <a:lnTo>
                      <a:pt x="141654" y="761"/>
                    </a:lnTo>
                    <a:lnTo>
                      <a:pt x="142533" y="698"/>
                    </a:lnTo>
                    <a:cubicBezTo>
                      <a:pt x="143662" y="845"/>
                      <a:pt x="143955" y="1054"/>
                      <a:pt x="143202" y="1179"/>
                    </a:cubicBezTo>
                    <a:lnTo>
                      <a:pt x="142616" y="1284"/>
                    </a:lnTo>
                    <a:lnTo>
                      <a:pt x="142491" y="1305"/>
                    </a:lnTo>
                    <a:cubicBezTo>
                      <a:pt x="142323" y="1305"/>
                      <a:pt x="141863" y="1221"/>
                      <a:pt x="141445" y="1158"/>
                    </a:cubicBezTo>
                    <a:lnTo>
                      <a:pt x="141047" y="1158"/>
                    </a:lnTo>
                    <a:cubicBezTo>
                      <a:pt x="140705" y="1158"/>
                      <a:pt x="140354" y="1180"/>
                      <a:pt x="140002" y="1180"/>
                    </a:cubicBezTo>
                    <a:cubicBezTo>
                      <a:pt x="139580" y="1180"/>
                      <a:pt x="139156" y="1149"/>
                      <a:pt x="138745" y="1012"/>
                    </a:cubicBezTo>
                    <a:lnTo>
                      <a:pt x="138704" y="991"/>
                    </a:lnTo>
                    <a:cubicBezTo>
                      <a:pt x="138620" y="1012"/>
                      <a:pt x="138557" y="1179"/>
                      <a:pt x="138557" y="1221"/>
                    </a:cubicBezTo>
                    <a:cubicBezTo>
                      <a:pt x="138557" y="1284"/>
                      <a:pt x="138745" y="1389"/>
                      <a:pt x="138829" y="1409"/>
                    </a:cubicBezTo>
                    <a:cubicBezTo>
                      <a:pt x="138871" y="1430"/>
                      <a:pt x="138913" y="1514"/>
                      <a:pt x="138913" y="1535"/>
                    </a:cubicBezTo>
                    <a:cubicBezTo>
                      <a:pt x="138913" y="1543"/>
                      <a:pt x="138897" y="1547"/>
                      <a:pt x="138870" y="1547"/>
                    </a:cubicBezTo>
                    <a:cubicBezTo>
                      <a:pt x="138759" y="1547"/>
                      <a:pt x="138462" y="1489"/>
                      <a:pt x="138327" y="1472"/>
                    </a:cubicBezTo>
                    <a:cubicBezTo>
                      <a:pt x="138298" y="1460"/>
                      <a:pt x="138258" y="1454"/>
                      <a:pt x="138211" y="1454"/>
                    </a:cubicBezTo>
                    <a:cubicBezTo>
                      <a:pt x="138024" y="1454"/>
                      <a:pt x="137716" y="1548"/>
                      <a:pt x="137448" y="1681"/>
                    </a:cubicBezTo>
                    <a:lnTo>
                      <a:pt x="137072" y="1493"/>
                    </a:lnTo>
                    <a:cubicBezTo>
                      <a:pt x="136996" y="1448"/>
                      <a:pt x="136866" y="1414"/>
                      <a:pt x="136784" y="1414"/>
                    </a:cubicBezTo>
                    <a:cubicBezTo>
                      <a:pt x="136752" y="1414"/>
                      <a:pt x="136728" y="1419"/>
                      <a:pt x="136716" y="1430"/>
                    </a:cubicBezTo>
                    <a:cubicBezTo>
                      <a:pt x="136568" y="1563"/>
                      <a:pt x="136419" y="1605"/>
                      <a:pt x="136271" y="1605"/>
                    </a:cubicBezTo>
                    <a:cubicBezTo>
                      <a:pt x="136022" y="1605"/>
                      <a:pt x="135773" y="1485"/>
                      <a:pt x="135523" y="1472"/>
                    </a:cubicBezTo>
                    <a:lnTo>
                      <a:pt x="135209" y="1430"/>
                    </a:lnTo>
                    <a:cubicBezTo>
                      <a:pt x="134852" y="1530"/>
                      <a:pt x="134232" y="1704"/>
                      <a:pt x="134026" y="1704"/>
                    </a:cubicBezTo>
                    <a:cubicBezTo>
                      <a:pt x="134014" y="1704"/>
                      <a:pt x="134004" y="1703"/>
                      <a:pt x="133996" y="1702"/>
                    </a:cubicBezTo>
                    <a:cubicBezTo>
                      <a:pt x="133840" y="1685"/>
                      <a:pt x="133059" y="1483"/>
                      <a:pt x="132602" y="1483"/>
                    </a:cubicBezTo>
                    <a:cubicBezTo>
                      <a:pt x="132505" y="1483"/>
                      <a:pt x="132422" y="1492"/>
                      <a:pt x="132364" y="1514"/>
                    </a:cubicBezTo>
                    <a:cubicBezTo>
                      <a:pt x="132088" y="1617"/>
                      <a:pt x="131770" y="1692"/>
                      <a:pt x="131585" y="1692"/>
                    </a:cubicBezTo>
                    <a:cubicBezTo>
                      <a:pt x="131545" y="1692"/>
                      <a:pt x="131511" y="1689"/>
                      <a:pt x="131485" y="1681"/>
                    </a:cubicBezTo>
                    <a:lnTo>
                      <a:pt x="131318" y="1786"/>
                    </a:lnTo>
                    <a:cubicBezTo>
                      <a:pt x="131192" y="1849"/>
                      <a:pt x="130962" y="1891"/>
                      <a:pt x="130774" y="1912"/>
                    </a:cubicBezTo>
                    <a:lnTo>
                      <a:pt x="129518" y="2100"/>
                    </a:lnTo>
                    <a:cubicBezTo>
                      <a:pt x="128137" y="1953"/>
                      <a:pt x="126945" y="1828"/>
                      <a:pt x="126882" y="1828"/>
                    </a:cubicBezTo>
                    <a:lnTo>
                      <a:pt x="126819" y="1807"/>
                    </a:lnTo>
                    <a:lnTo>
                      <a:pt x="126045" y="1472"/>
                    </a:lnTo>
                    <a:cubicBezTo>
                      <a:pt x="125166" y="1681"/>
                      <a:pt x="124852" y="1849"/>
                      <a:pt x="125020" y="1891"/>
                    </a:cubicBezTo>
                    <a:cubicBezTo>
                      <a:pt x="125145" y="1891"/>
                      <a:pt x="125271" y="1953"/>
                      <a:pt x="125271" y="1995"/>
                    </a:cubicBezTo>
                    <a:cubicBezTo>
                      <a:pt x="125271" y="2016"/>
                      <a:pt x="125040" y="2037"/>
                      <a:pt x="124748" y="2037"/>
                    </a:cubicBezTo>
                    <a:lnTo>
                      <a:pt x="124496" y="2037"/>
                    </a:lnTo>
                    <a:cubicBezTo>
                      <a:pt x="123492" y="2037"/>
                      <a:pt x="122488" y="2058"/>
                      <a:pt x="121483" y="2100"/>
                    </a:cubicBezTo>
                    <a:lnTo>
                      <a:pt x="120521" y="2121"/>
                    </a:lnTo>
                    <a:cubicBezTo>
                      <a:pt x="119454" y="2121"/>
                      <a:pt x="117696" y="2121"/>
                      <a:pt x="116629" y="2058"/>
                    </a:cubicBezTo>
                    <a:lnTo>
                      <a:pt x="115646" y="2037"/>
                    </a:lnTo>
                    <a:cubicBezTo>
                      <a:pt x="115609" y="2035"/>
                      <a:pt x="115573" y="2034"/>
                      <a:pt x="115536" y="2034"/>
                    </a:cubicBezTo>
                    <a:cubicBezTo>
                      <a:pt x="115345" y="2034"/>
                      <a:pt x="115149" y="2061"/>
                      <a:pt x="114961" y="2061"/>
                    </a:cubicBezTo>
                    <a:cubicBezTo>
                      <a:pt x="114873" y="2061"/>
                      <a:pt x="114787" y="2055"/>
                      <a:pt x="114704" y="2037"/>
                    </a:cubicBezTo>
                    <a:lnTo>
                      <a:pt x="114453" y="1995"/>
                    </a:lnTo>
                    <a:cubicBezTo>
                      <a:pt x="114160" y="2037"/>
                      <a:pt x="113658" y="2058"/>
                      <a:pt x="113323" y="2058"/>
                    </a:cubicBezTo>
                    <a:lnTo>
                      <a:pt x="113009" y="2058"/>
                    </a:lnTo>
                    <a:cubicBezTo>
                      <a:pt x="109871" y="2142"/>
                      <a:pt x="106711" y="2205"/>
                      <a:pt x="103573" y="2267"/>
                    </a:cubicBezTo>
                    <a:cubicBezTo>
                      <a:pt x="103092" y="2267"/>
                      <a:pt x="102652" y="2309"/>
                      <a:pt x="102213" y="2309"/>
                    </a:cubicBezTo>
                    <a:cubicBezTo>
                      <a:pt x="101711" y="2309"/>
                      <a:pt x="101229" y="2330"/>
                      <a:pt x="100748" y="2330"/>
                    </a:cubicBezTo>
                    <a:cubicBezTo>
                      <a:pt x="100267" y="2330"/>
                      <a:pt x="99828" y="2351"/>
                      <a:pt x="99388" y="2351"/>
                    </a:cubicBezTo>
                    <a:cubicBezTo>
                      <a:pt x="99131" y="2351"/>
                      <a:pt x="98863" y="2327"/>
                      <a:pt x="98601" y="2327"/>
                    </a:cubicBezTo>
                    <a:cubicBezTo>
                      <a:pt x="98373" y="2327"/>
                      <a:pt x="98149" y="2345"/>
                      <a:pt x="97944" y="2414"/>
                    </a:cubicBezTo>
                    <a:lnTo>
                      <a:pt x="97505" y="2539"/>
                    </a:lnTo>
                    <a:cubicBezTo>
                      <a:pt x="97347" y="2508"/>
                      <a:pt x="97106" y="2497"/>
                      <a:pt x="96853" y="2497"/>
                    </a:cubicBezTo>
                    <a:cubicBezTo>
                      <a:pt x="96436" y="2497"/>
                      <a:pt x="95987" y="2526"/>
                      <a:pt x="95831" y="2539"/>
                    </a:cubicBezTo>
                    <a:cubicBezTo>
                      <a:pt x="95559" y="2560"/>
                      <a:pt x="94387" y="2623"/>
                      <a:pt x="93153" y="2644"/>
                    </a:cubicBezTo>
                    <a:lnTo>
                      <a:pt x="92065" y="2665"/>
                    </a:lnTo>
                    <a:cubicBezTo>
                      <a:pt x="90956" y="2686"/>
                      <a:pt x="89847" y="2728"/>
                      <a:pt x="88738" y="2749"/>
                    </a:cubicBezTo>
                    <a:cubicBezTo>
                      <a:pt x="87587" y="2770"/>
                      <a:pt x="86457" y="2790"/>
                      <a:pt x="85307" y="2832"/>
                    </a:cubicBezTo>
                    <a:cubicBezTo>
                      <a:pt x="84506" y="2848"/>
                      <a:pt x="83683" y="2897"/>
                      <a:pt x="82870" y="2897"/>
                    </a:cubicBezTo>
                    <a:cubicBezTo>
                      <a:pt x="82578" y="2897"/>
                      <a:pt x="82288" y="2891"/>
                      <a:pt x="82001" y="2874"/>
                    </a:cubicBezTo>
                    <a:lnTo>
                      <a:pt x="80892" y="2832"/>
                    </a:lnTo>
                    <a:cubicBezTo>
                      <a:pt x="79720" y="3000"/>
                      <a:pt x="76895" y="3188"/>
                      <a:pt x="74615" y="3251"/>
                    </a:cubicBezTo>
                    <a:cubicBezTo>
                      <a:pt x="74615" y="3251"/>
                      <a:pt x="64488" y="3460"/>
                      <a:pt x="57373" y="3606"/>
                    </a:cubicBezTo>
                    <a:cubicBezTo>
                      <a:pt x="56704" y="3627"/>
                      <a:pt x="55993" y="3627"/>
                      <a:pt x="55323" y="3669"/>
                    </a:cubicBezTo>
                    <a:lnTo>
                      <a:pt x="55093" y="3669"/>
                    </a:lnTo>
                    <a:cubicBezTo>
                      <a:pt x="55030" y="3707"/>
                      <a:pt x="54704" y="3714"/>
                      <a:pt x="54416" y="3714"/>
                    </a:cubicBezTo>
                    <a:cubicBezTo>
                      <a:pt x="54225" y="3714"/>
                      <a:pt x="54051" y="3711"/>
                      <a:pt x="53984" y="3711"/>
                    </a:cubicBezTo>
                    <a:cubicBezTo>
                      <a:pt x="53937" y="3706"/>
                      <a:pt x="53773" y="3703"/>
                      <a:pt x="53519" y="3703"/>
                    </a:cubicBezTo>
                    <a:cubicBezTo>
                      <a:pt x="52757" y="3703"/>
                      <a:pt x="51180" y="3727"/>
                      <a:pt x="49485" y="3774"/>
                    </a:cubicBezTo>
                    <a:cubicBezTo>
                      <a:pt x="49485" y="3774"/>
                      <a:pt x="43438" y="3878"/>
                      <a:pt x="38354" y="4004"/>
                    </a:cubicBezTo>
                    <a:cubicBezTo>
                      <a:pt x="38319" y="4006"/>
                      <a:pt x="38284" y="4006"/>
                      <a:pt x="38248" y="4006"/>
                    </a:cubicBezTo>
                    <a:cubicBezTo>
                      <a:pt x="38068" y="4006"/>
                      <a:pt x="37883" y="3990"/>
                      <a:pt x="37700" y="3990"/>
                    </a:cubicBezTo>
                    <a:cubicBezTo>
                      <a:pt x="37425" y="3990"/>
                      <a:pt x="37155" y="4027"/>
                      <a:pt x="36910" y="4213"/>
                    </a:cubicBezTo>
                    <a:lnTo>
                      <a:pt x="36847" y="4255"/>
                    </a:lnTo>
                    <a:cubicBezTo>
                      <a:pt x="36734" y="4236"/>
                      <a:pt x="36108" y="3995"/>
                      <a:pt x="35788" y="3995"/>
                    </a:cubicBezTo>
                    <a:cubicBezTo>
                      <a:pt x="35754" y="3995"/>
                      <a:pt x="35723" y="3998"/>
                      <a:pt x="35697" y="4004"/>
                    </a:cubicBezTo>
                    <a:cubicBezTo>
                      <a:pt x="35446" y="4046"/>
                      <a:pt x="33353" y="4130"/>
                      <a:pt x="31072" y="4192"/>
                    </a:cubicBezTo>
                    <a:lnTo>
                      <a:pt x="17054" y="4464"/>
                    </a:lnTo>
                    <a:cubicBezTo>
                      <a:pt x="14773" y="4527"/>
                      <a:pt x="12597" y="4569"/>
                      <a:pt x="12220" y="4611"/>
                    </a:cubicBezTo>
                    <a:lnTo>
                      <a:pt x="11823" y="4443"/>
                    </a:lnTo>
                    <a:cubicBezTo>
                      <a:pt x="11714" y="4407"/>
                      <a:pt x="11597" y="4394"/>
                      <a:pt x="11474" y="4394"/>
                    </a:cubicBezTo>
                    <a:cubicBezTo>
                      <a:pt x="11170" y="4394"/>
                      <a:pt x="10832" y="4476"/>
                      <a:pt x="10505" y="4506"/>
                    </a:cubicBezTo>
                    <a:lnTo>
                      <a:pt x="10463" y="4506"/>
                    </a:lnTo>
                    <a:cubicBezTo>
                      <a:pt x="10443" y="4519"/>
                      <a:pt x="10426" y="4524"/>
                      <a:pt x="10412" y="4524"/>
                    </a:cubicBezTo>
                    <a:cubicBezTo>
                      <a:pt x="10310" y="4524"/>
                      <a:pt x="10363" y="4222"/>
                      <a:pt x="10400" y="4130"/>
                    </a:cubicBezTo>
                    <a:cubicBezTo>
                      <a:pt x="10437" y="4017"/>
                      <a:pt x="10138" y="3938"/>
                      <a:pt x="9699" y="3938"/>
                    </a:cubicBezTo>
                    <a:cubicBezTo>
                      <a:pt x="9648" y="3938"/>
                      <a:pt x="9596" y="3939"/>
                      <a:pt x="9542" y="3941"/>
                    </a:cubicBezTo>
                    <a:lnTo>
                      <a:pt x="9124" y="4255"/>
                    </a:lnTo>
                    <a:cubicBezTo>
                      <a:pt x="8517" y="4715"/>
                      <a:pt x="7743" y="4966"/>
                      <a:pt x="7010" y="5029"/>
                    </a:cubicBezTo>
                    <a:lnTo>
                      <a:pt x="5546" y="5134"/>
                    </a:lnTo>
                    <a:cubicBezTo>
                      <a:pt x="3955" y="5259"/>
                      <a:pt x="2449" y="5364"/>
                      <a:pt x="2219" y="5364"/>
                    </a:cubicBezTo>
                    <a:lnTo>
                      <a:pt x="2010" y="5343"/>
                    </a:lnTo>
                    <a:lnTo>
                      <a:pt x="1591" y="5301"/>
                    </a:lnTo>
                    <a:cubicBezTo>
                      <a:pt x="1194" y="5511"/>
                      <a:pt x="1089" y="5908"/>
                      <a:pt x="1173" y="5992"/>
                    </a:cubicBezTo>
                    <a:cubicBezTo>
                      <a:pt x="1188" y="6007"/>
                      <a:pt x="1251" y="6013"/>
                      <a:pt x="1345" y="6013"/>
                    </a:cubicBezTo>
                    <a:cubicBezTo>
                      <a:pt x="1707" y="6013"/>
                      <a:pt x="2540" y="5923"/>
                      <a:pt x="3006" y="5923"/>
                    </a:cubicBezTo>
                    <a:cubicBezTo>
                      <a:pt x="3073" y="5923"/>
                      <a:pt x="3132" y="5925"/>
                      <a:pt x="3181" y="5929"/>
                    </a:cubicBezTo>
                    <a:cubicBezTo>
                      <a:pt x="3683" y="5971"/>
                      <a:pt x="3579" y="6034"/>
                      <a:pt x="3370" y="6075"/>
                    </a:cubicBezTo>
                    <a:cubicBezTo>
                      <a:pt x="3160" y="6096"/>
                      <a:pt x="3056" y="6306"/>
                      <a:pt x="3077" y="6347"/>
                    </a:cubicBezTo>
                    <a:cubicBezTo>
                      <a:pt x="3091" y="6369"/>
                      <a:pt x="3133" y="6381"/>
                      <a:pt x="3197" y="6381"/>
                    </a:cubicBezTo>
                    <a:cubicBezTo>
                      <a:pt x="3319" y="6381"/>
                      <a:pt x="3521" y="6339"/>
                      <a:pt x="3767" y="6243"/>
                    </a:cubicBezTo>
                    <a:lnTo>
                      <a:pt x="4416" y="6243"/>
                    </a:lnTo>
                    <a:cubicBezTo>
                      <a:pt x="4515" y="6253"/>
                      <a:pt x="4621" y="6257"/>
                      <a:pt x="4725" y="6257"/>
                    </a:cubicBezTo>
                    <a:cubicBezTo>
                      <a:pt x="5037" y="6257"/>
                      <a:pt x="5331" y="6222"/>
                      <a:pt x="5378" y="6222"/>
                    </a:cubicBezTo>
                    <a:cubicBezTo>
                      <a:pt x="5462" y="6222"/>
                      <a:pt x="5546" y="6285"/>
                      <a:pt x="5546" y="6306"/>
                    </a:cubicBezTo>
                    <a:cubicBezTo>
                      <a:pt x="5546" y="6327"/>
                      <a:pt x="5357" y="6389"/>
                      <a:pt x="5274" y="6410"/>
                    </a:cubicBezTo>
                    <a:cubicBezTo>
                      <a:pt x="5232" y="6410"/>
                      <a:pt x="5148" y="6347"/>
                      <a:pt x="5148" y="6347"/>
                    </a:cubicBezTo>
                    <a:cubicBezTo>
                      <a:pt x="5148" y="6347"/>
                      <a:pt x="4821" y="6724"/>
                      <a:pt x="4615" y="6724"/>
                    </a:cubicBezTo>
                    <a:cubicBezTo>
                      <a:pt x="4588" y="6724"/>
                      <a:pt x="4563" y="6718"/>
                      <a:pt x="4541" y="6703"/>
                    </a:cubicBezTo>
                    <a:cubicBezTo>
                      <a:pt x="4490" y="6645"/>
                      <a:pt x="4396" y="6627"/>
                      <a:pt x="4287" y="6627"/>
                    </a:cubicBezTo>
                    <a:cubicBezTo>
                      <a:pt x="4120" y="6627"/>
                      <a:pt x="3918" y="6668"/>
                      <a:pt x="3783" y="6668"/>
                    </a:cubicBezTo>
                    <a:cubicBezTo>
                      <a:pt x="3753" y="6668"/>
                      <a:pt x="3727" y="6666"/>
                      <a:pt x="3704" y="6661"/>
                    </a:cubicBezTo>
                    <a:cubicBezTo>
                      <a:pt x="3537" y="6661"/>
                      <a:pt x="1759" y="6766"/>
                      <a:pt x="1131" y="6850"/>
                    </a:cubicBezTo>
                    <a:cubicBezTo>
                      <a:pt x="503" y="6912"/>
                      <a:pt x="1" y="7080"/>
                      <a:pt x="1" y="7143"/>
                    </a:cubicBezTo>
                    <a:cubicBezTo>
                      <a:pt x="1" y="7144"/>
                      <a:pt x="3" y="7144"/>
                      <a:pt x="7" y="7144"/>
                    </a:cubicBezTo>
                    <a:cubicBezTo>
                      <a:pt x="76" y="7144"/>
                      <a:pt x="778" y="6974"/>
                      <a:pt x="1121" y="6974"/>
                    </a:cubicBezTo>
                    <a:cubicBezTo>
                      <a:pt x="1140" y="6974"/>
                      <a:pt x="1157" y="6974"/>
                      <a:pt x="1173" y="6975"/>
                    </a:cubicBezTo>
                    <a:cubicBezTo>
                      <a:pt x="1264" y="6992"/>
                      <a:pt x="1414" y="6999"/>
                      <a:pt x="1592" y="6999"/>
                    </a:cubicBezTo>
                    <a:cubicBezTo>
                      <a:pt x="2065" y="6999"/>
                      <a:pt x="2729" y="6954"/>
                      <a:pt x="2972" y="6954"/>
                    </a:cubicBezTo>
                    <a:cubicBezTo>
                      <a:pt x="3011" y="6952"/>
                      <a:pt x="3045" y="6951"/>
                      <a:pt x="3073" y="6951"/>
                    </a:cubicBezTo>
                    <a:cubicBezTo>
                      <a:pt x="3304" y="6951"/>
                      <a:pt x="3207" y="7019"/>
                      <a:pt x="3077" y="7038"/>
                    </a:cubicBezTo>
                    <a:cubicBezTo>
                      <a:pt x="2972" y="7059"/>
                      <a:pt x="3014" y="7226"/>
                      <a:pt x="3035" y="7247"/>
                    </a:cubicBezTo>
                    <a:cubicBezTo>
                      <a:pt x="3056" y="7268"/>
                      <a:pt x="2344" y="7456"/>
                      <a:pt x="2198" y="7561"/>
                    </a:cubicBezTo>
                    <a:cubicBezTo>
                      <a:pt x="2031" y="7666"/>
                      <a:pt x="2198" y="7770"/>
                      <a:pt x="2323" y="7791"/>
                    </a:cubicBezTo>
                    <a:cubicBezTo>
                      <a:pt x="2449" y="7812"/>
                      <a:pt x="2219" y="7959"/>
                      <a:pt x="1821" y="8084"/>
                    </a:cubicBezTo>
                    <a:lnTo>
                      <a:pt x="1507" y="8210"/>
                    </a:lnTo>
                    <a:lnTo>
                      <a:pt x="1466" y="8231"/>
                    </a:lnTo>
                    <a:cubicBezTo>
                      <a:pt x="1466" y="8398"/>
                      <a:pt x="1863" y="8524"/>
                      <a:pt x="1989" y="8524"/>
                    </a:cubicBezTo>
                    <a:cubicBezTo>
                      <a:pt x="2114" y="8524"/>
                      <a:pt x="2323" y="8733"/>
                      <a:pt x="2344" y="8796"/>
                    </a:cubicBezTo>
                    <a:cubicBezTo>
                      <a:pt x="2375" y="8826"/>
                      <a:pt x="2585" y="8846"/>
                      <a:pt x="2753" y="8846"/>
                    </a:cubicBezTo>
                    <a:cubicBezTo>
                      <a:pt x="2814" y="8846"/>
                      <a:pt x="2870" y="8843"/>
                      <a:pt x="2909" y="8837"/>
                    </a:cubicBezTo>
                    <a:cubicBezTo>
                      <a:pt x="3035" y="8837"/>
                      <a:pt x="3432" y="8712"/>
                      <a:pt x="3537" y="8712"/>
                    </a:cubicBezTo>
                    <a:cubicBezTo>
                      <a:pt x="3642" y="8712"/>
                      <a:pt x="3746" y="8754"/>
                      <a:pt x="3746" y="8796"/>
                    </a:cubicBezTo>
                    <a:cubicBezTo>
                      <a:pt x="3746" y="8816"/>
                      <a:pt x="3453" y="8858"/>
                      <a:pt x="3349" y="8900"/>
                    </a:cubicBezTo>
                    <a:cubicBezTo>
                      <a:pt x="3244" y="8900"/>
                      <a:pt x="3139" y="8837"/>
                      <a:pt x="3139" y="8837"/>
                    </a:cubicBezTo>
                    <a:cubicBezTo>
                      <a:pt x="3139" y="8837"/>
                      <a:pt x="3139" y="8921"/>
                      <a:pt x="3119" y="9047"/>
                    </a:cubicBezTo>
                    <a:lnTo>
                      <a:pt x="3077" y="9047"/>
                    </a:lnTo>
                    <a:cubicBezTo>
                      <a:pt x="2595" y="9130"/>
                      <a:pt x="2072" y="9214"/>
                      <a:pt x="1549" y="9319"/>
                    </a:cubicBezTo>
                    <a:lnTo>
                      <a:pt x="1382" y="9340"/>
                    </a:lnTo>
                    <a:cubicBezTo>
                      <a:pt x="1235" y="9465"/>
                      <a:pt x="1277" y="9591"/>
                      <a:pt x="1507" y="9632"/>
                    </a:cubicBezTo>
                    <a:lnTo>
                      <a:pt x="1696" y="9570"/>
                    </a:lnTo>
                    <a:cubicBezTo>
                      <a:pt x="1839" y="9552"/>
                      <a:pt x="1983" y="9457"/>
                      <a:pt x="2087" y="9457"/>
                    </a:cubicBezTo>
                    <a:cubicBezTo>
                      <a:pt x="2104" y="9457"/>
                      <a:pt x="2120" y="9459"/>
                      <a:pt x="2135" y="9465"/>
                    </a:cubicBezTo>
                    <a:lnTo>
                      <a:pt x="2847" y="9842"/>
                    </a:lnTo>
                    <a:cubicBezTo>
                      <a:pt x="3515" y="9567"/>
                      <a:pt x="4921" y="9273"/>
                      <a:pt x="5367" y="9273"/>
                    </a:cubicBezTo>
                    <a:cubicBezTo>
                      <a:pt x="5396" y="9273"/>
                      <a:pt x="5421" y="9274"/>
                      <a:pt x="5441" y="9277"/>
                    </a:cubicBezTo>
                    <a:cubicBezTo>
                      <a:pt x="5776" y="9340"/>
                      <a:pt x="5378" y="9381"/>
                      <a:pt x="5127" y="9381"/>
                    </a:cubicBezTo>
                    <a:cubicBezTo>
                      <a:pt x="4855" y="9381"/>
                      <a:pt x="4709" y="9465"/>
                      <a:pt x="4730" y="9486"/>
                    </a:cubicBezTo>
                    <a:cubicBezTo>
                      <a:pt x="4751" y="9528"/>
                      <a:pt x="4541" y="9632"/>
                      <a:pt x="4437" y="9653"/>
                    </a:cubicBezTo>
                    <a:cubicBezTo>
                      <a:pt x="4332" y="9695"/>
                      <a:pt x="4813" y="9779"/>
                      <a:pt x="4960" y="9800"/>
                    </a:cubicBezTo>
                    <a:cubicBezTo>
                      <a:pt x="5127" y="9800"/>
                      <a:pt x="4813" y="9967"/>
                      <a:pt x="4290" y="10156"/>
                    </a:cubicBezTo>
                    <a:lnTo>
                      <a:pt x="3495" y="10156"/>
                    </a:lnTo>
                    <a:cubicBezTo>
                      <a:pt x="3077" y="10176"/>
                      <a:pt x="2428" y="10386"/>
                      <a:pt x="2303" y="10428"/>
                    </a:cubicBezTo>
                    <a:cubicBezTo>
                      <a:pt x="2284" y="10437"/>
                      <a:pt x="2257" y="10441"/>
                      <a:pt x="2224" y="10441"/>
                    </a:cubicBezTo>
                    <a:cubicBezTo>
                      <a:pt x="2064" y="10441"/>
                      <a:pt x="1761" y="10352"/>
                      <a:pt x="1581" y="10352"/>
                    </a:cubicBezTo>
                    <a:cubicBezTo>
                      <a:pt x="1543" y="10352"/>
                      <a:pt x="1511" y="10356"/>
                      <a:pt x="1487" y="10365"/>
                    </a:cubicBezTo>
                    <a:cubicBezTo>
                      <a:pt x="1340" y="10407"/>
                      <a:pt x="1194" y="10700"/>
                      <a:pt x="1194" y="10783"/>
                    </a:cubicBezTo>
                    <a:cubicBezTo>
                      <a:pt x="1194" y="10818"/>
                      <a:pt x="1844" y="11016"/>
                      <a:pt x="2250" y="11016"/>
                    </a:cubicBezTo>
                    <a:cubicBezTo>
                      <a:pt x="2327" y="11016"/>
                      <a:pt x="2396" y="11009"/>
                      <a:pt x="2449" y="10993"/>
                    </a:cubicBezTo>
                    <a:cubicBezTo>
                      <a:pt x="2606" y="10946"/>
                      <a:pt x="2722" y="10929"/>
                      <a:pt x="2799" y="10929"/>
                    </a:cubicBezTo>
                    <a:cubicBezTo>
                      <a:pt x="2897" y="10929"/>
                      <a:pt x="2933" y="10957"/>
                      <a:pt x="2909" y="10993"/>
                    </a:cubicBezTo>
                    <a:cubicBezTo>
                      <a:pt x="2847" y="11034"/>
                      <a:pt x="3349" y="11118"/>
                      <a:pt x="3537" y="11118"/>
                    </a:cubicBezTo>
                    <a:cubicBezTo>
                      <a:pt x="3704" y="11139"/>
                      <a:pt x="3851" y="11202"/>
                      <a:pt x="3851" y="11223"/>
                    </a:cubicBezTo>
                    <a:cubicBezTo>
                      <a:pt x="3851" y="11223"/>
                      <a:pt x="3119" y="11265"/>
                      <a:pt x="2826" y="11265"/>
                    </a:cubicBezTo>
                    <a:cubicBezTo>
                      <a:pt x="2533" y="11265"/>
                      <a:pt x="2386" y="11348"/>
                      <a:pt x="2407" y="11369"/>
                    </a:cubicBezTo>
                    <a:cubicBezTo>
                      <a:pt x="2428" y="11411"/>
                      <a:pt x="2219" y="11474"/>
                      <a:pt x="2135" y="11516"/>
                    </a:cubicBezTo>
                    <a:cubicBezTo>
                      <a:pt x="2072" y="11537"/>
                      <a:pt x="2386" y="11537"/>
                      <a:pt x="2847" y="11537"/>
                    </a:cubicBezTo>
                    <a:lnTo>
                      <a:pt x="3223" y="11453"/>
                    </a:lnTo>
                    <a:lnTo>
                      <a:pt x="3286" y="11432"/>
                    </a:lnTo>
                    <a:cubicBezTo>
                      <a:pt x="3391" y="11453"/>
                      <a:pt x="3349" y="11683"/>
                      <a:pt x="3286" y="11746"/>
                    </a:cubicBezTo>
                    <a:cubicBezTo>
                      <a:pt x="3244" y="11788"/>
                      <a:pt x="3579" y="12039"/>
                      <a:pt x="3704" y="12081"/>
                    </a:cubicBezTo>
                    <a:cubicBezTo>
                      <a:pt x="3725" y="12089"/>
                      <a:pt x="3749" y="12093"/>
                      <a:pt x="3776" y="12093"/>
                    </a:cubicBezTo>
                    <a:cubicBezTo>
                      <a:pt x="3945" y="12093"/>
                      <a:pt x="4221" y="11943"/>
                      <a:pt x="4311" y="11871"/>
                    </a:cubicBezTo>
                    <a:cubicBezTo>
                      <a:pt x="4354" y="11829"/>
                      <a:pt x="4529" y="11814"/>
                      <a:pt x="4746" y="11814"/>
                    </a:cubicBezTo>
                    <a:cubicBezTo>
                      <a:pt x="5065" y="11814"/>
                      <a:pt x="5472" y="11846"/>
                      <a:pt x="5671" y="11871"/>
                    </a:cubicBezTo>
                    <a:cubicBezTo>
                      <a:pt x="6006" y="11934"/>
                      <a:pt x="5378" y="12248"/>
                      <a:pt x="5064" y="12269"/>
                    </a:cubicBezTo>
                    <a:cubicBezTo>
                      <a:pt x="4751" y="12311"/>
                      <a:pt x="4437" y="12499"/>
                      <a:pt x="4395" y="12583"/>
                    </a:cubicBezTo>
                    <a:cubicBezTo>
                      <a:pt x="4340" y="12655"/>
                      <a:pt x="4475" y="12712"/>
                      <a:pt x="4566" y="12712"/>
                    </a:cubicBezTo>
                    <a:cubicBezTo>
                      <a:pt x="4580" y="12712"/>
                      <a:pt x="4593" y="12711"/>
                      <a:pt x="4604" y="12708"/>
                    </a:cubicBezTo>
                    <a:cubicBezTo>
                      <a:pt x="4688" y="12687"/>
                      <a:pt x="4792" y="12604"/>
                      <a:pt x="4813" y="12583"/>
                    </a:cubicBezTo>
                    <a:cubicBezTo>
                      <a:pt x="4813" y="12556"/>
                      <a:pt x="4829" y="12548"/>
                      <a:pt x="4846" y="12548"/>
                    </a:cubicBezTo>
                    <a:cubicBezTo>
                      <a:pt x="4870" y="12548"/>
                      <a:pt x="4897" y="12562"/>
                      <a:pt x="4897" y="12562"/>
                    </a:cubicBezTo>
                    <a:cubicBezTo>
                      <a:pt x="4918" y="12562"/>
                      <a:pt x="4834" y="12625"/>
                      <a:pt x="4813" y="12666"/>
                    </a:cubicBezTo>
                    <a:cubicBezTo>
                      <a:pt x="4792" y="12687"/>
                      <a:pt x="4730" y="12687"/>
                      <a:pt x="4730" y="12687"/>
                    </a:cubicBezTo>
                    <a:cubicBezTo>
                      <a:pt x="4710" y="12687"/>
                      <a:pt x="4805" y="12898"/>
                      <a:pt x="4904" y="12898"/>
                    </a:cubicBezTo>
                    <a:cubicBezTo>
                      <a:pt x="4909" y="12898"/>
                      <a:pt x="4913" y="12897"/>
                      <a:pt x="4918" y="12897"/>
                    </a:cubicBezTo>
                    <a:cubicBezTo>
                      <a:pt x="5023" y="12876"/>
                      <a:pt x="5692" y="12834"/>
                      <a:pt x="5943" y="12834"/>
                    </a:cubicBezTo>
                    <a:cubicBezTo>
                      <a:pt x="6173" y="12834"/>
                      <a:pt x="6613" y="12917"/>
                      <a:pt x="6948" y="13022"/>
                    </a:cubicBezTo>
                    <a:lnTo>
                      <a:pt x="7345" y="12876"/>
                    </a:lnTo>
                    <a:cubicBezTo>
                      <a:pt x="7501" y="12807"/>
                      <a:pt x="7689" y="12789"/>
                      <a:pt x="7888" y="12789"/>
                    </a:cubicBezTo>
                    <a:cubicBezTo>
                      <a:pt x="8115" y="12789"/>
                      <a:pt x="8356" y="12813"/>
                      <a:pt x="8580" y="12813"/>
                    </a:cubicBezTo>
                    <a:lnTo>
                      <a:pt x="8684" y="12813"/>
                    </a:lnTo>
                    <a:cubicBezTo>
                      <a:pt x="8869" y="12874"/>
                      <a:pt x="8388" y="13420"/>
                      <a:pt x="8094" y="13420"/>
                    </a:cubicBezTo>
                    <a:cubicBezTo>
                      <a:pt x="8088" y="13420"/>
                      <a:pt x="8083" y="13420"/>
                      <a:pt x="8077" y="13420"/>
                    </a:cubicBezTo>
                    <a:cubicBezTo>
                      <a:pt x="7785" y="13420"/>
                      <a:pt x="7429" y="13524"/>
                      <a:pt x="7366" y="13566"/>
                    </a:cubicBezTo>
                    <a:cubicBezTo>
                      <a:pt x="7324" y="13608"/>
                      <a:pt x="7303" y="13964"/>
                      <a:pt x="7303" y="14089"/>
                    </a:cubicBezTo>
                    <a:cubicBezTo>
                      <a:pt x="7303" y="14194"/>
                      <a:pt x="7785" y="14361"/>
                      <a:pt x="8370" y="14403"/>
                    </a:cubicBezTo>
                    <a:lnTo>
                      <a:pt x="8768" y="14257"/>
                    </a:lnTo>
                    <a:lnTo>
                      <a:pt x="9207" y="14068"/>
                    </a:lnTo>
                    <a:cubicBezTo>
                      <a:pt x="9647" y="14068"/>
                      <a:pt x="10128" y="14089"/>
                      <a:pt x="10149" y="14131"/>
                    </a:cubicBezTo>
                    <a:cubicBezTo>
                      <a:pt x="10170" y="14152"/>
                      <a:pt x="9856" y="14257"/>
                      <a:pt x="9751" y="14278"/>
                    </a:cubicBezTo>
                    <a:cubicBezTo>
                      <a:pt x="9647" y="14298"/>
                      <a:pt x="9919" y="14445"/>
                      <a:pt x="10044" y="14445"/>
                    </a:cubicBezTo>
                    <a:cubicBezTo>
                      <a:pt x="10156" y="14445"/>
                      <a:pt x="10648" y="14577"/>
                      <a:pt x="10888" y="14577"/>
                    </a:cubicBezTo>
                    <a:cubicBezTo>
                      <a:pt x="10918" y="14577"/>
                      <a:pt x="10944" y="14575"/>
                      <a:pt x="10965" y="14570"/>
                    </a:cubicBezTo>
                    <a:cubicBezTo>
                      <a:pt x="11132" y="14487"/>
                      <a:pt x="12283" y="14257"/>
                      <a:pt x="12681" y="14236"/>
                    </a:cubicBezTo>
                    <a:cubicBezTo>
                      <a:pt x="12709" y="14233"/>
                      <a:pt x="12738" y="14231"/>
                      <a:pt x="12770" y="14231"/>
                    </a:cubicBezTo>
                    <a:cubicBezTo>
                      <a:pt x="13181" y="14231"/>
                      <a:pt x="13840" y="14473"/>
                      <a:pt x="13957" y="14570"/>
                    </a:cubicBezTo>
                    <a:cubicBezTo>
                      <a:pt x="14103" y="14696"/>
                      <a:pt x="13078" y="15345"/>
                      <a:pt x="12639" y="15449"/>
                    </a:cubicBezTo>
                    <a:cubicBezTo>
                      <a:pt x="12419" y="15499"/>
                      <a:pt x="12342" y="15525"/>
                      <a:pt x="12395" y="15525"/>
                    </a:cubicBezTo>
                    <a:cubicBezTo>
                      <a:pt x="12453" y="15525"/>
                      <a:pt x="12665" y="15494"/>
                      <a:pt x="13015" y="15428"/>
                    </a:cubicBezTo>
                    <a:lnTo>
                      <a:pt x="13580" y="15386"/>
                    </a:lnTo>
                    <a:lnTo>
                      <a:pt x="14166" y="15324"/>
                    </a:lnTo>
                    <a:cubicBezTo>
                      <a:pt x="14302" y="15304"/>
                      <a:pt x="14412" y="15295"/>
                      <a:pt x="14500" y="15295"/>
                    </a:cubicBezTo>
                    <a:cubicBezTo>
                      <a:pt x="14871" y="15295"/>
                      <a:pt x="14842" y="15448"/>
                      <a:pt x="14689" y="15533"/>
                    </a:cubicBezTo>
                    <a:cubicBezTo>
                      <a:pt x="14522" y="15638"/>
                      <a:pt x="14375" y="15763"/>
                      <a:pt x="14375" y="15805"/>
                    </a:cubicBezTo>
                    <a:cubicBezTo>
                      <a:pt x="14375" y="15807"/>
                      <a:pt x="14382" y="15808"/>
                      <a:pt x="14394" y="15808"/>
                    </a:cubicBezTo>
                    <a:cubicBezTo>
                      <a:pt x="14516" y="15808"/>
                      <a:pt x="15217" y="15716"/>
                      <a:pt x="15484" y="15658"/>
                    </a:cubicBezTo>
                    <a:cubicBezTo>
                      <a:pt x="15798" y="15596"/>
                      <a:pt x="16217" y="15449"/>
                      <a:pt x="16300" y="15449"/>
                    </a:cubicBezTo>
                    <a:cubicBezTo>
                      <a:pt x="16363" y="15449"/>
                      <a:pt x="16447" y="15512"/>
                      <a:pt x="16447" y="15533"/>
                    </a:cubicBezTo>
                    <a:cubicBezTo>
                      <a:pt x="16447" y="15554"/>
                      <a:pt x="16259" y="15617"/>
                      <a:pt x="16196" y="15638"/>
                    </a:cubicBezTo>
                    <a:cubicBezTo>
                      <a:pt x="16133" y="15638"/>
                      <a:pt x="16049" y="15596"/>
                      <a:pt x="16049" y="15596"/>
                    </a:cubicBezTo>
                    <a:lnTo>
                      <a:pt x="16049" y="15596"/>
                    </a:lnTo>
                    <a:cubicBezTo>
                      <a:pt x="16049" y="15596"/>
                      <a:pt x="16091" y="15658"/>
                      <a:pt x="16112" y="15805"/>
                    </a:cubicBezTo>
                    <a:lnTo>
                      <a:pt x="16133" y="15805"/>
                    </a:lnTo>
                    <a:cubicBezTo>
                      <a:pt x="16677" y="15763"/>
                      <a:pt x="17242" y="15847"/>
                      <a:pt x="17807" y="15658"/>
                    </a:cubicBezTo>
                    <a:lnTo>
                      <a:pt x="18330" y="15512"/>
                    </a:lnTo>
                    <a:cubicBezTo>
                      <a:pt x="19020" y="15449"/>
                      <a:pt x="20443" y="15428"/>
                      <a:pt x="20799" y="15407"/>
                    </a:cubicBezTo>
                    <a:cubicBezTo>
                      <a:pt x="21036" y="15407"/>
                      <a:pt x="21283" y="15398"/>
                      <a:pt x="21427" y="15398"/>
                    </a:cubicBezTo>
                    <a:cubicBezTo>
                      <a:pt x="21499" y="15398"/>
                      <a:pt x="21545" y="15400"/>
                      <a:pt x="21552" y="15407"/>
                    </a:cubicBezTo>
                    <a:cubicBezTo>
                      <a:pt x="21594" y="15428"/>
                      <a:pt x="21678" y="15596"/>
                      <a:pt x="21699" y="15638"/>
                    </a:cubicBezTo>
                    <a:cubicBezTo>
                      <a:pt x="21741" y="15700"/>
                      <a:pt x="21866" y="15742"/>
                      <a:pt x="21992" y="15763"/>
                    </a:cubicBezTo>
                    <a:lnTo>
                      <a:pt x="22075" y="15742"/>
                    </a:lnTo>
                    <a:lnTo>
                      <a:pt x="22808" y="15428"/>
                    </a:lnTo>
                    <a:cubicBezTo>
                      <a:pt x="23686" y="15386"/>
                      <a:pt x="25339" y="15324"/>
                      <a:pt x="25716" y="15303"/>
                    </a:cubicBezTo>
                    <a:cubicBezTo>
                      <a:pt x="26072" y="15282"/>
                      <a:pt x="26762" y="15219"/>
                      <a:pt x="26888" y="15177"/>
                    </a:cubicBezTo>
                    <a:cubicBezTo>
                      <a:pt x="26946" y="15152"/>
                      <a:pt x="27007" y="15141"/>
                      <a:pt x="27064" y="15141"/>
                    </a:cubicBezTo>
                    <a:cubicBezTo>
                      <a:pt x="27153" y="15141"/>
                      <a:pt x="27235" y="15168"/>
                      <a:pt x="27285" y="15219"/>
                    </a:cubicBezTo>
                    <a:lnTo>
                      <a:pt x="27348" y="15219"/>
                    </a:lnTo>
                    <a:cubicBezTo>
                      <a:pt x="27829" y="15303"/>
                      <a:pt x="28352" y="15177"/>
                      <a:pt x="28813" y="15407"/>
                    </a:cubicBezTo>
                    <a:cubicBezTo>
                      <a:pt x="28865" y="15428"/>
                      <a:pt x="28954" y="15439"/>
                      <a:pt x="29035" y="15439"/>
                    </a:cubicBezTo>
                    <a:cubicBezTo>
                      <a:pt x="29116" y="15439"/>
                      <a:pt x="29189" y="15428"/>
                      <a:pt x="29210" y="15407"/>
                    </a:cubicBezTo>
                    <a:lnTo>
                      <a:pt x="29482" y="15094"/>
                    </a:lnTo>
                    <a:cubicBezTo>
                      <a:pt x="29734" y="15123"/>
                      <a:pt x="30529" y="15153"/>
                      <a:pt x="31455" y="15153"/>
                    </a:cubicBezTo>
                    <a:cubicBezTo>
                      <a:pt x="31838" y="15153"/>
                      <a:pt x="32243" y="15148"/>
                      <a:pt x="32642" y="15135"/>
                    </a:cubicBezTo>
                    <a:lnTo>
                      <a:pt x="33897" y="15114"/>
                    </a:lnTo>
                    <a:lnTo>
                      <a:pt x="34504" y="15094"/>
                    </a:lnTo>
                    <a:cubicBezTo>
                      <a:pt x="35174" y="15073"/>
                      <a:pt x="35718" y="15010"/>
                      <a:pt x="35718" y="14989"/>
                    </a:cubicBezTo>
                    <a:cubicBezTo>
                      <a:pt x="35718" y="14968"/>
                      <a:pt x="35446" y="14884"/>
                      <a:pt x="35341" y="14863"/>
                    </a:cubicBezTo>
                    <a:cubicBezTo>
                      <a:pt x="35236" y="14822"/>
                      <a:pt x="36115" y="14717"/>
                      <a:pt x="37287" y="14612"/>
                    </a:cubicBezTo>
                    <a:lnTo>
                      <a:pt x="38375" y="14612"/>
                    </a:lnTo>
                    <a:cubicBezTo>
                      <a:pt x="38779" y="14612"/>
                      <a:pt x="39183" y="14561"/>
                      <a:pt x="39587" y="14561"/>
                    </a:cubicBezTo>
                    <a:cubicBezTo>
                      <a:pt x="39915" y="14561"/>
                      <a:pt x="40244" y="14595"/>
                      <a:pt x="40572" y="14717"/>
                    </a:cubicBezTo>
                    <a:cubicBezTo>
                      <a:pt x="40687" y="14759"/>
                      <a:pt x="40844" y="14785"/>
                      <a:pt x="40993" y="14785"/>
                    </a:cubicBezTo>
                    <a:cubicBezTo>
                      <a:pt x="41142" y="14785"/>
                      <a:pt x="41283" y="14759"/>
                      <a:pt x="41367" y="14696"/>
                    </a:cubicBezTo>
                    <a:lnTo>
                      <a:pt x="41785" y="14445"/>
                    </a:lnTo>
                    <a:cubicBezTo>
                      <a:pt x="42267" y="14487"/>
                      <a:pt x="44715" y="14570"/>
                      <a:pt x="45510" y="14570"/>
                    </a:cubicBezTo>
                    <a:cubicBezTo>
                      <a:pt x="46284" y="14570"/>
                      <a:pt x="47602" y="14591"/>
                      <a:pt x="48376" y="14591"/>
                    </a:cubicBezTo>
                    <a:lnTo>
                      <a:pt x="49109" y="14570"/>
                    </a:lnTo>
                    <a:lnTo>
                      <a:pt x="49297" y="14570"/>
                    </a:lnTo>
                    <a:cubicBezTo>
                      <a:pt x="49381" y="14515"/>
                      <a:pt x="49715" y="14496"/>
                      <a:pt x="49985" y="14496"/>
                    </a:cubicBezTo>
                    <a:cubicBezTo>
                      <a:pt x="50120" y="14496"/>
                      <a:pt x="50239" y="14501"/>
                      <a:pt x="50301" y="14508"/>
                    </a:cubicBezTo>
                    <a:cubicBezTo>
                      <a:pt x="50469" y="14508"/>
                      <a:pt x="56097" y="14445"/>
                      <a:pt x="58169" y="14382"/>
                    </a:cubicBezTo>
                    <a:cubicBezTo>
                      <a:pt x="59365" y="14370"/>
                      <a:pt x="60623" y="14358"/>
                      <a:pt x="61514" y="14358"/>
                    </a:cubicBezTo>
                    <a:cubicBezTo>
                      <a:pt x="62166" y="14358"/>
                      <a:pt x="62621" y="14364"/>
                      <a:pt x="62709" y="14382"/>
                    </a:cubicBezTo>
                    <a:cubicBezTo>
                      <a:pt x="62960" y="14445"/>
                      <a:pt x="63860" y="14487"/>
                      <a:pt x="64801" y="14550"/>
                    </a:cubicBezTo>
                    <a:lnTo>
                      <a:pt x="65596" y="14361"/>
                    </a:lnTo>
                    <a:lnTo>
                      <a:pt x="66266" y="14194"/>
                    </a:lnTo>
                    <a:cubicBezTo>
                      <a:pt x="66977" y="14278"/>
                      <a:pt x="66726" y="14508"/>
                      <a:pt x="66371" y="14591"/>
                    </a:cubicBezTo>
                    <a:cubicBezTo>
                      <a:pt x="66036" y="14654"/>
                      <a:pt x="66057" y="14759"/>
                      <a:pt x="66120" y="14759"/>
                    </a:cubicBezTo>
                    <a:cubicBezTo>
                      <a:pt x="66161" y="14759"/>
                      <a:pt x="68086" y="14717"/>
                      <a:pt x="70346" y="14675"/>
                    </a:cubicBezTo>
                    <a:lnTo>
                      <a:pt x="75221" y="14550"/>
                    </a:lnTo>
                    <a:cubicBezTo>
                      <a:pt x="77372" y="14491"/>
                      <a:pt x="79651" y="14304"/>
                      <a:pt x="80538" y="14126"/>
                    </a:cubicBezTo>
                    <a:lnTo>
                      <a:pt x="80538" y="14126"/>
                    </a:lnTo>
                    <a:cubicBezTo>
                      <a:pt x="80277" y="14138"/>
                      <a:pt x="80042" y="14146"/>
                      <a:pt x="79845" y="14152"/>
                    </a:cubicBezTo>
                    <a:cubicBezTo>
                      <a:pt x="79519" y="14157"/>
                      <a:pt x="79206" y="14160"/>
                      <a:pt x="78918" y="14160"/>
                    </a:cubicBezTo>
                    <a:cubicBezTo>
                      <a:pt x="77986" y="14160"/>
                      <a:pt x="77319" y="14132"/>
                      <a:pt x="77335" y="14068"/>
                    </a:cubicBezTo>
                    <a:lnTo>
                      <a:pt x="77356" y="14068"/>
                    </a:lnTo>
                    <a:lnTo>
                      <a:pt x="78297" y="13964"/>
                    </a:lnTo>
                    <a:cubicBezTo>
                      <a:pt x="79343" y="13859"/>
                      <a:pt x="81603" y="13733"/>
                      <a:pt x="82126" y="13733"/>
                    </a:cubicBezTo>
                    <a:cubicBezTo>
                      <a:pt x="82649" y="13733"/>
                      <a:pt x="83382" y="13650"/>
                      <a:pt x="83737" y="13608"/>
                    </a:cubicBezTo>
                    <a:lnTo>
                      <a:pt x="84051" y="13859"/>
                    </a:lnTo>
                    <a:lnTo>
                      <a:pt x="84126" y="13919"/>
                    </a:lnTo>
                    <a:lnTo>
                      <a:pt x="84126" y="13919"/>
                    </a:lnTo>
                    <a:cubicBezTo>
                      <a:pt x="83298" y="13984"/>
                      <a:pt x="81894" y="14065"/>
                      <a:pt x="80805" y="14115"/>
                    </a:cubicBezTo>
                    <a:lnTo>
                      <a:pt x="80805" y="14115"/>
                    </a:lnTo>
                    <a:lnTo>
                      <a:pt x="81373" y="14257"/>
                    </a:lnTo>
                    <a:cubicBezTo>
                      <a:pt x="81877" y="14371"/>
                      <a:pt x="82369" y="14383"/>
                      <a:pt x="82858" y="14383"/>
                    </a:cubicBezTo>
                    <a:cubicBezTo>
                      <a:pt x="82998" y="14383"/>
                      <a:pt x="83137" y="14382"/>
                      <a:pt x="83277" y="14382"/>
                    </a:cubicBezTo>
                    <a:cubicBezTo>
                      <a:pt x="85411" y="14340"/>
                      <a:pt x="87566" y="14278"/>
                      <a:pt x="89700" y="14257"/>
                    </a:cubicBezTo>
                    <a:lnTo>
                      <a:pt x="90014" y="14257"/>
                    </a:lnTo>
                    <a:cubicBezTo>
                      <a:pt x="90216" y="14301"/>
                      <a:pt x="90454" y="14322"/>
                      <a:pt x="90670" y="14322"/>
                    </a:cubicBezTo>
                    <a:cubicBezTo>
                      <a:pt x="90857" y="14322"/>
                      <a:pt x="91028" y="14307"/>
                      <a:pt x="91144" y="14278"/>
                    </a:cubicBezTo>
                    <a:lnTo>
                      <a:pt x="91416" y="14236"/>
                    </a:lnTo>
                    <a:lnTo>
                      <a:pt x="91479" y="14194"/>
                    </a:lnTo>
                    <a:cubicBezTo>
                      <a:pt x="91584" y="14152"/>
                      <a:pt x="91416" y="13880"/>
                      <a:pt x="91312" y="13817"/>
                    </a:cubicBezTo>
                    <a:cubicBezTo>
                      <a:pt x="91228" y="13733"/>
                      <a:pt x="90914" y="13671"/>
                      <a:pt x="90642" y="13671"/>
                    </a:cubicBezTo>
                    <a:lnTo>
                      <a:pt x="90203" y="13671"/>
                    </a:lnTo>
                    <a:cubicBezTo>
                      <a:pt x="89972" y="13650"/>
                      <a:pt x="89805" y="13608"/>
                      <a:pt x="89805" y="13566"/>
                    </a:cubicBezTo>
                    <a:cubicBezTo>
                      <a:pt x="89805" y="13566"/>
                      <a:pt x="90914" y="13524"/>
                      <a:pt x="91333" y="13524"/>
                    </a:cubicBezTo>
                    <a:cubicBezTo>
                      <a:pt x="91751" y="13524"/>
                      <a:pt x="91960" y="13650"/>
                      <a:pt x="91897" y="13713"/>
                    </a:cubicBezTo>
                    <a:cubicBezTo>
                      <a:pt x="91856" y="13754"/>
                      <a:pt x="91981" y="13859"/>
                      <a:pt x="92169" y="13964"/>
                    </a:cubicBezTo>
                    <a:lnTo>
                      <a:pt x="92358" y="14026"/>
                    </a:lnTo>
                    <a:lnTo>
                      <a:pt x="92713" y="14152"/>
                    </a:lnTo>
                    <a:cubicBezTo>
                      <a:pt x="93153" y="14194"/>
                      <a:pt x="94074" y="14236"/>
                      <a:pt x="94283" y="14278"/>
                    </a:cubicBezTo>
                    <a:cubicBezTo>
                      <a:pt x="94513" y="14298"/>
                      <a:pt x="95601" y="14340"/>
                      <a:pt x="96689" y="14340"/>
                    </a:cubicBezTo>
                    <a:lnTo>
                      <a:pt x="97693" y="14278"/>
                    </a:lnTo>
                    <a:lnTo>
                      <a:pt x="98698" y="14236"/>
                    </a:lnTo>
                    <a:cubicBezTo>
                      <a:pt x="99828" y="14152"/>
                      <a:pt x="102108" y="13859"/>
                      <a:pt x="102652" y="13838"/>
                    </a:cubicBezTo>
                    <a:cubicBezTo>
                      <a:pt x="103175" y="13817"/>
                      <a:pt x="108050" y="13671"/>
                      <a:pt x="109724" y="13650"/>
                    </a:cubicBezTo>
                    <a:cubicBezTo>
                      <a:pt x="110561" y="13639"/>
                      <a:pt x="111403" y="13634"/>
                      <a:pt x="112052" y="13634"/>
                    </a:cubicBezTo>
                    <a:cubicBezTo>
                      <a:pt x="112701" y="13634"/>
                      <a:pt x="113156" y="13639"/>
                      <a:pt x="113219" y="13650"/>
                    </a:cubicBezTo>
                    <a:cubicBezTo>
                      <a:pt x="113223" y="13651"/>
                      <a:pt x="113230" y="13651"/>
                      <a:pt x="113240" y="13651"/>
                    </a:cubicBezTo>
                    <a:cubicBezTo>
                      <a:pt x="113445" y="13651"/>
                      <a:pt x="114747" y="13460"/>
                      <a:pt x="115300" y="13460"/>
                    </a:cubicBezTo>
                    <a:cubicBezTo>
                      <a:pt x="115326" y="13460"/>
                      <a:pt x="115351" y="13461"/>
                      <a:pt x="115374" y="13461"/>
                    </a:cubicBezTo>
                    <a:cubicBezTo>
                      <a:pt x="115897" y="13503"/>
                      <a:pt x="116378" y="13733"/>
                      <a:pt x="116378" y="13754"/>
                    </a:cubicBezTo>
                    <a:cubicBezTo>
                      <a:pt x="116378" y="13817"/>
                      <a:pt x="119203" y="13880"/>
                      <a:pt x="120249" y="13880"/>
                    </a:cubicBezTo>
                    <a:cubicBezTo>
                      <a:pt x="120667" y="13880"/>
                      <a:pt x="121511" y="13877"/>
                      <a:pt x="122441" y="13877"/>
                    </a:cubicBezTo>
                    <a:cubicBezTo>
                      <a:pt x="123836" y="13877"/>
                      <a:pt x="125425" y="13884"/>
                      <a:pt x="126066" y="13922"/>
                    </a:cubicBezTo>
                    <a:cubicBezTo>
                      <a:pt x="127133" y="13943"/>
                      <a:pt x="128095" y="13985"/>
                      <a:pt x="128137" y="14026"/>
                    </a:cubicBezTo>
                    <a:cubicBezTo>
                      <a:pt x="128158" y="14047"/>
                      <a:pt x="128179" y="14173"/>
                      <a:pt x="128179" y="14236"/>
                    </a:cubicBezTo>
                    <a:cubicBezTo>
                      <a:pt x="128179" y="14278"/>
                      <a:pt x="127865" y="14361"/>
                      <a:pt x="127761" y="14382"/>
                    </a:cubicBezTo>
                    <a:cubicBezTo>
                      <a:pt x="127656" y="14382"/>
                      <a:pt x="127614" y="14570"/>
                      <a:pt x="127614" y="14612"/>
                    </a:cubicBezTo>
                    <a:cubicBezTo>
                      <a:pt x="127635" y="14675"/>
                      <a:pt x="128158" y="14717"/>
                      <a:pt x="128388" y="14717"/>
                    </a:cubicBezTo>
                    <a:cubicBezTo>
                      <a:pt x="128597" y="14717"/>
                      <a:pt x="128388" y="15177"/>
                      <a:pt x="128284" y="15303"/>
                    </a:cubicBezTo>
                    <a:cubicBezTo>
                      <a:pt x="128179" y="15428"/>
                      <a:pt x="128179" y="15742"/>
                      <a:pt x="128200" y="15826"/>
                    </a:cubicBezTo>
                    <a:cubicBezTo>
                      <a:pt x="128263" y="15910"/>
                      <a:pt x="127844" y="16035"/>
                      <a:pt x="127719" y="16056"/>
                    </a:cubicBezTo>
                    <a:cubicBezTo>
                      <a:pt x="127572" y="16077"/>
                      <a:pt x="127761" y="16140"/>
                      <a:pt x="128095" y="16182"/>
                    </a:cubicBezTo>
                    <a:lnTo>
                      <a:pt x="128702" y="16182"/>
                    </a:lnTo>
                    <a:cubicBezTo>
                      <a:pt x="128957" y="16233"/>
                      <a:pt x="129406" y="16297"/>
                      <a:pt x="129632" y="16297"/>
                    </a:cubicBezTo>
                    <a:cubicBezTo>
                      <a:pt x="129684" y="16297"/>
                      <a:pt x="129725" y="16294"/>
                      <a:pt x="129748" y="16286"/>
                    </a:cubicBezTo>
                    <a:cubicBezTo>
                      <a:pt x="129874" y="16265"/>
                      <a:pt x="130250" y="16161"/>
                      <a:pt x="130564" y="16077"/>
                    </a:cubicBezTo>
                    <a:lnTo>
                      <a:pt x="130606" y="16161"/>
                    </a:lnTo>
                    <a:cubicBezTo>
                      <a:pt x="130680" y="16246"/>
                      <a:pt x="130745" y="16276"/>
                      <a:pt x="130803" y="16276"/>
                    </a:cubicBezTo>
                    <a:cubicBezTo>
                      <a:pt x="130936" y="16276"/>
                      <a:pt x="131035" y="16123"/>
                      <a:pt x="131137" y="16123"/>
                    </a:cubicBezTo>
                    <a:cubicBezTo>
                      <a:pt x="131155" y="16123"/>
                      <a:pt x="131173" y="16128"/>
                      <a:pt x="131192" y="16140"/>
                    </a:cubicBezTo>
                    <a:lnTo>
                      <a:pt x="131422" y="16286"/>
                    </a:lnTo>
                    <a:cubicBezTo>
                      <a:pt x="131617" y="16286"/>
                      <a:pt x="133877" y="16305"/>
                      <a:pt x="135895" y="16305"/>
                    </a:cubicBezTo>
                    <a:cubicBezTo>
                      <a:pt x="136904" y="16305"/>
                      <a:pt x="137853" y="16300"/>
                      <a:pt x="138452" y="16286"/>
                    </a:cubicBezTo>
                    <a:cubicBezTo>
                      <a:pt x="138547" y="16285"/>
                      <a:pt x="138642" y="16285"/>
                      <a:pt x="138740" y="16285"/>
                    </a:cubicBezTo>
                    <a:cubicBezTo>
                      <a:pt x="140518" y="16285"/>
                      <a:pt x="142716" y="16460"/>
                      <a:pt x="143014" y="16579"/>
                    </a:cubicBezTo>
                    <a:cubicBezTo>
                      <a:pt x="143094" y="16609"/>
                      <a:pt x="143213" y="16620"/>
                      <a:pt x="143350" y="16620"/>
                    </a:cubicBezTo>
                    <a:cubicBezTo>
                      <a:pt x="143708" y="16620"/>
                      <a:pt x="144195" y="16546"/>
                      <a:pt x="144463" y="16546"/>
                    </a:cubicBezTo>
                    <a:cubicBezTo>
                      <a:pt x="144522" y="16546"/>
                      <a:pt x="144570" y="16550"/>
                      <a:pt x="144604" y="16558"/>
                    </a:cubicBezTo>
                    <a:cubicBezTo>
                      <a:pt x="144665" y="16568"/>
                      <a:pt x="144723" y="16572"/>
                      <a:pt x="144776" y="16572"/>
                    </a:cubicBezTo>
                    <a:cubicBezTo>
                      <a:pt x="144958" y="16572"/>
                      <a:pt x="145076" y="16523"/>
                      <a:pt x="145043" y="16474"/>
                    </a:cubicBezTo>
                    <a:cubicBezTo>
                      <a:pt x="145043" y="16433"/>
                      <a:pt x="144374" y="16328"/>
                      <a:pt x="144144" y="16265"/>
                    </a:cubicBezTo>
                    <a:cubicBezTo>
                      <a:pt x="143893" y="16223"/>
                      <a:pt x="143746" y="15868"/>
                      <a:pt x="143767" y="15742"/>
                    </a:cubicBezTo>
                    <a:cubicBezTo>
                      <a:pt x="143767" y="15714"/>
                      <a:pt x="143747" y="15703"/>
                      <a:pt x="143715" y="15703"/>
                    </a:cubicBezTo>
                    <a:cubicBezTo>
                      <a:pt x="143605" y="15703"/>
                      <a:pt x="143355" y="15835"/>
                      <a:pt x="143307" y="15868"/>
                    </a:cubicBezTo>
                    <a:cubicBezTo>
                      <a:pt x="143253" y="15908"/>
                      <a:pt x="143024" y="15931"/>
                      <a:pt x="142728" y="15931"/>
                    </a:cubicBezTo>
                    <a:cubicBezTo>
                      <a:pt x="142566" y="15931"/>
                      <a:pt x="142383" y="15924"/>
                      <a:pt x="142198" y="15910"/>
                    </a:cubicBezTo>
                    <a:lnTo>
                      <a:pt x="141779" y="15910"/>
                    </a:lnTo>
                    <a:cubicBezTo>
                      <a:pt x="141766" y="15910"/>
                      <a:pt x="141752" y="15911"/>
                      <a:pt x="141739" y="15911"/>
                    </a:cubicBezTo>
                    <a:cubicBezTo>
                      <a:pt x="141405" y="15911"/>
                      <a:pt x="141083" y="15712"/>
                      <a:pt x="140742" y="15712"/>
                    </a:cubicBezTo>
                    <a:cubicBezTo>
                      <a:pt x="140670" y="15712"/>
                      <a:pt x="140598" y="15721"/>
                      <a:pt x="140524" y="15742"/>
                    </a:cubicBezTo>
                    <a:cubicBezTo>
                      <a:pt x="140510" y="15742"/>
                      <a:pt x="140477" y="15733"/>
                      <a:pt x="140451" y="15733"/>
                    </a:cubicBezTo>
                    <a:cubicBezTo>
                      <a:pt x="140438" y="15733"/>
                      <a:pt x="140426" y="15735"/>
                      <a:pt x="140419" y="15742"/>
                    </a:cubicBezTo>
                    <a:lnTo>
                      <a:pt x="139666" y="16161"/>
                    </a:lnTo>
                    <a:cubicBezTo>
                      <a:pt x="138766" y="16035"/>
                      <a:pt x="138808" y="15658"/>
                      <a:pt x="139080" y="15638"/>
                    </a:cubicBezTo>
                    <a:cubicBezTo>
                      <a:pt x="139373" y="15617"/>
                      <a:pt x="139854" y="15533"/>
                      <a:pt x="139917" y="15491"/>
                    </a:cubicBezTo>
                    <a:cubicBezTo>
                      <a:pt x="139983" y="15451"/>
                      <a:pt x="139074" y="15437"/>
                      <a:pt x="138165" y="15437"/>
                    </a:cubicBezTo>
                    <a:cubicBezTo>
                      <a:pt x="137640" y="15437"/>
                      <a:pt x="137116" y="15442"/>
                      <a:pt x="136779" y="15449"/>
                    </a:cubicBezTo>
                    <a:cubicBezTo>
                      <a:pt x="136690" y="15453"/>
                      <a:pt x="136603" y="15455"/>
                      <a:pt x="136517" y="15455"/>
                    </a:cubicBezTo>
                    <a:cubicBezTo>
                      <a:pt x="135734" y="15455"/>
                      <a:pt x="135105" y="15297"/>
                      <a:pt x="135105" y="15240"/>
                    </a:cubicBezTo>
                    <a:cubicBezTo>
                      <a:pt x="135105" y="15198"/>
                      <a:pt x="135837" y="15114"/>
                      <a:pt x="136109" y="15114"/>
                    </a:cubicBezTo>
                    <a:cubicBezTo>
                      <a:pt x="136343" y="15114"/>
                      <a:pt x="136888" y="14987"/>
                      <a:pt x="137044" y="14987"/>
                    </a:cubicBezTo>
                    <a:cubicBezTo>
                      <a:pt x="137055" y="14987"/>
                      <a:pt x="137065" y="14988"/>
                      <a:pt x="137072" y="14989"/>
                    </a:cubicBezTo>
                    <a:cubicBezTo>
                      <a:pt x="137124" y="14998"/>
                      <a:pt x="137215" y="15003"/>
                      <a:pt x="137324" y="15003"/>
                    </a:cubicBezTo>
                    <a:cubicBezTo>
                      <a:pt x="137477" y="15003"/>
                      <a:pt x="137665" y="14993"/>
                      <a:pt x="137825" y="14968"/>
                    </a:cubicBezTo>
                    <a:lnTo>
                      <a:pt x="137804" y="14570"/>
                    </a:lnTo>
                    <a:lnTo>
                      <a:pt x="137804" y="14466"/>
                    </a:lnTo>
                    <a:cubicBezTo>
                      <a:pt x="138139" y="14340"/>
                      <a:pt x="138139" y="14131"/>
                      <a:pt x="138076" y="14089"/>
                    </a:cubicBezTo>
                    <a:cubicBezTo>
                      <a:pt x="137992" y="14068"/>
                      <a:pt x="137971" y="13880"/>
                      <a:pt x="137992" y="13838"/>
                    </a:cubicBezTo>
                    <a:cubicBezTo>
                      <a:pt x="138001" y="13801"/>
                      <a:pt x="138127" y="13785"/>
                      <a:pt x="138281" y="13785"/>
                    </a:cubicBezTo>
                    <a:cubicBezTo>
                      <a:pt x="138479" y="13785"/>
                      <a:pt x="138723" y="13812"/>
                      <a:pt x="138829" y="13859"/>
                    </a:cubicBezTo>
                    <a:cubicBezTo>
                      <a:pt x="138885" y="13881"/>
                      <a:pt x="138939" y="13890"/>
                      <a:pt x="138988" y="13890"/>
                    </a:cubicBezTo>
                    <a:cubicBezTo>
                      <a:pt x="139126" y="13890"/>
                      <a:pt x="139232" y="13821"/>
                      <a:pt x="139248" y="13775"/>
                    </a:cubicBezTo>
                    <a:cubicBezTo>
                      <a:pt x="139255" y="13761"/>
                      <a:pt x="139430" y="13754"/>
                      <a:pt x="139677" y="13754"/>
                    </a:cubicBezTo>
                    <a:cubicBezTo>
                      <a:pt x="140127" y="13754"/>
                      <a:pt x="140814" y="13777"/>
                      <a:pt x="141152" y="13817"/>
                    </a:cubicBezTo>
                    <a:cubicBezTo>
                      <a:pt x="141675" y="13859"/>
                      <a:pt x="142093" y="14026"/>
                      <a:pt x="142093" y="14068"/>
                    </a:cubicBezTo>
                    <a:cubicBezTo>
                      <a:pt x="142093" y="14131"/>
                      <a:pt x="141884" y="14257"/>
                      <a:pt x="141779" y="14278"/>
                    </a:cubicBezTo>
                    <a:cubicBezTo>
                      <a:pt x="141675" y="14340"/>
                      <a:pt x="142114" y="14487"/>
                      <a:pt x="142742" y="14654"/>
                    </a:cubicBezTo>
                    <a:lnTo>
                      <a:pt x="143307" y="14591"/>
                    </a:lnTo>
                    <a:lnTo>
                      <a:pt x="143683" y="14550"/>
                    </a:lnTo>
                    <a:cubicBezTo>
                      <a:pt x="144144" y="14654"/>
                      <a:pt x="145148" y="14905"/>
                      <a:pt x="145420" y="14905"/>
                    </a:cubicBezTo>
                    <a:cubicBezTo>
                      <a:pt x="145671" y="14905"/>
                      <a:pt x="146152" y="14717"/>
                      <a:pt x="146487" y="14508"/>
                    </a:cubicBezTo>
                    <a:lnTo>
                      <a:pt x="146759" y="14382"/>
                    </a:lnTo>
                    <a:lnTo>
                      <a:pt x="146989" y="14257"/>
                    </a:lnTo>
                    <a:cubicBezTo>
                      <a:pt x="147167" y="14186"/>
                      <a:pt x="147284" y="14161"/>
                      <a:pt x="147345" y="14161"/>
                    </a:cubicBezTo>
                    <a:cubicBezTo>
                      <a:pt x="147392" y="14161"/>
                      <a:pt x="147405" y="14176"/>
                      <a:pt x="147387" y="14194"/>
                    </a:cubicBezTo>
                    <a:cubicBezTo>
                      <a:pt x="147345" y="14257"/>
                      <a:pt x="147701" y="14487"/>
                      <a:pt x="147826" y="14550"/>
                    </a:cubicBezTo>
                    <a:cubicBezTo>
                      <a:pt x="147863" y="14568"/>
                      <a:pt x="147921" y="14576"/>
                      <a:pt x="147988" y="14576"/>
                    </a:cubicBezTo>
                    <a:cubicBezTo>
                      <a:pt x="148149" y="14576"/>
                      <a:pt x="148359" y="14531"/>
                      <a:pt x="148433" y="14487"/>
                    </a:cubicBezTo>
                    <a:cubicBezTo>
                      <a:pt x="148496" y="14445"/>
                      <a:pt x="148580" y="14298"/>
                      <a:pt x="148580" y="14257"/>
                    </a:cubicBezTo>
                    <a:cubicBezTo>
                      <a:pt x="148580" y="14194"/>
                      <a:pt x="148287" y="14131"/>
                      <a:pt x="148161" y="14089"/>
                    </a:cubicBezTo>
                    <a:cubicBezTo>
                      <a:pt x="148060" y="14069"/>
                      <a:pt x="148348" y="13816"/>
                      <a:pt x="148519" y="13816"/>
                    </a:cubicBezTo>
                    <a:cubicBezTo>
                      <a:pt x="148525" y="13816"/>
                      <a:pt x="148531" y="13816"/>
                      <a:pt x="148538" y="13817"/>
                    </a:cubicBezTo>
                    <a:cubicBezTo>
                      <a:pt x="148705" y="13817"/>
                      <a:pt x="149333" y="13964"/>
                      <a:pt x="149940" y="14131"/>
                    </a:cubicBezTo>
                    <a:lnTo>
                      <a:pt x="150463" y="13775"/>
                    </a:lnTo>
                    <a:lnTo>
                      <a:pt x="150525" y="13754"/>
                    </a:lnTo>
                    <a:cubicBezTo>
                      <a:pt x="150527" y="13754"/>
                      <a:pt x="150529" y="13753"/>
                      <a:pt x="150532" y="13753"/>
                    </a:cubicBezTo>
                    <a:cubicBezTo>
                      <a:pt x="150585" y="13753"/>
                      <a:pt x="150780" y="13968"/>
                      <a:pt x="150860" y="14068"/>
                    </a:cubicBezTo>
                    <a:cubicBezTo>
                      <a:pt x="150871" y="14090"/>
                      <a:pt x="150900" y="14099"/>
                      <a:pt x="150937" y="14099"/>
                    </a:cubicBezTo>
                    <a:cubicBezTo>
                      <a:pt x="151041" y="14099"/>
                      <a:pt x="151212" y="14031"/>
                      <a:pt x="151258" y="13985"/>
                    </a:cubicBezTo>
                    <a:cubicBezTo>
                      <a:pt x="151300" y="13943"/>
                      <a:pt x="151948" y="13775"/>
                      <a:pt x="152157" y="13733"/>
                    </a:cubicBezTo>
                    <a:cubicBezTo>
                      <a:pt x="152164" y="13733"/>
                      <a:pt x="152171" y="13732"/>
                      <a:pt x="152177" y="13732"/>
                    </a:cubicBezTo>
                    <a:cubicBezTo>
                      <a:pt x="152379" y="13732"/>
                      <a:pt x="152555" y="14031"/>
                      <a:pt x="152555" y="14173"/>
                    </a:cubicBezTo>
                    <a:cubicBezTo>
                      <a:pt x="152555" y="14272"/>
                      <a:pt x="152688" y="14298"/>
                      <a:pt x="152809" y="14298"/>
                    </a:cubicBezTo>
                    <a:cubicBezTo>
                      <a:pt x="152892" y="14298"/>
                      <a:pt x="152969" y="14286"/>
                      <a:pt x="152994" y="14278"/>
                    </a:cubicBezTo>
                    <a:cubicBezTo>
                      <a:pt x="153002" y="14276"/>
                      <a:pt x="153011" y="14275"/>
                      <a:pt x="153022" y="14275"/>
                    </a:cubicBezTo>
                    <a:cubicBezTo>
                      <a:pt x="153133" y="14275"/>
                      <a:pt x="153399" y="14363"/>
                      <a:pt x="153476" y="14382"/>
                    </a:cubicBezTo>
                    <a:cubicBezTo>
                      <a:pt x="153559" y="14403"/>
                      <a:pt x="153476" y="14591"/>
                      <a:pt x="153455" y="14654"/>
                    </a:cubicBezTo>
                    <a:cubicBezTo>
                      <a:pt x="153413" y="14696"/>
                      <a:pt x="153810" y="14717"/>
                      <a:pt x="153936" y="14717"/>
                    </a:cubicBezTo>
                    <a:cubicBezTo>
                      <a:pt x="154082" y="14717"/>
                      <a:pt x="154334" y="14508"/>
                      <a:pt x="154417" y="14403"/>
                    </a:cubicBezTo>
                    <a:cubicBezTo>
                      <a:pt x="154501" y="14298"/>
                      <a:pt x="154082" y="14173"/>
                      <a:pt x="153936" y="14173"/>
                    </a:cubicBezTo>
                    <a:cubicBezTo>
                      <a:pt x="153810" y="14173"/>
                      <a:pt x="153559" y="13880"/>
                      <a:pt x="153497" y="13754"/>
                    </a:cubicBezTo>
                    <a:cubicBezTo>
                      <a:pt x="153491" y="13740"/>
                      <a:pt x="153509" y="13734"/>
                      <a:pt x="153546" y="13734"/>
                    </a:cubicBezTo>
                    <a:cubicBezTo>
                      <a:pt x="153782" y="13734"/>
                      <a:pt x="154793" y="13990"/>
                      <a:pt x="155191" y="14026"/>
                    </a:cubicBezTo>
                    <a:cubicBezTo>
                      <a:pt x="155216" y="14028"/>
                      <a:pt x="155242" y="14028"/>
                      <a:pt x="155267" y="14028"/>
                    </a:cubicBezTo>
                    <a:cubicBezTo>
                      <a:pt x="155724" y="14028"/>
                      <a:pt x="156177" y="13855"/>
                      <a:pt x="156217" y="13775"/>
                    </a:cubicBezTo>
                    <a:cubicBezTo>
                      <a:pt x="156279" y="13713"/>
                      <a:pt x="156133" y="13524"/>
                      <a:pt x="156091" y="13461"/>
                    </a:cubicBezTo>
                    <a:cubicBezTo>
                      <a:pt x="156007" y="13420"/>
                      <a:pt x="155359" y="13399"/>
                      <a:pt x="155129" y="13399"/>
                    </a:cubicBezTo>
                    <a:cubicBezTo>
                      <a:pt x="154857" y="13399"/>
                      <a:pt x="154606" y="13210"/>
                      <a:pt x="154564" y="13127"/>
                    </a:cubicBezTo>
                    <a:cubicBezTo>
                      <a:pt x="154543" y="13085"/>
                      <a:pt x="154250" y="13022"/>
                      <a:pt x="154187" y="13022"/>
                    </a:cubicBezTo>
                    <a:cubicBezTo>
                      <a:pt x="154103" y="13022"/>
                      <a:pt x="153978" y="12876"/>
                      <a:pt x="153936" y="12813"/>
                    </a:cubicBezTo>
                    <a:cubicBezTo>
                      <a:pt x="153915" y="12771"/>
                      <a:pt x="153141" y="12771"/>
                      <a:pt x="152848" y="12771"/>
                    </a:cubicBezTo>
                    <a:cubicBezTo>
                      <a:pt x="152555" y="12771"/>
                      <a:pt x="152304" y="12938"/>
                      <a:pt x="152304" y="13001"/>
                    </a:cubicBezTo>
                    <a:cubicBezTo>
                      <a:pt x="152304" y="13043"/>
                      <a:pt x="151739" y="13106"/>
                      <a:pt x="151572" y="13106"/>
                    </a:cubicBezTo>
                    <a:cubicBezTo>
                      <a:pt x="151362" y="13106"/>
                      <a:pt x="150777" y="12876"/>
                      <a:pt x="150630" y="12771"/>
                    </a:cubicBezTo>
                    <a:cubicBezTo>
                      <a:pt x="150442" y="12666"/>
                      <a:pt x="150630" y="12290"/>
                      <a:pt x="150735" y="12185"/>
                    </a:cubicBezTo>
                    <a:cubicBezTo>
                      <a:pt x="150839" y="12081"/>
                      <a:pt x="150777" y="11871"/>
                      <a:pt x="150693" y="11829"/>
                    </a:cubicBezTo>
                    <a:cubicBezTo>
                      <a:pt x="150630" y="11767"/>
                      <a:pt x="150902" y="11641"/>
                      <a:pt x="151049" y="11620"/>
                    </a:cubicBezTo>
                    <a:cubicBezTo>
                      <a:pt x="151161" y="11588"/>
                      <a:pt x="150866" y="11482"/>
                      <a:pt x="150638" y="11482"/>
                    </a:cubicBezTo>
                    <a:cubicBezTo>
                      <a:pt x="150569" y="11482"/>
                      <a:pt x="150506" y="11491"/>
                      <a:pt x="150463" y="11516"/>
                    </a:cubicBezTo>
                    <a:cubicBezTo>
                      <a:pt x="150375" y="11564"/>
                      <a:pt x="150251" y="11581"/>
                      <a:pt x="150137" y="11581"/>
                    </a:cubicBezTo>
                    <a:cubicBezTo>
                      <a:pt x="150007" y="11581"/>
                      <a:pt x="149889" y="11559"/>
                      <a:pt x="149856" y="11537"/>
                    </a:cubicBezTo>
                    <a:cubicBezTo>
                      <a:pt x="149853" y="11535"/>
                      <a:pt x="149850" y="11535"/>
                      <a:pt x="149846" y="11535"/>
                    </a:cubicBezTo>
                    <a:cubicBezTo>
                      <a:pt x="149778" y="11535"/>
                      <a:pt x="149495" y="11687"/>
                      <a:pt x="149416" y="11746"/>
                    </a:cubicBezTo>
                    <a:cubicBezTo>
                      <a:pt x="149375" y="11767"/>
                      <a:pt x="149260" y="11777"/>
                      <a:pt x="149105" y="11777"/>
                    </a:cubicBezTo>
                    <a:cubicBezTo>
                      <a:pt x="148951" y="11777"/>
                      <a:pt x="148757" y="11767"/>
                      <a:pt x="148559" y="11746"/>
                    </a:cubicBezTo>
                    <a:lnTo>
                      <a:pt x="148245" y="11725"/>
                    </a:lnTo>
                    <a:lnTo>
                      <a:pt x="147931" y="11683"/>
                    </a:lnTo>
                    <a:cubicBezTo>
                      <a:pt x="147596" y="11725"/>
                      <a:pt x="146885" y="11725"/>
                      <a:pt x="146717" y="11725"/>
                    </a:cubicBezTo>
                    <a:cubicBezTo>
                      <a:pt x="146571" y="11725"/>
                      <a:pt x="146906" y="11432"/>
                      <a:pt x="147094" y="11348"/>
                    </a:cubicBezTo>
                    <a:cubicBezTo>
                      <a:pt x="147282" y="11265"/>
                      <a:pt x="147178" y="11160"/>
                      <a:pt x="146864" y="11097"/>
                    </a:cubicBezTo>
                    <a:lnTo>
                      <a:pt x="146592" y="10993"/>
                    </a:lnTo>
                    <a:lnTo>
                      <a:pt x="146487" y="10951"/>
                    </a:lnTo>
                    <a:cubicBezTo>
                      <a:pt x="146383" y="10804"/>
                      <a:pt x="146968" y="10637"/>
                      <a:pt x="147136" y="10637"/>
                    </a:cubicBezTo>
                    <a:cubicBezTo>
                      <a:pt x="147303" y="10637"/>
                      <a:pt x="148015" y="10888"/>
                      <a:pt x="148182" y="10951"/>
                    </a:cubicBezTo>
                    <a:cubicBezTo>
                      <a:pt x="148370" y="11055"/>
                      <a:pt x="148161" y="11160"/>
                      <a:pt x="148056" y="11202"/>
                    </a:cubicBezTo>
                    <a:cubicBezTo>
                      <a:pt x="147952" y="11202"/>
                      <a:pt x="147868" y="11348"/>
                      <a:pt x="147868" y="11411"/>
                    </a:cubicBezTo>
                    <a:cubicBezTo>
                      <a:pt x="147868" y="11443"/>
                      <a:pt x="148407" y="11558"/>
                      <a:pt x="148805" y="11558"/>
                    </a:cubicBezTo>
                    <a:cubicBezTo>
                      <a:pt x="148933" y="11558"/>
                      <a:pt x="149047" y="11546"/>
                      <a:pt x="149124" y="11516"/>
                    </a:cubicBezTo>
                    <a:cubicBezTo>
                      <a:pt x="149437" y="11369"/>
                      <a:pt x="150651" y="11034"/>
                      <a:pt x="150986" y="10951"/>
                    </a:cubicBezTo>
                    <a:cubicBezTo>
                      <a:pt x="151043" y="10941"/>
                      <a:pt x="151103" y="10937"/>
                      <a:pt x="151163" y="10937"/>
                    </a:cubicBezTo>
                    <a:cubicBezTo>
                      <a:pt x="151499" y="10937"/>
                      <a:pt x="151853" y="11068"/>
                      <a:pt x="151906" y="11139"/>
                    </a:cubicBezTo>
                    <a:cubicBezTo>
                      <a:pt x="151948" y="11223"/>
                      <a:pt x="152513" y="11306"/>
                      <a:pt x="153141" y="11327"/>
                    </a:cubicBezTo>
                    <a:lnTo>
                      <a:pt x="153622" y="11223"/>
                    </a:lnTo>
                    <a:cubicBezTo>
                      <a:pt x="153915" y="11184"/>
                      <a:pt x="154190" y="11053"/>
                      <a:pt x="154498" y="11053"/>
                    </a:cubicBezTo>
                    <a:cubicBezTo>
                      <a:pt x="154520" y="11053"/>
                      <a:pt x="154542" y="11054"/>
                      <a:pt x="154564" y="11055"/>
                    </a:cubicBezTo>
                    <a:lnTo>
                      <a:pt x="154606" y="11055"/>
                    </a:lnTo>
                    <a:cubicBezTo>
                      <a:pt x="154626" y="11139"/>
                      <a:pt x="154334" y="11244"/>
                      <a:pt x="154229" y="11265"/>
                    </a:cubicBezTo>
                    <a:cubicBezTo>
                      <a:pt x="154124" y="11306"/>
                      <a:pt x="154082" y="11453"/>
                      <a:pt x="154082" y="11474"/>
                    </a:cubicBezTo>
                    <a:cubicBezTo>
                      <a:pt x="154082" y="11516"/>
                      <a:pt x="154354" y="11767"/>
                      <a:pt x="154459" y="11788"/>
                    </a:cubicBezTo>
                    <a:cubicBezTo>
                      <a:pt x="154606" y="11788"/>
                      <a:pt x="154878" y="11871"/>
                      <a:pt x="154982" y="11913"/>
                    </a:cubicBezTo>
                    <a:cubicBezTo>
                      <a:pt x="155087" y="11934"/>
                      <a:pt x="155924" y="12269"/>
                      <a:pt x="156279" y="12269"/>
                    </a:cubicBezTo>
                    <a:cubicBezTo>
                      <a:pt x="156614" y="12269"/>
                      <a:pt x="156803" y="12164"/>
                      <a:pt x="156698" y="12039"/>
                    </a:cubicBezTo>
                    <a:lnTo>
                      <a:pt x="156614" y="11955"/>
                    </a:lnTo>
                    <a:lnTo>
                      <a:pt x="156510" y="11871"/>
                    </a:lnTo>
                    <a:cubicBezTo>
                      <a:pt x="156300" y="11725"/>
                      <a:pt x="156928" y="11599"/>
                      <a:pt x="157158" y="11599"/>
                    </a:cubicBezTo>
                    <a:cubicBezTo>
                      <a:pt x="157388" y="11599"/>
                      <a:pt x="157577" y="11202"/>
                      <a:pt x="157577" y="11076"/>
                    </a:cubicBezTo>
                    <a:cubicBezTo>
                      <a:pt x="157577" y="10972"/>
                      <a:pt x="158016" y="10804"/>
                      <a:pt x="158183" y="10783"/>
                    </a:cubicBezTo>
                    <a:cubicBezTo>
                      <a:pt x="158330" y="10783"/>
                      <a:pt x="158267" y="10386"/>
                      <a:pt x="158183" y="10260"/>
                    </a:cubicBezTo>
                    <a:cubicBezTo>
                      <a:pt x="158161" y="10226"/>
                      <a:pt x="158112" y="10212"/>
                      <a:pt x="158051" y="10212"/>
                    </a:cubicBezTo>
                    <a:cubicBezTo>
                      <a:pt x="157885" y="10212"/>
                      <a:pt x="157626" y="10315"/>
                      <a:pt x="157535" y="10407"/>
                    </a:cubicBezTo>
                    <a:cubicBezTo>
                      <a:pt x="157412" y="10530"/>
                      <a:pt x="157096" y="10579"/>
                      <a:pt x="156787" y="10579"/>
                    </a:cubicBezTo>
                    <a:cubicBezTo>
                      <a:pt x="156728" y="10579"/>
                      <a:pt x="156671" y="10577"/>
                      <a:pt x="156614" y="10574"/>
                    </a:cubicBezTo>
                    <a:lnTo>
                      <a:pt x="156426" y="10700"/>
                    </a:lnTo>
                    <a:cubicBezTo>
                      <a:pt x="156344" y="10760"/>
                      <a:pt x="156270" y="10781"/>
                      <a:pt x="156201" y="10781"/>
                    </a:cubicBezTo>
                    <a:cubicBezTo>
                      <a:pt x="156031" y="10781"/>
                      <a:pt x="155890" y="10650"/>
                      <a:pt x="155722" y="10650"/>
                    </a:cubicBezTo>
                    <a:cubicBezTo>
                      <a:pt x="155699" y="10650"/>
                      <a:pt x="155676" y="10652"/>
                      <a:pt x="155652" y="10658"/>
                    </a:cubicBezTo>
                    <a:cubicBezTo>
                      <a:pt x="155521" y="10684"/>
                      <a:pt x="155384" y="10692"/>
                      <a:pt x="155244" y="10692"/>
                    </a:cubicBezTo>
                    <a:cubicBezTo>
                      <a:pt x="155034" y="10692"/>
                      <a:pt x="154818" y="10674"/>
                      <a:pt x="154610" y="10674"/>
                    </a:cubicBezTo>
                    <a:cubicBezTo>
                      <a:pt x="154401" y="10674"/>
                      <a:pt x="154200" y="10692"/>
                      <a:pt x="154020" y="10762"/>
                    </a:cubicBezTo>
                    <a:lnTo>
                      <a:pt x="153476" y="10972"/>
                    </a:lnTo>
                    <a:cubicBezTo>
                      <a:pt x="152932" y="10972"/>
                      <a:pt x="152304" y="10595"/>
                      <a:pt x="152241" y="10490"/>
                    </a:cubicBezTo>
                    <a:cubicBezTo>
                      <a:pt x="152199" y="10386"/>
                      <a:pt x="152471" y="10156"/>
                      <a:pt x="152576" y="10093"/>
                    </a:cubicBezTo>
                    <a:cubicBezTo>
                      <a:pt x="152681" y="10051"/>
                      <a:pt x="152722" y="9946"/>
                      <a:pt x="152660" y="9863"/>
                    </a:cubicBezTo>
                    <a:cubicBezTo>
                      <a:pt x="152635" y="9814"/>
                      <a:pt x="152435" y="9780"/>
                      <a:pt x="152157" y="9780"/>
                    </a:cubicBezTo>
                    <a:cubicBezTo>
                      <a:pt x="151956" y="9780"/>
                      <a:pt x="151713" y="9798"/>
                      <a:pt x="151467" y="9842"/>
                    </a:cubicBezTo>
                    <a:lnTo>
                      <a:pt x="151174" y="10114"/>
                    </a:lnTo>
                    <a:lnTo>
                      <a:pt x="151153" y="10156"/>
                    </a:lnTo>
                    <a:cubicBezTo>
                      <a:pt x="151049" y="10114"/>
                      <a:pt x="151111" y="9779"/>
                      <a:pt x="151174" y="9674"/>
                    </a:cubicBezTo>
                    <a:cubicBezTo>
                      <a:pt x="151216" y="9570"/>
                      <a:pt x="151739" y="9444"/>
                      <a:pt x="151927" y="9423"/>
                    </a:cubicBezTo>
                    <a:cubicBezTo>
                      <a:pt x="152116" y="9381"/>
                      <a:pt x="152262" y="9109"/>
                      <a:pt x="152262" y="9026"/>
                    </a:cubicBezTo>
                    <a:cubicBezTo>
                      <a:pt x="152262" y="9015"/>
                      <a:pt x="152267" y="9011"/>
                      <a:pt x="152275" y="9011"/>
                    </a:cubicBezTo>
                    <a:cubicBezTo>
                      <a:pt x="152337" y="9011"/>
                      <a:pt x="152599" y="9245"/>
                      <a:pt x="152764" y="9319"/>
                    </a:cubicBezTo>
                    <a:cubicBezTo>
                      <a:pt x="152932" y="9381"/>
                      <a:pt x="153371" y="9549"/>
                      <a:pt x="153727" y="9674"/>
                    </a:cubicBezTo>
                    <a:lnTo>
                      <a:pt x="153999" y="9800"/>
                    </a:lnTo>
                    <a:lnTo>
                      <a:pt x="154292" y="9967"/>
                    </a:lnTo>
                    <a:cubicBezTo>
                      <a:pt x="154668" y="10072"/>
                      <a:pt x="154668" y="10302"/>
                      <a:pt x="154564" y="10365"/>
                    </a:cubicBezTo>
                    <a:cubicBezTo>
                      <a:pt x="154459" y="10407"/>
                      <a:pt x="155610" y="10407"/>
                      <a:pt x="156007" y="10407"/>
                    </a:cubicBezTo>
                    <a:cubicBezTo>
                      <a:pt x="156405" y="10407"/>
                      <a:pt x="156865" y="9842"/>
                      <a:pt x="156656" y="9695"/>
                    </a:cubicBezTo>
                    <a:cubicBezTo>
                      <a:pt x="156490" y="9579"/>
                      <a:pt x="156853" y="9515"/>
                      <a:pt x="157146" y="9515"/>
                    </a:cubicBezTo>
                    <a:cubicBezTo>
                      <a:pt x="157221" y="9515"/>
                      <a:pt x="157291" y="9519"/>
                      <a:pt x="157347" y="9528"/>
                    </a:cubicBezTo>
                    <a:cubicBezTo>
                      <a:pt x="157408" y="9533"/>
                      <a:pt x="157488" y="9536"/>
                      <a:pt x="157577" y="9536"/>
                    </a:cubicBezTo>
                    <a:cubicBezTo>
                      <a:pt x="157820" y="9536"/>
                      <a:pt x="158131" y="9517"/>
                      <a:pt x="158330" y="9486"/>
                    </a:cubicBezTo>
                    <a:lnTo>
                      <a:pt x="158602" y="9444"/>
                    </a:lnTo>
                    <a:cubicBezTo>
                      <a:pt x="158707" y="9423"/>
                      <a:pt x="158811" y="9340"/>
                      <a:pt x="158916" y="9256"/>
                    </a:cubicBezTo>
                    <a:lnTo>
                      <a:pt x="158937" y="9235"/>
                    </a:lnTo>
                    <a:cubicBezTo>
                      <a:pt x="158958" y="9172"/>
                      <a:pt x="158895" y="9068"/>
                      <a:pt x="158853" y="9047"/>
                    </a:cubicBezTo>
                    <a:cubicBezTo>
                      <a:pt x="158832" y="9026"/>
                      <a:pt x="158916" y="8858"/>
                      <a:pt x="158958" y="8796"/>
                    </a:cubicBezTo>
                    <a:cubicBezTo>
                      <a:pt x="158978" y="8769"/>
                      <a:pt x="158918" y="8759"/>
                      <a:pt x="158821" y="8759"/>
                    </a:cubicBezTo>
                    <a:cubicBezTo>
                      <a:pt x="158614" y="8759"/>
                      <a:pt x="158235" y="8802"/>
                      <a:pt x="158079" y="8816"/>
                    </a:cubicBezTo>
                    <a:cubicBezTo>
                      <a:pt x="158067" y="8818"/>
                      <a:pt x="158054" y="8818"/>
                      <a:pt x="158041" y="8818"/>
                    </a:cubicBezTo>
                    <a:cubicBezTo>
                      <a:pt x="157795" y="8818"/>
                      <a:pt x="157318" y="8646"/>
                      <a:pt x="157179" y="8586"/>
                    </a:cubicBezTo>
                    <a:cubicBezTo>
                      <a:pt x="157054" y="8503"/>
                      <a:pt x="156928" y="8293"/>
                      <a:pt x="156928" y="8210"/>
                    </a:cubicBezTo>
                    <a:cubicBezTo>
                      <a:pt x="156928" y="8126"/>
                      <a:pt x="156384" y="7854"/>
                      <a:pt x="156175" y="7770"/>
                    </a:cubicBezTo>
                    <a:cubicBezTo>
                      <a:pt x="156141" y="7757"/>
                      <a:pt x="156078" y="7751"/>
                      <a:pt x="155996" y="7751"/>
                    </a:cubicBezTo>
                    <a:cubicBezTo>
                      <a:pt x="155718" y="7751"/>
                      <a:pt x="155214" y="7812"/>
                      <a:pt x="154809" y="7812"/>
                    </a:cubicBezTo>
                    <a:cubicBezTo>
                      <a:pt x="154604" y="7812"/>
                      <a:pt x="154424" y="7796"/>
                      <a:pt x="154313" y="7749"/>
                    </a:cubicBezTo>
                    <a:cubicBezTo>
                      <a:pt x="153915" y="7540"/>
                      <a:pt x="153999" y="7184"/>
                      <a:pt x="154145" y="7143"/>
                    </a:cubicBezTo>
                    <a:cubicBezTo>
                      <a:pt x="154313" y="7059"/>
                      <a:pt x="153413" y="6661"/>
                      <a:pt x="153057" y="6536"/>
                    </a:cubicBezTo>
                    <a:cubicBezTo>
                      <a:pt x="152681" y="6410"/>
                      <a:pt x="152429" y="6201"/>
                      <a:pt x="152450" y="6138"/>
                    </a:cubicBezTo>
                    <a:cubicBezTo>
                      <a:pt x="152471" y="6096"/>
                      <a:pt x="151300" y="5762"/>
                      <a:pt x="150860" y="5615"/>
                    </a:cubicBezTo>
                    <a:cubicBezTo>
                      <a:pt x="150421" y="5511"/>
                      <a:pt x="150463" y="5343"/>
                      <a:pt x="150986" y="5259"/>
                    </a:cubicBezTo>
                    <a:lnTo>
                      <a:pt x="151509" y="5448"/>
                    </a:lnTo>
                    <a:cubicBezTo>
                      <a:pt x="152004" y="5635"/>
                      <a:pt x="152498" y="5837"/>
                      <a:pt x="153038" y="5837"/>
                    </a:cubicBezTo>
                    <a:cubicBezTo>
                      <a:pt x="153161" y="5837"/>
                      <a:pt x="153285" y="5827"/>
                      <a:pt x="153413" y="5803"/>
                    </a:cubicBezTo>
                    <a:lnTo>
                      <a:pt x="153476" y="5803"/>
                    </a:lnTo>
                    <a:cubicBezTo>
                      <a:pt x="153559" y="5866"/>
                      <a:pt x="153517" y="6117"/>
                      <a:pt x="153476" y="6201"/>
                    </a:cubicBezTo>
                    <a:cubicBezTo>
                      <a:pt x="153413" y="6306"/>
                      <a:pt x="153831" y="6536"/>
                      <a:pt x="154020" y="6599"/>
                    </a:cubicBezTo>
                    <a:cubicBezTo>
                      <a:pt x="154051" y="6609"/>
                      <a:pt x="154088" y="6614"/>
                      <a:pt x="154127" y="6614"/>
                    </a:cubicBezTo>
                    <a:cubicBezTo>
                      <a:pt x="154321" y="6614"/>
                      <a:pt x="154581" y="6501"/>
                      <a:pt x="154668" y="6431"/>
                    </a:cubicBezTo>
                    <a:cubicBezTo>
                      <a:pt x="154691" y="6413"/>
                      <a:pt x="154721" y="6406"/>
                      <a:pt x="154757" y="6406"/>
                    </a:cubicBezTo>
                    <a:cubicBezTo>
                      <a:pt x="154887" y="6406"/>
                      <a:pt x="155079" y="6507"/>
                      <a:pt x="155129" y="6557"/>
                    </a:cubicBezTo>
                    <a:cubicBezTo>
                      <a:pt x="155170" y="6640"/>
                      <a:pt x="154940" y="6745"/>
                      <a:pt x="154815" y="6766"/>
                    </a:cubicBezTo>
                    <a:cubicBezTo>
                      <a:pt x="154647" y="6808"/>
                      <a:pt x="154982" y="6954"/>
                      <a:pt x="155129" y="6975"/>
                    </a:cubicBezTo>
                    <a:cubicBezTo>
                      <a:pt x="155145" y="6983"/>
                      <a:pt x="155173" y="6987"/>
                      <a:pt x="155211" y="6987"/>
                    </a:cubicBezTo>
                    <a:cubicBezTo>
                      <a:pt x="155445" y="6987"/>
                      <a:pt x="156036" y="6848"/>
                      <a:pt x="156299" y="6848"/>
                    </a:cubicBezTo>
                    <a:cubicBezTo>
                      <a:pt x="156315" y="6848"/>
                      <a:pt x="156329" y="6849"/>
                      <a:pt x="156342" y="6850"/>
                    </a:cubicBezTo>
                    <a:cubicBezTo>
                      <a:pt x="156635" y="6871"/>
                      <a:pt x="157263" y="7247"/>
                      <a:pt x="157451" y="7352"/>
                    </a:cubicBezTo>
                    <a:cubicBezTo>
                      <a:pt x="157608" y="7439"/>
                      <a:pt x="157750" y="7483"/>
                      <a:pt x="157818" y="7483"/>
                    </a:cubicBezTo>
                    <a:cubicBezTo>
                      <a:pt x="157831" y="7483"/>
                      <a:pt x="157842" y="7481"/>
                      <a:pt x="157849" y="7477"/>
                    </a:cubicBezTo>
                    <a:cubicBezTo>
                      <a:pt x="157854" y="7472"/>
                      <a:pt x="157874" y="7469"/>
                      <a:pt x="157904" y="7469"/>
                    </a:cubicBezTo>
                    <a:cubicBezTo>
                      <a:pt x="157996" y="7469"/>
                      <a:pt x="158189" y="7493"/>
                      <a:pt x="158393" y="7540"/>
                    </a:cubicBezTo>
                    <a:lnTo>
                      <a:pt x="158623" y="7603"/>
                    </a:lnTo>
                    <a:lnTo>
                      <a:pt x="158727" y="7645"/>
                    </a:lnTo>
                    <a:cubicBezTo>
                      <a:pt x="158832" y="7749"/>
                      <a:pt x="158393" y="8210"/>
                      <a:pt x="158183" y="8377"/>
                    </a:cubicBezTo>
                    <a:cubicBezTo>
                      <a:pt x="158075" y="8453"/>
                      <a:pt x="158186" y="8490"/>
                      <a:pt x="158444" y="8490"/>
                    </a:cubicBezTo>
                    <a:cubicBezTo>
                      <a:pt x="158683" y="8490"/>
                      <a:pt x="159048" y="8458"/>
                      <a:pt x="159481" y="8398"/>
                    </a:cubicBezTo>
                    <a:lnTo>
                      <a:pt x="160276" y="8272"/>
                    </a:lnTo>
                    <a:cubicBezTo>
                      <a:pt x="160318" y="8272"/>
                      <a:pt x="160360" y="8189"/>
                      <a:pt x="160401" y="8126"/>
                    </a:cubicBezTo>
                    <a:lnTo>
                      <a:pt x="160422" y="8105"/>
                    </a:lnTo>
                    <a:cubicBezTo>
                      <a:pt x="160464" y="8063"/>
                      <a:pt x="160380" y="7959"/>
                      <a:pt x="160360" y="7896"/>
                    </a:cubicBezTo>
                    <a:cubicBezTo>
                      <a:pt x="160318" y="7854"/>
                      <a:pt x="160506" y="7791"/>
                      <a:pt x="160736" y="7749"/>
                    </a:cubicBezTo>
                    <a:lnTo>
                      <a:pt x="160904" y="7666"/>
                    </a:lnTo>
                    <a:lnTo>
                      <a:pt x="161050" y="7582"/>
                    </a:lnTo>
                    <a:cubicBezTo>
                      <a:pt x="161154" y="7504"/>
                      <a:pt x="161307" y="7482"/>
                      <a:pt x="161417" y="7482"/>
                    </a:cubicBezTo>
                    <a:cubicBezTo>
                      <a:pt x="161485" y="7482"/>
                      <a:pt x="161536" y="7490"/>
                      <a:pt x="161552" y="7498"/>
                    </a:cubicBezTo>
                    <a:cubicBezTo>
                      <a:pt x="161554" y="7501"/>
                      <a:pt x="161557" y="7502"/>
                      <a:pt x="161561" y="7502"/>
                    </a:cubicBezTo>
                    <a:cubicBezTo>
                      <a:pt x="161650" y="7502"/>
                      <a:pt x="162111" y="6744"/>
                      <a:pt x="162494" y="6724"/>
                    </a:cubicBezTo>
                    <a:cubicBezTo>
                      <a:pt x="162891" y="6703"/>
                      <a:pt x="162473" y="6515"/>
                      <a:pt x="162201" y="6452"/>
                    </a:cubicBezTo>
                    <a:cubicBezTo>
                      <a:pt x="161950" y="6410"/>
                      <a:pt x="161866" y="6180"/>
                      <a:pt x="161929" y="6096"/>
                    </a:cubicBezTo>
                    <a:cubicBezTo>
                      <a:pt x="161971" y="6013"/>
                      <a:pt x="161887" y="5824"/>
                      <a:pt x="161720" y="5699"/>
                    </a:cubicBezTo>
                    <a:lnTo>
                      <a:pt x="161573" y="5699"/>
                    </a:lnTo>
                    <a:cubicBezTo>
                      <a:pt x="161519" y="5707"/>
                      <a:pt x="161466" y="5710"/>
                      <a:pt x="161415" y="5710"/>
                    </a:cubicBezTo>
                    <a:cubicBezTo>
                      <a:pt x="160913" y="5710"/>
                      <a:pt x="160551" y="5364"/>
                      <a:pt x="160171" y="5155"/>
                    </a:cubicBezTo>
                    <a:cubicBezTo>
                      <a:pt x="159627" y="4862"/>
                      <a:pt x="159062" y="4548"/>
                      <a:pt x="158414" y="4443"/>
                    </a:cubicBezTo>
                    <a:lnTo>
                      <a:pt x="158225" y="4422"/>
                    </a:lnTo>
                    <a:cubicBezTo>
                      <a:pt x="158058" y="4255"/>
                      <a:pt x="157430" y="4088"/>
                      <a:pt x="156844" y="4046"/>
                    </a:cubicBezTo>
                    <a:lnTo>
                      <a:pt x="156405" y="3816"/>
                    </a:lnTo>
                    <a:cubicBezTo>
                      <a:pt x="155924" y="3565"/>
                      <a:pt x="155463" y="3418"/>
                      <a:pt x="154919" y="3418"/>
                    </a:cubicBezTo>
                    <a:cubicBezTo>
                      <a:pt x="154647" y="3418"/>
                      <a:pt x="154396" y="3376"/>
                      <a:pt x="154124" y="3355"/>
                    </a:cubicBezTo>
                    <a:cubicBezTo>
                      <a:pt x="153559" y="3293"/>
                      <a:pt x="152994" y="3062"/>
                      <a:pt x="152450" y="2979"/>
                    </a:cubicBezTo>
                    <a:cubicBezTo>
                      <a:pt x="151872" y="2882"/>
                      <a:pt x="151294" y="2749"/>
                      <a:pt x="150697" y="2749"/>
                    </a:cubicBezTo>
                    <a:cubicBezTo>
                      <a:pt x="150516" y="2749"/>
                      <a:pt x="150334" y="2761"/>
                      <a:pt x="150149" y="2790"/>
                    </a:cubicBezTo>
                    <a:lnTo>
                      <a:pt x="149960" y="2832"/>
                    </a:lnTo>
                    <a:cubicBezTo>
                      <a:pt x="149751" y="2790"/>
                      <a:pt x="149584" y="2749"/>
                      <a:pt x="149584" y="2728"/>
                    </a:cubicBezTo>
                    <a:cubicBezTo>
                      <a:pt x="149584" y="2686"/>
                      <a:pt x="149898" y="2623"/>
                      <a:pt x="150002" y="2581"/>
                    </a:cubicBezTo>
                    <a:cubicBezTo>
                      <a:pt x="150128" y="2560"/>
                      <a:pt x="150212" y="2518"/>
                      <a:pt x="150212" y="2477"/>
                    </a:cubicBezTo>
                    <a:cubicBezTo>
                      <a:pt x="150212" y="2456"/>
                      <a:pt x="149709" y="2435"/>
                      <a:pt x="149521" y="2414"/>
                    </a:cubicBezTo>
                    <a:cubicBezTo>
                      <a:pt x="149333" y="2372"/>
                      <a:pt x="150170" y="2330"/>
                      <a:pt x="150546" y="2226"/>
                    </a:cubicBezTo>
                    <a:cubicBezTo>
                      <a:pt x="150621" y="2204"/>
                      <a:pt x="150688" y="2194"/>
                      <a:pt x="150748" y="2194"/>
                    </a:cubicBezTo>
                    <a:cubicBezTo>
                      <a:pt x="150972" y="2194"/>
                      <a:pt x="151086" y="2322"/>
                      <a:pt x="151069" y="2372"/>
                    </a:cubicBezTo>
                    <a:cubicBezTo>
                      <a:pt x="151007" y="2477"/>
                      <a:pt x="151216" y="2560"/>
                      <a:pt x="151279" y="2560"/>
                    </a:cubicBezTo>
                    <a:cubicBezTo>
                      <a:pt x="151321" y="2560"/>
                      <a:pt x="151425" y="2351"/>
                      <a:pt x="151488" y="2309"/>
                    </a:cubicBezTo>
                    <a:cubicBezTo>
                      <a:pt x="151522" y="2258"/>
                      <a:pt x="151656" y="2220"/>
                      <a:pt x="151819" y="2220"/>
                    </a:cubicBezTo>
                    <a:cubicBezTo>
                      <a:pt x="151854" y="2220"/>
                      <a:pt x="151890" y="2222"/>
                      <a:pt x="151927" y="2226"/>
                    </a:cubicBezTo>
                    <a:lnTo>
                      <a:pt x="152095" y="2309"/>
                    </a:lnTo>
                    <a:cubicBezTo>
                      <a:pt x="152656" y="2564"/>
                      <a:pt x="153232" y="2709"/>
                      <a:pt x="153855" y="2709"/>
                    </a:cubicBezTo>
                    <a:cubicBezTo>
                      <a:pt x="153998" y="2709"/>
                      <a:pt x="154143" y="2701"/>
                      <a:pt x="154292" y="2686"/>
                    </a:cubicBezTo>
                    <a:cubicBezTo>
                      <a:pt x="154440" y="2673"/>
                      <a:pt x="154591" y="2664"/>
                      <a:pt x="154743" y="2664"/>
                    </a:cubicBezTo>
                    <a:cubicBezTo>
                      <a:pt x="155081" y="2664"/>
                      <a:pt x="155424" y="2709"/>
                      <a:pt x="155756" y="2853"/>
                    </a:cubicBezTo>
                    <a:cubicBezTo>
                      <a:pt x="156036" y="2980"/>
                      <a:pt x="156308" y="2999"/>
                      <a:pt x="156587" y="2999"/>
                    </a:cubicBezTo>
                    <a:cubicBezTo>
                      <a:pt x="156705" y="2999"/>
                      <a:pt x="156824" y="2996"/>
                      <a:pt x="156946" y="2996"/>
                    </a:cubicBezTo>
                    <a:cubicBezTo>
                      <a:pt x="157009" y="2996"/>
                      <a:pt x="157073" y="2997"/>
                      <a:pt x="157137" y="3000"/>
                    </a:cubicBezTo>
                    <a:lnTo>
                      <a:pt x="157639" y="3042"/>
                    </a:lnTo>
                    <a:cubicBezTo>
                      <a:pt x="158183" y="3083"/>
                      <a:pt x="160046" y="3293"/>
                      <a:pt x="160569" y="3460"/>
                    </a:cubicBezTo>
                    <a:cubicBezTo>
                      <a:pt x="160790" y="3537"/>
                      <a:pt x="161029" y="3565"/>
                      <a:pt x="161227" y="3565"/>
                    </a:cubicBezTo>
                    <a:cubicBezTo>
                      <a:pt x="161459" y="3565"/>
                      <a:pt x="161634" y="3526"/>
                      <a:pt x="161657" y="3481"/>
                    </a:cubicBezTo>
                    <a:cubicBezTo>
                      <a:pt x="161720" y="3397"/>
                      <a:pt x="161427" y="3293"/>
                      <a:pt x="161322" y="3293"/>
                    </a:cubicBezTo>
                    <a:cubicBezTo>
                      <a:pt x="161217" y="3293"/>
                      <a:pt x="160799" y="3000"/>
                      <a:pt x="160380" y="2644"/>
                    </a:cubicBezTo>
                    <a:lnTo>
                      <a:pt x="159753" y="2560"/>
                    </a:lnTo>
                    <a:lnTo>
                      <a:pt x="159230" y="2518"/>
                    </a:lnTo>
                    <a:cubicBezTo>
                      <a:pt x="158733" y="2240"/>
                      <a:pt x="158274" y="2057"/>
                      <a:pt x="158211" y="2057"/>
                    </a:cubicBezTo>
                    <a:cubicBezTo>
                      <a:pt x="158208" y="2057"/>
                      <a:pt x="158205" y="2057"/>
                      <a:pt x="158204" y="2058"/>
                    </a:cubicBezTo>
                    <a:cubicBezTo>
                      <a:pt x="158183" y="2058"/>
                      <a:pt x="157911" y="1828"/>
                      <a:pt x="157849" y="1744"/>
                    </a:cubicBezTo>
                    <a:cubicBezTo>
                      <a:pt x="157765" y="1681"/>
                      <a:pt x="157388" y="1514"/>
                      <a:pt x="157033" y="1389"/>
                    </a:cubicBezTo>
                    <a:lnTo>
                      <a:pt x="156761" y="1326"/>
                    </a:lnTo>
                    <a:lnTo>
                      <a:pt x="155463" y="1096"/>
                    </a:lnTo>
                    <a:cubicBezTo>
                      <a:pt x="154020" y="886"/>
                      <a:pt x="152409" y="656"/>
                      <a:pt x="151844" y="573"/>
                    </a:cubicBezTo>
                    <a:lnTo>
                      <a:pt x="151362" y="531"/>
                    </a:lnTo>
                    <a:cubicBezTo>
                      <a:pt x="150797" y="489"/>
                      <a:pt x="150274" y="468"/>
                      <a:pt x="149751" y="384"/>
                    </a:cubicBezTo>
                    <a:cubicBezTo>
                      <a:pt x="149120" y="279"/>
                      <a:pt x="148467" y="195"/>
                      <a:pt x="147808" y="195"/>
                    </a:cubicBezTo>
                    <a:cubicBezTo>
                      <a:pt x="147550" y="195"/>
                      <a:pt x="147291" y="208"/>
                      <a:pt x="147031" y="238"/>
                    </a:cubicBezTo>
                    <a:cubicBezTo>
                      <a:pt x="146885" y="238"/>
                      <a:pt x="146717" y="154"/>
                      <a:pt x="146571" y="133"/>
                    </a:cubicBezTo>
                    <a:lnTo>
                      <a:pt x="146090" y="29"/>
                    </a:lnTo>
                    <a:cubicBezTo>
                      <a:pt x="144897" y="175"/>
                      <a:pt x="144206" y="280"/>
                      <a:pt x="144604" y="280"/>
                    </a:cubicBezTo>
                    <a:lnTo>
                      <a:pt x="145085" y="280"/>
                    </a:lnTo>
                    <a:cubicBezTo>
                      <a:pt x="145336" y="280"/>
                      <a:pt x="144918" y="363"/>
                      <a:pt x="144165" y="468"/>
                    </a:cubicBezTo>
                    <a:lnTo>
                      <a:pt x="143453" y="342"/>
                    </a:lnTo>
                    <a:lnTo>
                      <a:pt x="142533" y="175"/>
                    </a:lnTo>
                    <a:cubicBezTo>
                      <a:pt x="142399" y="180"/>
                      <a:pt x="142236" y="183"/>
                      <a:pt x="142050" y="183"/>
                    </a:cubicBezTo>
                    <a:cubicBezTo>
                      <a:pt x="140961" y="183"/>
                      <a:pt x="139112" y="105"/>
                      <a:pt x="138175" y="105"/>
                    </a:cubicBezTo>
                    <a:cubicBezTo>
                      <a:pt x="138015" y="105"/>
                      <a:pt x="137882" y="107"/>
                      <a:pt x="137783" y="112"/>
                    </a:cubicBezTo>
                    <a:cubicBezTo>
                      <a:pt x="137087" y="112"/>
                      <a:pt x="134085" y="0"/>
                      <a:pt x="1325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5" name="Google Shape;2745;p51"/>
              <p:cNvSpPr/>
              <p:nvPr/>
            </p:nvSpPr>
            <p:spPr>
              <a:xfrm rot="-10729119">
                <a:off x="-1462516" y="4313708"/>
                <a:ext cx="4365212" cy="579718"/>
              </a:xfrm>
              <a:custGeom>
                <a:avLst/>
                <a:gdLst/>
                <a:ahLst/>
                <a:cxnLst/>
                <a:rect l="l" t="t" r="r" b="b"/>
                <a:pathLst>
                  <a:path w="162892" h="16621" extrusionOk="0">
                    <a:moveTo>
                      <a:pt x="145127" y="1055"/>
                    </a:moveTo>
                    <a:cubicBezTo>
                      <a:pt x="145303" y="1055"/>
                      <a:pt x="145480" y="1111"/>
                      <a:pt x="145650" y="1179"/>
                    </a:cubicBezTo>
                    <a:cubicBezTo>
                      <a:pt x="145336" y="1179"/>
                      <a:pt x="145002" y="1200"/>
                      <a:pt x="144688" y="1200"/>
                    </a:cubicBezTo>
                    <a:cubicBezTo>
                      <a:pt x="144831" y="1095"/>
                      <a:pt x="144979" y="1055"/>
                      <a:pt x="145127" y="1055"/>
                    </a:cubicBezTo>
                    <a:close/>
                    <a:moveTo>
                      <a:pt x="151556" y="1092"/>
                    </a:moveTo>
                    <a:cubicBezTo>
                      <a:pt x="151626" y="1092"/>
                      <a:pt x="151676" y="1161"/>
                      <a:pt x="151676" y="1179"/>
                    </a:cubicBezTo>
                    <a:cubicBezTo>
                      <a:pt x="151676" y="1200"/>
                      <a:pt x="151613" y="1242"/>
                      <a:pt x="151572" y="1242"/>
                    </a:cubicBezTo>
                    <a:cubicBezTo>
                      <a:pt x="151509" y="1242"/>
                      <a:pt x="151321" y="1200"/>
                      <a:pt x="151300" y="1179"/>
                    </a:cubicBezTo>
                    <a:cubicBezTo>
                      <a:pt x="151300" y="1158"/>
                      <a:pt x="151488" y="1117"/>
                      <a:pt x="151530" y="1096"/>
                    </a:cubicBezTo>
                    <a:cubicBezTo>
                      <a:pt x="151539" y="1093"/>
                      <a:pt x="151548" y="1092"/>
                      <a:pt x="151556" y="1092"/>
                    </a:cubicBezTo>
                    <a:close/>
                    <a:moveTo>
                      <a:pt x="153915" y="1200"/>
                    </a:moveTo>
                    <a:cubicBezTo>
                      <a:pt x="153915" y="1200"/>
                      <a:pt x="153936" y="1305"/>
                      <a:pt x="153936" y="1347"/>
                    </a:cubicBezTo>
                    <a:cubicBezTo>
                      <a:pt x="153936" y="1368"/>
                      <a:pt x="153894" y="1389"/>
                      <a:pt x="153894" y="1389"/>
                    </a:cubicBezTo>
                    <a:cubicBezTo>
                      <a:pt x="153873" y="1389"/>
                      <a:pt x="153873" y="1368"/>
                      <a:pt x="153873" y="1347"/>
                    </a:cubicBezTo>
                    <a:cubicBezTo>
                      <a:pt x="153873" y="1305"/>
                      <a:pt x="153894" y="1242"/>
                      <a:pt x="153915" y="1200"/>
                    </a:cubicBezTo>
                    <a:close/>
                    <a:moveTo>
                      <a:pt x="139603" y="1389"/>
                    </a:moveTo>
                    <a:cubicBezTo>
                      <a:pt x="139666" y="1389"/>
                      <a:pt x="139687" y="1451"/>
                      <a:pt x="139687" y="1451"/>
                    </a:cubicBezTo>
                    <a:cubicBezTo>
                      <a:pt x="139687" y="1472"/>
                      <a:pt x="139645" y="1472"/>
                      <a:pt x="139603" y="1472"/>
                    </a:cubicBezTo>
                    <a:cubicBezTo>
                      <a:pt x="139561" y="1472"/>
                      <a:pt x="139478" y="1451"/>
                      <a:pt x="139478" y="1409"/>
                    </a:cubicBezTo>
                    <a:cubicBezTo>
                      <a:pt x="139478" y="1389"/>
                      <a:pt x="139582" y="1389"/>
                      <a:pt x="139603" y="1389"/>
                    </a:cubicBezTo>
                    <a:close/>
                    <a:moveTo>
                      <a:pt x="154564" y="1409"/>
                    </a:moveTo>
                    <a:cubicBezTo>
                      <a:pt x="154626" y="1409"/>
                      <a:pt x="154815" y="1472"/>
                      <a:pt x="154815" y="1472"/>
                    </a:cubicBezTo>
                    <a:cubicBezTo>
                      <a:pt x="154815" y="1472"/>
                      <a:pt x="154647" y="1514"/>
                      <a:pt x="154606" y="1556"/>
                    </a:cubicBezTo>
                    <a:cubicBezTo>
                      <a:pt x="154599" y="1558"/>
                      <a:pt x="154592" y="1559"/>
                      <a:pt x="154584" y="1559"/>
                    </a:cubicBezTo>
                    <a:cubicBezTo>
                      <a:pt x="154525" y="1559"/>
                      <a:pt x="154459" y="1491"/>
                      <a:pt x="154459" y="1472"/>
                    </a:cubicBezTo>
                    <a:cubicBezTo>
                      <a:pt x="154459" y="1451"/>
                      <a:pt x="154522" y="1409"/>
                      <a:pt x="154564" y="1409"/>
                    </a:cubicBezTo>
                    <a:close/>
                    <a:moveTo>
                      <a:pt x="155401" y="1598"/>
                    </a:moveTo>
                    <a:cubicBezTo>
                      <a:pt x="155463" y="1598"/>
                      <a:pt x="155673" y="1661"/>
                      <a:pt x="155694" y="1661"/>
                    </a:cubicBezTo>
                    <a:cubicBezTo>
                      <a:pt x="155694" y="1661"/>
                      <a:pt x="155484" y="1681"/>
                      <a:pt x="155401" y="1681"/>
                    </a:cubicBezTo>
                    <a:cubicBezTo>
                      <a:pt x="155338" y="1681"/>
                      <a:pt x="155275" y="1640"/>
                      <a:pt x="155275" y="1619"/>
                    </a:cubicBezTo>
                    <a:cubicBezTo>
                      <a:pt x="155275" y="1619"/>
                      <a:pt x="155338" y="1598"/>
                      <a:pt x="155401" y="1598"/>
                    </a:cubicBezTo>
                    <a:close/>
                    <a:moveTo>
                      <a:pt x="156171" y="1754"/>
                    </a:moveTo>
                    <a:cubicBezTo>
                      <a:pt x="156225" y="1754"/>
                      <a:pt x="156279" y="1811"/>
                      <a:pt x="156279" y="1828"/>
                    </a:cubicBezTo>
                    <a:cubicBezTo>
                      <a:pt x="156279" y="1870"/>
                      <a:pt x="156217" y="1891"/>
                      <a:pt x="156175" y="1891"/>
                    </a:cubicBezTo>
                    <a:cubicBezTo>
                      <a:pt x="156091" y="1891"/>
                      <a:pt x="155903" y="1870"/>
                      <a:pt x="155924" y="1828"/>
                    </a:cubicBezTo>
                    <a:cubicBezTo>
                      <a:pt x="155924" y="1828"/>
                      <a:pt x="156091" y="1786"/>
                      <a:pt x="156133" y="1765"/>
                    </a:cubicBezTo>
                    <a:cubicBezTo>
                      <a:pt x="156145" y="1757"/>
                      <a:pt x="156158" y="1754"/>
                      <a:pt x="156171" y="1754"/>
                    </a:cubicBezTo>
                    <a:close/>
                    <a:moveTo>
                      <a:pt x="136109" y="1828"/>
                    </a:moveTo>
                    <a:cubicBezTo>
                      <a:pt x="136151" y="1828"/>
                      <a:pt x="136339" y="1870"/>
                      <a:pt x="136339" y="1891"/>
                    </a:cubicBezTo>
                    <a:cubicBezTo>
                      <a:pt x="136339" y="1891"/>
                      <a:pt x="136193" y="1933"/>
                      <a:pt x="136130" y="1974"/>
                    </a:cubicBezTo>
                    <a:cubicBezTo>
                      <a:pt x="136125" y="1977"/>
                      <a:pt x="136120" y="1978"/>
                      <a:pt x="136115" y="1978"/>
                    </a:cubicBezTo>
                    <a:cubicBezTo>
                      <a:pt x="136071" y="1978"/>
                      <a:pt x="136004" y="1909"/>
                      <a:pt x="136004" y="1891"/>
                    </a:cubicBezTo>
                    <a:cubicBezTo>
                      <a:pt x="136004" y="1870"/>
                      <a:pt x="136046" y="1828"/>
                      <a:pt x="136109" y="1828"/>
                    </a:cubicBezTo>
                    <a:close/>
                    <a:moveTo>
                      <a:pt x="142533" y="1870"/>
                    </a:moveTo>
                    <a:cubicBezTo>
                      <a:pt x="142595" y="1870"/>
                      <a:pt x="142784" y="1912"/>
                      <a:pt x="142784" y="1912"/>
                    </a:cubicBezTo>
                    <a:cubicBezTo>
                      <a:pt x="142784" y="1912"/>
                      <a:pt x="142616" y="1974"/>
                      <a:pt x="142574" y="1995"/>
                    </a:cubicBezTo>
                    <a:cubicBezTo>
                      <a:pt x="142568" y="1998"/>
                      <a:pt x="142560" y="1999"/>
                      <a:pt x="142553" y="1999"/>
                    </a:cubicBezTo>
                    <a:cubicBezTo>
                      <a:pt x="142494" y="1999"/>
                      <a:pt x="142428" y="1930"/>
                      <a:pt x="142428" y="1912"/>
                    </a:cubicBezTo>
                    <a:cubicBezTo>
                      <a:pt x="142428" y="1891"/>
                      <a:pt x="142491" y="1870"/>
                      <a:pt x="142533" y="1870"/>
                    </a:cubicBezTo>
                    <a:close/>
                    <a:moveTo>
                      <a:pt x="141405" y="1892"/>
                    </a:moveTo>
                    <a:cubicBezTo>
                      <a:pt x="141583" y="1892"/>
                      <a:pt x="141765" y="1948"/>
                      <a:pt x="141947" y="2016"/>
                    </a:cubicBezTo>
                    <a:cubicBezTo>
                      <a:pt x="141633" y="2016"/>
                      <a:pt x="141277" y="2016"/>
                      <a:pt x="140963" y="2037"/>
                    </a:cubicBezTo>
                    <a:cubicBezTo>
                      <a:pt x="141107" y="1932"/>
                      <a:pt x="141255" y="1892"/>
                      <a:pt x="141405" y="1892"/>
                    </a:cubicBezTo>
                    <a:close/>
                    <a:moveTo>
                      <a:pt x="145211" y="1661"/>
                    </a:moveTo>
                    <a:lnTo>
                      <a:pt x="145859" y="1891"/>
                    </a:lnTo>
                    <a:lnTo>
                      <a:pt x="146278" y="2079"/>
                    </a:lnTo>
                    <a:cubicBezTo>
                      <a:pt x="146509" y="2054"/>
                      <a:pt x="146652" y="2043"/>
                      <a:pt x="146704" y="2043"/>
                    </a:cubicBezTo>
                    <a:cubicBezTo>
                      <a:pt x="146783" y="2043"/>
                      <a:pt x="146645" y="2070"/>
                      <a:pt x="146278" y="2121"/>
                    </a:cubicBezTo>
                    <a:lnTo>
                      <a:pt x="145190" y="2121"/>
                    </a:lnTo>
                    <a:cubicBezTo>
                      <a:pt x="144583" y="2016"/>
                      <a:pt x="144081" y="1870"/>
                      <a:pt x="144081" y="1828"/>
                    </a:cubicBezTo>
                    <a:cubicBezTo>
                      <a:pt x="144081" y="1807"/>
                      <a:pt x="144583" y="1723"/>
                      <a:pt x="145211" y="1661"/>
                    </a:cubicBezTo>
                    <a:close/>
                    <a:moveTo>
                      <a:pt x="139919" y="1931"/>
                    </a:moveTo>
                    <a:cubicBezTo>
                      <a:pt x="140099" y="1931"/>
                      <a:pt x="140117" y="2164"/>
                      <a:pt x="139939" y="2164"/>
                    </a:cubicBezTo>
                    <a:cubicBezTo>
                      <a:pt x="139932" y="2164"/>
                      <a:pt x="139925" y="2164"/>
                      <a:pt x="139917" y="2163"/>
                    </a:cubicBezTo>
                    <a:cubicBezTo>
                      <a:pt x="139687" y="2142"/>
                      <a:pt x="139499" y="2037"/>
                      <a:pt x="139499" y="2016"/>
                    </a:cubicBezTo>
                    <a:cubicBezTo>
                      <a:pt x="139499" y="1974"/>
                      <a:pt x="139687" y="1933"/>
                      <a:pt x="139896" y="1933"/>
                    </a:cubicBezTo>
                    <a:cubicBezTo>
                      <a:pt x="139904" y="1932"/>
                      <a:pt x="139911" y="1931"/>
                      <a:pt x="139919" y="1931"/>
                    </a:cubicBezTo>
                    <a:close/>
                    <a:moveTo>
                      <a:pt x="43618" y="4749"/>
                    </a:moveTo>
                    <a:cubicBezTo>
                      <a:pt x="45056" y="4749"/>
                      <a:pt x="46054" y="4768"/>
                      <a:pt x="46054" y="4799"/>
                    </a:cubicBezTo>
                    <a:cubicBezTo>
                      <a:pt x="46054" y="4820"/>
                      <a:pt x="44171" y="4862"/>
                      <a:pt x="41890" y="4925"/>
                    </a:cubicBezTo>
                    <a:lnTo>
                      <a:pt x="29922" y="5218"/>
                    </a:lnTo>
                    <a:cubicBezTo>
                      <a:pt x="28771" y="5239"/>
                      <a:pt x="27730" y="5249"/>
                      <a:pt x="26977" y="5249"/>
                    </a:cubicBezTo>
                    <a:cubicBezTo>
                      <a:pt x="26223" y="5249"/>
                      <a:pt x="25758" y="5239"/>
                      <a:pt x="25758" y="5218"/>
                    </a:cubicBezTo>
                    <a:lnTo>
                      <a:pt x="25758" y="5176"/>
                    </a:lnTo>
                    <a:lnTo>
                      <a:pt x="25779" y="5155"/>
                    </a:lnTo>
                    <a:cubicBezTo>
                      <a:pt x="25821" y="5134"/>
                      <a:pt x="27725" y="5071"/>
                      <a:pt x="30005" y="5029"/>
                    </a:cubicBezTo>
                    <a:lnTo>
                      <a:pt x="41890" y="4757"/>
                    </a:lnTo>
                    <a:cubicBezTo>
                      <a:pt x="42507" y="4752"/>
                      <a:pt x="43092" y="4749"/>
                      <a:pt x="43618" y="4749"/>
                    </a:cubicBezTo>
                    <a:close/>
                    <a:moveTo>
                      <a:pt x="156279" y="5699"/>
                    </a:moveTo>
                    <a:cubicBezTo>
                      <a:pt x="156300" y="5699"/>
                      <a:pt x="156405" y="5741"/>
                      <a:pt x="156405" y="5762"/>
                    </a:cubicBezTo>
                    <a:cubicBezTo>
                      <a:pt x="156405" y="5783"/>
                      <a:pt x="156300" y="5783"/>
                      <a:pt x="156279" y="5783"/>
                    </a:cubicBezTo>
                    <a:cubicBezTo>
                      <a:pt x="156217" y="5783"/>
                      <a:pt x="156196" y="5741"/>
                      <a:pt x="156196" y="5741"/>
                    </a:cubicBezTo>
                    <a:cubicBezTo>
                      <a:pt x="156196" y="5699"/>
                      <a:pt x="156238" y="5699"/>
                      <a:pt x="156279" y="5699"/>
                    </a:cubicBezTo>
                    <a:close/>
                    <a:moveTo>
                      <a:pt x="4855" y="5783"/>
                    </a:moveTo>
                    <a:cubicBezTo>
                      <a:pt x="5002" y="5783"/>
                      <a:pt x="5378" y="5803"/>
                      <a:pt x="5378" y="5845"/>
                    </a:cubicBezTo>
                    <a:cubicBezTo>
                      <a:pt x="5378" y="5866"/>
                      <a:pt x="5023" y="5908"/>
                      <a:pt x="4897" y="5908"/>
                    </a:cubicBezTo>
                    <a:cubicBezTo>
                      <a:pt x="4868" y="5916"/>
                      <a:pt x="4841" y="5920"/>
                      <a:pt x="4814" y="5920"/>
                    </a:cubicBezTo>
                    <a:cubicBezTo>
                      <a:pt x="4706" y="5920"/>
                      <a:pt x="4625" y="5862"/>
                      <a:pt x="4625" y="5845"/>
                    </a:cubicBezTo>
                    <a:cubicBezTo>
                      <a:pt x="4604" y="5803"/>
                      <a:pt x="4730" y="5783"/>
                      <a:pt x="4855" y="5783"/>
                    </a:cubicBezTo>
                    <a:close/>
                    <a:moveTo>
                      <a:pt x="153546" y="7035"/>
                    </a:moveTo>
                    <a:cubicBezTo>
                      <a:pt x="153623" y="7035"/>
                      <a:pt x="153706" y="7103"/>
                      <a:pt x="153706" y="7122"/>
                    </a:cubicBezTo>
                    <a:cubicBezTo>
                      <a:pt x="153706" y="7143"/>
                      <a:pt x="153622" y="7163"/>
                      <a:pt x="153517" y="7163"/>
                    </a:cubicBezTo>
                    <a:cubicBezTo>
                      <a:pt x="153413" y="7163"/>
                      <a:pt x="153162" y="7122"/>
                      <a:pt x="153162" y="7122"/>
                    </a:cubicBezTo>
                    <a:cubicBezTo>
                      <a:pt x="153162" y="7122"/>
                      <a:pt x="153413" y="7059"/>
                      <a:pt x="153517" y="7038"/>
                    </a:cubicBezTo>
                    <a:cubicBezTo>
                      <a:pt x="153527" y="7036"/>
                      <a:pt x="153536" y="7035"/>
                      <a:pt x="153546" y="7035"/>
                    </a:cubicBezTo>
                    <a:close/>
                    <a:moveTo>
                      <a:pt x="4813" y="7268"/>
                    </a:moveTo>
                    <a:cubicBezTo>
                      <a:pt x="5127" y="7268"/>
                      <a:pt x="5420" y="7310"/>
                      <a:pt x="5420" y="7331"/>
                    </a:cubicBezTo>
                    <a:cubicBezTo>
                      <a:pt x="5441" y="7352"/>
                      <a:pt x="5148" y="7415"/>
                      <a:pt x="4834" y="7456"/>
                    </a:cubicBezTo>
                    <a:cubicBezTo>
                      <a:pt x="4733" y="7475"/>
                      <a:pt x="4579" y="7483"/>
                      <a:pt x="4414" y="7483"/>
                    </a:cubicBezTo>
                    <a:cubicBezTo>
                      <a:pt x="4036" y="7483"/>
                      <a:pt x="3600" y="7444"/>
                      <a:pt x="3600" y="7415"/>
                    </a:cubicBezTo>
                    <a:cubicBezTo>
                      <a:pt x="3600" y="7352"/>
                      <a:pt x="4500" y="7268"/>
                      <a:pt x="4813" y="7268"/>
                    </a:cubicBezTo>
                    <a:close/>
                    <a:moveTo>
                      <a:pt x="2972" y="7666"/>
                    </a:moveTo>
                    <a:cubicBezTo>
                      <a:pt x="3077" y="7666"/>
                      <a:pt x="3349" y="7728"/>
                      <a:pt x="3349" y="7728"/>
                    </a:cubicBezTo>
                    <a:cubicBezTo>
                      <a:pt x="3349" y="7728"/>
                      <a:pt x="3077" y="7770"/>
                      <a:pt x="2972" y="7791"/>
                    </a:cubicBezTo>
                    <a:cubicBezTo>
                      <a:pt x="2952" y="7799"/>
                      <a:pt x="2933" y="7803"/>
                      <a:pt x="2916" y="7803"/>
                    </a:cubicBezTo>
                    <a:cubicBezTo>
                      <a:pt x="2845" y="7803"/>
                      <a:pt x="2805" y="7745"/>
                      <a:pt x="2805" y="7728"/>
                    </a:cubicBezTo>
                    <a:cubicBezTo>
                      <a:pt x="2805" y="7687"/>
                      <a:pt x="2867" y="7666"/>
                      <a:pt x="2972" y="7666"/>
                    </a:cubicBezTo>
                    <a:close/>
                    <a:moveTo>
                      <a:pt x="3139" y="8461"/>
                    </a:moveTo>
                    <a:cubicBezTo>
                      <a:pt x="3286" y="8461"/>
                      <a:pt x="3432" y="8482"/>
                      <a:pt x="3432" y="8503"/>
                    </a:cubicBezTo>
                    <a:cubicBezTo>
                      <a:pt x="3432" y="8503"/>
                      <a:pt x="3286" y="8524"/>
                      <a:pt x="3139" y="8524"/>
                    </a:cubicBezTo>
                    <a:cubicBezTo>
                      <a:pt x="2972" y="8524"/>
                      <a:pt x="2595" y="8503"/>
                      <a:pt x="2595" y="8503"/>
                    </a:cubicBezTo>
                    <a:cubicBezTo>
                      <a:pt x="2595" y="8482"/>
                      <a:pt x="2972" y="8461"/>
                      <a:pt x="3139" y="8461"/>
                    </a:cubicBezTo>
                    <a:close/>
                    <a:moveTo>
                      <a:pt x="4714" y="8517"/>
                    </a:moveTo>
                    <a:cubicBezTo>
                      <a:pt x="4832" y="8517"/>
                      <a:pt x="4933" y="8530"/>
                      <a:pt x="4960" y="8565"/>
                    </a:cubicBezTo>
                    <a:cubicBezTo>
                      <a:pt x="5014" y="8601"/>
                      <a:pt x="4697" y="8745"/>
                      <a:pt x="4487" y="8745"/>
                    </a:cubicBezTo>
                    <a:cubicBezTo>
                      <a:pt x="4453" y="8745"/>
                      <a:pt x="4421" y="8742"/>
                      <a:pt x="4395" y="8733"/>
                    </a:cubicBezTo>
                    <a:cubicBezTo>
                      <a:pt x="4207" y="8670"/>
                      <a:pt x="4165" y="8607"/>
                      <a:pt x="4290" y="8565"/>
                    </a:cubicBezTo>
                    <a:cubicBezTo>
                      <a:pt x="4363" y="8541"/>
                      <a:pt x="4554" y="8517"/>
                      <a:pt x="4714" y="8517"/>
                    </a:cubicBezTo>
                    <a:close/>
                    <a:moveTo>
                      <a:pt x="157472" y="9005"/>
                    </a:moveTo>
                    <a:cubicBezTo>
                      <a:pt x="157514" y="9005"/>
                      <a:pt x="157556" y="9047"/>
                      <a:pt x="157556" y="9047"/>
                    </a:cubicBezTo>
                    <a:cubicBezTo>
                      <a:pt x="157556" y="9088"/>
                      <a:pt x="157493" y="9088"/>
                      <a:pt x="157472" y="9088"/>
                    </a:cubicBezTo>
                    <a:cubicBezTo>
                      <a:pt x="157466" y="9091"/>
                      <a:pt x="157459" y="9093"/>
                      <a:pt x="157451" y="9093"/>
                    </a:cubicBezTo>
                    <a:cubicBezTo>
                      <a:pt x="157403" y="9093"/>
                      <a:pt x="157329" y="9044"/>
                      <a:pt x="157347" y="9026"/>
                    </a:cubicBezTo>
                    <a:cubicBezTo>
                      <a:pt x="157347" y="9005"/>
                      <a:pt x="157451" y="9005"/>
                      <a:pt x="157472" y="9005"/>
                    </a:cubicBezTo>
                    <a:close/>
                    <a:moveTo>
                      <a:pt x="4109" y="10613"/>
                    </a:moveTo>
                    <a:cubicBezTo>
                      <a:pt x="4186" y="10613"/>
                      <a:pt x="4269" y="10681"/>
                      <a:pt x="4269" y="10700"/>
                    </a:cubicBezTo>
                    <a:cubicBezTo>
                      <a:pt x="4269" y="10720"/>
                      <a:pt x="4186" y="10762"/>
                      <a:pt x="4081" y="10762"/>
                    </a:cubicBezTo>
                    <a:cubicBezTo>
                      <a:pt x="3976" y="10762"/>
                      <a:pt x="3704" y="10720"/>
                      <a:pt x="3704" y="10700"/>
                    </a:cubicBezTo>
                    <a:cubicBezTo>
                      <a:pt x="3704" y="10700"/>
                      <a:pt x="3976" y="10658"/>
                      <a:pt x="4081" y="10616"/>
                    </a:cubicBezTo>
                    <a:cubicBezTo>
                      <a:pt x="4090" y="10614"/>
                      <a:pt x="4100" y="10613"/>
                      <a:pt x="4109" y="10613"/>
                    </a:cubicBezTo>
                    <a:close/>
                    <a:moveTo>
                      <a:pt x="4625" y="10595"/>
                    </a:moveTo>
                    <a:cubicBezTo>
                      <a:pt x="4625" y="10595"/>
                      <a:pt x="4646" y="10700"/>
                      <a:pt x="4646" y="10720"/>
                    </a:cubicBezTo>
                    <a:cubicBezTo>
                      <a:pt x="4646" y="10762"/>
                      <a:pt x="4604" y="10783"/>
                      <a:pt x="4604" y="10783"/>
                    </a:cubicBezTo>
                    <a:cubicBezTo>
                      <a:pt x="4583" y="10783"/>
                      <a:pt x="4583" y="10762"/>
                      <a:pt x="4583" y="10720"/>
                    </a:cubicBezTo>
                    <a:cubicBezTo>
                      <a:pt x="4583" y="10679"/>
                      <a:pt x="4604" y="10595"/>
                      <a:pt x="4625" y="10595"/>
                    </a:cubicBezTo>
                    <a:close/>
                    <a:moveTo>
                      <a:pt x="145969" y="10750"/>
                    </a:moveTo>
                    <a:cubicBezTo>
                      <a:pt x="146125" y="10750"/>
                      <a:pt x="146112" y="10813"/>
                      <a:pt x="146069" y="11013"/>
                    </a:cubicBezTo>
                    <a:cubicBezTo>
                      <a:pt x="145964" y="10972"/>
                      <a:pt x="145839" y="10909"/>
                      <a:pt x="145629" y="10783"/>
                    </a:cubicBezTo>
                    <a:cubicBezTo>
                      <a:pt x="145788" y="10763"/>
                      <a:pt x="145897" y="10750"/>
                      <a:pt x="145969" y="10750"/>
                    </a:cubicBezTo>
                    <a:close/>
                    <a:moveTo>
                      <a:pt x="144701" y="11531"/>
                    </a:moveTo>
                    <a:cubicBezTo>
                      <a:pt x="144793" y="11531"/>
                      <a:pt x="144922" y="11565"/>
                      <a:pt x="144939" y="11599"/>
                    </a:cubicBezTo>
                    <a:cubicBezTo>
                      <a:pt x="144939" y="11599"/>
                      <a:pt x="144730" y="11620"/>
                      <a:pt x="144646" y="11620"/>
                    </a:cubicBezTo>
                    <a:cubicBezTo>
                      <a:pt x="144583" y="11620"/>
                      <a:pt x="144520" y="11578"/>
                      <a:pt x="144520" y="11557"/>
                    </a:cubicBezTo>
                    <a:cubicBezTo>
                      <a:pt x="144520" y="11557"/>
                      <a:pt x="144583" y="11537"/>
                      <a:pt x="144646" y="11537"/>
                    </a:cubicBezTo>
                    <a:cubicBezTo>
                      <a:pt x="144661" y="11533"/>
                      <a:pt x="144680" y="11531"/>
                      <a:pt x="144701" y="11531"/>
                    </a:cubicBezTo>
                    <a:close/>
                    <a:moveTo>
                      <a:pt x="94994" y="12980"/>
                    </a:moveTo>
                    <a:cubicBezTo>
                      <a:pt x="95015" y="12980"/>
                      <a:pt x="95120" y="13001"/>
                      <a:pt x="95120" y="13022"/>
                    </a:cubicBezTo>
                    <a:cubicBezTo>
                      <a:pt x="95120" y="13064"/>
                      <a:pt x="95015" y="13064"/>
                      <a:pt x="94994" y="13064"/>
                    </a:cubicBezTo>
                    <a:cubicBezTo>
                      <a:pt x="94931" y="13064"/>
                      <a:pt x="94910" y="13001"/>
                      <a:pt x="94910" y="13001"/>
                    </a:cubicBezTo>
                    <a:cubicBezTo>
                      <a:pt x="94910" y="12980"/>
                      <a:pt x="94952" y="12980"/>
                      <a:pt x="94994" y="12980"/>
                    </a:cubicBezTo>
                    <a:close/>
                    <a:moveTo>
                      <a:pt x="78611" y="12897"/>
                    </a:moveTo>
                    <a:cubicBezTo>
                      <a:pt x="78611" y="12897"/>
                      <a:pt x="78653" y="13001"/>
                      <a:pt x="78653" y="13022"/>
                    </a:cubicBezTo>
                    <a:cubicBezTo>
                      <a:pt x="78653" y="13064"/>
                      <a:pt x="78590" y="13085"/>
                      <a:pt x="78590" y="13085"/>
                    </a:cubicBezTo>
                    <a:cubicBezTo>
                      <a:pt x="78569" y="13085"/>
                      <a:pt x="78569" y="13064"/>
                      <a:pt x="78569" y="13022"/>
                    </a:cubicBezTo>
                    <a:cubicBezTo>
                      <a:pt x="78569" y="13001"/>
                      <a:pt x="78611" y="12897"/>
                      <a:pt x="78611" y="12897"/>
                    </a:cubicBezTo>
                    <a:close/>
                    <a:moveTo>
                      <a:pt x="91877" y="13064"/>
                    </a:moveTo>
                    <a:cubicBezTo>
                      <a:pt x="91897" y="13064"/>
                      <a:pt x="92002" y="13085"/>
                      <a:pt x="92002" y="13106"/>
                    </a:cubicBezTo>
                    <a:cubicBezTo>
                      <a:pt x="92002" y="13127"/>
                      <a:pt x="91897" y="13127"/>
                      <a:pt x="91877" y="13127"/>
                    </a:cubicBezTo>
                    <a:cubicBezTo>
                      <a:pt x="91835" y="13127"/>
                      <a:pt x="91793" y="13106"/>
                      <a:pt x="91793" y="13085"/>
                    </a:cubicBezTo>
                    <a:cubicBezTo>
                      <a:pt x="91793" y="13064"/>
                      <a:pt x="91856" y="13064"/>
                      <a:pt x="91877" y="13064"/>
                    </a:cubicBezTo>
                    <a:close/>
                    <a:moveTo>
                      <a:pt x="92772" y="12967"/>
                    </a:moveTo>
                    <a:cubicBezTo>
                      <a:pt x="92997" y="12967"/>
                      <a:pt x="93224" y="13092"/>
                      <a:pt x="93425" y="13106"/>
                    </a:cubicBezTo>
                    <a:cubicBezTo>
                      <a:pt x="93111" y="13106"/>
                      <a:pt x="92797" y="13127"/>
                      <a:pt x="92400" y="13127"/>
                    </a:cubicBezTo>
                    <a:cubicBezTo>
                      <a:pt x="92520" y="13007"/>
                      <a:pt x="92645" y="12967"/>
                      <a:pt x="92772" y="12967"/>
                    </a:cubicBezTo>
                    <a:close/>
                    <a:moveTo>
                      <a:pt x="90893" y="13001"/>
                    </a:moveTo>
                    <a:cubicBezTo>
                      <a:pt x="90893" y="13001"/>
                      <a:pt x="90914" y="13106"/>
                      <a:pt x="90914" y="13127"/>
                    </a:cubicBezTo>
                    <a:cubicBezTo>
                      <a:pt x="90914" y="13148"/>
                      <a:pt x="90851" y="13189"/>
                      <a:pt x="90851" y="13189"/>
                    </a:cubicBezTo>
                    <a:cubicBezTo>
                      <a:pt x="90830" y="13189"/>
                      <a:pt x="90830" y="13148"/>
                      <a:pt x="90830" y="13127"/>
                    </a:cubicBezTo>
                    <a:cubicBezTo>
                      <a:pt x="90830" y="13106"/>
                      <a:pt x="90851" y="13001"/>
                      <a:pt x="90893" y="13001"/>
                    </a:cubicBezTo>
                    <a:close/>
                    <a:moveTo>
                      <a:pt x="141649" y="13053"/>
                    </a:moveTo>
                    <a:cubicBezTo>
                      <a:pt x="141983" y="13053"/>
                      <a:pt x="142313" y="13095"/>
                      <a:pt x="142637" y="13148"/>
                    </a:cubicBezTo>
                    <a:cubicBezTo>
                      <a:pt x="141989" y="13189"/>
                      <a:pt x="141319" y="13189"/>
                      <a:pt x="140629" y="13210"/>
                    </a:cubicBezTo>
                    <a:cubicBezTo>
                      <a:pt x="140974" y="13095"/>
                      <a:pt x="141314" y="13053"/>
                      <a:pt x="141649" y="13053"/>
                    </a:cubicBezTo>
                    <a:close/>
                    <a:moveTo>
                      <a:pt x="86489" y="13098"/>
                    </a:moveTo>
                    <a:cubicBezTo>
                      <a:pt x="87139" y="13098"/>
                      <a:pt x="87827" y="13133"/>
                      <a:pt x="88445" y="13210"/>
                    </a:cubicBezTo>
                    <a:cubicBezTo>
                      <a:pt x="87085" y="13231"/>
                      <a:pt x="85725" y="13273"/>
                      <a:pt x="84239" y="13294"/>
                    </a:cubicBezTo>
                    <a:cubicBezTo>
                      <a:pt x="84696" y="13171"/>
                      <a:pt x="85553" y="13098"/>
                      <a:pt x="86489" y="13098"/>
                    </a:cubicBezTo>
                    <a:close/>
                    <a:moveTo>
                      <a:pt x="81080" y="13273"/>
                    </a:moveTo>
                    <a:cubicBezTo>
                      <a:pt x="81226" y="13273"/>
                      <a:pt x="81603" y="13294"/>
                      <a:pt x="81603" y="13315"/>
                    </a:cubicBezTo>
                    <a:cubicBezTo>
                      <a:pt x="81603" y="13336"/>
                      <a:pt x="81226" y="13399"/>
                      <a:pt x="81101" y="13399"/>
                    </a:cubicBezTo>
                    <a:cubicBezTo>
                      <a:pt x="81087" y="13401"/>
                      <a:pt x="81073" y="13402"/>
                      <a:pt x="81060" y="13402"/>
                    </a:cubicBezTo>
                    <a:cubicBezTo>
                      <a:pt x="80949" y="13402"/>
                      <a:pt x="80850" y="13334"/>
                      <a:pt x="80850" y="13315"/>
                    </a:cubicBezTo>
                    <a:cubicBezTo>
                      <a:pt x="80808" y="13294"/>
                      <a:pt x="80954" y="13273"/>
                      <a:pt x="81080" y="13273"/>
                    </a:cubicBezTo>
                    <a:close/>
                    <a:moveTo>
                      <a:pt x="83732" y="13175"/>
                    </a:moveTo>
                    <a:cubicBezTo>
                      <a:pt x="83936" y="13175"/>
                      <a:pt x="84093" y="13215"/>
                      <a:pt x="84093" y="13231"/>
                    </a:cubicBezTo>
                    <a:cubicBezTo>
                      <a:pt x="84093" y="13273"/>
                      <a:pt x="83905" y="13315"/>
                      <a:pt x="83674" y="13378"/>
                    </a:cubicBezTo>
                    <a:cubicBezTo>
                      <a:pt x="83471" y="13395"/>
                      <a:pt x="82926" y="13425"/>
                      <a:pt x="82692" y="13425"/>
                    </a:cubicBezTo>
                    <a:cubicBezTo>
                      <a:pt x="82636" y="13425"/>
                      <a:pt x="82598" y="13424"/>
                      <a:pt x="82586" y="13420"/>
                    </a:cubicBezTo>
                    <a:cubicBezTo>
                      <a:pt x="82545" y="13378"/>
                      <a:pt x="82482" y="13294"/>
                      <a:pt x="82482" y="13294"/>
                    </a:cubicBezTo>
                    <a:cubicBezTo>
                      <a:pt x="82482" y="13273"/>
                      <a:pt x="83256" y="13210"/>
                      <a:pt x="83528" y="13189"/>
                    </a:cubicBezTo>
                    <a:cubicBezTo>
                      <a:pt x="83598" y="13179"/>
                      <a:pt x="83668" y="13175"/>
                      <a:pt x="83732" y="13175"/>
                    </a:cubicBezTo>
                    <a:close/>
                    <a:moveTo>
                      <a:pt x="76147" y="13573"/>
                    </a:moveTo>
                    <a:cubicBezTo>
                      <a:pt x="76279" y="13573"/>
                      <a:pt x="76456" y="13608"/>
                      <a:pt x="76456" y="13608"/>
                    </a:cubicBezTo>
                    <a:cubicBezTo>
                      <a:pt x="76456" y="13629"/>
                      <a:pt x="76121" y="13650"/>
                      <a:pt x="76037" y="13650"/>
                    </a:cubicBezTo>
                    <a:cubicBezTo>
                      <a:pt x="75912" y="13650"/>
                      <a:pt x="75828" y="13629"/>
                      <a:pt x="75828" y="13608"/>
                    </a:cubicBezTo>
                    <a:cubicBezTo>
                      <a:pt x="75828" y="13608"/>
                      <a:pt x="75933" y="13587"/>
                      <a:pt x="76037" y="13587"/>
                    </a:cubicBezTo>
                    <a:cubicBezTo>
                      <a:pt x="76064" y="13577"/>
                      <a:pt x="76103" y="13573"/>
                      <a:pt x="76147" y="13573"/>
                    </a:cubicBezTo>
                    <a:close/>
                    <a:moveTo>
                      <a:pt x="84774" y="13833"/>
                    </a:moveTo>
                    <a:cubicBezTo>
                      <a:pt x="84797" y="13833"/>
                      <a:pt x="84814" y="13835"/>
                      <a:pt x="84825" y="13838"/>
                    </a:cubicBezTo>
                    <a:cubicBezTo>
                      <a:pt x="84835" y="13853"/>
                      <a:pt x="84638" y="13877"/>
                      <a:pt x="84312" y="13904"/>
                    </a:cubicBezTo>
                    <a:lnTo>
                      <a:pt x="84312" y="13904"/>
                    </a:lnTo>
                    <a:cubicBezTo>
                      <a:pt x="84510" y="13859"/>
                      <a:pt x="84684" y="13833"/>
                      <a:pt x="84774" y="13833"/>
                    </a:cubicBezTo>
                    <a:close/>
                    <a:moveTo>
                      <a:pt x="86520" y="13650"/>
                    </a:moveTo>
                    <a:cubicBezTo>
                      <a:pt x="86667" y="13650"/>
                      <a:pt x="86813" y="13671"/>
                      <a:pt x="86813" y="13713"/>
                    </a:cubicBezTo>
                    <a:cubicBezTo>
                      <a:pt x="86813" y="13733"/>
                      <a:pt x="86562" y="13859"/>
                      <a:pt x="86457" y="13922"/>
                    </a:cubicBezTo>
                    <a:cubicBezTo>
                      <a:pt x="86405" y="13943"/>
                      <a:pt x="86353" y="13953"/>
                      <a:pt x="86311" y="13953"/>
                    </a:cubicBezTo>
                    <a:cubicBezTo>
                      <a:pt x="86269" y="13953"/>
                      <a:pt x="86238" y="13943"/>
                      <a:pt x="86227" y="13922"/>
                    </a:cubicBezTo>
                    <a:cubicBezTo>
                      <a:pt x="86206" y="13901"/>
                      <a:pt x="86395" y="13671"/>
                      <a:pt x="86520" y="13650"/>
                    </a:cubicBezTo>
                    <a:close/>
                    <a:moveTo>
                      <a:pt x="69073" y="13375"/>
                    </a:moveTo>
                    <a:cubicBezTo>
                      <a:pt x="69484" y="13375"/>
                      <a:pt x="69822" y="13388"/>
                      <a:pt x="69970" y="13420"/>
                    </a:cubicBezTo>
                    <a:cubicBezTo>
                      <a:pt x="70430" y="13503"/>
                      <a:pt x="70137" y="13754"/>
                      <a:pt x="69886" y="13838"/>
                    </a:cubicBezTo>
                    <a:cubicBezTo>
                      <a:pt x="69759" y="13877"/>
                      <a:pt x="69637" y="13893"/>
                      <a:pt x="69537" y="13893"/>
                    </a:cubicBezTo>
                    <a:cubicBezTo>
                      <a:pt x="69421" y="13893"/>
                      <a:pt x="69334" y="13872"/>
                      <a:pt x="69300" y="13838"/>
                    </a:cubicBezTo>
                    <a:cubicBezTo>
                      <a:pt x="69287" y="13818"/>
                      <a:pt x="68893" y="13811"/>
                      <a:pt x="68317" y="13811"/>
                    </a:cubicBezTo>
                    <a:cubicBezTo>
                      <a:pt x="67077" y="13811"/>
                      <a:pt x="64991" y="13845"/>
                      <a:pt x="64048" y="13859"/>
                    </a:cubicBezTo>
                    <a:cubicBezTo>
                      <a:pt x="62667" y="13880"/>
                      <a:pt x="61454" y="13943"/>
                      <a:pt x="61433" y="13964"/>
                    </a:cubicBezTo>
                    <a:cubicBezTo>
                      <a:pt x="61430" y="13966"/>
                      <a:pt x="61415" y="13968"/>
                      <a:pt x="61390" y="13968"/>
                    </a:cubicBezTo>
                    <a:cubicBezTo>
                      <a:pt x="61228" y="13968"/>
                      <a:pt x="60658" y="13913"/>
                      <a:pt x="60386" y="13859"/>
                    </a:cubicBezTo>
                    <a:cubicBezTo>
                      <a:pt x="60094" y="13817"/>
                      <a:pt x="60386" y="13775"/>
                      <a:pt x="61077" y="13775"/>
                    </a:cubicBezTo>
                    <a:lnTo>
                      <a:pt x="61516" y="13629"/>
                    </a:lnTo>
                    <a:lnTo>
                      <a:pt x="61977" y="13461"/>
                    </a:lnTo>
                    <a:cubicBezTo>
                      <a:pt x="62188" y="13498"/>
                      <a:pt x="62463" y="13515"/>
                      <a:pt x="62750" y="13515"/>
                    </a:cubicBezTo>
                    <a:cubicBezTo>
                      <a:pt x="63117" y="13515"/>
                      <a:pt x="63503" y="13488"/>
                      <a:pt x="63797" y="13441"/>
                    </a:cubicBezTo>
                    <a:lnTo>
                      <a:pt x="64278" y="13420"/>
                    </a:lnTo>
                    <a:lnTo>
                      <a:pt x="64739" y="13399"/>
                    </a:lnTo>
                    <a:cubicBezTo>
                      <a:pt x="65067" y="13470"/>
                      <a:pt x="65553" y="13503"/>
                      <a:pt x="65981" y="13503"/>
                    </a:cubicBezTo>
                    <a:cubicBezTo>
                      <a:pt x="66179" y="13503"/>
                      <a:pt x="66365" y="13496"/>
                      <a:pt x="66517" y="13482"/>
                    </a:cubicBezTo>
                    <a:cubicBezTo>
                      <a:pt x="66836" y="13439"/>
                      <a:pt x="68143" y="13375"/>
                      <a:pt x="69073" y="13375"/>
                    </a:cubicBezTo>
                    <a:close/>
                    <a:moveTo>
                      <a:pt x="94081" y="13916"/>
                    </a:moveTo>
                    <a:cubicBezTo>
                      <a:pt x="94258" y="13916"/>
                      <a:pt x="94488" y="13947"/>
                      <a:pt x="94471" y="13964"/>
                    </a:cubicBezTo>
                    <a:cubicBezTo>
                      <a:pt x="94471" y="14006"/>
                      <a:pt x="94094" y="14026"/>
                      <a:pt x="93969" y="14047"/>
                    </a:cubicBezTo>
                    <a:cubicBezTo>
                      <a:pt x="93955" y="14050"/>
                      <a:pt x="93941" y="14051"/>
                      <a:pt x="93928" y="14051"/>
                    </a:cubicBezTo>
                    <a:cubicBezTo>
                      <a:pt x="93817" y="14051"/>
                      <a:pt x="93718" y="13982"/>
                      <a:pt x="93718" y="13964"/>
                    </a:cubicBezTo>
                    <a:cubicBezTo>
                      <a:pt x="93718" y="13943"/>
                      <a:pt x="93843" y="13922"/>
                      <a:pt x="93969" y="13922"/>
                    </a:cubicBezTo>
                    <a:cubicBezTo>
                      <a:pt x="94001" y="13918"/>
                      <a:pt x="94040" y="13916"/>
                      <a:pt x="94081" y="13916"/>
                    </a:cubicBezTo>
                    <a:close/>
                    <a:moveTo>
                      <a:pt x="80703" y="14089"/>
                    </a:moveTo>
                    <a:cubicBezTo>
                      <a:pt x="80655" y="14102"/>
                      <a:pt x="80600" y="14114"/>
                      <a:pt x="80538" y="14126"/>
                    </a:cubicBezTo>
                    <a:lnTo>
                      <a:pt x="80538" y="14126"/>
                    </a:lnTo>
                    <a:cubicBezTo>
                      <a:pt x="80624" y="14123"/>
                      <a:pt x="80714" y="14119"/>
                      <a:pt x="80805" y="14115"/>
                    </a:cubicBezTo>
                    <a:lnTo>
                      <a:pt x="80805" y="14115"/>
                    </a:lnTo>
                    <a:lnTo>
                      <a:pt x="80703" y="14089"/>
                    </a:lnTo>
                    <a:close/>
                    <a:moveTo>
                      <a:pt x="11614" y="14006"/>
                    </a:moveTo>
                    <a:lnTo>
                      <a:pt x="11614" y="14006"/>
                    </a:lnTo>
                    <a:cubicBezTo>
                      <a:pt x="11470" y="14111"/>
                      <a:pt x="11322" y="14150"/>
                      <a:pt x="11174" y="14150"/>
                    </a:cubicBezTo>
                    <a:cubicBezTo>
                      <a:pt x="10998" y="14150"/>
                      <a:pt x="10821" y="14095"/>
                      <a:pt x="10651" y="14026"/>
                    </a:cubicBezTo>
                    <a:cubicBezTo>
                      <a:pt x="10986" y="14026"/>
                      <a:pt x="11300" y="14026"/>
                      <a:pt x="11614" y="14006"/>
                    </a:cubicBezTo>
                    <a:close/>
                    <a:moveTo>
                      <a:pt x="37021" y="14060"/>
                    </a:moveTo>
                    <a:cubicBezTo>
                      <a:pt x="37344" y="14060"/>
                      <a:pt x="37580" y="14079"/>
                      <a:pt x="37580" y="14110"/>
                    </a:cubicBezTo>
                    <a:cubicBezTo>
                      <a:pt x="37580" y="14131"/>
                      <a:pt x="37161" y="14152"/>
                      <a:pt x="36638" y="14152"/>
                    </a:cubicBezTo>
                    <a:cubicBezTo>
                      <a:pt x="36115" y="14152"/>
                      <a:pt x="34755" y="14131"/>
                      <a:pt x="34755" y="14131"/>
                    </a:cubicBezTo>
                    <a:cubicBezTo>
                      <a:pt x="34755" y="14131"/>
                      <a:pt x="36115" y="14068"/>
                      <a:pt x="36638" y="14068"/>
                    </a:cubicBezTo>
                    <a:cubicBezTo>
                      <a:pt x="36773" y="14063"/>
                      <a:pt x="36903" y="14060"/>
                      <a:pt x="37021" y="14060"/>
                    </a:cubicBezTo>
                    <a:close/>
                    <a:moveTo>
                      <a:pt x="74876" y="14072"/>
                    </a:moveTo>
                    <a:cubicBezTo>
                      <a:pt x="75035" y="14072"/>
                      <a:pt x="75181" y="14084"/>
                      <a:pt x="75242" y="14110"/>
                    </a:cubicBezTo>
                    <a:cubicBezTo>
                      <a:pt x="75410" y="14152"/>
                      <a:pt x="74803" y="14236"/>
                      <a:pt x="74531" y="14236"/>
                    </a:cubicBezTo>
                    <a:cubicBezTo>
                      <a:pt x="74301" y="14236"/>
                      <a:pt x="74196" y="14215"/>
                      <a:pt x="74322" y="14131"/>
                    </a:cubicBezTo>
                    <a:cubicBezTo>
                      <a:pt x="74407" y="14095"/>
                      <a:pt x="74654" y="14072"/>
                      <a:pt x="74876" y="14072"/>
                    </a:cubicBezTo>
                    <a:close/>
                    <a:moveTo>
                      <a:pt x="143286" y="13754"/>
                    </a:moveTo>
                    <a:lnTo>
                      <a:pt x="143370" y="13796"/>
                    </a:lnTo>
                    <a:lnTo>
                      <a:pt x="143767" y="13838"/>
                    </a:lnTo>
                    <a:cubicBezTo>
                      <a:pt x="144206" y="13922"/>
                      <a:pt x="144583" y="14089"/>
                      <a:pt x="144583" y="14173"/>
                    </a:cubicBezTo>
                    <a:cubicBezTo>
                      <a:pt x="144583" y="14208"/>
                      <a:pt x="144547" y="14225"/>
                      <a:pt x="144483" y="14225"/>
                    </a:cubicBezTo>
                    <a:cubicBezTo>
                      <a:pt x="144394" y="14225"/>
                      <a:pt x="144252" y="14192"/>
                      <a:pt x="144081" y="14131"/>
                    </a:cubicBezTo>
                    <a:lnTo>
                      <a:pt x="143642" y="14131"/>
                    </a:lnTo>
                    <a:cubicBezTo>
                      <a:pt x="143467" y="14218"/>
                      <a:pt x="143278" y="14262"/>
                      <a:pt x="143196" y="14262"/>
                    </a:cubicBezTo>
                    <a:cubicBezTo>
                      <a:pt x="143179" y="14262"/>
                      <a:pt x="143167" y="14260"/>
                      <a:pt x="143160" y="14257"/>
                    </a:cubicBezTo>
                    <a:cubicBezTo>
                      <a:pt x="143139" y="14236"/>
                      <a:pt x="143160" y="14173"/>
                      <a:pt x="143202" y="14152"/>
                    </a:cubicBezTo>
                    <a:cubicBezTo>
                      <a:pt x="143244" y="14131"/>
                      <a:pt x="143223" y="13922"/>
                      <a:pt x="143160" y="13922"/>
                    </a:cubicBezTo>
                    <a:cubicBezTo>
                      <a:pt x="143139" y="13859"/>
                      <a:pt x="143181" y="13817"/>
                      <a:pt x="143286" y="13754"/>
                    </a:cubicBezTo>
                    <a:close/>
                    <a:moveTo>
                      <a:pt x="142553" y="14149"/>
                    </a:moveTo>
                    <a:cubicBezTo>
                      <a:pt x="142608" y="14149"/>
                      <a:pt x="142658" y="14217"/>
                      <a:pt x="142658" y="14236"/>
                    </a:cubicBezTo>
                    <a:cubicBezTo>
                      <a:pt x="142658" y="14257"/>
                      <a:pt x="142616" y="14278"/>
                      <a:pt x="142554" y="14278"/>
                    </a:cubicBezTo>
                    <a:cubicBezTo>
                      <a:pt x="142512" y="14278"/>
                      <a:pt x="142323" y="14257"/>
                      <a:pt x="142323" y="14236"/>
                    </a:cubicBezTo>
                    <a:cubicBezTo>
                      <a:pt x="142323" y="14236"/>
                      <a:pt x="142491" y="14173"/>
                      <a:pt x="142533" y="14152"/>
                    </a:cubicBezTo>
                    <a:cubicBezTo>
                      <a:pt x="142539" y="14150"/>
                      <a:pt x="142546" y="14149"/>
                      <a:pt x="142553" y="14149"/>
                    </a:cubicBezTo>
                    <a:close/>
                    <a:moveTo>
                      <a:pt x="28724" y="14088"/>
                    </a:moveTo>
                    <a:cubicBezTo>
                      <a:pt x="28973" y="14088"/>
                      <a:pt x="29656" y="14216"/>
                      <a:pt x="30195" y="14282"/>
                    </a:cubicBezTo>
                    <a:lnTo>
                      <a:pt x="30195" y="14282"/>
                    </a:lnTo>
                    <a:cubicBezTo>
                      <a:pt x="29836" y="14300"/>
                      <a:pt x="29247" y="14309"/>
                      <a:pt x="28729" y="14309"/>
                    </a:cubicBezTo>
                    <a:cubicBezTo>
                      <a:pt x="28169" y="14309"/>
                      <a:pt x="27693" y="14298"/>
                      <a:pt x="27683" y="14278"/>
                    </a:cubicBezTo>
                    <a:cubicBezTo>
                      <a:pt x="27683" y="14257"/>
                      <a:pt x="28394" y="14152"/>
                      <a:pt x="28687" y="14089"/>
                    </a:cubicBezTo>
                    <a:cubicBezTo>
                      <a:pt x="28698" y="14088"/>
                      <a:pt x="28710" y="14088"/>
                      <a:pt x="28724" y="14088"/>
                    </a:cubicBezTo>
                    <a:close/>
                    <a:moveTo>
                      <a:pt x="70304" y="14236"/>
                    </a:moveTo>
                    <a:cubicBezTo>
                      <a:pt x="70660" y="14236"/>
                      <a:pt x="71602" y="14278"/>
                      <a:pt x="71602" y="14319"/>
                    </a:cubicBezTo>
                    <a:cubicBezTo>
                      <a:pt x="71602" y="14340"/>
                      <a:pt x="70660" y="14382"/>
                      <a:pt x="70304" y="14382"/>
                    </a:cubicBezTo>
                    <a:cubicBezTo>
                      <a:pt x="70231" y="14390"/>
                      <a:pt x="70161" y="14394"/>
                      <a:pt x="70097" y="14394"/>
                    </a:cubicBezTo>
                    <a:cubicBezTo>
                      <a:pt x="69832" y="14394"/>
                      <a:pt x="69656" y="14336"/>
                      <a:pt x="69656" y="14319"/>
                    </a:cubicBezTo>
                    <a:cubicBezTo>
                      <a:pt x="69656" y="14257"/>
                      <a:pt x="69928" y="14236"/>
                      <a:pt x="70304" y="14236"/>
                    </a:cubicBezTo>
                    <a:close/>
                    <a:moveTo>
                      <a:pt x="47050" y="13668"/>
                    </a:moveTo>
                    <a:cubicBezTo>
                      <a:pt x="47530" y="13668"/>
                      <a:pt x="48005" y="13762"/>
                      <a:pt x="48062" y="13838"/>
                    </a:cubicBezTo>
                    <a:cubicBezTo>
                      <a:pt x="48093" y="13868"/>
                      <a:pt x="48829" y="13879"/>
                      <a:pt x="49856" y="13879"/>
                    </a:cubicBezTo>
                    <a:cubicBezTo>
                      <a:pt x="51685" y="13879"/>
                      <a:pt x="54436" y="13844"/>
                      <a:pt x="55762" y="13817"/>
                    </a:cubicBezTo>
                    <a:cubicBezTo>
                      <a:pt x="57076" y="13777"/>
                      <a:pt x="58237" y="13763"/>
                      <a:pt x="58912" y="13763"/>
                    </a:cubicBezTo>
                    <a:cubicBezTo>
                      <a:pt x="59302" y="13763"/>
                      <a:pt x="59529" y="13768"/>
                      <a:pt x="59529" y="13775"/>
                    </a:cubicBezTo>
                    <a:cubicBezTo>
                      <a:pt x="59529" y="13817"/>
                      <a:pt x="59403" y="13859"/>
                      <a:pt x="59215" y="13880"/>
                    </a:cubicBezTo>
                    <a:lnTo>
                      <a:pt x="59047" y="13880"/>
                    </a:lnTo>
                    <a:cubicBezTo>
                      <a:pt x="57625" y="13943"/>
                      <a:pt x="56139" y="13943"/>
                      <a:pt x="54716" y="13985"/>
                    </a:cubicBezTo>
                    <a:lnTo>
                      <a:pt x="54507" y="13985"/>
                    </a:lnTo>
                    <a:cubicBezTo>
                      <a:pt x="54443" y="13999"/>
                      <a:pt x="54368" y="14005"/>
                      <a:pt x="54289" y="14005"/>
                    </a:cubicBezTo>
                    <a:cubicBezTo>
                      <a:pt x="54065" y="14005"/>
                      <a:pt x="53808" y="13961"/>
                      <a:pt x="53662" y="13961"/>
                    </a:cubicBezTo>
                    <a:cubicBezTo>
                      <a:pt x="53641" y="13961"/>
                      <a:pt x="53623" y="13962"/>
                      <a:pt x="53607" y="13964"/>
                    </a:cubicBezTo>
                    <a:cubicBezTo>
                      <a:pt x="53482" y="13985"/>
                      <a:pt x="51473" y="14047"/>
                      <a:pt x="49192" y="14089"/>
                    </a:cubicBezTo>
                    <a:cubicBezTo>
                      <a:pt x="49192" y="14089"/>
                      <a:pt x="47623" y="14152"/>
                      <a:pt x="44757" y="14194"/>
                    </a:cubicBezTo>
                    <a:lnTo>
                      <a:pt x="44275" y="14194"/>
                    </a:lnTo>
                    <a:cubicBezTo>
                      <a:pt x="43752" y="14194"/>
                      <a:pt x="42999" y="14278"/>
                      <a:pt x="42601" y="14340"/>
                    </a:cubicBezTo>
                    <a:lnTo>
                      <a:pt x="42246" y="14068"/>
                    </a:lnTo>
                    <a:cubicBezTo>
                      <a:pt x="42170" y="14021"/>
                      <a:pt x="42044" y="13999"/>
                      <a:pt x="41909" y="13999"/>
                    </a:cubicBezTo>
                    <a:cubicBezTo>
                      <a:pt x="41744" y="13999"/>
                      <a:pt x="41566" y="14032"/>
                      <a:pt x="41451" y="14089"/>
                    </a:cubicBezTo>
                    <a:lnTo>
                      <a:pt x="40739" y="14466"/>
                    </a:lnTo>
                    <a:cubicBezTo>
                      <a:pt x="39944" y="14340"/>
                      <a:pt x="39316" y="14194"/>
                      <a:pt x="39337" y="14173"/>
                    </a:cubicBezTo>
                    <a:cubicBezTo>
                      <a:pt x="39358" y="14152"/>
                      <a:pt x="40802" y="14006"/>
                      <a:pt x="41220" y="13985"/>
                    </a:cubicBezTo>
                    <a:cubicBezTo>
                      <a:pt x="41744" y="13943"/>
                      <a:pt x="43564" y="13838"/>
                      <a:pt x="44087" y="13838"/>
                    </a:cubicBezTo>
                    <a:cubicBezTo>
                      <a:pt x="44652" y="13817"/>
                      <a:pt x="46389" y="13713"/>
                      <a:pt x="46912" y="13671"/>
                    </a:cubicBezTo>
                    <a:cubicBezTo>
                      <a:pt x="46958" y="13669"/>
                      <a:pt x="47004" y="13668"/>
                      <a:pt x="47050" y="13668"/>
                    </a:cubicBezTo>
                    <a:close/>
                    <a:moveTo>
                      <a:pt x="20045" y="14390"/>
                    </a:moveTo>
                    <a:cubicBezTo>
                      <a:pt x="20356" y="14390"/>
                      <a:pt x="20664" y="14433"/>
                      <a:pt x="20966" y="14487"/>
                    </a:cubicBezTo>
                    <a:cubicBezTo>
                      <a:pt x="20381" y="14487"/>
                      <a:pt x="19774" y="14529"/>
                      <a:pt x="19167" y="14529"/>
                    </a:cubicBezTo>
                    <a:cubicBezTo>
                      <a:pt x="19460" y="14427"/>
                      <a:pt x="19754" y="14390"/>
                      <a:pt x="20045" y="14390"/>
                    </a:cubicBezTo>
                    <a:close/>
                    <a:moveTo>
                      <a:pt x="16286" y="14594"/>
                    </a:moveTo>
                    <a:cubicBezTo>
                      <a:pt x="16305" y="14594"/>
                      <a:pt x="16295" y="14604"/>
                      <a:pt x="16253" y="14604"/>
                    </a:cubicBezTo>
                    <a:cubicBezTo>
                      <a:pt x="16247" y="14604"/>
                      <a:pt x="16241" y="14604"/>
                      <a:pt x="16235" y="14603"/>
                    </a:cubicBezTo>
                    <a:lnTo>
                      <a:pt x="16235" y="14603"/>
                    </a:lnTo>
                    <a:cubicBezTo>
                      <a:pt x="16259" y="14597"/>
                      <a:pt x="16276" y="14594"/>
                      <a:pt x="16286" y="14594"/>
                    </a:cubicBezTo>
                    <a:close/>
                    <a:moveTo>
                      <a:pt x="26443" y="14222"/>
                    </a:moveTo>
                    <a:cubicBezTo>
                      <a:pt x="26806" y="14222"/>
                      <a:pt x="27025" y="14271"/>
                      <a:pt x="26992" y="14319"/>
                    </a:cubicBezTo>
                    <a:cubicBezTo>
                      <a:pt x="26930" y="14361"/>
                      <a:pt x="26930" y="14570"/>
                      <a:pt x="26992" y="14654"/>
                    </a:cubicBezTo>
                    <a:cubicBezTo>
                      <a:pt x="27034" y="14696"/>
                      <a:pt x="26679" y="14780"/>
                      <a:pt x="26553" y="14780"/>
                    </a:cubicBezTo>
                    <a:cubicBezTo>
                      <a:pt x="26545" y="14781"/>
                      <a:pt x="26536" y="14781"/>
                      <a:pt x="26526" y="14781"/>
                    </a:cubicBezTo>
                    <a:cubicBezTo>
                      <a:pt x="26376" y="14781"/>
                      <a:pt x="26131" y="14628"/>
                      <a:pt x="26072" y="14550"/>
                    </a:cubicBezTo>
                    <a:cubicBezTo>
                      <a:pt x="26030" y="14466"/>
                      <a:pt x="25046" y="14445"/>
                      <a:pt x="24733" y="14445"/>
                    </a:cubicBezTo>
                    <a:cubicBezTo>
                      <a:pt x="24419" y="14445"/>
                      <a:pt x="24168" y="14403"/>
                      <a:pt x="24147" y="14361"/>
                    </a:cubicBezTo>
                    <a:lnTo>
                      <a:pt x="24147" y="14340"/>
                    </a:lnTo>
                    <a:lnTo>
                      <a:pt x="24168" y="14319"/>
                    </a:lnTo>
                    <a:cubicBezTo>
                      <a:pt x="24189" y="14278"/>
                      <a:pt x="25570" y="14236"/>
                      <a:pt x="26093" y="14236"/>
                    </a:cubicBezTo>
                    <a:cubicBezTo>
                      <a:pt x="26220" y="14226"/>
                      <a:pt x="26338" y="14222"/>
                      <a:pt x="26443" y="14222"/>
                    </a:cubicBezTo>
                    <a:close/>
                    <a:moveTo>
                      <a:pt x="15408" y="14688"/>
                    </a:moveTo>
                    <a:cubicBezTo>
                      <a:pt x="15435" y="14688"/>
                      <a:pt x="15461" y="14691"/>
                      <a:pt x="15484" y="14696"/>
                    </a:cubicBezTo>
                    <a:cubicBezTo>
                      <a:pt x="15505" y="14701"/>
                      <a:pt x="15527" y="14704"/>
                      <a:pt x="15550" y="14707"/>
                    </a:cubicBezTo>
                    <a:lnTo>
                      <a:pt x="15550" y="14707"/>
                    </a:lnTo>
                    <a:cubicBezTo>
                      <a:pt x="15378" y="14756"/>
                      <a:pt x="15221" y="14801"/>
                      <a:pt x="15150" y="14801"/>
                    </a:cubicBezTo>
                    <a:cubicBezTo>
                      <a:pt x="14985" y="14801"/>
                      <a:pt x="15221" y="14688"/>
                      <a:pt x="15408" y="14688"/>
                    </a:cubicBezTo>
                    <a:close/>
                    <a:moveTo>
                      <a:pt x="31114" y="14717"/>
                    </a:moveTo>
                    <a:cubicBezTo>
                      <a:pt x="31198" y="14717"/>
                      <a:pt x="31407" y="14759"/>
                      <a:pt x="31407" y="14780"/>
                    </a:cubicBezTo>
                    <a:cubicBezTo>
                      <a:pt x="31407" y="14780"/>
                      <a:pt x="31198" y="14801"/>
                      <a:pt x="31114" y="14801"/>
                    </a:cubicBezTo>
                    <a:cubicBezTo>
                      <a:pt x="31031" y="14801"/>
                      <a:pt x="30989" y="14780"/>
                      <a:pt x="30989" y="14759"/>
                    </a:cubicBezTo>
                    <a:cubicBezTo>
                      <a:pt x="30989" y="14759"/>
                      <a:pt x="31031" y="14717"/>
                      <a:pt x="31114" y="14717"/>
                    </a:cubicBezTo>
                    <a:close/>
                    <a:moveTo>
                      <a:pt x="27892" y="14755"/>
                    </a:moveTo>
                    <a:cubicBezTo>
                      <a:pt x="27976" y="14755"/>
                      <a:pt x="28039" y="14806"/>
                      <a:pt x="28039" y="14842"/>
                    </a:cubicBezTo>
                    <a:cubicBezTo>
                      <a:pt x="28039" y="14863"/>
                      <a:pt x="27955" y="14884"/>
                      <a:pt x="27850" y="14884"/>
                    </a:cubicBezTo>
                    <a:cubicBezTo>
                      <a:pt x="27834" y="14888"/>
                      <a:pt x="27811" y="14890"/>
                      <a:pt x="27785" y="14890"/>
                    </a:cubicBezTo>
                    <a:cubicBezTo>
                      <a:pt x="27673" y="14890"/>
                      <a:pt x="27495" y="14859"/>
                      <a:pt x="27495" y="14842"/>
                    </a:cubicBezTo>
                    <a:cubicBezTo>
                      <a:pt x="27495" y="14842"/>
                      <a:pt x="27746" y="14780"/>
                      <a:pt x="27850" y="14759"/>
                    </a:cubicBezTo>
                    <a:cubicBezTo>
                      <a:pt x="27865" y="14756"/>
                      <a:pt x="27878" y="14755"/>
                      <a:pt x="27892" y="14755"/>
                    </a:cubicBezTo>
                    <a:close/>
                    <a:moveTo>
                      <a:pt x="34494" y="14797"/>
                    </a:moveTo>
                    <a:cubicBezTo>
                      <a:pt x="34630" y="14797"/>
                      <a:pt x="34713" y="14866"/>
                      <a:pt x="34713" y="14884"/>
                    </a:cubicBezTo>
                    <a:cubicBezTo>
                      <a:pt x="34713" y="14905"/>
                      <a:pt x="34567" y="14947"/>
                      <a:pt x="34441" y="14947"/>
                    </a:cubicBezTo>
                    <a:cubicBezTo>
                      <a:pt x="34316" y="14947"/>
                      <a:pt x="33918" y="14905"/>
                      <a:pt x="33939" y="14884"/>
                    </a:cubicBezTo>
                    <a:cubicBezTo>
                      <a:pt x="33939" y="14863"/>
                      <a:pt x="34316" y="14801"/>
                      <a:pt x="34441" y="14801"/>
                    </a:cubicBezTo>
                    <a:cubicBezTo>
                      <a:pt x="34460" y="14798"/>
                      <a:pt x="34477" y="14797"/>
                      <a:pt x="34494" y="14797"/>
                    </a:cubicBezTo>
                    <a:close/>
                    <a:moveTo>
                      <a:pt x="134951" y="13919"/>
                    </a:moveTo>
                    <a:cubicBezTo>
                      <a:pt x="135844" y="13919"/>
                      <a:pt x="136282" y="14016"/>
                      <a:pt x="135900" y="14131"/>
                    </a:cubicBezTo>
                    <a:cubicBezTo>
                      <a:pt x="135460" y="14278"/>
                      <a:pt x="133849" y="14884"/>
                      <a:pt x="133012" y="14884"/>
                    </a:cubicBezTo>
                    <a:lnTo>
                      <a:pt x="132259" y="14905"/>
                    </a:lnTo>
                    <a:lnTo>
                      <a:pt x="131527" y="14947"/>
                    </a:lnTo>
                    <a:cubicBezTo>
                      <a:pt x="131437" y="14949"/>
                      <a:pt x="131350" y="14950"/>
                      <a:pt x="131265" y="14950"/>
                    </a:cubicBezTo>
                    <a:cubicBezTo>
                      <a:pt x="130576" y="14950"/>
                      <a:pt x="130062" y="14882"/>
                      <a:pt x="130062" y="14863"/>
                    </a:cubicBezTo>
                    <a:cubicBezTo>
                      <a:pt x="130062" y="14822"/>
                      <a:pt x="130732" y="14780"/>
                      <a:pt x="131004" y="14780"/>
                    </a:cubicBezTo>
                    <a:cubicBezTo>
                      <a:pt x="131255" y="14780"/>
                      <a:pt x="131506" y="14570"/>
                      <a:pt x="131506" y="14508"/>
                    </a:cubicBezTo>
                    <a:cubicBezTo>
                      <a:pt x="131506" y="14445"/>
                      <a:pt x="131213" y="14361"/>
                      <a:pt x="131108" y="14361"/>
                    </a:cubicBezTo>
                    <a:cubicBezTo>
                      <a:pt x="131004" y="14361"/>
                      <a:pt x="130941" y="14278"/>
                      <a:pt x="130983" y="14194"/>
                    </a:cubicBezTo>
                    <a:lnTo>
                      <a:pt x="131004" y="14194"/>
                    </a:lnTo>
                    <a:cubicBezTo>
                      <a:pt x="131451" y="14194"/>
                      <a:pt x="131807" y="13959"/>
                      <a:pt x="132258" y="13959"/>
                    </a:cubicBezTo>
                    <a:cubicBezTo>
                      <a:pt x="132293" y="13959"/>
                      <a:pt x="132328" y="13961"/>
                      <a:pt x="132364" y="13964"/>
                    </a:cubicBezTo>
                    <a:cubicBezTo>
                      <a:pt x="132478" y="13981"/>
                      <a:pt x="132595" y="13987"/>
                      <a:pt x="132715" y="13987"/>
                    </a:cubicBezTo>
                    <a:cubicBezTo>
                      <a:pt x="133033" y="13987"/>
                      <a:pt x="133368" y="13943"/>
                      <a:pt x="133703" y="13943"/>
                    </a:cubicBezTo>
                    <a:lnTo>
                      <a:pt x="134686" y="13922"/>
                    </a:lnTo>
                    <a:cubicBezTo>
                      <a:pt x="134778" y="13920"/>
                      <a:pt x="134867" y="13919"/>
                      <a:pt x="134951" y="13919"/>
                    </a:cubicBezTo>
                    <a:close/>
                    <a:moveTo>
                      <a:pt x="128765" y="15910"/>
                    </a:moveTo>
                    <a:cubicBezTo>
                      <a:pt x="128765" y="15910"/>
                      <a:pt x="128786" y="16014"/>
                      <a:pt x="128786" y="16035"/>
                    </a:cubicBezTo>
                    <a:cubicBezTo>
                      <a:pt x="128786" y="16056"/>
                      <a:pt x="128723" y="16077"/>
                      <a:pt x="128723" y="16077"/>
                    </a:cubicBezTo>
                    <a:cubicBezTo>
                      <a:pt x="128702" y="16077"/>
                      <a:pt x="128702" y="16056"/>
                      <a:pt x="128702" y="16035"/>
                    </a:cubicBezTo>
                    <a:cubicBezTo>
                      <a:pt x="128702" y="16014"/>
                      <a:pt x="128765" y="15910"/>
                      <a:pt x="128765" y="15910"/>
                    </a:cubicBezTo>
                    <a:close/>
                    <a:moveTo>
                      <a:pt x="132532" y="0"/>
                    </a:moveTo>
                    <a:cubicBezTo>
                      <a:pt x="132310" y="0"/>
                      <a:pt x="132118" y="2"/>
                      <a:pt x="131966" y="8"/>
                    </a:cubicBezTo>
                    <a:cubicBezTo>
                      <a:pt x="130774" y="29"/>
                      <a:pt x="124936" y="154"/>
                      <a:pt x="123074" y="217"/>
                    </a:cubicBezTo>
                    <a:cubicBezTo>
                      <a:pt x="121372" y="256"/>
                      <a:pt x="115830" y="366"/>
                      <a:pt x="113561" y="366"/>
                    </a:cubicBezTo>
                    <a:cubicBezTo>
                      <a:pt x="113375" y="366"/>
                      <a:pt x="113210" y="365"/>
                      <a:pt x="113072" y="363"/>
                    </a:cubicBezTo>
                    <a:cubicBezTo>
                      <a:pt x="111770" y="349"/>
                      <a:pt x="110248" y="334"/>
                      <a:pt x="109136" y="334"/>
                    </a:cubicBezTo>
                    <a:cubicBezTo>
                      <a:pt x="108675" y="334"/>
                      <a:pt x="108284" y="336"/>
                      <a:pt x="108009" y="342"/>
                    </a:cubicBezTo>
                    <a:lnTo>
                      <a:pt x="107151" y="363"/>
                    </a:lnTo>
                    <a:lnTo>
                      <a:pt x="107025" y="363"/>
                    </a:lnTo>
                    <a:cubicBezTo>
                      <a:pt x="106795" y="363"/>
                      <a:pt x="106900" y="593"/>
                      <a:pt x="106942" y="656"/>
                    </a:cubicBezTo>
                    <a:cubicBezTo>
                      <a:pt x="106979" y="675"/>
                      <a:pt x="107385" y="685"/>
                      <a:pt x="108027" y="685"/>
                    </a:cubicBezTo>
                    <a:cubicBezTo>
                      <a:pt x="108813" y="685"/>
                      <a:pt x="109954" y="670"/>
                      <a:pt x="111210" y="635"/>
                    </a:cubicBezTo>
                    <a:cubicBezTo>
                      <a:pt x="111210" y="635"/>
                      <a:pt x="111942" y="593"/>
                      <a:pt x="114369" y="593"/>
                    </a:cubicBezTo>
                    <a:lnTo>
                      <a:pt x="117508" y="593"/>
                    </a:lnTo>
                    <a:cubicBezTo>
                      <a:pt x="119349" y="593"/>
                      <a:pt x="122597" y="647"/>
                      <a:pt x="124347" y="647"/>
                    </a:cubicBezTo>
                    <a:cubicBezTo>
                      <a:pt x="124784" y="647"/>
                      <a:pt x="125128" y="644"/>
                      <a:pt x="125333" y="635"/>
                    </a:cubicBezTo>
                    <a:cubicBezTo>
                      <a:pt x="126133" y="584"/>
                      <a:pt x="128605" y="519"/>
                      <a:pt x="130053" y="519"/>
                    </a:cubicBezTo>
                    <a:cubicBezTo>
                      <a:pt x="130386" y="519"/>
                      <a:pt x="130665" y="523"/>
                      <a:pt x="130857" y="531"/>
                    </a:cubicBezTo>
                    <a:cubicBezTo>
                      <a:pt x="131775" y="531"/>
                      <a:pt x="134844" y="658"/>
                      <a:pt x="136065" y="658"/>
                    </a:cubicBezTo>
                    <a:cubicBezTo>
                      <a:pt x="136153" y="658"/>
                      <a:pt x="136230" y="658"/>
                      <a:pt x="136297" y="656"/>
                    </a:cubicBezTo>
                    <a:cubicBezTo>
                      <a:pt x="136420" y="654"/>
                      <a:pt x="136557" y="652"/>
                      <a:pt x="136705" y="652"/>
                    </a:cubicBezTo>
                    <a:cubicBezTo>
                      <a:pt x="137742" y="652"/>
                      <a:pt x="139323" y="716"/>
                      <a:pt x="140440" y="845"/>
                    </a:cubicBezTo>
                    <a:lnTo>
                      <a:pt x="141654" y="761"/>
                    </a:lnTo>
                    <a:lnTo>
                      <a:pt x="142533" y="698"/>
                    </a:lnTo>
                    <a:cubicBezTo>
                      <a:pt x="143662" y="845"/>
                      <a:pt x="143955" y="1054"/>
                      <a:pt x="143202" y="1179"/>
                    </a:cubicBezTo>
                    <a:lnTo>
                      <a:pt x="142616" y="1284"/>
                    </a:lnTo>
                    <a:lnTo>
                      <a:pt x="142491" y="1305"/>
                    </a:lnTo>
                    <a:cubicBezTo>
                      <a:pt x="142323" y="1305"/>
                      <a:pt x="141863" y="1221"/>
                      <a:pt x="141445" y="1158"/>
                    </a:cubicBezTo>
                    <a:lnTo>
                      <a:pt x="141047" y="1158"/>
                    </a:lnTo>
                    <a:cubicBezTo>
                      <a:pt x="140705" y="1158"/>
                      <a:pt x="140354" y="1180"/>
                      <a:pt x="140002" y="1180"/>
                    </a:cubicBezTo>
                    <a:cubicBezTo>
                      <a:pt x="139580" y="1180"/>
                      <a:pt x="139156" y="1149"/>
                      <a:pt x="138745" y="1012"/>
                    </a:cubicBezTo>
                    <a:lnTo>
                      <a:pt x="138704" y="991"/>
                    </a:lnTo>
                    <a:cubicBezTo>
                      <a:pt x="138620" y="1012"/>
                      <a:pt x="138557" y="1179"/>
                      <a:pt x="138557" y="1221"/>
                    </a:cubicBezTo>
                    <a:cubicBezTo>
                      <a:pt x="138557" y="1284"/>
                      <a:pt x="138745" y="1389"/>
                      <a:pt x="138829" y="1409"/>
                    </a:cubicBezTo>
                    <a:cubicBezTo>
                      <a:pt x="138871" y="1430"/>
                      <a:pt x="138913" y="1514"/>
                      <a:pt x="138913" y="1535"/>
                    </a:cubicBezTo>
                    <a:cubicBezTo>
                      <a:pt x="138913" y="1543"/>
                      <a:pt x="138897" y="1547"/>
                      <a:pt x="138870" y="1547"/>
                    </a:cubicBezTo>
                    <a:cubicBezTo>
                      <a:pt x="138759" y="1547"/>
                      <a:pt x="138462" y="1489"/>
                      <a:pt x="138327" y="1472"/>
                    </a:cubicBezTo>
                    <a:cubicBezTo>
                      <a:pt x="138298" y="1460"/>
                      <a:pt x="138258" y="1454"/>
                      <a:pt x="138211" y="1454"/>
                    </a:cubicBezTo>
                    <a:cubicBezTo>
                      <a:pt x="138024" y="1454"/>
                      <a:pt x="137716" y="1548"/>
                      <a:pt x="137448" y="1681"/>
                    </a:cubicBezTo>
                    <a:lnTo>
                      <a:pt x="137072" y="1493"/>
                    </a:lnTo>
                    <a:cubicBezTo>
                      <a:pt x="136996" y="1448"/>
                      <a:pt x="136866" y="1414"/>
                      <a:pt x="136784" y="1414"/>
                    </a:cubicBezTo>
                    <a:cubicBezTo>
                      <a:pt x="136752" y="1414"/>
                      <a:pt x="136728" y="1419"/>
                      <a:pt x="136716" y="1430"/>
                    </a:cubicBezTo>
                    <a:cubicBezTo>
                      <a:pt x="136568" y="1563"/>
                      <a:pt x="136419" y="1605"/>
                      <a:pt x="136271" y="1605"/>
                    </a:cubicBezTo>
                    <a:cubicBezTo>
                      <a:pt x="136022" y="1605"/>
                      <a:pt x="135773" y="1485"/>
                      <a:pt x="135523" y="1472"/>
                    </a:cubicBezTo>
                    <a:lnTo>
                      <a:pt x="135209" y="1430"/>
                    </a:lnTo>
                    <a:cubicBezTo>
                      <a:pt x="134852" y="1530"/>
                      <a:pt x="134232" y="1704"/>
                      <a:pt x="134026" y="1704"/>
                    </a:cubicBezTo>
                    <a:cubicBezTo>
                      <a:pt x="134014" y="1704"/>
                      <a:pt x="134004" y="1703"/>
                      <a:pt x="133996" y="1702"/>
                    </a:cubicBezTo>
                    <a:cubicBezTo>
                      <a:pt x="133840" y="1685"/>
                      <a:pt x="133059" y="1483"/>
                      <a:pt x="132602" y="1483"/>
                    </a:cubicBezTo>
                    <a:cubicBezTo>
                      <a:pt x="132505" y="1483"/>
                      <a:pt x="132422" y="1492"/>
                      <a:pt x="132364" y="1514"/>
                    </a:cubicBezTo>
                    <a:cubicBezTo>
                      <a:pt x="132088" y="1617"/>
                      <a:pt x="131770" y="1692"/>
                      <a:pt x="131585" y="1692"/>
                    </a:cubicBezTo>
                    <a:cubicBezTo>
                      <a:pt x="131545" y="1692"/>
                      <a:pt x="131511" y="1689"/>
                      <a:pt x="131485" y="1681"/>
                    </a:cubicBezTo>
                    <a:lnTo>
                      <a:pt x="131318" y="1786"/>
                    </a:lnTo>
                    <a:cubicBezTo>
                      <a:pt x="131192" y="1849"/>
                      <a:pt x="130962" y="1891"/>
                      <a:pt x="130774" y="1912"/>
                    </a:cubicBezTo>
                    <a:lnTo>
                      <a:pt x="129518" y="2100"/>
                    </a:lnTo>
                    <a:cubicBezTo>
                      <a:pt x="128137" y="1953"/>
                      <a:pt x="126945" y="1828"/>
                      <a:pt x="126882" y="1828"/>
                    </a:cubicBezTo>
                    <a:lnTo>
                      <a:pt x="126819" y="1807"/>
                    </a:lnTo>
                    <a:lnTo>
                      <a:pt x="126045" y="1472"/>
                    </a:lnTo>
                    <a:cubicBezTo>
                      <a:pt x="125166" y="1681"/>
                      <a:pt x="124852" y="1849"/>
                      <a:pt x="125020" y="1891"/>
                    </a:cubicBezTo>
                    <a:cubicBezTo>
                      <a:pt x="125145" y="1891"/>
                      <a:pt x="125271" y="1953"/>
                      <a:pt x="125271" y="1995"/>
                    </a:cubicBezTo>
                    <a:cubicBezTo>
                      <a:pt x="125271" y="2016"/>
                      <a:pt x="125040" y="2037"/>
                      <a:pt x="124748" y="2037"/>
                    </a:cubicBezTo>
                    <a:lnTo>
                      <a:pt x="124496" y="2037"/>
                    </a:lnTo>
                    <a:cubicBezTo>
                      <a:pt x="123492" y="2037"/>
                      <a:pt x="122488" y="2058"/>
                      <a:pt x="121483" y="2100"/>
                    </a:cubicBezTo>
                    <a:lnTo>
                      <a:pt x="120521" y="2121"/>
                    </a:lnTo>
                    <a:cubicBezTo>
                      <a:pt x="119454" y="2121"/>
                      <a:pt x="117696" y="2121"/>
                      <a:pt x="116629" y="2058"/>
                    </a:cubicBezTo>
                    <a:lnTo>
                      <a:pt x="115646" y="2037"/>
                    </a:lnTo>
                    <a:cubicBezTo>
                      <a:pt x="115609" y="2035"/>
                      <a:pt x="115573" y="2034"/>
                      <a:pt x="115536" y="2034"/>
                    </a:cubicBezTo>
                    <a:cubicBezTo>
                      <a:pt x="115345" y="2034"/>
                      <a:pt x="115149" y="2061"/>
                      <a:pt x="114961" y="2061"/>
                    </a:cubicBezTo>
                    <a:cubicBezTo>
                      <a:pt x="114873" y="2061"/>
                      <a:pt x="114787" y="2055"/>
                      <a:pt x="114704" y="2037"/>
                    </a:cubicBezTo>
                    <a:lnTo>
                      <a:pt x="114453" y="1995"/>
                    </a:lnTo>
                    <a:cubicBezTo>
                      <a:pt x="114160" y="2037"/>
                      <a:pt x="113658" y="2058"/>
                      <a:pt x="113323" y="2058"/>
                    </a:cubicBezTo>
                    <a:lnTo>
                      <a:pt x="113009" y="2058"/>
                    </a:lnTo>
                    <a:cubicBezTo>
                      <a:pt x="109871" y="2142"/>
                      <a:pt x="106711" y="2205"/>
                      <a:pt x="103573" y="2267"/>
                    </a:cubicBezTo>
                    <a:cubicBezTo>
                      <a:pt x="103092" y="2267"/>
                      <a:pt x="102652" y="2309"/>
                      <a:pt x="102213" y="2309"/>
                    </a:cubicBezTo>
                    <a:cubicBezTo>
                      <a:pt x="101711" y="2309"/>
                      <a:pt x="101229" y="2330"/>
                      <a:pt x="100748" y="2330"/>
                    </a:cubicBezTo>
                    <a:cubicBezTo>
                      <a:pt x="100267" y="2330"/>
                      <a:pt x="99828" y="2351"/>
                      <a:pt x="99388" y="2351"/>
                    </a:cubicBezTo>
                    <a:cubicBezTo>
                      <a:pt x="99131" y="2351"/>
                      <a:pt x="98863" y="2327"/>
                      <a:pt x="98601" y="2327"/>
                    </a:cubicBezTo>
                    <a:cubicBezTo>
                      <a:pt x="98373" y="2327"/>
                      <a:pt x="98149" y="2345"/>
                      <a:pt x="97944" y="2414"/>
                    </a:cubicBezTo>
                    <a:lnTo>
                      <a:pt x="97505" y="2539"/>
                    </a:lnTo>
                    <a:cubicBezTo>
                      <a:pt x="97347" y="2508"/>
                      <a:pt x="97106" y="2497"/>
                      <a:pt x="96853" y="2497"/>
                    </a:cubicBezTo>
                    <a:cubicBezTo>
                      <a:pt x="96436" y="2497"/>
                      <a:pt x="95987" y="2526"/>
                      <a:pt x="95831" y="2539"/>
                    </a:cubicBezTo>
                    <a:cubicBezTo>
                      <a:pt x="95559" y="2560"/>
                      <a:pt x="94387" y="2623"/>
                      <a:pt x="93153" y="2644"/>
                    </a:cubicBezTo>
                    <a:lnTo>
                      <a:pt x="92065" y="2665"/>
                    </a:lnTo>
                    <a:cubicBezTo>
                      <a:pt x="90956" y="2686"/>
                      <a:pt x="89847" y="2728"/>
                      <a:pt x="88738" y="2749"/>
                    </a:cubicBezTo>
                    <a:cubicBezTo>
                      <a:pt x="87587" y="2770"/>
                      <a:pt x="86457" y="2790"/>
                      <a:pt x="85307" y="2832"/>
                    </a:cubicBezTo>
                    <a:cubicBezTo>
                      <a:pt x="84506" y="2848"/>
                      <a:pt x="83683" y="2897"/>
                      <a:pt x="82870" y="2897"/>
                    </a:cubicBezTo>
                    <a:cubicBezTo>
                      <a:pt x="82578" y="2897"/>
                      <a:pt x="82288" y="2891"/>
                      <a:pt x="82001" y="2874"/>
                    </a:cubicBezTo>
                    <a:lnTo>
                      <a:pt x="80892" y="2832"/>
                    </a:lnTo>
                    <a:cubicBezTo>
                      <a:pt x="79720" y="3000"/>
                      <a:pt x="76895" y="3188"/>
                      <a:pt x="74615" y="3251"/>
                    </a:cubicBezTo>
                    <a:cubicBezTo>
                      <a:pt x="74615" y="3251"/>
                      <a:pt x="64488" y="3460"/>
                      <a:pt x="57373" y="3606"/>
                    </a:cubicBezTo>
                    <a:cubicBezTo>
                      <a:pt x="56704" y="3627"/>
                      <a:pt x="55993" y="3627"/>
                      <a:pt x="55323" y="3669"/>
                    </a:cubicBezTo>
                    <a:lnTo>
                      <a:pt x="55093" y="3669"/>
                    </a:lnTo>
                    <a:cubicBezTo>
                      <a:pt x="55030" y="3707"/>
                      <a:pt x="54704" y="3714"/>
                      <a:pt x="54416" y="3714"/>
                    </a:cubicBezTo>
                    <a:cubicBezTo>
                      <a:pt x="54225" y="3714"/>
                      <a:pt x="54051" y="3711"/>
                      <a:pt x="53984" y="3711"/>
                    </a:cubicBezTo>
                    <a:cubicBezTo>
                      <a:pt x="53937" y="3706"/>
                      <a:pt x="53773" y="3703"/>
                      <a:pt x="53519" y="3703"/>
                    </a:cubicBezTo>
                    <a:cubicBezTo>
                      <a:pt x="52757" y="3703"/>
                      <a:pt x="51180" y="3727"/>
                      <a:pt x="49485" y="3774"/>
                    </a:cubicBezTo>
                    <a:cubicBezTo>
                      <a:pt x="49485" y="3774"/>
                      <a:pt x="43438" y="3878"/>
                      <a:pt x="38354" y="4004"/>
                    </a:cubicBezTo>
                    <a:cubicBezTo>
                      <a:pt x="38319" y="4006"/>
                      <a:pt x="38284" y="4006"/>
                      <a:pt x="38248" y="4006"/>
                    </a:cubicBezTo>
                    <a:cubicBezTo>
                      <a:pt x="38068" y="4006"/>
                      <a:pt x="37883" y="3990"/>
                      <a:pt x="37700" y="3990"/>
                    </a:cubicBezTo>
                    <a:cubicBezTo>
                      <a:pt x="37425" y="3990"/>
                      <a:pt x="37155" y="4027"/>
                      <a:pt x="36910" y="4213"/>
                    </a:cubicBezTo>
                    <a:lnTo>
                      <a:pt x="36847" y="4255"/>
                    </a:lnTo>
                    <a:cubicBezTo>
                      <a:pt x="36734" y="4236"/>
                      <a:pt x="36108" y="3995"/>
                      <a:pt x="35788" y="3995"/>
                    </a:cubicBezTo>
                    <a:cubicBezTo>
                      <a:pt x="35754" y="3995"/>
                      <a:pt x="35723" y="3998"/>
                      <a:pt x="35697" y="4004"/>
                    </a:cubicBezTo>
                    <a:cubicBezTo>
                      <a:pt x="35446" y="4046"/>
                      <a:pt x="33353" y="4130"/>
                      <a:pt x="31072" y="4192"/>
                    </a:cubicBezTo>
                    <a:lnTo>
                      <a:pt x="17054" y="4464"/>
                    </a:lnTo>
                    <a:cubicBezTo>
                      <a:pt x="14773" y="4527"/>
                      <a:pt x="12597" y="4569"/>
                      <a:pt x="12220" y="4611"/>
                    </a:cubicBezTo>
                    <a:lnTo>
                      <a:pt x="11823" y="4443"/>
                    </a:lnTo>
                    <a:cubicBezTo>
                      <a:pt x="11714" y="4407"/>
                      <a:pt x="11597" y="4394"/>
                      <a:pt x="11474" y="4394"/>
                    </a:cubicBezTo>
                    <a:cubicBezTo>
                      <a:pt x="11170" y="4394"/>
                      <a:pt x="10832" y="4476"/>
                      <a:pt x="10505" y="4506"/>
                    </a:cubicBezTo>
                    <a:lnTo>
                      <a:pt x="10463" y="4506"/>
                    </a:lnTo>
                    <a:cubicBezTo>
                      <a:pt x="10443" y="4519"/>
                      <a:pt x="10426" y="4524"/>
                      <a:pt x="10412" y="4524"/>
                    </a:cubicBezTo>
                    <a:cubicBezTo>
                      <a:pt x="10310" y="4524"/>
                      <a:pt x="10363" y="4222"/>
                      <a:pt x="10400" y="4130"/>
                    </a:cubicBezTo>
                    <a:cubicBezTo>
                      <a:pt x="10437" y="4017"/>
                      <a:pt x="10138" y="3938"/>
                      <a:pt x="9699" y="3938"/>
                    </a:cubicBezTo>
                    <a:cubicBezTo>
                      <a:pt x="9648" y="3938"/>
                      <a:pt x="9596" y="3939"/>
                      <a:pt x="9542" y="3941"/>
                    </a:cubicBezTo>
                    <a:lnTo>
                      <a:pt x="9124" y="4255"/>
                    </a:lnTo>
                    <a:cubicBezTo>
                      <a:pt x="8517" y="4715"/>
                      <a:pt x="7743" y="4966"/>
                      <a:pt x="7010" y="5029"/>
                    </a:cubicBezTo>
                    <a:lnTo>
                      <a:pt x="5546" y="5134"/>
                    </a:lnTo>
                    <a:cubicBezTo>
                      <a:pt x="3955" y="5259"/>
                      <a:pt x="2449" y="5364"/>
                      <a:pt x="2219" y="5364"/>
                    </a:cubicBezTo>
                    <a:lnTo>
                      <a:pt x="2010" y="5343"/>
                    </a:lnTo>
                    <a:lnTo>
                      <a:pt x="1591" y="5301"/>
                    </a:lnTo>
                    <a:cubicBezTo>
                      <a:pt x="1194" y="5511"/>
                      <a:pt x="1089" y="5908"/>
                      <a:pt x="1173" y="5992"/>
                    </a:cubicBezTo>
                    <a:cubicBezTo>
                      <a:pt x="1188" y="6007"/>
                      <a:pt x="1251" y="6013"/>
                      <a:pt x="1345" y="6013"/>
                    </a:cubicBezTo>
                    <a:cubicBezTo>
                      <a:pt x="1707" y="6013"/>
                      <a:pt x="2540" y="5923"/>
                      <a:pt x="3006" y="5923"/>
                    </a:cubicBezTo>
                    <a:cubicBezTo>
                      <a:pt x="3073" y="5923"/>
                      <a:pt x="3132" y="5925"/>
                      <a:pt x="3181" y="5929"/>
                    </a:cubicBezTo>
                    <a:cubicBezTo>
                      <a:pt x="3683" y="5971"/>
                      <a:pt x="3579" y="6034"/>
                      <a:pt x="3370" y="6075"/>
                    </a:cubicBezTo>
                    <a:cubicBezTo>
                      <a:pt x="3160" y="6096"/>
                      <a:pt x="3056" y="6306"/>
                      <a:pt x="3077" y="6347"/>
                    </a:cubicBezTo>
                    <a:cubicBezTo>
                      <a:pt x="3091" y="6369"/>
                      <a:pt x="3133" y="6381"/>
                      <a:pt x="3197" y="6381"/>
                    </a:cubicBezTo>
                    <a:cubicBezTo>
                      <a:pt x="3319" y="6381"/>
                      <a:pt x="3521" y="6339"/>
                      <a:pt x="3767" y="6243"/>
                    </a:cubicBezTo>
                    <a:lnTo>
                      <a:pt x="4416" y="6243"/>
                    </a:lnTo>
                    <a:cubicBezTo>
                      <a:pt x="4515" y="6253"/>
                      <a:pt x="4621" y="6257"/>
                      <a:pt x="4725" y="6257"/>
                    </a:cubicBezTo>
                    <a:cubicBezTo>
                      <a:pt x="5037" y="6257"/>
                      <a:pt x="5331" y="6222"/>
                      <a:pt x="5378" y="6222"/>
                    </a:cubicBezTo>
                    <a:cubicBezTo>
                      <a:pt x="5462" y="6222"/>
                      <a:pt x="5546" y="6285"/>
                      <a:pt x="5546" y="6306"/>
                    </a:cubicBezTo>
                    <a:cubicBezTo>
                      <a:pt x="5546" y="6327"/>
                      <a:pt x="5357" y="6389"/>
                      <a:pt x="5274" y="6410"/>
                    </a:cubicBezTo>
                    <a:cubicBezTo>
                      <a:pt x="5232" y="6410"/>
                      <a:pt x="5148" y="6347"/>
                      <a:pt x="5148" y="6347"/>
                    </a:cubicBezTo>
                    <a:cubicBezTo>
                      <a:pt x="5148" y="6347"/>
                      <a:pt x="4821" y="6724"/>
                      <a:pt x="4615" y="6724"/>
                    </a:cubicBezTo>
                    <a:cubicBezTo>
                      <a:pt x="4588" y="6724"/>
                      <a:pt x="4563" y="6718"/>
                      <a:pt x="4541" y="6703"/>
                    </a:cubicBezTo>
                    <a:cubicBezTo>
                      <a:pt x="4490" y="6645"/>
                      <a:pt x="4396" y="6627"/>
                      <a:pt x="4287" y="6627"/>
                    </a:cubicBezTo>
                    <a:cubicBezTo>
                      <a:pt x="4120" y="6627"/>
                      <a:pt x="3918" y="6668"/>
                      <a:pt x="3783" y="6668"/>
                    </a:cubicBezTo>
                    <a:cubicBezTo>
                      <a:pt x="3753" y="6668"/>
                      <a:pt x="3727" y="6666"/>
                      <a:pt x="3704" y="6661"/>
                    </a:cubicBezTo>
                    <a:cubicBezTo>
                      <a:pt x="3537" y="6661"/>
                      <a:pt x="1759" y="6766"/>
                      <a:pt x="1131" y="6850"/>
                    </a:cubicBezTo>
                    <a:cubicBezTo>
                      <a:pt x="503" y="6912"/>
                      <a:pt x="1" y="7080"/>
                      <a:pt x="1" y="7143"/>
                    </a:cubicBezTo>
                    <a:cubicBezTo>
                      <a:pt x="1" y="7144"/>
                      <a:pt x="3" y="7144"/>
                      <a:pt x="7" y="7144"/>
                    </a:cubicBezTo>
                    <a:cubicBezTo>
                      <a:pt x="76" y="7144"/>
                      <a:pt x="778" y="6974"/>
                      <a:pt x="1121" y="6974"/>
                    </a:cubicBezTo>
                    <a:cubicBezTo>
                      <a:pt x="1140" y="6974"/>
                      <a:pt x="1157" y="6974"/>
                      <a:pt x="1173" y="6975"/>
                    </a:cubicBezTo>
                    <a:cubicBezTo>
                      <a:pt x="1264" y="6992"/>
                      <a:pt x="1414" y="6999"/>
                      <a:pt x="1592" y="6999"/>
                    </a:cubicBezTo>
                    <a:cubicBezTo>
                      <a:pt x="2065" y="6999"/>
                      <a:pt x="2729" y="6954"/>
                      <a:pt x="2972" y="6954"/>
                    </a:cubicBezTo>
                    <a:cubicBezTo>
                      <a:pt x="3011" y="6952"/>
                      <a:pt x="3045" y="6951"/>
                      <a:pt x="3073" y="6951"/>
                    </a:cubicBezTo>
                    <a:cubicBezTo>
                      <a:pt x="3304" y="6951"/>
                      <a:pt x="3207" y="7019"/>
                      <a:pt x="3077" y="7038"/>
                    </a:cubicBezTo>
                    <a:cubicBezTo>
                      <a:pt x="2972" y="7059"/>
                      <a:pt x="3014" y="7226"/>
                      <a:pt x="3035" y="7247"/>
                    </a:cubicBezTo>
                    <a:cubicBezTo>
                      <a:pt x="3056" y="7268"/>
                      <a:pt x="2344" y="7456"/>
                      <a:pt x="2198" y="7561"/>
                    </a:cubicBezTo>
                    <a:cubicBezTo>
                      <a:pt x="2031" y="7666"/>
                      <a:pt x="2198" y="7770"/>
                      <a:pt x="2323" y="7791"/>
                    </a:cubicBezTo>
                    <a:cubicBezTo>
                      <a:pt x="2449" y="7812"/>
                      <a:pt x="2219" y="7959"/>
                      <a:pt x="1821" y="8084"/>
                    </a:cubicBezTo>
                    <a:lnTo>
                      <a:pt x="1507" y="8210"/>
                    </a:lnTo>
                    <a:lnTo>
                      <a:pt x="1466" y="8231"/>
                    </a:lnTo>
                    <a:cubicBezTo>
                      <a:pt x="1466" y="8398"/>
                      <a:pt x="1863" y="8524"/>
                      <a:pt x="1989" y="8524"/>
                    </a:cubicBezTo>
                    <a:cubicBezTo>
                      <a:pt x="2114" y="8524"/>
                      <a:pt x="2323" y="8733"/>
                      <a:pt x="2344" y="8796"/>
                    </a:cubicBezTo>
                    <a:cubicBezTo>
                      <a:pt x="2375" y="8826"/>
                      <a:pt x="2585" y="8846"/>
                      <a:pt x="2753" y="8846"/>
                    </a:cubicBezTo>
                    <a:cubicBezTo>
                      <a:pt x="2814" y="8846"/>
                      <a:pt x="2870" y="8843"/>
                      <a:pt x="2909" y="8837"/>
                    </a:cubicBezTo>
                    <a:cubicBezTo>
                      <a:pt x="3035" y="8837"/>
                      <a:pt x="3432" y="8712"/>
                      <a:pt x="3537" y="8712"/>
                    </a:cubicBezTo>
                    <a:cubicBezTo>
                      <a:pt x="3642" y="8712"/>
                      <a:pt x="3746" y="8754"/>
                      <a:pt x="3746" y="8796"/>
                    </a:cubicBezTo>
                    <a:cubicBezTo>
                      <a:pt x="3746" y="8816"/>
                      <a:pt x="3453" y="8858"/>
                      <a:pt x="3349" y="8900"/>
                    </a:cubicBezTo>
                    <a:cubicBezTo>
                      <a:pt x="3244" y="8900"/>
                      <a:pt x="3139" y="8837"/>
                      <a:pt x="3139" y="8837"/>
                    </a:cubicBezTo>
                    <a:cubicBezTo>
                      <a:pt x="3139" y="8837"/>
                      <a:pt x="3139" y="8921"/>
                      <a:pt x="3119" y="9047"/>
                    </a:cubicBezTo>
                    <a:lnTo>
                      <a:pt x="3077" y="9047"/>
                    </a:lnTo>
                    <a:cubicBezTo>
                      <a:pt x="2595" y="9130"/>
                      <a:pt x="2072" y="9214"/>
                      <a:pt x="1549" y="9319"/>
                    </a:cubicBezTo>
                    <a:lnTo>
                      <a:pt x="1382" y="9340"/>
                    </a:lnTo>
                    <a:cubicBezTo>
                      <a:pt x="1235" y="9465"/>
                      <a:pt x="1277" y="9591"/>
                      <a:pt x="1507" y="9632"/>
                    </a:cubicBezTo>
                    <a:lnTo>
                      <a:pt x="1696" y="9570"/>
                    </a:lnTo>
                    <a:cubicBezTo>
                      <a:pt x="1839" y="9552"/>
                      <a:pt x="1983" y="9457"/>
                      <a:pt x="2087" y="9457"/>
                    </a:cubicBezTo>
                    <a:cubicBezTo>
                      <a:pt x="2104" y="9457"/>
                      <a:pt x="2120" y="9459"/>
                      <a:pt x="2135" y="9465"/>
                    </a:cubicBezTo>
                    <a:lnTo>
                      <a:pt x="2847" y="9842"/>
                    </a:lnTo>
                    <a:cubicBezTo>
                      <a:pt x="3515" y="9567"/>
                      <a:pt x="4921" y="9273"/>
                      <a:pt x="5367" y="9273"/>
                    </a:cubicBezTo>
                    <a:cubicBezTo>
                      <a:pt x="5396" y="9273"/>
                      <a:pt x="5421" y="9274"/>
                      <a:pt x="5441" y="9277"/>
                    </a:cubicBezTo>
                    <a:cubicBezTo>
                      <a:pt x="5776" y="9340"/>
                      <a:pt x="5378" y="9381"/>
                      <a:pt x="5127" y="9381"/>
                    </a:cubicBezTo>
                    <a:cubicBezTo>
                      <a:pt x="4855" y="9381"/>
                      <a:pt x="4709" y="9465"/>
                      <a:pt x="4730" y="9486"/>
                    </a:cubicBezTo>
                    <a:cubicBezTo>
                      <a:pt x="4751" y="9528"/>
                      <a:pt x="4541" y="9632"/>
                      <a:pt x="4437" y="9653"/>
                    </a:cubicBezTo>
                    <a:cubicBezTo>
                      <a:pt x="4332" y="9695"/>
                      <a:pt x="4813" y="9779"/>
                      <a:pt x="4960" y="9800"/>
                    </a:cubicBezTo>
                    <a:cubicBezTo>
                      <a:pt x="5127" y="9800"/>
                      <a:pt x="4813" y="9967"/>
                      <a:pt x="4290" y="10156"/>
                    </a:cubicBezTo>
                    <a:lnTo>
                      <a:pt x="3495" y="10156"/>
                    </a:lnTo>
                    <a:cubicBezTo>
                      <a:pt x="3077" y="10176"/>
                      <a:pt x="2428" y="10386"/>
                      <a:pt x="2303" y="10428"/>
                    </a:cubicBezTo>
                    <a:cubicBezTo>
                      <a:pt x="2284" y="10437"/>
                      <a:pt x="2257" y="10441"/>
                      <a:pt x="2224" y="10441"/>
                    </a:cubicBezTo>
                    <a:cubicBezTo>
                      <a:pt x="2064" y="10441"/>
                      <a:pt x="1761" y="10352"/>
                      <a:pt x="1581" y="10352"/>
                    </a:cubicBezTo>
                    <a:cubicBezTo>
                      <a:pt x="1543" y="10352"/>
                      <a:pt x="1511" y="10356"/>
                      <a:pt x="1487" y="10365"/>
                    </a:cubicBezTo>
                    <a:cubicBezTo>
                      <a:pt x="1340" y="10407"/>
                      <a:pt x="1194" y="10700"/>
                      <a:pt x="1194" y="10783"/>
                    </a:cubicBezTo>
                    <a:cubicBezTo>
                      <a:pt x="1194" y="10818"/>
                      <a:pt x="1844" y="11016"/>
                      <a:pt x="2250" y="11016"/>
                    </a:cubicBezTo>
                    <a:cubicBezTo>
                      <a:pt x="2327" y="11016"/>
                      <a:pt x="2396" y="11009"/>
                      <a:pt x="2449" y="10993"/>
                    </a:cubicBezTo>
                    <a:cubicBezTo>
                      <a:pt x="2606" y="10946"/>
                      <a:pt x="2722" y="10929"/>
                      <a:pt x="2799" y="10929"/>
                    </a:cubicBezTo>
                    <a:cubicBezTo>
                      <a:pt x="2897" y="10929"/>
                      <a:pt x="2933" y="10957"/>
                      <a:pt x="2909" y="10993"/>
                    </a:cubicBezTo>
                    <a:cubicBezTo>
                      <a:pt x="2847" y="11034"/>
                      <a:pt x="3349" y="11118"/>
                      <a:pt x="3537" y="11118"/>
                    </a:cubicBezTo>
                    <a:cubicBezTo>
                      <a:pt x="3704" y="11139"/>
                      <a:pt x="3851" y="11202"/>
                      <a:pt x="3851" y="11223"/>
                    </a:cubicBezTo>
                    <a:cubicBezTo>
                      <a:pt x="3851" y="11223"/>
                      <a:pt x="3119" y="11265"/>
                      <a:pt x="2826" y="11265"/>
                    </a:cubicBezTo>
                    <a:cubicBezTo>
                      <a:pt x="2533" y="11265"/>
                      <a:pt x="2386" y="11348"/>
                      <a:pt x="2407" y="11369"/>
                    </a:cubicBezTo>
                    <a:cubicBezTo>
                      <a:pt x="2428" y="11411"/>
                      <a:pt x="2219" y="11474"/>
                      <a:pt x="2135" y="11516"/>
                    </a:cubicBezTo>
                    <a:cubicBezTo>
                      <a:pt x="2072" y="11537"/>
                      <a:pt x="2386" y="11537"/>
                      <a:pt x="2847" y="11537"/>
                    </a:cubicBezTo>
                    <a:lnTo>
                      <a:pt x="3223" y="11453"/>
                    </a:lnTo>
                    <a:lnTo>
                      <a:pt x="3286" y="11432"/>
                    </a:lnTo>
                    <a:cubicBezTo>
                      <a:pt x="3391" y="11453"/>
                      <a:pt x="3349" y="11683"/>
                      <a:pt x="3286" y="11746"/>
                    </a:cubicBezTo>
                    <a:cubicBezTo>
                      <a:pt x="3244" y="11788"/>
                      <a:pt x="3579" y="12039"/>
                      <a:pt x="3704" y="12081"/>
                    </a:cubicBezTo>
                    <a:cubicBezTo>
                      <a:pt x="3725" y="12089"/>
                      <a:pt x="3749" y="12093"/>
                      <a:pt x="3776" y="12093"/>
                    </a:cubicBezTo>
                    <a:cubicBezTo>
                      <a:pt x="3945" y="12093"/>
                      <a:pt x="4221" y="11943"/>
                      <a:pt x="4311" y="11871"/>
                    </a:cubicBezTo>
                    <a:cubicBezTo>
                      <a:pt x="4354" y="11829"/>
                      <a:pt x="4529" y="11814"/>
                      <a:pt x="4746" y="11814"/>
                    </a:cubicBezTo>
                    <a:cubicBezTo>
                      <a:pt x="5065" y="11814"/>
                      <a:pt x="5472" y="11846"/>
                      <a:pt x="5671" y="11871"/>
                    </a:cubicBezTo>
                    <a:cubicBezTo>
                      <a:pt x="6006" y="11934"/>
                      <a:pt x="5378" y="12248"/>
                      <a:pt x="5064" y="12269"/>
                    </a:cubicBezTo>
                    <a:cubicBezTo>
                      <a:pt x="4751" y="12311"/>
                      <a:pt x="4437" y="12499"/>
                      <a:pt x="4395" y="12583"/>
                    </a:cubicBezTo>
                    <a:cubicBezTo>
                      <a:pt x="4340" y="12655"/>
                      <a:pt x="4475" y="12712"/>
                      <a:pt x="4566" y="12712"/>
                    </a:cubicBezTo>
                    <a:cubicBezTo>
                      <a:pt x="4580" y="12712"/>
                      <a:pt x="4593" y="12711"/>
                      <a:pt x="4604" y="12708"/>
                    </a:cubicBezTo>
                    <a:cubicBezTo>
                      <a:pt x="4688" y="12687"/>
                      <a:pt x="4792" y="12604"/>
                      <a:pt x="4813" y="12583"/>
                    </a:cubicBezTo>
                    <a:cubicBezTo>
                      <a:pt x="4813" y="12556"/>
                      <a:pt x="4829" y="12548"/>
                      <a:pt x="4846" y="12548"/>
                    </a:cubicBezTo>
                    <a:cubicBezTo>
                      <a:pt x="4870" y="12548"/>
                      <a:pt x="4897" y="12562"/>
                      <a:pt x="4897" y="12562"/>
                    </a:cubicBezTo>
                    <a:cubicBezTo>
                      <a:pt x="4918" y="12562"/>
                      <a:pt x="4834" y="12625"/>
                      <a:pt x="4813" y="12666"/>
                    </a:cubicBezTo>
                    <a:cubicBezTo>
                      <a:pt x="4792" y="12687"/>
                      <a:pt x="4730" y="12687"/>
                      <a:pt x="4730" y="12687"/>
                    </a:cubicBezTo>
                    <a:cubicBezTo>
                      <a:pt x="4710" y="12687"/>
                      <a:pt x="4805" y="12898"/>
                      <a:pt x="4904" y="12898"/>
                    </a:cubicBezTo>
                    <a:cubicBezTo>
                      <a:pt x="4909" y="12898"/>
                      <a:pt x="4913" y="12897"/>
                      <a:pt x="4918" y="12897"/>
                    </a:cubicBezTo>
                    <a:cubicBezTo>
                      <a:pt x="5023" y="12876"/>
                      <a:pt x="5692" y="12834"/>
                      <a:pt x="5943" y="12834"/>
                    </a:cubicBezTo>
                    <a:cubicBezTo>
                      <a:pt x="6173" y="12834"/>
                      <a:pt x="6613" y="12917"/>
                      <a:pt x="6948" y="13022"/>
                    </a:cubicBezTo>
                    <a:lnTo>
                      <a:pt x="7345" y="12876"/>
                    </a:lnTo>
                    <a:cubicBezTo>
                      <a:pt x="7501" y="12807"/>
                      <a:pt x="7689" y="12789"/>
                      <a:pt x="7888" y="12789"/>
                    </a:cubicBezTo>
                    <a:cubicBezTo>
                      <a:pt x="8115" y="12789"/>
                      <a:pt x="8356" y="12813"/>
                      <a:pt x="8580" y="12813"/>
                    </a:cubicBezTo>
                    <a:lnTo>
                      <a:pt x="8684" y="12813"/>
                    </a:lnTo>
                    <a:cubicBezTo>
                      <a:pt x="8869" y="12874"/>
                      <a:pt x="8388" y="13420"/>
                      <a:pt x="8094" y="13420"/>
                    </a:cubicBezTo>
                    <a:cubicBezTo>
                      <a:pt x="8088" y="13420"/>
                      <a:pt x="8083" y="13420"/>
                      <a:pt x="8077" y="13420"/>
                    </a:cubicBezTo>
                    <a:cubicBezTo>
                      <a:pt x="7785" y="13420"/>
                      <a:pt x="7429" y="13524"/>
                      <a:pt x="7366" y="13566"/>
                    </a:cubicBezTo>
                    <a:cubicBezTo>
                      <a:pt x="7324" y="13608"/>
                      <a:pt x="7303" y="13964"/>
                      <a:pt x="7303" y="14089"/>
                    </a:cubicBezTo>
                    <a:cubicBezTo>
                      <a:pt x="7303" y="14194"/>
                      <a:pt x="7785" y="14361"/>
                      <a:pt x="8370" y="14403"/>
                    </a:cubicBezTo>
                    <a:lnTo>
                      <a:pt x="8768" y="14257"/>
                    </a:lnTo>
                    <a:lnTo>
                      <a:pt x="9207" y="14068"/>
                    </a:lnTo>
                    <a:cubicBezTo>
                      <a:pt x="9647" y="14068"/>
                      <a:pt x="10128" y="14089"/>
                      <a:pt x="10149" y="14131"/>
                    </a:cubicBezTo>
                    <a:cubicBezTo>
                      <a:pt x="10170" y="14152"/>
                      <a:pt x="9856" y="14257"/>
                      <a:pt x="9751" y="14278"/>
                    </a:cubicBezTo>
                    <a:cubicBezTo>
                      <a:pt x="9647" y="14298"/>
                      <a:pt x="9919" y="14445"/>
                      <a:pt x="10044" y="14445"/>
                    </a:cubicBezTo>
                    <a:cubicBezTo>
                      <a:pt x="10156" y="14445"/>
                      <a:pt x="10648" y="14577"/>
                      <a:pt x="10888" y="14577"/>
                    </a:cubicBezTo>
                    <a:cubicBezTo>
                      <a:pt x="10918" y="14577"/>
                      <a:pt x="10944" y="14575"/>
                      <a:pt x="10965" y="14570"/>
                    </a:cubicBezTo>
                    <a:cubicBezTo>
                      <a:pt x="11132" y="14487"/>
                      <a:pt x="12283" y="14257"/>
                      <a:pt x="12681" y="14236"/>
                    </a:cubicBezTo>
                    <a:cubicBezTo>
                      <a:pt x="12709" y="14233"/>
                      <a:pt x="12738" y="14231"/>
                      <a:pt x="12770" y="14231"/>
                    </a:cubicBezTo>
                    <a:cubicBezTo>
                      <a:pt x="13181" y="14231"/>
                      <a:pt x="13840" y="14473"/>
                      <a:pt x="13957" y="14570"/>
                    </a:cubicBezTo>
                    <a:cubicBezTo>
                      <a:pt x="14103" y="14696"/>
                      <a:pt x="13078" y="15345"/>
                      <a:pt x="12639" y="15449"/>
                    </a:cubicBezTo>
                    <a:cubicBezTo>
                      <a:pt x="12419" y="15499"/>
                      <a:pt x="12342" y="15525"/>
                      <a:pt x="12395" y="15525"/>
                    </a:cubicBezTo>
                    <a:cubicBezTo>
                      <a:pt x="12453" y="15525"/>
                      <a:pt x="12665" y="15494"/>
                      <a:pt x="13015" y="15428"/>
                    </a:cubicBezTo>
                    <a:lnTo>
                      <a:pt x="13580" y="15386"/>
                    </a:lnTo>
                    <a:lnTo>
                      <a:pt x="14166" y="15324"/>
                    </a:lnTo>
                    <a:cubicBezTo>
                      <a:pt x="14302" y="15304"/>
                      <a:pt x="14412" y="15295"/>
                      <a:pt x="14500" y="15295"/>
                    </a:cubicBezTo>
                    <a:cubicBezTo>
                      <a:pt x="14871" y="15295"/>
                      <a:pt x="14842" y="15448"/>
                      <a:pt x="14689" y="15533"/>
                    </a:cubicBezTo>
                    <a:cubicBezTo>
                      <a:pt x="14522" y="15638"/>
                      <a:pt x="14375" y="15763"/>
                      <a:pt x="14375" y="15805"/>
                    </a:cubicBezTo>
                    <a:cubicBezTo>
                      <a:pt x="14375" y="15807"/>
                      <a:pt x="14382" y="15808"/>
                      <a:pt x="14394" y="15808"/>
                    </a:cubicBezTo>
                    <a:cubicBezTo>
                      <a:pt x="14516" y="15808"/>
                      <a:pt x="15217" y="15716"/>
                      <a:pt x="15484" y="15658"/>
                    </a:cubicBezTo>
                    <a:cubicBezTo>
                      <a:pt x="15798" y="15596"/>
                      <a:pt x="16217" y="15449"/>
                      <a:pt x="16300" y="15449"/>
                    </a:cubicBezTo>
                    <a:cubicBezTo>
                      <a:pt x="16363" y="15449"/>
                      <a:pt x="16447" y="15512"/>
                      <a:pt x="16447" y="15533"/>
                    </a:cubicBezTo>
                    <a:cubicBezTo>
                      <a:pt x="16447" y="15554"/>
                      <a:pt x="16259" y="15617"/>
                      <a:pt x="16196" y="15638"/>
                    </a:cubicBezTo>
                    <a:cubicBezTo>
                      <a:pt x="16133" y="15638"/>
                      <a:pt x="16049" y="15596"/>
                      <a:pt x="16049" y="15596"/>
                    </a:cubicBezTo>
                    <a:lnTo>
                      <a:pt x="16049" y="15596"/>
                    </a:lnTo>
                    <a:cubicBezTo>
                      <a:pt x="16049" y="15596"/>
                      <a:pt x="16091" y="15658"/>
                      <a:pt x="16112" y="15805"/>
                    </a:cubicBezTo>
                    <a:lnTo>
                      <a:pt x="16133" y="15805"/>
                    </a:lnTo>
                    <a:cubicBezTo>
                      <a:pt x="16677" y="15763"/>
                      <a:pt x="17242" y="15847"/>
                      <a:pt x="17807" y="15658"/>
                    </a:cubicBezTo>
                    <a:lnTo>
                      <a:pt x="18330" y="15512"/>
                    </a:lnTo>
                    <a:cubicBezTo>
                      <a:pt x="19020" y="15449"/>
                      <a:pt x="20443" y="15428"/>
                      <a:pt x="20799" y="15407"/>
                    </a:cubicBezTo>
                    <a:cubicBezTo>
                      <a:pt x="21036" y="15407"/>
                      <a:pt x="21283" y="15398"/>
                      <a:pt x="21427" y="15398"/>
                    </a:cubicBezTo>
                    <a:cubicBezTo>
                      <a:pt x="21499" y="15398"/>
                      <a:pt x="21545" y="15400"/>
                      <a:pt x="21552" y="15407"/>
                    </a:cubicBezTo>
                    <a:cubicBezTo>
                      <a:pt x="21594" y="15428"/>
                      <a:pt x="21678" y="15596"/>
                      <a:pt x="21699" y="15638"/>
                    </a:cubicBezTo>
                    <a:cubicBezTo>
                      <a:pt x="21741" y="15700"/>
                      <a:pt x="21866" y="15742"/>
                      <a:pt x="21992" y="15763"/>
                    </a:cubicBezTo>
                    <a:lnTo>
                      <a:pt x="22075" y="15742"/>
                    </a:lnTo>
                    <a:lnTo>
                      <a:pt x="22808" y="15428"/>
                    </a:lnTo>
                    <a:cubicBezTo>
                      <a:pt x="23686" y="15386"/>
                      <a:pt x="25339" y="15324"/>
                      <a:pt x="25716" y="15303"/>
                    </a:cubicBezTo>
                    <a:cubicBezTo>
                      <a:pt x="26072" y="15282"/>
                      <a:pt x="26762" y="15219"/>
                      <a:pt x="26888" y="15177"/>
                    </a:cubicBezTo>
                    <a:cubicBezTo>
                      <a:pt x="26946" y="15152"/>
                      <a:pt x="27007" y="15141"/>
                      <a:pt x="27064" y="15141"/>
                    </a:cubicBezTo>
                    <a:cubicBezTo>
                      <a:pt x="27153" y="15141"/>
                      <a:pt x="27235" y="15168"/>
                      <a:pt x="27285" y="15219"/>
                    </a:cubicBezTo>
                    <a:lnTo>
                      <a:pt x="27348" y="15219"/>
                    </a:lnTo>
                    <a:cubicBezTo>
                      <a:pt x="27829" y="15303"/>
                      <a:pt x="28352" y="15177"/>
                      <a:pt x="28813" y="15407"/>
                    </a:cubicBezTo>
                    <a:cubicBezTo>
                      <a:pt x="28865" y="15428"/>
                      <a:pt x="28954" y="15439"/>
                      <a:pt x="29035" y="15439"/>
                    </a:cubicBezTo>
                    <a:cubicBezTo>
                      <a:pt x="29116" y="15439"/>
                      <a:pt x="29189" y="15428"/>
                      <a:pt x="29210" y="15407"/>
                    </a:cubicBezTo>
                    <a:lnTo>
                      <a:pt x="29482" y="15094"/>
                    </a:lnTo>
                    <a:cubicBezTo>
                      <a:pt x="29734" y="15123"/>
                      <a:pt x="30529" y="15153"/>
                      <a:pt x="31455" y="15153"/>
                    </a:cubicBezTo>
                    <a:cubicBezTo>
                      <a:pt x="31838" y="15153"/>
                      <a:pt x="32243" y="15148"/>
                      <a:pt x="32642" y="15135"/>
                    </a:cubicBezTo>
                    <a:lnTo>
                      <a:pt x="33897" y="15114"/>
                    </a:lnTo>
                    <a:lnTo>
                      <a:pt x="34504" y="15094"/>
                    </a:lnTo>
                    <a:cubicBezTo>
                      <a:pt x="35174" y="15073"/>
                      <a:pt x="35718" y="15010"/>
                      <a:pt x="35718" y="14989"/>
                    </a:cubicBezTo>
                    <a:cubicBezTo>
                      <a:pt x="35718" y="14968"/>
                      <a:pt x="35446" y="14884"/>
                      <a:pt x="35341" y="14863"/>
                    </a:cubicBezTo>
                    <a:cubicBezTo>
                      <a:pt x="35236" y="14822"/>
                      <a:pt x="36115" y="14717"/>
                      <a:pt x="37287" y="14612"/>
                    </a:cubicBezTo>
                    <a:lnTo>
                      <a:pt x="38375" y="14612"/>
                    </a:lnTo>
                    <a:cubicBezTo>
                      <a:pt x="38779" y="14612"/>
                      <a:pt x="39183" y="14561"/>
                      <a:pt x="39587" y="14561"/>
                    </a:cubicBezTo>
                    <a:cubicBezTo>
                      <a:pt x="39915" y="14561"/>
                      <a:pt x="40244" y="14595"/>
                      <a:pt x="40572" y="14717"/>
                    </a:cubicBezTo>
                    <a:cubicBezTo>
                      <a:pt x="40687" y="14759"/>
                      <a:pt x="40844" y="14785"/>
                      <a:pt x="40993" y="14785"/>
                    </a:cubicBezTo>
                    <a:cubicBezTo>
                      <a:pt x="41142" y="14785"/>
                      <a:pt x="41283" y="14759"/>
                      <a:pt x="41367" y="14696"/>
                    </a:cubicBezTo>
                    <a:lnTo>
                      <a:pt x="41785" y="14445"/>
                    </a:lnTo>
                    <a:cubicBezTo>
                      <a:pt x="42267" y="14487"/>
                      <a:pt x="44715" y="14570"/>
                      <a:pt x="45510" y="14570"/>
                    </a:cubicBezTo>
                    <a:cubicBezTo>
                      <a:pt x="46284" y="14570"/>
                      <a:pt x="47602" y="14591"/>
                      <a:pt x="48376" y="14591"/>
                    </a:cubicBezTo>
                    <a:lnTo>
                      <a:pt x="49109" y="14570"/>
                    </a:lnTo>
                    <a:lnTo>
                      <a:pt x="49297" y="14570"/>
                    </a:lnTo>
                    <a:cubicBezTo>
                      <a:pt x="49381" y="14515"/>
                      <a:pt x="49715" y="14496"/>
                      <a:pt x="49985" y="14496"/>
                    </a:cubicBezTo>
                    <a:cubicBezTo>
                      <a:pt x="50120" y="14496"/>
                      <a:pt x="50239" y="14501"/>
                      <a:pt x="50301" y="14508"/>
                    </a:cubicBezTo>
                    <a:cubicBezTo>
                      <a:pt x="50469" y="14508"/>
                      <a:pt x="56097" y="14445"/>
                      <a:pt x="58169" y="14382"/>
                    </a:cubicBezTo>
                    <a:cubicBezTo>
                      <a:pt x="59365" y="14370"/>
                      <a:pt x="60623" y="14358"/>
                      <a:pt x="61514" y="14358"/>
                    </a:cubicBezTo>
                    <a:cubicBezTo>
                      <a:pt x="62166" y="14358"/>
                      <a:pt x="62621" y="14364"/>
                      <a:pt x="62709" y="14382"/>
                    </a:cubicBezTo>
                    <a:cubicBezTo>
                      <a:pt x="62960" y="14445"/>
                      <a:pt x="63860" y="14487"/>
                      <a:pt x="64801" y="14550"/>
                    </a:cubicBezTo>
                    <a:lnTo>
                      <a:pt x="65596" y="14361"/>
                    </a:lnTo>
                    <a:lnTo>
                      <a:pt x="66266" y="14194"/>
                    </a:lnTo>
                    <a:cubicBezTo>
                      <a:pt x="66977" y="14278"/>
                      <a:pt x="66726" y="14508"/>
                      <a:pt x="66371" y="14591"/>
                    </a:cubicBezTo>
                    <a:cubicBezTo>
                      <a:pt x="66036" y="14654"/>
                      <a:pt x="66057" y="14759"/>
                      <a:pt x="66120" y="14759"/>
                    </a:cubicBezTo>
                    <a:cubicBezTo>
                      <a:pt x="66161" y="14759"/>
                      <a:pt x="68086" y="14717"/>
                      <a:pt x="70346" y="14675"/>
                    </a:cubicBezTo>
                    <a:lnTo>
                      <a:pt x="75221" y="14550"/>
                    </a:lnTo>
                    <a:cubicBezTo>
                      <a:pt x="77372" y="14491"/>
                      <a:pt x="79651" y="14304"/>
                      <a:pt x="80538" y="14126"/>
                    </a:cubicBezTo>
                    <a:lnTo>
                      <a:pt x="80538" y="14126"/>
                    </a:lnTo>
                    <a:cubicBezTo>
                      <a:pt x="80277" y="14138"/>
                      <a:pt x="80042" y="14146"/>
                      <a:pt x="79845" y="14152"/>
                    </a:cubicBezTo>
                    <a:cubicBezTo>
                      <a:pt x="79519" y="14157"/>
                      <a:pt x="79206" y="14160"/>
                      <a:pt x="78918" y="14160"/>
                    </a:cubicBezTo>
                    <a:cubicBezTo>
                      <a:pt x="77986" y="14160"/>
                      <a:pt x="77319" y="14132"/>
                      <a:pt x="77335" y="14068"/>
                    </a:cubicBezTo>
                    <a:lnTo>
                      <a:pt x="77356" y="14068"/>
                    </a:lnTo>
                    <a:lnTo>
                      <a:pt x="78297" y="13964"/>
                    </a:lnTo>
                    <a:cubicBezTo>
                      <a:pt x="79343" y="13859"/>
                      <a:pt x="81603" y="13733"/>
                      <a:pt x="82126" y="13733"/>
                    </a:cubicBezTo>
                    <a:cubicBezTo>
                      <a:pt x="82649" y="13733"/>
                      <a:pt x="83382" y="13650"/>
                      <a:pt x="83737" y="13608"/>
                    </a:cubicBezTo>
                    <a:lnTo>
                      <a:pt x="84051" y="13859"/>
                    </a:lnTo>
                    <a:lnTo>
                      <a:pt x="84126" y="13919"/>
                    </a:lnTo>
                    <a:lnTo>
                      <a:pt x="84126" y="13919"/>
                    </a:lnTo>
                    <a:cubicBezTo>
                      <a:pt x="83298" y="13984"/>
                      <a:pt x="81894" y="14065"/>
                      <a:pt x="80805" y="14115"/>
                    </a:cubicBezTo>
                    <a:lnTo>
                      <a:pt x="80805" y="14115"/>
                    </a:lnTo>
                    <a:lnTo>
                      <a:pt x="81373" y="14257"/>
                    </a:lnTo>
                    <a:cubicBezTo>
                      <a:pt x="81877" y="14371"/>
                      <a:pt x="82369" y="14383"/>
                      <a:pt x="82858" y="14383"/>
                    </a:cubicBezTo>
                    <a:cubicBezTo>
                      <a:pt x="82998" y="14383"/>
                      <a:pt x="83137" y="14382"/>
                      <a:pt x="83277" y="14382"/>
                    </a:cubicBezTo>
                    <a:cubicBezTo>
                      <a:pt x="85411" y="14340"/>
                      <a:pt x="87566" y="14278"/>
                      <a:pt x="89700" y="14257"/>
                    </a:cubicBezTo>
                    <a:lnTo>
                      <a:pt x="90014" y="14257"/>
                    </a:lnTo>
                    <a:cubicBezTo>
                      <a:pt x="90216" y="14301"/>
                      <a:pt x="90454" y="14322"/>
                      <a:pt x="90670" y="14322"/>
                    </a:cubicBezTo>
                    <a:cubicBezTo>
                      <a:pt x="90857" y="14322"/>
                      <a:pt x="91028" y="14307"/>
                      <a:pt x="91144" y="14278"/>
                    </a:cubicBezTo>
                    <a:lnTo>
                      <a:pt x="91416" y="14236"/>
                    </a:lnTo>
                    <a:lnTo>
                      <a:pt x="91479" y="14194"/>
                    </a:lnTo>
                    <a:cubicBezTo>
                      <a:pt x="91584" y="14152"/>
                      <a:pt x="91416" y="13880"/>
                      <a:pt x="91312" y="13817"/>
                    </a:cubicBezTo>
                    <a:cubicBezTo>
                      <a:pt x="91228" y="13733"/>
                      <a:pt x="90914" y="13671"/>
                      <a:pt x="90642" y="13671"/>
                    </a:cubicBezTo>
                    <a:lnTo>
                      <a:pt x="90203" y="13671"/>
                    </a:lnTo>
                    <a:cubicBezTo>
                      <a:pt x="89972" y="13650"/>
                      <a:pt x="89805" y="13608"/>
                      <a:pt x="89805" y="13566"/>
                    </a:cubicBezTo>
                    <a:cubicBezTo>
                      <a:pt x="89805" y="13566"/>
                      <a:pt x="90914" y="13524"/>
                      <a:pt x="91333" y="13524"/>
                    </a:cubicBezTo>
                    <a:cubicBezTo>
                      <a:pt x="91751" y="13524"/>
                      <a:pt x="91960" y="13650"/>
                      <a:pt x="91897" y="13713"/>
                    </a:cubicBezTo>
                    <a:cubicBezTo>
                      <a:pt x="91856" y="13754"/>
                      <a:pt x="91981" y="13859"/>
                      <a:pt x="92169" y="13964"/>
                    </a:cubicBezTo>
                    <a:lnTo>
                      <a:pt x="92358" y="14026"/>
                    </a:lnTo>
                    <a:lnTo>
                      <a:pt x="92713" y="14152"/>
                    </a:lnTo>
                    <a:cubicBezTo>
                      <a:pt x="93153" y="14194"/>
                      <a:pt x="94074" y="14236"/>
                      <a:pt x="94283" y="14278"/>
                    </a:cubicBezTo>
                    <a:cubicBezTo>
                      <a:pt x="94513" y="14298"/>
                      <a:pt x="95601" y="14340"/>
                      <a:pt x="96689" y="14340"/>
                    </a:cubicBezTo>
                    <a:lnTo>
                      <a:pt x="97693" y="14278"/>
                    </a:lnTo>
                    <a:lnTo>
                      <a:pt x="98698" y="14236"/>
                    </a:lnTo>
                    <a:cubicBezTo>
                      <a:pt x="99828" y="14152"/>
                      <a:pt x="102108" y="13859"/>
                      <a:pt x="102652" y="13838"/>
                    </a:cubicBezTo>
                    <a:cubicBezTo>
                      <a:pt x="103175" y="13817"/>
                      <a:pt x="108050" y="13671"/>
                      <a:pt x="109724" y="13650"/>
                    </a:cubicBezTo>
                    <a:cubicBezTo>
                      <a:pt x="110561" y="13639"/>
                      <a:pt x="111403" y="13634"/>
                      <a:pt x="112052" y="13634"/>
                    </a:cubicBezTo>
                    <a:cubicBezTo>
                      <a:pt x="112701" y="13634"/>
                      <a:pt x="113156" y="13639"/>
                      <a:pt x="113219" y="13650"/>
                    </a:cubicBezTo>
                    <a:cubicBezTo>
                      <a:pt x="113223" y="13651"/>
                      <a:pt x="113230" y="13651"/>
                      <a:pt x="113240" y="13651"/>
                    </a:cubicBezTo>
                    <a:cubicBezTo>
                      <a:pt x="113445" y="13651"/>
                      <a:pt x="114747" y="13460"/>
                      <a:pt x="115300" y="13460"/>
                    </a:cubicBezTo>
                    <a:cubicBezTo>
                      <a:pt x="115326" y="13460"/>
                      <a:pt x="115351" y="13461"/>
                      <a:pt x="115374" y="13461"/>
                    </a:cubicBezTo>
                    <a:cubicBezTo>
                      <a:pt x="115897" y="13503"/>
                      <a:pt x="116378" y="13733"/>
                      <a:pt x="116378" y="13754"/>
                    </a:cubicBezTo>
                    <a:cubicBezTo>
                      <a:pt x="116378" y="13817"/>
                      <a:pt x="119203" y="13880"/>
                      <a:pt x="120249" y="13880"/>
                    </a:cubicBezTo>
                    <a:cubicBezTo>
                      <a:pt x="120667" y="13880"/>
                      <a:pt x="121511" y="13877"/>
                      <a:pt x="122441" y="13877"/>
                    </a:cubicBezTo>
                    <a:cubicBezTo>
                      <a:pt x="123836" y="13877"/>
                      <a:pt x="125425" y="13884"/>
                      <a:pt x="126066" y="13922"/>
                    </a:cubicBezTo>
                    <a:cubicBezTo>
                      <a:pt x="127133" y="13943"/>
                      <a:pt x="128095" y="13985"/>
                      <a:pt x="128137" y="14026"/>
                    </a:cubicBezTo>
                    <a:cubicBezTo>
                      <a:pt x="128158" y="14047"/>
                      <a:pt x="128179" y="14173"/>
                      <a:pt x="128179" y="14236"/>
                    </a:cubicBezTo>
                    <a:cubicBezTo>
                      <a:pt x="128179" y="14278"/>
                      <a:pt x="127865" y="14361"/>
                      <a:pt x="127761" y="14382"/>
                    </a:cubicBezTo>
                    <a:cubicBezTo>
                      <a:pt x="127656" y="14382"/>
                      <a:pt x="127614" y="14570"/>
                      <a:pt x="127614" y="14612"/>
                    </a:cubicBezTo>
                    <a:cubicBezTo>
                      <a:pt x="127635" y="14675"/>
                      <a:pt x="128158" y="14717"/>
                      <a:pt x="128388" y="14717"/>
                    </a:cubicBezTo>
                    <a:cubicBezTo>
                      <a:pt x="128597" y="14717"/>
                      <a:pt x="128388" y="15177"/>
                      <a:pt x="128284" y="15303"/>
                    </a:cubicBezTo>
                    <a:cubicBezTo>
                      <a:pt x="128179" y="15428"/>
                      <a:pt x="128179" y="15742"/>
                      <a:pt x="128200" y="15826"/>
                    </a:cubicBezTo>
                    <a:cubicBezTo>
                      <a:pt x="128263" y="15910"/>
                      <a:pt x="127844" y="16035"/>
                      <a:pt x="127719" y="16056"/>
                    </a:cubicBezTo>
                    <a:cubicBezTo>
                      <a:pt x="127572" y="16077"/>
                      <a:pt x="127761" y="16140"/>
                      <a:pt x="128095" y="16182"/>
                    </a:cubicBezTo>
                    <a:lnTo>
                      <a:pt x="128702" y="16182"/>
                    </a:lnTo>
                    <a:cubicBezTo>
                      <a:pt x="128957" y="16233"/>
                      <a:pt x="129406" y="16297"/>
                      <a:pt x="129632" y="16297"/>
                    </a:cubicBezTo>
                    <a:cubicBezTo>
                      <a:pt x="129684" y="16297"/>
                      <a:pt x="129725" y="16294"/>
                      <a:pt x="129748" y="16286"/>
                    </a:cubicBezTo>
                    <a:cubicBezTo>
                      <a:pt x="129874" y="16265"/>
                      <a:pt x="130250" y="16161"/>
                      <a:pt x="130564" y="16077"/>
                    </a:cubicBezTo>
                    <a:lnTo>
                      <a:pt x="130606" y="16161"/>
                    </a:lnTo>
                    <a:cubicBezTo>
                      <a:pt x="130680" y="16246"/>
                      <a:pt x="130745" y="16276"/>
                      <a:pt x="130803" y="16276"/>
                    </a:cubicBezTo>
                    <a:cubicBezTo>
                      <a:pt x="130936" y="16276"/>
                      <a:pt x="131035" y="16123"/>
                      <a:pt x="131137" y="16123"/>
                    </a:cubicBezTo>
                    <a:cubicBezTo>
                      <a:pt x="131155" y="16123"/>
                      <a:pt x="131173" y="16128"/>
                      <a:pt x="131192" y="16140"/>
                    </a:cubicBezTo>
                    <a:lnTo>
                      <a:pt x="131422" y="16286"/>
                    </a:lnTo>
                    <a:cubicBezTo>
                      <a:pt x="131617" y="16286"/>
                      <a:pt x="133877" y="16305"/>
                      <a:pt x="135895" y="16305"/>
                    </a:cubicBezTo>
                    <a:cubicBezTo>
                      <a:pt x="136904" y="16305"/>
                      <a:pt x="137853" y="16300"/>
                      <a:pt x="138452" y="16286"/>
                    </a:cubicBezTo>
                    <a:cubicBezTo>
                      <a:pt x="138547" y="16285"/>
                      <a:pt x="138642" y="16285"/>
                      <a:pt x="138740" y="16285"/>
                    </a:cubicBezTo>
                    <a:cubicBezTo>
                      <a:pt x="140518" y="16285"/>
                      <a:pt x="142716" y="16460"/>
                      <a:pt x="143014" y="16579"/>
                    </a:cubicBezTo>
                    <a:cubicBezTo>
                      <a:pt x="143094" y="16609"/>
                      <a:pt x="143213" y="16620"/>
                      <a:pt x="143350" y="16620"/>
                    </a:cubicBezTo>
                    <a:cubicBezTo>
                      <a:pt x="143708" y="16620"/>
                      <a:pt x="144195" y="16546"/>
                      <a:pt x="144463" y="16546"/>
                    </a:cubicBezTo>
                    <a:cubicBezTo>
                      <a:pt x="144522" y="16546"/>
                      <a:pt x="144570" y="16550"/>
                      <a:pt x="144604" y="16558"/>
                    </a:cubicBezTo>
                    <a:cubicBezTo>
                      <a:pt x="144665" y="16568"/>
                      <a:pt x="144723" y="16572"/>
                      <a:pt x="144776" y="16572"/>
                    </a:cubicBezTo>
                    <a:cubicBezTo>
                      <a:pt x="144958" y="16572"/>
                      <a:pt x="145076" y="16523"/>
                      <a:pt x="145043" y="16474"/>
                    </a:cubicBezTo>
                    <a:cubicBezTo>
                      <a:pt x="145043" y="16433"/>
                      <a:pt x="144374" y="16328"/>
                      <a:pt x="144144" y="16265"/>
                    </a:cubicBezTo>
                    <a:cubicBezTo>
                      <a:pt x="143893" y="16223"/>
                      <a:pt x="143746" y="15868"/>
                      <a:pt x="143767" y="15742"/>
                    </a:cubicBezTo>
                    <a:cubicBezTo>
                      <a:pt x="143767" y="15714"/>
                      <a:pt x="143747" y="15703"/>
                      <a:pt x="143715" y="15703"/>
                    </a:cubicBezTo>
                    <a:cubicBezTo>
                      <a:pt x="143605" y="15703"/>
                      <a:pt x="143355" y="15835"/>
                      <a:pt x="143307" y="15868"/>
                    </a:cubicBezTo>
                    <a:cubicBezTo>
                      <a:pt x="143253" y="15908"/>
                      <a:pt x="143024" y="15931"/>
                      <a:pt x="142728" y="15931"/>
                    </a:cubicBezTo>
                    <a:cubicBezTo>
                      <a:pt x="142566" y="15931"/>
                      <a:pt x="142383" y="15924"/>
                      <a:pt x="142198" y="15910"/>
                    </a:cubicBezTo>
                    <a:lnTo>
                      <a:pt x="141779" y="15910"/>
                    </a:lnTo>
                    <a:cubicBezTo>
                      <a:pt x="141766" y="15910"/>
                      <a:pt x="141752" y="15911"/>
                      <a:pt x="141739" y="15911"/>
                    </a:cubicBezTo>
                    <a:cubicBezTo>
                      <a:pt x="141405" y="15911"/>
                      <a:pt x="141083" y="15712"/>
                      <a:pt x="140742" y="15712"/>
                    </a:cubicBezTo>
                    <a:cubicBezTo>
                      <a:pt x="140670" y="15712"/>
                      <a:pt x="140598" y="15721"/>
                      <a:pt x="140524" y="15742"/>
                    </a:cubicBezTo>
                    <a:cubicBezTo>
                      <a:pt x="140510" y="15742"/>
                      <a:pt x="140477" y="15733"/>
                      <a:pt x="140451" y="15733"/>
                    </a:cubicBezTo>
                    <a:cubicBezTo>
                      <a:pt x="140438" y="15733"/>
                      <a:pt x="140426" y="15735"/>
                      <a:pt x="140419" y="15742"/>
                    </a:cubicBezTo>
                    <a:lnTo>
                      <a:pt x="139666" y="16161"/>
                    </a:lnTo>
                    <a:cubicBezTo>
                      <a:pt x="138766" y="16035"/>
                      <a:pt x="138808" y="15658"/>
                      <a:pt x="139080" y="15638"/>
                    </a:cubicBezTo>
                    <a:cubicBezTo>
                      <a:pt x="139373" y="15617"/>
                      <a:pt x="139854" y="15533"/>
                      <a:pt x="139917" y="15491"/>
                    </a:cubicBezTo>
                    <a:cubicBezTo>
                      <a:pt x="139983" y="15451"/>
                      <a:pt x="139074" y="15437"/>
                      <a:pt x="138165" y="15437"/>
                    </a:cubicBezTo>
                    <a:cubicBezTo>
                      <a:pt x="137640" y="15437"/>
                      <a:pt x="137116" y="15442"/>
                      <a:pt x="136779" y="15449"/>
                    </a:cubicBezTo>
                    <a:cubicBezTo>
                      <a:pt x="136690" y="15453"/>
                      <a:pt x="136603" y="15455"/>
                      <a:pt x="136517" y="15455"/>
                    </a:cubicBezTo>
                    <a:cubicBezTo>
                      <a:pt x="135734" y="15455"/>
                      <a:pt x="135105" y="15297"/>
                      <a:pt x="135105" y="15240"/>
                    </a:cubicBezTo>
                    <a:cubicBezTo>
                      <a:pt x="135105" y="15198"/>
                      <a:pt x="135837" y="15114"/>
                      <a:pt x="136109" y="15114"/>
                    </a:cubicBezTo>
                    <a:cubicBezTo>
                      <a:pt x="136343" y="15114"/>
                      <a:pt x="136888" y="14987"/>
                      <a:pt x="137044" y="14987"/>
                    </a:cubicBezTo>
                    <a:cubicBezTo>
                      <a:pt x="137055" y="14987"/>
                      <a:pt x="137065" y="14988"/>
                      <a:pt x="137072" y="14989"/>
                    </a:cubicBezTo>
                    <a:cubicBezTo>
                      <a:pt x="137124" y="14998"/>
                      <a:pt x="137215" y="15003"/>
                      <a:pt x="137324" y="15003"/>
                    </a:cubicBezTo>
                    <a:cubicBezTo>
                      <a:pt x="137477" y="15003"/>
                      <a:pt x="137665" y="14993"/>
                      <a:pt x="137825" y="14968"/>
                    </a:cubicBezTo>
                    <a:lnTo>
                      <a:pt x="137804" y="14570"/>
                    </a:lnTo>
                    <a:lnTo>
                      <a:pt x="137804" y="14466"/>
                    </a:lnTo>
                    <a:cubicBezTo>
                      <a:pt x="138139" y="14340"/>
                      <a:pt x="138139" y="14131"/>
                      <a:pt x="138076" y="14089"/>
                    </a:cubicBezTo>
                    <a:cubicBezTo>
                      <a:pt x="137992" y="14068"/>
                      <a:pt x="137971" y="13880"/>
                      <a:pt x="137992" y="13838"/>
                    </a:cubicBezTo>
                    <a:cubicBezTo>
                      <a:pt x="138001" y="13801"/>
                      <a:pt x="138127" y="13785"/>
                      <a:pt x="138281" y="13785"/>
                    </a:cubicBezTo>
                    <a:cubicBezTo>
                      <a:pt x="138479" y="13785"/>
                      <a:pt x="138723" y="13812"/>
                      <a:pt x="138829" y="13859"/>
                    </a:cubicBezTo>
                    <a:cubicBezTo>
                      <a:pt x="138885" y="13881"/>
                      <a:pt x="138939" y="13890"/>
                      <a:pt x="138988" y="13890"/>
                    </a:cubicBezTo>
                    <a:cubicBezTo>
                      <a:pt x="139126" y="13890"/>
                      <a:pt x="139232" y="13821"/>
                      <a:pt x="139248" y="13775"/>
                    </a:cubicBezTo>
                    <a:cubicBezTo>
                      <a:pt x="139255" y="13761"/>
                      <a:pt x="139430" y="13754"/>
                      <a:pt x="139677" y="13754"/>
                    </a:cubicBezTo>
                    <a:cubicBezTo>
                      <a:pt x="140127" y="13754"/>
                      <a:pt x="140814" y="13777"/>
                      <a:pt x="141152" y="13817"/>
                    </a:cubicBezTo>
                    <a:cubicBezTo>
                      <a:pt x="141675" y="13859"/>
                      <a:pt x="142093" y="14026"/>
                      <a:pt x="142093" y="14068"/>
                    </a:cubicBezTo>
                    <a:cubicBezTo>
                      <a:pt x="142093" y="14131"/>
                      <a:pt x="141884" y="14257"/>
                      <a:pt x="141779" y="14278"/>
                    </a:cubicBezTo>
                    <a:cubicBezTo>
                      <a:pt x="141675" y="14340"/>
                      <a:pt x="142114" y="14487"/>
                      <a:pt x="142742" y="14654"/>
                    </a:cubicBezTo>
                    <a:lnTo>
                      <a:pt x="143307" y="14591"/>
                    </a:lnTo>
                    <a:lnTo>
                      <a:pt x="143683" y="14550"/>
                    </a:lnTo>
                    <a:cubicBezTo>
                      <a:pt x="144144" y="14654"/>
                      <a:pt x="145148" y="14905"/>
                      <a:pt x="145420" y="14905"/>
                    </a:cubicBezTo>
                    <a:cubicBezTo>
                      <a:pt x="145671" y="14905"/>
                      <a:pt x="146152" y="14717"/>
                      <a:pt x="146487" y="14508"/>
                    </a:cubicBezTo>
                    <a:lnTo>
                      <a:pt x="146759" y="14382"/>
                    </a:lnTo>
                    <a:lnTo>
                      <a:pt x="146989" y="14257"/>
                    </a:lnTo>
                    <a:cubicBezTo>
                      <a:pt x="147167" y="14186"/>
                      <a:pt x="147284" y="14161"/>
                      <a:pt x="147345" y="14161"/>
                    </a:cubicBezTo>
                    <a:cubicBezTo>
                      <a:pt x="147392" y="14161"/>
                      <a:pt x="147405" y="14176"/>
                      <a:pt x="147387" y="14194"/>
                    </a:cubicBezTo>
                    <a:cubicBezTo>
                      <a:pt x="147345" y="14257"/>
                      <a:pt x="147701" y="14487"/>
                      <a:pt x="147826" y="14550"/>
                    </a:cubicBezTo>
                    <a:cubicBezTo>
                      <a:pt x="147863" y="14568"/>
                      <a:pt x="147921" y="14576"/>
                      <a:pt x="147988" y="14576"/>
                    </a:cubicBezTo>
                    <a:cubicBezTo>
                      <a:pt x="148149" y="14576"/>
                      <a:pt x="148359" y="14531"/>
                      <a:pt x="148433" y="14487"/>
                    </a:cubicBezTo>
                    <a:cubicBezTo>
                      <a:pt x="148496" y="14445"/>
                      <a:pt x="148580" y="14298"/>
                      <a:pt x="148580" y="14257"/>
                    </a:cubicBezTo>
                    <a:cubicBezTo>
                      <a:pt x="148580" y="14194"/>
                      <a:pt x="148287" y="14131"/>
                      <a:pt x="148161" y="14089"/>
                    </a:cubicBezTo>
                    <a:cubicBezTo>
                      <a:pt x="148060" y="14069"/>
                      <a:pt x="148348" y="13816"/>
                      <a:pt x="148519" y="13816"/>
                    </a:cubicBezTo>
                    <a:cubicBezTo>
                      <a:pt x="148525" y="13816"/>
                      <a:pt x="148531" y="13816"/>
                      <a:pt x="148538" y="13817"/>
                    </a:cubicBezTo>
                    <a:cubicBezTo>
                      <a:pt x="148705" y="13817"/>
                      <a:pt x="149333" y="13964"/>
                      <a:pt x="149940" y="14131"/>
                    </a:cubicBezTo>
                    <a:lnTo>
                      <a:pt x="150463" y="13775"/>
                    </a:lnTo>
                    <a:lnTo>
                      <a:pt x="150525" y="13754"/>
                    </a:lnTo>
                    <a:cubicBezTo>
                      <a:pt x="150527" y="13754"/>
                      <a:pt x="150529" y="13753"/>
                      <a:pt x="150532" y="13753"/>
                    </a:cubicBezTo>
                    <a:cubicBezTo>
                      <a:pt x="150585" y="13753"/>
                      <a:pt x="150780" y="13968"/>
                      <a:pt x="150860" y="14068"/>
                    </a:cubicBezTo>
                    <a:cubicBezTo>
                      <a:pt x="150871" y="14090"/>
                      <a:pt x="150900" y="14099"/>
                      <a:pt x="150937" y="14099"/>
                    </a:cubicBezTo>
                    <a:cubicBezTo>
                      <a:pt x="151041" y="14099"/>
                      <a:pt x="151212" y="14031"/>
                      <a:pt x="151258" y="13985"/>
                    </a:cubicBezTo>
                    <a:cubicBezTo>
                      <a:pt x="151300" y="13943"/>
                      <a:pt x="151948" y="13775"/>
                      <a:pt x="152157" y="13733"/>
                    </a:cubicBezTo>
                    <a:cubicBezTo>
                      <a:pt x="152164" y="13733"/>
                      <a:pt x="152171" y="13732"/>
                      <a:pt x="152177" y="13732"/>
                    </a:cubicBezTo>
                    <a:cubicBezTo>
                      <a:pt x="152379" y="13732"/>
                      <a:pt x="152555" y="14031"/>
                      <a:pt x="152555" y="14173"/>
                    </a:cubicBezTo>
                    <a:cubicBezTo>
                      <a:pt x="152555" y="14272"/>
                      <a:pt x="152688" y="14298"/>
                      <a:pt x="152809" y="14298"/>
                    </a:cubicBezTo>
                    <a:cubicBezTo>
                      <a:pt x="152892" y="14298"/>
                      <a:pt x="152969" y="14286"/>
                      <a:pt x="152994" y="14278"/>
                    </a:cubicBezTo>
                    <a:cubicBezTo>
                      <a:pt x="153002" y="14276"/>
                      <a:pt x="153011" y="14275"/>
                      <a:pt x="153022" y="14275"/>
                    </a:cubicBezTo>
                    <a:cubicBezTo>
                      <a:pt x="153133" y="14275"/>
                      <a:pt x="153399" y="14363"/>
                      <a:pt x="153476" y="14382"/>
                    </a:cubicBezTo>
                    <a:cubicBezTo>
                      <a:pt x="153559" y="14403"/>
                      <a:pt x="153476" y="14591"/>
                      <a:pt x="153455" y="14654"/>
                    </a:cubicBezTo>
                    <a:cubicBezTo>
                      <a:pt x="153413" y="14696"/>
                      <a:pt x="153810" y="14717"/>
                      <a:pt x="153936" y="14717"/>
                    </a:cubicBezTo>
                    <a:cubicBezTo>
                      <a:pt x="154082" y="14717"/>
                      <a:pt x="154334" y="14508"/>
                      <a:pt x="154417" y="14403"/>
                    </a:cubicBezTo>
                    <a:cubicBezTo>
                      <a:pt x="154501" y="14298"/>
                      <a:pt x="154082" y="14173"/>
                      <a:pt x="153936" y="14173"/>
                    </a:cubicBezTo>
                    <a:cubicBezTo>
                      <a:pt x="153810" y="14173"/>
                      <a:pt x="153559" y="13880"/>
                      <a:pt x="153497" y="13754"/>
                    </a:cubicBezTo>
                    <a:cubicBezTo>
                      <a:pt x="153491" y="13740"/>
                      <a:pt x="153509" y="13734"/>
                      <a:pt x="153546" y="13734"/>
                    </a:cubicBezTo>
                    <a:cubicBezTo>
                      <a:pt x="153782" y="13734"/>
                      <a:pt x="154793" y="13990"/>
                      <a:pt x="155191" y="14026"/>
                    </a:cubicBezTo>
                    <a:cubicBezTo>
                      <a:pt x="155216" y="14028"/>
                      <a:pt x="155242" y="14028"/>
                      <a:pt x="155267" y="14028"/>
                    </a:cubicBezTo>
                    <a:cubicBezTo>
                      <a:pt x="155724" y="14028"/>
                      <a:pt x="156177" y="13855"/>
                      <a:pt x="156217" y="13775"/>
                    </a:cubicBezTo>
                    <a:cubicBezTo>
                      <a:pt x="156279" y="13713"/>
                      <a:pt x="156133" y="13524"/>
                      <a:pt x="156091" y="13461"/>
                    </a:cubicBezTo>
                    <a:cubicBezTo>
                      <a:pt x="156007" y="13420"/>
                      <a:pt x="155359" y="13399"/>
                      <a:pt x="155129" y="13399"/>
                    </a:cubicBezTo>
                    <a:cubicBezTo>
                      <a:pt x="154857" y="13399"/>
                      <a:pt x="154606" y="13210"/>
                      <a:pt x="154564" y="13127"/>
                    </a:cubicBezTo>
                    <a:cubicBezTo>
                      <a:pt x="154543" y="13085"/>
                      <a:pt x="154250" y="13022"/>
                      <a:pt x="154187" y="13022"/>
                    </a:cubicBezTo>
                    <a:cubicBezTo>
                      <a:pt x="154103" y="13022"/>
                      <a:pt x="153978" y="12876"/>
                      <a:pt x="153936" y="12813"/>
                    </a:cubicBezTo>
                    <a:cubicBezTo>
                      <a:pt x="153915" y="12771"/>
                      <a:pt x="153141" y="12771"/>
                      <a:pt x="152848" y="12771"/>
                    </a:cubicBezTo>
                    <a:cubicBezTo>
                      <a:pt x="152555" y="12771"/>
                      <a:pt x="152304" y="12938"/>
                      <a:pt x="152304" y="13001"/>
                    </a:cubicBezTo>
                    <a:cubicBezTo>
                      <a:pt x="152304" y="13043"/>
                      <a:pt x="151739" y="13106"/>
                      <a:pt x="151572" y="13106"/>
                    </a:cubicBezTo>
                    <a:cubicBezTo>
                      <a:pt x="151362" y="13106"/>
                      <a:pt x="150777" y="12876"/>
                      <a:pt x="150630" y="12771"/>
                    </a:cubicBezTo>
                    <a:cubicBezTo>
                      <a:pt x="150442" y="12666"/>
                      <a:pt x="150630" y="12290"/>
                      <a:pt x="150735" y="12185"/>
                    </a:cubicBezTo>
                    <a:cubicBezTo>
                      <a:pt x="150839" y="12081"/>
                      <a:pt x="150777" y="11871"/>
                      <a:pt x="150693" y="11829"/>
                    </a:cubicBezTo>
                    <a:cubicBezTo>
                      <a:pt x="150630" y="11767"/>
                      <a:pt x="150902" y="11641"/>
                      <a:pt x="151049" y="11620"/>
                    </a:cubicBezTo>
                    <a:cubicBezTo>
                      <a:pt x="151161" y="11588"/>
                      <a:pt x="150866" y="11482"/>
                      <a:pt x="150638" y="11482"/>
                    </a:cubicBezTo>
                    <a:cubicBezTo>
                      <a:pt x="150569" y="11482"/>
                      <a:pt x="150506" y="11491"/>
                      <a:pt x="150463" y="11516"/>
                    </a:cubicBezTo>
                    <a:cubicBezTo>
                      <a:pt x="150375" y="11564"/>
                      <a:pt x="150251" y="11581"/>
                      <a:pt x="150137" y="11581"/>
                    </a:cubicBezTo>
                    <a:cubicBezTo>
                      <a:pt x="150007" y="11581"/>
                      <a:pt x="149889" y="11559"/>
                      <a:pt x="149856" y="11537"/>
                    </a:cubicBezTo>
                    <a:cubicBezTo>
                      <a:pt x="149853" y="11535"/>
                      <a:pt x="149850" y="11535"/>
                      <a:pt x="149846" y="11535"/>
                    </a:cubicBezTo>
                    <a:cubicBezTo>
                      <a:pt x="149778" y="11535"/>
                      <a:pt x="149495" y="11687"/>
                      <a:pt x="149416" y="11746"/>
                    </a:cubicBezTo>
                    <a:cubicBezTo>
                      <a:pt x="149375" y="11767"/>
                      <a:pt x="149260" y="11777"/>
                      <a:pt x="149105" y="11777"/>
                    </a:cubicBezTo>
                    <a:cubicBezTo>
                      <a:pt x="148951" y="11777"/>
                      <a:pt x="148757" y="11767"/>
                      <a:pt x="148559" y="11746"/>
                    </a:cubicBezTo>
                    <a:lnTo>
                      <a:pt x="148245" y="11725"/>
                    </a:lnTo>
                    <a:lnTo>
                      <a:pt x="147931" y="11683"/>
                    </a:lnTo>
                    <a:cubicBezTo>
                      <a:pt x="147596" y="11725"/>
                      <a:pt x="146885" y="11725"/>
                      <a:pt x="146717" y="11725"/>
                    </a:cubicBezTo>
                    <a:cubicBezTo>
                      <a:pt x="146571" y="11725"/>
                      <a:pt x="146906" y="11432"/>
                      <a:pt x="147094" y="11348"/>
                    </a:cubicBezTo>
                    <a:cubicBezTo>
                      <a:pt x="147282" y="11265"/>
                      <a:pt x="147178" y="11160"/>
                      <a:pt x="146864" y="11097"/>
                    </a:cubicBezTo>
                    <a:lnTo>
                      <a:pt x="146592" y="10993"/>
                    </a:lnTo>
                    <a:lnTo>
                      <a:pt x="146487" y="10951"/>
                    </a:lnTo>
                    <a:cubicBezTo>
                      <a:pt x="146383" y="10804"/>
                      <a:pt x="146968" y="10637"/>
                      <a:pt x="147136" y="10637"/>
                    </a:cubicBezTo>
                    <a:cubicBezTo>
                      <a:pt x="147303" y="10637"/>
                      <a:pt x="148015" y="10888"/>
                      <a:pt x="148182" y="10951"/>
                    </a:cubicBezTo>
                    <a:cubicBezTo>
                      <a:pt x="148370" y="11055"/>
                      <a:pt x="148161" y="11160"/>
                      <a:pt x="148056" y="11202"/>
                    </a:cubicBezTo>
                    <a:cubicBezTo>
                      <a:pt x="147952" y="11202"/>
                      <a:pt x="147868" y="11348"/>
                      <a:pt x="147868" y="11411"/>
                    </a:cubicBezTo>
                    <a:cubicBezTo>
                      <a:pt x="147868" y="11443"/>
                      <a:pt x="148407" y="11558"/>
                      <a:pt x="148805" y="11558"/>
                    </a:cubicBezTo>
                    <a:cubicBezTo>
                      <a:pt x="148933" y="11558"/>
                      <a:pt x="149047" y="11546"/>
                      <a:pt x="149124" y="11516"/>
                    </a:cubicBezTo>
                    <a:cubicBezTo>
                      <a:pt x="149437" y="11369"/>
                      <a:pt x="150651" y="11034"/>
                      <a:pt x="150986" y="10951"/>
                    </a:cubicBezTo>
                    <a:cubicBezTo>
                      <a:pt x="151043" y="10941"/>
                      <a:pt x="151103" y="10937"/>
                      <a:pt x="151163" y="10937"/>
                    </a:cubicBezTo>
                    <a:cubicBezTo>
                      <a:pt x="151499" y="10937"/>
                      <a:pt x="151853" y="11068"/>
                      <a:pt x="151906" y="11139"/>
                    </a:cubicBezTo>
                    <a:cubicBezTo>
                      <a:pt x="151948" y="11223"/>
                      <a:pt x="152513" y="11306"/>
                      <a:pt x="153141" y="11327"/>
                    </a:cubicBezTo>
                    <a:lnTo>
                      <a:pt x="153622" y="11223"/>
                    </a:lnTo>
                    <a:cubicBezTo>
                      <a:pt x="153915" y="11184"/>
                      <a:pt x="154190" y="11053"/>
                      <a:pt x="154498" y="11053"/>
                    </a:cubicBezTo>
                    <a:cubicBezTo>
                      <a:pt x="154520" y="11053"/>
                      <a:pt x="154542" y="11054"/>
                      <a:pt x="154564" y="11055"/>
                    </a:cubicBezTo>
                    <a:lnTo>
                      <a:pt x="154606" y="11055"/>
                    </a:lnTo>
                    <a:cubicBezTo>
                      <a:pt x="154626" y="11139"/>
                      <a:pt x="154334" y="11244"/>
                      <a:pt x="154229" y="11265"/>
                    </a:cubicBezTo>
                    <a:cubicBezTo>
                      <a:pt x="154124" y="11306"/>
                      <a:pt x="154082" y="11453"/>
                      <a:pt x="154082" y="11474"/>
                    </a:cubicBezTo>
                    <a:cubicBezTo>
                      <a:pt x="154082" y="11516"/>
                      <a:pt x="154354" y="11767"/>
                      <a:pt x="154459" y="11788"/>
                    </a:cubicBezTo>
                    <a:cubicBezTo>
                      <a:pt x="154606" y="11788"/>
                      <a:pt x="154878" y="11871"/>
                      <a:pt x="154982" y="11913"/>
                    </a:cubicBezTo>
                    <a:cubicBezTo>
                      <a:pt x="155087" y="11934"/>
                      <a:pt x="155924" y="12269"/>
                      <a:pt x="156279" y="12269"/>
                    </a:cubicBezTo>
                    <a:cubicBezTo>
                      <a:pt x="156614" y="12269"/>
                      <a:pt x="156803" y="12164"/>
                      <a:pt x="156698" y="12039"/>
                    </a:cubicBezTo>
                    <a:lnTo>
                      <a:pt x="156614" y="11955"/>
                    </a:lnTo>
                    <a:lnTo>
                      <a:pt x="156510" y="11871"/>
                    </a:lnTo>
                    <a:cubicBezTo>
                      <a:pt x="156300" y="11725"/>
                      <a:pt x="156928" y="11599"/>
                      <a:pt x="157158" y="11599"/>
                    </a:cubicBezTo>
                    <a:cubicBezTo>
                      <a:pt x="157388" y="11599"/>
                      <a:pt x="157577" y="11202"/>
                      <a:pt x="157577" y="11076"/>
                    </a:cubicBezTo>
                    <a:cubicBezTo>
                      <a:pt x="157577" y="10972"/>
                      <a:pt x="158016" y="10804"/>
                      <a:pt x="158183" y="10783"/>
                    </a:cubicBezTo>
                    <a:cubicBezTo>
                      <a:pt x="158330" y="10783"/>
                      <a:pt x="158267" y="10386"/>
                      <a:pt x="158183" y="10260"/>
                    </a:cubicBezTo>
                    <a:cubicBezTo>
                      <a:pt x="158161" y="10226"/>
                      <a:pt x="158112" y="10212"/>
                      <a:pt x="158051" y="10212"/>
                    </a:cubicBezTo>
                    <a:cubicBezTo>
                      <a:pt x="157885" y="10212"/>
                      <a:pt x="157626" y="10315"/>
                      <a:pt x="157535" y="10407"/>
                    </a:cubicBezTo>
                    <a:cubicBezTo>
                      <a:pt x="157412" y="10530"/>
                      <a:pt x="157096" y="10579"/>
                      <a:pt x="156787" y="10579"/>
                    </a:cubicBezTo>
                    <a:cubicBezTo>
                      <a:pt x="156728" y="10579"/>
                      <a:pt x="156671" y="10577"/>
                      <a:pt x="156614" y="10574"/>
                    </a:cubicBezTo>
                    <a:lnTo>
                      <a:pt x="156426" y="10700"/>
                    </a:lnTo>
                    <a:cubicBezTo>
                      <a:pt x="156344" y="10760"/>
                      <a:pt x="156270" y="10781"/>
                      <a:pt x="156201" y="10781"/>
                    </a:cubicBezTo>
                    <a:cubicBezTo>
                      <a:pt x="156031" y="10781"/>
                      <a:pt x="155890" y="10650"/>
                      <a:pt x="155722" y="10650"/>
                    </a:cubicBezTo>
                    <a:cubicBezTo>
                      <a:pt x="155699" y="10650"/>
                      <a:pt x="155676" y="10652"/>
                      <a:pt x="155652" y="10658"/>
                    </a:cubicBezTo>
                    <a:cubicBezTo>
                      <a:pt x="155521" y="10684"/>
                      <a:pt x="155384" y="10692"/>
                      <a:pt x="155244" y="10692"/>
                    </a:cubicBezTo>
                    <a:cubicBezTo>
                      <a:pt x="155034" y="10692"/>
                      <a:pt x="154818" y="10674"/>
                      <a:pt x="154610" y="10674"/>
                    </a:cubicBezTo>
                    <a:cubicBezTo>
                      <a:pt x="154401" y="10674"/>
                      <a:pt x="154200" y="10692"/>
                      <a:pt x="154020" y="10762"/>
                    </a:cubicBezTo>
                    <a:lnTo>
                      <a:pt x="153476" y="10972"/>
                    </a:lnTo>
                    <a:cubicBezTo>
                      <a:pt x="152932" y="10972"/>
                      <a:pt x="152304" y="10595"/>
                      <a:pt x="152241" y="10490"/>
                    </a:cubicBezTo>
                    <a:cubicBezTo>
                      <a:pt x="152199" y="10386"/>
                      <a:pt x="152471" y="10156"/>
                      <a:pt x="152576" y="10093"/>
                    </a:cubicBezTo>
                    <a:cubicBezTo>
                      <a:pt x="152681" y="10051"/>
                      <a:pt x="152722" y="9946"/>
                      <a:pt x="152660" y="9863"/>
                    </a:cubicBezTo>
                    <a:cubicBezTo>
                      <a:pt x="152635" y="9814"/>
                      <a:pt x="152435" y="9780"/>
                      <a:pt x="152157" y="9780"/>
                    </a:cubicBezTo>
                    <a:cubicBezTo>
                      <a:pt x="151956" y="9780"/>
                      <a:pt x="151713" y="9798"/>
                      <a:pt x="151467" y="9842"/>
                    </a:cubicBezTo>
                    <a:lnTo>
                      <a:pt x="151174" y="10114"/>
                    </a:lnTo>
                    <a:lnTo>
                      <a:pt x="151153" y="10156"/>
                    </a:lnTo>
                    <a:cubicBezTo>
                      <a:pt x="151049" y="10114"/>
                      <a:pt x="151111" y="9779"/>
                      <a:pt x="151174" y="9674"/>
                    </a:cubicBezTo>
                    <a:cubicBezTo>
                      <a:pt x="151216" y="9570"/>
                      <a:pt x="151739" y="9444"/>
                      <a:pt x="151927" y="9423"/>
                    </a:cubicBezTo>
                    <a:cubicBezTo>
                      <a:pt x="152116" y="9381"/>
                      <a:pt x="152262" y="9109"/>
                      <a:pt x="152262" y="9026"/>
                    </a:cubicBezTo>
                    <a:cubicBezTo>
                      <a:pt x="152262" y="9015"/>
                      <a:pt x="152267" y="9011"/>
                      <a:pt x="152275" y="9011"/>
                    </a:cubicBezTo>
                    <a:cubicBezTo>
                      <a:pt x="152337" y="9011"/>
                      <a:pt x="152599" y="9245"/>
                      <a:pt x="152764" y="9319"/>
                    </a:cubicBezTo>
                    <a:cubicBezTo>
                      <a:pt x="152932" y="9381"/>
                      <a:pt x="153371" y="9549"/>
                      <a:pt x="153727" y="9674"/>
                    </a:cubicBezTo>
                    <a:lnTo>
                      <a:pt x="153999" y="9800"/>
                    </a:lnTo>
                    <a:lnTo>
                      <a:pt x="154292" y="9967"/>
                    </a:lnTo>
                    <a:cubicBezTo>
                      <a:pt x="154668" y="10072"/>
                      <a:pt x="154668" y="10302"/>
                      <a:pt x="154564" y="10365"/>
                    </a:cubicBezTo>
                    <a:cubicBezTo>
                      <a:pt x="154459" y="10407"/>
                      <a:pt x="155610" y="10407"/>
                      <a:pt x="156007" y="10407"/>
                    </a:cubicBezTo>
                    <a:cubicBezTo>
                      <a:pt x="156405" y="10407"/>
                      <a:pt x="156865" y="9842"/>
                      <a:pt x="156656" y="9695"/>
                    </a:cubicBezTo>
                    <a:cubicBezTo>
                      <a:pt x="156490" y="9579"/>
                      <a:pt x="156853" y="9515"/>
                      <a:pt x="157146" y="9515"/>
                    </a:cubicBezTo>
                    <a:cubicBezTo>
                      <a:pt x="157221" y="9515"/>
                      <a:pt x="157291" y="9519"/>
                      <a:pt x="157347" y="9528"/>
                    </a:cubicBezTo>
                    <a:cubicBezTo>
                      <a:pt x="157408" y="9533"/>
                      <a:pt x="157488" y="9536"/>
                      <a:pt x="157577" y="9536"/>
                    </a:cubicBezTo>
                    <a:cubicBezTo>
                      <a:pt x="157820" y="9536"/>
                      <a:pt x="158131" y="9517"/>
                      <a:pt x="158330" y="9486"/>
                    </a:cubicBezTo>
                    <a:lnTo>
                      <a:pt x="158602" y="9444"/>
                    </a:lnTo>
                    <a:cubicBezTo>
                      <a:pt x="158707" y="9423"/>
                      <a:pt x="158811" y="9340"/>
                      <a:pt x="158916" y="9256"/>
                    </a:cubicBezTo>
                    <a:lnTo>
                      <a:pt x="158937" y="9235"/>
                    </a:lnTo>
                    <a:cubicBezTo>
                      <a:pt x="158958" y="9172"/>
                      <a:pt x="158895" y="9068"/>
                      <a:pt x="158853" y="9047"/>
                    </a:cubicBezTo>
                    <a:cubicBezTo>
                      <a:pt x="158832" y="9026"/>
                      <a:pt x="158916" y="8858"/>
                      <a:pt x="158958" y="8796"/>
                    </a:cubicBezTo>
                    <a:cubicBezTo>
                      <a:pt x="158978" y="8769"/>
                      <a:pt x="158918" y="8759"/>
                      <a:pt x="158821" y="8759"/>
                    </a:cubicBezTo>
                    <a:cubicBezTo>
                      <a:pt x="158614" y="8759"/>
                      <a:pt x="158235" y="8802"/>
                      <a:pt x="158079" y="8816"/>
                    </a:cubicBezTo>
                    <a:cubicBezTo>
                      <a:pt x="158067" y="8818"/>
                      <a:pt x="158054" y="8818"/>
                      <a:pt x="158041" y="8818"/>
                    </a:cubicBezTo>
                    <a:cubicBezTo>
                      <a:pt x="157795" y="8818"/>
                      <a:pt x="157318" y="8646"/>
                      <a:pt x="157179" y="8586"/>
                    </a:cubicBezTo>
                    <a:cubicBezTo>
                      <a:pt x="157054" y="8503"/>
                      <a:pt x="156928" y="8293"/>
                      <a:pt x="156928" y="8210"/>
                    </a:cubicBezTo>
                    <a:cubicBezTo>
                      <a:pt x="156928" y="8126"/>
                      <a:pt x="156384" y="7854"/>
                      <a:pt x="156175" y="7770"/>
                    </a:cubicBezTo>
                    <a:cubicBezTo>
                      <a:pt x="156141" y="7757"/>
                      <a:pt x="156078" y="7751"/>
                      <a:pt x="155996" y="7751"/>
                    </a:cubicBezTo>
                    <a:cubicBezTo>
                      <a:pt x="155718" y="7751"/>
                      <a:pt x="155214" y="7812"/>
                      <a:pt x="154809" y="7812"/>
                    </a:cubicBezTo>
                    <a:cubicBezTo>
                      <a:pt x="154604" y="7812"/>
                      <a:pt x="154424" y="7796"/>
                      <a:pt x="154313" y="7749"/>
                    </a:cubicBezTo>
                    <a:cubicBezTo>
                      <a:pt x="153915" y="7540"/>
                      <a:pt x="153999" y="7184"/>
                      <a:pt x="154145" y="7143"/>
                    </a:cubicBezTo>
                    <a:cubicBezTo>
                      <a:pt x="154313" y="7059"/>
                      <a:pt x="153413" y="6661"/>
                      <a:pt x="153057" y="6536"/>
                    </a:cubicBezTo>
                    <a:cubicBezTo>
                      <a:pt x="152681" y="6410"/>
                      <a:pt x="152429" y="6201"/>
                      <a:pt x="152450" y="6138"/>
                    </a:cubicBezTo>
                    <a:cubicBezTo>
                      <a:pt x="152471" y="6096"/>
                      <a:pt x="151300" y="5762"/>
                      <a:pt x="150860" y="5615"/>
                    </a:cubicBezTo>
                    <a:cubicBezTo>
                      <a:pt x="150421" y="5511"/>
                      <a:pt x="150463" y="5343"/>
                      <a:pt x="150986" y="5259"/>
                    </a:cubicBezTo>
                    <a:lnTo>
                      <a:pt x="151509" y="5448"/>
                    </a:lnTo>
                    <a:cubicBezTo>
                      <a:pt x="152004" y="5635"/>
                      <a:pt x="152498" y="5837"/>
                      <a:pt x="153038" y="5837"/>
                    </a:cubicBezTo>
                    <a:cubicBezTo>
                      <a:pt x="153161" y="5837"/>
                      <a:pt x="153285" y="5827"/>
                      <a:pt x="153413" y="5803"/>
                    </a:cubicBezTo>
                    <a:lnTo>
                      <a:pt x="153476" y="5803"/>
                    </a:lnTo>
                    <a:cubicBezTo>
                      <a:pt x="153559" y="5866"/>
                      <a:pt x="153517" y="6117"/>
                      <a:pt x="153476" y="6201"/>
                    </a:cubicBezTo>
                    <a:cubicBezTo>
                      <a:pt x="153413" y="6306"/>
                      <a:pt x="153831" y="6536"/>
                      <a:pt x="154020" y="6599"/>
                    </a:cubicBezTo>
                    <a:cubicBezTo>
                      <a:pt x="154051" y="6609"/>
                      <a:pt x="154088" y="6614"/>
                      <a:pt x="154127" y="6614"/>
                    </a:cubicBezTo>
                    <a:cubicBezTo>
                      <a:pt x="154321" y="6614"/>
                      <a:pt x="154581" y="6501"/>
                      <a:pt x="154668" y="6431"/>
                    </a:cubicBezTo>
                    <a:cubicBezTo>
                      <a:pt x="154691" y="6413"/>
                      <a:pt x="154721" y="6406"/>
                      <a:pt x="154757" y="6406"/>
                    </a:cubicBezTo>
                    <a:cubicBezTo>
                      <a:pt x="154887" y="6406"/>
                      <a:pt x="155079" y="6507"/>
                      <a:pt x="155129" y="6557"/>
                    </a:cubicBezTo>
                    <a:cubicBezTo>
                      <a:pt x="155170" y="6640"/>
                      <a:pt x="154940" y="6745"/>
                      <a:pt x="154815" y="6766"/>
                    </a:cubicBezTo>
                    <a:cubicBezTo>
                      <a:pt x="154647" y="6808"/>
                      <a:pt x="154982" y="6954"/>
                      <a:pt x="155129" y="6975"/>
                    </a:cubicBezTo>
                    <a:cubicBezTo>
                      <a:pt x="155145" y="6983"/>
                      <a:pt x="155173" y="6987"/>
                      <a:pt x="155211" y="6987"/>
                    </a:cubicBezTo>
                    <a:cubicBezTo>
                      <a:pt x="155445" y="6987"/>
                      <a:pt x="156036" y="6848"/>
                      <a:pt x="156299" y="6848"/>
                    </a:cubicBezTo>
                    <a:cubicBezTo>
                      <a:pt x="156315" y="6848"/>
                      <a:pt x="156329" y="6849"/>
                      <a:pt x="156342" y="6850"/>
                    </a:cubicBezTo>
                    <a:cubicBezTo>
                      <a:pt x="156635" y="6871"/>
                      <a:pt x="157263" y="7247"/>
                      <a:pt x="157451" y="7352"/>
                    </a:cubicBezTo>
                    <a:cubicBezTo>
                      <a:pt x="157608" y="7439"/>
                      <a:pt x="157750" y="7483"/>
                      <a:pt x="157818" y="7483"/>
                    </a:cubicBezTo>
                    <a:cubicBezTo>
                      <a:pt x="157831" y="7483"/>
                      <a:pt x="157842" y="7481"/>
                      <a:pt x="157849" y="7477"/>
                    </a:cubicBezTo>
                    <a:cubicBezTo>
                      <a:pt x="157854" y="7472"/>
                      <a:pt x="157874" y="7469"/>
                      <a:pt x="157904" y="7469"/>
                    </a:cubicBezTo>
                    <a:cubicBezTo>
                      <a:pt x="157996" y="7469"/>
                      <a:pt x="158189" y="7493"/>
                      <a:pt x="158393" y="7540"/>
                    </a:cubicBezTo>
                    <a:lnTo>
                      <a:pt x="158623" y="7603"/>
                    </a:lnTo>
                    <a:lnTo>
                      <a:pt x="158727" y="7645"/>
                    </a:lnTo>
                    <a:cubicBezTo>
                      <a:pt x="158832" y="7749"/>
                      <a:pt x="158393" y="8210"/>
                      <a:pt x="158183" y="8377"/>
                    </a:cubicBezTo>
                    <a:cubicBezTo>
                      <a:pt x="158075" y="8453"/>
                      <a:pt x="158186" y="8490"/>
                      <a:pt x="158444" y="8490"/>
                    </a:cubicBezTo>
                    <a:cubicBezTo>
                      <a:pt x="158683" y="8490"/>
                      <a:pt x="159048" y="8458"/>
                      <a:pt x="159481" y="8398"/>
                    </a:cubicBezTo>
                    <a:lnTo>
                      <a:pt x="160276" y="8272"/>
                    </a:lnTo>
                    <a:cubicBezTo>
                      <a:pt x="160318" y="8272"/>
                      <a:pt x="160360" y="8189"/>
                      <a:pt x="160401" y="8126"/>
                    </a:cubicBezTo>
                    <a:lnTo>
                      <a:pt x="160422" y="8105"/>
                    </a:lnTo>
                    <a:cubicBezTo>
                      <a:pt x="160464" y="8063"/>
                      <a:pt x="160380" y="7959"/>
                      <a:pt x="160360" y="7896"/>
                    </a:cubicBezTo>
                    <a:cubicBezTo>
                      <a:pt x="160318" y="7854"/>
                      <a:pt x="160506" y="7791"/>
                      <a:pt x="160736" y="7749"/>
                    </a:cubicBezTo>
                    <a:lnTo>
                      <a:pt x="160904" y="7666"/>
                    </a:lnTo>
                    <a:lnTo>
                      <a:pt x="161050" y="7582"/>
                    </a:lnTo>
                    <a:cubicBezTo>
                      <a:pt x="161154" y="7504"/>
                      <a:pt x="161307" y="7482"/>
                      <a:pt x="161417" y="7482"/>
                    </a:cubicBezTo>
                    <a:cubicBezTo>
                      <a:pt x="161485" y="7482"/>
                      <a:pt x="161536" y="7490"/>
                      <a:pt x="161552" y="7498"/>
                    </a:cubicBezTo>
                    <a:cubicBezTo>
                      <a:pt x="161554" y="7501"/>
                      <a:pt x="161557" y="7502"/>
                      <a:pt x="161561" y="7502"/>
                    </a:cubicBezTo>
                    <a:cubicBezTo>
                      <a:pt x="161650" y="7502"/>
                      <a:pt x="162111" y="6744"/>
                      <a:pt x="162494" y="6724"/>
                    </a:cubicBezTo>
                    <a:cubicBezTo>
                      <a:pt x="162891" y="6703"/>
                      <a:pt x="162473" y="6515"/>
                      <a:pt x="162201" y="6452"/>
                    </a:cubicBezTo>
                    <a:cubicBezTo>
                      <a:pt x="161950" y="6410"/>
                      <a:pt x="161866" y="6180"/>
                      <a:pt x="161929" y="6096"/>
                    </a:cubicBezTo>
                    <a:cubicBezTo>
                      <a:pt x="161971" y="6013"/>
                      <a:pt x="161887" y="5824"/>
                      <a:pt x="161720" y="5699"/>
                    </a:cubicBezTo>
                    <a:lnTo>
                      <a:pt x="161573" y="5699"/>
                    </a:lnTo>
                    <a:cubicBezTo>
                      <a:pt x="161519" y="5707"/>
                      <a:pt x="161466" y="5710"/>
                      <a:pt x="161415" y="5710"/>
                    </a:cubicBezTo>
                    <a:cubicBezTo>
                      <a:pt x="160913" y="5710"/>
                      <a:pt x="160551" y="5364"/>
                      <a:pt x="160171" y="5155"/>
                    </a:cubicBezTo>
                    <a:cubicBezTo>
                      <a:pt x="159627" y="4862"/>
                      <a:pt x="159062" y="4548"/>
                      <a:pt x="158414" y="4443"/>
                    </a:cubicBezTo>
                    <a:lnTo>
                      <a:pt x="158225" y="4422"/>
                    </a:lnTo>
                    <a:cubicBezTo>
                      <a:pt x="158058" y="4255"/>
                      <a:pt x="157430" y="4088"/>
                      <a:pt x="156844" y="4046"/>
                    </a:cubicBezTo>
                    <a:lnTo>
                      <a:pt x="156405" y="3816"/>
                    </a:lnTo>
                    <a:cubicBezTo>
                      <a:pt x="155924" y="3565"/>
                      <a:pt x="155463" y="3418"/>
                      <a:pt x="154919" y="3418"/>
                    </a:cubicBezTo>
                    <a:cubicBezTo>
                      <a:pt x="154647" y="3418"/>
                      <a:pt x="154396" y="3376"/>
                      <a:pt x="154124" y="3355"/>
                    </a:cubicBezTo>
                    <a:cubicBezTo>
                      <a:pt x="153559" y="3293"/>
                      <a:pt x="152994" y="3062"/>
                      <a:pt x="152450" y="2979"/>
                    </a:cubicBezTo>
                    <a:cubicBezTo>
                      <a:pt x="151872" y="2882"/>
                      <a:pt x="151294" y="2749"/>
                      <a:pt x="150697" y="2749"/>
                    </a:cubicBezTo>
                    <a:cubicBezTo>
                      <a:pt x="150516" y="2749"/>
                      <a:pt x="150334" y="2761"/>
                      <a:pt x="150149" y="2790"/>
                    </a:cubicBezTo>
                    <a:lnTo>
                      <a:pt x="149960" y="2832"/>
                    </a:lnTo>
                    <a:cubicBezTo>
                      <a:pt x="149751" y="2790"/>
                      <a:pt x="149584" y="2749"/>
                      <a:pt x="149584" y="2728"/>
                    </a:cubicBezTo>
                    <a:cubicBezTo>
                      <a:pt x="149584" y="2686"/>
                      <a:pt x="149898" y="2623"/>
                      <a:pt x="150002" y="2581"/>
                    </a:cubicBezTo>
                    <a:cubicBezTo>
                      <a:pt x="150128" y="2560"/>
                      <a:pt x="150212" y="2518"/>
                      <a:pt x="150212" y="2477"/>
                    </a:cubicBezTo>
                    <a:cubicBezTo>
                      <a:pt x="150212" y="2456"/>
                      <a:pt x="149709" y="2435"/>
                      <a:pt x="149521" y="2414"/>
                    </a:cubicBezTo>
                    <a:cubicBezTo>
                      <a:pt x="149333" y="2372"/>
                      <a:pt x="150170" y="2330"/>
                      <a:pt x="150546" y="2226"/>
                    </a:cubicBezTo>
                    <a:cubicBezTo>
                      <a:pt x="150621" y="2204"/>
                      <a:pt x="150688" y="2194"/>
                      <a:pt x="150748" y="2194"/>
                    </a:cubicBezTo>
                    <a:cubicBezTo>
                      <a:pt x="150972" y="2194"/>
                      <a:pt x="151086" y="2322"/>
                      <a:pt x="151069" y="2372"/>
                    </a:cubicBezTo>
                    <a:cubicBezTo>
                      <a:pt x="151007" y="2477"/>
                      <a:pt x="151216" y="2560"/>
                      <a:pt x="151279" y="2560"/>
                    </a:cubicBezTo>
                    <a:cubicBezTo>
                      <a:pt x="151321" y="2560"/>
                      <a:pt x="151425" y="2351"/>
                      <a:pt x="151488" y="2309"/>
                    </a:cubicBezTo>
                    <a:cubicBezTo>
                      <a:pt x="151522" y="2258"/>
                      <a:pt x="151656" y="2220"/>
                      <a:pt x="151819" y="2220"/>
                    </a:cubicBezTo>
                    <a:cubicBezTo>
                      <a:pt x="151854" y="2220"/>
                      <a:pt x="151890" y="2222"/>
                      <a:pt x="151927" y="2226"/>
                    </a:cubicBezTo>
                    <a:lnTo>
                      <a:pt x="152095" y="2309"/>
                    </a:lnTo>
                    <a:cubicBezTo>
                      <a:pt x="152656" y="2564"/>
                      <a:pt x="153232" y="2709"/>
                      <a:pt x="153855" y="2709"/>
                    </a:cubicBezTo>
                    <a:cubicBezTo>
                      <a:pt x="153998" y="2709"/>
                      <a:pt x="154143" y="2701"/>
                      <a:pt x="154292" y="2686"/>
                    </a:cubicBezTo>
                    <a:cubicBezTo>
                      <a:pt x="154440" y="2673"/>
                      <a:pt x="154591" y="2664"/>
                      <a:pt x="154743" y="2664"/>
                    </a:cubicBezTo>
                    <a:cubicBezTo>
                      <a:pt x="155081" y="2664"/>
                      <a:pt x="155424" y="2709"/>
                      <a:pt x="155756" y="2853"/>
                    </a:cubicBezTo>
                    <a:cubicBezTo>
                      <a:pt x="156036" y="2980"/>
                      <a:pt x="156308" y="2999"/>
                      <a:pt x="156587" y="2999"/>
                    </a:cubicBezTo>
                    <a:cubicBezTo>
                      <a:pt x="156705" y="2999"/>
                      <a:pt x="156824" y="2996"/>
                      <a:pt x="156946" y="2996"/>
                    </a:cubicBezTo>
                    <a:cubicBezTo>
                      <a:pt x="157009" y="2996"/>
                      <a:pt x="157073" y="2997"/>
                      <a:pt x="157137" y="3000"/>
                    </a:cubicBezTo>
                    <a:lnTo>
                      <a:pt x="157639" y="3042"/>
                    </a:lnTo>
                    <a:cubicBezTo>
                      <a:pt x="158183" y="3083"/>
                      <a:pt x="160046" y="3293"/>
                      <a:pt x="160569" y="3460"/>
                    </a:cubicBezTo>
                    <a:cubicBezTo>
                      <a:pt x="160790" y="3537"/>
                      <a:pt x="161029" y="3565"/>
                      <a:pt x="161227" y="3565"/>
                    </a:cubicBezTo>
                    <a:cubicBezTo>
                      <a:pt x="161459" y="3565"/>
                      <a:pt x="161634" y="3526"/>
                      <a:pt x="161657" y="3481"/>
                    </a:cubicBezTo>
                    <a:cubicBezTo>
                      <a:pt x="161720" y="3397"/>
                      <a:pt x="161427" y="3293"/>
                      <a:pt x="161322" y="3293"/>
                    </a:cubicBezTo>
                    <a:cubicBezTo>
                      <a:pt x="161217" y="3293"/>
                      <a:pt x="160799" y="3000"/>
                      <a:pt x="160380" y="2644"/>
                    </a:cubicBezTo>
                    <a:lnTo>
                      <a:pt x="159753" y="2560"/>
                    </a:lnTo>
                    <a:lnTo>
                      <a:pt x="159230" y="2518"/>
                    </a:lnTo>
                    <a:cubicBezTo>
                      <a:pt x="158733" y="2240"/>
                      <a:pt x="158274" y="2057"/>
                      <a:pt x="158211" y="2057"/>
                    </a:cubicBezTo>
                    <a:cubicBezTo>
                      <a:pt x="158208" y="2057"/>
                      <a:pt x="158205" y="2057"/>
                      <a:pt x="158204" y="2058"/>
                    </a:cubicBezTo>
                    <a:cubicBezTo>
                      <a:pt x="158183" y="2058"/>
                      <a:pt x="157911" y="1828"/>
                      <a:pt x="157849" y="1744"/>
                    </a:cubicBezTo>
                    <a:cubicBezTo>
                      <a:pt x="157765" y="1681"/>
                      <a:pt x="157388" y="1514"/>
                      <a:pt x="157033" y="1389"/>
                    </a:cubicBezTo>
                    <a:lnTo>
                      <a:pt x="156761" y="1326"/>
                    </a:lnTo>
                    <a:lnTo>
                      <a:pt x="155463" y="1096"/>
                    </a:lnTo>
                    <a:cubicBezTo>
                      <a:pt x="154020" y="886"/>
                      <a:pt x="152409" y="656"/>
                      <a:pt x="151844" y="573"/>
                    </a:cubicBezTo>
                    <a:lnTo>
                      <a:pt x="151362" y="531"/>
                    </a:lnTo>
                    <a:cubicBezTo>
                      <a:pt x="150797" y="489"/>
                      <a:pt x="150274" y="468"/>
                      <a:pt x="149751" y="384"/>
                    </a:cubicBezTo>
                    <a:cubicBezTo>
                      <a:pt x="149120" y="279"/>
                      <a:pt x="148467" y="195"/>
                      <a:pt x="147808" y="195"/>
                    </a:cubicBezTo>
                    <a:cubicBezTo>
                      <a:pt x="147550" y="195"/>
                      <a:pt x="147291" y="208"/>
                      <a:pt x="147031" y="238"/>
                    </a:cubicBezTo>
                    <a:cubicBezTo>
                      <a:pt x="146885" y="238"/>
                      <a:pt x="146717" y="154"/>
                      <a:pt x="146571" y="133"/>
                    </a:cubicBezTo>
                    <a:lnTo>
                      <a:pt x="146090" y="29"/>
                    </a:lnTo>
                    <a:cubicBezTo>
                      <a:pt x="144897" y="175"/>
                      <a:pt x="144206" y="280"/>
                      <a:pt x="144604" y="280"/>
                    </a:cubicBezTo>
                    <a:lnTo>
                      <a:pt x="145085" y="280"/>
                    </a:lnTo>
                    <a:cubicBezTo>
                      <a:pt x="145336" y="280"/>
                      <a:pt x="144918" y="363"/>
                      <a:pt x="144165" y="468"/>
                    </a:cubicBezTo>
                    <a:lnTo>
                      <a:pt x="143453" y="342"/>
                    </a:lnTo>
                    <a:lnTo>
                      <a:pt x="142533" y="175"/>
                    </a:lnTo>
                    <a:cubicBezTo>
                      <a:pt x="142399" y="180"/>
                      <a:pt x="142236" y="183"/>
                      <a:pt x="142050" y="183"/>
                    </a:cubicBezTo>
                    <a:cubicBezTo>
                      <a:pt x="140961" y="183"/>
                      <a:pt x="139112" y="105"/>
                      <a:pt x="138175" y="105"/>
                    </a:cubicBezTo>
                    <a:cubicBezTo>
                      <a:pt x="138015" y="105"/>
                      <a:pt x="137882" y="107"/>
                      <a:pt x="137783" y="112"/>
                    </a:cubicBezTo>
                    <a:cubicBezTo>
                      <a:pt x="137087" y="112"/>
                      <a:pt x="134085" y="0"/>
                      <a:pt x="1325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46" name="Google Shape;2746;p51"/>
            <p:cNvGrpSpPr/>
            <p:nvPr/>
          </p:nvGrpSpPr>
          <p:grpSpPr>
            <a:xfrm>
              <a:off x="7176644" y="3366675"/>
              <a:ext cx="252517" cy="312055"/>
              <a:chOff x="6926637" y="2886738"/>
              <a:chExt cx="297184" cy="367296"/>
            </a:xfrm>
          </p:grpSpPr>
          <p:sp>
            <p:nvSpPr>
              <p:cNvPr id="2747" name="Google Shape;2747;p51"/>
              <p:cNvSpPr/>
              <p:nvPr/>
            </p:nvSpPr>
            <p:spPr>
              <a:xfrm>
                <a:off x="7006637" y="2961202"/>
                <a:ext cx="106720" cy="100064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3127" extrusionOk="0">
                    <a:moveTo>
                      <a:pt x="2155" y="1"/>
                    </a:moveTo>
                    <a:cubicBezTo>
                      <a:pt x="1646" y="1"/>
                      <a:pt x="1141" y="200"/>
                      <a:pt x="762" y="578"/>
                    </a:cubicBezTo>
                    <a:cubicBezTo>
                      <a:pt x="108" y="1233"/>
                      <a:pt x="0" y="2281"/>
                      <a:pt x="512" y="3055"/>
                    </a:cubicBezTo>
                    <a:cubicBezTo>
                      <a:pt x="536" y="3091"/>
                      <a:pt x="596" y="3126"/>
                      <a:pt x="643" y="3126"/>
                    </a:cubicBezTo>
                    <a:cubicBezTo>
                      <a:pt x="667" y="3126"/>
                      <a:pt x="703" y="3114"/>
                      <a:pt x="727" y="3091"/>
                    </a:cubicBezTo>
                    <a:cubicBezTo>
                      <a:pt x="810" y="3055"/>
                      <a:pt x="834" y="2948"/>
                      <a:pt x="774" y="2852"/>
                    </a:cubicBezTo>
                    <a:cubicBezTo>
                      <a:pt x="346" y="2221"/>
                      <a:pt x="429" y="1352"/>
                      <a:pt x="989" y="805"/>
                    </a:cubicBezTo>
                    <a:cubicBezTo>
                      <a:pt x="1306" y="488"/>
                      <a:pt x="1726" y="322"/>
                      <a:pt x="2149" y="322"/>
                    </a:cubicBezTo>
                    <a:cubicBezTo>
                      <a:pt x="2457" y="322"/>
                      <a:pt x="2766" y="410"/>
                      <a:pt x="3036" y="590"/>
                    </a:cubicBezTo>
                    <a:cubicBezTo>
                      <a:pt x="3065" y="609"/>
                      <a:pt x="3099" y="619"/>
                      <a:pt x="3134" y="619"/>
                    </a:cubicBezTo>
                    <a:cubicBezTo>
                      <a:pt x="3186" y="619"/>
                      <a:pt x="3239" y="597"/>
                      <a:pt x="3275" y="555"/>
                    </a:cubicBezTo>
                    <a:cubicBezTo>
                      <a:pt x="3334" y="471"/>
                      <a:pt x="3310" y="376"/>
                      <a:pt x="3227" y="328"/>
                    </a:cubicBezTo>
                    <a:cubicBezTo>
                      <a:pt x="2900" y="107"/>
                      <a:pt x="2527" y="1"/>
                      <a:pt x="21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8" name="Google Shape;2748;p51"/>
              <p:cNvSpPr/>
              <p:nvPr/>
            </p:nvSpPr>
            <p:spPr>
              <a:xfrm>
                <a:off x="7037485" y="2986738"/>
                <a:ext cx="106720" cy="100800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3150" extrusionOk="0">
                    <a:moveTo>
                      <a:pt x="2689" y="0"/>
                    </a:moveTo>
                    <a:cubicBezTo>
                      <a:pt x="2658" y="0"/>
                      <a:pt x="2626" y="10"/>
                      <a:pt x="2596" y="30"/>
                    </a:cubicBezTo>
                    <a:cubicBezTo>
                      <a:pt x="2525" y="78"/>
                      <a:pt x="2489" y="185"/>
                      <a:pt x="2549" y="269"/>
                    </a:cubicBezTo>
                    <a:cubicBezTo>
                      <a:pt x="2977" y="911"/>
                      <a:pt x="2894" y="1781"/>
                      <a:pt x="2346" y="2328"/>
                    </a:cubicBezTo>
                    <a:cubicBezTo>
                      <a:pt x="2025" y="2643"/>
                      <a:pt x="1605" y="2808"/>
                      <a:pt x="1183" y="2808"/>
                    </a:cubicBezTo>
                    <a:cubicBezTo>
                      <a:pt x="872" y="2808"/>
                      <a:pt x="560" y="2718"/>
                      <a:pt x="287" y="2531"/>
                    </a:cubicBezTo>
                    <a:cubicBezTo>
                      <a:pt x="261" y="2518"/>
                      <a:pt x="231" y="2511"/>
                      <a:pt x="200" y="2511"/>
                    </a:cubicBezTo>
                    <a:cubicBezTo>
                      <a:pt x="144" y="2511"/>
                      <a:pt x="87" y="2533"/>
                      <a:pt x="48" y="2578"/>
                    </a:cubicBezTo>
                    <a:cubicBezTo>
                      <a:pt x="1" y="2650"/>
                      <a:pt x="25" y="2757"/>
                      <a:pt x="96" y="2816"/>
                    </a:cubicBezTo>
                    <a:cubicBezTo>
                      <a:pt x="418" y="3043"/>
                      <a:pt x="799" y="3150"/>
                      <a:pt x="1180" y="3150"/>
                    </a:cubicBezTo>
                    <a:cubicBezTo>
                      <a:pt x="1691" y="3150"/>
                      <a:pt x="2192" y="2947"/>
                      <a:pt x="2584" y="2566"/>
                    </a:cubicBezTo>
                    <a:cubicBezTo>
                      <a:pt x="3239" y="1888"/>
                      <a:pt x="3335" y="852"/>
                      <a:pt x="2834" y="78"/>
                    </a:cubicBezTo>
                    <a:cubicBezTo>
                      <a:pt x="2804" y="32"/>
                      <a:pt x="2748" y="0"/>
                      <a:pt x="26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9" name="Google Shape;2749;p51"/>
              <p:cNvSpPr/>
              <p:nvPr/>
            </p:nvSpPr>
            <p:spPr>
              <a:xfrm>
                <a:off x="6926637" y="2886738"/>
                <a:ext cx="297184" cy="367296"/>
              </a:xfrm>
              <a:custGeom>
                <a:avLst/>
                <a:gdLst/>
                <a:ahLst/>
                <a:cxnLst/>
                <a:rect l="l" t="t" r="r" b="b"/>
                <a:pathLst>
                  <a:path w="9287" h="11478" extrusionOk="0">
                    <a:moveTo>
                      <a:pt x="4644" y="441"/>
                    </a:moveTo>
                    <a:cubicBezTo>
                      <a:pt x="4822" y="691"/>
                      <a:pt x="5108" y="1191"/>
                      <a:pt x="4989" y="1631"/>
                    </a:cubicBezTo>
                    <a:cubicBezTo>
                      <a:pt x="4882" y="1608"/>
                      <a:pt x="4763" y="1608"/>
                      <a:pt x="4644" y="1608"/>
                    </a:cubicBezTo>
                    <a:cubicBezTo>
                      <a:pt x="4524" y="1608"/>
                      <a:pt x="4417" y="1608"/>
                      <a:pt x="4298" y="1631"/>
                    </a:cubicBezTo>
                    <a:cubicBezTo>
                      <a:pt x="4179" y="1191"/>
                      <a:pt x="4465" y="691"/>
                      <a:pt x="4644" y="441"/>
                    </a:cubicBezTo>
                    <a:close/>
                    <a:moveTo>
                      <a:pt x="3167" y="738"/>
                    </a:moveTo>
                    <a:lnTo>
                      <a:pt x="3167" y="738"/>
                    </a:lnTo>
                    <a:cubicBezTo>
                      <a:pt x="3441" y="893"/>
                      <a:pt x="3905" y="1250"/>
                      <a:pt x="3941" y="1703"/>
                    </a:cubicBezTo>
                    <a:cubicBezTo>
                      <a:pt x="3727" y="1762"/>
                      <a:pt x="3512" y="1846"/>
                      <a:pt x="3322" y="1965"/>
                    </a:cubicBezTo>
                    <a:cubicBezTo>
                      <a:pt x="3036" y="1608"/>
                      <a:pt x="3108" y="1036"/>
                      <a:pt x="3167" y="738"/>
                    </a:cubicBezTo>
                    <a:close/>
                    <a:moveTo>
                      <a:pt x="6120" y="738"/>
                    </a:moveTo>
                    <a:lnTo>
                      <a:pt x="6120" y="738"/>
                    </a:lnTo>
                    <a:cubicBezTo>
                      <a:pt x="6179" y="1048"/>
                      <a:pt x="6251" y="1608"/>
                      <a:pt x="5965" y="1965"/>
                    </a:cubicBezTo>
                    <a:cubicBezTo>
                      <a:pt x="5775" y="1846"/>
                      <a:pt x="5572" y="1774"/>
                      <a:pt x="5346" y="1703"/>
                    </a:cubicBezTo>
                    <a:cubicBezTo>
                      <a:pt x="5406" y="1250"/>
                      <a:pt x="5870" y="893"/>
                      <a:pt x="6120" y="738"/>
                    </a:cubicBezTo>
                    <a:close/>
                    <a:moveTo>
                      <a:pt x="1917" y="1572"/>
                    </a:moveTo>
                    <a:lnTo>
                      <a:pt x="1917" y="1572"/>
                    </a:lnTo>
                    <a:cubicBezTo>
                      <a:pt x="2024" y="1584"/>
                      <a:pt x="2155" y="1608"/>
                      <a:pt x="2310" y="1667"/>
                    </a:cubicBezTo>
                    <a:cubicBezTo>
                      <a:pt x="2548" y="1762"/>
                      <a:pt x="2858" y="1905"/>
                      <a:pt x="3012" y="2179"/>
                    </a:cubicBezTo>
                    <a:cubicBezTo>
                      <a:pt x="2834" y="2310"/>
                      <a:pt x="2667" y="2477"/>
                      <a:pt x="2536" y="2655"/>
                    </a:cubicBezTo>
                    <a:cubicBezTo>
                      <a:pt x="2143" y="2441"/>
                      <a:pt x="1977" y="1881"/>
                      <a:pt x="1917" y="1572"/>
                    </a:cubicBezTo>
                    <a:close/>
                    <a:moveTo>
                      <a:pt x="7382" y="1572"/>
                    </a:moveTo>
                    <a:cubicBezTo>
                      <a:pt x="7370" y="1667"/>
                      <a:pt x="7334" y="1810"/>
                      <a:pt x="7275" y="1953"/>
                    </a:cubicBezTo>
                    <a:cubicBezTo>
                      <a:pt x="7191" y="2191"/>
                      <a:pt x="7037" y="2501"/>
                      <a:pt x="6775" y="2655"/>
                    </a:cubicBezTo>
                    <a:cubicBezTo>
                      <a:pt x="6632" y="2477"/>
                      <a:pt x="6477" y="2310"/>
                      <a:pt x="6298" y="2179"/>
                    </a:cubicBezTo>
                    <a:cubicBezTo>
                      <a:pt x="6501" y="1774"/>
                      <a:pt x="7072" y="1631"/>
                      <a:pt x="7382" y="1572"/>
                    </a:cubicBezTo>
                    <a:close/>
                    <a:moveTo>
                      <a:pt x="1642" y="2755"/>
                    </a:moveTo>
                    <a:cubicBezTo>
                      <a:pt x="1872" y="2755"/>
                      <a:pt x="2131" y="2801"/>
                      <a:pt x="2322" y="2953"/>
                    </a:cubicBezTo>
                    <a:cubicBezTo>
                      <a:pt x="2203" y="3144"/>
                      <a:pt x="2131" y="3358"/>
                      <a:pt x="2060" y="3572"/>
                    </a:cubicBezTo>
                    <a:cubicBezTo>
                      <a:pt x="1607" y="3548"/>
                      <a:pt x="1250" y="3084"/>
                      <a:pt x="1084" y="2822"/>
                    </a:cubicBezTo>
                    <a:cubicBezTo>
                      <a:pt x="1191" y="2786"/>
                      <a:pt x="1322" y="2774"/>
                      <a:pt x="1476" y="2763"/>
                    </a:cubicBezTo>
                    <a:cubicBezTo>
                      <a:pt x="1529" y="2758"/>
                      <a:pt x="1585" y="2755"/>
                      <a:pt x="1642" y="2755"/>
                    </a:cubicBezTo>
                    <a:close/>
                    <a:moveTo>
                      <a:pt x="7670" y="2763"/>
                    </a:moveTo>
                    <a:cubicBezTo>
                      <a:pt x="7877" y="2763"/>
                      <a:pt x="8075" y="2795"/>
                      <a:pt x="8215" y="2822"/>
                    </a:cubicBezTo>
                    <a:cubicBezTo>
                      <a:pt x="8156" y="2905"/>
                      <a:pt x="8084" y="3013"/>
                      <a:pt x="7977" y="3132"/>
                    </a:cubicBezTo>
                    <a:cubicBezTo>
                      <a:pt x="7799" y="3322"/>
                      <a:pt x="7549" y="3560"/>
                      <a:pt x="7239" y="3596"/>
                    </a:cubicBezTo>
                    <a:cubicBezTo>
                      <a:pt x="7180" y="3370"/>
                      <a:pt x="7084" y="3155"/>
                      <a:pt x="6965" y="2965"/>
                    </a:cubicBezTo>
                    <a:cubicBezTo>
                      <a:pt x="7160" y="2809"/>
                      <a:pt x="7422" y="2763"/>
                      <a:pt x="7670" y="2763"/>
                    </a:cubicBezTo>
                    <a:close/>
                    <a:moveTo>
                      <a:pt x="7544" y="3920"/>
                    </a:moveTo>
                    <a:cubicBezTo>
                      <a:pt x="7912" y="3920"/>
                      <a:pt x="8297" y="4139"/>
                      <a:pt x="8513" y="4287"/>
                    </a:cubicBezTo>
                    <a:cubicBezTo>
                      <a:pt x="8430" y="4346"/>
                      <a:pt x="8311" y="4417"/>
                      <a:pt x="8168" y="4477"/>
                    </a:cubicBezTo>
                    <a:cubicBezTo>
                      <a:pt x="7983" y="4569"/>
                      <a:pt x="7748" y="4655"/>
                      <a:pt x="7512" y="4655"/>
                    </a:cubicBezTo>
                    <a:cubicBezTo>
                      <a:pt x="7445" y="4655"/>
                      <a:pt x="7377" y="4648"/>
                      <a:pt x="7311" y="4632"/>
                    </a:cubicBezTo>
                    <a:cubicBezTo>
                      <a:pt x="7322" y="4525"/>
                      <a:pt x="7322" y="4406"/>
                      <a:pt x="7322" y="4287"/>
                    </a:cubicBezTo>
                    <a:cubicBezTo>
                      <a:pt x="7322" y="4167"/>
                      <a:pt x="7322" y="4072"/>
                      <a:pt x="7311" y="3953"/>
                    </a:cubicBezTo>
                    <a:cubicBezTo>
                      <a:pt x="7386" y="3930"/>
                      <a:pt x="7465" y="3920"/>
                      <a:pt x="7544" y="3920"/>
                    </a:cubicBezTo>
                    <a:close/>
                    <a:moveTo>
                      <a:pt x="1744" y="3920"/>
                    </a:moveTo>
                    <a:cubicBezTo>
                      <a:pt x="1823" y="3920"/>
                      <a:pt x="1901" y="3930"/>
                      <a:pt x="1977" y="3953"/>
                    </a:cubicBezTo>
                    <a:cubicBezTo>
                      <a:pt x="1965" y="4048"/>
                      <a:pt x="1965" y="4167"/>
                      <a:pt x="1965" y="4287"/>
                    </a:cubicBezTo>
                    <a:cubicBezTo>
                      <a:pt x="1965" y="4406"/>
                      <a:pt x="1965" y="4513"/>
                      <a:pt x="1977" y="4632"/>
                    </a:cubicBezTo>
                    <a:cubicBezTo>
                      <a:pt x="1903" y="4654"/>
                      <a:pt x="1827" y="4664"/>
                      <a:pt x="1751" y="4664"/>
                    </a:cubicBezTo>
                    <a:cubicBezTo>
                      <a:pt x="1383" y="4664"/>
                      <a:pt x="1003" y="4434"/>
                      <a:pt x="786" y="4287"/>
                    </a:cubicBezTo>
                    <a:cubicBezTo>
                      <a:pt x="1002" y="4139"/>
                      <a:pt x="1379" y="3920"/>
                      <a:pt x="1744" y="3920"/>
                    </a:cubicBezTo>
                    <a:close/>
                    <a:moveTo>
                      <a:pt x="7251" y="5001"/>
                    </a:moveTo>
                    <a:cubicBezTo>
                      <a:pt x="7680" y="5049"/>
                      <a:pt x="8037" y="5513"/>
                      <a:pt x="8215" y="5763"/>
                    </a:cubicBezTo>
                    <a:cubicBezTo>
                      <a:pt x="8108" y="5799"/>
                      <a:pt x="7977" y="5811"/>
                      <a:pt x="7834" y="5822"/>
                    </a:cubicBezTo>
                    <a:cubicBezTo>
                      <a:pt x="7790" y="5824"/>
                      <a:pt x="7743" y="5826"/>
                      <a:pt x="7695" y="5826"/>
                    </a:cubicBezTo>
                    <a:cubicBezTo>
                      <a:pt x="7451" y="5826"/>
                      <a:pt x="7176" y="5791"/>
                      <a:pt x="6977" y="5632"/>
                    </a:cubicBezTo>
                    <a:cubicBezTo>
                      <a:pt x="7096" y="5441"/>
                      <a:pt x="7180" y="5227"/>
                      <a:pt x="7251" y="5001"/>
                    </a:cubicBezTo>
                    <a:close/>
                    <a:moveTo>
                      <a:pt x="2072" y="4989"/>
                    </a:moveTo>
                    <a:cubicBezTo>
                      <a:pt x="2131" y="5215"/>
                      <a:pt x="2215" y="5418"/>
                      <a:pt x="2334" y="5608"/>
                    </a:cubicBezTo>
                    <a:cubicBezTo>
                      <a:pt x="2127" y="5775"/>
                      <a:pt x="1853" y="5826"/>
                      <a:pt x="1600" y="5826"/>
                    </a:cubicBezTo>
                    <a:cubicBezTo>
                      <a:pt x="1401" y="5826"/>
                      <a:pt x="1214" y="5794"/>
                      <a:pt x="1084" y="5763"/>
                    </a:cubicBezTo>
                    <a:cubicBezTo>
                      <a:pt x="1143" y="5668"/>
                      <a:pt x="1226" y="5572"/>
                      <a:pt x="1322" y="5453"/>
                    </a:cubicBezTo>
                    <a:cubicBezTo>
                      <a:pt x="1500" y="5263"/>
                      <a:pt x="1762" y="5013"/>
                      <a:pt x="2072" y="4989"/>
                    </a:cubicBezTo>
                    <a:close/>
                    <a:moveTo>
                      <a:pt x="4644" y="1941"/>
                    </a:moveTo>
                    <a:cubicBezTo>
                      <a:pt x="5941" y="1941"/>
                      <a:pt x="6989" y="3001"/>
                      <a:pt x="6989" y="4287"/>
                    </a:cubicBezTo>
                    <a:cubicBezTo>
                      <a:pt x="6989" y="5584"/>
                      <a:pt x="5941" y="6644"/>
                      <a:pt x="4644" y="6644"/>
                    </a:cubicBezTo>
                    <a:cubicBezTo>
                      <a:pt x="3346" y="6644"/>
                      <a:pt x="2298" y="5584"/>
                      <a:pt x="2298" y="4287"/>
                    </a:cubicBezTo>
                    <a:cubicBezTo>
                      <a:pt x="2298" y="2989"/>
                      <a:pt x="3346" y="1941"/>
                      <a:pt x="4644" y="1941"/>
                    </a:cubicBezTo>
                    <a:close/>
                    <a:moveTo>
                      <a:pt x="2512" y="5941"/>
                    </a:moveTo>
                    <a:cubicBezTo>
                      <a:pt x="2655" y="6120"/>
                      <a:pt x="2810" y="6287"/>
                      <a:pt x="2989" y="6418"/>
                    </a:cubicBezTo>
                    <a:cubicBezTo>
                      <a:pt x="2798" y="6799"/>
                      <a:pt x="2238" y="6965"/>
                      <a:pt x="1917" y="7025"/>
                    </a:cubicBezTo>
                    <a:cubicBezTo>
                      <a:pt x="1929" y="6918"/>
                      <a:pt x="1965" y="6787"/>
                      <a:pt x="2012" y="6656"/>
                    </a:cubicBezTo>
                    <a:cubicBezTo>
                      <a:pt x="2096" y="6406"/>
                      <a:pt x="2250" y="6096"/>
                      <a:pt x="2512" y="5941"/>
                    </a:cubicBezTo>
                    <a:close/>
                    <a:moveTo>
                      <a:pt x="6763" y="5941"/>
                    </a:moveTo>
                    <a:cubicBezTo>
                      <a:pt x="7144" y="6156"/>
                      <a:pt x="7311" y="6715"/>
                      <a:pt x="7370" y="7025"/>
                    </a:cubicBezTo>
                    <a:cubicBezTo>
                      <a:pt x="7275" y="7001"/>
                      <a:pt x="7144" y="6965"/>
                      <a:pt x="7001" y="6930"/>
                    </a:cubicBezTo>
                    <a:cubicBezTo>
                      <a:pt x="6739" y="6834"/>
                      <a:pt x="6429" y="6692"/>
                      <a:pt x="6287" y="6418"/>
                    </a:cubicBezTo>
                    <a:cubicBezTo>
                      <a:pt x="6465" y="6287"/>
                      <a:pt x="6620" y="6120"/>
                      <a:pt x="6763" y="5941"/>
                    </a:cubicBezTo>
                    <a:close/>
                    <a:moveTo>
                      <a:pt x="3322" y="6632"/>
                    </a:moveTo>
                    <a:cubicBezTo>
                      <a:pt x="3512" y="6751"/>
                      <a:pt x="3727" y="6823"/>
                      <a:pt x="3941" y="6894"/>
                    </a:cubicBezTo>
                    <a:cubicBezTo>
                      <a:pt x="3905" y="7323"/>
                      <a:pt x="3441" y="7680"/>
                      <a:pt x="3167" y="7858"/>
                    </a:cubicBezTo>
                    <a:cubicBezTo>
                      <a:pt x="3108" y="7549"/>
                      <a:pt x="3036" y="6989"/>
                      <a:pt x="3322" y="6632"/>
                    </a:cubicBezTo>
                    <a:close/>
                    <a:moveTo>
                      <a:pt x="5965" y="6608"/>
                    </a:moveTo>
                    <a:cubicBezTo>
                      <a:pt x="6263" y="6965"/>
                      <a:pt x="6191" y="7549"/>
                      <a:pt x="6120" y="7858"/>
                    </a:cubicBezTo>
                    <a:cubicBezTo>
                      <a:pt x="6025" y="7799"/>
                      <a:pt x="5929" y="7727"/>
                      <a:pt x="5810" y="7620"/>
                    </a:cubicBezTo>
                    <a:cubicBezTo>
                      <a:pt x="5608" y="7442"/>
                      <a:pt x="5370" y="7192"/>
                      <a:pt x="5346" y="6882"/>
                    </a:cubicBezTo>
                    <a:cubicBezTo>
                      <a:pt x="5572" y="6823"/>
                      <a:pt x="5775" y="6727"/>
                      <a:pt x="5965" y="6608"/>
                    </a:cubicBezTo>
                    <a:close/>
                    <a:moveTo>
                      <a:pt x="4989" y="6954"/>
                    </a:moveTo>
                    <a:cubicBezTo>
                      <a:pt x="5120" y="7382"/>
                      <a:pt x="4822" y="7894"/>
                      <a:pt x="4644" y="8156"/>
                    </a:cubicBezTo>
                    <a:cubicBezTo>
                      <a:pt x="4584" y="8073"/>
                      <a:pt x="4513" y="7954"/>
                      <a:pt x="4453" y="7823"/>
                    </a:cubicBezTo>
                    <a:cubicBezTo>
                      <a:pt x="4334" y="7585"/>
                      <a:pt x="4227" y="7251"/>
                      <a:pt x="4298" y="6954"/>
                    </a:cubicBezTo>
                    <a:lnTo>
                      <a:pt x="4298" y="6954"/>
                    </a:lnTo>
                    <a:cubicBezTo>
                      <a:pt x="4405" y="6965"/>
                      <a:pt x="4524" y="6965"/>
                      <a:pt x="4644" y="6965"/>
                    </a:cubicBezTo>
                    <a:cubicBezTo>
                      <a:pt x="4763" y="6965"/>
                      <a:pt x="4870" y="6965"/>
                      <a:pt x="4989" y="6954"/>
                    </a:cubicBezTo>
                    <a:close/>
                    <a:moveTo>
                      <a:pt x="488" y="7787"/>
                    </a:moveTo>
                    <a:lnTo>
                      <a:pt x="488" y="7787"/>
                    </a:lnTo>
                    <a:cubicBezTo>
                      <a:pt x="1774" y="8132"/>
                      <a:pt x="2608" y="8728"/>
                      <a:pt x="3084" y="9204"/>
                    </a:cubicBezTo>
                    <a:cubicBezTo>
                      <a:pt x="3370" y="9490"/>
                      <a:pt x="3572" y="9751"/>
                      <a:pt x="3691" y="9930"/>
                    </a:cubicBezTo>
                    <a:cubicBezTo>
                      <a:pt x="2322" y="9668"/>
                      <a:pt x="1500" y="9049"/>
                      <a:pt x="1060" y="8573"/>
                    </a:cubicBezTo>
                    <a:cubicBezTo>
                      <a:pt x="774" y="8275"/>
                      <a:pt x="595" y="8001"/>
                      <a:pt x="488" y="7787"/>
                    </a:cubicBezTo>
                    <a:close/>
                    <a:moveTo>
                      <a:pt x="8811" y="7787"/>
                    </a:moveTo>
                    <a:lnTo>
                      <a:pt x="8811" y="7787"/>
                    </a:lnTo>
                    <a:cubicBezTo>
                      <a:pt x="8704" y="7989"/>
                      <a:pt x="8525" y="8275"/>
                      <a:pt x="8251" y="8573"/>
                    </a:cubicBezTo>
                    <a:cubicBezTo>
                      <a:pt x="7787" y="9049"/>
                      <a:pt x="6977" y="9668"/>
                      <a:pt x="5632" y="9930"/>
                    </a:cubicBezTo>
                    <a:cubicBezTo>
                      <a:pt x="5965" y="9394"/>
                      <a:pt x="6894" y="8299"/>
                      <a:pt x="8811" y="7787"/>
                    </a:cubicBezTo>
                    <a:close/>
                    <a:moveTo>
                      <a:pt x="4644" y="0"/>
                    </a:moveTo>
                    <a:cubicBezTo>
                      <a:pt x="4584" y="0"/>
                      <a:pt x="4548" y="24"/>
                      <a:pt x="4513" y="60"/>
                    </a:cubicBezTo>
                    <a:cubicBezTo>
                      <a:pt x="4477" y="96"/>
                      <a:pt x="4120" y="512"/>
                      <a:pt x="3989" y="1036"/>
                    </a:cubicBezTo>
                    <a:cubicBezTo>
                      <a:pt x="3655" y="596"/>
                      <a:pt x="3167" y="346"/>
                      <a:pt x="3143" y="334"/>
                    </a:cubicBezTo>
                    <a:cubicBezTo>
                      <a:pt x="3114" y="326"/>
                      <a:pt x="3085" y="315"/>
                      <a:pt x="3057" y="315"/>
                    </a:cubicBezTo>
                    <a:cubicBezTo>
                      <a:pt x="3038" y="315"/>
                      <a:pt x="3019" y="320"/>
                      <a:pt x="3000" y="334"/>
                    </a:cubicBezTo>
                    <a:cubicBezTo>
                      <a:pt x="2965" y="346"/>
                      <a:pt x="2929" y="393"/>
                      <a:pt x="2917" y="441"/>
                    </a:cubicBezTo>
                    <a:cubicBezTo>
                      <a:pt x="2905" y="465"/>
                      <a:pt x="2739" y="1000"/>
                      <a:pt x="2798" y="1536"/>
                    </a:cubicBezTo>
                    <a:cubicBezTo>
                      <a:pt x="2334" y="1274"/>
                      <a:pt x="1774" y="1227"/>
                      <a:pt x="1738" y="1227"/>
                    </a:cubicBezTo>
                    <a:cubicBezTo>
                      <a:pt x="1691" y="1227"/>
                      <a:pt x="1655" y="1239"/>
                      <a:pt x="1607" y="1274"/>
                    </a:cubicBezTo>
                    <a:cubicBezTo>
                      <a:pt x="1572" y="1298"/>
                      <a:pt x="1548" y="1358"/>
                      <a:pt x="1560" y="1405"/>
                    </a:cubicBezTo>
                    <a:cubicBezTo>
                      <a:pt x="1560" y="1429"/>
                      <a:pt x="1607" y="2001"/>
                      <a:pt x="1869" y="2465"/>
                    </a:cubicBezTo>
                    <a:cubicBezTo>
                      <a:pt x="1769" y="2449"/>
                      <a:pt x="1670" y="2443"/>
                      <a:pt x="1574" y="2443"/>
                    </a:cubicBezTo>
                    <a:cubicBezTo>
                      <a:pt x="1158" y="2443"/>
                      <a:pt x="813" y="2565"/>
                      <a:pt x="774" y="2584"/>
                    </a:cubicBezTo>
                    <a:cubicBezTo>
                      <a:pt x="726" y="2596"/>
                      <a:pt x="679" y="2620"/>
                      <a:pt x="667" y="2667"/>
                    </a:cubicBezTo>
                    <a:cubicBezTo>
                      <a:pt x="655" y="2715"/>
                      <a:pt x="655" y="2763"/>
                      <a:pt x="667" y="2798"/>
                    </a:cubicBezTo>
                    <a:cubicBezTo>
                      <a:pt x="679" y="2834"/>
                      <a:pt x="941" y="3322"/>
                      <a:pt x="1369" y="3655"/>
                    </a:cubicBezTo>
                    <a:cubicBezTo>
                      <a:pt x="845" y="3786"/>
                      <a:pt x="429" y="4156"/>
                      <a:pt x="405" y="4167"/>
                    </a:cubicBezTo>
                    <a:cubicBezTo>
                      <a:pt x="369" y="4203"/>
                      <a:pt x="345" y="4251"/>
                      <a:pt x="345" y="4310"/>
                    </a:cubicBezTo>
                    <a:cubicBezTo>
                      <a:pt x="345" y="4346"/>
                      <a:pt x="357" y="4394"/>
                      <a:pt x="405" y="4441"/>
                    </a:cubicBezTo>
                    <a:cubicBezTo>
                      <a:pt x="429" y="4465"/>
                      <a:pt x="845" y="4822"/>
                      <a:pt x="1369" y="4965"/>
                    </a:cubicBezTo>
                    <a:cubicBezTo>
                      <a:pt x="941" y="5287"/>
                      <a:pt x="679" y="5775"/>
                      <a:pt x="667" y="5811"/>
                    </a:cubicBezTo>
                    <a:cubicBezTo>
                      <a:pt x="655" y="5858"/>
                      <a:pt x="643" y="5894"/>
                      <a:pt x="667" y="5941"/>
                    </a:cubicBezTo>
                    <a:cubicBezTo>
                      <a:pt x="679" y="5989"/>
                      <a:pt x="726" y="6013"/>
                      <a:pt x="774" y="6037"/>
                    </a:cubicBezTo>
                    <a:cubicBezTo>
                      <a:pt x="798" y="6049"/>
                      <a:pt x="1179" y="6168"/>
                      <a:pt x="1607" y="6168"/>
                    </a:cubicBezTo>
                    <a:cubicBezTo>
                      <a:pt x="1691" y="6168"/>
                      <a:pt x="1786" y="6168"/>
                      <a:pt x="1869" y="6156"/>
                    </a:cubicBezTo>
                    <a:lnTo>
                      <a:pt x="1869" y="6156"/>
                    </a:lnTo>
                    <a:cubicBezTo>
                      <a:pt x="1607" y="6608"/>
                      <a:pt x="1560" y="7180"/>
                      <a:pt x="1560" y="7204"/>
                    </a:cubicBezTo>
                    <a:cubicBezTo>
                      <a:pt x="1560" y="7251"/>
                      <a:pt x="1572" y="7299"/>
                      <a:pt x="1607" y="7346"/>
                    </a:cubicBezTo>
                    <a:cubicBezTo>
                      <a:pt x="1631" y="7370"/>
                      <a:pt x="1679" y="7382"/>
                      <a:pt x="1726" y="7382"/>
                    </a:cubicBezTo>
                    <a:lnTo>
                      <a:pt x="1738" y="7382"/>
                    </a:lnTo>
                    <a:cubicBezTo>
                      <a:pt x="1774" y="7382"/>
                      <a:pt x="2334" y="7346"/>
                      <a:pt x="2798" y="7073"/>
                    </a:cubicBezTo>
                    <a:lnTo>
                      <a:pt x="2798" y="7073"/>
                    </a:lnTo>
                    <a:cubicBezTo>
                      <a:pt x="2727" y="7608"/>
                      <a:pt x="2905" y="8132"/>
                      <a:pt x="2917" y="8180"/>
                    </a:cubicBezTo>
                    <a:cubicBezTo>
                      <a:pt x="2929" y="8216"/>
                      <a:pt x="2965" y="8263"/>
                      <a:pt x="3000" y="8275"/>
                    </a:cubicBezTo>
                    <a:cubicBezTo>
                      <a:pt x="3024" y="8299"/>
                      <a:pt x="3048" y="8299"/>
                      <a:pt x="3060" y="8299"/>
                    </a:cubicBezTo>
                    <a:cubicBezTo>
                      <a:pt x="3096" y="8299"/>
                      <a:pt x="3108" y="8299"/>
                      <a:pt x="3143" y="8275"/>
                    </a:cubicBezTo>
                    <a:cubicBezTo>
                      <a:pt x="3167" y="8263"/>
                      <a:pt x="3655" y="8013"/>
                      <a:pt x="3989" y="7585"/>
                    </a:cubicBezTo>
                    <a:cubicBezTo>
                      <a:pt x="4108" y="8013"/>
                      <a:pt x="4370" y="8370"/>
                      <a:pt x="4477" y="8501"/>
                    </a:cubicBezTo>
                    <a:lnTo>
                      <a:pt x="4477" y="10466"/>
                    </a:lnTo>
                    <a:cubicBezTo>
                      <a:pt x="4334" y="10287"/>
                      <a:pt x="4179" y="10121"/>
                      <a:pt x="4132" y="10085"/>
                    </a:cubicBezTo>
                    <a:cubicBezTo>
                      <a:pt x="4072" y="9966"/>
                      <a:pt x="3834" y="9501"/>
                      <a:pt x="3322" y="8978"/>
                    </a:cubicBezTo>
                    <a:cubicBezTo>
                      <a:pt x="2762" y="8442"/>
                      <a:pt x="1786" y="7727"/>
                      <a:pt x="226" y="7382"/>
                    </a:cubicBezTo>
                    <a:cubicBezTo>
                      <a:pt x="212" y="7379"/>
                      <a:pt x="198" y="7378"/>
                      <a:pt x="184" y="7378"/>
                    </a:cubicBezTo>
                    <a:cubicBezTo>
                      <a:pt x="139" y="7378"/>
                      <a:pt x="96" y="7393"/>
                      <a:pt x="60" y="7430"/>
                    </a:cubicBezTo>
                    <a:cubicBezTo>
                      <a:pt x="12" y="7477"/>
                      <a:pt x="0" y="7537"/>
                      <a:pt x="24" y="7596"/>
                    </a:cubicBezTo>
                    <a:cubicBezTo>
                      <a:pt x="24" y="7620"/>
                      <a:pt x="202" y="8180"/>
                      <a:pt x="786" y="8799"/>
                    </a:cubicBezTo>
                    <a:cubicBezTo>
                      <a:pt x="1310" y="9347"/>
                      <a:pt x="2274" y="10061"/>
                      <a:pt x="3893" y="10323"/>
                    </a:cubicBezTo>
                    <a:cubicBezTo>
                      <a:pt x="4001" y="10442"/>
                      <a:pt x="4334" y="10799"/>
                      <a:pt x="4465" y="11014"/>
                    </a:cubicBezTo>
                    <a:lnTo>
                      <a:pt x="4465" y="11311"/>
                    </a:lnTo>
                    <a:cubicBezTo>
                      <a:pt x="4465" y="11406"/>
                      <a:pt x="4536" y="11478"/>
                      <a:pt x="4632" y="11478"/>
                    </a:cubicBezTo>
                    <a:cubicBezTo>
                      <a:pt x="4715" y="11478"/>
                      <a:pt x="4786" y="11406"/>
                      <a:pt x="4786" y="11311"/>
                    </a:cubicBezTo>
                    <a:lnTo>
                      <a:pt x="4786" y="11014"/>
                    </a:lnTo>
                    <a:cubicBezTo>
                      <a:pt x="4941" y="10799"/>
                      <a:pt x="5251" y="10442"/>
                      <a:pt x="5358" y="10323"/>
                    </a:cubicBezTo>
                    <a:cubicBezTo>
                      <a:pt x="6989" y="10061"/>
                      <a:pt x="7942" y="9347"/>
                      <a:pt x="8465" y="8799"/>
                    </a:cubicBezTo>
                    <a:cubicBezTo>
                      <a:pt x="9049" y="8192"/>
                      <a:pt x="9227" y="7620"/>
                      <a:pt x="9227" y="7596"/>
                    </a:cubicBezTo>
                    <a:cubicBezTo>
                      <a:pt x="9287" y="7537"/>
                      <a:pt x="9275" y="7477"/>
                      <a:pt x="9227" y="7430"/>
                    </a:cubicBezTo>
                    <a:cubicBezTo>
                      <a:pt x="9191" y="7393"/>
                      <a:pt x="9148" y="7378"/>
                      <a:pt x="9103" y="7378"/>
                    </a:cubicBezTo>
                    <a:cubicBezTo>
                      <a:pt x="9089" y="7378"/>
                      <a:pt x="9075" y="7379"/>
                      <a:pt x="9061" y="7382"/>
                    </a:cubicBezTo>
                    <a:cubicBezTo>
                      <a:pt x="7501" y="7716"/>
                      <a:pt x="6525" y="8430"/>
                      <a:pt x="5965" y="8978"/>
                    </a:cubicBezTo>
                    <a:cubicBezTo>
                      <a:pt x="5453" y="9501"/>
                      <a:pt x="5215" y="9966"/>
                      <a:pt x="5155" y="10085"/>
                    </a:cubicBezTo>
                    <a:cubicBezTo>
                      <a:pt x="5108" y="10144"/>
                      <a:pt x="4953" y="10287"/>
                      <a:pt x="4810" y="10466"/>
                    </a:cubicBezTo>
                    <a:lnTo>
                      <a:pt x="4810" y="8501"/>
                    </a:lnTo>
                    <a:cubicBezTo>
                      <a:pt x="4917" y="8370"/>
                      <a:pt x="5179" y="8013"/>
                      <a:pt x="5298" y="7585"/>
                    </a:cubicBezTo>
                    <a:cubicBezTo>
                      <a:pt x="5632" y="8013"/>
                      <a:pt x="6120" y="8263"/>
                      <a:pt x="6144" y="8275"/>
                    </a:cubicBezTo>
                    <a:cubicBezTo>
                      <a:pt x="6179" y="8299"/>
                      <a:pt x="6191" y="8299"/>
                      <a:pt x="6227" y="8299"/>
                    </a:cubicBezTo>
                    <a:cubicBezTo>
                      <a:pt x="6239" y="8299"/>
                      <a:pt x="6263" y="8299"/>
                      <a:pt x="6287" y="8275"/>
                    </a:cubicBezTo>
                    <a:cubicBezTo>
                      <a:pt x="6322" y="8263"/>
                      <a:pt x="6358" y="8216"/>
                      <a:pt x="6370" y="8180"/>
                    </a:cubicBezTo>
                    <a:cubicBezTo>
                      <a:pt x="6382" y="8144"/>
                      <a:pt x="6549" y="7608"/>
                      <a:pt x="6489" y="7073"/>
                    </a:cubicBezTo>
                    <a:lnTo>
                      <a:pt x="6489" y="7073"/>
                    </a:lnTo>
                    <a:cubicBezTo>
                      <a:pt x="6953" y="7346"/>
                      <a:pt x="7513" y="7382"/>
                      <a:pt x="7549" y="7382"/>
                    </a:cubicBezTo>
                    <a:lnTo>
                      <a:pt x="7561" y="7382"/>
                    </a:lnTo>
                    <a:cubicBezTo>
                      <a:pt x="7608" y="7382"/>
                      <a:pt x="7656" y="7370"/>
                      <a:pt x="7680" y="7346"/>
                    </a:cubicBezTo>
                    <a:cubicBezTo>
                      <a:pt x="7715" y="7311"/>
                      <a:pt x="7739" y="7251"/>
                      <a:pt x="7727" y="7204"/>
                    </a:cubicBezTo>
                    <a:cubicBezTo>
                      <a:pt x="7727" y="7180"/>
                      <a:pt x="7680" y="6608"/>
                      <a:pt x="7418" y="6156"/>
                    </a:cubicBezTo>
                    <a:lnTo>
                      <a:pt x="7418" y="6156"/>
                    </a:lnTo>
                    <a:cubicBezTo>
                      <a:pt x="7501" y="6168"/>
                      <a:pt x="7596" y="6168"/>
                      <a:pt x="7680" y="6168"/>
                    </a:cubicBezTo>
                    <a:cubicBezTo>
                      <a:pt x="8108" y="6168"/>
                      <a:pt x="8489" y="6049"/>
                      <a:pt x="8513" y="6037"/>
                    </a:cubicBezTo>
                    <a:cubicBezTo>
                      <a:pt x="8561" y="6013"/>
                      <a:pt x="8596" y="5989"/>
                      <a:pt x="8620" y="5941"/>
                    </a:cubicBezTo>
                    <a:cubicBezTo>
                      <a:pt x="8632" y="5894"/>
                      <a:pt x="8632" y="5858"/>
                      <a:pt x="8620" y="5811"/>
                    </a:cubicBezTo>
                    <a:cubicBezTo>
                      <a:pt x="8608" y="5775"/>
                      <a:pt x="8346" y="5287"/>
                      <a:pt x="7918" y="4965"/>
                    </a:cubicBezTo>
                    <a:cubicBezTo>
                      <a:pt x="8442" y="4822"/>
                      <a:pt x="8858" y="4453"/>
                      <a:pt x="8882" y="4441"/>
                    </a:cubicBezTo>
                    <a:cubicBezTo>
                      <a:pt x="8918" y="4406"/>
                      <a:pt x="8942" y="4370"/>
                      <a:pt x="8942" y="4310"/>
                    </a:cubicBezTo>
                    <a:cubicBezTo>
                      <a:pt x="8942" y="4263"/>
                      <a:pt x="8930" y="4215"/>
                      <a:pt x="8882" y="4167"/>
                    </a:cubicBezTo>
                    <a:cubicBezTo>
                      <a:pt x="8858" y="4144"/>
                      <a:pt x="8442" y="3786"/>
                      <a:pt x="7918" y="3655"/>
                    </a:cubicBezTo>
                    <a:cubicBezTo>
                      <a:pt x="8346" y="3322"/>
                      <a:pt x="8596" y="2834"/>
                      <a:pt x="8620" y="2798"/>
                    </a:cubicBezTo>
                    <a:cubicBezTo>
                      <a:pt x="8632" y="2763"/>
                      <a:pt x="8644" y="2715"/>
                      <a:pt x="8620" y="2667"/>
                    </a:cubicBezTo>
                    <a:cubicBezTo>
                      <a:pt x="8608" y="2620"/>
                      <a:pt x="8561" y="2596"/>
                      <a:pt x="8513" y="2584"/>
                    </a:cubicBezTo>
                    <a:cubicBezTo>
                      <a:pt x="8483" y="2564"/>
                      <a:pt x="8108" y="2451"/>
                      <a:pt x="7664" y="2451"/>
                    </a:cubicBezTo>
                    <a:cubicBezTo>
                      <a:pt x="7580" y="2451"/>
                      <a:pt x="7493" y="2455"/>
                      <a:pt x="7406" y="2465"/>
                    </a:cubicBezTo>
                    <a:cubicBezTo>
                      <a:pt x="7680" y="2001"/>
                      <a:pt x="7727" y="1429"/>
                      <a:pt x="7727" y="1405"/>
                    </a:cubicBezTo>
                    <a:cubicBezTo>
                      <a:pt x="7727" y="1358"/>
                      <a:pt x="7703" y="1310"/>
                      <a:pt x="7680" y="1274"/>
                    </a:cubicBezTo>
                    <a:cubicBezTo>
                      <a:pt x="7650" y="1245"/>
                      <a:pt x="7605" y="1224"/>
                      <a:pt x="7570" y="1224"/>
                    </a:cubicBezTo>
                    <a:cubicBezTo>
                      <a:pt x="7562" y="1224"/>
                      <a:pt x="7555" y="1225"/>
                      <a:pt x="7549" y="1227"/>
                    </a:cubicBezTo>
                    <a:cubicBezTo>
                      <a:pt x="7513" y="1227"/>
                      <a:pt x="6953" y="1274"/>
                      <a:pt x="6489" y="1536"/>
                    </a:cubicBezTo>
                    <a:cubicBezTo>
                      <a:pt x="6560" y="1000"/>
                      <a:pt x="6382" y="477"/>
                      <a:pt x="6370" y="441"/>
                    </a:cubicBezTo>
                    <a:cubicBezTo>
                      <a:pt x="6358" y="393"/>
                      <a:pt x="6322" y="346"/>
                      <a:pt x="6287" y="334"/>
                    </a:cubicBezTo>
                    <a:cubicBezTo>
                      <a:pt x="6263" y="328"/>
                      <a:pt x="6239" y="325"/>
                      <a:pt x="6215" y="325"/>
                    </a:cubicBezTo>
                    <a:cubicBezTo>
                      <a:pt x="6191" y="325"/>
                      <a:pt x="6168" y="328"/>
                      <a:pt x="6144" y="334"/>
                    </a:cubicBezTo>
                    <a:cubicBezTo>
                      <a:pt x="6120" y="346"/>
                      <a:pt x="5620" y="596"/>
                      <a:pt x="5298" y="1036"/>
                    </a:cubicBezTo>
                    <a:cubicBezTo>
                      <a:pt x="5167" y="512"/>
                      <a:pt x="4786" y="96"/>
                      <a:pt x="4774" y="60"/>
                    </a:cubicBezTo>
                    <a:cubicBezTo>
                      <a:pt x="4751" y="36"/>
                      <a:pt x="4703" y="0"/>
                      <a:pt x="46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50" name="Google Shape;2750;p51"/>
          <p:cNvGrpSpPr/>
          <p:nvPr/>
        </p:nvGrpSpPr>
        <p:grpSpPr>
          <a:xfrm>
            <a:off x="1713997" y="1570392"/>
            <a:ext cx="559035" cy="531218"/>
            <a:chOff x="1739911" y="1766043"/>
            <a:chExt cx="619979" cy="589130"/>
          </a:xfrm>
        </p:grpSpPr>
        <p:grpSp>
          <p:nvGrpSpPr>
            <p:cNvPr id="2751" name="Google Shape;2751;p51"/>
            <p:cNvGrpSpPr/>
            <p:nvPr/>
          </p:nvGrpSpPr>
          <p:grpSpPr>
            <a:xfrm>
              <a:off x="1739911" y="1766043"/>
              <a:ext cx="619979" cy="589130"/>
              <a:chOff x="-1648119" y="3591836"/>
              <a:chExt cx="4718254" cy="1329563"/>
            </a:xfrm>
          </p:grpSpPr>
          <p:grpSp>
            <p:nvGrpSpPr>
              <p:cNvPr id="2752" name="Google Shape;2752;p51"/>
              <p:cNvGrpSpPr/>
              <p:nvPr/>
            </p:nvGrpSpPr>
            <p:grpSpPr>
              <a:xfrm rot="10800000">
                <a:off x="-1648119" y="3591836"/>
                <a:ext cx="4575248" cy="717637"/>
                <a:chOff x="1681275" y="674511"/>
                <a:chExt cx="4253275" cy="544489"/>
              </a:xfrm>
            </p:grpSpPr>
            <p:sp>
              <p:nvSpPr>
                <p:cNvPr id="2753" name="Google Shape;2753;p51"/>
                <p:cNvSpPr/>
                <p:nvPr/>
              </p:nvSpPr>
              <p:spPr>
                <a:xfrm>
                  <a:off x="1718400" y="674511"/>
                  <a:ext cx="4072300" cy="41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892" h="16621" extrusionOk="0">
                      <a:moveTo>
                        <a:pt x="145127" y="1055"/>
                      </a:moveTo>
                      <a:cubicBezTo>
                        <a:pt x="145303" y="1055"/>
                        <a:pt x="145480" y="1111"/>
                        <a:pt x="145650" y="1179"/>
                      </a:cubicBezTo>
                      <a:cubicBezTo>
                        <a:pt x="145336" y="1179"/>
                        <a:pt x="145002" y="1200"/>
                        <a:pt x="144688" y="1200"/>
                      </a:cubicBezTo>
                      <a:cubicBezTo>
                        <a:pt x="144831" y="1095"/>
                        <a:pt x="144979" y="1055"/>
                        <a:pt x="145127" y="1055"/>
                      </a:cubicBezTo>
                      <a:close/>
                      <a:moveTo>
                        <a:pt x="151556" y="1092"/>
                      </a:moveTo>
                      <a:cubicBezTo>
                        <a:pt x="151626" y="1092"/>
                        <a:pt x="151676" y="1161"/>
                        <a:pt x="151676" y="1179"/>
                      </a:cubicBezTo>
                      <a:cubicBezTo>
                        <a:pt x="151676" y="1200"/>
                        <a:pt x="151613" y="1242"/>
                        <a:pt x="151572" y="1242"/>
                      </a:cubicBezTo>
                      <a:cubicBezTo>
                        <a:pt x="151509" y="1242"/>
                        <a:pt x="151321" y="1200"/>
                        <a:pt x="151300" y="1179"/>
                      </a:cubicBezTo>
                      <a:cubicBezTo>
                        <a:pt x="151300" y="1158"/>
                        <a:pt x="151488" y="1117"/>
                        <a:pt x="151530" y="1096"/>
                      </a:cubicBezTo>
                      <a:cubicBezTo>
                        <a:pt x="151539" y="1093"/>
                        <a:pt x="151548" y="1092"/>
                        <a:pt x="151556" y="1092"/>
                      </a:cubicBezTo>
                      <a:close/>
                      <a:moveTo>
                        <a:pt x="153915" y="1200"/>
                      </a:moveTo>
                      <a:cubicBezTo>
                        <a:pt x="153915" y="1200"/>
                        <a:pt x="153936" y="1305"/>
                        <a:pt x="153936" y="1347"/>
                      </a:cubicBezTo>
                      <a:cubicBezTo>
                        <a:pt x="153936" y="1368"/>
                        <a:pt x="153894" y="1389"/>
                        <a:pt x="153894" y="1389"/>
                      </a:cubicBezTo>
                      <a:cubicBezTo>
                        <a:pt x="153873" y="1389"/>
                        <a:pt x="153873" y="1368"/>
                        <a:pt x="153873" y="1347"/>
                      </a:cubicBezTo>
                      <a:cubicBezTo>
                        <a:pt x="153873" y="1305"/>
                        <a:pt x="153894" y="1242"/>
                        <a:pt x="153915" y="1200"/>
                      </a:cubicBezTo>
                      <a:close/>
                      <a:moveTo>
                        <a:pt x="139603" y="1389"/>
                      </a:moveTo>
                      <a:cubicBezTo>
                        <a:pt x="139666" y="1389"/>
                        <a:pt x="139687" y="1451"/>
                        <a:pt x="139687" y="1451"/>
                      </a:cubicBezTo>
                      <a:cubicBezTo>
                        <a:pt x="139687" y="1472"/>
                        <a:pt x="139645" y="1472"/>
                        <a:pt x="139603" y="1472"/>
                      </a:cubicBezTo>
                      <a:cubicBezTo>
                        <a:pt x="139561" y="1472"/>
                        <a:pt x="139478" y="1451"/>
                        <a:pt x="139478" y="1409"/>
                      </a:cubicBezTo>
                      <a:cubicBezTo>
                        <a:pt x="139478" y="1389"/>
                        <a:pt x="139582" y="1389"/>
                        <a:pt x="139603" y="1389"/>
                      </a:cubicBezTo>
                      <a:close/>
                      <a:moveTo>
                        <a:pt x="154564" y="1409"/>
                      </a:moveTo>
                      <a:cubicBezTo>
                        <a:pt x="154626" y="1409"/>
                        <a:pt x="154815" y="1472"/>
                        <a:pt x="154815" y="1472"/>
                      </a:cubicBezTo>
                      <a:cubicBezTo>
                        <a:pt x="154815" y="1472"/>
                        <a:pt x="154647" y="1514"/>
                        <a:pt x="154606" y="1556"/>
                      </a:cubicBezTo>
                      <a:cubicBezTo>
                        <a:pt x="154599" y="1558"/>
                        <a:pt x="154592" y="1559"/>
                        <a:pt x="154584" y="1559"/>
                      </a:cubicBezTo>
                      <a:cubicBezTo>
                        <a:pt x="154525" y="1559"/>
                        <a:pt x="154459" y="1491"/>
                        <a:pt x="154459" y="1472"/>
                      </a:cubicBezTo>
                      <a:cubicBezTo>
                        <a:pt x="154459" y="1451"/>
                        <a:pt x="154522" y="1409"/>
                        <a:pt x="154564" y="1409"/>
                      </a:cubicBezTo>
                      <a:close/>
                      <a:moveTo>
                        <a:pt x="155401" y="1598"/>
                      </a:moveTo>
                      <a:cubicBezTo>
                        <a:pt x="155463" y="1598"/>
                        <a:pt x="155673" y="1661"/>
                        <a:pt x="155694" y="1661"/>
                      </a:cubicBezTo>
                      <a:cubicBezTo>
                        <a:pt x="155694" y="1661"/>
                        <a:pt x="155484" y="1681"/>
                        <a:pt x="155401" y="1681"/>
                      </a:cubicBezTo>
                      <a:cubicBezTo>
                        <a:pt x="155338" y="1681"/>
                        <a:pt x="155275" y="1640"/>
                        <a:pt x="155275" y="1619"/>
                      </a:cubicBezTo>
                      <a:cubicBezTo>
                        <a:pt x="155275" y="1619"/>
                        <a:pt x="155338" y="1598"/>
                        <a:pt x="155401" y="1598"/>
                      </a:cubicBezTo>
                      <a:close/>
                      <a:moveTo>
                        <a:pt x="156171" y="1754"/>
                      </a:moveTo>
                      <a:cubicBezTo>
                        <a:pt x="156225" y="1754"/>
                        <a:pt x="156279" y="1811"/>
                        <a:pt x="156279" y="1828"/>
                      </a:cubicBezTo>
                      <a:cubicBezTo>
                        <a:pt x="156279" y="1870"/>
                        <a:pt x="156217" y="1891"/>
                        <a:pt x="156175" y="1891"/>
                      </a:cubicBezTo>
                      <a:cubicBezTo>
                        <a:pt x="156091" y="1891"/>
                        <a:pt x="155903" y="1870"/>
                        <a:pt x="155924" y="1828"/>
                      </a:cubicBezTo>
                      <a:cubicBezTo>
                        <a:pt x="155924" y="1828"/>
                        <a:pt x="156091" y="1786"/>
                        <a:pt x="156133" y="1765"/>
                      </a:cubicBezTo>
                      <a:cubicBezTo>
                        <a:pt x="156145" y="1757"/>
                        <a:pt x="156158" y="1754"/>
                        <a:pt x="156171" y="1754"/>
                      </a:cubicBezTo>
                      <a:close/>
                      <a:moveTo>
                        <a:pt x="136109" y="1828"/>
                      </a:moveTo>
                      <a:cubicBezTo>
                        <a:pt x="136151" y="1828"/>
                        <a:pt x="136339" y="1870"/>
                        <a:pt x="136339" y="1891"/>
                      </a:cubicBezTo>
                      <a:cubicBezTo>
                        <a:pt x="136339" y="1891"/>
                        <a:pt x="136193" y="1933"/>
                        <a:pt x="136130" y="1974"/>
                      </a:cubicBezTo>
                      <a:cubicBezTo>
                        <a:pt x="136125" y="1977"/>
                        <a:pt x="136120" y="1978"/>
                        <a:pt x="136115" y="1978"/>
                      </a:cubicBezTo>
                      <a:cubicBezTo>
                        <a:pt x="136071" y="1978"/>
                        <a:pt x="136004" y="1909"/>
                        <a:pt x="136004" y="1891"/>
                      </a:cubicBezTo>
                      <a:cubicBezTo>
                        <a:pt x="136004" y="1870"/>
                        <a:pt x="136046" y="1828"/>
                        <a:pt x="136109" y="1828"/>
                      </a:cubicBezTo>
                      <a:close/>
                      <a:moveTo>
                        <a:pt x="142533" y="1870"/>
                      </a:moveTo>
                      <a:cubicBezTo>
                        <a:pt x="142595" y="1870"/>
                        <a:pt x="142784" y="1912"/>
                        <a:pt x="142784" y="1912"/>
                      </a:cubicBezTo>
                      <a:cubicBezTo>
                        <a:pt x="142784" y="1912"/>
                        <a:pt x="142616" y="1974"/>
                        <a:pt x="142574" y="1995"/>
                      </a:cubicBezTo>
                      <a:cubicBezTo>
                        <a:pt x="142568" y="1998"/>
                        <a:pt x="142560" y="1999"/>
                        <a:pt x="142553" y="1999"/>
                      </a:cubicBezTo>
                      <a:cubicBezTo>
                        <a:pt x="142494" y="1999"/>
                        <a:pt x="142428" y="1930"/>
                        <a:pt x="142428" y="1912"/>
                      </a:cubicBezTo>
                      <a:cubicBezTo>
                        <a:pt x="142428" y="1891"/>
                        <a:pt x="142491" y="1870"/>
                        <a:pt x="142533" y="1870"/>
                      </a:cubicBezTo>
                      <a:close/>
                      <a:moveTo>
                        <a:pt x="141405" y="1892"/>
                      </a:moveTo>
                      <a:cubicBezTo>
                        <a:pt x="141583" y="1892"/>
                        <a:pt x="141765" y="1948"/>
                        <a:pt x="141947" y="2016"/>
                      </a:cubicBezTo>
                      <a:cubicBezTo>
                        <a:pt x="141633" y="2016"/>
                        <a:pt x="141277" y="2016"/>
                        <a:pt x="140963" y="2037"/>
                      </a:cubicBezTo>
                      <a:cubicBezTo>
                        <a:pt x="141107" y="1932"/>
                        <a:pt x="141255" y="1892"/>
                        <a:pt x="141405" y="1892"/>
                      </a:cubicBezTo>
                      <a:close/>
                      <a:moveTo>
                        <a:pt x="145211" y="1661"/>
                      </a:moveTo>
                      <a:lnTo>
                        <a:pt x="145859" y="1891"/>
                      </a:lnTo>
                      <a:lnTo>
                        <a:pt x="146278" y="2079"/>
                      </a:lnTo>
                      <a:cubicBezTo>
                        <a:pt x="146509" y="2054"/>
                        <a:pt x="146652" y="2043"/>
                        <a:pt x="146704" y="2043"/>
                      </a:cubicBezTo>
                      <a:cubicBezTo>
                        <a:pt x="146783" y="2043"/>
                        <a:pt x="146645" y="2070"/>
                        <a:pt x="146278" y="2121"/>
                      </a:cubicBezTo>
                      <a:lnTo>
                        <a:pt x="145190" y="2121"/>
                      </a:lnTo>
                      <a:cubicBezTo>
                        <a:pt x="144583" y="2016"/>
                        <a:pt x="144081" y="1870"/>
                        <a:pt x="144081" y="1828"/>
                      </a:cubicBezTo>
                      <a:cubicBezTo>
                        <a:pt x="144081" y="1807"/>
                        <a:pt x="144583" y="1723"/>
                        <a:pt x="145211" y="1661"/>
                      </a:cubicBezTo>
                      <a:close/>
                      <a:moveTo>
                        <a:pt x="139919" y="1931"/>
                      </a:moveTo>
                      <a:cubicBezTo>
                        <a:pt x="140099" y="1931"/>
                        <a:pt x="140117" y="2164"/>
                        <a:pt x="139939" y="2164"/>
                      </a:cubicBezTo>
                      <a:cubicBezTo>
                        <a:pt x="139932" y="2164"/>
                        <a:pt x="139925" y="2164"/>
                        <a:pt x="139917" y="2163"/>
                      </a:cubicBezTo>
                      <a:cubicBezTo>
                        <a:pt x="139687" y="2142"/>
                        <a:pt x="139499" y="2037"/>
                        <a:pt x="139499" y="2016"/>
                      </a:cubicBezTo>
                      <a:cubicBezTo>
                        <a:pt x="139499" y="1974"/>
                        <a:pt x="139687" y="1933"/>
                        <a:pt x="139896" y="1933"/>
                      </a:cubicBezTo>
                      <a:cubicBezTo>
                        <a:pt x="139904" y="1932"/>
                        <a:pt x="139911" y="1931"/>
                        <a:pt x="139919" y="1931"/>
                      </a:cubicBezTo>
                      <a:close/>
                      <a:moveTo>
                        <a:pt x="43618" y="4749"/>
                      </a:moveTo>
                      <a:cubicBezTo>
                        <a:pt x="45056" y="4749"/>
                        <a:pt x="46054" y="4768"/>
                        <a:pt x="46054" y="4799"/>
                      </a:cubicBezTo>
                      <a:cubicBezTo>
                        <a:pt x="46054" y="4820"/>
                        <a:pt x="44171" y="4862"/>
                        <a:pt x="41890" y="4925"/>
                      </a:cubicBezTo>
                      <a:lnTo>
                        <a:pt x="29922" y="5218"/>
                      </a:lnTo>
                      <a:cubicBezTo>
                        <a:pt x="28771" y="5239"/>
                        <a:pt x="27730" y="5249"/>
                        <a:pt x="26977" y="5249"/>
                      </a:cubicBezTo>
                      <a:cubicBezTo>
                        <a:pt x="26223" y="5249"/>
                        <a:pt x="25758" y="5239"/>
                        <a:pt x="25758" y="5218"/>
                      </a:cubicBezTo>
                      <a:lnTo>
                        <a:pt x="25758" y="5176"/>
                      </a:lnTo>
                      <a:lnTo>
                        <a:pt x="25779" y="5155"/>
                      </a:lnTo>
                      <a:cubicBezTo>
                        <a:pt x="25821" y="5134"/>
                        <a:pt x="27725" y="5071"/>
                        <a:pt x="30005" y="5029"/>
                      </a:cubicBezTo>
                      <a:lnTo>
                        <a:pt x="41890" y="4757"/>
                      </a:lnTo>
                      <a:cubicBezTo>
                        <a:pt x="42507" y="4752"/>
                        <a:pt x="43092" y="4749"/>
                        <a:pt x="43618" y="4749"/>
                      </a:cubicBezTo>
                      <a:close/>
                      <a:moveTo>
                        <a:pt x="156279" y="5699"/>
                      </a:moveTo>
                      <a:cubicBezTo>
                        <a:pt x="156300" y="5699"/>
                        <a:pt x="156405" y="5741"/>
                        <a:pt x="156405" y="5762"/>
                      </a:cubicBezTo>
                      <a:cubicBezTo>
                        <a:pt x="156405" y="5783"/>
                        <a:pt x="156300" y="5783"/>
                        <a:pt x="156279" y="5783"/>
                      </a:cubicBezTo>
                      <a:cubicBezTo>
                        <a:pt x="156217" y="5783"/>
                        <a:pt x="156196" y="5741"/>
                        <a:pt x="156196" y="5741"/>
                      </a:cubicBezTo>
                      <a:cubicBezTo>
                        <a:pt x="156196" y="5699"/>
                        <a:pt x="156238" y="5699"/>
                        <a:pt x="156279" y="5699"/>
                      </a:cubicBezTo>
                      <a:close/>
                      <a:moveTo>
                        <a:pt x="4855" y="5783"/>
                      </a:moveTo>
                      <a:cubicBezTo>
                        <a:pt x="5002" y="5783"/>
                        <a:pt x="5378" y="5803"/>
                        <a:pt x="5378" y="5845"/>
                      </a:cubicBezTo>
                      <a:cubicBezTo>
                        <a:pt x="5378" y="5866"/>
                        <a:pt x="5023" y="5908"/>
                        <a:pt x="4897" y="5908"/>
                      </a:cubicBezTo>
                      <a:cubicBezTo>
                        <a:pt x="4868" y="5916"/>
                        <a:pt x="4841" y="5920"/>
                        <a:pt x="4814" y="5920"/>
                      </a:cubicBezTo>
                      <a:cubicBezTo>
                        <a:pt x="4706" y="5920"/>
                        <a:pt x="4625" y="5862"/>
                        <a:pt x="4625" y="5845"/>
                      </a:cubicBezTo>
                      <a:cubicBezTo>
                        <a:pt x="4604" y="5803"/>
                        <a:pt x="4730" y="5783"/>
                        <a:pt x="4855" y="5783"/>
                      </a:cubicBezTo>
                      <a:close/>
                      <a:moveTo>
                        <a:pt x="153546" y="7035"/>
                      </a:moveTo>
                      <a:cubicBezTo>
                        <a:pt x="153623" y="7035"/>
                        <a:pt x="153706" y="7103"/>
                        <a:pt x="153706" y="7122"/>
                      </a:cubicBezTo>
                      <a:cubicBezTo>
                        <a:pt x="153706" y="7143"/>
                        <a:pt x="153622" y="7163"/>
                        <a:pt x="153517" y="7163"/>
                      </a:cubicBezTo>
                      <a:cubicBezTo>
                        <a:pt x="153413" y="7163"/>
                        <a:pt x="153162" y="7122"/>
                        <a:pt x="153162" y="7122"/>
                      </a:cubicBezTo>
                      <a:cubicBezTo>
                        <a:pt x="153162" y="7122"/>
                        <a:pt x="153413" y="7059"/>
                        <a:pt x="153517" y="7038"/>
                      </a:cubicBezTo>
                      <a:cubicBezTo>
                        <a:pt x="153527" y="7036"/>
                        <a:pt x="153536" y="7035"/>
                        <a:pt x="153546" y="7035"/>
                      </a:cubicBezTo>
                      <a:close/>
                      <a:moveTo>
                        <a:pt x="4813" y="7268"/>
                      </a:moveTo>
                      <a:cubicBezTo>
                        <a:pt x="5127" y="7268"/>
                        <a:pt x="5420" y="7310"/>
                        <a:pt x="5420" y="7331"/>
                      </a:cubicBezTo>
                      <a:cubicBezTo>
                        <a:pt x="5441" y="7352"/>
                        <a:pt x="5148" y="7415"/>
                        <a:pt x="4834" y="7456"/>
                      </a:cubicBezTo>
                      <a:cubicBezTo>
                        <a:pt x="4733" y="7475"/>
                        <a:pt x="4579" y="7483"/>
                        <a:pt x="4414" y="7483"/>
                      </a:cubicBezTo>
                      <a:cubicBezTo>
                        <a:pt x="4036" y="7483"/>
                        <a:pt x="3600" y="7444"/>
                        <a:pt x="3600" y="7415"/>
                      </a:cubicBezTo>
                      <a:cubicBezTo>
                        <a:pt x="3600" y="7352"/>
                        <a:pt x="4500" y="7268"/>
                        <a:pt x="4813" y="7268"/>
                      </a:cubicBezTo>
                      <a:close/>
                      <a:moveTo>
                        <a:pt x="2972" y="7666"/>
                      </a:moveTo>
                      <a:cubicBezTo>
                        <a:pt x="3077" y="7666"/>
                        <a:pt x="3349" y="7728"/>
                        <a:pt x="3349" y="7728"/>
                      </a:cubicBezTo>
                      <a:cubicBezTo>
                        <a:pt x="3349" y="7728"/>
                        <a:pt x="3077" y="7770"/>
                        <a:pt x="2972" y="7791"/>
                      </a:cubicBezTo>
                      <a:cubicBezTo>
                        <a:pt x="2952" y="7799"/>
                        <a:pt x="2933" y="7803"/>
                        <a:pt x="2916" y="7803"/>
                      </a:cubicBezTo>
                      <a:cubicBezTo>
                        <a:pt x="2845" y="7803"/>
                        <a:pt x="2805" y="7745"/>
                        <a:pt x="2805" y="7728"/>
                      </a:cubicBezTo>
                      <a:cubicBezTo>
                        <a:pt x="2805" y="7687"/>
                        <a:pt x="2867" y="7666"/>
                        <a:pt x="2972" y="7666"/>
                      </a:cubicBezTo>
                      <a:close/>
                      <a:moveTo>
                        <a:pt x="3139" y="8461"/>
                      </a:moveTo>
                      <a:cubicBezTo>
                        <a:pt x="3286" y="8461"/>
                        <a:pt x="3432" y="8482"/>
                        <a:pt x="3432" y="8503"/>
                      </a:cubicBezTo>
                      <a:cubicBezTo>
                        <a:pt x="3432" y="8503"/>
                        <a:pt x="3286" y="8524"/>
                        <a:pt x="3139" y="8524"/>
                      </a:cubicBezTo>
                      <a:cubicBezTo>
                        <a:pt x="2972" y="8524"/>
                        <a:pt x="2595" y="8503"/>
                        <a:pt x="2595" y="8503"/>
                      </a:cubicBezTo>
                      <a:cubicBezTo>
                        <a:pt x="2595" y="8482"/>
                        <a:pt x="2972" y="8461"/>
                        <a:pt x="3139" y="8461"/>
                      </a:cubicBezTo>
                      <a:close/>
                      <a:moveTo>
                        <a:pt x="4714" y="8517"/>
                      </a:moveTo>
                      <a:cubicBezTo>
                        <a:pt x="4832" y="8517"/>
                        <a:pt x="4933" y="8530"/>
                        <a:pt x="4960" y="8565"/>
                      </a:cubicBezTo>
                      <a:cubicBezTo>
                        <a:pt x="5014" y="8601"/>
                        <a:pt x="4697" y="8745"/>
                        <a:pt x="4487" y="8745"/>
                      </a:cubicBezTo>
                      <a:cubicBezTo>
                        <a:pt x="4453" y="8745"/>
                        <a:pt x="4421" y="8742"/>
                        <a:pt x="4395" y="8733"/>
                      </a:cubicBezTo>
                      <a:cubicBezTo>
                        <a:pt x="4207" y="8670"/>
                        <a:pt x="4165" y="8607"/>
                        <a:pt x="4290" y="8565"/>
                      </a:cubicBezTo>
                      <a:cubicBezTo>
                        <a:pt x="4363" y="8541"/>
                        <a:pt x="4554" y="8517"/>
                        <a:pt x="4714" y="8517"/>
                      </a:cubicBezTo>
                      <a:close/>
                      <a:moveTo>
                        <a:pt x="157472" y="9005"/>
                      </a:moveTo>
                      <a:cubicBezTo>
                        <a:pt x="157514" y="9005"/>
                        <a:pt x="157556" y="9047"/>
                        <a:pt x="157556" y="9047"/>
                      </a:cubicBezTo>
                      <a:cubicBezTo>
                        <a:pt x="157556" y="9088"/>
                        <a:pt x="157493" y="9088"/>
                        <a:pt x="157472" y="9088"/>
                      </a:cubicBezTo>
                      <a:cubicBezTo>
                        <a:pt x="157466" y="9091"/>
                        <a:pt x="157459" y="9093"/>
                        <a:pt x="157451" y="9093"/>
                      </a:cubicBezTo>
                      <a:cubicBezTo>
                        <a:pt x="157403" y="9093"/>
                        <a:pt x="157329" y="9044"/>
                        <a:pt x="157347" y="9026"/>
                      </a:cubicBezTo>
                      <a:cubicBezTo>
                        <a:pt x="157347" y="9005"/>
                        <a:pt x="157451" y="9005"/>
                        <a:pt x="157472" y="9005"/>
                      </a:cubicBezTo>
                      <a:close/>
                      <a:moveTo>
                        <a:pt x="4109" y="10613"/>
                      </a:moveTo>
                      <a:cubicBezTo>
                        <a:pt x="4186" y="10613"/>
                        <a:pt x="4269" y="10681"/>
                        <a:pt x="4269" y="10700"/>
                      </a:cubicBezTo>
                      <a:cubicBezTo>
                        <a:pt x="4269" y="10720"/>
                        <a:pt x="4186" y="10762"/>
                        <a:pt x="4081" y="10762"/>
                      </a:cubicBezTo>
                      <a:cubicBezTo>
                        <a:pt x="3976" y="10762"/>
                        <a:pt x="3704" y="10720"/>
                        <a:pt x="3704" y="10700"/>
                      </a:cubicBezTo>
                      <a:cubicBezTo>
                        <a:pt x="3704" y="10700"/>
                        <a:pt x="3976" y="10658"/>
                        <a:pt x="4081" y="10616"/>
                      </a:cubicBezTo>
                      <a:cubicBezTo>
                        <a:pt x="4090" y="10614"/>
                        <a:pt x="4100" y="10613"/>
                        <a:pt x="4109" y="10613"/>
                      </a:cubicBezTo>
                      <a:close/>
                      <a:moveTo>
                        <a:pt x="4625" y="10595"/>
                      </a:moveTo>
                      <a:cubicBezTo>
                        <a:pt x="4625" y="10595"/>
                        <a:pt x="4646" y="10700"/>
                        <a:pt x="4646" y="10720"/>
                      </a:cubicBezTo>
                      <a:cubicBezTo>
                        <a:pt x="4646" y="10762"/>
                        <a:pt x="4604" y="10783"/>
                        <a:pt x="4604" y="10783"/>
                      </a:cubicBezTo>
                      <a:cubicBezTo>
                        <a:pt x="4583" y="10783"/>
                        <a:pt x="4583" y="10762"/>
                        <a:pt x="4583" y="10720"/>
                      </a:cubicBezTo>
                      <a:cubicBezTo>
                        <a:pt x="4583" y="10679"/>
                        <a:pt x="4604" y="10595"/>
                        <a:pt x="4625" y="10595"/>
                      </a:cubicBezTo>
                      <a:close/>
                      <a:moveTo>
                        <a:pt x="145969" y="10750"/>
                      </a:moveTo>
                      <a:cubicBezTo>
                        <a:pt x="146125" y="10750"/>
                        <a:pt x="146112" y="10813"/>
                        <a:pt x="146069" y="11013"/>
                      </a:cubicBezTo>
                      <a:cubicBezTo>
                        <a:pt x="145964" y="10972"/>
                        <a:pt x="145839" y="10909"/>
                        <a:pt x="145629" y="10783"/>
                      </a:cubicBezTo>
                      <a:cubicBezTo>
                        <a:pt x="145788" y="10763"/>
                        <a:pt x="145897" y="10750"/>
                        <a:pt x="145969" y="10750"/>
                      </a:cubicBezTo>
                      <a:close/>
                      <a:moveTo>
                        <a:pt x="144701" y="11531"/>
                      </a:moveTo>
                      <a:cubicBezTo>
                        <a:pt x="144793" y="11531"/>
                        <a:pt x="144922" y="11565"/>
                        <a:pt x="144939" y="11599"/>
                      </a:cubicBezTo>
                      <a:cubicBezTo>
                        <a:pt x="144939" y="11599"/>
                        <a:pt x="144730" y="11620"/>
                        <a:pt x="144646" y="11620"/>
                      </a:cubicBezTo>
                      <a:cubicBezTo>
                        <a:pt x="144583" y="11620"/>
                        <a:pt x="144520" y="11578"/>
                        <a:pt x="144520" y="11557"/>
                      </a:cubicBezTo>
                      <a:cubicBezTo>
                        <a:pt x="144520" y="11557"/>
                        <a:pt x="144583" y="11537"/>
                        <a:pt x="144646" y="11537"/>
                      </a:cubicBezTo>
                      <a:cubicBezTo>
                        <a:pt x="144661" y="11533"/>
                        <a:pt x="144680" y="11531"/>
                        <a:pt x="144701" y="11531"/>
                      </a:cubicBezTo>
                      <a:close/>
                      <a:moveTo>
                        <a:pt x="94994" y="12980"/>
                      </a:moveTo>
                      <a:cubicBezTo>
                        <a:pt x="95015" y="12980"/>
                        <a:pt x="95120" y="13001"/>
                        <a:pt x="95120" y="13022"/>
                      </a:cubicBezTo>
                      <a:cubicBezTo>
                        <a:pt x="95120" y="13064"/>
                        <a:pt x="95015" y="13064"/>
                        <a:pt x="94994" y="13064"/>
                      </a:cubicBezTo>
                      <a:cubicBezTo>
                        <a:pt x="94931" y="13064"/>
                        <a:pt x="94910" y="13001"/>
                        <a:pt x="94910" y="13001"/>
                      </a:cubicBezTo>
                      <a:cubicBezTo>
                        <a:pt x="94910" y="12980"/>
                        <a:pt x="94952" y="12980"/>
                        <a:pt x="94994" y="12980"/>
                      </a:cubicBezTo>
                      <a:close/>
                      <a:moveTo>
                        <a:pt x="78611" y="12897"/>
                      </a:moveTo>
                      <a:cubicBezTo>
                        <a:pt x="78611" y="12897"/>
                        <a:pt x="78653" y="13001"/>
                        <a:pt x="78653" y="13022"/>
                      </a:cubicBezTo>
                      <a:cubicBezTo>
                        <a:pt x="78653" y="13064"/>
                        <a:pt x="78590" y="13085"/>
                        <a:pt x="78590" y="13085"/>
                      </a:cubicBezTo>
                      <a:cubicBezTo>
                        <a:pt x="78569" y="13085"/>
                        <a:pt x="78569" y="13064"/>
                        <a:pt x="78569" y="13022"/>
                      </a:cubicBezTo>
                      <a:cubicBezTo>
                        <a:pt x="78569" y="13001"/>
                        <a:pt x="78611" y="12897"/>
                        <a:pt x="78611" y="12897"/>
                      </a:cubicBezTo>
                      <a:close/>
                      <a:moveTo>
                        <a:pt x="91877" y="13064"/>
                      </a:moveTo>
                      <a:cubicBezTo>
                        <a:pt x="91897" y="13064"/>
                        <a:pt x="92002" y="13085"/>
                        <a:pt x="92002" y="13106"/>
                      </a:cubicBezTo>
                      <a:cubicBezTo>
                        <a:pt x="92002" y="13127"/>
                        <a:pt x="91897" y="13127"/>
                        <a:pt x="91877" y="13127"/>
                      </a:cubicBezTo>
                      <a:cubicBezTo>
                        <a:pt x="91835" y="13127"/>
                        <a:pt x="91793" y="13106"/>
                        <a:pt x="91793" y="13085"/>
                      </a:cubicBezTo>
                      <a:cubicBezTo>
                        <a:pt x="91793" y="13064"/>
                        <a:pt x="91856" y="13064"/>
                        <a:pt x="91877" y="13064"/>
                      </a:cubicBezTo>
                      <a:close/>
                      <a:moveTo>
                        <a:pt x="92772" y="12967"/>
                      </a:moveTo>
                      <a:cubicBezTo>
                        <a:pt x="92997" y="12967"/>
                        <a:pt x="93224" y="13092"/>
                        <a:pt x="93425" y="13106"/>
                      </a:cubicBezTo>
                      <a:cubicBezTo>
                        <a:pt x="93111" y="13106"/>
                        <a:pt x="92797" y="13127"/>
                        <a:pt x="92400" y="13127"/>
                      </a:cubicBezTo>
                      <a:cubicBezTo>
                        <a:pt x="92520" y="13007"/>
                        <a:pt x="92645" y="12967"/>
                        <a:pt x="92772" y="12967"/>
                      </a:cubicBezTo>
                      <a:close/>
                      <a:moveTo>
                        <a:pt x="90893" y="13001"/>
                      </a:moveTo>
                      <a:cubicBezTo>
                        <a:pt x="90893" y="13001"/>
                        <a:pt x="90914" y="13106"/>
                        <a:pt x="90914" y="13127"/>
                      </a:cubicBezTo>
                      <a:cubicBezTo>
                        <a:pt x="90914" y="13148"/>
                        <a:pt x="90851" y="13189"/>
                        <a:pt x="90851" y="13189"/>
                      </a:cubicBezTo>
                      <a:cubicBezTo>
                        <a:pt x="90830" y="13189"/>
                        <a:pt x="90830" y="13148"/>
                        <a:pt x="90830" y="13127"/>
                      </a:cubicBezTo>
                      <a:cubicBezTo>
                        <a:pt x="90830" y="13106"/>
                        <a:pt x="90851" y="13001"/>
                        <a:pt x="90893" y="13001"/>
                      </a:cubicBezTo>
                      <a:close/>
                      <a:moveTo>
                        <a:pt x="141649" y="13053"/>
                      </a:moveTo>
                      <a:cubicBezTo>
                        <a:pt x="141983" y="13053"/>
                        <a:pt x="142313" y="13095"/>
                        <a:pt x="142637" y="13148"/>
                      </a:cubicBezTo>
                      <a:cubicBezTo>
                        <a:pt x="141989" y="13189"/>
                        <a:pt x="141319" y="13189"/>
                        <a:pt x="140629" y="13210"/>
                      </a:cubicBezTo>
                      <a:cubicBezTo>
                        <a:pt x="140974" y="13095"/>
                        <a:pt x="141314" y="13053"/>
                        <a:pt x="141649" y="13053"/>
                      </a:cubicBezTo>
                      <a:close/>
                      <a:moveTo>
                        <a:pt x="86489" y="13098"/>
                      </a:moveTo>
                      <a:cubicBezTo>
                        <a:pt x="87139" y="13098"/>
                        <a:pt x="87827" y="13133"/>
                        <a:pt x="88445" y="13210"/>
                      </a:cubicBezTo>
                      <a:cubicBezTo>
                        <a:pt x="87085" y="13231"/>
                        <a:pt x="85725" y="13273"/>
                        <a:pt x="84239" y="13294"/>
                      </a:cubicBezTo>
                      <a:cubicBezTo>
                        <a:pt x="84696" y="13171"/>
                        <a:pt x="85553" y="13098"/>
                        <a:pt x="86489" y="13098"/>
                      </a:cubicBezTo>
                      <a:close/>
                      <a:moveTo>
                        <a:pt x="81080" y="13273"/>
                      </a:moveTo>
                      <a:cubicBezTo>
                        <a:pt x="81226" y="13273"/>
                        <a:pt x="81603" y="13294"/>
                        <a:pt x="81603" y="13315"/>
                      </a:cubicBezTo>
                      <a:cubicBezTo>
                        <a:pt x="81603" y="13336"/>
                        <a:pt x="81226" y="13399"/>
                        <a:pt x="81101" y="13399"/>
                      </a:cubicBezTo>
                      <a:cubicBezTo>
                        <a:pt x="81087" y="13401"/>
                        <a:pt x="81073" y="13402"/>
                        <a:pt x="81060" y="13402"/>
                      </a:cubicBezTo>
                      <a:cubicBezTo>
                        <a:pt x="80949" y="13402"/>
                        <a:pt x="80850" y="13334"/>
                        <a:pt x="80850" y="13315"/>
                      </a:cubicBezTo>
                      <a:cubicBezTo>
                        <a:pt x="80808" y="13294"/>
                        <a:pt x="80954" y="13273"/>
                        <a:pt x="81080" y="13273"/>
                      </a:cubicBezTo>
                      <a:close/>
                      <a:moveTo>
                        <a:pt x="83732" y="13175"/>
                      </a:moveTo>
                      <a:cubicBezTo>
                        <a:pt x="83936" y="13175"/>
                        <a:pt x="84093" y="13215"/>
                        <a:pt x="84093" y="13231"/>
                      </a:cubicBezTo>
                      <a:cubicBezTo>
                        <a:pt x="84093" y="13273"/>
                        <a:pt x="83905" y="13315"/>
                        <a:pt x="83674" y="13378"/>
                      </a:cubicBezTo>
                      <a:cubicBezTo>
                        <a:pt x="83471" y="13395"/>
                        <a:pt x="82926" y="13425"/>
                        <a:pt x="82692" y="13425"/>
                      </a:cubicBezTo>
                      <a:cubicBezTo>
                        <a:pt x="82636" y="13425"/>
                        <a:pt x="82598" y="13424"/>
                        <a:pt x="82586" y="13420"/>
                      </a:cubicBezTo>
                      <a:cubicBezTo>
                        <a:pt x="82545" y="13378"/>
                        <a:pt x="82482" y="13294"/>
                        <a:pt x="82482" y="13294"/>
                      </a:cubicBezTo>
                      <a:cubicBezTo>
                        <a:pt x="82482" y="13273"/>
                        <a:pt x="83256" y="13210"/>
                        <a:pt x="83528" y="13189"/>
                      </a:cubicBezTo>
                      <a:cubicBezTo>
                        <a:pt x="83598" y="13179"/>
                        <a:pt x="83668" y="13175"/>
                        <a:pt x="83732" y="13175"/>
                      </a:cubicBezTo>
                      <a:close/>
                      <a:moveTo>
                        <a:pt x="76147" y="13573"/>
                      </a:moveTo>
                      <a:cubicBezTo>
                        <a:pt x="76279" y="13573"/>
                        <a:pt x="76456" y="13608"/>
                        <a:pt x="76456" y="13608"/>
                      </a:cubicBezTo>
                      <a:cubicBezTo>
                        <a:pt x="76456" y="13629"/>
                        <a:pt x="76121" y="13650"/>
                        <a:pt x="76037" y="13650"/>
                      </a:cubicBezTo>
                      <a:cubicBezTo>
                        <a:pt x="75912" y="13650"/>
                        <a:pt x="75828" y="13629"/>
                        <a:pt x="75828" y="13608"/>
                      </a:cubicBezTo>
                      <a:cubicBezTo>
                        <a:pt x="75828" y="13608"/>
                        <a:pt x="75933" y="13587"/>
                        <a:pt x="76037" y="13587"/>
                      </a:cubicBezTo>
                      <a:cubicBezTo>
                        <a:pt x="76064" y="13577"/>
                        <a:pt x="76103" y="13573"/>
                        <a:pt x="76147" y="13573"/>
                      </a:cubicBezTo>
                      <a:close/>
                      <a:moveTo>
                        <a:pt x="84774" y="13833"/>
                      </a:moveTo>
                      <a:cubicBezTo>
                        <a:pt x="84797" y="13833"/>
                        <a:pt x="84814" y="13835"/>
                        <a:pt x="84825" y="13838"/>
                      </a:cubicBezTo>
                      <a:cubicBezTo>
                        <a:pt x="84835" y="13853"/>
                        <a:pt x="84638" y="13877"/>
                        <a:pt x="84312" y="13904"/>
                      </a:cubicBezTo>
                      <a:lnTo>
                        <a:pt x="84312" y="13904"/>
                      </a:lnTo>
                      <a:cubicBezTo>
                        <a:pt x="84510" y="13859"/>
                        <a:pt x="84684" y="13833"/>
                        <a:pt x="84774" y="13833"/>
                      </a:cubicBezTo>
                      <a:close/>
                      <a:moveTo>
                        <a:pt x="86520" y="13650"/>
                      </a:moveTo>
                      <a:cubicBezTo>
                        <a:pt x="86667" y="13650"/>
                        <a:pt x="86813" y="13671"/>
                        <a:pt x="86813" y="13713"/>
                      </a:cubicBezTo>
                      <a:cubicBezTo>
                        <a:pt x="86813" y="13733"/>
                        <a:pt x="86562" y="13859"/>
                        <a:pt x="86457" y="13922"/>
                      </a:cubicBezTo>
                      <a:cubicBezTo>
                        <a:pt x="86405" y="13943"/>
                        <a:pt x="86353" y="13953"/>
                        <a:pt x="86311" y="13953"/>
                      </a:cubicBezTo>
                      <a:cubicBezTo>
                        <a:pt x="86269" y="13953"/>
                        <a:pt x="86238" y="13943"/>
                        <a:pt x="86227" y="13922"/>
                      </a:cubicBezTo>
                      <a:cubicBezTo>
                        <a:pt x="86206" y="13901"/>
                        <a:pt x="86395" y="13671"/>
                        <a:pt x="86520" y="13650"/>
                      </a:cubicBezTo>
                      <a:close/>
                      <a:moveTo>
                        <a:pt x="69073" y="13375"/>
                      </a:moveTo>
                      <a:cubicBezTo>
                        <a:pt x="69484" y="13375"/>
                        <a:pt x="69822" y="13388"/>
                        <a:pt x="69970" y="13420"/>
                      </a:cubicBezTo>
                      <a:cubicBezTo>
                        <a:pt x="70430" y="13503"/>
                        <a:pt x="70137" y="13754"/>
                        <a:pt x="69886" y="13838"/>
                      </a:cubicBezTo>
                      <a:cubicBezTo>
                        <a:pt x="69759" y="13877"/>
                        <a:pt x="69637" y="13893"/>
                        <a:pt x="69537" y="13893"/>
                      </a:cubicBezTo>
                      <a:cubicBezTo>
                        <a:pt x="69421" y="13893"/>
                        <a:pt x="69334" y="13872"/>
                        <a:pt x="69300" y="13838"/>
                      </a:cubicBezTo>
                      <a:cubicBezTo>
                        <a:pt x="69287" y="13818"/>
                        <a:pt x="68893" y="13811"/>
                        <a:pt x="68317" y="13811"/>
                      </a:cubicBezTo>
                      <a:cubicBezTo>
                        <a:pt x="67077" y="13811"/>
                        <a:pt x="64991" y="13845"/>
                        <a:pt x="64048" y="13859"/>
                      </a:cubicBezTo>
                      <a:cubicBezTo>
                        <a:pt x="62667" y="13880"/>
                        <a:pt x="61454" y="13943"/>
                        <a:pt x="61433" y="13964"/>
                      </a:cubicBezTo>
                      <a:cubicBezTo>
                        <a:pt x="61430" y="13966"/>
                        <a:pt x="61415" y="13968"/>
                        <a:pt x="61390" y="13968"/>
                      </a:cubicBezTo>
                      <a:cubicBezTo>
                        <a:pt x="61228" y="13968"/>
                        <a:pt x="60658" y="13913"/>
                        <a:pt x="60386" y="13859"/>
                      </a:cubicBezTo>
                      <a:cubicBezTo>
                        <a:pt x="60094" y="13817"/>
                        <a:pt x="60386" y="13775"/>
                        <a:pt x="61077" y="13775"/>
                      </a:cubicBezTo>
                      <a:lnTo>
                        <a:pt x="61516" y="13629"/>
                      </a:lnTo>
                      <a:lnTo>
                        <a:pt x="61977" y="13461"/>
                      </a:lnTo>
                      <a:cubicBezTo>
                        <a:pt x="62188" y="13498"/>
                        <a:pt x="62463" y="13515"/>
                        <a:pt x="62750" y="13515"/>
                      </a:cubicBezTo>
                      <a:cubicBezTo>
                        <a:pt x="63117" y="13515"/>
                        <a:pt x="63503" y="13488"/>
                        <a:pt x="63797" y="13441"/>
                      </a:cubicBezTo>
                      <a:lnTo>
                        <a:pt x="64278" y="13420"/>
                      </a:lnTo>
                      <a:lnTo>
                        <a:pt x="64739" y="13399"/>
                      </a:lnTo>
                      <a:cubicBezTo>
                        <a:pt x="65067" y="13470"/>
                        <a:pt x="65553" y="13503"/>
                        <a:pt x="65981" y="13503"/>
                      </a:cubicBezTo>
                      <a:cubicBezTo>
                        <a:pt x="66179" y="13503"/>
                        <a:pt x="66365" y="13496"/>
                        <a:pt x="66517" y="13482"/>
                      </a:cubicBezTo>
                      <a:cubicBezTo>
                        <a:pt x="66836" y="13439"/>
                        <a:pt x="68143" y="13375"/>
                        <a:pt x="69073" y="13375"/>
                      </a:cubicBezTo>
                      <a:close/>
                      <a:moveTo>
                        <a:pt x="94081" y="13916"/>
                      </a:moveTo>
                      <a:cubicBezTo>
                        <a:pt x="94258" y="13916"/>
                        <a:pt x="94488" y="13947"/>
                        <a:pt x="94471" y="13964"/>
                      </a:cubicBezTo>
                      <a:cubicBezTo>
                        <a:pt x="94471" y="14006"/>
                        <a:pt x="94094" y="14026"/>
                        <a:pt x="93969" y="14047"/>
                      </a:cubicBezTo>
                      <a:cubicBezTo>
                        <a:pt x="93955" y="14050"/>
                        <a:pt x="93941" y="14051"/>
                        <a:pt x="93928" y="14051"/>
                      </a:cubicBezTo>
                      <a:cubicBezTo>
                        <a:pt x="93817" y="14051"/>
                        <a:pt x="93718" y="13982"/>
                        <a:pt x="93718" y="13964"/>
                      </a:cubicBezTo>
                      <a:cubicBezTo>
                        <a:pt x="93718" y="13943"/>
                        <a:pt x="93843" y="13922"/>
                        <a:pt x="93969" y="13922"/>
                      </a:cubicBezTo>
                      <a:cubicBezTo>
                        <a:pt x="94001" y="13918"/>
                        <a:pt x="94040" y="13916"/>
                        <a:pt x="94081" y="13916"/>
                      </a:cubicBezTo>
                      <a:close/>
                      <a:moveTo>
                        <a:pt x="80703" y="14089"/>
                      </a:moveTo>
                      <a:cubicBezTo>
                        <a:pt x="80655" y="14102"/>
                        <a:pt x="80600" y="14114"/>
                        <a:pt x="80538" y="14126"/>
                      </a:cubicBezTo>
                      <a:lnTo>
                        <a:pt x="80538" y="14126"/>
                      </a:lnTo>
                      <a:cubicBezTo>
                        <a:pt x="80624" y="14123"/>
                        <a:pt x="80714" y="14119"/>
                        <a:pt x="80805" y="14115"/>
                      </a:cubicBezTo>
                      <a:lnTo>
                        <a:pt x="80805" y="14115"/>
                      </a:lnTo>
                      <a:lnTo>
                        <a:pt x="80703" y="14089"/>
                      </a:lnTo>
                      <a:close/>
                      <a:moveTo>
                        <a:pt x="11614" y="14006"/>
                      </a:moveTo>
                      <a:lnTo>
                        <a:pt x="11614" y="14006"/>
                      </a:lnTo>
                      <a:cubicBezTo>
                        <a:pt x="11470" y="14111"/>
                        <a:pt x="11322" y="14150"/>
                        <a:pt x="11174" y="14150"/>
                      </a:cubicBezTo>
                      <a:cubicBezTo>
                        <a:pt x="10998" y="14150"/>
                        <a:pt x="10821" y="14095"/>
                        <a:pt x="10651" y="14026"/>
                      </a:cubicBezTo>
                      <a:cubicBezTo>
                        <a:pt x="10986" y="14026"/>
                        <a:pt x="11300" y="14026"/>
                        <a:pt x="11614" y="14006"/>
                      </a:cubicBezTo>
                      <a:close/>
                      <a:moveTo>
                        <a:pt x="37021" y="14060"/>
                      </a:moveTo>
                      <a:cubicBezTo>
                        <a:pt x="37344" y="14060"/>
                        <a:pt x="37580" y="14079"/>
                        <a:pt x="37580" y="14110"/>
                      </a:cubicBezTo>
                      <a:cubicBezTo>
                        <a:pt x="37580" y="14131"/>
                        <a:pt x="37161" y="14152"/>
                        <a:pt x="36638" y="14152"/>
                      </a:cubicBezTo>
                      <a:cubicBezTo>
                        <a:pt x="36115" y="14152"/>
                        <a:pt x="34755" y="14131"/>
                        <a:pt x="34755" y="14131"/>
                      </a:cubicBezTo>
                      <a:cubicBezTo>
                        <a:pt x="34755" y="14131"/>
                        <a:pt x="36115" y="14068"/>
                        <a:pt x="36638" y="14068"/>
                      </a:cubicBezTo>
                      <a:cubicBezTo>
                        <a:pt x="36773" y="14063"/>
                        <a:pt x="36903" y="14060"/>
                        <a:pt x="37021" y="14060"/>
                      </a:cubicBezTo>
                      <a:close/>
                      <a:moveTo>
                        <a:pt x="74876" y="14072"/>
                      </a:moveTo>
                      <a:cubicBezTo>
                        <a:pt x="75035" y="14072"/>
                        <a:pt x="75181" y="14084"/>
                        <a:pt x="75242" y="14110"/>
                      </a:cubicBezTo>
                      <a:cubicBezTo>
                        <a:pt x="75410" y="14152"/>
                        <a:pt x="74803" y="14236"/>
                        <a:pt x="74531" y="14236"/>
                      </a:cubicBezTo>
                      <a:cubicBezTo>
                        <a:pt x="74301" y="14236"/>
                        <a:pt x="74196" y="14215"/>
                        <a:pt x="74322" y="14131"/>
                      </a:cubicBezTo>
                      <a:cubicBezTo>
                        <a:pt x="74407" y="14095"/>
                        <a:pt x="74654" y="14072"/>
                        <a:pt x="74876" y="14072"/>
                      </a:cubicBezTo>
                      <a:close/>
                      <a:moveTo>
                        <a:pt x="143286" y="13754"/>
                      </a:moveTo>
                      <a:lnTo>
                        <a:pt x="143370" y="13796"/>
                      </a:lnTo>
                      <a:lnTo>
                        <a:pt x="143767" y="13838"/>
                      </a:lnTo>
                      <a:cubicBezTo>
                        <a:pt x="144206" y="13922"/>
                        <a:pt x="144583" y="14089"/>
                        <a:pt x="144583" y="14173"/>
                      </a:cubicBezTo>
                      <a:cubicBezTo>
                        <a:pt x="144583" y="14208"/>
                        <a:pt x="144547" y="14225"/>
                        <a:pt x="144483" y="14225"/>
                      </a:cubicBezTo>
                      <a:cubicBezTo>
                        <a:pt x="144394" y="14225"/>
                        <a:pt x="144252" y="14192"/>
                        <a:pt x="144081" y="14131"/>
                      </a:cubicBezTo>
                      <a:lnTo>
                        <a:pt x="143642" y="14131"/>
                      </a:lnTo>
                      <a:cubicBezTo>
                        <a:pt x="143467" y="14218"/>
                        <a:pt x="143278" y="14262"/>
                        <a:pt x="143196" y="14262"/>
                      </a:cubicBezTo>
                      <a:cubicBezTo>
                        <a:pt x="143179" y="14262"/>
                        <a:pt x="143167" y="14260"/>
                        <a:pt x="143160" y="14257"/>
                      </a:cubicBezTo>
                      <a:cubicBezTo>
                        <a:pt x="143139" y="14236"/>
                        <a:pt x="143160" y="14173"/>
                        <a:pt x="143202" y="14152"/>
                      </a:cubicBezTo>
                      <a:cubicBezTo>
                        <a:pt x="143244" y="14131"/>
                        <a:pt x="143223" y="13922"/>
                        <a:pt x="143160" y="13922"/>
                      </a:cubicBezTo>
                      <a:cubicBezTo>
                        <a:pt x="143139" y="13859"/>
                        <a:pt x="143181" y="13817"/>
                        <a:pt x="143286" y="13754"/>
                      </a:cubicBezTo>
                      <a:close/>
                      <a:moveTo>
                        <a:pt x="142553" y="14149"/>
                      </a:moveTo>
                      <a:cubicBezTo>
                        <a:pt x="142608" y="14149"/>
                        <a:pt x="142658" y="14217"/>
                        <a:pt x="142658" y="14236"/>
                      </a:cubicBezTo>
                      <a:cubicBezTo>
                        <a:pt x="142658" y="14257"/>
                        <a:pt x="142616" y="14278"/>
                        <a:pt x="142554" y="14278"/>
                      </a:cubicBezTo>
                      <a:cubicBezTo>
                        <a:pt x="142512" y="14278"/>
                        <a:pt x="142323" y="14257"/>
                        <a:pt x="142323" y="14236"/>
                      </a:cubicBezTo>
                      <a:cubicBezTo>
                        <a:pt x="142323" y="14236"/>
                        <a:pt x="142491" y="14173"/>
                        <a:pt x="142533" y="14152"/>
                      </a:cubicBezTo>
                      <a:cubicBezTo>
                        <a:pt x="142539" y="14150"/>
                        <a:pt x="142546" y="14149"/>
                        <a:pt x="142553" y="14149"/>
                      </a:cubicBezTo>
                      <a:close/>
                      <a:moveTo>
                        <a:pt x="28724" y="14088"/>
                      </a:moveTo>
                      <a:cubicBezTo>
                        <a:pt x="28973" y="14088"/>
                        <a:pt x="29656" y="14216"/>
                        <a:pt x="30195" y="14282"/>
                      </a:cubicBezTo>
                      <a:lnTo>
                        <a:pt x="30195" y="14282"/>
                      </a:lnTo>
                      <a:cubicBezTo>
                        <a:pt x="29836" y="14300"/>
                        <a:pt x="29247" y="14309"/>
                        <a:pt x="28729" y="14309"/>
                      </a:cubicBezTo>
                      <a:cubicBezTo>
                        <a:pt x="28169" y="14309"/>
                        <a:pt x="27693" y="14298"/>
                        <a:pt x="27683" y="14278"/>
                      </a:cubicBezTo>
                      <a:cubicBezTo>
                        <a:pt x="27683" y="14257"/>
                        <a:pt x="28394" y="14152"/>
                        <a:pt x="28687" y="14089"/>
                      </a:cubicBezTo>
                      <a:cubicBezTo>
                        <a:pt x="28698" y="14088"/>
                        <a:pt x="28710" y="14088"/>
                        <a:pt x="28724" y="14088"/>
                      </a:cubicBezTo>
                      <a:close/>
                      <a:moveTo>
                        <a:pt x="70304" y="14236"/>
                      </a:moveTo>
                      <a:cubicBezTo>
                        <a:pt x="70660" y="14236"/>
                        <a:pt x="71602" y="14278"/>
                        <a:pt x="71602" y="14319"/>
                      </a:cubicBezTo>
                      <a:cubicBezTo>
                        <a:pt x="71602" y="14340"/>
                        <a:pt x="70660" y="14382"/>
                        <a:pt x="70304" y="14382"/>
                      </a:cubicBezTo>
                      <a:cubicBezTo>
                        <a:pt x="70231" y="14390"/>
                        <a:pt x="70161" y="14394"/>
                        <a:pt x="70097" y="14394"/>
                      </a:cubicBezTo>
                      <a:cubicBezTo>
                        <a:pt x="69832" y="14394"/>
                        <a:pt x="69656" y="14336"/>
                        <a:pt x="69656" y="14319"/>
                      </a:cubicBezTo>
                      <a:cubicBezTo>
                        <a:pt x="69656" y="14257"/>
                        <a:pt x="69928" y="14236"/>
                        <a:pt x="70304" y="14236"/>
                      </a:cubicBezTo>
                      <a:close/>
                      <a:moveTo>
                        <a:pt x="47050" y="13668"/>
                      </a:moveTo>
                      <a:cubicBezTo>
                        <a:pt x="47530" y="13668"/>
                        <a:pt x="48005" y="13762"/>
                        <a:pt x="48062" y="13838"/>
                      </a:cubicBezTo>
                      <a:cubicBezTo>
                        <a:pt x="48093" y="13868"/>
                        <a:pt x="48829" y="13879"/>
                        <a:pt x="49856" y="13879"/>
                      </a:cubicBezTo>
                      <a:cubicBezTo>
                        <a:pt x="51685" y="13879"/>
                        <a:pt x="54436" y="13844"/>
                        <a:pt x="55762" y="13817"/>
                      </a:cubicBezTo>
                      <a:cubicBezTo>
                        <a:pt x="57076" y="13777"/>
                        <a:pt x="58237" y="13763"/>
                        <a:pt x="58912" y="13763"/>
                      </a:cubicBezTo>
                      <a:cubicBezTo>
                        <a:pt x="59302" y="13763"/>
                        <a:pt x="59529" y="13768"/>
                        <a:pt x="59529" y="13775"/>
                      </a:cubicBezTo>
                      <a:cubicBezTo>
                        <a:pt x="59529" y="13817"/>
                        <a:pt x="59403" y="13859"/>
                        <a:pt x="59215" y="13880"/>
                      </a:cubicBezTo>
                      <a:lnTo>
                        <a:pt x="59047" y="13880"/>
                      </a:lnTo>
                      <a:cubicBezTo>
                        <a:pt x="57625" y="13943"/>
                        <a:pt x="56139" y="13943"/>
                        <a:pt x="54716" y="13985"/>
                      </a:cubicBezTo>
                      <a:lnTo>
                        <a:pt x="54507" y="13985"/>
                      </a:lnTo>
                      <a:cubicBezTo>
                        <a:pt x="54443" y="13999"/>
                        <a:pt x="54368" y="14005"/>
                        <a:pt x="54289" y="14005"/>
                      </a:cubicBezTo>
                      <a:cubicBezTo>
                        <a:pt x="54065" y="14005"/>
                        <a:pt x="53808" y="13961"/>
                        <a:pt x="53662" y="13961"/>
                      </a:cubicBezTo>
                      <a:cubicBezTo>
                        <a:pt x="53641" y="13961"/>
                        <a:pt x="53623" y="13962"/>
                        <a:pt x="53607" y="13964"/>
                      </a:cubicBezTo>
                      <a:cubicBezTo>
                        <a:pt x="53482" y="13985"/>
                        <a:pt x="51473" y="14047"/>
                        <a:pt x="49192" y="14089"/>
                      </a:cubicBezTo>
                      <a:cubicBezTo>
                        <a:pt x="49192" y="14089"/>
                        <a:pt x="47623" y="14152"/>
                        <a:pt x="44757" y="14194"/>
                      </a:cubicBezTo>
                      <a:lnTo>
                        <a:pt x="44275" y="14194"/>
                      </a:lnTo>
                      <a:cubicBezTo>
                        <a:pt x="43752" y="14194"/>
                        <a:pt x="42999" y="14278"/>
                        <a:pt x="42601" y="14340"/>
                      </a:cubicBezTo>
                      <a:lnTo>
                        <a:pt x="42246" y="14068"/>
                      </a:lnTo>
                      <a:cubicBezTo>
                        <a:pt x="42170" y="14021"/>
                        <a:pt x="42044" y="13999"/>
                        <a:pt x="41909" y="13999"/>
                      </a:cubicBezTo>
                      <a:cubicBezTo>
                        <a:pt x="41744" y="13999"/>
                        <a:pt x="41566" y="14032"/>
                        <a:pt x="41451" y="14089"/>
                      </a:cubicBezTo>
                      <a:lnTo>
                        <a:pt x="40739" y="14466"/>
                      </a:lnTo>
                      <a:cubicBezTo>
                        <a:pt x="39944" y="14340"/>
                        <a:pt x="39316" y="14194"/>
                        <a:pt x="39337" y="14173"/>
                      </a:cubicBezTo>
                      <a:cubicBezTo>
                        <a:pt x="39358" y="14152"/>
                        <a:pt x="40802" y="14006"/>
                        <a:pt x="41220" y="13985"/>
                      </a:cubicBezTo>
                      <a:cubicBezTo>
                        <a:pt x="41744" y="13943"/>
                        <a:pt x="43564" y="13838"/>
                        <a:pt x="44087" y="13838"/>
                      </a:cubicBezTo>
                      <a:cubicBezTo>
                        <a:pt x="44652" y="13817"/>
                        <a:pt x="46389" y="13713"/>
                        <a:pt x="46912" y="13671"/>
                      </a:cubicBezTo>
                      <a:cubicBezTo>
                        <a:pt x="46958" y="13669"/>
                        <a:pt x="47004" y="13668"/>
                        <a:pt x="47050" y="13668"/>
                      </a:cubicBezTo>
                      <a:close/>
                      <a:moveTo>
                        <a:pt x="20045" y="14390"/>
                      </a:moveTo>
                      <a:cubicBezTo>
                        <a:pt x="20356" y="14390"/>
                        <a:pt x="20664" y="14433"/>
                        <a:pt x="20966" y="14487"/>
                      </a:cubicBezTo>
                      <a:cubicBezTo>
                        <a:pt x="20381" y="14487"/>
                        <a:pt x="19774" y="14529"/>
                        <a:pt x="19167" y="14529"/>
                      </a:cubicBezTo>
                      <a:cubicBezTo>
                        <a:pt x="19460" y="14427"/>
                        <a:pt x="19754" y="14390"/>
                        <a:pt x="20045" y="14390"/>
                      </a:cubicBezTo>
                      <a:close/>
                      <a:moveTo>
                        <a:pt x="16286" y="14594"/>
                      </a:moveTo>
                      <a:cubicBezTo>
                        <a:pt x="16305" y="14594"/>
                        <a:pt x="16295" y="14604"/>
                        <a:pt x="16253" y="14604"/>
                      </a:cubicBezTo>
                      <a:cubicBezTo>
                        <a:pt x="16247" y="14604"/>
                        <a:pt x="16241" y="14604"/>
                        <a:pt x="16235" y="14603"/>
                      </a:cubicBezTo>
                      <a:lnTo>
                        <a:pt x="16235" y="14603"/>
                      </a:lnTo>
                      <a:cubicBezTo>
                        <a:pt x="16259" y="14597"/>
                        <a:pt x="16276" y="14594"/>
                        <a:pt x="16286" y="14594"/>
                      </a:cubicBezTo>
                      <a:close/>
                      <a:moveTo>
                        <a:pt x="26443" y="14222"/>
                      </a:moveTo>
                      <a:cubicBezTo>
                        <a:pt x="26806" y="14222"/>
                        <a:pt x="27025" y="14271"/>
                        <a:pt x="26992" y="14319"/>
                      </a:cubicBezTo>
                      <a:cubicBezTo>
                        <a:pt x="26930" y="14361"/>
                        <a:pt x="26930" y="14570"/>
                        <a:pt x="26992" y="14654"/>
                      </a:cubicBezTo>
                      <a:cubicBezTo>
                        <a:pt x="27034" y="14696"/>
                        <a:pt x="26679" y="14780"/>
                        <a:pt x="26553" y="14780"/>
                      </a:cubicBezTo>
                      <a:cubicBezTo>
                        <a:pt x="26545" y="14781"/>
                        <a:pt x="26536" y="14781"/>
                        <a:pt x="26526" y="14781"/>
                      </a:cubicBezTo>
                      <a:cubicBezTo>
                        <a:pt x="26376" y="14781"/>
                        <a:pt x="26131" y="14628"/>
                        <a:pt x="26072" y="14550"/>
                      </a:cubicBezTo>
                      <a:cubicBezTo>
                        <a:pt x="26030" y="14466"/>
                        <a:pt x="25046" y="14445"/>
                        <a:pt x="24733" y="14445"/>
                      </a:cubicBezTo>
                      <a:cubicBezTo>
                        <a:pt x="24419" y="14445"/>
                        <a:pt x="24168" y="14403"/>
                        <a:pt x="24147" y="14361"/>
                      </a:cubicBezTo>
                      <a:lnTo>
                        <a:pt x="24147" y="14340"/>
                      </a:lnTo>
                      <a:lnTo>
                        <a:pt x="24168" y="14319"/>
                      </a:lnTo>
                      <a:cubicBezTo>
                        <a:pt x="24189" y="14278"/>
                        <a:pt x="25570" y="14236"/>
                        <a:pt x="26093" y="14236"/>
                      </a:cubicBezTo>
                      <a:cubicBezTo>
                        <a:pt x="26220" y="14226"/>
                        <a:pt x="26338" y="14222"/>
                        <a:pt x="26443" y="14222"/>
                      </a:cubicBezTo>
                      <a:close/>
                      <a:moveTo>
                        <a:pt x="15408" y="14688"/>
                      </a:moveTo>
                      <a:cubicBezTo>
                        <a:pt x="15435" y="14688"/>
                        <a:pt x="15461" y="14691"/>
                        <a:pt x="15484" y="14696"/>
                      </a:cubicBezTo>
                      <a:cubicBezTo>
                        <a:pt x="15505" y="14701"/>
                        <a:pt x="15527" y="14704"/>
                        <a:pt x="15550" y="14707"/>
                      </a:cubicBezTo>
                      <a:lnTo>
                        <a:pt x="15550" y="14707"/>
                      </a:lnTo>
                      <a:cubicBezTo>
                        <a:pt x="15378" y="14756"/>
                        <a:pt x="15221" y="14801"/>
                        <a:pt x="15150" y="14801"/>
                      </a:cubicBezTo>
                      <a:cubicBezTo>
                        <a:pt x="14985" y="14801"/>
                        <a:pt x="15221" y="14688"/>
                        <a:pt x="15408" y="14688"/>
                      </a:cubicBezTo>
                      <a:close/>
                      <a:moveTo>
                        <a:pt x="31114" y="14717"/>
                      </a:moveTo>
                      <a:cubicBezTo>
                        <a:pt x="31198" y="14717"/>
                        <a:pt x="31407" y="14759"/>
                        <a:pt x="31407" y="14780"/>
                      </a:cubicBezTo>
                      <a:cubicBezTo>
                        <a:pt x="31407" y="14780"/>
                        <a:pt x="31198" y="14801"/>
                        <a:pt x="31114" y="14801"/>
                      </a:cubicBezTo>
                      <a:cubicBezTo>
                        <a:pt x="31031" y="14801"/>
                        <a:pt x="30989" y="14780"/>
                        <a:pt x="30989" y="14759"/>
                      </a:cubicBezTo>
                      <a:cubicBezTo>
                        <a:pt x="30989" y="14759"/>
                        <a:pt x="31031" y="14717"/>
                        <a:pt x="31114" y="14717"/>
                      </a:cubicBezTo>
                      <a:close/>
                      <a:moveTo>
                        <a:pt x="27892" y="14755"/>
                      </a:moveTo>
                      <a:cubicBezTo>
                        <a:pt x="27976" y="14755"/>
                        <a:pt x="28039" y="14806"/>
                        <a:pt x="28039" y="14842"/>
                      </a:cubicBezTo>
                      <a:cubicBezTo>
                        <a:pt x="28039" y="14863"/>
                        <a:pt x="27955" y="14884"/>
                        <a:pt x="27850" y="14884"/>
                      </a:cubicBezTo>
                      <a:cubicBezTo>
                        <a:pt x="27834" y="14888"/>
                        <a:pt x="27811" y="14890"/>
                        <a:pt x="27785" y="14890"/>
                      </a:cubicBezTo>
                      <a:cubicBezTo>
                        <a:pt x="27673" y="14890"/>
                        <a:pt x="27495" y="14859"/>
                        <a:pt x="27495" y="14842"/>
                      </a:cubicBezTo>
                      <a:cubicBezTo>
                        <a:pt x="27495" y="14842"/>
                        <a:pt x="27746" y="14780"/>
                        <a:pt x="27850" y="14759"/>
                      </a:cubicBezTo>
                      <a:cubicBezTo>
                        <a:pt x="27865" y="14756"/>
                        <a:pt x="27878" y="14755"/>
                        <a:pt x="27892" y="14755"/>
                      </a:cubicBezTo>
                      <a:close/>
                      <a:moveTo>
                        <a:pt x="34494" y="14797"/>
                      </a:moveTo>
                      <a:cubicBezTo>
                        <a:pt x="34630" y="14797"/>
                        <a:pt x="34713" y="14866"/>
                        <a:pt x="34713" y="14884"/>
                      </a:cubicBezTo>
                      <a:cubicBezTo>
                        <a:pt x="34713" y="14905"/>
                        <a:pt x="34567" y="14947"/>
                        <a:pt x="34441" y="14947"/>
                      </a:cubicBezTo>
                      <a:cubicBezTo>
                        <a:pt x="34316" y="14947"/>
                        <a:pt x="33918" y="14905"/>
                        <a:pt x="33939" y="14884"/>
                      </a:cubicBezTo>
                      <a:cubicBezTo>
                        <a:pt x="33939" y="14863"/>
                        <a:pt x="34316" y="14801"/>
                        <a:pt x="34441" y="14801"/>
                      </a:cubicBezTo>
                      <a:cubicBezTo>
                        <a:pt x="34460" y="14798"/>
                        <a:pt x="34477" y="14797"/>
                        <a:pt x="34494" y="14797"/>
                      </a:cubicBezTo>
                      <a:close/>
                      <a:moveTo>
                        <a:pt x="134951" y="13919"/>
                      </a:moveTo>
                      <a:cubicBezTo>
                        <a:pt x="135844" y="13919"/>
                        <a:pt x="136282" y="14016"/>
                        <a:pt x="135900" y="14131"/>
                      </a:cubicBezTo>
                      <a:cubicBezTo>
                        <a:pt x="135460" y="14278"/>
                        <a:pt x="133849" y="14884"/>
                        <a:pt x="133012" y="14884"/>
                      </a:cubicBezTo>
                      <a:lnTo>
                        <a:pt x="132259" y="14905"/>
                      </a:lnTo>
                      <a:lnTo>
                        <a:pt x="131527" y="14947"/>
                      </a:lnTo>
                      <a:cubicBezTo>
                        <a:pt x="131437" y="14949"/>
                        <a:pt x="131350" y="14950"/>
                        <a:pt x="131265" y="14950"/>
                      </a:cubicBezTo>
                      <a:cubicBezTo>
                        <a:pt x="130576" y="14950"/>
                        <a:pt x="130062" y="14882"/>
                        <a:pt x="130062" y="14863"/>
                      </a:cubicBezTo>
                      <a:cubicBezTo>
                        <a:pt x="130062" y="14822"/>
                        <a:pt x="130732" y="14780"/>
                        <a:pt x="131004" y="14780"/>
                      </a:cubicBezTo>
                      <a:cubicBezTo>
                        <a:pt x="131255" y="14780"/>
                        <a:pt x="131506" y="14570"/>
                        <a:pt x="131506" y="14508"/>
                      </a:cubicBezTo>
                      <a:cubicBezTo>
                        <a:pt x="131506" y="14445"/>
                        <a:pt x="131213" y="14361"/>
                        <a:pt x="131108" y="14361"/>
                      </a:cubicBezTo>
                      <a:cubicBezTo>
                        <a:pt x="131004" y="14361"/>
                        <a:pt x="130941" y="14278"/>
                        <a:pt x="130983" y="14194"/>
                      </a:cubicBezTo>
                      <a:lnTo>
                        <a:pt x="131004" y="14194"/>
                      </a:lnTo>
                      <a:cubicBezTo>
                        <a:pt x="131451" y="14194"/>
                        <a:pt x="131807" y="13959"/>
                        <a:pt x="132258" y="13959"/>
                      </a:cubicBezTo>
                      <a:cubicBezTo>
                        <a:pt x="132293" y="13959"/>
                        <a:pt x="132328" y="13961"/>
                        <a:pt x="132364" y="13964"/>
                      </a:cubicBezTo>
                      <a:cubicBezTo>
                        <a:pt x="132478" y="13981"/>
                        <a:pt x="132595" y="13987"/>
                        <a:pt x="132715" y="13987"/>
                      </a:cubicBezTo>
                      <a:cubicBezTo>
                        <a:pt x="133033" y="13987"/>
                        <a:pt x="133368" y="13943"/>
                        <a:pt x="133703" y="13943"/>
                      </a:cubicBezTo>
                      <a:lnTo>
                        <a:pt x="134686" y="13922"/>
                      </a:lnTo>
                      <a:cubicBezTo>
                        <a:pt x="134778" y="13920"/>
                        <a:pt x="134867" y="13919"/>
                        <a:pt x="134951" y="13919"/>
                      </a:cubicBezTo>
                      <a:close/>
                      <a:moveTo>
                        <a:pt x="128765" y="15910"/>
                      </a:moveTo>
                      <a:cubicBezTo>
                        <a:pt x="128765" y="15910"/>
                        <a:pt x="128786" y="16014"/>
                        <a:pt x="128786" y="16035"/>
                      </a:cubicBezTo>
                      <a:cubicBezTo>
                        <a:pt x="128786" y="16056"/>
                        <a:pt x="128723" y="16077"/>
                        <a:pt x="128723" y="16077"/>
                      </a:cubicBezTo>
                      <a:cubicBezTo>
                        <a:pt x="128702" y="16077"/>
                        <a:pt x="128702" y="16056"/>
                        <a:pt x="128702" y="16035"/>
                      </a:cubicBezTo>
                      <a:cubicBezTo>
                        <a:pt x="128702" y="16014"/>
                        <a:pt x="128765" y="15910"/>
                        <a:pt x="128765" y="15910"/>
                      </a:cubicBezTo>
                      <a:close/>
                      <a:moveTo>
                        <a:pt x="132532" y="0"/>
                      </a:moveTo>
                      <a:cubicBezTo>
                        <a:pt x="132310" y="0"/>
                        <a:pt x="132118" y="2"/>
                        <a:pt x="131966" y="8"/>
                      </a:cubicBezTo>
                      <a:cubicBezTo>
                        <a:pt x="130774" y="29"/>
                        <a:pt x="124936" y="154"/>
                        <a:pt x="123074" y="217"/>
                      </a:cubicBezTo>
                      <a:cubicBezTo>
                        <a:pt x="121372" y="256"/>
                        <a:pt x="115830" y="366"/>
                        <a:pt x="113561" y="366"/>
                      </a:cubicBezTo>
                      <a:cubicBezTo>
                        <a:pt x="113375" y="366"/>
                        <a:pt x="113210" y="365"/>
                        <a:pt x="113072" y="363"/>
                      </a:cubicBezTo>
                      <a:cubicBezTo>
                        <a:pt x="111770" y="349"/>
                        <a:pt x="110248" y="334"/>
                        <a:pt x="109136" y="334"/>
                      </a:cubicBezTo>
                      <a:cubicBezTo>
                        <a:pt x="108675" y="334"/>
                        <a:pt x="108284" y="336"/>
                        <a:pt x="108009" y="342"/>
                      </a:cubicBezTo>
                      <a:lnTo>
                        <a:pt x="107151" y="363"/>
                      </a:lnTo>
                      <a:lnTo>
                        <a:pt x="107025" y="363"/>
                      </a:lnTo>
                      <a:cubicBezTo>
                        <a:pt x="106795" y="363"/>
                        <a:pt x="106900" y="593"/>
                        <a:pt x="106942" y="656"/>
                      </a:cubicBezTo>
                      <a:cubicBezTo>
                        <a:pt x="106979" y="675"/>
                        <a:pt x="107385" y="685"/>
                        <a:pt x="108027" y="685"/>
                      </a:cubicBezTo>
                      <a:cubicBezTo>
                        <a:pt x="108813" y="685"/>
                        <a:pt x="109954" y="670"/>
                        <a:pt x="111210" y="635"/>
                      </a:cubicBezTo>
                      <a:cubicBezTo>
                        <a:pt x="111210" y="635"/>
                        <a:pt x="111942" y="593"/>
                        <a:pt x="114369" y="593"/>
                      </a:cubicBezTo>
                      <a:lnTo>
                        <a:pt x="117508" y="593"/>
                      </a:lnTo>
                      <a:cubicBezTo>
                        <a:pt x="119349" y="593"/>
                        <a:pt x="122597" y="647"/>
                        <a:pt x="124347" y="647"/>
                      </a:cubicBezTo>
                      <a:cubicBezTo>
                        <a:pt x="124784" y="647"/>
                        <a:pt x="125128" y="644"/>
                        <a:pt x="125333" y="635"/>
                      </a:cubicBezTo>
                      <a:cubicBezTo>
                        <a:pt x="126133" y="584"/>
                        <a:pt x="128605" y="519"/>
                        <a:pt x="130053" y="519"/>
                      </a:cubicBezTo>
                      <a:cubicBezTo>
                        <a:pt x="130386" y="519"/>
                        <a:pt x="130665" y="523"/>
                        <a:pt x="130857" y="531"/>
                      </a:cubicBezTo>
                      <a:cubicBezTo>
                        <a:pt x="131775" y="531"/>
                        <a:pt x="134844" y="658"/>
                        <a:pt x="136065" y="658"/>
                      </a:cubicBezTo>
                      <a:cubicBezTo>
                        <a:pt x="136153" y="658"/>
                        <a:pt x="136230" y="658"/>
                        <a:pt x="136297" y="656"/>
                      </a:cubicBezTo>
                      <a:cubicBezTo>
                        <a:pt x="136420" y="654"/>
                        <a:pt x="136557" y="652"/>
                        <a:pt x="136705" y="652"/>
                      </a:cubicBezTo>
                      <a:cubicBezTo>
                        <a:pt x="137742" y="652"/>
                        <a:pt x="139323" y="716"/>
                        <a:pt x="140440" y="845"/>
                      </a:cubicBezTo>
                      <a:lnTo>
                        <a:pt x="141654" y="761"/>
                      </a:lnTo>
                      <a:lnTo>
                        <a:pt x="142533" y="698"/>
                      </a:lnTo>
                      <a:cubicBezTo>
                        <a:pt x="143662" y="845"/>
                        <a:pt x="143955" y="1054"/>
                        <a:pt x="143202" y="1179"/>
                      </a:cubicBezTo>
                      <a:lnTo>
                        <a:pt x="142616" y="1284"/>
                      </a:lnTo>
                      <a:lnTo>
                        <a:pt x="142491" y="1305"/>
                      </a:lnTo>
                      <a:cubicBezTo>
                        <a:pt x="142323" y="1305"/>
                        <a:pt x="141863" y="1221"/>
                        <a:pt x="141445" y="1158"/>
                      </a:cubicBezTo>
                      <a:lnTo>
                        <a:pt x="141047" y="1158"/>
                      </a:lnTo>
                      <a:cubicBezTo>
                        <a:pt x="140705" y="1158"/>
                        <a:pt x="140354" y="1180"/>
                        <a:pt x="140002" y="1180"/>
                      </a:cubicBezTo>
                      <a:cubicBezTo>
                        <a:pt x="139580" y="1180"/>
                        <a:pt x="139156" y="1149"/>
                        <a:pt x="138745" y="1012"/>
                      </a:cubicBezTo>
                      <a:lnTo>
                        <a:pt x="138704" y="991"/>
                      </a:lnTo>
                      <a:cubicBezTo>
                        <a:pt x="138620" y="1012"/>
                        <a:pt x="138557" y="1179"/>
                        <a:pt x="138557" y="1221"/>
                      </a:cubicBezTo>
                      <a:cubicBezTo>
                        <a:pt x="138557" y="1284"/>
                        <a:pt x="138745" y="1389"/>
                        <a:pt x="138829" y="1409"/>
                      </a:cubicBezTo>
                      <a:cubicBezTo>
                        <a:pt x="138871" y="1430"/>
                        <a:pt x="138913" y="1514"/>
                        <a:pt x="138913" y="1535"/>
                      </a:cubicBezTo>
                      <a:cubicBezTo>
                        <a:pt x="138913" y="1543"/>
                        <a:pt x="138897" y="1547"/>
                        <a:pt x="138870" y="1547"/>
                      </a:cubicBezTo>
                      <a:cubicBezTo>
                        <a:pt x="138759" y="1547"/>
                        <a:pt x="138462" y="1489"/>
                        <a:pt x="138327" y="1472"/>
                      </a:cubicBezTo>
                      <a:cubicBezTo>
                        <a:pt x="138298" y="1460"/>
                        <a:pt x="138258" y="1454"/>
                        <a:pt x="138211" y="1454"/>
                      </a:cubicBezTo>
                      <a:cubicBezTo>
                        <a:pt x="138024" y="1454"/>
                        <a:pt x="137716" y="1548"/>
                        <a:pt x="137448" y="1681"/>
                      </a:cubicBezTo>
                      <a:lnTo>
                        <a:pt x="137072" y="1493"/>
                      </a:lnTo>
                      <a:cubicBezTo>
                        <a:pt x="136996" y="1448"/>
                        <a:pt x="136866" y="1414"/>
                        <a:pt x="136784" y="1414"/>
                      </a:cubicBezTo>
                      <a:cubicBezTo>
                        <a:pt x="136752" y="1414"/>
                        <a:pt x="136728" y="1419"/>
                        <a:pt x="136716" y="1430"/>
                      </a:cubicBezTo>
                      <a:cubicBezTo>
                        <a:pt x="136568" y="1563"/>
                        <a:pt x="136419" y="1605"/>
                        <a:pt x="136271" y="1605"/>
                      </a:cubicBezTo>
                      <a:cubicBezTo>
                        <a:pt x="136022" y="1605"/>
                        <a:pt x="135773" y="1485"/>
                        <a:pt x="135523" y="1472"/>
                      </a:cubicBezTo>
                      <a:lnTo>
                        <a:pt x="135209" y="1430"/>
                      </a:lnTo>
                      <a:cubicBezTo>
                        <a:pt x="134852" y="1530"/>
                        <a:pt x="134232" y="1704"/>
                        <a:pt x="134026" y="1704"/>
                      </a:cubicBezTo>
                      <a:cubicBezTo>
                        <a:pt x="134014" y="1704"/>
                        <a:pt x="134004" y="1703"/>
                        <a:pt x="133996" y="1702"/>
                      </a:cubicBezTo>
                      <a:cubicBezTo>
                        <a:pt x="133840" y="1685"/>
                        <a:pt x="133059" y="1483"/>
                        <a:pt x="132602" y="1483"/>
                      </a:cubicBezTo>
                      <a:cubicBezTo>
                        <a:pt x="132505" y="1483"/>
                        <a:pt x="132422" y="1492"/>
                        <a:pt x="132364" y="1514"/>
                      </a:cubicBezTo>
                      <a:cubicBezTo>
                        <a:pt x="132088" y="1617"/>
                        <a:pt x="131770" y="1692"/>
                        <a:pt x="131585" y="1692"/>
                      </a:cubicBezTo>
                      <a:cubicBezTo>
                        <a:pt x="131545" y="1692"/>
                        <a:pt x="131511" y="1689"/>
                        <a:pt x="131485" y="1681"/>
                      </a:cubicBezTo>
                      <a:lnTo>
                        <a:pt x="131318" y="1786"/>
                      </a:lnTo>
                      <a:cubicBezTo>
                        <a:pt x="131192" y="1849"/>
                        <a:pt x="130962" y="1891"/>
                        <a:pt x="130774" y="1912"/>
                      </a:cubicBezTo>
                      <a:lnTo>
                        <a:pt x="129518" y="2100"/>
                      </a:lnTo>
                      <a:cubicBezTo>
                        <a:pt x="128137" y="1953"/>
                        <a:pt x="126945" y="1828"/>
                        <a:pt x="126882" y="1828"/>
                      </a:cubicBezTo>
                      <a:lnTo>
                        <a:pt x="126819" y="1807"/>
                      </a:lnTo>
                      <a:lnTo>
                        <a:pt x="126045" y="1472"/>
                      </a:lnTo>
                      <a:cubicBezTo>
                        <a:pt x="125166" y="1681"/>
                        <a:pt x="124852" y="1849"/>
                        <a:pt x="125020" y="1891"/>
                      </a:cubicBezTo>
                      <a:cubicBezTo>
                        <a:pt x="125145" y="1891"/>
                        <a:pt x="125271" y="1953"/>
                        <a:pt x="125271" y="1995"/>
                      </a:cubicBezTo>
                      <a:cubicBezTo>
                        <a:pt x="125271" y="2016"/>
                        <a:pt x="125040" y="2037"/>
                        <a:pt x="124748" y="2037"/>
                      </a:cubicBezTo>
                      <a:lnTo>
                        <a:pt x="124496" y="2037"/>
                      </a:lnTo>
                      <a:cubicBezTo>
                        <a:pt x="123492" y="2037"/>
                        <a:pt x="122488" y="2058"/>
                        <a:pt x="121483" y="2100"/>
                      </a:cubicBezTo>
                      <a:lnTo>
                        <a:pt x="120521" y="2121"/>
                      </a:lnTo>
                      <a:cubicBezTo>
                        <a:pt x="119454" y="2121"/>
                        <a:pt x="117696" y="2121"/>
                        <a:pt x="116629" y="2058"/>
                      </a:cubicBezTo>
                      <a:lnTo>
                        <a:pt x="115646" y="2037"/>
                      </a:lnTo>
                      <a:cubicBezTo>
                        <a:pt x="115609" y="2035"/>
                        <a:pt x="115573" y="2034"/>
                        <a:pt x="115536" y="2034"/>
                      </a:cubicBezTo>
                      <a:cubicBezTo>
                        <a:pt x="115345" y="2034"/>
                        <a:pt x="115149" y="2061"/>
                        <a:pt x="114961" y="2061"/>
                      </a:cubicBezTo>
                      <a:cubicBezTo>
                        <a:pt x="114873" y="2061"/>
                        <a:pt x="114787" y="2055"/>
                        <a:pt x="114704" y="2037"/>
                      </a:cubicBezTo>
                      <a:lnTo>
                        <a:pt x="114453" y="1995"/>
                      </a:lnTo>
                      <a:cubicBezTo>
                        <a:pt x="114160" y="2037"/>
                        <a:pt x="113658" y="2058"/>
                        <a:pt x="113323" y="2058"/>
                      </a:cubicBezTo>
                      <a:lnTo>
                        <a:pt x="113009" y="2058"/>
                      </a:lnTo>
                      <a:cubicBezTo>
                        <a:pt x="109871" y="2142"/>
                        <a:pt x="106711" y="2205"/>
                        <a:pt x="103573" y="2267"/>
                      </a:cubicBezTo>
                      <a:cubicBezTo>
                        <a:pt x="103092" y="2267"/>
                        <a:pt x="102652" y="2309"/>
                        <a:pt x="102213" y="2309"/>
                      </a:cubicBezTo>
                      <a:cubicBezTo>
                        <a:pt x="101711" y="2309"/>
                        <a:pt x="101229" y="2330"/>
                        <a:pt x="100748" y="2330"/>
                      </a:cubicBezTo>
                      <a:cubicBezTo>
                        <a:pt x="100267" y="2330"/>
                        <a:pt x="99828" y="2351"/>
                        <a:pt x="99388" y="2351"/>
                      </a:cubicBezTo>
                      <a:cubicBezTo>
                        <a:pt x="99131" y="2351"/>
                        <a:pt x="98863" y="2327"/>
                        <a:pt x="98601" y="2327"/>
                      </a:cubicBezTo>
                      <a:cubicBezTo>
                        <a:pt x="98373" y="2327"/>
                        <a:pt x="98149" y="2345"/>
                        <a:pt x="97944" y="2414"/>
                      </a:cubicBezTo>
                      <a:lnTo>
                        <a:pt x="97505" y="2539"/>
                      </a:lnTo>
                      <a:cubicBezTo>
                        <a:pt x="97347" y="2508"/>
                        <a:pt x="97106" y="2497"/>
                        <a:pt x="96853" y="2497"/>
                      </a:cubicBezTo>
                      <a:cubicBezTo>
                        <a:pt x="96436" y="2497"/>
                        <a:pt x="95987" y="2526"/>
                        <a:pt x="95831" y="2539"/>
                      </a:cubicBezTo>
                      <a:cubicBezTo>
                        <a:pt x="95559" y="2560"/>
                        <a:pt x="94387" y="2623"/>
                        <a:pt x="93153" y="2644"/>
                      </a:cubicBezTo>
                      <a:lnTo>
                        <a:pt x="92065" y="2665"/>
                      </a:lnTo>
                      <a:cubicBezTo>
                        <a:pt x="90956" y="2686"/>
                        <a:pt x="89847" y="2728"/>
                        <a:pt x="88738" y="2749"/>
                      </a:cubicBezTo>
                      <a:cubicBezTo>
                        <a:pt x="87587" y="2770"/>
                        <a:pt x="86457" y="2790"/>
                        <a:pt x="85307" y="2832"/>
                      </a:cubicBezTo>
                      <a:cubicBezTo>
                        <a:pt x="84506" y="2848"/>
                        <a:pt x="83683" y="2897"/>
                        <a:pt x="82870" y="2897"/>
                      </a:cubicBezTo>
                      <a:cubicBezTo>
                        <a:pt x="82578" y="2897"/>
                        <a:pt x="82288" y="2891"/>
                        <a:pt x="82001" y="2874"/>
                      </a:cubicBezTo>
                      <a:lnTo>
                        <a:pt x="80892" y="2832"/>
                      </a:lnTo>
                      <a:cubicBezTo>
                        <a:pt x="79720" y="3000"/>
                        <a:pt x="76895" y="3188"/>
                        <a:pt x="74615" y="3251"/>
                      </a:cubicBezTo>
                      <a:cubicBezTo>
                        <a:pt x="74615" y="3251"/>
                        <a:pt x="64488" y="3460"/>
                        <a:pt x="57373" y="3606"/>
                      </a:cubicBezTo>
                      <a:cubicBezTo>
                        <a:pt x="56704" y="3627"/>
                        <a:pt x="55993" y="3627"/>
                        <a:pt x="55323" y="3669"/>
                      </a:cubicBezTo>
                      <a:lnTo>
                        <a:pt x="55093" y="3669"/>
                      </a:lnTo>
                      <a:cubicBezTo>
                        <a:pt x="55030" y="3707"/>
                        <a:pt x="54704" y="3714"/>
                        <a:pt x="54416" y="3714"/>
                      </a:cubicBezTo>
                      <a:cubicBezTo>
                        <a:pt x="54225" y="3714"/>
                        <a:pt x="54051" y="3711"/>
                        <a:pt x="53984" y="3711"/>
                      </a:cubicBezTo>
                      <a:cubicBezTo>
                        <a:pt x="53937" y="3706"/>
                        <a:pt x="53773" y="3703"/>
                        <a:pt x="53519" y="3703"/>
                      </a:cubicBezTo>
                      <a:cubicBezTo>
                        <a:pt x="52757" y="3703"/>
                        <a:pt x="51180" y="3727"/>
                        <a:pt x="49485" y="3774"/>
                      </a:cubicBezTo>
                      <a:cubicBezTo>
                        <a:pt x="49485" y="3774"/>
                        <a:pt x="43438" y="3878"/>
                        <a:pt x="38354" y="4004"/>
                      </a:cubicBezTo>
                      <a:cubicBezTo>
                        <a:pt x="38319" y="4006"/>
                        <a:pt x="38284" y="4006"/>
                        <a:pt x="38248" y="4006"/>
                      </a:cubicBezTo>
                      <a:cubicBezTo>
                        <a:pt x="38068" y="4006"/>
                        <a:pt x="37883" y="3990"/>
                        <a:pt x="37700" y="3990"/>
                      </a:cubicBezTo>
                      <a:cubicBezTo>
                        <a:pt x="37425" y="3990"/>
                        <a:pt x="37155" y="4027"/>
                        <a:pt x="36910" y="4213"/>
                      </a:cubicBezTo>
                      <a:lnTo>
                        <a:pt x="36847" y="4255"/>
                      </a:lnTo>
                      <a:cubicBezTo>
                        <a:pt x="36734" y="4236"/>
                        <a:pt x="36108" y="3995"/>
                        <a:pt x="35788" y="3995"/>
                      </a:cubicBezTo>
                      <a:cubicBezTo>
                        <a:pt x="35754" y="3995"/>
                        <a:pt x="35723" y="3998"/>
                        <a:pt x="35697" y="4004"/>
                      </a:cubicBezTo>
                      <a:cubicBezTo>
                        <a:pt x="35446" y="4046"/>
                        <a:pt x="33353" y="4130"/>
                        <a:pt x="31072" y="4192"/>
                      </a:cubicBezTo>
                      <a:lnTo>
                        <a:pt x="17054" y="4464"/>
                      </a:lnTo>
                      <a:cubicBezTo>
                        <a:pt x="14773" y="4527"/>
                        <a:pt x="12597" y="4569"/>
                        <a:pt x="12220" y="4611"/>
                      </a:cubicBezTo>
                      <a:lnTo>
                        <a:pt x="11823" y="4443"/>
                      </a:lnTo>
                      <a:cubicBezTo>
                        <a:pt x="11714" y="4407"/>
                        <a:pt x="11597" y="4394"/>
                        <a:pt x="11474" y="4394"/>
                      </a:cubicBezTo>
                      <a:cubicBezTo>
                        <a:pt x="11170" y="4394"/>
                        <a:pt x="10832" y="4476"/>
                        <a:pt x="10505" y="4506"/>
                      </a:cubicBezTo>
                      <a:lnTo>
                        <a:pt x="10463" y="4506"/>
                      </a:lnTo>
                      <a:cubicBezTo>
                        <a:pt x="10443" y="4519"/>
                        <a:pt x="10426" y="4524"/>
                        <a:pt x="10412" y="4524"/>
                      </a:cubicBezTo>
                      <a:cubicBezTo>
                        <a:pt x="10310" y="4524"/>
                        <a:pt x="10363" y="4222"/>
                        <a:pt x="10400" y="4130"/>
                      </a:cubicBezTo>
                      <a:cubicBezTo>
                        <a:pt x="10437" y="4017"/>
                        <a:pt x="10138" y="3938"/>
                        <a:pt x="9699" y="3938"/>
                      </a:cubicBezTo>
                      <a:cubicBezTo>
                        <a:pt x="9648" y="3938"/>
                        <a:pt x="9596" y="3939"/>
                        <a:pt x="9542" y="3941"/>
                      </a:cubicBezTo>
                      <a:lnTo>
                        <a:pt x="9124" y="4255"/>
                      </a:lnTo>
                      <a:cubicBezTo>
                        <a:pt x="8517" y="4715"/>
                        <a:pt x="7743" y="4966"/>
                        <a:pt x="7010" y="5029"/>
                      </a:cubicBezTo>
                      <a:lnTo>
                        <a:pt x="5546" y="5134"/>
                      </a:lnTo>
                      <a:cubicBezTo>
                        <a:pt x="3955" y="5259"/>
                        <a:pt x="2449" y="5364"/>
                        <a:pt x="2219" y="5364"/>
                      </a:cubicBezTo>
                      <a:lnTo>
                        <a:pt x="2010" y="5343"/>
                      </a:lnTo>
                      <a:lnTo>
                        <a:pt x="1591" y="5301"/>
                      </a:lnTo>
                      <a:cubicBezTo>
                        <a:pt x="1194" y="5511"/>
                        <a:pt x="1089" y="5908"/>
                        <a:pt x="1173" y="5992"/>
                      </a:cubicBezTo>
                      <a:cubicBezTo>
                        <a:pt x="1188" y="6007"/>
                        <a:pt x="1251" y="6013"/>
                        <a:pt x="1345" y="6013"/>
                      </a:cubicBezTo>
                      <a:cubicBezTo>
                        <a:pt x="1707" y="6013"/>
                        <a:pt x="2540" y="5923"/>
                        <a:pt x="3006" y="5923"/>
                      </a:cubicBezTo>
                      <a:cubicBezTo>
                        <a:pt x="3073" y="5923"/>
                        <a:pt x="3132" y="5925"/>
                        <a:pt x="3181" y="5929"/>
                      </a:cubicBezTo>
                      <a:cubicBezTo>
                        <a:pt x="3683" y="5971"/>
                        <a:pt x="3579" y="6034"/>
                        <a:pt x="3370" y="6075"/>
                      </a:cubicBezTo>
                      <a:cubicBezTo>
                        <a:pt x="3160" y="6096"/>
                        <a:pt x="3056" y="6306"/>
                        <a:pt x="3077" y="6347"/>
                      </a:cubicBezTo>
                      <a:cubicBezTo>
                        <a:pt x="3091" y="6369"/>
                        <a:pt x="3133" y="6381"/>
                        <a:pt x="3197" y="6381"/>
                      </a:cubicBezTo>
                      <a:cubicBezTo>
                        <a:pt x="3319" y="6381"/>
                        <a:pt x="3521" y="6339"/>
                        <a:pt x="3767" y="6243"/>
                      </a:cubicBezTo>
                      <a:lnTo>
                        <a:pt x="4416" y="6243"/>
                      </a:lnTo>
                      <a:cubicBezTo>
                        <a:pt x="4515" y="6253"/>
                        <a:pt x="4621" y="6257"/>
                        <a:pt x="4725" y="6257"/>
                      </a:cubicBezTo>
                      <a:cubicBezTo>
                        <a:pt x="5037" y="6257"/>
                        <a:pt x="5331" y="6222"/>
                        <a:pt x="5378" y="6222"/>
                      </a:cubicBezTo>
                      <a:cubicBezTo>
                        <a:pt x="5462" y="6222"/>
                        <a:pt x="5546" y="6285"/>
                        <a:pt x="5546" y="6306"/>
                      </a:cubicBezTo>
                      <a:cubicBezTo>
                        <a:pt x="5546" y="6327"/>
                        <a:pt x="5357" y="6389"/>
                        <a:pt x="5274" y="6410"/>
                      </a:cubicBezTo>
                      <a:cubicBezTo>
                        <a:pt x="5232" y="6410"/>
                        <a:pt x="5148" y="6347"/>
                        <a:pt x="5148" y="6347"/>
                      </a:cubicBezTo>
                      <a:cubicBezTo>
                        <a:pt x="5148" y="6347"/>
                        <a:pt x="4821" y="6724"/>
                        <a:pt x="4615" y="6724"/>
                      </a:cubicBezTo>
                      <a:cubicBezTo>
                        <a:pt x="4588" y="6724"/>
                        <a:pt x="4563" y="6718"/>
                        <a:pt x="4541" y="6703"/>
                      </a:cubicBezTo>
                      <a:cubicBezTo>
                        <a:pt x="4490" y="6645"/>
                        <a:pt x="4396" y="6627"/>
                        <a:pt x="4287" y="6627"/>
                      </a:cubicBezTo>
                      <a:cubicBezTo>
                        <a:pt x="4120" y="6627"/>
                        <a:pt x="3918" y="6668"/>
                        <a:pt x="3783" y="6668"/>
                      </a:cubicBezTo>
                      <a:cubicBezTo>
                        <a:pt x="3753" y="6668"/>
                        <a:pt x="3727" y="6666"/>
                        <a:pt x="3704" y="6661"/>
                      </a:cubicBezTo>
                      <a:cubicBezTo>
                        <a:pt x="3537" y="6661"/>
                        <a:pt x="1759" y="6766"/>
                        <a:pt x="1131" y="6850"/>
                      </a:cubicBezTo>
                      <a:cubicBezTo>
                        <a:pt x="503" y="6912"/>
                        <a:pt x="1" y="7080"/>
                        <a:pt x="1" y="7143"/>
                      </a:cubicBezTo>
                      <a:cubicBezTo>
                        <a:pt x="1" y="7144"/>
                        <a:pt x="3" y="7144"/>
                        <a:pt x="7" y="7144"/>
                      </a:cubicBezTo>
                      <a:cubicBezTo>
                        <a:pt x="76" y="7144"/>
                        <a:pt x="778" y="6974"/>
                        <a:pt x="1121" y="6974"/>
                      </a:cubicBezTo>
                      <a:cubicBezTo>
                        <a:pt x="1140" y="6974"/>
                        <a:pt x="1157" y="6974"/>
                        <a:pt x="1173" y="6975"/>
                      </a:cubicBezTo>
                      <a:cubicBezTo>
                        <a:pt x="1264" y="6992"/>
                        <a:pt x="1414" y="6999"/>
                        <a:pt x="1592" y="6999"/>
                      </a:cubicBezTo>
                      <a:cubicBezTo>
                        <a:pt x="2065" y="6999"/>
                        <a:pt x="2729" y="6954"/>
                        <a:pt x="2972" y="6954"/>
                      </a:cubicBezTo>
                      <a:cubicBezTo>
                        <a:pt x="3011" y="6952"/>
                        <a:pt x="3045" y="6951"/>
                        <a:pt x="3073" y="6951"/>
                      </a:cubicBezTo>
                      <a:cubicBezTo>
                        <a:pt x="3304" y="6951"/>
                        <a:pt x="3207" y="7019"/>
                        <a:pt x="3077" y="7038"/>
                      </a:cubicBezTo>
                      <a:cubicBezTo>
                        <a:pt x="2972" y="7059"/>
                        <a:pt x="3014" y="7226"/>
                        <a:pt x="3035" y="7247"/>
                      </a:cubicBezTo>
                      <a:cubicBezTo>
                        <a:pt x="3056" y="7268"/>
                        <a:pt x="2344" y="7456"/>
                        <a:pt x="2198" y="7561"/>
                      </a:cubicBezTo>
                      <a:cubicBezTo>
                        <a:pt x="2031" y="7666"/>
                        <a:pt x="2198" y="7770"/>
                        <a:pt x="2323" y="7791"/>
                      </a:cubicBezTo>
                      <a:cubicBezTo>
                        <a:pt x="2449" y="7812"/>
                        <a:pt x="2219" y="7959"/>
                        <a:pt x="1821" y="8084"/>
                      </a:cubicBezTo>
                      <a:lnTo>
                        <a:pt x="1507" y="8210"/>
                      </a:lnTo>
                      <a:lnTo>
                        <a:pt x="1466" y="8231"/>
                      </a:lnTo>
                      <a:cubicBezTo>
                        <a:pt x="1466" y="8398"/>
                        <a:pt x="1863" y="8524"/>
                        <a:pt x="1989" y="8524"/>
                      </a:cubicBezTo>
                      <a:cubicBezTo>
                        <a:pt x="2114" y="8524"/>
                        <a:pt x="2323" y="8733"/>
                        <a:pt x="2344" y="8796"/>
                      </a:cubicBezTo>
                      <a:cubicBezTo>
                        <a:pt x="2375" y="8826"/>
                        <a:pt x="2585" y="8846"/>
                        <a:pt x="2753" y="8846"/>
                      </a:cubicBezTo>
                      <a:cubicBezTo>
                        <a:pt x="2814" y="8846"/>
                        <a:pt x="2870" y="8843"/>
                        <a:pt x="2909" y="8837"/>
                      </a:cubicBezTo>
                      <a:cubicBezTo>
                        <a:pt x="3035" y="8837"/>
                        <a:pt x="3432" y="8712"/>
                        <a:pt x="3537" y="8712"/>
                      </a:cubicBezTo>
                      <a:cubicBezTo>
                        <a:pt x="3642" y="8712"/>
                        <a:pt x="3746" y="8754"/>
                        <a:pt x="3746" y="8796"/>
                      </a:cubicBezTo>
                      <a:cubicBezTo>
                        <a:pt x="3746" y="8816"/>
                        <a:pt x="3453" y="8858"/>
                        <a:pt x="3349" y="8900"/>
                      </a:cubicBezTo>
                      <a:cubicBezTo>
                        <a:pt x="3244" y="8900"/>
                        <a:pt x="3139" y="8837"/>
                        <a:pt x="3139" y="8837"/>
                      </a:cubicBezTo>
                      <a:cubicBezTo>
                        <a:pt x="3139" y="8837"/>
                        <a:pt x="3139" y="8921"/>
                        <a:pt x="3119" y="9047"/>
                      </a:cubicBezTo>
                      <a:lnTo>
                        <a:pt x="3077" y="9047"/>
                      </a:lnTo>
                      <a:cubicBezTo>
                        <a:pt x="2595" y="9130"/>
                        <a:pt x="2072" y="9214"/>
                        <a:pt x="1549" y="9319"/>
                      </a:cubicBezTo>
                      <a:lnTo>
                        <a:pt x="1382" y="9340"/>
                      </a:lnTo>
                      <a:cubicBezTo>
                        <a:pt x="1235" y="9465"/>
                        <a:pt x="1277" y="9591"/>
                        <a:pt x="1507" y="9632"/>
                      </a:cubicBezTo>
                      <a:lnTo>
                        <a:pt x="1696" y="9570"/>
                      </a:lnTo>
                      <a:cubicBezTo>
                        <a:pt x="1839" y="9552"/>
                        <a:pt x="1983" y="9457"/>
                        <a:pt x="2087" y="9457"/>
                      </a:cubicBezTo>
                      <a:cubicBezTo>
                        <a:pt x="2104" y="9457"/>
                        <a:pt x="2120" y="9459"/>
                        <a:pt x="2135" y="9465"/>
                      </a:cubicBezTo>
                      <a:lnTo>
                        <a:pt x="2847" y="9842"/>
                      </a:lnTo>
                      <a:cubicBezTo>
                        <a:pt x="3515" y="9567"/>
                        <a:pt x="4921" y="9273"/>
                        <a:pt x="5367" y="9273"/>
                      </a:cubicBezTo>
                      <a:cubicBezTo>
                        <a:pt x="5396" y="9273"/>
                        <a:pt x="5421" y="9274"/>
                        <a:pt x="5441" y="9277"/>
                      </a:cubicBezTo>
                      <a:cubicBezTo>
                        <a:pt x="5776" y="9340"/>
                        <a:pt x="5378" y="9381"/>
                        <a:pt x="5127" y="9381"/>
                      </a:cubicBezTo>
                      <a:cubicBezTo>
                        <a:pt x="4855" y="9381"/>
                        <a:pt x="4709" y="9465"/>
                        <a:pt x="4730" y="9486"/>
                      </a:cubicBezTo>
                      <a:cubicBezTo>
                        <a:pt x="4751" y="9528"/>
                        <a:pt x="4541" y="9632"/>
                        <a:pt x="4437" y="9653"/>
                      </a:cubicBezTo>
                      <a:cubicBezTo>
                        <a:pt x="4332" y="9695"/>
                        <a:pt x="4813" y="9779"/>
                        <a:pt x="4960" y="9800"/>
                      </a:cubicBezTo>
                      <a:cubicBezTo>
                        <a:pt x="5127" y="9800"/>
                        <a:pt x="4813" y="9967"/>
                        <a:pt x="4290" y="10156"/>
                      </a:cubicBezTo>
                      <a:lnTo>
                        <a:pt x="3495" y="10156"/>
                      </a:lnTo>
                      <a:cubicBezTo>
                        <a:pt x="3077" y="10176"/>
                        <a:pt x="2428" y="10386"/>
                        <a:pt x="2303" y="10428"/>
                      </a:cubicBezTo>
                      <a:cubicBezTo>
                        <a:pt x="2284" y="10437"/>
                        <a:pt x="2257" y="10441"/>
                        <a:pt x="2224" y="10441"/>
                      </a:cubicBezTo>
                      <a:cubicBezTo>
                        <a:pt x="2064" y="10441"/>
                        <a:pt x="1761" y="10352"/>
                        <a:pt x="1581" y="10352"/>
                      </a:cubicBezTo>
                      <a:cubicBezTo>
                        <a:pt x="1543" y="10352"/>
                        <a:pt x="1511" y="10356"/>
                        <a:pt x="1487" y="10365"/>
                      </a:cubicBezTo>
                      <a:cubicBezTo>
                        <a:pt x="1340" y="10407"/>
                        <a:pt x="1194" y="10700"/>
                        <a:pt x="1194" y="10783"/>
                      </a:cubicBezTo>
                      <a:cubicBezTo>
                        <a:pt x="1194" y="10818"/>
                        <a:pt x="1844" y="11016"/>
                        <a:pt x="2250" y="11016"/>
                      </a:cubicBezTo>
                      <a:cubicBezTo>
                        <a:pt x="2327" y="11016"/>
                        <a:pt x="2396" y="11009"/>
                        <a:pt x="2449" y="10993"/>
                      </a:cubicBezTo>
                      <a:cubicBezTo>
                        <a:pt x="2606" y="10946"/>
                        <a:pt x="2722" y="10929"/>
                        <a:pt x="2799" y="10929"/>
                      </a:cubicBezTo>
                      <a:cubicBezTo>
                        <a:pt x="2897" y="10929"/>
                        <a:pt x="2933" y="10957"/>
                        <a:pt x="2909" y="10993"/>
                      </a:cubicBezTo>
                      <a:cubicBezTo>
                        <a:pt x="2847" y="11034"/>
                        <a:pt x="3349" y="11118"/>
                        <a:pt x="3537" y="11118"/>
                      </a:cubicBezTo>
                      <a:cubicBezTo>
                        <a:pt x="3704" y="11139"/>
                        <a:pt x="3851" y="11202"/>
                        <a:pt x="3851" y="11223"/>
                      </a:cubicBezTo>
                      <a:cubicBezTo>
                        <a:pt x="3851" y="11223"/>
                        <a:pt x="3119" y="11265"/>
                        <a:pt x="2826" y="11265"/>
                      </a:cubicBezTo>
                      <a:cubicBezTo>
                        <a:pt x="2533" y="11265"/>
                        <a:pt x="2386" y="11348"/>
                        <a:pt x="2407" y="11369"/>
                      </a:cubicBezTo>
                      <a:cubicBezTo>
                        <a:pt x="2428" y="11411"/>
                        <a:pt x="2219" y="11474"/>
                        <a:pt x="2135" y="11516"/>
                      </a:cubicBezTo>
                      <a:cubicBezTo>
                        <a:pt x="2072" y="11537"/>
                        <a:pt x="2386" y="11537"/>
                        <a:pt x="2847" y="11537"/>
                      </a:cubicBezTo>
                      <a:lnTo>
                        <a:pt x="3223" y="11453"/>
                      </a:lnTo>
                      <a:lnTo>
                        <a:pt x="3286" y="11432"/>
                      </a:lnTo>
                      <a:cubicBezTo>
                        <a:pt x="3391" y="11453"/>
                        <a:pt x="3349" y="11683"/>
                        <a:pt x="3286" y="11746"/>
                      </a:cubicBezTo>
                      <a:cubicBezTo>
                        <a:pt x="3244" y="11788"/>
                        <a:pt x="3579" y="12039"/>
                        <a:pt x="3704" y="12081"/>
                      </a:cubicBezTo>
                      <a:cubicBezTo>
                        <a:pt x="3725" y="12089"/>
                        <a:pt x="3749" y="12093"/>
                        <a:pt x="3776" y="12093"/>
                      </a:cubicBezTo>
                      <a:cubicBezTo>
                        <a:pt x="3945" y="12093"/>
                        <a:pt x="4221" y="11943"/>
                        <a:pt x="4311" y="11871"/>
                      </a:cubicBezTo>
                      <a:cubicBezTo>
                        <a:pt x="4354" y="11829"/>
                        <a:pt x="4529" y="11814"/>
                        <a:pt x="4746" y="11814"/>
                      </a:cubicBezTo>
                      <a:cubicBezTo>
                        <a:pt x="5065" y="11814"/>
                        <a:pt x="5472" y="11846"/>
                        <a:pt x="5671" y="11871"/>
                      </a:cubicBezTo>
                      <a:cubicBezTo>
                        <a:pt x="6006" y="11934"/>
                        <a:pt x="5378" y="12248"/>
                        <a:pt x="5064" y="12269"/>
                      </a:cubicBezTo>
                      <a:cubicBezTo>
                        <a:pt x="4751" y="12311"/>
                        <a:pt x="4437" y="12499"/>
                        <a:pt x="4395" y="12583"/>
                      </a:cubicBezTo>
                      <a:cubicBezTo>
                        <a:pt x="4340" y="12655"/>
                        <a:pt x="4475" y="12712"/>
                        <a:pt x="4566" y="12712"/>
                      </a:cubicBezTo>
                      <a:cubicBezTo>
                        <a:pt x="4580" y="12712"/>
                        <a:pt x="4593" y="12711"/>
                        <a:pt x="4604" y="12708"/>
                      </a:cubicBezTo>
                      <a:cubicBezTo>
                        <a:pt x="4688" y="12687"/>
                        <a:pt x="4792" y="12604"/>
                        <a:pt x="4813" y="12583"/>
                      </a:cubicBezTo>
                      <a:cubicBezTo>
                        <a:pt x="4813" y="12556"/>
                        <a:pt x="4829" y="12548"/>
                        <a:pt x="4846" y="12548"/>
                      </a:cubicBezTo>
                      <a:cubicBezTo>
                        <a:pt x="4870" y="12548"/>
                        <a:pt x="4897" y="12562"/>
                        <a:pt x="4897" y="12562"/>
                      </a:cubicBezTo>
                      <a:cubicBezTo>
                        <a:pt x="4918" y="12562"/>
                        <a:pt x="4834" y="12625"/>
                        <a:pt x="4813" y="12666"/>
                      </a:cubicBezTo>
                      <a:cubicBezTo>
                        <a:pt x="4792" y="12687"/>
                        <a:pt x="4730" y="12687"/>
                        <a:pt x="4730" y="12687"/>
                      </a:cubicBezTo>
                      <a:cubicBezTo>
                        <a:pt x="4710" y="12687"/>
                        <a:pt x="4805" y="12898"/>
                        <a:pt x="4904" y="12898"/>
                      </a:cubicBezTo>
                      <a:cubicBezTo>
                        <a:pt x="4909" y="12898"/>
                        <a:pt x="4913" y="12897"/>
                        <a:pt x="4918" y="12897"/>
                      </a:cubicBezTo>
                      <a:cubicBezTo>
                        <a:pt x="5023" y="12876"/>
                        <a:pt x="5692" y="12834"/>
                        <a:pt x="5943" y="12834"/>
                      </a:cubicBezTo>
                      <a:cubicBezTo>
                        <a:pt x="6173" y="12834"/>
                        <a:pt x="6613" y="12917"/>
                        <a:pt x="6948" y="13022"/>
                      </a:cubicBezTo>
                      <a:lnTo>
                        <a:pt x="7345" y="12876"/>
                      </a:lnTo>
                      <a:cubicBezTo>
                        <a:pt x="7501" y="12807"/>
                        <a:pt x="7689" y="12789"/>
                        <a:pt x="7888" y="12789"/>
                      </a:cubicBezTo>
                      <a:cubicBezTo>
                        <a:pt x="8115" y="12789"/>
                        <a:pt x="8356" y="12813"/>
                        <a:pt x="8580" y="12813"/>
                      </a:cubicBezTo>
                      <a:lnTo>
                        <a:pt x="8684" y="12813"/>
                      </a:lnTo>
                      <a:cubicBezTo>
                        <a:pt x="8869" y="12874"/>
                        <a:pt x="8388" y="13420"/>
                        <a:pt x="8094" y="13420"/>
                      </a:cubicBezTo>
                      <a:cubicBezTo>
                        <a:pt x="8088" y="13420"/>
                        <a:pt x="8083" y="13420"/>
                        <a:pt x="8077" y="13420"/>
                      </a:cubicBezTo>
                      <a:cubicBezTo>
                        <a:pt x="7785" y="13420"/>
                        <a:pt x="7429" y="13524"/>
                        <a:pt x="7366" y="13566"/>
                      </a:cubicBezTo>
                      <a:cubicBezTo>
                        <a:pt x="7324" y="13608"/>
                        <a:pt x="7303" y="13964"/>
                        <a:pt x="7303" y="14089"/>
                      </a:cubicBezTo>
                      <a:cubicBezTo>
                        <a:pt x="7303" y="14194"/>
                        <a:pt x="7785" y="14361"/>
                        <a:pt x="8370" y="14403"/>
                      </a:cubicBezTo>
                      <a:lnTo>
                        <a:pt x="8768" y="14257"/>
                      </a:lnTo>
                      <a:lnTo>
                        <a:pt x="9207" y="14068"/>
                      </a:lnTo>
                      <a:cubicBezTo>
                        <a:pt x="9647" y="14068"/>
                        <a:pt x="10128" y="14089"/>
                        <a:pt x="10149" y="14131"/>
                      </a:cubicBezTo>
                      <a:cubicBezTo>
                        <a:pt x="10170" y="14152"/>
                        <a:pt x="9856" y="14257"/>
                        <a:pt x="9751" y="14278"/>
                      </a:cubicBezTo>
                      <a:cubicBezTo>
                        <a:pt x="9647" y="14298"/>
                        <a:pt x="9919" y="14445"/>
                        <a:pt x="10044" y="14445"/>
                      </a:cubicBezTo>
                      <a:cubicBezTo>
                        <a:pt x="10156" y="14445"/>
                        <a:pt x="10648" y="14577"/>
                        <a:pt x="10888" y="14577"/>
                      </a:cubicBezTo>
                      <a:cubicBezTo>
                        <a:pt x="10918" y="14577"/>
                        <a:pt x="10944" y="14575"/>
                        <a:pt x="10965" y="14570"/>
                      </a:cubicBezTo>
                      <a:cubicBezTo>
                        <a:pt x="11132" y="14487"/>
                        <a:pt x="12283" y="14257"/>
                        <a:pt x="12681" y="14236"/>
                      </a:cubicBezTo>
                      <a:cubicBezTo>
                        <a:pt x="12709" y="14233"/>
                        <a:pt x="12738" y="14231"/>
                        <a:pt x="12770" y="14231"/>
                      </a:cubicBezTo>
                      <a:cubicBezTo>
                        <a:pt x="13181" y="14231"/>
                        <a:pt x="13840" y="14473"/>
                        <a:pt x="13957" y="14570"/>
                      </a:cubicBezTo>
                      <a:cubicBezTo>
                        <a:pt x="14103" y="14696"/>
                        <a:pt x="13078" y="15345"/>
                        <a:pt x="12639" y="15449"/>
                      </a:cubicBezTo>
                      <a:cubicBezTo>
                        <a:pt x="12419" y="15499"/>
                        <a:pt x="12342" y="15525"/>
                        <a:pt x="12395" y="15525"/>
                      </a:cubicBezTo>
                      <a:cubicBezTo>
                        <a:pt x="12453" y="15525"/>
                        <a:pt x="12665" y="15494"/>
                        <a:pt x="13015" y="15428"/>
                      </a:cubicBezTo>
                      <a:lnTo>
                        <a:pt x="13580" y="15386"/>
                      </a:lnTo>
                      <a:lnTo>
                        <a:pt x="14166" y="15324"/>
                      </a:lnTo>
                      <a:cubicBezTo>
                        <a:pt x="14302" y="15304"/>
                        <a:pt x="14412" y="15295"/>
                        <a:pt x="14500" y="15295"/>
                      </a:cubicBezTo>
                      <a:cubicBezTo>
                        <a:pt x="14871" y="15295"/>
                        <a:pt x="14842" y="15448"/>
                        <a:pt x="14689" y="15533"/>
                      </a:cubicBezTo>
                      <a:cubicBezTo>
                        <a:pt x="14522" y="15638"/>
                        <a:pt x="14375" y="15763"/>
                        <a:pt x="14375" y="15805"/>
                      </a:cubicBezTo>
                      <a:cubicBezTo>
                        <a:pt x="14375" y="15807"/>
                        <a:pt x="14382" y="15808"/>
                        <a:pt x="14394" y="15808"/>
                      </a:cubicBezTo>
                      <a:cubicBezTo>
                        <a:pt x="14516" y="15808"/>
                        <a:pt x="15217" y="15716"/>
                        <a:pt x="15484" y="15658"/>
                      </a:cubicBezTo>
                      <a:cubicBezTo>
                        <a:pt x="15798" y="15596"/>
                        <a:pt x="16217" y="15449"/>
                        <a:pt x="16300" y="15449"/>
                      </a:cubicBezTo>
                      <a:cubicBezTo>
                        <a:pt x="16363" y="15449"/>
                        <a:pt x="16447" y="15512"/>
                        <a:pt x="16447" y="15533"/>
                      </a:cubicBezTo>
                      <a:cubicBezTo>
                        <a:pt x="16447" y="15554"/>
                        <a:pt x="16259" y="15617"/>
                        <a:pt x="16196" y="15638"/>
                      </a:cubicBezTo>
                      <a:cubicBezTo>
                        <a:pt x="16133" y="15638"/>
                        <a:pt x="16049" y="15596"/>
                        <a:pt x="16049" y="15596"/>
                      </a:cubicBezTo>
                      <a:lnTo>
                        <a:pt x="16049" y="15596"/>
                      </a:lnTo>
                      <a:cubicBezTo>
                        <a:pt x="16049" y="15596"/>
                        <a:pt x="16091" y="15658"/>
                        <a:pt x="16112" y="15805"/>
                      </a:cubicBezTo>
                      <a:lnTo>
                        <a:pt x="16133" y="15805"/>
                      </a:lnTo>
                      <a:cubicBezTo>
                        <a:pt x="16677" y="15763"/>
                        <a:pt x="17242" y="15847"/>
                        <a:pt x="17807" y="15658"/>
                      </a:cubicBezTo>
                      <a:lnTo>
                        <a:pt x="18330" y="15512"/>
                      </a:lnTo>
                      <a:cubicBezTo>
                        <a:pt x="19020" y="15449"/>
                        <a:pt x="20443" y="15428"/>
                        <a:pt x="20799" y="15407"/>
                      </a:cubicBezTo>
                      <a:cubicBezTo>
                        <a:pt x="21036" y="15407"/>
                        <a:pt x="21283" y="15398"/>
                        <a:pt x="21427" y="15398"/>
                      </a:cubicBezTo>
                      <a:cubicBezTo>
                        <a:pt x="21499" y="15398"/>
                        <a:pt x="21545" y="15400"/>
                        <a:pt x="21552" y="15407"/>
                      </a:cubicBezTo>
                      <a:cubicBezTo>
                        <a:pt x="21594" y="15428"/>
                        <a:pt x="21678" y="15596"/>
                        <a:pt x="21699" y="15638"/>
                      </a:cubicBezTo>
                      <a:cubicBezTo>
                        <a:pt x="21741" y="15700"/>
                        <a:pt x="21866" y="15742"/>
                        <a:pt x="21992" y="15763"/>
                      </a:cubicBezTo>
                      <a:lnTo>
                        <a:pt x="22075" y="15742"/>
                      </a:lnTo>
                      <a:lnTo>
                        <a:pt x="22808" y="15428"/>
                      </a:lnTo>
                      <a:cubicBezTo>
                        <a:pt x="23686" y="15386"/>
                        <a:pt x="25339" y="15324"/>
                        <a:pt x="25716" y="15303"/>
                      </a:cubicBezTo>
                      <a:cubicBezTo>
                        <a:pt x="26072" y="15282"/>
                        <a:pt x="26762" y="15219"/>
                        <a:pt x="26888" y="15177"/>
                      </a:cubicBezTo>
                      <a:cubicBezTo>
                        <a:pt x="26946" y="15152"/>
                        <a:pt x="27007" y="15141"/>
                        <a:pt x="27064" y="15141"/>
                      </a:cubicBezTo>
                      <a:cubicBezTo>
                        <a:pt x="27153" y="15141"/>
                        <a:pt x="27235" y="15168"/>
                        <a:pt x="27285" y="15219"/>
                      </a:cubicBezTo>
                      <a:lnTo>
                        <a:pt x="27348" y="15219"/>
                      </a:lnTo>
                      <a:cubicBezTo>
                        <a:pt x="27829" y="15303"/>
                        <a:pt x="28352" y="15177"/>
                        <a:pt x="28813" y="15407"/>
                      </a:cubicBezTo>
                      <a:cubicBezTo>
                        <a:pt x="28865" y="15428"/>
                        <a:pt x="28954" y="15439"/>
                        <a:pt x="29035" y="15439"/>
                      </a:cubicBezTo>
                      <a:cubicBezTo>
                        <a:pt x="29116" y="15439"/>
                        <a:pt x="29189" y="15428"/>
                        <a:pt x="29210" y="15407"/>
                      </a:cubicBezTo>
                      <a:lnTo>
                        <a:pt x="29482" y="15094"/>
                      </a:lnTo>
                      <a:cubicBezTo>
                        <a:pt x="29734" y="15123"/>
                        <a:pt x="30529" y="15153"/>
                        <a:pt x="31455" y="15153"/>
                      </a:cubicBezTo>
                      <a:cubicBezTo>
                        <a:pt x="31838" y="15153"/>
                        <a:pt x="32243" y="15148"/>
                        <a:pt x="32642" y="15135"/>
                      </a:cubicBezTo>
                      <a:lnTo>
                        <a:pt x="33897" y="15114"/>
                      </a:lnTo>
                      <a:lnTo>
                        <a:pt x="34504" y="15094"/>
                      </a:lnTo>
                      <a:cubicBezTo>
                        <a:pt x="35174" y="15073"/>
                        <a:pt x="35718" y="15010"/>
                        <a:pt x="35718" y="14989"/>
                      </a:cubicBezTo>
                      <a:cubicBezTo>
                        <a:pt x="35718" y="14968"/>
                        <a:pt x="35446" y="14884"/>
                        <a:pt x="35341" y="14863"/>
                      </a:cubicBezTo>
                      <a:cubicBezTo>
                        <a:pt x="35236" y="14822"/>
                        <a:pt x="36115" y="14717"/>
                        <a:pt x="37287" y="14612"/>
                      </a:cubicBezTo>
                      <a:lnTo>
                        <a:pt x="38375" y="14612"/>
                      </a:lnTo>
                      <a:cubicBezTo>
                        <a:pt x="38779" y="14612"/>
                        <a:pt x="39183" y="14561"/>
                        <a:pt x="39587" y="14561"/>
                      </a:cubicBezTo>
                      <a:cubicBezTo>
                        <a:pt x="39915" y="14561"/>
                        <a:pt x="40244" y="14595"/>
                        <a:pt x="40572" y="14717"/>
                      </a:cubicBezTo>
                      <a:cubicBezTo>
                        <a:pt x="40687" y="14759"/>
                        <a:pt x="40844" y="14785"/>
                        <a:pt x="40993" y="14785"/>
                      </a:cubicBezTo>
                      <a:cubicBezTo>
                        <a:pt x="41142" y="14785"/>
                        <a:pt x="41283" y="14759"/>
                        <a:pt x="41367" y="14696"/>
                      </a:cubicBezTo>
                      <a:lnTo>
                        <a:pt x="41785" y="14445"/>
                      </a:lnTo>
                      <a:cubicBezTo>
                        <a:pt x="42267" y="14487"/>
                        <a:pt x="44715" y="14570"/>
                        <a:pt x="45510" y="14570"/>
                      </a:cubicBezTo>
                      <a:cubicBezTo>
                        <a:pt x="46284" y="14570"/>
                        <a:pt x="47602" y="14591"/>
                        <a:pt x="48376" y="14591"/>
                      </a:cubicBezTo>
                      <a:lnTo>
                        <a:pt x="49109" y="14570"/>
                      </a:lnTo>
                      <a:lnTo>
                        <a:pt x="49297" y="14570"/>
                      </a:lnTo>
                      <a:cubicBezTo>
                        <a:pt x="49381" y="14515"/>
                        <a:pt x="49715" y="14496"/>
                        <a:pt x="49985" y="14496"/>
                      </a:cubicBezTo>
                      <a:cubicBezTo>
                        <a:pt x="50120" y="14496"/>
                        <a:pt x="50239" y="14501"/>
                        <a:pt x="50301" y="14508"/>
                      </a:cubicBezTo>
                      <a:cubicBezTo>
                        <a:pt x="50469" y="14508"/>
                        <a:pt x="56097" y="14445"/>
                        <a:pt x="58169" y="14382"/>
                      </a:cubicBezTo>
                      <a:cubicBezTo>
                        <a:pt x="59365" y="14370"/>
                        <a:pt x="60623" y="14358"/>
                        <a:pt x="61514" y="14358"/>
                      </a:cubicBezTo>
                      <a:cubicBezTo>
                        <a:pt x="62166" y="14358"/>
                        <a:pt x="62621" y="14364"/>
                        <a:pt x="62709" y="14382"/>
                      </a:cubicBezTo>
                      <a:cubicBezTo>
                        <a:pt x="62960" y="14445"/>
                        <a:pt x="63860" y="14487"/>
                        <a:pt x="64801" y="14550"/>
                      </a:cubicBezTo>
                      <a:lnTo>
                        <a:pt x="65596" y="14361"/>
                      </a:lnTo>
                      <a:lnTo>
                        <a:pt x="66266" y="14194"/>
                      </a:lnTo>
                      <a:cubicBezTo>
                        <a:pt x="66977" y="14278"/>
                        <a:pt x="66726" y="14508"/>
                        <a:pt x="66371" y="14591"/>
                      </a:cubicBezTo>
                      <a:cubicBezTo>
                        <a:pt x="66036" y="14654"/>
                        <a:pt x="66057" y="14759"/>
                        <a:pt x="66120" y="14759"/>
                      </a:cubicBezTo>
                      <a:cubicBezTo>
                        <a:pt x="66161" y="14759"/>
                        <a:pt x="68086" y="14717"/>
                        <a:pt x="70346" y="14675"/>
                      </a:cubicBezTo>
                      <a:lnTo>
                        <a:pt x="75221" y="14550"/>
                      </a:lnTo>
                      <a:cubicBezTo>
                        <a:pt x="77372" y="14491"/>
                        <a:pt x="79651" y="14304"/>
                        <a:pt x="80538" y="14126"/>
                      </a:cubicBezTo>
                      <a:lnTo>
                        <a:pt x="80538" y="14126"/>
                      </a:lnTo>
                      <a:cubicBezTo>
                        <a:pt x="80277" y="14138"/>
                        <a:pt x="80042" y="14146"/>
                        <a:pt x="79845" y="14152"/>
                      </a:cubicBezTo>
                      <a:cubicBezTo>
                        <a:pt x="79519" y="14157"/>
                        <a:pt x="79206" y="14160"/>
                        <a:pt x="78918" y="14160"/>
                      </a:cubicBezTo>
                      <a:cubicBezTo>
                        <a:pt x="77986" y="14160"/>
                        <a:pt x="77319" y="14132"/>
                        <a:pt x="77335" y="14068"/>
                      </a:cubicBezTo>
                      <a:lnTo>
                        <a:pt x="77356" y="14068"/>
                      </a:lnTo>
                      <a:lnTo>
                        <a:pt x="78297" y="13964"/>
                      </a:lnTo>
                      <a:cubicBezTo>
                        <a:pt x="79343" y="13859"/>
                        <a:pt x="81603" y="13733"/>
                        <a:pt x="82126" y="13733"/>
                      </a:cubicBezTo>
                      <a:cubicBezTo>
                        <a:pt x="82649" y="13733"/>
                        <a:pt x="83382" y="13650"/>
                        <a:pt x="83737" y="13608"/>
                      </a:cubicBezTo>
                      <a:lnTo>
                        <a:pt x="84051" y="13859"/>
                      </a:lnTo>
                      <a:lnTo>
                        <a:pt x="84126" y="13919"/>
                      </a:lnTo>
                      <a:lnTo>
                        <a:pt x="84126" y="13919"/>
                      </a:lnTo>
                      <a:cubicBezTo>
                        <a:pt x="83298" y="13984"/>
                        <a:pt x="81894" y="14065"/>
                        <a:pt x="80805" y="14115"/>
                      </a:cubicBezTo>
                      <a:lnTo>
                        <a:pt x="80805" y="14115"/>
                      </a:lnTo>
                      <a:lnTo>
                        <a:pt x="81373" y="14257"/>
                      </a:lnTo>
                      <a:cubicBezTo>
                        <a:pt x="81877" y="14371"/>
                        <a:pt x="82369" y="14383"/>
                        <a:pt x="82858" y="14383"/>
                      </a:cubicBezTo>
                      <a:cubicBezTo>
                        <a:pt x="82998" y="14383"/>
                        <a:pt x="83137" y="14382"/>
                        <a:pt x="83277" y="14382"/>
                      </a:cubicBezTo>
                      <a:cubicBezTo>
                        <a:pt x="85411" y="14340"/>
                        <a:pt x="87566" y="14278"/>
                        <a:pt x="89700" y="14257"/>
                      </a:cubicBezTo>
                      <a:lnTo>
                        <a:pt x="90014" y="14257"/>
                      </a:lnTo>
                      <a:cubicBezTo>
                        <a:pt x="90216" y="14301"/>
                        <a:pt x="90454" y="14322"/>
                        <a:pt x="90670" y="14322"/>
                      </a:cubicBezTo>
                      <a:cubicBezTo>
                        <a:pt x="90857" y="14322"/>
                        <a:pt x="91028" y="14307"/>
                        <a:pt x="91144" y="14278"/>
                      </a:cubicBezTo>
                      <a:lnTo>
                        <a:pt x="91416" y="14236"/>
                      </a:lnTo>
                      <a:lnTo>
                        <a:pt x="91479" y="14194"/>
                      </a:lnTo>
                      <a:cubicBezTo>
                        <a:pt x="91584" y="14152"/>
                        <a:pt x="91416" y="13880"/>
                        <a:pt x="91312" y="13817"/>
                      </a:cubicBezTo>
                      <a:cubicBezTo>
                        <a:pt x="91228" y="13733"/>
                        <a:pt x="90914" y="13671"/>
                        <a:pt x="90642" y="13671"/>
                      </a:cubicBezTo>
                      <a:lnTo>
                        <a:pt x="90203" y="13671"/>
                      </a:lnTo>
                      <a:cubicBezTo>
                        <a:pt x="89972" y="13650"/>
                        <a:pt x="89805" y="13608"/>
                        <a:pt x="89805" y="13566"/>
                      </a:cubicBezTo>
                      <a:cubicBezTo>
                        <a:pt x="89805" y="13566"/>
                        <a:pt x="90914" y="13524"/>
                        <a:pt x="91333" y="13524"/>
                      </a:cubicBezTo>
                      <a:cubicBezTo>
                        <a:pt x="91751" y="13524"/>
                        <a:pt x="91960" y="13650"/>
                        <a:pt x="91897" y="13713"/>
                      </a:cubicBezTo>
                      <a:cubicBezTo>
                        <a:pt x="91856" y="13754"/>
                        <a:pt x="91981" y="13859"/>
                        <a:pt x="92169" y="13964"/>
                      </a:cubicBezTo>
                      <a:lnTo>
                        <a:pt x="92358" y="14026"/>
                      </a:lnTo>
                      <a:lnTo>
                        <a:pt x="92713" y="14152"/>
                      </a:lnTo>
                      <a:cubicBezTo>
                        <a:pt x="93153" y="14194"/>
                        <a:pt x="94074" y="14236"/>
                        <a:pt x="94283" y="14278"/>
                      </a:cubicBezTo>
                      <a:cubicBezTo>
                        <a:pt x="94513" y="14298"/>
                        <a:pt x="95601" y="14340"/>
                        <a:pt x="96689" y="14340"/>
                      </a:cubicBezTo>
                      <a:lnTo>
                        <a:pt x="97693" y="14278"/>
                      </a:lnTo>
                      <a:lnTo>
                        <a:pt x="98698" y="14236"/>
                      </a:lnTo>
                      <a:cubicBezTo>
                        <a:pt x="99828" y="14152"/>
                        <a:pt x="102108" y="13859"/>
                        <a:pt x="102652" y="13838"/>
                      </a:cubicBezTo>
                      <a:cubicBezTo>
                        <a:pt x="103175" y="13817"/>
                        <a:pt x="108050" y="13671"/>
                        <a:pt x="109724" y="13650"/>
                      </a:cubicBezTo>
                      <a:cubicBezTo>
                        <a:pt x="110561" y="13639"/>
                        <a:pt x="111403" y="13634"/>
                        <a:pt x="112052" y="13634"/>
                      </a:cubicBezTo>
                      <a:cubicBezTo>
                        <a:pt x="112701" y="13634"/>
                        <a:pt x="113156" y="13639"/>
                        <a:pt x="113219" y="13650"/>
                      </a:cubicBezTo>
                      <a:cubicBezTo>
                        <a:pt x="113223" y="13651"/>
                        <a:pt x="113230" y="13651"/>
                        <a:pt x="113240" y="13651"/>
                      </a:cubicBezTo>
                      <a:cubicBezTo>
                        <a:pt x="113445" y="13651"/>
                        <a:pt x="114747" y="13460"/>
                        <a:pt x="115300" y="13460"/>
                      </a:cubicBezTo>
                      <a:cubicBezTo>
                        <a:pt x="115326" y="13460"/>
                        <a:pt x="115351" y="13461"/>
                        <a:pt x="115374" y="13461"/>
                      </a:cubicBezTo>
                      <a:cubicBezTo>
                        <a:pt x="115897" y="13503"/>
                        <a:pt x="116378" y="13733"/>
                        <a:pt x="116378" y="13754"/>
                      </a:cubicBezTo>
                      <a:cubicBezTo>
                        <a:pt x="116378" y="13817"/>
                        <a:pt x="119203" y="13880"/>
                        <a:pt x="120249" y="13880"/>
                      </a:cubicBezTo>
                      <a:cubicBezTo>
                        <a:pt x="120667" y="13880"/>
                        <a:pt x="121511" y="13877"/>
                        <a:pt x="122441" y="13877"/>
                      </a:cubicBezTo>
                      <a:cubicBezTo>
                        <a:pt x="123836" y="13877"/>
                        <a:pt x="125425" y="13884"/>
                        <a:pt x="126066" y="13922"/>
                      </a:cubicBezTo>
                      <a:cubicBezTo>
                        <a:pt x="127133" y="13943"/>
                        <a:pt x="128095" y="13985"/>
                        <a:pt x="128137" y="14026"/>
                      </a:cubicBezTo>
                      <a:cubicBezTo>
                        <a:pt x="128158" y="14047"/>
                        <a:pt x="128179" y="14173"/>
                        <a:pt x="128179" y="14236"/>
                      </a:cubicBezTo>
                      <a:cubicBezTo>
                        <a:pt x="128179" y="14278"/>
                        <a:pt x="127865" y="14361"/>
                        <a:pt x="127761" y="14382"/>
                      </a:cubicBezTo>
                      <a:cubicBezTo>
                        <a:pt x="127656" y="14382"/>
                        <a:pt x="127614" y="14570"/>
                        <a:pt x="127614" y="14612"/>
                      </a:cubicBezTo>
                      <a:cubicBezTo>
                        <a:pt x="127635" y="14675"/>
                        <a:pt x="128158" y="14717"/>
                        <a:pt x="128388" y="14717"/>
                      </a:cubicBezTo>
                      <a:cubicBezTo>
                        <a:pt x="128597" y="14717"/>
                        <a:pt x="128388" y="15177"/>
                        <a:pt x="128284" y="15303"/>
                      </a:cubicBezTo>
                      <a:cubicBezTo>
                        <a:pt x="128179" y="15428"/>
                        <a:pt x="128179" y="15742"/>
                        <a:pt x="128200" y="15826"/>
                      </a:cubicBezTo>
                      <a:cubicBezTo>
                        <a:pt x="128263" y="15910"/>
                        <a:pt x="127844" y="16035"/>
                        <a:pt x="127719" y="16056"/>
                      </a:cubicBezTo>
                      <a:cubicBezTo>
                        <a:pt x="127572" y="16077"/>
                        <a:pt x="127761" y="16140"/>
                        <a:pt x="128095" y="16182"/>
                      </a:cubicBezTo>
                      <a:lnTo>
                        <a:pt x="128702" y="16182"/>
                      </a:lnTo>
                      <a:cubicBezTo>
                        <a:pt x="128957" y="16233"/>
                        <a:pt x="129406" y="16297"/>
                        <a:pt x="129632" y="16297"/>
                      </a:cubicBezTo>
                      <a:cubicBezTo>
                        <a:pt x="129684" y="16297"/>
                        <a:pt x="129725" y="16294"/>
                        <a:pt x="129748" y="16286"/>
                      </a:cubicBezTo>
                      <a:cubicBezTo>
                        <a:pt x="129874" y="16265"/>
                        <a:pt x="130250" y="16161"/>
                        <a:pt x="130564" y="16077"/>
                      </a:cubicBezTo>
                      <a:lnTo>
                        <a:pt x="130606" y="16161"/>
                      </a:lnTo>
                      <a:cubicBezTo>
                        <a:pt x="130680" y="16246"/>
                        <a:pt x="130745" y="16276"/>
                        <a:pt x="130803" y="16276"/>
                      </a:cubicBezTo>
                      <a:cubicBezTo>
                        <a:pt x="130936" y="16276"/>
                        <a:pt x="131035" y="16123"/>
                        <a:pt x="131137" y="16123"/>
                      </a:cubicBezTo>
                      <a:cubicBezTo>
                        <a:pt x="131155" y="16123"/>
                        <a:pt x="131173" y="16128"/>
                        <a:pt x="131192" y="16140"/>
                      </a:cubicBezTo>
                      <a:lnTo>
                        <a:pt x="131422" y="16286"/>
                      </a:lnTo>
                      <a:cubicBezTo>
                        <a:pt x="131617" y="16286"/>
                        <a:pt x="133877" y="16305"/>
                        <a:pt x="135895" y="16305"/>
                      </a:cubicBezTo>
                      <a:cubicBezTo>
                        <a:pt x="136904" y="16305"/>
                        <a:pt x="137853" y="16300"/>
                        <a:pt x="138452" y="16286"/>
                      </a:cubicBezTo>
                      <a:cubicBezTo>
                        <a:pt x="138547" y="16285"/>
                        <a:pt x="138642" y="16285"/>
                        <a:pt x="138740" y="16285"/>
                      </a:cubicBezTo>
                      <a:cubicBezTo>
                        <a:pt x="140518" y="16285"/>
                        <a:pt x="142716" y="16460"/>
                        <a:pt x="143014" y="16579"/>
                      </a:cubicBezTo>
                      <a:cubicBezTo>
                        <a:pt x="143094" y="16609"/>
                        <a:pt x="143213" y="16620"/>
                        <a:pt x="143350" y="16620"/>
                      </a:cubicBezTo>
                      <a:cubicBezTo>
                        <a:pt x="143708" y="16620"/>
                        <a:pt x="144195" y="16546"/>
                        <a:pt x="144463" y="16546"/>
                      </a:cubicBezTo>
                      <a:cubicBezTo>
                        <a:pt x="144522" y="16546"/>
                        <a:pt x="144570" y="16550"/>
                        <a:pt x="144604" y="16558"/>
                      </a:cubicBezTo>
                      <a:cubicBezTo>
                        <a:pt x="144665" y="16568"/>
                        <a:pt x="144723" y="16572"/>
                        <a:pt x="144776" y="16572"/>
                      </a:cubicBezTo>
                      <a:cubicBezTo>
                        <a:pt x="144958" y="16572"/>
                        <a:pt x="145076" y="16523"/>
                        <a:pt x="145043" y="16474"/>
                      </a:cubicBezTo>
                      <a:cubicBezTo>
                        <a:pt x="145043" y="16433"/>
                        <a:pt x="144374" y="16328"/>
                        <a:pt x="144144" y="16265"/>
                      </a:cubicBezTo>
                      <a:cubicBezTo>
                        <a:pt x="143893" y="16223"/>
                        <a:pt x="143746" y="15868"/>
                        <a:pt x="143767" y="15742"/>
                      </a:cubicBezTo>
                      <a:cubicBezTo>
                        <a:pt x="143767" y="15714"/>
                        <a:pt x="143747" y="15703"/>
                        <a:pt x="143715" y="15703"/>
                      </a:cubicBezTo>
                      <a:cubicBezTo>
                        <a:pt x="143605" y="15703"/>
                        <a:pt x="143355" y="15835"/>
                        <a:pt x="143307" y="15868"/>
                      </a:cubicBezTo>
                      <a:cubicBezTo>
                        <a:pt x="143253" y="15908"/>
                        <a:pt x="143024" y="15931"/>
                        <a:pt x="142728" y="15931"/>
                      </a:cubicBezTo>
                      <a:cubicBezTo>
                        <a:pt x="142566" y="15931"/>
                        <a:pt x="142383" y="15924"/>
                        <a:pt x="142198" y="15910"/>
                      </a:cubicBezTo>
                      <a:lnTo>
                        <a:pt x="141779" y="15910"/>
                      </a:lnTo>
                      <a:cubicBezTo>
                        <a:pt x="141766" y="15910"/>
                        <a:pt x="141752" y="15911"/>
                        <a:pt x="141739" y="15911"/>
                      </a:cubicBezTo>
                      <a:cubicBezTo>
                        <a:pt x="141405" y="15911"/>
                        <a:pt x="141083" y="15712"/>
                        <a:pt x="140742" y="15712"/>
                      </a:cubicBezTo>
                      <a:cubicBezTo>
                        <a:pt x="140670" y="15712"/>
                        <a:pt x="140598" y="15721"/>
                        <a:pt x="140524" y="15742"/>
                      </a:cubicBezTo>
                      <a:cubicBezTo>
                        <a:pt x="140510" y="15742"/>
                        <a:pt x="140477" y="15733"/>
                        <a:pt x="140451" y="15733"/>
                      </a:cubicBezTo>
                      <a:cubicBezTo>
                        <a:pt x="140438" y="15733"/>
                        <a:pt x="140426" y="15735"/>
                        <a:pt x="140419" y="15742"/>
                      </a:cubicBezTo>
                      <a:lnTo>
                        <a:pt x="139666" y="16161"/>
                      </a:lnTo>
                      <a:cubicBezTo>
                        <a:pt x="138766" y="16035"/>
                        <a:pt x="138808" y="15658"/>
                        <a:pt x="139080" y="15638"/>
                      </a:cubicBezTo>
                      <a:cubicBezTo>
                        <a:pt x="139373" y="15617"/>
                        <a:pt x="139854" y="15533"/>
                        <a:pt x="139917" y="15491"/>
                      </a:cubicBezTo>
                      <a:cubicBezTo>
                        <a:pt x="139983" y="15451"/>
                        <a:pt x="139074" y="15437"/>
                        <a:pt x="138165" y="15437"/>
                      </a:cubicBezTo>
                      <a:cubicBezTo>
                        <a:pt x="137640" y="15437"/>
                        <a:pt x="137116" y="15442"/>
                        <a:pt x="136779" y="15449"/>
                      </a:cubicBezTo>
                      <a:cubicBezTo>
                        <a:pt x="136690" y="15453"/>
                        <a:pt x="136603" y="15455"/>
                        <a:pt x="136517" y="15455"/>
                      </a:cubicBezTo>
                      <a:cubicBezTo>
                        <a:pt x="135734" y="15455"/>
                        <a:pt x="135105" y="15297"/>
                        <a:pt x="135105" y="15240"/>
                      </a:cubicBezTo>
                      <a:cubicBezTo>
                        <a:pt x="135105" y="15198"/>
                        <a:pt x="135837" y="15114"/>
                        <a:pt x="136109" y="15114"/>
                      </a:cubicBezTo>
                      <a:cubicBezTo>
                        <a:pt x="136343" y="15114"/>
                        <a:pt x="136888" y="14987"/>
                        <a:pt x="137044" y="14987"/>
                      </a:cubicBezTo>
                      <a:cubicBezTo>
                        <a:pt x="137055" y="14987"/>
                        <a:pt x="137065" y="14988"/>
                        <a:pt x="137072" y="14989"/>
                      </a:cubicBezTo>
                      <a:cubicBezTo>
                        <a:pt x="137124" y="14998"/>
                        <a:pt x="137215" y="15003"/>
                        <a:pt x="137324" y="15003"/>
                      </a:cubicBezTo>
                      <a:cubicBezTo>
                        <a:pt x="137477" y="15003"/>
                        <a:pt x="137665" y="14993"/>
                        <a:pt x="137825" y="14968"/>
                      </a:cubicBezTo>
                      <a:lnTo>
                        <a:pt x="137804" y="14570"/>
                      </a:lnTo>
                      <a:lnTo>
                        <a:pt x="137804" y="14466"/>
                      </a:lnTo>
                      <a:cubicBezTo>
                        <a:pt x="138139" y="14340"/>
                        <a:pt x="138139" y="14131"/>
                        <a:pt x="138076" y="14089"/>
                      </a:cubicBezTo>
                      <a:cubicBezTo>
                        <a:pt x="137992" y="14068"/>
                        <a:pt x="137971" y="13880"/>
                        <a:pt x="137992" y="13838"/>
                      </a:cubicBezTo>
                      <a:cubicBezTo>
                        <a:pt x="138001" y="13801"/>
                        <a:pt x="138127" y="13785"/>
                        <a:pt x="138281" y="13785"/>
                      </a:cubicBezTo>
                      <a:cubicBezTo>
                        <a:pt x="138479" y="13785"/>
                        <a:pt x="138723" y="13812"/>
                        <a:pt x="138829" y="13859"/>
                      </a:cubicBezTo>
                      <a:cubicBezTo>
                        <a:pt x="138885" y="13881"/>
                        <a:pt x="138939" y="13890"/>
                        <a:pt x="138988" y="13890"/>
                      </a:cubicBezTo>
                      <a:cubicBezTo>
                        <a:pt x="139126" y="13890"/>
                        <a:pt x="139232" y="13821"/>
                        <a:pt x="139248" y="13775"/>
                      </a:cubicBezTo>
                      <a:cubicBezTo>
                        <a:pt x="139255" y="13761"/>
                        <a:pt x="139430" y="13754"/>
                        <a:pt x="139677" y="13754"/>
                      </a:cubicBezTo>
                      <a:cubicBezTo>
                        <a:pt x="140127" y="13754"/>
                        <a:pt x="140814" y="13777"/>
                        <a:pt x="141152" y="13817"/>
                      </a:cubicBezTo>
                      <a:cubicBezTo>
                        <a:pt x="141675" y="13859"/>
                        <a:pt x="142093" y="14026"/>
                        <a:pt x="142093" y="14068"/>
                      </a:cubicBezTo>
                      <a:cubicBezTo>
                        <a:pt x="142093" y="14131"/>
                        <a:pt x="141884" y="14257"/>
                        <a:pt x="141779" y="14278"/>
                      </a:cubicBezTo>
                      <a:cubicBezTo>
                        <a:pt x="141675" y="14340"/>
                        <a:pt x="142114" y="14487"/>
                        <a:pt x="142742" y="14654"/>
                      </a:cubicBezTo>
                      <a:lnTo>
                        <a:pt x="143307" y="14591"/>
                      </a:lnTo>
                      <a:lnTo>
                        <a:pt x="143683" y="14550"/>
                      </a:lnTo>
                      <a:cubicBezTo>
                        <a:pt x="144144" y="14654"/>
                        <a:pt x="145148" y="14905"/>
                        <a:pt x="145420" y="14905"/>
                      </a:cubicBezTo>
                      <a:cubicBezTo>
                        <a:pt x="145671" y="14905"/>
                        <a:pt x="146152" y="14717"/>
                        <a:pt x="146487" y="14508"/>
                      </a:cubicBezTo>
                      <a:lnTo>
                        <a:pt x="146759" y="14382"/>
                      </a:lnTo>
                      <a:lnTo>
                        <a:pt x="146989" y="14257"/>
                      </a:lnTo>
                      <a:cubicBezTo>
                        <a:pt x="147167" y="14186"/>
                        <a:pt x="147284" y="14161"/>
                        <a:pt x="147345" y="14161"/>
                      </a:cubicBezTo>
                      <a:cubicBezTo>
                        <a:pt x="147392" y="14161"/>
                        <a:pt x="147405" y="14176"/>
                        <a:pt x="147387" y="14194"/>
                      </a:cubicBezTo>
                      <a:cubicBezTo>
                        <a:pt x="147345" y="14257"/>
                        <a:pt x="147701" y="14487"/>
                        <a:pt x="147826" y="14550"/>
                      </a:cubicBezTo>
                      <a:cubicBezTo>
                        <a:pt x="147863" y="14568"/>
                        <a:pt x="147921" y="14576"/>
                        <a:pt x="147988" y="14576"/>
                      </a:cubicBezTo>
                      <a:cubicBezTo>
                        <a:pt x="148149" y="14576"/>
                        <a:pt x="148359" y="14531"/>
                        <a:pt x="148433" y="14487"/>
                      </a:cubicBezTo>
                      <a:cubicBezTo>
                        <a:pt x="148496" y="14445"/>
                        <a:pt x="148580" y="14298"/>
                        <a:pt x="148580" y="14257"/>
                      </a:cubicBezTo>
                      <a:cubicBezTo>
                        <a:pt x="148580" y="14194"/>
                        <a:pt x="148287" y="14131"/>
                        <a:pt x="148161" y="14089"/>
                      </a:cubicBezTo>
                      <a:cubicBezTo>
                        <a:pt x="148060" y="14069"/>
                        <a:pt x="148348" y="13816"/>
                        <a:pt x="148519" y="13816"/>
                      </a:cubicBezTo>
                      <a:cubicBezTo>
                        <a:pt x="148525" y="13816"/>
                        <a:pt x="148531" y="13816"/>
                        <a:pt x="148538" y="13817"/>
                      </a:cubicBezTo>
                      <a:cubicBezTo>
                        <a:pt x="148705" y="13817"/>
                        <a:pt x="149333" y="13964"/>
                        <a:pt x="149940" y="14131"/>
                      </a:cubicBezTo>
                      <a:lnTo>
                        <a:pt x="150463" y="13775"/>
                      </a:lnTo>
                      <a:lnTo>
                        <a:pt x="150525" y="13754"/>
                      </a:lnTo>
                      <a:cubicBezTo>
                        <a:pt x="150527" y="13754"/>
                        <a:pt x="150529" y="13753"/>
                        <a:pt x="150532" y="13753"/>
                      </a:cubicBezTo>
                      <a:cubicBezTo>
                        <a:pt x="150585" y="13753"/>
                        <a:pt x="150780" y="13968"/>
                        <a:pt x="150860" y="14068"/>
                      </a:cubicBezTo>
                      <a:cubicBezTo>
                        <a:pt x="150871" y="14090"/>
                        <a:pt x="150900" y="14099"/>
                        <a:pt x="150937" y="14099"/>
                      </a:cubicBezTo>
                      <a:cubicBezTo>
                        <a:pt x="151041" y="14099"/>
                        <a:pt x="151212" y="14031"/>
                        <a:pt x="151258" y="13985"/>
                      </a:cubicBezTo>
                      <a:cubicBezTo>
                        <a:pt x="151300" y="13943"/>
                        <a:pt x="151948" y="13775"/>
                        <a:pt x="152157" y="13733"/>
                      </a:cubicBezTo>
                      <a:cubicBezTo>
                        <a:pt x="152164" y="13733"/>
                        <a:pt x="152171" y="13732"/>
                        <a:pt x="152177" y="13732"/>
                      </a:cubicBezTo>
                      <a:cubicBezTo>
                        <a:pt x="152379" y="13732"/>
                        <a:pt x="152555" y="14031"/>
                        <a:pt x="152555" y="14173"/>
                      </a:cubicBezTo>
                      <a:cubicBezTo>
                        <a:pt x="152555" y="14272"/>
                        <a:pt x="152688" y="14298"/>
                        <a:pt x="152809" y="14298"/>
                      </a:cubicBezTo>
                      <a:cubicBezTo>
                        <a:pt x="152892" y="14298"/>
                        <a:pt x="152969" y="14286"/>
                        <a:pt x="152994" y="14278"/>
                      </a:cubicBezTo>
                      <a:cubicBezTo>
                        <a:pt x="153002" y="14276"/>
                        <a:pt x="153011" y="14275"/>
                        <a:pt x="153022" y="14275"/>
                      </a:cubicBezTo>
                      <a:cubicBezTo>
                        <a:pt x="153133" y="14275"/>
                        <a:pt x="153399" y="14363"/>
                        <a:pt x="153476" y="14382"/>
                      </a:cubicBezTo>
                      <a:cubicBezTo>
                        <a:pt x="153559" y="14403"/>
                        <a:pt x="153476" y="14591"/>
                        <a:pt x="153455" y="14654"/>
                      </a:cubicBezTo>
                      <a:cubicBezTo>
                        <a:pt x="153413" y="14696"/>
                        <a:pt x="153810" y="14717"/>
                        <a:pt x="153936" y="14717"/>
                      </a:cubicBezTo>
                      <a:cubicBezTo>
                        <a:pt x="154082" y="14717"/>
                        <a:pt x="154334" y="14508"/>
                        <a:pt x="154417" y="14403"/>
                      </a:cubicBezTo>
                      <a:cubicBezTo>
                        <a:pt x="154501" y="14298"/>
                        <a:pt x="154082" y="14173"/>
                        <a:pt x="153936" y="14173"/>
                      </a:cubicBezTo>
                      <a:cubicBezTo>
                        <a:pt x="153810" y="14173"/>
                        <a:pt x="153559" y="13880"/>
                        <a:pt x="153497" y="13754"/>
                      </a:cubicBezTo>
                      <a:cubicBezTo>
                        <a:pt x="153491" y="13740"/>
                        <a:pt x="153509" y="13734"/>
                        <a:pt x="153546" y="13734"/>
                      </a:cubicBezTo>
                      <a:cubicBezTo>
                        <a:pt x="153782" y="13734"/>
                        <a:pt x="154793" y="13990"/>
                        <a:pt x="155191" y="14026"/>
                      </a:cubicBezTo>
                      <a:cubicBezTo>
                        <a:pt x="155216" y="14028"/>
                        <a:pt x="155242" y="14028"/>
                        <a:pt x="155267" y="14028"/>
                      </a:cubicBezTo>
                      <a:cubicBezTo>
                        <a:pt x="155724" y="14028"/>
                        <a:pt x="156177" y="13855"/>
                        <a:pt x="156217" y="13775"/>
                      </a:cubicBezTo>
                      <a:cubicBezTo>
                        <a:pt x="156279" y="13713"/>
                        <a:pt x="156133" y="13524"/>
                        <a:pt x="156091" y="13461"/>
                      </a:cubicBezTo>
                      <a:cubicBezTo>
                        <a:pt x="156007" y="13420"/>
                        <a:pt x="155359" y="13399"/>
                        <a:pt x="155129" y="13399"/>
                      </a:cubicBezTo>
                      <a:cubicBezTo>
                        <a:pt x="154857" y="13399"/>
                        <a:pt x="154606" y="13210"/>
                        <a:pt x="154564" y="13127"/>
                      </a:cubicBezTo>
                      <a:cubicBezTo>
                        <a:pt x="154543" y="13085"/>
                        <a:pt x="154250" y="13022"/>
                        <a:pt x="154187" y="13022"/>
                      </a:cubicBezTo>
                      <a:cubicBezTo>
                        <a:pt x="154103" y="13022"/>
                        <a:pt x="153978" y="12876"/>
                        <a:pt x="153936" y="12813"/>
                      </a:cubicBezTo>
                      <a:cubicBezTo>
                        <a:pt x="153915" y="12771"/>
                        <a:pt x="153141" y="12771"/>
                        <a:pt x="152848" y="12771"/>
                      </a:cubicBezTo>
                      <a:cubicBezTo>
                        <a:pt x="152555" y="12771"/>
                        <a:pt x="152304" y="12938"/>
                        <a:pt x="152304" y="13001"/>
                      </a:cubicBezTo>
                      <a:cubicBezTo>
                        <a:pt x="152304" y="13043"/>
                        <a:pt x="151739" y="13106"/>
                        <a:pt x="151572" y="13106"/>
                      </a:cubicBezTo>
                      <a:cubicBezTo>
                        <a:pt x="151362" y="13106"/>
                        <a:pt x="150777" y="12876"/>
                        <a:pt x="150630" y="12771"/>
                      </a:cubicBezTo>
                      <a:cubicBezTo>
                        <a:pt x="150442" y="12666"/>
                        <a:pt x="150630" y="12290"/>
                        <a:pt x="150735" y="12185"/>
                      </a:cubicBezTo>
                      <a:cubicBezTo>
                        <a:pt x="150839" y="12081"/>
                        <a:pt x="150777" y="11871"/>
                        <a:pt x="150693" y="11829"/>
                      </a:cubicBezTo>
                      <a:cubicBezTo>
                        <a:pt x="150630" y="11767"/>
                        <a:pt x="150902" y="11641"/>
                        <a:pt x="151049" y="11620"/>
                      </a:cubicBezTo>
                      <a:cubicBezTo>
                        <a:pt x="151161" y="11588"/>
                        <a:pt x="150866" y="11482"/>
                        <a:pt x="150638" y="11482"/>
                      </a:cubicBezTo>
                      <a:cubicBezTo>
                        <a:pt x="150569" y="11482"/>
                        <a:pt x="150506" y="11491"/>
                        <a:pt x="150463" y="11516"/>
                      </a:cubicBezTo>
                      <a:cubicBezTo>
                        <a:pt x="150375" y="11564"/>
                        <a:pt x="150251" y="11581"/>
                        <a:pt x="150137" y="11581"/>
                      </a:cubicBezTo>
                      <a:cubicBezTo>
                        <a:pt x="150007" y="11581"/>
                        <a:pt x="149889" y="11559"/>
                        <a:pt x="149856" y="11537"/>
                      </a:cubicBezTo>
                      <a:cubicBezTo>
                        <a:pt x="149853" y="11535"/>
                        <a:pt x="149850" y="11535"/>
                        <a:pt x="149846" y="11535"/>
                      </a:cubicBezTo>
                      <a:cubicBezTo>
                        <a:pt x="149778" y="11535"/>
                        <a:pt x="149495" y="11687"/>
                        <a:pt x="149416" y="11746"/>
                      </a:cubicBezTo>
                      <a:cubicBezTo>
                        <a:pt x="149375" y="11767"/>
                        <a:pt x="149260" y="11777"/>
                        <a:pt x="149105" y="11777"/>
                      </a:cubicBezTo>
                      <a:cubicBezTo>
                        <a:pt x="148951" y="11777"/>
                        <a:pt x="148757" y="11767"/>
                        <a:pt x="148559" y="11746"/>
                      </a:cubicBezTo>
                      <a:lnTo>
                        <a:pt x="148245" y="11725"/>
                      </a:lnTo>
                      <a:lnTo>
                        <a:pt x="147931" y="11683"/>
                      </a:lnTo>
                      <a:cubicBezTo>
                        <a:pt x="147596" y="11725"/>
                        <a:pt x="146885" y="11725"/>
                        <a:pt x="146717" y="11725"/>
                      </a:cubicBezTo>
                      <a:cubicBezTo>
                        <a:pt x="146571" y="11725"/>
                        <a:pt x="146906" y="11432"/>
                        <a:pt x="147094" y="11348"/>
                      </a:cubicBezTo>
                      <a:cubicBezTo>
                        <a:pt x="147282" y="11265"/>
                        <a:pt x="147178" y="11160"/>
                        <a:pt x="146864" y="11097"/>
                      </a:cubicBezTo>
                      <a:lnTo>
                        <a:pt x="146592" y="10993"/>
                      </a:lnTo>
                      <a:lnTo>
                        <a:pt x="146487" y="10951"/>
                      </a:lnTo>
                      <a:cubicBezTo>
                        <a:pt x="146383" y="10804"/>
                        <a:pt x="146968" y="10637"/>
                        <a:pt x="147136" y="10637"/>
                      </a:cubicBezTo>
                      <a:cubicBezTo>
                        <a:pt x="147303" y="10637"/>
                        <a:pt x="148015" y="10888"/>
                        <a:pt x="148182" y="10951"/>
                      </a:cubicBezTo>
                      <a:cubicBezTo>
                        <a:pt x="148370" y="11055"/>
                        <a:pt x="148161" y="11160"/>
                        <a:pt x="148056" y="11202"/>
                      </a:cubicBezTo>
                      <a:cubicBezTo>
                        <a:pt x="147952" y="11202"/>
                        <a:pt x="147868" y="11348"/>
                        <a:pt x="147868" y="11411"/>
                      </a:cubicBezTo>
                      <a:cubicBezTo>
                        <a:pt x="147868" y="11443"/>
                        <a:pt x="148407" y="11558"/>
                        <a:pt x="148805" y="11558"/>
                      </a:cubicBezTo>
                      <a:cubicBezTo>
                        <a:pt x="148933" y="11558"/>
                        <a:pt x="149047" y="11546"/>
                        <a:pt x="149124" y="11516"/>
                      </a:cubicBezTo>
                      <a:cubicBezTo>
                        <a:pt x="149437" y="11369"/>
                        <a:pt x="150651" y="11034"/>
                        <a:pt x="150986" y="10951"/>
                      </a:cubicBezTo>
                      <a:cubicBezTo>
                        <a:pt x="151043" y="10941"/>
                        <a:pt x="151103" y="10937"/>
                        <a:pt x="151163" y="10937"/>
                      </a:cubicBezTo>
                      <a:cubicBezTo>
                        <a:pt x="151499" y="10937"/>
                        <a:pt x="151853" y="11068"/>
                        <a:pt x="151906" y="11139"/>
                      </a:cubicBezTo>
                      <a:cubicBezTo>
                        <a:pt x="151948" y="11223"/>
                        <a:pt x="152513" y="11306"/>
                        <a:pt x="153141" y="11327"/>
                      </a:cubicBezTo>
                      <a:lnTo>
                        <a:pt x="153622" y="11223"/>
                      </a:lnTo>
                      <a:cubicBezTo>
                        <a:pt x="153915" y="11184"/>
                        <a:pt x="154190" y="11053"/>
                        <a:pt x="154498" y="11053"/>
                      </a:cubicBezTo>
                      <a:cubicBezTo>
                        <a:pt x="154520" y="11053"/>
                        <a:pt x="154542" y="11054"/>
                        <a:pt x="154564" y="11055"/>
                      </a:cubicBezTo>
                      <a:lnTo>
                        <a:pt x="154606" y="11055"/>
                      </a:lnTo>
                      <a:cubicBezTo>
                        <a:pt x="154626" y="11139"/>
                        <a:pt x="154334" y="11244"/>
                        <a:pt x="154229" y="11265"/>
                      </a:cubicBezTo>
                      <a:cubicBezTo>
                        <a:pt x="154124" y="11306"/>
                        <a:pt x="154082" y="11453"/>
                        <a:pt x="154082" y="11474"/>
                      </a:cubicBezTo>
                      <a:cubicBezTo>
                        <a:pt x="154082" y="11516"/>
                        <a:pt x="154354" y="11767"/>
                        <a:pt x="154459" y="11788"/>
                      </a:cubicBezTo>
                      <a:cubicBezTo>
                        <a:pt x="154606" y="11788"/>
                        <a:pt x="154878" y="11871"/>
                        <a:pt x="154982" y="11913"/>
                      </a:cubicBezTo>
                      <a:cubicBezTo>
                        <a:pt x="155087" y="11934"/>
                        <a:pt x="155924" y="12269"/>
                        <a:pt x="156279" y="12269"/>
                      </a:cubicBezTo>
                      <a:cubicBezTo>
                        <a:pt x="156614" y="12269"/>
                        <a:pt x="156803" y="12164"/>
                        <a:pt x="156698" y="12039"/>
                      </a:cubicBezTo>
                      <a:lnTo>
                        <a:pt x="156614" y="11955"/>
                      </a:lnTo>
                      <a:lnTo>
                        <a:pt x="156510" y="11871"/>
                      </a:lnTo>
                      <a:cubicBezTo>
                        <a:pt x="156300" y="11725"/>
                        <a:pt x="156928" y="11599"/>
                        <a:pt x="157158" y="11599"/>
                      </a:cubicBezTo>
                      <a:cubicBezTo>
                        <a:pt x="157388" y="11599"/>
                        <a:pt x="157577" y="11202"/>
                        <a:pt x="157577" y="11076"/>
                      </a:cubicBezTo>
                      <a:cubicBezTo>
                        <a:pt x="157577" y="10972"/>
                        <a:pt x="158016" y="10804"/>
                        <a:pt x="158183" y="10783"/>
                      </a:cubicBezTo>
                      <a:cubicBezTo>
                        <a:pt x="158330" y="10783"/>
                        <a:pt x="158267" y="10386"/>
                        <a:pt x="158183" y="10260"/>
                      </a:cubicBezTo>
                      <a:cubicBezTo>
                        <a:pt x="158161" y="10226"/>
                        <a:pt x="158112" y="10212"/>
                        <a:pt x="158051" y="10212"/>
                      </a:cubicBezTo>
                      <a:cubicBezTo>
                        <a:pt x="157885" y="10212"/>
                        <a:pt x="157626" y="10315"/>
                        <a:pt x="157535" y="10407"/>
                      </a:cubicBezTo>
                      <a:cubicBezTo>
                        <a:pt x="157412" y="10530"/>
                        <a:pt x="157096" y="10579"/>
                        <a:pt x="156787" y="10579"/>
                      </a:cubicBezTo>
                      <a:cubicBezTo>
                        <a:pt x="156728" y="10579"/>
                        <a:pt x="156671" y="10577"/>
                        <a:pt x="156614" y="10574"/>
                      </a:cubicBezTo>
                      <a:lnTo>
                        <a:pt x="156426" y="10700"/>
                      </a:lnTo>
                      <a:cubicBezTo>
                        <a:pt x="156344" y="10760"/>
                        <a:pt x="156270" y="10781"/>
                        <a:pt x="156201" y="10781"/>
                      </a:cubicBezTo>
                      <a:cubicBezTo>
                        <a:pt x="156031" y="10781"/>
                        <a:pt x="155890" y="10650"/>
                        <a:pt x="155722" y="10650"/>
                      </a:cubicBezTo>
                      <a:cubicBezTo>
                        <a:pt x="155699" y="10650"/>
                        <a:pt x="155676" y="10652"/>
                        <a:pt x="155652" y="10658"/>
                      </a:cubicBezTo>
                      <a:cubicBezTo>
                        <a:pt x="155521" y="10684"/>
                        <a:pt x="155384" y="10692"/>
                        <a:pt x="155244" y="10692"/>
                      </a:cubicBezTo>
                      <a:cubicBezTo>
                        <a:pt x="155034" y="10692"/>
                        <a:pt x="154818" y="10674"/>
                        <a:pt x="154610" y="10674"/>
                      </a:cubicBezTo>
                      <a:cubicBezTo>
                        <a:pt x="154401" y="10674"/>
                        <a:pt x="154200" y="10692"/>
                        <a:pt x="154020" y="10762"/>
                      </a:cubicBezTo>
                      <a:lnTo>
                        <a:pt x="153476" y="10972"/>
                      </a:lnTo>
                      <a:cubicBezTo>
                        <a:pt x="152932" y="10972"/>
                        <a:pt x="152304" y="10595"/>
                        <a:pt x="152241" y="10490"/>
                      </a:cubicBezTo>
                      <a:cubicBezTo>
                        <a:pt x="152199" y="10386"/>
                        <a:pt x="152471" y="10156"/>
                        <a:pt x="152576" y="10093"/>
                      </a:cubicBezTo>
                      <a:cubicBezTo>
                        <a:pt x="152681" y="10051"/>
                        <a:pt x="152722" y="9946"/>
                        <a:pt x="152660" y="9863"/>
                      </a:cubicBezTo>
                      <a:cubicBezTo>
                        <a:pt x="152635" y="9814"/>
                        <a:pt x="152435" y="9780"/>
                        <a:pt x="152157" y="9780"/>
                      </a:cubicBezTo>
                      <a:cubicBezTo>
                        <a:pt x="151956" y="9780"/>
                        <a:pt x="151713" y="9798"/>
                        <a:pt x="151467" y="9842"/>
                      </a:cubicBezTo>
                      <a:lnTo>
                        <a:pt x="151174" y="10114"/>
                      </a:lnTo>
                      <a:lnTo>
                        <a:pt x="151153" y="10156"/>
                      </a:lnTo>
                      <a:cubicBezTo>
                        <a:pt x="151049" y="10114"/>
                        <a:pt x="151111" y="9779"/>
                        <a:pt x="151174" y="9674"/>
                      </a:cubicBezTo>
                      <a:cubicBezTo>
                        <a:pt x="151216" y="9570"/>
                        <a:pt x="151739" y="9444"/>
                        <a:pt x="151927" y="9423"/>
                      </a:cubicBezTo>
                      <a:cubicBezTo>
                        <a:pt x="152116" y="9381"/>
                        <a:pt x="152262" y="9109"/>
                        <a:pt x="152262" y="9026"/>
                      </a:cubicBezTo>
                      <a:cubicBezTo>
                        <a:pt x="152262" y="9015"/>
                        <a:pt x="152267" y="9011"/>
                        <a:pt x="152275" y="9011"/>
                      </a:cubicBezTo>
                      <a:cubicBezTo>
                        <a:pt x="152337" y="9011"/>
                        <a:pt x="152599" y="9245"/>
                        <a:pt x="152764" y="9319"/>
                      </a:cubicBezTo>
                      <a:cubicBezTo>
                        <a:pt x="152932" y="9381"/>
                        <a:pt x="153371" y="9549"/>
                        <a:pt x="153727" y="9674"/>
                      </a:cubicBezTo>
                      <a:lnTo>
                        <a:pt x="153999" y="9800"/>
                      </a:lnTo>
                      <a:lnTo>
                        <a:pt x="154292" y="9967"/>
                      </a:lnTo>
                      <a:cubicBezTo>
                        <a:pt x="154668" y="10072"/>
                        <a:pt x="154668" y="10302"/>
                        <a:pt x="154564" y="10365"/>
                      </a:cubicBezTo>
                      <a:cubicBezTo>
                        <a:pt x="154459" y="10407"/>
                        <a:pt x="155610" y="10407"/>
                        <a:pt x="156007" y="10407"/>
                      </a:cubicBezTo>
                      <a:cubicBezTo>
                        <a:pt x="156405" y="10407"/>
                        <a:pt x="156865" y="9842"/>
                        <a:pt x="156656" y="9695"/>
                      </a:cubicBezTo>
                      <a:cubicBezTo>
                        <a:pt x="156490" y="9579"/>
                        <a:pt x="156853" y="9515"/>
                        <a:pt x="157146" y="9515"/>
                      </a:cubicBezTo>
                      <a:cubicBezTo>
                        <a:pt x="157221" y="9515"/>
                        <a:pt x="157291" y="9519"/>
                        <a:pt x="157347" y="9528"/>
                      </a:cubicBezTo>
                      <a:cubicBezTo>
                        <a:pt x="157408" y="9533"/>
                        <a:pt x="157488" y="9536"/>
                        <a:pt x="157577" y="9536"/>
                      </a:cubicBezTo>
                      <a:cubicBezTo>
                        <a:pt x="157820" y="9536"/>
                        <a:pt x="158131" y="9517"/>
                        <a:pt x="158330" y="9486"/>
                      </a:cubicBezTo>
                      <a:lnTo>
                        <a:pt x="158602" y="9444"/>
                      </a:lnTo>
                      <a:cubicBezTo>
                        <a:pt x="158707" y="9423"/>
                        <a:pt x="158811" y="9340"/>
                        <a:pt x="158916" y="9256"/>
                      </a:cubicBezTo>
                      <a:lnTo>
                        <a:pt x="158937" y="9235"/>
                      </a:lnTo>
                      <a:cubicBezTo>
                        <a:pt x="158958" y="9172"/>
                        <a:pt x="158895" y="9068"/>
                        <a:pt x="158853" y="9047"/>
                      </a:cubicBezTo>
                      <a:cubicBezTo>
                        <a:pt x="158832" y="9026"/>
                        <a:pt x="158916" y="8858"/>
                        <a:pt x="158958" y="8796"/>
                      </a:cubicBezTo>
                      <a:cubicBezTo>
                        <a:pt x="158978" y="8769"/>
                        <a:pt x="158918" y="8759"/>
                        <a:pt x="158821" y="8759"/>
                      </a:cubicBezTo>
                      <a:cubicBezTo>
                        <a:pt x="158614" y="8759"/>
                        <a:pt x="158235" y="8802"/>
                        <a:pt x="158079" y="8816"/>
                      </a:cubicBezTo>
                      <a:cubicBezTo>
                        <a:pt x="158067" y="8818"/>
                        <a:pt x="158054" y="8818"/>
                        <a:pt x="158041" y="8818"/>
                      </a:cubicBezTo>
                      <a:cubicBezTo>
                        <a:pt x="157795" y="8818"/>
                        <a:pt x="157318" y="8646"/>
                        <a:pt x="157179" y="8586"/>
                      </a:cubicBezTo>
                      <a:cubicBezTo>
                        <a:pt x="157054" y="8503"/>
                        <a:pt x="156928" y="8293"/>
                        <a:pt x="156928" y="8210"/>
                      </a:cubicBezTo>
                      <a:cubicBezTo>
                        <a:pt x="156928" y="8126"/>
                        <a:pt x="156384" y="7854"/>
                        <a:pt x="156175" y="7770"/>
                      </a:cubicBezTo>
                      <a:cubicBezTo>
                        <a:pt x="156141" y="7757"/>
                        <a:pt x="156078" y="7751"/>
                        <a:pt x="155996" y="7751"/>
                      </a:cubicBezTo>
                      <a:cubicBezTo>
                        <a:pt x="155718" y="7751"/>
                        <a:pt x="155214" y="7812"/>
                        <a:pt x="154809" y="7812"/>
                      </a:cubicBezTo>
                      <a:cubicBezTo>
                        <a:pt x="154604" y="7812"/>
                        <a:pt x="154424" y="7796"/>
                        <a:pt x="154313" y="7749"/>
                      </a:cubicBezTo>
                      <a:cubicBezTo>
                        <a:pt x="153915" y="7540"/>
                        <a:pt x="153999" y="7184"/>
                        <a:pt x="154145" y="7143"/>
                      </a:cubicBezTo>
                      <a:cubicBezTo>
                        <a:pt x="154313" y="7059"/>
                        <a:pt x="153413" y="6661"/>
                        <a:pt x="153057" y="6536"/>
                      </a:cubicBezTo>
                      <a:cubicBezTo>
                        <a:pt x="152681" y="6410"/>
                        <a:pt x="152429" y="6201"/>
                        <a:pt x="152450" y="6138"/>
                      </a:cubicBezTo>
                      <a:cubicBezTo>
                        <a:pt x="152471" y="6096"/>
                        <a:pt x="151300" y="5762"/>
                        <a:pt x="150860" y="5615"/>
                      </a:cubicBezTo>
                      <a:cubicBezTo>
                        <a:pt x="150421" y="5511"/>
                        <a:pt x="150463" y="5343"/>
                        <a:pt x="150986" y="5259"/>
                      </a:cubicBezTo>
                      <a:lnTo>
                        <a:pt x="151509" y="5448"/>
                      </a:lnTo>
                      <a:cubicBezTo>
                        <a:pt x="152004" y="5635"/>
                        <a:pt x="152498" y="5837"/>
                        <a:pt x="153038" y="5837"/>
                      </a:cubicBezTo>
                      <a:cubicBezTo>
                        <a:pt x="153161" y="5837"/>
                        <a:pt x="153285" y="5827"/>
                        <a:pt x="153413" y="5803"/>
                      </a:cubicBezTo>
                      <a:lnTo>
                        <a:pt x="153476" y="5803"/>
                      </a:lnTo>
                      <a:cubicBezTo>
                        <a:pt x="153559" y="5866"/>
                        <a:pt x="153517" y="6117"/>
                        <a:pt x="153476" y="6201"/>
                      </a:cubicBezTo>
                      <a:cubicBezTo>
                        <a:pt x="153413" y="6306"/>
                        <a:pt x="153831" y="6536"/>
                        <a:pt x="154020" y="6599"/>
                      </a:cubicBezTo>
                      <a:cubicBezTo>
                        <a:pt x="154051" y="6609"/>
                        <a:pt x="154088" y="6614"/>
                        <a:pt x="154127" y="6614"/>
                      </a:cubicBezTo>
                      <a:cubicBezTo>
                        <a:pt x="154321" y="6614"/>
                        <a:pt x="154581" y="6501"/>
                        <a:pt x="154668" y="6431"/>
                      </a:cubicBezTo>
                      <a:cubicBezTo>
                        <a:pt x="154691" y="6413"/>
                        <a:pt x="154721" y="6406"/>
                        <a:pt x="154757" y="6406"/>
                      </a:cubicBezTo>
                      <a:cubicBezTo>
                        <a:pt x="154887" y="6406"/>
                        <a:pt x="155079" y="6507"/>
                        <a:pt x="155129" y="6557"/>
                      </a:cubicBezTo>
                      <a:cubicBezTo>
                        <a:pt x="155170" y="6640"/>
                        <a:pt x="154940" y="6745"/>
                        <a:pt x="154815" y="6766"/>
                      </a:cubicBezTo>
                      <a:cubicBezTo>
                        <a:pt x="154647" y="6808"/>
                        <a:pt x="154982" y="6954"/>
                        <a:pt x="155129" y="6975"/>
                      </a:cubicBezTo>
                      <a:cubicBezTo>
                        <a:pt x="155145" y="6983"/>
                        <a:pt x="155173" y="6987"/>
                        <a:pt x="155211" y="6987"/>
                      </a:cubicBezTo>
                      <a:cubicBezTo>
                        <a:pt x="155445" y="6987"/>
                        <a:pt x="156036" y="6848"/>
                        <a:pt x="156299" y="6848"/>
                      </a:cubicBezTo>
                      <a:cubicBezTo>
                        <a:pt x="156315" y="6848"/>
                        <a:pt x="156329" y="6849"/>
                        <a:pt x="156342" y="6850"/>
                      </a:cubicBezTo>
                      <a:cubicBezTo>
                        <a:pt x="156635" y="6871"/>
                        <a:pt x="157263" y="7247"/>
                        <a:pt x="157451" y="7352"/>
                      </a:cubicBezTo>
                      <a:cubicBezTo>
                        <a:pt x="157608" y="7439"/>
                        <a:pt x="157750" y="7483"/>
                        <a:pt x="157818" y="7483"/>
                      </a:cubicBezTo>
                      <a:cubicBezTo>
                        <a:pt x="157831" y="7483"/>
                        <a:pt x="157842" y="7481"/>
                        <a:pt x="157849" y="7477"/>
                      </a:cubicBezTo>
                      <a:cubicBezTo>
                        <a:pt x="157854" y="7472"/>
                        <a:pt x="157874" y="7469"/>
                        <a:pt x="157904" y="7469"/>
                      </a:cubicBezTo>
                      <a:cubicBezTo>
                        <a:pt x="157996" y="7469"/>
                        <a:pt x="158189" y="7493"/>
                        <a:pt x="158393" y="7540"/>
                      </a:cubicBezTo>
                      <a:lnTo>
                        <a:pt x="158623" y="7603"/>
                      </a:lnTo>
                      <a:lnTo>
                        <a:pt x="158727" y="7645"/>
                      </a:lnTo>
                      <a:cubicBezTo>
                        <a:pt x="158832" y="7749"/>
                        <a:pt x="158393" y="8210"/>
                        <a:pt x="158183" y="8377"/>
                      </a:cubicBezTo>
                      <a:cubicBezTo>
                        <a:pt x="158075" y="8453"/>
                        <a:pt x="158186" y="8490"/>
                        <a:pt x="158444" y="8490"/>
                      </a:cubicBezTo>
                      <a:cubicBezTo>
                        <a:pt x="158683" y="8490"/>
                        <a:pt x="159048" y="8458"/>
                        <a:pt x="159481" y="8398"/>
                      </a:cubicBezTo>
                      <a:lnTo>
                        <a:pt x="160276" y="8272"/>
                      </a:lnTo>
                      <a:cubicBezTo>
                        <a:pt x="160318" y="8272"/>
                        <a:pt x="160360" y="8189"/>
                        <a:pt x="160401" y="8126"/>
                      </a:cubicBezTo>
                      <a:lnTo>
                        <a:pt x="160422" y="8105"/>
                      </a:lnTo>
                      <a:cubicBezTo>
                        <a:pt x="160464" y="8063"/>
                        <a:pt x="160380" y="7959"/>
                        <a:pt x="160360" y="7896"/>
                      </a:cubicBezTo>
                      <a:cubicBezTo>
                        <a:pt x="160318" y="7854"/>
                        <a:pt x="160506" y="7791"/>
                        <a:pt x="160736" y="7749"/>
                      </a:cubicBezTo>
                      <a:lnTo>
                        <a:pt x="160904" y="7666"/>
                      </a:lnTo>
                      <a:lnTo>
                        <a:pt x="161050" y="7582"/>
                      </a:lnTo>
                      <a:cubicBezTo>
                        <a:pt x="161154" y="7504"/>
                        <a:pt x="161307" y="7482"/>
                        <a:pt x="161417" y="7482"/>
                      </a:cubicBezTo>
                      <a:cubicBezTo>
                        <a:pt x="161485" y="7482"/>
                        <a:pt x="161536" y="7490"/>
                        <a:pt x="161552" y="7498"/>
                      </a:cubicBezTo>
                      <a:cubicBezTo>
                        <a:pt x="161554" y="7501"/>
                        <a:pt x="161557" y="7502"/>
                        <a:pt x="161561" y="7502"/>
                      </a:cubicBezTo>
                      <a:cubicBezTo>
                        <a:pt x="161650" y="7502"/>
                        <a:pt x="162111" y="6744"/>
                        <a:pt x="162494" y="6724"/>
                      </a:cubicBezTo>
                      <a:cubicBezTo>
                        <a:pt x="162891" y="6703"/>
                        <a:pt x="162473" y="6515"/>
                        <a:pt x="162201" y="6452"/>
                      </a:cubicBezTo>
                      <a:cubicBezTo>
                        <a:pt x="161950" y="6410"/>
                        <a:pt x="161866" y="6180"/>
                        <a:pt x="161929" y="6096"/>
                      </a:cubicBezTo>
                      <a:cubicBezTo>
                        <a:pt x="161971" y="6013"/>
                        <a:pt x="161887" y="5824"/>
                        <a:pt x="161720" y="5699"/>
                      </a:cubicBezTo>
                      <a:lnTo>
                        <a:pt x="161573" y="5699"/>
                      </a:lnTo>
                      <a:cubicBezTo>
                        <a:pt x="161519" y="5707"/>
                        <a:pt x="161466" y="5710"/>
                        <a:pt x="161415" y="5710"/>
                      </a:cubicBezTo>
                      <a:cubicBezTo>
                        <a:pt x="160913" y="5710"/>
                        <a:pt x="160551" y="5364"/>
                        <a:pt x="160171" y="5155"/>
                      </a:cubicBezTo>
                      <a:cubicBezTo>
                        <a:pt x="159627" y="4862"/>
                        <a:pt x="159062" y="4548"/>
                        <a:pt x="158414" y="4443"/>
                      </a:cubicBezTo>
                      <a:lnTo>
                        <a:pt x="158225" y="4422"/>
                      </a:lnTo>
                      <a:cubicBezTo>
                        <a:pt x="158058" y="4255"/>
                        <a:pt x="157430" y="4088"/>
                        <a:pt x="156844" y="4046"/>
                      </a:cubicBezTo>
                      <a:lnTo>
                        <a:pt x="156405" y="3816"/>
                      </a:lnTo>
                      <a:cubicBezTo>
                        <a:pt x="155924" y="3565"/>
                        <a:pt x="155463" y="3418"/>
                        <a:pt x="154919" y="3418"/>
                      </a:cubicBezTo>
                      <a:cubicBezTo>
                        <a:pt x="154647" y="3418"/>
                        <a:pt x="154396" y="3376"/>
                        <a:pt x="154124" y="3355"/>
                      </a:cubicBezTo>
                      <a:cubicBezTo>
                        <a:pt x="153559" y="3293"/>
                        <a:pt x="152994" y="3062"/>
                        <a:pt x="152450" y="2979"/>
                      </a:cubicBezTo>
                      <a:cubicBezTo>
                        <a:pt x="151872" y="2882"/>
                        <a:pt x="151294" y="2749"/>
                        <a:pt x="150697" y="2749"/>
                      </a:cubicBezTo>
                      <a:cubicBezTo>
                        <a:pt x="150516" y="2749"/>
                        <a:pt x="150334" y="2761"/>
                        <a:pt x="150149" y="2790"/>
                      </a:cubicBezTo>
                      <a:lnTo>
                        <a:pt x="149960" y="2832"/>
                      </a:lnTo>
                      <a:cubicBezTo>
                        <a:pt x="149751" y="2790"/>
                        <a:pt x="149584" y="2749"/>
                        <a:pt x="149584" y="2728"/>
                      </a:cubicBezTo>
                      <a:cubicBezTo>
                        <a:pt x="149584" y="2686"/>
                        <a:pt x="149898" y="2623"/>
                        <a:pt x="150002" y="2581"/>
                      </a:cubicBezTo>
                      <a:cubicBezTo>
                        <a:pt x="150128" y="2560"/>
                        <a:pt x="150212" y="2518"/>
                        <a:pt x="150212" y="2477"/>
                      </a:cubicBezTo>
                      <a:cubicBezTo>
                        <a:pt x="150212" y="2456"/>
                        <a:pt x="149709" y="2435"/>
                        <a:pt x="149521" y="2414"/>
                      </a:cubicBezTo>
                      <a:cubicBezTo>
                        <a:pt x="149333" y="2372"/>
                        <a:pt x="150170" y="2330"/>
                        <a:pt x="150546" y="2226"/>
                      </a:cubicBezTo>
                      <a:cubicBezTo>
                        <a:pt x="150621" y="2204"/>
                        <a:pt x="150688" y="2194"/>
                        <a:pt x="150748" y="2194"/>
                      </a:cubicBezTo>
                      <a:cubicBezTo>
                        <a:pt x="150972" y="2194"/>
                        <a:pt x="151086" y="2322"/>
                        <a:pt x="151069" y="2372"/>
                      </a:cubicBezTo>
                      <a:cubicBezTo>
                        <a:pt x="151007" y="2477"/>
                        <a:pt x="151216" y="2560"/>
                        <a:pt x="151279" y="2560"/>
                      </a:cubicBezTo>
                      <a:cubicBezTo>
                        <a:pt x="151321" y="2560"/>
                        <a:pt x="151425" y="2351"/>
                        <a:pt x="151488" y="2309"/>
                      </a:cubicBezTo>
                      <a:cubicBezTo>
                        <a:pt x="151522" y="2258"/>
                        <a:pt x="151656" y="2220"/>
                        <a:pt x="151819" y="2220"/>
                      </a:cubicBezTo>
                      <a:cubicBezTo>
                        <a:pt x="151854" y="2220"/>
                        <a:pt x="151890" y="2222"/>
                        <a:pt x="151927" y="2226"/>
                      </a:cubicBezTo>
                      <a:lnTo>
                        <a:pt x="152095" y="2309"/>
                      </a:lnTo>
                      <a:cubicBezTo>
                        <a:pt x="152656" y="2564"/>
                        <a:pt x="153232" y="2709"/>
                        <a:pt x="153855" y="2709"/>
                      </a:cubicBezTo>
                      <a:cubicBezTo>
                        <a:pt x="153998" y="2709"/>
                        <a:pt x="154143" y="2701"/>
                        <a:pt x="154292" y="2686"/>
                      </a:cubicBezTo>
                      <a:cubicBezTo>
                        <a:pt x="154440" y="2673"/>
                        <a:pt x="154591" y="2664"/>
                        <a:pt x="154743" y="2664"/>
                      </a:cubicBezTo>
                      <a:cubicBezTo>
                        <a:pt x="155081" y="2664"/>
                        <a:pt x="155424" y="2709"/>
                        <a:pt x="155756" y="2853"/>
                      </a:cubicBezTo>
                      <a:cubicBezTo>
                        <a:pt x="156036" y="2980"/>
                        <a:pt x="156308" y="2999"/>
                        <a:pt x="156587" y="2999"/>
                      </a:cubicBezTo>
                      <a:cubicBezTo>
                        <a:pt x="156705" y="2999"/>
                        <a:pt x="156824" y="2996"/>
                        <a:pt x="156946" y="2996"/>
                      </a:cubicBezTo>
                      <a:cubicBezTo>
                        <a:pt x="157009" y="2996"/>
                        <a:pt x="157073" y="2997"/>
                        <a:pt x="157137" y="3000"/>
                      </a:cubicBezTo>
                      <a:lnTo>
                        <a:pt x="157639" y="3042"/>
                      </a:lnTo>
                      <a:cubicBezTo>
                        <a:pt x="158183" y="3083"/>
                        <a:pt x="160046" y="3293"/>
                        <a:pt x="160569" y="3460"/>
                      </a:cubicBezTo>
                      <a:cubicBezTo>
                        <a:pt x="160790" y="3537"/>
                        <a:pt x="161029" y="3565"/>
                        <a:pt x="161227" y="3565"/>
                      </a:cubicBezTo>
                      <a:cubicBezTo>
                        <a:pt x="161459" y="3565"/>
                        <a:pt x="161634" y="3526"/>
                        <a:pt x="161657" y="3481"/>
                      </a:cubicBezTo>
                      <a:cubicBezTo>
                        <a:pt x="161720" y="3397"/>
                        <a:pt x="161427" y="3293"/>
                        <a:pt x="161322" y="3293"/>
                      </a:cubicBezTo>
                      <a:cubicBezTo>
                        <a:pt x="161217" y="3293"/>
                        <a:pt x="160799" y="3000"/>
                        <a:pt x="160380" y="2644"/>
                      </a:cubicBezTo>
                      <a:lnTo>
                        <a:pt x="159753" y="2560"/>
                      </a:lnTo>
                      <a:lnTo>
                        <a:pt x="159230" y="2518"/>
                      </a:lnTo>
                      <a:cubicBezTo>
                        <a:pt x="158733" y="2240"/>
                        <a:pt x="158274" y="2057"/>
                        <a:pt x="158211" y="2057"/>
                      </a:cubicBezTo>
                      <a:cubicBezTo>
                        <a:pt x="158208" y="2057"/>
                        <a:pt x="158205" y="2057"/>
                        <a:pt x="158204" y="2058"/>
                      </a:cubicBezTo>
                      <a:cubicBezTo>
                        <a:pt x="158183" y="2058"/>
                        <a:pt x="157911" y="1828"/>
                        <a:pt x="157849" y="1744"/>
                      </a:cubicBezTo>
                      <a:cubicBezTo>
                        <a:pt x="157765" y="1681"/>
                        <a:pt x="157388" y="1514"/>
                        <a:pt x="157033" y="1389"/>
                      </a:cubicBezTo>
                      <a:lnTo>
                        <a:pt x="156761" y="1326"/>
                      </a:lnTo>
                      <a:lnTo>
                        <a:pt x="155463" y="1096"/>
                      </a:lnTo>
                      <a:cubicBezTo>
                        <a:pt x="154020" y="886"/>
                        <a:pt x="152409" y="656"/>
                        <a:pt x="151844" y="573"/>
                      </a:cubicBezTo>
                      <a:lnTo>
                        <a:pt x="151362" y="531"/>
                      </a:lnTo>
                      <a:cubicBezTo>
                        <a:pt x="150797" y="489"/>
                        <a:pt x="150274" y="468"/>
                        <a:pt x="149751" y="384"/>
                      </a:cubicBezTo>
                      <a:cubicBezTo>
                        <a:pt x="149120" y="279"/>
                        <a:pt x="148467" y="195"/>
                        <a:pt x="147808" y="195"/>
                      </a:cubicBezTo>
                      <a:cubicBezTo>
                        <a:pt x="147550" y="195"/>
                        <a:pt x="147291" y="208"/>
                        <a:pt x="147031" y="238"/>
                      </a:cubicBezTo>
                      <a:cubicBezTo>
                        <a:pt x="146885" y="238"/>
                        <a:pt x="146717" y="154"/>
                        <a:pt x="146571" y="133"/>
                      </a:cubicBezTo>
                      <a:lnTo>
                        <a:pt x="146090" y="29"/>
                      </a:lnTo>
                      <a:cubicBezTo>
                        <a:pt x="144897" y="175"/>
                        <a:pt x="144206" y="280"/>
                        <a:pt x="144604" y="280"/>
                      </a:cubicBezTo>
                      <a:lnTo>
                        <a:pt x="145085" y="280"/>
                      </a:lnTo>
                      <a:cubicBezTo>
                        <a:pt x="145336" y="280"/>
                        <a:pt x="144918" y="363"/>
                        <a:pt x="144165" y="468"/>
                      </a:cubicBezTo>
                      <a:lnTo>
                        <a:pt x="143453" y="342"/>
                      </a:lnTo>
                      <a:lnTo>
                        <a:pt x="142533" y="175"/>
                      </a:lnTo>
                      <a:cubicBezTo>
                        <a:pt x="142399" y="180"/>
                        <a:pt x="142236" y="183"/>
                        <a:pt x="142050" y="183"/>
                      </a:cubicBezTo>
                      <a:cubicBezTo>
                        <a:pt x="140961" y="183"/>
                        <a:pt x="139112" y="105"/>
                        <a:pt x="138175" y="105"/>
                      </a:cubicBezTo>
                      <a:cubicBezTo>
                        <a:pt x="138015" y="105"/>
                        <a:pt x="137882" y="107"/>
                        <a:pt x="137783" y="112"/>
                      </a:cubicBezTo>
                      <a:cubicBezTo>
                        <a:pt x="137087" y="112"/>
                        <a:pt x="134085" y="0"/>
                        <a:pt x="13253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4" name="Google Shape;2754;p51"/>
                <p:cNvSpPr/>
                <p:nvPr/>
              </p:nvSpPr>
              <p:spPr>
                <a:xfrm>
                  <a:off x="4115300" y="1134025"/>
                  <a:ext cx="738025" cy="2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21" h="956" extrusionOk="0">
                      <a:moveTo>
                        <a:pt x="25896" y="0"/>
                      </a:moveTo>
                      <a:cubicBezTo>
                        <a:pt x="25508" y="0"/>
                        <a:pt x="25162" y="53"/>
                        <a:pt x="24687" y="153"/>
                      </a:cubicBezTo>
                      <a:lnTo>
                        <a:pt x="24206" y="257"/>
                      </a:lnTo>
                      <a:cubicBezTo>
                        <a:pt x="23670" y="237"/>
                        <a:pt x="22515" y="67"/>
                        <a:pt x="22164" y="67"/>
                      </a:cubicBezTo>
                      <a:cubicBezTo>
                        <a:pt x="22144" y="67"/>
                        <a:pt x="22127" y="68"/>
                        <a:pt x="22113" y="69"/>
                      </a:cubicBezTo>
                      <a:cubicBezTo>
                        <a:pt x="21839" y="89"/>
                        <a:pt x="20479" y="366"/>
                        <a:pt x="19931" y="366"/>
                      </a:cubicBezTo>
                      <a:cubicBezTo>
                        <a:pt x="19894" y="366"/>
                        <a:pt x="19861" y="364"/>
                        <a:pt x="19833" y="362"/>
                      </a:cubicBezTo>
                      <a:cubicBezTo>
                        <a:pt x="19330" y="299"/>
                        <a:pt x="18180" y="257"/>
                        <a:pt x="17259" y="194"/>
                      </a:cubicBezTo>
                      <a:lnTo>
                        <a:pt x="16422" y="194"/>
                      </a:lnTo>
                      <a:cubicBezTo>
                        <a:pt x="16014" y="194"/>
                        <a:pt x="15606" y="429"/>
                        <a:pt x="15164" y="429"/>
                      </a:cubicBezTo>
                      <a:cubicBezTo>
                        <a:pt x="15130" y="429"/>
                        <a:pt x="15096" y="428"/>
                        <a:pt x="15062" y="425"/>
                      </a:cubicBezTo>
                      <a:cubicBezTo>
                        <a:pt x="14749" y="366"/>
                        <a:pt x="14509" y="234"/>
                        <a:pt x="14172" y="234"/>
                      </a:cubicBezTo>
                      <a:cubicBezTo>
                        <a:pt x="14148" y="234"/>
                        <a:pt x="14124" y="235"/>
                        <a:pt x="14099" y="236"/>
                      </a:cubicBezTo>
                      <a:cubicBezTo>
                        <a:pt x="14080" y="238"/>
                        <a:pt x="14060" y="238"/>
                        <a:pt x="14041" y="238"/>
                      </a:cubicBezTo>
                      <a:cubicBezTo>
                        <a:pt x="13770" y="238"/>
                        <a:pt x="13515" y="111"/>
                        <a:pt x="13242" y="111"/>
                      </a:cubicBezTo>
                      <a:lnTo>
                        <a:pt x="12949" y="111"/>
                      </a:lnTo>
                      <a:cubicBezTo>
                        <a:pt x="12662" y="187"/>
                        <a:pt x="12219" y="281"/>
                        <a:pt x="12096" y="281"/>
                      </a:cubicBezTo>
                      <a:cubicBezTo>
                        <a:pt x="12084" y="281"/>
                        <a:pt x="12075" y="280"/>
                        <a:pt x="12070" y="278"/>
                      </a:cubicBezTo>
                      <a:cubicBezTo>
                        <a:pt x="11986" y="257"/>
                        <a:pt x="11693" y="215"/>
                        <a:pt x="11463" y="132"/>
                      </a:cubicBezTo>
                      <a:lnTo>
                        <a:pt x="11233" y="132"/>
                      </a:lnTo>
                      <a:cubicBezTo>
                        <a:pt x="7676" y="174"/>
                        <a:pt x="4684" y="257"/>
                        <a:pt x="4684" y="257"/>
                      </a:cubicBezTo>
                      <a:cubicBezTo>
                        <a:pt x="2403" y="299"/>
                        <a:pt x="499" y="383"/>
                        <a:pt x="478" y="425"/>
                      </a:cubicBezTo>
                      <a:cubicBezTo>
                        <a:pt x="457" y="446"/>
                        <a:pt x="520" y="571"/>
                        <a:pt x="562" y="592"/>
                      </a:cubicBezTo>
                      <a:cubicBezTo>
                        <a:pt x="583" y="655"/>
                        <a:pt x="206" y="864"/>
                        <a:pt x="81" y="906"/>
                      </a:cubicBezTo>
                      <a:cubicBezTo>
                        <a:pt x="0" y="940"/>
                        <a:pt x="427" y="956"/>
                        <a:pt x="928" y="956"/>
                      </a:cubicBezTo>
                      <a:cubicBezTo>
                        <a:pt x="1337" y="956"/>
                        <a:pt x="1796" y="946"/>
                        <a:pt x="2068" y="927"/>
                      </a:cubicBezTo>
                      <a:cubicBezTo>
                        <a:pt x="2675" y="906"/>
                        <a:pt x="3345" y="864"/>
                        <a:pt x="3428" y="864"/>
                      </a:cubicBezTo>
                      <a:cubicBezTo>
                        <a:pt x="3495" y="864"/>
                        <a:pt x="4071" y="944"/>
                        <a:pt x="4460" y="944"/>
                      </a:cubicBezTo>
                      <a:cubicBezTo>
                        <a:pt x="4557" y="944"/>
                        <a:pt x="4642" y="939"/>
                        <a:pt x="4705" y="927"/>
                      </a:cubicBezTo>
                      <a:cubicBezTo>
                        <a:pt x="5019" y="885"/>
                        <a:pt x="6985" y="864"/>
                        <a:pt x="7634" y="759"/>
                      </a:cubicBezTo>
                      <a:cubicBezTo>
                        <a:pt x="8262" y="655"/>
                        <a:pt x="9099" y="571"/>
                        <a:pt x="9203" y="571"/>
                      </a:cubicBezTo>
                      <a:cubicBezTo>
                        <a:pt x="9308" y="571"/>
                        <a:pt x="9601" y="718"/>
                        <a:pt x="9685" y="801"/>
                      </a:cubicBezTo>
                      <a:cubicBezTo>
                        <a:pt x="9768" y="885"/>
                        <a:pt x="10040" y="948"/>
                        <a:pt x="10333" y="948"/>
                      </a:cubicBezTo>
                      <a:cubicBezTo>
                        <a:pt x="10626" y="948"/>
                        <a:pt x="11693" y="948"/>
                        <a:pt x="12279" y="885"/>
                      </a:cubicBezTo>
                      <a:lnTo>
                        <a:pt x="12718" y="676"/>
                      </a:lnTo>
                      <a:cubicBezTo>
                        <a:pt x="12765" y="656"/>
                        <a:pt x="12817" y="648"/>
                        <a:pt x="12874" y="648"/>
                      </a:cubicBezTo>
                      <a:cubicBezTo>
                        <a:pt x="13123" y="648"/>
                        <a:pt x="13458" y="801"/>
                        <a:pt x="13765" y="801"/>
                      </a:cubicBezTo>
                      <a:cubicBezTo>
                        <a:pt x="14120" y="819"/>
                        <a:pt x="14475" y="829"/>
                        <a:pt x="14832" y="829"/>
                      </a:cubicBezTo>
                      <a:cubicBezTo>
                        <a:pt x="15337" y="829"/>
                        <a:pt x="15844" y="808"/>
                        <a:pt x="16359" y="759"/>
                      </a:cubicBezTo>
                      <a:lnTo>
                        <a:pt x="17238" y="655"/>
                      </a:lnTo>
                      <a:cubicBezTo>
                        <a:pt x="18180" y="780"/>
                        <a:pt x="20607" y="822"/>
                        <a:pt x="21234" y="822"/>
                      </a:cubicBezTo>
                      <a:cubicBezTo>
                        <a:pt x="21862" y="822"/>
                        <a:pt x="24017" y="780"/>
                        <a:pt x="24624" y="697"/>
                      </a:cubicBezTo>
                      <a:cubicBezTo>
                        <a:pt x="25210" y="592"/>
                        <a:pt x="27532" y="508"/>
                        <a:pt x="28244" y="487"/>
                      </a:cubicBezTo>
                      <a:cubicBezTo>
                        <a:pt x="28955" y="466"/>
                        <a:pt x="29520" y="257"/>
                        <a:pt x="29520" y="236"/>
                      </a:cubicBezTo>
                      <a:cubicBezTo>
                        <a:pt x="29520" y="194"/>
                        <a:pt x="29499" y="132"/>
                        <a:pt x="29457" y="90"/>
                      </a:cubicBezTo>
                      <a:lnTo>
                        <a:pt x="29416" y="90"/>
                      </a:lnTo>
                      <a:cubicBezTo>
                        <a:pt x="28872" y="90"/>
                        <a:pt x="28328" y="132"/>
                        <a:pt x="27783" y="132"/>
                      </a:cubicBezTo>
                      <a:cubicBezTo>
                        <a:pt x="27644" y="132"/>
                        <a:pt x="27505" y="141"/>
                        <a:pt x="27365" y="141"/>
                      </a:cubicBezTo>
                      <a:cubicBezTo>
                        <a:pt x="27295" y="141"/>
                        <a:pt x="27226" y="139"/>
                        <a:pt x="27156" y="132"/>
                      </a:cubicBezTo>
                      <a:cubicBezTo>
                        <a:pt x="26622" y="43"/>
                        <a:pt x="26243" y="0"/>
                        <a:pt x="2589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5" name="Google Shape;2755;p51"/>
                <p:cNvSpPr/>
                <p:nvPr/>
              </p:nvSpPr>
              <p:spPr>
                <a:xfrm>
                  <a:off x="3295525" y="755975"/>
                  <a:ext cx="1084925" cy="4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97" h="1641" extrusionOk="0">
                      <a:moveTo>
                        <a:pt x="43292" y="0"/>
                      </a:moveTo>
                      <a:cubicBezTo>
                        <a:pt x="39525" y="84"/>
                        <a:pt x="36115" y="168"/>
                        <a:pt x="36115" y="168"/>
                      </a:cubicBezTo>
                      <a:cubicBezTo>
                        <a:pt x="33834" y="210"/>
                        <a:pt x="31679" y="293"/>
                        <a:pt x="31595" y="335"/>
                      </a:cubicBezTo>
                      <a:cubicBezTo>
                        <a:pt x="31572" y="347"/>
                        <a:pt x="31531" y="352"/>
                        <a:pt x="31477" y="352"/>
                      </a:cubicBezTo>
                      <a:cubicBezTo>
                        <a:pt x="31338" y="352"/>
                        <a:pt x="31116" y="318"/>
                        <a:pt x="30905" y="272"/>
                      </a:cubicBezTo>
                      <a:lnTo>
                        <a:pt x="30696" y="293"/>
                      </a:lnTo>
                      <a:lnTo>
                        <a:pt x="30214" y="335"/>
                      </a:lnTo>
                      <a:cubicBezTo>
                        <a:pt x="29691" y="440"/>
                        <a:pt x="27348" y="544"/>
                        <a:pt x="25088" y="607"/>
                      </a:cubicBezTo>
                      <a:cubicBezTo>
                        <a:pt x="25088" y="607"/>
                        <a:pt x="23540" y="649"/>
                        <a:pt x="20715" y="712"/>
                      </a:cubicBezTo>
                      <a:cubicBezTo>
                        <a:pt x="17828" y="795"/>
                        <a:pt x="16237" y="816"/>
                        <a:pt x="16237" y="816"/>
                      </a:cubicBezTo>
                      <a:cubicBezTo>
                        <a:pt x="13936" y="858"/>
                        <a:pt x="7993" y="1005"/>
                        <a:pt x="6466" y="1109"/>
                      </a:cubicBezTo>
                      <a:cubicBezTo>
                        <a:pt x="4918" y="1214"/>
                        <a:pt x="2909" y="1277"/>
                        <a:pt x="1988" y="1319"/>
                      </a:cubicBezTo>
                      <a:lnTo>
                        <a:pt x="1151" y="1339"/>
                      </a:lnTo>
                      <a:lnTo>
                        <a:pt x="775" y="1339"/>
                      </a:lnTo>
                      <a:cubicBezTo>
                        <a:pt x="398" y="1339"/>
                        <a:pt x="22" y="1423"/>
                        <a:pt x="1" y="1528"/>
                      </a:cubicBezTo>
                      <a:lnTo>
                        <a:pt x="1" y="1570"/>
                      </a:lnTo>
                      <a:lnTo>
                        <a:pt x="1" y="1632"/>
                      </a:lnTo>
                      <a:cubicBezTo>
                        <a:pt x="7" y="1638"/>
                        <a:pt x="58" y="1641"/>
                        <a:pt x="145" y="1641"/>
                      </a:cubicBezTo>
                      <a:cubicBezTo>
                        <a:pt x="675" y="1641"/>
                        <a:pt x="2510" y="1546"/>
                        <a:pt x="3265" y="1528"/>
                      </a:cubicBezTo>
                      <a:cubicBezTo>
                        <a:pt x="4164" y="1465"/>
                        <a:pt x="5545" y="1423"/>
                        <a:pt x="6382" y="1381"/>
                      </a:cubicBezTo>
                      <a:lnTo>
                        <a:pt x="7136" y="1360"/>
                      </a:lnTo>
                      <a:cubicBezTo>
                        <a:pt x="7931" y="1339"/>
                        <a:pt x="8726" y="1339"/>
                        <a:pt x="9521" y="1319"/>
                      </a:cubicBezTo>
                      <a:cubicBezTo>
                        <a:pt x="10274" y="1277"/>
                        <a:pt x="11027" y="1277"/>
                        <a:pt x="11802" y="1256"/>
                      </a:cubicBezTo>
                      <a:cubicBezTo>
                        <a:pt x="12365" y="1256"/>
                        <a:pt x="12950" y="1212"/>
                        <a:pt x="13525" y="1212"/>
                      </a:cubicBezTo>
                      <a:cubicBezTo>
                        <a:pt x="13741" y="1212"/>
                        <a:pt x="13955" y="1218"/>
                        <a:pt x="14166" y="1235"/>
                      </a:cubicBezTo>
                      <a:lnTo>
                        <a:pt x="14940" y="1277"/>
                      </a:lnTo>
                      <a:cubicBezTo>
                        <a:pt x="15714" y="1130"/>
                        <a:pt x="19083" y="942"/>
                        <a:pt x="20108" y="921"/>
                      </a:cubicBezTo>
                      <a:cubicBezTo>
                        <a:pt x="20415" y="915"/>
                        <a:pt x="20739" y="912"/>
                        <a:pt x="21049" y="912"/>
                      </a:cubicBezTo>
                      <a:cubicBezTo>
                        <a:pt x="21796" y="912"/>
                        <a:pt x="22459" y="927"/>
                        <a:pt x="22577" y="942"/>
                      </a:cubicBezTo>
                      <a:cubicBezTo>
                        <a:pt x="22678" y="956"/>
                        <a:pt x="23038" y="981"/>
                        <a:pt x="23465" y="981"/>
                      </a:cubicBezTo>
                      <a:cubicBezTo>
                        <a:pt x="23656" y="981"/>
                        <a:pt x="23862" y="976"/>
                        <a:pt x="24063" y="963"/>
                      </a:cubicBezTo>
                      <a:lnTo>
                        <a:pt x="24670" y="900"/>
                      </a:lnTo>
                      <a:lnTo>
                        <a:pt x="25423" y="795"/>
                      </a:lnTo>
                      <a:cubicBezTo>
                        <a:pt x="25862" y="848"/>
                        <a:pt x="26281" y="874"/>
                        <a:pt x="26600" y="874"/>
                      </a:cubicBezTo>
                      <a:cubicBezTo>
                        <a:pt x="26919" y="874"/>
                        <a:pt x="27139" y="848"/>
                        <a:pt x="27180" y="795"/>
                      </a:cubicBezTo>
                      <a:lnTo>
                        <a:pt x="27306" y="691"/>
                      </a:lnTo>
                      <a:cubicBezTo>
                        <a:pt x="27365" y="677"/>
                        <a:pt x="27425" y="671"/>
                        <a:pt x="27484" y="671"/>
                      </a:cubicBezTo>
                      <a:cubicBezTo>
                        <a:pt x="27780" y="671"/>
                        <a:pt x="28073" y="816"/>
                        <a:pt x="28352" y="816"/>
                      </a:cubicBezTo>
                      <a:cubicBezTo>
                        <a:pt x="28642" y="816"/>
                        <a:pt x="28917" y="612"/>
                        <a:pt x="29244" y="612"/>
                      </a:cubicBezTo>
                      <a:cubicBezTo>
                        <a:pt x="29294" y="612"/>
                        <a:pt x="29345" y="617"/>
                        <a:pt x="29398" y="628"/>
                      </a:cubicBezTo>
                      <a:cubicBezTo>
                        <a:pt x="29482" y="649"/>
                        <a:pt x="29545" y="712"/>
                        <a:pt x="29649" y="712"/>
                      </a:cubicBezTo>
                      <a:lnTo>
                        <a:pt x="30131" y="733"/>
                      </a:lnTo>
                      <a:cubicBezTo>
                        <a:pt x="30654" y="733"/>
                        <a:pt x="31281" y="691"/>
                        <a:pt x="31574" y="607"/>
                      </a:cubicBezTo>
                      <a:lnTo>
                        <a:pt x="31825" y="607"/>
                      </a:lnTo>
                      <a:cubicBezTo>
                        <a:pt x="33395" y="544"/>
                        <a:pt x="34943" y="523"/>
                        <a:pt x="36512" y="503"/>
                      </a:cubicBezTo>
                      <a:cubicBezTo>
                        <a:pt x="36596" y="503"/>
                        <a:pt x="36683" y="499"/>
                        <a:pt x="36768" y="499"/>
                      </a:cubicBezTo>
                      <a:cubicBezTo>
                        <a:pt x="36896" y="499"/>
                        <a:pt x="37019" y="507"/>
                        <a:pt x="37119" y="544"/>
                      </a:cubicBezTo>
                      <a:cubicBezTo>
                        <a:pt x="37343" y="677"/>
                        <a:pt x="37587" y="725"/>
                        <a:pt x="37822" y="725"/>
                      </a:cubicBezTo>
                      <a:cubicBezTo>
                        <a:pt x="38070" y="725"/>
                        <a:pt x="38307" y="672"/>
                        <a:pt x="38500" y="607"/>
                      </a:cubicBezTo>
                      <a:cubicBezTo>
                        <a:pt x="38856" y="482"/>
                        <a:pt x="39211" y="440"/>
                        <a:pt x="39567" y="440"/>
                      </a:cubicBezTo>
                      <a:lnTo>
                        <a:pt x="40844" y="398"/>
                      </a:lnTo>
                      <a:cubicBezTo>
                        <a:pt x="42245" y="377"/>
                        <a:pt x="43396" y="189"/>
                        <a:pt x="43396" y="126"/>
                      </a:cubicBezTo>
                      <a:cubicBezTo>
                        <a:pt x="43396" y="105"/>
                        <a:pt x="43354" y="21"/>
                        <a:pt x="4331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6" name="Google Shape;2756;p51"/>
                <p:cNvSpPr/>
                <p:nvPr/>
              </p:nvSpPr>
              <p:spPr>
                <a:xfrm>
                  <a:off x="1790075" y="810900"/>
                  <a:ext cx="386600" cy="4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4" h="1715" extrusionOk="0">
                      <a:moveTo>
                        <a:pt x="10713" y="0"/>
                      </a:moveTo>
                      <a:lnTo>
                        <a:pt x="10672" y="21"/>
                      </a:lnTo>
                      <a:cubicBezTo>
                        <a:pt x="10462" y="208"/>
                        <a:pt x="10207" y="245"/>
                        <a:pt x="9943" y="245"/>
                      </a:cubicBezTo>
                      <a:cubicBezTo>
                        <a:pt x="9767" y="245"/>
                        <a:pt x="9586" y="228"/>
                        <a:pt x="9413" y="228"/>
                      </a:cubicBezTo>
                      <a:cubicBezTo>
                        <a:pt x="9379" y="228"/>
                        <a:pt x="9345" y="229"/>
                        <a:pt x="9311" y="231"/>
                      </a:cubicBezTo>
                      <a:lnTo>
                        <a:pt x="7700" y="293"/>
                      </a:lnTo>
                      <a:cubicBezTo>
                        <a:pt x="5922" y="314"/>
                        <a:pt x="2281" y="398"/>
                        <a:pt x="1465" y="482"/>
                      </a:cubicBezTo>
                      <a:cubicBezTo>
                        <a:pt x="670" y="586"/>
                        <a:pt x="0" y="691"/>
                        <a:pt x="0" y="712"/>
                      </a:cubicBezTo>
                      <a:cubicBezTo>
                        <a:pt x="0" y="727"/>
                        <a:pt x="624" y="777"/>
                        <a:pt x="1111" y="777"/>
                      </a:cubicBezTo>
                      <a:cubicBezTo>
                        <a:pt x="1286" y="777"/>
                        <a:pt x="1444" y="770"/>
                        <a:pt x="1549" y="754"/>
                      </a:cubicBezTo>
                      <a:cubicBezTo>
                        <a:pt x="1619" y="750"/>
                        <a:pt x="1709" y="748"/>
                        <a:pt x="1813" y="748"/>
                      </a:cubicBezTo>
                      <a:cubicBezTo>
                        <a:pt x="2333" y="748"/>
                        <a:pt x="3184" y="792"/>
                        <a:pt x="3411" y="879"/>
                      </a:cubicBezTo>
                      <a:cubicBezTo>
                        <a:pt x="3490" y="925"/>
                        <a:pt x="3609" y="942"/>
                        <a:pt x="3741" y="942"/>
                      </a:cubicBezTo>
                      <a:cubicBezTo>
                        <a:pt x="4030" y="942"/>
                        <a:pt x="4377" y="860"/>
                        <a:pt x="4478" y="816"/>
                      </a:cubicBezTo>
                      <a:cubicBezTo>
                        <a:pt x="4530" y="790"/>
                        <a:pt x="4606" y="781"/>
                        <a:pt x="4688" y="781"/>
                      </a:cubicBezTo>
                      <a:cubicBezTo>
                        <a:pt x="4871" y="781"/>
                        <a:pt x="5083" y="829"/>
                        <a:pt x="5127" y="858"/>
                      </a:cubicBezTo>
                      <a:cubicBezTo>
                        <a:pt x="5231" y="921"/>
                        <a:pt x="5127" y="1465"/>
                        <a:pt x="5064" y="1653"/>
                      </a:cubicBezTo>
                      <a:cubicBezTo>
                        <a:pt x="5047" y="1696"/>
                        <a:pt x="5064" y="1715"/>
                        <a:pt x="5104" y="1715"/>
                      </a:cubicBezTo>
                      <a:cubicBezTo>
                        <a:pt x="5259" y="1715"/>
                        <a:pt x="5751" y="1443"/>
                        <a:pt x="5901" y="1277"/>
                      </a:cubicBezTo>
                      <a:cubicBezTo>
                        <a:pt x="6068" y="1067"/>
                        <a:pt x="7073" y="754"/>
                        <a:pt x="8098" y="607"/>
                      </a:cubicBezTo>
                      <a:lnTo>
                        <a:pt x="11174" y="607"/>
                      </a:lnTo>
                      <a:cubicBezTo>
                        <a:pt x="13454" y="544"/>
                        <a:pt x="15421" y="482"/>
                        <a:pt x="15442" y="440"/>
                      </a:cubicBezTo>
                      <a:cubicBezTo>
                        <a:pt x="15463" y="419"/>
                        <a:pt x="15463" y="293"/>
                        <a:pt x="15463" y="231"/>
                      </a:cubicBezTo>
                      <a:cubicBezTo>
                        <a:pt x="15463" y="189"/>
                        <a:pt x="15358" y="126"/>
                        <a:pt x="15233" y="126"/>
                      </a:cubicBezTo>
                      <a:lnTo>
                        <a:pt x="15128" y="126"/>
                      </a:lnTo>
                      <a:lnTo>
                        <a:pt x="13705" y="63"/>
                      </a:lnTo>
                      <a:cubicBezTo>
                        <a:pt x="12136" y="21"/>
                        <a:pt x="10776" y="21"/>
                        <a:pt x="1071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7" name="Google Shape;2757;p51"/>
                <p:cNvSpPr/>
                <p:nvPr/>
              </p:nvSpPr>
              <p:spPr>
                <a:xfrm>
                  <a:off x="2268175" y="803475"/>
                  <a:ext cx="388675" cy="2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47" h="805" extrusionOk="0">
                      <a:moveTo>
                        <a:pt x="11059" y="0"/>
                      </a:moveTo>
                      <a:cubicBezTo>
                        <a:pt x="11031" y="0"/>
                        <a:pt x="11007" y="2"/>
                        <a:pt x="10986" y="4"/>
                      </a:cubicBezTo>
                      <a:cubicBezTo>
                        <a:pt x="10672" y="67"/>
                        <a:pt x="10337" y="360"/>
                        <a:pt x="10316" y="402"/>
                      </a:cubicBezTo>
                      <a:cubicBezTo>
                        <a:pt x="10316" y="410"/>
                        <a:pt x="10306" y="414"/>
                        <a:pt x="10286" y="414"/>
                      </a:cubicBezTo>
                      <a:cubicBezTo>
                        <a:pt x="10156" y="414"/>
                        <a:pt x="9619" y="241"/>
                        <a:pt x="9019" y="4"/>
                      </a:cubicBezTo>
                      <a:lnTo>
                        <a:pt x="8454" y="214"/>
                      </a:lnTo>
                      <a:cubicBezTo>
                        <a:pt x="7952" y="402"/>
                        <a:pt x="7512" y="381"/>
                        <a:pt x="7073" y="402"/>
                      </a:cubicBezTo>
                      <a:cubicBezTo>
                        <a:pt x="7007" y="404"/>
                        <a:pt x="6941" y="405"/>
                        <a:pt x="6875" y="405"/>
                      </a:cubicBezTo>
                      <a:cubicBezTo>
                        <a:pt x="6209" y="405"/>
                        <a:pt x="5542" y="316"/>
                        <a:pt x="4876" y="297"/>
                      </a:cubicBezTo>
                      <a:lnTo>
                        <a:pt x="3328" y="214"/>
                      </a:lnTo>
                      <a:cubicBezTo>
                        <a:pt x="1654" y="297"/>
                        <a:pt x="105" y="507"/>
                        <a:pt x="63" y="569"/>
                      </a:cubicBezTo>
                      <a:cubicBezTo>
                        <a:pt x="1" y="590"/>
                        <a:pt x="273" y="695"/>
                        <a:pt x="649" y="779"/>
                      </a:cubicBezTo>
                      <a:cubicBezTo>
                        <a:pt x="756" y="796"/>
                        <a:pt x="965" y="804"/>
                        <a:pt x="1228" y="804"/>
                      </a:cubicBezTo>
                      <a:cubicBezTo>
                        <a:pt x="1892" y="804"/>
                        <a:pt x="2898" y="755"/>
                        <a:pt x="3453" y="695"/>
                      </a:cubicBezTo>
                      <a:lnTo>
                        <a:pt x="4164" y="695"/>
                      </a:lnTo>
                      <a:lnTo>
                        <a:pt x="4918" y="674"/>
                      </a:lnTo>
                      <a:cubicBezTo>
                        <a:pt x="5390" y="709"/>
                        <a:pt x="7118" y="724"/>
                        <a:pt x="8848" y="724"/>
                      </a:cubicBezTo>
                      <a:cubicBezTo>
                        <a:pt x="10261" y="724"/>
                        <a:pt x="11675" y="714"/>
                        <a:pt x="12408" y="695"/>
                      </a:cubicBezTo>
                      <a:cubicBezTo>
                        <a:pt x="14019" y="674"/>
                        <a:pt x="15463" y="611"/>
                        <a:pt x="15484" y="590"/>
                      </a:cubicBezTo>
                      <a:cubicBezTo>
                        <a:pt x="15505" y="569"/>
                        <a:pt x="15547" y="318"/>
                        <a:pt x="15547" y="256"/>
                      </a:cubicBezTo>
                      <a:cubicBezTo>
                        <a:pt x="15547" y="151"/>
                        <a:pt x="15191" y="88"/>
                        <a:pt x="15066" y="88"/>
                      </a:cubicBezTo>
                      <a:cubicBezTo>
                        <a:pt x="14940" y="88"/>
                        <a:pt x="15149" y="256"/>
                        <a:pt x="15275" y="297"/>
                      </a:cubicBezTo>
                      <a:cubicBezTo>
                        <a:pt x="15380" y="360"/>
                        <a:pt x="14752" y="402"/>
                        <a:pt x="14543" y="402"/>
                      </a:cubicBezTo>
                      <a:cubicBezTo>
                        <a:pt x="14532" y="403"/>
                        <a:pt x="14520" y="404"/>
                        <a:pt x="14508" y="404"/>
                      </a:cubicBezTo>
                      <a:cubicBezTo>
                        <a:pt x="14312" y="404"/>
                        <a:pt x="13973" y="251"/>
                        <a:pt x="13894" y="172"/>
                      </a:cubicBezTo>
                      <a:cubicBezTo>
                        <a:pt x="13856" y="142"/>
                        <a:pt x="13729" y="131"/>
                        <a:pt x="13568" y="131"/>
                      </a:cubicBezTo>
                      <a:cubicBezTo>
                        <a:pt x="13280" y="131"/>
                        <a:pt x="12881" y="166"/>
                        <a:pt x="12680" y="193"/>
                      </a:cubicBezTo>
                      <a:cubicBezTo>
                        <a:pt x="12650" y="199"/>
                        <a:pt x="12612" y="202"/>
                        <a:pt x="12569" y="202"/>
                      </a:cubicBezTo>
                      <a:cubicBezTo>
                        <a:pt x="12196" y="202"/>
                        <a:pt x="11400" y="0"/>
                        <a:pt x="1105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8" name="Google Shape;2758;p51"/>
                <p:cNvSpPr/>
                <p:nvPr/>
              </p:nvSpPr>
              <p:spPr>
                <a:xfrm>
                  <a:off x="5672975" y="776375"/>
                  <a:ext cx="149175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7" h="2156" extrusionOk="0">
                      <a:moveTo>
                        <a:pt x="84" y="0"/>
                      </a:moveTo>
                      <a:cubicBezTo>
                        <a:pt x="21" y="84"/>
                        <a:pt x="0" y="210"/>
                        <a:pt x="0" y="251"/>
                      </a:cubicBezTo>
                      <a:cubicBezTo>
                        <a:pt x="0" y="314"/>
                        <a:pt x="293" y="398"/>
                        <a:pt x="398" y="398"/>
                      </a:cubicBezTo>
                      <a:cubicBezTo>
                        <a:pt x="503" y="398"/>
                        <a:pt x="524" y="544"/>
                        <a:pt x="503" y="607"/>
                      </a:cubicBezTo>
                      <a:cubicBezTo>
                        <a:pt x="461" y="649"/>
                        <a:pt x="1800" y="1130"/>
                        <a:pt x="2344" y="1256"/>
                      </a:cubicBezTo>
                      <a:cubicBezTo>
                        <a:pt x="2867" y="1360"/>
                        <a:pt x="3495" y="1716"/>
                        <a:pt x="3557" y="1800"/>
                      </a:cubicBezTo>
                      <a:cubicBezTo>
                        <a:pt x="3599" y="1884"/>
                        <a:pt x="4060" y="1967"/>
                        <a:pt x="4185" y="1967"/>
                      </a:cubicBezTo>
                      <a:cubicBezTo>
                        <a:pt x="4205" y="1961"/>
                        <a:pt x="4230" y="1958"/>
                        <a:pt x="4260" y="1958"/>
                      </a:cubicBezTo>
                      <a:cubicBezTo>
                        <a:pt x="4426" y="1958"/>
                        <a:pt x="4739" y="2046"/>
                        <a:pt x="5022" y="2135"/>
                      </a:cubicBezTo>
                      <a:cubicBezTo>
                        <a:pt x="5069" y="2149"/>
                        <a:pt x="5122" y="2156"/>
                        <a:pt x="5178" y="2156"/>
                      </a:cubicBezTo>
                      <a:cubicBezTo>
                        <a:pt x="5519" y="2156"/>
                        <a:pt x="5967" y="1917"/>
                        <a:pt x="5859" y="1863"/>
                      </a:cubicBezTo>
                      <a:cubicBezTo>
                        <a:pt x="5734" y="1758"/>
                        <a:pt x="5252" y="1591"/>
                        <a:pt x="4750" y="1486"/>
                      </a:cubicBezTo>
                      <a:lnTo>
                        <a:pt x="4436" y="1360"/>
                      </a:lnTo>
                      <a:lnTo>
                        <a:pt x="3892" y="1130"/>
                      </a:lnTo>
                      <a:cubicBezTo>
                        <a:pt x="3327" y="816"/>
                        <a:pt x="2009" y="398"/>
                        <a:pt x="1026" y="189"/>
                      </a:cubicBezTo>
                      <a:lnTo>
                        <a:pt x="105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9" name="Google Shape;2759;p51"/>
                <p:cNvSpPr/>
                <p:nvPr/>
              </p:nvSpPr>
              <p:spPr>
                <a:xfrm>
                  <a:off x="3292400" y="762950"/>
                  <a:ext cx="239075" cy="1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63" h="705" extrusionOk="0">
                      <a:moveTo>
                        <a:pt x="8479" y="1"/>
                      </a:moveTo>
                      <a:cubicBezTo>
                        <a:pt x="8102" y="1"/>
                        <a:pt x="7641" y="6"/>
                        <a:pt x="7156" y="14"/>
                      </a:cubicBezTo>
                      <a:lnTo>
                        <a:pt x="6026" y="35"/>
                      </a:lnTo>
                      <a:lnTo>
                        <a:pt x="4980" y="35"/>
                      </a:lnTo>
                      <a:cubicBezTo>
                        <a:pt x="3871" y="182"/>
                        <a:pt x="1297" y="370"/>
                        <a:pt x="649" y="475"/>
                      </a:cubicBezTo>
                      <a:cubicBezTo>
                        <a:pt x="0" y="600"/>
                        <a:pt x="0" y="705"/>
                        <a:pt x="147" y="705"/>
                      </a:cubicBezTo>
                      <a:cubicBezTo>
                        <a:pt x="314" y="705"/>
                        <a:pt x="1820" y="684"/>
                        <a:pt x="2344" y="663"/>
                      </a:cubicBezTo>
                      <a:cubicBezTo>
                        <a:pt x="2867" y="642"/>
                        <a:pt x="4666" y="454"/>
                        <a:pt x="5189" y="433"/>
                      </a:cubicBezTo>
                      <a:cubicBezTo>
                        <a:pt x="5712" y="391"/>
                        <a:pt x="7010" y="370"/>
                        <a:pt x="8077" y="349"/>
                      </a:cubicBezTo>
                      <a:lnTo>
                        <a:pt x="9039" y="328"/>
                      </a:lnTo>
                      <a:cubicBezTo>
                        <a:pt x="9102" y="307"/>
                        <a:pt x="9175" y="307"/>
                        <a:pt x="9248" y="307"/>
                      </a:cubicBezTo>
                      <a:cubicBezTo>
                        <a:pt x="9322" y="307"/>
                        <a:pt x="9395" y="307"/>
                        <a:pt x="9458" y="286"/>
                      </a:cubicBezTo>
                      <a:lnTo>
                        <a:pt x="9520" y="286"/>
                      </a:lnTo>
                      <a:cubicBezTo>
                        <a:pt x="9562" y="244"/>
                        <a:pt x="9458" y="77"/>
                        <a:pt x="9416" y="35"/>
                      </a:cubicBezTo>
                      <a:cubicBezTo>
                        <a:pt x="9379" y="11"/>
                        <a:pt x="9012" y="1"/>
                        <a:pt x="847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0" name="Google Shape;2760;p51"/>
                <p:cNvSpPr/>
                <p:nvPr/>
              </p:nvSpPr>
              <p:spPr>
                <a:xfrm>
                  <a:off x="5382650" y="732750"/>
                  <a:ext cx="215025" cy="2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1" h="972" extrusionOk="0">
                      <a:moveTo>
                        <a:pt x="473" y="0"/>
                      </a:moveTo>
                      <a:cubicBezTo>
                        <a:pt x="430" y="0"/>
                        <a:pt x="391" y="3"/>
                        <a:pt x="357" y="9"/>
                      </a:cubicBezTo>
                      <a:cubicBezTo>
                        <a:pt x="1" y="92"/>
                        <a:pt x="231" y="323"/>
                        <a:pt x="859" y="532"/>
                      </a:cubicBezTo>
                      <a:lnTo>
                        <a:pt x="1486" y="427"/>
                      </a:lnTo>
                      <a:cubicBezTo>
                        <a:pt x="1590" y="404"/>
                        <a:pt x="1706" y="388"/>
                        <a:pt x="1820" y="388"/>
                      </a:cubicBezTo>
                      <a:cubicBezTo>
                        <a:pt x="1915" y="388"/>
                        <a:pt x="2008" y="399"/>
                        <a:pt x="2093" y="427"/>
                      </a:cubicBezTo>
                      <a:cubicBezTo>
                        <a:pt x="3307" y="908"/>
                        <a:pt x="4646" y="657"/>
                        <a:pt x="5901" y="846"/>
                      </a:cubicBezTo>
                      <a:lnTo>
                        <a:pt x="6738" y="971"/>
                      </a:lnTo>
                      <a:cubicBezTo>
                        <a:pt x="7722" y="908"/>
                        <a:pt x="8559" y="804"/>
                        <a:pt x="8580" y="762"/>
                      </a:cubicBezTo>
                      <a:cubicBezTo>
                        <a:pt x="8600" y="741"/>
                        <a:pt x="8370" y="616"/>
                        <a:pt x="8245" y="574"/>
                      </a:cubicBezTo>
                      <a:cubicBezTo>
                        <a:pt x="8098" y="511"/>
                        <a:pt x="7471" y="427"/>
                        <a:pt x="6822" y="364"/>
                      </a:cubicBezTo>
                      <a:cubicBezTo>
                        <a:pt x="6173" y="302"/>
                        <a:pt x="3600" y="239"/>
                        <a:pt x="2637" y="92"/>
                      </a:cubicBezTo>
                      <a:lnTo>
                        <a:pt x="1758" y="260"/>
                      </a:lnTo>
                      <a:lnTo>
                        <a:pt x="1717" y="260"/>
                      </a:lnTo>
                      <a:cubicBezTo>
                        <a:pt x="1698" y="260"/>
                        <a:pt x="900" y="0"/>
                        <a:pt x="47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1" name="Google Shape;2761;p51"/>
                <p:cNvSpPr/>
                <p:nvPr/>
              </p:nvSpPr>
              <p:spPr>
                <a:xfrm>
                  <a:off x="5559975" y="1109575"/>
                  <a:ext cx="79550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2" h="2156" extrusionOk="0">
                      <a:moveTo>
                        <a:pt x="1361" y="1"/>
                      </a:moveTo>
                      <a:cubicBezTo>
                        <a:pt x="1194" y="1"/>
                        <a:pt x="859" y="273"/>
                        <a:pt x="754" y="398"/>
                      </a:cubicBezTo>
                      <a:cubicBezTo>
                        <a:pt x="650" y="524"/>
                        <a:pt x="859" y="733"/>
                        <a:pt x="943" y="754"/>
                      </a:cubicBezTo>
                      <a:cubicBezTo>
                        <a:pt x="1005" y="796"/>
                        <a:pt x="859" y="921"/>
                        <a:pt x="754" y="984"/>
                      </a:cubicBezTo>
                      <a:cubicBezTo>
                        <a:pt x="671" y="1005"/>
                        <a:pt x="859" y="1340"/>
                        <a:pt x="984" y="1465"/>
                      </a:cubicBezTo>
                      <a:cubicBezTo>
                        <a:pt x="1045" y="1551"/>
                        <a:pt x="985" y="1594"/>
                        <a:pt x="842" y="1594"/>
                      </a:cubicBezTo>
                      <a:cubicBezTo>
                        <a:pt x="739" y="1594"/>
                        <a:pt x="594" y="1572"/>
                        <a:pt x="419" y="1528"/>
                      </a:cubicBezTo>
                      <a:lnTo>
                        <a:pt x="106" y="1465"/>
                      </a:lnTo>
                      <a:lnTo>
                        <a:pt x="22" y="1444"/>
                      </a:lnTo>
                      <a:lnTo>
                        <a:pt x="22" y="1444"/>
                      </a:lnTo>
                      <a:cubicBezTo>
                        <a:pt x="1" y="1465"/>
                        <a:pt x="210" y="1758"/>
                        <a:pt x="273" y="1863"/>
                      </a:cubicBezTo>
                      <a:cubicBezTo>
                        <a:pt x="319" y="1909"/>
                        <a:pt x="438" y="1927"/>
                        <a:pt x="568" y="1927"/>
                      </a:cubicBezTo>
                      <a:cubicBezTo>
                        <a:pt x="732" y="1927"/>
                        <a:pt x="914" y="1898"/>
                        <a:pt x="984" y="1863"/>
                      </a:cubicBezTo>
                      <a:cubicBezTo>
                        <a:pt x="1010" y="1853"/>
                        <a:pt x="1035" y="1849"/>
                        <a:pt x="1060" y="1849"/>
                      </a:cubicBezTo>
                      <a:cubicBezTo>
                        <a:pt x="1200" y="1849"/>
                        <a:pt x="1326" y="1980"/>
                        <a:pt x="1361" y="2051"/>
                      </a:cubicBezTo>
                      <a:cubicBezTo>
                        <a:pt x="1382" y="2135"/>
                        <a:pt x="1675" y="2156"/>
                        <a:pt x="1779" y="2156"/>
                      </a:cubicBezTo>
                      <a:cubicBezTo>
                        <a:pt x="1884" y="2156"/>
                        <a:pt x="1989" y="2051"/>
                        <a:pt x="1989" y="1947"/>
                      </a:cubicBezTo>
                      <a:lnTo>
                        <a:pt x="1947" y="1884"/>
                      </a:lnTo>
                      <a:lnTo>
                        <a:pt x="1905" y="1800"/>
                      </a:lnTo>
                      <a:cubicBezTo>
                        <a:pt x="1821" y="1737"/>
                        <a:pt x="2449" y="1528"/>
                        <a:pt x="2721" y="1444"/>
                      </a:cubicBezTo>
                      <a:cubicBezTo>
                        <a:pt x="2972" y="1361"/>
                        <a:pt x="3181" y="1277"/>
                        <a:pt x="3181" y="1256"/>
                      </a:cubicBezTo>
                      <a:lnTo>
                        <a:pt x="3181" y="1256"/>
                      </a:lnTo>
                      <a:cubicBezTo>
                        <a:pt x="3181" y="1256"/>
                        <a:pt x="2616" y="1256"/>
                        <a:pt x="2365" y="1277"/>
                      </a:cubicBezTo>
                      <a:cubicBezTo>
                        <a:pt x="2135" y="1319"/>
                        <a:pt x="1884" y="1340"/>
                        <a:pt x="1779" y="1361"/>
                      </a:cubicBezTo>
                      <a:cubicBezTo>
                        <a:pt x="1752" y="1372"/>
                        <a:pt x="1712" y="1376"/>
                        <a:pt x="1666" y="1376"/>
                      </a:cubicBezTo>
                      <a:cubicBezTo>
                        <a:pt x="1564" y="1376"/>
                        <a:pt x="1434" y="1356"/>
                        <a:pt x="1362" y="1356"/>
                      </a:cubicBezTo>
                      <a:cubicBezTo>
                        <a:pt x="1343" y="1356"/>
                        <a:pt x="1329" y="1358"/>
                        <a:pt x="1319" y="1361"/>
                      </a:cubicBezTo>
                      <a:cubicBezTo>
                        <a:pt x="1319" y="1340"/>
                        <a:pt x="1612" y="1277"/>
                        <a:pt x="1717" y="1256"/>
                      </a:cubicBezTo>
                      <a:cubicBezTo>
                        <a:pt x="1736" y="1252"/>
                        <a:pt x="1755" y="1251"/>
                        <a:pt x="1774" y="1251"/>
                      </a:cubicBezTo>
                      <a:cubicBezTo>
                        <a:pt x="1856" y="1251"/>
                        <a:pt x="1926" y="1285"/>
                        <a:pt x="1926" y="1319"/>
                      </a:cubicBezTo>
                      <a:cubicBezTo>
                        <a:pt x="1926" y="1320"/>
                        <a:pt x="1926" y="1320"/>
                        <a:pt x="1926" y="1320"/>
                      </a:cubicBezTo>
                      <a:cubicBezTo>
                        <a:pt x="1933" y="1320"/>
                        <a:pt x="2033" y="1023"/>
                        <a:pt x="2093" y="942"/>
                      </a:cubicBezTo>
                      <a:cubicBezTo>
                        <a:pt x="2114" y="880"/>
                        <a:pt x="1905" y="691"/>
                        <a:pt x="1821" y="649"/>
                      </a:cubicBezTo>
                      <a:cubicBezTo>
                        <a:pt x="1738" y="628"/>
                        <a:pt x="1800" y="294"/>
                        <a:pt x="1842" y="189"/>
                      </a:cubicBezTo>
                      <a:cubicBezTo>
                        <a:pt x="1884" y="84"/>
                        <a:pt x="1487" y="1"/>
                        <a:pt x="136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2" name="Google Shape;2762;p51"/>
                <p:cNvSpPr/>
                <p:nvPr/>
              </p:nvSpPr>
              <p:spPr>
                <a:xfrm>
                  <a:off x="4258550" y="728975"/>
                  <a:ext cx="223125" cy="1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25" h="537" extrusionOk="0">
                      <a:moveTo>
                        <a:pt x="7612" y="1"/>
                      </a:moveTo>
                      <a:cubicBezTo>
                        <a:pt x="7149" y="1"/>
                        <a:pt x="6589" y="6"/>
                        <a:pt x="5984" y="13"/>
                      </a:cubicBezTo>
                      <a:cubicBezTo>
                        <a:pt x="4352" y="34"/>
                        <a:pt x="21" y="306"/>
                        <a:pt x="0" y="369"/>
                      </a:cubicBezTo>
                      <a:cubicBezTo>
                        <a:pt x="0" y="432"/>
                        <a:pt x="167" y="515"/>
                        <a:pt x="314" y="536"/>
                      </a:cubicBezTo>
                      <a:lnTo>
                        <a:pt x="398" y="474"/>
                      </a:lnTo>
                      <a:cubicBezTo>
                        <a:pt x="649" y="285"/>
                        <a:pt x="947" y="262"/>
                        <a:pt x="1248" y="262"/>
                      </a:cubicBezTo>
                      <a:cubicBezTo>
                        <a:pt x="1348" y="262"/>
                        <a:pt x="1449" y="264"/>
                        <a:pt x="1548" y="264"/>
                      </a:cubicBezTo>
                      <a:lnTo>
                        <a:pt x="2260" y="264"/>
                      </a:lnTo>
                      <a:cubicBezTo>
                        <a:pt x="2835" y="328"/>
                        <a:pt x="4742" y="356"/>
                        <a:pt x="6020" y="356"/>
                      </a:cubicBezTo>
                      <a:cubicBezTo>
                        <a:pt x="6415" y="356"/>
                        <a:pt x="6750" y="353"/>
                        <a:pt x="6968" y="348"/>
                      </a:cubicBezTo>
                      <a:cubicBezTo>
                        <a:pt x="7867" y="327"/>
                        <a:pt x="8809" y="118"/>
                        <a:pt x="8872" y="55"/>
                      </a:cubicBezTo>
                      <a:cubicBezTo>
                        <a:pt x="8925" y="15"/>
                        <a:pt x="8414" y="1"/>
                        <a:pt x="761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3" name="Google Shape;2763;p51"/>
                <p:cNvSpPr/>
                <p:nvPr/>
              </p:nvSpPr>
              <p:spPr>
                <a:xfrm>
                  <a:off x="3931600" y="734000"/>
                  <a:ext cx="191475" cy="1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9" h="796" extrusionOk="0">
                      <a:moveTo>
                        <a:pt x="4081" y="1"/>
                      </a:moveTo>
                      <a:cubicBezTo>
                        <a:pt x="1884" y="231"/>
                        <a:pt x="64" y="440"/>
                        <a:pt x="22" y="461"/>
                      </a:cubicBezTo>
                      <a:cubicBezTo>
                        <a:pt x="1" y="482"/>
                        <a:pt x="482" y="649"/>
                        <a:pt x="1047" y="796"/>
                      </a:cubicBezTo>
                      <a:lnTo>
                        <a:pt x="1633" y="733"/>
                      </a:lnTo>
                      <a:lnTo>
                        <a:pt x="2386" y="628"/>
                      </a:lnTo>
                      <a:cubicBezTo>
                        <a:pt x="3223" y="545"/>
                        <a:pt x="4625" y="461"/>
                        <a:pt x="5504" y="440"/>
                      </a:cubicBezTo>
                      <a:lnTo>
                        <a:pt x="6278" y="419"/>
                      </a:lnTo>
                      <a:lnTo>
                        <a:pt x="6717" y="419"/>
                      </a:lnTo>
                      <a:cubicBezTo>
                        <a:pt x="7219" y="419"/>
                        <a:pt x="7617" y="377"/>
                        <a:pt x="7638" y="356"/>
                      </a:cubicBezTo>
                      <a:cubicBezTo>
                        <a:pt x="7659" y="356"/>
                        <a:pt x="7324" y="168"/>
                        <a:pt x="7198" y="126"/>
                      </a:cubicBezTo>
                      <a:cubicBezTo>
                        <a:pt x="7159" y="106"/>
                        <a:pt x="7110" y="99"/>
                        <a:pt x="7062" y="99"/>
                      </a:cubicBezTo>
                      <a:cubicBezTo>
                        <a:pt x="6957" y="99"/>
                        <a:pt x="6850" y="133"/>
                        <a:pt x="6822" y="147"/>
                      </a:cubicBezTo>
                      <a:cubicBezTo>
                        <a:pt x="6822" y="153"/>
                        <a:pt x="6805" y="155"/>
                        <a:pt x="6775" y="155"/>
                      </a:cubicBezTo>
                      <a:cubicBezTo>
                        <a:pt x="6694" y="155"/>
                        <a:pt x="6513" y="136"/>
                        <a:pt x="6299" y="105"/>
                      </a:cubicBezTo>
                      <a:lnTo>
                        <a:pt x="6090" y="105"/>
                      </a:lnTo>
                      <a:lnTo>
                        <a:pt x="4081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4" name="Google Shape;2764;p51"/>
                <p:cNvSpPr/>
                <p:nvPr/>
              </p:nvSpPr>
              <p:spPr>
                <a:xfrm>
                  <a:off x="2977500" y="789975"/>
                  <a:ext cx="286150" cy="1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46" h="589" extrusionOk="0">
                      <a:moveTo>
                        <a:pt x="10336" y="0"/>
                      </a:moveTo>
                      <a:lnTo>
                        <a:pt x="9834" y="105"/>
                      </a:lnTo>
                      <a:lnTo>
                        <a:pt x="8872" y="293"/>
                      </a:lnTo>
                      <a:cubicBezTo>
                        <a:pt x="8390" y="210"/>
                        <a:pt x="7805" y="105"/>
                        <a:pt x="7533" y="42"/>
                      </a:cubicBezTo>
                      <a:lnTo>
                        <a:pt x="7407" y="126"/>
                      </a:lnTo>
                      <a:cubicBezTo>
                        <a:pt x="7175" y="297"/>
                        <a:pt x="6929" y="332"/>
                        <a:pt x="6681" y="332"/>
                      </a:cubicBezTo>
                      <a:cubicBezTo>
                        <a:pt x="6504" y="332"/>
                        <a:pt x="6326" y="314"/>
                        <a:pt x="6152" y="314"/>
                      </a:cubicBezTo>
                      <a:lnTo>
                        <a:pt x="4310" y="356"/>
                      </a:lnTo>
                      <a:cubicBezTo>
                        <a:pt x="2302" y="419"/>
                        <a:pt x="335" y="461"/>
                        <a:pt x="209" y="461"/>
                      </a:cubicBezTo>
                      <a:cubicBezTo>
                        <a:pt x="105" y="503"/>
                        <a:pt x="0" y="544"/>
                        <a:pt x="0" y="586"/>
                      </a:cubicBezTo>
                      <a:cubicBezTo>
                        <a:pt x="0" y="588"/>
                        <a:pt x="43" y="589"/>
                        <a:pt x="124" y="589"/>
                      </a:cubicBezTo>
                      <a:cubicBezTo>
                        <a:pt x="952" y="589"/>
                        <a:pt x="5709" y="497"/>
                        <a:pt x="7616" y="440"/>
                      </a:cubicBezTo>
                      <a:cubicBezTo>
                        <a:pt x="9709" y="398"/>
                        <a:pt x="11445" y="210"/>
                        <a:pt x="11445" y="168"/>
                      </a:cubicBezTo>
                      <a:cubicBezTo>
                        <a:pt x="11445" y="105"/>
                        <a:pt x="10943" y="21"/>
                        <a:pt x="1033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5" name="Google Shape;2765;p51"/>
                <p:cNvSpPr/>
                <p:nvPr/>
              </p:nvSpPr>
              <p:spPr>
                <a:xfrm>
                  <a:off x="5837750" y="835175"/>
                  <a:ext cx="84775" cy="4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1" h="1836" extrusionOk="0">
                      <a:moveTo>
                        <a:pt x="159" y="1"/>
                      </a:moveTo>
                      <a:cubicBezTo>
                        <a:pt x="100" y="1"/>
                        <a:pt x="59" y="11"/>
                        <a:pt x="42" y="34"/>
                      </a:cubicBezTo>
                      <a:cubicBezTo>
                        <a:pt x="0" y="96"/>
                        <a:pt x="942" y="1017"/>
                        <a:pt x="1340" y="1247"/>
                      </a:cubicBezTo>
                      <a:cubicBezTo>
                        <a:pt x="1758" y="1456"/>
                        <a:pt x="2574" y="1770"/>
                        <a:pt x="2762" y="1833"/>
                      </a:cubicBezTo>
                      <a:cubicBezTo>
                        <a:pt x="2776" y="1835"/>
                        <a:pt x="2791" y="1835"/>
                        <a:pt x="2807" y="1835"/>
                      </a:cubicBezTo>
                      <a:cubicBezTo>
                        <a:pt x="2996" y="1835"/>
                        <a:pt x="3269" y="1722"/>
                        <a:pt x="3327" y="1645"/>
                      </a:cubicBezTo>
                      <a:cubicBezTo>
                        <a:pt x="3390" y="1561"/>
                        <a:pt x="3160" y="1394"/>
                        <a:pt x="3055" y="1331"/>
                      </a:cubicBezTo>
                      <a:cubicBezTo>
                        <a:pt x="2930" y="1289"/>
                        <a:pt x="2637" y="1080"/>
                        <a:pt x="2616" y="996"/>
                      </a:cubicBezTo>
                      <a:cubicBezTo>
                        <a:pt x="2574" y="933"/>
                        <a:pt x="1319" y="389"/>
                        <a:pt x="921" y="201"/>
                      </a:cubicBezTo>
                      <a:cubicBezTo>
                        <a:pt x="615" y="79"/>
                        <a:pt x="320" y="1"/>
                        <a:pt x="15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6" name="Google Shape;2766;p51"/>
                <p:cNvSpPr/>
                <p:nvPr/>
              </p:nvSpPr>
              <p:spPr>
                <a:xfrm>
                  <a:off x="5785450" y="850525"/>
                  <a:ext cx="54950" cy="3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8" h="1488" extrusionOk="0">
                      <a:moveTo>
                        <a:pt x="367" y="1"/>
                      </a:moveTo>
                      <a:cubicBezTo>
                        <a:pt x="215" y="1"/>
                        <a:pt x="80" y="31"/>
                        <a:pt x="42" y="68"/>
                      </a:cubicBezTo>
                      <a:cubicBezTo>
                        <a:pt x="0" y="110"/>
                        <a:pt x="356" y="612"/>
                        <a:pt x="523" y="780"/>
                      </a:cubicBezTo>
                      <a:cubicBezTo>
                        <a:pt x="670" y="926"/>
                        <a:pt x="670" y="1198"/>
                        <a:pt x="649" y="1219"/>
                      </a:cubicBezTo>
                      <a:cubicBezTo>
                        <a:pt x="628" y="1261"/>
                        <a:pt x="921" y="1428"/>
                        <a:pt x="1046" y="1470"/>
                      </a:cubicBezTo>
                      <a:cubicBezTo>
                        <a:pt x="1066" y="1482"/>
                        <a:pt x="1105" y="1487"/>
                        <a:pt x="1157" y="1487"/>
                      </a:cubicBezTo>
                      <a:cubicBezTo>
                        <a:pt x="1375" y="1487"/>
                        <a:pt x="1815" y="1395"/>
                        <a:pt x="1967" y="1345"/>
                      </a:cubicBezTo>
                      <a:cubicBezTo>
                        <a:pt x="2134" y="1261"/>
                        <a:pt x="2197" y="1094"/>
                        <a:pt x="2030" y="926"/>
                      </a:cubicBezTo>
                      <a:cubicBezTo>
                        <a:pt x="1883" y="780"/>
                        <a:pt x="879" y="110"/>
                        <a:pt x="670" y="47"/>
                      </a:cubicBezTo>
                      <a:cubicBezTo>
                        <a:pt x="578" y="14"/>
                        <a:pt x="469" y="1"/>
                        <a:pt x="36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7" name="Google Shape;2767;p51"/>
                <p:cNvSpPr/>
                <p:nvPr/>
              </p:nvSpPr>
              <p:spPr>
                <a:xfrm>
                  <a:off x="5655200" y="1041050"/>
                  <a:ext cx="81100" cy="1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4" h="692" extrusionOk="0">
                      <a:moveTo>
                        <a:pt x="1737" y="1"/>
                      </a:moveTo>
                      <a:cubicBezTo>
                        <a:pt x="1548" y="1"/>
                        <a:pt x="942" y="210"/>
                        <a:pt x="921" y="231"/>
                      </a:cubicBezTo>
                      <a:cubicBezTo>
                        <a:pt x="900" y="315"/>
                        <a:pt x="147" y="231"/>
                        <a:pt x="84" y="398"/>
                      </a:cubicBezTo>
                      <a:cubicBezTo>
                        <a:pt x="0" y="545"/>
                        <a:pt x="523" y="691"/>
                        <a:pt x="732" y="691"/>
                      </a:cubicBezTo>
                      <a:cubicBezTo>
                        <a:pt x="963" y="691"/>
                        <a:pt x="1193" y="524"/>
                        <a:pt x="1235" y="440"/>
                      </a:cubicBezTo>
                      <a:cubicBezTo>
                        <a:pt x="1238" y="428"/>
                        <a:pt x="1260" y="423"/>
                        <a:pt x="1297" y="423"/>
                      </a:cubicBezTo>
                      <a:cubicBezTo>
                        <a:pt x="1519" y="423"/>
                        <a:pt x="2272" y="608"/>
                        <a:pt x="2595" y="608"/>
                      </a:cubicBezTo>
                      <a:cubicBezTo>
                        <a:pt x="2950" y="608"/>
                        <a:pt x="3243" y="503"/>
                        <a:pt x="3243" y="482"/>
                      </a:cubicBezTo>
                      <a:cubicBezTo>
                        <a:pt x="3243" y="419"/>
                        <a:pt x="2699" y="210"/>
                        <a:pt x="2469" y="126"/>
                      </a:cubicBezTo>
                      <a:cubicBezTo>
                        <a:pt x="2218" y="64"/>
                        <a:pt x="1904" y="1"/>
                        <a:pt x="1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8" name="Google Shape;2768;p51"/>
                <p:cNvSpPr/>
                <p:nvPr/>
              </p:nvSpPr>
              <p:spPr>
                <a:xfrm>
                  <a:off x="3028750" y="784750"/>
                  <a:ext cx="138650" cy="1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6" h="435" extrusionOk="0">
                      <a:moveTo>
                        <a:pt x="1695" y="0"/>
                      </a:moveTo>
                      <a:cubicBezTo>
                        <a:pt x="1695" y="0"/>
                        <a:pt x="628" y="0"/>
                        <a:pt x="105" y="84"/>
                      </a:cubicBezTo>
                      <a:lnTo>
                        <a:pt x="63" y="84"/>
                      </a:lnTo>
                      <a:cubicBezTo>
                        <a:pt x="1" y="272"/>
                        <a:pt x="147" y="398"/>
                        <a:pt x="419" y="398"/>
                      </a:cubicBezTo>
                      <a:lnTo>
                        <a:pt x="649" y="419"/>
                      </a:lnTo>
                      <a:cubicBezTo>
                        <a:pt x="801" y="430"/>
                        <a:pt x="953" y="435"/>
                        <a:pt x="1104" y="435"/>
                      </a:cubicBezTo>
                      <a:cubicBezTo>
                        <a:pt x="2303" y="435"/>
                        <a:pt x="3480" y="123"/>
                        <a:pt x="4699" y="123"/>
                      </a:cubicBezTo>
                      <a:cubicBezTo>
                        <a:pt x="4765" y="123"/>
                        <a:pt x="4831" y="124"/>
                        <a:pt x="4897" y="126"/>
                      </a:cubicBezTo>
                      <a:lnTo>
                        <a:pt x="5211" y="126"/>
                      </a:lnTo>
                      <a:cubicBezTo>
                        <a:pt x="5545" y="105"/>
                        <a:pt x="3976" y="21"/>
                        <a:pt x="169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9" name="Google Shape;2769;p51"/>
                <p:cNvSpPr/>
                <p:nvPr/>
              </p:nvSpPr>
              <p:spPr>
                <a:xfrm>
                  <a:off x="5409325" y="1157700"/>
                  <a:ext cx="101525" cy="2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1" h="806" extrusionOk="0">
                      <a:moveTo>
                        <a:pt x="3056" y="1"/>
                      </a:moveTo>
                      <a:cubicBezTo>
                        <a:pt x="2804" y="1"/>
                        <a:pt x="1365" y="342"/>
                        <a:pt x="840" y="342"/>
                      </a:cubicBezTo>
                      <a:cubicBezTo>
                        <a:pt x="798" y="342"/>
                        <a:pt x="762" y="340"/>
                        <a:pt x="733" y="335"/>
                      </a:cubicBezTo>
                      <a:cubicBezTo>
                        <a:pt x="664" y="321"/>
                        <a:pt x="596" y="315"/>
                        <a:pt x="532" y="315"/>
                      </a:cubicBezTo>
                      <a:cubicBezTo>
                        <a:pt x="229" y="315"/>
                        <a:pt x="1" y="455"/>
                        <a:pt x="1" y="524"/>
                      </a:cubicBezTo>
                      <a:cubicBezTo>
                        <a:pt x="1" y="538"/>
                        <a:pt x="68" y="543"/>
                        <a:pt x="179" y="543"/>
                      </a:cubicBezTo>
                      <a:cubicBezTo>
                        <a:pt x="570" y="543"/>
                        <a:pt x="1498" y="473"/>
                        <a:pt x="1905" y="440"/>
                      </a:cubicBezTo>
                      <a:cubicBezTo>
                        <a:pt x="2003" y="424"/>
                        <a:pt x="2095" y="417"/>
                        <a:pt x="2179" y="417"/>
                      </a:cubicBezTo>
                      <a:cubicBezTo>
                        <a:pt x="2524" y="417"/>
                        <a:pt x="2738" y="532"/>
                        <a:pt x="2721" y="566"/>
                      </a:cubicBezTo>
                      <a:cubicBezTo>
                        <a:pt x="2700" y="628"/>
                        <a:pt x="2847" y="775"/>
                        <a:pt x="2888" y="796"/>
                      </a:cubicBezTo>
                      <a:cubicBezTo>
                        <a:pt x="2892" y="802"/>
                        <a:pt x="2910" y="805"/>
                        <a:pt x="2940" y="805"/>
                      </a:cubicBezTo>
                      <a:cubicBezTo>
                        <a:pt x="3099" y="805"/>
                        <a:pt x="3570" y="723"/>
                        <a:pt x="3746" y="670"/>
                      </a:cubicBezTo>
                      <a:cubicBezTo>
                        <a:pt x="3956" y="649"/>
                        <a:pt x="4060" y="461"/>
                        <a:pt x="4060" y="419"/>
                      </a:cubicBezTo>
                      <a:cubicBezTo>
                        <a:pt x="4039" y="377"/>
                        <a:pt x="3516" y="315"/>
                        <a:pt x="3307" y="315"/>
                      </a:cubicBezTo>
                      <a:cubicBezTo>
                        <a:pt x="3098" y="273"/>
                        <a:pt x="3265" y="126"/>
                        <a:pt x="3370" y="63"/>
                      </a:cubicBezTo>
                      <a:cubicBezTo>
                        <a:pt x="3474" y="22"/>
                        <a:pt x="3349" y="1"/>
                        <a:pt x="305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0" name="Google Shape;2770;p51"/>
                <p:cNvSpPr/>
                <p:nvPr/>
              </p:nvSpPr>
              <p:spPr>
                <a:xfrm>
                  <a:off x="5461650" y="1116825"/>
                  <a:ext cx="47100" cy="2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4" h="1104" extrusionOk="0">
                      <a:moveTo>
                        <a:pt x="1849" y="0"/>
                      </a:moveTo>
                      <a:cubicBezTo>
                        <a:pt x="1668" y="0"/>
                        <a:pt x="811" y="71"/>
                        <a:pt x="419" y="108"/>
                      </a:cubicBezTo>
                      <a:cubicBezTo>
                        <a:pt x="0" y="192"/>
                        <a:pt x="189" y="318"/>
                        <a:pt x="314" y="338"/>
                      </a:cubicBezTo>
                      <a:cubicBezTo>
                        <a:pt x="440" y="380"/>
                        <a:pt x="419" y="610"/>
                        <a:pt x="398" y="652"/>
                      </a:cubicBezTo>
                      <a:cubicBezTo>
                        <a:pt x="377" y="715"/>
                        <a:pt x="586" y="1008"/>
                        <a:pt x="649" y="1071"/>
                      </a:cubicBezTo>
                      <a:cubicBezTo>
                        <a:pt x="667" y="1093"/>
                        <a:pt x="714" y="1103"/>
                        <a:pt x="778" y="1103"/>
                      </a:cubicBezTo>
                      <a:cubicBezTo>
                        <a:pt x="1011" y="1103"/>
                        <a:pt x="1467" y="972"/>
                        <a:pt x="1549" y="841"/>
                      </a:cubicBezTo>
                      <a:cubicBezTo>
                        <a:pt x="1653" y="694"/>
                        <a:pt x="1674" y="380"/>
                        <a:pt x="1653" y="297"/>
                      </a:cubicBezTo>
                      <a:cubicBezTo>
                        <a:pt x="1632" y="213"/>
                        <a:pt x="1758" y="87"/>
                        <a:pt x="1800" y="87"/>
                      </a:cubicBezTo>
                      <a:cubicBezTo>
                        <a:pt x="1863" y="66"/>
                        <a:pt x="1883" y="25"/>
                        <a:pt x="1883" y="4"/>
                      </a:cubicBezTo>
                      <a:cubicBezTo>
                        <a:pt x="1883" y="1"/>
                        <a:pt x="1871" y="0"/>
                        <a:pt x="184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1" name="Google Shape;2771;p51"/>
                <p:cNvSpPr/>
                <p:nvPr/>
              </p:nvSpPr>
              <p:spPr>
                <a:xfrm>
                  <a:off x="3551325" y="754925"/>
                  <a:ext cx="143875" cy="1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5" h="634" extrusionOk="0">
                      <a:moveTo>
                        <a:pt x="4645" y="1"/>
                      </a:moveTo>
                      <a:cubicBezTo>
                        <a:pt x="4433" y="36"/>
                        <a:pt x="3534" y="161"/>
                        <a:pt x="3045" y="161"/>
                      </a:cubicBezTo>
                      <a:cubicBezTo>
                        <a:pt x="2956" y="161"/>
                        <a:pt x="2880" y="157"/>
                        <a:pt x="2825" y="147"/>
                      </a:cubicBezTo>
                      <a:cubicBezTo>
                        <a:pt x="2794" y="142"/>
                        <a:pt x="2756" y="140"/>
                        <a:pt x="2712" y="140"/>
                      </a:cubicBezTo>
                      <a:cubicBezTo>
                        <a:pt x="2319" y="140"/>
                        <a:pt x="1436" y="323"/>
                        <a:pt x="853" y="383"/>
                      </a:cubicBezTo>
                      <a:lnTo>
                        <a:pt x="853" y="383"/>
                      </a:lnTo>
                      <a:lnTo>
                        <a:pt x="691" y="273"/>
                      </a:lnTo>
                      <a:cubicBezTo>
                        <a:pt x="105" y="335"/>
                        <a:pt x="0" y="377"/>
                        <a:pt x="461" y="398"/>
                      </a:cubicBezTo>
                      <a:cubicBezTo>
                        <a:pt x="489" y="400"/>
                        <a:pt x="520" y="402"/>
                        <a:pt x="554" y="402"/>
                      </a:cubicBezTo>
                      <a:cubicBezTo>
                        <a:pt x="638" y="402"/>
                        <a:pt x="740" y="395"/>
                        <a:pt x="853" y="383"/>
                      </a:cubicBezTo>
                      <a:lnTo>
                        <a:pt x="853" y="383"/>
                      </a:lnTo>
                      <a:lnTo>
                        <a:pt x="1151" y="586"/>
                      </a:lnTo>
                      <a:cubicBezTo>
                        <a:pt x="1172" y="618"/>
                        <a:pt x="1230" y="633"/>
                        <a:pt x="1287" y="633"/>
                      </a:cubicBezTo>
                      <a:cubicBezTo>
                        <a:pt x="1345" y="633"/>
                        <a:pt x="1402" y="618"/>
                        <a:pt x="1423" y="586"/>
                      </a:cubicBezTo>
                      <a:cubicBezTo>
                        <a:pt x="1575" y="423"/>
                        <a:pt x="1756" y="390"/>
                        <a:pt x="1945" y="390"/>
                      </a:cubicBezTo>
                      <a:cubicBezTo>
                        <a:pt x="2073" y="390"/>
                        <a:pt x="2204" y="405"/>
                        <a:pt x="2333" y="405"/>
                      </a:cubicBezTo>
                      <a:cubicBezTo>
                        <a:pt x="2379" y="405"/>
                        <a:pt x="2424" y="403"/>
                        <a:pt x="2469" y="398"/>
                      </a:cubicBezTo>
                      <a:cubicBezTo>
                        <a:pt x="3474" y="356"/>
                        <a:pt x="4499" y="356"/>
                        <a:pt x="5482" y="335"/>
                      </a:cubicBezTo>
                      <a:lnTo>
                        <a:pt x="5608" y="335"/>
                      </a:lnTo>
                      <a:cubicBezTo>
                        <a:pt x="5754" y="314"/>
                        <a:pt x="5566" y="252"/>
                        <a:pt x="5189" y="252"/>
                      </a:cubicBezTo>
                      <a:lnTo>
                        <a:pt x="4959" y="147"/>
                      </a:lnTo>
                      <a:lnTo>
                        <a:pt x="4645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2" name="Google Shape;2772;p51"/>
                <p:cNvSpPr/>
                <p:nvPr/>
              </p:nvSpPr>
              <p:spPr>
                <a:xfrm>
                  <a:off x="5217725" y="1119525"/>
                  <a:ext cx="86500" cy="1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0" h="578" extrusionOk="0">
                      <a:moveTo>
                        <a:pt x="1346" y="0"/>
                      </a:moveTo>
                      <a:cubicBezTo>
                        <a:pt x="781" y="21"/>
                        <a:pt x="195" y="293"/>
                        <a:pt x="91" y="419"/>
                      </a:cubicBezTo>
                      <a:cubicBezTo>
                        <a:pt x="0" y="509"/>
                        <a:pt x="94" y="578"/>
                        <a:pt x="287" y="578"/>
                      </a:cubicBezTo>
                      <a:cubicBezTo>
                        <a:pt x="362" y="578"/>
                        <a:pt x="452" y="568"/>
                        <a:pt x="551" y="544"/>
                      </a:cubicBezTo>
                      <a:cubicBezTo>
                        <a:pt x="886" y="502"/>
                        <a:pt x="2622" y="335"/>
                        <a:pt x="2978" y="314"/>
                      </a:cubicBezTo>
                      <a:cubicBezTo>
                        <a:pt x="3334" y="314"/>
                        <a:pt x="3459" y="105"/>
                        <a:pt x="3397" y="63"/>
                      </a:cubicBezTo>
                      <a:cubicBezTo>
                        <a:pt x="3355" y="0"/>
                        <a:pt x="1890" y="0"/>
                        <a:pt x="134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3" name="Google Shape;2773;p51"/>
                <p:cNvSpPr/>
                <p:nvPr/>
              </p:nvSpPr>
              <p:spPr>
                <a:xfrm>
                  <a:off x="5549525" y="1043675"/>
                  <a:ext cx="45000" cy="1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" h="747" extrusionOk="0">
                      <a:moveTo>
                        <a:pt x="1047" y="0"/>
                      </a:moveTo>
                      <a:cubicBezTo>
                        <a:pt x="837" y="0"/>
                        <a:pt x="168" y="105"/>
                        <a:pt x="42" y="231"/>
                      </a:cubicBezTo>
                      <a:lnTo>
                        <a:pt x="21" y="335"/>
                      </a:lnTo>
                      <a:lnTo>
                        <a:pt x="0" y="440"/>
                      </a:lnTo>
                      <a:cubicBezTo>
                        <a:pt x="21" y="628"/>
                        <a:pt x="942" y="649"/>
                        <a:pt x="1256" y="733"/>
                      </a:cubicBezTo>
                      <a:cubicBezTo>
                        <a:pt x="1303" y="742"/>
                        <a:pt x="1349" y="746"/>
                        <a:pt x="1392" y="746"/>
                      </a:cubicBezTo>
                      <a:cubicBezTo>
                        <a:pt x="1634" y="746"/>
                        <a:pt x="1800" y="612"/>
                        <a:pt x="1800" y="523"/>
                      </a:cubicBezTo>
                      <a:cubicBezTo>
                        <a:pt x="1779" y="419"/>
                        <a:pt x="1633" y="210"/>
                        <a:pt x="1570" y="126"/>
                      </a:cubicBezTo>
                      <a:cubicBezTo>
                        <a:pt x="1486" y="63"/>
                        <a:pt x="1256" y="0"/>
                        <a:pt x="104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4" name="Google Shape;2774;p51"/>
                <p:cNvSpPr/>
                <p:nvPr/>
              </p:nvSpPr>
              <p:spPr>
                <a:xfrm>
                  <a:off x="2219525" y="1167025"/>
                  <a:ext cx="136025" cy="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1" h="306" extrusionOk="0">
                      <a:moveTo>
                        <a:pt x="5334" y="261"/>
                      </a:moveTo>
                      <a:cubicBezTo>
                        <a:pt x="5250" y="261"/>
                        <a:pt x="5013" y="264"/>
                        <a:pt x="4631" y="270"/>
                      </a:cubicBezTo>
                      <a:lnTo>
                        <a:pt x="4631" y="270"/>
                      </a:lnTo>
                      <a:cubicBezTo>
                        <a:pt x="4724" y="274"/>
                        <a:pt x="4806" y="276"/>
                        <a:pt x="4876" y="276"/>
                      </a:cubicBezTo>
                      <a:cubicBezTo>
                        <a:pt x="5294" y="266"/>
                        <a:pt x="5441" y="261"/>
                        <a:pt x="5334" y="261"/>
                      </a:cubicBezTo>
                      <a:close/>
                      <a:moveTo>
                        <a:pt x="1370" y="0"/>
                      </a:moveTo>
                      <a:cubicBezTo>
                        <a:pt x="1344" y="0"/>
                        <a:pt x="1327" y="2"/>
                        <a:pt x="1319" y="4"/>
                      </a:cubicBezTo>
                      <a:cubicBezTo>
                        <a:pt x="1131" y="88"/>
                        <a:pt x="524" y="172"/>
                        <a:pt x="356" y="172"/>
                      </a:cubicBezTo>
                      <a:cubicBezTo>
                        <a:pt x="168" y="172"/>
                        <a:pt x="1" y="276"/>
                        <a:pt x="1" y="297"/>
                      </a:cubicBezTo>
                      <a:cubicBezTo>
                        <a:pt x="1" y="303"/>
                        <a:pt x="266" y="306"/>
                        <a:pt x="672" y="306"/>
                      </a:cubicBezTo>
                      <a:cubicBezTo>
                        <a:pt x="1650" y="306"/>
                        <a:pt x="3441" y="291"/>
                        <a:pt x="4269" y="276"/>
                      </a:cubicBezTo>
                      <a:cubicBezTo>
                        <a:pt x="4402" y="274"/>
                        <a:pt x="4522" y="272"/>
                        <a:pt x="4631" y="270"/>
                      </a:cubicBezTo>
                      <a:lnTo>
                        <a:pt x="4631" y="270"/>
                      </a:lnTo>
                      <a:cubicBezTo>
                        <a:pt x="3691" y="229"/>
                        <a:pt x="1727" y="0"/>
                        <a:pt x="137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5" name="Google Shape;2775;p51"/>
                <p:cNvSpPr/>
                <p:nvPr/>
              </p:nvSpPr>
              <p:spPr>
                <a:xfrm>
                  <a:off x="5861775" y="767175"/>
                  <a:ext cx="72775" cy="2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1" h="976" extrusionOk="0">
                      <a:moveTo>
                        <a:pt x="249" y="0"/>
                      </a:moveTo>
                      <a:cubicBezTo>
                        <a:pt x="67" y="0"/>
                        <a:pt x="1" y="53"/>
                        <a:pt x="107" y="159"/>
                      </a:cubicBezTo>
                      <a:lnTo>
                        <a:pt x="232" y="180"/>
                      </a:lnTo>
                      <a:cubicBezTo>
                        <a:pt x="1027" y="285"/>
                        <a:pt x="1718" y="682"/>
                        <a:pt x="2492" y="891"/>
                      </a:cubicBezTo>
                      <a:lnTo>
                        <a:pt x="2764" y="975"/>
                      </a:lnTo>
                      <a:cubicBezTo>
                        <a:pt x="2910" y="808"/>
                        <a:pt x="1467" y="264"/>
                        <a:pt x="860" y="96"/>
                      </a:cubicBezTo>
                      <a:cubicBezTo>
                        <a:pt x="603" y="32"/>
                        <a:pt x="391" y="0"/>
                        <a:pt x="24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6" name="Google Shape;2776;p51"/>
                <p:cNvSpPr/>
                <p:nvPr/>
              </p:nvSpPr>
              <p:spPr>
                <a:xfrm>
                  <a:off x="5550725" y="1184325"/>
                  <a:ext cx="38575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3" h="610" extrusionOk="0">
                      <a:moveTo>
                        <a:pt x="374" y="0"/>
                      </a:moveTo>
                      <a:cubicBezTo>
                        <a:pt x="343" y="0"/>
                        <a:pt x="314" y="1"/>
                        <a:pt x="287" y="3"/>
                      </a:cubicBezTo>
                      <a:cubicBezTo>
                        <a:pt x="15" y="24"/>
                        <a:pt x="183" y="254"/>
                        <a:pt x="287" y="317"/>
                      </a:cubicBezTo>
                      <a:cubicBezTo>
                        <a:pt x="369" y="358"/>
                        <a:pt x="362" y="390"/>
                        <a:pt x="289" y="390"/>
                      </a:cubicBezTo>
                      <a:cubicBezTo>
                        <a:pt x="251" y="390"/>
                        <a:pt x="193" y="380"/>
                        <a:pt x="120" y="359"/>
                      </a:cubicBezTo>
                      <a:cubicBezTo>
                        <a:pt x="116" y="358"/>
                        <a:pt x="112" y="358"/>
                        <a:pt x="108" y="358"/>
                      </a:cubicBezTo>
                      <a:cubicBezTo>
                        <a:pt x="1" y="358"/>
                        <a:pt x="299" y="609"/>
                        <a:pt x="725" y="609"/>
                      </a:cubicBezTo>
                      <a:cubicBezTo>
                        <a:pt x="818" y="609"/>
                        <a:pt x="917" y="597"/>
                        <a:pt x="1020" y="568"/>
                      </a:cubicBezTo>
                      <a:lnTo>
                        <a:pt x="1543" y="400"/>
                      </a:lnTo>
                      <a:cubicBezTo>
                        <a:pt x="1543" y="254"/>
                        <a:pt x="1417" y="128"/>
                        <a:pt x="1313" y="107"/>
                      </a:cubicBezTo>
                      <a:cubicBezTo>
                        <a:pt x="1217" y="88"/>
                        <a:pt x="689" y="0"/>
                        <a:pt x="37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7" name="Google Shape;2777;p51"/>
                <p:cNvSpPr/>
                <p:nvPr/>
              </p:nvSpPr>
              <p:spPr>
                <a:xfrm>
                  <a:off x="3597350" y="811275"/>
                  <a:ext cx="66450" cy="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8" h="362" extrusionOk="0">
                      <a:moveTo>
                        <a:pt x="2549" y="0"/>
                      </a:moveTo>
                      <a:cubicBezTo>
                        <a:pt x="2295" y="0"/>
                        <a:pt x="1056" y="159"/>
                        <a:pt x="565" y="216"/>
                      </a:cubicBezTo>
                      <a:cubicBezTo>
                        <a:pt x="1" y="299"/>
                        <a:pt x="1" y="362"/>
                        <a:pt x="565" y="362"/>
                      </a:cubicBezTo>
                      <a:cubicBezTo>
                        <a:pt x="1110" y="362"/>
                        <a:pt x="2595" y="278"/>
                        <a:pt x="2616" y="257"/>
                      </a:cubicBezTo>
                      <a:cubicBezTo>
                        <a:pt x="2658" y="195"/>
                        <a:pt x="2616" y="69"/>
                        <a:pt x="2595" y="6"/>
                      </a:cubicBezTo>
                      <a:cubicBezTo>
                        <a:pt x="2593" y="2"/>
                        <a:pt x="2577" y="0"/>
                        <a:pt x="254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8" name="Google Shape;2778;p51"/>
                <p:cNvSpPr/>
                <p:nvPr/>
              </p:nvSpPr>
              <p:spPr>
                <a:xfrm>
                  <a:off x="2255625" y="1140525"/>
                  <a:ext cx="80825" cy="1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3" h="712" extrusionOk="0">
                      <a:moveTo>
                        <a:pt x="2730" y="0"/>
                      </a:moveTo>
                      <a:cubicBezTo>
                        <a:pt x="2209" y="0"/>
                        <a:pt x="1398" y="32"/>
                        <a:pt x="1026" y="165"/>
                      </a:cubicBezTo>
                      <a:cubicBezTo>
                        <a:pt x="461" y="374"/>
                        <a:pt x="0" y="688"/>
                        <a:pt x="0" y="709"/>
                      </a:cubicBezTo>
                      <a:cubicBezTo>
                        <a:pt x="0" y="710"/>
                        <a:pt x="4" y="711"/>
                        <a:pt x="10" y="711"/>
                      </a:cubicBezTo>
                      <a:cubicBezTo>
                        <a:pt x="80" y="711"/>
                        <a:pt x="506" y="612"/>
                        <a:pt x="984" y="478"/>
                      </a:cubicBezTo>
                      <a:cubicBezTo>
                        <a:pt x="1507" y="290"/>
                        <a:pt x="3097" y="18"/>
                        <a:pt x="3202" y="18"/>
                      </a:cubicBezTo>
                      <a:cubicBezTo>
                        <a:pt x="3232" y="11"/>
                        <a:pt x="3029" y="0"/>
                        <a:pt x="273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9" name="Google Shape;2779;p51"/>
                <p:cNvSpPr/>
                <p:nvPr/>
              </p:nvSpPr>
              <p:spPr>
                <a:xfrm>
                  <a:off x="5388425" y="1187725"/>
                  <a:ext cx="31400" cy="2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6" h="851" extrusionOk="0">
                      <a:moveTo>
                        <a:pt x="655" y="0"/>
                      </a:moveTo>
                      <a:cubicBezTo>
                        <a:pt x="509" y="0"/>
                        <a:pt x="398" y="107"/>
                        <a:pt x="398" y="139"/>
                      </a:cubicBezTo>
                      <a:cubicBezTo>
                        <a:pt x="398" y="202"/>
                        <a:pt x="628" y="327"/>
                        <a:pt x="753" y="390"/>
                      </a:cubicBezTo>
                      <a:cubicBezTo>
                        <a:pt x="858" y="411"/>
                        <a:pt x="377" y="495"/>
                        <a:pt x="209" y="515"/>
                      </a:cubicBezTo>
                      <a:cubicBezTo>
                        <a:pt x="84" y="536"/>
                        <a:pt x="0" y="725"/>
                        <a:pt x="0" y="767"/>
                      </a:cubicBezTo>
                      <a:cubicBezTo>
                        <a:pt x="21" y="829"/>
                        <a:pt x="586" y="850"/>
                        <a:pt x="795" y="850"/>
                      </a:cubicBezTo>
                      <a:cubicBezTo>
                        <a:pt x="1004" y="850"/>
                        <a:pt x="1172" y="787"/>
                        <a:pt x="1235" y="704"/>
                      </a:cubicBezTo>
                      <a:cubicBezTo>
                        <a:pt x="1255" y="599"/>
                        <a:pt x="963" y="118"/>
                        <a:pt x="795" y="34"/>
                      </a:cubicBezTo>
                      <a:cubicBezTo>
                        <a:pt x="747" y="10"/>
                        <a:pt x="699" y="0"/>
                        <a:pt x="65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0" name="Google Shape;2780;p51"/>
                <p:cNvSpPr/>
                <p:nvPr/>
              </p:nvSpPr>
              <p:spPr>
                <a:xfrm>
                  <a:off x="5437050" y="1208975"/>
                  <a:ext cx="44500" cy="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0" h="372" extrusionOk="0">
                      <a:moveTo>
                        <a:pt x="545" y="0"/>
                      </a:moveTo>
                      <a:cubicBezTo>
                        <a:pt x="168" y="42"/>
                        <a:pt x="1" y="147"/>
                        <a:pt x="85" y="251"/>
                      </a:cubicBezTo>
                      <a:cubicBezTo>
                        <a:pt x="178" y="329"/>
                        <a:pt x="708" y="372"/>
                        <a:pt x="1087" y="372"/>
                      </a:cubicBezTo>
                      <a:cubicBezTo>
                        <a:pt x="1219" y="372"/>
                        <a:pt x="1333" y="367"/>
                        <a:pt x="1403" y="356"/>
                      </a:cubicBezTo>
                      <a:cubicBezTo>
                        <a:pt x="1612" y="293"/>
                        <a:pt x="1779" y="147"/>
                        <a:pt x="1779" y="84"/>
                      </a:cubicBezTo>
                      <a:cubicBezTo>
                        <a:pt x="1779" y="42"/>
                        <a:pt x="880" y="0"/>
                        <a:pt x="54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1" name="Google Shape;2781;p51"/>
                <p:cNvSpPr/>
                <p:nvPr/>
              </p:nvSpPr>
              <p:spPr>
                <a:xfrm>
                  <a:off x="5682925" y="1026975"/>
                  <a:ext cx="33400" cy="1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6" h="537" extrusionOk="0">
                      <a:moveTo>
                        <a:pt x="890" y="1"/>
                      </a:moveTo>
                      <a:cubicBezTo>
                        <a:pt x="636" y="1"/>
                        <a:pt x="269" y="84"/>
                        <a:pt x="146" y="145"/>
                      </a:cubicBezTo>
                      <a:cubicBezTo>
                        <a:pt x="0" y="229"/>
                        <a:pt x="146" y="375"/>
                        <a:pt x="523" y="522"/>
                      </a:cubicBezTo>
                      <a:cubicBezTo>
                        <a:pt x="558" y="532"/>
                        <a:pt x="593" y="537"/>
                        <a:pt x="629" y="537"/>
                      </a:cubicBezTo>
                      <a:cubicBezTo>
                        <a:pt x="965" y="537"/>
                        <a:pt x="1336" y="135"/>
                        <a:pt x="1109" y="41"/>
                      </a:cubicBezTo>
                      <a:cubicBezTo>
                        <a:pt x="1064" y="12"/>
                        <a:pt x="985" y="1"/>
                        <a:pt x="89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2" name="Google Shape;2782;p51"/>
                <p:cNvSpPr/>
                <p:nvPr/>
              </p:nvSpPr>
              <p:spPr>
                <a:xfrm>
                  <a:off x="5740575" y="1033175"/>
                  <a:ext cx="16125" cy="1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" h="617" extrusionOk="0">
                      <a:moveTo>
                        <a:pt x="174" y="0"/>
                      </a:moveTo>
                      <a:cubicBezTo>
                        <a:pt x="0" y="0"/>
                        <a:pt x="42" y="171"/>
                        <a:pt x="121" y="211"/>
                      </a:cubicBezTo>
                      <a:cubicBezTo>
                        <a:pt x="163" y="274"/>
                        <a:pt x="121" y="504"/>
                        <a:pt x="100" y="588"/>
                      </a:cubicBezTo>
                      <a:cubicBezTo>
                        <a:pt x="87" y="607"/>
                        <a:pt x="92" y="617"/>
                        <a:pt x="112" y="617"/>
                      </a:cubicBezTo>
                      <a:cubicBezTo>
                        <a:pt x="157" y="617"/>
                        <a:pt x="276" y="570"/>
                        <a:pt x="435" y="483"/>
                      </a:cubicBezTo>
                      <a:cubicBezTo>
                        <a:pt x="644" y="337"/>
                        <a:pt x="372" y="23"/>
                        <a:pt x="205" y="2"/>
                      </a:cubicBezTo>
                      <a:cubicBezTo>
                        <a:pt x="194" y="1"/>
                        <a:pt x="184" y="0"/>
                        <a:pt x="17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3" name="Google Shape;2783;p51"/>
                <p:cNvSpPr/>
                <p:nvPr/>
              </p:nvSpPr>
              <p:spPr>
                <a:xfrm>
                  <a:off x="5211575" y="1099250"/>
                  <a:ext cx="17325" cy="1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" h="464" extrusionOk="0">
                      <a:moveTo>
                        <a:pt x="650" y="0"/>
                      </a:moveTo>
                      <a:cubicBezTo>
                        <a:pt x="572" y="0"/>
                        <a:pt x="397" y="43"/>
                        <a:pt x="211" y="121"/>
                      </a:cubicBezTo>
                      <a:cubicBezTo>
                        <a:pt x="1" y="226"/>
                        <a:pt x="25" y="464"/>
                        <a:pt x="187" y="464"/>
                      </a:cubicBezTo>
                      <a:cubicBezTo>
                        <a:pt x="218" y="464"/>
                        <a:pt x="254" y="455"/>
                        <a:pt x="295" y="435"/>
                      </a:cubicBezTo>
                      <a:cubicBezTo>
                        <a:pt x="525" y="309"/>
                        <a:pt x="692" y="79"/>
                        <a:pt x="692" y="16"/>
                      </a:cubicBezTo>
                      <a:cubicBezTo>
                        <a:pt x="692" y="5"/>
                        <a:pt x="677" y="0"/>
                        <a:pt x="65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4" name="Google Shape;2784;p51"/>
                <p:cNvSpPr/>
                <p:nvPr/>
              </p:nvSpPr>
              <p:spPr>
                <a:xfrm>
                  <a:off x="3735450" y="753350"/>
                  <a:ext cx="21475" cy="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9" h="283" extrusionOk="0">
                      <a:moveTo>
                        <a:pt x="649" y="1"/>
                      </a:moveTo>
                      <a:cubicBezTo>
                        <a:pt x="482" y="1"/>
                        <a:pt x="0" y="189"/>
                        <a:pt x="0" y="273"/>
                      </a:cubicBezTo>
                      <a:cubicBezTo>
                        <a:pt x="0" y="279"/>
                        <a:pt x="13" y="282"/>
                        <a:pt x="34" y="282"/>
                      </a:cubicBezTo>
                      <a:cubicBezTo>
                        <a:pt x="150" y="282"/>
                        <a:pt x="532" y="197"/>
                        <a:pt x="691" y="126"/>
                      </a:cubicBezTo>
                      <a:cubicBezTo>
                        <a:pt x="858" y="64"/>
                        <a:pt x="837" y="1"/>
                        <a:pt x="64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5" name="Google Shape;2785;p51"/>
                <p:cNvSpPr/>
                <p:nvPr/>
              </p:nvSpPr>
              <p:spPr>
                <a:xfrm>
                  <a:off x="5513425" y="1038425"/>
                  <a:ext cx="36650" cy="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6" h="190" extrusionOk="0">
                      <a:moveTo>
                        <a:pt x="850" y="0"/>
                      </a:moveTo>
                      <a:cubicBezTo>
                        <a:pt x="691" y="0"/>
                        <a:pt x="537" y="7"/>
                        <a:pt x="440" y="22"/>
                      </a:cubicBezTo>
                      <a:cubicBezTo>
                        <a:pt x="210" y="85"/>
                        <a:pt x="1" y="189"/>
                        <a:pt x="1" y="189"/>
                      </a:cubicBezTo>
                      <a:lnTo>
                        <a:pt x="963" y="189"/>
                      </a:lnTo>
                      <a:cubicBezTo>
                        <a:pt x="1235" y="169"/>
                        <a:pt x="1465" y="106"/>
                        <a:pt x="1444" y="64"/>
                      </a:cubicBezTo>
                      <a:cubicBezTo>
                        <a:pt x="1444" y="23"/>
                        <a:pt x="1139" y="0"/>
                        <a:pt x="85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6" name="Google Shape;2786;p51"/>
                <p:cNvSpPr/>
                <p:nvPr/>
              </p:nvSpPr>
              <p:spPr>
                <a:xfrm>
                  <a:off x="5349175" y="1203800"/>
                  <a:ext cx="17825" cy="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" h="394" extrusionOk="0">
                      <a:moveTo>
                        <a:pt x="572" y="1"/>
                      </a:moveTo>
                      <a:cubicBezTo>
                        <a:pt x="431" y="1"/>
                        <a:pt x="221" y="55"/>
                        <a:pt x="126" y="82"/>
                      </a:cubicBezTo>
                      <a:cubicBezTo>
                        <a:pt x="1" y="124"/>
                        <a:pt x="1" y="270"/>
                        <a:pt x="126" y="375"/>
                      </a:cubicBezTo>
                      <a:cubicBezTo>
                        <a:pt x="145" y="388"/>
                        <a:pt x="168" y="394"/>
                        <a:pt x="195" y="394"/>
                      </a:cubicBezTo>
                      <a:cubicBezTo>
                        <a:pt x="377" y="394"/>
                        <a:pt x="712" y="116"/>
                        <a:pt x="712" y="61"/>
                      </a:cubicBezTo>
                      <a:cubicBezTo>
                        <a:pt x="705" y="17"/>
                        <a:pt x="648" y="1"/>
                        <a:pt x="57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7" name="Google Shape;2787;p51"/>
                <p:cNvSpPr/>
                <p:nvPr/>
              </p:nvSpPr>
              <p:spPr>
                <a:xfrm>
                  <a:off x="1824075" y="1119550"/>
                  <a:ext cx="32975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" h="301" extrusionOk="0">
                      <a:moveTo>
                        <a:pt x="740" y="1"/>
                      </a:moveTo>
                      <a:cubicBezTo>
                        <a:pt x="350" y="1"/>
                        <a:pt x="276" y="62"/>
                        <a:pt x="1" y="292"/>
                      </a:cubicBezTo>
                      <a:cubicBezTo>
                        <a:pt x="124" y="297"/>
                        <a:pt x="222" y="300"/>
                        <a:pt x="305" y="300"/>
                      </a:cubicBezTo>
                      <a:cubicBezTo>
                        <a:pt x="619" y="300"/>
                        <a:pt x="741" y="251"/>
                        <a:pt x="1319" y="20"/>
                      </a:cubicBezTo>
                      <a:cubicBezTo>
                        <a:pt x="1067" y="9"/>
                        <a:pt x="882" y="1"/>
                        <a:pt x="74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8" name="Google Shape;2788;p51"/>
                <p:cNvSpPr/>
                <p:nvPr/>
              </p:nvSpPr>
              <p:spPr>
                <a:xfrm>
                  <a:off x="5537500" y="1001100"/>
                  <a:ext cx="19900" cy="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6" h="348" extrusionOk="0">
                      <a:moveTo>
                        <a:pt x="504" y="1"/>
                      </a:moveTo>
                      <a:cubicBezTo>
                        <a:pt x="322" y="1"/>
                        <a:pt x="17" y="154"/>
                        <a:pt x="0" y="239"/>
                      </a:cubicBezTo>
                      <a:cubicBezTo>
                        <a:pt x="0" y="306"/>
                        <a:pt x="55" y="325"/>
                        <a:pt x="111" y="325"/>
                      </a:cubicBezTo>
                      <a:cubicBezTo>
                        <a:pt x="160" y="325"/>
                        <a:pt x="211" y="311"/>
                        <a:pt x="230" y="301"/>
                      </a:cubicBezTo>
                      <a:cubicBezTo>
                        <a:pt x="245" y="291"/>
                        <a:pt x="264" y="287"/>
                        <a:pt x="284" y="287"/>
                      </a:cubicBezTo>
                      <a:cubicBezTo>
                        <a:pt x="348" y="287"/>
                        <a:pt x="424" y="327"/>
                        <a:pt x="440" y="343"/>
                      </a:cubicBezTo>
                      <a:cubicBezTo>
                        <a:pt x="448" y="346"/>
                        <a:pt x="459" y="347"/>
                        <a:pt x="472" y="347"/>
                      </a:cubicBezTo>
                      <a:cubicBezTo>
                        <a:pt x="551" y="347"/>
                        <a:pt x="696" y="296"/>
                        <a:pt x="733" y="260"/>
                      </a:cubicBezTo>
                      <a:cubicBezTo>
                        <a:pt x="795" y="239"/>
                        <a:pt x="733" y="134"/>
                        <a:pt x="607" y="29"/>
                      </a:cubicBezTo>
                      <a:cubicBezTo>
                        <a:pt x="583" y="9"/>
                        <a:pt x="547" y="1"/>
                        <a:pt x="50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9" name="Google Shape;2789;p51"/>
                <p:cNvSpPr/>
                <p:nvPr/>
              </p:nvSpPr>
              <p:spPr>
                <a:xfrm>
                  <a:off x="2946625" y="787300"/>
                  <a:ext cx="14575" cy="1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422" extrusionOk="0">
                      <a:moveTo>
                        <a:pt x="403" y="0"/>
                      </a:moveTo>
                      <a:cubicBezTo>
                        <a:pt x="395" y="0"/>
                        <a:pt x="386" y="1"/>
                        <a:pt x="377" y="3"/>
                      </a:cubicBezTo>
                      <a:cubicBezTo>
                        <a:pt x="168" y="24"/>
                        <a:pt x="1" y="233"/>
                        <a:pt x="1" y="296"/>
                      </a:cubicBezTo>
                      <a:cubicBezTo>
                        <a:pt x="1" y="338"/>
                        <a:pt x="168" y="421"/>
                        <a:pt x="356" y="421"/>
                      </a:cubicBezTo>
                      <a:cubicBezTo>
                        <a:pt x="536" y="421"/>
                        <a:pt x="583" y="0"/>
                        <a:pt x="40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0" name="Google Shape;2790;p51"/>
                <p:cNvSpPr/>
                <p:nvPr/>
              </p:nvSpPr>
              <p:spPr>
                <a:xfrm>
                  <a:off x="5707500" y="1003400"/>
                  <a:ext cx="26700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8" h="290" extrusionOk="0">
                      <a:moveTo>
                        <a:pt x="231" y="0"/>
                      </a:moveTo>
                      <a:cubicBezTo>
                        <a:pt x="0" y="0"/>
                        <a:pt x="0" y="230"/>
                        <a:pt x="63" y="272"/>
                      </a:cubicBezTo>
                      <a:cubicBezTo>
                        <a:pt x="67" y="284"/>
                        <a:pt x="91" y="289"/>
                        <a:pt x="128" y="289"/>
                      </a:cubicBezTo>
                      <a:cubicBezTo>
                        <a:pt x="285" y="289"/>
                        <a:pt x="681" y="197"/>
                        <a:pt x="816" y="147"/>
                      </a:cubicBezTo>
                      <a:cubicBezTo>
                        <a:pt x="963" y="126"/>
                        <a:pt x="1068" y="63"/>
                        <a:pt x="1068" y="42"/>
                      </a:cubicBezTo>
                      <a:cubicBezTo>
                        <a:pt x="1068" y="42"/>
                        <a:pt x="482" y="0"/>
                        <a:pt x="23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1" name="Google Shape;2791;p51"/>
                <p:cNvSpPr/>
                <p:nvPr/>
              </p:nvSpPr>
              <p:spPr>
                <a:xfrm>
                  <a:off x="1963225" y="771675"/>
                  <a:ext cx="27225" cy="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" h="377" extrusionOk="0">
                      <a:moveTo>
                        <a:pt x="565" y="0"/>
                      </a:moveTo>
                      <a:cubicBezTo>
                        <a:pt x="440" y="0"/>
                        <a:pt x="168" y="167"/>
                        <a:pt x="84" y="230"/>
                      </a:cubicBezTo>
                      <a:cubicBezTo>
                        <a:pt x="0" y="314"/>
                        <a:pt x="84" y="377"/>
                        <a:pt x="251" y="377"/>
                      </a:cubicBezTo>
                      <a:cubicBezTo>
                        <a:pt x="398" y="377"/>
                        <a:pt x="753" y="314"/>
                        <a:pt x="712" y="293"/>
                      </a:cubicBezTo>
                      <a:cubicBezTo>
                        <a:pt x="691" y="293"/>
                        <a:pt x="900" y="188"/>
                        <a:pt x="984" y="147"/>
                      </a:cubicBezTo>
                      <a:cubicBezTo>
                        <a:pt x="1067" y="105"/>
                        <a:pt x="1088" y="42"/>
                        <a:pt x="1067" y="21"/>
                      </a:cubicBezTo>
                      <a:cubicBezTo>
                        <a:pt x="1025" y="0"/>
                        <a:pt x="691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2" name="Google Shape;2792;p51"/>
                <p:cNvSpPr/>
                <p:nvPr/>
              </p:nvSpPr>
              <p:spPr>
                <a:xfrm>
                  <a:off x="5680825" y="1106450"/>
                  <a:ext cx="25650" cy="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6" h="299" extrusionOk="0">
                      <a:moveTo>
                        <a:pt x="314" y="0"/>
                      </a:moveTo>
                      <a:cubicBezTo>
                        <a:pt x="147" y="0"/>
                        <a:pt x="0" y="21"/>
                        <a:pt x="0" y="63"/>
                      </a:cubicBezTo>
                      <a:cubicBezTo>
                        <a:pt x="0" y="84"/>
                        <a:pt x="502" y="272"/>
                        <a:pt x="712" y="293"/>
                      </a:cubicBezTo>
                      <a:cubicBezTo>
                        <a:pt x="729" y="297"/>
                        <a:pt x="746" y="298"/>
                        <a:pt x="761" y="298"/>
                      </a:cubicBezTo>
                      <a:cubicBezTo>
                        <a:pt x="938" y="298"/>
                        <a:pt x="1026" y="101"/>
                        <a:pt x="1026" y="63"/>
                      </a:cubicBezTo>
                      <a:cubicBezTo>
                        <a:pt x="984" y="0"/>
                        <a:pt x="502" y="0"/>
                        <a:pt x="31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3" name="Google Shape;2793;p51"/>
                <p:cNvSpPr/>
                <p:nvPr/>
              </p:nvSpPr>
              <p:spPr>
                <a:xfrm>
                  <a:off x="5427650" y="1116900"/>
                  <a:ext cx="20425" cy="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" h="294" extrusionOk="0">
                      <a:moveTo>
                        <a:pt x="523" y="1"/>
                      </a:moveTo>
                      <a:cubicBezTo>
                        <a:pt x="377" y="1"/>
                        <a:pt x="0" y="168"/>
                        <a:pt x="0" y="210"/>
                      </a:cubicBezTo>
                      <a:cubicBezTo>
                        <a:pt x="0" y="273"/>
                        <a:pt x="398" y="294"/>
                        <a:pt x="523" y="294"/>
                      </a:cubicBezTo>
                      <a:cubicBezTo>
                        <a:pt x="649" y="294"/>
                        <a:pt x="795" y="252"/>
                        <a:pt x="816" y="210"/>
                      </a:cubicBezTo>
                      <a:lnTo>
                        <a:pt x="816" y="189"/>
                      </a:lnTo>
                      <a:lnTo>
                        <a:pt x="816" y="126"/>
                      </a:lnTo>
                      <a:cubicBezTo>
                        <a:pt x="795" y="63"/>
                        <a:pt x="649" y="1"/>
                        <a:pt x="52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4" name="Google Shape;2794;p51"/>
                <p:cNvSpPr/>
                <p:nvPr/>
              </p:nvSpPr>
              <p:spPr>
                <a:xfrm>
                  <a:off x="5675075" y="1124225"/>
                  <a:ext cx="21475" cy="1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9" h="524" extrusionOk="0">
                      <a:moveTo>
                        <a:pt x="774" y="1"/>
                      </a:moveTo>
                      <a:cubicBezTo>
                        <a:pt x="377" y="1"/>
                        <a:pt x="314" y="314"/>
                        <a:pt x="0" y="524"/>
                      </a:cubicBezTo>
                      <a:cubicBezTo>
                        <a:pt x="795" y="524"/>
                        <a:pt x="858" y="461"/>
                        <a:pt x="77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5" name="Google Shape;2795;p51"/>
                <p:cNvSpPr/>
                <p:nvPr/>
              </p:nvSpPr>
              <p:spPr>
                <a:xfrm>
                  <a:off x="5221025" y="1163450"/>
                  <a:ext cx="36125" cy="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5" h="148" extrusionOk="0">
                      <a:moveTo>
                        <a:pt x="524" y="1"/>
                      </a:moveTo>
                      <a:cubicBezTo>
                        <a:pt x="231" y="1"/>
                        <a:pt x="0" y="22"/>
                        <a:pt x="0" y="43"/>
                      </a:cubicBezTo>
                      <a:cubicBezTo>
                        <a:pt x="21" y="85"/>
                        <a:pt x="272" y="147"/>
                        <a:pt x="544" y="147"/>
                      </a:cubicBezTo>
                      <a:lnTo>
                        <a:pt x="816" y="126"/>
                      </a:lnTo>
                      <a:lnTo>
                        <a:pt x="1068" y="105"/>
                      </a:lnTo>
                      <a:cubicBezTo>
                        <a:pt x="1444" y="22"/>
                        <a:pt x="816" y="1"/>
                        <a:pt x="52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6" name="Google Shape;2796;p51"/>
                <p:cNvSpPr/>
                <p:nvPr/>
              </p:nvSpPr>
              <p:spPr>
                <a:xfrm>
                  <a:off x="5294775" y="1197975"/>
                  <a:ext cx="20950" cy="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336" extrusionOk="0">
                      <a:moveTo>
                        <a:pt x="210" y="1"/>
                      </a:moveTo>
                      <a:cubicBezTo>
                        <a:pt x="63" y="22"/>
                        <a:pt x="1" y="210"/>
                        <a:pt x="1" y="252"/>
                      </a:cubicBezTo>
                      <a:cubicBezTo>
                        <a:pt x="1" y="315"/>
                        <a:pt x="398" y="336"/>
                        <a:pt x="545" y="336"/>
                      </a:cubicBezTo>
                      <a:cubicBezTo>
                        <a:pt x="712" y="336"/>
                        <a:pt x="838" y="294"/>
                        <a:pt x="817" y="210"/>
                      </a:cubicBezTo>
                      <a:cubicBezTo>
                        <a:pt x="796" y="168"/>
                        <a:pt x="356" y="1"/>
                        <a:pt x="21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7" name="Google Shape;2797;p51"/>
                <p:cNvSpPr/>
                <p:nvPr/>
              </p:nvSpPr>
              <p:spPr>
                <a:xfrm>
                  <a:off x="5459025" y="1110925"/>
                  <a:ext cx="34025" cy="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" h="136" extrusionOk="0">
                      <a:moveTo>
                        <a:pt x="548" y="1"/>
                      </a:moveTo>
                      <a:cubicBezTo>
                        <a:pt x="449" y="1"/>
                        <a:pt x="364" y="3"/>
                        <a:pt x="315" y="10"/>
                      </a:cubicBezTo>
                      <a:cubicBezTo>
                        <a:pt x="126" y="51"/>
                        <a:pt x="1" y="114"/>
                        <a:pt x="1" y="135"/>
                      </a:cubicBezTo>
                      <a:lnTo>
                        <a:pt x="942" y="135"/>
                      </a:lnTo>
                      <a:cubicBezTo>
                        <a:pt x="1235" y="114"/>
                        <a:pt x="1361" y="72"/>
                        <a:pt x="1235" y="30"/>
                      </a:cubicBezTo>
                      <a:cubicBezTo>
                        <a:pt x="1117" y="16"/>
                        <a:pt x="789" y="1"/>
                        <a:pt x="54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8" name="Google Shape;2798;p51"/>
                <p:cNvSpPr/>
                <p:nvPr/>
              </p:nvSpPr>
              <p:spPr>
                <a:xfrm>
                  <a:off x="1726700" y="954225"/>
                  <a:ext cx="15800" cy="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234" extrusionOk="0">
                      <a:moveTo>
                        <a:pt x="485" y="0"/>
                      </a:moveTo>
                      <a:cubicBezTo>
                        <a:pt x="338" y="0"/>
                        <a:pt x="87" y="147"/>
                        <a:pt x="25" y="210"/>
                      </a:cubicBezTo>
                      <a:cubicBezTo>
                        <a:pt x="0" y="222"/>
                        <a:pt x="32" y="234"/>
                        <a:pt x="99" y="234"/>
                      </a:cubicBezTo>
                      <a:cubicBezTo>
                        <a:pt x="149" y="234"/>
                        <a:pt x="217" y="227"/>
                        <a:pt x="297" y="210"/>
                      </a:cubicBezTo>
                      <a:cubicBezTo>
                        <a:pt x="485" y="147"/>
                        <a:pt x="631" y="0"/>
                        <a:pt x="48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9" name="Google Shape;2799;p51"/>
                <p:cNvSpPr/>
                <p:nvPr/>
              </p:nvSpPr>
              <p:spPr>
                <a:xfrm>
                  <a:off x="5666325" y="844300"/>
                  <a:ext cx="12950" cy="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213" extrusionOk="0">
                      <a:moveTo>
                        <a:pt x="198" y="1"/>
                      </a:moveTo>
                      <a:cubicBezTo>
                        <a:pt x="47" y="1"/>
                        <a:pt x="0" y="91"/>
                        <a:pt x="57" y="129"/>
                      </a:cubicBezTo>
                      <a:cubicBezTo>
                        <a:pt x="99" y="192"/>
                        <a:pt x="266" y="213"/>
                        <a:pt x="392" y="213"/>
                      </a:cubicBezTo>
                      <a:cubicBezTo>
                        <a:pt x="518" y="213"/>
                        <a:pt x="413" y="24"/>
                        <a:pt x="246" y="3"/>
                      </a:cubicBezTo>
                      <a:cubicBezTo>
                        <a:pt x="229" y="2"/>
                        <a:pt x="213" y="1"/>
                        <a:pt x="19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0" name="Google Shape;2800;p51"/>
                <p:cNvSpPr/>
                <p:nvPr/>
              </p:nvSpPr>
              <p:spPr>
                <a:xfrm>
                  <a:off x="1747175" y="929125"/>
                  <a:ext cx="24100" cy="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" h="400" extrusionOk="0">
                      <a:moveTo>
                        <a:pt x="566" y="0"/>
                      </a:moveTo>
                      <a:lnTo>
                        <a:pt x="398" y="63"/>
                      </a:lnTo>
                      <a:lnTo>
                        <a:pt x="231" y="105"/>
                      </a:lnTo>
                      <a:cubicBezTo>
                        <a:pt x="84" y="251"/>
                        <a:pt x="1" y="377"/>
                        <a:pt x="1" y="398"/>
                      </a:cubicBezTo>
                      <a:cubicBezTo>
                        <a:pt x="2" y="399"/>
                        <a:pt x="6" y="400"/>
                        <a:pt x="12" y="400"/>
                      </a:cubicBezTo>
                      <a:cubicBezTo>
                        <a:pt x="87" y="400"/>
                        <a:pt x="475" y="290"/>
                        <a:pt x="649" y="251"/>
                      </a:cubicBezTo>
                      <a:cubicBezTo>
                        <a:pt x="838" y="188"/>
                        <a:pt x="963" y="126"/>
                        <a:pt x="963" y="105"/>
                      </a:cubicBezTo>
                      <a:cubicBezTo>
                        <a:pt x="963" y="84"/>
                        <a:pt x="817" y="42"/>
                        <a:pt x="56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1" name="Google Shape;2801;p51"/>
                <p:cNvSpPr/>
                <p:nvPr/>
              </p:nvSpPr>
              <p:spPr>
                <a:xfrm>
                  <a:off x="5542200" y="1165550"/>
                  <a:ext cx="15725" cy="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" h="336" extrusionOk="0">
                      <a:moveTo>
                        <a:pt x="210" y="1"/>
                      </a:moveTo>
                      <a:cubicBezTo>
                        <a:pt x="84" y="1"/>
                        <a:pt x="1" y="42"/>
                        <a:pt x="21" y="126"/>
                      </a:cubicBezTo>
                      <a:cubicBezTo>
                        <a:pt x="21" y="168"/>
                        <a:pt x="356" y="335"/>
                        <a:pt x="503" y="335"/>
                      </a:cubicBezTo>
                      <a:cubicBezTo>
                        <a:pt x="607" y="314"/>
                        <a:pt x="628" y="126"/>
                        <a:pt x="628" y="63"/>
                      </a:cubicBezTo>
                      <a:cubicBezTo>
                        <a:pt x="628" y="21"/>
                        <a:pt x="314" y="1"/>
                        <a:pt x="21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2" name="Google Shape;2802;p51"/>
                <p:cNvSpPr/>
                <p:nvPr/>
              </p:nvSpPr>
              <p:spPr>
                <a:xfrm>
                  <a:off x="5051025" y="1208950"/>
                  <a:ext cx="11575" cy="1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" h="402" extrusionOk="0">
                      <a:moveTo>
                        <a:pt x="196" y="1"/>
                      </a:moveTo>
                      <a:cubicBezTo>
                        <a:pt x="193" y="1"/>
                        <a:pt x="191" y="1"/>
                        <a:pt x="189" y="1"/>
                      </a:cubicBezTo>
                      <a:cubicBezTo>
                        <a:pt x="84" y="1"/>
                        <a:pt x="0" y="169"/>
                        <a:pt x="0" y="210"/>
                      </a:cubicBezTo>
                      <a:cubicBezTo>
                        <a:pt x="0" y="273"/>
                        <a:pt x="126" y="357"/>
                        <a:pt x="314" y="399"/>
                      </a:cubicBezTo>
                      <a:cubicBezTo>
                        <a:pt x="321" y="401"/>
                        <a:pt x="328" y="401"/>
                        <a:pt x="334" y="401"/>
                      </a:cubicBezTo>
                      <a:cubicBezTo>
                        <a:pt x="462" y="401"/>
                        <a:pt x="297" y="1"/>
                        <a:pt x="19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3" name="Google Shape;2803;p51"/>
                <p:cNvSpPr/>
                <p:nvPr/>
              </p:nvSpPr>
              <p:spPr>
                <a:xfrm>
                  <a:off x="5645250" y="1176400"/>
                  <a:ext cx="11525" cy="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" h="341" extrusionOk="0">
                      <a:moveTo>
                        <a:pt x="334" y="1"/>
                      </a:moveTo>
                      <a:cubicBezTo>
                        <a:pt x="285" y="1"/>
                        <a:pt x="226" y="14"/>
                        <a:pt x="168" y="48"/>
                      </a:cubicBezTo>
                      <a:cubicBezTo>
                        <a:pt x="1" y="132"/>
                        <a:pt x="63" y="341"/>
                        <a:pt x="189" y="341"/>
                      </a:cubicBezTo>
                      <a:cubicBezTo>
                        <a:pt x="356" y="341"/>
                        <a:pt x="461" y="152"/>
                        <a:pt x="461" y="69"/>
                      </a:cubicBezTo>
                      <a:cubicBezTo>
                        <a:pt x="461" y="31"/>
                        <a:pt x="408" y="1"/>
                        <a:pt x="33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4" name="Google Shape;2804;p51"/>
                <p:cNvSpPr/>
                <p:nvPr/>
              </p:nvSpPr>
              <p:spPr>
                <a:xfrm>
                  <a:off x="5854475" y="795725"/>
                  <a:ext cx="20950" cy="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169" extrusionOk="0">
                      <a:moveTo>
                        <a:pt x="252" y="1"/>
                      </a:moveTo>
                      <a:cubicBezTo>
                        <a:pt x="85" y="1"/>
                        <a:pt x="1" y="63"/>
                        <a:pt x="85" y="147"/>
                      </a:cubicBezTo>
                      <a:cubicBezTo>
                        <a:pt x="114" y="162"/>
                        <a:pt x="186" y="169"/>
                        <a:pt x="272" y="169"/>
                      </a:cubicBezTo>
                      <a:cubicBezTo>
                        <a:pt x="428" y="169"/>
                        <a:pt x="631" y="146"/>
                        <a:pt x="712" y="105"/>
                      </a:cubicBezTo>
                      <a:cubicBezTo>
                        <a:pt x="838" y="63"/>
                        <a:pt x="399" y="1"/>
                        <a:pt x="25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5" name="Google Shape;2805;p51"/>
                <p:cNvSpPr/>
                <p:nvPr/>
              </p:nvSpPr>
              <p:spPr>
                <a:xfrm>
                  <a:off x="5675700" y="1113975"/>
                  <a:ext cx="9850" cy="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" h="368" extrusionOk="0">
                      <a:moveTo>
                        <a:pt x="261" y="1"/>
                      </a:moveTo>
                      <a:cubicBezTo>
                        <a:pt x="166" y="1"/>
                        <a:pt x="0" y="310"/>
                        <a:pt x="38" y="348"/>
                      </a:cubicBezTo>
                      <a:cubicBezTo>
                        <a:pt x="52" y="361"/>
                        <a:pt x="71" y="367"/>
                        <a:pt x="94" y="367"/>
                      </a:cubicBezTo>
                      <a:cubicBezTo>
                        <a:pt x="175" y="367"/>
                        <a:pt x="298" y="292"/>
                        <a:pt x="331" y="243"/>
                      </a:cubicBezTo>
                      <a:cubicBezTo>
                        <a:pt x="394" y="201"/>
                        <a:pt x="352" y="97"/>
                        <a:pt x="289" y="13"/>
                      </a:cubicBezTo>
                      <a:cubicBezTo>
                        <a:pt x="281" y="5"/>
                        <a:pt x="271" y="1"/>
                        <a:pt x="26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6" name="Google Shape;2806;p51"/>
                <p:cNvSpPr/>
                <p:nvPr/>
              </p:nvSpPr>
              <p:spPr>
                <a:xfrm>
                  <a:off x="5327725" y="1140950"/>
                  <a:ext cx="22000" cy="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" h="148" extrusionOk="0">
                      <a:moveTo>
                        <a:pt x="532" y="0"/>
                      </a:moveTo>
                      <a:cubicBezTo>
                        <a:pt x="362" y="0"/>
                        <a:pt x="160" y="23"/>
                        <a:pt x="105" y="64"/>
                      </a:cubicBezTo>
                      <a:cubicBezTo>
                        <a:pt x="1" y="106"/>
                        <a:pt x="461" y="148"/>
                        <a:pt x="650" y="148"/>
                      </a:cubicBezTo>
                      <a:cubicBezTo>
                        <a:pt x="859" y="148"/>
                        <a:pt x="880" y="85"/>
                        <a:pt x="754" y="22"/>
                      </a:cubicBezTo>
                      <a:cubicBezTo>
                        <a:pt x="710" y="7"/>
                        <a:pt x="626" y="0"/>
                        <a:pt x="53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7" name="Google Shape;2807;p51"/>
                <p:cNvSpPr/>
                <p:nvPr/>
              </p:nvSpPr>
              <p:spPr>
                <a:xfrm>
                  <a:off x="5422425" y="1131550"/>
                  <a:ext cx="25650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6" h="106" extrusionOk="0">
                      <a:moveTo>
                        <a:pt x="335" y="1"/>
                      </a:moveTo>
                      <a:cubicBezTo>
                        <a:pt x="167" y="1"/>
                        <a:pt x="0" y="1"/>
                        <a:pt x="0" y="21"/>
                      </a:cubicBezTo>
                      <a:cubicBezTo>
                        <a:pt x="0" y="42"/>
                        <a:pt x="502" y="63"/>
                        <a:pt x="691" y="105"/>
                      </a:cubicBezTo>
                      <a:cubicBezTo>
                        <a:pt x="858" y="105"/>
                        <a:pt x="1025" y="42"/>
                        <a:pt x="1025" y="21"/>
                      </a:cubicBezTo>
                      <a:cubicBezTo>
                        <a:pt x="1025" y="1"/>
                        <a:pt x="523" y="1"/>
                        <a:pt x="33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8" name="Google Shape;2808;p51"/>
                <p:cNvSpPr/>
                <p:nvPr/>
              </p:nvSpPr>
              <p:spPr>
                <a:xfrm>
                  <a:off x="1864875" y="1087100"/>
                  <a:ext cx="18325" cy="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3" h="126" extrusionOk="0">
                      <a:moveTo>
                        <a:pt x="231" y="0"/>
                      </a:moveTo>
                      <a:cubicBezTo>
                        <a:pt x="105" y="0"/>
                        <a:pt x="1" y="21"/>
                        <a:pt x="1" y="42"/>
                      </a:cubicBezTo>
                      <a:cubicBezTo>
                        <a:pt x="1" y="63"/>
                        <a:pt x="398" y="126"/>
                        <a:pt x="503" y="126"/>
                      </a:cubicBezTo>
                      <a:cubicBezTo>
                        <a:pt x="628" y="105"/>
                        <a:pt x="733" y="42"/>
                        <a:pt x="733" y="21"/>
                      </a:cubicBezTo>
                      <a:cubicBezTo>
                        <a:pt x="733" y="0"/>
                        <a:pt x="356" y="0"/>
                        <a:pt x="23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9" name="Google Shape;2809;p51"/>
                <p:cNvSpPr/>
                <p:nvPr/>
              </p:nvSpPr>
              <p:spPr>
                <a:xfrm>
                  <a:off x="2390200" y="1206300"/>
                  <a:ext cx="12950" cy="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330" extrusionOk="0">
                      <a:moveTo>
                        <a:pt x="439" y="0"/>
                      </a:moveTo>
                      <a:cubicBezTo>
                        <a:pt x="365" y="0"/>
                        <a:pt x="196" y="114"/>
                        <a:pt x="99" y="191"/>
                      </a:cubicBezTo>
                      <a:cubicBezTo>
                        <a:pt x="1" y="273"/>
                        <a:pt x="18" y="330"/>
                        <a:pt x="112" y="330"/>
                      </a:cubicBezTo>
                      <a:cubicBezTo>
                        <a:pt x="137" y="330"/>
                        <a:pt x="168" y="325"/>
                        <a:pt x="204" y="316"/>
                      </a:cubicBezTo>
                      <a:cubicBezTo>
                        <a:pt x="351" y="296"/>
                        <a:pt x="518" y="65"/>
                        <a:pt x="455" y="3"/>
                      </a:cubicBezTo>
                      <a:cubicBezTo>
                        <a:pt x="450" y="1"/>
                        <a:pt x="445" y="0"/>
                        <a:pt x="43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0" name="Google Shape;2810;p51"/>
                <p:cNvSpPr/>
                <p:nvPr/>
              </p:nvSpPr>
              <p:spPr>
                <a:xfrm>
                  <a:off x="5817875" y="768450"/>
                  <a:ext cx="14675" cy="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318" extrusionOk="0">
                      <a:moveTo>
                        <a:pt x="510" y="1"/>
                      </a:moveTo>
                      <a:cubicBezTo>
                        <a:pt x="472" y="1"/>
                        <a:pt x="422" y="42"/>
                        <a:pt x="356" y="108"/>
                      </a:cubicBezTo>
                      <a:lnTo>
                        <a:pt x="272" y="150"/>
                      </a:lnTo>
                      <a:lnTo>
                        <a:pt x="189" y="213"/>
                      </a:lnTo>
                      <a:cubicBezTo>
                        <a:pt x="84" y="213"/>
                        <a:pt x="0" y="234"/>
                        <a:pt x="0" y="255"/>
                      </a:cubicBezTo>
                      <a:cubicBezTo>
                        <a:pt x="0" y="296"/>
                        <a:pt x="293" y="317"/>
                        <a:pt x="398" y="317"/>
                      </a:cubicBezTo>
                      <a:cubicBezTo>
                        <a:pt x="523" y="317"/>
                        <a:pt x="586" y="108"/>
                        <a:pt x="565" y="45"/>
                      </a:cubicBezTo>
                      <a:cubicBezTo>
                        <a:pt x="550" y="15"/>
                        <a:pt x="532" y="1"/>
                        <a:pt x="51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1" name="Google Shape;2811;p51"/>
                <p:cNvSpPr/>
                <p:nvPr/>
              </p:nvSpPr>
              <p:spPr>
                <a:xfrm>
                  <a:off x="5513425" y="1213150"/>
                  <a:ext cx="18350" cy="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31" extrusionOk="0">
                      <a:moveTo>
                        <a:pt x="231" y="1"/>
                      </a:moveTo>
                      <a:cubicBezTo>
                        <a:pt x="105" y="1"/>
                        <a:pt x="1" y="22"/>
                        <a:pt x="1" y="42"/>
                      </a:cubicBezTo>
                      <a:cubicBezTo>
                        <a:pt x="1" y="79"/>
                        <a:pt x="266" y="130"/>
                        <a:pt x="433" y="130"/>
                      </a:cubicBezTo>
                      <a:cubicBezTo>
                        <a:pt x="459" y="130"/>
                        <a:pt x="483" y="129"/>
                        <a:pt x="503" y="126"/>
                      </a:cubicBezTo>
                      <a:cubicBezTo>
                        <a:pt x="628" y="105"/>
                        <a:pt x="733" y="42"/>
                        <a:pt x="733" y="22"/>
                      </a:cubicBezTo>
                      <a:cubicBezTo>
                        <a:pt x="733" y="1"/>
                        <a:pt x="356" y="1"/>
                        <a:pt x="23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2" name="Google Shape;2812;p51"/>
                <p:cNvSpPr/>
                <p:nvPr/>
              </p:nvSpPr>
              <p:spPr>
                <a:xfrm>
                  <a:off x="3776250" y="751475"/>
                  <a:ext cx="9450" cy="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48" extrusionOk="0">
                      <a:moveTo>
                        <a:pt x="325" y="0"/>
                      </a:moveTo>
                      <a:cubicBezTo>
                        <a:pt x="260" y="0"/>
                        <a:pt x="112" y="111"/>
                        <a:pt x="63" y="159"/>
                      </a:cubicBezTo>
                      <a:cubicBezTo>
                        <a:pt x="21" y="243"/>
                        <a:pt x="0" y="285"/>
                        <a:pt x="21" y="306"/>
                      </a:cubicBezTo>
                      <a:cubicBezTo>
                        <a:pt x="42" y="306"/>
                        <a:pt x="231" y="348"/>
                        <a:pt x="314" y="348"/>
                      </a:cubicBezTo>
                      <a:cubicBezTo>
                        <a:pt x="377" y="348"/>
                        <a:pt x="377" y="139"/>
                        <a:pt x="356" y="34"/>
                      </a:cubicBezTo>
                      <a:cubicBezTo>
                        <a:pt x="356" y="10"/>
                        <a:pt x="344" y="0"/>
                        <a:pt x="32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3" name="Google Shape;2813;p51"/>
                <p:cNvSpPr/>
                <p:nvPr/>
              </p:nvSpPr>
              <p:spPr>
                <a:xfrm>
                  <a:off x="5772875" y="1002250"/>
                  <a:ext cx="13625" cy="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" h="110" extrusionOk="0">
                      <a:moveTo>
                        <a:pt x="233" y="0"/>
                      </a:moveTo>
                      <a:cubicBezTo>
                        <a:pt x="216" y="0"/>
                        <a:pt x="201" y="1"/>
                        <a:pt x="189" y="4"/>
                      </a:cubicBezTo>
                      <a:cubicBezTo>
                        <a:pt x="85" y="4"/>
                        <a:pt x="1" y="67"/>
                        <a:pt x="1" y="88"/>
                      </a:cubicBezTo>
                      <a:cubicBezTo>
                        <a:pt x="1" y="109"/>
                        <a:pt x="273" y="109"/>
                        <a:pt x="377" y="109"/>
                      </a:cubicBezTo>
                      <a:cubicBezTo>
                        <a:pt x="482" y="109"/>
                        <a:pt x="545" y="88"/>
                        <a:pt x="545" y="67"/>
                      </a:cubicBezTo>
                      <a:cubicBezTo>
                        <a:pt x="527" y="49"/>
                        <a:pt x="339" y="0"/>
                        <a:pt x="23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4" name="Google Shape;2814;p51"/>
                <p:cNvSpPr/>
                <p:nvPr/>
              </p:nvSpPr>
              <p:spPr>
                <a:xfrm>
                  <a:off x="5622750" y="1173400"/>
                  <a:ext cx="7875" cy="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" h="149" extrusionOk="0">
                      <a:moveTo>
                        <a:pt x="64" y="0"/>
                      </a:moveTo>
                      <a:cubicBezTo>
                        <a:pt x="22" y="0"/>
                        <a:pt x="1" y="42"/>
                        <a:pt x="43" y="126"/>
                      </a:cubicBezTo>
                      <a:cubicBezTo>
                        <a:pt x="67" y="142"/>
                        <a:pt x="112" y="149"/>
                        <a:pt x="159" y="149"/>
                      </a:cubicBezTo>
                      <a:cubicBezTo>
                        <a:pt x="235" y="149"/>
                        <a:pt x="315" y="131"/>
                        <a:pt x="315" y="105"/>
                      </a:cubicBezTo>
                      <a:cubicBezTo>
                        <a:pt x="315" y="42"/>
                        <a:pt x="126" y="0"/>
                        <a:pt x="6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5" name="Google Shape;2815;p51"/>
                <p:cNvSpPr/>
                <p:nvPr/>
              </p:nvSpPr>
              <p:spPr>
                <a:xfrm>
                  <a:off x="5180750" y="1192225"/>
                  <a:ext cx="13625" cy="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" h="110" extrusionOk="0">
                      <a:moveTo>
                        <a:pt x="168" y="1"/>
                      </a:moveTo>
                      <a:cubicBezTo>
                        <a:pt x="63" y="1"/>
                        <a:pt x="0" y="22"/>
                        <a:pt x="0" y="43"/>
                      </a:cubicBezTo>
                      <a:cubicBezTo>
                        <a:pt x="0" y="61"/>
                        <a:pt x="202" y="110"/>
                        <a:pt x="311" y="110"/>
                      </a:cubicBezTo>
                      <a:cubicBezTo>
                        <a:pt x="329" y="110"/>
                        <a:pt x="344" y="108"/>
                        <a:pt x="356" y="105"/>
                      </a:cubicBezTo>
                      <a:cubicBezTo>
                        <a:pt x="461" y="105"/>
                        <a:pt x="544" y="43"/>
                        <a:pt x="544" y="22"/>
                      </a:cubicBezTo>
                      <a:cubicBezTo>
                        <a:pt x="544" y="1"/>
                        <a:pt x="272" y="1"/>
                        <a:pt x="16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6" name="Google Shape;2816;p51"/>
                <p:cNvSpPr/>
                <p:nvPr/>
              </p:nvSpPr>
              <p:spPr>
                <a:xfrm>
                  <a:off x="5740450" y="956325"/>
                  <a:ext cx="3700" cy="1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" h="482" extrusionOk="0">
                      <a:moveTo>
                        <a:pt x="22" y="0"/>
                      </a:moveTo>
                      <a:cubicBezTo>
                        <a:pt x="1" y="0"/>
                        <a:pt x="1" y="251"/>
                        <a:pt x="1" y="335"/>
                      </a:cubicBezTo>
                      <a:cubicBezTo>
                        <a:pt x="22" y="419"/>
                        <a:pt x="42" y="481"/>
                        <a:pt x="63" y="481"/>
                      </a:cubicBezTo>
                      <a:cubicBezTo>
                        <a:pt x="105" y="481"/>
                        <a:pt x="147" y="251"/>
                        <a:pt x="126" y="147"/>
                      </a:cubicBezTo>
                      <a:cubicBezTo>
                        <a:pt x="105" y="63"/>
                        <a:pt x="42" y="0"/>
                        <a:pt x="2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7" name="Google Shape;2817;p51"/>
                <p:cNvSpPr/>
                <p:nvPr/>
              </p:nvSpPr>
              <p:spPr>
                <a:xfrm>
                  <a:off x="5574625" y="1164500"/>
                  <a:ext cx="3700" cy="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" h="315" extrusionOk="0">
                      <a:moveTo>
                        <a:pt x="43" y="1"/>
                      </a:moveTo>
                      <a:cubicBezTo>
                        <a:pt x="1" y="1"/>
                        <a:pt x="1" y="168"/>
                        <a:pt x="1" y="210"/>
                      </a:cubicBezTo>
                      <a:cubicBezTo>
                        <a:pt x="1" y="273"/>
                        <a:pt x="43" y="315"/>
                        <a:pt x="64" y="315"/>
                      </a:cubicBezTo>
                      <a:cubicBezTo>
                        <a:pt x="85" y="315"/>
                        <a:pt x="147" y="168"/>
                        <a:pt x="147" y="105"/>
                      </a:cubicBezTo>
                      <a:cubicBezTo>
                        <a:pt x="105" y="22"/>
                        <a:pt x="64" y="1"/>
                        <a:pt x="4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8" name="Google Shape;2818;p51"/>
                <p:cNvSpPr/>
                <p:nvPr/>
              </p:nvSpPr>
              <p:spPr>
                <a:xfrm>
                  <a:off x="5164525" y="1163450"/>
                  <a:ext cx="3175" cy="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" h="399" extrusionOk="0">
                      <a:moveTo>
                        <a:pt x="43" y="1"/>
                      </a:moveTo>
                      <a:cubicBezTo>
                        <a:pt x="1" y="22"/>
                        <a:pt x="1" y="168"/>
                        <a:pt x="1" y="252"/>
                      </a:cubicBezTo>
                      <a:cubicBezTo>
                        <a:pt x="1" y="336"/>
                        <a:pt x="1" y="398"/>
                        <a:pt x="43" y="398"/>
                      </a:cubicBezTo>
                      <a:cubicBezTo>
                        <a:pt x="63" y="398"/>
                        <a:pt x="126" y="210"/>
                        <a:pt x="105" y="126"/>
                      </a:cubicBezTo>
                      <a:cubicBezTo>
                        <a:pt x="105" y="43"/>
                        <a:pt x="63" y="1"/>
                        <a:pt x="4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9" name="Google Shape;2819;p51"/>
                <p:cNvSpPr/>
                <p:nvPr/>
              </p:nvSpPr>
              <p:spPr>
                <a:xfrm>
                  <a:off x="1763925" y="1000775"/>
                  <a:ext cx="8900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" h="106" extrusionOk="0">
                      <a:moveTo>
                        <a:pt x="105" y="1"/>
                      </a:moveTo>
                      <a:cubicBezTo>
                        <a:pt x="21" y="1"/>
                        <a:pt x="0" y="42"/>
                        <a:pt x="0" y="63"/>
                      </a:cubicBezTo>
                      <a:cubicBezTo>
                        <a:pt x="0" y="105"/>
                        <a:pt x="189" y="105"/>
                        <a:pt x="251" y="105"/>
                      </a:cubicBezTo>
                      <a:cubicBezTo>
                        <a:pt x="293" y="105"/>
                        <a:pt x="356" y="63"/>
                        <a:pt x="356" y="42"/>
                      </a:cubicBezTo>
                      <a:cubicBezTo>
                        <a:pt x="356" y="22"/>
                        <a:pt x="168" y="1"/>
                        <a:pt x="10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0" name="Google Shape;2820;p51"/>
                <p:cNvSpPr/>
                <p:nvPr/>
              </p:nvSpPr>
              <p:spPr>
                <a:xfrm>
                  <a:off x="1748225" y="1001300"/>
                  <a:ext cx="8925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" h="106" extrusionOk="0">
                      <a:moveTo>
                        <a:pt x="105" y="1"/>
                      </a:moveTo>
                      <a:cubicBezTo>
                        <a:pt x="63" y="1"/>
                        <a:pt x="1" y="21"/>
                        <a:pt x="1" y="42"/>
                      </a:cubicBezTo>
                      <a:cubicBezTo>
                        <a:pt x="1" y="84"/>
                        <a:pt x="189" y="105"/>
                        <a:pt x="252" y="105"/>
                      </a:cubicBezTo>
                      <a:cubicBezTo>
                        <a:pt x="314" y="105"/>
                        <a:pt x="356" y="42"/>
                        <a:pt x="356" y="21"/>
                      </a:cubicBezTo>
                      <a:cubicBezTo>
                        <a:pt x="356" y="1"/>
                        <a:pt x="168" y="1"/>
                        <a:pt x="10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1" name="Google Shape;2821;p51"/>
                <p:cNvSpPr/>
                <p:nvPr/>
              </p:nvSpPr>
              <p:spPr>
                <a:xfrm>
                  <a:off x="1681275" y="1002350"/>
                  <a:ext cx="8400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" h="106" extrusionOk="0">
                      <a:moveTo>
                        <a:pt x="105" y="0"/>
                      </a:moveTo>
                      <a:cubicBezTo>
                        <a:pt x="42" y="0"/>
                        <a:pt x="0" y="42"/>
                        <a:pt x="0" y="63"/>
                      </a:cubicBezTo>
                      <a:cubicBezTo>
                        <a:pt x="0" y="84"/>
                        <a:pt x="168" y="105"/>
                        <a:pt x="231" y="105"/>
                      </a:cubicBezTo>
                      <a:cubicBezTo>
                        <a:pt x="314" y="105"/>
                        <a:pt x="335" y="63"/>
                        <a:pt x="335" y="21"/>
                      </a:cubicBezTo>
                      <a:cubicBezTo>
                        <a:pt x="335" y="0"/>
                        <a:pt x="147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2" name="Google Shape;2822;p51"/>
                <p:cNvSpPr/>
                <p:nvPr/>
              </p:nvSpPr>
              <p:spPr>
                <a:xfrm>
                  <a:off x="5563650" y="1169725"/>
                  <a:ext cx="4200" cy="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" h="315" extrusionOk="0">
                      <a:moveTo>
                        <a:pt x="105" y="1"/>
                      </a:moveTo>
                      <a:cubicBezTo>
                        <a:pt x="84" y="1"/>
                        <a:pt x="0" y="189"/>
                        <a:pt x="21" y="252"/>
                      </a:cubicBezTo>
                      <a:cubicBezTo>
                        <a:pt x="63" y="294"/>
                        <a:pt x="105" y="315"/>
                        <a:pt x="126" y="315"/>
                      </a:cubicBezTo>
                      <a:cubicBezTo>
                        <a:pt x="168" y="315"/>
                        <a:pt x="168" y="168"/>
                        <a:pt x="168" y="106"/>
                      </a:cubicBezTo>
                      <a:cubicBezTo>
                        <a:pt x="168" y="43"/>
                        <a:pt x="126" y="1"/>
                        <a:pt x="10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3" name="Google Shape;2823;p51"/>
                <p:cNvSpPr/>
                <p:nvPr/>
              </p:nvSpPr>
              <p:spPr>
                <a:xfrm>
                  <a:off x="5561025" y="1006000"/>
                  <a:ext cx="8325" cy="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180" extrusionOk="0">
                      <a:moveTo>
                        <a:pt x="210" y="1"/>
                      </a:moveTo>
                      <a:lnTo>
                        <a:pt x="105" y="22"/>
                      </a:lnTo>
                      <a:cubicBezTo>
                        <a:pt x="1" y="64"/>
                        <a:pt x="126" y="147"/>
                        <a:pt x="231" y="168"/>
                      </a:cubicBezTo>
                      <a:cubicBezTo>
                        <a:pt x="250" y="176"/>
                        <a:pt x="265" y="179"/>
                        <a:pt x="277" y="179"/>
                      </a:cubicBezTo>
                      <a:cubicBezTo>
                        <a:pt x="332" y="179"/>
                        <a:pt x="317" y="108"/>
                        <a:pt x="231" y="22"/>
                      </a:cubicBezTo>
                      <a:lnTo>
                        <a:pt x="21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4" name="Google Shape;2824;p51"/>
                <p:cNvSpPr/>
                <p:nvPr/>
              </p:nvSpPr>
              <p:spPr>
                <a:xfrm>
                  <a:off x="1760775" y="1066175"/>
                  <a:ext cx="8400" cy="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" h="90" extrusionOk="0">
                      <a:moveTo>
                        <a:pt x="105" y="0"/>
                      </a:moveTo>
                      <a:cubicBezTo>
                        <a:pt x="64" y="0"/>
                        <a:pt x="1" y="21"/>
                        <a:pt x="1" y="42"/>
                      </a:cubicBezTo>
                      <a:cubicBezTo>
                        <a:pt x="1" y="59"/>
                        <a:pt x="124" y="89"/>
                        <a:pt x="193" y="89"/>
                      </a:cubicBezTo>
                      <a:cubicBezTo>
                        <a:pt x="210" y="89"/>
                        <a:pt x="223" y="88"/>
                        <a:pt x="231" y="84"/>
                      </a:cubicBezTo>
                      <a:cubicBezTo>
                        <a:pt x="315" y="84"/>
                        <a:pt x="336" y="42"/>
                        <a:pt x="336" y="21"/>
                      </a:cubicBezTo>
                      <a:cubicBezTo>
                        <a:pt x="336" y="0"/>
                        <a:pt x="168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5" name="Google Shape;2825;p51"/>
                <p:cNvSpPr/>
                <p:nvPr/>
              </p:nvSpPr>
              <p:spPr>
                <a:xfrm>
                  <a:off x="5792750" y="940625"/>
                  <a:ext cx="2650" cy="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" h="378" extrusionOk="0">
                      <a:moveTo>
                        <a:pt x="22" y="0"/>
                      </a:moveTo>
                      <a:cubicBezTo>
                        <a:pt x="1" y="0"/>
                        <a:pt x="1" y="168"/>
                        <a:pt x="1" y="251"/>
                      </a:cubicBezTo>
                      <a:cubicBezTo>
                        <a:pt x="1" y="335"/>
                        <a:pt x="1" y="377"/>
                        <a:pt x="22" y="377"/>
                      </a:cubicBezTo>
                      <a:cubicBezTo>
                        <a:pt x="43" y="377"/>
                        <a:pt x="106" y="210"/>
                        <a:pt x="106" y="126"/>
                      </a:cubicBezTo>
                      <a:cubicBezTo>
                        <a:pt x="106" y="42"/>
                        <a:pt x="43" y="0"/>
                        <a:pt x="2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6" name="Google Shape;2826;p51"/>
                <p:cNvSpPr/>
                <p:nvPr/>
              </p:nvSpPr>
              <p:spPr>
                <a:xfrm>
                  <a:off x="1818325" y="1088000"/>
                  <a:ext cx="8400" cy="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" h="111" extrusionOk="0">
                      <a:moveTo>
                        <a:pt x="150" y="0"/>
                      </a:moveTo>
                      <a:cubicBezTo>
                        <a:pt x="133" y="0"/>
                        <a:pt x="117" y="2"/>
                        <a:pt x="105" y="6"/>
                      </a:cubicBezTo>
                      <a:cubicBezTo>
                        <a:pt x="21" y="6"/>
                        <a:pt x="0" y="48"/>
                        <a:pt x="0" y="90"/>
                      </a:cubicBezTo>
                      <a:cubicBezTo>
                        <a:pt x="0" y="110"/>
                        <a:pt x="189" y="110"/>
                        <a:pt x="231" y="110"/>
                      </a:cubicBezTo>
                      <a:cubicBezTo>
                        <a:pt x="293" y="110"/>
                        <a:pt x="335" y="90"/>
                        <a:pt x="335" y="48"/>
                      </a:cubicBezTo>
                      <a:cubicBezTo>
                        <a:pt x="335" y="31"/>
                        <a:pt x="226" y="0"/>
                        <a:pt x="15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7" name="Google Shape;2827;p51"/>
                <p:cNvSpPr/>
                <p:nvPr/>
              </p:nvSpPr>
              <p:spPr>
                <a:xfrm>
                  <a:off x="5672975" y="943250"/>
                  <a:ext cx="2125" cy="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" h="168" extrusionOk="0">
                      <a:moveTo>
                        <a:pt x="42" y="0"/>
                      </a:moveTo>
                      <a:cubicBezTo>
                        <a:pt x="42" y="0"/>
                        <a:pt x="21" y="105"/>
                        <a:pt x="0" y="126"/>
                      </a:cubicBezTo>
                      <a:cubicBezTo>
                        <a:pt x="0" y="146"/>
                        <a:pt x="42" y="167"/>
                        <a:pt x="42" y="167"/>
                      </a:cubicBezTo>
                      <a:cubicBezTo>
                        <a:pt x="84" y="167"/>
                        <a:pt x="84" y="63"/>
                        <a:pt x="84" y="42"/>
                      </a:cubicBezTo>
                      <a:cubicBezTo>
                        <a:pt x="84" y="21"/>
                        <a:pt x="42" y="0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8" name="Google Shape;2828;p51"/>
                <p:cNvSpPr/>
                <p:nvPr/>
              </p:nvSpPr>
              <p:spPr>
                <a:xfrm>
                  <a:off x="5833575" y="925975"/>
                  <a:ext cx="2100" cy="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" h="189" extrusionOk="0">
                      <a:moveTo>
                        <a:pt x="63" y="1"/>
                      </a:moveTo>
                      <a:cubicBezTo>
                        <a:pt x="42" y="1"/>
                        <a:pt x="0" y="84"/>
                        <a:pt x="0" y="126"/>
                      </a:cubicBezTo>
                      <a:cubicBezTo>
                        <a:pt x="0" y="168"/>
                        <a:pt x="63" y="189"/>
                        <a:pt x="63" y="189"/>
                      </a:cubicBezTo>
                      <a:cubicBezTo>
                        <a:pt x="84" y="189"/>
                        <a:pt x="84" y="84"/>
                        <a:pt x="84" y="63"/>
                      </a:cubicBezTo>
                      <a:cubicBezTo>
                        <a:pt x="84" y="21"/>
                        <a:pt x="63" y="1"/>
                        <a:pt x="6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9" name="Google Shape;2829;p51"/>
                <p:cNvSpPr/>
                <p:nvPr/>
              </p:nvSpPr>
              <p:spPr>
                <a:xfrm>
                  <a:off x="1701150" y="1011775"/>
                  <a:ext cx="5250" cy="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84" extrusionOk="0">
                      <a:moveTo>
                        <a:pt x="84" y="0"/>
                      </a:moveTo>
                      <a:cubicBezTo>
                        <a:pt x="21" y="0"/>
                        <a:pt x="0" y="21"/>
                        <a:pt x="0" y="21"/>
                      </a:cubicBezTo>
                      <a:cubicBezTo>
                        <a:pt x="0" y="42"/>
                        <a:pt x="84" y="84"/>
                        <a:pt x="126" y="84"/>
                      </a:cubicBezTo>
                      <a:cubicBezTo>
                        <a:pt x="189" y="84"/>
                        <a:pt x="210" y="21"/>
                        <a:pt x="210" y="21"/>
                      </a:cubicBezTo>
                      <a:cubicBezTo>
                        <a:pt x="210" y="0"/>
                        <a:pt x="105" y="0"/>
                        <a:pt x="8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0" name="Google Shape;2830;p51"/>
                <p:cNvSpPr/>
                <p:nvPr/>
              </p:nvSpPr>
              <p:spPr>
                <a:xfrm>
                  <a:off x="1827725" y="1055250"/>
                  <a:ext cx="4225" cy="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" h="145" extrusionOk="0">
                      <a:moveTo>
                        <a:pt x="51" y="0"/>
                      </a:moveTo>
                      <a:cubicBezTo>
                        <a:pt x="20" y="0"/>
                        <a:pt x="1" y="19"/>
                        <a:pt x="1" y="19"/>
                      </a:cubicBezTo>
                      <a:lnTo>
                        <a:pt x="106" y="123"/>
                      </a:lnTo>
                      <a:cubicBezTo>
                        <a:pt x="147" y="144"/>
                        <a:pt x="168" y="144"/>
                        <a:pt x="168" y="144"/>
                      </a:cubicBezTo>
                      <a:cubicBezTo>
                        <a:pt x="168" y="144"/>
                        <a:pt x="127" y="60"/>
                        <a:pt x="106" y="19"/>
                      </a:cubicBezTo>
                      <a:cubicBezTo>
                        <a:pt x="85" y="5"/>
                        <a:pt x="66" y="0"/>
                        <a:pt x="5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1" name="Google Shape;2831;p51"/>
                <p:cNvSpPr/>
                <p:nvPr/>
              </p:nvSpPr>
              <p:spPr>
                <a:xfrm>
                  <a:off x="1779600" y="1056675"/>
                  <a:ext cx="4225" cy="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" h="129" extrusionOk="0">
                      <a:moveTo>
                        <a:pt x="145" y="0"/>
                      </a:moveTo>
                      <a:cubicBezTo>
                        <a:pt x="130" y="0"/>
                        <a:pt x="59" y="69"/>
                        <a:pt x="22" y="87"/>
                      </a:cubicBezTo>
                      <a:cubicBezTo>
                        <a:pt x="1" y="108"/>
                        <a:pt x="1" y="129"/>
                        <a:pt x="1" y="129"/>
                      </a:cubicBezTo>
                      <a:cubicBezTo>
                        <a:pt x="43" y="129"/>
                        <a:pt x="106" y="87"/>
                        <a:pt x="147" y="87"/>
                      </a:cubicBezTo>
                      <a:cubicBezTo>
                        <a:pt x="168" y="66"/>
                        <a:pt x="147" y="3"/>
                        <a:pt x="147" y="3"/>
                      </a:cubicBezTo>
                      <a:cubicBezTo>
                        <a:pt x="147" y="1"/>
                        <a:pt x="146" y="0"/>
                        <a:pt x="14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2" name="Google Shape;2832;p51"/>
                <p:cNvSpPr/>
                <p:nvPr/>
              </p:nvSpPr>
              <p:spPr>
                <a:xfrm>
                  <a:off x="1693300" y="1038450"/>
                  <a:ext cx="2125" cy="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" h="189" extrusionOk="0">
                      <a:moveTo>
                        <a:pt x="42" y="0"/>
                      </a:moveTo>
                      <a:cubicBezTo>
                        <a:pt x="1" y="0"/>
                        <a:pt x="1" y="105"/>
                        <a:pt x="1" y="126"/>
                      </a:cubicBezTo>
                      <a:cubicBezTo>
                        <a:pt x="1" y="168"/>
                        <a:pt x="42" y="188"/>
                        <a:pt x="42" y="188"/>
                      </a:cubicBezTo>
                      <a:cubicBezTo>
                        <a:pt x="42" y="188"/>
                        <a:pt x="63" y="105"/>
                        <a:pt x="84" y="63"/>
                      </a:cubicBezTo>
                      <a:cubicBezTo>
                        <a:pt x="84" y="21"/>
                        <a:pt x="42" y="0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3" name="Google Shape;2833;p51"/>
                <p:cNvSpPr/>
                <p:nvPr/>
              </p:nvSpPr>
              <p:spPr>
                <a:xfrm>
                  <a:off x="5817350" y="912375"/>
                  <a:ext cx="2125" cy="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" h="189" extrusionOk="0">
                      <a:moveTo>
                        <a:pt x="63" y="1"/>
                      </a:moveTo>
                      <a:cubicBezTo>
                        <a:pt x="63" y="1"/>
                        <a:pt x="21" y="84"/>
                        <a:pt x="0" y="126"/>
                      </a:cubicBezTo>
                      <a:cubicBezTo>
                        <a:pt x="0" y="147"/>
                        <a:pt x="63" y="189"/>
                        <a:pt x="63" y="189"/>
                      </a:cubicBezTo>
                      <a:cubicBezTo>
                        <a:pt x="84" y="189"/>
                        <a:pt x="84" y="84"/>
                        <a:pt x="84" y="42"/>
                      </a:cubicBezTo>
                      <a:cubicBezTo>
                        <a:pt x="84" y="21"/>
                        <a:pt x="63" y="1"/>
                        <a:pt x="6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4" name="Google Shape;2834;p51"/>
                <p:cNvSpPr/>
                <p:nvPr/>
              </p:nvSpPr>
              <p:spPr>
                <a:xfrm>
                  <a:off x="1961125" y="781600"/>
                  <a:ext cx="3675" cy="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" h="131" extrusionOk="0">
                      <a:moveTo>
                        <a:pt x="147" y="1"/>
                      </a:moveTo>
                      <a:lnTo>
                        <a:pt x="147" y="1"/>
                      </a:lnTo>
                      <a:cubicBezTo>
                        <a:pt x="147" y="1"/>
                        <a:pt x="42" y="22"/>
                        <a:pt x="21" y="42"/>
                      </a:cubicBezTo>
                      <a:cubicBezTo>
                        <a:pt x="0" y="84"/>
                        <a:pt x="21" y="126"/>
                        <a:pt x="21" y="126"/>
                      </a:cubicBezTo>
                      <a:cubicBezTo>
                        <a:pt x="21" y="129"/>
                        <a:pt x="23" y="130"/>
                        <a:pt x="26" y="130"/>
                      </a:cubicBezTo>
                      <a:cubicBezTo>
                        <a:pt x="43" y="130"/>
                        <a:pt x="108" y="79"/>
                        <a:pt x="126" y="42"/>
                      </a:cubicBezTo>
                      <a:cubicBezTo>
                        <a:pt x="147" y="22"/>
                        <a:pt x="147" y="1"/>
                        <a:pt x="14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5" name="Google Shape;2835;p51"/>
                <p:cNvSpPr/>
                <p:nvPr/>
              </p:nvSpPr>
              <p:spPr>
                <a:xfrm>
                  <a:off x="5751950" y="992925"/>
                  <a:ext cx="4225" cy="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" h="130" extrusionOk="0">
                      <a:moveTo>
                        <a:pt x="168" y="1"/>
                      </a:moveTo>
                      <a:cubicBezTo>
                        <a:pt x="168" y="1"/>
                        <a:pt x="64" y="43"/>
                        <a:pt x="22" y="43"/>
                      </a:cubicBezTo>
                      <a:cubicBezTo>
                        <a:pt x="1" y="64"/>
                        <a:pt x="22" y="126"/>
                        <a:pt x="22" y="126"/>
                      </a:cubicBezTo>
                      <a:cubicBezTo>
                        <a:pt x="22" y="129"/>
                        <a:pt x="23" y="130"/>
                        <a:pt x="25" y="130"/>
                      </a:cubicBezTo>
                      <a:cubicBezTo>
                        <a:pt x="39" y="130"/>
                        <a:pt x="108" y="61"/>
                        <a:pt x="126" y="43"/>
                      </a:cubicBezTo>
                      <a:cubicBezTo>
                        <a:pt x="168" y="22"/>
                        <a:pt x="168" y="1"/>
                        <a:pt x="16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6" name="Google Shape;2836;p51"/>
                <p:cNvSpPr/>
                <p:nvPr/>
              </p:nvSpPr>
              <p:spPr>
                <a:xfrm>
                  <a:off x="5756150" y="989175"/>
                  <a:ext cx="3675" cy="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" h="151" extrusionOk="0">
                      <a:moveTo>
                        <a:pt x="123" y="1"/>
                      </a:moveTo>
                      <a:cubicBezTo>
                        <a:pt x="108" y="1"/>
                        <a:pt x="40" y="69"/>
                        <a:pt x="21" y="88"/>
                      </a:cubicBezTo>
                      <a:cubicBezTo>
                        <a:pt x="0" y="109"/>
                        <a:pt x="0" y="151"/>
                        <a:pt x="0" y="151"/>
                      </a:cubicBezTo>
                      <a:cubicBezTo>
                        <a:pt x="0" y="151"/>
                        <a:pt x="105" y="88"/>
                        <a:pt x="126" y="88"/>
                      </a:cubicBezTo>
                      <a:cubicBezTo>
                        <a:pt x="147" y="67"/>
                        <a:pt x="126" y="46"/>
                        <a:pt x="126" y="4"/>
                      </a:cubicBezTo>
                      <a:cubicBezTo>
                        <a:pt x="126" y="2"/>
                        <a:pt x="125" y="1"/>
                        <a:pt x="12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7" name="Google Shape;2837;p51"/>
                <p:cNvSpPr/>
                <p:nvPr/>
              </p:nvSpPr>
              <p:spPr>
                <a:xfrm>
                  <a:off x="1776475" y="1059900"/>
                  <a:ext cx="4200" cy="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" h="150" extrusionOk="0">
                      <a:moveTo>
                        <a:pt x="168" y="0"/>
                      </a:moveTo>
                      <a:cubicBezTo>
                        <a:pt x="168" y="0"/>
                        <a:pt x="63" y="63"/>
                        <a:pt x="21" y="63"/>
                      </a:cubicBezTo>
                      <a:cubicBezTo>
                        <a:pt x="0" y="84"/>
                        <a:pt x="21" y="146"/>
                        <a:pt x="21" y="146"/>
                      </a:cubicBezTo>
                      <a:cubicBezTo>
                        <a:pt x="21" y="149"/>
                        <a:pt x="22" y="150"/>
                        <a:pt x="24" y="150"/>
                      </a:cubicBezTo>
                      <a:cubicBezTo>
                        <a:pt x="39" y="150"/>
                        <a:pt x="107" y="81"/>
                        <a:pt x="126" y="63"/>
                      </a:cubicBezTo>
                      <a:cubicBezTo>
                        <a:pt x="168" y="42"/>
                        <a:pt x="168" y="0"/>
                        <a:pt x="16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8" name="Google Shape;2838;p51"/>
                <p:cNvSpPr/>
                <p:nvPr/>
              </p:nvSpPr>
              <p:spPr>
                <a:xfrm>
                  <a:off x="5670350" y="1027450"/>
                  <a:ext cx="2125" cy="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" h="190" extrusionOk="0">
                      <a:moveTo>
                        <a:pt x="43" y="1"/>
                      </a:moveTo>
                      <a:cubicBezTo>
                        <a:pt x="22" y="1"/>
                        <a:pt x="1" y="84"/>
                        <a:pt x="1" y="126"/>
                      </a:cubicBezTo>
                      <a:cubicBezTo>
                        <a:pt x="1" y="147"/>
                        <a:pt x="43" y="189"/>
                        <a:pt x="43" y="189"/>
                      </a:cubicBezTo>
                      <a:cubicBezTo>
                        <a:pt x="85" y="189"/>
                        <a:pt x="85" y="84"/>
                        <a:pt x="85" y="43"/>
                      </a:cubicBezTo>
                      <a:cubicBezTo>
                        <a:pt x="85" y="22"/>
                        <a:pt x="43" y="1"/>
                        <a:pt x="4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9" name="Google Shape;2839;p51"/>
                <p:cNvSpPr/>
                <p:nvPr/>
              </p:nvSpPr>
              <p:spPr>
                <a:xfrm>
                  <a:off x="1844475" y="1086050"/>
                  <a:ext cx="2125" cy="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" h="189" extrusionOk="0">
                      <a:moveTo>
                        <a:pt x="63" y="0"/>
                      </a:moveTo>
                      <a:cubicBezTo>
                        <a:pt x="63" y="0"/>
                        <a:pt x="21" y="105"/>
                        <a:pt x="1" y="126"/>
                      </a:cubicBezTo>
                      <a:cubicBezTo>
                        <a:pt x="1" y="168"/>
                        <a:pt x="63" y="188"/>
                        <a:pt x="63" y="188"/>
                      </a:cubicBezTo>
                      <a:cubicBezTo>
                        <a:pt x="84" y="188"/>
                        <a:pt x="84" y="84"/>
                        <a:pt x="84" y="63"/>
                      </a:cubicBezTo>
                      <a:cubicBezTo>
                        <a:pt x="84" y="21"/>
                        <a:pt x="63" y="0"/>
                        <a:pt x="6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0" name="Google Shape;2840;p51"/>
                <p:cNvSpPr/>
                <p:nvPr/>
              </p:nvSpPr>
              <p:spPr>
                <a:xfrm>
                  <a:off x="1777000" y="1088125"/>
                  <a:ext cx="2125" cy="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" h="190" extrusionOk="0">
                      <a:moveTo>
                        <a:pt x="63" y="1"/>
                      </a:moveTo>
                      <a:cubicBezTo>
                        <a:pt x="63" y="1"/>
                        <a:pt x="42" y="85"/>
                        <a:pt x="0" y="126"/>
                      </a:cubicBezTo>
                      <a:cubicBezTo>
                        <a:pt x="0" y="168"/>
                        <a:pt x="63" y="189"/>
                        <a:pt x="63" y="189"/>
                      </a:cubicBezTo>
                      <a:cubicBezTo>
                        <a:pt x="84" y="189"/>
                        <a:pt x="84" y="85"/>
                        <a:pt x="84" y="43"/>
                      </a:cubicBezTo>
                      <a:cubicBezTo>
                        <a:pt x="84" y="22"/>
                        <a:pt x="63" y="1"/>
                        <a:pt x="6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841" name="Google Shape;2841;p51"/>
              <p:cNvSpPr/>
              <p:nvPr/>
            </p:nvSpPr>
            <p:spPr>
              <a:xfrm rot="-10698275">
                <a:off x="-1418292" y="4023616"/>
                <a:ext cx="4349492" cy="611324"/>
              </a:xfrm>
              <a:custGeom>
                <a:avLst/>
                <a:gdLst/>
                <a:ahLst/>
                <a:cxnLst/>
                <a:rect l="l" t="t" r="r" b="b"/>
                <a:pathLst>
                  <a:path w="162892" h="16621" extrusionOk="0">
                    <a:moveTo>
                      <a:pt x="145127" y="1055"/>
                    </a:moveTo>
                    <a:cubicBezTo>
                      <a:pt x="145303" y="1055"/>
                      <a:pt x="145480" y="1111"/>
                      <a:pt x="145650" y="1179"/>
                    </a:cubicBezTo>
                    <a:cubicBezTo>
                      <a:pt x="145336" y="1179"/>
                      <a:pt x="145002" y="1200"/>
                      <a:pt x="144688" y="1200"/>
                    </a:cubicBezTo>
                    <a:cubicBezTo>
                      <a:pt x="144831" y="1095"/>
                      <a:pt x="144979" y="1055"/>
                      <a:pt x="145127" y="1055"/>
                    </a:cubicBezTo>
                    <a:close/>
                    <a:moveTo>
                      <a:pt x="151556" y="1092"/>
                    </a:moveTo>
                    <a:cubicBezTo>
                      <a:pt x="151626" y="1092"/>
                      <a:pt x="151676" y="1161"/>
                      <a:pt x="151676" y="1179"/>
                    </a:cubicBezTo>
                    <a:cubicBezTo>
                      <a:pt x="151676" y="1200"/>
                      <a:pt x="151613" y="1242"/>
                      <a:pt x="151572" y="1242"/>
                    </a:cubicBezTo>
                    <a:cubicBezTo>
                      <a:pt x="151509" y="1242"/>
                      <a:pt x="151321" y="1200"/>
                      <a:pt x="151300" y="1179"/>
                    </a:cubicBezTo>
                    <a:cubicBezTo>
                      <a:pt x="151300" y="1158"/>
                      <a:pt x="151488" y="1117"/>
                      <a:pt x="151530" y="1096"/>
                    </a:cubicBezTo>
                    <a:cubicBezTo>
                      <a:pt x="151539" y="1093"/>
                      <a:pt x="151548" y="1092"/>
                      <a:pt x="151556" y="1092"/>
                    </a:cubicBezTo>
                    <a:close/>
                    <a:moveTo>
                      <a:pt x="153915" y="1200"/>
                    </a:moveTo>
                    <a:cubicBezTo>
                      <a:pt x="153915" y="1200"/>
                      <a:pt x="153936" y="1305"/>
                      <a:pt x="153936" y="1347"/>
                    </a:cubicBezTo>
                    <a:cubicBezTo>
                      <a:pt x="153936" y="1368"/>
                      <a:pt x="153894" y="1389"/>
                      <a:pt x="153894" y="1389"/>
                    </a:cubicBezTo>
                    <a:cubicBezTo>
                      <a:pt x="153873" y="1389"/>
                      <a:pt x="153873" y="1368"/>
                      <a:pt x="153873" y="1347"/>
                    </a:cubicBezTo>
                    <a:cubicBezTo>
                      <a:pt x="153873" y="1305"/>
                      <a:pt x="153894" y="1242"/>
                      <a:pt x="153915" y="1200"/>
                    </a:cubicBezTo>
                    <a:close/>
                    <a:moveTo>
                      <a:pt x="139603" y="1389"/>
                    </a:moveTo>
                    <a:cubicBezTo>
                      <a:pt x="139666" y="1389"/>
                      <a:pt x="139687" y="1451"/>
                      <a:pt x="139687" y="1451"/>
                    </a:cubicBezTo>
                    <a:cubicBezTo>
                      <a:pt x="139687" y="1472"/>
                      <a:pt x="139645" y="1472"/>
                      <a:pt x="139603" y="1472"/>
                    </a:cubicBezTo>
                    <a:cubicBezTo>
                      <a:pt x="139561" y="1472"/>
                      <a:pt x="139478" y="1451"/>
                      <a:pt x="139478" y="1409"/>
                    </a:cubicBezTo>
                    <a:cubicBezTo>
                      <a:pt x="139478" y="1389"/>
                      <a:pt x="139582" y="1389"/>
                      <a:pt x="139603" y="1389"/>
                    </a:cubicBezTo>
                    <a:close/>
                    <a:moveTo>
                      <a:pt x="154564" y="1409"/>
                    </a:moveTo>
                    <a:cubicBezTo>
                      <a:pt x="154626" y="1409"/>
                      <a:pt x="154815" y="1472"/>
                      <a:pt x="154815" y="1472"/>
                    </a:cubicBezTo>
                    <a:cubicBezTo>
                      <a:pt x="154815" y="1472"/>
                      <a:pt x="154647" y="1514"/>
                      <a:pt x="154606" y="1556"/>
                    </a:cubicBezTo>
                    <a:cubicBezTo>
                      <a:pt x="154599" y="1558"/>
                      <a:pt x="154592" y="1559"/>
                      <a:pt x="154584" y="1559"/>
                    </a:cubicBezTo>
                    <a:cubicBezTo>
                      <a:pt x="154525" y="1559"/>
                      <a:pt x="154459" y="1491"/>
                      <a:pt x="154459" y="1472"/>
                    </a:cubicBezTo>
                    <a:cubicBezTo>
                      <a:pt x="154459" y="1451"/>
                      <a:pt x="154522" y="1409"/>
                      <a:pt x="154564" y="1409"/>
                    </a:cubicBezTo>
                    <a:close/>
                    <a:moveTo>
                      <a:pt x="155401" y="1598"/>
                    </a:moveTo>
                    <a:cubicBezTo>
                      <a:pt x="155463" y="1598"/>
                      <a:pt x="155673" y="1661"/>
                      <a:pt x="155694" y="1661"/>
                    </a:cubicBezTo>
                    <a:cubicBezTo>
                      <a:pt x="155694" y="1661"/>
                      <a:pt x="155484" y="1681"/>
                      <a:pt x="155401" y="1681"/>
                    </a:cubicBezTo>
                    <a:cubicBezTo>
                      <a:pt x="155338" y="1681"/>
                      <a:pt x="155275" y="1640"/>
                      <a:pt x="155275" y="1619"/>
                    </a:cubicBezTo>
                    <a:cubicBezTo>
                      <a:pt x="155275" y="1619"/>
                      <a:pt x="155338" y="1598"/>
                      <a:pt x="155401" y="1598"/>
                    </a:cubicBezTo>
                    <a:close/>
                    <a:moveTo>
                      <a:pt x="156171" y="1754"/>
                    </a:moveTo>
                    <a:cubicBezTo>
                      <a:pt x="156225" y="1754"/>
                      <a:pt x="156279" y="1811"/>
                      <a:pt x="156279" y="1828"/>
                    </a:cubicBezTo>
                    <a:cubicBezTo>
                      <a:pt x="156279" y="1870"/>
                      <a:pt x="156217" y="1891"/>
                      <a:pt x="156175" y="1891"/>
                    </a:cubicBezTo>
                    <a:cubicBezTo>
                      <a:pt x="156091" y="1891"/>
                      <a:pt x="155903" y="1870"/>
                      <a:pt x="155924" y="1828"/>
                    </a:cubicBezTo>
                    <a:cubicBezTo>
                      <a:pt x="155924" y="1828"/>
                      <a:pt x="156091" y="1786"/>
                      <a:pt x="156133" y="1765"/>
                    </a:cubicBezTo>
                    <a:cubicBezTo>
                      <a:pt x="156145" y="1757"/>
                      <a:pt x="156158" y="1754"/>
                      <a:pt x="156171" y="1754"/>
                    </a:cubicBezTo>
                    <a:close/>
                    <a:moveTo>
                      <a:pt x="136109" y="1828"/>
                    </a:moveTo>
                    <a:cubicBezTo>
                      <a:pt x="136151" y="1828"/>
                      <a:pt x="136339" y="1870"/>
                      <a:pt x="136339" y="1891"/>
                    </a:cubicBezTo>
                    <a:cubicBezTo>
                      <a:pt x="136339" y="1891"/>
                      <a:pt x="136193" y="1933"/>
                      <a:pt x="136130" y="1974"/>
                    </a:cubicBezTo>
                    <a:cubicBezTo>
                      <a:pt x="136125" y="1977"/>
                      <a:pt x="136120" y="1978"/>
                      <a:pt x="136115" y="1978"/>
                    </a:cubicBezTo>
                    <a:cubicBezTo>
                      <a:pt x="136071" y="1978"/>
                      <a:pt x="136004" y="1909"/>
                      <a:pt x="136004" y="1891"/>
                    </a:cubicBezTo>
                    <a:cubicBezTo>
                      <a:pt x="136004" y="1870"/>
                      <a:pt x="136046" y="1828"/>
                      <a:pt x="136109" y="1828"/>
                    </a:cubicBezTo>
                    <a:close/>
                    <a:moveTo>
                      <a:pt x="142533" y="1870"/>
                    </a:moveTo>
                    <a:cubicBezTo>
                      <a:pt x="142595" y="1870"/>
                      <a:pt x="142784" y="1912"/>
                      <a:pt x="142784" y="1912"/>
                    </a:cubicBezTo>
                    <a:cubicBezTo>
                      <a:pt x="142784" y="1912"/>
                      <a:pt x="142616" y="1974"/>
                      <a:pt x="142574" y="1995"/>
                    </a:cubicBezTo>
                    <a:cubicBezTo>
                      <a:pt x="142568" y="1998"/>
                      <a:pt x="142560" y="1999"/>
                      <a:pt x="142553" y="1999"/>
                    </a:cubicBezTo>
                    <a:cubicBezTo>
                      <a:pt x="142494" y="1999"/>
                      <a:pt x="142428" y="1930"/>
                      <a:pt x="142428" y="1912"/>
                    </a:cubicBezTo>
                    <a:cubicBezTo>
                      <a:pt x="142428" y="1891"/>
                      <a:pt x="142491" y="1870"/>
                      <a:pt x="142533" y="1870"/>
                    </a:cubicBezTo>
                    <a:close/>
                    <a:moveTo>
                      <a:pt x="141405" y="1892"/>
                    </a:moveTo>
                    <a:cubicBezTo>
                      <a:pt x="141583" y="1892"/>
                      <a:pt x="141765" y="1948"/>
                      <a:pt x="141947" y="2016"/>
                    </a:cubicBezTo>
                    <a:cubicBezTo>
                      <a:pt x="141633" y="2016"/>
                      <a:pt x="141277" y="2016"/>
                      <a:pt x="140963" y="2037"/>
                    </a:cubicBezTo>
                    <a:cubicBezTo>
                      <a:pt x="141107" y="1932"/>
                      <a:pt x="141255" y="1892"/>
                      <a:pt x="141405" y="1892"/>
                    </a:cubicBezTo>
                    <a:close/>
                    <a:moveTo>
                      <a:pt x="145211" y="1661"/>
                    </a:moveTo>
                    <a:lnTo>
                      <a:pt x="145859" y="1891"/>
                    </a:lnTo>
                    <a:lnTo>
                      <a:pt x="146278" y="2079"/>
                    </a:lnTo>
                    <a:cubicBezTo>
                      <a:pt x="146509" y="2054"/>
                      <a:pt x="146652" y="2043"/>
                      <a:pt x="146704" y="2043"/>
                    </a:cubicBezTo>
                    <a:cubicBezTo>
                      <a:pt x="146783" y="2043"/>
                      <a:pt x="146645" y="2070"/>
                      <a:pt x="146278" y="2121"/>
                    </a:cubicBezTo>
                    <a:lnTo>
                      <a:pt x="145190" y="2121"/>
                    </a:lnTo>
                    <a:cubicBezTo>
                      <a:pt x="144583" y="2016"/>
                      <a:pt x="144081" y="1870"/>
                      <a:pt x="144081" y="1828"/>
                    </a:cubicBezTo>
                    <a:cubicBezTo>
                      <a:pt x="144081" y="1807"/>
                      <a:pt x="144583" y="1723"/>
                      <a:pt x="145211" y="1661"/>
                    </a:cubicBezTo>
                    <a:close/>
                    <a:moveTo>
                      <a:pt x="139919" y="1931"/>
                    </a:moveTo>
                    <a:cubicBezTo>
                      <a:pt x="140099" y="1931"/>
                      <a:pt x="140117" y="2164"/>
                      <a:pt x="139939" y="2164"/>
                    </a:cubicBezTo>
                    <a:cubicBezTo>
                      <a:pt x="139932" y="2164"/>
                      <a:pt x="139925" y="2164"/>
                      <a:pt x="139917" y="2163"/>
                    </a:cubicBezTo>
                    <a:cubicBezTo>
                      <a:pt x="139687" y="2142"/>
                      <a:pt x="139499" y="2037"/>
                      <a:pt x="139499" y="2016"/>
                    </a:cubicBezTo>
                    <a:cubicBezTo>
                      <a:pt x="139499" y="1974"/>
                      <a:pt x="139687" y="1933"/>
                      <a:pt x="139896" y="1933"/>
                    </a:cubicBezTo>
                    <a:cubicBezTo>
                      <a:pt x="139904" y="1932"/>
                      <a:pt x="139911" y="1931"/>
                      <a:pt x="139919" y="1931"/>
                    </a:cubicBezTo>
                    <a:close/>
                    <a:moveTo>
                      <a:pt x="43618" y="4749"/>
                    </a:moveTo>
                    <a:cubicBezTo>
                      <a:pt x="45056" y="4749"/>
                      <a:pt x="46054" y="4768"/>
                      <a:pt x="46054" y="4799"/>
                    </a:cubicBezTo>
                    <a:cubicBezTo>
                      <a:pt x="46054" y="4820"/>
                      <a:pt x="44171" y="4862"/>
                      <a:pt x="41890" y="4925"/>
                    </a:cubicBezTo>
                    <a:lnTo>
                      <a:pt x="29922" y="5218"/>
                    </a:lnTo>
                    <a:cubicBezTo>
                      <a:pt x="28771" y="5239"/>
                      <a:pt x="27730" y="5249"/>
                      <a:pt x="26977" y="5249"/>
                    </a:cubicBezTo>
                    <a:cubicBezTo>
                      <a:pt x="26223" y="5249"/>
                      <a:pt x="25758" y="5239"/>
                      <a:pt x="25758" y="5218"/>
                    </a:cubicBezTo>
                    <a:lnTo>
                      <a:pt x="25758" y="5176"/>
                    </a:lnTo>
                    <a:lnTo>
                      <a:pt x="25779" y="5155"/>
                    </a:lnTo>
                    <a:cubicBezTo>
                      <a:pt x="25821" y="5134"/>
                      <a:pt x="27725" y="5071"/>
                      <a:pt x="30005" y="5029"/>
                    </a:cubicBezTo>
                    <a:lnTo>
                      <a:pt x="41890" y="4757"/>
                    </a:lnTo>
                    <a:cubicBezTo>
                      <a:pt x="42507" y="4752"/>
                      <a:pt x="43092" y="4749"/>
                      <a:pt x="43618" y="4749"/>
                    </a:cubicBezTo>
                    <a:close/>
                    <a:moveTo>
                      <a:pt x="156279" y="5699"/>
                    </a:moveTo>
                    <a:cubicBezTo>
                      <a:pt x="156300" y="5699"/>
                      <a:pt x="156405" y="5741"/>
                      <a:pt x="156405" y="5762"/>
                    </a:cubicBezTo>
                    <a:cubicBezTo>
                      <a:pt x="156405" y="5783"/>
                      <a:pt x="156300" y="5783"/>
                      <a:pt x="156279" y="5783"/>
                    </a:cubicBezTo>
                    <a:cubicBezTo>
                      <a:pt x="156217" y="5783"/>
                      <a:pt x="156196" y="5741"/>
                      <a:pt x="156196" y="5741"/>
                    </a:cubicBezTo>
                    <a:cubicBezTo>
                      <a:pt x="156196" y="5699"/>
                      <a:pt x="156238" y="5699"/>
                      <a:pt x="156279" y="5699"/>
                    </a:cubicBezTo>
                    <a:close/>
                    <a:moveTo>
                      <a:pt x="4855" y="5783"/>
                    </a:moveTo>
                    <a:cubicBezTo>
                      <a:pt x="5002" y="5783"/>
                      <a:pt x="5378" y="5803"/>
                      <a:pt x="5378" y="5845"/>
                    </a:cubicBezTo>
                    <a:cubicBezTo>
                      <a:pt x="5378" y="5866"/>
                      <a:pt x="5023" y="5908"/>
                      <a:pt x="4897" y="5908"/>
                    </a:cubicBezTo>
                    <a:cubicBezTo>
                      <a:pt x="4868" y="5916"/>
                      <a:pt x="4841" y="5920"/>
                      <a:pt x="4814" y="5920"/>
                    </a:cubicBezTo>
                    <a:cubicBezTo>
                      <a:pt x="4706" y="5920"/>
                      <a:pt x="4625" y="5862"/>
                      <a:pt x="4625" y="5845"/>
                    </a:cubicBezTo>
                    <a:cubicBezTo>
                      <a:pt x="4604" y="5803"/>
                      <a:pt x="4730" y="5783"/>
                      <a:pt x="4855" y="5783"/>
                    </a:cubicBezTo>
                    <a:close/>
                    <a:moveTo>
                      <a:pt x="153546" y="7035"/>
                    </a:moveTo>
                    <a:cubicBezTo>
                      <a:pt x="153623" y="7035"/>
                      <a:pt x="153706" y="7103"/>
                      <a:pt x="153706" y="7122"/>
                    </a:cubicBezTo>
                    <a:cubicBezTo>
                      <a:pt x="153706" y="7143"/>
                      <a:pt x="153622" y="7163"/>
                      <a:pt x="153517" y="7163"/>
                    </a:cubicBezTo>
                    <a:cubicBezTo>
                      <a:pt x="153413" y="7163"/>
                      <a:pt x="153162" y="7122"/>
                      <a:pt x="153162" y="7122"/>
                    </a:cubicBezTo>
                    <a:cubicBezTo>
                      <a:pt x="153162" y="7122"/>
                      <a:pt x="153413" y="7059"/>
                      <a:pt x="153517" y="7038"/>
                    </a:cubicBezTo>
                    <a:cubicBezTo>
                      <a:pt x="153527" y="7036"/>
                      <a:pt x="153536" y="7035"/>
                      <a:pt x="153546" y="7035"/>
                    </a:cubicBezTo>
                    <a:close/>
                    <a:moveTo>
                      <a:pt x="4813" y="7268"/>
                    </a:moveTo>
                    <a:cubicBezTo>
                      <a:pt x="5127" y="7268"/>
                      <a:pt x="5420" y="7310"/>
                      <a:pt x="5420" y="7331"/>
                    </a:cubicBezTo>
                    <a:cubicBezTo>
                      <a:pt x="5441" y="7352"/>
                      <a:pt x="5148" y="7415"/>
                      <a:pt x="4834" y="7456"/>
                    </a:cubicBezTo>
                    <a:cubicBezTo>
                      <a:pt x="4733" y="7475"/>
                      <a:pt x="4579" y="7483"/>
                      <a:pt x="4414" y="7483"/>
                    </a:cubicBezTo>
                    <a:cubicBezTo>
                      <a:pt x="4036" y="7483"/>
                      <a:pt x="3600" y="7444"/>
                      <a:pt x="3600" y="7415"/>
                    </a:cubicBezTo>
                    <a:cubicBezTo>
                      <a:pt x="3600" y="7352"/>
                      <a:pt x="4500" y="7268"/>
                      <a:pt x="4813" y="7268"/>
                    </a:cubicBezTo>
                    <a:close/>
                    <a:moveTo>
                      <a:pt x="2972" y="7666"/>
                    </a:moveTo>
                    <a:cubicBezTo>
                      <a:pt x="3077" y="7666"/>
                      <a:pt x="3349" y="7728"/>
                      <a:pt x="3349" y="7728"/>
                    </a:cubicBezTo>
                    <a:cubicBezTo>
                      <a:pt x="3349" y="7728"/>
                      <a:pt x="3077" y="7770"/>
                      <a:pt x="2972" y="7791"/>
                    </a:cubicBezTo>
                    <a:cubicBezTo>
                      <a:pt x="2952" y="7799"/>
                      <a:pt x="2933" y="7803"/>
                      <a:pt x="2916" y="7803"/>
                    </a:cubicBezTo>
                    <a:cubicBezTo>
                      <a:pt x="2845" y="7803"/>
                      <a:pt x="2805" y="7745"/>
                      <a:pt x="2805" y="7728"/>
                    </a:cubicBezTo>
                    <a:cubicBezTo>
                      <a:pt x="2805" y="7687"/>
                      <a:pt x="2867" y="7666"/>
                      <a:pt x="2972" y="7666"/>
                    </a:cubicBezTo>
                    <a:close/>
                    <a:moveTo>
                      <a:pt x="3139" y="8461"/>
                    </a:moveTo>
                    <a:cubicBezTo>
                      <a:pt x="3286" y="8461"/>
                      <a:pt x="3432" y="8482"/>
                      <a:pt x="3432" y="8503"/>
                    </a:cubicBezTo>
                    <a:cubicBezTo>
                      <a:pt x="3432" y="8503"/>
                      <a:pt x="3286" y="8524"/>
                      <a:pt x="3139" y="8524"/>
                    </a:cubicBezTo>
                    <a:cubicBezTo>
                      <a:pt x="2972" y="8524"/>
                      <a:pt x="2595" y="8503"/>
                      <a:pt x="2595" y="8503"/>
                    </a:cubicBezTo>
                    <a:cubicBezTo>
                      <a:pt x="2595" y="8482"/>
                      <a:pt x="2972" y="8461"/>
                      <a:pt x="3139" y="8461"/>
                    </a:cubicBezTo>
                    <a:close/>
                    <a:moveTo>
                      <a:pt x="4714" y="8517"/>
                    </a:moveTo>
                    <a:cubicBezTo>
                      <a:pt x="4832" y="8517"/>
                      <a:pt x="4933" y="8530"/>
                      <a:pt x="4960" y="8565"/>
                    </a:cubicBezTo>
                    <a:cubicBezTo>
                      <a:pt x="5014" y="8601"/>
                      <a:pt x="4697" y="8745"/>
                      <a:pt x="4487" y="8745"/>
                    </a:cubicBezTo>
                    <a:cubicBezTo>
                      <a:pt x="4453" y="8745"/>
                      <a:pt x="4421" y="8742"/>
                      <a:pt x="4395" y="8733"/>
                    </a:cubicBezTo>
                    <a:cubicBezTo>
                      <a:pt x="4207" y="8670"/>
                      <a:pt x="4165" y="8607"/>
                      <a:pt x="4290" y="8565"/>
                    </a:cubicBezTo>
                    <a:cubicBezTo>
                      <a:pt x="4363" y="8541"/>
                      <a:pt x="4554" y="8517"/>
                      <a:pt x="4714" y="8517"/>
                    </a:cubicBezTo>
                    <a:close/>
                    <a:moveTo>
                      <a:pt x="157472" y="9005"/>
                    </a:moveTo>
                    <a:cubicBezTo>
                      <a:pt x="157514" y="9005"/>
                      <a:pt x="157556" y="9047"/>
                      <a:pt x="157556" y="9047"/>
                    </a:cubicBezTo>
                    <a:cubicBezTo>
                      <a:pt x="157556" y="9088"/>
                      <a:pt x="157493" y="9088"/>
                      <a:pt x="157472" y="9088"/>
                    </a:cubicBezTo>
                    <a:cubicBezTo>
                      <a:pt x="157466" y="9091"/>
                      <a:pt x="157459" y="9093"/>
                      <a:pt x="157451" y="9093"/>
                    </a:cubicBezTo>
                    <a:cubicBezTo>
                      <a:pt x="157403" y="9093"/>
                      <a:pt x="157329" y="9044"/>
                      <a:pt x="157347" y="9026"/>
                    </a:cubicBezTo>
                    <a:cubicBezTo>
                      <a:pt x="157347" y="9005"/>
                      <a:pt x="157451" y="9005"/>
                      <a:pt x="157472" y="9005"/>
                    </a:cubicBezTo>
                    <a:close/>
                    <a:moveTo>
                      <a:pt x="4109" y="10613"/>
                    </a:moveTo>
                    <a:cubicBezTo>
                      <a:pt x="4186" y="10613"/>
                      <a:pt x="4269" y="10681"/>
                      <a:pt x="4269" y="10700"/>
                    </a:cubicBezTo>
                    <a:cubicBezTo>
                      <a:pt x="4269" y="10720"/>
                      <a:pt x="4186" y="10762"/>
                      <a:pt x="4081" y="10762"/>
                    </a:cubicBezTo>
                    <a:cubicBezTo>
                      <a:pt x="3976" y="10762"/>
                      <a:pt x="3704" y="10720"/>
                      <a:pt x="3704" y="10700"/>
                    </a:cubicBezTo>
                    <a:cubicBezTo>
                      <a:pt x="3704" y="10700"/>
                      <a:pt x="3976" y="10658"/>
                      <a:pt x="4081" y="10616"/>
                    </a:cubicBezTo>
                    <a:cubicBezTo>
                      <a:pt x="4090" y="10614"/>
                      <a:pt x="4100" y="10613"/>
                      <a:pt x="4109" y="10613"/>
                    </a:cubicBezTo>
                    <a:close/>
                    <a:moveTo>
                      <a:pt x="4625" y="10595"/>
                    </a:moveTo>
                    <a:cubicBezTo>
                      <a:pt x="4625" y="10595"/>
                      <a:pt x="4646" y="10700"/>
                      <a:pt x="4646" y="10720"/>
                    </a:cubicBezTo>
                    <a:cubicBezTo>
                      <a:pt x="4646" y="10762"/>
                      <a:pt x="4604" y="10783"/>
                      <a:pt x="4604" y="10783"/>
                    </a:cubicBezTo>
                    <a:cubicBezTo>
                      <a:pt x="4583" y="10783"/>
                      <a:pt x="4583" y="10762"/>
                      <a:pt x="4583" y="10720"/>
                    </a:cubicBezTo>
                    <a:cubicBezTo>
                      <a:pt x="4583" y="10679"/>
                      <a:pt x="4604" y="10595"/>
                      <a:pt x="4625" y="10595"/>
                    </a:cubicBezTo>
                    <a:close/>
                    <a:moveTo>
                      <a:pt x="145969" y="10750"/>
                    </a:moveTo>
                    <a:cubicBezTo>
                      <a:pt x="146125" y="10750"/>
                      <a:pt x="146112" y="10813"/>
                      <a:pt x="146069" y="11013"/>
                    </a:cubicBezTo>
                    <a:cubicBezTo>
                      <a:pt x="145964" y="10972"/>
                      <a:pt x="145839" y="10909"/>
                      <a:pt x="145629" y="10783"/>
                    </a:cubicBezTo>
                    <a:cubicBezTo>
                      <a:pt x="145788" y="10763"/>
                      <a:pt x="145897" y="10750"/>
                      <a:pt x="145969" y="10750"/>
                    </a:cubicBezTo>
                    <a:close/>
                    <a:moveTo>
                      <a:pt x="144701" y="11531"/>
                    </a:moveTo>
                    <a:cubicBezTo>
                      <a:pt x="144793" y="11531"/>
                      <a:pt x="144922" y="11565"/>
                      <a:pt x="144939" y="11599"/>
                    </a:cubicBezTo>
                    <a:cubicBezTo>
                      <a:pt x="144939" y="11599"/>
                      <a:pt x="144730" y="11620"/>
                      <a:pt x="144646" y="11620"/>
                    </a:cubicBezTo>
                    <a:cubicBezTo>
                      <a:pt x="144583" y="11620"/>
                      <a:pt x="144520" y="11578"/>
                      <a:pt x="144520" y="11557"/>
                    </a:cubicBezTo>
                    <a:cubicBezTo>
                      <a:pt x="144520" y="11557"/>
                      <a:pt x="144583" y="11537"/>
                      <a:pt x="144646" y="11537"/>
                    </a:cubicBezTo>
                    <a:cubicBezTo>
                      <a:pt x="144661" y="11533"/>
                      <a:pt x="144680" y="11531"/>
                      <a:pt x="144701" y="11531"/>
                    </a:cubicBezTo>
                    <a:close/>
                    <a:moveTo>
                      <a:pt x="94994" y="12980"/>
                    </a:moveTo>
                    <a:cubicBezTo>
                      <a:pt x="95015" y="12980"/>
                      <a:pt x="95120" y="13001"/>
                      <a:pt x="95120" y="13022"/>
                    </a:cubicBezTo>
                    <a:cubicBezTo>
                      <a:pt x="95120" y="13064"/>
                      <a:pt x="95015" y="13064"/>
                      <a:pt x="94994" y="13064"/>
                    </a:cubicBezTo>
                    <a:cubicBezTo>
                      <a:pt x="94931" y="13064"/>
                      <a:pt x="94910" y="13001"/>
                      <a:pt x="94910" y="13001"/>
                    </a:cubicBezTo>
                    <a:cubicBezTo>
                      <a:pt x="94910" y="12980"/>
                      <a:pt x="94952" y="12980"/>
                      <a:pt x="94994" y="12980"/>
                    </a:cubicBezTo>
                    <a:close/>
                    <a:moveTo>
                      <a:pt x="78611" y="12897"/>
                    </a:moveTo>
                    <a:cubicBezTo>
                      <a:pt x="78611" y="12897"/>
                      <a:pt x="78653" y="13001"/>
                      <a:pt x="78653" y="13022"/>
                    </a:cubicBezTo>
                    <a:cubicBezTo>
                      <a:pt x="78653" y="13064"/>
                      <a:pt x="78590" y="13085"/>
                      <a:pt x="78590" y="13085"/>
                    </a:cubicBezTo>
                    <a:cubicBezTo>
                      <a:pt x="78569" y="13085"/>
                      <a:pt x="78569" y="13064"/>
                      <a:pt x="78569" y="13022"/>
                    </a:cubicBezTo>
                    <a:cubicBezTo>
                      <a:pt x="78569" y="13001"/>
                      <a:pt x="78611" y="12897"/>
                      <a:pt x="78611" y="12897"/>
                    </a:cubicBezTo>
                    <a:close/>
                    <a:moveTo>
                      <a:pt x="91877" y="13064"/>
                    </a:moveTo>
                    <a:cubicBezTo>
                      <a:pt x="91897" y="13064"/>
                      <a:pt x="92002" y="13085"/>
                      <a:pt x="92002" y="13106"/>
                    </a:cubicBezTo>
                    <a:cubicBezTo>
                      <a:pt x="92002" y="13127"/>
                      <a:pt x="91897" y="13127"/>
                      <a:pt x="91877" y="13127"/>
                    </a:cubicBezTo>
                    <a:cubicBezTo>
                      <a:pt x="91835" y="13127"/>
                      <a:pt x="91793" y="13106"/>
                      <a:pt x="91793" y="13085"/>
                    </a:cubicBezTo>
                    <a:cubicBezTo>
                      <a:pt x="91793" y="13064"/>
                      <a:pt x="91856" y="13064"/>
                      <a:pt x="91877" y="13064"/>
                    </a:cubicBezTo>
                    <a:close/>
                    <a:moveTo>
                      <a:pt x="92772" y="12967"/>
                    </a:moveTo>
                    <a:cubicBezTo>
                      <a:pt x="92997" y="12967"/>
                      <a:pt x="93224" y="13092"/>
                      <a:pt x="93425" y="13106"/>
                    </a:cubicBezTo>
                    <a:cubicBezTo>
                      <a:pt x="93111" y="13106"/>
                      <a:pt x="92797" y="13127"/>
                      <a:pt x="92400" y="13127"/>
                    </a:cubicBezTo>
                    <a:cubicBezTo>
                      <a:pt x="92520" y="13007"/>
                      <a:pt x="92645" y="12967"/>
                      <a:pt x="92772" y="12967"/>
                    </a:cubicBezTo>
                    <a:close/>
                    <a:moveTo>
                      <a:pt x="90893" y="13001"/>
                    </a:moveTo>
                    <a:cubicBezTo>
                      <a:pt x="90893" y="13001"/>
                      <a:pt x="90914" y="13106"/>
                      <a:pt x="90914" y="13127"/>
                    </a:cubicBezTo>
                    <a:cubicBezTo>
                      <a:pt x="90914" y="13148"/>
                      <a:pt x="90851" y="13189"/>
                      <a:pt x="90851" y="13189"/>
                    </a:cubicBezTo>
                    <a:cubicBezTo>
                      <a:pt x="90830" y="13189"/>
                      <a:pt x="90830" y="13148"/>
                      <a:pt x="90830" y="13127"/>
                    </a:cubicBezTo>
                    <a:cubicBezTo>
                      <a:pt x="90830" y="13106"/>
                      <a:pt x="90851" y="13001"/>
                      <a:pt x="90893" y="13001"/>
                    </a:cubicBezTo>
                    <a:close/>
                    <a:moveTo>
                      <a:pt x="141649" y="13053"/>
                    </a:moveTo>
                    <a:cubicBezTo>
                      <a:pt x="141983" y="13053"/>
                      <a:pt x="142313" y="13095"/>
                      <a:pt x="142637" y="13148"/>
                    </a:cubicBezTo>
                    <a:cubicBezTo>
                      <a:pt x="141989" y="13189"/>
                      <a:pt x="141319" y="13189"/>
                      <a:pt x="140629" y="13210"/>
                    </a:cubicBezTo>
                    <a:cubicBezTo>
                      <a:pt x="140974" y="13095"/>
                      <a:pt x="141314" y="13053"/>
                      <a:pt x="141649" y="13053"/>
                    </a:cubicBezTo>
                    <a:close/>
                    <a:moveTo>
                      <a:pt x="86489" y="13098"/>
                    </a:moveTo>
                    <a:cubicBezTo>
                      <a:pt x="87139" y="13098"/>
                      <a:pt x="87827" y="13133"/>
                      <a:pt x="88445" y="13210"/>
                    </a:cubicBezTo>
                    <a:cubicBezTo>
                      <a:pt x="87085" y="13231"/>
                      <a:pt x="85725" y="13273"/>
                      <a:pt x="84239" y="13294"/>
                    </a:cubicBezTo>
                    <a:cubicBezTo>
                      <a:pt x="84696" y="13171"/>
                      <a:pt x="85553" y="13098"/>
                      <a:pt x="86489" y="13098"/>
                    </a:cubicBezTo>
                    <a:close/>
                    <a:moveTo>
                      <a:pt x="81080" y="13273"/>
                    </a:moveTo>
                    <a:cubicBezTo>
                      <a:pt x="81226" y="13273"/>
                      <a:pt x="81603" y="13294"/>
                      <a:pt x="81603" y="13315"/>
                    </a:cubicBezTo>
                    <a:cubicBezTo>
                      <a:pt x="81603" y="13336"/>
                      <a:pt x="81226" y="13399"/>
                      <a:pt x="81101" y="13399"/>
                    </a:cubicBezTo>
                    <a:cubicBezTo>
                      <a:pt x="81087" y="13401"/>
                      <a:pt x="81073" y="13402"/>
                      <a:pt x="81060" y="13402"/>
                    </a:cubicBezTo>
                    <a:cubicBezTo>
                      <a:pt x="80949" y="13402"/>
                      <a:pt x="80850" y="13334"/>
                      <a:pt x="80850" y="13315"/>
                    </a:cubicBezTo>
                    <a:cubicBezTo>
                      <a:pt x="80808" y="13294"/>
                      <a:pt x="80954" y="13273"/>
                      <a:pt x="81080" y="13273"/>
                    </a:cubicBezTo>
                    <a:close/>
                    <a:moveTo>
                      <a:pt x="83732" y="13175"/>
                    </a:moveTo>
                    <a:cubicBezTo>
                      <a:pt x="83936" y="13175"/>
                      <a:pt x="84093" y="13215"/>
                      <a:pt x="84093" y="13231"/>
                    </a:cubicBezTo>
                    <a:cubicBezTo>
                      <a:pt x="84093" y="13273"/>
                      <a:pt x="83905" y="13315"/>
                      <a:pt x="83674" y="13378"/>
                    </a:cubicBezTo>
                    <a:cubicBezTo>
                      <a:pt x="83471" y="13395"/>
                      <a:pt x="82926" y="13425"/>
                      <a:pt x="82692" y="13425"/>
                    </a:cubicBezTo>
                    <a:cubicBezTo>
                      <a:pt x="82636" y="13425"/>
                      <a:pt x="82598" y="13424"/>
                      <a:pt x="82586" y="13420"/>
                    </a:cubicBezTo>
                    <a:cubicBezTo>
                      <a:pt x="82545" y="13378"/>
                      <a:pt x="82482" y="13294"/>
                      <a:pt x="82482" y="13294"/>
                    </a:cubicBezTo>
                    <a:cubicBezTo>
                      <a:pt x="82482" y="13273"/>
                      <a:pt x="83256" y="13210"/>
                      <a:pt x="83528" y="13189"/>
                    </a:cubicBezTo>
                    <a:cubicBezTo>
                      <a:pt x="83598" y="13179"/>
                      <a:pt x="83668" y="13175"/>
                      <a:pt x="83732" y="13175"/>
                    </a:cubicBezTo>
                    <a:close/>
                    <a:moveTo>
                      <a:pt x="76147" y="13573"/>
                    </a:moveTo>
                    <a:cubicBezTo>
                      <a:pt x="76279" y="13573"/>
                      <a:pt x="76456" y="13608"/>
                      <a:pt x="76456" y="13608"/>
                    </a:cubicBezTo>
                    <a:cubicBezTo>
                      <a:pt x="76456" y="13629"/>
                      <a:pt x="76121" y="13650"/>
                      <a:pt x="76037" y="13650"/>
                    </a:cubicBezTo>
                    <a:cubicBezTo>
                      <a:pt x="75912" y="13650"/>
                      <a:pt x="75828" y="13629"/>
                      <a:pt x="75828" y="13608"/>
                    </a:cubicBezTo>
                    <a:cubicBezTo>
                      <a:pt x="75828" y="13608"/>
                      <a:pt x="75933" y="13587"/>
                      <a:pt x="76037" y="13587"/>
                    </a:cubicBezTo>
                    <a:cubicBezTo>
                      <a:pt x="76064" y="13577"/>
                      <a:pt x="76103" y="13573"/>
                      <a:pt x="76147" y="13573"/>
                    </a:cubicBezTo>
                    <a:close/>
                    <a:moveTo>
                      <a:pt x="84774" y="13833"/>
                    </a:moveTo>
                    <a:cubicBezTo>
                      <a:pt x="84797" y="13833"/>
                      <a:pt x="84814" y="13835"/>
                      <a:pt x="84825" y="13838"/>
                    </a:cubicBezTo>
                    <a:cubicBezTo>
                      <a:pt x="84835" y="13853"/>
                      <a:pt x="84638" y="13877"/>
                      <a:pt x="84312" y="13904"/>
                    </a:cubicBezTo>
                    <a:lnTo>
                      <a:pt x="84312" y="13904"/>
                    </a:lnTo>
                    <a:cubicBezTo>
                      <a:pt x="84510" y="13859"/>
                      <a:pt x="84684" y="13833"/>
                      <a:pt x="84774" y="13833"/>
                    </a:cubicBezTo>
                    <a:close/>
                    <a:moveTo>
                      <a:pt x="86520" y="13650"/>
                    </a:moveTo>
                    <a:cubicBezTo>
                      <a:pt x="86667" y="13650"/>
                      <a:pt x="86813" y="13671"/>
                      <a:pt x="86813" y="13713"/>
                    </a:cubicBezTo>
                    <a:cubicBezTo>
                      <a:pt x="86813" y="13733"/>
                      <a:pt x="86562" y="13859"/>
                      <a:pt x="86457" y="13922"/>
                    </a:cubicBezTo>
                    <a:cubicBezTo>
                      <a:pt x="86405" y="13943"/>
                      <a:pt x="86353" y="13953"/>
                      <a:pt x="86311" y="13953"/>
                    </a:cubicBezTo>
                    <a:cubicBezTo>
                      <a:pt x="86269" y="13953"/>
                      <a:pt x="86238" y="13943"/>
                      <a:pt x="86227" y="13922"/>
                    </a:cubicBezTo>
                    <a:cubicBezTo>
                      <a:pt x="86206" y="13901"/>
                      <a:pt x="86395" y="13671"/>
                      <a:pt x="86520" y="13650"/>
                    </a:cubicBezTo>
                    <a:close/>
                    <a:moveTo>
                      <a:pt x="69073" y="13375"/>
                    </a:moveTo>
                    <a:cubicBezTo>
                      <a:pt x="69484" y="13375"/>
                      <a:pt x="69822" y="13388"/>
                      <a:pt x="69970" y="13420"/>
                    </a:cubicBezTo>
                    <a:cubicBezTo>
                      <a:pt x="70430" y="13503"/>
                      <a:pt x="70137" y="13754"/>
                      <a:pt x="69886" y="13838"/>
                    </a:cubicBezTo>
                    <a:cubicBezTo>
                      <a:pt x="69759" y="13877"/>
                      <a:pt x="69637" y="13893"/>
                      <a:pt x="69537" y="13893"/>
                    </a:cubicBezTo>
                    <a:cubicBezTo>
                      <a:pt x="69421" y="13893"/>
                      <a:pt x="69334" y="13872"/>
                      <a:pt x="69300" y="13838"/>
                    </a:cubicBezTo>
                    <a:cubicBezTo>
                      <a:pt x="69287" y="13818"/>
                      <a:pt x="68893" y="13811"/>
                      <a:pt x="68317" y="13811"/>
                    </a:cubicBezTo>
                    <a:cubicBezTo>
                      <a:pt x="67077" y="13811"/>
                      <a:pt x="64991" y="13845"/>
                      <a:pt x="64048" y="13859"/>
                    </a:cubicBezTo>
                    <a:cubicBezTo>
                      <a:pt x="62667" y="13880"/>
                      <a:pt x="61454" y="13943"/>
                      <a:pt x="61433" y="13964"/>
                    </a:cubicBezTo>
                    <a:cubicBezTo>
                      <a:pt x="61430" y="13966"/>
                      <a:pt x="61415" y="13968"/>
                      <a:pt x="61390" y="13968"/>
                    </a:cubicBezTo>
                    <a:cubicBezTo>
                      <a:pt x="61228" y="13968"/>
                      <a:pt x="60658" y="13913"/>
                      <a:pt x="60386" y="13859"/>
                    </a:cubicBezTo>
                    <a:cubicBezTo>
                      <a:pt x="60094" y="13817"/>
                      <a:pt x="60386" y="13775"/>
                      <a:pt x="61077" y="13775"/>
                    </a:cubicBezTo>
                    <a:lnTo>
                      <a:pt x="61516" y="13629"/>
                    </a:lnTo>
                    <a:lnTo>
                      <a:pt x="61977" y="13461"/>
                    </a:lnTo>
                    <a:cubicBezTo>
                      <a:pt x="62188" y="13498"/>
                      <a:pt x="62463" y="13515"/>
                      <a:pt x="62750" y="13515"/>
                    </a:cubicBezTo>
                    <a:cubicBezTo>
                      <a:pt x="63117" y="13515"/>
                      <a:pt x="63503" y="13488"/>
                      <a:pt x="63797" y="13441"/>
                    </a:cubicBezTo>
                    <a:lnTo>
                      <a:pt x="64278" y="13420"/>
                    </a:lnTo>
                    <a:lnTo>
                      <a:pt x="64739" y="13399"/>
                    </a:lnTo>
                    <a:cubicBezTo>
                      <a:pt x="65067" y="13470"/>
                      <a:pt x="65553" y="13503"/>
                      <a:pt x="65981" y="13503"/>
                    </a:cubicBezTo>
                    <a:cubicBezTo>
                      <a:pt x="66179" y="13503"/>
                      <a:pt x="66365" y="13496"/>
                      <a:pt x="66517" y="13482"/>
                    </a:cubicBezTo>
                    <a:cubicBezTo>
                      <a:pt x="66836" y="13439"/>
                      <a:pt x="68143" y="13375"/>
                      <a:pt x="69073" y="13375"/>
                    </a:cubicBezTo>
                    <a:close/>
                    <a:moveTo>
                      <a:pt x="94081" y="13916"/>
                    </a:moveTo>
                    <a:cubicBezTo>
                      <a:pt x="94258" y="13916"/>
                      <a:pt x="94488" y="13947"/>
                      <a:pt x="94471" y="13964"/>
                    </a:cubicBezTo>
                    <a:cubicBezTo>
                      <a:pt x="94471" y="14006"/>
                      <a:pt x="94094" y="14026"/>
                      <a:pt x="93969" y="14047"/>
                    </a:cubicBezTo>
                    <a:cubicBezTo>
                      <a:pt x="93955" y="14050"/>
                      <a:pt x="93941" y="14051"/>
                      <a:pt x="93928" y="14051"/>
                    </a:cubicBezTo>
                    <a:cubicBezTo>
                      <a:pt x="93817" y="14051"/>
                      <a:pt x="93718" y="13982"/>
                      <a:pt x="93718" y="13964"/>
                    </a:cubicBezTo>
                    <a:cubicBezTo>
                      <a:pt x="93718" y="13943"/>
                      <a:pt x="93843" y="13922"/>
                      <a:pt x="93969" y="13922"/>
                    </a:cubicBezTo>
                    <a:cubicBezTo>
                      <a:pt x="94001" y="13918"/>
                      <a:pt x="94040" y="13916"/>
                      <a:pt x="94081" y="13916"/>
                    </a:cubicBezTo>
                    <a:close/>
                    <a:moveTo>
                      <a:pt x="80703" y="14089"/>
                    </a:moveTo>
                    <a:cubicBezTo>
                      <a:pt x="80655" y="14102"/>
                      <a:pt x="80600" y="14114"/>
                      <a:pt x="80538" y="14126"/>
                    </a:cubicBezTo>
                    <a:lnTo>
                      <a:pt x="80538" y="14126"/>
                    </a:lnTo>
                    <a:cubicBezTo>
                      <a:pt x="80624" y="14123"/>
                      <a:pt x="80714" y="14119"/>
                      <a:pt x="80805" y="14115"/>
                    </a:cubicBezTo>
                    <a:lnTo>
                      <a:pt x="80805" y="14115"/>
                    </a:lnTo>
                    <a:lnTo>
                      <a:pt x="80703" y="14089"/>
                    </a:lnTo>
                    <a:close/>
                    <a:moveTo>
                      <a:pt x="11614" y="14006"/>
                    </a:moveTo>
                    <a:lnTo>
                      <a:pt x="11614" y="14006"/>
                    </a:lnTo>
                    <a:cubicBezTo>
                      <a:pt x="11470" y="14111"/>
                      <a:pt x="11322" y="14150"/>
                      <a:pt x="11174" y="14150"/>
                    </a:cubicBezTo>
                    <a:cubicBezTo>
                      <a:pt x="10998" y="14150"/>
                      <a:pt x="10821" y="14095"/>
                      <a:pt x="10651" y="14026"/>
                    </a:cubicBezTo>
                    <a:cubicBezTo>
                      <a:pt x="10986" y="14026"/>
                      <a:pt x="11300" y="14026"/>
                      <a:pt x="11614" y="14006"/>
                    </a:cubicBezTo>
                    <a:close/>
                    <a:moveTo>
                      <a:pt x="37021" y="14060"/>
                    </a:moveTo>
                    <a:cubicBezTo>
                      <a:pt x="37344" y="14060"/>
                      <a:pt x="37580" y="14079"/>
                      <a:pt x="37580" y="14110"/>
                    </a:cubicBezTo>
                    <a:cubicBezTo>
                      <a:pt x="37580" y="14131"/>
                      <a:pt x="37161" y="14152"/>
                      <a:pt x="36638" y="14152"/>
                    </a:cubicBezTo>
                    <a:cubicBezTo>
                      <a:pt x="36115" y="14152"/>
                      <a:pt x="34755" y="14131"/>
                      <a:pt x="34755" y="14131"/>
                    </a:cubicBezTo>
                    <a:cubicBezTo>
                      <a:pt x="34755" y="14131"/>
                      <a:pt x="36115" y="14068"/>
                      <a:pt x="36638" y="14068"/>
                    </a:cubicBezTo>
                    <a:cubicBezTo>
                      <a:pt x="36773" y="14063"/>
                      <a:pt x="36903" y="14060"/>
                      <a:pt x="37021" y="14060"/>
                    </a:cubicBezTo>
                    <a:close/>
                    <a:moveTo>
                      <a:pt x="74876" y="14072"/>
                    </a:moveTo>
                    <a:cubicBezTo>
                      <a:pt x="75035" y="14072"/>
                      <a:pt x="75181" y="14084"/>
                      <a:pt x="75242" y="14110"/>
                    </a:cubicBezTo>
                    <a:cubicBezTo>
                      <a:pt x="75410" y="14152"/>
                      <a:pt x="74803" y="14236"/>
                      <a:pt x="74531" y="14236"/>
                    </a:cubicBezTo>
                    <a:cubicBezTo>
                      <a:pt x="74301" y="14236"/>
                      <a:pt x="74196" y="14215"/>
                      <a:pt x="74322" y="14131"/>
                    </a:cubicBezTo>
                    <a:cubicBezTo>
                      <a:pt x="74407" y="14095"/>
                      <a:pt x="74654" y="14072"/>
                      <a:pt x="74876" y="14072"/>
                    </a:cubicBezTo>
                    <a:close/>
                    <a:moveTo>
                      <a:pt x="143286" y="13754"/>
                    </a:moveTo>
                    <a:lnTo>
                      <a:pt x="143370" y="13796"/>
                    </a:lnTo>
                    <a:lnTo>
                      <a:pt x="143767" y="13838"/>
                    </a:lnTo>
                    <a:cubicBezTo>
                      <a:pt x="144206" y="13922"/>
                      <a:pt x="144583" y="14089"/>
                      <a:pt x="144583" y="14173"/>
                    </a:cubicBezTo>
                    <a:cubicBezTo>
                      <a:pt x="144583" y="14208"/>
                      <a:pt x="144547" y="14225"/>
                      <a:pt x="144483" y="14225"/>
                    </a:cubicBezTo>
                    <a:cubicBezTo>
                      <a:pt x="144394" y="14225"/>
                      <a:pt x="144252" y="14192"/>
                      <a:pt x="144081" y="14131"/>
                    </a:cubicBezTo>
                    <a:lnTo>
                      <a:pt x="143642" y="14131"/>
                    </a:lnTo>
                    <a:cubicBezTo>
                      <a:pt x="143467" y="14218"/>
                      <a:pt x="143278" y="14262"/>
                      <a:pt x="143196" y="14262"/>
                    </a:cubicBezTo>
                    <a:cubicBezTo>
                      <a:pt x="143179" y="14262"/>
                      <a:pt x="143167" y="14260"/>
                      <a:pt x="143160" y="14257"/>
                    </a:cubicBezTo>
                    <a:cubicBezTo>
                      <a:pt x="143139" y="14236"/>
                      <a:pt x="143160" y="14173"/>
                      <a:pt x="143202" y="14152"/>
                    </a:cubicBezTo>
                    <a:cubicBezTo>
                      <a:pt x="143244" y="14131"/>
                      <a:pt x="143223" y="13922"/>
                      <a:pt x="143160" y="13922"/>
                    </a:cubicBezTo>
                    <a:cubicBezTo>
                      <a:pt x="143139" y="13859"/>
                      <a:pt x="143181" y="13817"/>
                      <a:pt x="143286" y="13754"/>
                    </a:cubicBezTo>
                    <a:close/>
                    <a:moveTo>
                      <a:pt x="142553" y="14149"/>
                    </a:moveTo>
                    <a:cubicBezTo>
                      <a:pt x="142608" y="14149"/>
                      <a:pt x="142658" y="14217"/>
                      <a:pt x="142658" y="14236"/>
                    </a:cubicBezTo>
                    <a:cubicBezTo>
                      <a:pt x="142658" y="14257"/>
                      <a:pt x="142616" y="14278"/>
                      <a:pt x="142554" y="14278"/>
                    </a:cubicBezTo>
                    <a:cubicBezTo>
                      <a:pt x="142512" y="14278"/>
                      <a:pt x="142323" y="14257"/>
                      <a:pt x="142323" y="14236"/>
                    </a:cubicBezTo>
                    <a:cubicBezTo>
                      <a:pt x="142323" y="14236"/>
                      <a:pt x="142491" y="14173"/>
                      <a:pt x="142533" y="14152"/>
                    </a:cubicBezTo>
                    <a:cubicBezTo>
                      <a:pt x="142539" y="14150"/>
                      <a:pt x="142546" y="14149"/>
                      <a:pt x="142553" y="14149"/>
                    </a:cubicBezTo>
                    <a:close/>
                    <a:moveTo>
                      <a:pt x="28724" y="14088"/>
                    </a:moveTo>
                    <a:cubicBezTo>
                      <a:pt x="28973" y="14088"/>
                      <a:pt x="29656" y="14216"/>
                      <a:pt x="30195" y="14282"/>
                    </a:cubicBezTo>
                    <a:lnTo>
                      <a:pt x="30195" y="14282"/>
                    </a:lnTo>
                    <a:cubicBezTo>
                      <a:pt x="29836" y="14300"/>
                      <a:pt x="29247" y="14309"/>
                      <a:pt x="28729" y="14309"/>
                    </a:cubicBezTo>
                    <a:cubicBezTo>
                      <a:pt x="28169" y="14309"/>
                      <a:pt x="27693" y="14298"/>
                      <a:pt x="27683" y="14278"/>
                    </a:cubicBezTo>
                    <a:cubicBezTo>
                      <a:pt x="27683" y="14257"/>
                      <a:pt x="28394" y="14152"/>
                      <a:pt x="28687" y="14089"/>
                    </a:cubicBezTo>
                    <a:cubicBezTo>
                      <a:pt x="28698" y="14088"/>
                      <a:pt x="28710" y="14088"/>
                      <a:pt x="28724" y="14088"/>
                    </a:cubicBezTo>
                    <a:close/>
                    <a:moveTo>
                      <a:pt x="70304" y="14236"/>
                    </a:moveTo>
                    <a:cubicBezTo>
                      <a:pt x="70660" y="14236"/>
                      <a:pt x="71602" y="14278"/>
                      <a:pt x="71602" y="14319"/>
                    </a:cubicBezTo>
                    <a:cubicBezTo>
                      <a:pt x="71602" y="14340"/>
                      <a:pt x="70660" y="14382"/>
                      <a:pt x="70304" y="14382"/>
                    </a:cubicBezTo>
                    <a:cubicBezTo>
                      <a:pt x="70231" y="14390"/>
                      <a:pt x="70161" y="14394"/>
                      <a:pt x="70097" y="14394"/>
                    </a:cubicBezTo>
                    <a:cubicBezTo>
                      <a:pt x="69832" y="14394"/>
                      <a:pt x="69656" y="14336"/>
                      <a:pt x="69656" y="14319"/>
                    </a:cubicBezTo>
                    <a:cubicBezTo>
                      <a:pt x="69656" y="14257"/>
                      <a:pt x="69928" y="14236"/>
                      <a:pt x="70304" y="14236"/>
                    </a:cubicBezTo>
                    <a:close/>
                    <a:moveTo>
                      <a:pt x="47050" y="13668"/>
                    </a:moveTo>
                    <a:cubicBezTo>
                      <a:pt x="47530" y="13668"/>
                      <a:pt x="48005" y="13762"/>
                      <a:pt x="48062" y="13838"/>
                    </a:cubicBezTo>
                    <a:cubicBezTo>
                      <a:pt x="48093" y="13868"/>
                      <a:pt x="48829" y="13879"/>
                      <a:pt x="49856" y="13879"/>
                    </a:cubicBezTo>
                    <a:cubicBezTo>
                      <a:pt x="51685" y="13879"/>
                      <a:pt x="54436" y="13844"/>
                      <a:pt x="55762" y="13817"/>
                    </a:cubicBezTo>
                    <a:cubicBezTo>
                      <a:pt x="57076" y="13777"/>
                      <a:pt x="58237" y="13763"/>
                      <a:pt x="58912" y="13763"/>
                    </a:cubicBezTo>
                    <a:cubicBezTo>
                      <a:pt x="59302" y="13763"/>
                      <a:pt x="59529" y="13768"/>
                      <a:pt x="59529" y="13775"/>
                    </a:cubicBezTo>
                    <a:cubicBezTo>
                      <a:pt x="59529" y="13817"/>
                      <a:pt x="59403" y="13859"/>
                      <a:pt x="59215" y="13880"/>
                    </a:cubicBezTo>
                    <a:lnTo>
                      <a:pt x="59047" y="13880"/>
                    </a:lnTo>
                    <a:cubicBezTo>
                      <a:pt x="57625" y="13943"/>
                      <a:pt x="56139" y="13943"/>
                      <a:pt x="54716" y="13985"/>
                    </a:cubicBezTo>
                    <a:lnTo>
                      <a:pt x="54507" y="13985"/>
                    </a:lnTo>
                    <a:cubicBezTo>
                      <a:pt x="54443" y="13999"/>
                      <a:pt x="54368" y="14005"/>
                      <a:pt x="54289" y="14005"/>
                    </a:cubicBezTo>
                    <a:cubicBezTo>
                      <a:pt x="54065" y="14005"/>
                      <a:pt x="53808" y="13961"/>
                      <a:pt x="53662" y="13961"/>
                    </a:cubicBezTo>
                    <a:cubicBezTo>
                      <a:pt x="53641" y="13961"/>
                      <a:pt x="53623" y="13962"/>
                      <a:pt x="53607" y="13964"/>
                    </a:cubicBezTo>
                    <a:cubicBezTo>
                      <a:pt x="53482" y="13985"/>
                      <a:pt x="51473" y="14047"/>
                      <a:pt x="49192" y="14089"/>
                    </a:cubicBezTo>
                    <a:cubicBezTo>
                      <a:pt x="49192" y="14089"/>
                      <a:pt x="47623" y="14152"/>
                      <a:pt x="44757" y="14194"/>
                    </a:cubicBezTo>
                    <a:lnTo>
                      <a:pt x="44275" y="14194"/>
                    </a:lnTo>
                    <a:cubicBezTo>
                      <a:pt x="43752" y="14194"/>
                      <a:pt x="42999" y="14278"/>
                      <a:pt x="42601" y="14340"/>
                    </a:cubicBezTo>
                    <a:lnTo>
                      <a:pt x="42246" y="14068"/>
                    </a:lnTo>
                    <a:cubicBezTo>
                      <a:pt x="42170" y="14021"/>
                      <a:pt x="42044" y="13999"/>
                      <a:pt x="41909" y="13999"/>
                    </a:cubicBezTo>
                    <a:cubicBezTo>
                      <a:pt x="41744" y="13999"/>
                      <a:pt x="41566" y="14032"/>
                      <a:pt x="41451" y="14089"/>
                    </a:cubicBezTo>
                    <a:lnTo>
                      <a:pt x="40739" y="14466"/>
                    </a:lnTo>
                    <a:cubicBezTo>
                      <a:pt x="39944" y="14340"/>
                      <a:pt x="39316" y="14194"/>
                      <a:pt x="39337" y="14173"/>
                    </a:cubicBezTo>
                    <a:cubicBezTo>
                      <a:pt x="39358" y="14152"/>
                      <a:pt x="40802" y="14006"/>
                      <a:pt x="41220" y="13985"/>
                    </a:cubicBezTo>
                    <a:cubicBezTo>
                      <a:pt x="41744" y="13943"/>
                      <a:pt x="43564" y="13838"/>
                      <a:pt x="44087" y="13838"/>
                    </a:cubicBezTo>
                    <a:cubicBezTo>
                      <a:pt x="44652" y="13817"/>
                      <a:pt x="46389" y="13713"/>
                      <a:pt x="46912" y="13671"/>
                    </a:cubicBezTo>
                    <a:cubicBezTo>
                      <a:pt x="46958" y="13669"/>
                      <a:pt x="47004" y="13668"/>
                      <a:pt x="47050" y="13668"/>
                    </a:cubicBezTo>
                    <a:close/>
                    <a:moveTo>
                      <a:pt x="20045" y="14390"/>
                    </a:moveTo>
                    <a:cubicBezTo>
                      <a:pt x="20356" y="14390"/>
                      <a:pt x="20664" y="14433"/>
                      <a:pt x="20966" y="14487"/>
                    </a:cubicBezTo>
                    <a:cubicBezTo>
                      <a:pt x="20381" y="14487"/>
                      <a:pt x="19774" y="14529"/>
                      <a:pt x="19167" y="14529"/>
                    </a:cubicBezTo>
                    <a:cubicBezTo>
                      <a:pt x="19460" y="14427"/>
                      <a:pt x="19754" y="14390"/>
                      <a:pt x="20045" y="14390"/>
                    </a:cubicBezTo>
                    <a:close/>
                    <a:moveTo>
                      <a:pt x="16286" y="14594"/>
                    </a:moveTo>
                    <a:cubicBezTo>
                      <a:pt x="16305" y="14594"/>
                      <a:pt x="16295" y="14604"/>
                      <a:pt x="16253" y="14604"/>
                    </a:cubicBezTo>
                    <a:cubicBezTo>
                      <a:pt x="16247" y="14604"/>
                      <a:pt x="16241" y="14604"/>
                      <a:pt x="16235" y="14603"/>
                    </a:cubicBezTo>
                    <a:lnTo>
                      <a:pt x="16235" y="14603"/>
                    </a:lnTo>
                    <a:cubicBezTo>
                      <a:pt x="16259" y="14597"/>
                      <a:pt x="16276" y="14594"/>
                      <a:pt x="16286" y="14594"/>
                    </a:cubicBezTo>
                    <a:close/>
                    <a:moveTo>
                      <a:pt x="26443" y="14222"/>
                    </a:moveTo>
                    <a:cubicBezTo>
                      <a:pt x="26806" y="14222"/>
                      <a:pt x="27025" y="14271"/>
                      <a:pt x="26992" y="14319"/>
                    </a:cubicBezTo>
                    <a:cubicBezTo>
                      <a:pt x="26930" y="14361"/>
                      <a:pt x="26930" y="14570"/>
                      <a:pt x="26992" y="14654"/>
                    </a:cubicBezTo>
                    <a:cubicBezTo>
                      <a:pt x="27034" y="14696"/>
                      <a:pt x="26679" y="14780"/>
                      <a:pt x="26553" y="14780"/>
                    </a:cubicBezTo>
                    <a:cubicBezTo>
                      <a:pt x="26545" y="14781"/>
                      <a:pt x="26536" y="14781"/>
                      <a:pt x="26526" y="14781"/>
                    </a:cubicBezTo>
                    <a:cubicBezTo>
                      <a:pt x="26376" y="14781"/>
                      <a:pt x="26131" y="14628"/>
                      <a:pt x="26072" y="14550"/>
                    </a:cubicBezTo>
                    <a:cubicBezTo>
                      <a:pt x="26030" y="14466"/>
                      <a:pt x="25046" y="14445"/>
                      <a:pt x="24733" y="14445"/>
                    </a:cubicBezTo>
                    <a:cubicBezTo>
                      <a:pt x="24419" y="14445"/>
                      <a:pt x="24168" y="14403"/>
                      <a:pt x="24147" y="14361"/>
                    </a:cubicBezTo>
                    <a:lnTo>
                      <a:pt x="24147" y="14340"/>
                    </a:lnTo>
                    <a:lnTo>
                      <a:pt x="24168" y="14319"/>
                    </a:lnTo>
                    <a:cubicBezTo>
                      <a:pt x="24189" y="14278"/>
                      <a:pt x="25570" y="14236"/>
                      <a:pt x="26093" y="14236"/>
                    </a:cubicBezTo>
                    <a:cubicBezTo>
                      <a:pt x="26220" y="14226"/>
                      <a:pt x="26338" y="14222"/>
                      <a:pt x="26443" y="14222"/>
                    </a:cubicBezTo>
                    <a:close/>
                    <a:moveTo>
                      <a:pt x="15408" y="14688"/>
                    </a:moveTo>
                    <a:cubicBezTo>
                      <a:pt x="15435" y="14688"/>
                      <a:pt x="15461" y="14691"/>
                      <a:pt x="15484" y="14696"/>
                    </a:cubicBezTo>
                    <a:cubicBezTo>
                      <a:pt x="15505" y="14701"/>
                      <a:pt x="15527" y="14704"/>
                      <a:pt x="15550" y="14707"/>
                    </a:cubicBezTo>
                    <a:lnTo>
                      <a:pt x="15550" y="14707"/>
                    </a:lnTo>
                    <a:cubicBezTo>
                      <a:pt x="15378" y="14756"/>
                      <a:pt x="15221" y="14801"/>
                      <a:pt x="15150" y="14801"/>
                    </a:cubicBezTo>
                    <a:cubicBezTo>
                      <a:pt x="14985" y="14801"/>
                      <a:pt x="15221" y="14688"/>
                      <a:pt x="15408" y="14688"/>
                    </a:cubicBezTo>
                    <a:close/>
                    <a:moveTo>
                      <a:pt x="31114" y="14717"/>
                    </a:moveTo>
                    <a:cubicBezTo>
                      <a:pt x="31198" y="14717"/>
                      <a:pt x="31407" y="14759"/>
                      <a:pt x="31407" y="14780"/>
                    </a:cubicBezTo>
                    <a:cubicBezTo>
                      <a:pt x="31407" y="14780"/>
                      <a:pt x="31198" y="14801"/>
                      <a:pt x="31114" y="14801"/>
                    </a:cubicBezTo>
                    <a:cubicBezTo>
                      <a:pt x="31031" y="14801"/>
                      <a:pt x="30989" y="14780"/>
                      <a:pt x="30989" y="14759"/>
                    </a:cubicBezTo>
                    <a:cubicBezTo>
                      <a:pt x="30989" y="14759"/>
                      <a:pt x="31031" y="14717"/>
                      <a:pt x="31114" y="14717"/>
                    </a:cubicBezTo>
                    <a:close/>
                    <a:moveTo>
                      <a:pt x="27892" y="14755"/>
                    </a:moveTo>
                    <a:cubicBezTo>
                      <a:pt x="27976" y="14755"/>
                      <a:pt x="28039" y="14806"/>
                      <a:pt x="28039" y="14842"/>
                    </a:cubicBezTo>
                    <a:cubicBezTo>
                      <a:pt x="28039" y="14863"/>
                      <a:pt x="27955" y="14884"/>
                      <a:pt x="27850" y="14884"/>
                    </a:cubicBezTo>
                    <a:cubicBezTo>
                      <a:pt x="27834" y="14888"/>
                      <a:pt x="27811" y="14890"/>
                      <a:pt x="27785" y="14890"/>
                    </a:cubicBezTo>
                    <a:cubicBezTo>
                      <a:pt x="27673" y="14890"/>
                      <a:pt x="27495" y="14859"/>
                      <a:pt x="27495" y="14842"/>
                    </a:cubicBezTo>
                    <a:cubicBezTo>
                      <a:pt x="27495" y="14842"/>
                      <a:pt x="27746" y="14780"/>
                      <a:pt x="27850" y="14759"/>
                    </a:cubicBezTo>
                    <a:cubicBezTo>
                      <a:pt x="27865" y="14756"/>
                      <a:pt x="27878" y="14755"/>
                      <a:pt x="27892" y="14755"/>
                    </a:cubicBezTo>
                    <a:close/>
                    <a:moveTo>
                      <a:pt x="34494" y="14797"/>
                    </a:moveTo>
                    <a:cubicBezTo>
                      <a:pt x="34630" y="14797"/>
                      <a:pt x="34713" y="14866"/>
                      <a:pt x="34713" y="14884"/>
                    </a:cubicBezTo>
                    <a:cubicBezTo>
                      <a:pt x="34713" y="14905"/>
                      <a:pt x="34567" y="14947"/>
                      <a:pt x="34441" y="14947"/>
                    </a:cubicBezTo>
                    <a:cubicBezTo>
                      <a:pt x="34316" y="14947"/>
                      <a:pt x="33918" y="14905"/>
                      <a:pt x="33939" y="14884"/>
                    </a:cubicBezTo>
                    <a:cubicBezTo>
                      <a:pt x="33939" y="14863"/>
                      <a:pt x="34316" y="14801"/>
                      <a:pt x="34441" y="14801"/>
                    </a:cubicBezTo>
                    <a:cubicBezTo>
                      <a:pt x="34460" y="14798"/>
                      <a:pt x="34477" y="14797"/>
                      <a:pt x="34494" y="14797"/>
                    </a:cubicBezTo>
                    <a:close/>
                    <a:moveTo>
                      <a:pt x="134951" y="13919"/>
                    </a:moveTo>
                    <a:cubicBezTo>
                      <a:pt x="135844" y="13919"/>
                      <a:pt x="136282" y="14016"/>
                      <a:pt x="135900" y="14131"/>
                    </a:cubicBezTo>
                    <a:cubicBezTo>
                      <a:pt x="135460" y="14278"/>
                      <a:pt x="133849" y="14884"/>
                      <a:pt x="133012" y="14884"/>
                    </a:cubicBezTo>
                    <a:lnTo>
                      <a:pt x="132259" y="14905"/>
                    </a:lnTo>
                    <a:lnTo>
                      <a:pt x="131527" y="14947"/>
                    </a:lnTo>
                    <a:cubicBezTo>
                      <a:pt x="131437" y="14949"/>
                      <a:pt x="131350" y="14950"/>
                      <a:pt x="131265" y="14950"/>
                    </a:cubicBezTo>
                    <a:cubicBezTo>
                      <a:pt x="130576" y="14950"/>
                      <a:pt x="130062" y="14882"/>
                      <a:pt x="130062" y="14863"/>
                    </a:cubicBezTo>
                    <a:cubicBezTo>
                      <a:pt x="130062" y="14822"/>
                      <a:pt x="130732" y="14780"/>
                      <a:pt x="131004" y="14780"/>
                    </a:cubicBezTo>
                    <a:cubicBezTo>
                      <a:pt x="131255" y="14780"/>
                      <a:pt x="131506" y="14570"/>
                      <a:pt x="131506" y="14508"/>
                    </a:cubicBezTo>
                    <a:cubicBezTo>
                      <a:pt x="131506" y="14445"/>
                      <a:pt x="131213" y="14361"/>
                      <a:pt x="131108" y="14361"/>
                    </a:cubicBezTo>
                    <a:cubicBezTo>
                      <a:pt x="131004" y="14361"/>
                      <a:pt x="130941" y="14278"/>
                      <a:pt x="130983" y="14194"/>
                    </a:cubicBezTo>
                    <a:lnTo>
                      <a:pt x="131004" y="14194"/>
                    </a:lnTo>
                    <a:cubicBezTo>
                      <a:pt x="131451" y="14194"/>
                      <a:pt x="131807" y="13959"/>
                      <a:pt x="132258" y="13959"/>
                    </a:cubicBezTo>
                    <a:cubicBezTo>
                      <a:pt x="132293" y="13959"/>
                      <a:pt x="132328" y="13961"/>
                      <a:pt x="132364" y="13964"/>
                    </a:cubicBezTo>
                    <a:cubicBezTo>
                      <a:pt x="132478" y="13981"/>
                      <a:pt x="132595" y="13987"/>
                      <a:pt x="132715" y="13987"/>
                    </a:cubicBezTo>
                    <a:cubicBezTo>
                      <a:pt x="133033" y="13987"/>
                      <a:pt x="133368" y="13943"/>
                      <a:pt x="133703" y="13943"/>
                    </a:cubicBezTo>
                    <a:lnTo>
                      <a:pt x="134686" y="13922"/>
                    </a:lnTo>
                    <a:cubicBezTo>
                      <a:pt x="134778" y="13920"/>
                      <a:pt x="134867" y="13919"/>
                      <a:pt x="134951" y="13919"/>
                    </a:cubicBezTo>
                    <a:close/>
                    <a:moveTo>
                      <a:pt x="128765" y="15910"/>
                    </a:moveTo>
                    <a:cubicBezTo>
                      <a:pt x="128765" y="15910"/>
                      <a:pt x="128786" y="16014"/>
                      <a:pt x="128786" y="16035"/>
                    </a:cubicBezTo>
                    <a:cubicBezTo>
                      <a:pt x="128786" y="16056"/>
                      <a:pt x="128723" y="16077"/>
                      <a:pt x="128723" y="16077"/>
                    </a:cubicBezTo>
                    <a:cubicBezTo>
                      <a:pt x="128702" y="16077"/>
                      <a:pt x="128702" y="16056"/>
                      <a:pt x="128702" y="16035"/>
                    </a:cubicBezTo>
                    <a:cubicBezTo>
                      <a:pt x="128702" y="16014"/>
                      <a:pt x="128765" y="15910"/>
                      <a:pt x="128765" y="15910"/>
                    </a:cubicBezTo>
                    <a:close/>
                    <a:moveTo>
                      <a:pt x="132532" y="0"/>
                    </a:moveTo>
                    <a:cubicBezTo>
                      <a:pt x="132310" y="0"/>
                      <a:pt x="132118" y="2"/>
                      <a:pt x="131966" y="8"/>
                    </a:cubicBezTo>
                    <a:cubicBezTo>
                      <a:pt x="130774" y="29"/>
                      <a:pt x="124936" y="154"/>
                      <a:pt x="123074" y="217"/>
                    </a:cubicBezTo>
                    <a:cubicBezTo>
                      <a:pt x="121372" y="256"/>
                      <a:pt x="115830" y="366"/>
                      <a:pt x="113561" y="366"/>
                    </a:cubicBezTo>
                    <a:cubicBezTo>
                      <a:pt x="113375" y="366"/>
                      <a:pt x="113210" y="365"/>
                      <a:pt x="113072" y="363"/>
                    </a:cubicBezTo>
                    <a:cubicBezTo>
                      <a:pt x="111770" y="349"/>
                      <a:pt x="110248" y="334"/>
                      <a:pt x="109136" y="334"/>
                    </a:cubicBezTo>
                    <a:cubicBezTo>
                      <a:pt x="108675" y="334"/>
                      <a:pt x="108284" y="336"/>
                      <a:pt x="108009" y="342"/>
                    </a:cubicBezTo>
                    <a:lnTo>
                      <a:pt x="107151" y="363"/>
                    </a:lnTo>
                    <a:lnTo>
                      <a:pt x="107025" y="363"/>
                    </a:lnTo>
                    <a:cubicBezTo>
                      <a:pt x="106795" y="363"/>
                      <a:pt x="106900" y="593"/>
                      <a:pt x="106942" y="656"/>
                    </a:cubicBezTo>
                    <a:cubicBezTo>
                      <a:pt x="106979" y="675"/>
                      <a:pt x="107385" y="685"/>
                      <a:pt x="108027" y="685"/>
                    </a:cubicBezTo>
                    <a:cubicBezTo>
                      <a:pt x="108813" y="685"/>
                      <a:pt x="109954" y="670"/>
                      <a:pt x="111210" y="635"/>
                    </a:cubicBezTo>
                    <a:cubicBezTo>
                      <a:pt x="111210" y="635"/>
                      <a:pt x="111942" y="593"/>
                      <a:pt x="114369" y="593"/>
                    </a:cubicBezTo>
                    <a:lnTo>
                      <a:pt x="117508" y="593"/>
                    </a:lnTo>
                    <a:cubicBezTo>
                      <a:pt x="119349" y="593"/>
                      <a:pt x="122597" y="647"/>
                      <a:pt x="124347" y="647"/>
                    </a:cubicBezTo>
                    <a:cubicBezTo>
                      <a:pt x="124784" y="647"/>
                      <a:pt x="125128" y="644"/>
                      <a:pt x="125333" y="635"/>
                    </a:cubicBezTo>
                    <a:cubicBezTo>
                      <a:pt x="126133" y="584"/>
                      <a:pt x="128605" y="519"/>
                      <a:pt x="130053" y="519"/>
                    </a:cubicBezTo>
                    <a:cubicBezTo>
                      <a:pt x="130386" y="519"/>
                      <a:pt x="130665" y="523"/>
                      <a:pt x="130857" y="531"/>
                    </a:cubicBezTo>
                    <a:cubicBezTo>
                      <a:pt x="131775" y="531"/>
                      <a:pt x="134844" y="658"/>
                      <a:pt x="136065" y="658"/>
                    </a:cubicBezTo>
                    <a:cubicBezTo>
                      <a:pt x="136153" y="658"/>
                      <a:pt x="136230" y="658"/>
                      <a:pt x="136297" y="656"/>
                    </a:cubicBezTo>
                    <a:cubicBezTo>
                      <a:pt x="136420" y="654"/>
                      <a:pt x="136557" y="652"/>
                      <a:pt x="136705" y="652"/>
                    </a:cubicBezTo>
                    <a:cubicBezTo>
                      <a:pt x="137742" y="652"/>
                      <a:pt x="139323" y="716"/>
                      <a:pt x="140440" y="845"/>
                    </a:cubicBezTo>
                    <a:lnTo>
                      <a:pt x="141654" y="761"/>
                    </a:lnTo>
                    <a:lnTo>
                      <a:pt x="142533" y="698"/>
                    </a:lnTo>
                    <a:cubicBezTo>
                      <a:pt x="143662" y="845"/>
                      <a:pt x="143955" y="1054"/>
                      <a:pt x="143202" y="1179"/>
                    </a:cubicBezTo>
                    <a:lnTo>
                      <a:pt x="142616" y="1284"/>
                    </a:lnTo>
                    <a:lnTo>
                      <a:pt x="142491" y="1305"/>
                    </a:lnTo>
                    <a:cubicBezTo>
                      <a:pt x="142323" y="1305"/>
                      <a:pt x="141863" y="1221"/>
                      <a:pt x="141445" y="1158"/>
                    </a:cubicBezTo>
                    <a:lnTo>
                      <a:pt x="141047" y="1158"/>
                    </a:lnTo>
                    <a:cubicBezTo>
                      <a:pt x="140705" y="1158"/>
                      <a:pt x="140354" y="1180"/>
                      <a:pt x="140002" y="1180"/>
                    </a:cubicBezTo>
                    <a:cubicBezTo>
                      <a:pt x="139580" y="1180"/>
                      <a:pt x="139156" y="1149"/>
                      <a:pt x="138745" y="1012"/>
                    </a:cubicBezTo>
                    <a:lnTo>
                      <a:pt x="138704" y="991"/>
                    </a:lnTo>
                    <a:cubicBezTo>
                      <a:pt x="138620" y="1012"/>
                      <a:pt x="138557" y="1179"/>
                      <a:pt x="138557" y="1221"/>
                    </a:cubicBezTo>
                    <a:cubicBezTo>
                      <a:pt x="138557" y="1284"/>
                      <a:pt x="138745" y="1389"/>
                      <a:pt x="138829" y="1409"/>
                    </a:cubicBezTo>
                    <a:cubicBezTo>
                      <a:pt x="138871" y="1430"/>
                      <a:pt x="138913" y="1514"/>
                      <a:pt x="138913" y="1535"/>
                    </a:cubicBezTo>
                    <a:cubicBezTo>
                      <a:pt x="138913" y="1543"/>
                      <a:pt x="138897" y="1547"/>
                      <a:pt x="138870" y="1547"/>
                    </a:cubicBezTo>
                    <a:cubicBezTo>
                      <a:pt x="138759" y="1547"/>
                      <a:pt x="138462" y="1489"/>
                      <a:pt x="138327" y="1472"/>
                    </a:cubicBezTo>
                    <a:cubicBezTo>
                      <a:pt x="138298" y="1460"/>
                      <a:pt x="138258" y="1454"/>
                      <a:pt x="138211" y="1454"/>
                    </a:cubicBezTo>
                    <a:cubicBezTo>
                      <a:pt x="138024" y="1454"/>
                      <a:pt x="137716" y="1548"/>
                      <a:pt x="137448" y="1681"/>
                    </a:cubicBezTo>
                    <a:lnTo>
                      <a:pt x="137072" y="1493"/>
                    </a:lnTo>
                    <a:cubicBezTo>
                      <a:pt x="136996" y="1448"/>
                      <a:pt x="136866" y="1414"/>
                      <a:pt x="136784" y="1414"/>
                    </a:cubicBezTo>
                    <a:cubicBezTo>
                      <a:pt x="136752" y="1414"/>
                      <a:pt x="136728" y="1419"/>
                      <a:pt x="136716" y="1430"/>
                    </a:cubicBezTo>
                    <a:cubicBezTo>
                      <a:pt x="136568" y="1563"/>
                      <a:pt x="136419" y="1605"/>
                      <a:pt x="136271" y="1605"/>
                    </a:cubicBezTo>
                    <a:cubicBezTo>
                      <a:pt x="136022" y="1605"/>
                      <a:pt x="135773" y="1485"/>
                      <a:pt x="135523" y="1472"/>
                    </a:cubicBezTo>
                    <a:lnTo>
                      <a:pt x="135209" y="1430"/>
                    </a:lnTo>
                    <a:cubicBezTo>
                      <a:pt x="134852" y="1530"/>
                      <a:pt x="134232" y="1704"/>
                      <a:pt x="134026" y="1704"/>
                    </a:cubicBezTo>
                    <a:cubicBezTo>
                      <a:pt x="134014" y="1704"/>
                      <a:pt x="134004" y="1703"/>
                      <a:pt x="133996" y="1702"/>
                    </a:cubicBezTo>
                    <a:cubicBezTo>
                      <a:pt x="133840" y="1685"/>
                      <a:pt x="133059" y="1483"/>
                      <a:pt x="132602" y="1483"/>
                    </a:cubicBezTo>
                    <a:cubicBezTo>
                      <a:pt x="132505" y="1483"/>
                      <a:pt x="132422" y="1492"/>
                      <a:pt x="132364" y="1514"/>
                    </a:cubicBezTo>
                    <a:cubicBezTo>
                      <a:pt x="132088" y="1617"/>
                      <a:pt x="131770" y="1692"/>
                      <a:pt x="131585" y="1692"/>
                    </a:cubicBezTo>
                    <a:cubicBezTo>
                      <a:pt x="131545" y="1692"/>
                      <a:pt x="131511" y="1689"/>
                      <a:pt x="131485" y="1681"/>
                    </a:cubicBezTo>
                    <a:lnTo>
                      <a:pt x="131318" y="1786"/>
                    </a:lnTo>
                    <a:cubicBezTo>
                      <a:pt x="131192" y="1849"/>
                      <a:pt x="130962" y="1891"/>
                      <a:pt x="130774" y="1912"/>
                    </a:cubicBezTo>
                    <a:lnTo>
                      <a:pt x="129518" y="2100"/>
                    </a:lnTo>
                    <a:cubicBezTo>
                      <a:pt x="128137" y="1953"/>
                      <a:pt x="126945" y="1828"/>
                      <a:pt x="126882" y="1828"/>
                    </a:cubicBezTo>
                    <a:lnTo>
                      <a:pt x="126819" y="1807"/>
                    </a:lnTo>
                    <a:lnTo>
                      <a:pt x="126045" y="1472"/>
                    </a:lnTo>
                    <a:cubicBezTo>
                      <a:pt x="125166" y="1681"/>
                      <a:pt x="124852" y="1849"/>
                      <a:pt x="125020" y="1891"/>
                    </a:cubicBezTo>
                    <a:cubicBezTo>
                      <a:pt x="125145" y="1891"/>
                      <a:pt x="125271" y="1953"/>
                      <a:pt x="125271" y="1995"/>
                    </a:cubicBezTo>
                    <a:cubicBezTo>
                      <a:pt x="125271" y="2016"/>
                      <a:pt x="125040" y="2037"/>
                      <a:pt x="124748" y="2037"/>
                    </a:cubicBezTo>
                    <a:lnTo>
                      <a:pt x="124496" y="2037"/>
                    </a:lnTo>
                    <a:cubicBezTo>
                      <a:pt x="123492" y="2037"/>
                      <a:pt x="122488" y="2058"/>
                      <a:pt x="121483" y="2100"/>
                    </a:cubicBezTo>
                    <a:lnTo>
                      <a:pt x="120521" y="2121"/>
                    </a:lnTo>
                    <a:cubicBezTo>
                      <a:pt x="119454" y="2121"/>
                      <a:pt x="117696" y="2121"/>
                      <a:pt x="116629" y="2058"/>
                    </a:cubicBezTo>
                    <a:lnTo>
                      <a:pt x="115646" y="2037"/>
                    </a:lnTo>
                    <a:cubicBezTo>
                      <a:pt x="115609" y="2035"/>
                      <a:pt x="115573" y="2034"/>
                      <a:pt x="115536" y="2034"/>
                    </a:cubicBezTo>
                    <a:cubicBezTo>
                      <a:pt x="115345" y="2034"/>
                      <a:pt x="115149" y="2061"/>
                      <a:pt x="114961" y="2061"/>
                    </a:cubicBezTo>
                    <a:cubicBezTo>
                      <a:pt x="114873" y="2061"/>
                      <a:pt x="114787" y="2055"/>
                      <a:pt x="114704" y="2037"/>
                    </a:cubicBezTo>
                    <a:lnTo>
                      <a:pt x="114453" y="1995"/>
                    </a:lnTo>
                    <a:cubicBezTo>
                      <a:pt x="114160" y="2037"/>
                      <a:pt x="113658" y="2058"/>
                      <a:pt x="113323" y="2058"/>
                    </a:cubicBezTo>
                    <a:lnTo>
                      <a:pt x="113009" y="2058"/>
                    </a:lnTo>
                    <a:cubicBezTo>
                      <a:pt x="109871" y="2142"/>
                      <a:pt x="106711" y="2205"/>
                      <a:pt x="103573" y="2267"/>
                    </a:cubicBezTo>
                    <a:cubicBezTo>
                      <a:pt x="103092" y="2267"/>
                      <a:pt x="102652" y="2309"/>
                      <a:pt x="102213" y="2309"/>
                    </a:cubicBezTo>
                    <a:cubicBezTo>
                      <a:pt x="101711" y="2309"/>
                      <a:pt x="101229" y="2330"/>
                      <a:pt x="100748" y="2330"/>
                    </a:cubicBezTo>
                    <a:cubicBezTo>
                      <a:pt x="100267" y="2330"/>
                      <a:pt x="99828" y="2351"/>
                      <a:pt x="99388" y="2351"/>
                    </a:cubicBezTo>
                    <a:cubicBezTo>
                      <a:pt x="99131" y="2351"/>
                      <a:pt x="98863" y="2327"/>
                      <a:pt x="98601" y="2327"/>
                    </a:cubicBezTo>
                    <a:cubicBezTo>
                      <a:pt x="98373" y="2327"/>
                      <a:pt x="98149" y="2345"/>
                      <a:pt x="97944" y="2414"/>
                    </a:cubicBezTo>
                    <a:lnTo>
                      <a:pt x="97505" y="2539"/>
                    </a:lnTo>
                    <a:cubicBezTo>
                      <a:pt x="97347" y="2508"/>
                      <a:pt x="97106" y="2497"/>
                      <a:pt x="96853" y="2497"/>
                    </a:cubicBezTo>
                    <a:cubicBezTo>
                      <a:pt x="96436" y="2497"/>
                      <a:pt x="95987" y="2526"/>
                      <a:pt x="95831" y="2539"/>
                    </a:cubicBezTo>
                    <a:cubicBezTo>
                      <a:pt x="95559" y="2560"/>
                      <a:pt x="94387" y="2623"/>
                      <a:pt x="93153" y="2644"/>
                    </a:cubicBezTo>
                    <a:lnTo>
                      <a:pt x="92065" y="2665"/>
                    </a:lnTo>
                    <a:cubicBezTo>
                      <a:pt x="90956" y="2686"/>
                      <a:pt x="89847" y="2728"/>
                      <a:pt x="88738" y="2749"/>
                    </a:cubicBezTo>
                    <a:cubicBezTo>
                      <a:pt x="87587" y="2770"/>
                      <a:pt x="86457" y="2790"/>
                      <a:pt x="85307" y="2832"/>
                    </a:cubicBezTo>
                    <a:cubicBezTo>
                      <a:pt x="84506" y="2848"/>
                      <a:pt x="83683" y="2897"/>
                      <a:pt x="82870" y="2897"/>
                    </a:cubicBezTo>
                    <a:cubicBezTo>
                      <a:pt x="82578" y="2897"/>
                      <a:pt x="82288" y="2891"/>
                      <a:pt x="82001" y="2874"/>
                    </a:cubicBezTo>
                    <a:lnTo>
                      <a:pt x="80892" y="2832"/>
                    </a:lnTo>
                    <a:cubicBezTo>
                      <a:pt x="79720" y="3000"/>
                      <a:pt x="76895" y="3188"/>
                      <a:pt x="74615" y="3251"/>
                    </a:cubicBezTo>
                    <a:cubicBezTo>
                      <a:pt x="74615" y="3251"/>
                      <a:pt x="64488" y="3460"/>
                      <a:pt x="57373" y="3606"/>
                    </a:cubicBezTo>
                    <a:cubicBezTo>
                      <a:pt x="56704" y="3627"/>
                      <a:pt x="55993" y="3627"/>
                      <a:pt x="55323" y="3669"/>
                    </a:cubicBezTo>
                    <a:lnTo>
                      <a:pt x="55093" y="3669"/>
                    </a:lnTo>
                    <a:cubicBezTo>
                      <a:pt x="55030" y="3707"/>
                      <a:pt x="54704" y="3714"/>
                      <a:pt x="54416" y="3714"/>
                    </a:cubicBezTo>
                    <a:cubicBezTo>
                      <a:pt x="54225" y="3714"/>
                      <a:pt x="54051" y="3711"/>
                      <a:pt x="53984" y="3711"/>
                    </a:cubicBezTo>
                    <a:cubicBezTo>
                      <a:pt x="53937" y="3706"/>
                      <a:pt x="53773" y="3703"/>
                      <a:pt x="53519" y="3703"/>
                    </a:cubicBezTo>
                    <a:cubicBezTo>
                      <a:pt x="52757" y="3703"/>
                      <a:pt x="51180" y="3727"/>
                      <a:pt x="49485" y="3774"/>
                    </a:cubicBezTo>
                    <a:cubicBezTo>
                      <a:pt x="49485" y="3774"/>
                      <a:pt x="43438" y="3878"/>
                      <a:pt x="38354" y="4004"/>
                    </a:cubicBezTo>
                    <a:cubicBezTo>
                      <a:pt x="38319" y="4006"/>
                      <a:pt x="38284" y="4006"/>
                      <a:pt x="38248" y="4006"/>
                    </a:cubicBezTo>
                    <a:cubicBezTo>
                      <a:pt x="38068" y="4006"/>
                      <a:pt x="37883" y="3990"/>
                      <a:pt x="37700" y="3990"/>
                    </a:cubicBezTo>
                    <a:cubicBezTo>
                      <a:pt x="37425" y="3990"/>
                      <a:pt x="37155" y="4027"/>
                      <a:pt x="36910" y="4213"/>
                    </a:cubicBezTo>
                    <a:lnTo>
                      <a:pt x="36847" y="4255"/>
                    </a:lnTo>
                    <a:cubicBezTo>
                      <a:pt x="36734" y="4236"/>
                      <a:pt x="36108" y="3995"/>
                      <a:pt x="35788" y="3995"/>
                    </a:cubicBezTo>
                    <a:cubicBezTo>
                      <a:pt x="35754" y="3995"/>
                      <a:pt x="35723" y="3998"/>
                      <a:pt x="35697" y="4004"/>
                    </a:cubicBezTo>
                    <a:cubicBezTo>
                      <a:pt x="35446" y="4046"/>
                      <a:pt x="33353" y="4130"/>
                      <a:pt x="31072" y="4192"/>
                    </a:cubicBezTo>
                    <a:lnTo>
                      <a:pt x="17054" y="4464"/>
                    </a:lnTo>
                    <a:cubicBezTo>
                      <a:pt x="14773" y="4527"/>
                      <a:pt x="12597" y="4569"/>
                      <a:pt x="12220" y="4611"/>
                    </a:cubicBezTo>
                    <a:lnTo>
                      <a:pt x="11823" y="4443"/>
                    </a:lnTo>
                    <a:cubicBezTo>
                      <a:pt x="11714" y="4407"/>
                      <a:pt x="11597" y="4394"/>
                      <a:pt x="11474" y="4394"/>
                    </a:cubicBezTo>
                    <a:cubicBezTo>
                      <a:pt x="11170" y="4394"/>
                      <a:pt x="10832" y="4476"/>
                      <a:pt x="10505" y="4506"/>
                    </a:cubicBezTo>
                    <a:lnTo>
                      <a:pt x="10463" y="4506"/>
                    </a:lnTo>
                    <a:cubicBezTo>
                      <a:pt x="10443" y="4519"/>
                      <a:pt x="10426" y="4524"/>
                      <a:pt x="10412" y="4524"/>
                    </a:cubicBezTo>
                    <a:cubicBezTo>
                      <a:pt x="10310" y="4524"/>
                      <a:pt x="10363" y="4222"/>
                      <a:pt x="10400" y="4130"/>
                    </a:cubicBezTo>
                    <a:cubicBezTo>
                      <a:pt x="10437" y="4017"/>
                      <a:pt x="10138" y="3938"/>
                      <a:pt x="9699" y="3938"/>
                    </a:cubicBezTo>
                    <a:cubicBezTo>
                      <a:pt x="9648" y="3938"/>
                      <a:pt x="9596" y="3939"/>
                      <a:pt x="9542" y="3941"/>
                    </a:cubicBezTo>
                    <a:lnTo>
                      <a:pt x="9124" y="4255"/>
                    </a:lnTo>
                    <a:cubicBezTo>
                      <a:pt x="8517" y="4715"/>
                      <a:pt x="7743" y="4966"/>
                      <a:pt x="7010" y="5029"/>
                    </a:cubicBezTo>
                    <a:lnTo>
                      <a:pt x="5546" y="5134"/>
                    </a:lnTo>
                    <a:cubicBezTo>
                      <a:pt x="3955" y="5259"/>
                      <a:pt x="2449" y="5364"/>
                      <a:pt x="2219" y="5364"/>
                    </a:cubicBezTo>
                    <a:lnTo>
                      <a:pt x="2010" y="5343"/>
                    </a:lnTo>
                    <a:lnTo>
                      <a:pt x="1591" y="5301"/>
                    </a:lnTo>
                    <a:cubicBezTo>
                      <a:pt x="1194" y="5511"/>
                      <a:pt x="1089" y="5908"/>
                      <a:pt x="1173" y="5992"/>
                    </a:cubicBezTo>
                    <a:cubicBezTo>
                      <a:pt x="1188" y="6007"/>
                      <a:pt x="1251" y="6013"/>
                      <a:pt x="1345" y="6013"/>
                    </a:cubicBezTo>
                    <a:cubicBezTo>
                      <a:pt x="1707" y="6013"/>
                      <a:pt x="2540" y="5923"/>
                      <a:pt x="3006" y="5923"/>
                    </a:cubicBezTo>
                    <a:cubicBezTo>
                      <a:pt x="3073" y="5923"/>
                      <a:pt x="3132" y="5925"/>
                      <a:pt x="3181" y="5929"/>
                    </a:cubicBezTo>
                    <a:cubicBezTo>
                      <a:pt x="3683" y="5971"/>
                      <a:pt x="3579" y="6034"/>
                      <a:pt x="3370" y="6075"/>
                    </a:cubicBezTo>
                    <a:cubicBezTo>
                      <a:pt x="3160" y="6096"/>
                      <a:pt x="3056" y="6306"/>
                      <a:pt x="3077" y="6347"/>
                    </a:cubicBezTo>
                    <a:cubicBezTo>
                      <a:pt x="3091" y="6369"/>
                      <a:pt x="3133" y="6381"/>
                      <a:pt x="3197" y="6381"/>
                    </a:cubicBezTo>
                    <a:cubicBezTo>
                      <a:pt x="3319" y="6381"/>
                      <a:pt x="3521" y="6339"/>
                      <a:pt x="3767" y="6243"/>
                    </a:cubicBezTo>
                    <a:lnTo>
                      <a:pt x="4416" y="6243"/>
                    </a:lnTo>
                    <a:cubicBezTo>
                      <a:pt x="4515" y="6253"/>
                      <a:pt x="4621" y="6257"/>
                      <a:pt x="4725" y="6257"/>
                    </a:cubicBezTo>
                    <a:cubicBezTo>
                      <a:pt x="5037" y="6257"/>
                      <a:pt x="5331" y="6222"/>
                      <a:pt x="5378" y="6222"/>
                    </a:cubicBezTo>
                    <a:cubicBezTo>
                      <a:pt x="5462" y="6222"/>
                      <a:pt x="5546" y="6285"/>
                      <a:pt x="5546" y="6306"/>
                    </a:cubicBezTo>
                    <a:cubicBezTo>
                      <a:pt x="5546" y="6327"/>
                      <a:pt x="5357" y="6389"/>
                      <a:pt x="5274" y="6410"/>
                    </a:cubicBezTo>
                    <a:cubicBezTo>
                      <a:pt x="5232" y="6410"/>
                      <a:pt x="5148" y="6347"/>
                      <a:pt x="5148" y="6347"/>
                    </a:cubicBezTo>
                    <a:cubicBezTo>
                      <a:pt x="5148" y="6347"/>
                      <a:pt x="4821" y="6724"/>
                      <a:pt x="4615" y="6724"/>
                    </a:cubicBezTo>
                    <a:cubicBezTo>
                      <a:pt x="4588" y="6724"/>
                      <a:pt x="4563" y="6718"/>
                      <a:pt x="4541" y="6703"/>
                    </a:cubicBezTo>
                    <a:cubicBezTo>
                      <a:pt x="4490" y="6645"/>
                      <a:pt x="4396" y="6627"/>
                      <a:pt x="4287" y="6627"/>
                    </a:cubicBezTo>
                    <a:cubicBezTo>
                      <a:pt x="4120" y="6627"/>
                      <a:pt x="3918" y="6668"/>
                      <a:pt x="3783" y="6668"/>
                    </a:cubicBezTo>
                    <a:cubicBezTo>
                      <a:pt x="3753" y="6668"/>
                      <a:pt x="3727" y="6666"/>
                      <a:pt x="3704" y="6661"/>
                    </a:cubicBezTo>
                    <a:cubicBezTo>
                      <a:pt x="3537" y="6661"/>
                      <a:pt x="1759" y="6766"/>
                      <a:pt x="1131" y="6850"/>
                    </a:cubicBezTo>
                    <a:cubicBezTo>
                      <a:pt x="503" y="6912"/>
                      <a:pt x="1" y="7080"/>
                      <a:pt x="1" y="7143"/>
                    </a:cubicBezTo>
                    <a:cubicBezTo>
                      <a:pt x="1" y="7144"/>
                      <a:pt x="3" y="7144"/>
                      <a:pt x="7" y="7144"/>
                    </a:cubicBezTo>
                    <a:cubicBezTo>
                      <a:pt x="76" y="7144"/>
                      <a:pt x="778" y="6974"/>
                      <a:pt x="1121" y="6974"/>
                    </a:cubicBezTo>
                    <a:cubicBezTo>
                      <a:pt x="1140" y="6974"/>
                      <a:pt x="1157" y="6974"/>
                      <a:pt x="1173" y="6975"/>
                    </a:cubicBezTo>
                    <a:cubicBezTo>
                      <a:pt x="1264" y="6992"/>
                      <a:pt x="1414" y="6999"/>
                      <a:pt x="1592" y="6999"/>
                    </a:cubicBezTo>
                    <a:cubicBezTo>
                      <a:pt x="2065" y="6999"/>
                      <a:pt x="2729" y="6954"/>
                      <a:pt x="2972" y="6954"/>
                    </a:cubicBezTo>
                    <a:cubicBezTo>
                      <a:pt x="3011" y="6952"/>
                      <a:pt x="3045" y="6951"/>
                      <a:pt x="3073" y="6951"/>
                    </a:cubicBezTo>
                    <a:cubicBezTo>
                      <a:pt x="3304" y="6951"/>
                      <a:pt x="3207" y="7019"/>
                      <a:pt x="3077" y="7038"/>
                    </a:cubicBezTo>
                    <a:cubicBezTo>
                      <a:pt x="2972" y="7059"/>
                      <a:pt x="3014" y="7226"/>
                      <a:pt x="3035" y="7247"/>
                    </a:cubicBezTo>
                    <a:cubicBezTo>
                      <a:pt x="3056" y="7268"/>
                      <a:pt x="2344" y="7456"/>
                      <a:pt x="2198" y="7561"/>
                    </a:cubicBezTo>
                    <a:cubicBezTo>
                      <a:pt x="2031" y="7666"/>
                      <a:pt x="2198" y="7770"/>
                      <a:pt x="2323" y="7791"/>
                    </a:cubicBezTo>
                    <a:cubicBezTo>
                      <a:pt x="2449" y="7812"/>
                      <a:pt x="2219" y="7959"/>
                      <a:pt x="1821" y="8084"/>
                    </a:cubicBezTo>
                    <a:lnTo>
                      <a:pt x="1507" y="8210"/>
                    </a:lnTo>
                    <a:lnTo>
                      <a:pt x="1466" y="8231"/>
                    </a:lnTo>
                    <a:cubicBezTo>
                      <a:pt x="1466" y="8398"/>
                      <a:pt x="1863" y="8524"/>
                      <a:pt x="1989" y="8524"/>
                    </a:cubicBezTo>
                    <a:cubicBezTo>
                      <a:pt x="2114" y="8524"/>
                      <a:pt x="2323" y="8733"/>
                      <a:pt x="2344" y="8796"/>
                    </a:cubicBezTo>
                    <a:cubicBezTo>
                      <a:pt x="2375" y="8826"/>
                      <a:pt x="2585" y="8846"/>
                      <a:pt x="2753" y="8846"/>
                    </a:cubicBezTo>
                    <a:cubicBezTo>
                      <a:pt x="2814" y="8846"/>
                      <a:pt x="2870" y="8843"/>
                      <a:pt x="2909" y="8837"/>
                    </a:cubicBezTo>
                    <a:cubicBezTo>
                      <a:pt x="3035" y="8837"/>
                      <a:pt x="3432" y="8712"/>
                      <a:pt x="3537" y="8712"/>
                    </a:cubicBezTo>
                    <a:cubicBezTo>
                      <a:pt x="3642" y="8712"/>
                      <a:pt x="3746" y="8754"/>
                      <a:pt x="3746" y="8796"/>
                    </a:cubicBezTo>
                    <a:cubicBezTo>
                      <a:pt x="3746" y="8816"/>
                      <a:pt x="3453" y="8858"/>
                      <a:pt x="3349" y="8900"/>
                    </a:cubicBezTo>
                    <a:cubicBezTo>
                      <a:pt x="3244" y="8900"/>
                      <a:pt x="3139" y="8837"/>
                      <a:pt x="3139" y="8837"/>
                    </a:cubicBezTo>
                    <a:cubicBezTo>
                      <a:pt x="3139" y="8837"/>
                      <a:pt x="3139" y="8921"/>
                      <a:pt x="3119" y="9047"/>
                    </a:cubicBezTo>
                    <a:lnTo>
                      <a:pt x="3077" y="9047"/>
                    </a:lnTo>
                    <a:cubicBezTo>
                      <a:pt x="2595" y="9130"/>
                      <a:pt x="2072" y="9214"/>
                      <a:pt x="1549" y="9319"/>
                    </a:cubicBezTo>
                    <a:lnTo>
                      <a:pt x="1382" y="9340"/>
                    </a:lnTo>
                    <a:cubicBezTo>
                      <a:pt x="1235" y="9465"/>
                      <a:pt x="1277" y="9591"/>
                      <a:pt x="1507" y="9632"/>
                    </a:cubicBezTo>
                    <a:lnTo>
                      <a:pt x="1696" y="9570"/>
                    </a:lnTo>
                    <a:cubicBezTo>
                      <a:pt x="1839" y="9552"/>
                      <a:pt x="1983" y="9457"/>
                      <a:pt x="2087" y="9457"/>
                    </a:cubicBezTo>
                    <a:cubicBezTo>
                      <a:pt x="2104" y="9457"/>
                      <a:pt x="2120" y="9459"/>
                      <a:pt x="2135" y="9465"/>
                    </a:cubicBezTo>
                    <a:lnTo>
                      <a:pt x="2847" y="9842"/>
                    </a:lnTo>
                    <a:cubicBezTo>
                      <a:pt x="3515" y="9567"/>
                      <a:pt x="4921" y="9273"/>
                      <a:pt x="5367" y="9273"/>
                    </a:cubicBezTo>
                    <a:cubicBezTo>
                      <a:pt x="5396" y="9273"/>
                      <a:pt x="5421" y="9274"/>
                      <a:pt x="5441" y="9277"/>
                    </a:cubicBezTo>
                    <a:cubicBezTo>
                      <a:pt x="5776" y="9340"/>
                      <a:pt x="5378" y="9381"/>
                      <a:pt x="5127" y="9381"/>
                    </a:cubicBezTo>
                    <a:cubicBezTo>
                      <a:pt x="4855" y="9381"/>
                      <a:pt x="4709" y="9465"/>
                      <a:pt x="4730" y="9486"/>
                    </a:cubicBezTo>
                    <a:cubicBezTo>
                      <a:pt x="4751" y="9528"/>
                      <a:pt x="4541" y="9632"/>
                      <a:pt x="4437" y="9653"/>
                    </a:cubicBezTo>
                    <a:cubicBezTo>
                      <a:pt x="4332" y="9695"/>
                      <a:pt x="4813" y="9779"/>
                      <a:pt x="4960" y="9800"/>
                    </a:cubicBezTo>
                    <a:cubicBezTo>
                      <a:pt x="5127" y="9800"/>
                      <a:pt x="4813" y="9967"/>
                      <a:pt x="4290" y="10156"/>
                    </a:cubicBezTo>
                    <a:lnTo>
                      <a:pt x="3495" y="10156"/>
                    </a:lnTo>
                    <a:cubicBezTo>
                      <a:pt x="3077" y="10176"/>
                      <a:pt x="2428" y="10386"/>
                      <a:pt x="2303" y="10428"/>
                    </a:cubicBezTo>
                    <a:cubicBezTo>
                      <a:pt x="2284" y="10437"/>
                      <a:pt x="2257" y="10441"/>
                      <a:pt x="2224" y="10441"/>
                    </a:cubicBezTo>
                    <a:cubicBezTo>
                      <a:pt x="2064" y="10441"/>
                      <a:pt x="1761" y="10352"/>
                      <a:pt x="1581" y="10352"/>
                    </a:cubicBezTo>
                    <a:cubicBezTo>
                      <a:pt x="1543" y="10352"/>
                      <a:pt x="1511" y="10356"/>
                      <a:pt x="1487" y="10365"/>
                    </a:cubicBezTo>
                    <a:cubicBezTo>
                      <a:pt x="1340" y="10407"/>
                      <a:pt x="1194" y="10700"/>
                      <a:pt x="1194" y="10783"/>
                    </a:cubicBezTo>
                    <a:cubicBezTo>
                      <a:pt x="1194" y="10818"/>
                      <a:pt x="1844" y="11016"/>
                      <a:pt x="2250" y="11016"/>
                    </a:cubicBezTo>
                    <a:cubicBezTo>
                      <a:pt x="2327" y="11016"/>
                      <a:pt x="2396" y="11009"/>
                      <a:pt x="2449" y="10993"/>
                    </a:cubicBezTo>
                    <a:cubicBezTo>
                      <a:pt x="2606" y="10946"/>
                      <a:pt x="2722" y="10929"/>
                      <a:pt x="2799" y="10929"/>
                    </a:cubicBezTo>
                    <a:cubicBezTo>
                      <a:pt x="2897" y="10929"/>
                      <a:pt x="2933" y="10957"/>
                      <a:pt x="2909" y="10993"/>
                    </a:cubicBezTo>
                    <a:cubicBezTo>
                      <a:pt x="2847" y="11034"/>
                      <a:pt x="3349" y="11118"/>
                      <a:pt x="3537" y="11118"/>
                    </a:cubicBezTo>
                    <a:cubicBezTo>
                      <a:pt x="3704" y="11139"/>
                      <a:pt x="3851" y="11202"/>
                      <a:pt x="3851" y="11223"/>
                    </a:cubicBezTo>
                    <a:cubicBezTo>
                      <a:pt x="3851" y="11223"/>
                      <a:pt x="3119" y="11265"/>
                      <a:pt x="2826" y="11265"/>
                    </a:cubicBezTo>
                    <a:cubicBezTo>
                      <a:pt x="2533" y="11265"/>
                      <a:pt x="2386" y="11348"/>
                      <a:pt x="2407" y="11369"/>
                    </a:cubicBezTo>
                    <a:cubicBezTo>
                      <a:pt x="2428" y="11411"/>
                      <a:pt x="2219" y="11474"/>
                      <a:pt x="2135" y="11516"/>
                    </a:cubicBezTo>
                    <a:cubicBezTo>
                      <a:pt x="2072" y="11537"/>
                      <a:pt x="2386" y="11537"/>
                      <a:pt x="2847" y="11537"/>
                    </a:cubicBezTo>
                    <a:lnTo>
                      <a:pt x="3223" y="11453"/>
                    </a:lnTo>
                    <a:lnTo>
                      <a:pt x="3286" y="11432"/>
                    </a:lnTo>
                    <a:cubicBezTo>
                      <a:pt x="3391" y="11453"/>
                      <a:pt x="3349" y="11683"/>
                      <a:pt x="3286" y="11746"/>
                    </a:cubicBezTo>
                    <a:cubicBezTo>
                      <a:pt x="3244" y="11788"/>
                      <a:pt x="3579" y="12039"/>
                      <a:pt x="3704" y="12081"/>
                    </a:cubicBezTo>
                    <a:cubicBezTo>
                      <a:pt x="3725" y="12089"/>
                      <a:pt x="3749" y="12093"/>
                      <a:pt x="3776" y="12093"/>
                    </a:cubicBezTo>
                    <a:cubicBezTo>
                      <a:pt x="3945" y="12093"/>
                      <a:pt x="4221" y="11943"/>
                      <a:pt x="4311" y="11871"/>
                    </a:cubicBezTo>
                    <a:cubicBezTo>
                      <a:pt x="4354" y="11829"/>
                      <a:pt x="4529" y="11814"/>
                      <a:pt x="4746" y="11814"/>
                    </a:cubicBezTo>
                    <a:cubicBezTo>
                      <a:pt x="5065" y="11814"/>
                      <a:pt x="5472" y="11846"/>
                      <a:pt x="5671" y="11871"/>
                    </a:cubicBezTo>
                    <a:cubicBezTo>
                      <a:pt x="6006" y="11934"/>
                      <a:pt x="5378" y="12248"/>
                      <a:pt x="5064" y="12269"/>
                    </a:cubicBezTo>
                    <a:cubicBezTo>
                      <a:pt x="4751" y="12311"/>
                      <a:pt x="4437" y="12499"/>
                      <a:pt x="4395" y="12583"/>
                    </a:cubicBezTo>
                    <a:cubicBezTo>
                      <a:pt x="4340" y="12655"/>
                      <a:pt x="4475" y="12712"/>
                      <a:pt x="4566" y="12712"/>
                    </a:cubicBezTo>
                    <a:cubicBezTo>
                      <a:pt x="4580" y="12712"/>
                      <a:pt x="4593" y="12711"/>
                      <a:pt x="4604" y="12708"/>
                    </a:cubicBezTo>
                    <a:cubicBezTo>
                      <a:pt x="4688" y="12687"/>
                      <a:pt x="4792" y="12604"/>
                      <a:pt x="4813" y="12583"/>
                    </a:cubicBezTo>
                    <a:cubicBezTo>
                      <a:pt x="4813" y="12556"/>
                      <a:pt x="4829" y="12548"/>
                      <a:pt x="4846" y="12548"/>
                    </a:cubicBezTo>
                    <a:cubicBezTo>
                      <a:pt x="4870" y="12548"/>
                      <a:pt x="4897" y="12562"/>
                      <a:pt x="4897" y="12562"/>
                    </a:cubicBezTo>
                    <a:cubicBezTo>
                      <a:pt x="4918" y="12562"/>
                      <a:pt x="4834" y="12625"/>
                      <a:pt x="4813" y="12666"/>
                    </a:cubicBezTo>
                    <a:cubicBezTo>
                      <a:pt x="4792" y="12687"/>
                      <a:pt x="4730" y="12687"/>
                      <a:pt x="4730" y="12687"/>
                    </a:cubicBezTo>
                    <a:cubicBezTo>
                      <a:pt x="4710" y="12687"/>
                      <a:pt x="4805" y="12898"/>
                      <a:pt x="4904" y="12898"/>
                    </a:cubicBezTo>
                    <a:cubicBezTo>
                      <a:pt x="4909" y="12898"/>
                      <a:pt x="4913" y="12897"/>
                      <a:pt x="4918" y="12897"/>
                    </a:cubicBezTo>
                    <a:cubicBezTo>
                      <a:pt x="5023" y="12876"/>
                      <a:pt x="5692" y="12834"/>
                      <a:pt x="5943" y="12834"/>
                    </a:cubicBezTo>
                    <a:cubicBezTo>
                      <a:pt x="6173" y="12834"/>
                      <a:pt x="6613" y="12917"/>
                      <a:pt x="6948" y="13022"/>
                    </a:cubicBezTo>
                    <a:lnTo>
                      <a:pt x="7345" y="12876"/>
                    </a:lnTo>
                    <a:cubicBezTo>
                      <a:pt x="7501" y="12807"/>
                      <a:pt x="7689" y="12789"/>
                      <a:pt x="7888" y="12789"/>
                    </a:cubicBezTo>
                    <a:cubicBezTo>
                      <a:pt x="8115" y="12789"/>
                      <a:pt x="8356" y="12813"/>
                      <a:pt x="8580" y="12813"/>
                    </a:cubicBezTo>
                    <a:lnTo>
                      <a:pt x="8684" y="12813"/>
                    </a:lnTo>
                    <a:cubicBezTo>
                      <a:pt x="8869" y="12874"/>
                      <a:pt x="8388" y="13420"/>
                      <a:pt x="8094" y="13420"/>
                    </a:cubicBezTo>
                    <a:cubicBezTo>
                      <a:pt x="8088" y="13420"/>
                      <a:pt x="8083" y="13420"/>
                      <a:pt x="8077" y="13420"/>
                    </a:cubicBezTo>
                    <a:cubicBezTo>
                      <a:pt x="7785" y="13420"/>
                      <a:pt x="7429" y="13524"/>
                      <a:pt x="7366" y="13566"/>
                    </a:cubicBezTo>
                    <a:cubicBezTo>
                      <a:pt x="7324" y="13608"/>
                      <a:pt x="7303" y="13964"/>
                      <a:pt x="7303" y="14089"/>
                    </a:cubicBezTo>
                    <a:cubicBezTo>
                      <a:pt x="7303" y="14194"/>
                      <a:pt x="7785" y="14361"/>
                      <a:pt x="8370" y="14403"/>
                    </a:cubicBezTo>
                    <a:lnTo>
                      <a:pt x="8768" y="14257"/>
                    </a:lnTo>
                    <a:lnTo>
                      <a:pt x="9207" y="14068"/>
                    </a:lnTo>
                    <a:cubicBezTo>
                      <a:pt x="9647" y="14068"/>
                      <a:pt x="10128" y="14089"/>
                      <a:pt x="10149" y="14131"/>
                    </a:cubicBezTo>
                    <a:cubicBezTo>
                      <a:pt x="10170" y="14152"/>
                      <a:pt x="9856" y="14257"/>
                      <a:pt x="9751" y="14278"/>
                    </a:cubicBezTo>
                    <a:cubicBezTo>
                      <a:pt x="9647" y="14298"/>
                      <a:pt x="9919" y="14445"/>
                      <a:pt x="10044" y="14445"/>
                    </a:cubicBezTo>
                    <a:cubicBezTo>
                      <a:pt x="10156" y="14445"/>
                      <a:pt x="10648" y="14577"/>
                      <a:pt x="10888" y="14577"/>
                    </a:cubicBezTo>
                    <a:cubicBezTo>
                      <a:pt x="10918" y="14577"/>
                      <a:pt x="10944" y="14575"/>
                      <a:pt x="10965" y="14570"/>
                    </a:cubicBezTo>
                    <a:cubicBezTo>
                      <a:pt x="11132" y="14487"/>
                      <a:pt x="12283" y="14257"/>
                      <a:pt x="12681" y="14236"/>
                    </a:cubicBezTo>
                    <a:cubicBezTo>
                      <a:pt x="12709" y="14233"/>
                      <a:pt x="12738" y="14231"/>
                      <a:pt x="12770" y="14231"/>
                    </a:cubicBezTo>
                    <a:cubicBezTo>
                      <a:pt x="13181" y="14231"/>
                      <a:pt x="13840" y="14473"/>
                      <a:pt x="13957" y="14570"/>
                    </a:cubicBezTo>
                    <a:cubicBezTo>
                      <a:pt x="14103" y="14696"/>
                      <a:pt x="13078" y="15345"/>
                      <a:pt x="12639" y="15449"/>
                    </a:cubicBezTo>
                    <a:cubicBezTo>
                      <a:pt x="12419" y="15499"/>
                      <a:pt x="12342" y="15525"/>
                      <a:pt x="12395" y="15525"/>
                    </a:cubicBezTo>
                    <a:cubicBezTo>
                      <a:pt x="12453" y="15525"/>
                      <a:pt x="12665" y="15494"/>
                      <a:pt x="13015" y="15428"/>
                    </a:cubicBezTo>
                    <a:lnTo>
                      <a:pt x="13580" y="15386"/>
                    </a:lnTo>
                    <a:lnTo>
                      <a:pt x="14166" y="15324"/>
                    </a:lnTo>
                    <a:cubicBezTo>
                      <a:pt x="14302" y="15304"/>
                      <a:pt x="14412" y="15295"/>
                      <a:pt x="14500" y="15295"/>
                    </a:cubicBezTo>
                    <a:cubicBezTo>
                      <a:pt x="14871" y="15295"/>
                      <a:pt x="14842" y="15448"/>
                      <a:pt x="14689" y="15533"/>
                    </a:cubicBezTo>
                    <a:cubicBezTo>
                      <a:pt x="14522" y="15638"/>
                      <a:pt x="14375" y="15763"/>
                      <a:pt x="14375" y="15805"/>
                    </a:cubicBezTo>
                    <a:cubicBezTo>
                      <a:pt x="14375" y="15807"/>
                      <a:pt x="14382" y="15808"/>
                      <a:pt x="14394" y="15808"/>
                    </a:cubicBezTo>
                    <a:cubicBezTo>
                      <a:pt x="14516" y="15808"/>
                      <a:pt x="15217" y="15716"/>
                      <a:pt x="15484" y="15658"/>
                    </a:cubicBezTo>
                    <a:cubicBezTo>
                      <a:pt x="15798" y="15596"/>
                      <a:pt x="16217" y="15449"/>
                      <a:pt x="16300" y="15449"/>
                    </a:cubicBezTo>
                    <a:cubicBezTo>
                      <a:pt x="16363" y="15449"/>
                      <a:pt x="16447" y="15512"/>
                      <a:pt x="16447" y="15533"/>
                    </a:cubicBezTo>
                    <a:cubicBezTo>
                      <a:pt x="16447" y="15554"/>
                      <a:pt x="16259" y="15617"/>
                      <a:pt x="16196" y="15638"/>
                    </a:cubicBezTo>
                    <a:cubicBezTo>
                      <a:pt x="16133" y="15638"/>
                      <a:pt x="16049" y="15596"/>
                      <a:pt x="16049" y="15596"/>
                    </a:cubicBezTo>
                    <a:lnTo>
                      <a:pt x="16049" y="15596"/>
                    </a:lnTo>
                    <a:cubicBezTo>
                      <a:pt x="16049" y="15596"/>
                      <a:pt x="16091" y="15658"/>
                      <a:pt x="16112" y="15805"/>
                    </a:cubicBezTo>
                    <a:lnTo>
                      <a:pt x="16133" y="15805"/>
                    </a:lnTo>
                    <a:cubicBezTo>
                      <a:pt x="16677" y="15763"/>
                      <a:pt x="17242" y="15847"/>
                      <a:pt x="17807" y="15658"/>
                    </a:cubicBezTo>
                    <a:lnTo>
                      <a:pt x="18330" y="15512"/>
                    </a:lnTo>
                    <a:cubicBezTo>
                      <a:pt x="19020" y="15449"/>
                      <a:pt x="20443" y="15428"/>
                      <a:pt x="20799" y="15407"/>
                    </a:cubicBezTo>
                    <a:cubicBezTo>
                      <a:pt x="21036" y="15407"/>
                      <a:pt x="21283" y="15398"/>
                      <a:pt x="21427" y="15398"/>
                    </a:cubicBezTo>
                    <a:cubicBezTo>
                      <a:pt x="21499" y="15398"/>
                      <a:pt x="21545" y="15400"/>
                      <a:pt x="21552" y="15407"/>
                    </a:cubicBezTo>
                    <a:cubicBezTo>
                      <a:pt x="21594" y="15428"/>
                      <a:pt x="21678" y="15596"/>
                      <a:pt x="21699" y="15638"/>
                    </a:cubicBezTo>
                    <a:cubicBezTo>
                      <a:pt x="21741" y="15700"/>
                      <a:pt x="21866" y="15742"/>
                      <a:pt x="21992" y="15763"/>
                    </a:cubicBezTo>
                    <a:lnTo>
                      <a:pt x="22075" y="15742"/>
                    </a:lnTo>
                    <a:lnTo>
                      <a:pt x="22808" y="15428"/>
                    </a:lnTo>
                    <a:cubicBezTo>
                      <a:pt x="23686" y="15386"/>
                      <a:pt x="25339" y="15324"/>
                      <a:pt x="25716" y="15303"/>
                    </a:cubicBezTo>
                    <a:cubicBezTo>
                      <a:pt x="26072" y="15282"/>
                      <a:pt x="26762" y="15219"/>
                      <a:pt x="26888" y="15177"/>
                    </a:cubicBezTo>
                    <a:cubicBezTo>
                      <a:pt x="26946" y="15152"/>
                      <a:pt x="27007" y="15141"/>
                      <a:pt x="27064" y="15141"/>
                    </a:cubicBezTo>
                    <a:cubicBezTo>
                      <a:pt x="27153" y="15141"/>
                      <a:pt x="27235" y="15168"/>
                      <a:pt x="27285" y="15219"/>
                    </a:cubicBezTo>
                    <a:lnTo>
                      <a:pt x="27348" y="15219"/>
                    </a:lnTo>
                    <a:cubicBezTo>
                      <a:pt x="27829" y="15303"/>
                      <a:pt x="28352" y="15177"/>
                      <a:pt x="28813" y="15407"/>
                    </a:cubicBezTo>
                    <a:cubicBezTo>
                      <a:pt x="28865" y="15428"/>
                      <a:pt x="28954" y="15439"/>
                      <a:pt x="29035" y="15439"/>
                    </a:cubicBezTo>
                    <a:cubicBezTo>
                      <a:pt x="29116" y="15439"/>
                      <a:pt x="29189" y="15428"/>
                      <a:pt x="29210" y="15407"/>
                    </a:cubicBezTo>
                    <a:lnTo>
                      <a:pt x="29482" y="15094"/>
                    </a:lnTo>
                    <a:cubicBezTo>
                      <a:pt x="29734" y="15123"/>
                      <a:pt x="30529" y="15153"/>
                      <a:pt x="31455" y="15153"/>
                    </a:cubicBezTo>
                    <a:cubicBezTo>
                      <a:pt x="31838" y="15153"/>
                      <a:pt x="32243" y="15148"/>
                      <a:pt x="32642" y="15135"/>
                    </a:cubicBezTo>
                    <a:lnTo>
                      <a:pt x="33897" y="15114"/>
                    </a:lnTo>
                    <a:lnTo>
                      <a:pt x="34504" y="15094"/>
                    </a:lnTo>
                    <a:cubicBezTo>
                      <a:pt x="35174" y="15073"/>
                      <a:pt x="35718" y="15010"/>
                      <a:pt x="35718" y="14989"/>
                    </a:cubicBezTo>
                    <a:cubicBezTo>
                      <a:pt x="35718" y="14968"/>
                      <a:pt x="35446" y="14884"/>
                      <a:pt x="35341" y="14863"/>
                    </a:cubicBezTo>
                    <a:cubicBezTo>
                      <a:pt x="35236" y="14822"/>
                      <a:pt x="36115" y="14717"/>
                      <a:pt x="37287" y="14612"/>
                    </a:cubicBezTo>
                    <a:lnTo>
                      <a:pt x="38375" y="14612"/>
                    </a:lnTo>
                    <a:cubicBezTo>
                      <a:pt x="38779" y="14612"/>
                      <a:pt x="39183" y="14561"/>
                      <a:pt x="39587" y="14561"/>
                    </a:cubicBezTo>
                    <a:cubicBezTo>
                      <a:pt x="39915" y="14561"/>
                      <a:pt x="40244" y="14595"/>
                      <a:pt x="40572" y="14717"/>
                    </a:cubicBezTo>
                    <a:cubicBezTo>
                      <a:pt x="40687" y="14759"/>
                      <a:pt x="40844" y="14785"/>
                      <a:pt x="40993" y="14785"/>
                    </a:cubicBezTo>
                    <a:cubicBezTo>
                      <a:pt x="41142" y="14785"/>
                      <a:pt x="41283" y="14759"/>
                      <a:pt x="41367" y="14696"/>
                    </a:cubicBezTo>
                    <a:lnTo>
                      <a:pt x="41785" y="14445"/>
                    </a:lnTo>
                    <a:cubicBezTo>
                      <a:pt x="42267" y="14487"/>
                      <a:pt x="44715" y="14570"/>
                      <a:pt x="45510" y="14570"/>
                    </a:cubicBezTo>
                    <a:cubicBezTo>
                      <a:pt x="46284" y="14570"/>
                      <a:pt x="47602" y="14591"/>
                      <a:pt x="48376" y="14591"/>
                    </a:cubicBezTo>
                    <a:lnTo>
                      <a:pt x="49109" y="14570"/>
                    </a:lnTo>
                    <a:lnTo>
                      <a:pt x="49297" y="14570"/>
                    </a:lnTo>
                    <a:cubicBezTo>
                      <a:pt x="49381" y="14515"/>
                      <a:pt x="49715" y="14496"/>
                      <a:pt x="49985" y="14496"/>
                    </a:cubicBezTo>
                    <a:cubicBezTo>
                      <a:pt x="50120" y="14496"/>
                      <a:pt x="50239" y="14501"/>
                      <a:pt x="50301" y="14508"/>
                    </a:cubicBezTo>
                    <a:cubicBezTo>
                      <a:pt x="50469" y="14508"/>
                      <a:pt x="56097" y="14445"/>
                      <a:pt x="58169" y="14382"/>
                    </a:cubicBezTo>
                    <a:cubicBezTo>
                      <a:pt x="59365" y="14370"/>
                      <a:pt x="60623" y="14358"/>
                      <a:pt x="61514" y="14358"/>
                    </a:cubicBezTo>
                    <a:cubicBezTo>
                      <a:pt x="62166" y="14358"/>
                      <a:pt x="62621" y="14364"/>
                      <a:pt x="62709" y="14382"/>
                    </a:cubicBezTo>
                    <a:cubicBezTo>
                      <a:pt x="62960" y="14445"/>
                      <a:pt x="63860" y="14487"/>
                      <a:pt x="64801" y="14550"/>
                    </a:cubicBezTo>
                    <a:lnTo>
                      <a:pt x="65596" y="14361"/>
                    </a:lnTo>
                    <a:lnTo>
                      <a:pt x="66266" y="14194"/>
                    </a:lnTo>
                    <a:cubicBezTo>
                      <a:pt x="66977" y="14278"/>
                      <a:pt x="66726" y="14508"/>
                      <a:pt x="66371" y="14591"/>
                    </a:cubicBezTo>
                    <a:cubicBezTo>
                      <a:pt x="66036" y="14654"/>
                      <a:pt x="66057" y="14759"/>
                      <a:pt x="66120" y="14759"/>
                    </a:cubicBezTo>
                    <a:cubicBezTo>
                      <a:pt x="66161" y="14759"/>
                      <a:pt x="68086" y="14717"/>
                      <a:pt x="70346" y="14675"/>
                    </a:cubicBezTo>
                    <a:lnTo>
                      <a:pt x="75221" y="14550"/>
                    </a:lnTo>
                    <a:cubicBezTo>
                      <a:pt x="77372" y="14491"/>
                      <a:pt x="79651" y="14304"/>
                      <a:pt x="80538" y="14126"/>
                    </a:cubicBezTo>
                    <a:lnTo>
                      <a:pt x="80538" y="14126"/>
                    </a:lnTo>
                    <a:cubicBezTo>
                      <a:pt x="80277" y="14138"/>
                      <a:pt x="80042" y="14146"/>
                      <a:pt x="79845" y="14152"/>
                    </a:cubicBezTo>
                    <a:cubicBezTo>
                      <a:pt x="79519" y="14157"/>
                      <a:pt x="79206" y="14160"/>
                      <a:pt x="78918" y="14160"/>
                    </a:cubicBezTo>
                    <a:cubicBezTo>
                      <a:pt x="77986" y="14160"/>
                      <a:pt x="77319" y="14132"/>
                      <a:pt x="77335" y="14068"/>
                    </a:cubicBezTo>
                    <a:lnTo>
                      <a:pt x="77356" y="14068"/>
                    </a:lnTo>
                    <a:lnTo>
                      <a:pt x="78297" y="13964"/>
                    </a:lnTo>
                    <a:cubicBezTo>
                      <a:pt x="79343" y="13859"/>
                      <a:pt x="81603" y="13733"/>
                      <a:pt x="82126" y="13733"/>
                    </a:cubicBezTo>
                    <a:cubicBezTo>
                      <a:pt x="82649" y="13733"/>
                      <a:pt x="83382" y="13650"/>
                      <a:pt x="83737" y="13608"/>
                    </a:cubicBezTo>
                    <a:lnTo>
                      <a:pt x="84051" y="13859"/>
                    </a:lnTo>
                    <a:lnTo>
                      <a:pt x="84126" y="13919"/>
                    </a:lnTo>
                    <a:lnTo>
                      <a:pt x="84126" y="13919"/>
                    </a:lnTo>
                    <a:cubicBezTo>
                      <a:pt x="83298" y="13984"/>
                      <a:pt x="81894" y="14065"/>
                      <a:pt x="80805" y="14115"/>
                    </a:cubicBezTo>
                    <a:lnTo>
                      <a:pt x="80805" y="14115"/>
                    </a:lnTo>
                    <a:lnTo>
                      <a:pt x="81373" y="14257"/>
                    </a:lnTo>
                    <a:cubicBezTo>
                      <a:pt x="81877" y="14371"/>
                      <a:pt x="82369" y="14383"/>
                      <a:pt x="82858" y="14383"/>
                    </a:cubicBezTo>
                    <a:cubicBezTo>
                      <a:pt x="82998" y="14383"/>
                      <a:pt x="83137" y="14382"/>
                      <a:pt x="83277" y="14382"/>
                    </a:cubicBezTo>
                    <a:cubicBezTo>
                      <a:pt x="85411" y="14340"/>
                      <a:pt x="87566" y="14278"/>
                      <a:pt x="89700" y="14257"/>
                    </a:cubicBezTo>
                    <a:lnTo>
                      <a:pt x="90014" y="14257"/>
                    </a:lnTo>
                    <a:cubicBezTo>
                      <a:pt x="90216" y="14301"/>
                      <a:pt x="90454" y="14322"/>
                      <a:pt x="90670" y="14322"/>
                    </a:cubicBezTo>
                    <a:cubicBezTo>
                      <a:pt x="90857" y="14322"/>
                      <a:pt x="91028" y="14307"/>
                      <a:pt x="91144" y="14278"/>
                    </a:cubicBezTo>
                    <a:lnTo>
                      <a:pt x="91416" y="14236"/>
                    </a:lnTo>
                    <a:lnTo>
                      <a:pt x="91479" y="14194"/>
                    </a:lnTo>
                    <a:cubicBezTo>
                      <a:pt x="91584" y="14152"/>
                      <a:pt x="91416" y="13880"/>
                      <a:pt x="91312" y="13817"/>
                    </a:cubicBezTo>
                    <a:cubicBezTo>
                      <a:pt x="91228" y="13733"/>
                      <a:pt x="90914" y="13671"/>
                      <a:pt x="90642" y="13671"/>
                    </a:cubicBezTo>
                    <a:lnTo>
                      <a:pt x="90203" y="13671"/>
                    </a:lnTo>
                    <a:cubicBezTo>
                      <a:pt x="89972" y="13650"/>
                      <a:pt x="89805" y="13608"/>
                      <a:pt x="89805" y="13566"/>
                    </a:cubicBezTo>
                    <a:cubicBezTo>
                      <a:pt x="89805" y="13566"/>
                      <a:pt x="90914" y="13524"/>
                      <a:pt x="91333" y="13524"/>
                    </a:cubicBezTo>
                    <a:cubicBezTo>
                      <a:pt x="91751" y="13524"/>
                      <a:pt x="91960" y="13650"/>
                      <a:pt x="91897" y="13713"/>
                    </a:cubicBezTo>
                    <a:cubicBezTo>
                      <a:pt x="91856" y="13754"/>
                      <a:pt x="91981" y="13859"/>
                      <a:pt x="92169" y="13964"/>
                    </a:cubicBezTo>
                    <a:lnTo>
                      <a:pt x="92358" y="14026"/>
                    </a:lnTo>
                    <a:lnTo>
                      <a:pt x="92713" y="14152"/>
                    </a:lnTo>
                    <a:cubicBezTo>
                      <a:pt x="93153" y="14194"/>
                      <a:pt x="94074" y="14236"/>
                      <a:pt x="94283" y="14278"/>
                    </a:cubicBezTo>
                    <a:cubicBezTo>
                      <a:pt x="94513" y="14298"/>
                      <a:pt x="95601" y="14340"/>
                      <a:pt x="96689" y="14340"/>
                    </a:cubicBezTo>
                    <a:lnTo>
                      <a:pt x="97693" y="14278"/>
                    </a:lnTo>
                    <a:lnTo>
                      <a:pt x="98698" y="14236"/>
                    </a:lnTo>
                    <a:cubicBezTo>
                      <a:pt x="99828" y="14152"/>
                      <a:pt x="102108" y="13859"/>
                      <a:pt x="102652" y="13838"/>
                    </a:cubicBezTo>
                    <a:cubicBezTo>
                      <a:pt x="103175" y="13817"/>
                      <a:pt x="108050" y="13671"/>
                      <a:pt x="109724" y="13650"/>
                    </a:cubicBezTo>
                    <a:cubicBezTo>
                      <a:pt x="110561" y="13639"/>
                      <a:pt x="111403" y="13634"/>
                      <a:pt x="112052" y="13634"/>
                    </a:cubicBezTo>
                    <a:cubicBezTo>
                      <a:pt x="112701" y="13634"/>
                      <a:pt x="113156" y="13639"/>
                      <a:pt x="113219" y="13650"/>
                    </a:cubicBezTo>
                    <a:cubicBezTo>
                      <a:pt x="113223" y="13651"/>
                      <a:pt x="113230" y="13651"/>
                      <a:pt x="113240" y="13651"/>
                    </a:cubicBezTo>
                    <a:cubicBezTo>
                      <a:pt x="113445" y="13651"/>
                      <a:pt x="114747" y="13460"/>
                      <a:pt x="115300" y="13460"/>
                    </a:cubicBezTo>
                    <a:cubicBezTo>
                      <a:pt x="115326" y="13460"/>
                      <a:pt x="115351" y="13461"/>
                      <a:pt x="115374" y="13461"/>
                    </a:cubicBezTo>
                    <a:cubicBezTo>
                      <a:pt x="115897" y="13503"/>
                      <a:pt x="116378" y="13733"/>
                      <a:pt x="116378" y="13754"/>
                    </a:cubicBezTo>
                    <a:cubicBezTo>
                      <a:pt x="116378" y="13817"/>
                      <a:pt x="119203" y="13880"/>
                      <a:pt x="120249" y="13880"/>
                    </a:cubicBezTo>
                    <a:cubicBezTo>
                      <a:pt x="120667" y="13880"/>
                      <a:pt x="121511" y="13877"/>
                      <a:pt x="122441" y="13877"/>
                    </a:cubicBezTo>
                    <a:cubicBezTo>
                      <a:pt x="123836" y="13877"/>
                      <a:pt x="125425" y="13884"/>
                      <a:pt x="126066" y="13922"/>
                    </a:cubicBezTo>
                    <a:cubicBezTo>
                      <a:pt x="127133" y="13943"/>
                      <a:pt x="128095" y="13985"/>
                      <a:pt x="128137" y="14026"/>
                    </a:cubicBezTo>
                    <a:cubicBezTo>
                      <a:pt x="128158" y="14047"/>
                      <a:pt x="128179" y="14173"/>
                      <a:pt x="128179" y="14236"/>
                    </a:cubicBezTo>
                    <a:cubicBezTo>
                      <a:pt x="128179" y="14278"/>
                      <a:pt x="127865" y="14361"/>
                      <a:pt x="127761" y="14382"/>
                    </a:cubicBezTo>
                    <a:cubicBezTo>
                      <a:pt x="127656" y="14382"/>
                      <a:pt x="127614" y="14570"/>
                      <a:pt x="127614" y="14612"/>
                    </a:cubicBezTo>
                    <a:cubicBezTo>
                      <a:pt x="127635" y="14675"/>
                      <a:pt x="128158" y="14717"/>
                      <a:pt x="128388" y="14717"/>
                    </a:cubicBezTo>
                    <a:cubicBezTo>
                      <a:pt x="128597" y="14717"/>
                      <a:pt x="128388" y="15177"/>
                      <a:pt x="128284" y="15303"/>
                    </a:cubicBezTo>
                    <a:cubicBezTo>
                      <a:pt x="128179" y="15428"/>
                      <a:pt x="128179" y="15742"/>
                      <a:pt x="128200" y="15826"/>
                    </a:cubicBezTo>
                    <a:cubicBezTo>
                      <a:pt x="128263" y="15910"/>
                      <a:pt x="127844" y="16035"/>
                      <a:pt x="127719" y="16056"/>
                    </a:cubicBezTo>
                    <a:cubicBezTo>
                      <a:pt x="127572" y="16077"/>
                      <a:pt x="127761" y="16140"/>
                      <a:pt x="128095" y="16182"/>
                    </a:cubicBezTo>
                    <a:lnTo>
                      <a:pt x="128702" y="16182"/>
                    </a:lnTo>
                    <a:cubicBezTo>
                      <a:pt x="128957" y="16233"/>
                      <a:pt x="129406" y="16297"/>
                      <a:pt x="129632" y="16297"/>
                    </a:cubicBezTo>
                    <a:cubicBezTo>
                      <a:pt x="129684" y="16297"/>
                      <a:pt x="129725" y="16294"/>
                      <a:pt x="129748" y="16286"/>
                    </a:cubicBezTo>
                    <a:cubicBezTo>
                      <a:pt x="129874" y="16265"/>
                      <a:pt x="130250" y="16161"/>
                      <a:pt x="130564" y="16077"/>
                    </a:cubicBezTo>
                    <a:lnTo>
                      <a:pt x="130606" y="16161"/>
                    </a:lnTo>
                    <a:cubicBezTo>
                      <a:pt x="130680" y="16246"/>
                      <a:pt x="130745" y="16276"/>
                      <a:pt x="130803" y="16276"/>
                    </a:cubicBezTo>
                    <a:cubicBezTo>
                      <a:pt x="130936" y="16276"/>
                      <a:pt x="131035" y="16123"/>
                      <a:pt x="131137" y="16123"/>
                    </a:cubicBezTo>
                    <a:cubicBezTo>
                      <a:pt x="131155" y="16123"/>
                      <a:pt x="131173" y="16128"/>
                      <a:pt x="131192" y="16140"/>
                    </a:cubicBezTo>
                    <a:lnTo>
                      <a:pt x="131422" y="16286"/>
                    </a:lnTo>
                    <a:cubicBezTo>
                      <a:pt x="131617" y="16286"/>
                      <a:pt x="133877" y="16305"/>
                      <a:pt x="135895" y="16305"/>
                    </a:cubicBezTo>
                    <a:cubicBezTo>
                      <a:pt x="136904" y="16305"/>
                      <a:pt x="137853" y="16300"/>
                      <a:pt x="138452" y="16286"/>
                    </a:cubicBezTo>
                    <a:cubicBezTo>
                      <a:pt x="138547" y="16285"/>
                      <a:pt x="138642" y="16285"/>
                      <a:pt x="138740" y="16285"/>
                    </a:cubicBezTo>
                    <a:cubicBezTo>
                      <a:pt x="140518" y="16285"/>
                      <a:pt x="142716" y="16460"/>
                      <a:pt x="143014" y="16579"/>
                    </a:cubicBezTo>
                    <a:cubicBezTo>
                      <a:pt x="143094" y="16609"/>
                      <a:pt x="143213" y="16620"/>
                      <a:pt x="143350" y="16620"/>
                    </a:cubicBezTo>
                    <a:cubicBezTo>
                      <a:pt x="143708" y="16620"/>
                      <a:pt x="144195" y="16546"/>
                      <a:pt x="144463" y="16546"/>
                    </a:cubicBezTo>
                    <a:cubicBezTo>
                      <a:pt x="144522" y="16546"/>
                      <a:pt x="144570" y="16550"/>
                      <a:pt x="144604" y="16558"/>
                    </a:cubicBezTo>
                    <a:cubicBezTo>
                      <a:pt x="144665" y="16568"/>
                      <a:pt x="144723" y="16572"/>
                      <a:pt x="144776" y="16572"/>
                    </a:cubicBezTo>
                    <a:cubicBezTo>
                      <a:pt x="144958" y="16572"/>
                      <a:pt x="145076" y="16523"/>
                      <a:pt x="145043" y="16474"/>
                    </a:cubicBezTo>
                    <a:cubicBezTo>
                      <a:pt x="145043" y="16433"/>
                      <a:pt x="144374" y="16328"/>
                      <a:pt x="144144" y="16265"/>
                    </a:cubicBezTo>
                    <a:cubicBezTo>
                      <a:pt x="143893" y="16223"/>
                      <a:pt x="143746" y="15868"/>
                      <a:pt x="143767" y="15742"/>
                    </a:cubicBezTo>
                    <a:cubicBezTo>
                      <a:pt x="143767" y="15714"/>
                      <a:pt x="143747" y="15703"/>
                      <a:pt x="143715" y="15703"/>
                    </a:cubicBezTo>
                    <a:cubicBezTo>
                      <a:pt x="143605" y="15703"/>
                      <a:pt x="143355" y="15835"/>
                      <a:pt x="143307" y="15868"/>
                    </a:cubicBezTo>
                    <a:cubicBezTo>
                      <a:pt x="143253" y="15908"/>
                      <a:pt x="143024" y="15931"/>
                      <a:pt x="142728" y="15931"/>
                    </a:cubicBezTo>
                    <a:cubicBezTo>
                      <a:pt x="142566" y="15931"/>
                      <a:pt x="142383" y="15924"/>
                      <a:pt x="142198" y="15910"/>
                    </a:cubicBezTo>
                    <a:lnTo>
                      <a:pt x="141779" y="15910"/>
                    </a:lnTo>
                    <a:cubicBezTo>
                      <a:pt x="141766" y="15910"/>
                      <a:pt x="141752" y="15911"/>
                      <a:pt x="141739" y="15911"/>
                    </a:cubicBezTo>
                    <a:cubicBezTo>
                      <a:pt x="141405" y="15911"/>
                      <a:pt x="141083" y="15712"/>
                      <a:pt x="140742" y="15712"/>
                    </a:cubicBezTo>
                    <a:cubicBezTo>
                      <a:pt x="140670" y="15712"/>
                      <a:pt x="140598" y="15721"/>
                      <a:pt x="140524" y="15742"/>
                    </a:cubicBezTo>
                    <a:cubicBezTo>
                      <a:pt x="140510" y="15742"/>
                      <a:pt x="140477" y="15733"/>
                      <a:pt x="140451" y="15733"/>
                    </a:cubicBezTo>
                    <a:cubicBezTo>
                      <a:pt x="140438" y="15733"/>
                      <a:pt x="140426" y="15735"/>
                      <a:pt x="140419" y="15742"/>
                    </a:cubicBezTo>
                    <a:lnTo>
                      <a:pt x="139666" y="16161"/>
                    </a:lnTo>
                    <a:cubicBezTo>
                      <a:pt x="138766" y="16035"/>
                      <a:pt x="138808" y="15658"/>
                      <a:pt x="139080" y="15638"/>
                    </a:cubicBezTo>
                    <a:cubicBezTo>
                      <a:pt x="139373" y="15617"/>
                      <a:pt x="139854" y="15533"/>
                      <a:pt x="139917" y="15491"/>
                    </a:cubicBezTo>
                    <a:cubicBezTo>
                      <a:pt x="139983" y="15451"/>
                      <a:pt x="139074" y="15437"/>
                      <a:pt x="138165" y="15437"/>
                    </a:cubicBezTo>
                    <a:cubicBezTo>
                      <a:pt x="137640" y="15437"/>
                      <a:pt x="137116" y="15442"/>
                      <a:pt x="136779" y="15449"/>
                    </a:cubicBezTo>
                    <a:cubicBezTo>
                      <a:pt x="136690" y="15453"/>
                      <a:pt x="136603" y="15455"/>
                      <a:pt x="136517" y="15455"/>
                    </a:cubicBezTo>
                    <a:cubicBezTo>
                      <a:pt x="135734" y="15455"/>
                      <a:pt x="135105" y="15297"/>
                      <a:pt x="135105" y="15240"/>
                    </a:cubicBezTo>
                    <a:cubicBezTo>
                      <a:pt x="135105" y="15198"/>
                      <a:pt x="135837" y="15114"/>
                      <a:pt x="136109" y="15114"/>
                    </a:cubicBezTo>
                    <a:cubicBezTo>
                      <a:pt x="136343" y="15114"/>
                      <a:pt x="136888" y="14987"/>
                      <a:pt x="137044" y="14987"/>
                    </a:cubicBezTo>
                    <a:cubicBezTo>
                      <a:pt x="137055" y="14987"/>
                      <a:pt x="137065" y="14988"/>
                      <a:pt x="137072" y="14989"/>
                    </a:cubicBezTo>
                    <a:cubicBezTo>
                      <a:pt x="137124" y="14998"/>
                      <a:pt x="137215" y="15003"/>
                      <a:pt x="137324" y="15003"/>
                    </a:cubicBezTo>
                    <a:cubicBezTo>
                      <a:pt x="137477" y="15003"/>
                      <a:pt x="137665" y="14993"/>
                      <a:pt x="137825" y="14968"/>
                    </a:cubicBezTo>
                    <a:lnTo>
                      <a:pt x="137804" y="14570"/>
                    </a:lnTo>
                    <a:lnTo>
                      <a:pt x="137804" y="14466"/>
                    </a:lnTo>
                    <a:cubicBezTo>
                      <a:pt x="138139" y="14340"/>
                      <a:pt x="138139" y="14131"/>
                      <a:pt x="138076" y="14089"/>
                    </a:cubicBezTo>
                    <a:cubicBezTo>
                      <a:pt x="137992" y="14068"/>
                      <a:pt x="137971" y="13880"/>
                      <a:pt x="137992" y="13838"/>
                    </a:cubicBezTo>
                    <a:cubicBezTo>
                      <a:pt x="138001" y="13801"/>
                      <a:pt x="138127" y="13785"/>
                      <a:pt x="138281" y="13785"/>
                    </a:cubicBezTo>
                    <a:cubicBezTo>
                      <a:pt x="138479" y="13785"/>
                      <a:pt x="138723" y="13812"/>
                      <a:pt x="138829" y="13859"/>
                    </a:cubicBezTo>
                    <a:cubicBezTo>
                      <a:pt x="138885" y="13881"/>
                      <a:pt x="138939" y="13890"/>
                      <a:pt x="138988" y="13890"/>
                    </a:cubicBezTo>
                    <a:cubicBezTo>
                      <a:pt x="139126" y="13890"/>
                      <a:pt x="139232" y="13821"/>
                      <a:pt x="139248" y="13775"/>
                    </a:cubicBezTo>
                    <a:cubicBezTo>
                      <a:pt x="139255" y="13761"/>
                      <a:pt x="139430" y="13754"/>
                      <a:pt x="139677" y="13754"/>
                    </a:cubicBezTo>
                    <a:cubicBezTo>
                      <a:pt x="140127" y="13754"/>
                      <a:pt x="140814" y="13777"/>
                      <a:pt x="141152" y="13817"/>
                    </a:cubicBezTo>
                    <a:cubicBezTo>
                      <a:pt x="141675" y="13859"/>
                      <a:pt x="142093" y="14026"/>
                      <a:pt x="142093" y="14068"/>
                    </a:cubicBezTo>
                    <a:cubicBezTo>
                      <a:pt x="142093" y="14131"/>
                      <a:pt x="141884" y="14257"/>
                      <a:pt x="141779" y="14278"/>
                    </a:cubicBezTo>
                    <a:cubicBezTo>
                      <a:pt x="141675" y="14340"/>
                      <a:pt x="142114" y="14487"/>
                      <a:pt x="142742" y="14654"/>
                    </a:cubicBezTo>
                    <a:lnTo>
                      <a:pt x="143307" y="14591"/>
                    </a:lnTo>
                    <a:lnTo>
                      <a:pt x="143683" y="14550"/>
                    </a:lnTo>
                    <a:cubicBezTo>
                      <a:pt x="144144" y="14654"/>
                      <a:pt x="145148" y="14905"/>
                      <a:pt x="145420" y="14905"/>
                    </a:cubicBezTo>
                    <a:cubicBezTo>
                      <a:pt x="145671" y="14905"/>
                      <a:pt x="146152" y="14717"/>
                      <a:pt x="146487" y="14508"/>
                    </a:cubicBezTo>
                    <a:lnTo>
                      <a:pt x="146759" y="14382"/>
                    </a:lnTo>
                    <a:lnTo>
                      <a:pt x="146989" y="14257"/>
                    </a:lnTo>
                    <a:cubicBezTo>
                      <a:pt x="147167" y="14186"/>
                      <a:pt x="147284" y="14161"/>
                      <a:pt x="147345" y="14161"/>
                    </a:cubicBezTo>
                    <a:cubicBezTo>
                      <a:pt x="147392" y="14161"/>
                      <a:pt x="147405" y="14176"/>
                      <a:pt x="147387" y="14194"/>
                    </a:cubicBezTo>
                    <a:cubicBezTo>
                      <a:pt x="147345" y="14257"/>
                      <a:pt x="147701" y="14487"/>
                      <a:pt x="147826" y="14550"/>
                    </a:cubicBezTo>
                    <a:cubicBezTo>
                      <a:pt x="147863" y="14568"/>
                      <a:pt x="147921" y="14576"/>
                      <a:pt x="147988" y="14576"/>
                    </a:cubicBezTo>
                    <a:cubicBezTo>
                      <a:pt x="148149" y="14576"/>
                      <a:pt x="148359" y="14531"/>
                      <a:pt x="148433" y="14487"/>
                    </a:cubicBezTo>
                    <a:cubicBezTo>
                      <a:pt x="148496" y="14445"/>
                      <a:pt x="148580" y="14298"/>
                      <a:pt x="148580" y="14257"/>
                    </a:cubicBezTo>
                    <a:cubicBezTo>
                      <a:pt x="148580" y="14194"/>
                      <a:pt x="148287" y="14131"/>
                      <a:pt x="148161" y="14089"/>
                    </a:cubicBezTo>
                    <a:cubicBezTo>
                      <a:pt x="148060" y="14069"/>
                      <a:pt x="148348" y="13816"/>
                      <a:pt x="148519" y="13816"/>
                    </a:cubicBezTo>
                    <a:cubicBezTo>
                      <a:pt x="148525" y="13816"/>
                      <a:pt x="148531" y="13816"/>
                      <a:pt x="148538" y="13817"/>
                    </a:cubicBezTo>
                    <a:cubicBezTo>
                      <a:pt x="148705" y="13817"/>
                      <a:pt x="149333" y="13964"/>
                      <a:pt x="149940" y="14131"/>
                    </a:cubicBezTo>
                    <a:lnTo>
                      <a:pt x="150463" y="13775"/>
                    </a:lnTo>
                    <a:lnTo>
                      <a:pt x="150525" y="13754"/>
                    </a:lnTo>
                    <a:cubicBezTo>
                      <a:pt x="150527" y="13754"/>
                      <a:pt x="150529" y="13753"/>
                      <a:pt x="150532" y="13753"/>
                    </a:cubicBezTo>
                    <a:cubicBezTo>
                      <a:pt x="150585" y="13753"/>
                      <a:pt x="150780" y="13968"/>
                      <a:pt x="150860" y="14068"/>
                    </a:cubicBezTo>
                    <a:cubicBezTo>
                      <a:pt x="150871" y="14090"/>
                      <a:pt x="150900" y="14099"/>
                      <a:pt x="150937" y="14099"/>
                    </a:cubicBezTo>
                    <a:cubicBezTo>
                      <a:pt x="151041" y="14099"/>
                      <a:pt x="151212" y="14031"/>
                      <a:pt x="151258" y="13985"/>
                    </a:cubicBezTo>
                    <a:cubicBezTo>
                      <a:pt x="151300" y="13943"/>
                      <a:pt x="151948" y="13775"/>
                      <a:pt x="152157" y="13733"/>
                    </a:cubicBezTo>
                    <a:cubicBezTo>
                      <a:pt x="152164" y="13733"/>
                      <a:pt x="152171" y="13732"/>
                      <a:pt x="152177" y="13732"/>
                    </a:cubicBezTo>
                    <a:cubicBezTo>
                      <a:pt x="152379" y="13732"/>
                      <a:pt x="152555" y="14031"/>
                      <a:pt x="152555" y="14173"/>
                    </a:cubicBezTo>
                    <a:cubicBezTo>
                      <a:pt x="152555" y="14272"/>
                      <a:pt x="152688" y="14298"/>
                      <a:pt x="152809" y="14298"/>
                    </a:cubicBezTo>
                    <a:cubicBezTo>
                      <a:pt x="152892" y="14298"/>
                      <a:pt x="152969" y="14286"/>
                      <a:pt x="152994" y="14278"/>
                    </a:cubicBezTo>
                    <a:cubicBezTo>
                      <a:pt x="153002" y="14276"/>
                      <a:pt x="153011" y="14275"/>
                      <a:pt x="153022" y="14275"/>
                    </a:cubicBezTo>
                    <a:cubicBezTo>
                      <a:pt x="153133" y="14275"/>
                      <a:pt x="153399" y="14363"/>
                      <a:pt x="153476" y="14382"/>
                    </a:cubicBezTo>
                    <a:cubicBezTo>
                      <a:pt x="153559" y="14403"/>
                      <a:pt x="153476" y="14591"/>
                      <a:pt x="153455" y="14654"/>
                    </a:cubicBezTo>
                    <a:cubicBezTo>
                      <a:pt x="153413" y="14696"/>
                      <a:pt x="153810" y="14717"/>
                      <a:pt x="153936" y="14717"/>
                    </a:cubicBezTo>
                    <a:cubicBezTo>
                      <a:pt x="154082" y="14717"/>
                      <a:pt x="154334" y="14508"/>
                      <a:pt x="154417" y="14403"/>
                    </a:cubicBezTo>
                    <a:cubicBezTo>
                      <a:pt x="154501" y="14298"/>
                      <a:pt x="154082" y="14173"/>
                      <a:pt x="153936" y="14173"/>
                    </a:cubicBezTo>
                    <a:cubicBezTo>
                      <a:pt x="153810" y="14173"/>
                      <a:pt x="153559" y="13880"/>
                      <a:pt x="153497" y="13754"/>
                    </a:cubicBezTo>
                    <a:cubicBezTo>
                      <a:pt x="153491" y="13740"/>
                      <a:pt x="153509" y="13734"/>
                      <a:pt x="153546" y="13734"/>
                    </a:cubicBezTo>
                    <a:cubicBezTo>
                      <a:pt x="153782" y="13734"/>
                      <a:pt x="154793" y="13990"/>
                      <a:pt x="155191" y="14026"/>
                    </a:cubicBezTo>
                    <a:cubicBezTo>
                      <a:pt x="155216" y="14028"/>
                      <a:pt x="155242" y="14028"/>
                      <a:pt x="155267" y="14028"/>
                    </a:cubicBezTo>
                    <a:cubicBezTo>
                      <a:pt x="155724" y="14028"/>
                      <a:pt x="156177" y="13855"/>
                      <a:pt x="156217" y="13775"/>
                    </a:cubicBezTo>
                    <a:cubicBezTo>
                      <a:pt x="156279" y="13713"/>
                      <a:pt x="156133" y="13524"/>
                      <a:pt x="156091" y="13461"/>
                    </a:cubicBezTo>
                    <a:cubicBezTo>
                      <a:pt x="156007" y="13420"/>
                      <a:pt x="155359" y="13399"/>
                      <a:pt x="155129" y="13399"/>
                    </a:cubicBezTo>
                    <a:cubicBezTo>
                      <a:pt x="154857" y="13399"/>
                      <a:pt x="154606" y="13210"/>
                      <a:pt x="154564" y="13127"/>
                    </a:cubicBezTo>
                    <a:cubicBezTo>
                      <a:pt x="154543" y="13085"/>
                      <a:pt x="154250" y="13022"/>
                      <a:pt x="154187" y="13022"/>
                    </a:cubicBezTo>
                    <a:cubicBezTo>
                      <a:pt x="154103" y="13022"/>
                      <a:pt x="153978" y="12876"/>
                      <a:pt x="153936" y="12813"/>
                    </a:cubicBezTo>
                    <a:cubicBezTo>
                      <a:pt x="153915" y="12771"/>
                      <a:pt x="153141" y="12771"/>
                      <a:pt x="152848" y="12771"/>
                    </a:cubicBezTo>
                    <a:cubicBezTo>
                      <a:pt x="152555" y="12771"/>
                      <a:pt x="152304" y="12938"/>
                      <a:pt x="152304" y="13001"/>
                    </a:cubicBezTo>
                    <a:cubicBezTo>
                      <a:pt x="152304" y="13043"/>
                      <a:pt x="151739" y="13106"/>
                      <a:pt x="151572" y="13106"/>
                    </a:cubicBezTo>
                    <a:cubicBezTo>
                      <a:pt x="151362" y="13106"/>
                      <a:pt x="150777" y="12876"/>
                      <a:pt x="150630" y="12771"/>
                    </a:cubicBezTo>
                    <a:cubicBezTo>
                      <a:pt x="150442" y="12666"/>
                      <a:pt x="150630" y="12290"/>
                      <a:pt x="150735" y="12185"/>
                    </a:cubicBezTo>
                    <a:cubicBezTo>
                      <a:pt x="150839" y="12081"/>
                      <a:pt x="150777" y="11871"/>
                      <a:pt x="150693" y="11829"/>
                    </a:cubicBezTo>
                    <a:cubicBezTo>
                      <a:pt x="150630" y="11767"/>
                      <a:pt x="150902" y="11641"/>
                      <a:pt x="151049" y="11620"/>
                    </a:cubicBezTo>
                    <a:cubicBezTo>
                      <a:pt x="151161" y="11588"/>
                      <a:pt x="150866" y="11482"/>
                      <a:pt x="150638" y="11482"/>
                    </a:cubicBezTo>
                    <a:cubicBezTo>
                      <a:pt x="150569" y="11482"/>
                      <a:pt x="150506" y="11491"/>
                      <a:pt x="150463" y="11516"/>
                    </a:cubicBezTo>
                    <a:cubicBezTo>
                      <a:pt x="150375" y="11564"/>
                      <a:pt x="150251" y="11581"/>
                      <a:pt x="150137" y="11581"/>
                    </a:cubicBezTo>
                    <a:cubicBezTo>
                      <a:pt x="150007" y="11581"/>
                      <a:pt x="149889" y="11559"/>
                      <a:pt x="149856" y="11537"/>
                    </a:cubicBezTo>
                    <a:cubicBezTo>
                      <a:pt x="149853" y="11535"/>
                      <a:pt x="149850" y="11535"/>
                      <a:pt x="149846" y="11535"/>
                    </a:cubicBezTo>
                    <a:cubicBezTo>
                      <a:pt x="149778" y="11535"/>
                      <a:pt x="149495" y="11687"/>
                      <a:pt x="149416" y="11746"/>
                    </a:cubicBezTo>
                    <a:cubicBezTo>
                      <a:pt x="149375" y="11767"/>
                      <a:pt x="149260" y="11777"/>
                      <a:pt x="149105" y="11777"/>
                    </a:cubicBezTo>
                    <a:cubicBezTo>
                      <a:pt x="148951" y="11777"/>
                      <a:pt x="148757" y="11767"/>
                      <a:pt x="148559" y="11746"/>
                    </a:cubicBezTo>
                    <a:lnTo>
                      <a:pt x="148245" y="11725"/>
                    </a:lnTo>
                    <a:lnTo>
                      <a:pt x="147931" y="11683"/>
                    </a:lnTo>
                    <a:cubicBezTo>
                      <a:pt x="147596" y="11725"/>
                      <a:pt x="146885" y="11725"/>
                      <a:pt x="146717" y="11725"/>
                    </a:cubicBezTo>
                    <a:cubicBezTo>
                      <a:pt x="146571" y="11725"/>
                      <a:pt x="146906" y="11432"/>
                      <a:pt x="147094" y="11348"/>
                    </a:cubicBezTo>
                    <a:cubicBezTo>
                      <a:pt x="147282" y="11265"/>
                      <a:pt x="147178" y="11160"/>
                      <a:pt x="146864" y="11097"/>
                    </a:cubicBezTo>
                    <a:lnTo>
                      <a:pt x="146592" y="10993"/>
                    </a:lnTo>
                    <a:lnTo>
                      <a:pt x="146487" y="10951"/>
                    </a:lnTo>
                    <a:cubicBezTo>
                      <a:pt x="146383" y="10804"/>
                      <a:pt x="146968" y="10637"/>
                      <a:pt x="147136" y="10637"/>
                    </a:cubicBezTo>
                    <a:cubicBezTo>
                      <a:pt x="147303" y="10637"/>
                      <a:pt x="148015" y="10888"/>
                      <a:pt x="148182" y="10951"/>
                    </a:cubicBezTo>
                    <a:cubicBezTo>
                      <a:pt x="148370" y="11055"/>
                      <a:pt x="148161" y="11160"/>
                      <a:pt x="148056" y="11202"/>
                    </a:cubicBezTo>
                    <a:cubicBezTo>
                      <a:pt x="147952" y="11202"/>
                      <a:pt x="147868" y="11348"/>
                      <a:pt x="147868" y="11411"/>
                    </a:cubicBezTo>
                    <a:cubicBezTo>
                      <a:pt x="147868" y="11443"/>
                      <a:pt x="148407" y="11558"/>
                      <a:pt x="148805" y="11558"/>
                    </a:cubicBezTo>
                    <a:cubicBezTo>
                      <a:pt x="148933" y="11558"/>
                      <a:pt x="149047" y="11546"/>
                      <a:pt x="149124" y="11516"/>
                    </a:cubicBezTo>
                    <a:cubicBezTo>
                      <a:pt x="149437" y="11369"/>
                      <a:pt x="150651" y="11034"/>
                      <a:pt x="150986" y="10951"/>
                    </a:cubicBezTo>
                    <a:cubicBezTo>
                      <a:pt x="151043" y="10941"/>
                      <a:pt x="151103" y="10937"/>
                      <a:pt x="151163" y="10937"/>
                    </a:cubicBezTo>
                    <a:cubicBezTo>
                      <a:pt x="151499" y="10937"/>
                      <a:pt x="151853" y="11068"/>
                      <a:pt x="151906" y="11139"/>
                    </a:cubicBezTo>
                    <a:cubicBezTo>
                      <a:pt x="151948" y="11223"/>
                      <a:pt x="152513" y="11306"/>
                      <a:pt x="153141" y="11327"/>
                    </a:cubicBezTo>
                    <a:lnTo>
                      <a:pt x="153622" y="11223"/>
                    </a:lnTo>
                    <a:cubicBezTo>
                      <a:pt x="153915" y="11184"/>
                      <a:pt x="154190" y="11053"/>
                      <a:pt x="154498" y="11053"/>
                    </a:cubicBezTo>
                    <a:cubicBezTo>
                      <a:pt x="154520" y="11053"/>
                      <a:pt x="154542" y="11054"/>
                      <a:pt x="154564" y="11055"/>
                    </a:cubicBezTo>
                    <a:lnTo>
                      <a:pt x="154606" y="11055"/>
                    </a:lnTo>
                    <a:cubicBezTo>
                      <a:pt x="154626" y="11139"/>
                      <a:pt x="154334" y="11244"/>
                      <a:pt x="154229" y="11265"/>
                    </a:cubicBezTo>
                    <a:cubicBezTo>
                      <a:pt x="154124" y="11306"/>
                      <a:pt x="154082" y="11453"/>
                      <a:pt x="154082" y="11474"/>
                    </a:cubicBezTo>
                    <a:cubicBezTo>
                      <a:pt x="154082" y="11516"/>
                      <a:pt x="154354" y="11767"/>
                      <a:pt x="154459" y="11788"/>
                    </a:cubicBezTo>
                    <a:cubicBezTo>
                      <a:pt x="154606" y="11788"/>
                      <a:pt x="154878" y="11871"/>
                      <a:pt x="154982" y="11913"/>
                    </a:cubicBezTo>
                    <a:cubicBezTo>
                      <a:pt x="155087" y="11934"/>
                      <a:pt x="155924" y="12269"/>
                      <a:pt x="156279" y="12269"/>
                    </a:cubicBezTo>
                    <a:cubicBezTo>
                      <a:pt x="156614" y="12269"/>
                      <a:pt x="156803" y="12164"/>
                      <a:pt x="156698" y="12039"/>
                    </a:cubicBezTo>
                    <a:lnTo>
                      <a:pt x="156614" y="11955"/>
                    </a:lnTo>
                    <a:lnTo>
                      <a:pt x="156510" y="11871"/>
                    </a:lnTo>
                    <a:cubicBezTo>
                      <a:pt x="156300" y="11725"/>
                      <a:pt x="156928" y="11599"/>
                      <a:pt x="157158" y="11599"/>
                    </a:cubicBezTo>
                    <a:cubicBezTo>
                      <a:pt x="157388" y="11599"/>
                      <a:pt x="157577" y="11202"/>
                      <a:pt x="157577" y="11076"/>
                    </a:cubicBezTo>
                    <a:cubicBezTo>
                      <a:pt x="157577" y="10972"/>
                      <a:pt x="158016" y="10804"/>
                      <a:pt x="158183" y="10783"/>
                    </a:cubicBezTo>
                    <a:cubicBezTo>
                      <a:pt x="158330" y="10783"/>
                      <a:pt x="158267" y="10386"/>
                      <a:pt x="158183" y="10260"/>
                    </a:cubicBezTo>
                    <a:cubicBezTo>
                      <a:pt x="158161" y="10226"/>
                      <a:pt x="158112" y="10212"/>
                      <a:pt x="158051" y="10212"/>
                    </a:cubicBezTo>
                    <a:cubicBezTo>
                      <a:pt x="157885" y="10212"/>
                      <a:pt x="157626" y="10315"/>
                      <a:pt x="157535" y="10407"/>
                    </a:cubicBezTo>
                    <a:cubicBezTo>
                      <a:pt x="157412" y="10530"/>
                      <a:pt x="157096" y="10579"/>
                      <a:pt x="156787" y="10579"/>
                    </a:cubicBezTo>
                    <a:cubicBezTo>
                      <a:pt x="156728" y="10579"/>
                      <a:pt x="156671" y="10577"/>
                      <a:pt x="156614" y="10574"/>
                    </a:cubicBezTo>
                    <a:lnTo>
                      <a:pt x="156426" y="10700"/>
                    </a:lnTo>
                    <a:cubicBezTo>
                      <a:pt x="156344" y="10760"/>
                      <a:pt x="156270" y="10781"/>
                      <a:pt x="156201" y="10781"/>
                    </a:cubicBezTo>
                    <a:cubicBezTo>
                      <a:pt x="156031" y="10781"/>
                      <a:pt x="155890" y="10650"/>
                      <a:pt x="155722" y="10650"/>
                    </a:cubicBezTo>
                    <a:cubicBezTo>
                      <a:pt x="155699" y="10650"/>
                      <a:pt x="155676" y="10652"/>
                      <a:pt x="155652" y="10658"/>
                    </a:cubicBezTo>
                    <a:cubicBezTo>
                      <a:pt x="155521" y="10684"/>
                      <a:pt x="155384" y="10692"/>
                      <a:pt x="155244" y="10692"/>
                    </a:cubicBezTo>
                    <a:cubicBezTo>
                      <a:pt x="155034" y="10692"/>
                      <a:pt x="154818" y="10674"/>
                      <a:pt x="154610" y="10674"/>
                    </a:cubicBezTo>
                    <a:cubicBezTo>
                      <a:pt x="154401" y="10674"/>
                      <a:pt x="154200" y="10692"/>
                      <a:pt x="154020" y="10762"/>
                    </a:cubicBezTo>
                    <a:lnTo>
                      <a:pt x="153476" y="10972"/>
                    </a:lnTo>
                    <a:cubicBezTo>
                      <a:pt x="152932" y="10972"/>
                      <a:pt x="152304" y="10595"/>
                      <a:pt x="152241" y="10490"/>
                    </a:cubicBezTo>
                    <a:cubicBezTo>
                      <a:pt x="152199" y="10386"/>
                      <a:pt x="152471" y="10156"/>
                      <a:pt x="152576" y="10093"/>
                    </a:cubicBezTo>
                    <a:cubicBezTo>
                      <a:pt x="152681" y="10051"/>
                      <a:pt x="152722" y="9946"/>
                      <a:pt x="152660" y="9863"/>
                    </a:cubicBezTo>
                    <a:cubicBezTo>
                      <a:pt x="152635" y="9814"/>
                      <a:pt x="152435" y="9780"/>
                      <a:pt x="152157" y="9780"/>
                    </a:cubicBezTo>
                    <a:cubicBezTo>
                      <a:pt x="151956" y="9780"/>
                      <a:pt x="151713" y="9798"/>
                      <a:pt x="151467" y="9842"/>
                    </a:cubicBezTo>
                    <a:lnTo>
                      <a:pt x="151174" y="10114"/>
                    </a:lnTo>
                    <a:lnTo>
                      <a:pt x="151153" y="10156"/>
                    </a:lnTo>
                    <a:cubicBezTo>
                      <a:pt x="151049" y="10114"/>
                      <a:pt x="151111" y="9779"/>
                      <a:pt x="151174" y="9674"/>
                    </a:cubicBezTo>
                    <a:cubicBezTo>
                      <a:pt x="151216" y="9570"/>
                      <a:pt x="151739" y="9444"/>
                      <a:pt x="151927" y="9423"/>
                    </a:cubicBezTo>
                    <a:cubicBezTo>
                      <a:pt x="152116" y="9381"/>
                      <a:pt x="152262" y="9109"/>
                      <a:pt x="152262" y="9026"/>
                    </a:cubicBezTo>
                    <a:cubicBezTo>
                      <a:pt x="152262" y="9015"/>
                      <a:pt x="152267" y="9011"/>
                      <a:pt x="152275" y="9011"/>
                    </a:cubicBezTo>
                    <a:cubicBezTo>
                      <a:pt x="152337" y="9011"/>
                      <a:pt x="152599" y="9245"/>
                      <a:pt x="152764" y="9319"/>
                    </a:cubicBezTo>
                    <a:cubicBezTo>
                      <a:pt x="152932" y="9381"/>
                      <a:pt x="153371" y="9549"/>
                      <a:pt x="153727" y="9674"/>
                    </a:cubicBezTo>
                    <a:lnTo>
                      <a:pt x="153999" y="9800"/>
                    </a:lnTo>
                    <a:lnTo>
                      <a:pt x="154292" y="9967"/>
                    </a:lnTo>
                    <a:cubicBezTo>
                      <a:pt x="154668" y="10072"/>
                      <a:pt x="154668" y="10302"/>
                      <a:pt x="154564" y="10365"/>
                    </a:cubicBezTo>
                    <a:cubicBezTo>
                      <a:pt x="154459" y="10407"/>
                      <a:pt x="155610" y="10407"/>
                      <a:pt x="156007" y="10407"/>
                    </a:cubicBezTo>
                    <a:cubicBezTo>
                      <a:pt x="156405" y="10407"/>
                      <a:pt x="156865" y="9842"/>
                      <a:pt x="156656" y="9695"/>
                    </a:cubicBezTo>
                    <a:cubicBezTo>
                      <a:pt x="156490" y="9579"/>
                      <a:pt x="156853" y="9515"/>
                      <a:pt x="157146" y="9515"/>
                    </a:cubicBezTo>
                    <a:cubicBezTo>
                      <a:pt x="157221" y="9515"/>
                      <a:pt x="157291" y="9519"/>
                      <a:pt x="157347" y="9528"/>
                    </a:cubicBezTo>
                    <a:cubicBezTo>
                      <a:pt x="157408" y="9533"/>
                      <a:pt x="157488" y="9536"/>
                      <a:pt x="157577" y="9536"/>
                    </a:cubicBezTo>
                    <a:cubicBezTo>
                      <a:pt x="157820" y="9536"/>
                      <a:pt x="158131" y="9517"/>
                      <a:pt x="158330" y="9486"/>
                    </a:cubicBezTo>
                    <a:lnTo>
                      <a:pt x="158602" y="9444"/>
                    </a:lnTo>
                    <a:cubicBezTo>
                      <a:pt x="158707" y="9423"/>
                      <a:pt x="158811" y="9340"/>
                      <a:pt x="158916" y="9256"/>
                    </a:cubicBezTo>
                    <a:lnTo>
                      <a:pt x="158937" y="9235"/>
                    </a:lnTo>
                    <a:cubicBezTo>
                      <a:pt x="158958" y="9172"/>
                      <a:pt x="158895" y="9068"/>
                      <a:pt x="158853" y="9047"/>
                    </a:cubicBezTo>
                    <a:cubicBezTo>
                      <a:pt x="158832" y="9026"/>
                      <a:pt x="158916" y="8858"/>
                      <a:pt x="158958" y="8796"/>
                    </a:cubicBezTo>
                    <a:cubicBezTo>
                      <a:pt x="158978" y="8769"/>
                      <a:pt x="158918" y="8759"/>
                      <a:pt x="158821" y="8759"/>
                    </a:cubicBezTo>
                    <a:cubicBezTo>
                      <a:pt x="158614" y="8759"/>
                      <a:pt x="158235" y="8802"/>
                      <a:pt x="158079" y="8816"/>
                    </a:cubicBezTo>
                    <a:cubicBezTo>
                      <a:pt x="158067" y="8818"/>
                      <a:pt x="158054" y="8818"/>
                      <a:pt x="158041" y="8818"/>
                    </a:cubicBezTo>
                    <a:cubicBezTo>
                      <a:pt x="157795" y="8818"/>
                      <a:pt x="157318" y="8646"/>
                      <a:pt x="157179" y="8586"/>
                    </a:cubicBezTo>
                    <a:cubicBezTo>
                      <a:pt x="157054" y="8503"/>
                      <a:pt x="156928" y="8293"/>
                      <a:pt x="156928" y="8210"/>
                    </a:cubicBezTo>
                    <a:cubicBezTo>
                      <a:pt x="156928" y="8126"/>
                      <a:pt x="156384" y="7854"/>
                      <a:pt x="156175" y="7770"/>
                    </a:cubicBezTo>
                    <a:cubicBezTo>
                      <a:pt x="156141" y="7757"/>
                      <a:pt x="156078" y="7751"/>
                      <a:pt x="155996" y="7751"/>
                    </a:cubicBezTo>
                    <a:cubicBezTo>
                      <a:pt x="155718" y="7751"/>
                      <a:pt x="155214" y="7812"/>
                      <a:pt x="154809" y="7812"/>
                    </a:cubicBezTo>
                    <a:cubicBezTo>
                      <a:pt x="154604" y="7812"/>
                      <a:pt x="154424" y="7796"/>
                      <a:pt x="154313" y="7749"/>
                    </a:cubicBezTo>
                    <a:cubicBezTo>
                      <a:pt x="153915" y="7540"/>
                      <a:pt x="153999" y="7184"/>
                      <a:pt x="154145" y="7143"/>
                    </a:cubicBezTo>
                    <a:cubicBezTo>
                      <a:pt x="154313" y="7059"/>
                      <a:pt x="153413" y="6661"/>
                      <a:pt x="153057" y="6536"/>
                    </a:cubicBezTo>
                    <a:cubicBezTo>
                      <a:pt x="152681" y="6410"/>
                      <a:pt x="152429" y="6201"/>
                      <a:pt x="152450" y="6138"/>
                    </a:cubicBezTo>
                    <a:cubicBezTo>
                      <a:pt x="152471" y="6096"/>
                      <a:pt x="151300" y="5762"/>
                      <a:pt x="150860" y="5615"/>
                    </a:cubicBezTo>
                    <a:cubicBezTo>
                      <a:pt x="150421" y="5511"/>
                      <a:pt x="150463" y="5343"/>
                      <a:pt x="150986" y="5259"/>
                    </a:cubicBezTo>
                    <a:lnTo>
                      <a:pt x="151509" y="5448"/>
                    </a:lnTo>
                    <a:cubicBezTo>
                      <a:pt x="152004" y="5635"/>
                      <a:pt x="152498" y="5837"/>
                      <a:pt x="153038" y="5837"/>
                    </a:cubicBezTo>
                    <a:cubicBezTo>
                      <a:pt x="153161" y="5837"/>
                      <a:pt x="153285" y="5827"/>
                      <a:pt x="153413" y="5803"/>
                    </a:cubicBezTo>
                    <a:lnTo>
                      <a:pt x="153476" y="5803"/>
                    </a:lnTo>
                    <a:cubicBezTo>
                      <a:pt x="153559" y="5866"/>
                      <a:pt x="153517" y="6117"/>
                      <a:pt x="153476" y="6201"/>
                    </a:cubicBezTo>
                    <a:cubicBezTo>
                      <a:pt x="153413" y="6306"/>
                      <a:pt x="153831" y="6536"/>
                      <a:pt x="154020" y="6599"/>
                    </a:cubicBezTo>
                    <a:cubicBezTo>
                      <a:pt x="154051" y="6609"/>
                      <a:pt x="154088" y="6614"/>
                      <a:pt x="154127" y="6614"/>
                    </a:cubicBezTo>
                    <a:cubicBezTo>
                      <a:pt x="154321" y="6614"/>
                      <a:pt x="154581" y="6501"/>
                      <a:pt x="154668" y="6431"/>
                    </a:cubicBezTo>
                    <a:cubicBezTo>
                      <a:pt x="154691" y="6413"/>
                      <a:pt x="154721" y="6406"/>
                      <a:pt x="154757" y="6406"/>
                    </a:cubicBezTo>
                    <a:cubicBezTo>
                      <a:pt x="154887" y="6406"/>
                      <a:pt x="155079" y="6507"/>
                      <a:pt x="155129" y="6557"/>
                    </a:cubicBezTo>
                    <a:cubicBezTo>
                      <a:pt x="155170" y="6640"/>
                      <a:pt x="154940" y="6745"/>
                      <a:pt x="154815" y="6766"/>
                    </a:cubicBezTo>
                    <a:cubicBezTo>
                      <a:pt x="154647" y="6808"/>
                      <a:pt x="154982" y="6954"/>
                      <a:pt x="155129" y="6975"/>
                    </a:cubicBezTo>
                    <a:cubicBezTo>
                      <a:pt x="155145" y="6983"/>
                      <a:pt x="155173" y="6987"/>
                      <a:pt x="155211" y="6987"/>
                    </a:cubicBezTo>
                    <a:cubicBezTo>
                      <a:pt x="155445" y="6987"/>
                      <a:pt x="156036" y="6848"/>
                      <a:pt x="156299" y="6848"/>
                    </a:cubicBezTo>
                    <a:cubicBezTo>
                      <a:pt x="156315" y="6848"/>
                      <a:pt x="156329" y="6849"/>
                      <a:pt x="156342" y="6850"/>
                    </a:cubicBezTo>
                    <a:cubicBezTo>
                      <a:pt x="156635" y="6871"/>
                      <a:pt x="157263" y="7247"/>
                      <a:pt x="157451" y="7352"/>
                    </a:cubicBezTo>
                    <a:cubicBezTo>
                      <a:pt x="157608" y="7439"/>
                      <a:pt x="157750" y="7483"/>
                      <a:pt x="157818" y="7483"/>
                    </a:cubicBezTo>
                    <a:cubicBezTo>
                      <a:pt x="157831" y="7483"/>
                      <a:pt x="157842" y="7481"/>
                      <a:pt x="157849" y="7477"/>
                    </a:cubicBezTo>
                    <a:cubicBezTo>
                      <a:pt x="157854" y="7472"/>
                      <a:pt x="157874" y="7469"/>
                      <a:pt x="157904" y="7469"/>
                    </a:cubicBezTo>
                    <a:cubicBezTo>
                      <a:pt x="157996" y="7469"/>
                      <a:pt x="158189" y="7493"/>
                      <a:pt x="158393" y="7540"/>
                    </a:cubicBezTo>
                    <a:lnTo>
                      <a:pt x="158623" y="7603"/>
                    </a:lnTo>
                    <a:lnTo>
                      <a:pt x="158727" y="7645"/>
                    </a:lnTo>
                    <a:cubicBezTo>
                      <a:pt x="158832" y="7749"/>
                      <a:pt x="158393" y="8210"/>
                      <a:pt x="158183" y="8377"/>
                    </a:cubicBezTo>
                    <a:cubicBezTo>
                      <a:pt x="158075" y="8453"/>
                      <a:pt x="158186" y="8490"/>
                      <a:pt x="158444" y="8490"/>
                    </a:cubicBezTo>
                    <a:cubicBezTo>
                      <a:pt x="158683" y="8490"/>
                      <a:pt x="159048" y="8458"/>
                      <a:pt x="159481" y="8398"/>
                    </a:cubicBezTo>
                    <a:lnTo>
                      <a:pt x="160276" y="8272"/>
                    </a:lnTo>
                    <a:cubicBezTo>
                      <a:pt x="160318" y="8272"/>
                      <a:pt x="160360" y="8189"/>
                      <a:pt x="160401" y="8126"/>
                    </a:cubicBezTo>
                    <a:lnTo>
                      <a:pt x="160422" y="8105"/>
                    </a:lnTo>
                    <a:cubicBezTo>
                      <a:pt x="160464" y="8063"/>
                      <a:pt x="160380" y="7959"/>
                      <a:pt x="160360" y="7896"/>
                    </a:cubicBezTo>
                    <a:cubicBezTo>
                      <a:pt x="160318" y="7854"/>
                      <a:pt x="160506" y="7791"/>
                      <a:pt x="160736" y="7749"/>
                    </a:cubicBezTo>
                    <a:lnTo>
                      <a:pt x="160904" y="7666"/>
                    </a:lnTo>
                    <a:lnTo>
                      <a:pt x="161050" y="7582"/>
                    </a:lnTo>
                    <a:cubicBezTo>
                      <a:pt x="161154" y="7504"/>
                      <a:pt x="161307" y="7482"/>
                      <a:pt x="161417" y="7482"/>
                    </a:cubicBezTo>
                    <a:cubicBezTo>
                      <a:pt x="161485" y="7482"/>
                      <a:pt x="161536" y="7490"/>
                      <a:pt x="161552" y="7498"/>
                    </a:cubicBezTo>
                    <a:cubicBezTo>
                      <a:pt x="161554" y="7501"/>
                      <a:pt x="161557" y="7502"/>
                      <a:pt x="161561" y="7502"/>
                    </a:cubicBezTo>
                    <a:cubicBezTo>
                      <a:pt x="161650" y="7502"/>
                      <a:pt x="162111" y="6744"/>
                      <a:pt x="162494" y="6724"/>
                    </a:cubicBezTo>
                    <a:cubicBezTo>
                      <a:pt x="162891" y="6703"/>
                      <a:pt x="162473" y="6515"/>
                      <a:pt x="162201" y="6452"/>
                    </a:cubicBezTo>
                    <a:cubicBezTo>
                      <a:pt x="161950" y="6410"/>
                      <a:pt x="161866" y="6180"/>
                      <a:pt x="161929" y="6096"/>
                    </a:cubicBezTo>
                    <a:cubicBezTo>
                      <a:pt x="161971" y="6013"/>
                      <a:pt x="161887" y="5824"/>
                      <a:pt x="161720" y="5699"/>
                    </a:cubicBezTo>
                    <a:lnTo>
                      <a:pt x="161573" y="5699"/>
                    </a:lnTo>
                    <a:cubicBezTo>
                      <a:pt x="161519" y="5707"/>
                      <a:pt x="161466" y="5710"/>
                      <a:pt x="161415" y="5710"/>
                    </a:cubicBezTo>
                    <a:cubicBezTo>
                      <a:pt x="160913" y="5710"/>
                      <a:pt x="160551" y="5364"/>
                      <a:pt x="160171" y="5155"/>
                    </a:cubicBezTo>
                    <a:cubicBezTo>
                      <a:pt x="159627" y="4862"/>
                      <a:pt x="159062" y="4548"/>
                      <a:pt x="158414" y="4443"/>
                    </a:cubicBezTo>
                    <a:lnTo>
                      <a:pt x="158225" y="4422"/>
                    </a:lnTo>
                    <a:cubicBezTo>
                      <a:pt x="158058" y="4255"/>
                      <a:pt x="157430" y="4088"/>
                      <a:pt x="156844" y="4046"/>
                    </a:cubicBezTo>
                    <a:lnTo>
                      <a:pt x="156405" y="3816"/>
                    </a:lnTo>
                    <a:cubicBezTo>
                      <a:pt x="155924" y="3565"/>
                      <a:pt x="155463" y="3418"/>
                      <a:pt x="154919" y="3418"/>
                    </a:cubicBezTo>
                    <a:cubicBezTo>
                      <a:pt x="154647" y="3418"/>
                      <a:pt x="154396" y="3376"/>
                      <a:pt x="154124" y="3355"/>
                    </a:cubicBezTo>
                    <a:cubicBezTo>
                      <a:pt x="153559" y="3293"/>
                      <a:pt x="152994" y="3062"/>
                      <a:pt x="152450" y="2979"/>
                    </a:cubicBezTo>
                    <a:cubicBezTo>
                      <a:pt x="151872" y="2882"/>
                      <a:pt x="151294" y="2749"/>
                      <a:pt x="150697" y="2749"/>
                    </a:cubicBezTo>
                    <a:cubicBezTo>
                      <a:pt x="150516" y="2749"/>
                      <a:pt x="150334" y="2761"/>
                      <a:pt x="150149" y="2790"/>
                    </a:cubicBezTo>
                    <a:lnTo>
                      <a:pt x="149960" y="2832"/>
                    </a:lnTo>
                    <a:cubicBezTo>
                      <a:pt x="149751" y="2790"/>
                      <a:pt x="149584" y="2749"/>
                      <a:pt x="149584" y="2728"/>
                    </a:cubicBezTo>
                    <a:cubicBezTo>
                      <a:pt x="149584" y="2686"/>
                      <a:pt x="149898" y="2623"/>
                      <a:pt x="150002" y="2581"/>
                    </a:cubicBezTo>
                    <a:cubicBezTo>
                      <a:pt x="150128" y="2560"/>
                      <a:pt x="150212" y="2518"/>
                      <a:pt x="150212" y="2477"/>
                    </a:cubicBezTo>
                    <a:cubicBezTo>
                      <a:pt x="150212" y="2456"/>
                      <a:pt x="149709" y="2435"/>
                      <a:pt x="149521" y="2414"/>
                    </a:cubicBezTo>
                    <a:cubicBezTo>
                      <a:pt x="149333" y="2372"/>
                      <a:pt x="150170" y="2330"/>
                      <a:pt x="150546" y="2226"/>
                    </a:cubicBezTo>
                    <a:cubicBezTo>
                      <a:pt x="150621" y="2204"/>
                      <a:pt x="150688" y="2194"/>
                      <a:pt x="150748" y="2194"/>
                    </a:cubicBezTo>
                    <a:cubicBezTo>
                      <a:pt x="150972" y="2194"/>
                      <a:pt x="151086" y="2322"/>
                      <a:pt x="151069" y="2372"/>
                    </a:cubicBezTo>
                    <a:cubicBezTo>
                      <a:pt x="151007" y="2477"/>
                      <a:pt x="151216" y="2560"/>
                      <a:pt x="151279" y="2560"/>
                    </a:cubicBezTo>
                    <a:cubicBezTo>
                      <a:pt x="151321" y="2560"/>
                      <a:pt x="151425" y="2351"/>
                      <a:pt x="151488" y="2309"/>
                    </a:cubicBezTo>
                    <a:cubicBezTo>
                      <a:pt x="151522" y="2258"/>
                      <a:pt x="151656" y="2220"/>
                      <a:pt x="151819" y="2220"/>
                    </a:cubicBezTo>
                    <a:cubicBezTo>
                      <a:pt x="151854" y="2220"/>
                      <a:pt x="151890" y="2222"/>
                      <a:pt x="151927" y="2226"/>
                    </a:cubicBezTo>
                    <a:lnTo>
                      <a:pt x="152095" y="2309"/>
                    </a:lnTo>
                    <a:cubicBezTo>
                      <a:pt x="152656" y="2564"/>
                      <a:pt x="153232" y="2709"/>
                      <a:pt x="153855" y="2709"/>
                    </a:cubicBezTo>
                    <a:cubicBezTo>
                      <a:pt x="153998" y="2709"/>
                      <a:pt x="154143" y="2701"/>
                      <a:pt x="154292" y="2686"/>
                    </a:cubicBezTo>
                    <a:cubicBezTo>
                      <a:pt x="154440" y="2673"/>
                      <a:pt x="154591" y="2664"/>
                      <a:pt x="154743" y="2664"/>
                    </a:cubicBezTo>
                    <a:cubicBezTo>
                      <a:pt x="155081" y="2664"/>
                      <a:pt x="155424" y="2709"/>
                      <a:pt x="155756" y="2853"/>
                    </a:cubicBezTo>
                    <a:cubicBezTo>
                      <a:pt x="156036" y="2980"/>
                      <a:pt x="156308" y="2999"/>
                      <a:pt x="156587" y="2999"/>
                    </a:cubicBezTo>
                    <a:cubicBezTo>
                      <a:pt x="156705" y="2999"/>
                      <a:pt x="156824" y="2996"/>
                      <a:pt x="156946" y="2996"/>
                    </a:cubicBezTo>
                    <a:cubicBezTo>
                      <a:pt x="157009" y="2996"/>
                      <a:pt x="157073" y="2997"/>
                      <a:pt x="157137" y="3000"/>
                    </a:cubicBezTo>
                    <a:lnTo>
                      <a:pt x="157639" y="3042"/>
                    </a:lnTo>
                    <a:cubicBezTo>
                      <a:pt x="158183" y="3083"/>
                      <a:pt x="160046" y="3293"/>
                      <a:pt x="160569" y="3460"/>
                    </a:cubicBezTo>
                    <a:cubicBezTo>
                      <a:pt x="160790" y="3537"/>
                      <a:pt x="161029" y="3565"/>
                      <a:pt x="161227" y="3565"/>
                    </a:cubicBezTo>
                    <a:cubicBezTo>
                      <a:pt x="161459" y="3565"/>
                      <a:pt x="161634" y="3526"/>
                      <a:pt x="161657" y="3481"/>
                    </a:cubicBezTo>
                    <a:cubicBezTo>
                      <a:pt x="161720" y="3397"/>
                      <a:pt x="161427" y="3293"/>
                      <a:pt x="161322" y="3293"/>
                    </a:cubicBezTo>
                    <a:cubicBezTo>
                      <a:pt x="161217" y="3293"/>
                      <a:pt x="160799" y="3000"/>
                      <a:pt x="160380" y="2644"/>
                    </a:cubicBezTo>
                    <a:lnTo>
                      <a:pt x="159753" y="2560"/>
                    </a:lnTo>
                    <a:lnTo>
                      <a:pt x="159230" y="2518"/>
                    </a:lnTo>
                    <a:cubicBezTo>
                      <a:pt x="158733" y="2240"/>
                      <a:pt x="158274" y="2057"/>
                      <a:pt x="158211" y="2057"/>
                    </a:cubicBezTo>
                    <a:cubicBezTo>
                      <a:pt x="158208" y="2057"/>
                      <a:pt x="158205" y="2057"/>
                      <a:pt x="158204" y="2058"/>
                    </a:cubicBezTo>
                    <a:cubicBezTo>
                      <a:pt x="158183" y="2058"/>
                      <a:pt x="157911" y="1828"/>
                      <a:pt x="157849" y="1744"/>
                    </a:cubicBezTo>
                    <a:cubicBezTo>
                      <a:pt x="157765" y="1681"/>
                      <a:pt x="157388" y="1514"/>
                      <a:pt x="157033" y="1389"/>
                    </a:cubicBezTo>
                    <a:lnTo>
                      <a:pt x="156761" y="1326"/>
                    </a:lnTo>
                    <a:lnTo>
                      <a:pt x="155463" y="1096"/>
                    </a:lnTo>
                    <a:cubicBezTo>
                      <a:pt x="154020" y="886"/>
                      <a:pt x="152409" y="656"/>
                      <a:pt x="151844" y="573"/>
                    </a:cubicBezTo>
                    <a:lnTo>
                      <a:pt x="151362" y="531"/>
                    </a:lnTo>
                    <a:cubicBezTo>
                      <a:pt x="150797" y="489"/>
                      <a:pt x="150274" y="468"/>
                      <a:pt x="149751" y="384"/>
                    </a:cubicBezTo>
                    <a:cubicBezTo>
                      <a:pt x="149120" y="279"/>
                      <a:pt x="148467" y="195"/>
                      <a:pt x="147808" y="195"/>
                    </a:cubicBezTo>
                    <a:cubicBezTo>
                      <a:pt x="147550" y="195"/>
                      <a:pt x="147291" y="208"/>
                      <a:pt x="147031" y="238"/>
                    </a:cubicBezTo>
                    <a:cubicBezTo>
                      <a:pt x="146885" y="238"/>
                      <a:pt x="146717" y="154"/>
                      <a:pt x="146571" y="133"/>
                    </a:cubicBezTo>
                    <a:lnTo>
                      <a:pt x="146090" y="29"/>
                    </a:lnTo>
                    <a:cubicBezTo>
                      <a:pt x="144897" y="175"/>
                      <a:pt x="144206" y="280"/>
                      <a:pt x="144604" y="280"/>
                    </a:cubicBezTo>
                    <a:lnTo>
                      <a:pt x="145085" y="280"/>
                    </a:lnTo>
                    <a:cubicBezTo>
                      <a:pt x="145336" y="280"/>
                      <a:pt x="144918" y="363"/>
                      <a:pt x="144165" y="468"/>
                    </a:cubicBezTo>
                    <a:lnTo>
                      <a:pt x="143453" y="342"/>
                    </a:lnTo>
                    <a:lnTo>
                      <a:pt x="142533" y="175"/>
                    </a:lnTo>
                    <a:cubicBezTo>
                      <a:pt x="142399" y="180"/>
                      <a:pt x="142236" y="183"/>
                      <a:pt x="142050" y="183"/>
                    </a:cubicBezTo>
                    <a:cubicBezTo>
                      <a:pt x="140961" y="183"/>
                      <a:pt x="139112" y="105"/>
                      <a:pt x="138175" y="105"/>
                    </a:cubicBezTo>
                    <a:cubicBezTo>
                      <a:pt x="138015" y="105"/>
                      <a:pt x="137882" y="107"/>
                      <a:pt x="137783" y="112"/>
                    </a:cubicBezTo>
                    <a:cubicBezTo>
                      <a:pt x="137087" y="112"/>
                      <a:pt x="134085" y="0"/>
                      <a:pt x="1325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2" name="Google Shape;2842;p51"/>
              <p:cNvSpPr/>
              <p:nvPr/>
            </p:nvSpPr>
            <p:spPr>
              <a:xfrm rot="-10729119">
                <a:off x="-1462516" y="4313708"/>
                <a:ext cx="4365212" cy="579718"/>
              </a:xfrm>
              <a:custGeom>
                <a:avLst/>
                <a:gdLst/>
                <a:ahLst/>
                <a:cxnLst/>
                <a:rect l="l" t="t" r="r" b="b"/>
                <a:pathLst>
                  <a:path w="162892" h="16621" extrusionOk="0">
                    <a:moveTo>
                      <a:pt x="145127" y="1055"/>
                    </a:moveTo>
                    <a:cubicBezTo>
                      <a:pt x="145303" y="1055"/>
                      <a:pt x="145480" y="1111"/>
                      <a:pt x="145650" y="1179"/>
                    </a:cubicBezTo>
                    <a:cubicBezTo>
                      <a:pt x="145336" y="1179"/>
                      <a:pt x="145002" y="1200"/>
                      <a:pt x="144688" y="1200"/>
                    </a:cubicBezTo>
                    <a:cubicBezTo>
                      <a:pt x="144831" y="1095"/>
                      <a:pt x="144979" y="1055"/>
                      <a:pt x="145127" y="1055"/>
                    </a:cubicBezTo>
                    <a:close/>
                    <a:moveTo>
                      <a:pt x="151556" y="1092"/>
                    </a:moveTo>
                    <a:cubicBezTo>
                      <a:pt x="151626" y="1092"/>
                      <a:pt x="151676" y="1161"/>
                      <a:pt x="151676" y="1179"/>
                    </a:cubicBezTo>
                    <a:cubicBezTo>
                      <a:pt x="151676" y="1200"/>
                      <a:pt x="151613" y="1242"/>
                      <a:pt x="151572" y="1242"/>
                    </a:cubicBezTo>
                    <a:cubicBezTo>
                      <a:pt x="151509" y="1242"/>
                      <a:pt x="151321" y="1200"/>
                      <a:pt x="151300" y="1179"/>
                    </a:cubicBezTo>
                    <a:cubicBezTo>
                      <a:pt x="151300" y="1158"/>
                      <a:pt x="151488" y="1117"/>
                      <a:pt x="151530" y="1096"/>
                    </a:cubicBezTo>
                    <a:cubicBezTo>
                      <a:pt x="151539" y="1093"/>
                      <a:pt x="151548" y="1092"/>
                      <a:pt x="151556" y="1092"/>
                    </a:cubicBezTo>
                    <a:close/>
                    <a:moveTo>
                      <a:pt x="153915" y="1200"/>
                    </a:moveTo>
                    <a:cubicBezTo>
                      <a:pt x="153915" y="1200"/>
                      <a:pt x="153936" y="1305"/>
                      <a:pt x="153936" y="1347"/>
                    </a:cubicBezTo>
                    <a:cubicBezTo>
                      <a:pt x="153936" y="1368"/>
                      <a:pt x="153894" y="1389"/>
                      <a:pt x="153894" y="1389"/>
                    </a:cubicBezTo>
                    <a:cubicBezTo>
                      <a:pt x="153873" y="1389"/>
                      <a:pt x="153873" y="1368"/>
                      <a:pt x="153873" y="1347"/>
                    </a:cubicBezTo>
                    <a:cubicBezTo>
                      <a:pt x="153873" y="1305"/>
                      <a:pt x="153894" y="1242"/>
                      <a:pt x="153915" y="1200"/>
                    </a:cubicBezTo>
                    <a:close/>
                    <a:moveTo>
                      <a:pt x="139603" y="1389"/>
                    </a:moveTo>
                    <a:cubicBezTo>
                      <a:pt x="139666" y="1389"/>
                      <a:pt x="139687" y="1451"/>
                      <a:pt x="139687" y="1451"/>
                    </a:cubicBezTo>
                    <a:cubicBezTo>
                      <a:pt x="139687" y="1472"/>
                      <a:pt x="139645" y="1472"/>
                      <a:pt x="139603" y="1472"/>
                    </a:cubicBezTo>
                    <a:cubicBezTo>
                      <a:pt x="139561" y="1472"/>
                      <a:pt x="139478" y="1451"/>
                      <a:pt x="139478" y="1409"/>
                    </a:cubicBezTo>
                    <a:cubicBezTo>
                      <a:pt x="139478" y="1389"/>
                      <a:pt x="139582" y="1389"/>
                      <a:pt x="139603" y="1389"/>
                    </a:cubicBezTo>
                    <a:close/>
                    <a:moveTo>
                      <a:pt x="154564" y="1409"/>
                    </a:moveTo>
                    <a:cubicBezTo>
                      <a:pt x="154626" y="1409"/>
                      <a:pt x="154815" y="1472"/>
                      <a:pt x="154815" y="1472"/>
                    </a:cubicBezTo>
                    <a:cubicBezTo>
                      <a:pt x="154815" y="1472"/>
                      <a:pt x="154647" y="1514"/>
                      <a:pt x="154606" y="1556"/>
                    </a:cubicBezTo>
                    <a:cubicBezTo>
                      <a:pt x="154599" y="1558"/>
                      <a:pt x="154592" y="1559"/>
                      <a:pt x="154584" y="1559"/>
                    </a:cubicBezTo>
                    <a:cubicBezTo>
                      <a:pt x="154525" y="1559"/>
                      <a:pt x="154459" y="1491"/>
                      <a:pt x="154459" y="1472"/>
                    </a:cubicBezTo>
                    <a:cubicBezTo>
                      <a:pt x="154459" y="1451"/>
                      <a:pt x="154522" y="1409"/>
                      <a:pt x="154564" y="1409"/>
                    </a:cubicBezTo>
                    <a:close/>
                    <a:moveTo>
                      <a:pt x="155401" y="1598"/>
                    </a:moveTo>
                    <a:cubicBezTo>
                      <a:pt x="155463" y="1598"/>
                      <a:pt x="155673" y="1661"/>
                      <a:pt x="155694" y="1661"/>
                    </a:cubicBezTo>
                    <a:cubicBezTo>
                      <a:pt x="155694" y="1661"/>
                      <a:pt x="155484" y="1681"/>
                      <a:pt x="155401" y="1681"/>
                    </a:cubicBezTo>
                    <a:cubicBezTo>
                      <a:pt x="155338" y="1681"/>
                      <a:pt x="155275" y="1640"/>
                      <a:pt x="155275" y="1619"/>
                    </a:cubicBezTo>
                    <a:cubicBezTo>
                      <a:pt x="155275" y="1619"/>
                      <a:pt x="155338" y="1598"/>
                      <a:pt x="155401" y="1598"/>
                    </a:cubicBezTo>
                    <a:close/>
                    <a:moveTo>
                      <a:pt x="156171" y="1754"/>
                    </a:moveTo>
                    <a:cubicBezTo>
                      <a:pt x="156225" y="1754"/>
                      <a:pt x="156279" y="1811"/>
                      <a:pt x="156279" y="1828"/>
                    </a:cubicBezTo>
                    <a:cubicBezTo>
                      <a:pt x="156279" y="1870"/>
                      <a:pt x="156217" y="1891"/>
                      <a:pt x="156175" y="1891"/>
                    </a:cubicBezTo>
                    <a:cubicBezTo>
                      <a:pt x="156091" y="1891"/>
                      <a:pt x="155903" y="1870"/>
                      <a:pt x="155924" y="1828"/>
                    </a:cubicBezTo>
                    <a:cubicBezTo>
                      <a:pt x="155924" y="1828"/>
                      <a:pt x="156091" y="1786"/>
                      <a:pt x="156133" y="1765"/>
                    </a:cubicBezTo>
                    <a:cubicBezTo>
                      <a:pt x="156145" y="1757"/>
                      <a:pt x="156158" y="1754"/>
                      <a:pt x="156171" y="1754"/>
                    </a:cubicBezTo>
                    <a:close/>
                    <a:moveTo>
                      <a:pt x="136109" y="1828"/>
                    </a:moveTo>
                    <a:cubicBezTo>
                      <a:pt x="136151" y="1828"/>
                      <a:pt x="136339" y="1870"/>
                      <a:pt x="136339" y="1891"/>
                    </a:cubicBezTo>
                    <a:cubicBezTo>
                      <a:pt x="136339" y="1891"/>
                      <a:pt x="136193" y="1933"/>
                      <a:pt x="136130" y="1974"/>
                    </a:cubicBezTo>
                    <a:cubicBezTo>
                      <a:pt x="136125" y="1977"/>
                      <a:pt x="136120" y="1978"/>
                      <a:pt x="136115" y="1978"/>
                    </a:cubicBezTo>
                    <a:cubicBezTo>
                      <a:pt x="136071" y="1978"/>
                      <a:pt x="136004" y="1909"/>
                      <a:pt x="136004" y="1891"/>
                    </a:cubicBezTo>
                    <a:cubicBezTo>
                      <a:pt x="136004" y="1870"/>
                      <a:pt x="136046" y="1828"/>
                      <a:pt x="136109" y="1828"/>
                    </a:cubicBezTo>
                    <a:close/>
                    <a:moveTo>
                      <a:pt x="142533" y="1870"/>
                    </a:moveTo>
                    <a:cubicBezTo>
                      <a:pt x="142595" y="1870"/>
                      <a:pt x="142784" y="1912"/>
                      <a:pt x="142784" y="1912"/>
                    </a:cubicBezTo>
                    <a:cubicBezTo>
                      <a:pt x="142784" y="1912"/>
                      <a:pt x="142616" y="1974"/>
                      <a:pt x="142574" y="1995"/>
                    </a:cubicBezTo>
                    <a:cubicBezTo>
                      <a:pt x="142568" y="1998"/>
                      <a:pt x="142560" y="1999"/>
                      <a:pt x="142553" y="1999"/>
                    </a:cubicBezTo>
                    <a:cubicBezTo>
                      <a:pt x="142494" y="1999"/>
                      <a:pt x="142428" y="1930"/>
                      <a:pt x="142428" y="1912"/>
                    </a:cubicBezTo>
                    <a:cubicBezTo>
                      <a:pt x="142428" y="1891"/>
                      <a:pt x="142491" y="1870"/>
                      <a:pt x="142533" y="1870"/>
                    </a:cubicBezTo>
                    <a:close/>
                    <a:moveTo>
                      <a:pt x="141405" y="1892"/>
                    </a:moveTo>
                    <a:cubicBezTo>
                      <a:pt x="141583" y="1892"/>
                      <a:pt x="141765" y="1948"/>
                      <a:pt x="141947" y="2016"/>
                    </a:cubicBezTo>
                    <a:cubicBezTo>
                      <a:pt x="141633" y="2016"/>
                      <a:pt x="141277" y="2016"/>
                      <a:pt x="140963" y="2037"/>
                    </a:cubicBezTo>
                    <a:cubicBezTo>
                      <a:pt x="141107" y="1932"/>
                      <a:pt x="141255" y="1892"/>
                      <a:pt x="141405" y="1892"/>
                    </a:cubicBezTo>
                    <a:close/>
                    <a:moveTo>
                      <a:pt x="145211" y="1661"/>
                    </a:moveTo>
                    <a:lnTo>
                      <a:pt x="145859" y="1891"/>
                    </a:lnTo>
                    <a:lnTo>
                      <a:pt x="146278" y="2079"/>
                    </a:lnTo>
                    <a:cubicBezTo>
                      <a:pt x="146509" y="2054"/>
                      <a:pt x="146652" y="2043"/>
                      <a:pt x="146704" y="2043"/>
                    </a:cubicBezTo>
                    <a:cubicBezTo>
                      <a:pt x="146783" y="2043"/>
                      <a:pt x="146645" y="2070"/>
                      <a:pt x="146278" y="2121"/>
                    </a:cubicBezTo>
                    <a:lnTo>
                      <a:pt x="145190" y="2121"/>
                    </a:lnTo>
                    <a:cubicBezTo>
                      <a:pt x="144583" y="2016"/>
                      <a:pt x="144081" y="1870"/>
                      <a:pt x="144081" y="1828"/>
                    </a:cubicBezTo>
                    <a:cubicBezTo>
                      <a:pt x="144081" y="1807"/>
                      <a:pt x="144583" y="1723"/>
                      <a:pt x="145211" y="1661"/>
                    </a:cubicBezTo>
                    <a:close/>
                    <a:moveTo>
                      <a:pt x="139919" y="1931"/>
                    </a:moveTo>
                    <a:cubicBezTo>
                      <a:pt x="140099" y="1931"/>
                      <a:pt x="140117" y="2164"/>
                      <a:pt x="139939" y="2164"/>
                    </a:cubicBezTo>
                    <a:cubicBezTo>
                      <a:pt x="139932" y="2164"/>
                      <a:pt x="139925" y="2164"/>
                      <a:pt x="139917" y="2163"/>
                    </a:cubicBezTo>
                    <a:cubicBezTo>
                      <a:pt x="139687" y="2142"/>
                      <a:pt x="139499" y="2037"/>
                      <a:pt x="139499" y="2016"/>
                    </a:cubicBezTo>
                    <a:cubicBezTo>
                      <a:pt x="139499" y="1974"/>
                      <a:pt x="139687" y="1933"/>
                      <a:pt x="139896" y="1933"/>
                    </a:cubicBezTo>
                    <a:cubicBezTo>
                      <a:pt x="139904" y="1932"/>
                      <a:pt x="139911" y="1931"/>
                      <a:pt x="139919" y="1931"/>
                    </a:cubicBezTo>
                    <a:close/>
                    <a:moveTo>
                      <a:pt x="43618" y="4749"/>
                    </a:moveTo>
                    <a:cubicBezTo>
                      <a:pt x="45056" y="4749"/>
                      <a:pt x="46054" y="4768"/>
                      <a:pt x="46054" y="4799"/>
                    </a:cubicBezTo>
                    <a:cubicBezTo>
                      <a:pt x="46054" y="4820"/>
                      <a:pt x="44171" y="4862"/>
                      <a:pt x="41890" y="4925"/>
                    </a:cubicBezTo>
                    <a:lnTo>
                      <a:pt x="29922" y="5218"/>
                    </a:lnTo>
                    <a:cubicBezTo>
                      <a:pt x="28771" y="5239"/>
                      <a:pt x="27730" y="5249"/>
                      <a:pt x="26977" y="5249"/>
                    </a:cubicBezTo>
                    <a:cubicBezTo>
                      <a:pt x="26223" y="5249"/>
                      <a:pt x="25758" y="5239"/>
                      <a:pt x="25758" y="5218"/>
                    </a:cubicBezTo>
                    <a:lnTo>
                      <a:pt x="25758" y="5176"/>
                    </a:lnTo>
                    <a:lnTo>
                      <a:pt x="25779" y="5155"/>
                    </a:lnTo>
                    <a:cubicBezTo>
                      <a:pt x="25821" y="5134"/>
                      <a:pt x="27725" y="5071"/>
                      <a:pt x="30005" y="5029"/>
                    </a:cubicBezTo>
                    <a:lnTo>
                      <a:pt x="41890" y="4757"/>
                    </a:lnTo>
                    <a:cubicBezTo>
                      <a:pt x="42507" y="4752"/>
                      <a:pt x="43092" y="4749"/>
                      <a:pt x="43618" y="4749"/>
                    </a:cubicBezTo>
                    <a:close/>
                    <a:moveTo>
                      <a:pt x="156279" y="5699"/>
                    </a:moveTo>
                    <a:cubicBezTo>
                      <a:pt x="156300" y="5699"/>
                      <a:pt x="156405" y="5741"/>
                      <a:pt x="156405" y="5762"/>
                    </a:cubicBezTo>
                    <a:cubicBezTo>
                      <a:pt x="156405" y="5783"/>
                      <a:pt x="156300" y="5783"/>
                      <a:pt x="156279" y="5783"/>
                    </a:cubicBezTo>
                    <a:cubicBezTo>
                      <a:pt x="156217" y="5783"/>
                      <a:pt x="156196" y="5741"/>
                      <a:pt x="156196" y="5741"/>
                    </a:cubicBezTo>
                    <a:cubicBezTo>
                      <a:pt x="156196" y="5699"/>
                      <a:pt x="156238" y="5699"/>
                      <a:pt x="156279" y="5699"/>
                    </a:cubicBezTo>
                    <a:close/>
                    <a:moveTo>
                      <a:pt x="4855" y="5783"/>
                    </a:moveTo>
                    <a:cubicBezTo>
                      <a:pt x="5002" y="5783"/>
                      <a:pt x="5378" y="5803"/>
                      <a:pt x="5378" y="5845"/>
                    </a:cubicBezTo>
                    <a:cubicBezTo>
                      <a:pt x="5378" y="5866"/>
                      <a:pt x="5023" y="5908"/>
                      <a:pt x="4897" y="5908"/>
                    </a:cubicBezTo>
                    <a:cubicBezTo>
                      <a:pt x="4868" y="5916"/>
                      <a:pt x="4841" y="5920"/>
                      <a:pt x="4814" y="5920"/>
                    </a:cubicBezTo>
                    <a:cubicBezTo>
                      <a:pt x="4706" y="5920"/>
                      <a:pt x="4625" y="5862"/>
                      <a:pt x="4625" y="5845"/>
                    </a:cubicBezTo>
                    <a:cubicBezTo>
                      <a:pt x="4604" y="5803"/>
                      <a:pt x="4730" y="5783"/>
                      <a:pt x="4855" y="5783"/>
                    </a:cubicBezTo>
                    <a:close/>
                    <a:moveTo>
                      <a:pt x="153546" y="7035"/>
                    </a:moveTo>
                    <a:cubicBezTo>
                      <a:pt x="153623" y="7035"/>
                      <a:pt x="153706" y="7103"/>
                      <a:pt x="153706" y="7122"/>
                    </a:cubicBezTo>
                    <a:cubicBezTo>
                      <a:pt x="153706" y="7143"/>
                      <a:pt x="153622" y="7163"/>
                      <a:pt x="153517" y="7163"/>
                    </a:cubicBezTo>
                    <a:cubicBezTo>
                      <a:pt x="153413" y="7163"/>
                      <a:pt x="153162" y="7122"/>
                      <a:pt x="153162" y="7122"/>
                    </a:cubicBezTo>
                    <a:cubicBezTo>
                      <a:pt x="153162" y="7122"/>
                      <a:pt x="153413" y="7059"/>
                      <a:pt x="153517" y="7038"/>
                    </a:cubicBezTo>
                    <a:cubicBezTo>
                      <a:pt x="153527" y="7036"/>
                      <a:pt x="153536" y="7035"/>
                      <a:pt x="153546" y="7035"/>
                    </a:cubicBezTo>
                    <a:close/>
                    <a:moveTo>
                      <a:pt x="4813" y="7268"/>
                    </a:moveTo>
                    <a:cubicBezTo>
                      <a:pt x="5127" y="7268"/>
                      <a:pt x="5420" y="7310"/>
                      <a:pt x="5420" y="7331"/>
                    </a:cubicBezTo>
                    <a:cubicBezTo>
                      <a:pt x="5441" y="7352"/>
                      <a:pt x="5148" y="7415"/>
                      <a:pt x="4834" y="7456"/>
                    </a:cubicBezTo>
                    <a:cubicBezTo>
                      <a:pt x="4733" y="7475"/>
                      <a:pt x="4579" y="7483"/>
                      <a:pt x="4414" y="7483"/>
                    </a:cubicBezTo>
                    <a:cubicBezTo>
                      <a:pt x="4036" y="7483"/>
                      <a:pt x="3600" y="7444"/>
                      <a:pt x="3600" y="7415"/>
                    </a:cubicBezTo>
                    <a:cubicBezTo>
                      <a:pt x="3600" y="7352"/>
                      <a:pt x="4500" y="7268"/>
                      <a:pt x="4813" y="7268"/>
                    </a:cubicBezTo>
                    <a:close/>
                    <a:moveTo>
                      <a:pt x="2972" y="7666"/>
                    </a:moveTo>
                    <a:cubicBezTo>
                      <a:pt x="3077" y="7666"/>
                      <a:pt x="3349" y="7728"/>
                      <a:pt x="3349" y="7728"/>
                    </a:cubicBezTo>
                    <a:cubicBezTo>
                      <a:pt x="3349" y="7728"/>
                      <a:pt x="3077" y="7770"/>
                      <a:pt x="2972" y="7791"/>
                    </a:cubicBezTo>
                    <a:cubicBezTo>
                      <a:pt x="2952" y="7799"/>
                      <a:pt x="2933" y="7803"/>
                      <a:pt x="2916" y="7803"/>
                    </a:cubicBezTo>
                    <a:cubicBezTo>
                      <a:pt x="2845" y="7803"/>
                      <a:pt x="2805" y="7745"/>
                      <a:pt x="2805" y="7728"/>
                    </a:cubicBezTo>
                    <a:cubicBezTo>
                      <a:pt x="2805" y="7687"/>
                      <a:pt x="2867" y="7666"/>
                      <a:pt x="2972" y="7666"/>
                    </a:cubicBezTo>
                    <a:close/>
                    <a:moveTo>
                      <a:pt x="3139" y="8461"/>
                    </a:moveTo>
                    <a:cubicBezTo>
                      <a:pt x="3286" y="8461"/>
                      <a:pt x="3432" y="8482"/>
                      <a:pt x="3432" y="8503"/>
                    </a:cubicBezTo>
                    <a:cubicBezTo>
                      <a:pt x="3432" y="8503"/>
                      <a:pt x="3286" y="8524"/>
                      <a:pt x="3139" y="8524"/>
                    </a:cubicBezTo>
                    <a:cubicBezTo>
                      <a:pt x="2972" y="8524"/>
                      <a:pt x="2595" y="8503"/>
                      <a:pt x="2595" y="8503"/>
                    </a:cubicBezTo>
                    <a:cubicBezTo>
                      <a:pt x="2595" y="8482"/>
                      <a:pt x="2972" y="8461"/>
                      <a:pt x="3139" y="8461"/>
                    </a:cubicBezTo>
                    <a:close/>
                    <a:moveTo>
                      <a:pt x="4714" y="8517"/>
                    </a:moveTo>
                    <a:cubicBezTo>
                      <a:pt x="4832" y="8517"/>
                      <a:pt x="4933" y="8530"/>
                      <a:pt x="4960" y="8565"/>
                    </a:cubicBezTo>
                    <a:cubicBezTo>
                      <a:pt x="5014" y="8601"/>
                      <a:pt x="4697" y="8745"/>
                      <a:pt x="4487" y="8745"/>
                    </a:cubicBezTo>
                    <a:cubicBezTo>
                      <a:pt x="4453" y="8745"/>
                      <a:pt x="4421" y="8742"/>
                      <a:pt x="4395" y="8733"/>
                    </a:cubicBezTo>
                    <a:cubicBezTo>
                      <a:pt x="4207" y="8670"/>
                      <a:pt x="4165" y="8607"/>
                      <a:pt x="4290" y="8565"/>
                    </a:cubicBezTo>
                    <a:cubicBezTo>
                      <a:pt x="4363" y="8541"/>
                      <a:pt x="4554" y="8517"/>
                      <a:pt x="4714" y="8517"/>
                    </a:cubicBezTo>
                    <a:close/>
                    <a:moveTo>
                      <a:pt x="157472" y="9005"/>
                    </a:moveTo>
                    <a:cubicBezTo>
                      <a:pt x="157514" y="9005"/>
                      <a:pt x="157556" y="9047"/>
                      <a:pt x="157556" y="9047"/>
                    </a:cubicBezTo>
                    <a:cubicBezTo>
                      <a:pt x="157556" y="9088"/>
                      <a:pt x="157493" y="9088"/>
                      <a:pt x="157472" y="9088"/>
                    </a:cubicBezTo>
                    <a:cubicBezTo>
                      <a:pt x="157466" y="9091"/>
                      <a:pt x="157459" y="9093"/>
                      <a:pt x="157451" y="9093"/>
                    </a:cubicBezTo>
                    <a:cubicBezTo>
                      <a:pt x="157403" y="9093"/>
                      <a:pt x="157329" y="9044"/>
                      <a:pt x="157347" y="9026"/>
                    </a:cubicBezTo>
                    <a:cubicBezTo>
                      <a:pt x="157347" y="9005"/>
                      <a:pt x="157451" y="9005"/>
                      <a:pt x="157472" y="9005"/>
                    </a:cubicBezTo>
                    <a:close/>
                    <a:moveTo>
                      <a:pt x="4109" y="10613"/>
                    </a:moveTo>
                    <a:cubicBezTo>
                      <a:pt x="4186" y="10613"/>
                      <a:pt x="4269" y="10681"/>
                      <a:pt x="4269" y="10700"/>
                    </a:cubicBezTo>
                    <a:cubicBezTo>
                      <a:pt x="4269" y="10720"/>
                      <a:pt x="4186" y="10762"/>
                      <a:pt x="4081" y="10762"/>
                    </a:cubicBezTo>
                    <a:cubicBezTo>
                      <a:pt x="3976" y="10762"/>
                      <a:pt x="3704" y="10720"/>
                      <a:pt x="3704" y="10700"/>
                    </a:cubicBezTo>
                    <a:cubicBezTo>
                      <a:pt x="3704" y="10700"/>
                      <a:pt x="3976" y="10658"/>
                      <a:pt x="4081" y="10616"/>
                    </a:cubicBezTo>
                    <a:cubicBezTo>
                      <a:pt x="4090" y="10614"/>
                      <a:pt x="4100" y="10613"/>
                      <a:pt x="4109" y="10613"/>
                    </a:cubicBezTo>
                    <a:close/>
                    <a:moveTo>
                      <a:pt x="4625" y="10595"/>
                    </a:moveTo>
                    <a:cubicBezTo>
                      <a:pt x="4625" y="10595"/>
                      <a:pt x="4646" y="10700"/>
                      <a:pt x="4646" y="10720"/>
                    </a:cubicBezTo>
                    <a:cubicBezTo>
                      <a:pt x="4646" y="10762"/>
                      <a:pt x="4604" y="10783"/>
                      <a:pt x="4604" y="10783"/>
                    </a:cubicBezTo>
                    <a:cubicBezTo>
                      <a:pt x="4583" y="10783"/>
                      <a:pt x="4583" y="10762"/>
                      <a:pt x="4583" y="10720"/>
                    </a:cubicBezTo>
                    <a:cubicBezTo>
                      <a:pt x="4583" y="10679"/>
                      <a:pt x="4604" y="10595"/>
                      <a:pt x="4625" y="10595"/>
                    </a:cubicBezTo>
                    <a:close/>
                    <a:moveTo>
                      <a:pt x="145969" y="10750"/>
                    </a:moveTo>
                    <a:cubicBezTo>
                      <a:pt x="146125" y="10750"/>
                      <a:pt x="146112" y="10813"/>
                      <a:pt x="146069" y="11013"/>
                    </a:cubicBezTo>
                    <a:cubicBezTo>
                      <a:pt x="145964" y="10972"/>
                      <a:pt x="145839" y="10909"/>
                      <a:pt x="145629" y="10783"/>
                    </a:cubicBezTo>
                    <a:cubicBezTo>
                      <a:pt x="145788" y="10763"/>
                      <a:pt x="145897" y="10750"/>
                      <a:pt x="145969" y="10750"/>
                    </a:cubicBezTo>
                    <a:close/>
                    <a:moveTo>
                      <a:pt x="144701" y="11531"/>
                    </a:moveTo>
                    <a:cubicBezTo>
                      <a:pt x="144793" y="11531"/>
                      <a:pt x="144922" y="11565"/>
                      <a:pt x="144939" y="11599"/>
                    </a:cubicBezTo>
                    <a:cubicBezTo>
                      <a:pt x="144939" y="11599"/>
                      <a:pt x="144730" y="11620"/>
                      <a:pt x="144646" y="11620"/>
                    </a:cubicBezTo>
                    <a:cubicBezTo>
                      <a:pt x="144583" y="11620"/>
                      <a:pt x="144520" y="11578"/>
                      <a:pt x="144520" y="11557"/>
                    </a:cubicBezTo>
                    <a:cubicBezTo>
                      <a:pt x="144520" y="11557"/>
                      <a:pt x="144583" y="11537"/>
                      <a:pt x="144646" y="11537"/>
                    </a:cubicBezTo>
                    <a:cubicBezTo>
                      <a:pt x="144661" y="11533"/>
                      <a:pt x="144680" y="11531"/>
                      <a:pt x="144701" y="11531"/>
                    </a:cubicBezTo>
                    <a:close/>
                    <a:moveTo>
                      <a:pt x="94994" y="12980"/>
                    </a:moveTo>
                    <a:cubicBezTo>
                      <a:pt x="95015" y="12980"/>
                      <a:pt x="95120" y="13001"/>
                      <a:pt x="95120" y="13022"/>
                    </a:cubicBezTo>
                    <a:cubicBezTo>
                      <a:pt x="95120" y="13064"/>
                      <a:pt x="95015" y="13064"/>
                      <a:pt x="94994" y="13064"/>
                    </a:cubicBezTo>
                    <a:cubicBezTo>
                      <a:pt x="94931" y="13064"/>
                      <a:pt x="94910" y="13001"/>
                      <a:pt x="94910" y="13001"/>
                    </a:cubicBezTo>
                    <a:cubicBezTo>
                      <a:pt x="94910" y="12980"/>
                      <a:pt x="94952" y="12980"/>
                      <a:pt x="94994" y="12980"/>
                    </a:cubicBezTo>
                    <a:close/>
                    <a:moveTo>
                      <a:pt x="78611" y="12897"/>
                    </a:moveTo>
                    <a:cubicBezTo>
                      <a:pt x="78611" y="12897"/>
                      <a:pt x="78653" y="13001"/>
                      <a:pt x="78653" y="13022"/>
                    </a:cubicBezTo>
                    <a:cubicBezTo>
                      <a:pt x="78653" y="13064"/>
                      <a:pt x="78590" y="13085"/>
                      <a:pt x="78590" y="13085"/>
                    </a:cubicBezTo>
                    <a:cubicBezTo>
                      <a:pt x="78569" y="13085"/>
                      <a:pt x="78569" y="13064"/>
                      <a:pt x="78569" y="13022"/>
                    </a:cubicBezTo>
                    <a:cubicBezTo>
                      <a:pt x="78569" y="13001"/>
                      <a:pt x="78611" y="12897"/>
                      <a:pt x="78611" y="12897"/>
                    </a:cubicBezTo>
                    <a:close/>
                    <a:moveTo>
                      <a:pt x="91877" y="13064"/>
                    </a:moveTo>
                    <a:cubicBezTo>
                      <a:pt x="91897" y="13064"/>
                      <a:pt x="92002" y="13085"/>
                      <a:pt x="92002" y="13106"/>
                    </a:cubicBezTo>
                    <a:cubicBezTo>
                      <a:pt x="92002" y="13127"/>
                      <a:pt x="91897" y="13127"/>
                      <a:pt x="91877" y="13127"/>
                    </a:cubicBezTo>
                    <a:cubicBezTo>
                      <a:pt x="91835" y="13127"/>
                      <a:pt x="91793" y="13106"/>
                      <a:pt x="91793" y="13085"/>
                    </a:cubicBezTo>
                    <a:cubicBezTo>
                      <a:pt x="91793" y="13064"/>
                      <a:pt x="91856" y="13064"/>
                      <a:pt x="91877" y="13064"/>
                    </a:cubicBezTo>
                    <a:close/>
                    <a:moveTo>
                      <a:pt x="92772" y="12967"/>
                    </a:moveTo>
                    <a:cubicBezTo>
                      <a:pt x="92997" y="12967"/>
                      <a:pt x="93224" y="13092"/>
                      <a:pt x="93425" y="13106"/>
                    </a:cubicBezTo>
                    <a:cubicBezTo>
                      <a:pt x="93111" y="13106"/>
                      <a:pt x="92797" y="13127"/>
                      <a:pt x="92400" y="13127"/>
                    </a:cubicBezTo>
                    <a:cubicBezTo>
                      <a:pt x="92520" y="13007"/>
                      <a:pt x="92645" y="12967"/>
                      <a:pt x="92772" y="12967"/>
                    </a:cubicBezTo>
                    <a:close/>
                    <a:moveTo>
                      <a:pt x="90893" y="13001"/>
                    </a:moveTo>
                    <a:cubicBezTo>
                      <a:pt x="90893" y="13001"/>
                      <a:pt x="90914" y="13106"/>
                      <a:pt x="90914" y="13127"/>
                    </a:cubicBezTo>
                    <a:cubicBezTo>
                      <a:pt x="90914" y="13148"/>
                      <a:pt x="90851" y="13189"/>
                      <a:pt x="90851" y="13189"/>
                    </a:cubicBezTo>
                    <a:cubicBezTo>
                      <a:pt x="90830" y="13189"/>
                      <a:pt x="90830" y="13148"/>
                      <a:pt x="90830" y="13127"/>
                    </a:cubicBezTo>
                    <a:cubicBezTo>
                      <a:pt x="90830" y="13106"/>
                      <a:pt x="90851" y="13001"/>
                      <a:pt x="90893" y="13001"/>
                    </a:cubicBezTo>
                    <a:close/>
                    <a:moveTo>
                      <a:pt x="141649" y="13053"/>
                    </a:moveTo>
                    <a:cubicBezTo>
                      <a:pt x="141983" y="13053"/>
                      <a:pt x="142313" y="13095"/>
                      <a:pt x="142637" y="13148"/>
                    </a:cubicBezTo>
                    <a:cubicBezTo>
                      <a:pt x="141989" y="13189"/>
                      <a:pt x="141319" y="13189"/>
                      <a:pt x="140629" y="13210"/>
                    </a:cubicBezTo>
                    <a:cubicBezTo>
                      <a:pt x="140974" y="13095"/>
                      <a:pt x="141314" y="13053"/>
                      <a:pt x="141649" y="13053"/>
                    </a:cubicBezTo>
                    <a:close/>
                    <a:moveTo>
                      <a:pt x="86489" y="13098"/>
                    </a:moveTo>
                    <a:cubicBezTo>
                      <a:pt x="87139" y="13098"/>
                      <a:pt x="87827" y="13133"/>
                      <a:pt x="88445" y="13210"/>
                    </a:cubicBezTo>
                    <a:cubicBezTo>
                      <a:pt x="87085" y="13231"/>
                      <a:pt x="85725" y="13273"/>
                      <a:pt x="84239" y="13294"/>
                    </a:cubicBezTo>
                    <a:cubicBezTo>
                      <a:pt x="84696" y="13171"/>
                      <a:pt x="85553" y="13098"/>
                      <a:pt x="86489" y="13098"/>
                    </a:cubicBezTo>
                    <a:close/>
                    <a:moveTo>
                      <a:pt x="81080" y="13273"/>
                    </a:moveTo>
                    <a:cubicBezTo>
                      <a:pt x="81226" y="13273"/>
                      <a:pt x="81603" y="13294"/>
                      <a:pt x="81603" y="13315"/>
                    </a:cubicBezTo>
                    <a:cubicBezTo>
                      <a:pt x="81603" y="13336"/>
                      <a:pt x="81226" y="13399"/>
                      <a:pt x="81101" y="13399"/>
                    </a:cubicBezTo>
                    <a:cubicBezTo>
                      <a:pt x="81087" y="13401"/>
                      <a:pt x="81073" y="13402"/>
                      <a:pt x="81060" y="13402"/>
                    </a:cubicBezTo>
                    <a:cubicBezTo>
                      <a:pt x="80949" y="13402"/>
                      <a:pt x="80850" y="13334"/>
                      <a:pt x="80850" y="13315"/>
                    </a:cubicBezTo>
                    <a:cubicBezTo>
                      <a:pt x="80808" y="13294"/>
                      <a:pt x="80954" y="13273"/>
                      <a:pt x="81080" y="13273"/>
                    </a:cubicBezTo>
                    <a:close/>
                    <a:moveTo>
                      <a:pt x="83732" y="13175"/>
                    </a:moveTo>
                    <a:cubicBezTo>
                      <a:pt x="83936" y="13175"/>
                      <a:pt x="84093" y="13215"/>
                      <a:pt x="84093" y="13231"/>
                    </a:cubicBezTo>
                    <a:cubicBezTo>
                      <a:pt x="84093" y="13273"/>
                      <a:pt x="83905" y="13315"/>
                      <a:pt x="83674" y="13378"/>
                    </a:cubicBezTo>
                    <a:cubicBezTo>
                      <a:pt x="83471" y="13395"/>
                      <a:pt x="82926" y="13425"/>
                      <a:pt x="82692" y="13425"/>
                    </a:cubicBezTo>
                    <a:cubicBezTo>
                      <a:pt x="82636" y="13425"/>
                      <a:pt x="82598" y="13424"/>
                      <a:pt x="82586" y="13420"/>
                    </a:cubicBezTo>
                    <a:cubicBezTo>
                      <a:pt x="82545" y="13378"/>
                      <a:pt x="82482" y="13294"/>
                      <a:pt x="82482" y="13294"/>
                    </a:cubicBezTo>
                    <a:cubicBezTo>
                      <a:pt x="82482" y="13273"/>
                      <a:pt x="83256" y="13210"/>
                      <a:pt x="83528" y="13189"/>
                    </a:cubicBezTo>
                    <a:cubicBezTo>
                      <a:pt x="83598" y="13179"/>
                      <a:pt x="83668" y="13175"/>
                      <a:pt x="83732" y="13175"/>
                    </a:cubicBezTo>
                    <a:close/>
                    <a:moveTo>
                      <a:pt x="76147" y="13573"/>
                    </a:moveTo>
                    <a:cubicBezTo>
                      <a:pt x="76279" y="13573"/>
                      <a:pt x="76456" y="13608"/>
                      <a:pt x="76456" y="13608"/>
                    </a:cubicBezTo>
                    <a:cubicBezTo>
                      <a:pt x="76456" y="13629"/>
                      <a:pt x="76121" y="13650"/>
                      <a:pt x="76037" y="13650"/>
                    </a:cubicBezTo>
                    <a:cubicBezTo>
                      <a:pt x="75912" y="13650"/>
                      <a:pt x="75828" y="13629"/>
                      <a:pt x="75828" y="13608"/>
                    </a:cubicBezTo>
                    <a:cubicBezTo>
                      <a:pt x="75828" y="13608"/>
                      <a:pt x="75933" y="13587"/>
                      <a:pt x="76037" y="13587"/>
                    </a:cubicBezTo>
                    <a:cubicBezTo>
                      <a:pt x="76064" y="13577"/>
                      <a:pt x="76103" y="13573"/>
                      <a:pt x="76147" y="13573"/>
                    </a:cubicBezTo>
                    <a:close/>
                    <a:moveTo>
                      <a:pt x="84774" y="13833"/>
                    </a:moveTo>
                    <a:cubicBezTo>
                      <a:pt x="84797" y="13833"/>
                      <a:pt x="84814" y="13835"/>
                      <a:pt x="84825" y="13838"/>
                    </a:cubicBezTo>
                    <a:cubicBezTo>
                      <a:pt x="84835" y="13853"/>
                      <a:pt x="84638" y="13877"/>
                      <a:pt x="84312" y="13904"/>
                    </a:cubicBezTo>
                    <a:lnTo>
                      <a:pt x="84312" y="13904"/>
                    </a:lnTo>
                    <a:cubicBezTo>
                      <a:pt x="84510" y="13859"/>
                      <a:pt x="84684" y="13833"/>
                      <a:pt x="84774" y="13833"/>
                    </a:cubicBezTo>
                    <a:close/>
                    <a:moveTo>
                      <a:pt x="86520" y="13650"/>
                    </a:moveTo>
                    <a:cubicBezTo>
                      <a:pt x="86667" y="13650"/>
                      <a:pt x="86813" y="13671"/>
                      <a:pt x="86813" y="13713"/>
                    </a:cubicBezTo>
                    <a:cubicBezTo>
                      <a:pt x="86813" y="13733"/>
                      <a:pt x="86562" y="13859"/>
                      <a:pt x="86457" y="13922"/>
                    </a:cubicBezTo>
                    <a:cubicBezTo>
                      <a:pt x="86405" y="13943"/>
                      <a:pt x="86353" y="13953"/>
                      <a:pt x="86311" y="13953"/>
                    </a:cubicBezTo>
                    <a:cubicBezTo>
                      <a:pt x="86269" y="13953"/>
                      <a:pt x="86238" y="13943"/>
                      <a:pt x="86227" y="13922"/>
                    </a:cubicBezTo>
                    <a:cubicBezTo>
                      <a:pt x="86206" y="13901"/>
                      <a:pt x="86395" y="13671"/>
                      <a:pt x="86520" y="13650"/>
                    </a:cubicBezTo>
                    <a:close/>
                    <a:moveTo>
                      <a:pt x="69073" y="13375"/>
                    </a:moveTo>
                    <a:cubicBezTo>
                      <a:pt x="69484" y="13375"/>
                      <a:pt x="69822" y="13388"/>
                      <a:pt x="69970" y="13420"/>
                    </a:cubicBezTo>
                    <a:cubicBezTo>
                      <a:pt x="70430" y="13503"/>
                      <a:pt x="70137" y="13754"/>
                      <a:pt x="69886" y="13838"/>
                    </a:cubicBezTo>
                    <a:cubicBezTo>
                      <a:pt x="69759" y="13877"/>
                      <a:pt x="69637" y="13893"/>
                      <a:pt x="69537" y="13893"/>
                    </a:cubicBezTo>
                    <a:cubicBezTo>
                      <a:pt x="69421" y="13893"/>
                      <a:pt x="69334" y="13872"/>
                      <a:pt x="69300" y="13838"/>
                    </a:cubicBezTo>
                    <a:cubicBezTo>
                      <a:pt x="69287" y="13818"/>
                      <a:pt x="68893" y="13811"/>
                      <a:pt x="68317" y="13811"/>
                    </a:cubicBezTo>
                    <a:cubicBezTo>
                      <a:pt x="67077" y="13811"/>
                      <a:pt x="64991" y="13845"/>
                      <a:pt x="64048" y="13859"/>
                    </a:cubicBezTo>
                    <a:cubicBezTo>
                      <a:pt x="62667" y="13880"/>
                      <a:pt x="61454" y="13943"/>
                      <a:pt x="61433" y="13964"/>
                    </a:cubicBezTo>
                    <a:cubicBezTo>
                      <a:pt x="61430" y="13966"/>
                      <a:pt x="61415" y="13968"/>
                      <a:pt x="61390" y="13968"/>
                    </a:cubicBezTo>
                    <a:cubicBezTo>
                      <a:pt x="61228" y="13968"/>
                      <a:pt x="60658" y="13913"/>
                      <a:pt x="60386" y="13859"/>
                    </a:cubicBezTo>
                    <a:cubicBezTo>
                      <a:pt x="60094" y="13817"/>
                      <a:pt x="60386" y="13775"/>
                      <a:pt x="61077" y="13775"/>
                    </a:cubicBezTo>
                    <a:lnTo>
                      <a:pt x="61516" y="13629"/>
                    </a:lnTo>
                    <a:lnTo>
                      <a:pt x="61977" y="13461"/>
                    </a:lnTo>
                    <a:cubicBezTo>
                      <a:pt x="62188" y="13498"/>
                      <a:pt x="62463" y="13515"/>
                      <a:pt x="62750" y="13515"/>
                    </a:cubicBezTo>
                    <a:cubicBezTo>
                      <a:pt x="63117" y="13515"/>
                      <a:pt x="63503" y="13488"/>
                      <a:pt x="63797" y="13441"/>
                    </a:cubicBezTo>
                    <a:lnTo>
                      <a:pt x="64278" y="13420"/>
                    </a:lnTo>
                    <a:lnTo>
                      <a:pt x="64739" y="13399"/>
                    </a:lnTo>
                    <a:cubicBezTo>
                      <a:pt x="65067" y="13470"/>
                      <a:pt x="65553" y="13503"/>
                      <a:pt x="65981" y="13503"/>
                    </a:cubicBezTo>
                    <a:cubicBezTo>
                      <a:pt x="66179" y="13503"/>
                      <a:pt x="66365" y="13496"/>
                      <a:pt x="66517" y="13482"/>
                    </a:cubicBezTo>
                    <a:cubicBezTo>
                      <a:pt x="66836" y="13439"/>
                      <a:pt x="68143" y="13375"/>
                      <a:pt x="69073" y="13375"/>
                    </a:cubicBezTo>
                    <a:close/>
                    <a:moveTo>
                      <a:pt x="94081" y="13916"/>
                    </a:moveTo>
                    <a:cubicBezTo>
                      <a:pt x="94258" y="13916"/>
                      <a:pt x="94488" y="13947"/>
                      <a:pt x="94471" y="13964"/>
                    </a:cubicBezTo>
                    <a:cubicBezTo>
                      <a:pt x="94471" y="14006"/>
                      <a:pt x="94094" y="14026"/>
                      <a:pt x="93969" y="14047"/>
                    </a:cubicBezTo>
                    <a:cubicBezTo>
                      <a:pt x="93955" y="14050"/>
                      <a:pt x="93941" y="14051"/>
                      <a:pt x="93928" y="14051"/>
                    </a:cubicBezTo>
                    <a:cubicBezTo>
                      <a:pt x="93817" y="14051"/>
                      <a:pt x="93718" y="13982"/>
                      <a:pt x="93718" y="13964"/>
                    </a:cubicBezTo>
                    <a:cubicBezTo>
                      <a:pt x="93718" y="13943"/>
                      <a:pt x="93843" y="13922"/>
                      <a:pt x="93969" y="13922"/>
                    </a:cubicBezTo>
                    <a:cubicBezTo>
                      <a:pt x="94001" y="13918"/>
                      <a:pt x="94040" y="13916"/>
                      <a:pt x="94081" y="13916"/>
                    </a:cubicBezTo>
                    <a:close/>
                    <a:moveTo>
                      <a:pt x="80703" y="14089"/>
                    </a:moveTo>
                    <a:cubicBezTo>
                      <a:pt x="80655" y="14102"/>
                      <a:pt x="80600" y="14114"/>
                      <a:pt x="80538" y="14126"/>
                    </a:cubicBezTo>
                    <a:lnTo>
                      <a:pt x="80538" y="14126"/>
                    </a:lnTo>
                    <a:cubicBezTo>
                      <a:pt x="80624" y="14123"/>
                      <a:pt x="80714" y="14119"/>
                      <a:pt x="80805" y="14115"/>
                    </a:cubicBezTo>
                    <a:lnTo>
                      <a:pt x="80805" y="14115"/>
                    </a:lnTo>
                    <a:lnTo>
                      <a:pt x="80703" y="14089"/>
                    </a:lnTo>
                    <a:close/>
                    <a:moveTo>
                      <a:pt x="11614" y="14006"/>
                    </a:moveTo>
                    <a:lnTo>
                      <a:pt x="11614" y="14006"/>
                    </a:lnTo>
                    <a:cubicBezTo>
                      <a:pt x="11470" y="14111"/>
                      <a:pt x="11322" y="14150"/>
                      <a:pt x="11174" y="14150"/>
                    </a:cubicBezTo>
                    <a:cubicBezTo>
                      <a:pt x="10998" y="14150"/>
                      <a:pt x="10821" y="14095"/>
                      <a:pt x="10651" y="14026"/>
                    </a:cubicBezTo>
                    <a:cubicBezTo>
                      <a:pt x="10986" y="14026"/>
                      <a:pt x="11300" y="14026"/>
                      <a:pt x="11614" y="14006"/>
                    </a:cubicBezTo>
                    <a:close/>
                    <a:moveTo>
                      <a:pt x="37021" y="14060"/>
                    </a:moveTo>
                    <a:cubicBezTo>
                      <a:pt x="37344" y="14060"/>
                      <a:pt x="37580" y="14079"/>
                      <a:pt x="37580" y="14110"/>
                    </a:cubicBezTo>
                    <a:cubicBezTo>
                      <a:pt x="37580" y="14131"/>
                      <a:pt x="37161" y="14152"/>
                      <a:pt x="36638" y="14152"/>
                    </a:cubicBezTo>
                    <a:cubicBezTo>
                      <a:pt x="36115" y="14152"/>
                      <a:pt x="34755" y="14131"/>
                      <a:pt x="34755" y="14131"/>
                    </a:cubicBezTo>
                    <a:cubicBezTo>
                      <a:pt x="34755" y="14131"/>
                      <a:pt x="36115" y="14068"/>
                      <a:pt x="36638" y="14068"/>
                    </a:cubicBezTo>
                    <a:cubicBezTo>
                      <a:pt x="36773" y="14063"/>
                      <a:pt x="36903" y="14060"/>
                      <a:pt x="37021" y="14060"/>
                    </a:cubicBezTo>
                    <a:close/>
                    <a:moveTo>
                      <a:pt x="74876" y="14072"/>
                    </a:moveTo>
                    <a:cubicBezTo>
                      <a:pt x="75035" y="14072"/>
                      <a:pt x="75181" y="14084"/>
                      <a:pt x="75242" y="14110"/>
                    </a:cubicBezTo>
                    <a:cubicBezTo>
                      <a:pt x="75410" y="14152"/>
                      <a:pt x="74803" y="14236"/>
                      <a:pt x="74531" y="14236"/>
                    </a:cubicBezTo>
                    <a:cubicBezTo>
                      <a:pt x="74301" y="14236"/>
                      <a:pt x="74196" y="14215"/>
                      <a:pt x="74322" y="14131"/>
                    </a:cubicBezTo>
                    <a:cubicBezTo>
                      <a:pt x="74407" y="14095"/>
                      <a:pt x="74654" y="14072"/>
                      <a:pt x="74876" y="14072"/>
                    </a:cubicBezTo>
                    <a:close/>
                    <a:moveTo>
                      <a:pt x="143286" y="13754"/>
                    </a:moveTo>
                    <a:lnTo>
                      <a:pt x="143370" y="13796"/>
                    </a:lnTo>
                    <a:lnTo>
                      <a:pt x="143767" y="13838"/>
                    </a:lnTo>
                    <a:cubicBezTo>
                      <a:pt x="144206" y="13922"/>
                      <a:pt x="144583" y="14089"/>
                      <a:pt x="144583" y="14173"/>
                    </a:cubicBezTo>
                    <a:cubicBezTo>
                      <a:pt x="144583" y="14208"/>
                      <a:pt x="144547" y="14225"/>
                      <a:pt x="144483" y="14225"/>
                    </a:cubicBezTo>
                    <a:cubicBezTo>
                      <a:pt x="144394" y="14225"/>
                      <a:pt x="144252" y="14192"/>
                      <a:pt x="144081" y="14131"/>
                    </a:cubicBezTo>
                    <a:lnTo>
                      <a:pt x="143642" y="14131"/>
                    </a:lnTo>
                    <a:cubicBezTo>
                      <a:pt x="143467" y="14218"/>
                      <a:pt x="143278" y="14262"/>
                      <a:pt x="143196" y="14262"/>
                    </a:cubicBezTo>
                    <a:cubicBezTo>
                      <a:pt x="143179" y="14262"/>
                      <a:pt x="143167" y="14260"/>
                      <a:pt x="143160" y="14257"/>
                    </a:cubicBezTo>
                    <a:cubicBezTo>
                      <a:pt x="143139" y="14236"/>
                      <a:pt x="143160" y="14173"/>
                      <a:pt x="143202" y="14152"/>
                    </a:cubicBezTo>
                    <a:cubicBezTo>
                      <a:pt x="143244" y="14131"/>
                      <a:pt x="143223" y="13922"/>
                      <a:pt x="143160" y="13922"/>
                    </a:cubicBezTo>
                    <a:cubicBezTo>
                      <a:pt x="143139" y="13859"/>
                      <a:pt x="143181" y="13817"/>
                      <a:pt x="143286" y="13754"/>
                    </a:cubicBezTo>
                    <a:close/>
                    <a:moveTo>
                      <a:pt x="142553" y="14149"/>
                    </a:moveTo>
                    <a:cubicBezTo>
                      <a:pt x="142608" y="14149"/>
                      <a:pt x="142658" y="14217"/>
                      <a:pt x="142658" y="14236"/>
                    </a:cubicBezTo>
                    <a:cubicBezTo>
                      <a:pt x="142658" y="14257"/>
                      <a:pt x="142616" y="14278"/>
                      <a:pt x="142554" y="14278"/>
                    </a:cubicBezTo>
                    <a:cubicBezTo>
                      <a:pt x="142512" y="14278"/>
                      <a:pt x="142323" y="14257"/>
                      <a:pt x="142323" y="14236"/>
                    </a:cubicBezTo>
                    <a:cubicBezTo>
                      <a:pt x="142323" y="14236"/>
                      <a:pt x="142491" y="14173"/>
                      <a:pt x="142533" y="14152"/>
                    </a:cubicBezTo>
                    <a:cubicBezTo>
                      <a:pt x="142539" y="14150"/>
                      <a:pt x="142546" y="14149"/>
                      <a:pt x="142553" y="14149"/>
                    </a:cubicBezTo>
                    <a:close/>
                    <a:moveTo>
                      <a:pt x="28724" y="14088"/>
                    </a:moveTo>
                    <a:cubicBezTo>
                      <a:pt x="28973" y="14088"/>
                      <a:pt x="29656" y="14216"/>
                      <a:pt x="30195" y="14282"/>
                    </a:cubicBezTo>
                    <a:lnTo>
                      <a:pt x="30195" y="14282"/>
                    </a:lnTo>
                    <a:cubicBezTo>
                      <a:pt x="29836" y="14300"/>
                      <a:pt x="29247" y="14309"/>
                      <a:pt x="28729" y="14309"/>
                    </a:cubicBezTo>
                    <a:cubicBezTo>
                      <a:pt x="28169" y="14309"/>
                      <a:pt x="27693" y="14298"/>
                      <a:pt x="27683" y="14278"/>
                    </a:cubicBezTo>
                    <a:cubicBezTo>
                      <a:pt x="27683" y="14257"/>
                      <a:pt x="28394" y="14152"/>
                      <a:pt x="28687" y="14089"/>
                    </a:cubicBezTo>
                    <a:cubicBezTo>
                      <a:pt x="28698" y="14088"/>
                      <a:pt x="28710" y="14088"/>
                      <a:pt x="28724" y="14088"/>
                    </a:cubicBezTo>
                    <a:close/>
                    <a:moveTo>
                      <a:pt x="70304" y="14236"/>
                    </a:moveTo>
                    <a:cubicBezTo>
                      <a:pt x="70660" y="14236"/>
                      <a:pt x="71602" y="14278"/>
                      <a:pt x="71602" y="14319"/>
                    </a:cubicBezTo>
                    <a:cubicBezTo>
                      <a:pt x="71602" y="14340"/>
                      <a:pt x="70660" y="14382"/>
                      <a:pt x="70304" y="14382"/>
                    </a:cubicBezTo>
                    <a:cubicBezTo>
                      <a:pt x="70231" y="14390"/>
                      <a:pt x="70161" y="14394"/>
                      <a:pt x="70097" y="14394"/>
                    </a:cubicBezTo>
                    <a:cubicBezTo>
                      <a:pt x="69832" y="14394"/>
                      <a:pt x="69656" y="14336"/>
                      <a:pt x="69656" y="14319"/>
                    </a:cubicBezTo>
                    <a:cubicBezTo>
                      <a:pt x="69656" y="14257"/>
                      <a:pt x="69928" y="14236"/>
                      <a:pt x="70304" y="14236"/>
                    </a:cubicBezTo>
                    <a:close/>
                    <a:moveTo>
                      <a:pt x="47050" y="13668"/>
                    </a:moveTo>
                    <a:cubicBezTo>
                      <a:pt x="47530" y="13668"/>
                      <a:pt x="48005" y="13762"/>
                      <a:pt x="48062" y="13838"/>
                    </a:cubicBezTo>
                    <a:cubicBezTo>
                      <a:pt x="48093" y="13868"/>
                      <a:pt x="48829" y="13879"/>
                      <a:pt x="49856" y="13879"/>
                    </a:cubicBezTo>
                    <a:cubicBezTo>
                      <a:pt x="51685" y="13879"/>
                      <a:pt x="54436" y="13844"/>
                      <a:pt x="55762" y="13817"/>
                    </a:cubicBezTo>
                    <a:cubicBezTo>
                      <a:pt x="57076" y="13777"/>
                      <a:pt x="58237" y="13763"/>
                      <a:pt x="58912" y="13763"/>
                    </a:cubicBezTo>
                    <a:cubicBezTo>
                      <a:pt x="59302" y="13763"/>
                      <a:pt x="59529" y="13768"/>
                      <a:pt x="59529" y="13775"/>
                    </a:cubicBezTo>
                    <a:cubicBezTo>
                      <a:pt x="59529" y="13817"/>
                      <a:pt x="59403" y="13859"/>
                      <a:pt x="59215" y="13880"/>
                    </a:cubicBezTo>
                    <a:lnTo>
                      <a:pt x="59047" y="13880"/>
                    </a:lnTo>
                    <a:cubicBezTo>
                      <a:pt x="57625" y="13943"/>
                      <a:pt x="56139" y="13943"/>
                      <a:pt x="54716" y="13985"/>
                    </a:cubicBezTo>
                    <a:lnTo>
                      <a:pt x="54507" y="13985"/>
                    </a:lnTo>
                    <a:cubicBezTo>
                      <a:pt x="54443" y="13999"/>
                      <a:pt x="54368" y="14005"/>
                      <a:pt x="54289" y="14005"/>
                    </a:cubicBezTo>
                    <a:cubicBezTo>
                      <a:pt x="54065" y="14005"/>
                      <a:pt x="53808" y="13961"/>
                      <a:pt x="53662" y="13961"/>
                    </a:cubicBezTo>
                    <a:cubicBezTo>
                      <a:pt x="53641" y="13961"/>
                      <a:pt x="53623" y="13962"/>
                      <a:pt x="53607" y="13964"/>
                    </a:cubicBezTo>
                    <a:cubicBezTo>
                      <a:pt x="53482" y="13985"/>
                      <a:pt x="51473" y="14047"/>
                      <a:pt x="49192" y="14089"/>
                    </a:cubicBezTo>
                    <a:cubicBezTo>
                      <a:pt x="49192" y="14089"/>
                      <a:pt x="47623" y="14152"/>
                      <a:pt x="44757" y="14194"/>
                    </a:cubicBezTo>
                    <a:lnTo>
                      <a:pt x="44275" y="14194"/>
                    </a:lnTo>
                    <a:cubicBezTo>
                      <a:pt x="43752" y="14194"/>
                      <a:pt x="42999" y="14278"/>
                      <a:pt x="42601" y="14340"/>
                    </a:cubicBezTo>
                    <a:lnTo>
                      <a:pt x="42246" y="14068"/>
                    </a:lnTo>
                    <a:cubicBezTo>
                      <a:pt x="42170" y="14021"/>
                      <a:pt x="42044" y="13999"/>
                      <a:pt x="41909" y="13999"/>
                    </a:cubicBezTo>
                    <a:cubicBezTo>
                      <a:pt x="41744" y="13999"/>
                      <a:pt x="41566" y="14032"/>
                      <a:pt x="41451" y="14089"/>
                    </a:cubicBezTo>
                    <a:lnTo>
                      <a:pt x="40739" y="14466"/>
                    </a:lnTo>
                    <a:cubicBezTo>
                      <a:pt x="39944" y="14340"/>
                      <a:pt x="39316" y="14194"/>
                      <a:pt x="39337" y="14173"/>
                    </a:cubicBezTo>
                    <a:cubicBezTo>
                      <a:pt x="39358" y="14152"/>
                      <a:pt x="40802" y="14006"/>
                      <a:pt x="41220" y="13985"/>
                    </a:cubicBezTo>
                    <a:cubicBezTo>
                      <a:pt x="41744" y="13943"/>
                      <a:pt x="43564" y="13838"/>
                      <a:pt x="44087" y="13838"/>
                    </a:cubicBezTo>
                    <a:cubicBezTo>
                      <a:pt x="44652" y="13817"/>
                      <a:pt x="46389" y="13713"/>
                      <a:pt x="46912" y="13671"/>
                    </a:cubicBezTo>
                    <a:cubicBezTo>
                      <a:pt x="46958" y="13669"/>
                      <a:pt x="47004" y="13668"/>
                      <a:pt x="47050" y="13668"/>
                    </a:cubicBezTo>
                    <a:close/>
                    <a:moveTo>
                      <a:pt x="20045" y="14390"/>
                    </a:moveTo>
                    <a:cubicBezTo>
                      <a:pt x="20356" y="14390"/>
                      <a:pt x="20664" y="14433"/>
                      <a:pt x="20966" y="14487"/>
                    </a:cubicBezTo>
                    <a:cubicBezTo>
                      <a:pt x="20381" y="14487"/>
                      <a:pt x="19774" y="14529"/>
                      <a:pt x="19167" y="14529"/>
                    </a:cubicBezTo>
                    <a:cubicBezTo>
                      <a:pt x="19460" y="14427"/>
                      <a:pt x="19754" y="14390"/>
                      <a:pt x="20045" y="14390"/>
                    </a:cubicBezTo>
                    <a:close/>
                    <a:moveTo>
                      <a:pt x="16286" y="14594"/>
                    </a:moveTo>
                    <a:cubicBezTo>
                      <a:pt x="16305" y="14594"/>
                      <a:pt x="16295" y="14604"/>
                      <a:pt x="16253" y="14604"/>
                    </a:cubicBezTo>
                    <a:cubicBezTo>
                      <a:pt x="16247" y="14604"/>
                      <a:pt x="16241" y="14604"/>
                      <a:pt x="16235" y="14603"/>
                    </a:cubicBezTo>
                    <a:lnTo>
                      <a:pt x="16235" y="14603"/>
                    </a:lnTo>
                    <a:cubicBezTo>
                      <a:pt x="16259" y="14597"/>
                      <a:pt x="16276" y="14594"/>
                      <a:pt x="16286" y="14594"/>
                    </a:cubicBezTo>
                    <a:close/>
                    <a:moveTo>
                      <a:pt x="26443" y="14222"/>
                    </a:moveTo>
                    <a:cubicBezTo>
                      <a:pt x="26806" y="14222"/>
                      <a:pt x="27025" y="14271"/>
                      <a:pt x="26992" y="14319"/>
                    </a:cubicBezTo>
                    <a:cubicBezTo>
                      <a:pt x="26930" y="14361"/>
                      <a:pt x="26930" y="14570"/>
                      <a:pt x="26992" y="14654"/>
                    </a:cubicBezTo>
                    <a:cubicBezTo>
                      <a:pt x="27034" y="14696"/>
                      <a:pt x="26679" y="14780"/>
                      <a:pt x="26553" y="14780"/>
                    </a:cubicBezTo>
                    <a:cubicBezTo>
                      <a:pt x="26545" y="14781"/>
                      <a:pt x="26536" y="14781"/>
                      <a:pt x="26526" y="14781"/>
                    </a:cubicBezTo>
                    <a:cubicBezTo>
                      <a:pt x="26376" y="14781"/>
                      <a:pt x="26131" y="14628"/>
                      <a:pt x="26072" y="14550"/>
                    </a:cubicBezTo>
                    <a:cubicBezTo>
                      <a:pt x="26030" y="14466"/>
                      <a:pt x="25046" y="14445"/>
                      <a:pt x="24733" y="14445"/>
                    </a:cubicBezTo>
                    <a:cubicBezTo>
                      <a:pt x="24419" y="14445"/>
                      <a:pt x="24168" y="14403"/>
                      <a:pt x="24147" y="14361"/>
                    </a:cubicBezTo>
                    <a:lnTo>
                      <a:pt x="24147" y="14340"/>
                    </a:lnTo>
                    <a:lnTo>
                      <a:pt x="24168" y="14319"/>
                    </a:lnTo>
                    <a:cubicBezTo>
                      <a:pt x="24189" y="14278"/>
                      <a:pt x="25570" y="14236"/>
                      <a:pt x="26093" y="14236"/>
                    </a:cubicBezTo>
                    <a:cubicBezTo>
                      <a:pt x="26220" y="14226"/>
                      <a:pt x="26338" y="14222"/>
                      <a:pt x="26443" y="14222"/>
                    </a:cubicBezTo>
                    <a:close/>
                    <a:moveTo>
                      <a:pt x="15408" y="14688"/>
                    </a:moveTo>
                    <a:cubicBezTo>
                      <a:pt x="15435" y="14688"/>
                      <a:pt x="15461" y="14691"/>
                      <a:pt x="15484" y="14696"/>
                    </a:cubicBezTo>
                    <a:cubicBezTo>
                      <a:pt x="15505" y="14701"/>
                      <a:pt x="15527" y="14704"/>
                      <a:pt x="15550" y="14707"/>
                    </a:cubicBezTo>
                    <a:lnTo>
                      <a:pt x="15550" y="14707"/>
                    </a:lnTo>
                    <a:cubicBezTo>
                      <a:pt x="15378" y="14756"/>
                      <a:pt x="15221" y="14801"/>
                      <a:pt x="15150" y="14801"/>
                    </a:cubicBezTo>
                    <a:cubicBezTo>
                      <a:pt x="14985" y="14801"/>
                      <a:pt x="15221" y="14688"/>
                      <a:pt x="15408" y="14688"/>
                    </a:cubicBezTo>
                    <a:close/>
                    <a:moveTo>
                      <a:pt x="31114" y="14717"/>
                    </a:moveTo>
                    <a:cubicBezTo>
                      <a:pt x="31198" y="14717"/>
                      <a:pt x="31407" y="14759"/>
                      <a:pt x="31407" y="14780"/>
                    </a:cubicBezTo>
                    <a:cubicBezTo>
                      <a:pt x="31407" y="14780"/>
                      <a:pt x="31198" y="14801"/>
                      <a:pt x="31114" y="14801"/>
                    </a:cubicBezTo>
                    <a:cubicBezTo>
                      <a:pt x="31031" y="14801"/>
                      <a:pt x="30989" y="14780"/>
                      <a:pt x="30989" y="14759"/>
                    </a:cubicBezTo>
                    <a:cubicBezTo>
                      <a:pt x="30989" y="14759"/>
                      <a:pt x="31031" y="14717"/>
                      <a:pt x="31114" y="14717"/>
                    </a:cubicBezTo>
                    <a:close/>
                    <a:moveTo>
                      <a:pt x="27892" y="14755"/>
                    </a:moveTo>
                    <a:cubicBezTo>
                      <a:pt x="27976" y="14755"/>
                      <a:pt x="28039" y="14806"/>
                      <a:pt x="28039" y="14842"/>
                    </a:cubicBezTo>
                    <a:cubicBezTo>
                      <a:pt x="28039" y="14863"/>
                      <a:pt x="27955" y="14884"/>
                      <a:pt x="27850" y="14884"/>
                    </a:cubicBezTo>
                    <a:cubicBezTo>
                      <a:pt x="27834" y="14888"/>
                      <a:pt x="27811" y="14890"/>
                      <a:pt x="27785" y="14890"/>
                    </a:cubicBezTo>
                    <a:cubicBezTo>
                      <a:pt x="27673" y="14890"/>
                      <a:pt x="27495" y="14859"/>
                      <a:pt x="27495" y="14842"/>
                    </a:cubicBezTo>
                    <a:cubicBezTo>
                      <a:pt x="27495" y="14842"/>
                      <a:pt x="27746" y="14780"/>
                      <a:pt x="27850" y="14759"/>
                    </a:cubicBezTo>
                    <a:cubicBezTo>
                      <a:pt x="27865" y="14756"/>
                      <a:pt x="27878" y="14755"/>
                      <a:pt x="27892" y="14755"/>
                    </a:cubicBezTo>
                    <a:close/>
                    <a:moveTo>
                      <a:pt x="34494" y="14797"/>
                    </a:moveTo>
                    <a:cubicBezTo>
                      <a:pt x="34630" y="14797"/>
                      <a:pt x="34713" y="14866"/>
                      <a:pt x="34713" y="14884"/>
                    </a:cubicBezTo>
                    <a:cubicBezTo>
                      <a:pt x="34713" y="14905"/>
                      <a:pt x="34567" y="14947"/>
                      <a:pt x="34441" y="14947"/>
                    </a:cubicBezTo>
                    <a:cubicBezTo>
                      <a:pt x="34316" y="14947"/>
                      <a:pt x="33918" y="14905"/>
                      <a:pt x="33939" y="14884"/>
                    </a:cubicBezTo>
                    <a:cubicBezTo>
                      <a:pt x="33939" y="14863"/>
                      <a:pt x="34316" y="14801"/>
                      <a:pt x="34441" y="14801"/>
                    </a:cubicBezTo>
                    <a:cubicBezTo>
                      <a:pt x="34460" y="14798"/>
                      <a:pt x="34477" y="14797"/>
                      <a:pt x="34494" y="14797"/>
                    </a:cubicBezTo>
                    <a:close/>
                    <a:moveTo>
                      <a:pt x="134951" y="13919"/>
                    </a:moveTo>
                    <a:cubicBezTo>
                      <a:pt x="135844" y="13919"/>
                      <a:pt x="136282" y="14016"/>
                      <a:pt x="135900" y="14131"/>
                    </a:cubicBezTo>
                    <a:cubicBezTo>
                      <a:pt x="135460" y="14278"/>
                      <a:pt x="133849" y="14884"/>
                      <a:pt x="133012" y="14884"/>
                    </a:cubicBezTo>
                    <a:lnTo>
                      <a:pt x="132259" y="14905"/>
                    </a:lnTo>
                    <a:lnTo>
                      <a:pt x="131527" y="14947"/>
                    </a:lnTo>
                    <a:cubicBezTo>
                      <a:pt x="131437" y="14949"/>
                      <a:pt x="131350" y="14950"/>
                      <a:pt x="131265" y="14950"/>
                    </a:cubicBezTo>
                    <a:cubicBezTo>
                      <a:pt x="130576" y="14950"/>
                      <a:pt x="130062" y="14882"/>
                      <a:pt x="130062" y="14863"/>
                    </a:cubicBezTo>
                    <a:cubicBezTo>
                      <a:pt x="130062" y="14822"/>
                      <a:pt x="130732" y="14780"/>
                      <a:pt x="131004" y="14780"/>
                    </a:cubicBezTo>
                    <a:cubicBezTo>
                      <a:pt x="131255" y="14780"/>
                      <a:pt x="131506" y="14570"/>
                      <a:pt x="131506" y="14508"/>
                    </a:cubicBezTo>
                    <a:cubicBezTo>
                      <a:pt x="131506" y="14445"/>
                      <a:pt x="131213" y="14361"/>
                      <a:pt x="131108" y="14361"/>
                    </a:cubicBezTo>
                    <a:cubicBezTo>
                      <a:pt x="131004" y="14361"/>
                      <a:pt x="130941" y="14278"/>
                      <a:pt x="130983" y="14194"/>
                    </a:cubicBezTo>
                    <a:lnTo>
                      <a:pt x="131004" y="14194"/>
                    </a:lnTo>
                    <a:cubicBezTo>
                      <a:pt x="131451" y="14194"/>
                      <a:pt x="131807" y="13959"/>
                      <a:pt x="132258" y="13959"/>
                    </a:cubicBezTo>
                    <a:cubicBezTo>
                      <a:pt x="132293" y="13959"/>
                      <a:pt x="132328" y="13961"/>
                      <a:pt x="132364" y="13964"/>
                    </a:cubicBezTo>
                    <a:cubicBezTo>
                      <a:pt x="132478" y="13981"/>
                      <a:pt x="132595" y="13987"/>
                      <a:pt x="132715" y="13987"/>
                    </a:cubicBezTo>
                    <a:cubicBezTo>
                      <a:pt x="133033" y="13987"/>
                      <a:pt x="133368" y="13943"/>
                      <a:pt x="133703" y="13943"/>
                    </a:cubicBezTo>
                    <a:lnTo>
                      <a:pt x="134686" y="13922"/>
                    </a:lnTo>
                    <a:cubicBezTo>
                      <a:pt x="134778" y="13920"/>
                      <a:pt x="134867" y="13919"/>
                      <a:pt x="134951" y="13919"/>
                    </a:cubicBezTo>
                    <a:close/>
                    <a:moveTo>
                      <a:pt x="128765" y="15910"/>
                    </a:moveTo>
                    <a:cubicBezTo>
                      <a:pt x="128765" y="15910"/>
                      <a:pt x="128786" y="16014"/>
                      <a:pt x="128786" y="16035"/>
                    </a:cubicBezTo>
                    <a:cubicBezTo>
                      <a:pt x="128786" y="16056"/>
                      <a:pt x="128723" y="16077"/>
                      <a:pt x="128723" y="16077"/>
                    </a:cubicBezTo>
                    <a:cubicBezTo>
                      <a:pt x="128702" y="16077"/>
                      <a:pt x="128702" y="16056"/>
                      <a:pt x="128702" y="16035"/>
                    </a:cubicBezTo>
                    <a:cubicBezTo>
                      <a:pt x="128702" y="16014"/>
                      <a:pt x="128765" y="15910"/>
                      <a:pt x="128765" y="15910"/>
                    </a:cubicBezTo>
                    <a:close/>
                    <a:moveTo>
                      <a:pt x="132532" y="0"/>
                    </a:moveTo>
                    <a:cubicBezTo>
                      <a:pt x="132310" y="0"/>
                      <a:pt x="132118" y="2"/>
                      <a:pt x="131966" y="8"/>
                    </a:cubicBezTo>
                    <a:cubicBezTo>
                      <a:pt x="130774" y="29"/>
                      <a:pt x="124936" y="154"/>
                      <a:pt x="123074" y="217"/>
                    </a:cubicBezTo>
                    <a:cubicBezTo>
                      <a:pt x="121372" y="256"/>
                      <a:pt x="115830" y="366"/>
                      <a:pt x="113561" y="366"/>
                    </a:cubicBezTo>
                    <a:cubicBezTo>
                      <a:pt x="113375" y="366"/>
                      <a:pt x="113210" y="365"/>
                      <a:pt x="113072" y="363"/>
                    </a:cubicBezTo>
                    <a:cubicBezTo>
                      <a:pt x="111770" y="349"/>
                      <a:pt x="110248" y="334"/>
                      <a:pt x="109136" y="334"/>
                    </a:cubicBezTo>
                    <a:cubicBezTo>
                      <a:pt x="108675" y="334"/>
                      <a:pt x="108284" y="336"/>
                      <a:pt x="108009" y="342"/>
                    </a:cubicBezTo>
                    <a:lnTo>
                      <a:pt x="107151" y="363"/>
                    </a:lnTo>
                    <a:lnTo>
                      <a:pt x="107025" y="363"/>
                    </a:lnTo>
                    <a:cubicBezTo>
                      <a:pt x="106795" y="363"/>
                      <a:pt x="106900" y="593"/>
                      <a:pt x="106942" y="656"/>
                    </a:cubicBezTo>
                    <a:cubicBezTo>
                      <a:pt x="106979" y="675"/>
                      <a:pt x="107385" y="685"/>
                      <a:pt x="108027" y="685"/>
                    </a:cubicBezTo>
                    <a:cubicBezTo>
                      <a:pt x="108813" y="685"/>
                      <a:pt x="109954" y="670"/>
                      <a:pt x="111210" y="635"/>
                    </a:cubicBezTo>
                    <a:cubicBezTo>
                      <a:pt x="111210" y="635"/>
                      <a:pt x="111942" y="593"/>
                      <a:pt x="114369" y="593"/>
                    </a:cubicBezTo>
                    <a:lnTo>
                      <a:pt x="117508" y="593"/>
                    </a:lnTo>
                    <a:cubicBezTo>
                      <a:pt x="119349" y="593"/>
                      <a:pt x="122597" y="647"/>
                      <a:pt x="124347" y="647"/>
                    </a:cubicBezTo>
                    <a:cubicBezTo>
                      <a:pt x="124784" y="647"/>
                      <a:pt x="125128" y="644"/>
                      <a:pt x="125333" y="635"/>
                    </a:cubicBezTo>
                    <a:cubicBezTo>
                      <a:pt x="126133" y="584"/>
                      <a:pt x="128605" y="519"/>
                      <a:pt x="130053" y="519"/>
                    </a:cubicBezTo>
                    <a:cubicBezTo>
                      <a:pt x="130386" y="519"/>
                      <a:pt x="130665" y="523"/>
                      <a:pt x="130857" y="531"/>
                    </a:cubicBezTo>
                    <a:cubicBezTo>
                      <a:pt x="131775" y="531"/>
                      <a:pt x="134844" y="658"/>
                      <a:pt x="136065" y="658"/>
                    </a:cubicBezTo>
                    <a:cubicBezTo>
                      <a:pt x="136153" y="658"/>
                      <a:pt x="136230" y="658"/>
                      <a:pt x="136297" y="656"/>
                    </a:cubicBezTo>
                    <a:cubicBezTo>
                      <a:pt x="136420" y="654"/>
                      <a:pt x="136557" y="652"/>
                      <a:pt x="136705" y="652"/>
                    </a:cubicBezTo>
                    <a:cubicBezTo>
                      <a:pt x="137742" y="652"/>
                      <a:pt x="139323" y="716"/>
                      <a:pt x="140440" y="845"/>
                    </a:cubicBezTo>
                    <a:lnTo>
                      <a:pt x="141654" y="761"/>
                    </a:lnTo>
                    <a:lnTo>
                      <a:pt x="142533" y="698"/>
                    </a:lnTo>
                    <a:cubicBezTo>
                      <a:pt x="143662" y="845"/>
                      <a:pt x="143955" y="1054"/>
                      <a:pt x="143202" y="1179"/>
                    </a:cubicBezTo>
                    <a:lnTo>
                      <a:pt x="142616" y="1284"/>
                    </a:lnTo>
                    <a:lnTo>
                      <a:pt x="142491" y="1305"/>
                    </a:lnTo>
                    <a:cubicBezTo>
                      <a:pt x="142323" y="1305"/>
                      <a:pt x="141863" y="1221"/>
                      <a:pt x="141445" y="1158"/>
                    </a:cubicBezTo>
                    <a:lnTo>
                      <a:pt x="141047" y="1158"/>
                    </a:lnTo>
                    <a:cubicBezTo>
                      <a:pt x="140705" y="1158"/>
                      <a:pt x="140354" y="1180"/>
                      <a:pt x="140002" y="1180"/>
                    </a:cubicBezTo>
                    <a:cubicBezTo>
                      <a:pt x="139580" y="1180"/>
                      <a:pt x="139156" y="1149"/>
                      <a:pt x="138745" y="1012"/>
                    </a:cubicBezTo>
                    <a:lnTo>
                      <a:pt x="138704" y="991"/>
                    </a:lnTo>
                    <a:cubicBezTo>
                      <a:pt x="138620" y="1012"/>
                      <a:pt x="138557" y="1179"/>
                      <a:pt x="138557" y="1221"/>
                    </a:cubicBezTo>
                    <a:cubicBezTo>
                      <a:pt x="138557" y="1284"/>
                      <a:pt x="138745" y="1389"/>
                      <a:pt x="138829" y="1409"/>
                    </a:cubicBezTo>
                    <a:cubicBezTo>
                      <a:pt x="138871" y="1430"/>
                      <a:pt x="138913" y="1514"/>
                      <a:pt x="138913" y="1535"/>
                    </a:cubicBezTo>
                    <a:cubicBezTo>
                      <a:pt x="138913" y="1543"/>
                      <a:pt x="138897" y="1547"/>
                      <a:pt x="138870" y="1547"/>
                    </a:cubicBezTo>
                    <a:cubicBezTo>
                      <a:pt x="138759" y="1547"/>
                      <a:pt x="138462" y="1489"/>
                      <a:pt x="138327" y="1472"/>
                    </a:cubicBezTo>
                    <a:cubicBezTo>
                      <a:pt x="138298" y="1460"/>
                      <a:pt x="138258" y="1454"/>
                      <a:pt x="138211" y="1454"/>
                    </a:cubicBezTo>
                    <a:cubicBezTo>
                      <a:pt x="138024" y="1454"/>
                      <a:pt x="137716" y="1548"/>
                      <a:pt x="137448" y="1681"/>
                    </a:cubicBezTo>
                    <a:lnTo>
                      <a:pt x="137072" y="1493"/>
                    </a:lnTo>
                    <a:cubicBezTo>
                      <a:pt x="136996" y="1448"/>
                      <a:pt x="136866" y="1414"/>
                      <a:pt x="136784" y="1414"/>
                    </a:cubicBezTo>
                    <a:cubicBezTo>
                      <a:pt x="136752" y="1414"/>
                      <a:pt x="136728" y="1419"/>
                      <a:pt x="136716" y="1430"/>
                    </a:cubicBezTo>
                    <a:cubicBezTo>
                      <a:pt x="136568" y="1563"/>
                      <a:pt x="136419" y="1605"/>
                      <a:pt x="136271" y="1605"/>
                    </a:cubicBezTo>
                    <a:cubicBezTo>
                      <a:pt x="136022" y="1605"/>
                      <a:pt x="135773" y="1485"/>
                      <a:pt x="135523" y="1472"/>
                    </a:cubicBezTo>
                    <a:lnTo>
                      <a:pt x="135209" y="1430"/>
                    </a:lnTo>
                    <a:cubicBezTo>
                      <a:pt x="134852" y="1530"/>
                      <a:pt x="134232" y="1704"/>
                      <a:pt x="134026" y="1704"/>
                    </a:cubicBezTo>
                    <a:cubicBezTo>
                      <a:pt x="134014" y="1704"/>
                      <a:pt x="134004" y="1703"/>
                      <a:pt x="133996" y="1702"/>
                    </a:cubicBezTo>
                    <a:cubicBezTo>
                      <a:pt x="133840" y="1685"/>
                      <a:pt x="133059" y="1483"/>
                      <a:pt x="132602" y="1483"/>
                    </a:cubicBezTo>
                    <a:cubicBezTo>
                      <a:pt x="132505" y="1483"/>
                      <a:pt x="132422" y="1492"/>
                      <a:pt x="132364" y="1514"/>
                    </a:cubicBezTo>
                    <a:cubicBezTo>
                      <a:pt x="132088" y="1617"/>
                      <a:pt x="131770" y="1692"/>
                      <a:pt x="131585" y="1692"/>
                    </a:cubicBezTo>
                    <a:cubicBezTo>
                      <a:pt x="131545" y="1692"/>
                      <a:pt x="131511" y="1689"/>
                      <a:pt x="131485" y="1681"/>
                    </a:cubicBezTo>
                    <a:lnTo>
                      <a:pt x="131318" y="1786"/>
                    </a:lnTo>
                    <a:cubicBezTo>
                      <a:pt x="131192" y="1849"/>
                      <a:pt x="130962" y="1891"/>
                      <a:pt x="130774" y="1912"/>
                    </a:cubicBezTo>
                    <a:lnTo>
                      <a:pt x="129518" y="2100"/>
                    </a:lnTo>
                    <a:cubicBezTo>
                      <a:pt x="128137" y="1953"/>
                      <a:pt x="126945" y="1828"/>
                      <a:pt x="126882" y="1828"/>
                    </a:cubicBezTo>
                    <a:lnTo>
                      <a:pt x="126819" y="1807"/>
                    </a:lnTo>
                    <a:lnTo>
                      <a:pt x="126045" y="1472"/>
                    </a:lnTo>
                    <a:cubicBezTo>
                      <a:pt x="125166" y="1681"/>
                      <a:pt x="124852" y="1849"/>
                      <a:pt x="125020" y="1891"/>
                    </a:cubicBezTo>
                    <a:cubicBezTo>
                      <a:pt x="125145" y="1891"/>
                      <a:pt x="125271" y="1953"/>
                      <a:pt x="125271" y="1995"/>
                    </a:cubicBezTo>
                    <a:cubicBezTo>
                      <a:pt x="125271" y="2016"/>
                      <a:pt x="125040" y="2037"/>
                      <a:pt x="124748" y="2037"/>
                    </a:cubicBezTo>
                    <a:lnTo>
                      <a:pt x="124496" y="2037"/>
                    </a:lnTo>
                    <a:cubicBezTo>
                      <a:pt x="123492" y="2037"/>
                      <a:pt x="122488" y="2058"/>
                      <a:pt x="121483" y="2100"/>
                    </a:cubicBezTo>
                    <a:lnTo>
                      <a:pt x="120521" y="2121"/>
                    </a:lnTo>
                    <a:cubicBezTo>
                      <a:pt x="119454" y="2121"/>
                      <a:pt x="117696" y="2121"/>
                      <a:pt x="116629" y="2058"/>
                    </a:cubicBezTo>
                    <a:lnTo>
                      <a:pt x="115646" y="2037"/>
                    </a:lnTo>
                    <a:cubicBezTo>
                      <a:pt x="115609" y="2035"/>
                      <a:pt x="115573" y="2034"/>
                      <a:pt x="115536" y="2034"/>
                    </a:cubicBezTo>
                    <a:cubicBezTo>
                      <a:pt x="115345" y="2034"/>
                      <a:pt x="115149" y="2061"/>
                      <a:pt x="114961" y="2061"/>
                    </a:cubicBezTo>
                    <a:cubicBezTo>
                      <a:pt x="114873" y="2061"/>
                      <a:pt x="114787" y="2055"/>
                      <a:pt x="114704" y="2037"/>
                    </a:cubicBezTo>
                    <a:lnTo>
                      <a:pt x="114453" y="1995"/>
                    </a:lnTo>
                    <a:cubicBezTo>
                      <a:pt x="114160" y="2037"/>
                      <a:pt x="113658" y="2058"/>
                      <a:pt x="113323" y="2058"/>
                    </a:cubicBezTo>
                    <a:lnTo>
                      <a:pt x="113009" y="2058"/>
                    </a:lnTo>
                    <a:cubicBezTo>
                      <a:pt x="109871" y="2142"/>
                      <a:pt x="106711" y="2205"/>
                      <a:pt x="103573" y="2267"/>
                    </a:cubicBezTo>
                    <a:cubicBezTo>
                      <a:pt x="103092" y="2267"/>
                      <a:pt x="102652" y="2309"/>
                      <a:pt x="102213" y="2309"/>
                    </a:cubicBezTo>
                    <a:cubicBezTo>
                      <a:pt x="101711" y="2309"/>
                      <a:pt x="101229" y="2330"/>
                      <a:pt x="100748" y="2330"/>
                    </a:cubicBezTo>
                    <a:cubicBezTo>
                      <a:pt x="100267" y="2330"/>
                      <a:pt x="99828" y="2351"/>
                      <a:pt x="99388" y="2351"/>
                    </a:cubicBezTo>
                    <a:cubicBezTo>
                      <a:pt x="99131" y="2351"/>
                      <a:pt x="98863" y="2327"/>
                      <a:pt x="98601" y="2327"/>
                    </a:cubicBezTo>
                    <a:cubicBezTo>
                      <a:pt x="98373" y="2327"/>
                      <a:pt x="98149" y="2345"/>
                      <a:pt x="97944" y="2414"/>
                    </a:cubicBezTo>
                    <a:lnTo>
                      <a:pt x="97505" y="2539"/>
                    </a:lnTo>
                    <a:cubicBezTo>
                      <a:pt x="97347" y="2508"/>
                      <a:pt x="97106" y="2497"/>
                      <a:pt x="96853" y="2497"/>
                    </a:cubicBezTo>
                    <a:cubicBezTo>
                      <a:pt x="96436" y="2497"/>
                      <a:pt x="95987" y="2526"/>
                      <a:pt x="95831" y="2539"/>
                    </a:cubicBezTo>
                    <a:cubicBezTo>
                      <a:pt x="95559" y="2560"/>
                      <a:pt x="94387" y="2623"/>
                      <a:pt x="93153" y="2644"/>
                    </a:cubicBezTo>
                    <a:lnTo>
                      <a:pt x="92065" y="2665"/>
                    </a:lnTo>
                    <a:cubicBezTo>
                      <a:pt x="90956" y="2686"/>
                      <a:pt x="89847" y="2728"/>
                      <a:pt x="88738" y="2749"/>
                    </a:cubicBezTo>
                    <a:cubicBezTo>
                      <a:pt x="87587" y="2770"/>
                      <a:pt x="86457" y="2790"/>
                      <a:pt x="85307" y="2832"/>
                    </a:cubicBezTo>
                    <a:cubicBezTo>
                      <a:pt x="84506" y="2848"/>
                      <a:pt x="83683" y="2897"/>
                      <a:pt x="82870" y="2897"/>
                    </a:cubicBezTo>
                    <a:cubicBezTo>
                      <a:pt x="82578" y="2897"/>
                      <a:pt x="82288" y="2891"/>
                      <a:pt x="82001" y="2874"/>
                    </a:cubicBezTo>
                    <a:lnTo>
                      <a:pt x="80892" y="2832"/>
                    </a:lnTo>
                    <a:cubicBezTo>
                      <a:pt x="79720" y="3000"/>
                      <a:pt x="76895" y="3188"/>
                      <a:pt x="74615" y="3251"/>
                    </a:cubicBezTo>
                    <a:cubicBezTo>
                      <a:pt x="74615" y="3251"/>
                      <a:pt x="64488" y="3460"/>
                      <a:pt x="57373" y="3606"/>
                    </a:cubicBezTo>
                    <a:cubicBezTo>
                      <a:pt x="56704" y="3627"/>
                      <a:pt x="55993" y="3627"/>
                      <a:pt x="55323" y="3669"/>
                    </a:cubicBezTo>
                    <a:lnTo>
                      <a:pt x="55093" y="3669"/>
                    </a:lnTo>
                    <a:cubicBezTo>
                      <a:pt x="55030" y="3707"/>
                      <a:pt x="54704" y="3714"/>
                      <a:pt x="54416" y="3714"/>
                    </a:cubicBezTo>
                    <a:cubicBezTo>
                      <a:pt x="54225" y="3714"/>
                      <a:pt x="54051" y="3711"/>
                      <a:pt x="53984" y="3711"/>
                    </a:cubicBezTo>
                    <a:cubicBezTo>
                      <a:pt x="53937" y="3706"/>
                      <a:pt x="53773" y="3703"/>
                      <a:pt x="53519" y="3703"/>
                    </a:cubicBezTo>
                    <a:cubicBezTo>
                      <a:pt x="52757" y="3703"/>
                      <a:pt x="51180" y="3727"/>
                      <a:pt x="49485" y="3774"/>
                    </a:cubicBezTo>
                    <a:cubicBezTo>
                      <a:pt x="49485" y="3774"/>
                      <a:pt x="43438" y="3878"/>
                      <a:pt x="38354" y="4004"/>
                    </a:cubicBezTo>
                    <a:cubicBezTo>
                      <a:pt x="38319" y="4006"/>
                      <a:pt x="38284" y="4006"/>
                      <a:pt x="38248" y="4006"/>
                    </a:cubicBezTo>
                    <a:cubicBezTo>
                      <a:pt x="38068" y="4006"/>
                      <a:pt x="37883" y="3990"/>
                      <a:pt x="37700" y="3990"/>
                    </a:cubicBezTo>
                    <a:cubicBezTo>
                      <a:pt x="37425" y="3990"/>
                      <a:pt x="37155" y="4027"/>
                      <a:pt x="36910" y="4213"/>
                    </a:cubicBezTo>
                    <a:lnTo>
                      <a:pt x="36847" y="4255"/>
                    </a:lnTo>
                    <a:cubicBezTo>
                      <a:pt x="36734" y="4236"/>
                      <a:pt x="36108" y="3995"/>
                      <a:pt x="35788" y="3995"/>
                    </a:cubicBezTo>
                    <a:cubicBezTo>
                      <a:pt x="35754" y="3995"/>
                      <a:pt x="35723" y="3998"/>
                      <a:pt x="35697" y="4004"/>
                    </a:cubicBezTo>
                    <a:cubicBezTo>
                      <a:pt x="35446" y="4046"/>
                      <a:pt x="33353" y="4130"/>
                      <a:pt x="31072" y="4192"/>
                    </a:cubicBezTo>
                    <a:lnTo>
                      <a:pt x="17054" y="4464"/>
                    </a:lnTo>
                    <a:cubicBezTo>
                      <a:pt x="14773" y="4527"/>
                      <a:pt x="12597" y="4569"/>
                      <a:pt x="12220" y="4611"/>
                    </a:cubicBezTo>
                    <a:lnTo>
                      <a:pt x="11823" y="4443"/>
                    </a:lnTo>
                    <a:cubicBezTo>
                      <a:pt x="11714" y="4407"/>
                      <a:pt x="11597" y="4394"/>
                      <a:pt x="11474" y="4394"/>
                    </a:cubicBezTo>
                    <a:cubicBezTo>
                      <a:pt x="11170" y="4394"/>
                      <a:pt x="10832" y="4476"/>
                      <a:pt x="10505" y="4506"/>
                    </a:cubicBezTo>
                    <a:lnTo>
                      <a:pt x="10463" y="4506"/>
                    </a:lnTo>
                    <a:cubicBezTo>
                      <a:pt x="10443" y="4519"/>
                      <a:pt x="10426" y="4524"/>
                      <a:pt x="10412" y="4524"/>
                    </a:cubicBezTo>
                    <a:cubicBezTo>
                      <a:pt x="10310" y="4524"/>
                      <a:pt x="10363" y="4222"/>
                      <a:pt x="10400" y="4130"/>
                    </a:cubicBezTo>
                    <a:cubicBezTo>
                      <a:pt x="10437" y="4017"/>
                      <a:pt x="10138" y="3938"/>
                      <a:pt x="9699" y="3938"/>
                    </a:cubicBezTo>
                    <a:cubicBezTo>
                      <a:pt x="9648" y="3938"/>
                      <a:pt x="9596" y="3939"/>
                      <a:pt x="9542" y="3941"/>
                    </a:cubicBezTo>
                    <a:lnTo>
                      <a:pt x="9124" y="4255"/>
                    </a:lnTo>
                    <a:cubicBezTo>
                      <a:pt x="8517" y="4715"/>
                      <a:pt x="7743" y="4966"/>
                      <a:pt x="7010" y="5029"/>
                    </a:cubicBezTo>
                    <a:lnTo>
                      <a:pt x="5546" y="5134"/>
                    </a:lnTo>
                    <a:cubicBezTo>
                      <a:pt x="3955" y="5259"/>
                      <a:pt x="2449" y="5364"/>
                      <a:pt x="2219" y="5364"/>
                    </a:cubicBezTo>
                    <a:lnTo>
                      <a:pt x="2010" y="5343"/>
                    </a:lnTo>
                    <a:lnTo>
                      <a:pt x="1591" y="5301"/>
                    </a:lnTo>
                    <a:cubicBezTo>
                      <a:pt x="1194" y="5511"/>
                      <a:pt x="1089" y="5908"/>
                      <a:pt x="1173" y="5992"/>
                    </a:cubicBezTo>
                    <a:cubicBezTo>
                      <a:pt x="1188" y="6007"/>
                      <a:pt x="1251" y="6013"/>
                      <a:pt x="1345" y="6013"/>
                    </a:cubicBezTo>
                    <a:cubicBezTo>
                      <a:pt x="1707" y="6013"/>
                      <a:pt x="2540" y="5923"/>
                      <a:pt x="3006" y="5923"/>
                    </a:cubicBezTo>
                    <a:cubicBezTo>
                      <a:pt x="3073" y="5923"/>
                      <a:pt x="3132" y="5925"/>
                      <a:pt x="3181" y="5929"/>
                    </a:cubicBezTo>
                    <a:cubicBezTo>
                      <a:pt x="3683" y="5971"/>
                      <a:pt x="3579" y="6034"/>
                      <a:pt x="3370" y="6075"/>
                    </a:cubicBezTo>
                    <a:cubicBezTo>
                      <a:pt x="3160" y="6096"/>
                      <a:pt x="3056" y="6306"/>
                      <a:pt x="3077" y="6347"/>
                    </a:cubicBezTo>
                    <a:cubicBezTo>
                      <a:pt x="3091" y="6369"/>
                      <a:pt x="3133" y="6381"/>
                      <a:pt x="3197" y="6381"/>
                    </a:cubicBezTo>
                    <a:cubicBezTo>
                      <a:pt x="3319" y="6381"/>
                      <a:pt x="3521" y="6339"/>
                      <a:pt x="3767" y="6243"/>
                    </a:cubicBezTo>
                    <a:lnTo>
                      <a:pt x="4416" y="6243"/>
                    </a:lnTo>
                    <a:cubicBezTo>
                      <a:pt x="4515" y="6253"/>
                      <a:pt x="4621" y="6257"/>
                      <a:pt x="4725" y="6257"/>
                    </a:cubicBezTo>
                    <a:cubicBezTo>
                      <a:pt x="5037" y="6257"/>
                      <a:pt x="5331" y="6222"/>
                      <a:pt x="5378" y="6222"/>
                    </a:cubicBezTo>
                    <a:cubicBezTo>
                      <a:pt x="5462" y="6222"/>
                      <a:pt x="5546" y="6285"/>
                      <a:pt x="5546" y="6306"/>
                    </a:cubicBezTo>
                    <a:cubicBezTo>
                      <a:pt x="5546" y="6327"/>
                      <a:pt x="5357" y="6389"/>
                      <a:pt x="5274" y="6410"/>
                    </a:cubicBezTo>
                    <a:cubicBezTo>
                      <a:pt x="5232" y="6410"/>
                      <a:pt x="5148" y="6347"/>
                      <a:pt x="5148" y="6347"/>
                    </a:cubicBezTo>
                    <a:cubicBezTo>
                      <a:pt x="5148" y="6347"/>
                      <a:pt x="4821" y="6724"/>
                      <a:pt x="4615" y="6724"/>
                    </a:cubicBezTo>
                    <a:cubicBezTo>
                      <a:pt x="4588" y="6724"/>
                      <a:pt x="4563" y="6718"/>
                      <a:pt x="4541" y="6703"/>
                    </a:cubicBezTo>
                    <a:cubicBezTo>
                      <a:pt x="4490" y="6645"/>
                      <a:pt x="4396" y="6627"/>
                      <a:pt x="4287" y="6627"/>
                    </a:cubicBezTo>
                    <a:cubicBezTo>
                      <a:pt x="4120" y="6627"/>
                      <a:pt x="3918" y="6668"/>
                      <a:pt x="3783" y="6668"/>
                    </a:cubicBezTo>
                    <a:cubicBezTo>
                      <a:pt x="3753" y="6668"/>
                      <a:pt x="3727" y="6666"/>
                      <a:pt x="3704" y="6661"/>
                    </a:cubicBezTo>
                    <a:cubicBezTo>
                      <a:pt x="3537" y="6661"/>
                      <a:pt x="1759" y="6766"/>
                      <a:pt x="1131" y="6850"/>
                    </a:cubicBezTo>
                    <a:cubicBezTo>
                      <a:pt x="503" y="6912"/>
                      <a:pt x="1" y="7080"/>
                      <a:pt x="1" y="7143"/>
                    </a:cubicBezTo>
                    <a:cubicBezTo>
                      <a:pt x="1" y="7144"/>
                      <a:pt x="3" y="7144"/>
                      <a:pt x="7" y="7144"/>
                    </a:cubicBezTo>
                    <a:cubicBezTo>
                      <a:pt x="76" y="7144"/>
                      <a:pt x="778" y="6974"/>
                      <a:pt x="1121" y="6974"/>
                    </a:cubicBezTo>
                    <a:cubicBezTo>
                      <a:pt x="1140" y="6974"/>
                      <a:pt x="1157" y="6974"/>
                      <a:pt x="1173" y="6975"/>
                    </a:cubicBezTo>
                    <a:cubicBezTo>
                      <a:pt x="1264" y="6992"/>
                      <a:pt x="1414" y="6999"/>
                      <a:pt x="1592" y="6999"/>
                    </a:cubicBezTo>
                    <a:cubicBezTo>
                      <a:pt x="2065" y="6999"/>
                      <a:pt x="2729" y="6954"/>
                      <a:pt x="2972" y="6954"/>
                    </a:cubicBezTo>
                    <a:cubicBezTo>
                      <a:pt x="3011" y="6952"/>
                      <a:pt x="3045" y="6951"/>
                      <a:pt x="3073" y="6951"/>
                    </a:cubicBezTo>
                    <a:cubicBezTo>
                      <a:pt x="3304" y="6951"/>
                      <a:pt x="3207" y="7019"/>
                      <a:pt x="3077" y="7038"/>
                    </a:cubicBezTo>
                    <a:cubicBezTo>
                      <a:pt x="2972" y="7059"/>
                      <a:pt x="3014" y="7226"/>
                      <a:pt x="3035" y="7247"/>
                    </a:cubicBezTo>
                    <a:cubicBezTo>
                      <a:pt x="3056" y="7268"/>
                      <a:pt x="2344" y="7456"/>
                      <a:pt x="2198" y="7561"/>
                    </a:cubicBezTo>
                    <a:cubicBezTo>
                      <a:pt x="2031" y="7666"/>
                      <a:pt x="2198" y="7770"/>
                      <a:pt x="2323" y="7791"/>
                    </a:cubicBezTo>
                    <a:cubicBezTo>
                      <a:pt x="2449" y="7812"/>
                      <a:pt x="2219" y="7959"/>
                      <a:pt x="1821" y="8084"/>
                    </a:cubicBezTo>
                    <a:lnTo>
                      <a:pt x="1507" y="8210"/>
                    </a:lnTo>
                    <a:lnTo>
                      <a:pt x="1466" y="8231"/>
                    </a:lnTo>
                    <a:cubicBezTo>
                      <a:pt x="1466" y="8398"/>
                      <a:pt x="1863" y="8524"/>
                      <a:pt x="1989" y="8524"/>
                    </a:cubicBezTo>
                    <a:cubicBezTo>
                      <a:pt x="2114" y="8524"/>
                      <a:pt x="2323" y="8733"/>
                      <a:pt x="2344" y="8796"/>
                    </a:cubicBezTo>
                    <a:cubicBezTo>
                      <a:pt x="2375" y="8826"/>
                      <a:pt x="2585" y="8846"/>
                      <a:pt x="2753" y="8846"/>
                    </a:cubicBezTo>
                    <a:cubicBezTo>
                      <a:pt x="2814" y="8846"/>
                      <a:pt x="2870" y="8843"/>
                      <a:pt x="2909" y="8837"/>
                    </a:cubicBezTo>
                    <a:cubicBezTo>
                      <a:pt x="3035" y="8837"/>
                      <a:pt x="3432" y="8712"/>
                      <a:pt x="3537" y="8712"/>
                    </a:cubicBezTo>
                    <a:cubicBezTo>
                      <a:pt x="3642" y="8712"/>
                      <a:pt x="3746" y="8754"/>
                      <a:pt x="3746" y="8796"/>
                    </a:cubicBezTo>
                    <a:cubicBezTo>
                      <a:pt x="3746" y="8816"/>
                      <a:pt x="3453" y="8858"/>
                      <a:pt x="3349" y="8900"/>
                    </a:cubicBezTo>
                    <a:cubicBezTo>
                      <a:pt x="3244" y="8900"/>
                      <a:pt x="3139" y="8837"/>
                      <a:pt x="3139" y="8837"/>
                    </a:cubicBezTo>
                    <a:cubicBezTo>
                      <a:pt x="3139" y="8837"/>
                      <a:pt x="3139" y="8921"/>
                      <a:pt x="3119" y="9047"/>
                    </a:cubicBezTo>
                    <a:lnTo>
                      <a:pt x="3077" y="9047"/>
                    </a:lnTo>
                    <a:cubicBezTo>
                      <a:pt x="2595" y="9130"/>
                      <a:pt x="2072" y="9214"/>
                      <a:pt x="1549" y="9319"/>
                    </a:cubicBezTo>
                    <a:lnTo>
                      <a:pt x="1382" y="9340"/>
                    </a:lnTo>
                    <a:cubicBezTo>
                      <a:pt x="1235" y="9465"/>
                      <a:pt x="1277" y="9591"/>
                      <a:pt x="1507" y="9632"/>
                    </a:cubicBezTo>
                    <a:lnTo>
                      <a:pt x="1696" y="9570"/>
                    </a:lnTo>
                    <a:cubicBezTo>
                      <a:pt x="1839" y="9552"/>
                      <a:pt x="1983" y="9457"/>
                      <a:pt x="2087" y="9457"/>
                    </a:cubicBezTo>
                    <a:cubicBezTo>
                      <a:pt x="2104" y="9457"/>
                      <a:pt x="2120" y="9459"/>
                      <a:pt x="2135" y="9465"/>
                    </a:cubicBezTo>
                    <a:lnTo>
                      <a:pt x="2847" y="9842"/>
                    </a:lnTo>
                    <a:cubicBezTo>
                      <a:pt x="3515" y="9567"/>
                      <a:pt x="4921" y="9273"/>
                      <a:pt x="5367" y="9273"/>
                    </a:cubicBezTo>
                    <a:cubicBezTo>
                      <a:pt x="5396" y="9273"/>
                      <a:pt x="5421" y="9274"/>
                      <a:pt x="5441" y="9277"/>
                    </a:cubicBezTo>
                    <a:cubicBezTo>
                      <a:pt x="5776" y="9340"/>
                      <a:pt x="5378" y="9381"/>
                      <a:pt x="5127" y="9381"/>
                    </a:cubicBezTo>
                    <a:cubicBezTo>
                      <a:pt x="4855" y="9381"/>
                      <a:pt x="4709" y="9465"/>
                      <a:pt x="4730" y="9486"/>
                    </a:cubicBezTo>
                    <a:cubicBezTo>
                      <a:pt x="4751" y="9528"/>
                      <a:pt x="4541" y="9632"/>
                      <a:pt x="4437" y="9653"/>
                    </a:cubicBezTo>
                    <a:cubicBezTo>
                      <a:pt x="4332" y="9695"/>
                      <a:pt x="4813" y="9779"/>
                      <a:pt x="4960" y="9800"/>
                    </a:cubicBezTo>
                    <a:cubicBezTo>
                      <a:pt x="5127" y="9800"/>
                      <a:pt x="4813" y="9967"/>
                      <a:pt x="4290" y="10156"/>
                    </a:cubicBezTo>
                    <a:lnTo>
                      <a:pt x="3495" y="10156"/>
                    </a:lnTo>
                    <a:cubicBezTo>
                      <a:pt x="3077" y="10176"/>
                      <a:pt x="2428" y="10386"/>
                      <a:pt x="2303" y="10428"/>
                    </a:cubicBezTo>
                    <a:cubicBezTo>
                      <a:pt x="2284" y="10437"/>
                      <a:pt x="2257" y="10441"/>
                      <a:pt x="2224" y="10441"/>
                    </a:cubicBezTo>
                    <a:cubicBezTo>
                      <a:pt x="2064" y="10441"/>
                      <a:pt x="1761" y="10352"/>
                      <a:pt x="1581" y="10352"/>
                    </a:cubicBezTo>
                    <a:cubicBezTo>
                      <a:pt x="1543" y="10352"/>
                      <a:pt x="1511" y="10356"/>
                      <a:pt x="1487" y="10365"/>
                    </a:cubicBezTo>
                    <a:cubicBezTo>
                      <a:pt x="1340" y="10407"/>
                      <a:pt x="1194" y="10700"/>
                      <a:pt x="1194" y="10783"/>
                    </a:cubicBezTo>
                    <a:cubicBezTo>
                      <a:pt x="1194" y="10818"/>
                      <a:pt x="1844" y="11016"/>
                      <a:pt x="2250" y="11016"/>
                    </a:cubicBezTo>
                    <a:cubicBezTo>
                      <a:pt x="2327" y="11016"/>
                      <a:pt x="2396" y="11009"/>
                      <a:pt x="2449" y="10993"/>
                    </a:cubicBezTo>
                    <a:cubicBezTo>
                      <a:pt x="2606" y="10946"/>
                      <a:pt x="2722" y="10929"/>
                      <a:pt x="2799" y="10929"/>
                    </a:cubicBezTo>
                    <a:cubicBezTo>
                      <a:pt x="2897" y="10929"/>
                      <a:pt x="2933" y="10957"/>
                      <a:pt x="2909" y="10993"/>
                    </a:cubicBezTo>
                    <a:cubicBezTo>
                      <a:pt x="2847" y="11034"/>
                      <a:pt x="3349" y="11118"/>
                      <a:pt x="3537" y="11118"/>
                    </a:cubicBezTo>
                    <a:cubicBezTo>
                      <a:pt x="3704" y="11139"/>
                      <a:pt x="3851" y="11202"/>
                      <a:pt x="3851" y="11223"/>
                    </a:cubicBezTo>
                    <a:cubicBezTo>
                      <a:pt x="3851" y="11223"/>
                      <a:pt x="3119" y="11265"/>
                      <a:pt x="2826" y="11265"/>
                    </a:cubicBezTo>
                    <a:cubicBezTo>
                      <a:pt x="2533" y="11265"/>
                      <a:pt x="2386" y="11348"/>
                      <a:pt x="2407" y="11369"/>
                    </a:cubicBezTo>
                    <a:cubicBezTo>
                      <a:pt x="2428" y="11411"/>
                      <a:pt x="2219" y="11474"/>
                      <a:pt x="2135" y="11516"/>
                    </a:cubicBezTo>
                    <a:cubicBezTo>
                      <a:pt x="2072" y="11537"/>
                      <a:pt x="2386" y="11537"/>
                      <a:pt x="2847" y="11537"/>
                    </a:cubicBezTo>
                    <a:lnTo>
                      <a:pt x="3223" y="11453"/>
                    </a:lnTo>
                    <a:lnTo>
                      <a:pt x="3286" y="11432"/>
                    </a:lnTo>
                    <a:cubicBezTo>
                      <a:pt x="3391" y="11453"/>
                      <a:pt x="3349" y="11683"/>
                      <a:pt x="3286" y="11746"/>
                    </a:cubicBezTo>
                    <a:cubicBezTo>
                      <a:pt x="3244" y="11788"/>
                      <a:pt x="3579" y="12039"/>
                      <a:pt x="3704" y="12081"/>
                    </a:cubicBezTo>
                    <a:cubicBezTo>
                      <a:pt x="3725" y="12089"/>
                      <a:pt x="3749" y="12093"/>
                      <a:pt x="3776" y="12093"/>
                    </a:cubicBezTo>
                    <a:cubicBezTo>
                      <a:pt x="3945" y="12093"/>
                      <a:pt x="4221" y="11943"/>
                      <a:pt x="4311" y="11871"/>
                    </a:cubicBezTo>
                    <a:cubicBezTo>
                      <a:pt x="4354" y="11829"/>
                      <a:pt x="4529" y="11814"/>
                      <a:pt x="4746" y="11814"/>
                    </a:cubicBezTo>
                    <a:cubicBezTo>
                      <a:pt x="5065" y="11814"/>
                      <a:pt x="5472" y="11846"/>
                      <a:pt x="5671" y="11871"/>
                    </a:cubicBezTo>
                    <a:cubicBezTo>
                      <a:pt x="6006" y="11934"/>
                      <a:pt x="5378" y="12248"/>
                      <a:pt x="5064" y="12269"/>
                    </a:cubicBezTo>
                    <a:cubicBezTo>
                      <a:pt x="4751" y="12311"/>
                      <a:pt x="4437" y="12499"/>
                      <a:pt x="4395" y="12583"/>
                    </a:cubicBezTo>
                    <a:cubicBezTo>
                      <a:pt x="4340" y="12655"/>
                      <a:pt x="4475" y="12712"/>
                      <a:pt x="4566" y="12712"/>
                    </a:cubicBezTo>
                    <a:cubicBezTo>
                      <a:pt x="4580" y="12712"/>
                      <a:pt x="4593" y="12711"/>
                      <a:pt x="4604" y="12708"/>
                    </a:cubicBezTo>
                    <a:cubicBezTo>
                      <a:pt x="4688" y="12687"/>
                      <a:pt x="4792" y="12604"/>
                      <a:pt x="4813" y="12583"/>
                    </a:cubicBezTo>
                    <a:cubicBezTo>
                      <a:pt x="4813" y="12556"/>
                      <a:pt x="4829" y="12548"/>
                      <a:pt x="4846" y="12548"/>
                    </a:cubicBezTo>
                    <a:cubicBezTo>
                      <a:pt x="4870" y="12548"/>
                      <a:pt x="4897" y="12562"/>
                      <a:pt x="4897" y="12562"/>
                    </a:cubicBezTo>
                    <a:cubicBezTo>
                      <a:pt x="4918" y="12562"/>
                      <a:pt x="4834" y="12625"/>
                      <a:pt x="4813" y="12666"/>
                    </a:cubicBezTo>
                    <a:cubicBezTo>
                      <a:pt x="4792" y="12687"/>
                      <a:pt x="4730" y="12687"/>
                      <a:pt x="4730" y="12687"/>
                    </a:cubicBezTo>
                    <a:cubicBezTo>
                      <a:pt x="4710" y="12687"/>
                      <a:pt x="4805" y="12898"/>
                      <a:pt x="4904" y="12898"/>
                    </a:cubicBezTo>
                    <a:cubicBezTo>
                      <a:pt x="4909" y="12898"/>
                      <a:pt x="4913" y="12897"/>
                      <a:pt x="4918" y="12897"/>
                    </a:cubicBezTo>
                    <a:cubicBezTo>
                      <a:pt x="5023" y="12876"/>
                      <a:pt x="5692" y="12834"/>
                      <a:pt x="5943" y="12834"/>
                    </a:cubicBezTo>
                    <a:cubicBezTo>
                      <a:pt x="6173" y="12834"/>
                      <a:pt x="6613" y="12917"/>
                      <a:pt x="6948" y="13022"/>
                    </a:cubicBezTo>
                    <a:lnTo>
                      <a:pt x="7345" y="12876"/>
                    </a:lnTo>
                    <a:cubicBezTo>
                      <a:pt x="7501" y="12807"/>
                      <a:pt x="7689" y="12789"/>
                      <a:pt x="7888" y="12789"/>
                    </a:cubicBezTo>
                    <a:cubicBezTo>
                      <a:pt x="8115" y="12789"/>
                      <a:pt x="8356" y="12813"/>
                      <a:pt x="8580" y="12813"/>
                    </a:cubicBezTo>
                    <a:lnTo>
                      <a:pt x="8684" y="12813"/>
                    </a:lnTo>
                    <a:cubicBezTo>
                      <a:pt x="8869" y="12874"/>
                      <a:pt x="8388" y="13420"/>
                      <a:pt x="8094" y="13420"/>
                    </a:cubicBezTo>
                    <a:cubicBezTo>
                      <a:pt x="8088" y="13420"/>
                      <a:pt x="8083" y="13420"/>
                      <a:pt x="8077" y="13420"/>
                    </a:cubicBezTo>
                    <a:cubicBezTo>
                      <a:pt x="7785" y="13420"/>
                      <a:pt x="7429" y="13524"/>
                      <a:pt x="7366" y="13566"/>
                    </a:cubicBezTo>
                    <a:cubicBezTo>
                      <a:pt x="7324" y="13608"/>
                      <a:pt x="7303" y="13964"/>
                      <a:pt x="7303" y="14089"/>
                    </a:cubicBezTo>
                    <a:cubicBezTo>
                      <a:pt x="7303" y="14194"/>
                      <a:pt x="7785" y="14361"/>
                      <a:pt x="8370" y="14403"/>
                    </a:cubicBezTo>
                    <a:lnTo>
                      <a:pt x="8768" y="14257"/>
                    </a:lnTo>
                    <a:lnTo>
                      <a:pt x="9207" y="14068"/>
                    </a:lnTo>
                    <a:cubicBezTo>
                      <a:pt x="9647" y="14068"/>
                      <a:pt x="10128" y="14089"/>
                      <a:pt x="10149" y="14131"/>
                    </a:cubicBezTo>
                    <a:cubicBezTo>
                      <a:pt x="10170" y="14152"/>
                      <a:pt x="9856" y="14257"/>
                      <a:pt x="9751" y="14278"/>
                    </a:cubicBezTo>
                    <a:cubicBezTo>
                      <a:pt x="9647" y="14298"/>
                      <a:pt x="9919" y="14445"/>
                      <a:pt x="10044" y="14445"/>
                    </a:cubicBezTo>
                    <a:cubicBezTo>
                      <a:pt x="10156" y="14445"/>
                      <a:pt x="10648" y="14577"/>
                      <a:pt x="10888" y="14577"/>
                    </a:cubicBezTo>
                    <a:cubicBezTo>
                      <a:pt x="10918" y="14577"/>
                      <a:pt x="10944" y="14575"/>
                      <a:pt x="10965" y="14570"/>
                    </a:cubicBezTo>
                    <a:cubicBezTo>
                      <a:pt x="11132" y="14487"/>
                      <a:pt x="12283" y="14257"/>
                      <a:pt x="12681" y="14236"/>
                    </a:cubicBezTo>
                    <a:cubicBezTo>
                      <a:pt x="12709" y="14233"/>
                      <a:pt x="12738" y="14231"/>
                      <a:pt x="12770" y="14231"/>
                    </a:cubicBezTo>
                    <a:cubicBezTo>
                      <a:pt x="13181" y="14231"/>
                      <a:pt x="13840" y="14473"/>
                      <a:pt x="13957" y="14570"/>
                    </a:cubicBezTo>
                    <a:cubicBezTo>
                      <a:pt x="14103" y="14696"/>
                      <a:pt x="13078" y="15345"/>
                      <a:pt x="12639" y="15449"/>
                    </a:cubicBezTo>
                    <a:cubicBezTo>
                      <a:pt x="12419" y="15499"/>
                      <a:pt x="12342" y="15525"/>
                      <a:pt x="12395" y="15525"/>
                    </a:cubicBezTo>
                    <a:cubicBezTo>
                      <a:pt x="12453" y="15525"/>
                      <a:pt x="12665" y="15494"/>
                      <a:pt x="13015" y="15428"/>
                    </a:cubicBezTo>
                    <a:lnTo>
                      <a:pt x="13580" y="15386"/>
                    </a:lnTo>
                    <a:lnTo>
                      <a:pt x="14166" y="15324"/>
                    </a:lnTo>
                    <a:cubicBezTo>
                      <a:pt x="14302" y="15304"/>
                      <a:pt x="14412" y="15295"/>
                      <a:pt x="14500" y="15295"/>
                    </a:cubicBezTo>
                    <a:cubicBezTo>
                      <a:pt x="14871" y="15295"/>
                      <a:pt x="14842" y="15448"/>
                      <a:pt x="14689" y="15533"/>
                    </a:cubicBezTo>
                    <a:cubicBezTo>
                      <a:pt x="14522" y="15638"/>
                      <a:pt x="14375" y="15763"/>
                      <a:pt x="14375" y="15805"/>
                    </a:cubicBezTo>
                    <a:cubicBezTo>
                      <a:pt x="14375" y="15807"/>
                      <a:pt x="14382" y="15808"/>
                      <a:pt x="14394" y="15808"/>
                    </a:cubicBezTo>
                    <a:cubicBezTo>
                      <a:pt x="14516" y="15808"/>
                      <a:pt x="15217" y="15716"/>
                      <a:pt x="15484" y="15658"/>
                    </a:cubicBezTo>
                    <a:cubicBezTo>
                      <a:pt x="15798" y="15596"/>
                      <a:pt x="16217" y="15449"/>
                      <a:pt x="16300" y="15449"/>
                    </a:cubicBezTo>
                    <a:cubicBezTo>
                      <a:pt x="16363" y="15449"/>
                      <a:pt x="16447" y="15512"/>
                      <a:pt x="16447" y="15533"/>
                    </a:cubicBezTo>
                    <a:cubicBezTo>
                      <a:pt x="16447" y="15554"/>
                      <a:pt x="16259" y="15617"/>
                      <a:pt x="16196" y="15638"/>
                    </a:cubicBezTo>
                    <a:cubicBezTo>
                      <a:pt x="16133" y="15638"/>
                      <a:pt x="16049" y="15596"/>
                      <a:pt x="16049" y="15596"/>
                    </a:cubicBezTo>
                    <a:lnTo>
                      <a:pt x="16049" y="15596"/>
                    </a:lnTo>
                    <a:cubicBezTo>
                      <a:pt x="16049" y="15596"/>
                      <a:pt x="16091" y="15658"/>
                      <a:pt x="16112" y="15805"/>
                    </a:cubicBezTo>
                    <a:lnTo>
                      <a:pt x="16133" y="15805"/>
                    </a:lnTo>
                    <a:cubicBezTo>
                      <a:pt x="16677" y="15763"/>
                      <a:pt x="17242" y="15847"/>
                      <a:pt x="17807" y="15658"/>
                    </a:cubicBezTo>
                    <a:lnTo>
                      <a:pt x="18330" y="15512"/>
                    </a:lnTo>
                    <a:cubicBezTo>
                      <a:pt x="19020" y="15449"/>
                      <a:pt x="20443" y="15428"/>
                      <a:pt x="20799" y="15407"/>
                    </a:cubicBezTo>
                    <a:cubicBezTo>
                      <a:pt x="21036" y="15407"/>
                      <a:pt x="21283" y="15398"/>
                      <a:pt x="21427" y="15398"/>
                    </a:cubicBezTo>
                    <a:cubicBezTo>
                      <a:pt x="21499" y="15398"/>
                      <a:pt x="21545" y="15400"/>
                      <a:pt x="21552" y="15407"/>
                    </a:cubicBezTo>
                    <a:cubicBezTo>
                      <a:pt x="21594" y="15428"/>
                      <a:pt x="21678" y="15596"/>
                      <a:pt x="21699" y="15638"/>
                    </a:cubicBezTo>
                    <a:cubicBezTo>
                      <a:pt x="21741" y="15700"/>
                      <a:pt x="21866" y="15742"/>
                      <a:pt x="21992" y="15763"/>
                    </a:cubicBezTo>
                    <a:lnTo>
                      <a:pt x="22075" y="15742"/>
                    </a:lnTo>
                    <a:lnTo>
                      <a:pt x="22808" y="15428"/>
                    </a:lnTo>
                    <a:cubicBezTo>
                      <a:pt x="23686" y="15386"/>
                      <a:pt x="25339" y="15324"/>
                      <a:pt x="25716" y="15303"/>
                    </a:cubicBezTo>
                    <a:cubicBezTo>
                      <a:pt x="26072" y="15282"/>
                      <a:pt x="26762" y="15219"/>
                      <a:pt x="26888" y="15177"/>
                    </a:cubicBezTo>
                    <a:cubicBezTo>
                      <a:pt x="26946" y="15152"/>
                      <a:pt x="27007" y="15141"/>
                      <a:pt x="27064" y="15141"/>
                    </a:cubicBezTo>
                    <a:cubicBezTo>
                      <a:pt x="27153" y="15141"/>
                      <a:pt x="27235" y="15168"/>
                      <a:pt x="27285" y="15219"/>
                    </a:cubicBezTo>
                    <a:lnTo>
                      <a:pt x="27348" y="15219"/>
                    </a:lnTo>
                    <a:cubicBezTo>
                      <a:pt x="27829" y="15303"/>
                      <a:pt x="28352" y="15177"/>
                      <a:pt x="28813" y="15407"/>
                    </a:cubicBezTo>
                    <a:cubicBezTo>
                      <a:pt x="28865" y="15428"/>
                      <a:pt x="28954" y="15439"/>
                      <a:pt x="29035" y="15439"/>
                    </a:cubicBezTo>
                    <a:cubicBezTo>
                      <a:pt x="29116" y="15439"/>
                      <a:pt x="29189" y="15428"/>
                      <a:pt x="29210" y="15407"/>
                    </a:cubicBezTo>
                    <a:lnTo>
                      <a:pt x="29482" y="15094"/>
                    </a:lnTo>
                    <a:cubicBezTo>
                      <a:pt x="29734" y="15123"/>
                      <a:pt x="30529" y="15153"/>
                      <a:pt x="31455" y="15153"/>
                    </a:cubicBezTo>
                    <a:cubicBezTo>
                      <a:pt x="31838" y="15153"/>
                      <a:pt x="32243" y="15148"/>
                      <a:pt x="32642" y="15135"/>
                    </a:cubicBezTo>
                    <a:lnTo>
                      <a:pt x="33897" y="15114"/>
                    </a:lnTo>
                    <a:lnTo>
                      <a:pt x="34504" y="15094"/>
                    </a:lnTo>
                    <a:cubicBezTo>
                      <a:pt x="35174" y="15073"/>
                      <a:pt x="35718" y="15010"/>
                      <a:pt x="35718" y="14989"/>
                    </a:cubicBezTo>
                    <a:cubicBezTo>
                      <a:pt x="35718" y="14968"/>
                      <a:pt x="35446" y="14884"/>
                      <a:pt x="35341" y="14863"/>
                    </a:cubicBezTo>
                    <a:cubicBezTo>
                      <a:pt x="35236" y="14822"/>
                      <a:pt x="36115" y="14717"/>
                      <a:pt x="37287" y="14612"/>
                    </a:cubicBezTo>
                    <a:lnTo>
                      <a:pt x="38375" y="14612"/>
                    </a:lnTo>
                    <a:cubicBezTo>
                      <a:pt x="38779" y="14612"/>
                      <a:pt x="39183" y="14561"/>
                      <a:pt x="39587" y="14561"/>
                    </a:cubicBezTo>
                    <a:cubicBezTo>
                      <a:pt x="39915" y="14561"/>
                      <a:pt x="40244" y="14595"/>
                      <a:pt x="40572" y="14717"/>
                    </a:cubicBezTo>
                    <a:cubicBezTo>
                      <a:pt x="40687" y="14759"/>
                      <a:pt x="40844" y="14785"/>
                      <a:pt x="40993" y="14785"/>
                    </a:cubicBezTo>
                    <a:cubicBezTo>
                      <a:pt x="41142" y="14785"/>
                      <a:pt x="41283" y="14759"/>
                      <a:pt x="41367" y="14696"/>
                    </a:cubicBezTo>
                    <a:lnTo>
                      <a:pt x="41785" y="14445"/>
                    </a:lnTo>
                    <a:cubicBezTo>
                      <a:pt x="42267" y="14487"/>
                      <a:pt x="44715" y="14570"/>
                      <a:pt x="45510" y="14570"/>
                    </a:cubicBezTo>
                    <a:cubicBezTo>
                      <a:pt x="46284" y="14570"/>
                      <a:pt x="47602" y="14591"/>
                      <a:pt x="48376" y="14591"/>
                    </a:cubicBezTo>
                    <a:lnTo>
                      <a:pt x="49109" y="14570"/>
                    </a:lnTo>
                    <a:lnTo>
                      <a:pt x="49297" y="14570"/>
                    </a:lnTo>
                    <a:cubicBezTo>
                      <a:pt x="49381" y="14515"/>
                      <a:pt x="49715" y="14496"/>
                      <a:pt x="49985" y="14496"/>
                    </a:cubicBezTo>
                    <a:cubicBezTo>
                      <a:pt x="50120" y="14496"/>
                      <a:pt x="50239" y="14501"/>
                      <a:pt x="50301" y="14508"/>
                    </a:cubicBezTo>
                    <a:cubicBezTo>
                      <a:pt x="50469" y="14508"/>
                      <a:pt x="56097" y="14445"/>
                      <a:pt x="58169" y="14382"/>
                    </a:cubicBezTo>
                    <a:cubicBezTo>
                      <a:pt x="59365" y="14370"/>
                      <a:pt x="60623" y="14358"/>
                      <a:pt x="61514" y="14358"/>
                    </a:cubicBezTo>
                    <a:cubicBezTo>
                      <a:pt x="62166" y="14358"/>
                      <a:pt x="62621" y="14364"/>
                      <a:pt x="62709" y="14382"/>
                    </a:cubicBezTo>
                    <a:cubicBezTo>
                      <a:pt x="62960" y="14445"/>
                      <a:pt x="63860" y="14487"/>
                      <a:pt x="64801" y="14550"/>
                    </a:cubicBezTo>
                    <a:lnTo>
                      <a:pt x="65596" y="14361"/>
                    </a:lnTo>
                    <a:lnTo>
                      <a:pt x="66266" y="14194"/>
                    </a:lnTo>
                    <a:cubicBezTo>
                      <a:pt x="66977" y="14278"/>
                      <a:pt x="66726" y="14508"/>
                      <a:pt x="66371" y="14591"/>
                    </a:cubicBezTo>
                    <a:cubicBezTo>
                      <a:pt x="66036" y="14654"/>
                      <a:pt x="66057" y="14759"/>
                      <a:pt x="66120" y="14759"/>
                    </a:cubicBezTo>
                    <a:cubicBezTo>
                      <a:pt x="66161" y="14759"/>
                      <a:pt x="68086" y="14717"/>
                      <a:pt x="70346" y="14675"/>
                    </a:cubicBezTo>
                    <a:lnTo>
                      <a:pt x="75221" y="14550"/>
                    </a:lnTo>
                    <a:cubicBezTo>
                      <a:pt x="77372" y="14491"/>
                      <a:pt x="79651" y="14304"/>
                      <a:pt x="80538" y="14126"/>
                    </a:cubicBezTo>
                    <a:lnTo>
                      <a:pt x="80538" y="14126"/>
                    </a:lnTo>
                    <a:cubicBezTo>
                      <a:pt x="80277" y="14138"/>
                      <a:pt x="80042" y="14146"/>
                      <a:pt x="79845" y="14152"/>
                    </a:cubicBezTo>
                    <a:cubicBezTo>
                      <a:pt x="79519" y="14157"/>
                      <a:pt x="79206" y="14160"/>
                      <a:pt x="78918" y="14160"/>
                    </a:cubicBezTo>
                    <a:cubicBezTo>
                      <a:pt x="77986" y="14160"/>
                      <a:pt x="77319" y="14132"/>
                      <a:pt x="77335" y="14068"/>
                    </a:cubicBezTo>
                    <a:lnTo>
                      <a:pt x="77356" y="14068"/>
                    </a:lnTo>
                    <a:lnTo>
                      <a:pt x="78297" y="13964"/>
                    </a:lnTo>
                    <a:cubicBezTo>
                      <a:pt x="79343" y="13859"/>
                      <a:pt x="81603" y="13733"/>
                      <a:pt x="82126" y="13733"/>
                    </a:cubicBezTo>
                    <a:cubicBezTo>
                      <a:pt x="82649" y="13733"/>
                      <a:pt x="83382" y="13650"/>
                      <a:pt x="83737" y="13608"/>
                    </a:cubicBezTo>
                    <a:lnTo>
                      <a:pt x="84051" y="13859"/>
                    </a:lnTo>
                    <a:lnTo>
                      <a:pt x="84126" y="13919"/>
                    </a:lnTo>
                    <a:lnTo>
                      <a:pt x="84126" y="13919"/>
                    </a:lnTo>
                    <a:cubicBezTo>
                      <a:pt x="83298" y="13984"/>
                      <a:pt x="81894" y="14065"/>
                      <a:pt x="80805" y="14115"/>
                    </a:cubicBezTo>
                    <a:lnTo>
                      <a:pt x="80805" y="14115"/>
                    </a:lnTo>
                    <a:lnTo>
                      <a:pt x="81373" y="14257"/>
                    </a:lnTo>
                    <a:cubicBezTo>
                      <a:pt x="81877" y="14371"/>
                      <a:pt x="82369" y="14383"/>
                      <a:pt x="82858" y="14383"/>
                    </a:cubicBezTo>
                    <a:cubicBezTo>
                      <a:pt x="82998" y="14383"/>
                      <a:pt x="83137" y="14382"/>
                      <a:pt x="83277" y="14382"/>
                    </a:cubicBezTo>
                    <a:cubicBezTo>
                      <a:pt x="85411" y="14340"/>
                      <a:pt x="87566" y="14278"/>
                      <a:pt x="89700" y="14257"/>
                    </a:cubicBezTo>
                    <a:lnTo>
                      <a:pt x="90014" y="14257"/>
                    </a:lnTo>
                    <a:cubicBezTo>
                      <a:pt x="90216" y="14301"/>
                      <a:pt x="90454" y="14322"/>
                      <a:pt x="90670" y="14322"/>
                    </a:cubicBezTo>
                    <a:cubicBezTo>
                      <a:pt x="90857" y="14322"/>
                      <a:pt x="91028" y="14307"/>
                      <a:pt x="91144" y="14278"/>
                    </a:cubicBezTo>
                    <a:lnTo>
                      <a:pt x="91416" y="14236"/>
                    </a:lnTo>
                    <a:lnTo>
                      <a:pt x="91479" y="14194"/>
                    </a:lnTo>
                    <a:cubicBezTo>
                      <a:pt x="91584" y="14152"/>
                      <a:pt x="91416" y="13880"/>
                      <a:pt x="91312" y="13817"/>
                    </a:cubicBezTo>
                    <a:cubicBezTo>
                      <a:pt x="91228" y="13733"/>
                      <a:pt x="90914" y="13671"/>
                      <a:pt x="90642" y="13671"/>
                    </a:cubicBezTo>
                    <a:lnTo>
                      <a:pt x="90203" y="13671"/>
                    </a:lnTo>
                    <a:cubicBezTo>
                      <a:pt x="89972" y="13650"/>
                      <a:pt x="89805" y="13608"/>
                      <a:pt x="89805" y="13566"/>
                    </a:cubicBezTo>
                    <a:cubicBezTo>
                      <a:pt x="89805" y="13566"/>
                      <a:pt x="90914" y="13524"/>
                      <a:pt x="91333" y="13524"/>
                    </a:cubicBezTo>
                    <a:cubicBezTo>
                      <a:pt x="91751" y="13524"/>
                      <a:pt x="91960" y="13650"/>
                      <a:pt x="91897" y="13713"/>
                    </a:cubicBezTo>
                    <a:cubicBezTo>
                      <a:pt x="91856" y="13754"/>
                      <a:pt x="91981" y="13859"/>
                      <a:pt x="92169" y="13964"/>
                    </a:cubicBezTo>
                    <a:lnTo>
                      <a:pt x="92358" y="14026"/>
                    </a:lnTo>
                    <a:lnTo>
                      <a:pt x="92713" y="14152"/>
                    </a:lnTo>
                    <a:cubicBezTo>
                      <a:pt x="93153" y="14194"/>
                      <a:pt x="94074" y="14236"/>
                      <a:pt x="94283" y="14278"/>
                    </a:cubicBezTo>
                    <a:cubicBezTo>
                      <a:pt x="94513" y="14298"/>
                      <a:pt x="95601" y="14340"/>
                      <a:pt x="96689" y="14340"/>
                    </a:cubicBezTo>
                    <a:lnTo>
                      <a:pt x="97693" y="14278"/>
                    </a:lnTo>
                    <a:lnTo>
                      <a:pt x="98698" y="14236"/>
                    </a:lnTo>
                    <a:cubicBezTo>
                      <a:pt x="99828" y="14152"/>
                      <a:pt x="102108" y="13859"/>
                      <a:pt x="102652" y="13838"/>
                    </a:cubicBezTo>
                    <a:cubicBezTo>
                      <a:pt x="103175" y="13817"/>
                      <a:pt x="108050" y="13671"/>
                      <a:pt x="109724" y="13650"/>
                    </a:cubicBezTo>
                    <a:cubicBezTo>
                      <a:pt x="110561" y="13639"/>
                      <a:pt x="111403" y="13634"/>
                      <a:pt x="112052" y="13634"/>
                    </a:cubicBezTo>
                    <a:cubicBezTo>
                      <a:pt x="112701" y="13634"/>
                      <a:pt x="113156" y="13639"/>
                      <a:pt x="113219" y="13650"/>
                    </a:cubicBezTo>
                    <a:cubicBezTo>
                      <a:pt x="113223" y="13651"/>
                      <a:pt x="113230" y="13651"/>
                      <a:pt x="113240" y="13651"/>
                    </a:cubicBezTo>
                    <a:cubicBezTo>
                      <a:pt x="113445" y="13651"/>
                      <a:pt x="114747" y="13460"/>
                      <a:pt x="115300" y="13460"/>
                    </a:cubicBezTo>
                    <a:cubicBezTo>
                      <a:pt x="115326" y="13460"/>
                      <a:pt x="115351" y="13461"/>
                      <a:pt x="115374" y="13461"/>
                    </a:cubicBezTo>
                    <a:cubicBezTo>
                      <a:pt x="115897" y="13503"/>
                      <a:pt x="116378" y="13733"/>
                      <a:pt x="116378" y="13754"/>
                    </a:cubicBezTo>
                    <a:cubicBezTo>
                      <a:pt x="116378" y="13817"/>
                      <a:pt x="119203" y="13880"/>
                      <a:pt x="120249" y="13880"/>
                    </a:cubicBezTo>
                    <a:cubicBezTo>
                      <a:pt x="120667" y="13880"/>
                      <a:pt x="121511" y="13877"/>
                      <a:pt x="122441" y="13877"/>
                    </a:cubicBezTo>
                    <a:cubicBezTo>
                      <a:pt x="123836" y="13877"/>
                      <a:pt x="125425" y="13884"/>
                      <a:pt x="126066" y="13922"/>
                    </a:cubicBezTo>
                    <a:cubicBezTo>
                      <a:pt x="127133" y="13943"/>
                      <a:pt x="128095" y="13985"/>
                      <a:pt x="128137" y="14026"/>
                    </a:cubicBezTo>
                    <a:cubicBezTo>
                      <a:pt x="128158" y="14047"/>
                      <a:pt x="128179" y="14173"/>
                      <a:pt x="128179" y="14236"/>
                    </a:cubicBezTo>
                    <a:cubicBezTo>
                      <a:pt x="128179" y="14278"/>
                      <a:pt x="127865" y="14361"/>
                      <a:pt x="127761" y="14382"/>
                    </a:cubicBezTo>
                    <a:cubicBezTo>
                      <a:pt x="127656" y="14382"/>
                      <a:pt x="127614" y="14570"/>
                      <a:pt x="127614" y="14612"/>
                    </a:cubicBezTo>
                    <a:cubicBezTo>
                      <a:pt x="127635" y="14675"/>
                      <a:pt x="128158" y="14717"/>
                      <a:pt x="128388" y="14717"/>
                    </a:cubicBezTo>
                    <a:cubicBezTo>
                      <a:pt x="128597" y="14717"/>
                      <a:pt x="128388" y="15177"/>
                      <a:pt x="128284" y="15303"/>
                    </a:cubicBezTo>
                    <a:cubicBezTo>
                      <a:pt x="128179" y="15428"/>
                      <a:pt x="128179" y="15742"/>
                      <a:pt x="128200" y="15826"/>
                    </a:cubicBezTo>
                    <a:cubicBezTo>
                      <a:pt x="128263" y="15910"/>
                      <a:pt x="127844" y="16035"/>
                      <a:pt x="127719" y="16056"/>
                    </a:cubicBezTo>
                    <a:cubicBezTo>
                      <a:pt x="127572" y="16077"/>
                      <a:pt x="127761" y="16140"/>
                      <a:pt x="128095" y="16182"/>
                    </a:cubicBezTo>
                    <a:lnTo>
                      <a:pt x="128702" y="16182"/>
                    </a:lnTo>
                    <a:cubicBezTo>
                      <a:pt x="128957" y="16233"/>
                      <a:pt x="129406" y="16297"/>
                      <a:pt x="129632" y="16297"/>
                    </a:cubicBezTo>
                    <a:cubicBezTo>
                      <a:pt x="129684" y="16297"/>
                      <a:pt x="129725" y="16294"/>
                      <a:pt x="129748" y="16286"/>
                    </a:cubicBezTo>
                    <a:cubicBezTo>
                      <a:pt x="129874" y="16265"/>
                      <a:pt x="130250" y="16161"/>
                      <a:pt x="130564" y="16077"/>
                    </a:cubicBezTo>
                    <a:lnTo>
                      <a:pt x="130606" y="16161"/>
                    </a:lnTo>
                    <a:cubicBezTo>
                      <a:pt x="130680" y="16246"/>
                      <a:pt x="130745" y="16276"/>
                      <a:pt x="130803" y="16276"/>
                    </a:cubicBezTo>
                    <a:cubicBezTo>
                      <a:pt x="130936" y="16276"/>
                      <a:pt x="131035" y="16123"/>
                      <a:pt x="131137" y="16123"/>
                    </a:cubicBezTo>
                    <a:cubicBezTo>
                      <a:pt x="131155" y="16123"/>
                      <a:pt x="131173" y="16128"/>
                      <a:pt x="131192" y="16140"/>
                    </a:cubicBezTo>
                    <a:lnTo>
                      <a:pt x="131422" y="16286"/>
                    </a:lnTo>
                    <a:cubicBezTo>
                      <a:pt x="131617" y="16286"/>
                      <a:pt x="133877" y="16305"/>
                      <a:pt x="135895" y="16305"/>
                    </a:cubicBezTo>
                    <a:cubicBezTo>
                      <a:pt x="136904" y="16305"/>
                      <a:pt x="137853" y="16300"/>
                      <a:pt x="138452" y="16286"/>
                    </a:cubicBezTo>
                    <a:cubicBezTo>
                      <a:pt x="138547" y="16285"/>
                      <a:pt x="138642" y="16285"/>
                      <a:pt x="138740" y="16285"/>
                    </a:cubicBezTo>
                    <a:cubicBezTo>
                      <a:pt x="140518" y="16285"/>
                      <a:pt x="142716" y="16460"/>
                      <a:pt x="143014" y="16579"/>
                    </a:cubicBezTo>
                    <a:cubicBezTo>
                      <a:pt x="143094" y="16609"/>
                      <a:pt x="143213" y="16620"/>
                      <a:pt x="143350" y="16620"/>
                    </a:cubicBezTo>
                    <a:cubicBezTo>
                      <a:pt x="143708" y="16620"/>
                      <a:pt x="144195" y="16546"/>
                      <a:pt x="144463" y="16546"/>
                    </a:cubicBezTo>
                    <a:cubicBezTo>
                      <a:pt x="144522" y="16546"/>
                      <a:pt x="144570" y="16550"/>
                      <a:pt x="144604" y="16558"/>
                    </a:cubicBezTo>
                    <a:cubicBezTo>
                      <a:pt x="144665" y="16568"/>
                      <a:pt x="144723" y="16572"/>
                      <a:pt x="144776" y="16572"/>
                    </a:cubicBezTo>
                    <a:cubicBezTo>
                      <a:pt x="144958" y="16572"/>
                      <a:pt x="145076" y="16523"/>
                      <a:pt x="145043" y="16474"/>
                    </a:cubicBezTo>
                    <a:cubicBezTo>
                      <a:pt x="145043" y="16433"/>
                      <a:pt x="144374" y="16328"/>
                      <a:pt x="144144" y="16265"/>
                    </a:cubicBezTo>
                    <a:cubicBezTo>
                      <a:pt x="143893" y="16223"/>
                      <a:pt x="143746" y="15868"/>
                      <a:pt x="143767" y="15742"/>
                    </a:cubicBezTo>
                    <a:cubicBezTo>
                      <a:pt x="143767" y="15714"/>
                      <a:pt x="143747" y="15703"/>
                      <a:pt x="143715" y="15703"/>
                    </a:cubicBezTo>
                    <a:cubicBezTo>
                      <a:pt x="143605" y="15703"/>
                      <a:pt x="143355" y="15835"/>
                      <a:pt x="143307" y="15868"/>
                    </a:cubicBezTo>
                    <a:cubicBezTo>
                      <a:pt x="143253" y="15908"/>
                      <a:pt x="143024" y="15931"/>
                      <a:pt x="142728" y="15931"/>
                    </a:cubicBezTo>
                    <a:cubicBezTo>
                      <a:pt x="142566" y="15931"/>
                      <a:pt x="142383" y="15924"/>
                      <a:pt x="142198" y="15910"/>
                    </a:cubicBezTo>
                    <a:lnTo>
                      <a:pt x="141779" y="15910"/>
                    </a:lnTo>
                    <a:cubicBezTo>
                      <a:pt x="141766" y="15910"/>
                      <a:pt x="141752" y="15911"/>
                      <a:pt x="141739" y="15911"/>
                    </a:cubicBezTo>
                    <a:cubicBezTo>
                      <a:pt x="141405" y="15911"/>
                      <a:pt x="141083" y="15712"/>
                      <a:pt x="140742" y="15712"/>
                    </a:cubicBezTo>
                    <a:cubicBezTo>
                      <a:pt x="140670" y="15712"/>
                      <a:pt x="140598" y="15721"/>
                      <a:pt x="140524" y="15742"/>
                    </a:cubicBezTo>
                    <a:cubicBezTo>
                      <a:pt x="140510" y="15742"/>
                      <a:pt x="140477" y="15733"/>
                      <a:pt x="140451" y="15733"/>
                    </a:cubicBezTo>
                    <a:cubicBezTo>
                      <a:pt x="140438" y="15733"/>
                      <a:pt x="140426" y="15735"/>
                      <a:pt x="140419" y="15742"/>
                    </a:cubicBezTo>
                    <a:lnTo>
                      <a:pt x="139666" y="16161"/>
                    </a:lnTo>
                    <a:cubicBezTo>
                      <a:pt x="138766" y="16035"/>
                      <a:pt x="138808" y="15658"/>
                      <a:pt x="139080" y="15638"/>
                    </a:cubicBezTo>
                    <a:cubicBezTo>
                      <a:pt x="139373" y="15617"/>
                      <a:pt x="139854" y="15533"/>
                      <a:pt x="139917" y="15491"/>
                    </a:cubicBezTo>
                    <a:cubicBezTo>
                      <a:pt x="139983" y="15451"/>
                      <a:pt x="139074" y="15437"/>
                      <a:pt x="138165" y="15437"/>
                    </a:cubicBezTo>
                    <a:cubicBezTo>
                      <a:pt x="137640" y="15437"/>
                      <a:pt x="137116" y="15442"/>
                      <a:pt x="136779" y="15449"/>
                    </a:cubicBezTo>
                    <a:cubicBezTo>
                      <a:pt x="136690" y="15453"/>
                      <a:pt x="136603" y="15455"/>
                      <a:pt x="136517" y="15455"/>
                    </a:cubicBezTo>
                    <a:cubicBezTo>
                      <a:pt x="135734" y="15455"/>
                      <a:pt x="135105" y="15297"/>
                      <a:pt x="135105" y="15240"/>
                    </a:cubicBezTo>
                    <a:cubicBezTo>
                      <a:pt x="135105" y="15198"/>
                      <a:pt x="135837" y="15114"/>
                      <a:pt x="136109" y="15114"/>
                    </a:cubicBezTo>
                    <a:cubicBezTo>
                      <a:pt x="136343" y="15114"/>
                      <a:pt x="136888" y="14987"/>
                      <a:pt x="137044" y="14987"/>
                    </a:cubicBezTo>
                    <a:cubicBezTo>
                      <a:pt x="137055" y="14987"/>
                      <a:pt x="137065" y="14988"/>
                      <a:pt x="137072" y="14989"/>
                    </a:cubicBezTo>
                    <a:cubicBezTo>
                      <a:pt x="137124" y="14998"/>
                      <a:pt x="137215" y="15003"/>
                      <a:pt x="137324" y="15003"/>
                    </a:cubicBezTo>
                    <a:cubicBezTo>
                      <a:pt x="137477" y="15003"/>
                      <a:pt x="137665" y="14993"/>
                      <a:pt x="137825" y="14968"/>
                    </a:cubicBezTo>
                    <a:lnTo>
                      <a:pt x="137804" y="14570"/>
                    </a:lnTo>
                    <a:lnTo>
                      <a:pt x="137804" y="14466"/>
                    </a:lnTo>
                    <a:cubicBezTo>
                      <a:pt x="138139" y="14340"/>
                      <a:pt x="138139" y="14131"/>
                      <a:pt x="138076" y="14089"/>
                    </a:cubicBezTo>
                    <a:cubicBezTo>
                      <a:pt x="137992" y="14068"/>
                      <a:pt x="137971" y="13880"/>
                      <a:pt x="137992" y="13838"/>
                    </a:cubicBezTo>
                    <a:cubicBezTo>
                      <a:pt x="138001" y="13801"/>
                      <a:pt x="138127" y="13785"/>
                      <a:pt x="138281" y="13785"/>
                    </a:cubicBezTo>
                    <a:cubicBezTo>
                      <a:pt x="138479" y="13785"/>
                      <a:pt x="138723" y="13812"/>
                      <a:pt x="138829" y="13859"/>
                    </a:cubicBezTo>
                    <a:cubicBezTo>
                      <a:pt x="138885" y="13881"/>
                      <a:pt x="138939" y="13890"/>
                      <a:pt x="138988" y="13890"/>
                    </a:cubicBezTo>
                    <a:cubicBezTo>
                      <a:pt x="139126" y="13890"/>
                      <a:pt x="139232" y="13821"/>
                      <a:pt x="139248" y="13775"/>
                    </a:cubicBezTo>
                    <a:cubicBezTo>
                      <a:pt x="139255" y="13761"/>
                      <a:pt x="139430" y="13754"/>
                      <a:pt x="139677" y="13754"/>
                    </a:cubicBezTo>
                    <a:cubicBezTo>
                      <a:pt x="140127" y="13754"/>
                      <a:pt x="140814" y="13777"/>
                      <a:pt x="141152" y="13817"/>
                    </a:cubicBezTo>
                    <a:cubicBezTo>
                      <a:pt x="141675" y="13859"/>
                      <a:pt x="142093" y="14026"/>
                      <a:pt x="142093" y="14068"/>
                    </a:cubicBezTo>
                    <a:cubicBezTo>
                      <a:pt x="142093" y="14131"/>
                      <a:pt x="141884" y="14257"/>
                      <a:pt x="141779" y="14278"/>
                    </a:cubicBezTo>
                    <a:cubicBezTo>
                      <a:pt x="141675" y="14340"/>
                      <a:pt x="142114" y="14487"/>
                      <a:pt x="142742" y="14654"/>
                    </a:cubicBezTo>
                    <a:lnTo>
                      <a:pt x="143307" y="14591"/>
                    </a:lnTo>
                    <a:lnTo>
                      <a:pt x="143683" y="14550"/>
                    </a:lnTo>
                    <a:cubicBezTo>
                      <a:pt x="144144" y="14654"/>
                      <a:pt x="145148" y="14905"/>
                      <a:pt x="145420" y="14905"/>
                    </a:cubicBezTo>
                    <a:cubicBezTo>
                      <a:pt x="145671" y="14905"/>
                      <a:pt x="146152" y="14717"/>
                      <a:pt x="146487" y="14508"/>
                    </a:cubicBezTo>
                    <a:lnTo>
                      <a:pt x="146759" y="14382"/>
                    </a:lnTo>
                    <a:lnTo>
                      <a:pt x="146989" y="14257"/>
                    </a:lnTo>
                    <a:cubicBezTo>
                      <a:pt x="147167" y="14186"/>
                      <a:pt x="147284" y="14161"/>
                      <a:pt x="147345" y="14161"/>
                    </a:cubicBezTo>
                    <a:cubicBezTo>
                      <a:pt x="147392" y="14161"/>
                      <a:pt x="147405" y="14176"/>
                      <a:pt x="147387" y="14194"/>
                    </a:cubicBezTo>
                    <a:cubicBezTo>
                      <a:pt x="147345" y="14257"/>
                      <a:pt x="147701" y="14487"/>
                      <a:pt x="147826" y="14550"/>
                    </a:cubicBezTo>
                    <a:cubicBezTo>
                      <a:pt x="147863" y="14568"/>
                      <a:pt x="147921" y="14576"/>
                      <a:pt x="147988" y="14576"/>
                    </a:cubicBezTo>
                    <a:cubicBezTo>
                      <a:pt x="148149" y="14576"/>
                      <a:pt x="148359" y="14531"/>
                      <a:pt x="148433" y="14487"/>
                    </a:cubicBezTo>
                    <a:cubicBezTo>
                      <a:pt x="148496" y="14445"/>
                      <a:pt x="148580" y="14298"/>
                      <a:pt x="148580" y="14257"/>
                    </a:cubicBezTo>
                    <a:cubicBezTo>
                      <a:pt x="148580" y="14194"/>
                      <a:pt x="148287" y="14131"/>
                      <a:pt x="148161" y="14089"/>
                    </a:cubicBezTo>
                    <a:cubicBezTo>
                      <a:pt x="148060" y="14069"/>
                      <a:pt x="148348" y="13816"/>
                      <a:pt x="148519" y="13816"/>
                    </a:cubicBezTo>
                    <a:cubicBezTo>
                      <a:pt x="148525" y="13816"/>
                      <a:pt x="148531" y="13816"/>
                      <a:pt x="148538" y="13817"/>
                    </a:cubicBezTo>
                    <a:cubicBezTo>
                      <a:pt x="148705" y="13817"/>
                      <a:pt x="149333" y="13964"/>
                      <a:pt x="149940" y="14131"/>
                    </a:cubicBezTo>
                    <a:lnTo>
                      <a:pt x="150463" y="13775"/>
                    </a:lnTo>
                    <a:lnTo>
                      <a:pt x="150525" y="13754"/>
                    </a:lnTo>
                    <a:cubicBezTo>
                      <a:pt x="150527" y="13754"/>
                      <a:pt x="150529" y="13753"/>
                      <a:pt x="150532" y="13753"/>
                    </a:cubicBezTo>
                    <a:cubicBezTo>
                      <a:pt x="150585" y="13753"/>
                      <a:pt x="150780" y="13968"/>
                      <a:pt x="150860" y="14068"/>
                    </a:cubicBezTo>
                    <a:cubicBezTo>
                      <a:pt x="150871" y="14090"/>
                      <a:pt x="150900" y="14099"/>
                      <a:pt x="150937" y="14099"/>
                    </a:cubicBezTo>
                    <a:cubicBezTo>
                      <a:pt x="151041" y="14099"/>
                      <a:pt x="151212" y="14031"/>
                      <a:pt x="151258" y="13985"/>
                    </a:cubicBezTo>
                    <a:cubicBezTo>
                      <a:pt x="151300" y="13943"/>
                      <a:pt x="151948" y="13775"/>
                      <a:pt x="152157" y="13733"/>
                    </a:cubicBezTo>
                    <a:cubicBezTo>
                      <a:pt x="152164" y="13733"/>
                      <a:pt x="152171" y="13732"/>
                      <a:pt x="152177" y="13732"/>
                    </a:cubicBezTo>
                    <a:cubicBezTo>
                      <a:pt x="152379" y="13732"/>
                      <a:pt x="152555" y="14031"/>
                      <a:pt x="152555" y="14173"/>
                    </a:cubicBezTo>
                    <a:cubicBezTo>
                      <a:pt x="152555" y="14272"/>
                      <a:pt x="152688" y="14298"/>
                      <a:pt x="152809" y="14298"/>
                    </a:cubicBezTo>
                    <a:cubicBezTo>
                      <a:pt x="152892" y="14298"/>
                      <a:pt x="152969" y="14286"/>
                      <a:pt x="152994" y="14278"/>
                    </a:cubicBezTo>
                    <a:cubicBezTo>
                      <a:pt x="153002" y="14276"/>
                      <a:pt x="153011" y="14275"/>
                      <a:pt x="153022" y="14275"/>
                    </a:cubicBezTo>
                    <a:cubicBezTo>
                      <a:pt x="153133" y="14275"/>
                      <a:pt x="153399" y="14363"/>
                      <a:pt x="153476" y="14382"/>
                    </a:cubicBezTo>
                    <a:cubicBezTo>
                      <a:pt x="153559" y="14403"/>
                      <a:pt x="153476" y="14591"/>
                      <a:pt x="153455" y="14654"/>
                    </a:cubicBezTo>
                    <a:cubicBezTo>
                      <a:pt x="153413" y="14696"/>
                      <a:pt x="153810" y="14717"/>
                      <a:pt x="153936" y="14717"/>
                    </a:cubicBezTo>
                    <a:cubicBezTo>
                      <a:pt x="154082" y="14717"/>
                      <a:pt x="154334" y="14508"/>
                      <a:pt x="154417" y="14403"/>
                    </a:cubicBezTo>
                    <a:cubicBezTo>
                      <a:pt x="154501" y="14298"/>
                      <a:pt x="154082" y="14173"/>
                      <a:pt x="153936" y="14173"/>
                    </a:cubicBezTo>
                    <a:cubicBezTo>
                      <a:pt x="153810" y="14173"/>
                      <a:pt x="153559" y="13880"/>
                      <a:pt x="153497" y="13754"/>
                    </a:cubicBezTo>
                    <a:cubicBezTo>
                      <a:pt x="153491" y="13740"/>
                      <a:pt x="153509" y="13734"/>
                      <a:pt x="153546" y="13734"/>
                    </a:cubicBezTo>
                    <a:cubicBezTo>
                      <a:pt x="153782" y="13734"/>
                      <a:pt x="154793" y="13990"/>
                      <a:pt x="155191" y="14026"/>
                    </a:cubicBezTo>
                    <a:cubicBezTo>
                      <a:pt x="155216" y="14028"/>
                      <a:pt x="155242" y="14028"/>
                      <a:pt x="155267" y="14028"/>
                    </a:cubicBezTo>
                    <a:cubicBezTo>
                      <a:pt x="155724" y="14028"/>
                      <a:pt x="156177" y="13855"/>
                      <a:pt x="156217" y="13775"/>
                    </a:cubicBezTo>
                    <a:cubicBezTo>
                      <a:pt x="156279" y="13713"/>
                      <a:pt x="156133" y="13524"/>
                      <a:pt x="156091" y="13461"/>
                    </a:cubicBezTo>
                    <a:cubicBezTo>
                      <a:pt x="156007" y="13420"/>
                      <a:pt x="155359" y="13399"/>
                      <a:pt x="155129" y="13399"/>
                    </a:cubicBezTo>
                    <a:cubicBezTo>
                      <a:pt x="154857" y="13399"/>
                      <a:pt x="154606" y="13210"/>
                      <a:pt x="154564" y="13127"/>
                    </a:cubicBezTo>
                    <a:cubicBezTo>
                      <a:pt x="154543" y="13085"/>
                      <a:pt x="154250" y="13022"/>
                      <a:pt x="154187" y="13022"/>
                    </a:cubicBezTo>
                    <a:cubicBezTo>
                      <a:pt x="154103" y="13022"/>
                      <a:pt x="153978" y="12876"/>
                      <a:pt x="153936" y="12813"/>
                    </a:cubicBezTo>
                    <a:cubicBezTo>
                      <a:pt x="153915" y="12771"/>
                      <a:pt x="153141" y="12771"/>
                      <a:pt x="152848" y="12771"/>
                    </a:cubicBezTo>
                    <a:cubicBezTo>
                      <a:pt x="152555" y="12771"/>
                      <a:pt x="152304" y="12938"/>
                      <a:pt x="152304" y="13001"/>
                    </a:cubicBezTo>
                    <a:cubicBezTo>
                      <a:pt x="152304" y="13043"/>
                      <a:pt x="151739" y="13106"/>
                      <a:pt x="151572" y="13106"/>
                    </a:cubicBezTo>
                    <a:cubicBezTo>
                      <a:pt x="151362" y="13106"/>
                      <a:pt x="150777" y="12876"/>
                      <a:pt x="150630" y="12771"/>
                    </a:cubicBezTo>
                    <a:cubicBezTo>
                      <a:pt x="150442" y="12666"/>
                      <a:pt x="150630" y="12290"/>
                      <a:pt x="150735" y="12185"/>
                    </a:cubicBezTo>
                    <a:cubicBezTo>
                      <a:pt x="150839" y="12081"/>
                      <a:pt x="150777" y="11871"/>
                      <a:pt x="150693" y="11829"/>
                    </a:cubicBezTo>
                    <a:cubicBezTo>
                      <a:pt x="150630" y="11767"/>
                      <a:pt x="150902" y="11641"/>
                      <a:pt x="151049" y="11620"/>
                    </a:cubicBezTo>
                    <a:cubicBezTo>
                      <a:pt x="151161" y="11588"/>
                      <a:pt x="150866" y="11482"/>
                      <a:pt x="150638" y="11482"/>
                    </a:cubicBezTo>
                    <a:cubicBezTo>
                      <a:pt x="150569" y="11482"/>
                      <a:pt x="150506" y="11491"/>
                      <a:pt x="150463" y="11516"/>
                    </a:cubicBezTo>
                    <a:cubicBezTo>
                      <a:pt x="150375" y="11564"/>
                      <a:pt x="150251" y="11581"/>
                      <a:pt x="150137" y="11581"/>
                    </a:cubicBezTo>
                    <a:cubicBezTo>
                      <a:pt x="150007" y="11581"/>
                      <a:pt x="149889" y="11559"/>
                      <a:pt x="149856" y="11537"/>
                    </a:cubicBezTo>
                    <a:cubicBezTo>
                      <a:pt x="149853" y="11535"/>
                      <a:pt x="149850" y="11535"/>
                      <a:pt x="149846" y="11535"/>
                    </a:cubicBezTo>
                    <a:cubicBezTo>
                      <a:pt x="149778" y="11535"/>
                      <a:pt x="149495" y="11687"/>
                      <a:pt x="149416" y="11746"/>
                    </a:cubicBezTo>
                    <a:cubicBezTo>
                      <a:pt x="149375" y="11767"/>
                      <a:pt x="149260" y="11777"/>
                      <a:pt x="149105" y="11777"/>
                    </a:cubicBezTo>
                    <a:cubicBezTo>
                      <a:pt x="148951" y="11777"/>
                      <a:pt x="148757" y="11767"/>
                      <a:pt x="148559" y="11746"/>
                    </a:cubicBezTo>
                    <a:lnTo>
                      <a:pt x="148245" y="11725"/>
                    </a:lnTo>
                    <a:lnTo>
                      <a:pt x="147931" y="11683"/>
                    </a:lnTo>
                    <a:cubicBezTo>
                      <a:pt x="147596" y="11725"/>
                      <a:pt x="146885" y="11725"/>
                      <a:pt x="146717" y="11725"/>
                    </a:cubicBezTo>
                    <a:cubicBezTo>
                      <a:pt x="146571" y="11725"/>
                      <a:pt x="146906" y="11432"/>
                      <a:pt x="147094" y="11348"/>
                    </a:cubicBezTo>
                    <a:cubicBezTo>
                      <a:pt x="147282" y="11265"/>
                      <a:pt x="147178" y="11160"/>
                      <a:pt x="146864" y="11097"/>
                    </a:cubicBezTo>
                    <a:lnTo>
                      <a:pt x="146592" y="10993"/>
                    </a:lnTo>
                    <a:lnTo>
                      <a:pt x="146487" y="10951"/>
                    </a:lnTo>
                    <a:cubicBezTo>
                      <a:pt x="146383" y="10804"/>
                      <a:pt x="146968" y="10637"/>
                      <a:pt x="147136" y="10637"/>
                    </a:cubicBezTo>
                    <a:cubicBezTo>
                      <a:pt x="147303" y="10637"/>
                      <a:pt x="148015" y="10888"/>
                      <a:pt x="148182" y="10951"/>
                    </a:cubicBezTo>
                    <a:cubicBezTo>
                      <a:pt x="148370" y="11055"/>
                      <a:pt x="148161" y="11160"/>
                      <a:pt x="148056" y="11202"/>
                    </a:cubicBezTo>
                    <a:cubicBezTo>
                      <a:pt x="147952" y="11202"/>
                      <a:pt x="147868" y="11348"/>
                      <a:pt x="147868" y="11411"/>
                    </a:cubicBezTo>
                    <a:cubicBezTo>
                      <a:pt x="147868" y="11443"/>
                      <a:pt x="148407" y="11558"/>
                      <a:pt x="148805" y="11558"/>
                    </a:cubicBezTo>
                    <a:cubicBezTo>
                      <a:pt x="148933" y="11558"/>
                      <a:pt x="149047" y="11546"/>
                      <a:pt x="149124" y="11516"/>
                    </a:cubicBezTo>
                    <a:cubicBezTo>
                      <a:pt x="149437" y="11369"/>
                      <a:pt x="150651" y="11034"/>
                      <a:pt x="150986" y="10951"/>
                    </a:cubicBezTo>
                    <a:cubicBezTo>
                      <a:pt x="151043" y="10941"/>
                      <a:pt x="151103" y="10937"/>
                      <a:pt x="151163" y="10937"/>
                    </a:cubicBezTo>
                    <a:cubicBezTo>
                      <a:pt x="151499" y="10937"/>
                      <a:pt x="151853" y="11068"/>
                      <a:pt x="151906" y="11139"/>
                    </a:cubicBezTo>
                    <a:cubicBezTo>
                      <a:pt x="151948" y="11223"/>
                      <a:pt x="152513" y="11306"/>
                      <a:pt x="153141" y="11327"/>
                    </a:cubicBezTo>
                    <a:lnTo>
                      <a:pt x="153622" y="11223"/>
                    </a:lnTo>
                    <a:cubicBezTo>
                      <a:pt x="153915" y="11184"/>
                      <a:pt x="154190" y="11053"/>
                      <a:pt x="154498" y="11053"/>
                    </a:cubicBezTo>
                    <a:cubicBezTo>
                      <a:pt x="154520" y="11053"/>
                      <a:pt x="154542" y="11054"/>
                      <a:pt x="154564" y="11055"/>
                    </a:cubicBezTo>
                    <a:lnTo>
                      <a:pt x="154606" y="11055"/>
                    </a:lnTo>
                    <a:cubicBezTo>
                      <a:pt x="154626" y="11139"/>
                      <a:pt x="154334" y="11244"/>
                      <a:pt x="154229" y="11265"/>
                    </a:cubicBezTo>
                    <a:cubicBezTo>
                      <a:pt x="154124" y="11306"/>
                      <a:pt x="154082" y="11453"/>
                      <a:pt x="154082" y="11474"/>
                    </a:cubicBezTo>
                    <a:cubicBezTo>
                      <a:pt x="154082" y="11516"/>
                      <a:pt x="154354" y="11767"/>
                      <a:pt x="154459" y="11788"/>
                    </a:cubicBezTo>
                    <a:cubicBezTo>
                      <a:pt x="154606" y="11788"/>
                      <a:pt x="154878" y="11871"/>
                      <a:pt x="154982" y="11913"/>
                    </a:cubicBezTo>
                    <a:cubicBezTo>
                      <a:pt x="155087" y="11934"/>
                      <a:pt x="155924" y="12269"/>
                      <a:pt x="156279" y="12269"/>
                    </a:cubicBezTo>
                    <a:cubicBezTo>
                      <a:pt x="156614" y="12269"/>
                      <a:pt x="156803" y="12164"/>
                      <a:pt x="156698" y="12039"/>
                    </a:cubicBezTo>
                    <a:lnTo>
                      <a:pt x="156614" y="11955"/>
                    </a:lnTo>
                    <a:lnTo>
                      <a:pt x="156510" y="11871"/>
                    </a:lnTo>
                    <a:cubicBezTo>
                      <a:pt x="156300" y="11725"/>
                      <a:pt x="156928" y="11599"/>
                      <a:pt x="157158" y="11599"/>
                    </a:cubicBezTo>
                    <a:cubicBezTo>
                      <a:pt x="157388" y="11599"/>
                      <a:pt x="157577" y="11202"/>
                      <a:pt x="157577" y="11076"/>
                    </a:cubicBezTo>
                    <a:cubicBezTo>
                      <a:pt x="157577" y="10972"/>
                      <a:pt x="158016" y="10804"/>
                      <a:pt x="158183" y="10783"/>
                    </a:cubicBezTo>
                    <a:cubicBezTo>
                      <a:pt x="158330" y="10783"/>
                      <a:pt x="158267" y="10386"/>
                      <a:pt x="158183" y="10260"/>
                    </a:cubicBezTo>
                    <a:cubicBezTo>
                      <a:pt x="158161" y="10226"/>
                      <a:pt x="158112" y="10212"/>
                      <a:pt x="158051" y="10212"/>
                    </a:cubicBezTo>
                    <a:cubicBezTo>
                      <a:pt x="157885" y="10212"/>
                      <a:pt x="157626" y="10315"/>
                      <a:pt x="157535" y="10407"/>
                    </a:cubicBezTo>
                    <a:cubicBezTo>
                      <a:pt x="157412" y="10530"/>
                      <a:pt x="157096" y="10579"/>
                      <a:pt x="156787" y="10579"/>
                    </a:cubicBezTo>
                    <a:cubicBezTo>
                      <a:pt x="156728" y="10579"/>
                      <a:pt x="156671" y="10577"/>
                      <a:pt x="156614" y="10574"/>
                    </a:cubicBezTo>
                    <a:lnTo>
                      <a:pt x="156426" y="10700"/>
                    </a:lnTo>
                    <a:cubicBezTo>
                      <a:pt x="156344" y="10760"/>
                      <a:pt x="156270" y="10781"/>
                      <a:pt x="156201" y="10781"/>
                    </a:cubicBezTo>
                    <a:cubicBezTo>
                      <a:pt x="156031" y="10781"/>
                      <a:pt x="155890" y="10650"/>
                      <a:pt x="155722" y="10650"/>
                    </a:cubicBezTo>
                    <a:cubicBezTo>
                      <a:pt x="155699" y="10650"/>
                      <a:pt x="155676" y="10652"/>
                      <a:pt x="155652" y="10658"/>
                    </a:cubicBezTo>
                    <a:cubicBezTo>
                      <a:pt x="155521" y="10684"/>
                      <a:pt x="155384" y="10692"/>
                      <a:pt x="155244" y="10692"/>
                    </a:cubicBezTo>
                    <a:cubicBezTo>
                      <a:pt x="155034" y="10692"/>
                      <a:pt x="154818" y="10674"/>
                      <a:pt x="154610" y="10674"/>
                    </a:cubicBezTo>
                    <a:cubicBezTo>
                      <a:pt x="154401" y="10674"/>
                      <a:pt x="154200" y="10692"/>
                      <a:pt x="154020" y="10762"/>
                    </a:cubicBezTo>
                    <a:lnTo>
                      <a:pt x="153476" y="10972"/>
                    </a:lnTo>
                    <a:cubicBezTo>
                      <a:pt x="152932" y="10972"/>
                      <a:pt x="152304" y="10595"/>
                      <a:pt x="152241" y="10490"/>
                    </a:cubicBezTo>
                    <a:cubicBezTo>
                      <a:pt x="152199" y="10386"/>
                      <a:pt x="152471" y="10156"/>
                      <a:pt x="152576" y="10093"/>
                    </a:cubicBezTo>
                    <a:cubicBezTo>
                      <a:pt x="152681" y="10051"/>
                      <a:pt x="152722" y="9946"/>
                      <a:pt x="152660" y="9863"/>
                    </a:cubicBezTo>
                    <a:cubicBezTo>
                      <a:pt x="152635" y="9814"/>
                      <a:pt x="152435" y="9780"/>
                      <a:pt x="152157" y="9780"/>
                    </a:cubicBezTo>
                    <a:cubicBezTo>
                      <a:pt x="151956" y="9780"/>
                      <a:pt x="151713" y="9798"/>
                      <a:pt x="151467" y="9842"/>
                    </a:cubicBezTo>
                    <a:lnTo>
                      <a:pt x="151174" y="10114"/>
                    </a:lnTo>
                    <a:lnTo>
                      <a:pt x="151153" y="10156"/>
                    </a:lnTo>
                    <a:cubicBezTo>
                      <a:pt x="151049" y="10114"/>
                      <a:pt x="151111" y="9779"/>
                      <a:pt x="151174" y="9674"/>
                    </a:cubicBezTo>
                    <a:cubicBezTo>
                      <a:pt x="151216" y="9570"/>
                      <a:pt x="151739" y="9444"/>
                      <a:pt x="151927" y="9423"/>
                    </a:cubicBezTo>
                    <a:cubicBezTo>
                      <a:pt x="152116" y="9381"/>
                      <a:pt x="152262" y="9109"/>
                      <a:pt x="152262" y="9026"/>
                    </a:cubicBezTo>
                    <a:cubicBezTo>
                      <a:pt x="152262" y="9015"/>
                      <a:pt x="152267" y="9011"/>
                      <a:pt x="152275" y="9011"/>
                    </a:cubicBezTo>
                    <a:cubicBezTo>
                      <a:pt x="152337" y="9011"/>
                      <a:pt x="152599" y="9245"/>
                      <a:pt x="152764" y="9319"/>
                    </a:cubicBezTo>
                    <a:cubicBezTo>
                      <a:pt x="152932" y="9381"/>
                      <a:pt x="153371" y="9549"/>
                      <a:pt x="153727" y="9674"/>
                    </a:cubicBezTo>
                    <a:lnTo>
                      <a:pt x="153999" y="9800"/>
                    </a:lnTo>
                    <a:lnTo>
                      <a:pt x="154292" y="9967"/>
                    </a:lnTo>
                    <a:cubicBezTo>
                      <a:pt x="154668" y="10072"/>
                      <a:pt x="154668" y="10302"/>
                      <a:pt x="154564" y="10365"/>
                    </a:cubicBezTo>
                    <a:cubicBezTo>
                      <a:pt x="154459" y="10407"/>
                      <a:pt x="155610" y="10407"/>
                      <a:pt x="156007" y="10407"/>
                    </a:cubicBezTo>
                    <a:cubicBezTo>
                      <a:pt x="156405" y="10407"/>
                      <a:pt x="156865" y="9842"/>
                      <a:pt x="156656" y="9695"/>
                    </a:cubicBezTo>
                    <a:cubicBezTo>
                      <a:pt x="156490" y="9579"/>
                      <a:pt x="156853" y="9515"/>
                      <a:pt x="157146" y="9515"/>
                    </a:cubicBezTo>
                    <a:cubicBezTo>
                      <a:pt x="157221" y="9515"/>
                      <a:pt x="157291" y="9519"/>
                      <a:pt x="157347" y="9528"/>
                    </a:cubicBezTo>
                    <a:cubicBezTo>
                      <a:pt x="157408" y="9533"/>
                      <a:pt x="157488" y="9536"/>
                      <a:pt x="157577" y="9536"/>
                    </a:cubicBezTo>
                    <a:cubicBezTo>
                      <a:pt x="157820" y="9536"/>
                      <a:pt x="158131" y="9517"/>
                      <a:pt x="158330" y="9486"/>
                    </a:cubicBezTo>
                    <a:lnTo>
                      <a:pt x="158602" y="9444"/>
                    </a:lnTo>
                    <a:cubicBezTo>
                      <a:pt x="158707" y="9423"/>
                      <a:pt x="158811" y="9340"/>
                      <a:pt x="158916" y="9256"/>
                    </a:cubicBezTo>
                    <a:lnTo>
                      <a:pt x="158937" y="9235"/>
                    </a:lnTo>
                    <a:cubicBezTo>
                      <a:pt x="158958" y="9172"/>
                      <a:pt x="158895" y="9068"/>
                      <a:pt x="158853" y="9047"/>
                    </a:cubicBezTo>
                    <a:cubicBezTo>
                      <a:pt x="158832" y="9026"/>
                      <a:pt x="158916" y="8858"/>
                      <a:pt x="158958" y="8796"/>
                    </a:cubicBezTo>
                    <a:cubicBezTo>
                      <a:pt x="158978" y="8769"/>
                      <a:pt x="158918" y="8759"/>
                      <a:pt x="158821" y="8759"/>
                    </a:cubicBezTo>
                    <a:cubicBezTo>
                      <a:pt x="158614" y="8759"/>
                      <a:pt x="158235" y="8802"/>
                      <a:pt x="158079" y="8816"/>
                    </a:cubicBezTo>
                    <a:cubicBezTo>
                      <a:pt x="158067" y="8818"/>
                      <a:pt x="158054" y="8818"/>
                      <a:pt x="158041" y="8818"/>
                    </a:cubicBezTo>
                    <a:cubicBezTo>
                      <a:pt x="157795" y="8818"/>
                      <a:pt x="157318" y="8646"/>
                      <a:pt x="157179" y="8586"/>
                    </a:cubicBezTo>
                    <a:cubicBezTo>
                      <a:pt x="157054" y="8503"/>
                      <a:pt x="156928" y="8293"/>
                      <a:pt x="156928" y="8210"/>
                    </a:cubicBezTo>
                    <a:cubicBezTo>
                      <a:pt x="156928" y="8126"/>
                      <a:pt x="156384" y="7854"/>
                      <a:pt x="156175" y="7770"/>
                    </a:cubicBezTo>
                    <a:cubicBezTo>
                      <a:pt x="156141" y="7757"/>
                      <a:pt x="156078" y="7751"/>
                      <a:pt x="155996" y="7751"/>
                    </a:cubicBezTo>
                    <a:cubicBezTo>
                      <a:pt x="155718" y="7751"/>
                      <a:pt x="155214" y="7812"/>
                      <a:pt x="154809" y="7812"/>
                    </a:cubicBezTo>
                    <a:cubicBezTo>
                      <a:pt x="154604" y="7812"/>
                      <a:pt x="154424" y="7796"/>
                      <a:pt x="154313" y="7749"/>
                    </a:cubicBezTo>
                    <a:cubicBezTo>
                      <a:pt x="153915" y="7540"/>
                      <a:pt x="153999" y="7184"/>
                      <a:pt x="154145" y="7143"/>
                    </a:cubicBezTo>
                    <a:cubicBezTo>
                      <a:pt x="154313" y="7059"/>
                      <a:pt x="153413" y="6661"/>
                      <a:pt x="153057" y="6536"/>
                    </a:cubicBezTo>
                    <a:cubicBezTo>
                      <a:pt x="152681" y="6410"/>
                      <a:pt x="152429" y="6201"/>
                      <a:pt x="152450" y="6138"/>
                    </a:cubicBezTo>
                    <a:cubicBezTo>
                      <a:pt x="152471" y="6096"/>
                      <a:pt x="151300" y="5762"/>
                      <a:pt x="150860" y="5615"/>
                    </a:cubicBezTo>
                    <a:cubicBezTo>
                      <a:pt x="150421" y="5511"/>
                      <a:pt x="150463" y="5343"/>
                      <a:pt x="150986" y="5259"/>
                    </a:cubicBezTo>
                    <a:lnTo>
                      <a:pt x="151509" y="5448"/>
                    </a:lnTo>
                    <a:cubicBezTo>
                      <a:pt x="152004" y="5635"/>
                      <a:pt x="152498" y="5837"/>
                      <a:pt x="153038" y="5837"/>
                    </a:cubicBezTo>
                    <a:cubicBezTo>
                      <a:pt x="153161" y="5837"/>
                      <a:pt x="153285" y="5827"/>
                      <a:pt x="153413" y="5803"/>
                    </a:cubicBezTo>
                    <a:lnTo>
                      <a:pt x="153476" y="5803"/>
                    </a:lnTo>
                    <a:cubicBezTo>
                      <a:pt x="153559" y="5866"/>
                      <a:pt x="153517" y="6117"/>
                      <a:pt x="153476" y="6201"/>
                    </a:cubicBezTo>
                    <a:cubicBezTo>
                      <a:pt x="153413" y="6306"/>
                      <a:pt x="153831" y="6536"/>
                      <a:pt x="154020" y="6599"/>
                    </a:cubicBezTo>
                    <a:cubicBezTo>
                      <a:pt x="154051" y="6609"/>
                      <a:pt x="154088" y="6614"/>
                      <a:pt x="154127" y="6614"/>
                    </a:cubicBezTo>
                    <a:cubicBezTo>
                      <a:pt x="154321" y="6614"/>
                      <a:pt x="154581" y="6501"/>
                      <a:pt x="154668" y="6431"/>
                    </a:cubicBezTo>
                    <a:cubicBezTo>
                      <a:pt x="154691" y="6413"/>
                      <a:pt x="154721" y="6406"/>
                      <a:pt x="154757" y="6406"/>
                    </a:cubicBezTo>
                    <a:cubicBezTo>
                      <a:pt x="154887" y="6406"/>
                      <a:pt x="155079" y="6507"/>
                      <a:pt x="155129" y="6557"/>
                    </a:cubicBezTo>
                    <a:cubicBezTo>
                      <a:pt x="155170" y="6640"/>
                      <a:pt x="154940" y="6745"/>
                      <a:pt x="154815" y="6766"/>
                    </a:cubicBezTo>
                    <a:cubicBezTo>
                      <a:pt x="154647" y="6808"/>
                      <a:pt x="154982" y="6954"/>
                      <a:pt x="155129" y="6975"/>
                    </a:cubicBezTo>
                    <a:cubicBezTo>
                      <a:pt x="155145" y="6983"/>
                      <a:pt x="155173" y="6987"/>
                      <a:pt x="155211" y="6987"/>
                    </a:cubicBezTo>
                    <a:cubicBezTo>
                      <a:pt x="155445" y="6987"/>
                      <a:pt x="156036" y="6848"/>
                      <a:pt x="156299" y="6848"/>
                    </a:cubicBezTo>
                    <a:cubicBezTo>
                      <a:pt x="156315" y="6848"/>
                      <a:pt x="156329" y="6849"/>
                      <a:pt x="156342" y="6850"/>
                    </a:cubicBezTo>
                    <a:cubicBezTo>
                      <a:pt x="156635" y="6871"/>
                      <a:pt x="157263" y="7247"/>
                      <a:pt x="157451" y="7352"/>
                    </a:cubicBezTo>
                    <a:cubicBezTo>
                      <a:pt x="157608" y="7439"/>
                      <a:pt x="157750" y="7483"/>
                      <a:pt x="157818" y="7483"/>
                    </a:cubicBezTo>
                    <a:cubicBezTo>
                      <a:pt x="157831" y="7483"/>
                      <a:pt x="157842" y="7481"/>
                      <a:pt x="157849" y="7477"/>
                    </a:cubicBezTo>
                    <a:cubicBezTo>
                      <a:pt x="157854" y="7472"/>
                      <a:pt x="157874" y="7469"/>
                      <a:pt x="157904" y="7469"/>
                    </a:cubicBezTo>
                    <a:cubicBezTo>
                      <a:pt x="157996" y="7469"/>
                      <a:pt x="158189" y="7493"/>
                      <a:pt x="158393" y="7540"/>
                    </a:cubicBezTo>
                    <a:lnTo>
                      <a:pt x="158623" y="7603"/>
                    </a:lnTo>
                    <a:lnTo>
                      <a:pt x="158727" y="7645"/>
                    </a:lnTo>
                    <a:cubicBezTo>
                      <a:pt x="158832" y="7749"/>
                      <a:pt x="158393" y="8210"/>
                      <a:pt x="158183" y="8377"/>
                    </a:cubicBezTo>
                    <a:cubicBezTo>
                      <a:pt x="158075" y="8453"/>
                      <a:pt x="158186" y="8490"/>
                      <a:pt x="158444" y="8490"/>
                    </a:cubicBezTo>
                    <a:cubicBezTo>
                      <a:pt x="158683" y="8490"/>
                      <a:pt x="159048" y="8458"/>
                      <a:pt x="159481" y="8398"/>
                    </a:cubicBezTo>
                    <a:lnTo>
                      <a:pt x="160276" y="8272"/>
                    </a:lnTo>
                    <a:cubicBezTo>
                      <a:pt x="160318" y="8272"/>
                      <a:pt x="160360" y="8189"/>
                      <a:pt x="160401" y="8126"/>
                    </a:cubicBezTo>
                    <a:lnTo>
                      <a:pt x="160422" y="8105"/>
                    </a:lnTo>
                    <a:cubicBezTo>
                      <a:pt x="160464" y="8063"/>
                      <a:pt x="160380" y="7959"/>
                      <a:pt x="160360" y="7896"/>
                    </a:cubicBezTo>
                    <a:cubicBezTo>
                      <a:pt x="160318" y="7854"/>
                      <a:pt x="160506" y="7791"/>
                      <a:pt x="160736" y="7749"/>
                    </a:cubicBezTo>
                    <a:lnTo>
                      <a:pt x="160904" y="7666"/>
                    </a:lnTo>
                    <a:lnTo>
                      <a:pt x="161050" y="7582"/>
                    </a:lnTo>
                    <a:cubicBezTo>
                      <a:pt x="161154" y="7504"/>
                      <a:pt x="161307" y="7482"/>
                      <a:pt x="161417" y="7482"/>
                    </a:cubicBezTo>
                    <a:cubicBezTo>
                      <a:pt x="161485" y="7482"/>
                      <a:pt x="161536" y="7490"/>
                      <a:pt x="161552" y="7498"/>
                    </a:cubicBezTo>
                    <a:cubicBezTo>
                      <a:pt x="161554" y="7501"/>
                      <a:pt x="161557" y="7502"/>
                      <a:pt x="161561" y="7502"/>
                    </a:cubicBezTo>
                    <a:cubicBezTo>
                      <a:pt x="161650" y="7502"/>
                      <a:pt x="162111" y="6744"/>
                      <a:pt x="162494" y="6724"/>
                    </a:cubicBezTo>
                    <a:cubicBezTo>
                      <a:pt x="162891" y="6703"/>
                      <a:pt x="162473" y="6515"/>
                      <a:pt x="162201" y="6452"/>
                    </a:cubicBezTo>
                    <a:cubicBezTo>
                      <a:pt x="161950" y="6410"/>
                      <a:pt x="161866" y="6180"/>
                      <a:pt x="161929" y="6096"/>
                    </a:cubicBezTo>
                    <a:cubicBezTo>
                      <a:pt x="161971" y="6013"/>
                      <a:pt x="161887" y="5824"/>
                      <a:pt x="161720" y="5699"/>
                    </a:cubicBezTo>
                    <a:lnTo>
                      <a:pt x="161573" y="5699"/>
                    </a:lnTo>
                    <a:cubicBezTo>
                      <a:pt x="161519" y="5707"/>
                      <a:pt x="161466" y="5710"/>
                      <a:pt x="161415" y="5710"/>
                    </a:cubicBezTo>
                    <a:cubicBezTo>
                      <a:pt x="160913" y="5710"/>
                      <a:pt x="160551" y="5364"/>
                      <a:pt x="160171" y="5155"/>
                    </a:cubicBezTo>
                    <a:cubicBezTo>
                      <a:pt x="159627" y="4862"/>
                      <a:pt x="159062" y="4548"/>
                      <a:pt x="158414" y="4443"/>
                    </a:cubicBezTo>
                    <a:lnTo>
                      <a:pt x="158225" y="4422"/>
                    </a:lnTo>
                    <a:cubicBezTo>
                      <a:pt x="158058" y="4255"/>
                      <a:pt x="157430" y="4088"/>
                      <a:pt x="156844" y="4046"/>
                    </a:cubicBezTo>
                    <a:lnTo>
                      <a:pt x="156405" y="3816"/>
                    </a:lnTo>
                    <a:cubicBezTo>
                      <a:pt x="155924" y="3565"/>
                      <a:pt x="155463" y="3418"/>
                      <a:pt x="154919" y="3418"/>
                    </a:cubicBezTo>
                    <a:cubicBezTo>
                      <a:pt x="154647" y="3418"/>
                      <a:pt x="154396" y="3376"/>
                      <a:pt x="154124" y="3355"/>
                    </a:cubicBezTo>
                    <a:cubicBezTo>
                      <a:pt x="153559" y="3293"/>
                      <a:pt x="152994" y="3062"/>
                      <a:pt x="152450" y="2979"/>
                    </a:cubicBezTo>
                    <a:cubicBezTo>
                      <a:pt x="151872" y="2882"/>
                      <a:pt x="151294" y="2749"/>
                      <a:pt x="150697" y="2749"/>
                    </a:cubicBezTo>
                    <a:cubicBezTo>
                      <a:pt x="150516" y="2749"/>
                      <a:pt x="150334" y="2761"/>
                      <a:pt x="150149" y="2790"/>
                    </a:cubicBezTo>
                    <a:lnTo>
                      <a:pt x="149960" y="2832"/>
                    </a:lnTo>
                    <a:cubicBezTo>
                      <a:pt x="149751" y="2790"/>
                      <a:pt x="149584" y="2749"/>
                      <a:pt x="149584" y="2728"/>
                    </a:cubicBezTo>
                    <a:cubicBezTo>
                      <a:pt x="149584" y="2686"/>
                      <a:pt x="149898" y="2623"/>
                      <a:pt x="150002" y="2581"/>
                    </a:cubicBezTo>
                    <a:cubicBezTo>
                      <a:pt x="150128" y="2560"/>
                      <a:pt x="150212" y="2518"/>
                      <a:pt x="150212" y="2477"/>
                    </a:cubicBezTo>
                    <a:cubicBezTo>
                      <a:pt x="150212" y="2456"/>
                      <a:pt x="149709" y="2435"/>
                      <a:pt x="149521" y="2414"/>
                    </a:cubicBezTo>
                    <a:cubicBezTo>
                      <a:pt x="149333" y="2372"/>
                      <a:pt x="150170" y="2330"/>
                      <a:pt x="150546" y="2226"/>
                    </a:cubicBezTo>
                    <a:cubicBezTo>
                      <a:pt x="150621" y="2204"/>
                      <a:pt x="150688" y="2194"/>
                      <a:pt x="150748" y="2194"/>
                    </a:cubicBezTo>
                    <a:cubicBezTo>
                      <a:pt x="150972" y="2194"/>
                      <a:pt x="151086" y="2322"/>
                      <a:pt x="151069" y="2372"/>
                    </a:cubicBezTo>
                    <a:cubicBezTo>
                      <a:pt x="151007" y="2477"/>
                      <a:pt x="151216" y="2560"/>
                      <a:pt x="151279" y="2560"/>
                    </a:cubicBezTo>
                    <a:cubicBezTo>
                      <a:pt x="151321" y="2560"/>
                      <a:pt x="151425" y="2351"/>
                      <a:pt x="151488" y="2309"/>
                    </a:cubicBezTo>
                    <a:cubicBezTo>
                      <a:pt x="151522" y="2258"/>
                      <a:pt x="151656" y="2220"/>
                      <a:pt x="151819" y="2220"/>
                    </a:cubicBezTo>
                    <a:cubicBezTo>
                      <a:pt x="151854" y="2220"/>
                      <a:pt x="151890" y="2222"/>
                      <a:pt x="151927" y="2226"/>
                    </a:cubicBezTo>
                    <a:lnTo>
                      <a:pt x="152095" y="2309"/>
                    </a:lnTo>
                    <a:cubicBezTo>
                      <a:pt x="152656" y="2564"/>
                      <a:pt x="153232" y="2709"/>
                      <a:pt x="153855" y="2709"/>
                    </a:cubicBezTo>
                    <a:cubicBezTo>
                      <a:pt x="153998" y="2709"/>
                      <a:pt x="154143" y="2701"/>
                      <a:pt x="154292" y="2686"/>
                    </a:cubicBezTo>
                    <a:cubicBezTo>
                      <a:pt x="154440" y="2673"/>
                      <a:pt x="154591" y="2664"/>
                      <a:pt x="154743" y="2664"/>
                    </a:cubicBezTo>
                    <a:cubicBezTo>
                      <a:pt x="155081" y="2664"/>
                      <a:pt x="155424" y="2709"/>
                      <a:pt x="155756" y="2853"/>
                    </a:cubicBezTo>
                    <a:cubicBezTo>
                      <a:pt x="156036" y="2980"/>
                      <a:pt x="156308" y="2999"/>
                      <a:pt x="156587" y="2999"/>
                    </a:cubicBezTo>
                    <a:cubicBezTo>
                      <a:pt x="156705" y="2999"/>
                      <a:pt x="156824" y="2996"/>
                      <a:pt x="156946" y="2996"/>
                    </a:cubicBezTo>
                    <a:cubicBezTo>
                      <a:pt x="157009" y="2996"/>
                      <a:pt x="157073" y="2997"/>
                      <a:pt x="157137" y="3000"/>
                    </a:cubicBezTo>
                    <a:lnTo>
                      <a:pt x="157639" y="3042"/>
                    </a:lnTo>
                    <a:cubicBezTo>
                      <a:pt x="158183" y="3083"/>
                      <a:pt x="160046" y="3293"/>
                      <a:pt x="160569" y="3460"/>
                    </a:cubicBezTo>
                    <a:cubicBezTo>
                      <a:pt x="160790" y="3537"/>
                      <a:pt x="161029" y="3565"/>
                      <a:pt x="161227" y="3565"/>
                    </a:cubicBezTo>
                    <a:cubicBezTo>
                      <a:pt x="161459" y="3565"/>
                      <a:pt x="161634" y="3526"/>
                      <a:pt x="161657" y="3481"/>
                    </a:cubicBezTo>
                    <a:cubicBezTo>
                      <a:pt x="161720" y="3397"/>
                      <a:pt x="161427" y="3293"/>
                      <a:pt x="161322" y="3293"/>
                    </a:cubicBezTo>
                    <a:cubicBezTo>
                      <a:pt x="161217" y="3293"/>
                      <a:pt x="160799" y="3000"/>
                      <a:pt x="160380" y="2644"/>
                    </a:cubicBezTo>
                    <a:lnTo>
                      <a:pt x="159753" y="2560"/>
                    </a:lnTo>
                    <a:lnTo>
                      <a:pt x="159230" y="2518"/>
                    </a:lnTo>
                    <a:cubicBezTo>
                      <a:pt x="158733" y="2240"/>
                      <a:pt x="158274" y="2057"/>
                      <a:pt x="158211" y="2057"/>
                    </a:cubicBezTo>
                    <a:cubicBezTo>
                      <a:pt x="158208" y="2057"/>
                      <a:pt x="158205" y="2057"/>
                      <a:pt x="158204" y="2058"/>
                    </a:cubicBezTo>
                    <a:cubicBezTo>
                      <a:pt x="158183" y="2058"/>
                      <a:pt x="157911" y="1828"/>
                      <a:pt x="157849" y="1744"/>
                    </a:cubicBezTo>
                    <a:cubicBezTo>
                      <a:pt x="157765" y="1681"/>
                      <a:pt x="157388" y="1514"/>
                      <a:pt x="157033" y="1389"/>
                    </a:cubicBezTo>
                    <a:lnTo>
                      <a:pt x="156761" y="1326"/>
                    </a:lnTo>
                    <a:lnTo>
                      <a:pt x="155463" y="1096"/>
                    </a:lnTo>
                    <a:cubicBezTo>
                      <a:pt x="154020" y="886"/>
                      <a:pt x="152409" y="656"/>
                      <a:pt x="151844" y="573"/>
                    </a:cubicBezTo>
                    <a:lnTo>
                      <a:pt x="151362" y="531"/>
                    </a:lnTo>
                    <a:cubicBezTo>
                      <a:pt x="150797" y="489"/>
                      <a:pt x="150274" y="468"/>
                      <a:pt x="149751" y="384"/>
                    </a:cubicBezTo>
                    <a:cubicBezTo>
                      <a:pt x="149120" y="279"/>
                      <a:pt x="148467" y="195"/>
                      <a:pt x="147808" y="195"/>
                    </a:cubicBezTo>
                    <a:cubicBezTo>
                      <a:pt x="147550" y="195"/>
                      <a:pt x="147291" y="208"/>
                      <a:pt x="147031" y="238"/>
                    </a:cubicBezTo>
                    <a:cubicBezTo>
                      <a:pt x="146885" y="238"/>
                      <a:pt x="146717" y="154"/>
                      <a:pt x="146571" y="133"/>
                    </a:cubicBezTo>
                    <a:lnTo>
                      <a:pt x="146090" y="29"/>
                    </a:lnTo>
                    <a:cubicBezTo>
                      <a:pt x="144897" y="175"/>
                      <a:pt x="144206" y="280"/>
                      <a:pt x="144604" y="280"/>
                    </a:cubicBezTo>
                    <a:lnTo>
                      <a:pt x="145085" y="280"/>
                    </a:lnTo>
                    <a:cubicBezTo>
                      <a:pt x="145336" y="280"/>
                      <a:pt x="144918" y="363"/>
                      <a:pt x="144165" y="468"/>
                    </a:cubicBezTo>
                    <a:lnTo>
                      <a:pt x="143453" y="342"/>
                    </a:lnTo>
                    <a:lnTo>
                      <a:pt x="142533" y="175"/>
                    </a:lnTo>
                    <a:cubicBezTo>
                      <a:pt x="142399" y="180"/>
                      <a:pt x="142236" y="183"/>
                      <a:pt x="142050" y="183"/>
                    </a:cubicBezTo>
                    <a:cubicBezTo>
                      <a:pt x="140961" y="183"/>
                      <a:pt x="139112" y="105"/>
                      <a:pt x="138175" y="105"/>
                    </a:cubicBezTo>
                    <a:cubicBezTo>
                      <a:pt x="138015" y="105"/>
                      <a:pt x="137882" y="107"/>
                      <a:pt x="137783" y="112"/>
                    </a:cubicBezTo>
                    <a:cubicBezTo>
                      <a:pt x="137087" y="112"/>
                      <a:pt x="134085" y="0"/>
                      <a:pt x="1325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43" name="Google Shape;2843;p51"/>
            <p:cNvSpPr/>
            <p:nvPr/>
          </p:nvSpPr>
          <p:spPr>
            <a:xfrm>
              <a:off x="1902750" y="1917587"/>
              <a:ext cx="294305" cy="312739"/>
            </a:xfrm>
            <a:custGeom>
              <a:avLst/>
              <a:gdLst/>
              <a:ahLst/>
              <a:cxnLst/>
              <a:rect l="l" t="t" r="r" b="b"/>
              <a:pathLst>
                <a:path w="10824" h="11502" extrusionOk="0">
                  <a:moveTo>
                    <a:pt x="5430" y="441"/>
                  </a:moveTo>
                  <a:cubicBezTo>
                    <a:pt x="5584" y="620"/>
                    <a:pt x="5846" y="977"/>
                    <a:pt x="6192" y="1453"/>
                  </a:cubicBezTo>
                  <a:cubicBezTo>
                    <a:pt x="5906" y="1727"/>
                    <a:pt x="5656" y="2013"/>
                    <a:pt x="5430" y="2275"/>
                  </a:cubicBezTo>
                  <a:cubicBezTo>
                    <a:pt x="5203" y="2013"/>
                    <a:pt x="4953" y="1727"/>
                    <a:pt x="4668" y="1453"/>
                  </a:cubicBezTo>
                  <a:cubicBezTo>
                    <a:pt x="5001" y="977"/>
                    <a:pt x="5287" y="643"/>
                    <a:pt x="5430" y="441"/>
                  </a:cubicBezTo>
                  <a:close/>
                  <a:moveTo>
                    <a:pt x="6906" y="1274"/>
                  </a:moveTo>
                  <a:cubicBezTo>
                    <a:pt x="7204" y="1846"/>
                    <a:pt x="8061" y="3596"/>
                    <a:pt x="8061" y="4775"/>
                  </a:cubicBezTo>
                  <a:cubicBezTo>
                    <a:pt x="8061" y="5811"/>
                    <a:pt x="7454" y="6704"/>
                    <a:pt x="6596" y="7120"/>
                  </a:cubicBezTo>
                  <a:cubicBezTo>
                    <a:pt x="6632" y="7061"/>
                    <a:pt x="6680" y="7001"/>
                    <a:pt x="6715" y="6930"/>
                  </a:cubicBezTo>
                  <a:cubicBezTo>
                    <a:pt x="6954" y="6513"/>
                    <a:pt x="7037" y="5989"/>
                    <a:pt x="6977" y="5394"/>
                  </a:cubicBezTo>
                  <a:cubicBezTo>
                    <a:pt x="6906" y="4739"/>
                    <a:pt x="6656" y="4049"/>
                    <a:pt x="6215" y="3334"/>
                  </a:cubicBezTo>
                  <a:cubicBezTo>
                    <a:pt x="6192" y="3279"/>
                    <a:pt x="6138" y="3250"/>
                    <a:pt x="6076" y="3250"/>
                  </a:cubicBezTo>
                  <a:cubicBezTo>
                    <a:pt x="6044" y="3250"/>
                    <a:pt x="6010" y="3258"/>
                    <a:pt x="5977" y="3275"/>
                  </a:cubicBezTo>
                  <a:cubicBezTo>
                    <a:pt x="5906" y="3310"/>
                    <a:pt x="5882" y="3418"/>
                    <a:pt x="5918" y="3513"/>
                  </a:cubicBezTo>
                  <a:cubicBezTo>
                    <a:pt x="6680" y="4763"/>
                    <a:pt x="6858" y="5965"/>
                    <a:pt x="6418" y="6775"/>
                  </a:cubicBezTo>
                  <a:cubicBezTo>
                    <a:pt x="6180" y="7156"/>
                    <a:pt x="5822" y="7394"/>
                    <a:pt x="5430" y="7394"/>
                  </a:cubicBezTo>
                  <a:cubicBezTo>
                    <a:pt x="3989" y="7394"/>
                    <a:pt x="2810" y="6216"/>
                    <a:pt x="2810" y="4775"/>
                  </a:cubicBezTo>
                  <a:cubicBezTo>
                    <a:pt x="2810" y="3596"/>
                    <a:pt x="3679" y="1846"/>
                    <a:pt x="3977" y="1274"/>
                  </a:cubicBezTo>
                  <a:cubicBezTo>
                    <a:pt x="4584" y="1834"/>
                    <a:pt x="5096" y="2394"/>
                    <a:pt x="5525" y="2941"/>
                  </a:cubicBezTo>
                  <a:cubicBezTo>
                    <a:pt x="5549" y="2989"/>
                    <a:pt x="5608" y="3025"/>
                    <a:pt x="5656" y="3025"/>
                  </a:cubicBezTo>
                  <a:cubicBezTo>
                    <a:pt x="5680" y="3025"/>
                    <a:pt x="5727" y="3001"/>
                    <a:pt x="5763" y="2989"/>
                  </a:cubicBezTo>
                  <a:cubicBezTo>
                    <a:pt x="5834" y="2929"/>
                    <a:pt x="5846" y="2822"/>
                    <a:pt x="5787" y="2751"/>
                  </a:cubicBezTo>
                  <a:lnTo>
                    <a:pt x="5656" y="2572"/>
                  </a:lnTo>
                  <a:cubicBezTo>
                    <a:pt x="6013" y="2144"/>
                    <a:pt x="6430" y="1715"/>
                    <a:pt x="6906" y="1274"/>
                  </a:cubicBezTo>
                  <a:close/>
                  <a:moveTo>
                    <a:pt x="5608" y="7716"/>
                  </a:moveTo>
                  <a:lnTo>
                    <a:pt x="5608" y="10061"/>
                  </a:lnTo>
                  <a:cubicBezTo>
                    <a:pt x="5501" y="9883"/>
                    <a:pt x="5382" y="9668"/>
                    <a:pt x="5227" y="9454"/>
                  </a:cubicBezTo>
                  <a:lnTo>
                    <a:pt x="5227" y="7716"/>
                  </a:lnTo>
                  <a:close/>
                  <a:moveTo>
                    <a:pt x="10347" y="5906"/>
                  </a:moveTo>
                  <a:cubicBezTo>
                    <a:pt x="10228" y="6204"/>
                    <a:pt x="9990" y="6680"/>
                    <a:pt x="9597" y="7228"/>
                  </a:cubicBezTo>
                  <a:cubicBezTo>
                    <a:pt x="8989" y="8085"/>
                    <a:pt x="7870" y="9275"/>
                    <a:pt x="5953" y="10228"/>
                  </a:cubicBezTo>
                  <a:lnTo>
                    <a:pt x="5953" y="9549"/>
                  </a:lnTo>
                  <a:cubicBezTo>
                    <a:pt x="6680" y="8513"/>
                    <a:pt x="8037" y="7049"/>
                    <a:pt x="10347" y="5906"/>
                  </a:cubicBezTo>
                  <a:close/>
                  <a:moveTo>
                    <a:pt x="488" y="5906"/>
                  </a:moveTo>
                  <a:lnTo>
                    <a:pt x="488" y="5906"/>
                  </a:lnTo>
                  <a:cubicBezTo>
                    <a:pt x="2512" y="6906"/>
                    <a:pt x="3775" y="8156"/>
                    <a:pt x="4489" y="9049"/>
                  </a:cubicBezTo>
                  <a:cubicBezTo>
                    <a:pt x="4941" y="9609"/>
                    <a:pt x="5251" y="10133"/>
                    <a:pt x="5441" y="10490"/>
                  </a:cubicBezTo>
                  <a:cubicBezTo>
                    <a:pt x="4548" y="10085"/>
                    <a:pt x="3751" y="9609"/>
                    <a:pt x="3036" y="9073"/>
                  </a:cubicBezTo>
                  <a:cubicBezTo>
                    <a:pt x="2393" y="8585"/>
                    <a:pt x="1834" y="8013"/>
                    <a:pt x="1369" y="7406"/>
                  </a:cubicBezTo>
                  <a:cubicBezTo>
                    <a:pt x="905" y="6799"/>
                    <a:pt x="631" y="6251"/>
                    <a:pt x="488" y="5906"/>
                  </a:cubicBezTo>
                  <a:close/>
                  <a:moveTo>
                    <a:pt x="5418" y="0"/>
                  </a:moveTo>
                  <a:cubicBezTo>
                    <a:pt x="5358" y="0"/>
                    <a:pt x="5322" y="12"/>
                    <a:pt x="5275" y="60"/>
                  </a:cubicBezTo>
                  <a:cubicBezTo>
                    <a:pt x="5263" y="72"/>
                    <a:pt x="4918" y="477"/>
                    <a:pt x="4406" y="1215"/>
                  </a:cubicBezTo>
                  <a:cubicBezTo>
                    <a:pt x="4263" y="1096"/>
                    <a:pt x="4144" y="977"/>
                    <a:pt x="4001" y="858"/>
                  </a:cubicBezTo>
                  <a:cubicBezTo>
                    <a:pt x="3989" y="846"/>
                    <a:pt x="3989" y="846"/>
                    <a:pt x="3965" y="846"/>
                  </a:cubicBezTo>
                  <a:cubicBezTo>
                    <a:pt x="3943" y="831"/>
                    <a:pt x="3917" y="824"/>
                    <a:pt x="3891" y="824"/>
                  </a:cubicBezTo>
                  <a:cubicBezTo>
                    <a:pt x="3833" y="824"/>
                    <a:pt x="3775" y="856"/>
                    <a:pt x="3751" y="905"/>
                  </a:cubicBezTo>
                  <a:cubicBezTo>
                    <a:pt x="3727" y="941"/>
                    <a:pt x="3417" y="1501"/>
                    <a:pt x="3108" y="2263"/>
                  </a:cubicBezTo>
                  <a:cubicBezTo>
                    <a:pt x="2679" y="3287"/>
                    <a:pt x="2453" y="4132"/>
                    <a:pt x="2453" y="4763"/>
                  </a:cubicBezTo>
                  <a:cubicBezTo>
                    <a:pt x="2453" y="6204"/>
                    <a:pt x="3489" y="7418"/>
                    <a:pt x="4882" y="7668"/>
                  </a:cubicBezTo>
                  <a:lnTo>
                    <a:pt x="4882" y="8966"/>
                  </a:lnTo>
                  <a:cubicBezTo>
                    <a:pt x="4846" y="8930"/>
                    <a:pt x="4798" y="8883"/>
                    <a:pt x="4763" y="8823"/>
                  </a:cubicBezTo>
                  <a:cubicBezTo>
                    <a:pt x="3989" y="7859"/>
                    <a:pt x="2572" y="6477"/>
                    <a:pt x="250" y="5394"/>
                  </a:cubicBezTo>
                  <a:cubicBezTo>
                    <a:pt x="230" y="5386"/>
                    <a:pt x="209" y="5382"/>
                    <a:pt x="188" y="5382"/>
                  </a:cubicBezTo>
                  <a:cubicBezTo>
                    <a:pt x="146" y="5382"/>
                    <a:pt x="103" y="5398"/>
                    <a:pt x="72" y="5430"/>
                  </a:cubicBezTo>
                  <a:cubicBezTo>
                    <a:pt x="24" y="5477"/>
                    <a:pt x="0" y="5537"/>
                    <a:pt x="12" y="5608"/>
                  </a:cubicBezTo>
                  <a:cubicBezTo>
                    <a:pt x="24" y="5644"/>
                    <a:pt x="250" y="6489"/>
                    <a:pt x="1072" y="7573"/>
                  </a:cubicBezTo>
                  <a:cubicBezTo>
                    <a:pt x="1548" y="8216"/>
                    <a:pt x="2120" y="8799"/>
                    <a:pt x="2798" y="9311"/>
                  </a:cubicBezTo>
                  <a:cubicBezTo>
                    <a:pt x="3405" y="9787"/>
                    <a:pt x="4108" y="10228"/>
                    <a:pt x="4858" y="10585"/>
                  </a:cubicBezTo>
                  <a:lnTo>
                    <a:pt x="4858" y="11323"/>
                  </a:lnTo>
                  <a:cubicBezTo>
                    <a:pt x="4858" y="11419"/>
                    <a:pt x="4941" y="11490"/>
                    <a:pt x="5025" y="11490"/>
                  </a:cubicBezTo>
                  <a:cubicBezTo>
                    <a:pt x="5120" y="11490"/>
                    <a:pt x="5191" y="11419"/>
                    <a:pt x="5191" y="11323"/>
                  </a:cubicBezTo>
                  <a:lnTo>
                    <a:pt x="5191" y="10740"/>
                  </a:lnTo>
                  <a:cubicBezTo>
                    <a:pt x="5310" y="10799"/>
                    <a:pt x="5441" y="10847"/>
                    <a:pt x="5572" y="10907"/>
                  </a:cubicBezTo>
                  <a:lnTo>
                    <a:pt x="5572" y="11335"/>
                  </a:lnTo>
                  <a:cubicBezTo>
                    <a:pt x="5572" y="11430"/>
                    <a:pt x="5656" y="11502"/>
                    <a:pt x="5739" y="11502"/>
                  </a:cubicBezTo>
                  <a:cubicBezTo>
                    <a:pt x="5834" y="11502"/>
                    <a:pt x="5906" y="11430"/>
                    <a:pt x="5906" y="11335"/>
                  </a:cubicBezTo>
                  <a:lnTo>
                    <a:pt x="5906" y="10597"/>
                  </a:lnTo>
                  <a:cubicBezTo>
                    <a:pt x="7989" y="9597"/>
                    <a:pt x="9192" y="8323"/>
                    <a:pt x="9835" y="7406"/>
                  </a:cubicBezTo>
                  <a:cubicBezTo>
                    <a:pt x="10549" y="6418"/>
                    <a:pt x="10740" y="5656"/>
                    <a:pt x="10752" y="5620"/>
                  </a:cubicBezTo>
                  <a:cubicBezTo>
                    <a:pt x="10823" y="5549"/>
                    <a:pt x="10799" y="5489"/>
                    <a:pt x="10740" y="5442"/>
                  </a:cubicBezTo>
                  <a:cubicBezTo>
                    <a:pt x="10717" y="5419"/>
                    <a:pt x="10675" y="5411"/>
                    <a:pt x="10633" y="5411"/>
                  </a:cubicBezTo>
                  <a:cubicBezTo>
                    <a:pt x="10608" y="5411"/>
                    <a:pt x="10583" y="5413"/>
                    <a:pt x="10561" y="5418"/>
                  </a:cubicBezTo>
                  <a:cubicBezTo>
                    <a:pt x="8227" y="6489"/>
                    <a:pt x="6799" y="7882"/>
                    <a:pt x="5953" y="8966"/>
                  </a:cubicBezTo>
                  <a:lnTo>
                    <a:pt x="5953" y="7668"/>
                  </a:lnTo>
                  <a:cubicBezTo>
                    <a:pt x="7335" y="7406"/>
                    <a:pt x="8370" y="6204"/>
                    <a:pt x="8370" y="4763"/>
                  </a:cubicBezTo>
                  <a:cubicBezTo>
                    <a:pt x="8370" y="4120"/>
                    <a:pt x="8156" y="3287"/>
                    <a:pt x="7716" y="2263"/>
                  </a:cubicBezTo>
                  <a:cubicBezTo>
                    <a:pt x="7406" y="1501"/>
                    <a:pt x="7084" y="941"/>
                    <a:pt x="7084" y="905"/>
                  </a:cubicBezTo>
                  <a:cubicBezTo>
                    <a:pt x="7052" y="856"/>
                    <a:pt x="6991" y="824"/>
                    <a:pt x="6933" y="824"/>
                  </a:cubicBezTo>
                  <a:cubicBezTo>
                    <a:pt x="6907" y="824"/>
                    <a:pt x="6881" y="831"/>
                    <a:pt x="6858" y="846"/>
                  </a:cubicBezTo>
                  <a:cubicBezTo>
                    <a:pt x="6846" y="846"/>
                    <a:pt x="6846" y="858"/>
                    <a:pt x="6823" y="858"/>
                  </a:cubicBezTo>
                  <a:lnTo>
                    <a:pt x="6430" y="1215"/>
                  </a:lnTo>
                  <a:cubicBezTo>
                    <a:pt x="5906" y="477"/>
                    <a:pt x="5560" y="72"/>
                    <a:pt x="5549" y="60"/>
                  </a:cubicBezTo>
                  <a:cubicBezTo>
                    <a:pt x="5513" y="12"/>
                    <a:pt x="5477" y="0"/>
                    <a:pt x="54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44" name="Google Shape;2844;p51"/>
          <p:cNvGrpSpPr/>
          <p:nvPr/>
        </p:nvGrpSpPr>
        <p:grpSpPr>
          <a:xfrm>
            <a:off x="4292485" y="3254326"/>
            <a:ext cx="559035" cy="531218"/>
            <a:chOff x="4362361" y="3196268"/>
            <a:chExt cx="619979" cy="589130"/>
          </a:xfrm>
        </p:grpSpPr>
        <p:grpSp>
          <p:nvGrpSpPr>
            <p:cNvPr id="2845" name="Google Shape;2845;p51"/>
            <p:cNvGrpSpPr/>
            <p:nvPr/>
          </p:nvGrpSpPr>
          <p:grpSpPr>
            <a:xfrm>
              <a:off x="4362361" y="3196268"/>
              <a:ext cx="619979" cy="589130"/>
              <a:chOff x="-1648119" y="3591836"/>
              <a:chExt cx="4718254" cy="1329563"/>
            </a:xfrm>
          </p:grpSpPr>
          <p:grpSp>
            <p:nvGrpSpPr>
              <p:cNvPr id="2846" name="Google Shape;2846;p51"/>
              <p:cNvGrpSpPr/>
              <p:nvPr/>
            </p:nvGrpSpPr>
            <p:grpSpPr>
              <a:xfrm rot="10800000">
                <a:off x="-1648119" y="3591836"/>
                <a:ext cx="4575248" cy="717637"/>
                <a:chOff x="1681275" y="674511"/>
                <a:chExt cx="4253275" cy="544489"/>
              </a:xfrm>
            </p:grpSpPr>
            <p:sp>
              <p:nvSpPr>
                <p:cNvPr id="2847" name="Google Shape;2847;p51"/>
                <p:cNvSpPr/>
                <p:nvPr/>
              </p:nvSpPr>
              <p:spPr>
                <a:xfrm>
                  <a:off x="1718400" y="674511"/>
                  <a:ext cx="4072300" cy="41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892" h="16621" extrusionOk="0">
                      <a:moveTo>
                        <a:pt x="145127" y="1055"/>
                      </a:moveTo>
                      <a:cubicBezTo>
                        <a:pt x="145303" y="1055"/>
                        <a:pt x="145480" y="1111"/>
                        <a:pt x="145650" y="1179"/>
                      </a:cubicBezTo>
                      <a:cubicBezTo>
                        <a:pt x="145336" y="1179"/>
                        <a:pt x="145002" y="1200"/>
                        <a:pt x="144688" y="1200"/>
                      </a:cubicBezTo>
                      <a:cubicBezTo>
                        <a:pt x="144831" y="1095"/>
                        <a:pt x="144979" y="1055"/>
                        <a:pt x="145127" y="1055"/>
                      </a:cubicBezTo>
                      <a:close/>
                      <a:moveTo>
                        <a:pt x="151556" y="1092"/>
                      </a:moveTo>
                      <a:cubicBezTo>
                        <a:pt x="151626" y="1092"/>
                        <a:pt x="151676" y="1161"/>
                        <a:pt x="151676" y="1179"/>
                      </a:cubicBezTo>
                      <a:cubicBezTo>
                        <a:pt x="151676" y="1200"/>
                        <a:pt x="151613" y="1242"/>
                        <a:pt x="151572" y="1242"/>
                      </a:cubicBezTo>
                      <a:cubicBezTo>
                        <a:pt x="151509" y="1242"/>
                        <a:pt x="151321" y="1200"/>
                        <a:pt x="151300" y="1179"/>
                      </a:cubicBezTo>
                      <a:cubicBezTo>
                        <a:pt x="151300" y="1158"/>
                        <a:pt x="151488" y="1117"/>
                        <a:pt x="151530" y="1096"/>
                      </a:cubicBezTo>
                      <a:cubicBezTo>
                        <a:pt x="151539" y="1093"/>
                        <a:pt x="151548" y="1092"/>
                        <a:pt x="151556" y="1092"/>
                      </a:cubicBezTo>
                      <a:close/>
                      <a:moveTo>
                        <a:pt x="153915" y="1200"/>
                      </a:moveTo>
                      <a:cubicBezTo>
                        <a:pt x="153915" y="1200"/>
                        <a:pt x="153936" y="1305"/>
                        <a:pt x="153936" y="1347"/>
                      </a:cubicBezTo>
                      <a:cubicBezTo>
                        <a:pt x="153936" y="1368"/>
                        <a:pt x="153894" y="1389"/>
                        <a:pt x="153894" y="1389"/>
                      </a:cubicBezTo>
                      <a:cubicBezTo>
                        <a:pt x="153873" y="1389"/>
                        <a:pt x="153873" y="1368"/>
                        <a:pt x="153873" y="1347"/>
                      </a:cubicBezTo>
                      <a:cubicBezTo>
                        <a:pt x="153873" y="1305"/>
                        <a:pt x="153894" y="1242"/>
                        <a:pt x="153915" y="1200"/>
                      </a:cubicBezTo>
                      <a:close/>
                      <a:moveTo>
                        <a:pt x="139603" y="1389"/>
                      </a:moveTo>
                      <a:cubicBezTo>
                        <a:pt x="139666" y="1389"/>
                        <a:pt x="139687" y="1451"/>
                        <a:pt x="139687" y="1451"/>
                      </a:cubicBezTo>
                      <a:cubicBezTo>
                        <a:pt x="139687" y="1472"/>
                        <a:pt x="139645" y="1472"/>
                        <a:pt x="139603" y="1472"/>
                      </a:cubicBezTo>
                      <a:cubicBezTo>
                        <a:pt x="139561" y="1472"/>
                        <a:pt x="139478" y="1451"/>
                        <a:pt x="139478" y="1409"/>
                      </a:cubicBezTo>
                      <a:cubicBezTo>
                        <a:pt x="139478" y="1389"/>
                        <a:pt x="139582" y="1389"/>
                        <a:pt x="139603" y="1389"/>
                      </a:cubicBezTo>
                      <a:close/>
                      <a:moveTo>
                        <a:pt x="154564" y="1409"/>
                      </a:moveTo>
                      <a:cubicBezTo>
                        <a:pt x="154626" y="1409"/>
                        <a:pt x="154815" y="1472"/>
                        <a:pt x="154815" y="1472"/>
                      </a:cubicBezTo>
                      <a:cubicBezTo>
                        <a:pt x="154815" y="1472"/>
                        <a:pt x="154647" y="1514"/>
                        <a:pt x="154606" y="1556"/>
                      </a:cubicBezTo>
                      <a:cubicBezTo>
                        <a:pt x="154599" y="1558"/>
                        <a:pt x="154592" y="1559"/>
                        <a:pt x="154584" y="1559"/>
                      </a:cubicBezTo>
                      <a:cubicBezTo>
                        <a:pt x="154525" y="1559"/>
                        <a:pt x="154459" y="1491"/>
                        <a:pt x="154459" y="1472"/>
                      </a:cubicBezTo>
                      <a:cubicBezTo>
                        <a:pt x="154459" y="1451"/>
                        <a:pt x="154522" y="1409"/>
                        <a:pt x="154564" y="1409"/>
                      </a:cubicBezTo>
                      <a:close/>
                      <a:moveTo>
                        <a:pt x="155401" y="1598"/>
                      </a:moveTo>
                      <a:cubicBezTo>
                        <a:pt x="155463" y="1598"/>
                        <a:pt x="155673" y="1661"/>
                        <a:pt x="155694" y="1661"/>
                      </a:cubicBezTo>
                      <a:cubicBezTo>
                        <a:pt x="155694" y="1661"/>
                        <a:pt x="155484" y="1681"/>
                        <a:pt x="155401" y="1681"/>
                      </a:cubicBezTo>
                      <a:cubicBezTo>
                        <a:pt x="155338" y="1681"/>
                        <a:pt x="155275" y="1640"/>
                        <a:pt x="155275" y="1619"/>
                      </a:cubicBezTo>
                      <a:cubicBezTo>
                        <a:pt x="155275" y="1619"/>
                        <a:pt x="155338" y="1598"/>
                        <a:pt x="155401" y="1598"/>
                      </a:cubicBezTo>
                      <a:close/>
                      <a:moveTo>
                        <a:pt x="156171" y="1754"/>
                      </a:moveTo>
                      <a:cubicBezTo>
                        <a:pt x="156225" y="1754"/>
                        <a:pt x="156279" y="1811"/>
                        <a:pt x="156279" y="1828"/>
                      </a:cubicBezTo>
                      <a:cubicBezTo>
                        <a:pt x="156279" y="1870"/>
                        <a:pt x="156217" y="1891"/>
                        <a:pt x="156175" y="1891"/>
                      </a:cubicBezTo>
                      <a:cubicBezTo>
                        <a:pt x="156091" y="1891"/>
                        <a:pt x="155903" y="1870"/>
                        <a:pt x="155924" y="1828"/>
                      </a:cubicBezTo>
                      <a:cubicBezTo>
                        <a:pt x="155924" y="1828"/>
                        <a:pt x="156091" y="1786"/>
                        <a:pt x="156133" y="1765"/>
                      </a:cubicBezTo>
                      <a:cubicBezTo>
                        <a:pt x="156145" y="1757"/>
                        <a:pt x="156158" y="1754"/>
                        <a:pt x="156171" y="1754"/>
                      </a:cubicBezTo>
                      <a:close/>
                      <a:moveTo>
                        <a:pt x="136109" y="1828"/>
                      </a:moveTo>
                      <a:cubicBezTo>
                        <a:pt x="136151" y="1828"/>
                        <a:pt x="136339" y="1870"/>
                        <a:pt x="136339" y="1891"/>
                      </a:cubicBezTo>
                      <a:cubicBezTo>
                        <a:pt x="136339" y="1891"/>
                        <a:pt x="136193" y="1933"/>
                        <a:pt x="136130" y="1974"/>
                      </a:cubicBezTo>
                      <a:cubicBezTo>
                        <a:pt x="136125" y="1977"/>
                        <a:pt x="136120" y="1978"/>
                        <a:pt x="136115" y="1978"/>
                      </a:cubicBezTo>
                      <a:cubicBezTo>
                        <a:pt x="136071" y="1978"/>
                        <a:pt x="136004" y="1909"/>
                        <a:pt x="136004" y="1891"/>
                      </a:cubicBezTo>
                      <a:cubicBezTo>
                        <a:pt x="136004" y="1870"/>
                        <a:pt x="136046" y="1828"/>
                        <a:pt x="136109" y="1828"/>
                      </a:cubicBezTo>
                      <a:close/>
                      <a:moveTo>
                        <a:pt x="142533" y="1870"/>
                      </a:moveTo>
                      <a:cubicBezTo>
                        <a:pt x="142595" y="1870"/>
                        <a:pt x="142784" y="1912"/>
                        <a:pt x="142784" y="1912"/>
                      </a:cubicBezTo>
                      <a:cubicBezTo>
                        <a:pt x="142784" y="1912"/>
                        <a:pt x="142616" y="1974"/>
                        <a:pt x="142574" y="1995"/>
                      </a:cubicBezTo>
                      <a:cubicBezTo>
                        <a:pt x="142568" y="1998"/>
                        <a:pt x="142560" y="1999"/>
                        <a:pt x="142553" y="1999"/>
                      </a:cubicBezTo>
                      <a:cubicBezTo>
                        <a:pt x="142494" y="1999"/>
                        <a:pt x="142428" y="1930"/>
                        <a:pt x="142428" y="1912"/>
                      </a:cubicBezTo>
                      <a:cubicBezTo>
                        <a:pt x="142428" y="1891"/>
                        <a:pt x="142491" y="1870"/>
                        <a:pt x="142533" y="1870"/>
                      </a:cubicBezTo>
                      <a:close/>
                      <a:moveTo>
                        <a:pt x="141405" y="1892"/>
                      </a:moveTo>
                      <a:cubicBezTo>
                        <a:pt x="141583" y="1892"/>
                        <a:pt x="141765" y="1948"/>
                        <a:pt x="141947" y="2016"/>
                      </a:cubicBezTo>
                      <a:cubicBezTo>
                        <a:pt x="141633" y="2016"/>
                        <a:pt x="141277" y="2016"/>
                        <a:pt x="140963" y="2037"/>
                      </a:cubicBezTo>
                      <a:cubicBezTo>
                        <a:pt x="141107" y="1932"/>
                        <a:pt x="141255" y="1892"/>
                        <a:pt x="141405" y="1892"/>
                      </a:cubicBezTo>
                      <a:close/>
                      <a:moveTo>
                        <a:pt x="145211" y="1661"/>
                      </a:moveTo>
                      <a:lnTo>
                        <a:pt x="145859" y="1891"/>
                      </a:lnTo>
                      <a:lnTo>
                        <a:pt x="146278" y="2079"/>
                      </a:lnTo>
                      <a:cubicBezTo>
                        <a:pt x="146509" y="2054"/>
                        <a:pt x="146652" y="2043"/>
                        <a:pt x="146704" y="2043"/>
                      </a:cubicBezTo>
                      <a:cubicBezTo>
                        <a:pt x="146783" y="2043"/>
                        <a:pt x="146645" y="2070"/>
                        <a:pt x="146278" y="2121"/>
                      </a:cubicBezTo>
                      <a:lnTo>
                        <a:pt x="145190" y="2121"/>
                      </a:lnTo>
                      <a:cubicBezTo>
                        <a:pt x="144583" y="2016"/>
                        <a:pt x="144081" y="1870"/>
                        <a:pt x="144081" y="1828"/>
                      </a:cubicBezTo>
                      <a:cubicBezTo>
                        <a:pt x="144081" y="1807"/>
                        <a:pt x="144583" y="1723"/>
                        <a:pt x="145211" y="1661"/>
                      </a:cubicBezTo>
                      <a:close/>
                      <a:moveTo>
                        <a:pt x="139919" y="1931"/>
                      </a:moveTo>
                      <a:cubicBezTo>
                        <a:pt x="140099" y="1931"/>
                        <a:pt x="140117" y="2164"/>
                        <a:pt x="139939" y="2164"/>
                      </a:cubicBezTo>
                      <a:cubicBezTo>
                        <a:pt x="139932" y="2164"/>
                        <a:pt x="139925" y="2164"/>
                        <a:pt x="139917" y="2163"/>
                      </a:cubicBezTo>
                      <a:cubicBezTo>
                        <a:pt x="139687" y="2142"/>
                        <a:pt x="139499" y="2037"/>
                        <a:pt x="139499" y="2016"/>
                      </a:cubicBezTo>
                      <a:cubicBezTo>
                        <a:pt x="139499" y="1974"/>
                        <a:pt x="139687" y="1933"/>
                        <a:pt x="139896" y="1933"/>
                      </a:cubicBezTo>
                      <a:cubicBezTo>
                        <a:pt x="139904" y="1932"/>
                        <a:pt x="139911" y="1931"/>
                        <a:pt x="139919" y="1931"/>
                      </a:cubicBezTo>
                      <a:close/>
                      <a:moveTo>
                        <a:pt x="43618" y="4749"/>
                      </a:moveTo>
                      <a:cubicBezTo>
                        <a:pt x="45056" y="4749"/>
                        <a:pt x="46054" y="4768"/>
                        <a:pt x="46054" y="4799"/>
                      </a:cubicBezTo>
                      <a:cubicBezTo>
                        <a:pt x="46054" y="4820"/>
                        <a:pt x="44171" y="4862"/>
                        <a:pt x="41890" y="4925"/>
                      </a:cubicBezTo>
                      <a:lnTo>
                        <a:pt x="29922" y="5218"/>
                      </a:lnTo>
                      <a:cubicBezTo>
                        <a:pt x="28771" y="5239"/>
                        <a:pt x="27730" y="5249"/>
                        <a:pt x="26977" y="5249"/>
                      </a:cubicBezTo>
                      <a:cubicBezTo>
                        <a:pt x="26223" y="5249"/>
                        <a:pt x="25758" y="5239"/>
                        <a:pt x="25758" y="5218"/>
                      </a:cubicBezTo>
                      <a:lnTo>
                        <a:pt x="25758" y="5176"/>
                      </a:lnTo>
                      <a:lnTo>
                        <a:pt x="25779" y="5155"/>
                      </a:lnTo>
                      <a:cubicBezTo>
                        <a:pt x="25821" y="5134"/>
                        <a:pt x="27725" y="5071"/>
                        <a:pt x="30005" y="5029"/>
                      </a:cubicBezTo>
                      <a:lnTo>
                        <a:pt x="41890" y="4757"/>
                      </a:lnTo>
                      <a:cubicBezTo>
                        <a:pt x="42507" y="4752"/>
                        <a:pt x="43092" y="4749"/>
                        <a:pt x="43618" y="4749"/>
                      </a:cubicBezTo>
                      <a:close/>
                      <a:moveTo>
                        <a:pt x="156279" y="5699"/>
                      </a:moveTo>
                      <a:cubicBezTo>
                        <a:pt x="156300" y="5699"/>
                        <a:pt x="156405" y="5741"/>
                        <a:pt x="156405" y="5762"/>
                      </a:cubicBezTo>
                      <a:cubicBezTo>
                        <a:pt x="156405" y="5783"/>
                        <a:pt x="156300" y="5783"/>
                        <a:pt x="156279" y="5783"/>
                      </a:cubicBezTo>
                      <a:cubicBezTo>
                        <a:pt x="156217" y="5783"/>
                        <a:pt x="156196" y="5741"/>
                        <a:pt x="156196" y="5741"/>
                      </a:cubicBezTo>
                      <a:cubicBezTo>
                        <a:pt x="156196" y="5699"/>
                        <a:pt x="156238" y="5699"/>
                        <a:pt x="156279" y="5699"/>
                      </a:cubicBezTo>
                      <a:close/>
                      <a:moveTo>
                        <a:pt x="4855" y="5783"/>
                      </a:moveTo>
                      <a:cubicBezTo>
                        <a:pt x="5002" y="5783"/>
                        <a:pt x="5378" y="5803"/>
                        <a:pt x="5378" y="5845"/>
                      </a:cubicBezTo>
                      <a:cubicBezTo>
                        <a:pt x="5378" y="5866"/>
                        <a:pt x="5023" y="5908"/>
                        <a:pt x="4897" y="5908"/>
                      </a:cubicBezTo>
                      <a:cubicBezTo>
                        <a:pt x="4868" y="5916"/>
                        <a:pt x="4841" y="5920"/>
                        <a:pt x="4814" y="5920"/>
                      </a:cubicBezTo>
                      <a:cubicBezTo>
                        <a:pt x="4706" y="5920"/>
                        <a:pt x="4625" y="5862"/>
                        <a:pt x="4625" y="5845"/>
                      </a:cubicBezTo>
                      <a:cubicBezTo>
                        <a:pt x="4604" y="5803"/>
                        <a:pt x="4730" y="5783"/>
                        <a:pt x="4855" y="5783"/>
                      </a:cubicBezTo>
                      <a:close/>
                      <a:moveTo>
                        <a:pt x="153546" y="7035"/>
                      </a:moveTo>
                      <a:cubicBezTo>
                        <a:pt x="153623" y="7035"/>
                        <a:pt x="153706" y="7103"/>
                        <a:pt x="153706" y="7122"/>
                      </a:cubicBezTo>
                      <a:cubicBezTo>
                        <a:pt x="153706" y="7143"/>
                        <a:pt x="153622" y="7163"/>
                        <a:pt x="153517" y="7163"/>
                      </a:cubicBezTo>
                      <a:cubicBezTo>
                        <a:pt x="153413" y="7163"/>
                        <a:pt x="153162" y="7122"/>
                        <a:pt x="153162" y="7122"/>
                      </a:cubicBezTo>
                      <a:cubicBezTo>
                        <a:pt x="153162" y="7122"/>
                        <a:pt x="153413" y="7059"/>
                        <a:pt x="153517" y="7038"/>
                      </a:cubicBezTo>
                      <a:cubicBezTo>
                        <a:pt x="153527" y="7036"/>
                        <a:pt x="153536" y="7035"/>
                        <a:pt x="153546" y="7035"/>
                      </a:cubicBezTo>
                      <a:close/>
                      <a:moveTo>
                        <a:pt x="4813" y="7268"/>
                      </a:moveTo>
                      <a:cubicBezTo>
                        <a:pt x="5127" y="7268"/>
                        <a:pt x="5420" y="7310"/>
                        <a:pt x="5420" y="7331"/>
                      </a:cubicBezTo>
                      <a:cubicBezTo>
                        <a:pt x="5441" y="7352"/>
                        <a:pt x="5148" y="7415"/>
                        <a:pt x="4834" y="7456"/>
                      </a:cubicBezTo>
                      <a:cubicBezTo>
                        <a:pt x="4733" y="7475"/>
                        <a:pt x="4579" y="7483"/>
                        <a:pt x="4414" y="7483"/>
                      </a:cubicBezTo>
                      <a:cubicBezTo>
                        <a:pt x="4036" y="7483"/>
                        <a:pt x="3600" y="7444"/>
                        <a:pt x="3600" y="7415"/>
                      </a:cubicBezTo>
                      <a:cubicBezTo>
                        <a:pt x="3600" y="7352"/>
                        <a:pt x="4500" y="7268"/>
                        <a:pt x="4813" y="7268"/>
                      </a:cubicBezTo>
                      <a:close/>
                      <a:moveTo>
                        <a:pt x="2972" y="7666"/>
                      </a:moveTo>
                      <a:cubicBezTo>
                        <a:pt x="3077" y="7666"/>
                        <a:pt x="3349" y="7728"/>
                        <a:pt x="3349" y="7728"/>
                      </a:cubicBezTo>
                      <a:cubicBezTo>
                        <a:pt x="3349" y="7728"/>
                        <a:pt x="3077" y="7770"/>
                        <a:pt x="2972" y="7791"/>
                      </a:cubicBezTo>
                      <a:cubicBezTo>
                        <a:pt x="2952" y="7799"/>
                        <a:pt x="2933" y="7803"/>
                        <a:pt x="2916" y="7803"/>
                      </a:cubicBezTo>
                      <a:cubicBezTo>
                        <a:pt x="2845" y="7803"/>
                        <a:pt x="2805" y="7745"/>
                        <a:pt x="2805" y="7728"/>
                      </a:cubicBezTo>
                      <a:cubicBezTo>
                        <a:pt x="2805" y="7687"/>
                        <a:pt x="2867" y="7666"/>
                        <a:pt x="2972" y="7666"/>
                      </a:cubicBezTo>
                      <a:close/>
                      <a:moveTo>
                        <a:pt x="3139" y="8461"/>
                      </a:moveTo>
                      <a:cubicBezTo>
                        <a:pt x="3286" y="8461"/>
                        <a:pt x="3432" y="8482"/>
                        <a:pt x="3432" y="8503"/>
                      </a:cubicBezTo>
                      <a:cubicBezTo>
                        <a:pt x="3432" y="8503"/>
                        <a:pt x="3286" y="8524"/>
                        <a:pt x="3139" y="8524"/>
                      </a:cubicBezTo>
                      <a:cubicBezTo>
                        <a:pt x="2972" y="8524"/>
                        <a:pt x="2595" y="8503"/>
                        <a:pt x="2595" y="8503"/>
                      </a:cubicBezTo>
                      <a:cubicBezTo>
                        <a:pt x="2595" y="8482"/>
                        <a:pt x="2972" y="8461"/>
                        <a:pt x="3139" y="8461"/>
                      </a:cubicBezTo>
                      <a:close/>
                      <a:moveTo>
                        <a:pt x="4714" y="8517"/>
                      </a:moveTo>
                      <a:cubicBezTo>
                        <a:pt x="4832" y="8517"/>
                        <a:pt x="4933" y="8530"/>
                        <a:pt x="4960" y="8565"/>
                      </a:cubicBezTo>
                      <a:cubicBezTo>
                        <a:pt x="5014" y="8601"/>
                        <a:pt x="4697" y="8745"/>
                        <a:pt x="4487" y="8745"/>
                      </a:cubicBezTo>
                      <a:cubicBezTo>
                        <a:pt x="4453" y="8745"/>
                        <a:pt x="4421" y="8742"/>
                        <a:pt x="4395" y="8733"/>
                      </a:cubicBezTo>
                      <a:cubicBezTo>
                        <a:pt x="4207" y="8670"/>
                        <a:pt x="4165" y="8607"/>
                        <a:pt x="4290" y="8565"/>
                      </a:cubicBezTo>
                      <a:cubicBezTo>
                        <a:pt x="4363" y="8541"/>
                        <a:pt x="4554" y="8517"/>
                        <a:pt x="4714" y="8517"/>
                      </a:cubicBezTo>
                      <a:close/>
                      <a:moveTo>
                        <a:pt x="157472" y="9005"/>
                      </a:moveTo>
                      <a:cubicBezTo>
                        <a:pt x="157514" y="9005"/>
                        <a:pt x="157556" y="9047"/>
                        <a:pt x="157556" y="9047"/>
                      </a:cubicBezTo>
                      <a:cubicBezTo>
                        <a:pt x="157556" y="9088"/>
                        <a:pt x="157493" y="9088"/>
                        <a:pt x="157472" y="9088"/>
                      </a:cubicBezTo>
                      <a:cubicBezTo>
                        <a:pt x="157466" y="9091"/>
                        <a:pt x="157459" y="9093"/>
                        <a:pt x="157451" y="9093"/>
                      </a:cubicBezTo>
                      <a:cubicBezTo>
                        <a:pt x="157403" y="9093"/>
                        <a:pt x="157329" y="9044"/>
                        <a:pt x="157347" y="9026"/>
                      </a:cubicBezTo>
                      <a:cubicBezTo>
                        <a:pt x="157347" y="9005"/>
                        <a:pt x="157451" y="9005"/>
                        <a:pt x="157472" y="9005"/>
                      </a:cubicBezTo>
                      <a:close/>
                      <a:moveTo>
                        <a:pt x="4109" y="10613"/>
                      </a:moveTo>
                      <a:cubicBezTo>
                        <a:pt x="4186" y="10613"/>
                        <a:pt x="4269" y="10681"/>
                        <a:pt x="4269" y="10700"/>
                      </a:cubicBezTo>
                      <a:cubicBezTo>
                        <a:pt x="4269" y="10720"/>
                        <a:pt x="4186" y="10762"/>
                        <a:pt x="4081" y="10762"/>
                      </a:cubicBezTo>
                      <a:cubicBezTo>
                        <a:pt x="3976" y="10762"/>
                        <a:pt x="3704" y="10720"/>
                        <a:pt x="3704" y="10700"/>
                      </a:cubicBezTo>
                      <a:cubicBezTo>
                        <a:pt x="3704" y="10700"/>
                        <a:pt x="3976" y="10658"/>
                        <a:pt x="4081" y="10616"/>
                      </a:cubicBezTo>
                      <a:cubicBezTo>
                        <a:pt x="4090" y="10614"/>
                        <a:pt x="4100" y="10613"/>
                        <a:pt x="4109" y="10613"/>
                      </a:cubicBezTo>
                      <a:close/>
                      <a:moveTo>
                        <a:pt x="4625" y="10595"/>
                      </a:moveTo>
                      <a:cubicBezTo>
                        <a:pt x="4625" y="10595"/>
                        <a:pt x="4646" y="10700"/>
                        <a:pt x="4646" y="10720"/>
                      </a:cubicBezTo>
                      <a:cubicBezTo>
                        <a:pt x="4646" y="10762"/>
                        <a:pt x="4604" y="10783"/>
                        <a:pt x="4604" y="10783"/>
                      </a:cubicBezTo>
                      <a:cubicBezTo>
                        <a:pt x="4583" y="10783"/>
                        <a:pt x="4583" y="10762"/>
                        <a:pt x="4583" y="10720"/>
                      </a:cubicBezTo>
                      <a:cubicBezTo>
                        <a:pt x="4583" y="10679"/>
                        <a:pt x="4604" y="10595"/>
                        <a:pt x="4625" y="10595"/>
                      </a:cubicBezTo>
                      <a:close/>
                      <a:moveTo>
                        <a:pt x="145969" y="10750"/>
                      </a:moveTo>
                      <a:cubicBezTo>
                        <a:pt x="146125" y="10750"/>
                        <a:pt x="146112" y="10813"/>
                        <a:pt x="146069" y="11013"/>
                      </a:cubicBezTo>
                      <a:cubicBezTo>
                        <a:pt x="145964" y="10972"/>
                        <a:pt x="145839" y="10909"/>
                        <a:pt x="145629" y="10783"/>
                      </a:cubicBezTo>
                      <a:cubicBezTo>
                        <a:pt x="145788" y="10763"/>
                        <a:pt x="145897" y="10750"/>
                        <a:pt x="145969" y="10750"/>
                      </a:cubicBezTo>
                      <a:close/>
                      <a:moveTo>
                        <a:pt x="144701" y="11531"/>
                      </a:moveTo>
                      <a:cubicBezTo>
                        <a:pt x="144793" y="11531"/>
                        <a:pt x="144922" y="11565"/>
                        <a:pt x="144939" y="11599"/>
                      </a:cubicBezTo>
                      <a:cubicBezTo>
                        <a:pt x="144939" y="11599"/>
                        <a:pt x="144730" y="11620"/>
                        <a:pt x="144646" y="11620"/>
                      </a:cubicBezTo>
                      <a:cubicBezTo>
                        <a:pt x="144583" y="11620"/>
                        <a:pt x="144520" y="11578"/>
                        <a:pt x="144520" y="11557"/>
                      </a:cubicBezTo>
                      <a:cubicBezTo>
                        <a:pt x="144520" y="11557"/>
                        <a:pt x="144583" y="11537"/>
                        <a:pt x="144646" y="11537"/>
                      </a:cubicBezTo>
                      <a:cubicBezTo>
                        <a:pt x="144661" y="11533"/>
                        <a:pt x="144680" y="11531"/>
                        <a:pt x="144701" y="11531"/>
                      </a:cubicBezTo>
                      <a:close/>
                      <a:moveTo>
                        <a:pt x="94994" y="12980"/>
                      </a:moveTo>
                      <a:cubicBezTo>
                        <a:pt x="95015" y="12980"/>
                        <a:pt x="95120" y="13001"/>
                        <a:pt x="95120" y="13022"/>
                      </a:cubicBezTo>
                      <a:cubicBezTo>
                        <a:pt x="95120" y="13064"/>
                        <a:pt x="95015" y="13064"/>
                        <a:pt x="94994" y="13064"/>
                      </a:cubicBezTo>
                      <a:cubicBezTo>
                        <a:pt x="94931" y="13064"/>
                        <a:pt x="94910" y="13001"/>
                        <a:pt x="94910" y="13001"/>
                      </a:cubicBezTo>
                      <a:cubicBezTo>
                        <a:pt x="94910" y="12980"/>
                        <a:pt x="94952" y="12980"/>
                        <a:pt x="94994" y="12980"/>
                      </a:cubicBezTo>
                      <a:close/>
                      <a:moveTo>
                        <a:pt x="78611" y="12897"/>
                      </a:moveTo>
                      <a:cubicBezTo>
                        <a:pt x="78611" y="12897"/>
                        <a:pt x="78653" y="13001"/>
                        <a:pt x="78653" y="13022"/>
                      </a:cubicBezTo>
                      <a:cubicBezTo>
                        <a:pt x="78653" y="13064"/>
                        <a:pt x="78590" y="13085"/>
                        <a:pt x="78590" y="13085"/>
                      </a:cubicBezTo>
                      <a:cubicBezTo>
                        <a:pt x="78569" y="13085"/>
                        <a:pt x="78569" y="13064"/>
                        <a:pt x="78569" y="13022"/>
                      </a:cubicBezTo>
                      <a:cubicBezTo>
                        <a:pt x="78569" y="13001"/>
                        <a:pt x="78611" y="12897"/>
                        <a:pt x="78611" y="12897"/>
                      </a:cubicBezTo>
                      <a:close/>
                      <a:moveTo>
                        <a:pt x="91877" y="13064"/>
                      </a:moveTo>
                      <a:cubicBezTo>
                        <a:pt x="91897" y="13064"/>
                        <a:pt x="92002" y="13085"/>
                        <a:pt x="92002" y="13106"/>
                      </a:cubicBezTo>
                      <a:cubicBezTo>
                        <a:pt x="92002" y="13127"/>
                        <a:pt x="91897" y="13127"/>
                        <a:pt x="91877" y="13127"/>
                      </a:cubicBezTo>
                      <a:cubicBezTo>
                        <a:pt x="91835" y="13127"/>
                        <a:pt x="91793" y="13106"/>
                        <a:pt x="91793" y="13085"/>
                      </a:cubicBezTo>
                      <a:cubicBezTo>
                        <a:pt x="91793" y="13064"/>
                        <a:pt x="91856" y="13064"/>
                        <a:pt x="91877" y="13064"/>
                      </a:cubicBezTo>
                      <a:close/>
                      <a:moveTo>
                        <a:pt x="92772" y="12967"/>
                      </a:moveTo>
                      <a:cubicBezTo>
                        <a:pt x="92997" y="12967"/>
                        <a:pt x="93224" y="13092"/>
                        <a:pt x="93425" y="13106"/>
                      </a:cubicBezTo>
                      <a:cubicBezTo>
                        <a:pt x="93111" y="13106"/>
                        <a:pt x="92797" y="13127"/>
                        <a:pt x="92400" y="13127"/>
                      </a:cubicBezTo>
                      <a:cubicBezTo>
                        <a:pt x="92520" y="13007"/>
                        <a:pt x="92645" y="12967"/>
                        <a:pt x="92772" y="12967"/>
                      </a:cubicBezTo>
                      <a:close/>
                      <a:moveTo>
                        <a:pt x="90893" y="13001"/>
                      </a:moveTo>
                      <a:cubicBezTo>
                        <a:pt x="90893" y="13001"/>
                        <a:pt x="90914" y="13106"/>
                        <a:pt x="90914" y="13127"/>
                      </a:cubicBezTo>
                      <a:cubicBezTo>
                        <a:pt x="90914" y="13148"/>
                        <a:pt x="90851" y="13189"/>
                        <a:pt x="90851" y="13189"/>
                      </a:cubicBezTo>
                      <a:cubicBezTo>
                        <a:pt x="90830" y="13189"/>
                        <a:pt x="90830" y="13148"/>
                        <a:pt x="90830" y="13127"/>
                      </a:cubicBezTo>
                      <a:cubicBezTo>
                        <a:pt x="90830" y="13106"/>
                        <a:pt x="90851" y="13001"/>
                        <a:pt x="90893" y="13001"/>
                      </a:cubicBezTo>
                      <a:close/>
                      <a:moveTo>
                        <a:pt x="141649" y="13053"/>
                      </a:moveTo>
                      <a:cubicBezTo>
                        <a:pt x="141983" y="13053"/>
                        <a:pt x="142313" y="13095"/>
                        <a:pt x="142637" y="13148"/>
                      </a:cubicBezTo>
                      <a:cubicBezTo>
                        <a:pt x="141989" y="13189"/>
                        <a:pt x="141319" y="13189"/>
                        <a:pt x="140629" y="13210"/>
                      </a:cubicBezTo>
                      <a:cubicBezTo>
                        <a:pt x="140974" y="13095"/>
                        <a:pt x="141314" y="13053"/>
                        <a:pt x="141649" y="13053"/>
                      </a:cubicBezTo>
                      <a:close/>
                      <a:moveTo>
                        <a:pt x="86489" y="13098"/>
                      </a:moveTo>
                      <a:cubicBezTo>
                        <a:pt x="87139" y="13098"/>
                        <a:pt x="87827" y="13133"/>
                        <a:pt x="88445" y="13210"/>
                      </a:cubicBezTo>
                      <a:cubicBezTo>
                        <a:pt x="87085" y="13231"/>
                        <a:pt x="85725" y="13273"/>
                        <a:pt x="84239" y="13294"/>
                      </a:cubicBezTo>
                      <a:cubicBezTo>
                        <a:pt x="84696" y="13171"/>
                        <a:pt x="85553" y="13098"/>
                        <a:pt x="86489" y="13098"/>
                      </a:cubicBezTo>
                      <a:close/>
                      <a:moveTo>
                        <a:pt x="81080" y="13273"/>
                      </a:moveTo>
                      <a:cubicBezTo>
                        <a:pt x="81226" y="13273"/>
                        <a:pt x="81603" y="13294"/>
                        <a:pt x="81603" y="13315"/>
                      </a:cubicBezTo>
                      <a:cubicBezTo>
                        <a:pt x="81603" y="13336"/>
                        <a:pt x="81226" y="13399"/>
                        <a:pt x="81101" y="13399"/>
                      </a:cubicBezTo>
                      <a:cubicBezTo>
                        <a:pt x="81087" y="13401"/>
                        <a:pt x="81073" y="13402"/>
                        <a:pt x="81060" y="13402"/>
                      </a:cubicBezTo>
                      <a:cubicBezTo>
                        <a:pt x="80949" y="13402"/>
                        <a:pt x="80850" y="13334"/>
                        <a:pt x="80850" y="13315"/>
                      </a:cubicBezTo>
                      <a:cubicBezTo>
                        <a:pt x="80808" y="13294"/>
                        <a:pt x="80954" y="13273"/>
                        <a:pt x="81080" y="13273"/>
                      </a:cubicBezTo>
                      <a:close/>
                      <a:moveTo>
                        <a:pt x="83732" y="13175"/>
                      </a:moveTo>
                      <a:cubicBezTo>
                        <a:pt x="83936" y="13175"/>
                        <a:pt x="84093" y="13215"/>
                        <a:pt x="84093" y="13231"/>
                      </a:cubicBezTo>
                      <a:cubicBezTo>
                        <a:pt x="84093" y="13273"/>
                        <a:pt x="83905" y="13315"/>
                        <a:pt x="83674" y="13378"/>
                      </a:cubicBezTo>
                      <a:cubicBezTo>
                        <a:pt x="83471" y="13395"/>
                        <a:pt x="82926" y="13425"/>
                        <a:pt x="82692" y="13425"/>
                      </a:cubicBezTo>
                      <a:cubicBezTo>
                        <a:pt x="82636" y="13425"/>
                        <a:pt x="82598" y="13424"/>
                        <a:pt x="82586" y="13420"/>
                      </a:cubicBezTo>
                      <a:cubicBezTo>
                        <a:pt x="82545" y="13378"/>
                        <a:pt x="82482" y="13294"/>
                        <a:pt x="82482" y="13294"/>
                      </a:cubicBezTo>
                      <a:cubicBezTo>
                        <a:pt x="82482" y="13273"/>
                        <a:pt x="83256" y="13210"/>
                        <a:pt x="83528" y="13189"/>
                      </a:cubicBezTo>
                      <a:cubicBezTo>
                        <a:pt x="83598" y="13179"/>
                        <a:pt x="83668" y="13175"/>
                        <a:pt x="83732" y="13175"/>
                      </a:cubicBezTo>
                      <a:close/>
                      <a:moveTo>
                        <a:pt x="76147" y="13573"/>
                      </a:moveTo>
                      <a:cubicBezTo>
                        <a:pt x="76279" y="13573"/>
                        <a:pt x="76456" y="13608"/>
                        <a:pt x="76456" y="13608"/>
                      </a:cubicBezTo>
                      <a:cubicBezTo>
                        <a:pt x="76456" y="13629"/>
                        <a:pt x="76121" y="13650"/>
                        <a:pt x="76037" y="13650"/>
                      </a:cubicBezTo>
                      <a:cubicBezTo>
                        <a:pt x="75912" y="13650"/>
                        <a:pt x="75828" y="13629"/>
                        <a:pt x="75828" y="13608"/>
                      </a:cubicBezTo>
                      <a:cubicBezTo>
                        <a:pt x="75828" y="13608"/>
                        <a:pt x="75933" y="13587"/>
                        <a:pt x="76037" y="13587"/>
                      </a:cubicBezTo>
                      <a:cubicBezTo>
                        <a:pt x="76064" y="13577"/>
                        <a:pt x="76103" y="13573"/>
                        <a:pt x="76147" y="13573"/>
                      </a:cubicBezTo>
                      <a:close/>
                      <a:moveTo>
                        <a:pt x="84774" y="13833"/>
                      </a:moveTo>
                      <a:cubicBezTo>
                        <a:pt x="84797" y="13833"/>
                        <a:pt x="84814" y="13835"/>
                        <a:pt x="84825" y="13838"/>
                      </a:cubicBezTo>
                      <a:cubicBezTo>
                        <a:pt x="84835" y="13853"/>
                        <a:pt x="84638" y="13877"/>
                        <a:pt x="84312" y="13904"/>
                      </a:cubicBezTo>
                      <a:lnTo>
                        <a:pt x="84312" y="13904"/>
                      </a:lnTo>
                      <a:cubicBezTo>
                        <a:pt x="84510" y="13859"/>
                        <a:pt x="84684" y="13833"/>
                        <a:pt x="84774" y="13833"/>
                      </a:cubicBezTo>
                      <a:close/>
                      <a:moveTo>
                        <a:pt x="86520" y="13650"/>
                      </a:moveTo>
                      <a:cubicBezTo>
                        <a:pt x="86667" y="13650"/>
                        <a:pt x="86813" y="13671"/>
                        <a:pt x="86813" y="13713"/>
                      </a:cubicBezTo>
                      <a:cubicBezTo>
                        <a:pt x="86813" y="13733"/>
                        <a:pt x="86562" y="13859"/>
                        <a:pt x="86457" y="13922"/>
                      </a:cubicBezTo>
                      <a:cubicBezTo>
                        <a:pt x="86405" y="13943"/>
                        <a:pt x="86353" y="13953"/>
                        <a:pt x="86311" y="13953"/>
                      </a:cubicBezTo>
                      <a:cubicBezTo>
                        <a:pt x="86269" y="13953"/>
                        <a:pt x="86238" y="13943"/>
                        <a:pt x="86227" y="13922"/>
                      </a:cubicBezTo>
                      <a:cubicBezTo>
                        <a:pt x="86206" y="13901"/>
                        <a:pt x="86395" y="13671"/>
                        <a:pt x="86520" y="13650"/>
                      </a:cubicBezTo>
                      <a:close/>
                      <a:moveTo>
                        <a:pt x="69073" y="13375"/>
                      </a:moveTo>
                      <a:cubicBezTo>
                        <a:pt x="69484" y="13375"/>
                        <a:pt x="69822" y="13388"/>
                        <a:pt x="69970" y="13420"/>
                      </a:cubicBezTo>
                      <a:cubicBezTo>
                        <a:pt x="70430" y="13503"/>
                        <a:pt x="70137" y="13754"/>
                        <a:pt x="69886" y="13838"/>
                      </a:cubicBezTo>
                      <a:cubicBezTo>
                        <a:pt x="69759" y="13877"/>
                        <a:pt x="69637" y="13893"/>
                        <a:pt x="69537" y="13893"/>
                      </a:cubicBezTo>
                      <a:cubicBezTo>
                        <a:pt x="69421" y="13893"/>
                        <a:pt x="69334" y="13872"/>
                        <a:pt x="69300" y="13838"/>
                      </a:cubicBezTo>
                      <a:cubicBezTo>
                        <a:pt x="69287" y="13818"/>
                        <a:pt x="68893" y="13811"/>
                        <a:pt x="68317" y="13811"/>
                      </a:cubicBezTo>
                      <a:cubicBezTo>
                        <a:pt x="67077" y="13811"/>
                        <a:pt x="64991" y="13845"/>
                        <a:pt x="64048" y="13859"/>
                      </a:cubicBezTo>
                      <a:cubicBezTo>
                        <a:pt x="62667" y="13880"/>
                        <a:pt x="61454" y="13943"/>
                        <a:pt x="61433" y="13964"/>
                      </a:cubicBezTo>
                      <a:cubicBezTo>
                        <a:pt x="61430" y="13966"/>
                        <a:pt x="61415" y="13968"/>
                        <a:pt x="61390" y="13968"/>
                      </a:cubicBezTo>
                      <a:cubicBezTo>
                        <a:pt x="61228" y="13968"/>
                        <a:pt x="60658" y="13913"/>
                        <a:pt x="60386" y="13859"/>
                      </a:cubicBezTo>
                      <a:cubicBezTo>
                        <a:pt x="60094" y="13817"/>
                        <a:pt x="60386" y="13775"/>
                        <a:pt x="61077" y="13775"/>
                      </a:cubicBezTo>
                      <a:lnTo>
                        <a:pt x="61516" y="13629"/>
                      </a:lnTo>
                      <a:lnTo>
                        <a:pt x="61977" y="13461"/>
                      </a:lnTo>
                      <a:cubicBezTo>
                        <a:pt x="62188" y="13498"/>
                        <a:pt x="62463" y="13515"/>
                        <a:pt x="62750" y="13515"/>
                      </a:cubicBezTo>
                      <a:cubicBezTo>
                        <a:pt x="63117" y="13515"/>
                        <a:pt x="63503" y="13488"/>
                        <a:pt x="63797" y="13441"/>
                      </a:cubicBezTo>
                      <a:lnTo>
                        <a:pt x="64278" y="13420"/>
                      </a:lnTo>
                      <a:lnTo>
                        <a:pt x="64739" y="13399"/>
                      </a:lnTo>
                      <a:cubicBezTo>
                        <a:pt x="65067" y="13470"/>
                        <a:pt x="65553" y="13503"/>
                        <a:pt x="65981" y="13503"/>
                      </a:cubicBezTo>
                      <a:cubicBezTo>
                        <a:pt x="66179" y="13503"/>
                        <a:pt x="66365" y="13496"/>
                        <a:pt x="66517" y="13482"/>
                      </a:cubicBezTo>
                      <a:cubicBezTo>
                        <a:pt x="66836" y="13439"/>
                        <a:pt x="68143" y="13375"/>
                        <a:pt x="69073" y="13375"/>
                      </a:cubicBezTo>
                      <a:close/>
                      <a:moveTo>
                        <a:pt x="94081" y="13916"/>
                      </a:moveTo>
                      <a:cubicBezTo>
                        <a:pt x="94258" y="13916"/>
                        <a:pt x="94488" y="13947"/>
                        <a:pt x="94471" y="13964"/>
                      </a:cubicBezTo>
                      <a:cubicBezTo>
                        <a:pt x="94471" y="14006"/>
                        <a:pt x="94094" y="14026"/>
                        <a:pt x="93969" y="14047"/>
                      </a:cubicBezTo>
                      <a:cubicBezTo>
                        <a:pt x="93955" y="14050"/>
                        <a:pt x="93941" y="14051"/>
                        <a:pt x="93928" y="14051"/>
                      </a:cubicBezTo>
                      <a:cubicBezTo>
                        <a:pt x="93817" y="14051"/>
                        <a:pt x="93718" y="13982"/>
                        <a:pt x="93718" y="13964"/>
                      </a:cubicBezTo>
                      <a:cubicBezTo>
                        <a:pt x="93718" y="13943"/>
                        <a:pt x="93843" y="13922"/>
                        <a:pt x="93969" y="13922"/>
                      </a:cubicBezTo>
                      <a:cubicBezTo>
                        <a:pt x="94001" y="13918"/>
                        <a:pt x="94040" y="13916"/>
                        <a:pt x="94081" y="13916"/>
                      </a:cubicBezTo>
                      <a:close/>
                      <a:moveTo>
                        <a:pt x="80703" y="14089"/>
                      </a:moveTo>
                      <a:cubicBezTo>
                        <a:pt x="80655" y="14102"/>
                        <a:pt x="80600" y="14114"/>
                        <a:pt x="80538" y="14126"/>
                      </a:cubicBezTo>
                      <a:lnTo>
                        <a:pt x="80538" y="14126"/>
                      </a:lnTo>
                      <a:cubicBezTo>
                        <a:pt x="80624" y="14123"/>
                        <a:pt x="80714" y="14119"/>
                        <a:pt x="80805" y="14115"/>
                      </a:cubicBezTo>
                      <a:lnTo>
                        <a:pt x="80805" y="14115"/>
                      </a:lnTo>
                      <a:lnTo>
                        <a:pt x="80703" y="14089"/>
                      </a:lnTo>
                      <a:close/>
                      <a:moveTo>
                        <a:pt x="11614" y="14006"/>
                      </a:moveTo>
                      <a:lnTo>
                        <a:pt x="11614" y="14006"/>
                      </a:lnTo>
                      <a:cubicBezTo>
                        <a:pt x="11470" y="14111"/>
                        <a:pt x="11322" y="14150"/>
                        <a:pt x="11174" y="14150"/>
                      </a:cubicBezTo>
                      <a:cubicBezTo>
                        <a:pt x="10998" y="14150"/>
                        <a:pt x="10821" y="14095"/>
                        <a:pt x="10651" y="14026"/>
                      </a:cubicBezTo>
                      <a:cubicBezTo>
                        <a:pt x="10986" y="14026"/>
                        <a:pt x="11300" y="14026"/>
                        <a:pt x="11614" y="14006"/>
                      </a:cubicBezTo>
                      <a:close/>
                      <a:moveTo>
                        <a:pt x="37021" y="14060"/>
                      </a:moveTo>
                      <a:cubicBezTo>
                        <a:pt x="37344" y="14060"/>
                        <a:pt x="37580" y="14079"/>
                        <a:pt x="37580" y="14110"/>
                      </a:cubicBezTo>
                      <a:cubicBezTo>
                        <a:pt x="37580" y="14131"/>
                        <a:pt x="37161" y="14152"/>
                        <a:pt x="36638" y="14152"/>
                      </a:cubicBezTo>
                      <a:cubicBezTo>
                        <a:pt x="36115" y="14152"/>
                        <a:pt x="34755" y="14131"/>
                        <a:pt x="34755" y="14131"/>
                      </a:cubicBezTo>
                      <a:cubicBezTo>
                        <a:pt x="34755" y="14131"/>
                        <a:pt x="36115" y="14068"/>
                        <a:pt x="36638" y="14068"/>
                      </a:cubicBezTo>
                      <a:cubicBezTo>
                        <a:pt x="36773" y="14063"/>
                        <a:pt x="36903" y="14060"/>
                        <a:pt x="37021" y="14060"/>
                      </a:cubicBezTo>
                      <a:close/>
                      <a:moveTo>
                        <a:pt x="74876" y="14072"/>
                      </a:moveTo>
                      <a:cubicBezTo>
                        <a:pt x="75035" y="14072"/>
                        <a:pt x="75181" y="14084"/>
                        <a:pt x="75242" y="14110"/>
                      </a:cubicBezTo>
                      <a:cubicBezTo>
                        <a:pt x="75410" y="14152"/>
                        <a:pt x="74803" y="14236"/>
                        <a:pt x="74531" y="14236"/>
                      </a:cubicBezTo>
                      <a:cubicBezTo>
                        <a:pt x="74301" y="14236"/>
                        <a:pt x="74196" y="14215"/>
                        <a:pt x="74322" y="14131"/>
                      </a:cubicBezTo>
                      <a:cubicBezTo>
                        <a:pt x="74407" y="14095"/>
                        <a:pt x="74654" y="14072"/>
                        <a:pt x="74876" y="14072"/>
                      </a:cubicBezTo>
                      <a:close/>
                      <a:moveTo>
                        <a:pt x="143286" y="13754"/>
                      </a:moveTo>
                      <a:lnTo>
                        <a:pt x="143370" y="13796"/>
                      </a:lnTo>
                      <a:lnTo>
                        <a:pt x="143767" y="13838"/>
                      </a:lnTo>
                      <a:cubicBezTo>
                        <a:pt x="144206" y="13922"/>
                        <a:pt x="144583" y="14089"/>
                        <a:pt x="144583" y="14173"/>
                      </a:cubicBezTo>
                      <a:cubicBezTo>
                        <a:pt x="144583" y="14208"/>
                        <a:pt x="144547" y="14225"/>
                        <a:pt x="144483" y="14225"/>
                      </a:cubicBezTo>
                      <a:cubicBezTo>
                        <a:pt x="144394" y="14225"/>
                        <a:pt x="144252" y="14192"/>
                        <a:pt x="144081" y="14131"/>
                      </a:cubicBezTo>
                      <a:lnTo>
                        <a:pt x="143642" y="14131"/>
                      </a:lnTo>
                      <a:cubicBezTo>
                        <a:pt x="143467" y="14218"/>
                        <a:pt x="143278" y="14262"/>
                        <a:pt x="143196" y="14262"/>
                      </a:cubicBezTo>
                      <a:cubicBezTo>
                        <a:pt x="143179" y="14262"/>
                        <a:pt x="143167" y="14260"/>
                        <a:pt x="143160" y="14257"/>
                      </a:cubicBezTo>
                      <a:cubicBezTo>
                        <a:pt x="143139" y="14236"/>
                        <a:pt x="143160" y="14173"/>
                        <a:pt x="143202" y="14152"/>
                      </a:cubicBezTo>
                      <a:cubicBezTo>
                        <a:pt x="143244" y="14131"/>
                        <a:pt x="143223" y="13922"/>
                        <a:pt x="143160" y="13922"/>
                      </a:cubicBezTo>
                      <a:cubicBezTo>
                        <a:pt x="143139" y="13859"/>
                        <a:pt x="143181" y="13817"/>
                        <a:pt x="143286" y="13754"/>
                      </a:cubicBezTo>
                      <a:close/>
                      <a:moveTo>
                        <a:pt x="142553" y="14149"/>
                      </a:moveTo>
                      <a:cubicBezTo>
                        <a:pt x="142608" y="14149"/>
                        <a:pt x="142658" y="14217"/>
                        <a:pt x="142658" y="14236"/>
                      </a:cubicBezTo>
                      <a:cubicBezTo>
                        <a:pt x="142658" y="14257"/>
                        <a:pt x="142616" y="14278"/>
                        <a:pt x="142554" y="14278"/>
                      </a:cubicBezTo>
                      <a:cubicBezTo>
                        <a:pt x="142512" y="14278"/>
                        <a:pt x="142323" y="14257"/>
                        <a:pt x="142323" y="14236"/>
                      </a:cubicBezTo>
                      <a:cubicBezTo>
                        <a:pt x="142323" y="14236"/>
                        <a:pt x="142491" y="14173"/>
                        <a:pt x="142533" y="14152"/>
                      </a:cubicBezTo>
                      <a:cubicBezTo>
                        <a:pt x="142539" y="14150"/>
                        <a:pt x="142546" y="14149"/>
                        <a:pt x="142553" y="14149"/>
                      </a:cubicBezTo>
                      <a:close/>
                      <a:moveTo>
                        <a:pt x="28724" y="14088"/>
                      </a:moveTo>
                      <a:cubicBezTo>
                        <a:pt x="28973" y="14088"/>
                        <a:pt x="29656" y="14216"/>
                        <a:pt x="30195" y="14282"/>
                      </a:cubicBezTo>
                      <a:lnTo>
                        <a:pt x="30195" y="14282"/>
                      </a:lnTo>
                      <a:cubicBezTo>
                        <a:pt x="29836" y="14300"/>
                        <a:pt x="29247" y="14309"/>
                        <a:pt x="28729" y="14309"/>
                      </a:cubicBezTo>
                      <a:cubicBezTo>
                        <a:pt x="28169" y="14309"/>
                        <a:pt x="27693" y="14298"/>
                        <a:pt x="27683" y="14278"/>
                      </a:cubicBezTo>
                      <a:cubicBezTo>
                        <a:pt x="27683" y="14257"/>
                        <a:pt x="28394" y="14152"/>
                        <a:pt x="28687" y="14089"/>
                      </a:cubicBezTo>
                      <a:cubicBezTo>
                        <a:pt x="28698" y="14088"/>
                        <a:pt x="28710" y="14088"/>
                        <a:pt x="28724" y="14088"/>
                      </a:cubicBezTo>
                      <a:close/>
                      <a:moveTo>
                        <a:pt x="70304" y="14236"/>
                      </a:moveTo>
                      <a:cubicBezTo>
                        <a:pt x="70660" y="14236"/>
                        <a:pt x="71602" y="14278"/>
                        <a:pt x="71602" y="14319"/>
                      </a:cubicBezTo>
                      <a:cubicBezTo>
                        <a:pt x="71602" y="14340"/>
                        <a:pt x="70660" y="14382"/>
                        <a:pt x="70304" y="14382"/>
                      </a:cubicBezTo>
                      <a:cubicBezTo>
                        <a:pt x="70231" y="14390"/>
                        <a:pt x="70161" y="14394"/>
                        <a:pt x="70097" y="14394"/>
                      </a:cubicBezTo>
                      <a:cubicBezTo>
                        <a:pt x="69832" y="14394"/>
                        <a:pt x="69656" y="14336"/>
                        <a:pt x="69656" y="14319"/>
                      </a:cubicBezTo>
                      <a:cubicBezTo>
                        <a:pt x="69656" y="14257"/>
                        <a:pt x="69928" y="14236"/>
                        <a:pt x="70304" y="14236"/>
                      </a:cubicBezTo>
                      <a:close/>
                      <a:moveTo>
                        <a:pt x="47050" y="13668"/>
                      </a:moveTo>
                      <a:cubicBezTo>
                        <a:pt x="47530" y="13668"/>
                        <a:pt x="48005" y="13762"/>
                        <a:pt x="48062" y="13838"/>
                      </a:cubicBezTo>
                      <a:cubicBezTo>
                        <a:pt x="48093" y="13868"/>
                        <a:pt x="48829" y="13879"/>
                        <a:pt x="49856" y="13879"/>
                      </a:cubicBezTo>
                      <a:cubicBezTo>
                        <a:pt x="51685" y="13879"/>
                        <a:pt x="54436" y="13844"/>
                        <a:pt x="55762" y="13817"/>
                      </a:cubicBezTo>
                      <a:cubicBezTo>
                        <a:pt x="57076" y="13777"/>
                        <a:pt x="58237" y="13763"/>
                        <a:pt x="58912" y="13763"/>
                      </a:cubicBezTo>
                      <a:cubicBezTo>
                        <a:pt x="59302" y="13763"/>
                        <a:pt x="59529" y="13768"/>
                        <a:pt x="59529" y="13775"/>
                      </a:cubicBezTo>
                      <a:cubicBezTo>
                        <a:pt x="59529" y="13817"/>
                        <a:pt x="59403" y="13859"/>
                        <a:pt x="59215" y="13880"/>
                      </a:cubicBezTo>
                      <a:lnTo>
                        <a:pt x="59047" y="13880"/>
                      </a:lnTo>
                      <a:cubicBezTo>
                        <a:pt x="57625" y="13943"/>
                        <a:pt x="56139" y="13943"/>
                        <a:pt x="54716" y="13985"/>
                      </a:cubicBezTo>
                      <a:lnTo>
                        <a:pt x="54507" y="13985"/>
                      </a:lnTo>
                      <a:cubicBezTo>
                        <a:pt x="54443" y="13999"/>
                        <a:pt x="54368" y="14005"/>
                        <a:pt x="54289" y="14005"/>
                      </a:cubicBezTo>
                      <a:cubicBezTo>
                        <a:pt x="54065" y="14005"/>
                        <a:pt x="53808" y="13961"/>
                        <a:pt x="53662" y="13961"/>
                      </a:cubicBezTo>
                      <a:cubicBezTo>
                        <a:pt x="53641" y="13961"/>
                        <a:pt x="53623" y="13962"/>
                        <a:pt x="53607" y="13964"/>
                      </a:cubicBezTo>
                      <a:cubicBezTo>
                        <a:pt x="53482" y="13985"/>
                        <a:pt x="51473" y="14047"/>
                        <a:pt x="49192" y="14089"/>
                      </a:cubicBezTo>
                      <a:cubicBezTo>
                        <a:pt x="49192" y="14089"/>
                        <a:pt x="47623" y="14152"/>
                        <a:pt x="44757" y="14194"/>
                      </a:cubicBezTo>
                      <a:lnTo>
                        <a:pt x="44275" y="14194"/>
                      </a:lnTo>
                      <a:cubicBezTo>
                        <a:pt x="43752" y="14194"/>
                        <a:pt x="42999" y="14278"/>
                        <a:pt x="42601" y="14340"/>
                      </a:cubicBezTo>
                      <a:lnTo>
                        <a:pt x="42246" y="14068"/>
                      </a:lnTo>
                      <a:cubicBezTo>
                        <a:pt x="42170" y="14021"/>
                        <a:pt x="42044" y="13999"/>
                        <a:pt x="41909" y="13999"/>
                      </a:cubicBezTo>
                      <a:cubicBezTo>
                        <a:pt x="41744" y="13999"/>
                        <a:pt x="41566" y="14032"/>
                        <a:pt x="41451" y="14089"/>
                      </a:cubicBezTo>
                      <a:lnTo>
                        <a:pt x="40739" y="14466"/>
                      </a:lnTo>
                      <a:cubicBezTo>
                        <a:pt x="39944" y="14340"/>
                        <a:pt x="39316" y="14194"/>
                        <a:pt x="39337" y="14173"/>
                      </a:cubicBezTo>
                      <a:cubicBezTo>
                        <a:pt x="39358" y="14152"/>
                        <a:pt x="40802" y="14006"/>
                        <a:pt x="41220" y="13985"/>
                      </a:cubicBezTo>
                      <a:cubicBezTo>
                        <a:pt x="41744" y="13943"/>
                        <a:pt x="43564" y="13838"/>
                        <a:pt x="44087" y="13838"/>
                      </a:cubicBezTo>
                      <a:cubicBezTo>
                        <a:pt x="44652" y="13817"/>
                        <a:pt x="46389" y="13713"/>
                        <a:pt x="46912" y="13671"/>
                      </a:cubicBezTo>
                      <a:cubicBezTo>
                        <a:pt x="46958" y="13669"/>
                        <a:pt x="47004" y="13668"/>
                        <a:pt x="47050" y="13668"/>
                      </a:cubicBezTo>
                      <a:close/>
                      <a:moveTo>
                        <a:pt x="20045" y="14390"/>
                      </a:moveTo>
                      <a:cubicBezTo>
                        <a:pt x="20356" y="14390"/>
                        <a:pt x="20664" y="14433"/>
                        <a:pt x="20966" y="14487"/>
                      </a:cubicBezTo>
                      <a:cubicBezTo>
                        <a:pt x="20381" y="14487"/>
                        <a:pt x="19774" y="14529"/>
                        <a:pt x="19167" y="14529"/>
                      </a:cubicBezTo>
                      <a:cubicBezTo>
                        <a:pt x="19460" y="14427"/>
                        <a:pt x="19754" y="14390"/>
                        <a:pt x="20045" y="14390"/>
                      </a:cubicBezTo>
                      <a:close/>
                      <a:moveTo>
                        <a:pt x="16286" y="14594"/>
                      </a:moveTo>
                      <a:cubicBezTo>
                        <a:pt x="16305" y="14594"/>
                        <a:pt x="16295" y="14604"/>
                        <a:pt x="16253" y="14604"/>
                      </a:cubicBezTo>
                      <a:cubicBezTo>
                        <a:pt x="16247" y="14604"/>
                        <a:pt x="16241" y="14604"/>
                        <a:pt x="16235" y="14603"/>
                      </a:cubicBezTo>
                      <a:lnTo>
                        <a:pt x="16235" y="14603"/>
                      </a:lnTo>
                      <a:cubicBezTo>
                        <a:pt x="16259" y="14597"/>
                        <a:pt x="16276" y="14594"/>
                        <a:pt x="16286" y="14594"/>
                      </a:cubicBezTo>
                      <a:close/>
                      <a:moveTo>
                        <a:pt x="26443" y="14222"/>
                      </a:moveTo>
                      <a:cubicBezTo>
                        <a:pt x="26806" y="14222"/>
                        <a:pt x="27025" y="14271"/>
                        <a:pt x="26992" y="14319"/>
                      </a:cubicBezTo>
                      <a:cubicBezTo>
                        <a:pt x="26930" y="14361"/>
                        <a:pt x="26930" y="14570"/>
                        <a:pt x="26992" y="14654"/>
                      </a:cubicBezTo>
                      <a:cubicBezTo>
                        <a:pt x="27034" y="14696"/>
                        <a:pt x="26679" y="14780"/>
                        <a:pt x="26553" y="14780"/>
                      </a:cubicBezTo>
                      <a:cubicBezTo>
                        <a:pt x="26545" y="14781"/>
                        <a:pt x="26536" y="14781"/>
                        <a:pt x="26526" y="14781"/>
                      </a:cubicBezTo>
                      <a:cubicBezTo>
                        <a:pt x="26376" y="14781"/>
                        <a:pt x="26131" y="14628"/>
                        <a:pt x="26072" y="14550"/>
                      </a:cubicBezTo>
                      <a:cubicBezTo>
                        <a:pt x="26030" y="14466"/>
                        <a:pt x="25046" y="14445"/>
                        <a:pt x="24733" y="14445"/>
                      </a:cubicBezTo>
                      <a:cubicBezTo>
                        <a:pt x="24419" y="14445"/>
                        <a:pt x="24168" y="14403"/>
                        <a:pt x="24147" y="14361"/>
                      </a:cubicBezTo>
                      <a:lnTo>
                        <a:pt x="24147" y="14340"/>
                      </a:lnTo>
                      <a:lnTo>
                        <a:pt x="24168" y="14319"/>
                      </a:lnTo>
                      <a:cubicBezTo>
                        <a:pt x="24189" y="14278"/>
                        <a:pt x="25570" y="14236"/>
                        <a:pt x="26093" y="14236"/>
                      </a:cubicBezTo>
                      <a:cubicBezTo>
                        <a:pt x="26220" y="14226"/>
                        <a:pt x="26338" y="14222"/>
                        <a:pt x="26443" y="14222"/>
                      </a:cubicBezTo>
                      <a:close/>
                      <a:moveTo>
                        <a:pt x="15408" y="14688"/>
                      </a:moveTo>
                      <a:cubicBezTo>
                        <a:pt x="15435" y="14688"/>
                        <a:pt x="15461" y="14691"/>
                        <a:pt x="15484" y="14696"/>
                      </a:cubicBezTo>
                      <a:cubicBezTo>
                        <a:pt x="15505" y="14701"/>
                        <a:pt x="15527" y="14704"/>
                        <a:pt x="15550" y="14707"/>
                      </a:cubicBezTo>
                      <a:lnTo>
                        <a:pt x="15550" y="14707"/>
                      </a:lnTo>
                      <a:cubicBezTo>
                        <a:pt x="15378" y="14756"/>
                        <a:pt x="15221" y="14801"/>
                        <a:pt x="15150" y="14801"/>
                      </a:cubicBezTo>
                      <a:cubicBezTo>
                        <a:pt x="14985" y="14801"/>
                        <a:pt x="15221" y="14688"/>
                        <a:pt x="15408" y="14688"/>
                      </a:cubicBezTo>
                      <a:close/>
                      <a:moveTo>
                        <a:pt x="31114" y="14717"/>
                      </a:moveTo>
                      <a:cubicBezTo>
                        <a:pt x="31198" y="14717"/>
                        <a:pt x="31407" y="14759"/>
                        <a:pt x="31407" y="14780"/>
                      </a:cubicBezTo>
                      <a:cubicBezTo>
                        <a:pt x="31407" y="14780"/>
                        <a:pt x="31198" y="14801"/>
                        <a:pt x="31114" y="14801"/>
                      </a:cubicBezTo>
                      <a:cubicBezTo>
                        <a:pt x="31031" y="14801"/>
                        <a:pt x="30989" y="14780"/>
                        <a:pt x="30989" y="14759"/>
                      </a:cubicBezTo>
                      <a:cubicBezTo>
                        <a:pt x="30989" y="14759"/>
                        <a:pt x="31031" y="14717"/>
                        <a:pt x="31114" y="14717"/>
                      </a:cubicBezTo>
                      <a:close/>
                      <a:moveTo>
                        <a:pt x="27892" y="14755"/>
                      </a:moveTo>
                      <a:cubicBezTo>
                        <a:pt x="27976" y="14755"/>
                        <a:pt x="28039" y="14806"/>
                        <a:pt x="28039" y="14842"/>
                      </a:cubicBezTo>
                      <a:cubicBezTo>
                        <a:pt x="28039" y="14863"/>
                        <a:pt x="27955" y="14884"/>
                        <a:pt x="27850" y="14884"/>
                      </a:cubicBezTo>
                      <a:cubicBezTo>
                        <a:pt x="27834" y="14888"/>
                        <a:pt x="27811" y="14890"/>
                        <a:pt x="27785" y="14890"/>
                      </a:cubicBezTo>
                      <a:cubicBezTo>
                        <a:pt x="27673" y="14890"/>
                        <a:pt x="27495" y="14859"/>
                        <a:pt x="27495" y="14842"/>
                      </a:cubicBezTo>
                      <a:cubicBezTo>
                        <a:pt x="27495" y="14842"/>
                        <a:pt x="27746" y="14780"/>
                        <a:pt x="27850" y="14759"/>
                      </a:cubicBezTo>
                      <a:cubicBezTo>
                        <a:pt x="27865" y="14756"/>
                        <a:pt x="27878" y="14755"/>
                        <a:pt x="27892" y="14755"/>
                      </a:cubicBezTo>
                      <a:close/>
                      <a:moveTo>
                        <a:pt x="34494" y="14797"/>
                      </a:moveTo>
                      <a:cubicBezTo>
                        <a:pt x="34630" y="14797"/>
                        <a:pt x="34713" y="14866"/>
                        <a:pt x="34713" y="14884"/>
                      </a:cubicBezTo>
                      <a:cubicBezTo>
                        <a:pt x="34713" y="14905"/>
                        <a:pt x="34567" y="14947"/>
                        <a:pt x="34441" y="14947"/>
                      </a:cubicBezTo>
                      <a:cubicBezTo>
                        <a:pt x="34316" y="14947"/>
                        <a:pt x="33918" y="14905"/>
                        <a:pt x="33939" y="14884"/>
                      </a:cubicBezTo>
                      <a:cubicBezTo>
                        <a:pt x="33939" y="14863"/>
                        <a:pt x="34316" y="14801"/>
                        <a:pt x="34441" y="14801"/>
                      </a:cubicBezTo>
                      <a:cubicBezTo>
                        <a:pt x="34460" y="14798"/>
                        <a:pt x="34477" y="14797"/>
                        <a:pt x="34494" y="14797"/>
                      </a:cubicBezTo>
                      <a:close/>
                      <a:moveTo>
                        <a:pt x="134951" y="13919"/>
                      </a:moveTo>
                      <a:cubicBezTo>
                        <a:pt x="135844" y="13919"/>
                        <a:pt x="136282" y="14016"/>
                        <a:pt x="135900" y="14131"/>
                      </a:cubicBezTo>
                      <a:cubicBezTo>
                        <a:pt x="135460" y="14278"/>
                        <a:pt x="133849" y="14884"/>
                        <a:pt x="133012" y="14884"/>
                      </a:cubicBezTo>
                      <a:lnTo>
                        <a:pt x="132259" y="14905"/>
                      </a:lnTo>
                      <a:lnTo>
                        <a:pt x="131527" y="14947"/>
                      </a:lnTo>
                      <a:cubicBezTo>
                        <a:pt x="131437" y="14949"/>
                        <a:pt x="131350" y="14950"/>
                        <a:pt x="131265" y="14950"/>
                      </a:cubicBezTo>
                      <a:cubicBezTo>
                        <a:pt x="130576" y="14950"/>
                        <a:pt x="130062" y="14882"/>
                        <a:pt x="130062" y="14863"/>
                      </a:cubicBezTo>
                      <a:cubicBezTo>
                        <a:pt x="130062" y="14822"/>
                        <a:pt x="130732" y="14780"/>
                        <a:pt x="131004" y="14780"/>
                      </a:cubicBezTo>
                      <a:cubicBezTo>
                        <a:pt x="131255" y="14780"/>
                        <a:pt x="131506" y="14570"/>
                        <a:pt x="131506" y="14508"/>
                      </a:cubicBezTo>
                      <a:cubicBezTo>
                        <a:pt x="131506" y="14445"/>
                        <a:pt x="131213" y="14361"/>
                        <a:pt x="131108" y="14361"/>
                      </a:cubicBezTo>
                      <a:cubicBezTo>
                        <a:pt x="131004" y="14361"/>
                        <a:pt x="130941" y="14278"/>
                        <a:pt x="130983" y="14194"/>
                      </a:cubicBezTo>
                      <a:lnTo>
                        <a:pt x="131004" y="14194"/>
                      </a:lnTo>
                      <a:cubicBezTo>
                        <a:pt x="131451" y="14194"/>
                        <a:pt x="131807" y="13959"/>
                        <a:pt x="132258" y="13959"/>
                      </a:cubicBezTo>
                      <a:cubicBezTo>
                        <a:pt x="132293" y="13959"/>
                        <a:pt x="132328" y="13961"/>
                        <a:pt x="132364" y="13964"/>
                      </a:cubicBezTo>
                      <a:cubicBezTo>
                        <a:pt x="132478" y="13981"/>
                        <a:pt x="132595" y="13987"/>
                        <a:pt x="132715" y="13987"/>
                      </a:cubicBezTo>
                      <a:cubicBezTo>
                        <a:pt x="133033" y="13987"/>
                        <a:pt x="133368" y="13943"/>
                        <a:pt x="133703" y="13943"/>
                      </a:cubicBezTo>
                      <a:lnTo>
                        <a:pt x="134686" y="13922"/>
                      </a:lnTo>
                      <a:cubicBezTo>
                        <a:pt x="134778" y="13920"/>
                        <a:pt x="134867" y="13919"/>
                        <a:pt x="134951" y="13919"/>
                      </a:cubicBezTo>
                      <a:close/>
                      <a:moveTo>
                        <a:pt x="128765" y="15910"/>
                      </a:moveTo>
                      <a:cubicBezTo>
                        <a:pt x="128765" y="15910"/>
                        <a:pt x="128786" y="16014"/>
                        <a:pt x="128786" y="16035"/>
                      </a:cubicBezTo>
                      <a:cubicBezTo>
                        <a:pt x="128786" y="16056"/>
                        <a:pt x="128723" y="16077"/>
                        <a:pt x="128723" y="16077"/>
                      </a:cubicBezTo>
                      <a:cubicBezTo>
                        <a:pt x="128702" y="16077"/>
                        <a:pt x="128702" y="16056"/>
                        <a:pt x="128702" y="16035"/>
                      </a:cubicBezTo>
                      <a:cubicBezTo>
                        <a:pt x="128702" y="16014"/>
                        <a:pt x="128765" y="15910"/>
                        <a:pt x="128765" y="15910"/>
                      </a:cubicBezTo>
                      <a:close/>
                      <a:moveTo>
                        <a:pt x="132532" y="0"/>
                      </a:moveTo>
                      <a:cubicBezTo>
                        <a:pt x="132310" y="0"/>
                        <a:pt x="132118" y="2"/>
                        <a:pt x="131966" y="8"/>
                      </a:cubicBezTo>
                      <a:cubicBezTo>
                        <a:pt x="130774" y="29"/>
                        <a:pt x="124936" y="154"/>
                        <a:pt x="123074" y="217"/>
                      </a:cubicBezTo>
                      <a:cubicBezTo>
                        <a:pt x="121372" y="256"/>
                        <a:pt x="115830" y="366"/>
                        <a:pt x="113561" y="366"/>
                      </a:cubicBezTo>
                      <a:cubicBezTo>
                        <a:pt x="113375" y="366"/>
                        <a:pt x="113210" y="365"/>
                        <a:pt x="113072" y="363"/>
                      </a:cubicBezTo>
                      <a:cubicBezTo>
                        <a:pt x="111770" y="349"/>
                        <a:pt x="110248" y="334"/>
                        <a:pt x="109136" y="334"/>
                      </a:cubicBezTo>
                      <a:cubicBezTo>
                        <a:pt x="108675" y="334"/>
                        <a:pt x="108284" y="336"/>
                        <a:pt x="108009" y="342"/>
                      </a:cubicBezTo>
                      <a:lnTo>
                        <a:pt x="107151" y="363"/>
                      </a:lnTo>
                      <a:lnTo>
                        <a:pt x="107025" y="363"/>
                      </a:lnTo>
                      <a:cubicBezTo>
                        <a:pt x="106795" y="363"/>
                        <a:pt x="106900" y="593"/>
                        <a:pt x="106942" y="656"/>
                      </a:cubicBezTo>
                      <a:cubicBezTo>
                        <a:pt x="106979" y="675"/>
                        <a:pt x="107385" y="685"/>
                        <a:pt x="108027" y="685"/>
                      </a:cubicBezTo>
                      <a:cubicBezTo>
                        <a:pt x="108813" y="685"/>
                        <a:pt x="109954" y="670"/>
                        <a:pt x="111210" y="635"/>
                      </a:cubicBezTo>
                      <a:cubicBezTo>
                        <a:pt x="111210" y="635"/>
                        <a:pt x="111942" y="593"/>
                        <a:pt x="114369" y="593"/>
                      </a:cubicBezTo>
                      <a:lnTo>
                        <a:pt x="117508" y="593"/>
                      </a:lnTo>
                      <a:cubicBezTo>
                        <a:pt x="119349" y="593"/>
                        <a:pt x="122597" y="647"/>
                        <a:pt x="124347" y="647"/>
                      </a:cubicBezTo>
                      <a:cubicBezTo>
                        <a:pt x="124784" y="647"/>
                        <a:pt x="125128" y="644"/>
                        <a:pt x="125333" y="635"/>
                      </a:cubicBezTo>
                      <a:cubicBezTo>
                        <a:pt x="126133" y="584"/>
                        <a:pt x="128605" y="519"/>
                        <a:pt x="130053" y="519"/>
                      </a:cubicBezTo>
                      <a:cubicBezTo>
                        <a:pt x="130386" y="519"/>
                        <a:pt x="130665" y="523"/>
                        <a:pt x="130857" y="531"/>
                      </a:cubicBezTo>
                      <a:cubicBezTo>
                        <a:pt x="131775" y="531"/>
                        <a:pt x="134844" y="658"/>
                        <a:pt x="136065" y="658"/>
                      </a:cubicBezTo>
                      <a:cubicBezTo>
                        <a:pt x="136153" y="658"/>
                        <a:pt x="136230" y="658"/>
                        <a:pt x="136297" y="656"/>
                      </a:cubicBezTo>
                      <a:cubicBezTo>
                        <a:pt x="136420" y="654"/>
                        <a:pt x="136557" y="652"/>
                        <a:pt x="136705" y="652"/>
                      </a:cubicBezTo>
                      <a:cubicBezTo>
                        <a:pt x="137742" y="652"/>
                        <a:pt x="139323" y="716"/>
                        <a:pt x="140440" y="845"/>
                      </a:cubicBezTo>
                      <a:lnTo>
                        <a:pt x="141654" y="761"/>
                      </a:lnTo>
                      <a:lnTo>
                        <a:pt x="142533" y="698"/>
                      </a:lnTo>
                      <a:cubicBezTo>
                        <a:pt x="143662" y="845"/>
                        <a:pt x="143955" y="1054"/>
                        <a:pt x="143202" y="1179"/>
                      </a:cubicBezTo>
                      <a:lnTo>
                        <a:pt x="142616" y="1284"/>
                      </a:lnTo>
                      <a:lnTo>
                        <a:pt x="142491" y="1305"/>
                      </a:lnTo>
                      <a:cubicBezTo>
                        <a:pt x="142323" y="1305"/>
                        <a:pt x="141863" y="1221"/>
                        <a:pt x="141445" y="1158"/>
                      </a:cubicBezTo>
                      <a:lnTo>
                        <a:pt x="141047" y="1158"/>
                      </a:lnTo>
                      <a:cubicBezTo>
                        <a:pt x="140705" y="1158"/>
                        <a:pt x="140354" y="1180"/>
                        <a:pt x="140002" y="1180"/>
                      </a:cubicBezTo>
                      <a:cubicBezTo>
                        <a:pt x="139580" y="1180"/>
                        <a:pt x="139156" y="1149"/>
                        <a:pt x="138745" y="1012"/>
                      </a:cubicBezTo>
                      <a:lnTo>
                        <a:pt x="138704" y="991"/>
                      </a:lnTo>
                      <a:cubicBezTo>
                        <a:pt x="138620" y="1012"/>
                        <a:pt x="138557" y="1179"/>
                        <a:pt x="138557" y="1221"/>
                      </a:cubicBezTo>
                      <a:cubicBezTo>
                        <a:pt x="138557" y="1284"/>
                        <a:pt x="138745" y="1389"/>
                        <a:pt x="138829" y="1409"/>
                      </a:cubicBezTo>
                      <a:cubicBezTo>
                        <a:pt x="138871" y="1430"/>
                        <a:pt x="138913" y="1514"/>
                        <a:pt x="138913" y="1535"/>
                      </a:cubicBezTo>
                      <a:cubicBezTo>
                        <a:pt x="138913" y="1543"/>
                        <a:pt x="138897" y="1547"/>
                        <a:pt x="138870" y="1547"/>
                      </a:cubicBezTo>
                      <a:cubicBezTo>
                        <a:pt x="138759" y="1547"/>
                        <a:pt x="138462" y="1489"/>
                        <a:pt x="138327" y="1472"/>
                      </a:cubicBezTo>
                      <a:cubicBezTo>
                        <a:pt x="138298" y="1460"/>
                        <a:pt x="138258" y="1454"/>
                        <a:pt x="138211" y="1454"/>
                      </a:cubicBezTo>
                      <a:cubicBezTo>
                        <a:pt x="138024" y="1454"/>
                        <a:pt x="137716" y="1548"/>
                        <a:pt x="137448" y="1681"/>
                      </a:cubicBezTo>
                      <a:lnTo>
                        <a:pt x="137072" y="1493"/>
                      </a:lnTo>
                      <a:cubicBezTo>
                        <a:pt x="136996" y="1448"/>
                        <a:pt x="136866" y="1414"/>
                        <a:pt x="136784" y="1414"/>
                      </a:cubicBezTo>
                      <a:cubicBezTo>
                        <a:pt x="136752" y="1414"/>
                        <a:pt x="136728" y="1419"/>
                        <a:pt x="136716" y="1430"/>
                      </a:cubicBezTo>
                      <a:cubicBezTo>
                        <a:pt x="136568" y="1563"/>
                        <a:pt x="136419" y="1605"/>
                        <a:pt x="136271" y="1605"/>
                      </a:cubicBezTo>
                      <a:cubicBezTo>
                        <a:pt x="136022" y="1605"/>
                        <a:pt x="135773" y="1485"/>
                        <a:pt x="135523" y="1472"/>
                      </a:cubicBezTo>
                      <a:lnTo>
                        <a:pt x="135209" y="1430"/>
                      </a:lnTo>
                      <a:cubicBezTo>
                        <a:pt x="134852" y="1530"/>
                        <a:pt x="134232" y="1704"/>
                        <a:pt x="134026" y="1704"/>
                      </a:cubicBezTo>
                      <a:cubicBezTo>
                        <a:pt x="134014" y="1704"/>
                        <a:pt x="134004" y="1703"/>
                        <a:pt x="133996" y="1702"/>
                      </a:cubicBezTo>
                      <a:cubicBezTo>
                        <a:pt x="133840" y="1685"/>
                        <a:pt x="133059" y="1483"/>
                        <a:pt x="132602" y="1483"/>
                      </a:cubicBezTo>
                      <a:cubicBezTo>
                        <a:pt x="132505" y="1483"/>
                        <a:pt x="132422" y="1492"/>
                        <a:pt x="132364" y="1514"/>
                      </a:cubicBezTo>
                      <a:cubicBezTo>
                        <a:pt x="132088" y="1617"/>
                        <a:pt x="131770" y="1692"/>
                        <a:pt x="131585" y="1692"/>
                      </a:cubicBezTo>
                      <a:cubicBezTo>
                        <a:pt x="131545" y="1692"/>
                        <a:pt x="131511" y="1689"/>
                        <a:pt x="131485" y="1681"/>
                      </a:cubicBezTo>
                      <a:lnTo>
                        <a:pt x="131318" y="1786"/>
                      </a:lnTo>
                      <a:cubicBezTo>
                        <a:pt x="131192" y="1849"/>
                        <a:pt x="130962" y="1891"/>
                        <a:pt x="130774" y="1912"/>
                      </a:cubicBezTo>
                      <a:lnTo>
                        <a:pt x="129518" y="2100"/>
                      </a:lnTo>
                      <a:cubicBezTo>
                        <a:pt x="128137" y="1953"/>
                        <a:pt x="126945" y="1828"/>
                        <a:pt x="126882" y="1828"/>
                      </a:cubicBezTo>
                      <a:lnTo>
                        <a:pt x="126819" y="1807"/>
                      </a:lnTo>
                      <a:lnTo>
                        <a:pt x="126045" y="1472"/>
                      </a:lnTo>
                      <a:cubicBezTo>
                        <a:pt x="125166" y="1681"/>
                        <a:pt x="124852" y="1849"/>
                        <a:pt x="125020" y="1891"/>
                      </a:cubicBezTo>
                      <a:cubicBezTo>
                        <a:pt x="125145" y="1891"/>
                        <a:pt x="125271" y="1953"/>
                        <a:pt x="125271" y="1995"/>
                      </a:cubicBezTo>
                      <a:cubicBezTo>
                        <a:pt x="125271" y="2016"/>
                        <a:pt x="125040" y="2037"/>
                        <a:pt x="124748" y="2037"/>
                      </a:cubicBezTo>
                      <a:lnTo>
                        <a:pt x="124496" y="2037"/>
                      </a:lnTo>
                      <a:cubicBezTo>
                        <a:pt x="123492" y="2037"/>
                        <a:pt x="122488" y="2058"/>
                        <a:pt x="121483" y="2100"/>
                      </a:cubicBezTo>
                      <a:lnTo>
                        <a:pt x="120521" y="2121"/>
                      </a:lnTo>
                      <a:cubicBezTo>
                        <a:pt x="119454" y="2121"/>
                        <a:pt x="117696" y="2121"/>
                        <a:pt x="116629" y="2058"/>
                      </a:cubicBezTo>
                      <a:lnTo>
                        <a:pt x="115646" y="2037"/>
                      </a:lnTo>
                      <a:cubicBezTo>
                        <a:pt x="115609" y="2035"/>
                        <a:pt x="115573" y="2034"/>
                        <a:pt x="115536" y="2034"/>
                      </a:cubicBezTo>
                      <a:cubicBezTo>
                        <a:pt x="115345" y="2034"/>
                        <a:pt x="115149" y="2061"/>
                        <a:pt x="114961" y="2061"/>
                      </a:cubicBezTo>
                      <a:cubicBezTo>
                        <a:pt x="114873" y="2061"/>
                        <a:pt x="114787" y="2055"/>
                        <a:pt x="114704" y="2037"/>
                      </a:cubicBezTo>
                      <a:lnTo>
                        <a:pt x="114453" y="1995"/>
                      </a:lnTo>
                      <a:cubicBezTo>
                        <a:pt x="114160" y="2037"/>
                        <a:pt x="113658" y="2058"/>
                        <a:pt x="113323" y="2058"/>
                      </a:cubicBezTo>
                      <a:lnTo>
                        <a:pt x="113009" y="2058"/>
                      </a:lnTo>
                      <a:cubicBezTo>
                        <a:pt x="109871" y="2142"/>
                        <a:pt x="106711" y="2205"/>
                        <a:pt x="103573" y="2267"/>
                      </a:cubicBezTo>
                      <a:cubicBezTo>
                        <a:pt x="103092" y="2267"/>
                        <a:pt x="102652" y="2309"/>
                        <a:pt x="102213" y="2309"/>
                      </a:cubicBezTo>
                      <a:cubicBezTo>
                        <a:pt x="101711" y="2309"/>
                        <a:pt x="101229" y="2330"/>
                        <a:pt x="100748" y="2330"/>
                      </a:cubicBezTo>
                      <a:cubicBezTo>
                        <a:pt x="100267" y="2330"/>
                        <a:pt x="99828" y="2351"/>
                        <a:pt x="99388" y="2351"/>
                      </a:cubicBezTo>
                      <a:cubicBezTo>
                        <a:pt x="99131" y="2351"/>
                        <a:pt x="98863" y="2327"/>
                        <a:pt x="98601" y="2327"/>
                      </a:cubicBezTo>
                      <a:cubicBezTo>
                        <a:pt x="98373" y="2327"/>
                        <a:pt x="98149" y="2345"/>
                        <a:pt x="97944" y="2414"/>
                      </a:cubicBezTo>
                      <a:lnTo>
                        <a:pt x="97505" y="2539"/>
                      </a:lnTo>
                      <a:cubicBezTo>
                        <a:pt x="97347" y="2508"/>
                        <a:pt x="97106" y="2497"/>
                        <a:pt x="96853" y="2497"/>
                      </a:cubicBezTo>
                      <a:cubicBezTo>
                        <a:pt x="96436" y="2497"/>
                        <a:pt x="95987" y="2526"/>
                        <a:pt x="95831" y="2539"/>
                      </a:cubicBezTo>
                      <a:cubicBezTo>
                        <a:pt x="95559" y="2560"/>
                        <a:pt x="94387" y="2623"/>
                        <a:pt x="93153" y="2644"/>
                      </a:cubicBezTo>
                      <a:lnTo>
                        <a:pt x="92065" y="2665"/>
                      </a:lnTo>
                      <a:cubicBezTo>
                        <a:pt x="90956" y="2686"/>
                        <a:pt x="89847" y="2728"/>
                        <a:pt x="88738" y="2749"/>
                      </a:cubicBezTo>
                      <a:cubicBezTo>
                        <a:pt x="87587" y="2770"/>
                        <a:pt x="86457" y="2790"/>
                        <a:pt x="85307" y="2832"/>
                      </a:cubicBezTo>
                      <a:cubicBezTo>
                        <a:pt x="84506" y="2848"/>
                        <a:pt x="83683" y="2897"/>
                        <a:pt x="82870" y="2897"/>
                      </a:cubicBezTo>
                      <a:cubicBezTo>
                        <a:pt x="82578" y="2897"/>
                        <a:pt x="82288" y="2891"/>
                        <a:pt x="82001" y="2874"/>
                      </a:cubicBezTo>
                      <a:lnTo>
                        <a:pt x="80892" y="2832"/>
                      </a:lnTo>
                      <a:cubicBezTo>
                        <a:pt x="79720" y="3000"/>
                        <a:pt x="76895" y="3188"/>
                        <a:pt x="74615" y="3251"/>
                      </a:cubicBezTo>
                      <a:cubicBezTo>
                        <a:pt x="74615" y="3251"/>
                        <a:pt x="64488" y="3460"/>
                        <a:pt x="57373" y="3606"/>
                      </a:cubicBezTo>
                      <a:cubicBezTo>
                        <a:pt x="56704" y="3627"/>
                        <a:pt x="55993" y="3627"/>
                        <a:pt x="55323" y="3669"/>
                      </a:cubicBezTo>
                      <a:lnTo>
                        <a:pt x="55093" y="3669"/>
                      </a:lnTo>
                      <a:cubicBezTo>
                        <a:pt x="55030" y="3707"/>
                        <a:pt x="54704" y="3714"/>
                        <a:pt x="54416" y="3714"/>
                      </a:cubicBezTo>
                      <a:cubicBezTo>
                        <a:pt x="54225" y="3714"/>
                        <a:pt x="54051" y="3711"/>
                        <a:pt x="53984" y="3711"/>
                      </a:cubicBezTo>
                      <a:cubicBezTo>
                        <a:pt x="53937" y="3706"/>
                        <a:pt x="53773" y="3703"/>
                        <a:pt x="53519" y="3703"/>
                      </a:cubicBezTo>
                      <a:cubicBezTo>
                        <a:pt x="52757" y="3703"/>
                        <a:pt x="51180" y="3727"/>
                        <a:pt x="49485" y="3774"/>
                      </a:cubicBezTo>
                      <a:cubicBezTo>
                        <a:pt x="49485" y="3774"/>
                        <a:pt x="43438" y="3878"/>
                        <a:pt x="38354" y="4004"/>
                      </a:cubicBezTo>
                      <a:cubicBezTo>
                        <a:pt x="38319" y="4006"/>
                        <a:pt x="38284" y="4006"/>
                        <a:pt x="38248" y="4006"/>
                      </a:cubicBezTo>
                      <a:cubicBezTo>
                        <a:pt x="38068" y="4006"/>
                        <a:pt x="37883" y="3990"/>
                        <a:pt x="37700" y="3990"/>
                      </a:cubicBezTo>
                      <a:cubicBezTo>
                        <a:pt x="37425" y="3990"/>
                        <a:pt x="37155" y="4027"/>
                        <a:pt x="36910" y="4213"/>
                      </a:cubicBezTo>
                      <a:lnTo>
                        <a:pt x="36847" y="4255"/>
                      </a:lnTo>
                      <a:cubicBezTo>
                        <a:pt x="36734" y="4236"/>
                        <a:pt x="36108" y="3995"/>
                        <a:pt x="35788" y="3995"/>
                      </a:cubicBezTo>
                      <a:cubicBezTo>
                        <a:pt x="35754" y="3995"/>
                        <a:pt x="35723" y="3998"/>
                        <a:pt x="35697" y="4004"/>
                      </a:cubicBezTo>
                      <a:cubicBezTo>
                        <a:pt x="35446" y="4046"/>
                        <a:pt x="33353" y="4130"/>
                        <a:pt x="31072" y="4192"/>
                      </a:cubicBezTo>
                      <a:lnTo>
                        <a:pt x="17054" y="4464"/>
                      </a:lnTo>
                      <a:cubicBezTo>
                        <a:pt x="14773" y="4527"/>
                        <a:pt x="12597" y="4569"/>
                        <a:pt x="12220" y="4611"/>
                      </a:cubicBezTo>
                      <a:lnTo>
                        <a:pt x="11823" y="4443"/>
                      </a:lnTo>
                      <a:cubicBezTo>
                        <a:pt x="11714" y="4407"/>
                        <a:pt x="11597" y="4394"/>
                        <a:pt x="11474" y="4394"/>
                      </a:cubicBezTo>
                      <a:cubicBezTo>
                        <a:pt x="11170" y="4394"/>
                        <a:pt x="10832" y="4476"/>
                        <a:pt x="10505" y="4506"/>
                      </a:cubicBezTo>
                      <a:lnTo>
                        <a:pt x="10463" y="4506"/>
                      </a:lnTo>
                      <a:cubicBezTo>
                        <a:pt x="10443" y="4519"/>
                        <a:pt x="10426" y="4524"/>
                        <a:pt x="10412" y="4524"/>
                      </a:cubicBezTo>
                      <a:cubicBezTo>
                        <a:pt x="10310" y="4524"/>
                        <a:pt x="10363" y="4222"/>
                        <a:pt x="10400" y="4130"/>
                      </a:cubicBezTo>
                      <a:cubicBezTo>
                        <a:pt x="10437" y="4017"/>
                        <a:pt x="10138" y="3938"/>
                        <a:pt x="9699" y="3938"/>
                      </a:cubicBezTo>
                      <a:cubicBezTo>
                        <a:pt x="9648" y="3938"/>
                        <a:pt x="9596" y="3939"/>
                        <a:pt x="9542" y="3941"/>
                      </a:cubicBezTo>
                      <a:lnTo>
                        <a:pt x="9124" y="4255"/>
                      </a:lnTo>
                      <a:cubicBezTo>
                        <a:pt x="8517" y="4715"/>
                        <a:pt x="7743" y="4966"/>
                        <a:pt x="7010" y="5029"/>
                      </a:cubicBezTo>
                      <a:lnTo>
                        <a:pt x="5546" y="5134"/>
                      </a:lnTo>
                      <a:cubicBezTo>
                        <a:pt x="3955" y="5259"/>
                        <a:pt x="2449" y="5364"/>
                        <a:pt x="2219" y="5364"/>
                      </a:cubicBezTo>
                      <a:lnTo>
                        <a:pt x="2010" y="5343"/>
                      </a:lnTo>
                      <a:lnTo>
                        <a:pt x="1591" y="5301"/>
                      </a:lnTo>
                      <a:cubicBezTo>
                        <a:pt x="1194" y="5511"/>
                        <a:pt x="1089" y="5908"/>
                        <a:pt x="1173" y="5992"/>
                      </a:cubicBezTo>
                      <a:cubicBezTo>
                        <a:pt x="1188" y="6007"/>
                        <a:pt x="1251" y="6013"/>
                        <a:pt x="1345" y="6013"/>
                      </a:cubicBezTo>
                      <a:cubicBezTo>
                        <a:pt x="1707" y="6013"/>
                        <a:pt x="2540" y="5923"/>
                        <a:pt x="3006" y="5923"/>
                      </a:cubicBezTo>
                      <a:cubicBezTo>
                        <a:pt x="3073" y="5923"/>
                        <a:pt x="3132" y="5925"/>
                        <a:pt x="3181" y="5929"/>
                      </a:cubicBezTo>
                      <a:cubicBezTo>
                        <a:pt x="3683" y="5971"/>
                        <a:pt x="3579" y="6034"/>
                        <a:pt x="3370" y="6075"/>
                      </a:cubicBezTo>
                      <a:cubicBezTo>
                        <a:pt x="3160" y="6096"/>
                        <a:pt x="3056" y="6306"/>
                        <a:pt x="3077" y="6347"/>
                      </a:cubicBezTo>
                      <a:cubicBezTo>
                        <a:pt x="3091" y="6369"/>
                        <a:pt x="3133" y="6381"/>
                        <a:pt x="3197" y="6381"/>
                      </a:cubicBezTo>
                      <a:cubicBezTo>
                        <a:pt x="3319" y="6381"/>
                        <a:pt x="3521" y="6339"/>
                        <a:pt x="3767" y="6243"/>
                      </a:cubicBezTo>
                      <a:lnTo>
                        <a:pt x="4416" y="6243"/>
                      </a:lnTo>
                      <a:cubicBezTo>
                        <a:pt x="4515" y="6253"/>
                        <a:pt x="4621" y="6257"/>
                        <a:pt x="4725" y="6257"/>
                      </a:cubicBezTo>
                      <a:cubicBezTo>
                        <a:pt x="5037" y="6257"/>
                        <a:pt x="5331" y="6222"/>
                        <a:pt x="5378" y="6222"/>
                      </a:cubicBezTo>
                      <a:cubicBezTo>
                        <a:pt x="5462" y="6222"/>
                        <a:pt x="5546" y="6285"/>
                        <a:pt x="5546" y="6306"/>
                      </a:cubicBezTo>
                      <a:cubicBezTo>
                        <a:pt x="5546" y="6327"/>
                        <a:pt x="5357" y="6389"/>
                        <a:pt x="5274" y="6410"/>
                      </a:cubicBezTo>
                      <a:cubicBezTo>
                        <a:pt x="5232" y="6410"/>
                        <a:pt x="5148" y="6347"/>
                        <a:pt x="5148" y="6347"/>
                      </a:cubicBezTo>
                      <a:cubicBezTo>
                        <a:pt x="5148" y="6347"/>
                        <a:pt x="4821" y="6724"/>
                        <a:pt x="4615" y="6724"/>
                      </a:cubicBezTo>
                      <a:cubicBezTo>
                        <a:pt x="4588" y="6724"/>
                        <a:pt x="4563" y="6718"/>
                        <a:pt x="4541" y="6703"/>
                      </a:cubicBezTo>
                      <a:cubicBezTo>
                        <a:pt x="4490" y="6645"/>
                        <a:pt x="4396" y="6627"/>
                        <a:pt x="4287" y="6627"/>
                      </a:cubicBezTo>
                      <a:cubicBezTo>
                        <a:pt x="4120" y="6627"/>
                        <a:pt x="3918" y="6668"/>
                        <a:pt x="3783" y="6668"/>
                      </a:cubicBezTo>
                      <a:cubicBezTo>
                        <a:pt x="3753" y="6668"/>
                        <a:pt x="3727" y="6666"/>
                        <a:pt x="3704" y="6661"/>
                      </a:cubicBezTo>
                      <a:cubicBezTo>
                        <a:pt x="3537" y="6661"/>
                        <a:pt x="1759" y="6766"/>
                        <a:pt x="1131" y="6850"/>
                      </a:cubicBezTo>
                      <a:cubicBezTo>
                        <a:pt x="503" y="6912"/>
                        <a:pt x="1" y="7080"/>
                        <a:pt x="1" y="7143"/>
                      </a:cubicBezTo>
                      <a:cubicBezTo>
                        <a:pt x="1" y="7144"/>
                        <a:pt x="3" y="7144"/>
                        <a:pt x="7" y="7144"/>
                      </a:cubicBezTo>
                      <a:cubicBezTo>
                        <a:pt x="76" y="7144"/>
                        <a:pt x="778" y="6974"/>
                        <a:pt x="1121" y="6974"/>
                      </a:cubicBezTo>
                      <a:cubicBezTo>
                        <a:pt x="1140" y="6974"/>
                        <a:pt x="1157" y="6974"/>
                        <a:pt x="1173" y="6975"/>
                      </a:cubicBezTo>
                      <a:cubicBezTo>
                        <a:pt x="1264" y="6992"/>
                        <a:pt x="1414" y="6999"/>
                        <a:pt x="1592" y="6999"/>
                      </a:cubicBezTo>
                      <a:cubicBezTo>
                        <a:pt x="2065" y="6999"/>
                        <a:pt x="2729" y="6954"/>
                        <a:pt x="2972" y="6954"/>
                      </a:cubicBezTo>
                      <a:cubicBezTo>
                        <a:pt x="3011" y="6952"/>
                        <a:pt x="3045" y="6951"/>
                        <a:pt x="3073" y="6951"/>
                      </a:cubicBezTo>
                      <a:cubicBezTo>
                        <a:pt x="3304" y="6951"/>
                        <a:pt x="3207" y="7019"/>
                        <a:pt x="3077" y="7038"/>
                      </a:cubicBezTo>
                      <a:cubicBezTo>
                        <a:pt x="2972" y="7059"/>
                        <a:pt x="3014" y="7226"/>
                        <a:pt x="3035" y="7247"/>
                      </a:cubicBezTo>
                      <a:cubicBezTo>
                        <a:pt x="3056" y="7268"/>
                        <a:pt x="2344" y="7456"/>
                        <a:pt x="2198" y="7561"/>
                      </a:cubicBezTo>
                      <a:cubicBezTo>
                        <a:pt x="2031" y="7666"/>
                        <a:pt x="2198" y="7770"/>
                        <a:pt x="2323" y="7791"/>
                      </a:cubicBezTo>
                      <a:cubicBezTo>
                        <a:pt x="2449" y="7812"/>
                        <a:pt x="2219" y="7959"/>
                        <a:pt x="1821" y="8084"/>
                      </a:cubicBezTo>
                      <a:lnTo>
                        <a:pt x="1507" y="8210"/>
                      </a:lnTo>
                      <a:lnTo>
                        <a:pt x="1466" y="8231"/>
                      </a:lnTo>
                      <a:cubicBezTo>
                        <a:pt x="1466" y="8398"/>
                        <a:pt x="1863" y="8524"/>
                        <a:pt x="1989" y="8524"/>
                      </a:cubicBezTo>
                      <a:cubicBezTo>
                        <a:pt x="2114" y="8524"/>
                        <a:pt x="2323" y="8733"/>
                        <a:pt x="2344" y="8796"/>
                      </a:cubicBezTo>
                      <a:cubicBezTo>
                        <a:pt x="2375" y="8826"/>
                        <a:pt x="2585" y="8846"/>
                        <a:pt x="2753" y="8846"/>
                      </a:cubicBezTo>
                      <a:cubicBezTo>
                        <a:pt x="2814" y="8846"/>
                        <a:pt x="2870" y="8843"/>
                        <a:pt x="2909" y="8837"/>
                      </a:cubicBezTo>
                      <a:cubicBezTo>
                        <a:pt x="3035" y="8837"/>
                        <a:pt x="3432" y="8712"/>
                        <a:pt x="3537" y="8712"/>
                      </a:cubicBezTo>
                      <a:cubicBezTo>
                        <a:pt x="3642" y="8712"/>
                        <a:pt x="3746" y="8754"/>
                        <a:pt x="3746" y="8796"/>
                      </a:cubicBezTo>
                      <a:cubicBezTo>
                        <a:pt x="3746" y="8816"/>
                        <a:pt x="3453" y="8858"/>
                        <a:pt x="3349" y="8900"/>
                      </a:cubicBezTo>
                      <a:cubicBezTo>
                        <a:pt x="3244" y="8900"/>
                        <a:pt x="3139" y="8837"/>
                        <a:pt x="3139" y="8837"/>
                      </a:cubicBezTo>
                      <a:cubicBezTo>
                        <a:pt x="3139" y="8837"/>
                        <a:pt x="3139" y="8921"/>
                        <a:pt x="3119" y="9047"/>
                      </a:cubicBezTo>
                      <a:lnTo>
                        <a:pt x="3077" y="9047"/>
                      </a:lnTo>
                      <a:cubicBezTo>
                        <a:pt x="2595" y="9130"/>
                        <a:pt x="2072" y="9214"/>
                        <a:pt x="1549" y="9319"/>
                      </a:cubicBezTo>
                      <a:lnTo>
                        <a:pt x="1382" y="9340"/>
                      </a:lnTo>
                      <a:cubicBezTo>
                        <a:pt x="1235" y="9465"/>
                        <a:pt x="1277" y="9591"/>
                        <a:pt x="1507" y="9632"/>
                      </a:cubicBezTo>
                      <a:lnTo>
                        <a:pt x="1696" y="9570"/>
                      </a:lnTo>
                      <a:cubicBezTo>
                        <a:pt x="1839" y="9552"/>
                        <a:pt x="1983" y="9457"/>
                        <a:pt x="2087" y="9457"/>
                      </a:cubicBezTo>
                      <a:cubicBezTo>
                        <a:pt x="2104" y="9457"/>
                        <a:pt x="2120" y="9459"/>
                        <a:pt x="2135" y="9465"/>
                      </a:cubicBezTo>
                      <a:lnTo>
                        <a:pt x="2847" y="9842"/>
                      </a:lnTo>
                      <a:cubicBezTo>
                        <a:pt x="3515" y="9567"/>
                        <a:pt x="4921" y="9273"/>
                        <a:pt x="5367" y="9273"/>
                      </a:cubicBezTo>
                      <a:cubicBezTo>
                        <a:pt x="5396" y="9273"/>
                        <a:pt x="5421" y="9274"/>
                        <a:pt x="5441" y="9277"/>
                      </a:cubicBezTo>
                      <a:cubicBezTo>
                        <a:pt x="5776" y="9340"/>
                        <a:pt x="5378" y="9381"/>
                        <a:pt x="5127" y="9381"/>
                      </a:cubicBezTo>
                      <a:cubicBezTo>
                        <a:pt x="4855" y="9381"/>
                        <a:pt x="4709" y="9465"/>
                        <a:pt x="4730" y="9486"/>
                      </a:cubicBezTo>
                      <a:cubicBezTo>
                        <a:pt x="4751" y="9528"/>
                        <a:pt x="4541" y="9632"/>
                        <a:pt x="4437" y="9653"/>
                      </a:cubicBezTo>
                      <a:cubicBezTo>
                        <a:pt x="4332" y="9695"/>
                        <a:pt x="4813" y="9779"/>
                        <a:pt x="4960" y="9800"/>
                      </a:cubicBezTo>
                      <a:cubicBezTo>
                        <a:pt x="5127" y="9800"/>
                        <a:pt x="4813" y="9967"/>
                        <a:pt x="4290" y="10156"/>
                      </a:cubicBezTo>
                      <a:lnTo>
                        <a:pt x="3495" y="10156"/>
                      </a:lnTo>
                      <a:cubicBezTo>
                        <a:pt x="3077" y="10176"/>
                        <a:pt x="2428" y="10386"/>
                        <a:pt x="2303" y="10428"/>
                      </a:cubicBezTo>
                      <a:cubicBezTo>
                        <a:pt x="2284" y="10437"/>
                        <a:pt x="2257" y="10441"/>
                        <a:pt x="2224" y="10441"/>
                      </a:cubicBezTo>
                      <a:cubicBezTo>
                        <a:pt x="2064" y="10441"/>
                        <a:pt x="1761" y="10352"/>
                        <a:pt x="1581" y="10352"/>
                      </a:cubicBezTo>
                      <a:cubicBezTo>
                        <a:pt x="1543" y="10352"/>
                        <a:pt x="1511" y="10356"/>
                        <a:pt x="1487" y="10365"/>
                      </a:cubicBezTo>
                      <a:cubicBezTo>
                        <a:pt x="1340" y="10407"/>
                        <a:pt x="1194" y="10700"/>
                        <a:pt x="1194" y="10783"/>
                      </a:cubicBezTo>
                      <a:cubicBezTo>
                        <a:pt x="1194" y="10818"/>
                        <a:pt x="1844" y="11016"/>
                        <a:pt x="2250" y="11016"/>
                      </a:cubicBezTo>
                      <a:cubicBezTo>
                        <a:pt x="2327" y="11016"/>
                        <a:pt x="2396" y="11009"/>
                        <a:pt x="2449" y="10993"/>
                      </a:cubicBezTo>
                      <a:cubicBezTo>
                        <a:pt x="2606" y="10946"/>
                        <a:pt x="2722" y="10929"/>
                        <a:pt x="2799" y="10929"/>
                      </a:cubicBezTo>
                      <a:cubicBezTo>
                        <a:pt x="2897" y="10929"/>
                        <a:pt x="2933" y="10957"/>
                        <a:pt x="2909" y="10993"/>
                      </a:cubicBezTo>
                      <a:cubicBezTo>
                        <a:pt x="2847" y="11034"/>
                        <a:pt x="3349" y="11118"/>
                        <a:pt x="3537" y="11118"/>
                      </a:cubicBezTo>
                      <a:cubicBezTo>
                        <a:pt x="3704" y="11139"/>
                        <a:pt x="3851" y="11202"/>
                        <a:pt x="3851" y="11223"/>
                      </a:cubicBezTo>
                      <a:cubicBezTo>
                        <a:pt x="3851" y="11223"/>
                        <a:pt x="3119" y="11265"/>
                        <a:pt x="2826" y="11265"/>
                      </a:cubicBezTo>
                      <a:cubicBezTo>
                        <a:pt x="2533" y="11265"/>
                        <a:pt x="2386" y="11348"/>
                        <a:pt x="2407" y="11369"/>
                      </a:cubicBezTo>
                      <a:cubicBezTo>
                        <a:pt x="2428" y="11411"/>
                        <a:pt x="2219" y="11474"/>
                        <a:pt x="2135" y="11516"/>
                      </a:cubicBezTo>
                      <a:cubicBezTo>
                        <a:pt x="2072" y="11537"/>
                        <a:pt x="2386" y="11537"/>
                        <a:pt x="2847" y="11537"/>
                      </a:cubicBezTo>
                      <a:lnTo>
                        <a:pt x="3223" y="11453"/>
                      </a:lnTo>
                      <a:lnTo>
                        <a:pt x="3286" y="11432"/>
                      </a:lnTo>
                      <a:cubicBezTo>
                        <a:pt x="3391" y="11453"/>
                        <a:pt x="3349" y="11683"/>
                        <a:pt x="3286" y="11746"/>
                      </a:cubicBezTo>
                      <a:cubicBezTo>
                        <a:pt x="3244" y="11788"/>
                        <a:pt x="3579" y="12039"/>
                        <a:pt x="3704" y="12081"/>
                      </a:cubicBezTo>
                      <a:cubicBezTo>
                        <a:pt x="3725" y="12089"/>
                        <a:pt x="3749" y="12093"/>
                        <a:pt x="3776" y="12093"/>
                      </a:cubicBezTo>
                      <a:cubicBezTo>
                        <a:pt x="3945" y="12093"/>
                        <a:pt x="4221" y="11943"/>
                        <a:pt x="4311" y="11871"/>
                      </a:cubicBezTo>
                      <a:cubicBezTo>
                        <a:pt x="4354" y="11829"/>
                        <a:pt x="4529" y="11814"/>
                        <a:pt x="4746" y="11814"/>
                      </a:cubicBezTo>
                      <a:cubicBezTo>
                        <a:pt x="5065" y="11814"/>
                        <a:pt x="5472" y="11846"/>
                        <a:pt x="5671" y="11871"/>
                      </a:cubicBezTo>
                      <a:cubicBezTo>
                        <a:pt x="6006" y="11934"/>
                        <a:pt x="5378" y="12248"/>
                        <a:pt x="5064" y="12269"/>
                      </a:cubicBezTo>
                      <a:cubicBezTo>
                        <a:pt x="4751" y="12311"/>
                        <a:pt x="4437" y="12499"/>
                        <a:pt x="4395" y="12583"/>
                      </a:cubicBezTo>
                      <a:cubicBezTo>
                        <a:pt x="4340" y="12655"/>
                        <a:pt x="4475" y="12712"/>
                        <a:pt x="4566" y="12712"/>
                      </a:cubicBezTo>
                      <a:cubicBezTo>
                        <a:pt x="4580" y="12712"/>
                        <a:pt x="4593" y="12711"/>
                        <a:pt x="4604" y="12708"/>
                      </a:cubicBezTo>
                      <a:cubicBezTo>
                        <a:pt x="4688" y="12687"/>
                        <a:pt x="4792" y="12604"/>
                        <a:pt x="4813" y="12583"/>
                      </a:cubicBezTo>
                      <a:cubicBezTo>
                        <a:pt x="4813" y="12556"/>
                        <a:pt x="4829" y="12548"/>
                        <a:pt x="4846" y="12548"/>
                      </a:cubicBezTo>
                      <a:cubicBezTo>
                        <a:pt x="4870" y="12548"/>
                        <a:pt x="4897" y="12562"/>
                        <a:pt x="4897" y="12562"/>
                      </a:cubicBezTo>
                      <a:cubicBezTo>
                        <a:pt x="4918" y="12562"/>
                        <a:pt x="4834" y="12625"/>
                        <a:pt x="4813" y="12666"/>
                      </a:cubicBezTo>
                      <a:cubicBezTo>
                        <a:pt x="4792" y="12687"/>
                        <a:pt x="4730" y="12687"/>
                        <a:pt x="4730" y="12687"/>
                      </a:cubicBezTo>
                      <a:cubicBezTo>
                        <a:pt x="4710" y="12687"/>
                        <a:pt x="4805" y="12898"/>
                        <a:pt x="4904" y="12898"/>
                      </a:cubicBezTo>
                      <a:cubicBezTo>
                        <a:pt x="4909" y="12898"/>
                        <a:pt x="4913" y="12897"/>
                        <a:pt x="4918" y="12897"/>
                      </a:cubicBezTo>
                      <a:cubicBezTo>
                        <a:pt x="5023" y="12876"/>
                        <a:pt x="5692" y="12834"/>
                        <a:pt x="5943" y="12834"/>
                      </a:cubicBezTo>
                      <a:cubicBezTo>
                        <a:pt x="6173" y="12834"/>
                        <a:pt x="6613" y="12917"/>
                        <a:pt x="6948" y="13022"/>
                      </a:cubicBezTo>
                      <a:lnTo>
                        <a:pt x="7345" y="12876"/>
                      </a:lnTo>
                      <a:cubicBezTo>
                        <a:pt x="7501" y="12807"/>
                        <a:pt x="7689" y="12789"/>
                        <a:pt x="7888" y="12789"/>
                      </a:cubicBezTo>
                      <a:cubicBezTo>
                        <a:pt x="8115" y="12789"/>
                        <a:pt x="8356" y="12813"/>
                        <a:pt x="8580" y="12813"/>
                      </a:cubicBezTo>
                      <a:lnTo>
                        <a:pt x="8684" y="12813"/>
                      </a:lnTo>
                      <a:cubicBezTo>
                        <a:pt x="8869" y="12874"/>
                        <a:pt x="8388" y="13420"/>
                        <a:pt x="8094" y="13420"/>
                      </a:cubicBezTo>
                      <a:cubicBezTo>
                        <a:pt x="8088" y="13420"/>
                        <a:pt x="8083" y="13420"/>
                        <a:pt x="8077" y="13420"/>
                      </a:cubicBezTo>
                      <a:cubicBezTo>
                        <a:pt x="7785" y="13420"/>
                        <a:pt x="7429" y="13524"/>
                        <a:pt x="7366" y="13566"/>
                      </a:cubicBezTo>
                      <a:cubicBezTo>
                        <a:pt x="7324" y="13608"/>
                        <a:pt x="7303" y="13964"/>
                        <a:pt x="7303" y="14089"/>
                      </a:cubicBezTo>
                      <a:cubicBezTo>
                        <a:pt x="7303" y="14194"/>
                        <a:pt x="7785" y="14361"/>
                        <a:pt x="8370" y="14403"/>
                      </a:cubicBezTo>
                      <a:lnTo>
                        <a:pt x="8768" y="14257"/>
                      </a:lnTo>
                      <a:lnTo>
                        <a:pt x="9207" y="14068"/>
                      </a:lnTo>
                      <a:cubicBezTo>
                        <a:pt x="9647" y="14068"/>
                        <a:pt x="10128" y="14089"/>
                        <a:pt x="10149" y="14131"/>
                      </a:cubicBezTo>
                      <a:cubicBezTo>
                        <a:pt x="10170" y="14152"/>
                        <a:pt x="9856" y="14257"/>
                        <a:pt x="9751" y="14278"/>
                      </a:cubicBezTo>
                      <a:cubicBezTo>
                        <a:pt x="9647" y="14298"/>
                        <a:pt x="9919" y="14445"/>
                        <a:pt x="10044" y="14445"/>
                      </a:cubicBezTo>
                      <a:cubicBezTo>
                        <a:pt x="10156" y="14445"/>
                        <a:pt x="10648" y="14577"/>
                        <a:pt x="10888" y="14577"/>
                      </a:cubicBezTo>
                      <a:cubicBezTo>
                        <a:pt x="10918" y="14577"/>
                        <a:pt x="10944" y="14575"/>
                        <a:pt x="10965" y="14570"/>
                      </a:cubicBezTo>
                      <a:cubicBezTo>
                        <a:pt x="11132" y="14487"/>
                        <a:pt x="12283" y="14257"/>
                        <a:pt x="12681" y="14236"/>
                      </a:cubicBezTo>
                      <a:cubicBezTo>
                        <a:pt x="12709" y="14233"/>
                        <a:pt x="12738" y="14231"/>
                        <a:pt x="12770" y="14231"/>
                      </a:cubicBezTo>
                      <a:cubicBezTo>
                        <a:pt x="13181" y="14231"/>
                        <a:pt x="13840" y="14473"/>
                        <a:pt x="13957" y="14570"/>
                      </a:cubicBezTo>
                      <a:cubicBezTo>
                        <a:pt x="14103" y="14696"/>
                        <a:pt x="13078" y="15345"/>
                        <a:pt x="12639" y="15449"/>
                      </a:cubicBezTo>
                      <a:cubicBezTo>
                        <a:pt x="12419" y="15499"/>
                        <a:pt x="12342" y="15525"/>
                        <a:pt x="12395" y="15525"/>
                      </a:cubicBezTo>
                      <a:cubicBezTo>
                        <a:pt x="12453" y="15525"/>
                        <a:pt x="12665" y="15494"/>
                        <a:pt x="13015" y="15428"/>
                      </a:cubicBezTo>
                      <a:lnTo>
                        <a:pt x="13580" y="15386"/>
                      </a:lnTo>
                      <a:lnTo>
                        <a:pt x="14166" y="15324"/>
                      </a:lnTo>
                      <a:cubicBezTo>
                        <a:pt x="14302" y="15304"/>
                        <a:pt x="14412" y="15295"/>
                        <a:pt x="14500" y="15295"/>
                      </a:cubicBezTo>
                      <a:cubicBezTo>
                        <a:pt x="14871" y="15295"/>
                        <a:pt x="14842" y="15448"/>
                        <a:pt x="14689" y="15533"/>
                      </a:cubicBezTo>
                      <a:cubicBezTo>
                        <a:pt x="14522" y="15638"/>
                        <a:pt x="14375" y="15763"/>
                        <a:pt x="14375" y="15805"/>
                      </a:cubicBezTo>
                      <a:cubicBezTo>
                        <a:pt x="14375" y="15807"/>
                        <a:pt x="14382" y="15808"/>
                        <a:pt x="14394" y="15808"/>
                      </a:cubicBezTo>
                      <a:cubicBezTo>
                        <a:pt x="14516" y="15808"/>
                        <a:pt x="15217" y="15716"/>
                        <a:pt x="15484" y="15658"/>
                      </a:cubicBezTo>
                      <a:cubicBezTo>
                        <a:pt x="15798" y="15596"/>
                        <a:pt x="16217" y="15449"/>
                        <a:pt x="16300" y="15449"/>
                      </a:cubicBezTo>
                      <a:cubicBezTo>
                        <a:pt x="16363" y="15449"/>
                        <a:pt x="16447" y="15512"/>
                        <a:pt x="16447" y="15533"/>
                      </a:cubicBezTo>
                      <a:cubicBezTo>
                        <a:pt x="16447" y="15554"/>
                        <a:pt x="16259" y="15617"/>
                        <a:pt x="16196" y="15638"/>
                      </a:cubicBezTo>
                      <a:cubicBezTo>
                        <a:pt x="16133" y="15638"/>
                        <a:pt x="16049" y="15596"/>
                        <a:pt x="16049" y="15596"/>
                      </a:cubicBezTo>
                      <a:lnTo>
                        <a:pt x="16049" y="15596"/>
                      </a:lnTo>
                      <a:cubicBezTo>
                        <a:pt x="16049" y="15596"/>
                        <a:pt x="16091" y="15658"/>
                        <a:pt x="16112" y="15805"/>
                      </a:cubicBezTo>
                      <a:lnTo>
                        <a:pt x="16133" y="15805"/>
                      </a:lnTo>
                      <a:cubicBezTo>
                        <a:pt x="16677" y="15763"/>
                        <a:pt x="17242" y="15847"/>
                        <a:pt x="17807" y="15658"/>
                      </a:cubicBezTo>
                      <a:lnTo>
                        <a:pt x="18330" y="15512"/>
                      </a:lnTo>
                      <a:cubicBezTo>
                        <a:pt x="19020" y="15449"/>
                        <a:pt x="20443" y="15428"/>
                        <a:pt x="20799" y="15407"/>
                      </a:cubicBezTo>
                      <a:cubicBezTo>
                        <a:pt x="21036" y="15407"/>
                        <a:pt x="21283" y="15398"/>
                        <a:pt x="21427" y="15398"/>
                      </a:cubicBezTo>
                      <a:cubicBezTo>
                        <a:pt x="21499" y="15398"/>
                        <a:pt x="21545" y="15400"/>
                        <a:pt x="21552" y="15407"/>
                      </a:cubicBezTo>
                      <a:cubicBezTo>
                        <a:pt x="21594" y="15428"/>
                        <a:pt x="21678" y="15596"/>
                        <a:pt x="21699" y="15638"/>
                      </a:cubicBezTo>
                      <a:cubicBezTo>
                        <a:pt x="21741" y="15700"/>
                        <a:pt x="21866" y="15742"/>
                        <a:pt x="21992" y="15763"/>
                      </a:cubicBezTo>
                      <a:lnTo>
                        <a:pt x="22075" y="15742"/>
                      </a:lnTo>
                      <a:lnTo>
                        <a:pt x="22808" y="15428"/>
                      </a:lnTo>
                      <a:cubicBezTo>
                        <a:pt x="23686" y="15386"/>
                        <a:pt x="25339" y="15324"/>
                        <a:pt x="25716" y="15303"/>
                      </a:cubicBezTo>
                      <a:cubicBezTo>
                        <a:pt x="26072" y="15282"/>
                        <a:pt x="26762" y="15219"/>
                        <a:pt x="26888" y="15177"/>
                      </a:cubicBezTo>
                      <a:cubicBezTo>
                        <a:pt x="26946" y="15152"/>
                        <a:pt x="27007" y="15141"/>
                        <a:pt x="27064" y="15141"/>
                      </a:cubicBezTo>
                      <a:cubicBezTo>
                        <a:pt x="27153" y="15141"/>
                        <a:pt x="27235" y="15168"/>
                        <a:pt x="27285" y="15219"/>
                      </a:cubicBezTo>
                      <a:lnTo>
                        <a:pt x="27348" y="15219"/>
                      </a:lnTo>
                      <a:cubicBezTo>
                        <a:pt x="27829" y="15303"/>
                        <a:pt x="28352" y="15177"/>
                        <a:pt x="28813" y="15407"/>
                      </a:cubicBezTo>
                      <a:cubicBezTo>
                        <a:pt x="28865" y="15428"/>
                        <a:pt x="28954" y="15439"/>
                        <a:pt x="29035" y="15439"/>
                      </a:cubicBezTo>
                      <a:cubicBezTo>
                        <a:pt x="29116" y="15439"/>
                        <a:pt x="29189" y="15428"/>
                        <a:pt x="29210" y="15407"/>
                      </a:cubicBezTo>
                      <a:lnTo>
                        <a:pt x="29482" y="15094"/>
                      </a:lnTo>
                      <a:cubicBezTo>
                        <a:pt x="29734" y="15123"/>
                        <a:pt x="30529" y="15153"/>
                        <a:pt x="31455" y="15153"/>
                      </a:cubicBezTo>
                      <a:cubicBezTo>
                        <a:pt x="31838" y="15153"/>
                        <a:pt x="32243" y="15148"/>
                        <a:pt x="32642" y="15135"/>
                      </a:cubicBezTo>
                      <a:lnTo>
                        <a:pt x="33897" y="15114"/>
                      </a:lnTo>
                      <a:lnTo>
                        <a:pt x="34504" y="15094"/>
                      </a:lnTo>
                      <a:cubicBezTo>
                        <a:pt x="35174" y="15073"/>
                        <a:pt x="35718" y="15010"/>
                        <a:pt x="35718" y="14989"/>
                      </a:cubicBezTo>
                      <a:cubicBezTo>
                        <a:pt x="35718" y="14968"/>
                        <a:pt x="35446" y="14884"/>
                        <a:pt x="35341" y="14863"/>
                      </a:cubicBezTo>
                      <a:cubicBezTo>
                        <a:pt x="35236" y="14822"/>
                        <a:pt x="36115" y="14717"/>
                        <a:pt x="37287" y="14612"/>
                      </a:cubicBezTo>
                      <a:lnTo>
                        <a:pt x="38375" y="14612"/>
                      </a:lnTo>
                      <a:cubicBezTo>
                        <a:pt x="38779" y="14612"/>
                        <a:pt x="39183" y="14561"/>
                        <a:pt x="39587" y="14561"/>
                      </a:cubicBezTo>
                      <a:cubicBezTo>
                        <a:pt x="39915" y="14561"/>
                        <a:pt x="40244" y="14595"/>
                        <a:pt x="40572" y="14717"/>
                      </a:cubicBezTo>
                      <a:cubicBezTo>
                        <a:pt x="40687" y="14759"/>
                        <a:pt x="40844" y="14785"/>
                        <a:pt x="40993" y="14785"/>
                      </a:cubicBezTo>
                      <a:cubicBezTo>
                        <a:pt x="41142" y="14785"/>
                        <a:pt x="41283" y="14759"/>
                        <a:pt x="41367" y="14696"/>
                      </a:cubicBezTo>
                      <a:lnTo>
                        <a:pt x="41785" y="14445"/>
                      </a:lnTo>
                      <a:cubicBezTo>
                        <a:pt x="42267" y="14487"/>
                        <a:pt x="44715" y="14570"/>
                        <a:pt x="45510" y="14570"/>
                      </a:cubicBezTo>
                      <a:cubicBezTo>
                        <a:pt x="46284" y="14570"/>
                        <a:pt x="47602" y="14591"/>
                        <a:pt x="48376" y="14591"/>
                      </a:cubicBezTo>
                      <a:lnTo>
                        <a:pt x="49109" y="14570"/>
                      </a:lnTo>
                      <a:lnTo>
                        <a:pt x="49297" y="14570"/>
                      </a:lnTo>
                      <a:cubicBezTo>
                        <a:pt x="49381" y="14515"/>
                        <a:pt x="49715" y="14496"/>
                        <a:pt x="49985" y="14496"/>
                      </a:cubicBezTo>
                      <a:cubicBezTo>
                        <a:pt x="50120" y="14496"/>
                        <a:pt x="50239" y="14501"/>
                        <a:pt x="50301" y="14508"/>
                      </a:cubicBezTo>
                      <a:cubicBezTo>
                        <a:pt x="50469" y="14508"/>
                        <a:pt x="56097" y="14445"/>
                        <a:pt x="58169" y="14382"/>
                      </a:cubicBezTo>
                      <a:cubicBezTo>
                        <a:pt x="59365" y="14370"/>
                        <a:pt x="60623" y="14358"/>
                        <a:pt x="61514" y="14358"/>
                      </a:cubicBezTo>
                      <a:cubicBezTo>
                        <a:pt x="62166" y="14358"/>
                        <a:pt x="62621" y="14364"/>
                        <a:pt x="62709" y="14382"/>
                      </a:cubicBezTo>
                      <a:cubicBezTo>
                        <a:pt x="62960" y="14445"/>
                        <a:pt x="63860" y="14487"/>
                        <a:pt x="64801" y="14550"/>
                      </a:cubicBezTo>
                      <a:lnTo>
                        <a:pt x="65596" y="14361"/>
                      </a:lnTo>
                      <a:lnTo>
                        <a:pt x="66266" y="14194"/>
                      </a:lnTo>
                      <a:cubicBezTo>
                        <a:pt x="66977" y="14278"/>
                        <a:pt x="66726" y="14508"/>
                        <a:pt x="66371" y="14591"/>
                      </a:cubicBezTo>
                      <a:cubicBezTo>
                        <a:pt x="66036" y="14654"/>
                        <a:pt x="66057" y="14759"/>
                        <a:pt x="66120" y="14759"/>
                      </a:cubicBezTo>
                      <a:cubicBezTo>
                        <a:pt x="66161" y="14759"/>
                        <a:pt x="68086" y="14717"/>
                        <a:pt x="70346" y="14675"/>
                      </a:cubicBezTo>
                      <a:lnTo>
                        <a:pt x="75221" y="14550"/>
                      </a:lnTo>
                      <a:cubicBezTo>
                        <a:pt x="77372" y="14491"/>
                        <a:pt x="79651" y="14304"/>
                        <a:pt x="80538" y="14126"/>
                      </a:cubicBezTo>
                      <a:lnTo>
                        <a:pt x="80538" y="14126"/>
                      </a:lnTo>
                      <a:cubicBezTo>
                        <a:pt x="80277" y="14138"/>
                        <a:pt x="80042" y="14146"/>
                        <a:pt x="79845" y="14152"/>
                      </a:cubicBezTo>
                      <a:cubicBezTo>
                        <a:pt x="79519" y="14157"/>
                        <a:pt x="79206" y="14160"/>
                        <a:pt x="78918" y="14160"/>
                      </a:cubicBezTo>
                      <a:cubicBezTo>
                        <a:pt x="77986" y="14160"/>
                        <a:pt x="77319" y="14132"/>
                        <a:pt x="77335" y="14068"/>
                      </a:cubicBezTo>
                      <a:lnTo>
                        <a:pt x="77356" y="14068"/>
                      </a:lnTo>
                      <a:lnTo>
                        <a:pt x="78297" y="13964"/>
                      </a:lnTo>
                      <a:cubicBezTo>
                        <a:pt x="79343" y="13859"/>
                        <a:pt x="81603" y="13733"/>
                        <a:pt x="82126" y="13733"/>
                      </a:cubicBezTo>
                      <a:cubicBezTo>
                        <a:pt x="82649" y="13733"/>
                        <a:pt x="83382" y="13650"/>
                        <a:pt x="83737" y="13608"/>
                      </a:cubicBezTo>
                      <a:lnTo>
                        <a:pt x="84051" y="13859"/>
                      </a:lnTo>
                      <a:lnTo>
                        <a:pt x="84126" y="13919"/>
                      </a:lnTo>
                      <a:lnTo>
                        <a:pt x="84126" y="13919"/>
                      </a:lnTo>
                      <a:cubicBezTo>
                        <a:pt x="83298" y="13984"/>
                        <a:pt x="81894" y="14065"/>
                        <a:pt x="80805" y="14115"/>
                      </a:cubicBezTo>
                      <a:lnTo>
                        <a:pt x="80805" y="14115"/>
                      </a:lnTo>
                      <a:lnTo>
                        <a:pt x="81373" y="14257"/>
                      </a:lnTo>
                      <a:cubicBezTo>
                        <a:pt x="81877" y="14371"/>
                        <a:pt x="82369" y="14383"/>
                        <a:pt x="82858" y="14383"/>
                      </a:cubicBezTo>
                      <a:cubicBezTo>
                        <a:pt x="82998" y="14383"/>
                        <a:pt x="83137" y="14382"/>
                        <a:pt x="83277" y="14382"/>
                      </a:cubicBezTo>
                      <a:cubicBezTo>
                        <a:pt x="85411" y="14340"/>
                        <a:pt x="87566" y="14278"/>
                        <a:pt x="89700" y="14257"/>
                      </a:cubicBezTo>
                      <a:lnTo>
                        <a:pt x="90014" y="14257"/>
                      </a:lnTo>
                      <a:cubicBezTo>
                        <a:pt x="90216" y="14301"/>
                        <a:pt x="90454" y="14322"/>
                        <a:pt x="90670" y="14322"/>
                      </a:cubicBezTo>
                      <a:cubicBezTo>
                        <a:pt x="90857" y="14322"/>
                        <a:pt x="91028" y="14307"/>
                        <a:pt x="91144" y="14278"/>
                      </a:cubicBezTo>
                      <a:lnTo>
                        <a:pt x="91416" y="14236"/>
                      </a:lnTo>
                      <a:lnTo>
                        <a:pt x="91479" y="14194"/>
                      </a:lnTo>
                      <a:cubicBezTo>
                        <a:pt x="91584" y="14152"/>
                        <a:pt x="91416" y="13880"/>
                        <a:pt x="91312" y="13817"/>
                      </a:cubicBezTo>
                      <a:cubicBezTo>
                        <a:pt x="91228" y="13733"/>
                        <a:pt x="90914" y="13671"/>
                        <a:pt x="90642" y="13671"/>
                      </a:cubicBezTo>
                      <a:lnTo>
                        <a:pt x="90203" y="13671"/>
                      </a:lnTo>
                      <a:cubicBezTo>
                        <a:pt x="89972" y="13650"/>
                        <a:pt x="89805" y="13608"/>
                        <a:pt x="89805" y="13566"/>
                      </a:cubicBezTo>
                      <a:cubicBezTo>
                        <a:pt x="89805" y="13566"/>
                        <a:pt x="90914" y="13524"/>
                        <a:pt x="91333" y="13524"/>
                      </a:cubicBezTo>
                      <a:cubicBezTo>
                        <a:pt x="91751" y="13524"/>
                        <a:pt x="91960" y="13650"/>
                        <a:pt x="91897" y="13713"/>
                      </a:cubicBezTo>
                      <a:cubicBezTo>
                        <a:pt x="91856" y="13754"/>
                        <a:pt x="91981" y="13859"/>
                        <a:pt x="92169" y="13964"/>
                      </a:cubicBezTo>
                      <a:lnTo>
                        <a:pt x="92358" y="14026"/>
                      </a:lnTo>
                      <a:lnTo>
                        <a:pt x="92713" y="14152"/>
                      </a:lnTo>
                      <a:cubicBezTo>
                        <a:pt x="93153" y="14194"/>
                        <a:pt x="94074" y="14236"/>
                        <a:pt x="94283" y="14278"/>
                      </a:cubicBezTo>
                      <a:cubicBezTo>
                        <a:pt x="94513" y="14298"/>
                        <a:pt x="95601" y="14340"/>
                        <a:pt x="96689" y="14340"/>
                      </a:cubicBezTo>
                      <a:lnTo>
                        <a:pt x="97693" y="14278"/>
                      </a:lnTo>
                      <a:lnTo>
                        <a:pt x="98698" y="14236"/>
                      </a:lnTo>
                      <a:cubicBezTo>
                        <a:pt x="99828" y="14152"/>
                        <a:pt x="102108" y="13859"/>
                        <a:pt x="102652" y="13838"/>
                      </a:cubicBezTo>
                      <a:cubicBezTo>
                        <a:pt x="103175" y="13817"/>
                        <a:pt x="108050" y="13671"/>
                        <a:pt x="109724" y="13650"/>
                      </a:cubicBezTo>
                      <a:cubicBezTo>
                        <a:pt x="110561" y="13639"/>
                        <a:pt x="111403" y="13634"/>
                        <a:pt x="112052" y="13634"/>
                      </a:cubicBezTo>
                      <a:cubicBezTo>
                        <a:pt x="112701" y="13634"/>
                        <a:pt x="113156" y="13639"/>
                        <a:pt x="113219" y="13650"/>
                      </a:cubicBezTo>
                      <a:cubicBezTo>
                        <a:pt x="113223" y="13651"/>
                        <a:pt x="113230" y="13651"/>
                        <a:pt x="113240" y="13651"/>
                      </a:cubicBezTo>
                      <a:cubicBezTo>
                        <a:pt x="113445" y="13651"/>
                        <a:pt x="114747" y="13460"/>
                        <a:pt x="115300" y="13460"/>
                      </a:cubicBezTo>
                      <a:cubicBezTo>
                        <a:pt x="115326" y="13460"/>
                        <a:pt x="115351" y="13461"/>
                        <a:pt x="115374" y="13461"/>
                      </a:cubicBezTo>
                      <a:cubicBezTo>
                        <a:pt x="115897" y="13503"/>
                        <a:pt x="116378" y="13733"/>
                        <a:pt x="116378" y="13754"/>
                      </a:cubicBezTo>
                      <a:cubicBezTo>
                        <a:pt x="116378" y="13817"/>
                        <a:pt x="119203" y="13880"/>
                        <a:pt x="120249" y="13880"/>
                      </a:cubicBezTo>
                      <a:cubicBezTo>
                        <a:pt x="120667" y="13880"/>
                        <a:pt x="121511" y="13877"/>
                        <a:pt x="122441" y="13877"/>
                      </a:cubicBezTo>
                      <a:cubicBezTo>
                        <a:pt x="123836" y="13877"/>
                        <a:pt x="125425" y="13884"/>
                        <a:pt x="126066" y="13922"/>
                      </a:cubicBezTo>
                      <a:cubicBezTo>
                        <a:pt x="127133" y="13943"/>
                        <a:pt x="128095" y="13985"/>
                        <a:pt x="128137" y="14026"/>
                      </a:cubicBezTo>
                      <a:cubicBezTo>
                        <a:pt x="128158" y="14047"/>
                        <a:pt x="128179" y="14173"/>
                        <a:pt x="128179" y="14236"/>
                      </a:cubicBezTo>
                      <a:cubicBezTo>
                        <a:pt x="128179" y="14278"/>
                        <a:pt x="127865" y="14361"/>
                        <a:pt x="127761" y="14382"/>
                      </a:cubicBezTo>
                      <a:cubicBezTo>
                        <a:pt x="127656" y="14382"/>
                        <a:pt x="127614" y="14570"/>
                        <a:pt x="127614" y="14612"/>
                      </a:cubicBezTo>
                      <a:cubicBezTo>
                        <a:pt x="127635" y="14675"/>
                        <a:pt x="128158" y="14717"/>
                        <a:pt x="128388" y="14717"/>
                      </a:cubicBezTo>
                      <a:cubicBezTo>
                        <a:pt x="128597" y="14717"/>
                        <a:pt x="128388" y="15177"/>
                        <a:pt x="128284" y="15303"/>
                      </a:cubicBezTo>
                      <a:cubicBezTo>
                        <a:pt x="128179" y="15428"/>
                        <a:pt x="128179" y="15742"/>
                        <a:pt x="128200" y="15826"/>
                      </a:cubicBezTo>
                      <a:cubicBezTo>
                        <a:pt x="128263" y="15910"/>
                        <a:pt x="127844" y="16035"/>
                        <a:pt x="127719" y="16056"/>
                      </a:cubicBezTo>
                      <a:cubicBezTo>
                        <a:pt x="127572" y="16077"/>
                        <a:pt x="127761" y="16140"/>
                        <a:pt x="128095" y="16182"/>
                      </a:cubicBezTo>
                      <a:lnTo>
                        <a:pt x="128702" y="16182"/>
                      </a:lnTo>
                      <a:cubicBezTo>
                        <a:pt x="128957" y="16233"/>
                        <a:pt x="129406" y="16297"/>
                        <a:pt x="129632" y="16297"/>
                      </a:cubicBezTo>
                      <a:cubicBezTo>
                        <a:pt x="129684" y="16297"/>
                        <a:pt x="129725" y="16294"/>
                        <a:pt x="129748" y="16286"/>
                      </a:cubicBezTo>
                      <a:cubicBezTo>
                        <a:pt x="129874" y="16265"/>
                        <a:pt x="130250" y="16161"/>
                        <a:pt x="130564" y="16077"/>
                      </a:cubicBezTo>
                      <a:lnTo>
                        <a:pt x="130606" y="16161"/>
                      </a:lnTo>
                      <a:cubicBezTo>
                        <a:pt x="130680" y="16246"/>
                        <a:pt x="130745" y="16276"/>
                        <a:pt x="130803" y="16276"/>
                      </a:cubicBezTo>
                      <a:cubicBezTo>
                        <a:pt x="130936" y="16276"/>
                        <a:pt x="131035" y="16123"/>
                        <a:pt x="131137" y="16123"/>
                      </a:cubicBezTo>
                      <a:cubicBezTo>
                        <a:pt x="131155" y="16123"/>
                        <a:pt x="131173" y="16128"/>
                        <a:pt x="131192" y="16140"/>
                      </a:cubicBezTo>
                      <a:lnTo>
                        <a:pt x="131422" y="16286"/>
                      </a:lnTo>
                      <a:cubicBezTo>
                        <a:pt x="131617" y="16286"/>
                        <a:pt x="133877" y="16305"/>
                        <a:pt x="135895" y="16305"/>
                      </a:cubicBezTo>
                      <a:cubicBezTo>
                        <a:pt x="136904" y="16305"/>
                        <a:pt x="137853" y="16300"/>
                        <a:pt x="138452" y="16286"/>
                      </a:cubicBezTo>
                      <a:cubicBezTo>
                        <a:pt x="138547" y="16285"/>
                        <a:pt x="138642" y="16285"/>
                        <a:pt x="138740" y="16285"/>
                      </a:cubicBezTo>
                      <a:cubicBezTo>
                        <a:pt x="140518" y="16285"/>
                        <a:pt x="142716" y="16460"/>
                        <a:pt x="143014" y="16579"/>
                      </a:cubicBezTo>
                      <a:cubicBezTo>
                        <a:pt x="143094" y="16609"/>
                        <a:pt x="143213" y="16620"/>
                        <a:pt x="143350" y="16620"/>
                      </a:cubicBezTo>
                      <a:cubicBezTo>
                        <a:pt x="143708" y="16620"/>
                        <a:pt x="144195" y="16546"/>
                        <a:pt x="144463" y="16546"/>
                      </a:cubicBezTo>
                      <a:cubicBezTo>
                        <a:pt x="144522" y="16546"/>
                        <a:pt x="144570" y="16550"/>
                        <a:pt x="144604" y="16558"/>
                      </a:cubicBezTo>
                      <a:cubicBezTo>
                        <a:pt x="144665" y="16568"/>
                        <a:pt x="144723" y="16572"/>
                        <a:pt x="144776" y="16572"/>
                      </a:cubicBezTo>
                      <a:cubicBezTo>
                        <a:pt x="144958" y="16572"/>
                        <a:pt x="145076" y="16523"/>
                        <a:pt x="145043" y="16474"/>
                      </a:cubicBezTo>
                      <a:cubicBezTo>
                        <a:pt x="145043" y="16433"/>
                        <a:pt x="144374" y="16328"/>
                        <a:pt x="144144" y="16265"/>
                      </a:cubicBezTo>
                      <a:cubicBezTo>
                        <a:pt x="143893" y="16223"/>
                        <a:pt x="143746" y="15868"/>
                        <a:pt x="143767" y="15742"/>
                      </a:cubicBezTo>
                      <a:cubicBezTo>
                        <a:pt x="143767" y="15714"/>
                        <a:pt x="143747" y="15703"/>
                        <a:pt x="143715" y="15703"/>
                      </a:cubicBezTo>
                      <a:cubicBezTo>
                        <a:pt x="143605" y="15703"/>
                        <a:pt x="143355" y="15835"/>
                        <a:pt x="143307" y="15868"/>
                      </a:cubicBezTo>
                      <a:cubicBezTo>
                        <a:pt x="143253" y="15908"/>
                        <a:pt x="143024" y="15931"/>
                        <a:pt x="142728" y="15931"/>
                      </a:cubicBezTo>
                      <a:cubicBezTo>
                        <a:pt x="142566" y="15931"/>
                        <a:pt x="142383" y="15924"/>
                        <a:pt x="142198" y="15910"/>
                      </a:cubicBezTo>
                      <a:lnTo>
                        <a:pt x="141779" y="15910"/>
                      </a:lnTo>
                      <a:cubicBezTo>
                        <a:pt x="141766" y="15910"/>
                        <a:pt x="141752" y="15911"/>
                        <a:pt x="141739" y="15911"/>
                      </a:cubicBezTo>
                      <a:cubicBezTo>
                        <a:pt x="141405" y="15911"/>
                        <a:pt x="141083" y="15712"/>
                        <a:pt x="140742" y="15712"/>
                      </a:cubicBezTo>
                      <a:cubicBezTo>
                        <a:pt x="140670" y="15712"/>
                        <a:pt x="140598" y="15721"/>
                        <a:pt x="140524" y="15742"/>
                      </a:cubicBezTo>
                      <a:cubicBezTo>
                        <a:pt x="140510" y="15742"/>
                        <a:pt x="140477" y="15733"/>
                        <a:pt x="140451" y="15733"/>
                      </a:cubicBezTo>
                      <a:cubicBezTo>
                        <a:pt x="140438" y="15733"/>
                        <a:pt x="140426" y="15735"/>
                        <a:pt x="140419" y="15742"/>
                      </a:cubicBezTo>
                      <a:lnTo>
                        <a:pt x="139666" y="16161"/>
                      </a:lnTo>
                      <a:cubicBezTo>
                        <a:pt x="138766" y="16035"/>
                        <a:pt x="138808" y="15658"/>
                        <a:pt x="139080" y="15638"/>
                      </a:cubicBezTo>
                      <a:cubicBezTo>
                        <a:pt x="139373" y="15617"/>
                        <a:pt x="139854" y="15533"/>
                        <a:pt x="139917" y="15491"/>
                      </a:cubicBezTo>
                      <a:cubicBezTo>
                        <a:pt x="139983" y="15451"/>
                        <a:pt x="139074" y="15437"/>
                        <a:pt x="138165" y="15437"/>
                      </a:cubicBezTo>
                      <a:cubicBezTo>
                        <a:pt x="137640" y="15437"/>
                        <a:pt x="137116" y="15442"/>
                        <a:pt x="136779" y="15449"/>
                      </a:cubicBezTo>
                      <a:cubicBezTo>
                        <a:pt x="136690" y="15453"/>
                        <a:pt x="136603" y="15455"/>
                        <a:pt x="136517" y="15455"/>
                      </a:cubicBezTo>
                      <a:cubicBezTo>
                        <a:pt x="135734" y="15455"/>
                        <a:pt x="135105" y="15297"/>
                        <a:pt x="135105" y="15240"/>
                      </a:cubicBezTo>
                      <a:cubicBezTo>
                        <a:pt x="135105" y="15198"/>
                        <a:pt x="135837" y="15114"/>
                        <a:pt x="136109" y="15114"/>
                      </a:cubicBezTo>
                      <a:cubicBezTo>
                        <a:pt x="136343" y="15114"/>
                        <a:pt x="136888" y="14987"/>
                        <a:pt x="137044" y="14987"/>
                      </a:cubicBezTo>
                      <a:cubicBezTo>
                        <a:pt x="137055" y="14987"/>
                        <a:pt x="137065" y="14988"/>
                        <a:pt x="137072" y="14989"/>
                      </a:cubicBezTo>
                      <a:cubicBezTo>
                        <a:pt x="137124" y="14998"/>
                        <a:pt x="137215" y="15003"/>
                        <a:pt x="137324" y="15003"/>
                      </a:cubicBezTo>
                      <a:cubicBezTo>
                        <a:pt x="137477" y="15003"/>
                        <a:pt x="137665" y="14993"/>
                        <a:pt x="137825" y="14968"/>
                      </a:cubicBezTo>
                      <a:lnTo>
                        <a:pt x="137804" y="14570"/>
                      </a:lnTo>
                      <a:lnTo>
                        <a:pt x="137804" y="14466"/>
                      </a:lnTo>
                      <a:cubicBezTo>
                        <a:pt x="138139" y="14340"/>
                        <a:pt x="138139" y="14131"/>
                        <a:pt x="138076" y="14089"/>
                      </a:cubicBezTo>
                      <a:cubicBezTo>
                        <a:pt x="137992" y="14068"/>
                        <a:pt x="137971" y="13880"/>
                        <a:pt x="137992" y="13838"/>
                      </a:cubicBezTo>
                      <a:cubicBezTo>
                        <a:pt x="138001" y="13801"/>
                        <a:pt x="138127" y="13785"/>
                        <a:pt x="138281" y="13785"/>
                      </a:cubicBezTo>
                      <a:cubicBezTo>
                        <a:pt x="138479" y="13785"/>
                        <a:pt x="138723" y="13812"/>
                        <a:pt x="138829" y="13859"/>
                      </a:cubicBezTo>
                      <a:cubicBezTo>
                        <a:pt x="138885" y="13881"/>
                        <a:pt x="138939" y="13890"/>
                        <a:pt x="138988" y="13890"/>
                      </a:cubicBezTo>
                      <a:cubicBezTo>
                        <a:pt x="139126" y="13890"/>
                        <a:pt x="139232" y="13821"/>
                        <a:pt x="139248" y="13775"/>
                      </a:cubicBezTo>
                      <a:cubicBezTo>
                        <a:pt x="139255" y="13761"/>
                        <a:pt x="139430" y="13754"/>
                        <a:pt x="139677" y="13754"/>
                      </a:cubicBezTo>
                      <a:cubicBezTo>
                        <a:pt x="140127" y="13754"/>
                        <a:pt x="140814" y="13777"/>
                        <a:pt x="141152" y="13817"/>
                      </a:cubicBezTo>
                      <a:cubicBezTo>
                        <a:pt x="141675" y="13859"/>
                        <a:pt x="142093" y="14026"/>
                        <a:pt x="142093" y="14068"/>
                      </a:cubicBezTo>
                      <a:cubicBezTo>
                        <a:pt x="142093" y="14131"/>
                        <a:pt x="141884" y="14257"/>
                        <a:pt x="141779" y="14278"/>
                      </a:cubicBezTo>
                      <a:cubicBezTo>
                        <a:pt x="141675" y="14340"/>
                        <a:pt x="142114" y="14487"/>
                        <a:pt x="142742" y="14654"/>
                      </a:cubicBezTo>
                      <a:lnTo>
                        <a:pt x="143307" y="14591"/>
                      </a:lnTo>
                      <a:lnTo>
                        <a:pt x="143683" y="14550"/>
                      </a:lnTo>
                      <a:cubicBezTo>
                        <a:pt x="144144" y="14654"/>
                        <a:pt x="145148" y="14905"/>
                        <a:pt x="145420" y="14905"/>
                      </a:cubicBezTo>
                      <a:cubicBezTo>
                        <a:pt x="145671" y="14905"/>
                        <a:pt x="146152" y="14717"/>
                        <a:pt x="146487" y="14508"/>
                      </a:cubicBezTo>
                      <a:lnTo>
                        <a:pt x="146759" y="14382"/>
                      </a:lnTo>
                      <a:lnTo>
                        <a:pt x="146989" y="14257"/>
                      </a:lnTo>
                      <a:cubicBezTo>
                        <a:pt x="147167" y="14186"/>
                        <a:pt x="147284" y="14161"/>
                        <a:pt x="147345" y="14161"/>
                      </a:cubicBezTo>
                      <a:cubicBezTo>
                        <a:pt x="147392" y="14161"/>
                        <a:pt x="147405" y="14176"/>
                        <a:pt x="147387" y="14194"/>
                      </a:cubicBezTo>
                      <a:cubicBezTo>
                        <a:pt x="147345" y="14257"/>
                        <a:pt x="147701" y="14487"/>
                        <a:pt x="147826" y="14550"/>
                      </a:cubicBezTo>
                      <a:cubicBezTo>
                        <a:pt x="147863" y="14568"/>
                        <a:pt x="147921" y="14576"/>
                        <a:pt x="147988" y="14576"/>
                      </a:cubicBezTo>
                      <a:cubicBezTo>
                        <a:pt x="148149" y="14576"/>
                        <a:pt x="148359" y="14531"/>
                        <a:pt x="148433" y="14487"/>
                      </a:cubicBezTo>
                      <a:cubicBezTo>
                        <a:pt x="148496" y="14445"/>
                        <a:pt x="148580" y="14298"/>
                        <a:pt x="148580" y="14257"/>
                      </a:cubicBezTo>
                      <a:cubicBezTo>
                        <a:pt x="148580" y="14194"/>
                        <a:pt x="148287" y="14131"/>
                        <a:pt x="148161" y="14089"/>
                      </a:cubicBezTo>
                      <a:cubicBezTo>
                        <a:pt x="148060" y="14069"/>
                        <a:pt x="148348" y="13816"/>
                        <a:pt x="148519" y="13816"/>
                      </a:cubicBezTo>
                      <a:cubicBezTo>
                        <a:pt x="148525" y="13816"/>
                        <a:pt x="148531" y="13816"/>
                        <a:pt x="148538" y="13817"/>
                      </a:cubicBezTo>
                      <a:cubicBezTo>
                        <a:pt x="148705" y="13817"/>
                        <a:pt x="149333" y="13964"/>
                        <a:pt x="149940" y="14131"/>
                      </a:cubicBezTo>
                      <a:lnTo>
                        <a:pt x="150463" y="13775"/>
                      </a:lnTo>
                      <a:lnTo>
                        <a:pt x="150525" y="13754"/>
                      </a:lnTo>
                      <a:cubicBezTo>
                        <a:pt x="150527" y="13754"/>
                        <a:pt x="150529" y="13753"/>
                        <a:pt x="150532" y="13753"/>
                      </a:cubicBezTo>
                      <a:cubicBezTo>
                        <a:pt x="150585" y="13753"/>
                        <a:pt x="150780" y="13968"/>
                        <a:pt x="150860" y="14068"/>
                      </a:cubicBezTo>
                      <a:cubicBezTo>
                        <a:pt x="150871" y="14090"/>
                        <a:pt x="150900" y="14099"/>
                        <a:pt x="150937" y="14099"/>
                      </a:cubicBezTo>
                      <a:cubicBezTo>
                        <a:pt x="151041" y="14099"/>
                        <a:pt x="151212" y="14031"/>
                        <a:pt x="151258" y="13985"/>
                      </a:cubicBezTo>
                      <a:cubicBezTo>
                        <a:pt x="151300" y="13943"/>
                        <a:pt x="151948" y="13775"/>
                        <a:pt x="152157" y="13733"/>
                      </a:cubicBezTo>
                      <a:cubicBezTo>
                        <a:pt x="152164" y="13733"/>
                        <a:pt x="152171" y="13732"/>
                        <a:pt x="152177" y="13732"/>
                      </a:cubicBezTo>
                      <a:cubicBezTo>
                        <a:pt x="152379" y="13732"/>
                        <a:pt x="152555" y="14031"/>
                        <a:pt x="152555" y="14173"/>
                      </a:cubicBezTo>
                      <a:cubicBezTo>
                        <a:pt x="152555" y="14272"/>
                        <a:pt x="152688" y="14298"/>
                        <a:pt x="152809" y="14298"/>
                      </a:cubicBezTo>
                      <a:cubicBezTo>
                        <a:pt x="152892" y="14298"/>
                        <a:pt x="152969" y="14286"/>
                        <a:pt x="152994" y="14278"/>
                      </a:cubicBezTo>
                      <a:cubicBezTo>
                        <a:pt x="153002" y="14276"/>
                        <a:pt x="153011" y="14275"/>
                        <a:pt x="153022" y="14275"/>
                      </a:cubicBezTo>
                      <a:cubicBezTo>
                        <a:pt x="153133" y="14275"/>
                        <a:pt x="153399" y="14363"/>
                        <a:pt x="153476" y="14382"/>
                      </a:cubicBezTo>
                      <a:cubicBezTo>
                        <a:pt x="153559" y="14403"/>
                        <a:pt x="153476" y="14591"/>
                        <a:pt x="153455" y="14654"/>
                      </a:cubicBezTo>
                      <a:cubicBezTo>
                        <a:pt x="153413" y="14696"/>
                        <a:pt x="153810" y="14717"/>
                        <a:pt x="153936" y="14717"/>
                      </a:cubicBezTo>
                      <a:cubicBezTo>
                        <a:pt x="154082" y="14717"/>
                        <a:pt x="154334" y="14508"/>
                        <a:pt x="154417" y="14403"/>
                      </a:cubicBezTo>
                      <a:cubicBezTo>
                        <a:pt x="154501" y="14298"/>
                        <a:pt x="154082" y="14173"/>
                        <a:pt x="153936" y="14173"/>
                      </a:cubicBezTo>
                      <a:cubicBezTo>
                        <a:pt x="153810" y="14173"/>
                        <a:pt x="153559" y="13880"/>
                        <a:pt x="153497" y="13754"/>
                      </a:cubicBezTo>
                      <a:cubicBezTo>
                        <a:pt x="153491" y="13740"/>
                        <a:pt x="153509" y="13734"/>
                        <a:pt x="153546" y="13734"/>
                      </a:cubicBezTo>
                      <a:cubicBezTo>
                        <a:pt x="153782" y="13734"/>
                        <a:pt x="154793" y="13990"/>
                        <a:pt x="155191" y="14026"/>
                      </a:cubicBezTo>
                      <a:cubicBezTo>
                        <a:pt x="155216" y="14028"/>
                        <a:pt x="155242" y="14028"/>
                        <a:pt x="155267" y="14028"/>
                      </a:cubicBezTo>
                      <a:cubicBezTo>
                        <a:pt x="155724" y="14028"/>
                        <a:pt x="156177" y="13855"/>
                        <a:pt x="156217" y="13775"/>
                      </a:cubicBezTo>
                      <a:cubicBezTo>
                        <a:pt x="156279" y="13713"/>
                        <a:pt x="156133" y="13524"/>
                        <a:pt x="156091" y="13461"/>
                      </a:cubicBezTo>
                      <a:cubicBezTo>
                        <a:pt x="156007" y="13420"/>
                        <a:pt x="155359" y="13399"/>
                        <a:pt x="155129" y="13399"/>
                      </a:cubicBezTo>
                      <a:cubicBezTo>
                        <a:pt x="154857" y="13399"/>
                        <a:pt x="154606" y="13210"/>
                        <a:pt x="154564" y="13127"/>
                      </a:cubicBezTo>
                      <a:cubicBezTo>
                        <a:pt x="154543" y="13085"/>
                        <a:pt x="154250" y="13022"/>
                        <a:pt x="154187" y="13022"/>
                      </a:cubicBezTo>
                      <a:cubicBezTo>
                        <a:pt x="154103" y="13022"/>
                        <a:pt x="153978" y="12876"/>
                        <a:pt x="153936" y="12813"/>
                      </a:cubicBezTo>
                      <a:cubicBezTo>
                        <a:pt x="153915" y="12771"/>
                        <a:pt x="153141" y="12771"/>
                        <a:pt x="152848" y="12771"/>
                      </a:cubicBezTo>
                      <a:cubicBezTo>
                        <a:pt x="152555" y="12771"/>
                        <a:pt x="152304" y="12938"/>
                        <a:pt x="152304" y="13001"/>
                      </a:cubicBezTo>
                      <a:cubicBezTo>
                        <a:pt x="152304" y="13043"/>
                        <a:pt x="151739" y="13106"/>
                        <a:pt x="151572" y="13106"/>
                      </a:cubicBezTo>
                      <a:cubicBezTo>
                        <a:pt x="151362" y="13106"/>
                        <a:pt x="150777" y="12876"/>
                        <a:pt x="150630" y="12771"/>
                      </a:cubicBezTo>
                      <a:cubicBezTo>
                        <a:pt x="150442" y="12666"/>
                        <a:pt x="150630" y="12290"/>
                        <a:pt x="150735" y="12185"/>
                      </a:cubicBezTo>
                      <a:cubicBezTo>
                        <a:pt x="150839" y="12081"/>
                        <a:pt x="150777" y="11871"/>
                        <a:pt x="150693" y="11829"/>
                      </a:cubicBezTo>
                      <a:cubicBezTo>
                        <a:pt x="150630" y="11767"/>
                        <a:pt x="150902" y="11641"/>
                        <a:pt x="151049" y="11620"/>
                      </a:cubicBezTo>
                      <a:cubicBezTo>
                        <a:pt x="151161" y="11588"/>
                        <a:pt x="150866" y="11482"/>
                        <a:pt x="150638" y="11482"/>
                      </a:cubicBezTo>
                      <a:cubicBezTo>
                        <a:pt x="150569" y="11482"/>
                        <a:pt x="150506" y="11491"/>
                        <a:pt x="150463" y="11516"/>
                      </a:cubicBezTo>
                      <a:cubicBezTo>
                        <a:pt x="150375" y="11564"/>
                        <a:pt x="150251" y="11581"/>
                        <a:pt x="150137" y="11581"/>
                      </a:cubicBezTo>
                      <a:cubicBezTo>
                        <a:pt x="150007" y="11581"/>
                        <a:pt x="149889" y="11559"/>
                        <a:pt x="149856" y="11537"/>
                      </a:cubicBezTo>
                      <a:cubicBezTo>
                        <a:pt x="149853" y="11535"/>
                        <a:pt x="149850" y="11535"/>
                        <a:pt x="149846" y="11535"/>
                      </a:cubicBezTo>
                      <a:cubicBezTo>
                        <a:pt x="149778" y="11535"/>
                        <a:pt x="149495" y="11687"/>
                        <a:pt x="149416" y="11746"/>
                      </a:cubicBezTo>
                      <a:cubicBezTo>
                        <a:pt x="149375" y="11767"/>
                        <a:pt x="149260" y="11777"/>
                        <a:pt x="149105" y="11777"/>
                      </a:cubicBezTo>
                      <a:cubicBezTo>
                        <a:pt x="148951" y="11777"/>
                        <a:pt x="148757" y="11767"/>
                        <a:pt x="148559" y="11746"/>
                      </a:cubicBezTo>
                      <a:lnTo>
                        <a:pt x="148245" y="11725"/>
                      </a:lnTo>
                      <a:lnTo>
                        <a:pt x="147931" y="11683"/>
                      </a:lnTo>
                      <a:cubicBezTo>
                        <a:pt x="147596" y="11725"/>
                        <a:pt x="146885" y="11725"/>
                        <a:pt x="146717" y="11725"/>
                      </a:cubicBezTo>
                      <a:cubicBezTo>
                        <a:pt x="146571" y="11725"/>
                        <a:pt x="146906" y="11432"/>
                        <a:pt x="147094" y="11348"/>
                      </a:cubicBezTo>
                      <a:cubicBezTo>
                        <a:pt x="147282" y="11265"/>
                        <a:pt x="147178" y="11160"/>
                        <a:pt x="146864" y="11097"/>
                      </a:cubicBezTo>
                      <a:lnTo>
                        <a:pt x="146592" y="10993"/>
                      </a:lnTo>
                      <a:lnTo>
                        <a:pt x="146487" y="10951"/>
                      </a:lnTo>
                      <a:cubicBezTo>
                        <a:pt x="146383" y="10804"/>
                        <a:pt x="146968" y="10637"/>
                        <a:pt x="147136" y="10637"/>
                      </a:cubicBezTo>
                      <a:cubicBezTo>
                        <a:pt x="147303" y="10637"/>
                        <a:pt x="148015" y="10888"/>
                        <a:pt x="148182" y="10951"/>
                      </a:cubicBezTo>
                      <a:cubicBezTo>
                        <a:pt x="148370" y="11055"/>
                        <a:pt x="148161" y="11160"/>
                        <a:pt x="148056" y="11202"/>
                      </a:cubicBezTo>
                      <a:cubicBezTo>
                        <a:pt x="147952" y="11202"/>
                        <a:pt x="147868" y="11348"/>
                        <a:pt x="147868" y="11411"/>
                      </a:cubicBezTo>
                      <a:cubicBezTo>
                        <a:pt x="147868" y="11443"/>
                        <a:pt x="148407" y="11558"/>
                        <a:pt x="148805" y="11558"/>
                      </a:cubicBezTo>
                      <a:cubicBezTo>
                        <a:pt x="148933" y="11558"/>
                        <a:pt x="149047" y="11546"/>
                        <a:pt x="149124" y="11516"/>
                      </a:cubicBezTo>
                      <a:cubicBezTo>
                        <a:pt x="149437" y="11369"/>
                        <a:pt x="150651" y="11034"/>
                        <a:pt x="150986" y="10951"/>
                      </a:cubicBezTo>
                      <a:cubicBezTo>
                        <a:pt x="151043" y="10941"/>
                        <a:pt x="151103" y="10937"/>
                        <a:pt x="151163" y="10937"/>
                      </a:cubicBezTo>
                      <a:cubicBezTo>
                        <a:pt x="151499" y="10937"/>
                        <a:pt x="151853" y="11068"/>
                        <a:pt x="151906" y="11139"/>
                      </a:cubicBezTo>
                      <a:cubicBezTo>
                        <a:pt x="151948" y="11223"/>
                        <a:pt x="152513" y="11306"/>
                        <a:pt x="153141" y="11327"/>
                      </a:cubicBezTo>
                      <a:lnTo>
                        <a:pt x="153622" y="11223"/>
                      </a:lnTo>
                      <a:cubicBezTo>
                        <a:pt x="153915" y="11184"/>
                        <a:pt x="154190" y="11053"/>
                        <a:pt x="154498" y="11053"/>
                      </a:cubicBezTo>
                      <a:cubicBezTo>
                        <a:pt x="154520" y="11053"/>
                        <a:pt x="154542" y="11054"/>
                        <a:pt x="154564" y="11055"/>
                      </a:cubicBezTo>
                      <a:lnTo>
                        <a:pt x="154606" y="11055"/>
                      </a:lnTo>
                      <a:cubicBezTo>
                        <a:pt x="154626" y="11139"/>
                        <a:pt x="154334" y="11244"/>
                        <a:pt x="154229" y="11265"/>
                      </a:cubicBezTo>
                      <a:cubicBezTo>
                        <a:pt x="154124" y="11306"/>
                        <a:pt x="154082" y="11453"/>
                        <a:pt x="154082" y="11474"/>
                      </a:cubicBezTo>
                      <a:cubicBezTo>
                        <a:pt x="154082" y="11516"/>
                        <a:pt x="154354" y="11767"/>
                        <a:pt x="154459" y="11788"/>
                      </a:cubicBezTo>
                      <a:cubicBezTo>
                        <a:pt x="154606" y="11788"/>
                        <a:pt x="154878" y="11871"/>
                        <a:pt x="154982" y="11913"/>
                      </a:cubicBezTo>
                      <a:cubicBezTo>
                        <a:pt x="155087" y="11934"/>
                        <a:pt x="155924" y="12269"/>
                        <a:pt x="156279" y="12269"/>
                      </a:cubicBezTo>
                      <a:cubicBezTo>
                        <a:pt x="156614" y="12269"/>
                        <a:pt x="156803" y="12164"/>
                        <a:pt x="156698" y="12039"/>
                      </a:cubicBezTo>
                      <a:lnTo>
                        <a:pt x="156614" y="11955"/>
                      </a:lnTo>
                      <a:lnTo>
                        <a:pt x="156510" y="11871"/>
                      </a:lnTo>
                      <a:cubicBezTo>
                        <a:pt x="156300" y="11725"/>
                        <a:pt x="156928" y="11599"/>
                        <a:pt x="157158" y="11599"/>
                      </a:cubicBezTo>
                      <a:cubicBezTo>
                        <a:pt x="157388" y="11599"/>
                        <a:pt x="157577" y="11202"/>
                        <a:pt x="157577" y="11076"/>
                      </a:cubicBezTo>
                      <a:cubicBezTo>
                        <a:pt x="157577" y="10972"/>
                        <a:pt x="158016" y="10804"/>
                        <a:pt x="158183" y="10783"/>
                      </a:cubicBezTo>
                      <a:cubicBezTo>
                        <a:pt x="158330" y="10783"/>
                        <a:pt x="158267" y="10386"/>
                        <a:pt x="158183" y="10260"/>
                      </a:cubicBezTo>
                      <a:cubicBezTo>
                        <a:pt x="158161" y="10226"/>
                        <a:pt x="158112" y="10212"/>
                        <a:pt x="158051" y="10212"/>
                      </a:cubicBezTo>
                      <a:cubicBezTo>
                        <a:pt x="157885" y="10212"/>
                        <a:pt x="157626" y="10315"/>
                        <a:pt x="157535" y="10407"/>
                      </a:cubicBezTo>
                      <a:cubicBezTo>
                        <a:pt x="157412" y="10530"/>
                        <a:pt x="157096" y="10579"/>
                        <a:pt x="156787" y="10579"/>
                      </a:cubicBezTo>
                      <a:cubicBezTo>
                        <a:pt x="156728" y="10579"/>
                        <a:pt x="156671" y="10577"/>
                        <a:pt x="156614" y="10574"/>
                      </a:cubicBezTo>
                      <a:lnTo>
                        <a:pt x="156426" y="10700"/>
                      </a:lnTo>
                      <a:cubicBezTo>
                        <a:pt x="156344" y="10760"/>
                        <a:pt x="156270" y="10781"/>
                        <a:pt x="156201" y="10781"/>
                      </a:cubicBezTo>
                      <a:cubicBezTo>
                        <a:pt x="156031" y="10781"/>
                        <a:pt x="155890" y="10650"/>
                        <a:pt x="155722" y="10650"/>
                      </a:cubicBezTo>
                      <a:cubicBezTo>
                        <a:pt x="155699" y="10650"/>
                        <a:pt x="155676" y="10652"/>
                        <a:pt x="155652" y="10658"/>
                      </a:cubicBezTo>
                      <a:cubicBezTo>
                        <a:pt x="155521" y="10684"/>
                        <a:pt x="155384" y="10692"/>
                        <a:pt x="155244" y="10692"/>
                      </a:cubicBezTo>
                      <a:cubicBezTo>
                        <a:pt x="155034" y="10692"/>
                        <a:pt x="154818" y="10674"/>
                        <a:pt x="154610" y="10674"/>
                      </a:cubicBezTo>
                      <a:cubicBezTo>
                        <a:pt x="154401" y="10674"/>
                        <a:pt x="154200" y="10692"/>
                        <a:pt x="154020" y="10762"/>
                      </a:cubicBezTo>
                      <a:lnTo>
                        <a:pt x="153476" y="10972"/>
                      </a:lnTo>
                      <a:cubicBezTo>
                        <a:pt x="152932" y="10972"/>
                        <a:pt x="152304" y="10595"/>
                        <a:pt x="152241" y="10490"/>
                      </a:cubicBezTo>
                      <a:cubicBezTo>
                        <a:pt x="152199" y="10386"/>
                        <a:pt x="152471" y="10156"/>
                        <a:pt x="152576" y="10093"/>
                      </a:cubicBezTo>
                      <a:cubicBezTo>
                        <a:pt x="152681" y="10051"/>
                        <a:pt x="152722" y="9946"/>
                        <a:pt x="152660" y="9863"/>
                      </a:cubicBezTo>
                      <a:cubicBezTo>
                        <a:pt x="152635" y="9814"/>
                        <a:pt x="152435" y="9780"/>
                        <a:pt x="152157" y="9780"/>
                      </a:cubicBezTo>
                      <a:cubicBezTo>
                        <a:pt x="151956" y="9780"/>
                        <a:pt x="151713" y="9798"/>
                        <a:pt x="151467" y="9842"/>
                      </a:cubicBezTo>
                      <a:lnTo>
                        <a:pt x="151174" y="10114"/>
                      </a:lnTo>
                      <a:lnTo>
                        <a:pt x="151153" y="10156"/>
                      </a:lnTo>
                      <a:cubicBezTo>
                        <a:pt x="151049" y="10114"/>
                        <a:pt x="151111" y="9779"/>
                        <a:pt x="151174" y="9674"/>
                      </a:cubicBezTo>
                      <a:cubicBezTo>
                        <a:pt x="151216" y="9570"/>
                        <a:pt x="151739" y="9444"/>
                        <a:pt x="151927" y="9423"/>
                      </a:cubicBezTo>
                      <a:cubicBezTo>
                        <a:pt x="152116" y="9381"/>
                        <a:pt x="152262" y="9109"/>
                        <a:pt x="152262" y="9026"/>
                      </a:cubicBezTo>
                      <a:cubicBezTo>
                        <a:pt x="152262" y="9015"/>
                        <a:pt x="152267" y="9011"/>
                        <a:pt x="152275" y="9011"/>
                      </a:cubicBezTo>
                      <a:cubicBezTo>
                        <a:pt x="152337" y="9011"/>
                        <a:pt x="152599" y="9245"/>
                        <a:pt x="152764" y="9319"/>
                      </a:cubicBezTo>
                      <a:cubicBezTo>
                        <a:pt x="152932" y="9381"/>
                        <a:pt x="153371" y="9549"/>
                        <a:pt x="153727" y="9674"/>
                      </a:cubicBezTo>
                      <a:lnTo>
                        <a:pt x="153999" y="9800"/>
                      </a:lnTo>
                      <a:lnTo>
                        <a:pt x="154292" y="9967"/>
                      </a:lnTo>
                      <a:cubicBezTo>
                        <a:pt x="154668" y="10072"/>
                        <a:pt x="154668" y="10302"/>
                        <a:pt x="154564" y="10365"/>
                      </a:cubicBezTo>
                      <a:cubicBezTo>
                        <a:pt x="154459" y="10407"/>
                        <a:pt x="155610" y="10407"/>
                        <a:pt x="156007" y="10407"/>
                      </a:cubicBezTo>
                      <a:cubicBezTo>
                        <a:pt x="156405" y="10407"/>
                        <a:pt x="156865" y="9842"/>
                        <a:pt x="156656" y="9695"/>
                      </a:cubicBezTo>
                      <a:cubicBezTo>
                        <a:pt x="156490" y="9579"/>
                        <a:pt x="156853" y="9515"/>
                        <a:pt x="157146" y="9515"/>
                      </a:cubicBezTo>
                      <a:cubicBezTo>
                        <a:pt x="157221" y="9515"/>
                        <a:pt x="157291" y="9519"/>
                        <a:pt x="157347" y="9528"/>
                      </a:cubicBezTo>
                      <a:cubicBezTo>
                        <a:pt x="157408" y="9533"/>
                        <a:pt x="157488" y="9536"/>
                        <a:pt x="157577" y="9536"/>
                      </a:cubicBezTo>
                      <a:cubicBezTo>
                        <a:pt x="157820" y="9536"/>
                        <a:pt x="158131" y="9517"/>
                        <a:pt x="158330" y="9486"/>
                      </a:cubicBezTo>
                      <a:lnTo>
                        <a:pt x="158602" y="9444"/>
                      </a:lnTo>
                      <a:cubicBezTo>
                        <a:pt x="158707" y="9423"/>
                        <a:pt x="158811" y="9340"/>
                        <a:pt x="158916" y="9256"/>
                      </a:cubicBezTo>
                      <a:lnTo>
                        <a:pt x="158937" y="9235"/>
                      </a:lnTo>
                      <a:cubicBezTo>
                        <a:pt x="158958" y="9172"/>
                        <a:pt x="158895" y="9068"/>
                        <a:pt x="158853" y="9047"/>
                      </a:cubicBezTo>
                      <a:cubicBezTo>
                        <a:pt x="158832" y="9026"/>
                        <a:pt x="158916" y="8858"/>
                        <a:pt x="158958" y="8796"/>
                      </a:cubicBezTo>
                      <a:cubicBezTo>
                        <a:pt x="158978" y="8769"/>
                        <a:pt x="158918" y="8759"/>
                        <a:pt x="158821" y="8759"/>
                      </a:cubicBezTo>
                      <a:cubicBezTo>
                        <a:pt x="158614" y="8759"/>
                        <a:pt x="158235" y="8802"/>
                        <a:pt x="158079" y="8816"/>
                      </a:cubicBezTo>
                      <a:cubicBezTo>
                        <a:pt x="158067" y="8818"/>
                        <a:pt x="158054" y="8818"/>
                        <a:pt x="158041" y="8818"/>
                      </a:cubicBezTo>
                      <a:cubicBezTo>
                        <a:pt x="157795" y="8818"/>
                        <a:pt x="157318" y="8646"/>
                        <a:pt x="157179" y="8586"/>
                      </a:cubicBezTo>
                      <a:cubicBezTo>
                        <a:pt x="157054" y="8503"/>
                        <a:pt x="156928" y="8293"/>
                        <a:pt x="156928" y="8210"/>
                      </a:cubicBezTo>
                      <a:cubicBezTo>
                        <a:pt x="156928" y="8126"/>
                        <a:pt x="156384" y="7854"/>
                        <a:pt x="156175" y="7770"/>
                      </a:cubicBezTo>
                      <a:cubicBezTo>
                        <a:pt x="156141" y="7757"/>
                        <a:pt x="156078" y="7751"/>
                        <a:pt x="155996" y="7751"/>
                      </a:cubicBezTo>
                      <a:cubicBezTo>
                        <a:pt x="155718" y="7751"/>
                        <a:pt x="155214" y="7812"/>
                        <a:pt x="154809" y="7812"/>
                      </a:cubicBezTo>
                      <a:cubicBezTo>
                        <a:pt x="154604" y="7812"/>
                        <a:pt x="154424" y="7796"/>
                        <a:pt x="154313" y="7749"/>
                      </a:cubicBezTo>
                      <a:cubicBezTo>
                        <a:pt x="153915" y="7540"/>
                        <a:pt x="153999" y="7184"/>
                        <a:pt x="154145" y="7143"/>
                      </a:cubicBezTo>
                      <a:cubicBezTo>
                        <a:pt x="154313" y="7059"/>
                        <a:pt x="153413" y="6661"/>
                        <a:pt x="153057" y="6536"/>
                      </a:cubicBezTo>
                      <a:cubicBezTo>
                        <a:pt x="152681" y="6410"/>
                        <a:pt x="152429" y="6201"/>
                        <a:pt x="152450" y="6138"/>
                      </a:cubicBezTo>
                      <a:cubicBezTo>
                        <a:pt x="152471" y="6096"/>
                        <a:pt x="151300" y="5762"/>
                        <a:pt x="150860" y="5615"/>
                      </a:cubicBezTo>
                      <a:cubicBezTo>
                        <a:pt x="150421" y="5511"/>
                        <a:pt x="150463" y="5343"/>
                        <a:pt x="150986" y="5259"/>
                      </a:cubicBezTo>
                      <a:lnTo>
                        <a:pt x="151509" y="5448"/>
                      </a:lnTo>
                      <a:cubicBezTo>
                        <a:pt x="152004" y="5635"/>
                        <a:pt x="152498" y="5837"/>
                        <a:pt x="153038" y="5837"/>
                      </a:cubicBezTo>
                      <a:cubicBezTo>
                        <a:pt x="153161" y="5837"/>
                        <a:pt x="153285" y="5827"/>
                        <a:pt x="153413" y="5803"/>
                      </a:cubicBezTo>
                      <a:lnTo>
                        <a:pt x="153476" y="5803"/>
                      </a:lnTo>
                      <a:cubicBezTo>
                        <a:pt x="153559" y="5866"/>
                        <a:pt x="153517" y="6117"/>
                        <a:pt x="153476" y="6201"/>
                      </a:cubicBezTo>
                      <a:cubicBezTo>
                        <a:pt x="153413" y="6306"/>
                        <a:pt x="153831" y="6536"/>
                        <a:pt x="154020" y="6599"/>
                      </a:cubicBezTo>
                      <a:cubicBezTo>
                        <a:pt x="154051" y="6609"/>
                        <a:pt x="154088" y="6614"/>
                        <a:pt x="154127" y="6614"/>
                      </a:cubicBezTo>
                      <a:cubicBezTo>
                        <a:pt x="154321" y="6614"/>
                        <a:pt x="154581" y="6501"/>
                        <a:pt x="154668" y="6431"/>
                      </a:cubicBezTo>
                      <a:cubicBezTo>
                        <a:pt x="154691" y="6413"/>
                        <a:pt x="154721" y="6406"/>
                        <a:pt x="154757" y="6406"/>
                      </a:cubicBezTo>
                      <a:cubicBezTo>
                        <a:pt x="154887" y="6406"/>
                        <a:pt x="155079" y="6507"/>
                        <a:pt x="155129" y="6557"/>
                      </a:cubicBezTo>
                      <a:cubicBezTo>
                        <a:pt x="155170" y="6640"/>
                        <a:pt x="154940" y="6745"/>
                        <a:pt x="154815" y="6766"/>
                      </a:cubicBezTo>
                      <a:cubicBezTo>
                        <a:pt x="154647" y="6808"/>
                        <a:pt x="154982" y="6954"/>
                        <a:pt x="155129" y="6975"/>
                      </a:cubicBezTo>
                      <a:cubicBezTo>
                        <a:pt x="155145" y="6983"/>
                        <a:pt x="155173" y="6987"/>
                        <a:pt x="155211" y="6987"/>
                      </a:cubicBezTo>
                      <a:cubicBezTo>
                        <a:pt x="155445" y="6987"/>
                        <a:pt x="156036" y="6848"/>
                        <a:pt x="156299" y="6848"/>
                      </a:cubicBezTo>
                      <a:cubicBezTo>
                        <a:pt x="156315" y="6848"/>
                        <a:pt x="156329" y="6849"/>
                        <a:pt x="156342" y="6850"/>
                      </a:cubicBezTo>
                      <a:cubicBezTo>
                        <a:pt x="156635" y="6871"/>
                        <a:pt x="157263" y="7247"/>
                        <a:pt x="157451" y="7352"/>
                      </a:cubicBezTo>
                      <a:cubicBezTo>
                        <a:pt x="157608" y="7439"/>
                        <a:pt x="157750" y="7483"/>
                        <a:pt x="157818" y="7483"/>
                      </a:cubicBezTo>
                      <a:cubicBezTo>
                        <a:pt x="157831" y="7483"/>
                        <a:pt x="157842" y="7481"/>
                        <a:pt x="157849" y="7477"/>
                      </a:cubicBezTo>
                      <a:cubicBezTo>
                        <a:pt x="157854" y="7472"/>
                        <a:pt x="157874" y="7469"/>
                        <a:pt x="157904" y="7469"/>
                      </a:cubicBezTo>
                      <a:cubicBezTo>
                        <a:pt x="157996" y="7469"/>
                        <a:pt x="158189" y="7493"/>
                        <a:pt x="158393" y="7540"/>
                      </a:cubicBezTo>
                      <a:lnTo>
                        <a:pt x="158623" y="7603"/>
                      </a:lnTo>
                      <a:lnTo>
                        <a:pt x="158727" y="7645"/>
                      </a:lnTo>
                      <a:cubicBezTo>
                        <a:pt x="158832" y="7749"/>
                        <a:pt x="158393" y="8210"/>
                        <a:pt x="158183" y="8377"/>
                      </a:cubicBezTo>
                      <a:cubicBezTo>
                        <a:pt x="158075" y="8453"/>
                        <a:pt x="158186" y="8490"/>
                        <a:pt x="158444" y="8490"/>
                      </a:cubicBezTo>
                      <a:cubicBezTo>
                        <a:pt x="158683" y="8490"/>
                        <a:pt x="159048" y="8458"/>
                        <a:pt x="159481" y="8398"/>
                      </a:cubicBezTo>
                      <a:lnTo>
                        <a:pt x="160276" y="8272"/>
                      </a:lnTo>
                      <a:cubicBezTo>
                        <a:pt x="160318" y="8272"/>
                        <a:pt x="160360" y="8189"/>
                        <a:pt x="160401" y="8126"/>
                      </a:cubicBezTo>
                      <a:lnTo>
                        <a:pt x="160422" y="8105"/>
                      </a:lnTo>
                      <a:cubicBezTo>
                        <a:pt x="160464" y="8063"/>
                        <a:pt x="160380" y="7959"/>
                        <a:pt x="160360" y="7896"/>
                      </a:cubicBezTo>
                      <a:cubicBezTo>
                        <a:pt x="160318" y="7854"/>
                        <a:pt x="160506" y="7791"/>
                        <a:pt x="160736" y="7749"/>
                      </a:cubicBezTo>
                      <a:lnTo>
                        <a:pt x="160904" y="7666"/>
                      </a:lnTo>
                      <a:lnTo>
                        <a:pt x="161050" y="7582"/>
                      </a:lnTo>
                      <a:cubicBezTo>
                        <a:pt x="161154" y="7504"/>
                        <a:pt x="161307" y="7482"/>
                        <a:pt x="161417" y="7482"/>
                      </a:cubicBezTo>
                      <a:cubicBezTo>
                        <a:pt x="161485" y="7482"/>
                        <a:pt x="161536" y="7490"/>
                        <a:pt x="161552" y="7498"/>
                      </a:cubicBezTo>
                      <a:cubicBezTo>
                        <a:pt x="161554" y="7501"/>
                        <a:pt x="161557" y="7502"/>
                        <a:pt x="161561" y="7502"/>
                      </a:cubicBezTo>
                      <a:cubicBezTo>
                        <a:pt x="161650" y="7502"/>
                        <a:pt x="162111" y="6744"/>
                        <a:pt x="162494" y="6724"/>
                      </a:cubicBezTo>
                      <a:cubicBezTo>
                        <a:pt x="162891" y="6703"/>
                        <a:pt x="162473" y="6515"/>
                        <a:pt x="162201" y="6452"/>
                      </a:cubicBezTo>
                      <a:cubicBezTo>
                        <a:pt x="161950" y="6410"/>
                        <a:pt x="161866" y="6180"/>
                        <a:pt x="161929" y="6096"/>
                      </a:cubicBezTo>
                      <a:cubicBezTo>
                        <a:pt x="161971" y="6013"/>
                        <a:pt x="161887" y="5824"/>
                        <a:pt x="161720" y="5699"/>
                      </a:cubicBezTo>
                      <a:lnTo>
                        <a:pt x="161573" y="5699"/>
                      </a:lnTo>
                      <a:cubicBezTo>
                        <a:pt x="161519" y="5707"/>
                        <a:pt x="161466" y="5710"/>
                        <a:pt x="161415" y="5710"/>
                      </a:cubicBezTo>
                      <a:cubicBezTo>
                        <a:pt x="160913" y="5710"/>
                        <a:pt x="160551" y="5364"/>
                        <a:pt x="160171" y="5155"/>
                      </a:cubicBezTo>
                      <a:cubicBezTo>
                        <a:pt x="159627" y="4862"/>
                        <a:pt x="159062" y="4548"/>
                        <a:pt x="158414" y="4443"/>
                      </a:cubicBezTo>
                      <a:lnTo>
                        <a:pt x="158225" y="4422"/>
                      </a:lnTo>
                      <a:cubicBezTo>
                        <a:pt x="158058" y="4255"/>
                        <a:pt x="157430" y="4088"/>
                        <a:pt x="156844" y="4046"/>
                      </a:cubicBezTo>
                      <a:lnTo>
                        <a:pt x="156405" y="3816"/>
                      </a:lnTo>
                      <a:cubicBezTo>
                        <a:pt x="155924" y="3565"/>
                        <a:pt x="155463" y="3418"/>
                        <a:pt x="154919" y="3418"/>
                      </a:cubicBezTo>
                      <a:cubicBezTo>
                        <a:pt x="154647" y="3418"/>
                        <a:pt x="154396" y="3376"/>
                        <a:pt x="154124" y="3355"/>
                      </a:cubicBezTo>
                      <a:cubicBezTo>
                        <a:pt x="153559" y="3293"/>
                        <a:pt x="152994" y="3062"/>
                        <a:pt x="152450" y="2979"/>
                      </a:cubicBezTo>
                      <a:cubicBezTo>
                        <a:pt x="151872" y="2882"/>
                        <a:pt x="151294" y="2749"/>
                        <a:pt x="150697" y="2749"/>
                      </a:cubicBezTo>
                      <a:cubicBezTo>
                        <a:pt x="150516" y="2749"/>
                        <a:pt x="150334" y="2761"/>
                        <a:pt x="150149" y="2790"/>
                      </a:cubicBezTo>
                      <a:lnTo>
                        <a:pt x="149960" y="2832"/>
                      </a:lnTo>
                      <a:cubicBezTo>
                        <a:pt x="149751" y="2790"/>
                        <a:pt x="149584" y="2749"/>
                        <a:pt x="149584" y="2728"/>
                      </a:cubicBezTo>
                      <a:cubicBezTo>
                        <a:pt x="149584" y="2686"/>
                        <a:pt x="149898" y="2623"/>
                        <a:pt x="150002" y="2581"/>
                      </a:cubicBezTo>
                      <a:cubicBezTo>
                        <a:pt x="150128" y="2560"/>
                        <a:pt x="150212" y="2518"/>
                        <a:pt x="150212" y="2477"/>
                      </a:cubicBezTo>
                      <a:cubicBezTo>
                        <a:pt x="150212" y="2456"/>
                        <a:pt x="149709" y="2435"/>
                        <a:pt x="149521" y="2414"/>
                      </a:cubicBezTo>
                      <a:cubicBezTo>
                        <a:pt x="149333" y="2372"/>
                        <a:pt x="150170" y="2330"/>
                        <a:pt x="150546" y="2226"/>
                      </a:cubicBezTo>
                      <a:cubicBezTo>
                        <a:pt x="150621" y="2204"/>
                        <a:pt x="150688" y="2194"/>
                        <a:pt x="150748" y="2194"/>
                      </a:cubicBezTo>
                      <a:cubicBezTo>
                        <a:pt x="150972" y="2194"/>
                        <a:pt x="151086" y="2322"/>
                        <a:pt x="151069" y="2372"/>
                      </a:cubicBezTo>
                      <a:cubicBezTo>
                        <a:pt x="151007" y="2477"/>
                        <a:pt x="151216" y="2560"/>
                        <a:pt x="151279" y="2560"/>
                      </a:cubicBezTo>
                      <a:cubicBezTo>
                        <a:pt x="151321" y="2560"/>
                        <a:pt x="151425" y="2351"/>
                        <a:pt x="151488" y="2309"/>
                      </a:cubicBezTo>
                      <a:cubicBezTo>
                        <a:pt x="151522" y="2258"/>
                        <a:pt x="151656" y="2220"/>
                        <a:pt x="151819" y="2220"/>
                      </a:cubicBezTo>
                      <a:cubicBezTo>
                        <a:pt x="151854" y="2220"/>
                        <a:pt x="151890" y="2222"/>
                        <a:pt x="151927" y="2226"/>
                      </a:cubicBezTo>
                      <a:lnTo>
                        <a:pt x="152095" y="2309"/>
                      </a:lnTo>
                      <a:cubicBezTo>
                        <a:pt x="152656" y="2564"/>
                        <a:pt x="153232" y="2709"/>
                        <a:pt x="153855" y="2709"/>
                      </a:cubicBezTo>
                      <a:cubicBezTo>
                        <a:pt x="153998" y="2709"/>
                        <a:pt x="154143" y="2701"/>
                        <a:pt x="154292" y="2686"/>
                      </a:cubicBezTo>
                      <a:cubicBezTo>
                        <a:pt x="154440" y="2673"/>
                        <a:pt x="154591" y="2664"/>
                        <a:pt x="154743" y="2664"/>
                      </a:cubicBezTo>
                      <a:cubicBezTo>
                        <a:pt x="155081" y="2664"/>
                        <a:pt x="155424" y="2709"/>
                        <a:pt x="155756" y="2853"/>
                      </a:cubicBezTo>
                      <a:cubicBezTo>
                        <a:pt x="156036" y="2980"/>
                        <a:pt x="156308" y="2999"/>
                        <a:pt x="156587" y="2999"/>
                      </a:cubicBezTo>
                      <a:cubicBezTo>
                        <a:pt x="156705" y="2999"/>
                        <a:pt x="156824" y="2996"/>
                        <a:pt x="156946" y="2996"/>
                      </a:cubicBezTo>
                      <a:cubicBezTo>
                        <a:pt x="157009" y="2996"/>
                        <a:pt x="157073" y="2997"/>
                        <a:pt x="157137" y="3000"/>
                      </a:cubicBezTo>
                      <a:lnTo>
                        <a:pt x="157639" y="3042"/>
                      </a:lnTo>
                      <a:cubicBezTo>
                        <a:pt x="158183" y="3083"/>
                        <a:pt x="160046" y="3293"/>
                        <a:pt x="160569" y="3460"/>
                      </a:cubicBezTo>
                      <a:cubicBezTo>
                        <a:pt x="160790" y="3537"/>
                        <a:pt x="161029" y="3565"/>
                        <a:pt x="161227" y="3565"/>
                      </a:cubicBezTo>
                      <a:cubicBezTo>
                        <a:pt x="161459" y="3565"/>
                        <a:pt x="161634" y="3526"/>
                        <a:pt x="161657" y="3481"/>
                      </a:cubicBezTo>
                      <a:cubicBezTo>
                        <a:pt x="161720" y="3397"/>
                        <a:pt x="161427" y="3293"/>
                        <a:pt x="161322" y="3293"/>
                      </a:cubicBezTo>
                      <a:cubicBezTo>
                        <a:pt x="161217" y="3293"/>
                        <a:pt x="160799" y="3000"/>
                        <a:pt x="160380" y="2644"/>
                      </a:cubicBezTo>
                      <a:lnTo>
                        <a:pt x="159753" y="2560"/>
                      </a:lnTo>
                      <a:lnTo>
                        <a:pt x="159230" y="2518"/>
                      </a:lnTo>
                      <a:cubicBezTo>
                        <a:pt x="158733" y="2240"/>
                        <a:pt x="158274" y="2057"/>
                        <a:pt x="158211" y="2057"/>
                      </a:cubicBezTo>
                      <a:cubicBezTo>
                        <a:pt x="158208" y="2057"/>
                        <a:pt x="158205" y="2057"/>
                        <a:pt x="158204" y="2058"/>
                      </a:cubicBezTo>
                      <a:cubicBezTo>
                        <a:pt x="158183" y="2058"/>
                        <a:pt x="157911" y="1828"/>
                        <a:pt x="157849" y="1744"/>
                      </a:cubicBezTo>
                      <a:cubicBezTo>
                        <a:pt x="157765" y="1681"/>
                        <a:pt x="157388" y="1514"/>
                        <a:pt x="157033" y="1389"/>
                      </a:cubicBezTo>
                      <a:lnTo>
                        <a:pt x="156761" y="1326"/>
                      </a:lnTo>
                      <a:lnTo>
                        <a:pt x="155463" y="1096"/>
                      </a:lnTo>
                      <a:cubicBezTo>
                        <a:pt x="154020" y="886"/>
                        <a:pt x="152409" y="656"/>
                        <a:pt x="151844" y="573"/>
                      </a:cubicBezTo>
                      <a:lnTo>
                        <a:pt x="151362" y="531"/>
                      </a:lnTo>
                      <a:cubicBezTo>
                        <a:pt x="150797" y="489"/>
                        <a:pt x="150274" y="468"/>
                        <a:pt x="149751" y="384"/>
                      </a:cubicBezTo>
                      <a:cubicBezTo>
                        <a:pt x="149120" y="279"/>
                        <a:pt x="148467" y="195"/>
                        <a:pt x="147808" y="195"/>
                      </a:cubicBezTo>
                      <a:cubicBezTo>
                        <a:pt x="147550" y="195"/>
                        <a:pt x="147291" y="208"/>
                        <a:pt x="147031" y="238"/>
                      </a:cubicBezTo>
                      <a:cubicBezTo>
                        <a:pt x="146885" y="238"/>
                        <a:pt x="146717" y="154"/>
                        <a:pt x="146571" y="133"/>
                      </a:cubicBezTo>
                      <a:lnTo>
                        <a:pt x="146090" y="29"/>
                      </a:lnTo>
                      <a:cubicBezTo>
                        <a:pt x="144897" y="175"/>
                        <a:pt x="144206" y="280"/>
                        <a:pt x="144604" y="280"/>
                      </a:cubicBezTo>
                      <a:lnTo>
                        <a:pt x="145085" y="280"/>
                      </a:lnTo>
                      <a:cubicBezTo>
                        <a:pt x="145336" y="280"/>
                        <a:pt x="144918" y="363"/>
                        <a:pt x="144165" y="468"/>
                      </a:cubicBezTo>
                      <a:lnTo>
                        <a:pt x="143453" y="342"/>
                      </a:lnTo>
                      <a:lnTo>
                        <a:pt x="142533" y="175"/>
                      </a:lnTo>
                      <a:cubicBezTo>
                        <a:pt x="142399" y="180"/>
                        <a:pt x="142236" y="183"/>
                        <a:pt x="142050" y="183"/>
                      </a:cubicBezTo>
                      <a:cubicBezTo>
                        <a:pt x="140961" y="183"/>
                        <a:pt x="139112" y="105"/>
                        <a:pt x="138175" y="105"/>
                      </a:cubicBezTo>
                      <a:cubicBezTo>
                        <a:pt x="138015" y="105"/>
                        <a:pt x="137882" y="107"/>
                        <a:pt x="137783" y="112"/>
                      </a:cubicBezTo>
                      <a:cubicBezTo>
                        <a:pt x="137087" y="112"/>
                        <a:pt x="134085" y="0"/>
                        <a:pt x="13253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8" name="Google Shape;2848;p51"/>
                <p:cNvSpPr/>
                <p:nvPr/>
              </p:nvSpPr>
              <p:spPr>
                <a:xfrm>
                  <a:off x="4115300" y="1134025"/>
                  <a:ext cx="738025" cy="2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21" h="956" extrusionOk="0">
                      <a:moveTo>
                        <a:pt x="25896" y="0"/>
                      </a:moveTo>
                      <a:cubicBezTo>
                        <a:pt x="25508" y="0"/>
                        <a:pt x="25162" y="53"/>
                        <a:pt x="24687" y="153"/>
                      </a:cubicBezTo>
                      <a:lnTo>
                        <a:pt x="24206" y="257"/>
                      </a:lnTo>
                      <a:cubicBezTo>
                        <a:pt x="23670" y="237"/>
                        <a:pt x="22515" y="67"/>
                        <a:pt x="22164" y="67"/>
                      </a:cubicBezTo>
                      <a:cubicBezTo>
                        <a:pt x="22144" y="67"/>
                        <a:pt x="22127" y="68"/>
                        <a:pt x="22113" y="69"/>
                      </a:cubicBezTo>
                      <a:cubicBezTo>
                        <a:pt x="21839" y="89"/>
                        <a:pt x="20479" y="366"/>
                        <a:pt x="19931" y="366"/>
                      </a:cubicBezTo>
                      <a:cubicBezTo>
                        <a:pt x="19894" y="366"/>
                        <a:pt x="19861" y="364"/>
                        <a:pt x="19833" y="362"/>
                      </a:cubicBezTo>
                      <a:cubicBezTo>
                        <a:pt x="19330" y="299"/>
                        <a:pt x="18180" y="257"/>
                        <a:pt x="17259" y="194"/>
                      </a:cubicBezTo>
                      <a:lnTo>
                        <a:pt x="16422" y="194"/>
                      </a:lnTo>
                      <a:cubicBezTo>
                        <a:pt x="16014" y="194"/>
                        <a:pt x="15606" y="429"/>
                        <a:pt x="15164" y="429"/>
                      </a:cubicBezTo>
                      <a:cubicBezTo>
                        <a:pt x="15130" y="429"/>
                        <a:pt x="15096" y="428"/>
                        <a:pt x="15062" y="425"/>
                      </a:cubicBezTo>
                      <a:cubicBezTo>
                        <a:pt x="14749" y="366"/>
                        <a:pt x="14509" y="234"/>
                        <a:pt x="14172" y="234"/>
                      </a:cubicBezTo>
                      <a:cubicBezTo>
                        <a:pt x="14148" y="234"/>
                        <a:pt x="14124" y="235"/>
                        <a:pt x="14099" y="236"/>
                      </a:cubicBezTo>
                      <a:cubicBezTo>
                        <a:pt x="14080" y="238"/>
                        <a:pt x="14060" y="238"/>
                        <a:pt x="14041" y="238"/>
                      </a:cubicBezTo>
                      <a:cubicBezTo>
                        <a:pt x="13770" y="238"/>
                        <a:pt x="13515" y="111"/>
                        <a:pt x="13242" y="111"/>
                      </a:cubicBezTo>
                      <a:lnTo>
                        <a:pt x="12949" y="111"/>
                      </a:lnTo>
                      <a:cubicBezTo>
                        <a:pt x="12662" y="187"/>
                        <a:pt x="12219" y="281"/>
                        <a:pt x="12096" y="281"/>
                      </a:cubicBezTo>
                      <a:cubicBezTo>
                        <a:pt x="12084" y="281"/>
                        <a:pt x="12075" y="280"/>
                        <a:pt x="12070" y="278"/>
                      </a:cubicBezTo>
                      <a:cubicBezTo>
                        <a:pt x="11986" y="257"/>
                        <a:pt x="11693" y="215"/>
                        <a:pt x="11463" y="132"/>
                      </a:cubicBezTo>
                      <a:lnTo>
                        <a:pt x="11233" y="132"/>
                      </a:lnTo>
                      <a:cubicBezTo>
                        <a:pt x="7676" y="174"/>
                        <a:pt x="4684" y="257"/>
                        <a:pt x="4684" y="257"/>
                      </a:cubicBezTo>
                      <a:cubicBezTo>
                        <a:pt x="2403" y="299"/>
                        <a:pt x="499" y="383"/>
                        <a:pt x="478" y="425"/>
                      </a:cubicBezTo>
                      <a:cubicBezTo>
                        <a:pt x="457" y="446"/>
                        <a:pt x="520" y="571"/>
                        <a:pt x="562" y="592"/>
                      </a:cubicBezTo>
                      <a:cubicBezTo>
                        <a:pt x="583" y="655"/>
                        <a:pt x="206" y="864"/>
                        <a:pt x="81" y="906"/>
                      </a:cubicBezTo>
                      <a:cubicBezTo>
                        <a:pt x="0" y="940"/>
                        <a:pt x="427" y="956"/>
                        <a:pt x="928" y="956"/>
                      </a:cubicBezTo>
                      <a:cubicBezTo>
                        <a:pt x="1337" y="956"/>
                        <a:pt x="1796" y="946"/>
                        <a:pt x="2068" y="927"/>
                      </a:cubicBezTo>
                      <a:cubicBezTo>
                        <a:pt x="2675" y="906"/>
                        <a:pt x="3345" y="864"/>
                        <a:pt x="3428" y="864"/>
                      </a:cubicBezTo>
                      <a:cubicBezTo>
                        <a:pt x="3495" y="864"/>
                        <a:pt x="4071" y="944"/>
                        <a:pt x="4460" y="944"/>
                      </a:cubicBezTo>
                      <a:cubicBezTo>
                        <a:pt x="4557" y="944"/>
                        <a:pt x="4642" y="939"/>
                        <a:pt x="4705" y="927"/>
                      </a:cubicBezTo>
                      <a:cubicBezTo>
                        <a:pt x="5019" y="885"/>
                        <a:pt x="6985" y="864"/>
                        <a:pt x="7634" y="759"/>
                      </a:cubicBezTo>
                      <a:cubicBezTo>
                        <a:pt x="8262" y="655"/>
                        <a:pt x="9099" y="571"/>
                        <a:pt x="9203" y="571"/>
                      </a:cubicBezTo>
                      <a:cubicBezTo>
                        <a:pt x="9308" y="571"/>
                        <a:pt x="9601" y="718"/>
                        <a:pt x="9685" y="801"/>
                      </a:cubicBezTo>
                      <a:cubicBezTo>
                        <a:pt x="9768" y="885"/>
                        <a:pt x="10040" y="948"/>
                        <a:pt x="10333" y="948"/>
                      </a:cubicBezTo>
                      <a:cubicBezTo>
                        <a:pt x="10626" y="948"/>
                        <a:pt x="11693" y="948"/>
                        <a:pt x="12279" y="885"/>
                      </a:cubicBezTo>
                      <a:lnTo>
                        <a:pt x="12718" y="676"/>
                      </a:lnTo>
                      <a:cubicBezTo>
                        <a:pt x="12765" y="656"/>
                        <a:pt x="12817" y="648"/>
                        <a:pt x="12874" y="648"/>
                      </a:cubicBezTo>
                      <a:cubicBezTo>
                        <a:pt x="13123" y="648"/>
                        <a:pt x="13458" y="801"/>
                        <a:pt x="13765" y="801"/>
                      </a:cubicBezTo>
                      <a:cubicBezTo>
                        <a:pt x="14120" y="819"/>
                        <a:pt x="14475" y="829"/>
                        <a:pt x="14832" y="829"/>
                      </a:cubicBezTo>
                      <a:cubicBezTo>
                        <a:pt x="15337" y="829"/>
                        <a:pt x="15844" y="808"/>
                        <a:pt x="16359" y="759"/>
                      </a:cubicBezTo>
                      <a:lnTo>
                        <a:pt x="17238" y="655"/>
                      </a:lnTo>
                      <a:cubicBezTo>
                        <a:pt x="18180" y="780"/>
                        <a:pt x="20607" y="822"/>
                        <a:pt x="21234" y="822"/>
                      </a:cubicBezTo>
                      <a:cubicBezTo>
                        <a:pt x="21862" y="822"/>
                        <a:pt x="24017" y="780"/>
                        <a:pt x="24624" y="697"/>
                      </a:cubicBezTo>
                      <a:cubicBezTo>
                        <a:pt x="25210" y="592"/>
                        <a:pt x="27532" y="508"/>
                        <a:pt x="28244" y="487"/>
                      </a:cubicBezTo>
                      <a:cubicBezTo>
                        <a:pt x="28955" y="466"/>
                        <a:pt x="29520" y="257"/>
                        <a:pt x="29520" y="236"/>
                      </a:cubicBezTo>
                      <a:cubicBezTo>
                        <a:pt x="29520" y="194"/>
                        <a:pt x="29499" y="132"/>
                        <a:pt x="29457" y="90"/>
                      </a:cubicBezTo>
                      <a:lnTo>
                        <a:pt x="29416" y="90"/>
                      </a:lnTo>
                      <a:cubicBezTo>
                        <a:pt x="28872" y="90"/>
                        <a:pt x="28328" y="132"/>
                        <a:pt x="27783" y="132"/>
                      </a:cubicBezTo>
                      <a:cubicBezTo>
                        <a:pt x="27644" y="132"/>
                        <a:pt x="27505" y="141"/>
                        <a:pt x="27365" y="141"/>
                      </a:cubicBezTo>
                      <a:cubicBezTo>
                        <a:pt x="27295" y="141"/>
                        <a:pt x="27226" y="139"/>
                        <a:pt x="27156" y="132"/>
                      </a:cubicBezTo>
                      <a:cubicBezTo>
                        <a:pt x="26622" y="43"/>
                        <a:pt x="26243" y="0"/>
                        <a:pt x="2589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9" name="Google Shape;2849;p51"/>
                <p:cNvSpPr/>
                <p:nvPr/>
              </p:nvSpPr>
              <p:spPr>
                <a:xfrm>
                  <a:off x="3295525" y="755975"/>
                  <a:ext cx="1084925" cy="4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97" h="1641" extrusionOk="0">
                      <a:moveTo>
                        <a:pt x="43292" y="0"/>
                      </a:moveTo>
                      <a:cubicBezTo>
                        <a:pt x="39525" y="84"/>
                        <a:pt x="36115" y="168"/>
                        <a:pt x="36115" y="168"/>
                      </a:cubicBezTo>
                      <a:cubicBezTo>
                        <a:pt x="33834" y="210"/>
                        <a:pt x="31679" y="293"/>
                        <a:pt x="31595" y="335"/>
                      </a:cubicBezTo>
                      <a:cubicBezTo>
                        <a:pt x="31572" y="347"/>
                        <a:pt x="31531" y="352"/>
                        <a:pt x="31477" y="352"/>
                      </a:cubicBezTo>
                      <a:cubicBezTo>
                        <a:pt x="31338" y="352"/>
                        <a:pt x="31116" y="318"/>
                        <a:pt x="30905" y="272"/>
                      </a:cubicBezTo>
                      <a:lnTo>
                        <a:pt x="30696" y="293"/>
                      </a:lnTo>
                      <a:lnTo>
                        <a:pt x="30214" y="335"/>
                      </a:lnTo>
                      <a:cubicBezTo>
                        <a:pt x="29691" y="440"/>
                        <a:pt x="27348" y="544"/>
                        <a:pt x="25088" y="607"/>
                      </a:cubicBezTo>
                      <a:cubicBezTo>
                        <a:pt x="25088" y="607"/>
                        <a:pt x="23540" y="649"/>
                        <a:pt x="20715" y="712"/>
                      </a:cubicBezTo>
                      <a:cubicBezTo>
                        <a:pt x="17828" y="795"/>
                        <a:pt x="16237" y="816"/>
                        <a:pt x="16237" y="816"/>
                      </a:cubicBezTo>
                      <a:cubicBezTo>
                        <a:pt x="13936" y="858"/>
                        <a:pt x="7993" y="1005"/>
                        <a:pt x="6466" y="1109"/>
                      </a:cubicBezTo>
                      <a:cubicBezTo>
                        <a:pt x="4918" y="1214"/>
                        <a:pt x="2909" y="1277"/>
                        <a:pt x="1988" y="1319"/>
                      </a:cubicBezTo>
                      <a:lnTo>
                        <a:pt x="1151" y="1339"/>
                      </a:lnTo>
                      <a:lnTo>
                        <a:pt x="775" y="1339"/>
                      </a:lnTo>
                      <a:cubicBezTo>
                        <a:pt x="398" y="1339"/>
                        <a:pt x="22" y="1423"/>
                        <a:pt x="1" y="1528"/>
                      </a:cubicBezTo>
                      <a:lnTo>
                        <a:pt x="1" y="1570"/>
                      </a:lnTo>
                      <a:lnTo>
                        <a:pt x="1" y="1632"/>
                      </a:lnTo>
                      <a:cubicBezTo>
                        <a:pt x="7" y="1638"/>
                        <a:pt x="58" y="1641"/>
                        <a:pt x="145" y="1641"/>
                      </a:cubicBezTo>
                      <a:cubicBezTo>
                        <a:pt x="675" y="1641"/>
                        <a:pt x="2510" y="1546"/>
                        <a:pt x="3265" y="1528"/>
                      </a:cubicBezTo>
                      <a:cubicBezTo>
                        <a:pt x="4164" y="1465"/>
                        <a:pt x="5545" y="1423"/>
                        <a:pt x="6382" y="1381"/>
                      </a:cubicBezTo>
                      <a:lnTo>
                        <a:pt x="7136" y="1360"/>
                      </a:lnTo>
                      <a:cubicBezTo>
                        <a:pt x="7931" y="1339"/>
                        <a:pt x="8726" y="1339"/>
                        <a:pt x="9521" y="1319"/>
                      </a:cubicBezTo>
                      <a:cubicBezTo>
                        <a:pt x="10274" y="1277"/>
                        <a:pt x="11027" y="1277"/>
                        <a:pt x="11802" y="1256"/>
                      </a:cubicBezTo>
                      <a:cubicBezTo>
                        <a:pt x="12365" y="1256"/>
                        <a:pt x="12950" y="1212"/>
                        <a:pt x="13525" y="1212"/>
                      </a:cubicBezTo>
                      <a:cubicBezTo>
                        <a:pt x="13741" y="1212"/>
                        <a:pt x="13955" y="1218"/>
                        <a:pt x="14166" y="1235"/>
                      </a:cubicBezTo>
                      <a:lnTo>
                        <a:pt x="14940" y="1277"/>
                      </a:lnTo>
                      <a:cubicBezTo>
                        <a:pt x="15714" y="1130"/>
                        <a:pt x="19083" y="942"/>
                        <a:pt x="20108" y="921"/>
                      </a:cubicBezTo>
                      <a:cubicBezTo>
                        <a:pt x="20415" y="915"/>
                        <a:pt x="20739" y="912"/>
                        <a:pt x="21049" y="912"/>
                      </a:cubicBezTo>
                      <a:cubicBezTo>
                        <a:pt x="21796" y="912"/>
                        <a:pt x="22459" y="927"/>
                        <a:pt x="22577" y="942"/>
                      </a:cubicBezTo>
                      <a:cubicBezTo>
                        <a:pt x="22678" y="956"/>
                        <a:pt x="23038" y="981"/>
                        <a:pt x="23465" y="981"/>
                      </a:cubicBezTo>
                      <a:cubicBezTo>
                        <a:pt x="23656" y="981"/>
                        <a:pt x="23862" y="976"/>
                        <a:pt x="24063" y="963"/>
                      </a:cubicBezTo>
                      <a:lnTo>
                        <a:pt x="24670" y="900"/>
                      </a:lnTo>
                      <a:lnTo>
                        <a:pt x="25423" y="795"/>
                      </a:lnTo>
                      <a:cubicBezTo>
                        <a:pt x="25862" y="848"/>
                        <a:pt x="26281" y="874"/>
                        <a:pt x="26600" y="874"/>
                      </a:cubicBezTo>
                      <a:cubicBezTo>
                        <a:pt x="26919" y="874"/>
                        <a:pt x="27139" y="848"/>
                        <a:pt x="27180" y="795"/>
                      </a:cubicBezTo>
                      <a:lnTo>
                        <a:pt x="27306" y="691"/>
                      </a:lnTo>
                      <a:cubicBezTo>
                        <a:pt x="27365" y="677"/>
                        <a:pt x="27425" y="671"/>
                        <a:pt x="27484" y="671"/>
                      </a:cubicBezTo>
                      <a:cubicBezTo>
                        <a:pt x="27780" y="671"/>
                        <a:pt x="28073" y="816"/>
                        <a:pt x="28352" y="816"/>
                      </a:cubicBezTo>
                      <a:cubicBezTo>
                        <a:pt x="28642" y="816"/>
                        <a:pt x="28917" y="612"/>
                        <a:pt x="29244" y="612"/>
                      </a:cubicBezTo>
                      <a:cubicBezTo>
                        <a:pt x="29294" y="612"/>
                        <a:pt x="29345" y="617"/>
                        <a:pt x="29398" y="628"/>
                      </a:cubicBezTo>
                      <a:cubicBezTo>
                        <a:pt x="29482" y="649"/>
                        <a:pt x="29545" y="712"/>
                        <a:pt x="29649" y="712"/>
                      </a:cubicBezTo>
                      <a:lnTo>
                        <a:pt x="30131" y="733"/>
                      </a:lnTo>
                      <a:cubicBezTo>
                        <a:pt x="30654" y="733"/>
                        <a:pt x="31281" y="691"/>
                        <a:pt x="31574" y="607"/>
                      </a:cubicBezTo>
                      <a:lnTo>
                        <a:pt x="31825" y="607"/>
                      </a:lnTo>
                      <a:cubicBezTo>
                        <a:pt x="33395" y="544"/>
                        <a:pt x="34943" y="523"/>
                        <a:pt x="36512" y="503"/>
                      </a:cubicBezTo>
                      <a:cubicBezTo>
                        <a:pt x="36596" y="503"/>
                        <a:pt x="36683" y="499"/>
                        <a:pt x="36768" y="499"/>
                      </a:cubicBezTo>
                      <a:cubicBezTo>
                        <a:pt x="36896" y="499"/>
                        <a:pt x="37019" y="507"/>
                        <a:pt x="37119" y="544"/>
                      </a:cubicBezTo>
                      <a:cubicBezTo>
                        <a:pt x="37343" y="677"/>
                        <a:pt x="37587" y="725"/>
                        <a:pt x="37822" y="725"/>
                      </a:cubicBezTo>
                      <a:cubicBezTo>
                        <a:pt x="38070" y="725"/>
                        <a:pt x="38307" y="672"/>
                        <a:pt x="38500" y="607"/>
                      </a:cubicBezTo>
                      <a:cubicBezTo>
                        <a:pt x="38856" y="482"/>
                        <a:pt x="39211" y="440"/>
                        <a:pt x="39567" y="440"/>
                      </a:cubicBezTo>
                      <a:lnTo>
                        <a:pt x="40844" y="398"/>
                      </a:lnTo>
                      <a:cubicBezTo>
                        <a:pt x="42245" y="377"/>
                        <a:pt x="43396" y="189"/>
                        <a:pt x="43396" y="126"/>
                      </a:cubicBezTo>
                      <a:cubicBezTo>
                        <a:pt x="43396" y="105"/>
                        <a:pt x="43354" y="21"/>
                        <a:pt x="4331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0" name="Google Shape;2850;p51"/>
                <p:cNvSpPr/>
                <p:nvPr/>
              </p:nvSpPr>
              <p:spPr>
                <a:xfrm>
                  <a:off x="1790075" y="810900"/>
                  <a:ext cx="386600" cy="4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4" h="1715" extrusionOk="0">
                      <a:moveTo>
                        <a:pt x="10713" y="0"/>
                      </a:moveTo>
                      <a:lnTo>
                        <a:pt x="10672" y="21"/>
                      </a:lnTo>
                      <a:cubicBezTo>
                        <a:pt x="10462" y="208"/>
                        <a:pt x="10207" y="245"/>
                        <a:pt x="9943" y="245"/>
                      </a:cubicBezTo>
                      <a:cubicBezTo>
                        <a:pt x="9767" y="245"/>
                        <a:pt x="9586" y="228"/>
                        <a:pt x="9413" y="228"/>
                      </a:cubicBezTo>
                      <a:cubicBezTo>
                        <a:pt x="9379" y="228"/>
                        <a:pt x="9345" y="229"/>
                        <a:pt x="9311" y="231"/>
                      </a:cubicBezTo>
                      <a:lnTo>
                        <a:pt x="7700" y="293"/>
                      </a:lnTo>
                      <a:cubicBezTo>
                        <a:pt x="5922" y="314"/>
                        <a:pt x="2281" y="398"/>
                        <a:pt x="1465" y="482"/>
                      </a:cubicBezTo>
                      <a:cubicBezTo>
                        <a:pt x="670" y="586"/>
                        <a:pt x="0" y="691"/>
                        <a:pt x="0" y="712"/>
                      </a:cubicBezTo>
                      <a:cubicBezTo>
                        <a:pt x="0" y="727"/>
                        <a:pt x="624" y="777"/>
                        <a:pt x="1111" y="777"/>
                      </a:cubicBezTo>
                      <a:cubicBezTo>
                        <a:pt x="1286" y="777"/>
                        <a:pt x="1444" y="770"/>
                        <a:pt x="1549" y="754"/>
                      </a:cubicBezTo>
                      <a:cubicBezTo>
                        <a:pt x="1619" y="750"/>
                        <a:pt x="1709" y="748"/>
                        <a:pt x="1813" y="748"/>
                      </a:cubicBezTo>
                      <a:cubicBezTo>
                        <a:pt x="2333" y="748"/>
                        <a:pt x="3184" y="792"/>
                        <a:pt x="3411" y="879"/>
                      </a:cubicBezTo>
                      <a:cubicBezTo>
                        <a:pt x="3490" y="925"/>
                        <a:pt x="3609" y="942"/>
                        <a:pt x="3741" y="942"/>
                      </a:cubicBezTo>
                      <a:cubicBezTo>
                        <a:pt x="4030" y="942"/>
                        <a:pt x="4377" y="860"/>
                        <a:pt x="4478" y="816"/>
                      </a:cubicBezTo>
                      <a:cubicBezTo>
                        <a:pt x="4530" y="790"/>
                        <a:pt x="4606" y="781"/>
                        <a:pt x="4688" y="781"/>
                      </a:cubicBezTo>
                      <a:cubicBezTo>
                        <a:pt x="4871" y="781"/>
                        <a:pt x="5083" y="829"/>
                        <a:pt x="5127" y="858"/>
                      </a:cubicBezTo>
                      <a:cubicBezTo>
                        <a:pt x="5231" y="921"/>
                        <a:pt x="5127" y="1465"/>
                        <a:pt x="5064" y="1653"/>
                      </a:cubicBezTo>
                      <a:cubicBezTo>
                        <a:pt x="5047" y="1696"/>
                        <a:pt x="5064" y="1715"/>
                        <a:pt x="5104" y="1715"/>
                      </a:cubicBezTo>
                      <a:cubicBezTo>
                        <a:pt x="5259" y="1715"/>
                        <a:pt x="5751" y="1443"/>
                        <a:pt x="5901" y="1277"/>
                      </a:cubicBezTo>
                      <a:cubicBezTo>
                        <a:pt x="6068" y="1067"/>
                        <a:pt x="7073" y="754"/>
                        <a:pt x="8098" y="607"/>
                      </a:cubicBezTo>
                      <a:lnTo>
                        <a:pt x="11174" y="607"/>
                      </a:lnTo>
                      <a:cubicBezTo>
                        <a:pt x="13454" y="544"/>
                        <a:pt x="15421" y="482"/>
                        <a:pt x="15442" y="440"/>
                      </a:cubicBezTo>
                      <a:cubicBezTo>
                        <a:pt x="15463" y="419"/>
                        <a:pt x="15463" y="293"/>
                        <a:pt x="15463" y="231"/>
                      </a:cubicBezTo>
                      <a:cubicBezTo>
                        <a:pt x="15463" y="189"/>
                        <a:pt x="15358" y="126"/>
                        <a:pt x="15233" y="126"/>
                      </a:cubicBezTo>
                      <a:lnTo>
                        <a:pt x="15128" y="126"/>
                      </a:lnTo>
                      <a:lnTo>
                        <a:pt x="13705" y="63"/>
                      </a:lnTo>
                      <a:cubicBezTo>
                        <a:pt x="12136" y="21"/>
                        <a:pt x="10776" y="21"/>
                        <a:pt x="1071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1" name="Google Shape;2851;p51"/>
                <p:cNvSpPr/>
                <p:nvPr/>
              </p:nvSpPr>
              <p:spPr>
                <a:xfrm>
                  <a:off x="2268175" y="803475"/>
                  <a:ext cx="388675" cy="2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47" h="805" extrusionOk="0">
                      <a:moveTo>
                        <a:pt x="11059" y="0"/>
                      </a:moveTo>
                      <a:cubicBezTo>
                        <a:pt x="11031" y="0"/>
                        <a:pt x="11007" y="2"/>
                        <a:pt x="10986" y="4"/>
                      </a:cubicBezTo>
                      <a:cubicBezTo>
                        <a:pt x="10672" y="67"/>
                        <a:pt x="10337" y="360"/>
                        <a:pt x="10316" y="402"/>
                      </a:cubicBezTo>
                      <a:cubicBezTo>
                        <a:pt x="10316" y="410"/>
                        <a:pt x="10306" y="414"/>
                        <a:pt x="10286" y="414"/>
                      </a:cubicBezTo>
                      <a:cubicBezTo>
                        <a:pt x="10156" y="414"/>
                        <a:pt x="9619" y="241"/>
                        <a:pt x="9019" y="4"/>
                      </a:cubicBezTo>
                      <a:lnTo>
                        <a:pt x="8454" y="214"/>
                      </a:lnTo>
                      <a:cubicBezTo>
                        <a:pt x="7952" y="402"/>
                        <a:pt x="7512" y="381"/>
                        <a:pt x="7073" y="402"/>
                      </a:cubicBezTo>
                      <a:cubicBezTo>
                        <a:pt x="7007" y="404"/>
                        <a:pt x="6941" y="405"/>
                        <a:pt x="6875" y="405"/>
                      </a:cubicBezTo>
                      <a:cubicBezTo>
                        <a:pt x="6209" y="405"/>
                        <a:pt x="5542" y="316"/>
                        <a:pt x="4876" y="297"/>
                      </a:cubicBezTo>
                      <a:lnTo>
                        <a:pt x="3328" y="214"/>
                      </a:lnTo>
                      <a:cubicBezTo>
                        <a:pt x="1654" y="297"/>
                        <a:pt x="105" y="507"/>
                        <a:pt x="63" y="569"/>
                      </a:cubicBezTo>
                      <a:cubicBezTo>
                        <a:pt x="1" y="590"/>
                        <a:pt x="273" y="695"/>
                        <a:pt x="649" y="779"/>
                      </a:cubicBezTo>
                      <a:cubicBezTo>
                        <a:pt x="756" y="796"/>
                        <a:pt x="965" y="804"/>
                        <a:pt x="1228" y="804"/>
                      </a:cubicBezTo>
                      <a:cubicBezTo>
                        <a:pt x="1892" y="804"/>
                        <a:pt x="2898" y="755"/>
                        <a:pt x="3453" y="695"/>
                      </a:cubicBezTo>
                      <a:lnTo>
                        <a:pt x="4164" y="695"/>
                      </a:lnTo>
                      <a:lnTo>
                        <a:pt x="4918" y="674"/>
                      </a:lnTo>
                      <a:cubicBezTo>
                        <a:pt x="5390" y="709"/>
                        <a:pt x="7118" y="724"/>
                        <a:pt x="8848" y="724"/>
                      </a:cubicBezTo>
                      <a:cubicBezTo>
                        <a:pt x="10261" y="724"/>
                        <a:pt x="11675" y="714"/>
                        <a:pt x="12408" y="695"/>
                      </a:cubicBezTo>
                      <a:cubicBezTo>
                        <a:pt x="14019" y="674"/>
                        <a:pt x="15463" y="611"/>
                        <a:pt x="15484" y="590"/>
                      </a:cubicBezTo>
                      <a:cubicBezTo>
                        <a:pt x="15505" y="569"/>
                        <a:pt x="15547" y="318"/>
                        <a:pt x="15547" y="256"/>
                      </a:cubicBezTo>
                      <a:cubicBezTo>
                        <a:pt x="15547" y="151"/>
                        <a:pt x="15191" y="88"/>
                        <a:pt x="15066" y="88"/>
                      </a:cubicBezTo>
                      <a:cubicBezTo>
                        <a:pt x="14940" y="88"/>
                        <a:pt x="15149" y="256"/>
                        <a:pt x="15275" y="297"/>
                      </a:cubicBezTo>
                      <a:cubicBezTo>
                        <a:pt x="15380" y="360"/>
                        <a:pt x="14752" y="402"/>
                        <a:pt x="14543" y="402"/>
                      </a:cubicBezTo>
                      <a:cubicBezTo>
                        <a:pt x="14532" y="403"/>
                        <a:pt x="14520" y="404"/>
                        <a:pt x="14508" y="404"/>
                      </a:cubicBezTo>
                      <a:cubicBezTo>
                        <a:pt x="14312" y="404"/>
                        <a:pt x="13973" y="251"/>
                        <a:pt x="13894" y="172"/>
                      </a:cubicBezTo>
                      <a:cubicBezTo>
                        <a:pt x="13856" y="142"/>
                        <a:pt x="13729" y="131"/>
                        <a:pt x="13568" y="131"/>
                      </a:cubicBezTo>
                      <a:cubicBezTo>
                        <a:pt x="13280" y="131"/>
                        <a:pt x="12881" y="166"/>
                        <a:pt x="12680" y="193"/>
                      </a:cubicBezTo>
                      <a:cubicBezTo>
                        <a:pt x="12650" y="199"/>
                        <a:pt x="12612" y="202"/>
                        <a:pt x="12569" y="202"/>
                      </a:cubicBezTo>
                      <a:cubicBezTo>
                        <a:pt x="12196" y="202"/>
                        <a:pt x="11400" y="0"/>
                        <a:pt x="1105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2" name="Google Shape;2852;p51"/>
                <p:cNvSpPr/>
                <p:nvPr/>
              </p:nvSpPr>
              <p:spPr>
                <a:xfrm>
                  <a:off x="5672975" y="776375"/>
                  <a:ext cx="149175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7" h="2156" extrusionOk="0">
                      <a:moveTo>
                        <a:pt x="84" y="0"/>
                      </a:moveTo>
                      <a:cubicBezTo>
                        <a:pt x="21" y="84"/>
                        <a:pt x="0" y="210"/>
                        <a:pt x="0" y="251"/>
                      </a:cubicBezTo>
                      <a:cubicBezTo>
                        <a:pt x="0" y="314"/>
                        <a:pt x="293" y="398"/>
                        <a:pt x="398" y="398"/>
                      </a:cubicBezTo>
                      <a:cubicBezTo>
                        <a:pt x="503" y="398"/>
                        <a:pt x="524" y="544"/>
                        <a:pt x="503" y="607"/>
                      </a:cubicBezTo>
                      <a:cubicBezTo>
                        <a:pt x="461" y="649"/>
                        <a:pt x="1800" y="1130"/>
                        <a:pt x="2344" y="1256"/>
                      </a:cubicBezTo>
                      <a:cubicBezTo>
                        <a:pt x="2867" y="1360"/>
                        <a:pt x="3495" y="1716"/>
                        <a:pt x="3557" y="1800"/>
                      </a:cubicBezTo>
                      <a:cubicBezTo>
                        <a:pt x="3599" y="1884"/>
                        <a:pt x="4060" y="1967"/>
                        <a:pt x="4185" y="1967"/>
                      </a:cubicBezTo>
                      <a:cubicBezTo>
                        <a:pt x="4205" y="1961"/>
                        <a:pt x="4230" y="1958"/>
                        <a:pt x="4260" y="1958"/>
                      </a:cubicBezTo>
                      <a:cubicBezTo>
                        <a:pt x="4426" y="1958"/>
                        <a:pt x="4739" y="2046"/>
                        <a:pt x="5022" y="2135"/>
                      </a:cubicBezTo>
                      <a:cubicBezTo>
                        <a:pt x="5069" y="2149"/>
                        <a:pt x="5122" y="2156"/>
                        <a:pt x="5178" y="2156"/>
                      </a:cubicBezTo>
                      <a:cubicBezTo>
                        <a:pt x="5519" y="2156"/>
                        <a:pt x="5967" y="1917"/>
                        <a:pt x="5859" y="1863"/>
                      </a:cubicBezTo>
                      <a:cubicBezTo>
                        <a:pt x="5734" y="1758"/>
                        <a:pt x="5252" y="1591"/>
                        <a:pt x="4750" y="1486"/>
                      </a:cubicBezTo>
                      <a:lnTo>
                        <a:pt x="4436" y="1360"/>
                      </a:lnTo>
                      <a:lnTo>
                        <a:pt x="3892" y="1130"/>
                      </a:lnTo>
                      <a:cubicBezTo>
                        <a:pt x="3327" y="816"/>
                        <a:pt x="2009" y="398"/>
                        <a:pt x="1026" y="189"/>
                      </a:cubicBezTo>
                      <a:lnTo>
                        <a:pt x="105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3" name="Google Shape;2853;p51"/>
                <p:cNvSpPr/>
                <p:nvPr/>
              </p:nvSpPr>
              <p:spPr>
                <a:xfrm>
                  <a:off x="3292400" y="762950"/>
                  <a:ext cx="239075" cy="1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63" h="705" extrusionOk="0">
                      <a:moveTo>
                        <a:pt x="8479" y="1"/>
                      </a:moveTo>
                      <a:cubicBezTo>
                        <a:pt x="8102" y="1"/>
                        <a:pt x="7641" y="6"/>
                        <a:pt x="7156" y="14"/>
                      </a:cubicBezTo>
                      <a:lnTo>
                        <a:pt x="6026" y="35"/>
                      </a:lnTo>
                      <a:lnTo>
                        <a:pt x="4980" y="35"/>
                      </a:lnTo>
                      <a:cubicBezTo>
                        <a:pt x="3871" y="182"/>
                        <a:pt x="1297" y="370"/>
                        <a:pt x="649" y="475"/>
                      </a:cubicBezTo>
                      <a:cubicBezTo>
                        <a:pt x="0" y="600"/>
                        <a:pt x="0" y="705"/>
                        <a:pt x="147" y="705"/>
                      </a:cubicBezTo>
                      <a:cubicBezTo>
                        <a:pt x="314" y="705"/>
                        <a:pt x="1820" y="684"/>
                        <a:pt x="2344" y="663"/>
                      </a:cubicBezTo>
                      <a:cubicBezTo>
                        <a:pt x="2867" y="642"/>
                        <a:pt x="4666" y="454"/>
                        <a:pt x="5189" y="433"/>
                      </a:cubicBezTo>
                      <a:cubicBezTo>
                        <a:pt x="5712" y="391"/>
                        <a:pt x="7010" y="370"/>
                        <a:pt x="8077" y="349"/>
                      </a:cubicBezTo>
                      <a:lnTo>
                        <a:pt x="9039" y="328"/>
                      </a:lnTo>
                      <a:cubicBezTo>
                        <a:pt x="9102" y="307"/>
                        <a:pt x="9175" y="307"/>
                        <a:pt x="9248" y="307"/>
                      </a:cubicBezTo>
                      <a:cubicBezTo>
                        <a:pt x="9322" y="307"/>
                        <a:pt x="9395" y="307"/>
                        <a:pt x="9458" y="286"/>
                      </a:cubicBezTo>
                      <a:lnTo>
                        <a:pt x="9520" y="286"/>
                      </a:lnTo>
                      <a:cubicBezTo>
                        <a:pt x="9562" y="244"/>
                        <a:pt x="9458" y="77"/>
                        <a:pt x="9416" y="35"/>
                      </a:cubicBezTo>
                      <a:cubicBezTo>
                        <a:pt x="9379" y="11"/>
                        <a:pt x="9012" y="1"/>
                        <a:pt x="847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4" name="Google Shape;2854;p51"/>
                <p:cNvSpPr/>
                <p:nvPr/>
              </p:nvSpPr>
              <p:spPr>
                <a:xfrm>
                  <a:off x="5382650" y="732750"/>
                  <a:ext cx="215025" cy="2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1" h="972" extrusionOk="0">
                      <a:moveTo>
                        <a:pt x="473" y="0"/>
                      </a:moveTo>
                      <a:cubicBezTo>
                        <a:pt x="430" y="0"/>
                        <a:pt x="391" y="3"/>
                        <a:pt x="357" y="9"/>
                      </a:cubicBezTo>
                      <a:cubicBezTo>
                        <a:pt x="1" y="92"/>
                        <a:pt x="231" y="323"/>
                        <a:pt x="859" y="532"/>
                      </a:cubicBezTo>
                      <a:lnTo>
                        <a:pt x="1486" y="427"/>
                      </a:lnTo>
                      <a:cubicBezTo>
                        <a:pt x="1590" y="404"/>
                        <a:pt x="1706" y="388"/>
                        <a:pt x="1820" y="388"/>
                      </a:cubicBezTo>
                      <a:cubicBezTo>
                        <a:pt x="1915" y="388"/>
                        <a:pt x="2008" y="399"/>
                        <a:pt x="2093" y="427"/>
                      </a:cubicBezTo>
                      <a:cubicBezTo>
                        <a:pt x="3307" y="908"/>
                        <a:pt x="4646" y="657"/>
                        <a:pt x="5901" y="846"/>
                      </a:cubicBezTo>
                      <a:lnTo>
                        <a:pt x="6738" y="971"/>
                      </a:lnTo>
                      <a:cubicBezTo>
                        <a:pt x="7722" y="908"/>
                        <a:pt x="8559" y="804"/>
                        <a:pt x="8580" y="762"/>
                      </a:cubicBezTo>
                      <a:cubicBezTo>
                        <a:pt x="8600" y="741"/>
                        <a:pt x="8370" y="616"/>
                        <a:pt x="8245" y="574"/>
                      </a:cubicBezTo>
                      <a:cubicBezTo>
                        <a:pt x="8098" y="511"/>
                        <a:pt x="7471" y="427"/>
                        <a:pt x="6822" y="364"/>
                      </a:cubicBezTo>
                      <a:cubicBezTo>
                        <a:pt x="6173" y="302"/>
                        <a:pt x="3600" y="239"/>
                        <a:pt x="2637" y="92"/>
                      </a:cubicBezTo>
                      <a:lnTo>
                        <a:pt x="1758" y="260"/>
                      </a:lnTo>
                      <a:lnTo>
                        <a:pt x="1717" y="260"/>
                      </a:lnTo>
                      <a:cubicBezTo>
                        <a:pt x="1698" y="260"/>
                        <a:pt x="900" y="0"/>
                        <a:pt x="47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5" name="Google Shape;2855;p51"/>
                <p:cNvSpPr/>
                <p:nvPr/>
              </p:nvSpPr>
              <p:spPr>
                <a:xfrm>
                  <a:off x="5559975" y="1109575"/>
                  <a:ext cx="79550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2" h="2156" extrusionOk="0">
                      <a:moveTo>
                        <a:pt x="1361" y="1"/>
                      </a:moveTo>
                      <a:cubicBezTo>
                        <a:pt x="1194" y="1"/>
                        <a:pt x="859" y="273"/>
                        <a:pt x="754" y="398"/>
                      </a:cubicBezTo>
                      <a:cubicBezTo>
                        <a:pt x="650" y="524"/>
                        <a:pt x="859" y="733"/>
                        <a:pt x="943" y="754"/>
                      </a:cubicBezTo>
                      <a:cubicBezTo>
                        <a:pt x="1005" y="796"/>
                        <a:pt x="859" y="921"/>
                        <a:pt x="754" y="984"/>
                      </a:cubicBezTo>
                      <a:cubicBezTo>
                        <a:pt x="671" y="1005"/>
                        <a:pt x="859" y="1340"/>
                        <a:pt x="984" y="1465"/>
                      </a:cubicBezTo>
                      <a:cubicBezTo>
                        <a:pt x="1045" y="1551"/>
                        <a:pt x="985" y="1594"/>
                        <a:pt x="842" y="1594"/>
                      </a:cubicBezTo>
                      <a:cubicBezTo>
                        <a:pt x="739" y="1594"/>
                        <a:pt x="594" y="1572"/>
                        <a:pt x="419" y="1528"/>
                      </a:cubicBezTo>
                      <a:lnTo>
                        <a:pt x="106" y="1465"/>
                      </a:lnTo>
                      <a:lnTo>
                        <a:pt x="22" y="1444"/>
                      </a:lnTo>
                      <a:lnTo>
                        <a:pt x="22" y="1444"/>
                      </a:lnTo>
                      <a:cubicBezTo>
                        <a:pt x="1" y="1465"/>
                        <a:pt x="210" y="1758"/>
                        <a:pt x="273" y="1863"/>
                      </a:cubicBezTo>
                      <a:cubicBezTo>
                        <a:pt x="319" y="1909"/>
                        <a:pt x="438" y="1927"/>
                        <a:pt x="568" y="1927"/>
                      </a:cubicBezTo>
                      <a:cubicBezTo>
                        <a:pt x="732" y="1927"/>
                        <a:pt x="914" y="1898"/>
                        <a:pt x="984" y="1863"/>
                      </a:cubicBezTo>
                      <a:cubicBezTo>
                        <a:pt x="1010" y="1853"/>
                        <a:pt x="1035" y="1849"/>
                        <a:pt x="1060" y="1849"/>
                      </a:cubicBezTo>
                      <a:cubicBezTo>
                        <a:pt x="1200" y="1849"/>
                        <a:pt x="1326" y="1980"/>
                        <a:pt x="1361" y="2051"/>
                      </a:cubicBezTo>
                      <a:cubicBezTo>
                        <a:pt x="1382" y="2135"/>
                        <a:pt x="1675" y="2156"/>
                        <a:pt x="1779" y="2156"/>
                      </a:cubicBezTo>
                      <a:cubicBezTo>
                        <a:pt x="1884" y="2156"/>
                        <a:pt x="1989" y="2051"/>
                        <a:pt x="1989" y="1947"/>
                      </a:cubicBezTo>
                      <a:lnTo>
                        <a:pt x="1947" y="1884"/>
                      </a:lnTo>
                      <a:lnTo>
                        <a:pt x="1905" y="1800"/>
                      </a:lnTo>
                      <a:cubicBezTo>
                        <a:pt x="1821" y="1737"/>
                        <a:pt x="2449" y="1528"/>
                        <a:pt x="2721" y="1444"/>
                      </a:cubicBezTo>
                      <a:cubicBezTo>
                        <a:pt x="2972" y="1361"/>
                        <a:pt x="3181" y="1277"/>
                        <a:pt x="3181" y="1256"/>
                      </a:cubicBezTo>
                      <a:lnTo>
                        <a:pt x="3181" y="1256"/>
                      </a:lnTo>
                      <a:cubicBezTo>
                        <a:pt x="3181" y="1256"/>
                        <a:pt x="2616" y="1256"/>
                        <a:pt x="2365" y="1277"/>
                      </a:cubicBezTo>
                      <a:cubicBezTo>
                        <a:pt x="2135" y="1319"/>
                        <a:pt x="1884" y="1340"/>
                        <a:pt x="1779" y="1361"/>
                      </a:cubicBezTo>
                      <a:cubicBezTo>
                        <a:pt x="1752" y="1372"/>
                        <a:pt x="1712" y="1376"/>
                        <a:pt x="1666" y="1376"/>
                      </a:cubicBezTo>
                      <a:cubicBezTo>
                        <a:pt x="1564" y="1376"/>
                        <a:pt x="1434" y="1356"/>
                        <a:pt x="1362" y="1356"/>
                      </a:cubicBezTo>
                      <a:cubicBezTo>
                        <a:pt x="1343" y="1356"/>
                        <a:pt x="1329" y="1358"/>
                        <a:pt x="1319" y="1361"/>
                      </a:cubicBezTo>
                      <a:cubicBezTo>
                        <a:pt x="1319" y="1340"/>
                        <a:pt x="1612" y="1277"/>
                        <a:pt x="1717" y="1256"/>
                      </a:cubicBezTo>
                      <a:cubicBezTo>
                        <a:pt x="1736" y="1252"/>
                        <a:pt x="1755" y="1251"/>
                        <a:pt x="1774" y="1251"/>
                      </a:cubicBezTo>
                      <a:cubicBezTo>
                        <a:pt x="1856" y="1251"/>
                        <a:pt x="1926" y="1285"/>
                        <a:pt x="1926" y="1319"/>
                      </a:cubicBezTo>
                      <a:cubicBezTo>
                        <a:pt x="1926" y="1320"/>
                        <a:pt x="1926" y="1320"/>
                        <a:pt x="1926" y="1320"/>
                      </a:cubicBezTo>
                      <a:cubicBezTo>
                        <a:pt x="1933" y="1320"/>
                        <a:pt x="2033" y="1023"/>
                        <a:pt x="2093" y="942"/>
                      </a:cubicBezTo>
                      <a:cubicBezTo>
                        <a:pt x="2114" y="880"/>
                        <a:pt x="1905" y="691"/>
                        <a:pt x="1821" y="649"/>
                      </a:cubicBezTo>
                      <a:cubicBezTo>
                        <a:pt x="1738" y="628"/>
                        <a:pt x="1800" y="294"/>
                        <a:pt x="1842" y="189"/>
                      </a:cubicBezTo>
                      <a:cubicBezTo>
                        <a:pt x="1884" y="84"/>
                        <a:pt x="1487" y="1"/>
                        <a:pt x="136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6" name="Google Shape;2856;p51"/>
                <p:cNvSpPr/>
                <p:nvPr/>
              </p:nvSpPr>
              <p:spPr>
                <a:xfrm>
                  <a:off x="4258550" y="728975"/>
                  <a:ext cx="223125" cy="1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25" h="537" extrusionOk="0">
                      <a:moveTo>
                        <a:pt x="7612" y="1"/>
                      </a:moveTo>
                      <a:cubicBezTo>
                        <a:pt x="7149" y="1"/>
                        <a:pt x="6589" y="6"/>
                        <a:pt x="5984" y="13"/>
                      </a:cubicBezTo>
                      <a:cubicBezTo>
                        <a:pt x="4352" y="34"/>
                        <a:pt x="21" y="306"/>
                        <a:pt x="0" y="369"/>
                      </a:cubicBezTo>
                      <a:cubicBezTo>
                        <a:pt x="0" y="432"/>
                        <a:pt x="167" y="515"/>
                        <a:pt x="314" y="536"/>
                      </a:cubicBezTo>
                      <a:lnTo>
                        <a:pt x="398" y="474"/>
                      </a:lnTo>
                      <a:cubicBezTo>
                        <a:pt x="649" y="285"/>
                        <a:pt x="947" y="262"/>
                        <a:pt x="1248" y="262"/>
                      </a:cubicBezTo>
                      <a:cubicBezTo>
                        <a:pt x="1348" y="262"/>
                        <a:pt x="1449" y="264"/>
                        <a:pt x="1548" y="264"/>
                      </a:cubicBezTo>
                      <a:lnTo>
                        <a:pt x="2260" y="264"/>
                      </a:lnTo>
                      <a:cubicBezTo>
                        <a:pt x="2835" y="328"/>
                        <a:pt x="4742" y="356"/>
                        <a:pt x="6020" y="356"/>
                      </a:cubicBezTo>
                      <a:cubicBezTo>
                        <a:pt x="6415" y="356"/>
                        <a:pt x="6750" y="353"/>
                        <a:pt x="6968" y="348"/>
                      </a:cubicBezTo>
                      <a:cubicBezTo>
                        <a:pt x="7867" y="327"/>
                        <a:pt x="8809" y="118"/>
                        <a:pt x="8872" y="55"/>
                      </a:cubicBezTo>
                      <a:cubicBezTo>
                        <a:pt x="8925" y="15"/>
                        <a:pt x="8414" y="1"/>
                        <a:pt x="761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7" name="Google Shape;2857;p51"/>
                <p:cNvSpPr/>
                <p:nvPr/>
              </p:nvSpPr>
              <p:spPr>
                <a:xfrm>
                  <a:off x="3931600" y="734000"/>
                  <a:ext cx="191475" cy="1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9" h="796" extrusionOk="0">
                      <a:moveTo>
                        <a:pt x="4081" y="1"/>
                      </a:moveTo>
                      <a:cubicBezTo>
                        <a:pt x="1884" y="231"/>
                        <a:pt x="64" y="440"/>
                        <a:pt x="22" y="461"/>
                      </a:cubicBezTo>
                      <a:cubicBezTo>
                        <a:pt x="1" y="482"/>
                        <a:pt x="482" y="649"/>
                        <a:pt x="1047" y="796"/>
                      </a:cubicBezTo>
                      <a:lnTo>
                        <a:pt x="1633" y="733"/>
                      </a:lnTo>
                      <a:lnTo>
                        <a:pt x="2386" y="628"/>
                      </a:lnTo>
                      <a:cubicBezTo>
                        <a:pt x="3223" y="545"/>
                        <a:pt x="4625" y="461"/>
                        <a:pt x="5504" y="440"/>
                      </a:cubicBezTo>
                      <a:lnTo>
                        <a:pt x="6278" y="419"/>
                      </a:lnTo>
                      <a:lnTo>
                        <a:pt x="6717" y="419"/>
                      </a:lnTo>
                      <a:cubicBezTo>
                        <a:pt x="7219" y="419"/>
                        <a:pt x="7617" y="377"/>
                        <a:pt x="7638" y="356"/>
                      </a:cubicBezTo>
                      <a:cubicBezTo>
                        <a:pt x="7659" y="356"/>
                        <a:pt x="7324" y="168"/>
                        <a:pt x="7198" y="126"/>
                      </a:cubicBezTo>
                      <a:cubicBezTo>
                        <a:pt x="7159" y="106"/>
                        <a:pt x="7110" y="99"/>
                        <a:pt x="7062" y="99"/>
                      </a:cubicBezTo>
                      <a:cubicBezTo>
                        <a:pt x="6957" y="99"/>
                        <a:pt x="6850" y="133"/>
                        <a:pt x="6822" y="147"/>
                      </a:cubicBezTo>
                      <a:cubicBezTo>
                        <a:pt x="6822" y="153"/>
                        <a:pt x="6805" y="155"/>
                        <a:pt x="6775" y="155"/>
                      </a:cubicBezTo>
                      <a:cubicBezTo>
                        <a:pt x="6694" y="155"/>
                        <a:pt x="6513" y="136"/>
                        <a:pt x="6299" y="105"/>
                      </a:cubicBezTo>
                      <a:lnTo>
                        <a:pt x="6090" y="105"/>
                      </a:lnTo>
                      <a:lnTo>
                        <a:pt x="4081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8" name="Google Shape;2858;p51"/>
                <p:cNvSpPr/>
                <p:nvPr/>
              </p:nvSpPr>
              <p:spPr>
                <a:xfrm>
                  <a:off x="2977500" y="789975"/>
                  <a:ext cx="286150" cy="1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46" h="589" extrusionOk="0">
                      <a:moveTo>
                        <a:pt x="10336" y="0"/>
                      </a:moveTo>
                      <a:lnTo>
                        <a:pt x="9834" y="105"/>
                      </a:lnTo>
                      <a:lnTo>
                        <a:pt x="8872" y="293"/>
                      </a:lnTo>
                      <a:cubicBezTo>
                        <a:pt x="8390" y="210"/>
                        <a:pt x="7805" y="105"/>
                        <a:pt x="7533" y="42"/>
                      </a:cubicBezTo>
                      <a:lnTo>
                        <a:pt x="7407" y="126"/>
                      </a:lnTo>
                      <a:cubicBezTo>
                        <a:pt x="7175" y="297"/>
                        <a:pt x="6929" y="332"/>
                        <a:pt x="6681" y="332"/>
                      </a:cubicBezTo>
                      <a:cubicBezTo>
                        <a:pt x="6504" y="332"/>
                        <a:pt x="6326" y="314"/>
                        <a:pt x="6152" y="314"/>
                      </a:cubicBezTo>
                      <a:lnTo>
                        <a:pt x="4310" y="356"/>
                      </a:lnTo>
                      <a:cubicBezTo>
                        <a:pt x="2302" y="419"/>
                        <a:pt x="335" y="461"/>
                        <a:pt x="209" y="461"/>
                      </a:cubicBezTo>
                      <a:cubicBezTo>
                        <a:pt x="105" y="503"/>
                        <a:pt x="0" y="544"/>
                        <a:pt x="0" y="586"/>
                      </a:cubicBezTo>
                      <a:cubicBezTo>
                        <a:pt x="0" y="588"/>
                        <a:pt x="43" y="589"/>
                        <a:pt x="124" y="589"/>
                      </a:cubicBezTo>
                      <a:cubicBezTo>
                        <a:pt x="952" y="589"/>
                        <a:pt x="5709" y="497"/>
                        <a:pt x="7616" y="440"/>
                      </a:cubicBezTo>
                      <a:cubicBezTo>
                        <a:pt x="9709" y="398"/>
                        <a:pt x="11445" y="210"/>
                        <a:pt x="11445" y="168"/>
                      </a:cubicBezTo>
                      <a:cubicBezTo>
                        <a:pt x="11445" y="105"/>
                        <a:pt x="10943" y="21"/>
                        <a:pt x="1033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9" name="Google Shape;2859;p51"/>
                <p:cNvSpPr/>
                <p:nvPr/>
              </p:nvSpPr>
              <p:spPr>
                <a:xfrm>
                  <a:off x="5837750" y="835175"/>
                  <a:ext cx="84775" cy="4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1" h="1836" extrusionOk="0">
                      <a:moveTo>
                        <a:pt x="159" y="1"/>
                      </a:moveTo>
                      <a:cubicBezTo>
                        <a:pt x="100" y="1"/>
                        <a:pt x="59" y="11"/>
                        <a:pt x="42" y="34"/>
                      </a:cubicBezTo>
                      <a:cubicBezTo>
                        <a:pt x="0" y="96"/>
                        <a:pt x="942" y="1017"/>
                        <a:pt x="1340" y="1247"/>
                      </a:cubicBezTo>
                      <a:cubicBezTo>
                        <a:pt x="1758" y="1456"/>
                        <a:pt x="2574" y="1770"/>
                        <a:pt x="2762" y="1833"/>
                      </a:cubicBezTo>
                      <a:cubicBezTo>
                        <a:pt x="2776" y="1835"/>
                        <a:pt x="2791" y="1835"/>
                        <a:pt x="2807" y="1835"/>
                      </a:cubicBezTo>
                      <a:cubicBezTo>
                        <a:pt x="2996" y="1835"/>
                        <a:pt x="3269" y="1722"/>
                        <a:pt x="3327" y="1645"/>
                      </a:cubicBezTo>
                      <a:cubicBezTo>
                        <a:pt x="3390" y="1561"/>
                        <a:pt x="3160" y="1394"/>
                        <a:pt x="3055" y="1331"/>
                      </a:cubicBezTo>
                      <a:cubicBezTo>
                        <a:pt x="2930" y="1289"/>
                        <a:pt x="2637" y="1080"/>
                        <a:pt x="2616" y="996"/>
                      </a:cubicBezTo>
                      <a:cubicBezTo>
                        <a:pt x="2574" y="933"/>
                        <a:pt x="1319" y="389"/>
                        <a:pt x="921" y="201"/>
                      </a:cubicBezTo>
                      <a:cubicBezTo>
                        <a:pt x="615" y="79"/>
                        <a:pt x="320" y="1"/>
                        <a:pt x="15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0" name="Google Shape;2860;p51"/>
                <p:cNvSpPr/>
                <p:nvPr/>
              </p:nvSpPr>
              <p:spPr>
                <a:xfrm>
                  <a:off x="5785450" y="850525"/>
                  <a:ext cx="54950" cy="3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8" h="1488" extrusionOk="0">
                      <a:moveTo>
                        <a:pt x="367" y="1"/>
                      </a:moveTo>
                      <a:cubicBezTo>
                        <a:pt x="215" y="1"/>
                        <a:pt x="80" y="31"/>
                        <a:pt x="42" y="68"/>
                      </a:cubicBezTo>
                      <a:cubicBezTo>
                        <a:pt x="0" y="110"/>
                        <a:pt x="356" y="612"/>
                        <a:pt x="523" y="780"/>
                      </a:cubicBezTo>
                      <a:cubicBezTo>
                        <a:pt x="670" y="926"/>
                        <a:pt x="670" y="1198"/>
                        <a:pt x="649" y="1219"/>
                      </a:cubicBezTo>
                      <a:cubicBezTo>
                        <a:pt x="628" y="1261"/>
                        <a:pt x="921" y="1428"/>
                        <a:pt x="1046" y="1470"/>
                      </a:cubicBezTo>
                      <a:cubicBezTo>
                        <a:pt x="1066" y="1482"/>
                        <a:pt x="1105" y="1487"/>
                        <a:pt x="1157" y="1487"/>
                      </a:cubicBezTo>
                      <a:cubicBezTo>
                        <a:pt x="1375" y="1487"/>
                        <a:pt x="1815" y="1395"/>
                        <a:pt x="1967" y="1345"/>
                      </a:cubicBezTo>
                      <a:cubicBezTo>
                        <a:pt x="2134" y="1261"/>
                        <a:pt x="2197" y="1094"/>
                        <a:pt x="2030" y="926"/>
                      </a:cubicBezTo>
                      <a:cubicBezTo>
                        <a:pt x="1883" y="780"/>
                        <a:pt x="879" y="110"/>
                        <a:pt x="670" y="47"/>
                      </a:cubicBezTo>
                      <a:cubicBezTo>
                        <a:pt x="578" y="14"/>
                        <a:pt x="469" y="1"/>
                        <a:pt x="36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1" name="Google Shape;2861;p51"/>
                <p:cNvSpPr/>
                <p:nvPr/>
              </p:nvSpPr>
              <p:spPr>
                <a:xfrm>
                  <a:off x="5655200" y="1041050"/>
                  <a:ext cx="81100" cy="1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4" h="692" extrusionOk="0">
                      <a:moveTo>
                        <a:pt x="1737" y="1"/>
                      </a:moveTo>
                      <a:cubicBezTo>
                        <a:pt x="1548" y="1"/>
                        <a:pt x="942" y="210"/>
                        <a:pt x="921" y="231"/>
                      </a:cubicBezTo>
                      <a:cubicBezTo>
                        <a:pt x="900" y="315"/>
                        <a:pt x="147" y="231"/>
                        <a:pt x="84" y="398"/>
                      </a:cubicBezTo>
                      <a:cubicBezTo>
                        <a:pt x="0" y="545"/>
                        <a:pt x="523" y="691"/>
                        <a:pt x="732" y="691"/>
                      </a:cubicBezTo>
                      <a:cubicBezTo>
                        <a:pt x="963" y="691"/>
                        <a:pt x="1193" y="524"/>
                        <a:pt x="1235" y="440"/>
                      </a:cubicBezTo>
                      <a:cubicBezTo>
                        <a:pt x="1238" y="428"/>
                        <a:pt x="1260" y="423"/>
                        <a:pt x="1297" y="423"/>
                      </a:cubicBezTo>
                      <a:cubicBezTo>
                        <a:pt x="1519" y="423"/>
                        <a:pt x="2272" y="608"/>
                        <a:pt x="2595" y="608"/>
                      </a:cubicBezTo>
                      <a:cubicBezTo>
                        <a:pt x="2950" y="608"/>
                        <a:pt x="3243" y="503"/>
                        <a:pt x="3243" y="482"/>
                      </a:cubicBezTo>
                      <a:cubicBezTo>
                        <a:pt x="3243" y="419"/>
                        <a:pt x="2699" y="210"/>
                        <a:pt x="2469" y="126"/>
                      </a:cubicBezTo>
                      <a:cubicBezTo>
                        <a:pt x="2218" y="64"/>
                        <a:pt x="1904" y="1"/>
                        <a:pt x="1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2" name="Google Shape;2862;p51"/>
                <p:cNvSpPr/>
                <p:nvPr/>
              </p:nvSpPr>
              <p:spPr>
                <a:xfrm>
                  <a:off x="3028750" y="784750"/>
                  <a:ext cx="138650" cy="1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6" h="435" extrusionOk="0">
                      <a:moveTo>
                        <a:pt x="1695" y="0"/>
                      </a:moveTo>
                      <a:cubicBezTo>
                        <a:pt x="1695" y="0"/>
                        <a:pt x="628" y="0"/>
                        <a:pt x="105" y="84"/>
                      </a:cubicBezTo>
                      <a:lnTo>
                        <a:pt x="63" y="84"/>
                      </a:lnTo>
                      <a:cubicBezTo>
                        <a:pt x="1" y="272"/>
                        <a:pt x="147" y="398"/>
                        <a:pt x="419" y="398"/>
                      </a:cubicBezTo>
                      <a:lnTo>
                        <a:pt x="649" y="419"/>
                      </a:lnTo>
                      <a:cubicBezTo>
                        <a:pt x="801" y="430"/>
                        <a:pt x="953" y="435"/>
                        <a:pt x="1104" y="435"/>
                      </a:cubicBezTo>
                      <a:cubicBezTo>
                        <a:pt x="2303" y="435"/>
                        <a:pt x="3480" y="123"/>
                        <a:pt x="4699" y="123"/>
                      </a:cubicBezTo>
                      <a:cubicBezTo>
                        <a:pt x="4765" y="123"/>
                        <a:pt x="4831" y="124"/>
                        <a:pt x="4897" y="126"/>
                      </a:cubicBezTo>
                      <a:lnTo>
                        <a:pt x="5211" y="126"/>
                      </a:lnTo>
                      <a:cubicBezTo>
                        <a:pt x="5545" y="105"/>
                        <a:pt x="3976" y="21"/>
                        <a:pt x="169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3" name="Google Shape;2863;p51"/>
                <p:cNvSpPr/>
                <p:nvPr/>
              </p:nvSpPr>
              <p:spPr>
                <a:xfrm>
                  <a:off x="5409325" y="1157700"/>
                  <a:ext cx="101525" cy="2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1" h="806" extrusionOk="0">
                      <a:moveTo>
                        <a:pt x="3056" y="1"/>
                      </a:moveTo>
                      <a:cubicBezTo>
                        <a:pt x="2804" y="1"/>
                        <a:pt x="1365" y="342"/>
                        <a:pt x="840" y="342"/>
                      </a:cubicBezTo>
                      <a:cubicBezTo>
                        <a:pt x="798" y="342"/>
                        <a:pt x="762" y="340"/>
                        <a:pt x="733" y="335"/>
                      </a:cubicBezTo>
                      <a:cubicBezTo>
                        <a:pt x="664" y="321"/>
                        <a:pt x="596" y="315"/>
                        <a:pt x="532" y="315"/>
                      </a:cubicBezTo>
                      <a:cubicBezTo>
                        <a:pt x="229" y="315"/>
                        <a:pt x="1" y="455"/>
                        <a:pt x="1" y="524"/>
                      </a:cubicBezTo>
                      <a:cubicBezTo>
                        <a:pt x="1" y="538"/>
                        <a:pt x="68" y="543"/>
                        <a:pt x="179" y="543"/>
                      </a:cubicBezTo>
                      <a:cubicBezTo>
                        <a:pt x="570" y="543"/>
                        <a:pt x="1498" y="473"/>
                        <a:pt x="1905" y="440"/>
                      </a:cubicBezTo>
                      <a:cubicBezTo>
                        <a:pt x="2003" y="424"/>
                        <a:pt x="2095" y="417"/>
                        <a:pt x="2179" y="417"/>
                      </a:cubicBezTo>
                      <a:cubicBezTo>
                        <a:pt x="2524" y="417"/>
                        <a:pt x="2738" y="532"/>
                        <a:pt x="2721" y="566"/>
                      </a:cubicBezTo>
                      <a:cubicBezTo>
                        <a:pt x="2700" y="628"/>
                        <a:pt x="2847" y="775"/>
                        <a:pt x="2888" y="796"/>
                      </a:cubicBezTo>
                      <a:cubicBezTo>
                        <a:pt x="2892" y="802"/>
                        <a:pt x="2910" y="805"/>
                        <a:pt x="2940" y="805"/>
                      </a:cubicBezTo>
                      <a:cubicBezTo>
                        <a:pt x="3099" y="805"/>
                        <a:pt x="3570" y="723"/>
                        <a:pt x="3746" y="670"/>
                      </a:cubicBezTo>
                      <a:cubicBezTo>
                        <a:pt x="3956" y="649"/>
                        <a:pt x="4060" y="461"/>
                        <a:pt x="4060" y="419"/>
                      </a:cubicBezTo>
                      <a:cubicBezTo>
                        <a:pt x="4039" y="377"/>
                        <a:pt x="3516" y="315"/>
                        <a:pt x="3307" y="315"/>
                      </a:cubicBezTo>
                      <a:cubicBezTo>
                        <a:pt x="3098" y="273"/>
                        <a:pt x="3265" y="126"/>
                        <a:pt x="3370" y="63"/>
                      </a:cubicBezTo>
                      <a:cubicBezTo>
                        <a:pt x="3474" y="22"/>
                        <a:pt x="3349" y="1"/>
                        <a:pt x="305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4" name="Google Shape;2864;p51"/>
                <p:cNvSpPr/>
                <p:nvPr/>
              </p:nvSpPr>
              <p:spPr>
                <a:xfrm>
                  <a:off x="5461650" y="1116825"/>
                  <a:ext cx="47100" cy="2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4" h="1104" extrusionOk="0">
                      <a:moveTo>
                        <a:pt x="1849" y="0"/>
                      </a:moveTo>
                      <a:cubicBezTo>
                        <a:pt x="1668" y="0"/>
                        <a:pt x="811" y="71"/>
                        <a:pt x="419" y="108"/>
                      </a:cubicBezTo>
                      <a:cubicBezTo>
                        <a:pt x="0" y="192"/>
                        <a:pt x="189" y="318"/>
                        <a:pt x="314" y="338"/>
                      </a:cubicBezTo>
                      <a:cubicBezTo>
                        <a:pt x="440" y="380"/>
                        <a:pt x="419" y="610"/>
                        <a:pt x="398" y="652"/>
                      </a:cubicBezTo>
                      <a:cubicBezTo>
                        <a:pt x="377" y="715"/>
                        <a:pt x="586" y="1008"/>
                        <a:pt x="649" y="1071"/>
                      </a:cubicBezTo>
                      <a:cubicBezTo>
                        <a:pt x="667" y="1093"/>
                        <a:pt x="714" y="1103"/>
                        <a:pt x="778" y="1103"/>
                      </a:cubicBezTo>
                      <a:cubicBezTo>
                        <a:pt x="1011" y="1103"/>
                        <a:pt x="1467" y="972"/>
                        <a:pt x="1549" y="841"/>
                      </a:cubicBezTo>
                      <a:cubicBezTo>
                        <a:pt x="1653" y="694"/>
                        <a:pt x="1674" y="380"/>
                        <a:pt x="1653" y="297"/>
                      </a:cubicBezTo>
                      <a:cubicBezTo>
                        <a:pt x="1632" y="213"/>
                        <a:pt x="1758" y="87"/>
                        <a:pt x="1800" y="87"/>
                      </a:cubicBezTo>
                      <a:cubicBezTo>
                        <a:pt x="1863" y="66"/>
                        <a:pt x="1883" y="25"/>
                        <a:pt x="1883" y="4"/>
                      </a:cubicBezTo>
                      <a:cubicBezTo>
                        <a:pt x="1883" y="1"/>
                        <a:pt x="1871" y="0"/>
                        <a:pt x="184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5" name="Google Shape;2865;p51"/>
                <p:cNvSpPr/>
                <p:nvPr/>
              </p:nvSpPr>
              <p:spPr>
                <a:xfrm>
                  <a:off x="3551325" y="754925"/>
                  <a:ext cx="143875" cy="1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5" h="634" extrusionOk="0">
                      <a:moveTo>
                        <a:pt x="4645" y="1"/>
                      </a:moveTo>
                      <a:cubicBezTo>
                        <a:pt x="4433" y="36"/>
                        <a:pt x="3534" y="161"/>
                        <a:pt x="3045" y="161"/>
                      </a:cubicBezTo>
                      <a:cubicBezTo>
                        <a:pt x="2956" y="161"/>
                        <a:pt x="2880" y="157"/>
                        <a:pt x="2825" y="147"/>
                      </a:cubicBezTo>
                      <a:cubicBezTo>
                        <a:pt x="2794" y="142"/>
                        <a:pt x="2756" y="140"/>
                        <a:pt x="2712" y="140"/>
                      </a:cubicBezTo>
                      <a:cubicBezTo>
                        <a:pt x="2319" y="140"/>
                        <a:pt x="1436" y="323"/>
                        <a:pt x="853" y="383"/>
                      </a:cubicBezTo>
                      <a:lnTo>
                        <a:pt x="853" y="383"/>
                      </a:lnTo>
                      <a:lnTo>
                        <a:pt x="691" y="273"/>
                      </a:lnTo>
                      <a:cubicBezTo>
                        <a:pt x="105" y="335"/>
                        <a:pt x="0" y="377"/>
                        <a:pt x="461" y="398"/>
                      </a:cubicBezTo>
                      <a:cubicBezTo>
                        <a:pt x="489" y="400"/>
                        <a:pt x="520" y="402"/>
                        <a:pt x="554" y="402"/>
                      </a:cubicBezTo>
                      <a:cubicBezTo>
                        <a:pt x="638" y="402"/>
                        <a:pt x="740" y="395"/>
                        <a:pt x="853" y="383"/>
                      </a:cubicBezTo>
                      <a:lnTo>
                        <a:pt x="853" y="383"/>
                      </a:lnTo>
                      <a:lnTo>
                        <a:pt x="1151" y="586"/>
                      </a:lnTo>
                      <a:cubicBezTo>
                        <a:pt x="1172" y="618"/>
                        <a:pt x="1230" y="633"/>
                        <a:pt x="1287" y="633"/>
                      </a:cubicBezTo>
                      <a:cubicBezTo>
                        <a:pt x="1345" y="633"/>
                        <a:pt x="1402" y="618"/>
                        <a:pt x="1423" y="586"/>
                      </a:cubicBezTo>
                      <a:cubicBezTo>
                        <a:pt x="1575" y="423"/>
                        <a:pt x="1756" y="390"/>
                        <a:pt x="1945" y="390"/>
                      </a:cubicBezTo>
                      <a:cubicBezTo>
                        <a:pt x="2073" y="390"/>
                        <a:pt x="2204" y="405"/>
                        <a:pt x="2333" y="405"/>
                      </a:cubicBezTo>
                      <a:cubicBezTo>
                        <a:pt x="2379" y="405"/>
                        <a:pt x="2424" y="403"/>
                        <a:pt x="2469" y="398"/>
                      </a:cubicBezTo>
                      <a:cubicBezTo>
                        <a:pt x="3474" y="356"/>
                        <a:pt x="4499" y="356"/>
                        <a:pt x="5482" y="335"/>
                      </a:cubicBezTo>
                      <a:lnTo>
                        <a:pt x="5608" y="335"/>
                      </a:lnTo>
                      <a:cubicBezTo>
                        <a:pt x="5754" y="314"/>
                        <a:pt x="5566" y="252"/>
                        <a:pt x="5189" y="252"/>
                      </a:cubicBezTo>
                      <a:lnTo>
                        <a:pt x="4959" y="147"/>
                      </a:lnTo>
                      <a:lnTo>
                        <a:pt x="4645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6" name="Google Shape;2866;p51"/>
                <p:cNvSpPr/>
                <p:nvPr/>
              </p:nvSpPr>
              <p:spPr>
                <a:xfrm>
                  <a:off x="5217725" y="1119525"/>
                  <a:ext cx="86500" cy="1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0" h="578" extrusionOk="0">
                      <a:moveTo>
                        <a:pt x="1346" y="0"/>
                      </a:moveTo>
                      <a:cubicBezTo>
                        <a:pt x="781" y="21"/>
                        <a:pt x="195" y="293"/>
                        <a:pt x="91" y="419"/>
                      </a:cubicBezTo>
                      <a:cubicBezTo>
                        <a:pt x="0" y="509"/>
                        <a:pt x="94" y="578"/>
                        <a:pt x="287" y="578"/>
                      </a:cubicBezTo>
                      <a:cubicBezTo>
                        <a:pt x="362" y="578"/>
                        <a:pt x="452" y="568"/>
                        <a:pt x="551" y="544"/>
                      </a:cubicBezTo>
                      <a:cubicBezTo>
                        <a:pt x="886" y="502"/>
                        <a:pt x="2622" y="335"/>
                        <a:pt x="2978" y="314"/>
                      </a:cubicBezTo>
                      <a:cubicBezTo>
                        <a:pt x="3334" y="314"/>
                        <a:pt x="3459" y="105"/>
                        <a:pt x="3397" y="63"/>
                      </a:cubicBezTo>
                      <a:cubicBezTo>
                        <a:pt x="3355" y="0"/>
                        <a:pt x="1890" y="0"/>
                        <a:pt x="134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7" name="Google Shape;2867;p51"/>
                <p:cNvSpPr/>
                <p:nvPr/>
              </p:nvSpPr>
              <p:spPr>
                <a:xfrm>
                  <a:off x="5549525" y="1043675"/>
                  <a:ext cx="45000" cy="1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" h="747" extrusionOk="0">
                      <a:moveTo>
                        <a:pt x="1047" y="0"/>
                      </a:moveTo>
                      <a:cubicBezTo>
                        <a:pt x="837" y="0"/>
                        <a:pt x="168" y="105"/>
                        <a:pt x="42" y="231"/>
                      </a:cubicBezTo>
                      <a:lnTo>
                        <a:pt x="21" y="335"/>
                      </a:lnTo>
                      <a:lnTo>
                        <a:pt x="0" y="440"/>
                      </a:lnTo>
                      <a:cubicBezTo>
                        <a:pt x="21" y="628"/>
                        <a:pt x="942" y="649"/>
                        <a:pt x="1256" y="733"/>
                      </a:cubicBezTo>
                      <a:cubicBezTo>
                        <a:pt x="1303" y="742"/>
                        <a:pt x="1349" y="746"/>
                        <a:pt x="1392" y="746"/>
                      </a:cubicBezTo>
                      <a:cubicBezTo>
                        <a:pt x="1634" y="746"/>
                        <a:pt x="1800" y="612"/>
                        <a:pt x="1800" y="523"/>
                      </a:cubicBezTo>
                      <a:cubicBezTo>
                        <a:pt x="1779" y="419"/>
                        <a:pt x="1633" y="210"/>
                        <a:pt x="1570" y="126"/>
                      </a:cubicBezTo>
                      <a:cubicBezTo>
                        <a:pt x="1486" y="63"/>
                        <a:pt x="1256" y="0"/>
                        <a:pt x="104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8" name="Google Shape;2868;p51"/>
                <p:cNvSpPr/>
                <p:nvPr/>
              </p:nvSpPr>
              <p:spPr>
                <a:xfrm>
                  <a:off x="2219525" y="1167025"/>
                  <a:ext cx="136025" cy="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1" h="306" extrusionOk="0">
                      <a:moveTo>
                        <a:pt x="5334" y="261"/>
                      </a:moveTo>
                      <a:cubicBezTo>
                        <a:pt x="5250" y="261"/>
                        <a:pt x="5013" y="264"/>
                        <a:pt x="4631" y="270"/>
                      </a:cubicBezTo>
                      <a:lnTo>
                        <a:pt x="4631" y="270"/>
                      </a:lnTo>
                      <a:cubicBezTo>
                        <a:pt x="4724" y="274"/>
                        <a:pt x="4806" y="276"/>
                        <a:pt x="4876" y="276"/>
                      </a:cubicBezTo>
                      <a:cubicBezTo>
                        <a:pt x="5294" y="266"/>
                        <a:pt x="5441" y="261"/>
                        <a:pt x="5334" y="261"/>
                      </a:cubicBezTo>
                      <a:close/>
                      <a:moveTo>
                        <a:pt x="1370" y="0"/>
                      </a:moveTo>
                      <a:cubicBezTo>
                        <a:pt x="1344" y="0"/>
                        <a:pt x="1327" y="2"/>
                        <a:pt x="1319" y="4"/>
                      </a:cubicBezTo>
                      <a:cubicBezTo>
                        <a:pt x="1131" y="88"/>
                        <a:pt x="524" y="172"/>
                        <a:pt x="356" y="172"/>
                      </a:cubicBezTo>
                      <a:cubicBezTo>
                        <a:pt x="168" y="172"/>
                        <a:pt x="1" y="276"/>
                        <a:pt x="1" y="297"/>
                      </a:cubicBezTo>
                      <a:cubicBezTo>
                        <a:pt x="1" y="303"/>
                        <a:pt x="266" y="306"/>
                        <a:pt x="672" y="306"/>
                      </a:cubicBezTo>
                      <a:cubicBezTo>
                        <a:pt x="1650" y="306"/>
                        <a:pt x="3441" y="291"/>
                        <a:pt x="4269" y="276"/>
                      </a:cubicBezTo>
                      <a:cubicBezTo>
                        <a:pt x="4402" y="274"/>
                        <a:pt x="4522" y="272"/>
                        <a:pt x="4631" y="270"/>
                      </a:cubicBezTo>
                      <a:lnTo>
                        <a:pt x="4631" y="270"/>
                      </a:lnTo>
                      <a:cubicBezTo>
                        <a:pt x="3691" y="229"/>
                        <a:pt x="1727" y="0"/>
                        <a:pt x="137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9" name="Google Shape;2869;p51"/>
                <p:cNvSpPr/>
                <p:nvPr/>
              </p:nvSpPr>
              <p:spPr>
                <a:xfrm>
                  <a:off x="5861775" y="767175"/>
                  <a:ext cx="72775" cy="2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1" h="976" extrusionOk="0">
                      <a:moveTo>
                        <a:pt x="249" y="0"/>
                      </a:moveTo>
                      <a:cubicBezTo>
                        <a:pt x="67" y="0"/>
                        <a:pt x="1" y="53"/>
                        <a:pt x="107" y="159"/>
                      </a:cubicBezTo>
                      <a:lnTo>
                        <a:pt x="232" y="180"/>
                      </a:lnTo>
                      <a:cubicBezTo>
                        <a:pt x="1027" y="285"/>
                        <a:pt x="1718" y="682"/>
                        <a:pt x="2492" y="891"/>
                      </a:cubicBezTo>
                      <a:lnTo>
                        <a:pt x="2764" y="975"/>
                      </a:lnTo>
                      <a:cubicBezTo>
                        <a:pt x="2910" y="808"/>
                        <a:pt x="1467" y="264"/>
                        <a:pt x="860" y="96"/>
                      </a:cubicBezTo>
                      <a:cubicBezTo>
                        <a:pt x="603" y="32"/>
                        <a:pt x="391" y="0"/>
                        <a:pt x="24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0" name="Google Shape;2870;p51"/>
                <p:cNvSpPr/>
                <p:nvPr/>
              </p:nvSpPr>
              <p:spPr>
                <a:xfrm>
                  <a:off x="5550725" y="1184325"/>
                  <a:ext cx="38575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3" h="610" extrusionOk="0">
                      <a:moveTo>
                        <a:pt x="374" y="0"/>
                      </a:moveTo>
                      <a:cubicBezTo>
                        <a:pt x="343" y="0"/>
                        <a:pt x="314" y="1"/>
                        <a:pt x="287" y="3"/>
                      </a:cubicBezTo>
                      <a:cubicBezTo>
                        <a:pt x="15" y="24"/>
                        <a:pt x="183" y="254"/>
                        <a:pt x="287" y="317"/>
                      </a:cubicBezTo>
                      <a:cubicBezTo>
                        <a:pt x="369" y="358"/>
                        <a:pt x="362" y="390"/>
                        <a:pt x="289" y="390"/>
                      </a:cubicBezTo>
                      <a:cubicBezTo>
                        <a:pt x="251" y="390"/>
                        <a:pt x="193" y="380"/>
                        <a:pt x="120" y="359"/>
                      </a:cubicBezTo>
                      <a:cubicBezTo>
                        <a:pt x="116" y="358"/>
                        <a:pt x="112" y="358"/>
                        <a:pt x="108" y="358"/>
                      </a:cubicBezTo>
                      <a:cubicBezTo>
                        <a:pt x="1" y="358"/>
                        <a:pt x="299" y="609"/>
                        <a:pt x="725" y="609"/>
                      </a:cubicBezTo>
                      <a:cubicBezTo>
                        <a:pt x="818" y="609"/>
                        <a:pt x="917" y="597"/>
                        <a:pt x="1020" y="568"/>
                      </a:cubicBezTo>
                      <a:lnTo>
                        <a:pt x="1543" y="400"/>
                      </a:lnTo>
                      <a:cubicBezTo>
                        <a:pt x="1543" y="254"/>
                        <a:pt x="1417" y="128"/>
                        <a:pt x="1313" y="107"/>
                      </a:cubicBezTo>
                      <a:cubicBezTo>
                        <a:pt x="1217" y="88"/>
                        <a:pt x="689" y="0"/>
                        <a:pt x="37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1" name="Google Shape;2871;p51"/>
                <p:cNvSpPr/>
                <p:nvPr/>
              </p:nvSpPr>
              <p:spPr>
                <a:xfrm>
                  <a:off x="3597350" y="811275"/>
                  <a:ext cx="66450" cy="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8" h="362" extrusionOk="0">
                      <a:moveTo>
                        <a:pt x="2549" y="0"/>
                      </a:moveTo>
                      <a:cubicBezTo>
                        <a:pt x="2295" y="0"/>
                        <a:pt x="1056" y="159"/>
                        <a:pt x="565" y="216"/>
                      </a:cubicBezTo>
                      <a:cubicBezTo>
                        <a:pt x="1" y="299"/>
                        <a:pt x="1" y="362"/>
                        <a:pt x="565" y="362"/>
                      </a:cubicBezTo>
                      <a:cubicBezTo>
                        <a:pt x="1110" y="362"/>
                        <a:pt x="2595" y="278"/>
                        <a:pt x="2616" y="257"/>
                      </a:cubicBezTo>
                      <a:cubicBezTo>
                        <a:pt x="2658" y="195"/>
                        <a:pt x="2616" y="69"/>
                        <a:pt x="2595" y="6"/>
                      </a:cubicBezTo>
                      <a:cubicBezTo>
                        <a:pt x="2593" y="2"/>
                        <a:pt x="2577" y="0"/>
                        <a:pt x="254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2" name="Google Shape;2872;p51"/>
                <p:cNvSpPr/>
                <p:nvPr/>
              </p:nvSpPr>
              <p:spPr>
                <a:xfrm>
                  <a:off x="2255625" y="1140525"/>
                  <a:ext cx="80825" cy="1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3" h="712" extrusionOk="0">
                      <a:moveTo>
                        <a:pt x="2730" y="0"/>
                      </a:moveTo>
                      <a:cubicBezTo>
                        <a:pt x="2209" y="0"/>
                        <a:pt x="1398" y="32"/>
                        <a:pt x="1026" y="165"/>
                      </a:cubicBezTo>
                      <a:cubicBezTo>
                        <a:pt x="461" y="374"/>
                        <a:pt x="0" y="688"/>
                        <a:pt x="0" y="709"/>
                      </a:cubicBezTo>
                      <a:cubicBezTo>
                        <a:pt x="0" y="710"/>
                        <a:pt x="4" y="711"/>
                        <a:pt x="10" y="711"/>
                      </a:cubicBezTo>
                      <a:cubicBezTo>
                        <a:pt x="80" y="711"/>
                        <a:pt x="506" y="612"/>
                        <a:pt x="984" y="478"/>
                      </a:cubicBezTo>
                      <a:cubicBezTo>
                        <a:pt x="1507" y="290"/>
                        <a:pt x="3097" y="18"/>
                        <a:pt x="3202" y="18"/>
                      </a:cubicBezTo>
                      <a:cubicBezTo>
                        <a:pt x="3232" y="11"/>
                        <a:pt x="3029" y="0"/>
                        <a:pt x="273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3" name="Google Shape;2873;p51"/>
                <p:cNvSpPr/>
                <p:nvPr/>
              </p:nvSpPr>
              <p:spPr>
                <a:xfrm>
                  <a:off x="5388425" y="1187725"/>
                  <a:ext cx="31400" cy="2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6" h="851" extrusionOk="0">
                      <a:moveTo>
                        <a:pt x="655" y="0"/>
                      </a:moveTo>
                      <a:cubicBezTo>
                        <a:pt x="509" y="0"/>
                        <a:pt x="398" y="107"/>
                        <a:pt x="398" y="139"/>
                      </a:cubicBezTo>
                      <a:cubicBezTo>
                        <a:pt x="398" y="202"/>
                        <a:pt x="628" y="327"/>
                        <a:pt x="753" y="390"/>
                      </a:cubicBezTo>
                      <a:cubicBezTo>
                        <a:pt x="858" y="411"/>
                        <a:pt x="377" y="495"/>
                        <a:pt x="209" y="515"/>
                      </a:cubicBezTo>
                      <a:cubicBezTo>
                        <a:pt x="84" y="536"/>
                        <a:pt x="0" y="725"/>
                        <a:pt x="0" y="767"/>
                      </a:cubicBezTo>
                      <a:cubicBezTo>
                        <a:pt x="21" y="829"/>
                        <a:pt x="586" y="850"/>
                        <a:pt x="795" y="850"/>
                      </a:cubicBezTo>
                      <a:cubicBezTo>
                        <a:pt x="1004" y="850"/>
                        <a:pt x="1172" y="787"/>
                        <a:pt x="1235" y="704"/>
                      </a:cubicBezTo>
                      <a:cubicBezTo>
                        <a:pt x="1255" y="599"/>
                        <a:pt x="963" y="118"/>
                        <a:pt x="795" y="34"/>
                      </a:cubicBezTo>
                      <a:cubicBezTo>
                        <a:pt x="747" y="10"/>
                        <a:pt x="699" y="0"/>
                        <a:pt x="65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4" name="Google Shape;2874;p51"/>
                <p:cNvSpPr/>
                <p:nvPr/>
              </p:nvSpPr>
              <p:spPr>
                <a:xfrm>
                  <a:off x="5437050" y="1208975"/>
                  <a:ext cx="44500" cy="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0" h="372" extrusionOk="0">
                      <a:moveTo>
                        <a:pt x="545" y="0"/>
                      </a:moveTo>
                      <a:cubicBezTo>
                        <a:pt x="168" y="42"/>
                        <a:pt x="1" y="147"/>
                        <a:pt x="85" y="251"/>
                      </a:cubicBezTo>
                      <a:cubicBezTo>
                        <a:pt x="178" y="329"/>
                        <a:pt x="708" y="372"/>
                        <a:pt x="1087" y="372"/>
                      </a:cubicBezTo>
                      <a:cubicBezTo>
                        <a:pt x="1219" y="372"/>
                        <a:pt x="1333" y="367"/>
                        <a:pt x="1403" y="356"/>
                      </a:cubicBezTo>
                      <a:cubicBezTo>
                        <a:pt x="1612" y="293"/>
                        <a:pt x="1779" y="147"/>
                        <a:pt x="1779" y="84"/>
                      </a:cubicBezTo>
                      <a:cubicBezTo>
                        <a:pt x="1779" y="42"/>
                        <a:pt x="880" y="0"/>
                        <a:pt x="54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5" name="Google Shape;2875;p51"/>
                <p:cNvSpPr/>
                <p:nvPr/>
              </p:nvSpPr>
              <p:spPr>
                <a:xfrm>
                  <a:off x="5682925" y="1026975"/>
                  <a:ext cx="33400" cy="1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6" h="537" extrusionOk="0">
                      <a:moveTo>
                        <a:pt x="890" y="1"/>
                      </a:moveTo>
                      <a:cubicBezTo>
                        <a:pt x="636" y="1"/>
                        <a:pt x="269" y="84"/>
                        <a:pt x="146" y="145"/>
                      </a:cubicBezTo>
                      <a:cubicBezTo>
                        <a:pt x="0" y="229"/>
                        <a:pt x="146" y="375"/>
                        <a:pt x="523" y="522"/>
                      </a:cubicBezTo>
                      <a:cubicBezTo>
                        <a:pt x="558" y="532"/>
                        <a:pt x="593" y="537"/>
                        <a:pt x="629" y="537"/>
                      </a:cubicBezTo>
                      <a:cubicBezTo>
                        <a:pt x="965" y="537"/>
                        <a:pt x="1336" y="135"/>
                        <a:pt x="1109" y="41"/>
                      </a:cubicBezTo>
                      <a:cubicBezTo>
                        <a:pt x="1064" y="12"/>
                        <a:pt x="985" y="1"/>
                        <a:pt x="89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6" name="Google Shape;2876;p51"/>
                <p:cNvSpPr/>
                <p:nvPr/>
              </p:nvSpPr>
              <p:spPr>
                <a:xfrm>
                  <a:off x="5740575" y="1033175"/>
                  <a:ext cx="16125" cy="1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" h="617" extrusionOk="0">
                      <a:moveTo>
                        <a:pt x="174" y="0"/>
                      </a:moveTo>
                      <a:cubicBezTo>
                        <a:pt x="0" y="0"/>
                        <a:pt x="42" y="171"/>
                        <a:pt x="121" y="211"/>
                      </a:cubicBezTo>
                      <a:cubicBezTo>
                        <a:pt x="163" y="274"/>
                        <a:pt x="121" y="504"/>
                        <a:pt x="100" y="588"/>
                      </a:cubicBezTo>
                      <a:cubicBezTo>
                        <a:pt x="87" y="607"/>
                        <a:pt x="92" y="617"/>
                        <a:pt x="112" y="617"/>
                      </a:cubicBezTo>
                      <a:cubicBezTo>
                        <a:pt x="157" y="617"/>
                        <a:pt x="276" y="570"/>
                        <a:pt x="435" y="483"/>
                      </a:cubicBezTo>
                      <a:cubicBezTo>
                        <a:pt x="644" y="337"/>
                        <a:pt x="372" y="23"/>
                        <a:pt x="205" y="2"/>
                      </a:cubicBezTo>
                      <a:cubicBezTo>
                        <a:pt x="194" y="1"/>
                        <a:pt x="184" y="0"/>
                        <a:pt x="17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7" name="Google Shape;2877;p51"/>
                <p:cNvSpPr/>
                <p:nvPr/>
              </p:nvSpPr>
              <p:spPr>
                <a:xfrm>
                  <a:off x="5211575" y="1099250"/>
                  <a:ext cx="17325" cy="1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" h="464" extrusionOk="0">
                      <a:moveTo>
                        <a:pt x="650" y="0"/>
                      </a:moveTo>
                      <a:cubicBezTo>
                        <a:pt x="572" y="0"/>
                        <a:pt x="397" y="43"/>
                        <a:pt x="211" y="121"/>
                      </a:cubicBezTo>
                      <a:cubicBezTo>
                        <a:pt x="1" y="226"/>
                        <a:pt x="25" y="464"/>
                        <a:pt x="187" y="464"/>
                      </a:cubicBezTo>
                      <a:cubicBezTo>
                        <a:pt x="218" y="464"/>
                        <a:pt x="254" y="455"/>
                        <a:pt x="295" y="435"/>
                      </a:cubicBezTo>
                      <a:cubicBezTo>
                        <a:pt x="525" y="309"/>
                        <a:pt x="692" y="79"/>
                        <a:pt x="692" y="16"/>
                      </a:cubicBezTo>
                      <a:cubicBezTo>
                        <a:pt x="692" y="5"/>
                        <a:pt x="677" y="0"/>
                        <a:pt x="65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8" name="Google Shape;2878;p51"/>
                <p:cNvSpPr/>
                <p:nvPr/>
              </p:nvSpPr>
              <p:spPr>
                <a:xfrm>
                  <a:off x="3735450" y="753350"/>
                  <a:ext cx="21475" cy="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9" h="283" extrusionOk="0">
                      <a:moveTo>
                        <a:pt x="649" y="1"/>
                      </a:moveTo>
                      <a:cubicBezTo>
                        <a:pt x="482" y="1"/>
                        <a:pt x="0" y="189"/>
                        <a:pt x="0" y="273"/>
                      </a:cubicBezTo>
                      <a:cubicBezTo>
                        <a:pt x="0" y="279"/>
                        <a:pt x="13" y="282"/>
                        <a:pt x="34" y="282"/>
                      </a:cubicBezTo>
                      <a:cubicBezTo>
                        <a:pt x="150" y="282"/>
                        <a:pt x="532" y="197"/>
                        <a:pt x="691" y="126"/>
                      </a:cubicBezTo>
                      <a:cubicBezTo>
                        <a:pt x="858" y="64"/>
                        <a:pt x="837" y="1"/>
                        <a:pt x="64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9" name="Google Shape;2879;p51"/>
                <p:cNvSpPr/>
                <p:nvPr/>
              </p:nvSpPr>
              <p:spPr>
                <a:xfrm>
                  <a:off x="5513425" y="1038425"/>
                  <a:ext cx="36650" cy="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6" h="190" extrusionOk="0">
                      <a:moveTo>
                        <a:pt x="850" y="0"/>
                      </a:moveTo>
                      <a:cubicBezTo>
                        <a:pt x="691" y="0"/>
                        <a:pt x="537" y="7"/>
                        <a:pt x="440" y="22"/>
                      </a:cubicBezTo>
                      <a:cubicBezTo>
                        <a:pt x="210" y="85"/>
                        <a:pt x="1" y="189"/>
                        <a:pt x="1" y="189"/>
                      </a:cubicBezTo>
                      <a:lnTo>
                        <a:pt x="963" y="189"/>
                      </a:lnTo>
                      <a:cubicBezTo>
                        <a:pt x="1235" y="169"/>
                        <a:pt x="1465" y="106"/>
                        <a:pt x="1444" y="64"/>
                      </a:cubicBezTo>
                      <a:cubicBezTo>
                        <a:pt x="1444" y="23"/>
                        <a:pt x="1139" y="0"/>
                        <a:pt x="85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0" name="Google Shape;2880;p51"/>
                <p:cNvSpPr/>
                <p:nvPr/>
              </p:nvSpPr>
              <p:spPr>
                <a:xfrm>
                  <a:off x="5349175" y="1203800"/>
                  <a:ext cx="17825" cy="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" h="394" extrusionOk="0">
                      <a:moveTo>
                        <a:pt x="572" y="1"/>
                      </a:moveTo>
                      <a:cubicBezTo>
                        <a:pt x="431" y="1"/>
                        <a:pt x="221" y="55"/>
                        <a:pt x="126" y="82"/>
                      </a:cubicBezTo>
                      <a:cubicBezTo>
                        <a:pt x="1" y="124"/>
                        <a:pt x="1" y="270"/>
                        <a:pt x="126" y="375"/>
                      </a:cubicBezTo>
                      <a:cubicBezTo>
                        <a:pt x="145" y="388"/>
                        <a:pt x="168" y="394"/>
                        <a:pt x="195" y="394"/>
                      </a:cubicBezTo>
                      <a:cubicBezTo>
                        <a:pt x="377" y="394"/>
                        <a:pt x="712" y="116"/>
                        <a:pt x="712" y="61"/>
                      </a:cubicBezTo>
                      <a:cubicBezTo>
                        <a:pt x="705" y="17"/>
                        <a:pt x="648" y="1"/>
                        <a:pt x="57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1" name="Google Shape;2881;p51"/>
                <p:cNvSpPr/>
                <p:nvPr/>
              </p:nvSpPr>
              <p:spPr>
                <a:xfrm>
                  <a:off x="1824075" y="1119550"/>
                  <a:ext cx="32975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" h="301" extrusionOk="0">
                      <a:moveTo>
                        <a:pt x="740" y="1"/>
                      </a:moveTo>
                      <a:cubicBezTo>
                        <a:pt x="350" y="1"/>
                        <a:pt x="276" y="62"/>
                        <a:pt x="1" y="292"/>
                      </a:cubicBezTo>
                      <a:cubicBezTo>
                        <a:pt x="124" y="297"/>
                        <a:pt x="222" y="300"/>
                        <a:pt x="305" y="300"/>
                      </a:cubicBezTo>
                      <a:cubicBezTo>
                        <a:pt x="619" y="300"/>
                        <a:pt x="741" y="251"/>
                        <a:pt x="1319" y="20"/>
                      </a:cubicBezTo>
                      <a:cubicBezTo>
                        <a:pt x="1067" y="9"/>
                        <a:pt x="882" y="1"/>
                        <a:pt x="74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2" name="Google Shape;2882;p51"/>
                <p:cNvSpPr/>
                <p:nvPr/>
              </p:nvSpPr>
              <p:spPr>
                <a:xfrm>
                  <a:off x="5537500" y="1001100"/>
                  <a:ext cx="19900" cy="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6" h="348" extrusionOk="0">
                      <a:moveTo>
                        <a:pt x="504" y="1"/>
                      </a:moveTo>
                      <a:cubicBezTo>
                        <a:pt x="322" y="1"/>
                        <a:pt x="17" y="154"/>
                        <a:pt x="0" y="239"/>
                      </a:cubicBezTo>
                      <a:cubicBezTo>
                        <a:pt x="0" y="306"/>
                        <a:pt x="55" y="325"/>
                        <a:pt x="111" y="325"/>
                      </a:cubicBezTo>
                      <a:cubicBezTo>
                        <a:pt x="160" y="325"/>
                        <a:pt x="211" y="311"/>
                        <a:pt x="230" y="301"/>
                      </a:cubicBezTo>
                      <a:cubicBezTo>
                        <a:pt x="245" y="291"/>
                        <a:pt x="264" y="287"/>
                        <a:pt x="284" y="287"/>
                      </a:cubicBezTo>
                      <a:cubicBezTo>
                        <a:pt x="348" y="287"/>
                        <a:pt x="424" y="327"/>
                        <a:pt x="440" y="343"/>
                      </a:cubicBezTo>
                      <a:cubicBezTo>
                        <a:pt x="448" y="346"/>
                        <a:pt x="459" y="347"/>
                        <a:pt x="472" y="347"/>
                      </a:cubicBezTo>
                      <a:cubicBezTo>
                        <a:pt x="551" y="347"/>
                        <a:pt x="696" y="296"/>
                        <a:pt x="733" y="260"/>
                      </a:cubicBezTo>
                      <a:cubicBezTo>
                        <a:pt x="795" y="239"/>
                        <a:pt x="733" y="134"/>
                        <a:pt x="607" y="29"/>
                      </a:cubicBezTo>
                      <a:cubicBezTo>
                        <a:pt x="583" y="9"/>
                        <a:pt x="547" y="1"/>
                        <a:pt x="50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3" name="Google Shape;2883;p51"/>
                <p:cNvSpPr/>
                <p:nvPr/>
              </p:nvSpPr>
              <p:spPr>
                <a:xfrm>
                  <a:off x="2946625" y="787300"/>
                  <a:ext cx="14575" cy="1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422" extrusionOk="0">
                      <a:moveTo>
                        <a:pt x="403" y="0"/>
                      </a:moveTo>
                      <a:cubicBezTo>
                        <a:pt x="395" y="0"/>
                        <a:pt x="386" y="1"/>
                        <a:pt x="377" y="3"/>
                      </a:cubicBezTo>
                      <a:cubicBezTo>
                        <a:pt x="168" y="24"/>
                        <a:pt x="1" y="233"/>
                        <a:pt x="1" y="296"/>
                      </a:cubicBezTo>
                      <a:cubicBezTo>
                        <a:pt x="1" y="338"/>
                        <a:pt x="168" y="421"/>
                        <a:pt x="356" y="421"/>
                      </a:cubicBezTo>
                      <a:cubicBezTo>
                        <a:pt x="536" y="421"/>
                        <a:pt x="583" y="0"/>
                        <a:pt x="40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4" name="Google Shape;2884;p51"/>
                <p:cNvSpPr/>
                <p:nvPr/>
              </p:nvSpPr>
              <p:spPr>
                <a:xfrm>
                  <a:off x="5707500" y="1003400"/>
                  <a:ext cx="26700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8" h="290" extrusionOk="0">
                      <a:moveTo>
                        <a:pt x="231" y="0"/>
                      </a:moveTo>
                      <a:cubicBezTo>
                        <a:pt x="0" y="0"/>
                        <a:pt x="0" y="230"/>
                        <a:pt x="63" y="272"/>
                      </a:cubicBezTo>
                      <a:cubicBezTo>
                        <a:pt x="67" y="284"/>
                        <a:pt x="91" y="289"/>
                        <a:pt x="128" y="289"/>
                      </a:cubicBezTo>
                      <a:cubicBezTo>
                        <a:pt x="285" y="289"/>
                        <a:pt x="681" y="197"/>
                        <a:pt x="816" y="147"/>
                      </a:cubicBezTo>
                      <a:cubicBezTo>
                        <a:pt x="963" y="126"/>
                        <a:pt x="1068" y="63"/>
                        <a:pt x="1068" y="42"/>
                      </a:cubicBezTo>
                      <a:cubicBezTo>
                        <a:pt x="1068" y="42"/>
                        <a:pt x="482" y="0"/>
                        <a:pt x="23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5" name="Google Shape;2885;p51"/>
                <p:cNvSpPr/>
                <p:nvPr/>
              </p:nvSpPr>
              <p:spPr>
                <a:xfrm>
                  <a:off x="1963225" y="771675"/>
                  <a:ext cx="27225" cy="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" h="377" extrusionOk="0">
                      <a:moveTo>
                        <a:pt x="565" y="0"/>
                      </a:moveTo>
                      <a:cubicBezTo>
                        <a:pt x="440" y="0"/>
                        <a:pt x="168" y="167"/>
                        <a:pt x="84" y="230"/>
                      </a:cubicBezTo>
                      <a:cubicBezTo>
                        <a:pt x="0" y="314"/>
                        <a:pt x="84" y="377"/>
                        <a:pt x="251" y="377"/>
                      </a:cubicBezTo>
                      <a:cubicBezTo>
                        <a:pt x="398" y="377"/>
                        <a:pt x="753" y="314"/>
                        <a:pt x="712" y="293"/>
                      </a:cubicBezTo>
                      <a:cubicBezTo>
                        <a:pt x="691" y="293"/>
                        <a:pt x="900" y="188"/>
                        <a:pt x="984" y="147"/>
                      </a:cubicBezTo>
                      <a:cubicBezTo>
                        <a:pt x="1067" y="105"/>
                        <a:pt x="1088" y="42"/>
                        <a:pt x="1067" y="21"/>
                      </a:cubicBezTo>
                      <a:cubicBezTo>
                        <a:pt x="1025" y="0"/>
                        <a:pt x="691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6" name="Google Shape;2886;p51"/>
                <p:cNvSpPr/>
                <p:nvPr/>
              </p:nvSpPr>
              <p:spPr>
                <a:xfrm>
                  <a:off x="5680825" y="1106450"/>
                  <a:ext cx="25650" cy="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6" h="299" extrusionOk="0">
                      <a:moveTo>
                        <a:pt x="314" y="0"/>
                      </a:moveTo>
                      <a:cubicBezTo>
                        <a:pt x="147" y="0"/>
                        <a:pt x="0" y="21"/>
                        <a:pt x="0" y="63"/>
                      </a:cubicBezTo>
                      <a:cubicBezTo>
                        <a:pt x="0" y="84"/>
                        <a:pt x="502" y="272"/>
                        <a:pt x="712" y="293"/>
                      </a:cubicBezTo>
                      <a:cubicBezTo>
                        <a:pt x="729" y="297"/>
                        <a:pt x="746" y="298"/>
                        <a:pt x="761" y="298"/>
                      </a:cubicBezTo>
                      <a:cubicBezTo>
                        <a:pt x="938" y="298"/>
                        <a:pt x="1026" y="101"/>
                        <a:pt x="1026" y="63"/>
                      </a:cubicBezTo>
                      <a:cubicBezTo>
                        <a:pt x="984" y="0"/>
                        <a:pt x="502" y="0"/>
                        <a:pt x="31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7" name="Google Shape;2887;p51"/>
                <p:cNvSpPr/>
                <p:nvPr/>
              </p:nvSpPr>
              <p:spPr>
                <a:xfrm>
                  <a:off x="5427650" y="1116900"/>
                  <a:ext cx="20425" cy="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" h="294" extrusionOk="0">
                      <a:moveTo>
                        <a:pt x="523" y="1"/>
                      </a:moveTo>
                      <a:cubicBezTo>
                        <a:pt x="377" y="1"/>
                        <a:pt x="0" y="168"/>
                        <a:pt x="0" y="210"/>
                      </a:cubicBezTo>
                      <a:cubicBezTo>
                        <a:pt x="0" y="273"/>
                        <a:pt x="398" y="294"/>
                        <a:pt x="523" y="294"/>
                      </a:cubicBezTo>
                      <a:cubicBezTo>
                        <a:pt x="649" y="294"/>
                        <a:pt x="795" y="252"/>
                        <a:pt x="816" y="210"/>
                      </a:cubicBezTo>
                      <a:lnTo>
                        <a:pt x="816" y="189"/>
                      </a:lnTo>
                      <a:lnTo>
                        <a:pt x="816" y="126"/>
                      </a:lnTo>
                      <a:cubicBezTo>
                        <a:pt x="795" y="63"/>
                        <a:pt x="649" y="1"/>
                        <a:pt x="52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8" name="Google Shape;2888;p51"/>
                <p:cNvSpPr/>
                <p:nvPr/>
              </p:nvSpPr>
              <p:spPr>
                <a:xfrm>
                  <a:off x="5675075" y="1124225"/>
                  <a:ext cx="21475" cy="1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9" h="524" extrusionOk="0">
                      <a:moveTo>
                        <a:pt x="774" y="1"/>
                      </a:moveTo>
                      <a:cubicBezTo>
                        <a:pt x="377" y="1"/>
                        <a:pt x="314" y="314"/>
                        <a:pt x="0" y="524"/>
                      </a:cubicBezTo>
                      <a:cubicBezTo>
                        <a:pt x="795" y="524"/>
                        <a:pt x="858" y="461"/>
                        <a:pt x="77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9" name="Google Shape;2889;p51"/>
                <p:cNvSpPr/>
                <p:nvPr/>
              </p:nvSpPr>
              <p:spPr>
                <a:xfrm>
                  <a:off x="5221025" y="1163450"/>
                  <a:ext cx="36125" cy="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5" h="148" extrusionOk="0">
                      <a:moveTo>
                        <a:pt x="524" y="1"/>
                      </a:moveTo>
                      <a:cubicBezTo>
                        <a:pt x="231" y="1"/>
                        <a:pt x="0" y="22"/>
                        <a:pt x="0" y="43"/>
                      </a:cubicBezTo>
                      <a:cubicBezTo>
                        <a:pt x="21" y="85"/>
                        <a:pt x="272" y="147"/>
                        <a:pt x="544" y="147"/>
                      </a:cubicBezTo>
                      <a:lnTo>
                        <a:pt x="816" y="126"/>
                      </a:lnTo>
                      <a:lnTo>
                        <a:pt x="1068" y="105"/>
                      </a:lnTo>
                      <a:cubicBezTo>
                        <a:pt x="1444" y="22"/>
                        <a:pt x="816" y="1"/>
                        <a:pt x="52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0" name="Google Shape;2890;p51"/>
                <p:cNvSpPr/>
                <p:nvPr/>
              </p:nvSpPr>
              <p:spPr>
                <a:xfrm>
                  <a:off x="5294775" y="1197975"/>
                  <a:ext cx="20950" cy="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336" extrusionOk="0">
                      <a:moveTo>
                        <a:pt x="210" y="1"/>
                      </a:moveTo>
                      <a:cubicBezTo>
                        <a:pt x="63" y="22"/>
                        <a:pt x="1" y="210"/>
                        <a:pt x="1" y="252"/>
                      </a:cubicBezTo>
                      <a:cubicBezTo>
                        <a:pt x="1" y="315"/>
                        <a:pt x="398" y="336"/>
                        <a:pt x="545" y="336"/>
                      </a:cubicBezTo>
                      <a:cubicBezTo>
                        <a:pt x="712" y="336"/>
                        <a:pt x="838" y="294"/>
                        <a:pt x="817" y="210"/>
                      </a:cubicBezTo>
                      <a:cubicBezTo>
                        <a:pt x="796" y="168"/>
                        <a:pt x="356" y="1"/>
                        <a:pt x="21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1" name="Google Shape;2891;p51"/>
                <p:cNvSpPr/>
                <p:nvPr/>
              </p:nvSpPr>
              <p:spPr>
                <a:xfrm>
                  <a:off x="5459025" y="1110925"/>
                  <a:ext cx="34025" cy="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" h="136" extrusionOk="0">
                      <a:moveTo>
                        <a:pt x="548" y="1"/>
                      </a:moveTo>
                      <a:cubicBezTo>
                        <a:pt x="449" y="1"/>
                        <a:pt x="364" y="3"/>
                        <a:pt x="315" y="10"/>
                      </a:cubicBezTo>
                      <a:cubicBezTo>
                        <a:pt x="126" y="51"/>
                        <a:pt x="1" y="114"/>
                        <a:pt x="1" y="135"/>
                      </a:cubicBezTo>
                      <a:lnTo>
                        <a:pt x="942" y="135"/>
                      </a:lnTo>
                      <a:cubicBezTo>
                        <a:pt x="1235" y="114"/>
                        <a:pt x="1361" y="72"/>
                        <a:pt x="1235" y="30"/>
                      </a:cubicBezTo>
                      <a:cubicBezTo>
                        <a:pt x="1117" y="16"/>
                        <a:pt x="789" y="1"/>
                        <a:pt x="54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2" name="Google Shape;2892;p51"/>
                <p:cNvSpPr/>
                <p:nvPr/>
              </p:nvSpPr>
              <p:spPr>
                <a:xfrm>
                  <a:off x="1726700" y="954225"/>
                  <a:ext cx="15800" cy="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234" extrusionOk="0">
                      <a:moveTo>
                        <a:pt x="485" y="0"/>
                      </a:moveTo>
                      <a:cubicBezTo>
                        <a:pt x="338" y="0"/>
                        <a:pt x="87" y="147"/>
                        <a:pt x="25" y="210"/>
                      </a:cubicBezTo>
                      <a:cubicBezTo>
                        <a:pt x="0" y="222"/>
                        <a:pt x="32" y="234"/>
                        <a:pt x="99" y="234"/>
                      </a:cubicBezTo>
                      <a:cubicBezTo>
                        <a:pt x="149" y="234"/>
                        <a:pt x="217" y="227"/>
                        <a:pt x="297" y="210"/>
                      </a:cubicBezTo>
                      <a:cubicBezTo>
                        <a:pt x="485" y="147"/>
                        <a:pt x="631" y="0"/>
                        <a:pt x="48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3" name="Google Shape;2893;p51"/>
                <p:cNvSpPr/>
                <p:nvPr/>
              </p:nvSpPr>
              <p:spPr>
                <a:xfrm>
                  <a:off x="5666325" y="844300"/>
                  <a:ext cx="12950" cy="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213" extrusionOk="0">
                      <a:moveTo>
                        <a:pt x="198" y="1"/>
                      </a:moveTo>
                      <a:cubicBezTo>
                        <a:pt x="47" y="1"/>
                        <a:pt x="0" y="91"/>
                        <a:pt x="57" y="129"/>
                      </a:cubicBezTo>
                      <a:cubicBezTo>
                        <a:pt x="99" y="192"/>
                        <a:pt x="266" y="213"/>
                        <a:pt x="392" y="213"/>
                      </a:cubicBezTo>
                      <a:cubicBezTo>
                        <a:pt x="518" y="213"/>
                        <a:pt x="413" y="24"/>
                        <a:pt x="246" y="3"/>
                      </a:cubicBezTo>
                      <a:cubicBezTo>
                        <a:pt x="229" y="2"/>
                        <a:pt x="213" y="1"/>
                        <a:pt x="19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4" name="Google Shape;2894;p51"/>
                <p:cNvSpPr/>
                <p:nvPr/>
              </p:nvSpPr>
              <p:spPr>
                <a:xfrm>
                  <a:off x="1747175" y="929125"/>
                  <a:ext cx="24100" cy="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" h="400" extrusionOk="0">
                      <a:moveTo>
                        <a:pt x="566" y="0"/>
                      </a:moveTo>
                      <a:lnTo>
                        <a:pt x="398" y="63"/>
                      </a:lnTo>
                      <a:lnTo>
                        <a:pt x="231" y="105"/>
                      </a:lnTo>
                      <a:cubicBezTo>
                        <a:pt x="84" y="251"/>
                        <a:pt x="1" y="377"/>
                        <a:pt x="1" y="398"/>
                      </a:cubicBezTo>
                      <a:cubicBezTo>
                        <a:pt x="2" y="399"/>
                        <a:pt x="6" y="400"/>
                        <a:pt x="12" y="400"/>
                      </a:cubicBezTo>
                      <a:cubicBezTo>
                        <a:pt x="87" y="400"/>
                        <a:pt x="475" y="290"/>
                        <a:pt x="649" y="251"/>
                      </a:cubicBezTo>
                      <a:cubicBezTo>
                        <a:pt x="838" y="188"/>
                        <a:pt x="963" y="126"/>
                        <a:pt x="963" y="105"/>
                      </a:cubicBezTo>
                      <a:cubicBezTo>
                        <a:pt x="963" y="84"/>
                        <a:pt x="817" y="42"/>
                        <a:pt x="56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5" name="Google Shape;2895;p51"/>
                <p:cNvSpPr/>
                <p:nvPr/>
              </p:nvSpPr>
              <p:spPr>
                <a:xfrm>
                  <a:off x="5542200" y="1165550"/>
                  <a:ext cx="15725" cy="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" h="336" extrusionOk="0">
                      <a:moveTo>
                        <a:pt x="210" y="1"/>
                      </a:moveTo>
                      <a:cubicBezTo>
                        <a:pt x="84" y="1"/>
                        <a:pt x="1" y="42"/>
                        <a:pt x="21" y="126"/>
                      </a:cubicBezTo>
                      <a:cubicBezTo>
                        <a:pt x="21" y="168"/>
                        <a:pt x="356" y="335"/>
                        <a:pt x="503" y="335"/>
                      </a:cubicBezTo>
                      <a:cubicBezTo>
                        <a:pt x="607" y="314"/>
                        <a:pt x="628" y="126"/>
                        <a:pt x="628" y="63"/>
                      </a:cubicBezTo>
                      <a:cubicBezTo>
                        <a:pt x="628" y="21"/>
                        <a:pt x="314" y="1"/>
                        <a:pt x="21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6" name="Google Shape;2896;p51"/>
                <p:cNvSpPr/>
                <p:nvPr/>
              </p:nvSpPr>
              <p:spPr>
                <a:xfrm>
                  <a:off x="5051025" y="1208950"/>
                  <a:ext cx="11575" cy="1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" h="402" extrusionOk="0">
                      <a:moveTo>
                        <a:pt x="196" y="1"/>
                      </a:moveTo>
                      <a:cubicBezTo>
                        <a:pt x="193" y="1"/>
                        <a:pt x="191" y="1"/>
                        <a:pt x="189" y="1"/>
                      </a:cubicBezTo>
                      <a:cubicBezTo>
                        <a:pt x="84" y="1"/>
                        <a:pt x="0" y="169"/>
                        <a:pt x="0" y="210"/>
                      </a:cubicBezTo>
                      <a:cubicBezTo>
                        <a:pt x="0" y="273"/>
                        <a:pt x="126" y="357"/>
                        <a:pt x="314" y="399"/>
                      </a:cubicBezTo>
                      <a:cubicBezTo>
                        <a:pt x="321" y="401"/>
                        <a:pt x="328" y="401"/>
                        <a:pt x="334" y="401"/>
                      </a:cubicBezTo>
                      <a:cubicBezTo>
                        <a:pt x="462" y="401"/>
                        <a:pt x="297" y="1"/>
                        <a:pt x="19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7" name="Google Shape;2897;p51"/>
                <p:cNvSpPr/>
                <p:nvPr/>
              </p:nvSpPr>
              <p:spPr>
                <a:xfrm>
                  <a:off x="5645250" y="1176400"/>
                  <a:ext cx="11525" cy="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" h="341" extrusionOk="0">
                      <a:moveTo>
                        <a:pt x="334" y="1"/>
                      </a:moveTo>
                      <a:cubicBezTo>
                        <a:pt x="285" y="1"/>
                        <a:pt x="226" y="14"/>
                        <a:pt x="168" y="48"/>
                      </a:cubicBezTo>
                      <a:cubicBezTo>
                        <a:pt x="1" y="132"/>
                        <a:pt x="63" y="341"/>
                        <a:pt x="189" y="341"/>
                      </a:cubicBezTo>
                      <a:cubicBezTo>
                        <a:pt x="356" y="341"/>
                        <a:pt x="461" y="152"/>
                        <a:pt x="461" y="69"/>
                      </a:cubicBezTo>
                      <a:cubicBezTo>
                        <a:pt x="461" y="31"/>
                        <a:pt x="408" y="1"/>
                        <a:pt x="33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8" name="Google Shape;2898;p51"/>
                <p:cNvSpPr/>
                <p:nvPr/>
              </p:nvSpPr>
              <p:spPr>
                <a:xfrm>
                  <a:off x="5854475" y="795725"/>
                  <a:ext cx="20950" cy="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169" extrusionOk="0">
                      <a:moveTo>
                        <a:pt x="252" y="1"/>
                      </a:moveTo>
                      <a:cubicBezTo>
                        <a:pt x="85" y="1"/>
                        <a:pt x="1" y="63"/>
                        <a:pt x="85" y="147"/>
                      </a:cubicBezTo>
                      <a:cubicBezTo>
                        <a:pt x="114" y="162"/>
                        <a:pt x="186" y="169"/>
                        <a:pt x="272" y="169"/>
                      </a:cubicBezTo>
                      <a:cubicBezTo>
                        <a:pt x="428" y="169"/>
                        <a:pt x="631" y="146"/>
                        <a:pt x="712" y="105"/>
                      </a:cubicBezTo>
                      <a:cubicBezTo>
                        <a:pt x="838" y="63"/>
                        <a:pt x="399" y="1"/>
                        <a:pt x="25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9" name="Google Shape;2899;p51"/>
                <p:cNvSpPr/>
                <p:nvPr/>
              </p:nvSpPr>
              <p:spPr>
                <a:xfrm>
                  <a:off x="5675700" y="1113975"/>
                  <a:ext cx="9850" cy="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" h="368" extrusionOk="0">
                      <a:moveTo>
                        <a:pt x="261" y="1"/>
                      </a:moveTo>
                      <a:cubicBezTo>
                        <a:pt x="166" y="1"/>
                        <a:pt x="0" y="310"/>
                        <a:pt x="38" y="348"/>
                      </a:cubicBezTo>
                      <a:cubicBezTo>
                        <a:pt x="52" y="361"/>
                        <a:pt x="71" y="367"/>
                        <a:pt x="94" y="367"/>
                      </a:cubicBezTo>
                      <a:cubicBezTo>
                        <a:pt x="175" y="367"/>
                        <a:pt x="298" y="292"/>
                        <a:pt x="331" y="243"/>
                      </a:cubicBezTo>
                      <a:cubicBezTo>
                        <a:pt x="394" y="201"/>
                        <a:pt x="352" y="97"/>
                        <a:pt x="289" y="13"/>
                      </a:cubicBezTo>
                      <a:cubicBezTo>
                        <a:pt x="281" y="5"/>
                        <a:pt x="271" y="1"/>
                        <a:pt x="26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0" name="Google Shape;2900;p51"/>
                <p:cNvSpPr/>
                <p:nvPr/>
              </p:nvSpPr>
              <p:spPr>
                <a:xfrm>
                  <a:off x="5327725" y="1140950"/>
                  <a:ext cx="22000" cy="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" h="148" extrusionOk="0">
                      <a:moveTo>
                        <a:pt x="532" y="0"/>
                      </a:moveTo>
                      <a:cubicBezTo>
                        <a:pt x="362" y="0"/>
                        <a:pt x="160" y="23"/>
                        <a:pt x="105" y="64"/>
                      </a:cubicBezTo>
                      <a:cubicBezTo>
                        <a:pt x="1" y="106"/>
                        <a:pt x="461" y="148"/>
                        <a:pt x="650" y="148"/>
                      </a:cubicBezTo>
                      <a:cubicBezTo>
                        <a:pt x="859" y="148"/>
                        <a:pt x="880" y="85"/>
                        <a:pt x="754" y="22"/>
                      </a:cubicBezTo>
                      <a:cubicBezTo>
                        <a:pt x="710" y="7"/>
                        <a:pt x="626" y="0"/>
                        <a:pt x="53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1" name="Google Shape;2901;p51"/>
                <p:cNvSpPr/>
                <p:nvPr/>
              </p:nvSpPr>
              <p:spPr>
                <a:xfrm>
                  <a:off x="5422425" y="1131550"/>
                  <a:ext cx="25650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6" h="106" extrusionOk="0">
                      <a:moveTo>
                        <a:pt x="335" y="1"/>
                      </a:moveTo>
                      <a:cubicBezTo>
                        <a:pt x="167" y="1"/>
                        <a:pt x="0" y="1"/>
                        <a:pt x="0" y="21"/>
                      </a:cubicBezTo>
                      <a:cubicBezTo>
                        <a:pt x="0" y="42"/>
                        <a:pt x="502" y="63"/>
                        <a:pt x="691" y="105"/>
                      </a:cubicBezTo>
                      <a:cubicBezTo>
                        <a:pt x="858" y="105"/>
                        <a:pt x="1025" y="42"/>
                        <a:pt x="1025" y="21"/>
                      </a:cubicBezTo>
                      <a:cubicBezTo>
                        <a:pt x="1025" y="1"/>
                        <a:pt x="523" y="1"/>
                        <a:pt x="33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2" name="Google Shape;2902;p51"/>
                <p:cNvSpPr/>
                <p:nvPr/>
              </p:nvSpPr>
              <p:spPr>
                <a:xfrm>
                  <a:off x="1864875" y="1087100"/>
                  <a:ext cx="18325" cy="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3" h="126" extrusionOk="0">
                      <a:moveTo>
                        <a:pt x="231" y="0"/>
                      </a:moveTo>
                      <a:cubicBezTo>
                        <a:pt x="105" y="0"/>
                        <a:pt x="1" y="21"/>
                        <a:pt x="1" y="42"/>
                      </a:cubicBezTo>
                      <a:cubicBezTo>
                        <a:pt x="1" y="63"/>
                        <a:pt x="398" y="126"/>
                        <a:pt x="503" y="126"/>
                      </a:cubicBezTo>
                      <a:cubicBezTo>
                        <a:pt x="628" y="105"/>
                        <a:pt x="733" y="42"/>
                        <a:pt x="733" y="21"/>
                      </a:cubicBezTo>
                      <a:cubicBezTo>
                        <a:pt x="733" y="0"/>
                        <a:pt x="356" y="0"/>
                        <a:pt x="23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3" name="Google Shape;2903;p51"/>
                <p:cNvSpPr/>
                <p:nvPr/>
              </p:nvSpPr>
              <p:spPr>
                <a:xfrm>
                  <a:off x="2390200" y="1206300"/>
                  <a:ext cx="12950" cy="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330" extrusionOk="0">
                      <a:moveTo>
                        <a:pt x="439" y="0"/>
                      </a:moveTo>
                      <a:cubicBezTo>
                        <a:pt x="365" y="0"/>
                        <a:pt x="196" y="114"/>
                        <a:pt x="99" y="191"/>
                      </a:cubicBezTo>
                      <a:cubicBezTo>
                        <a:pt x="1" y="273"/>
                        <a:pt x="18" y="330"/>
                        <a:pt x="112" y="330"/>
                      </a:cubicBezTo>
                      <a:cubicBezTo>
                        <a:pt x="137" y="330"/>
                        <a:pt x="168" y="325"/>
                        <a:pt x="204" y="316"/>
                      </a:cubicBezTo>
                      <a:cubicBezTo>
                        <a:pt x="351" y="296"/>
                        <a:pt x="518" y="65"/>
                        <a:pt x="455" y="3"/>
                      </a:cubicBezTo>
                      <a:cubicBezTo>
                        <a:pt x="450" y="1"/>
                        <a:pt x="445" y="0"/>
                        <a:pt x="43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4" name="Google Shape;2904;p51"/>
                <p:cNvSpPr/>
                <p:nvPr/>
              </p:nvSpPr>
              <p:spPr>
                <a:xfrm>
                  <a:off x="5817875" y="768450"/>
                  <a:ext cx="14675" cy="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318" extrusionOk="0">
                      <a:moveTo>
                        <a:pt x="510" y="1"/>
                      </a:moveTo>
                      <a:cubicBezTo>
                        <a:pt x="472" y="1"/>
                        <a:pt x="422" y="42"/>
                        <a:pt x="356" y="108"/>
                      </a:cubicBezTo>
                      <a:lnTo>
                        <a:pt x="272" y="150"/>
                      </a:lnTo>
                      <a:lnTo>
                        <a:pt x="189" y="213"/>
                      </a:lnTo>
                      <a:cubicBezTo>
                        <a:pt x="84" y="213"/>
                        <a:pt x="0" y="234"/>
                        <a:pt x="0" y="255"/>
                      </a:cubicBezTo>
                      <a:cubicBezTo>
                        <a:pt x="0" y="296"/>
                        <a:pt x="293" y="317"/>
                        <a:pt x="398" y="317"/>
                      </a:cubicBezTo>
                      <a:cubicBezTo>
                        <a:pt x="523" y="317"/>
                        <a:pt x="586" y="108"/>
                        <a:pt x="565" y="45"/>
                      </a:cubicBezTo>
                      <a:cubicBezTo>
                        <a:pt x="550" y="15"/>
                        <a:pt x="532" y="1"/>
                        <a:pt x="51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5" name="Google Shape;2905;p51"/>
                <p:cNvSpPr/>
                <p:nvPr/>
              </p:nvSpPr>
              <p:spPr>
                <a:xfrm>
                  <a:off x="5513425" y="1213150"/>
                  <a:ext cx="18350" cy="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31" extrusionOk="0">
                      <a:moveTo>
                        <a:pt x="231" y="1"/>
                      </a:moveTo>
                      <a:cubicBezTo>
                        <a:pt x="105" y="1"/>
                        <a:pt x="1" y="22"/>
                        <a:pt x="1" y="42"/>
                      </a:cubicBezTo>
                      <a:cubicBezTo>
                        <a:pt x="1" y="79"/>
                        <a:pt x="266" y="130"/>
                        <a:pt x="433" y="130"/>
                      </a:cubicBezTo>
                      <a:cubicBezTo>
                        <a:pt x="459" y="130"/>
                        <a:pt x="483" y="129"/>
                        <a:pt x="503" y="126"/>
                      </a:cubicBezTo>
                      <a:cubicBezTo>
                        <a:pt x="628" y="105"/>
                        <a:pt x="733" y="42"/>
                        <a:pt x="733" y="22"/>
                      </a:cubicBezTo>
                      <a:cubicBezTo>
                        <a:pt x="733" y="1"/>
                        <a:pt x="356" y="1"/>
                        <a:pt x="23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6" name="Google Shape;2906;p51"/>
                <p:cNvSpPr/>
                <p:nvPr/>
              </p:nvSpPr>
              <p:spPr>
                <a:xfrm>
                  <a:off x="3776250" y="751475"/>
                  <a:ext cx="9450" cy="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48" extrusionOk="0">
                      <a:moveTo>
                        <a:pt x="325" y="0"/>
                      </a:moveTo>
                      <a:cubicBezTo>
                        <a:pt x="260" y="0"/>
                        <a:pt x="112" y="111"/>
                        <a:pt x="63" y="159"/>
                      </a:cubicBezTo>
                      <a:cubicBezTo>
                        <a:pt x="21" y="243"/>
                        <a:pt x="0" y="285"/>
                        <a:pt x="21" y="306"/>
                      </a:cubicBezTo>
                      <a:cubicBezTo>
                        <a:pt x="42" y="306"/>
                        <a:pt x="231" y="348"/>
                        <a:pt x="314" y="348"/>
                      </a:cubicBezTo>
                      <a:cubicBezTo>
                        <a:pt x="377" y="348"/>
                        <a:pt x="377" y="139"/>
                        <a:pt x="356" y="34"/>
                      </a:cubicBezTo>
                      <a:cubicBezTo>
                        <a:pt x="356" y="10"/>
                        <a:pt x="344" y="0"/>
                        <a:pt x="32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7" name="Google Shape;2907;p51"/>
                <p:cNvSpPr/>
                <p:nvPr/>
              </p:nvSpPr>
              <p:spPr>
                <a:xfrm>
                  <a:off x="5772875" y="1002250"/>
                  <a:ext cx="13625" cy="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" h="110" extrusionOk="0">
                      <a:moveTo>
                        <a:pt x="233" y="0"/>
                      </a:moveTo>
                      <a:cubicBezTo>
                        <a:pt x="216" y="0"/>
                        <a:pt x="201" y="1"/>
                        <a:pt x="189" y="4"/>
                      </a:cubicBezTo>
                      <a:cubicBezTo>
                        <a:pt x="85" y="4"/>
                        <a:pt x="1" y="67"/>
                        <a:pt x="1" y="88"/>
                      </a:cubicBezTo>
                      <a:cubicBezTo>
                        <a:pt x="1" y="109"/>
                        <a:pt x="273" y="109"/>
                        <a:pt x="377" y="109"/>
                      </a:cubicBezTo>
                      <a:cubicBezTo>
                        <a:pt x="482" y="109"/>
                        <a:pt x="545" y="88"/>
                        <a:pt x="545" y="67"/>
                      </a:cubicBezTo>
                      <a:cubicBezTo>
                        <a:pt x="527" y="49"/>
                        <a:pt x="339" y="0"/>
                        <a:pt x="23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8" name="Google Shape;2908;p51"/>
                <p:cNvSpPr/>
                <p:nvPr/>
              </p:nvSpPr>
              <p:spPr>
                <a:xfrm>
                  <a:off x="5622750" y="1173400"/>
                  <a:ext cx="7875" cy="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" h="149" extrusionOk="0">
                      <a:moveTo>
                        <a:pt x="64" y="0"/>
                      </a:moveTo>
                      <a:cubicBezTo>
                        <a:pt x="22" y="0"/>
                        <a:pt x="1" y="42"/>
                        <a:pt x="43" y="126"/>
                      </a:cubicBezTo>
                      <a:cubicBezTo>
                        <a:pt x="67" y="142"/>
                        <a:pt x="112" y="149"/>
                        <a:pt x="159" y="149"/>
                      </a:cubicBezTo>
                      <a:cubicBezTo>
                        <a:pt x="235" y="149"/>
                        <a:pt x="315" y="131"/>
                        <a:pt x="315" y="105"/>
                      </a:cubicBezTo>
                      <a:cubicBezTo>
                        <a:pt x="315" y="42"/>
                        <a:pt x="126" y="0"/>
                        <a:pt x="6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9" name="Google Shape;2909;p51"/>
                <p:cNvSpPr/>
                <p:nvPr/>
              </p:nvSpPr>
              <p:spPr>
                <a:xfrm>
                  <a:off x="5180750" y="1192225"/>
                  <a:ext cx="13625" cy="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" h="110" extrusionOk="0">
                      <a:moveTo>
                        <a:pt x="168" y="1"/>
                      </a:moveTo>
                      <a:cubicBezTo>
                        <a:pt x="63" y="1"/>
                        <a:pt x="0" y="22"/>
                        <a:pt x="0" y="43"/>
                      </a:cubicBezTo>
                      <a:cubicBezTo>
                        <a:pt x="0" y="61"/>
                        <a:pt x="202" y="110"/>
                        <a:pt x="311" y="110"/>
                      </a:cubicBezTo>
                      <a:cubicBezTo>
                        <a:pt x="329" y="110"/>
                        <a:pt x="344" y="108"/>
                        <a:pt x="356" y="105"/>
                      </a:cubicBezTo>
                      <a:cubicBezTo>
                        <a:pt x="461" y="105"/>
                        <a:pt x="544" y="43"/>
                        <a:pt x="544" y="22"/>
                      </a:cubicBezTo>
                      <a:cubicBezTo>
                        <a:pt x="544" y="1"/>
                        <a:pt x="272" y="1"/>
                        <a:pt x="16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0" name="Google Shape;2910;p51"/>
                <p:cNvSpPr/>
                <p:nvPr/>
              </p:nvSpPr>
              <p:spPr>
                <a:xfrm>
                  <a:off x="5740450" y="956325"/>
                  <a:ext cx="3700" cy="1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" h="482" extrusionOk="0">
                      <a:moveTo>
                        <a:pt x="22" y="0"/>
                      </a:moveTo>
                      <a:cubicBezTo>
                        <a:pt x="1" y="0"/>
                        <a:pt x="1" y="251"/>
                        <a:pt x="1" y="335"/>
                      </a:cubicBezTo>
                      <a:cubicBezTo>
                        <a:pt x="22" y="419"/>
                        <a:pt x="42" y="481"/>
                        <a:pt x="63" y="481"/>
                      </a:cubicBezTo>
                      <a:cubicBezTo>
                        <a:pt x="105" y="481"/>
                        <a:pt x="147" y="251"/>
                        <a:pt x="126" y="147"/>
                      </a:cubicBezTo>
                      <a:cubicBezTo>
                        <a:pt x="105" y="63"/>
                        <a:pt x="42" y="0"/>
                        <a:pt x="2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1" name="Google Shape;2911;p51"/>
                <p:cNvSpPr/>
                <p:nvPr/>
              </p:nvSpPr>
              <p:spPr>
                <a:xfrm>
                  <a:off x="5574625" y="1164500"/>
                  <a:ext cx="3700" cy="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" h="315" extrusionOk="0">
                      <a:moveTo>
                        <a:pt x="43" y="1"/>
                      </a:moveTo>
                      <a:cubicBezTo>
                        <a:pt x="1" y="1"/>
                        <a:pt x="1" y="168"/>
                        <a:pt x="1" y="210"/>
                      </a:cubicBezTo>
                      <a:cubicBezTo>
                        <a:pt x="1" y="273"/>
                        <a:pt x="43" y="315"/>
                        <a:pt x="64" y="315"/>
                      </a:cubicBezTo>
                      <a:cubicBezTo>
                        <a:pt x="85" y="315"/>
                        <a:pt x="147" y="168"/>
                        <a:pt x="147" y="105"/>
                      </a:cubicBezTo>
                      <a:cubicBezTo>
                        <a:pt x="105" y="22"/>
                        <a:pt x="64" y="1"/>
                        <a:pt x="4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2" name="Google Shape;2912;p51"/>
                <p:cNvSpPr/>
                <p:nvPr/>
              </p:nvSpPr>
              <p:spPr>
                <a:xfrm>
                  <a:off x="5164525" y="1163450"/>
                  <a:ext cx="3175" cy="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" h="399" extrusionOk="0">
                      <a:moveTo>
                        <a:pt x="43" y="1"/>
                      </a:moveTo>
                      <a:cubicBezTo>
                        <a:pt x="1" y="22"/>
                        <a:pt x="1" y="168"/>
                        <a:pt x="1" y="252"/>
                      </a:cubicBezTo>
                      <a:cubicBezTo>
                        <a:pt x="1" y="336"/>
                        <a:pt x="1" y="398"/>
                        <a:pt x="43" y="398"/>
                      </a:cubicBezTo>
                      <a:cubicBezTo>
                        <a:pt x="63" y="398"/>
                        <a:pt x="126" y="210"/>
                        <a:pt x="105" y="126"/>
                      </a:cubicBezTo>
                      <a:cubicBezTo>
                        <a:pt x="105" y="43"/>
                        <a:pt x="63" y="1"/>
                        <a:pt x="4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3" name="Google Shape;2913;p51"/>
                <p:cNvSpPr/>
                <p:nvPr/>
              </p:nvSpPr>
              <p:spPr>
                <a:xfrm>
                  <a:off x="1763925" y="1000775"/>
                  <a:ext cx="8900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" h="106" extrusionOk="0">
                      <a:moveTo>
                        <a:pt x="105" y="1"/>
                      </a:moveTo>
                      <a:cubicBezTo>
                        <a:pt x="21" y="1"/>
                        <a:pt x="0" y="42"/>
                        <a:pt x="0" y="63"/>
                      </a:cubicBezTo>
                      <a:cubicBezTo>
                        <a:pt x="0" y="105"/>
                        <a:pt x="189" y="105"/>
                        <a:pt x="251" y="105"/>
                      </a:cubicBezTo>
                      <a:cubicBezTo>
                        <a:pt x="293" y="105"/>
                        <a:pt x="356" y="63"/>
                        <a:pt x="356" y="42"/>
                      </a:cubicBezTo>
                      <a:cubicBezTo>
                        <a:pt x="356" y="22"/>
                        <a:pt x="168" y="1"/>
                        <a:pt x="10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4" name="Google Shape;2914;p51"/>
                <p:cNvSpPr/>
                <p:nvPr/>
              </p:nvSpPr>
              <p:spPr>
                <a:xfrm>
                  <a:off x="1748225" y="1001300"/>
                  <a:ext cx="8925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" h="106" extrusionOk="0">
                      <a:moveTo>
                        <a:pt x="105" y="1"/>
                      </a:moveTo>
                      <a:cubicBezTo>
                        <a:pt x="63" y="1"/>
                        <a:pt x="1" y="21"/>
                        <a:pt x="1" y="42"/>
                      </a:cubicBezTo>
                      <a:cubicBezTo>
                        <a:pt x="1" y="84"/>
                        <a:pt x="189" y="105"/>
                        <a:pt x="252" y="105"/>
                      </a:cubicBezTo>
                      <a:cubicBezTo>
                        <a:pt x="314" y="105"/>
                        <a:pt x="356" y="42"/>
                        <a:pt x="356" y="21"/>
                      </a:cubicBezTo>
                      <a:cubicBezTo>
                        <a:pt x="356" y="1"/>
                        <a:pt x="168" y="1"/>
                        <a:pt x="10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5" name="Google Shape;2915;p51"/>
                <p:cNvSpPr/>
                <p:nvPr/>
              </p:nvSpPr>
              <p:spPr>
                <a:xfrm>
                  <a:off x="1681275" y="1002350"/>
                  <a:ext cx="8400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" h="106" extrusionOk="0">
                      <a:moveTo>
                        <a:pt x="105" y="0"/>
                      </a:moveTo>
                      <a:cubicBezTo>
                        <a:pt x="42" y="0"/>
                        <a:pt x="0" y="42"/>
                        <a:pt x="0" y="63"/>
                      </a:cubicBezTo>
                      <a:cubicBezTo>
                        <a:pt x="0" y="84"/>
                        <a:pt x="168" y="105"/>
                        <a:pt x="231" y="105"/>
                      </a:cubicBezTo>
                      <a:cubicBezTo>
                        <a:pt x="314" y="105"/>
                        <a:pt x="335" y="63"/>
                        <a:pt x="335" y="21"/>
                      </a:cubicBezTo>
                      <a:cubicBezTo>
                        <a:pt x="335" y="0"/>
                        <a:pt x="147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6" name="Google Shape;2916;p51"/>
                <p:cNvSpPr/>
                <p:nvPr/>
              </p:nvSpPr>
              <p:spPr>
                <a:xfrm>
                  <a:off x="5563650" y="1169725"/>
                  <a:ext cx="4200" cy="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" h="315" extrusionOk="0">
                      <a:moveTo>
                        <a:pt x="105" y="1"/>
                      </a:moveTo>
                      <a:cubicBezTo>
                        <a:pt x="84" y="1"/>
                        <a:pt x="0" y="189"/>
                        <a:pt x="21" y="252"/>
                      </a:cubicBezTo>
                      <a:cubicBezTo>
                        <a:pt x="63" y="294"/>
                        <a:pt x="105" y="315"/>
                        <a:pt x="126" y="315"/>
                      </a:cubicBezTo>
                      <a:cubicBezTo>
                        <a:pt x="168" y="315"/>
                        <a:pt x="168" y="168"/>
                        <a:pt x="168" y="106"/>
                      </a:cubicBezTo>
                      <a:cubicBezTo>
                        <a:pt x="168" y="43"/>
                        <a:pt x="126" y="1"/>
                        <a:pt x="10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7" name="Google Shape;2917;p51"/>
                <p:cNvSpPr/>
                <p:nvPr/>
              </p:nvSpPr>
              <p:spPr>
                <a:xfrm>
                  <a:off x="5561025" y="1006000"/>
                  <a:ext cx="8325" cy="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180" extrusionOk="0">
                      <a:moveTo>
                        <a:pt x="210" y="1"/>
                      </a:moveTo>
                      <a:lnTo>
                        <a:pt x="105" y="22"/>
                      </a:lnTo>
                      <a:cubicBezTo>
                        <a:pt x="1" y="64"/>
                        <a:pt x="126" y="147"/>
                        <a:pt x="231" y="168"/>
                      </a:cubicBezTo>
                      <a:cubicBezTo>
                        <a:pt x="250" y="176"/>
                        <a:pt x="265" y="179"/>
                        <a:pt x="277" y="179"/>
                      </a:cubicBezTo>
                      <a:cubicBezTo>
                        <a:pt x="332" y="179"/>
                        <a:pt x="317" y="108"/>
                        <a:pt x="231" y="22"/>
                      </a:cubicBezTo>
                      <a:lnTo>
                        <a:pt x="21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8" name="Google Shape;2918;p51"/>
                <p:cNvSpPr/>
                <p:nvPr/>
              </p:nvSpPr>
              <p:spPr>
                <a:xfrm>
                  <a:off x="1760775" y="1066175"/>
                  <a:ext cx="8400" cy="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" h="90" extrusionOk="0">
                      <a:moveTo>
                        <a:pt x="105" y="0"/>
                      </a:moveTo>
                      <a:cubicBezTo>
                        <a:pt x="64" y="0"/>
                        <a:pt x="1" y="21"/>
                        <a:pt x="1" y="42"/>
                      </a:cubicBezTo>
                      <a:cubicBezTo>
                        <a:pt x="1" y="59"/>
                        <a:pt x="124" y="89"/>
                        <a:pt x="193" y="89"/>
                      </a:cubicBezTo>
                      <a:cubicBezTo>
                        <a:pt x="210" y="89"/>
                        <a:pt x="223" y="88"/>
                        <a:pt x="231" y="84"/>
                      </a:cubicBezTo>
                      <a:cubicBezTo>
                        <a:pt x="315" y="84"/>
                        <a:pt x="336" y="42"/>
                        <a:pt x="336" y="21"/>
                      </a:cubicBezTo>
                      <a:cubicBezTo>
                        <a:pt x="336" y="0"/>
                        <a:pt x="168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9" name="Google Shape;2919;p51"/>
                <p:cNvSpPr/>
                <p:nvPr/>
              </p:nvSpPr>
              <p:spPr>
                <a:xfrm>
                  <a:off x="5792750" y="940625"/>
                  <a:ext cx="2650" cy="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" h="378" extrusionOk="0">
                      <a:moveTo>
                        <a:pt x="22" y="0"/>
                      </a:moveTo>
                      <a:cubicBezTo>
                        <a:pt x="1" y="0"/>
                        <a:pt x="1" y="168"/>
                        <a:pt x="1" y="251"/>
                      </a:cubicBezTo>
                      <a:cubicBezTo>
                        <a:pt x="1" y="335"/>
                        <a:pt x="1" y="377"/>
                        <a:pt x="22" y="377"/>
                      </a:cubicBezTo>
                      <a:cubicBezTo>
                        <a:pt x="43" y="377"/>
                        <a:pt x="106" y="210"/>
                        <a:pt x="106" y="126"/>
                      </a:cubicBezTo>
                      <a:cubicBezTo>
                        <a:pt x="106" y="42"/>
                        <a:pt x="43" y="0"/>
                        <a:pt x="2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0" name="Google Shape;2920;p51"/>
                <p:cNvSpPr/>
                <p:nvPr/>
              </p:nvSpPr>
              <p:spPr>
                <a:xfrm>
                  <a:off x="1818325" y="1088000"/>
                  <a:ext cx="8400" cy="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" h="111" extrusionOk="0">
                      <a:moveTo>
                        <a:pt x="150" y="0"/>
                      </a:moveTo>
                      <a:cubicBezTo>
                        <a:pt x="133" y="0"/>
                        <a:pt x="117" y="2"/>
                        <a:pt x="105" y="6"/>
                      </a:cubicBezTo>
                      <a:cubicBezTo>
                        <a:pt x="21" y="6"/>
                        <a:pt x="0" y="48"/>
                        <a:pt x="0" y="90"/>
                      </a:cubicBezTo>
                      <a:cubicBezTo>
                        <a:pt x="0" y="110"/>
                        <a:pt x="189" y="110"/>
                        <a:pt x="231" y="110"/>
                      </a:cubicBezTo>
                      <a:cubicBezTo>
                        <a:pt x="293" y="110"/>
                        <a:pt x="335" y="90"/>
                        <a:pt x="335" y="48"/>
                      </a:cubicBezTo>
                      <a:cubicBezTo>
                        <a:pt x="335" y="31"/>
                        <a:pt x="226" y="0"/>
                        <a:pt x="15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1" name="Google Shape;2921;p51"/>
                <p:cNvSpPr/>
                <p:nvPr/>
              </p:nvSpPr>
              <p:spPr>
                <a:xfrm>
                  <a:off x="5672975" y="943250"/>
                  <a:ext cx="2125" cy="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" h="168" extrusionOk="0">
                      <a:moveTo>
                        <a:pt x="42" y="0"/>
                      </a:moveTo>
                      <a:cubicBezTo>
                        <a:pt x="42" y="0"/>
                        <a:pt x="21" y="105"/>
                        <a:pt x="0" y="126"/>
                      </a:cubicBezTo>
                      <a:cubicBezTo>
                        <a:pt x="0" y="146"/>
                        <a:pt x="42" y="167"/>
                        <a:pt x="42" y="167"/>
                      </a:cubicBezTo>
                      <a:cubicBezTo>
                        <a:pt x="84" y="167"/>
                        <a:pt x="84" y="63"/>
                        <a:pt x="84" y="42"/>
                      </a:cubicBezTo>
                      <a:cubicBezTo>
                        <a:pt x="84" y="21"/>
                        <a:pt x="42" y="0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2" name="Google Shape;2922;p51"/>
                <p:cNvSpPr/>
                <p:nvPr/>
              </p:nvSpPr>
              <p:spPr>
                <a:xfrm>
                  <a:off x="5833575" y="925975"/>
                  <a:ext cx="2100" cy="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" h="189" extrusionOk="0">
                      <a:moveTo>
                        <a:pt x="63" y="1"/>
                      </a:moveTo>
                      <a:cubicBezTo>
                        <a:pt x="42" y="1"/>
                        <a:pt x="0" y="84"/>
                        <a:pt x="0" y="126"/>
                      </a:cubicBezTo>
                      <a:cubicBezTo>
                        <a:pt x="0" y="168"/>
                        <a:pt x="63" y="189"/>
                        <a:pt x="63" y="189"/>
                      </a:cubicBezTo>
                      <a:cubicBezTo>
                        <a:pt x="84" y="189"/>
                        <a:pt x="84" y="84"/>
                        <a:pt x="84" y="63"/>
                      </a:cubicBezTo>
                      <a:cubicBezTo>
                        <a:pt x="84" y="21"/>
                        <a:pt x="63" y="1"/>
                        <a:pt x="6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3" name="Google Shape;2923;p51"/>
                <p:cNvSpPr/>
                <p:nvPr/>
              </p:nvSpPr>
              <p:spPr>
                <a:xfrm>
                  <a:off x="1701150" y="1011775"/>
                  <a:ext cx="5250" cy="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84" extrusionOk="0">
                      <a:moveTo>
                        <a:pt x="84" y="0"/>
                      </a:moveTo>
                      <a:cubicBezTo>
                        <a:pt x="21" y="0"/>
                        <a:pt x="0" y="21"/>
                        <a:pt x="0" y="21"/>
                      </a:cubicBezTo>
                      <a:cubicBezTo>
                        <a:pt x="0" y="42"/>
                        <a:pt x="84" y="84"/>
                        <a:pt x="126" y="84"/>
                      </a:cubicBezTo>
                      <a:cubicBezTo>
                        <a:pt x="189" y="84"/>
                        <a:pt x="210" y="21"/>
                        <a:pt x="210" y="21"/>
                      </a:cubicBezTo>
                      <a:cubicBezTo>
                        <a:pt x="210" y="0"/>
                        <a:pt x="105" y="0"/>
                        <a:pt x="8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4" name="Google Shape;2924;p51"/>
                <p:cNvSpPr/>
                <p:nvPr/>
              </p:nvSpPr>
              <p:spPr>
                <a:xfrm>
                  <a:off x="1827725" y="1055250"/>
                  <a:ext cx="4225" cy="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" h="145" extrusionOk="0">
                      <a:moveTo>
                        <a:pt x="51" y="0"/>
                      </a:moveTo>
                      <a:cubicBezTo>
                        <a:pt x="20" y="0"/>
                        <a:pt x="1" y="19"/>
                        <a:pt x="1" y="19"/>
                      </a:cubicBezTo>
                      <a:lnTo>
                        <a:pt x="106" y="123"/>
                      </a:lnTo>
                      <a:cubicBezTo>
                        <a:pt x="147" y="144"/>
                        <a:pt x="168" y="144"/>
                        <a:pt x="168" y="144"/>
                      </a:cubicBezTo>
                      <a:cubicBezTo>
                        <a:pt x="168" y="144"/>
                        <a:pt x="127" y="60"/>
                        <a:pt x="106" y="19"/>
                      </a:cubicBezTo>
                      <a:cubicBezTo>
                        <a:pt x="85" y="5"/>
                        <a:pt x="66" y="0"/>
                        <a:pt x="5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5" name="Google Shape;2925;p51"/>
                <p:cNvSpPr/>
                <p:nvPr/>
              </p:nvSpPr>
              <p:spPr>
                <a:xfrm>
                  <a:off x="1779600" y="1056675"/>
                  <a:ext cx="4225" cy="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" h="129" extrusionOk="0">
                      <a:moveTo>
                        <a:pt x="145" y="0"/>
                      </a:moveTo>
                      <a:cubicBezTo>
                        <a:pt x="130" y="0"/>
                        <a:pt x="59" y="69"/>
                        <a:pt x="22" y="87"/>
                      </a:cubicBezTo>
                      <a:cubicBezTo>
                        <a:pt x="1" y="108"/>
                        <a:pt x="1" y="129"/>
                        <a:pt x="1" y="129"/>
                      </a:cubicBezTo>
                      <a:cubicBezTo>
                        <a:pt x="43" y="129"/>
                        <a:pt x="106" y="87"/>
                        <a:pt x="147" y="87"/>
                      </a:cubicBezTo>
                      <a:cubicBezTo>
                        <a:pt x="168" y="66"/>
                        <a:pt x="147" y="3"/>
                        <a:pt x="147" y="3"/>
                      </a:cubicBezTo>
                      <a:cubicBezTo>
                        <a:pt x="147" y="1"/>
                        <a:pt x="146" y="0"/>
                        <a:pt x="14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6" name="Google Shape;2926;p51"/>
                <p:cNvSpPr/>
                <p:nvPr/>
              </p:nvSpPr>
              <p:spPr>
                <a:xfrm>
                  <a:off x="1693300" y="1038450"/>
                  <a:ext cx="2125" cy="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" h="189" extrusionOk="0">
                      <a:moveTo>
                        <a:pt x="42" y="0"/>
                      </a:moveTo>
                      <a:cubicBezTo>
                        <a:pt x="1" y="0"/>
                        <a:pt x="1" y="105"/>
                        <a:pt x="1" y="126"/>
                      </a:cubicBezTo>
                      <a:cubicBezTo>
                        <a:pt x="1" y="168"/>
                        <a:pt x="42" y="188"/>
                        <a:pt x="42" y="188"/>
                      </a:cubicBezTo>
                      <a:cubicBezTo>
                        <a:pt x="42" y="188"/>
                        <a:pt x="63" y="105"/>
                        <a:pt x="84" y="63"/>
                      </a:cubicBezTo>
                      <a:cubicBezTo>
                        <a:pt x="84" y="21"/>
                        <a:pt x="42" y="0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7" name="Google Shape;2927;p51"/>
                <p:cNvSpPr/>
                <p:nvPr/>
              </p:nvSpPr>
              <p:spPr>
                <a:xfrm>
                  <a:off x="5817350" y="912375"/>
                  <a:ext cx="2125" cy="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" h="189" extrusionOk="0">
                      <a:moveTo>
                        <a:pt x="63" y="1"/>
                      </a:moveTo>
                      <a:cubicBezTo>
                        <a:pt x="63" y="1"/>
                        <a:pt x="21" y="84"/>
                        <a:pt x="0" y="126"/>
                      </a:cubicBezTo>
                      <a:cubicBezTo>
                        <a:pt x="0" y="147"/>
                        <a:pt x="63" y="189"/>
                        <a:pt x="63" y="189"/>
                      </a:cubicBezTo>
                      <a:cubicBezTo>
                        <a:pt x="84" y="189"/>
                        <a:pt x="84" y="84"/>
                        <a:pt x="84" y="42"/>
                      </a:cubicBezTo>
                      <a:cubicBezTo>
                        <a:pt x="84" y="21"/>
                        <a:pt x="63" y="1"/>
                        <a:pt x="6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8" name="Google Shape;2928;p51"/>
                <p:cNvSpPr/>
                <p:nvPr/>
              </p:nvSpPr>
              <p:spPr>
                <a:xfrm>
                  <a:off x="1961125" y="781600"/>
                  <a:ext cx="3675" cy="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" h="131" extrusionOk="0">
                      <a:moveTo>
                        <a:pt x="147" y="1"/>
                      </a:moveTo>
                      <a:lnTo>
                        <a:pt x="147" y="1"/>
                      </a:lnTo>
                      <a:cubicBezTo>
                        <a:pt x="147" y="1"/>
                        <a:pt x="42" y="22"/>
                        <a:pt x="21" y="42"/>
                      </a:cubicBezTo>
                      <a:cubicBezTo>
                        <a:pt x="0" y="84"/>
                        <a:pt x="21" y="126"/>
                        <a:pt x="21" y="126"/>
                      </a:cubicBezTo>
                      <a:cubicBezTo>
                        <a:pt x="21" y="129"/>
                        <a:pt x="23" y="130"/>
                        <a:pt x="26" y="130"/>
                      </a:cubicBezTo>
                      <a:cubicBezTo>
                        <a:pt x="43" y="130"/>
                        <a:pt x="108" y="79"/>
                        <a:pt x="126" y="42"/>
                      </a:cubicBezTo>
                      <a:cubicBezTo>
                        <a:pt x="147" y="22"/>
                        <a:pt x="147" y="1"/>
                        <a:pt x="14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9" name="Google Shape;2929;p51"/>
                <p:cNvSpPr/>
                <p:nvPr/>
              </p:nvSpPr>
              <p:spPr>
                <a:xfrm>
                  <a:off x="5751950" y="992925"/>
                  <a:ext cx="4225" cy="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" h="130" extrusionOk="0">
                      <a:moveTo>
                        <a:pt x="168" y="1"/>
                      </a:moveTo>
                      <a:cubicBezTo>
                        <a:pt x="168" y="1"/>
                        <a:pt x="64" y="43"/>
                        <a:pt x="22" y="43"/>
                      </a:cubicBezTo>
                      <a:cubicBezTo>
                        <a:pt x="1" y="64"/>
                        <a:pt x="22" y="126"/>
                        <a:pt x="22" y="126"/>
                      </a:cubicBezTo>
                      <a:cubicBezTo>
                        <a:pt x="22" y="129"/>
                        <a:pt x="23" y="130"/>
                        <a:pt x="25" y="130"/>
                      </a:cubicBezTo>
                      <a:cubicBezTo>
                        <a:pt x="39" y="130"/>
                        <a:pt x="108" y="61"/>
                        <a:pt x="126" y="43"/>
                      </a:cubicBezTo>
                      <a:cubicBezTo>
                        <a:pt x="168" y="22"/>
                        <a:pt x="168" y="1"/>
                        <a:pt x="16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0" name="Google Shape;2930;p51"/>
                <p:cNvSpPr/>
                <p:nvPr/>
              </p:nvSpPr>
              <p:spPr>
                <a:xfrm>
                  <a:off x="5756150" y="989175"/>
                  <a:ext cx="3675" cy="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" h="151" extrusionOk="0">
                      <a:moveTo>
                        <a:pt x="123" y="1"/>
                      </a:moveTo>
                      <a:cubicBezTo>
                        <a:pt x="108" y="1"/>
                        <a:pt x="40" y="69"/>
                        <a:pt x="21" y="88"/>
                      </a:cubicBezTo>
                      <a:cubicBezTo>
                        <a:pt x="0" y="109"/>
                        <a:pt x="0" y="151"/>
                        <a:pt x="0" y="151"/>
                      </a:cubicBezTo>
                      <a:cubicBezTo>
                        <a:pt x="0" y="151"/>
                        <a:pt x="105" y="88"/>
                        <a:pt x="126" y="88"/>
                      </a:cubicBezTo>
                      <a:cubicBezTo>
                        <a:pt x="147" y="67"/>
                        <a:pt x="126" y="46"/>
                        <a:pt x="126" y="4"/>
                      </a:cubicBezTo>
                      <a:cubicBezTo>
                        <a:pt x="126" y="2"/>
                        <a:pt x="125" y="1"/>
                        <a:pt x="12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1" name="Google Shape;2931;p51"/>
                <p:cNvSpPr/>
                <p:nvPr/>
              </p:nvSpPr>
              <p:spPr>
                <a:xfrm>
                  <a:off x="1776475" y="1059900"/>
                  <a:ext cx="4200" cy="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" h="150" extrusionOk="0">
                      <a:moveTo>
                        <a:pt x="168" y="0"/>
                      </a:moveTo>
                      <a:cubicBezTo>
                        <a:pt x="168" y="0"/>
                        <a:pt x="63" y="63"/>
                        <a:pt x="21" y="63"/>
                      </a:cubicBezTo>
                      <a:cubicBezTo>
                        <a:pt x="0" y="84"/>
                        <a:pt x="21" y="146"/>
                        <a:pt x="21" y="146"/>
                      </a:cubicBezTo>
                      <a:cubicBezTo>
                        <a:pt x="21" y="149"/>
                        <a:pt x="22" y="150"/>
                        <a:pt x="24" y="150"/>
                      </a:cubicBezTo>
                      <a:cubicBezTo>
                        <a:pt x="39" y="150"/>
                        <a:pt x="107" y="81"/>
                        <a:pt x="126" y="63"/>
                      </a:cubicBezTo>
                      <a:cubicBezTo>
                        <a:pt x="168" y="42"/>
                        <a:pt x="168" y="0"/>
                        <a:pt x="16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2" name="Google Shape;2932;p51"/>
                <p:cNvSpPr/>
                <p:nvPr/>
              </p:nvSpPr>
              <p:spPr>
                <a:xfrm>
                  <a:off x="5670350" y="1027450"/>
                  <a:ext cx="2125" cy="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" h="190" extrusionOk="0">
                      <a:moveTo>
                        <a:pt x="43" y="1"/>
                      </a:moveTo>
                      <a:cubicBezTo>
                        <a:pt x="22" y="1"/>
                        <a:pt x="1" y="84"/>
                        <a:pt x="1" y="126"/>
                      </a:cubicBezTo>
                      <a:cubicBezTo>
                        <a:pt x="1" y="147"/>
                        <a:pt x="43" y="189"/>
                        <a:pt x="43" y="189"/>
                      </a:cubicBezTo>
                      <a:cubicBezTo>
                        <a:pt x="85" y="189"/>
                        <a:pt x="85" y="84"/>
                        <a:pt x="85" y="43"/>
                      </a:cubicBezTo>
                      <a:cubicBezTo>
                        <a:pt x="85" y="22"/>
                        <a:pt x="43" y="1"/>
                        <a:pt x="4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3" name="Google Shape;2933;p51"/>
                <p:cNvSpPr/>
                <p:nvPr/>
              </p:nvSpPr>
              <p:spPr>
                <a:xfrm>
                  <a:off x="1844475" y="1086050"/>
                  <a:ext cx="2125" cy="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" h="189" extrusionOk="0">
                      <a:moveTo>
                        <a:pt x="63" y="0"/>
                      </a:moveTo>
                      <a:cubicBezTo>
                        <a:pt x="63" y="0"/>
                        <a:pt x="21" y="105"/>
                        <a:pt x="1" y="126"/>
                      </a:cubicBezTo>
                      <a:cubicBezTo>
                        <a:pt x="1" y="168"/>
                        <a:pt x="63" y="188"/>
                        <a:pt x="63" y="188"/>
                      </a:cubicBezTo>
                      <a:cubicBezTo>
                        <a:pt x="84" y="188"/>
                        <a:pt x="84" y="84"/>
                        <a:pt x="84" y="63"/>
                      </a:cubicBezTo>
                      <a:cubicBezTo>
                        <a:pt x="84" y="21"/>
                        <a:pt x="63" y="0"/>
                        <a:pt x="6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4" name="Google Shape;2934;p51"/>
                <p:cNvSpPr/>
                <p:nvPr/>
              </p:nvSpPr>
              <p:spPr>
                <a:xfrm>
                  <a:off x="1777000" y="1088125"/>
                  <a:ext cx="2125" cy="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" h="190" extrusionOk="0">
                      <a:moveTo>
                        <a:pt x="63" y="1"/>
                      </a:moveTo>
                      <a:cubicBezTo>
                        <a:pt x="63" y="1"/>
                        <a:pt x="42" y="85"/>
                        <a:pt x="0" y="126"/>
                      </a:cubicBezTo>
                      <a:cubicBezTo>
                        <a:pt x="0" y="168"/>
                        <a:pt x="63" y="189"/>
                        <a:pt x="63" y="189"/>
                      </a:cubicBezTo>
                      <a:cubicBezTo>
                        <a:pt x="84" y="189"/>
                        <a:pt x="84" y="85"/>
                        <a:pt x="84" y="43"/>
                      </a:cubicBezTo>
                      <a:cubicBezTo>
                        <a:pt x="84" y="22"/>
                        <a:pt x="63" y="1"/>
                        <a:pt x="6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935" name="Google Shape;2935;p51"/>
              <p:cNvSpPr/>
              <p:nvPr/>
            </p:nvSpPr>
            <p:spPr>
              <a:xfrm rot="-10698275">
                <a:off x="-1418292" y="4023616"/>
                <a:ext cx="4349492" cy="611324"/>
              </a:xfrm>
              <a:custGeom>
                <a:avLst/>
                <a:gdLst/>
                <a:ahLst/>
                <a:cxnLst/>
                <a:rect l="l" t="t" r="r" b="b"/>
                <a:pathLst>
                  <a:path w="162892" h="16621" extrusionOk="0">
                    <a:moveTo>
                      <a:pt x="145127" y="1055"/>
                    </a:moveTo>
                    <a:cubicBezTo>
                      <a:pt x="145303" y="1055"/>
                      <a:pt x="145480" y="1111"/>
                      <a:pt x="145650" y="1179"/>
                    </a:cubicBezTo>
                    <a:cubicBezTo>
                      <a:pt x="145336" y="1179"/>
                      <a:pt x="145002" y="1200"/>
                      <a:pt x="144688" y="1200"/>
                    </a:cubicBezTo>
                    <a:cubicBezTo>
                      <a:pt x="144831" y="1095"/>
                      <a:pt x="144979" y="1055"/>
                      <a:pt x="145127" y="1055"/>
                    </a:cubicBezTo>
                    <a:close/>
                    <a:moveTo>
                      <a:pt x="151556" y="1092"/>
                    </a:moveTo>
                    <a:cubicBezTo>
                      <a:pt x="151626" y="1092"/>
                      <a:pt x="151676" y="1161"/>
                      <a:pt x="151676" y="1179"/>
                    </a:cubicBezTo>
                    <a:cubicBezTo>
                      <a:pt x="151676" y="1200"/>
                      <a:pt x="151613" y="1242"/>
                      <a:pt x="151572" y="1242"/>
                    </a:cubicBezTo>
                    <a:cubicBezTo>
                      <a:pt x="151509" y="1242"/>
                      <a:pt x="151321" y="1200"/>
                      <a:pt x="151300" y="1179"/>
                    </a:cubicBezTo>
                    <a:cubicBezTo>
                      <a:pt x="151300" y="1158"/>
                      <a:pt x="151488" y="1117"/>
                      <a:pt x="151530" y="1096"/>
                    </a:cubicBezTo>
                    <a:cubicBezTo>
                      <a:pt x="151539" y="1093"/>
                      <a:pt x="151548" y="1092"/>
                      <a:pt x="151556" y="1092"/>
                    </a:cubicBezTo>
                    <a:close/>
                    <a:moveTo>
                      <a:pt x="153915" y="1200"/>
                    </a:moveTo>
                    <a:cubicBezTo>
                      <a:pt x="153915" y="1200"/>
                      <a:pt x="153936" y="1305"/>
                      <a:pt x="153936" y="1347"/>
                    </a:cubicBezTo>
                    <a:cubicBezTo>
                      <a:pt x="153936" y="1368"/>
                      <a:pt x="153894" y="1389"/>
                      <a:pt x="153894" y="1389"/>
                    </a:cubicBezTo>
                    <a:cubicBezTo>
                      <a:pt x="153873" y="1389"/>
                      <a:pt x="153873" y="1368"/>
                      <a:pt x="153873" y="1347"/>
                    </a:cubicBezTo>
                    <a:cubicBezTo>
                      <a:pt x="153873" y="1305"/>
                      <a:pt x="153894" y="1242"/>
                      <a:pt x="153915" y="1200"/>
                    </a:cubicBezTo>
                    <a:close/>
                    <a:moveTo>
                      <a:pt x="139603" y="1389"/>
                    </a:moveTo>
                    <a:cubicBezTo>
                      <a:pt x="139666" y="1389"/>
                      <a:pt x="139687" y="1451"/>
                      <a:pt x="139687" y="1451"/>
                    </a:cubicBezTo>
                    <a:cubicBezTo>
                      <a:pt x="139687" y="1472"/>
                      <a:pt x="139645" y="1472"/>
                      <a:pt x="139603" y="1472"/>
                    </a:cubicBezTo>
                    <a:cubicBezTo>
                      <a:pt x="139561" y="1472"/>
                      <a:pt x="139478" y="1451"/>
                      <a:pt x="139478" y="1409"/>
                    </a:cubicBezTo>
                    <a:cubicBezTo>
                      <a:pt x="139478" y="1389"/>
                      <a:pt x="139582" y="1389"/>
                      <a:pt x="139603" y="1389"/>
                    </a:cubicBezTo>
                    <a:close/>
                    <a:moveTo>
                      <a:pt x="154564" y="1409"/>
                    </a:moveTo>
                    <a:cubicBezTo>
                      <a:pt x="154626" y="1409"/>
                      <a:pt x="154815" y="1472"/>
                      <a:pt x="154815" y="1472"/>
                    </a:cubicBezTo>
                    <a:cubicBezTo>
                      <a:pt x="154815" y="1472"/>
                      <a:pt x="154647" y="1514"/>
                      <a:pt x="154606" y="1556"/>
                    </a:cubicBezTo>
                    <a:cubicBezTo>
                      <a:pt x="154599" y="1558"/>
                      <a:pt x="154592" y="1559"/>
                      <a:pt x="154584" y="1559"/>
                    </a:cubicBezTo>
                    <a:cubicBezTo>
                      <a:pt x="154525" y="1559"/>
                      <a:pt x="154459" y="1491"/>
                      <a:pt x="154459" y="1472"/>
                    </a:cubicBezTo>
                    <a:cubicBezTo>
                      <a:pt x="154459" y="1451"/>
                      <a:pt x="154522" y="1409"/>
                      <a:pt x="154564" y="1409"/>
                    </a:cubicBezTo>
                    <a:close/>
                    <a:moveTo>
                      <a:pt x="155401" y="1598"/>
                    </a:moveTo>
                    <a:cubicBezTo>
                      <a:pt x="155463" y="1598"/>
                      <a:pt x="155673" y="1661"/>
                      <a:pt x="155694" y="1661"/>
                    </a:cubicBezTo>
                    <a:cubicBezTo>
                      <a:pt x="155694" y="1661"/>
                      <a:pt x="155484" y="1681"/>
                      <a:pt x="155401" y="1681"/>
                    </a:cubicBezTo>
                    <a:cubicBezTo>
                      <a:pt x="155338" y="1681"/>
                      <a:pt x="155275" y="1640"/>
                      <a:pt x="155275" y="1619"/>
                    </a:cubicBezTo>
                    <a:cubicBezTo>
                      <a:pt x="155275" y="1619"/>
                      <a:pt x="155338" y="1598"/>
                      <a:pt x="155401" y="1598"/>
                    </a:cubicBezTo>
                    <a:close/>
                    <a:moveTo>
                      <a:pt x="156171" y="1754"/>
                    </a:moveTo>
                    <a:cubicBezTo>
                      <a:pt x="156225" y="1754"/>
                      <a:pt x="156279" y="1811"/>
                      <a:pt x="156279" y="1828"/>
                    </a:cubicBezTo>
                    <a:cubicBezTo>
                      <a:pt x="156279" y="1870"/>
                      <a:pt x="156217" y="1891"/>
                      <a:pt x="156175" y="1891"/>
                    </a:cubicBezTo>
                    <a:cubicBezTo>
                      <a:pt x="156091" y="1891"/>
                      <a:pt x="155903" y="1870"/>
                      <a:pt x="155924" y="1828"/>
                    </a:cubicBezTo>
                    <a:cubicBezTo>
                      <a:pt x="155924" y="1828"/>
                      <a:pt x="156091" y="1786"/>
                      <a:pt x="156133" y="1765"/>
                    </a:cubicBezTo>
                    <a:cubicBezTo>
                      <a:pt x="156145" y="1757"/>
                      <a:pt x="156158" y="1754"/>
                      <a:pt x="156171" y="1754"/>
                    </a:cubicBezTo>
                    <a:close/>
                    <a:moveTo>
                      <a:pt x="136109" y="1828"/>
                    </a:moveTo>
                    <a:cubicBezTo>
                      <a:pt x="136151" y="1828"/>
                      <a:pt x="136339" y="1870"/>
                      <a:pt x="136339" y="1891"/>
                    </a:cubicBezTo>
                    <a:cubicBezTo>
                      <a:pt x="136339" y="1891"/>
                      <a:pt x="136193" y="1933"/>
                      <a:pt x="136130" y="1974"/>
                    </a:cubicBezTo>
                    <a:cubicBezTo>
                      <a:pt x="136125" y="1977"/>
                      <a:pt x="136120" y="1978"/>
                      <a:pt x="136115" y="1978"/>
                    </a:cubicBezTo>
                    <a:cubicBezTo>
                      <a:pt x="136071" y="1978"/>
                      <a:pt x="136004" y="1909"/>
                      <a:pt x="136004" y="1891"/>
                    </a:cubicBezTo>
                    <a:cubicBezTo>
                      <a:pt x="136004" y="1870"/>
                      <a:pt x="136046" y="1828"/>
                      <a:pt x="136109" y="1828"/>
                    </a:cubicBezTo>
                    <a:close/>
                    <a:moveTo>
                      <a:pt x="142533" y="1870"/>
                    </a:moveTo>
                    <a:cubicBezTo>
                      <a:pt x="142595" y="1870"/>
                      <a:pt x="142784" y="1912"/>
                      <a:pt x="142784" y="1912"/>
                    </a:cubicBezTo>
                    <a:cubicBezTo>
                      <a:pt x="142784" y="1912"/>
                      <a:pt x="142616" y="1974"/>
                      <a:pt x="142574" y="1995"/>
                    </a:cubicBezTo>
                    <a:cubicBezTo>
                      <a:pt x="142568" y="1998"/>
                      <a:pt x="142560" y="1999"/>
                      <a:pt x="142553" y="1999"/>
                    </a:cubicBezTo>
                    <a:cubicBezTo>
                      <a:pt x="142494" y="1999"/>
                      <a:pt x="142428" y="1930"/>
                      <a:pt x="142428" y="1912"/>
                    </a:cubicBezTo>
                    <a:cubicBezTo>
                      <a:pt x="142428" y="1891"/>
                      <a:pt x="142491" y="1870"/>
                      <a:pt x="142533" y="1870"/>
                    </a:cubicBezTo>
                    <a:close/>
                    <a:moveTo>
                      <a:pt x="141405" y="1892"/>
                    </a:moveTo>
                    <a:cubicBezTo>
                      <a:pt x="141583" y="1892"/>
                      <a:pt x="141765" y="1948"/>
                      <a:pt x="141947" y="2016"/>
                    </a:cubicBezTo>
                    <a:cubicBezTo>
                      <a:pt x="141633" y="2016"/>
                      <a:pt x="141277" y="2016"/>
                      <a:pt x="140963" y="2037"/>
                    </a:cubicBezTo>
                    <a:cubicBezTo>
                      <a:pt x="141107" y="1932"/>
                      <a:pt x="141255" y="1892"/>
                      <a:pt x="141405" y="1892"/>
                    </a:cubicBezTo>
                    <a:close/>
                    <a:moveTo>
                      <a:pt x="145211" y="1661"/>
                    </a:moveTo>
                    <a:lnTo>
                      <a:pt x="145859" y="1891"/>
                    </a:lnTo>
                    <a:lnTo>
                      <a:pt x="146278" y="2079"/>
                    </a:lnTo>
                    <a:cubicBezTo>
                      <a:pt x="146509" y="2054"/>
                      <a:pt x="146652" y="2043"/>
                      <a:pt x="146704" y="2043"/>
                    </a:cubicBezTo>
                    <a:cubicBezTo>
                      <a:pt x="146783" y="2043"/>
                      <a:pt x="146645" y="2070"/>
                      <a:pt x="146278" y="2121"/>
                    </a:cubicBezTo>
                    <a:lnTo>
                      <a:pt x="145190" y="2121"/>
                    </a:lnTo>
                    <a:cubicBezTo>
                      <a:pt x="144583" y="2016"/>
                      <a:pt x="144081" y="1870"/>
                      <a:pt x="144081" y="1828"/>
                    </a:cubicBezTo>
                    <a:cubicBezTo>
                      <a:pt x="144081" y="1807"/>
                      <a:pt x="144583" y="1723"/>
                      <a:pt x="145211" y="1661"/>
                    </a:cubicBezTo>
                    <a:close/>
                    <a:moveTo>
                      <a:pt x="139919" y="1931"/>
                    </a:moveTo>
                    <a:cubicBezTo>
                      <a:pt x="140099" y="1931"/>
                      <a:pt x="140117" y="2164"/>
                      <a:pt x="139939" y="2164"/>
                    </a:cubicBezTo>
                    <a:cubicBezTo>
                      <a:pt x="139932" y="2164"/>
                      <a:pt x="139925" y="2164"/>
                      <a:pt x="139917" y="2163"/>
                    </a:cubicBezTo>
                    <a:cubicBezTo>
                      <a:pt x="139687" y="2142"/>
                      <a:pt x="139499" y="2037"/>
                      <a:pt x="139499" y="2016"/>
                    </a:cubicBezTo>
                    <a:cubicBezTo>
                      <a:pt x="139499" y="1974"/>
                      <a:pt x="139687" y="1933"/>
                      <a:pt x="139896" y="1933"/>
                    </a:cubicBezTo>
                    <a:cubicBezTo>
                      <a:pt x="139904" y="1932"/>
                      <a:pt x="139911" y="1931"/>
                      <a:pt x="139919" y="1931"/>
                    </a:cubicBezTo>
                    <a:close/>
                    <a:moveTo>
                      <a:pt x="43618" y="4749"/>
                    </a:moveTo>
                    <a:cubicBezTo>
                      <a:pt x="45056" y="4749"/>
                      <a:pt x="46054" y="4768"/>
                      <a:pt x="46054" y="4799"/>
                    </a:cubicBezTo>
                    <a:cubicBezTo>
                      <a:pt x="46054" y="4820"/>
                      <a:pt x="44171" y="4862"/>
                      <a:pt x="41890" y="4925"/>
                    </a:cubicBezTo>
                    <a:lnTo>
                      <a:pt x="29922" y="5218"/>
                    </a:lnTo>
                    <a:cubicBezTo>
                      <a:pt x="28771" y="5239"/>
                      <a:pt x="27730" y="5249"/>
                      <a:pt x="26977" y="5249"/>
                    </a:cubicBezTo>
                    <a:cubicBezTo>
                      <a:pt x="26223" y="5249"/>
                      <a:pt x="25758" y="5239"/>
                      <a:pt x="25758" y="5218"/>
                    </a:cubicBezTo>
                    <a:lnTo>
                      <a:pt x="25758" y="5176"/>
                    </a:lnTo>
                    <a:lnTo>
                      <a:pt x="25779" y="5155"/>
                    </a:lnTo>
                    <a:cubicBezTo>
                      <a:pt x="25821" y="5134"/>
                      <a:pt x="27725" y="5071"/>
                      <a:pt x="30005" y="5029"/>
                    </a:cubicBezTo>
                    <a:lnTo>
                      <a:pt x="41890" y="4757"/>
                    </a:lnTo>
                    <a:cubicBezTo>
                      <a:pt x="42507" y="4752"/>
                      <a:pt x="43092" y="4749"/>
                      <a:pt x="43618" y="4749"/>
                    </a:cubicBezTo>
                    <a:close/>
                    <a:moveTo>
                      <a:pt x="156279" y="5699"/>
                    </a:moveTo>
                    <a:cubicBezTo>
                      <a:pt x="156300" y="5699"/>
                      <a:pt x="156405" y="5741"/>
                      <a:pt x="156405" y="5762"/>
                    </a:cubicBezTo>
                    <a:cubicBezTo>
                      <a:pt x="156405" y="5783"/>
                      <a:pt x="156300" y="5783"/>
                      <a:pt x="156279" y="5783"/>
                    </a:cubicBezTo>
                    <a:cubicBezTo>
                      <a:pt x="156217" y="5783"/>
                      <a:pt x="156196" y="5741"/>
                      <a:pt x="156196" y="5741"/>
                    </a:cubicBezTo>
                    <a:cubicBezTo>
                      <a:pt x="156196" y="5699"/>
                      <a:pt x="156238" y="5699"/>
                      <a:pt x="156279" y="5699"/>
                    </a:cubicBezTo>
                    <a:close/>
                    <a:moveTo>
                      <a:pt x="4855" y="5783"/>
                    </a:moveTo>
                    <a:cubicBezTo>
                      <a:pt x="5002" y="5783"/>
                      <a:pt x="5378" y="5803"/>
                      <a:pt x="5378" y="5845"/>
                    </a:cubicBezTo>
                    <a:cubicBezTo>
                      <a:pt x="5378" y="5866"/>
                      <a:pt x="5023" y="5908"/>
                      <a:pt x="4897" y="5908"/>
                    </a:cubicBezTo>
                    <a:cubicBezTo>
                      <a:pt x="4868" y="5916"/>
                      <a:pt x="4841" y="5920"/>
                      <a:pt x="4814" y="5920"/>
                    </a:cubicBezTo>
                    <a:cubicBezTo>
                      <a:pt x="4706" y="5920"/>
                      <a:pt x="4625" y="5862"/>
                      <a:pt x="4625" y="5845"/>
                    </a:cubicBezTo>
                    <a:cubicBezTo>
                      <a:pt x="4604" y="5803"/>
                      <a:pt x="4730" y="5783"/>
                      <a:pt x="4855" y="5783"/>
                    </a:cubicBezTo>
                    <a:close/>
                    <a:moveTo>
                      <a:pt x="153546" y="7035"/>
                    </a:moveTo>
                    <a:cubicBezTo>
                      <a:pt x="153623" y="7035"/>
                      <a:pt x="153706" y="7103"/>
                      <a:pt x="153706" y="7122"/>
                    </a:cubicBezTo>
                    <a:cubicBezTo>
                      <a:pt x="153706" y="7143"/>
                      <a:pt x="153622" y="7163"/>
                      <a:pt x="153517" y="7163"/>
                    </a:cubicBezTo>
                    <a:cubicBezTo>
                      <a:pt x="153413" y="7163"/>
                      <a:pt x="153162" y="7122"/>
                      <a:pt x="153162" y="7122"/>
                    </a:cubicBezTo>
                    <a:cubicBezTo>
                      <a:pt x="153162" y="7122"/>
                      <a:pt x="153413" y="7059"/>
                      <a:pt x="153517" y="7038"/>
                    </a:cubicBezTo>
                    <a:cubicBezTo>
                      <a:pt x="153527" y="7036"/>
                      <a:pt x="153536" y="7035"/>
                      <a:pt x="153546" y="7035"/>
                    </a:cubicBezTo>
                    <a:close/>
                    <a:moveTo>
                      <a:pt x="4813" y="7268"/>
                    </a:moveTo>
                    <a:cubicBezTo>
                      <a:pt x="5127" y="7268"/>
                      <a:pt x="5420" y="7310"/>
                      <a:pt x="5420" y="7331"/>
                    </a:cubicBezTo>
                    <a:cubicBezTo>
                      <a:pt x="5441" y="7352"/>
                      <a:pt x="5148" y="7415"/>
                      <a:pt x="4834" y="7456"/>
                    </a:cubicBezTo>
                    <a:cubicBezTo>
                      <a:pt x="4733" y="7475"/>
                      <a:pt x="4579" y="7483"/>
                      <a:pt x="4414" y="7483"/>
                    </a:cubicBezTo>
                    <a:cubicBezTo>
                      <a:pt x="4036" y="7483"/>
                      <a:pt x="3600" y="7444"/>
                      <a:pt x="3600" y="7415"/>
                    </a:cubicBezTo>
                    <a:cubicBezTo>
                      <a:pt x="3600" y="7352"/>
                      <a:pt x="4500" y="7268"/>
                      <a:pt x="4813" y="7268"/>
                    </a:cubicBezTo>
                    <a:close/>
                    <a:moveTo>
                      <a:pt x="2972" y="7666"/>
                    </a:moveTo>
                    <a:cubicBezTo>
                      <a:pt x="3077" y="7666"/>
                      <a:pt x="3349" y="7728"/>
                      <a:pt x="3349" y="7728"/>
                    </a:cubicBezTo>
                    <a:cubicBezTo>
                      <a:pt x="3349" y="7728"/>
                      <a:pt x="3077" y="7770"/>
                      <a:pt x="2972" y="7791"/>
                    </a:cubicBezTo>
                    <a:cubicBezTo>
                      <a:pt x="2952" y="7799"/>
                      <a:pt x="2933" y="7803"/>
                      <a:pt x="2916" y="7803"/>
                    </a:cubicBezTo>
                    <a:cubicBezTo>
                      <a:pt x="2845" y="7803"/>
                      <a:pt x="2805" y="7745"/>
                      <a:pt x="2805" y="7728"/>
                    </a:cubicBezTo>
                    <a:cubicBezTo>
                      <a:pt x="2805" y="7687"/>
                      <a:pt x="2867" y="7666"/>
                      <a:pt x="2972" y="7666"/>
                    </a:cubicBezTo>
                    <a:close/>
                    <a:moveTo>
                      <a:pt x="3139" y="8461"/>
                    </a:moveTo>
                    <a:cubicBezTo>
                      <a:pt x="3286" y="8461"/>
                      <a:pt x="3432" y="8482"/>
                      <a:pt x="3432" y="8503"/>
                    </a:cubicBezTo>
                    <a:cubicBezTo>
                      <a:pt x="3432" y="8503"/>
                      <a:pt x="3286" y="8524"/>
                      <a:pt x="3139" y="8524"/>
                    </a:cubicBezTo>
                    <a:cubicBezTo>
                      <a:pt x="2972" y="8524"/>
                      <a:pt x="2595" y="8503"/>
                      <a:pt x="2595" y="8503"/>
                    </a:cubicBezTo>
                    <a:cubicBezTo>
                      <a:pt x="2595" y="8482"/>
                      <a:pt x="2972" y="8461"/>
                      <a:pt x="3139" y="8461"/>
                    </a:cubicBezTo>
                    <a:close/>
                    <a:moveTo>
                      <a:pt x="4714" y="8517"/>
                    </a:moveTo>
                    <a:cubicBezTo>
                      <a:pt x="4832" y="8517"/>
                      <a:pt x="4933" y="8530"/>
                      <a:pt x="4960" y="8565"/>
                    </a:cubicBezTo>
                    <a:cubicBezTo>
                      <a:pt x="5014" y="8601"/>
                      <a:pt x="4697" y="8745"/>
                      <a:pt x="4487" y="8745"/>
                    </a:cubicBezTo>
                    <a:cubicBezTo>
                      <a:pt x="4453" y="8745"/>
                      <a:pt x="4421" y="8742"/>
                      <a:pt x="4395" y="8733"/>
                    </a:cubicBezTo>
                    <a:cubicBezTo>
                      <a:pt x="4207" y="8670"/>
                      <a:pt x="4165" y="8607"/>
                      <a:pt x="4290" y="8565"/>
                    </a:cubicBezTo>
                    <a:cubicBezTo>
                      <a:pt x="4363" y="8541"/>
                      <a:pt x="4554" y="8517"/>
                      <a:pt x="4714" y="8517"/>
                    </a:cubicBezTo>
                    <a:close/>
                    <a:moveTo>
                      <a:pt x="157472" y="9005"/>
                    </a:moveTo>
                    <a:cubicBezTo>
                      <a:pt x="157514" y="9005"/>
                      <a:pt x="157556" y="9047"/>
                      <a:pt x="157556" y="9047"/>
                    </a:cubicBezTo>
                    <a:cubicBezTo>
                      <a:pt x="157556" y="9088"/>
                      <a:pt x="157493" y="9088"/>
                      <a:pt x="157472" y="9088"/>
                    </a:cubicBezTo>
                    <a:cubicBezTo>
                      <a:pt x="157466" y="9091"/>
                      <a:pt x="157459" y="9093"/>
                      <a:pt x="157451" y="9093"/>
                    </a:cubicBezTo>
                    <a:cubicBezTo>
                      <a:pt x="157403" y="9093"/>
                      <a:pt x="157329" y="9044"/>
                      <a:pt x="157347" y="9026"/>
                    </a:cubicBezTo>
                    <a:cubicBezTo>
                      <a:pt x="157347" y="9005"/>
                      <a:pt x="157451" y="9005"/>
                      <a:pt x="157472" y="9005"/>
                    </a:cubicBezTo>
                    <a:close/>
                    <a:moveTo>
                      <a:pt x="4109" y="10613"/>
                    </a:moveTo>
                    <a:cubicBezTo>
                      <a:pt x="4186" y="10613"/>
                      <a:pt x="4269" y="10681"/>
                      <a:pt x="4269" y="10700"/>
                    </a:cubicBezTo>
                    <a:cubicBezTo>
                      <a:pt x="4269" y="10720"/>
                      <a:pt x="4186" y="10762"/>
                      <a:pt x="4081" y="10762"/>
                    </a:cubicBezTo>
                    <a:cubicBezTo>
                      <a:pt x="3976" y="10762"/>
                      <a:pt x="3704" y="10720"/>
                      <a:pt x="3704" y="10700"/>
                    </a:cubicBezTo>
                    <a:cubicBezTo>
                      <a:pt x="3704" y="10700"/>
                      <a:pt x="3976" y="10658"/>
                      <a:pt x="4081" y="10616"/>
                    </a:cubicBezTo>
                    <a:cubicBezTo>
                      <a:pt x="4090" y="10614"/>
                      <a:pt x="4100" y="10613"/>
                      <a:pt x="4109" y="10613"/>
                    </a:cubicBezTo>
                    <a:close/>
                    <a:moveTo>
                      <a:pt x="4625" y="10595"/>
                    </a:moveTo>
                    <a:cubicBezTo>
                      <a:pt x="4625" y="10595"/>
                      <a:pt x="4646" y="10700"/>
                      <a:pt x="4646" y="10720"/>
                    </a:cubicBezTo>
                    <a:cubicBezTo>
                      <a:pt x="4646" y="10762"/>
                      <a:pt x="4604" y="10783"/>
                      <a:pt x="4604" y="10783"/>
                    </a:cubicBezTo>
                    <a:cubicBezTo>
                      <a:pt x="4583" y="10783"/>
                      <a:pt x="4583" y="10762"/>
                      <a:pt x="4583" y="10720"/>
                    </a:cubicBezTo>
                    <a:cubicBezTo>
                      <a:pt x="4583" y="10679"/>
                      <a:pt x="4604" y="10595"/>
                      <a:pt x="4625" y="10595"/>
                    </a:cubicBezTo>
                    <a:close/>
                    <a:moveTo>
                      <a:pt x="145969" y="10750"/>
                    </a:moveTo>
                    <a:cubicBezTo>
                      <a:pt x="146125" y="10750"/>
                      <a:pt x="146112" y="10813"/>
                      <a:pt x="146069" y="11013"/>
                    </a:cubicBezTo>
                    <a:cubicBezTo>
                      <a:pt x="145964" y="10972"/>
                      <a:pt x="145839" y="10909"/>
                      <a:pt x="145629" y="10783"/>
                    </a:cubicBezTo>
                    <a:cubicBezTo>
                      <a:pt x="145788" y="10763"/>
                      <a:pt x="145897" y="10750"/>
                      <a:pt x="145969" y="10750"/>
                    </a:cubicBezTo>
                    <a:close/>
                    <a:moveTo>
                      <a:pt x="144701" y="11531"/>
                    </a:moveTo>
                    <a:cubicBezTo>
                      <a:pt x="144793" y="11531"/>
                      <a:pt x="144922" y="11565"/>
                      <a:pt x="144939" y="11599"/>
                    </a:cubicBezTo>
                    <a:cubicBezTo>
                      <a:pt x="144939" y="11599"/>
                      <a:pt x="144730" y="11620"/>
                      <a:pt x="144646" y="11620"/>
                    </a:cubicBezTo>
                    <a:cubicBezTo>
                      <a:pt x="144583" y="11620"/>
                      <a:pt x="144520" y="11578"/>
                      <a:pt x="144520" y="11557"/>
                    </a:cubicBezTo>
                    <a:cubicBezTo>
                      <a:pt x="144520" y="11557"/>
                      <a:pt x="144583" y="11537"/>
                      <a:pt x="144646" y="11537"/>
                    </a:cubicBezTo>
                    <a:cubicBezTo>
                      <a:pt x="144661" y="11533"/>
                      <a:pt x="144680" y="11531"/>
                      <a:pt x="144701" y="11531"/>
                    </a:cubicBezTo>
                    <a:close/>
                    <a:moveTo>
                      <a:pt x="94994" y="12980"/>
                    </a:moveTo>
                    <a:cubicBezTo>
                      <a:pt x="95015" y="12980"/>
                      <a:pt x="95120" y="13001"/>
                      <a:pt x="95120" y="13022"/>
                    </a:cubicBezTo>
                    <a:cubicBezTo>
                      <a:pt x="95120" y="13064"/>
                      <a:pt x="95015" y="13064"/>
                      <a:pt x="94994" y="13064"/>
                    </a:cubicBezTo>
                    <a:cubicBezTo>
                      <a:pt x="94931" y="13064"/>
                      <a:pt x="94910" y="13001"/>
                      <a:pt x="94910" y="13001"/>
                    </a:cubicBezTo>
                    <a:cubicBezTo>
                      <a:pt x="94910" y="12980"/>
                      <a:pt x="94952" y="12980"/>
                      <a:pt x="94994" y="12980"/>
                    </a:cubicBezTo>
                    <a:close/>
                    <a:moveTo>
                      <a:pt x="78611" y="12897"/>
                    </a:moveTo>
                    <a:cubicBezTo>
                      <a:pt x="78611" y="12897"/>
                      <a:pt x="78653" y="13001"/>
                      <a:pt x="78653" y="13022"/>
                    </a:cubicBezTo>
                    <a:cubicBezTo>
                      <a:pt x="78653" y="13064"/>
                      <a:pt x="78590" y="13085"/>
                      <a:pt x="78590" y="13085"/>
                    </a:cubicBezTo>
                    <a:cubicBezTo>
                      <a:pt x="78569" y="13085"/>
                      <a:pt x="78569" y="13064"/>
                      <a:pt x="78569" y="13022"/>
                    </a:cubicBezTo>
                    <a:cubicBezTo>
                      <a:pt x="78569" y="13001"/>
                      <a:pt x="78611" y="12897"/>
                      <a:pt x="78611" y="12897"/>
                    </a:cubicBezTo>
                    <a:close/>
                    <a:moveTo>
                      <a:pt x="91877" y="13064"/>
                    </a:moveTo>
                    <a:cubicBezTo>
                      <a:pt x="91897" y="13064"/>
                      <a:pt x="92002" y="13085"/>
                      <a:pt x="92002" y="13106"/>
                    </a:cubicBezTo>
                    <a:cubicBezTo>
                      <a:pt x="92002" y="13127"/>
                      <a:pt x="91897" y="13127"/>
                      <a:pt x="91877" y="13127"/>
                    </a:cubicBezTo>
                    <a:cubicBezTo>
                      <a:pt x="91835" y="13127"/>
                      <a:pt x="91793" y="13106"/>
                      <a:pt x="91793" y="13085"/>
                    </a:cubicBezTo>
                    <a:cubicBezTo>
                      <a:pt x="91793" y="13064"/>
                      <a:pt x="91856" y="13064"/>
                      <a:pt x="91877" y="13064"/>
                    </a:cubicBezTo>
                    <a:close/>
                    <a:moveTo>
                      <a:pt x="92772" y="12967"/>
                    </a:moveTo>
                    <a:cubicBezTo>
                      <a:pt x="92997" y="12967"/>
                      <a:pt x="93224" y="13092"/>
                      <a:pt x="93425" y="13106"/>
                    </a:cubicBezTo>
                    <a:cubicBezTo>
                      <a:pt x="93111" y="13106"/>
                      <a:pt x="92797" y="13127"/>
                      <a:pt x="92400" y="13127"/>
                    </a:cubicBezTo>
                    <a:cubicBezTo>
                      <a:pt x="92520" y="13007"/>
                      <a:pt x="92645" y="12967"/>
                      <a:pt x="92772" y="12967"/>
                    </a:cubicBezTo>
                    <a:close/>
                    <a:moveTo>
                      <a:pt x="90893" y="13001"/>
                    </a:moveTo>
                    <a:cubicBezTo>
                      <a:pt x="90893" y="13001"/>
                      <a:pt x="90914" y="13106"/>
                      <a:pt x="90914" y="13127"/>
                    </a:cubicBezTo>
                    <a:cubicBezTo>
                      <a:pt x="90914" y="13148"/>
                      <a:pt x="90851" y="13189"/>
                      <a:pt x="90851" y="13189"/>
                    </a:cubicBezTo>
                    <a:cubicBezTo>
                      <a:pt x="90830" y="13189"/>
                      <a:pt x="90830" y="13148"/>
                      <a:pt x="90830" y="13127"/>
                    </a:cubicBezTo>
                    <a:cubicBezTo>
                      <a:pt x="90830" y="13106"/>
                      <a:pt x="90851" y="13001"/>
                      <a:pt x="90893" y="13001"/>
                    </a:cubicBezTo>
                    <a:close/>
                    <a:moveTo>
                      <a:pt x="141649" y="13053"/>
                    </a:moveTo>
                    <a:cubicBezTo>
                      <a:pt x="141983" y="13053"/>
                      <a:pt x="142313" y="13095"/>
                      <a:pt x="142637" y="13148"/>
                    </a:cubicBezTo>
                    <a:cubicBezTo>
                      <a:pt x="141989" y="13189"/>
                      <a:pt x="141319" y="13189"/>
                      <a:pt x="140629" y="13210"/>
                    </a:cubicBezTo>
                    <a:cubicBezTo>
                      <a:pt x="140974" y="13095"/>
                      <a:pt x="141314" y="13053"/>
                      <a:pt x="141649" y="13053"/>
                    </a:cubicBezTo>
                    <a:close/>
                    <a:moveTo>
                      <a:pt x="86489" y="13098"/>
                    </a:moveTo>
                    <a:cubicBezTo>
                      <a:pt x="87139" y="13098"/>
                      <a:pt x="87827" y="13133"/>
                      <a:pt x="88445" y="13210"/>
                    </a:cubicBezTo>
                    <a:cubicBezTo>
                      <a:pt x="87085" y="13231"/>
                      <a:pt x="85725" y="13273"/>
                      <a:pt x="84239" y="13294"/>
                    </a:cubicBezTo>
                    <a:cubicBezTo>
                      <a:pt x="84696" y="13171"/>
                      <a:pt x="85553" y="13098"/>
                      <a:pt x="86489" y="13098"/>
                    </a:cubicBezTo>
                    <a:close/>
                    <a:moveTo>
                      <a:pt x="81080" y="13273"/>
                    </a:moveTo>
                    <a:cubicBezTo>
                      <a:pt x="81226" y="13273"/>
                      <a:pt x="81603" y="13294"/>
                      <a:pt x="81603" y="13315"/>
                    </a:cubicBezTo>
                    <a:cubicBezTo>
                      <a:pt x="81603" y="13336"/>
                      <a:pt x="81226" y="13399"/>
                      <a:pt x="81101" y="13399"/>
                    </a:cubicBezTo>
                    <a:cubicBezTo>
                      <a:pt x="81087" y="13401"/>
                      <a:pt x="81073" y="13402"/>
                      <a:pt x="81060" y="13402"/>
                    </a:cubicBezTo>
                    <a:cubicBezTo>
                      <a:pt x="80949" y="13402"/>
                      <a:pt x="80850" y="13334"/>
                      <a:pt x="80850" y="13315"/>
                    </a:cubicBezTo>
                    <a:cubicBezTo>
                      <a:pt x="80808" y="13294"/>
                      <a:pt x="80954" y="13273"/>
                      <a:pt x="81080" y="13273"/>
                    </a:cubicBezTo>
                    <a:close/>
                    <a:moveTo>
                      <a:pt x="83732" y="13175"/>
                    </a:moveTo>
                    <a:cubicBezTo>
                      <a:pt x="83936" y="13175"/>
                      <a:pt x="84093" y="13215"/>
                      <a:pt x="84093" y="13231"/>
                    </a:cubicBezTo>
                    <a:cubicBezTo>
                      <a:pt x="84093" y="13273"/>
                      <a:pt x="83905" y="13315"/>
                      <a:pt x="83674" y="13378"/>
                    </a:cubicBezTo>
                    <a:cubicBezTo>
                      <a:pt x="83471" y="13395"/>
                      <a:pt x="82926" y="13425"/>
                      <a:pt x="82692" y="13425"/>
                    </a:cubicBezTo>
                    <a:cubicBezTo>
                      <a:pt x="82636" y="13425"/>
                      <a:pt x="82598" y="13424"/>
                      <a:pt x="82586" y="13420"/>
                    </a:cubicBezTo>
                    <a:cubicBezTo>
                      <a:pt x="82545" y="13378"/>
                      <a:pt x="82482" y="13294"/>
                      <a:pt x="82482" y="13294"/>
                    </a:cubicBezTo>
                    <a:cubicBezTo>
                      <a:pt x="82482" y="13273"/>
                      <a:pt x="83256" y="13210"/>
                      <a:pt x="83528" y="13189"/>
                    </a:cubicBezTo>
                    <a:cubicBezTo>
                      <a:pt x="83598" y="13179"/>
                      <a:pt x="83668" y="13175"/>
                      <a:pt x="83732" y="13175"/>
                    </a:cubicBezTo>
                    <a:close/>
                    <a:moveTo>
                      <a:pt x="76147" y="13573"/>
                    </a:moveTo>
                    <a:cubicBezTo>
                      <a:pt x="76279" y="13573"/>
                      <a:pt x="76456" y="13608"/>
                      <a:pt x="76456" y="13608"/>
                    </a:cubicBezTo>
                    <a:cubicBezTo>
                      <a:pt x="76456" y="13629"/>
                      <a:pt x="76121" y="13650"/>
                      <a:pt x="76037" y="13650"/>
                    </a:cubicBezTo>
                    <a:cubicBezTo>
                      <a:pt x="75912" y="13650"/>
                      <a:pt x="75828" y="13629"/>
                      <a:pt x="75828" y="13608"/>
                    </a:cubicBezTo>
                    <a:cubicBezTo>
                      <a:pt x="75828" y="13608"/>
                      <a:pt x="75933" y="13587"/>
                      <a:pt x="76037" y="13587"/>
                    </a:cubicBezTo>
                    <a:cubicBezTo>
                      <a:pt x="76064" y="13577"/>
                      <a:pt x="76103" y="13573"/>
                      <a:pt x="76147" y="13573"/>
                    </a:cubicBezTo>
                    <a:close/>
                    <a:moveTo>
                      <a:pt x="84774" y="13833"/>
                    </a:moveTo>
                    <a:cubicBezTo>
                      <a:pt x="84797" y="13833"/>
                      <a:pt x="84814" y="13835"/>
                      <a:pt x="84825" y="13838"/>
                    </a:cubicBezTo>
                    <a:cubicBezTo>
                      <a:pt x="84835" y="13853"/>
                      <a:pt x="84638" y="13877"/>
                      <a:pt x="84312" y="13904"/>
                    </a:cubicBezTo>
                    <a:lnTo>
                      <a:pt x="84312" y="13904"/>
                    </a:lnTo>
                    <a:cubicBezTo>
                      <a:pt x="84510" y="13859"/>
                      <a:pt x="84684" y="13833"/>
                      <a:pt x="84774" y="13833"/>
                    </a:cubicBezTo>
                    <a:close/>
                    <a:moveTo>
                      <a:pt x="86520" y="13650"/>
                    </a:moveTo>
                    <a:cubicBezTo>
                      <a:pt x="86667" y="13650"/>
                      <a:pt x="86813" y="13671"/>
                      <a:pt x="86813" y="13713"/>
                    </a:cubicBezTo>
                    <a:cubicBezTo>
                      <a:pt x="86813" y="13733"/>
                      <a:pt x="86562" y="13859"/>
                      <a:pt x="86457" y="13922"/>
                    </a:cubicBezTo>
                    <a:cubicBezTo>
                      <a:pt x="86405" y="13943"/>
                      <a:pt x="86353" y="13953"/>
                      <a:pt x="86311" y="13953"/>
                    </a:cubicBezTo>
                    <a:cubicBezTo>
                      <a:pt x="86269" y="13953"/>
                      <a:pt x="86238" y="13943"/>
                      <a:pt x="86227" y="13922"/>
                    </a:cubicBezTo>
                    <a:cubicBezTo>
                      <a:pt x="86206" y="13901"/>
                      <a:pt x="86395" y="13671"/>
                      <a:pt x="86520" y="13650"/>
                    </a:cubicBezTo>
                    <a:close/>
                    <a:moveTo>
                      <a:pt x="69073" y="13375"/>
                    </a:moveTo>
                    <a:cubicBezTo>
                      <a:pt x="69484" y="13375"/>
                      <a:pt x="69822" y="13388"/>
                      <a:pt x="69970" y="13420"/>
                    </a:cubicBezTo>
                    <a:cubicBezTo>
                      <a:pt x="70430" y="13503"/>
                      <a:pt x="70137" y="13754"/>
                      <a:pt x="69886" y="13838"/>
                    </a:cubicBezTo>
                    <a:cubicBezTo>
                      <a:pt x="69759" y="13877"/>
                      <a:pt x="69637" y="13893"/>
                      <a:pt x="69537" y="13893"/>
                    </a:cubicBezTo>
                    <a:cubicBezTo>
                      <a:pt x="69421" y="13893"/>
                      <a:pt x="69334" y="13872"/>
                      <a:pt x="69300" y="13838"/>
                    </a:cubicBezTo>
                    <a:cubicBezTo>
                      <a:pt x="69287" y="13818"/>
                      <a:pt x="68893" y="13811"/>
                      <a:pt x="68317" y="13811"/>
                    </a:cubicBezTo>
                    <a:cubicBezTo>
                      <a:pt x="67077" y="13811"/>
                      <a:pt x="64991" y="13845"/>
                      <a:pt x="64048" y="13859"/>
                    </a:cubicBezTo>
                    <a:cubicBezTo>
                      <a:pt x="62667" y="13880"/>
                      <a:pt x="61454" y="13943"/>
                      <a:pt x="61433" y="13964"/>
                    </a:cubicBezTo>
                    <a:cubicBezTo>
                      <a:pt x="61430" y="13966"/>
                      <a:pt x="61415" y="13968"/>
                      <a:pt x="61390" y="13968"/>
                    </a:cubicBezTo>
                    <a:cubicBezTo>
                      <a:pt x="61228" y="13968"/>
                      <a:pt x="60658" y="13913"/>
                      <a:pt x="60386" y="13859"/>
                    </a:cubicBezTo>
                    <a:cubicBezTo>
                      <a:pt x="60094" y="13817"/>
                      <a:pt x="60386" y="13775"/>
                      <a:pt x="61077" y="13775"/>
                    </a:cubicBezTo>
                    <a:lnTo>
                      <a:pt x="61516" y="13629"/>
                    </a:lnTo>
                    <a:lnTo>
                      <a:pt x="61977" y="13461"/>
                    </a:lnTo>
                    <a:cubicBezTo>
                      <a:pt x="62188" y="13498"/>
                      <a:pt x="62463" y="13515"/>
                      <a:pt x="62750" y="13515"/>
                    </a:cubicBezTo>
                    <a:cubicBezTo>
                      <a:pt x="63117" y="13515"/>
                      <a:pt x="63503" y="13488"/>
                      <a:pt x="63797" y="13441"/>
                    </a:cubicBezTo>
                    <a:lnTo>
                      <a:pt x="64278" y="13420"/>
                    </a:lnTo>
                    <a:lnTo>
                      <a:pt x="64739" y="13399"/>
                    </a:lnTo>
                    <a:cubicBezTo>
                      <a:pt x="65067" y="13470"/>
                      <a:pt x="65553" y="13503"/>
                      <a:pt x="65981" y="13503"/>
                    </a:cubicBezTo>
                    <a:cubicBezTo>
                      <a:pt x="66179" y="13503"/>
                      <a:pt x="66365" y="13496"/>
                      <a:pt x="66517" y="13482"/>
                    </a:cubicBezTo>
                    <a:cubicBezTo>
                      <a:pt x="66836" y="13439"/>
                      <a:pt x="68143" y="13375"/>
                      <a:pt x="69073" y="13375"/>
                    </a:cubicBezTo>
                    <a:close/>
                    <a:moveTo>
                      <a:pt x="94081" y="13916"/>
                    </a:moveTo>
                    <a:cubicBezTo>
                      <a:pt x="94258" y="13916"/>
                      <a:pt x="94488" y="13947"/>
                      <a:pt x="94471" y="13964"/>
                    </a:cubicBezTo>
                    <a:cubicBezTo>
                      <a:pt x="94471" y="14006"/>
                      <a:pt x="94094" y="14026"/>
                      <a:pt x="93969" y="14047"/>
                    </a:cubicBezTo>
                    <a:cubicBezTo>
                      <a:pt x="93955" y="14050"/>
                      <a:pt x="93941" y="14051"/>
                      <a:pt x="93928" y="14051"/>
                    </a:cubicBezTo>
                    <a:cubicBezTo>
                      <a:pt x="93817" y="14051"/>
                      <a:pt x="93718" y="13982"/>
                      <a:pt x="93718" y="13964"/>
                    </a:cubicBezTo>
                    <a:cubicBezTo>
                      <a:pt x="93718" y="13943"/>
                      <a:pt x="93843" y="13922"/>
                      <a:pt x="93969" y="13922"/>
                    </a:cubicBezTo>
                    <a:cubicBezTo>
                      <a:pt x="94001" y="13918"/>
                      <a:pt x="94040" y="13916"/>
                      <a:pt x="94081" y="13916"/>
                    </a:cubicBezTo>
                    <a:close/>
                    <a:moveTo>
                      <a:pt x="80703" y="14089"/>
                    </a:moveTo>
                    <a:cubicBezTo>
                      <a:pt x="80655" y="14102"/>
                      <a:pt x="80600" y="14114"/>
                      <a:pt x="80538" y="14126"/>
                    </a:cubicBezTo>
                    <a:lnTo>
                      <a:pt x="80538" y="14126"/>
                    </a:lnTo>
                    <a:cubicBezTo>
                      <a:pt x="80624" y="14123"/>
                      <a:pt x="80714" y="14119"/>
                      <a:pt x="80805" y="14115"/>
                    </a:cubicBezTo>
                    <a:lnTo>
                      <a:pt x="80805" y="14115"/>
                    </a:lnTo>
                    <a:lnTo>
                      <a:pt x="80703" y="14089"/>
                    </a:lnTo>
                    <a:close/>
                    <a:moveTo>
                      <a:pt x="11614" y="14006"/>
                    </a:moveTo>
                    <a:lnTo>
                      <a:pt x="11614" y="14006"/>
                    </a:lnTo>
                    <a:cubicBezTo>
                      <a:pt x="11470" y="14111"/>
                      <a:pt x="11322" y="14150"/>
                      <a:pt x="11174" y="14150"/>
                    </a:cubicBezTo>
                    <a:cubicBezTo>
                      <a:pt x="10998" y="14150"/>
                      <a:pt x="10821" y="14095"/>
                      <a:pt x="10651" y="14026"/>
                    </a:cubicBezTo>
                    <a:cubicBezTo>
                      <a:pt x="10986" y="14026"/>
                      <a:pt x="11300" y="14026"/>
                      <a:pt x="11614" y="14006"/>
                    </a:cubicBezTo>
                    <a:close/>
                    <a:moveTo>
                      <a:pt x="37021" y="14060"/>
                    </a:moveTo>
                    <a:cubicBezTo>
                      <a:pt x="37344" y="14060"/>
                      <a:pt x="37580" y="14079"/>
                      <a:pt x="37580" y="14110"/>
                    </a:cubicBezTo>
                    <a:cubicBezTo>
                      <a:pt x="37580" y="14131"/>
                      <a:pt x="37161" y="14152"/>
                      <a:pt x="36638" y="14152"/>
                    </a:cubicBezTo>
                    <a:cubicBezTo>
                      <a:pt x="36115" y="14152"/>
                      <a:pt x="34755" y="14131"/>
                      <a:pt x="34755" y="14131"/>
                    </a:cubicBezTo>
                    <a:cubicBezTo>
                      <a:pt x="34755" y="14131"/>
                      <a:pt x="36115" y="14068"/>
                      <a:pt x="36638" y="14068"/>
                    </a:cubicBezTo>
                    <a:cubicBezTo>
                      <a:pt x="36773" y="14063"/>
                      <a:pt x="36903" y="14060"/>
                      <a:pt x="37021" y="14060"/>
                    </a:cubicBezTo>
                    <a:close/>
                    <a:moveTo>
                      <a:pt x="74876" y="14072"/>
                    </a:moveTo>
                    <a:cubicBezTo>
                      <a:pt x="75035" y="14072"/>
                      <a:pt x="75181" y="14084"/>
                      <a:pt x="75242" y="14110"/>
                    </a:cubicBezTo>
                    <a:cubicBezTo>
                      <a:pt x="75410" y="14152"/>
                      <a:pt x="74803" y="14236"/>
                      <a:pt x="74531" y="14236"/>
                    </a:cubicBezTo>
                    <a:cubicBezTo>
                      <a:pt x="74301" y="14236"/>
                      <a:pt x="74196" y="14215"/>
                      <a:pt x="74322" y="14131"/>
                    </a:cubicBezTo>
                    <a:cubicBezTo>
                      <a:pt x="74407" y="14095"/>
                      <a:pt x="74654" y="14072"/>
                      <a:pt x="74876" y="14072"/>
                    </a:cubicBezTo>
                    <a:close/>
                    <a:moveTo>
                      <a:pt x="143286" y="13754"/>
                    </a:moveTo>
                    <a:lnTo>
                      <a:pt x="143370" y="13796"/>
                    </a:lnTo>
                    <a:lnTo>
                      <a:pt x="143767" y="13838"/>
                    </a:lnTo>
                    <a:cubicBezTo>
                      <a:pt x="144206" y="13922"/>
                      <a:pt x="144583" y="14089"/>
                      <a:pt x="144583" y="14173"/>
                    </a:cubicBezTo>
                    <a:cubicBezTo>
                      <a:pt x="144583" y="14208"/>
                      <a:pt x="144547" y="14225"/>
                      <a:pt x="144483" y="14225"/>
                    </a:cubicBezTo>
                    <a:cubicBezTo>
                      <a:pt x="144394" y="14225"/>
                      <a:pt x="144252" y="14192"/>
                      <a:pt x="144081" y="14131"/>
                    </a:cubicBezTo>
                    <a:lnTo>
                      <a:pt x="143642" y="14131"/>
                    </a:lnTo>
                    <a:cubicBezTo>
                      <a:pt x="143467" y="14218"/>
                      <a:pt x="143278" y="14262"/>
                      <a:pt x="143196" y="14262"/>
                    </a:cubicBezTo>
                    <a:cubicBezTo>
                      <a:pt x="143179" y="14262"/>
                      <a:pt x="143167" y="14260"/>
                      <a:pt x="143160" y="14257"/>
                    </a:cubicBezTo>
                    <a:cubicBezTo>
                      <a:pt x="143139" y="14236"/>
                      <a:pt x="143160" y="14173"/>
                      <a:pt x="143202" y="14152"/>
                    </a:cubicBezTo>
                    <a:cubicBezTo>
                      <a:pt x="143244" y="14131"/>
                      <a:pt x="143223" y="13922"/>
                      <a:pt x="143160" y="13922"/>
                    </a:cubicBezTo>
                    <a:cubicBezTo>
                      <a:pt x="143139" y="13859"/>
                      <a:pt x="143181" y="13817"/>
                      <a:pt x="143286" y="13754"/>
                    </a:cubicBezTo>
                    <a:close/>
                    <a:moveTo>
                      <a:pt x="142553" y="14149"/>
                    </a:moveTo>
                    <a:cubicBezTo>
                      <a:pt x="142608" y="14149"/>
                      <a:pt x="142658" y="14217"/>
                      <a:pt x="142658" y="14236"/>
                    </a:cubicBezTo>
                    <a:cubicBezTo>
                      <a:pt x="142658" y="14257"/>
                      <a:pt x="142616" y="14278"/>
                      <a:pt x="142554" y="14278"/>
                    </a:cubicBezTo>
                    <a:cubicBezTo>
                      <a:pt x="142512" y="14278"/>
                      <a:pt x="142323" y="14257"/>
                      <a:pt x="142323" y="14236"/>
                    </a:cubicBezTo>
                    <a:cubicBezTo>
                      <a:pt x="142323" y="14236"/>
                      <a:pt x="142491" y="14173"/>
                      <a:pt x="142533" y="14152"/>
                    </a:cubicBezTo>
                    <a:cubicBezTo>
                      <a:pt x="142539" y="14150"/>
                      <a:pt x="142546" y="14149"/>
                      <a:pt x="142553" y="14149"/>
                    </a:cubicBezTo>
                    <a:close/>
                    <a:moveTo>
                      <a:pt x="28724" y="14088"/>
                    </a:moveTo>
                    <a:cubicBezTo>
                      <a:pt x="28973" y="14088"/>
                      <a:pt x="29656" y="14216"/>
                      <a:pt x="30195" y="14282"/>
                    </a:cubicBezTo>
                    <a:lnTo>
                      <a:pt x="30195" y="14282"/>
                    </a:lnTo>
                    <a:cubicBezTo>
                      <a:pt x="29836" y="14300"/>
                      <a:pt x="29247" y="14309"/>
                      <a:pt x="28729" y="14309"/>
                    </a:cubicBezTo>
                    <a:cubicBezTo>
                      <a:pt x="28169" y="14309"/>
                      <a:pt x="27693" y="14298"/>
                      <a:pt x="27683" y="14278"/>
                    </a:cubicBezTo>
                    <a:cubicBezTo>
                      <a:pt x="27683" y="14257"/>
                      <a:pt x="28394" y="14152"/>
                      <a:pt x="28687" y="14089"/>
                    </a:cubicBezTo>
                    <a:cubicBezTo>
                      <a:pt x="28698" y="14088"/>
                      <a:pt x="28710" y="14088"/>
                      <a:pt x="28724" y="14088"/>
                    </a:cubicBezTo>
                    <a:close/>
                    <a:moveTo>
                      <a:pt x="70304" y="14236"/>
                    </a:moveTo>
                    <a:cubicBezTo>
                      <a:pt x="70660" y="14236"/>
                      <a:pt x="71602" y="14278"/>
                      <a:pt x="71602" y="14319"/>
                    </a:cubicBezTo>
                    <a:cubicBezTo>
                      <a:pt x="71602" y="14340"/>
                      <a:pt x="70660" y="14382"/>
                      <a:pt x="70304" y="14382"/>
                    </a:cubicBezTo>
                    <a:cubicBezTo>
                      <a:pt x="70231" y="14390"/>
                      <a:pt x="70161" y="14394"/>
                      <a:pt x="70097" y="14394"/>
                    </a:cubicBezTo>
                    <a:cubicBezTo>
                      <a:pt x="69832" y="14394"/>
                      <a:pt x="69656" y="14336"/>
                      <a:pt x="69656" y="14319"/>
                    </a:cubicBezTo>
                    <a:cubicBezTo>
                      <a:pt x="69656" y="14257"/>
                      <a:pt x="69928" y="14236"/>
                      <a:pt x="70304" y="14236"/>
                    </a:cubicBezTo>
                    <a:close/>
                    <a:moveTo>
                      <a:pt x="47050" y="13668"/>
                    </a:moveTo>
                    <a:cubicBezTo>
                      <a:pt x="47530" y="13668"/>
                      <a:pt x="48005" y="13762"/>
                      <a:pt x="48062" y="13838"/>
                    </a:cubicBezTo>
                    <a:cubicBezTo>
                      <a:pt x="48093" y="13868"/>
                      <a:pt x="48829" y="13879"/>
                      <a:pt x="49856" y="13879"/>
                    </a:cubicBezTo>
                    <a:cubicBezTo>
                      <a:pt x="51685" y="13879"/>
                      <a:pt x="54436" y="13844"/>
                      <a:pt x="55762" y="13817"/>
                    </a:cubicBezTo>
                    <a:cubicBezTo>
                      <a:pt x="57076" y="13777"/>
                      <a:pt x="58237" y="13763"/>
                      <a:pt x="58912" y="13763"/>
                    </a:cubicBezTo>
                    <a:cubicBezTo>
                      <a:pt x="59302" y="13763"/>
                      <a:pt x="59529" y="13768"/>
                      <a:pt x="59529" y="13775"/>
                    </a:cubicBezTo>
                    <a:cubicBezTo>
                      <a:pt x="59529" y="13817"/>
                      <a:pt x="59403" y="13859"/>
                      <a:pt x="59215" y="13880"/>
                    </a:cubicBezTo>
                    <a:lnTo>
                      <a:pt x="59047" y="13880"/>
                    </a:lnTo>
                    <a:cubicBezTo>
                      <a:pt x="57625" y="13943"/>
                      <a:pt x="56139" y="13943"/>
                      <a:pt x="54716" y="13985"/>
                    </a:cubicBezTo>
                    <a:lnTo>
                      <a:pt x="54507" y="13985"/>
                    </a:lnTo>
                    <a:cubicBezTo>
                      <a:pt x="54443" y="13999"/>
                      <a:pt x="54368" y="14005"/>
                      <a:pt x="54289" y="14005"/>
                    </a:cubicBezTo>
                    <a:cubicBezTo>
                      <a:pt x="54065" y="14005"/>
                      <a:pt x="53808" y="13961"/>
                      <a:pt x="53662" y="13961"/>
                    </a:cubicBezTo>
                    <a:cubicBezTo>
                      <a:pt x="53641" y="13961"/>
                      <a:pt x="53623" y="13962"/>
                      <a:pt x="53607" y="13964"/>
                    </a:cubicBezTo>
                    <a:cubicBezTo>
                      <a:pt x="53482" y="13985"/>
                      <a:pt x="51473" y="14047"/>
                      <a:pt x="49192" y="14089"/>
                    </a:cubicBezTo>
                    <a:cubicBezTo>
                      <a:pt x="49192" y="14089"/>
                      <a:pt x="47623" y="14152"/>
                      <a:pt x="44757" y="14194"/>
                    </a:cubicBezTo>
                    <a:lnTo>
                      <a:pt x="44275" y="14194"/>
                    </a:lnTo>
                    <a:cubicBezTo>
                      <a:pt x="43752" y="14194"/>
                      <a:pt x="42999" y="14278"/>
                      <a:pt x="42601" y="14340"/>
                    </a:cubicBezTo>
                    <a:lnTo>
                      <a:pt x="42246" y="14068"/>
                    </a:lnTo>
                    <a:cubicBezTo>
                      <a:pt x="42170" y="14021"/>
                      <a:pt x="42044" y="13999"/>
                      <a:pt x="41909" y="13999"/>
                    </a:cubicBezTo>
                    <a:cubicBezTo>
                      <a:pt x="41744" y="13999"/>
                      <a:pt x="41566" y="14032"/>
                      <a:pt x="41451" y="14089"/>
                    </a:cubicBezTo>
                    <a:lnTo>
                      <a:pt x="40739" y="14466"/>
                    </a:lnTo>
                    <a:cubicBezTo>
                      <a:pt x="39944" y="14340"/>
                      <a:pt x="39316" y="14194"/>
                      <a:pt x="39337" y="14173"/>
                    </a:cubicBezTo>
                    <a:cubicBezTo>
                      <a:pt x="39358" y="14152"/>
                      <a:pt x="40802" y="14006"/>
                      <a:pt x="41220" y="13985"/>
                    </a:cubicBezTo>
                    <a:cubicBezTo>
                      <a:pt x="41744" y="13943"/>
                      <a:pt x="43564" y="13838"/>
                      <a:pt x="44087" y="13838"/>
                    </a:cubicBezTo>
                    <a:cubicBezTo>
                      <a:pt x="44652" y="13817"/>
                      <a:pt x="46389" y="13713"/>
                      <a:pt x="46912" y="13671"/>
                    </a:cubicBezTo>
                    <a:cubicBezTo>
                      <a:pt x="46958" y="13669"/>
                      <a:pt x="47004" y="13668"/>
                      <a:pt x="47050" y="13668"/>
                    </a:cubicBezTo>
                    <a:close/>
                    <a:moveTo>
                      <a:pt x="20045" y="14390"/>
                    </a:moveTo>
                    <a:cubicBezTo>
                      <a:pt x="20356" y="14390"/>
                      <a:pt x="20664" y="14433"/>
                      <a:pt x="20966" y="14487"/>
                    </a:cubicBezTo>
                    <a:cubicBezTo>
                      <a:pt x="20381" y="14487"/>
                      <a:pt x="19774" y="14529"/>
                      <a:pt x="19167" y="14529"/>
                    </a:cubicBezTo>
                    <a:cubicBezTo>
                      <a:pt x="19460" y="14427"/>
                      <a:pt x="19754" y="14390"/>
                      <a:pt x="20045" y="14390"/>
                    </a:cubicBezTo>
                    <a:close/>
                    <a:moveTo>
                      <a:pt x="16286" y="14594"/>
                    </a:moveTo>
                    <a:cubicBezTo>
                      <a:pt x="16305" y="14594"/>
                      <a:pt x="16295" y="14604"/>
                      <a:pt x="16253" y="14604"/>
                    </a:cubicBezTo>
                    <a:cubicBezTo>
                      <a:pt x="16247" y="14604"/>
                      <a:pt x="16241" y="14604"/>
                      <a:pt x="16235" y="14603"/>
                    </a:cubicBezTo>
                    <a:lnTo>
                      <a:pt x="16235" y="14603"/>
                    </a:lnTo>
                    <a:cubicBezTo>
                      <a:pt x="16259" y="14597"/>
                      <a:pt x="16276" y="14594"/>
                      <a:pt x="16286" y="14594"/>
                    </a:cubicBezTo>
                    <a:close/>
                    <a:moveTo>
                      <a:pt x="26443" y="14222"/>
                    </a:moveTo>
                    <a:cubicBezTo>
                      <a:pt x="26806" y="14222"/>
                      <a:pt x="27025" y="14271"/>
                      <a:pt x="26992" y="14319"/>
                    </a:cubicBezTo>
                    <a:cubicBezTo>
                      <a:pt x="26930" y="14361"/>
                      <a:pt x="26930" y="14570"/>
                      <a:pt x="26992" y="14654"/>
                    </a:cubicBezTo>
                    <a:cubicBezTo>
                      <a:pt x="27034" y="14696"/>
                      <a:pt x="26679" y="14780"/>
                      <a:pt x="26553" y="14780"/>
                    </a:cubicBezTo>
                    <a:cubicBezTo>
                      <a:pt x="26545" y="14781"/>
                      <a:pt x="26536" y="14781"/>
                      <a:pt x="26526" y="14781"/>
                    </a:cubicBezTo>
                    <a:cubicBezTo>
                      <a:pt x="26376" y="14781"/>
                      <a:pt x="26131" y="14628"/>
                      <a:pt x="26072" y="14550"/>
                    </a:cubicBezTo>
                    <a:cubicBezTo>
                      <a:pt x="26030" y="14466"/>
                      <a:pt x="25046" y="14445"/>
                      <a:pt x="24733" y="14445"/>
                    </a:cubicBezTo>
                    <a:cubicBezTo>
                      <a:pt x="24419" y="14445"/>
                      <a:pt x="24168" y="14403"/>
                      <a:pt x="24147" y="14361"/>
                    </a:cubicBezTo>
                    <a:lnTo>
                      <a:pt x="24147" y="14340"/>
                    </a:lnTo>
                    <a:lnTo>
                      <a:pt x="24168" y="14319"/>
                    </a:lnTo>
                    <a:cubicBezTo>
                      <a:pt x="24189" y="14278"/>
                      <a:pt x="25570" y="14236"/>
                      <a:pt x="26093" y="14236"/>
                    </a:cubicBezTo>
                    <a:cubicBezTo>
                      <a:pt x="26220" y="14226"/>
                      <a:pt x="26338" y="14222"/>
                      <a:pt x="26443" y="14222"/>
                    </a:cubicBezTo>
                    <a:close/>
                    <a:moveTo>
                      <a:pt x="15408" y="14688"/>
                    </a:moveTo>
                    <a:cubicBezTo>
                      <a:pt x="15435" y="14688"/>
                      <a:pt x="15461" y="14691"/>
                      <a:pt x="15484" y="14696"/>
                    </a:cubicBezTo>
                    <a:cubicBezTo>
                      <a:pt x="15505" y="14701"/>
                      <a:pt x="15527" y="14704"/>
                      <a:pt x="15550" y="14707"/>
                    </a:cubicBezTo>
                    <a:lnTo>
                      <a:pt x="15550" y="14707"/>
                    </a:lnTo>
                    <a:cubicBezTo>
                      <a:pt x="15378" y="14756"/>
                      <a:pt x="15221" y="14801"/>
                      <a:pt x="15150" y="14801"/>
                    </a:cubicBezTo>
                    <a:cubicBezTo>
                      <a:pt x="14985" y="14801"/>
                      <a:pt x="15221" y="14688"/>
                      <a:pt x="15408" y="14688"/>
                    </a:cubicBezTo>
                    <a:close/>
                    <a:moveTo>
                      <a:pt x="31114" y="14717"/>
                    </a:moveTo>
                    <a:cubicBezTo>
                      <a:pt x="31198" y="14717"/>
                      <a:pt x="31407" y="14759"/>
                      <a:pt x="31407" y="14780"/>
                    </a:cubicBezTo>
                    <a:cubicBezTo>
                      <a:pt x="31407" y="14780"/>
                      <a:pt x="31198" y="14801"/>
                      <a:pt x="31114" y="14801"/>
                    </a:cubicBezTo>
                    <a:cubicBezTo>
                      <a:pt x="31031" y="14801"/>
                      <a:pt x="30989" y="14780"/>
                      <a:pt x="30989" y="14759"/>
                    </a:cubicBezTo>
                    <a:cubicBezTo>
                      <a:pt x="30989" y="14759"/>
                      <a:pt x="31031" y="14717"/>
                      <a:pt x="31114" y="14717"/>
                    </a:cubicBezTo>
                    <a:close/>
                    <a:moveTo>
                      <a:pt x="27892" y="14755"/>
                    </a:moveTo>
                    <a:cubicBezTo>
                      <a:pt x="27976" y="14755"/>
                      <a:pt x="28039" y="14806"/>
                      <a:pt x="28039" y="14842"/>
                    </a:cubicBezTo>
                    <a:cubicBezTo>
                      <a:pt x="28039" y="14863"/>
                      <a:pt x="27955" y="14884"/>
                      <a:pt x="27850" y="14884"/>
                    </a:cubicBezTo>
                    <a:cubicBezTo>
                      <a:pt x="27834" y="14888"/>
                      <a:pt x="27811" y="14890"/>
                      <a:pt x="27785" y="14890"/>
                    </a:cubicBezTo>
                    <a:cubicBezTo>
                      <a:pt x="27673" y="14890"/>
                      <a:pt x="27495" y="14859"/>
                      <a:pt x="27495" y="14842"/>
                    </a:cubicBezTo>
                    <a:cubicBezTo>
                      <a:pt x="27495" y="14842"/>
                      <a:pt x="27746" y="14780"/>
                      <a:pt x="27850" y="14759"/>
                    </a:cubicBezTo>
                    <a:cubicBezTo>
                      <a:pt x="27865" y="14756"/>
                      <a:pt x="27878" y="14755"/>
                      <a:pt x="27892" y="14755"/>
                    </a:cubicBezTo>
                    <a:close/>
                    <a:moveTo>
                      <a:pt x="34494" y="14797"/>
                    </a:moveTo>
                    <a:cubicBezTo>
                      <a:pt x="34630" y="14797"/>
                      <a:pt x="34713" y="14866"/>
                      <a:pt x="34713" y="14884"/>
                    </a:cubicBezTo>
                    <a:cubicBezTo>
                      <a:pt x="34713" y="14905"/>
                      <a:pt x="34567" y="14947"/>
                      <a:pt x="34441" y="14947"/>
                    </a:cubicBezTo>
                    <a:cubicBezTo>
                      <a:pt x="34316" y="14947"/>
                      <a:pt x="33918" y="14905"/>
                      <a:pt x="33939" y="14884"/>
                    </a:cubicBezTo>
                    <a:cubicBezTo>
                      <a:pt x="33939" y="14863"/>
                      <a:pt x="34316" y="14801"/>
                      <a:pt x="34441" y="14801"/>
                    </a:cubicBezTo>
                    <a:cubicBezTo>
                      <a:pt x="34460" y="14798"/>
                      <a:pt x="34477" y="14797"/>
                      <a:pt x="34494" y="14797"/>
                    </a:cubicBezTo>
                    <a:close/>
                    <a:moveTo>
                      <a:pt x="134951" y="13919"/>
                    </a:moveTo>
                    <a:cubicBezTo>
                      <a:pt x="135844" y="13919"/>
                      <a:pt x="136282" y="14016"/>
                      <a:pt x="135900" y="14131"/>
                    </a:cubicBezTo>
                    <a:cubicBezTo>
                      <a:pt x="135460" y="14278"/>
                      <a:pt x="133849" y="14884"/>
                      <a:pt x="133012" y="14884"/>
                    </a:cubicBezTo>
                    <a:lnTo>
                      <a:pt x="132259" y="14905"/>
                    </a:lnTo>
                    <a:lnTo>
                      <a:pt x="131527" y="14947"/>
                    </a:lnTo>
                    <a:cubicBezTo>
                      <a:pt x="131437" y="14949"/>
                      <a:pt x="131350" y="14950"/>
                      <a:pt x="131265" y="14950"/>
                    </a:cubicBezTo>
                    <a:cubicBezTo>
                      <a:pt x="130576" y="14950"/>
                      <a:pt x="130062" y="14882"/>
                      <a:pt x="130062" y="14863"/>
                    </a:cubicBezTo>
                    <a:cubicBezTo>
                      <a:pt x="130062" y="14822"/>
                      <a:pt x="130732" y="14780"/>
                      <a:pt x="131004" y="14780"/>
                    </a:cubicBezTo>
                    <a:cubicBezTo>
                      <a:pt x="131255" y="14780"/>
                      <a:pt x="131506" y="14570"/>
                      <a:pt x="131506" y="14508"/>
                    </a:cubicBezTo>
                    <a:cubicBezTo>
                      <a:pt x="131506" y="14445"/>
                      <a:pt x="131213" y="14361"/>
                      <a:pt x="131108" y="14361"/>
                    </a:cubicBezTo>
                    <a:cubicBezTo>
                      <a:pt x="131004" y="14361"/>
                      <a:pt x="130941" y="14278"/>
                      <a:pt x="130983" y="14194"/>
                    </a:cubicBezTo>
                    <a:lnTo>
                      <a:pt x="131004" y="14194"/>
                    </a:lnTo>
                    <a:cubicBezTo>
                      <a:pt x="131451" y="14194"/>
                      <a:pt x="131807" y="13959"/>
                      <a:pt x="132258" y="13959"/>
                    </a:cubicBezTo>
                    <a:cubicBezTo>
                      <a:pt x="132293" y="13959"/>
                      <a:pt x="132328" y="13961"/>
                      <a:pt x="132364" y="13964"/>
                    </a:cubicBezTo>
                    <a:cubicBezTo>
                      <a:pt x="132478" y="13981"/>
                      <a:pt x="132595" y="13987"/>
                      <a:pt x="132715" y="13987"/>
                    </a:cubicBezTo>
                    <a:cubicBezTo>
                      <a:pt x="133033" y="13987"/>
                      <a:pt x="133368" y="13943"/>
                      <a:pt x="133703" y="13943"/>
                    </a:cubicBezTo>
                    <a:lnTo>
                      <a:pt x="134686" y="13922"/>
                    </a:lnTo>
                    <a:cubicBezTo>
                      <a:pt x="134778" y="13920"/>
                      <a:pt x="134867" y="13919"/>
                      <a:pt x="134951" y="13919"/>
                    </a:cubicBezTo>
                    <a:close/>
                    <a:moveTo>
                      <a:pt x="128765" y="15910"/>
                    </a:moveTo>
                    <a:cubicBezTo>
                      <a:pt x="128765" y="15910"/>
                      <a:pt x="128786" y="16014"/>
                      <a:pt x="128786" y="16035"/>
                    </a:cubicBezTo>
                    <a:cubicBezTo>
                      <a:pt x="128786" y="16056"/>
                      <a:pt x="128723" y="16077"/>
                      <a:pt x="128723" y="16077"/>
                    </a:cubicBezTo>
                    <a:cubicBezTo>
                      <a:pt x="128702" y="16077"/>
                      <a:pt x="128702" y="16056"/>
                      <a:pt x="128702" y="16035"/>
                    </a:cubicBezTo>
                    <a:cubicBezTo>
                      <a:pt x="128702" y="16014"/>
                      <a:pt x="128765" y="15910"/>
                      <a:pt x="128765" y="15910"/>
                    </a:cubicBezTo>
                    <a:close/>
                    <a:moveTo>
                      <a:pt x="132532" y="0"/>
                    </a:moveTo>
                    <a:cubicBezTo>
                      <a:pt x="132310" y="0"/>
                      <a:pt x="132118" y="2"/>
                      <a:pt x="131966" y="8"/>
                    </a:cubicBezTo>
                    <a:cubicBezTo>
                      <a:pt x="130774" y="29"/>
                      <a:pt x="124936" y="154"/>
                      <a:pt x="123074" y="217"/>
                    </a:cubicBezTo>
                    <a:cubicBezTo>
                      <a:pt x="121372" y="256"/>
                      <a:pt x="115830" y="366"/>
                      <a:pt x="113561" y="366"/>
                    </a:cubicBezTo>
                    <a:cubicBezTo>
                      <a:pt x="113375" y="366"/>
                      <a:pt x="113210" y="365"/>
                      <a:pt x="113072" y="363"/>
                    </a:cubicBezTo>
                    <a:cubicBezTo>
                      <a:pt x="111770" y="349"/>
                      <a:pt x="110248" y="334"/>
                      <a:pt x="109136" y="334"/>
                    </a:cubicBezTo>
                    <a:cubicBezTo>
                      <a:pt x="108675" y="334"/>
                      <a:pt x="108284" y="336"/>
                      <a:pt x="108009" y="342"/>
                    </a:cubicBezTo>
                    <a:lnTo>
                      <a:pt x="107151" y="363"/>
                    </a:lnTo>
                    <a:lnTo>
                      <a:pt x="107025" y="363"/>
                    </a:lnTo>
                    <a:cubicBezTo>
                      <a:pt x="106795" y="363"/>
                      <a:pt x="106900" y="593"/>
                      <a:pt x="106942" y="656"/>
                    </a:cubicBezTo>
                    <a:cubicBezTo>
                      <a:pt x="106979" y="675"/>
                      <a:pt x="107385" y="685"/>
                      <a:pt x="108027" y="685"/>
                    </a:cubicBezTo>
                    <a:cubicBezTo>
                      <a:pt x="108813" y="685"/>
                      <a:pt x="109954" y="670"/>
                      <a:pt x="111210" y="635"/>
                    </a:cubicBezTo>
                    <a:cubicBezTo>
                      <a:pt x="111210" y="635"/>
                      <a:pt x="111942" y="593"/>
                      <a:pt x="114369" y="593"/>
                    </a:cubicBezTo>
                    <a:lnTo>
                      <a:pt x="117508" y="593"/>
                    </a:lnTo>
                    <a:cubicBezTo>
                      <a:pt x="119349" y="593"/>
                      <a:pt x="122597" y="647"/>
                      <a:pt x="124347" y="647"/>
                    </a:cubicBezTo>
                    <a:cubicBezTo>
                      <a:pt x="124784" y="647"/>
                      <a:pt x="125128" y="644"/>
                      <a:pt x="125333" y="635"/>
                    </a:cubicBezTo>
                    <a:cubicBezTo>
                      <a:pt x="126133" y="584"/>
                      <a:pt x="128605" y="519"/>
                      <a:pt x="130053" y="519"/>
                    </a:cubicBezTo>
                    <a:cubicBezTo>
                      <a:pt x="130386" y="519"/>
                      <a:pt x="130665" y="523"/>
                      <a:pt x="130857" y="531"/>
                    </a:cubicBezTo>
                    <a:cubicBezTo>
                      <a:pt x="131775" y="531"/>
                      <a:pt x="134844" y="658"/>
                      <a:pt x="136065" y="658"/>
                    </a:cubicBezTo>
                    <a:cubicBezTo>
                      <a:pt x="136153" y="658"/>
                      <a:pt x="136230" y="658"/>
                      <a:pt x="136297" y="656"/>
                    </a:cubicBezTo>
                    <a:cubicBezTo>
                      <a:pt x="136420" y="654"/>
                      <a:pt x="136557" y="652"/>
                      <a:pt x="136705" y="652"/>
                    </a:cubicBezTo>
                    <a:cubicBezTo>
                      <a:pt x="137742" y="652"/>
                      <a:pt x="139323" y="716"/>
                      <a:pt x="140440" y="845"/>
                    </a:cubicBezTo>
                    <a:lnTo>
                      <a:pt x="141654" y="761"/>
                    </a:lnTo>
                    <a:lnTo>
                      <a:pt x="142533" y="698"/>
                    </a:lnTo>
                    <a:cubicBezTo>
                      <a:pt x="143662" y="845"/>
                      <a:pt x="143955" y="1054"/>
                      <a:pt x="143202" y="1179"/>
                    </a:cubicBezTo>
                    <a:lnTo>
                      <a:pt x="142616" y="1284"/>
                    </a:lnTo>
                    <a:lnTo>
                      <a:pt x="142491" y="1305"/>
                    </a:lnTo>
                    <a:cubicBezTo>
                      <a:pt x="142323" y="1305"/>
                      <a:pt x="141863" y="1221"/>
                      <a:pt x="141445" y="1158"/>
                    </a:cubicBezTo>
                    <a:lnTo>
                      <a:pt x="141047" y="1158"/>
                    </a:lnTo>
                    <a:cubicBezTo>
                      <a:pt x="140705" y="1158"/>
                      <a:pt x="140354" y="1180"/>
                      <a:pt x="140002" y="1180"/>
                    </a:cubicBezTo>
                    <a:cubicBezTo>
                      <a:pt x="139580" y="1180"/>
                      <a:pt x="139156" y="1149"/>
                      <a:pt x="138745" y="1012"/>
                    </a:cubicBezTo>
                    <a:lnTo>
                      <a:pt x="138704" y="991"/>
                    </a:lnTo>
                    <a:cubicBezTo>
                      <a:pt x="138620" y="1012"/>
                      <a:pt x="138557" y="1179"/>
                      <a:pt x="138557" y="1221"/>
                    </a:cubicBezTo>
                    <a:cubicBezTo>
                      <a:pt x="138557" y="1284"/>
                      <a:pt x="138745" y="1389"/>
                      <a:pt x="138829" y="1409"/>
                    </a:cubicBezTo>
                    <a:cubicBezTo>
                      <a:pt x="138871" y="1430"/>
                      <a:pt x="138913" y="1514"/>
                      <a:pt x="138913" y="1535"/>
                    </a:cubicBezTo>
                    <a:cubicBezTo>
                      <a:pt x="138913" y="1543"/>
                      <a:pt x="138897" y="1547"/>
                      <a:pt x="138870" y="1547"/>
                    </a:cubicBezTo>
                    <a:cubicBezTo>
                      <a:pt x="138759" y="1547"/>
                      <a:pt x="138462" y="1489"/>
                      <a:pt x="138327" y="1472"/>
                    </a:cubicBezTo>
                    <a:cubicBezTo>
                      <a:pt x="138298" y="1460"/>
                      <a:pt x="138258" y="1454"/>
                      <a:pt x="138211" y="1454"/>
                    </a:cubicBezTo>
                    <a:cubicBezTo>
                      <a:pt x="138024" y="1454"/>
                      <a:pt x="137716" y="1548"/>
                      <a:pt x="137448" y="1681"/>
                    </a:cubicBezTo>
                    <a:lnTo>
                      <a:pt x="137072" y="1493"/>
                    </a:lnTo>
                    <a:cubicBezTo>
                      <a:pt x="136996" y="1448"/>
                      <a:pt x="136866" y="1414"/>
                      <a:pt x="136784" y="1414"/>
                    </a:cubicBezTo>
                    <a:cubicBezTo>
                      <a:pt x="136752" y="1414"/>
                      <a:pt x="136728" y="1419"/>
                      <a:pt x="136716" y="1430"/>
                    </a:cubicBezTo>
                    <a:cubicBezTo>
                      <a:pt x="136568" y="1563"/>
                      <a:pt x="136419" y="1605"/>
                      <a:pt x="136271" y="1605"/>
                    </a:cubicBezTo>
                    <a:cubicBezTo>
                      <a:pt x="136022" y="1605"/>
                      <a:pt x="135773" y="1485"/>
                      <a:pt x="135523" y="1472"/>
                    </a:cubicBezTo>
                    <a:lnTo>
                      <a:pt x="135209" y="1430"/>
                    </a:lnTo>
                    <a:cubicBezTo>
                      <a:pt x="134852" y="1530"/>
                      <a:pt x="134232" y="1704"/>
                      <a:pt x="134026" y="1704"/>
                    </a:cubicBezTo>
                    <a:cubicBezTo>
                      <a:pt x="134014" y="1704"/>
                      <a:pt x="134004" y="1703"/>
                      <a:pt x="133996" y="1702"/>
                    </a:cubicBezTo>
                    <a:cubicBezTo>
                      <a:pt x="133840" y="1685"/>
                      <a:pt x="133059" y="1483"/>
                      <a:pt x="132602" y="1483"/>
                    </a:cubicBezTo>
                    <a:cubicBezTo>
                      <a:pt x="132505" y="1483"/>
                      <a:pt x="132422" y="1492"/>
                      <a:pt x="132364" y="1514"/>
                    </a:cubicBezTo>
                    <a:cubicBezTo>
                      <a:pt x="132088" y="1617"/>
                      <a:pt x="131770" y="1692"/>
                      <a:pt x="131585" y="1692"/>
                    </a:cubicBezTo>
                    <a:cubicBezTo>
                      <a:pt x="131545" y="1692"/>
                      <a:pt x="131511" y="1689"/>
                      <a:pt x="131485" y="1681"/>
                    </a:cubicBezTo>
                    <a:lnTo>
                      <a:pt x="131318" y="1786"/>
                    </a:lnTo>
                    <a:cubicBezTo>
                      <a:pt x="131192" y="1849"/>
                      <a:pt x="130962" y="1891"/>
                      <a:pt x="130774" y="1912"/>
                    </a:cubicBezTo>
                    <a:lnTo>
                      <a:pt x="129518" y="2100"/>
                    </a:lnTo>
                    <a:cubicBezTo>
                      <a:pt x="128137" y="1953"/>
                      <a:pt x="126945" y="1828"/>
                      <a:pt x="126882" y="1828"/>
                    </a:cubicBezTo>
                    <a:lnTo>
                      <a:pt x="126819" y="1807"/>
                    </a:lnTo>
                    <a:lnTo>
                      <a:pt x="126045" y="1472"/>
                    </a:lnTo>
                    <a:cubicBezTo>
                      <a:pt x="125166" y="1681"/>
                      <a:pt x="124852" y="1849"/>
                      <a:pt x="125020" y="1891"/>
                    </a:cubicBezTo>
                    <a:cubicBezTo>
                      <a:pt x="125145" y="1891"/>
                      <a:pt x="125271" y="1953"/>
                      <a:pt x="125271" y="1995"/>
                    </a:cubicBezTo>
                    <a:cubicBezTo>
                      <a:pt x="125271" y="2016"/>
                      <a:pt x="125040" y="2037"/>
                      <a:pt x="124748" y="2037"/>
                    </a:cubicBezTo>
                    <a:lnTo>
                      <a:pt x="124496" y="2037"/>
                    </a:lnTo>
                    <a:cubicBezTo>
                      <a:pt x="123492" y="2037"/>
                      <a:pt x="122488" y="2058"/>
                      <a:pt x="121483" y="2100"/>
                    </a:cubicBezTo>
                    <a:lnTo>
                      <a:pt x="120521" y="2121"/>
                    </a:lnTo>
                    <a:cubicBezTo>
                      <a:pt x="119454" y="2121"/>
                      <a:pt x="117696" y="2121"/>
                      <a:pt x="116629" y="2058"/>
                    </a:cubicBezTo>
                    <a:lnTo>
                      <a:pt x="115646" y="2037"/>
                    </a:lnTo>
                    <a:cubicBezTo>
                      <a:pt x="115609" y="2035"/>
                      <a:pt x="115573" y="2034"/>
                      <a:pt x="115536" y="2034"/>
                    </a:cubicBezTo>
                    <a:cubicBezTo>
                      <a:pt x="115345" y="2034"/>
                      <a:pt x="115149" y="2061"/>
                      <a:pt x="114961" y="2061"/>
                    </a:cubicBezTo>
                    <a:cubicBezTo>
                      <a:pt x="114873" y="2061"/>
                      <a:pt x="114787" y="2055"/>
                      <a:pt x="114704" y="2037"/>
                    </a:cubicBezTo>
                    <a:lnTo>
                      <a:pt x="114453" y="1995"/>
                    </a:lnTo>
                    <a:cubicBezTo>
                      <a:pt x="114160" y="2037"/>
                      <a:pt x="113658" y="2058"/>
                      <a:pt x="113323" y="2058"/>
                    </a:cubicBezTo>
                    <a:lnTo>
                      <a:pt x="113009" y="2058"/>
                    </a:lnTo>
                    <a:cubicBezTo>
                      <a:pt x="109871" y="2142"/>
                      <a:pt x="106711" y="2205"/>
                      <a:pt x="103573" y="2267"/>
                    </a:cubicBezTo>
                    <a:cubicBezTo>
                      <a:pt x="103092" y="2267"/>
                      <a:pt x="102652" y="2309"/>
                      <a:pt x="102213" y="2309"/>
                    </a:cubicBezTo>
                    <a:cubicBezTo>
                      <a:pt x="101711" y="2309"/>
                      <a:pt x="101229" y="2330"/>
                      <a:pt x="100748" y="2330"/>
                    </a:cubicBezTo>
                    <a:cubicBezTo>
                      <a:pt x="100267" y="2330"/>
                      <a:pt x="99828" y="2351"/>
                      <a:pt x="99388" y="2351"/>
                    </a:cubicBezTo>
                    <a:cubicBezTo>
                      <a:pt x="99131" y="2351"/>
                      <a:pt x="98863" y="2327"/>
                      <a:pt x="98601" y="2327"/>
                    </a:cubicBezTo>
                    <a:cubicBezTo>
                      <a:pt x="98373" y="2327"/>
                      <a:pt x="98149" y="2345"/>
                      <a:pt x="97944" y="2414"/>
                    </a:cubicBezTo>
                    <a:lnTo>
                      <a:pt x="97505" y="2539"/>
                    </a:lnTo>
                    <a:cubicBezTo>
                      <a:pt x="97347" y="2508"/>
                      <a:pt x="97106" y="2497"/>
                      <a:pt x="96853" y="2497"/>
                    </a:cubicBezTo>
                    <a:cubicBezTo>
                      <a:pt x="96436" y="2497"/>
                      <a:pt x="95987" y="2526"/>
                      <a:pt x="95831" y="2539"/>
                    </a:cubicBezTo>
                    <a:cubicBezTo>
                      <a:pt x="95559" y="2560"/>
                      <a:pt x="94387" y="2623"/>
                      <a:pt x="93153" y="2644"/>
                    </a:cubicBezTo>
                    <a:lnTo>
                      <a:pt x="92065" y="2665"/>
                    </a:lnTo>
                    <a:cubicBezTo>
                      <a:pt x="90956" y="2686"/>
                      <a:pt x="89847" y="2728"/>
                      <a:pt x="88738" y="2749"/>
                    </a:cubicBezTo>
                    <a:cubicBezTo>
                      <a:pt x="87587" y="2770"/>
                      <a:pt x="86457" y="2790"/>
                      <a:pt x="85307" y="2832"/>
                    </a:cubicBezTo>
                    <a:cubicBezTo>
                      <a:pt x="84506" y="2848"/>
                      <a:pt x="83683" y="2897"/>
                      <a:pt x="82870" y="2897"/>
                    </a:cubicBezTo>
                    <a:cubicBezTo>
                      <a:pt x="82578" y="2897"/>
                      <a:pt x="82288" y="2891"/>
                      <a:pt x="82001" y="2874"/>
                    </a:cubicBezTo>
                    <a:lnTo>
                      <a:pt x="80892" y="2832"/>
                    </a:lnTo>
                    <a:cubicBezTo>
                      <a:pt x="79720" y="3000"/>
                      <a:pt x="76895" y="3188"/>
                      <a:pt x="74615" y="3251"/>
                    </a:cubicBezTo>
                    <a:cubicBezTo>
                      <a:pt x="74615" y="3251"/>
                      <a:pt x="64488" y="3460"/>
                      <a:pt x="57373" y="3606"/>
                    </a:cubicBezTo>
                    <a:cubicBezTo>
                      <a:pt x="56704" y="3627"/>
                      <a:pt x="55993" y="3627"/>
                      <a:pt x="55323" y="3669"/>
                    </a:cubicBezTo>
                    <a:lnTo>
                      <a:pt x="55093" y="3669"/>
                    </a:lnTo>
                    <a:cubicBezTo>
                      <a:pt x="55030" y="3707"/>
                      <a:pt x="54704" y="3714"/>
                      <a:pt x="54416" y="3714"/>
                    </a:cubicBezTo>
                    <a:cubicBezTo>
                      <a:pt x="54225" y="3714"/>
                      <a:pt x="54051" y="3711"/>
                      <a:pt x="53984" y="3711"/>
                    </a:cubicBezTo>
                    <a:cubicBezTo>
                      <a:pt x="53937" y="3706"/>
                      <a:pt x="53773" y="3703"/>
                      <a:pt x="53519" y="3703"/>
                    </a:cubicBezTo>
                    <a:cubicBezTo>
                      <a:pt x="52757" y="3703"/>
                      <a:pt x="51180" y="3727"/>
                      <a:pt x="49485" y="3774"/>
                    </a:cubicBezTo>
                    <a:cubicBezTo>
                      <a:pt x="49485" y="3774"/>
                      <a:pt x="43438" y="3878"/>
                      <a:pt x="38354" y="4004"/>
                    </a:cubicBezTo>
                    <a:cubicBezTo>
                      <a:pt x="38319" y="4006"/>
                      <a:pt x="38284" y="4006"/>
                      <a:pt x="38248" y="4006"/>
                    </a:cubicBezTo>
                    <a:cubicBezTo>
                      <a:pt x="38068" y="4006"/>
                      <a:pt x="37883" y="3990"/>
                      <a:pt x="37700" y="3990"/>
                    </a:cubicBezTo>
                    <a:cubicBezTo>
                      <a:pt x="37425" y="3990"/>
                      <a:pt x="37155" y="4027"/>
                      <a:pt x="36910" y="4213"/>
                    </a:cubicBezTo>
                    <a:lnTo>
                      <a:pt x="36847" y="4255"/>
                    </a:lnTo>
                    <a:cubicBezTo>
                      <a:pt x="36734" y="4236"/>
                      <a:pt x="36108" y="3995"/>
                      <a:pt x="35788" y="3995"/>
                    </a:cubicBezTo>
                    <a:cubicBezTo>
                      <a:pt x="35754" y="3995"/>
                      <a:pt x="35723" y="3998"/>
                      <a:pt x="35697" y="4004"/>
                    </a:cubicBezTo>
                    <a:cubicBezTo>
                      <a:pt x="35446" y="4046"/>
                      <a:pt x="33353" y="4130"/>
                      <a:pt x="31072" y="4192"/>
                    </a:cubicBezTo>
                    <a:lnTo>
                      <a:pt x="17054" y="4464"/>
                    </a:lnTo>
                    <a:cubicBezTo>
                      <a:pt x="14773" y="4527"/>
                      <a:pt x="12597" y="4569"/>
                      <a:pt x="12220" y="4611"/>
                    </a:cubicBezTo>
                    <a:lnTo>
                      <a:pt x="11823" y="4443"/>
                    </a:lnTo>
                    <a:cubicBezTo>
                      <a:pt x="11714" y="4407"/>
                      <a:pt x="11597" y="4394"/>
                      <a:pt x="11474" y="4394"/>
                    </a:cubicBezTo>
                    <a:cubicBezTo>
                      <a:pt x="11170" y="4394"/>
                      <a:pt x="10832" y="4476"/>
                      <a:pt x="10505" y="4506"/>
                    </a:cubicBezTo>
                    <a:lnTo>
                      <a:pt x="10463" y="4506"/>
                    </a:lnTo>
                    <a:cubicBezTo>
                      <a:pt x="10443" y="4519"/>
                      <a:pt x="10426" y="4524"/>
                      <a:pt x="10412" y="4524"/>
                    </a:cubicBezTo>
                    <a:cubicBezTo>
                      <a:pt x="10310" y="4524"/>
                      <a:pt x="10363" y="4222"/>
                      <a:pt x="10400" y="4130"/>
                    </a:cubicBezTo>
                    <a:cubicBezTo>
                      <a:pt x="10437" y="4017"/>
                      <a:pt x="10138" y="3938"/>
                      <a:pt x="9699" y="3938"/>
                    </a:cubicBezTo>
                    <a:cubicBezTo>
                      <a:pt x="9648" y="3938"/>
                      <a:pt x="9596" y="3939"/>
                      <a:pt x="9542" y="3941"/>
                    </a:cubicBezTo>
                    <a:lnTo>
                      <a:pt x="9124" y="4255"/>
                    </a:lnTo>
                    <a:cubicBezTo>
                      <a:pt x="8517" y="4715"/>
                      <a:pt x="7743" y="4966"/>
                      <a:pt x="7010" y="5029"/>
                    </a:cubicBezTo>
                    <a:lnTo>
                      <a:pt x="5546" y="5134"/>
                    </a:lnTo>
                    <a:cubicBezTo>
                      <a:pt x="3955" y="5259"/>
                      <a:pt x="2449" y="5364"/>
                      <a:pt x="2219" y="5364"/>
                    </a:cubicBezTo>
                    <a:lnTo>
                      <a:pt x="2010" y="5343"/>
                    </a:lnTo>
                    <a:lnTo>
                      <a:pt x="1591" y="5301"/>
                    </a:lnTo>
                    <a:cubicBezTo>
                      <a:pt x="1194" y="5511"/>
                      <a:pt x="1089" y="5908"/>
                      <a:pt x="1173" y="5992"/>
                    </a:cubicBezTo>
                    <a:cubicBezTo>
                      <a:pt x="1188" y="6007"/>
                      <a:pt x="1251" y="6013"/>
                      <a:pt x="1345" y="6013"/>
                    </a:cubicBezTo>
                    <a:cubicBezTo>
                      <a:pt x="1707" y="6013"/>
                      <a:pt x="2540" y="5923"/>
                      <a:pt x="3006" y="5923"/>
                    </a:cubicBezTo>
                    <a:cubicBezTo>
                      <a:pt x="3073" y="5923"/>
                      <a:pt x="3132" y="5925"/>
                      <a:pt x="3181" y="5929"/>
                    </a:cubicBezTo>
                    <a:cubicBezTo>
                      <a:pt x="3683" y="5971"/>
                      <a:pt x="3579" y="6034"/>
                      <a:pt x="3370" y="6075"/>
                    </a:cubicBezTo>
                    <a:cubicBezTo>
                      <a:pt x="3160" y="6096"/>
                      <a:pt x="3056" y="6306"/>
                      <a:pt x="3077" y="6347"/>
                    </a:cubicBezTo>
                    <a:cubicBezTo>
                      <a:pt x="3091" y="6369"/>
                      <a:pt x="3133" y="6381"/>
                      <a:pt x="3197" y="6381"/>
                    </a:cubicBezTo>
                    <a:cubicBezTo>
                      <a:pt x="3319" y="6381"/>
                      <a:pt x="3521" y="6339"/>
                      <a:pt x="3767" y="6243"/>
                    </a:cubicBezTo>
                    <a:lnTo>
                      <a:pt x="4416" y="6243"/>
                    </a:lnTo>
                    <a:cubicBezTo>
                      <a:pt x="4515" y="6253"/>
                      <a:pt x="4621" y="6257"/>
                      <a:pt x="4725" y="6257"/>
                    </a:cubicBezTo>
                    <a:cubicBezTo>
                      <a:pt x="5037" y="6257"/>
                      <a:pt x="5331" y="6222"/>
                      <a:pt x="5378" y="6222"/>
                    </a:cubicBezTo>
                    <a:cubicBezTo>
                      <a:pt x="5462" y="6222"/>
                      <a:pt x="5546" y="6285"/>
                      <a:pt x="5546" y="6306"/>
                    </a:cubicBezTo>
                    <a:cubicBezTo>
                      <a:pt x="5546" y="6327"/>
                      <a:pt x="5357" y="6389"/>
                      <a:pt x="5274" y="6410"/>
                    </a:cubicBezTo>
                    <a:cubicBezTo>
                      <a:pt x="5232" y="6410"/>
                      <a:pt x="5148" y="6347"/>
                      <a:pt x="5148" y="6347"/>
                    </a:cubicBezTo>
                    <a:cubicBezTo>
                      <a:pt x="5148" y="6347"/>
                      <a:pt x="4821" y="6724"/>
                      <a:pt x="4615" y="6724"/>
                    </a:cubicBezTo>
                    <a:cubicBezTo>
                      <a:pt x="4588" y="6724"/>
                      <a:pt x="4563" y="6718"/>
                      <a:pt x="4541" y="6703"/>
                    </a:cubicBezTo>
                    <a:cubicBezTo>
                      <a:pt x="4490" y="6645"/>
                      <a:pt x="4396" y="6627"/>
                      <a:pt x="4287" y="6627"/>
                    </a:cubicBezTo>
                    <a:cubicBezTo>
                      <a:pt x="4120" y="6627"/>
                      <a:pt x="3918" y="6668"/>
                      <a:pt x="3783" y="6668"/>
                    </a:cubicBezTo>
                    <a:cubicBezTo>
                      <a:pt x="3753" y="6668"/>
                      <a:pt x="3727" y="6666"/>
                      <a:pt x="3704" y="6661"/>
                    </a:cubicBezTo>
                    <a:cubicBezTo>
                      <a:pt x="3537" y="6661"/>
                      <a:pt x="1759" y="6766"/>
                      <a:pt x="1131" y="6850"/>
                    </a:cubicBezTo>
                    <a:cubicBezTo>
                      <a:pt x="503" y="6912"/>
                      <a:pt x="1" y="7080"/>
                      <a:pt x="1" y="7143"/>
                    </a:cubicBezTo>
                    <a:cubicBezTo>
                      <a:pt x="1" y="7144"/>
                      <a:pt x="3" y="7144"/>
                      <a:pt x="7" y="7144"/>
                    </a:cubicBezTo>
                    <a:cubicBezTo>
                      <a:pt x="76" y="7144"/>
                      <a:pt x="778" y="6974"/>
                      <a:pt x="1121" y="6974"/>
                    </a:cubicBezTo>
                    <a:cubicBezTo>
                      <a:pt x="1140" y="6974"/>
                      <a:pt x="1157" y="6974"/>
                      <a:pt x="1173" y="6975"/>
                    </a:cubicBezTo>
                    <a:cubicBezTo>
                      <a:pt x="1264" y="6992"/>
                      <a:pt x="1414" y="6999"/>
                      <a:pt x="1592" y="6999"/>
                    </a:cubicBezTo>
                    <a:cubicBezTo>
                      <a:pt x="2065" y="6999"/>
                      <a:pt x="2729" y="6954"/>
                      <a:pt x="2972" y="6954"/>
                    </a:cubicBezTo>
                    <a:cubicBezTo>
                      <a:pt x="3011" y="6952"/>
                      <a:pt x="3045" y="6951"/>
                      <a:pt x="3073" y="6951"/>
                    </a:cubicBezTo>
                    <a:cubicBezTo>
                      <a:pt x="3304" y="6951"/>
                      <a:pt x="3207" y="7019"/>
                      <a:pt x="3077" y="7038"/>
                    </a:cubicBezTo>
                    <a:cubicBezTo>
                      <a:pt x="2972" y="7059"/>
                      <a:pt x="3014" y="7226"/>
                      <a:pt x="3035" y="7247"/>
                    </a:cubicBezTo>
                    <a:cubicBezTo>
                      <a:pt x="3056" y="7268"/>
                      <a:pt x="2344" y="7456"/>
                      <a:pt x="2198" y="7561"/>
                    </a:cubicBezTo>
                    <a:cubicBezTo>
                      <a:pt x="2031" y="7666"/>
                      <a:pt x="2198" y="7770"/>
                      <a:pt x="2323" y="7791"/>
                    </a:cubicBezTo>
                    <a:cubicBezTo>
                      <a:pt x="2449" y="7812"/>
                      <a:pt x="2219" y="7959"/>
                      <a:pt x="1821" y="8084"/>
                    </a:cubicBezTo>
                    <a:lnTo>
                      <a:pt x="1507" y="8210"/>
                    </a:lnTo>
                    <a:lnTo>
                      <a:pt x="1466" y="8231"/>
                    </a:lnTo>
                    <a:cubicBezTo>
                      <a:pt x="1466" y="8398"/>
                      <a:pt x="1863" y="8524"/>
                      <a:pt x="1989" y="8524"/>
                    </a:cubicBezTo>
                    <a:cubicBezTo>
                      <a:pt x="2114" y="8524"/>
                      <a:pt x="2323" y="8733"/>
                      <a:pt x="2344" y="8796"/>
                    </a:cubicBezTo>
                    <a:cubicBezTo>
                      <a:pt x="2375" y="8826"/>
                      <a:pt x="2585" y="8846"/>
                      <a:pt x="2753" y="8846"/>
                    </a:cubicBezTo>
                    <a:cubicBezTo>
                      <a:pt x="2814" y="8846"/>
                      <a:pt x="2870" y="8843"/>
                      <a:pt x="2909" y="8837"/>
                    </a:cubicBezTo>
                    <a:cubicBezTo>
                      <a:pt x="3035" y="8837"/>
                      <a:pt x="3432" y="8712"/>
                      <a:pt x="3537" y="8712"/>
                    </a:cubicBezTo>
                    <a:cubicBezTo>
                      <a:pt x="3642" y="8712"/>
                      <a:pt x="3746" y="8754"/>
                      <a:pt x="3746" y="8796"/>
                    </a:cubicBezTo>
                    <a:cubicBezTo>
                      <a:pt x="3746" y="8816"/>
                      <a:pt x="3453" y="8858"/>
                      <a:pt x="3349" y="8900"/>
                    </a:cubicBezTo>
                    <a:cubicBezTo>
                      <a:pt x="3244" y="8900"/>
                      <a:pt x="3139" y="8837"/>
                      <a:pt x="3139" y="8837"/>
                    </a:cubicBezTo>
                    <a:cubicBezTo>
                      <a:pt x="3139" y="8837"/>
                      <a:pt x="3139" y="8921"/>
                      <a:pt x="3119" y="9047"/>
                    </a:cubicBezTo>
                    <a:lnTo>
                      <a:pt x="3077" y="9047"/>
                    </a:lnTo>
                    <a:cubicBezTo>
                      <a:pt x="2595" y="9130"/>
                      <a:pt x="2072" y="9214"/>
                      <a:pt x="1549" y="9319"/>
                    </a:cubicBezTo>
                    <a:lnTo>
                      <a:pt x="1382" y="9340"/>
                    </a:lnTo>
                    <a:cubicBezTo>
                      <a:pt x="1235" y="9465"/>
                      <a:pt x="1277" y="9591"/>
                      <a:pt x="1507" y="9632"/>
                    </a:cubicBezTo>
                    <a:lnTo>
                      <a:pt x="1696" y="9570"/>
                    </a:lnTo>
                    <a:cubicBezTo>
                      <a:pt x="1839" y="9552"/>
                      <a:pt x="1983" y="9457"/>
                      <a:pt x="2087" y="9457"/>
                    </a:cubicBezTo>
                    <a:cubicBezTo>
                      <a:pt x="2104" y="9457"/>
                      <a:pt x="2120" y="9459"/>
                      <a:pt x="2135" y="9465"/>
                    </a:cubicBezTo>
                    <a:lnTo>
                      <a:pt x="2847" y="9842"/>
                    </a:lnTo>
                    <a:cubicBezTo>
                      <a:pt x="3515" y="9567"/>
                      <a:pt x="4921" y="9273"/>
                      <a:pt x="5367" y="9273"/>
                    </a:cubicBezTo>
                    <a:cubicBezTo>
                      <a:pt x="5396" y="9273"/>
                      <a:pt x="5421" y="9274"/>
                      <a:pt x="5441" y="9277"/>
                    </a:cubicBezTo>
                    <a:cubicBezTo>
                      <a:pt x="5776" y="9340"/>
                      <a:pt x="5378" y="9381"/>
                      <a:pt x="5127" y="9381"/>
                    </a:cubicBezTo>
                    <a:cubicBezTo>
                      <a:pt x="4855" y="9381"/>
                      <a:pt x="4709" y="9465"/>
                      <a:pt x="4730" y="9486"/>
                    </a:cubicBezTo>
                    <a:cubicBezTo>
                      <a:pt x="4751" y="9528"/>
                      <a:pt x="4541" y="9632"/>
                      <a:pt x="4437" y="9653"/>
                    </a:cubicBezTo>
                    <a:cubicBezTo>
                      <a:pt x="4332" y="9695"/>
                      <a:pt x="4813" y="9779"/>
                      <a:pt x="4960" y="9800"/>
                    </a:cubicBezTo>
                    <a:cubicBezTo>
                      <a:pt x="5127" y="9800"/>
                      <a:pt x="4813" y="9967"/>
                      <a:pt x="4290" y="10156"/>
                    </a:cubicBezTo>
                    <a:lnTo>
                      <a:pt x="3495" y="10156"/>
                    </a:lnTo>
                    <a:cubicBezTo>
                      <a:pt x="3077" y="10176"/>
                      <a:pt x="2428" y="10386"/>
                      <a:pt x="2303" y="10428"/>
                    </a:cubicBezTo>
                    <a:cubicBezTo>
                      <a:pt x="2284" y="10437"/>
                      <a:pt x="2257" y="10441"/>
                      <a:pt x="2224" y="10441"/>
                    </a:cubicBezTo>
                    <a:cubicBezTo>
                      <a:pt x="2064" y="10441"/>
                      <a:pt x="1761" y="10352"/>
                      <a:pt x="1581" y="10352"/>
                    </a:cubicBezTo>
                    <a:cubicBezTo>
                      <a:pt x="1543" y="10352"/>
                      <a:pt x="1511" y="10356"/>
                      <a:pt x="1487" y="10365"/>
                    </a:cubicBezTo>
                    <a:cubicBezTo>
                      <a:pt x="1340" y="10407"/>
                      <a:pt x="1194" y="10700"/>
                      <a:pt x="1194" y="10783"/>
                    </a:cubicBezTo>
                    <a:cubicBezTo>
                      <a:pt x="1194" y="10818"/>
                      <a:pt x="1844" y="11016"/>
                      <a:pt x="2250" y="11016"/>
                    </a:cubicBezTo>
                    <a:cubicBezTo>
                      <a:pt x="2327" y="11016"/>
                      <a:pt x="2396" y="11009"/>
                      <a:pt x="2449" y="10993"/>
                    </a:cubicBezTo>
                    <a:cubicBezTo>
                      <a:pt x="2606" y="10946"/>
                      <a:pt x="2722" y="10929"/>
                      <a:pt x="2799" y="10929"/>
                    </a:cubicBezTo>
                    <a:cubicBezTo>
                      <a:pt x="2897" y="10929"/>
                      <a:pt x="2933" y="10957"/>
                      <a:pt x="2909" y="10993"/>
                    </a:cubicBezTo>
                    <a:cubicBezTo>
                      <a:pt x="2847" y="11034"/>
                      <a:pt x="3349" y="11118"/>
                      <a:pt x="3537" y="11118"/>
                    </a:cubicBezTo>
                    <a:cubicBezTo>
                      <a:pt x="3704" y="11139"/>
                      <a:pt x="3851" y="11202"/>
                      <a:pt x="3851" y="11223"/>
                    </a:cubicBezTo>
                    <a:cubicBezTo>
                      <a:pt x="3851" y="11223"/>
                      <a:pt x="3119" y="11265"/>
                      <a:pt x="2826" y="11265"/>
                    </a:cubicBezTo>
                    <a:cubicBezTo>
                      <a:pt x="2533" y="11265"/>
                      <a:pt x="2386" y="11348"/>
                      <a:pt x="2407" y="11369"/>
                    </a:cubicBezTo>
                    <a:cubicBezTo>
                      <a:pt x="2428" y="11411"/>
                      <a:pt x="2219" y="11474"/>
                      <a:pt x="2135" y="11516"/>
                    </a:cubicBezTo>
                    <a:cubicBezTo>
                      <a:pt x="2072" y="11537"/>
                      <a:pt x="2386" y="11537"/>
                      <a:pt x="2847" y="11537"/>
                    </a:cubicBezTo>
                    <a:lnTo>
                      <a:pt x="3223" y="11453"/>
                    </a:lnTo>
                    <a:lnTo>
                      <a:pt x="3286" y="11432"/>
                    </a:lnTo>
                    <a:cubicBezTo>
                      <a:pt x="3391" y="11453"/>
                      <a:pt x="3349" y="11683"/>
                      <a:pt x="3286" y="11746"/>
                    </a:cubicBezTo>
                    <a:cubicBezTo>
                      <a:pt x="3244" y="11788"/>
                      <a:pt x="3579" y="12039"/>
                      <a:pt x="3704" y="12081"/>
                    </a:cubicBezTo>
                    <a:cubicBezTo>
                      <a:pt x="3725" y="12089"/>
                      <a:pt x="3749" y="12093"/>
                      <a:pt x="3776" y="12093"/>
                    </a:cubicBezTo>
                    <a:cubicBezTo>
                      <a:pt x="3945" y="12093"/>
                      <a:pt x="4221" y="11943"/>
                      <a:pt x="4311" y="11871"/>
                    </a:cubicBezTo>
                    <a:cubicBezTo>
                      <a:pt x="4354" y="11829"/>
                      <a:pt x="4529" y="11814"/>
                      <a:pt x="4746" y="11814"/>
                    </a:cubicBezTo>
                    <a:cubicBezTo>
                      <a:pt x="5065" y="11814"/>
                      <a:pt x="5472" y="11846"/>
                      <a:pt x="5671" y="11871"/>
                    </a:cubicBezTo>
                    <a:cubicBezTo>
                      <a:pt x="6006" y="11934"/>
                      <a:pt x="5378" y="12248"/>
                      <a:pt x="5064" y="12269"/>
                    </a:cubicBezTo>
                    <a:cubicBezTo>
                      <a:pt x="4751" y="12311"/>
                      <a:pt x="4437" y="12499"/>
                      <a:pt x="4395" y="12583"/>
                    </a:cubicBezTo>
                    <a:cubicBezTo>
                      <a:pt x="4340" y="12655"/>
                      <a:pt x="4475" y="12712"/>
                      <a:pt x="4566" y="12712"/>
                    </a:cubicBezTo>
                    <a:cubicBezTo>
                      <a:pt x="4580" y="12712"/>
                      <a:pt x="4593" y="12711"/>
                      <a:pt x="4604" y="12708"/>
                    </a:cubicBezTo>
                    <a:cubicBezTo>
                      <a:pt x="4688" y="12687"/>
                      <a:pt x="4792" y="12604"/>
                      <a:pt x="4813" y="12583"/>
                    </a:cubicBezTo>
                    <a:cubicBezTo>
                      <a:pt x="4813" y="12556"/>
                      <a:pt x="4829" y="12548"/>
                      <a:pt x="4846" y="12548"/>
                    </a:cubicBezTo>
                    <a:cubicBezTo>
                      <a:pt x="4870" y="12548"/>
                      <a:pt x="4897" y="12562"/>
                      <a:pt x="4897" y="12562"/>
                    </a:cubicBezTo>
                    <a:cubicBezTo>
                      <a:pt x="4918" y="12562"/>
                      <a:pt x="4834" y="12625"/>
                      <a:pt x="4813" y="12666"/>
                    </a:cubicBezTo>
                    <a:cubicBezTo>
                      <a:pt x="4792" y="12687"/>
                      <a:pt x="4730" y="12687"/>
                      <a:pt x="4730" y="12687"/>
                    </a:cubicBezTo>
                    <a:cubicBezTo>
                      <a:pt x="4710" y="12687"/>
                      <a:pt x="4805" y="12898"/>
                      <a:pt x="4904" y="12898"/>
                    </a:cubicBezTo>
                    <a:cubicBezTo>
                      <a:pt x="4909" y="12898"/>
                      <a:pt x="4913" y="12897"/>
                      <a:pt x="4918" y="12897"/>
                    </a:cubicBezTo>
                    <a:cubicBezTo>
                      <a:pt x="5023" y="12876"/>
                      <a:pt x="5692" y="12834"/>
                      <a:pt x="5943" y="12834"/>
                    </a:cubicBezTo>
                    <a:cubicBezTo>
                      <a:pt x="6173" y="12834"/>
                      <a:pt x="6613" y="12917"/>
                      <a:pt x="6948" y="13022"/>
                    </a:cubicBezTo>
                    <a:lnTo>
                      <a:pt x="7345" y="12876"/>
                    </a:lnTo>
                    <a:cubicBezTo>
                      <a:pt x="7501" y="12807"/>
                      <a:pt x="7689" y="12789"/>
                      <a:pt x="7888" y="12789"/>
                    </a:cubicBezTo>
                    <a:cubicBezTo>
                      <a:pt x="8115" y="12789"/>
                      <a:pt x="8356" y="12813"/>
                      <a:pt x="8580" y="12813"/>
                    </a:cubicBezTo>
                    <a:lnTo>
                      <a:pt x="8684" y="12813"/>
                    </a:lnTo>
                    <a:cubicBezTo>
                      <a:pt x="8869" y="12874"/>
                      <a:pt x="8388" y="13420"/>
                      <a:pt x="8094" y="13420"/>
                    </a:cubicBezTo>
                    <a:cubicBezTo>
                      <a:pt x="8088" y="13420"/>
                      <a:pt x="8083" y="13420"/>
                      <a:pt x="8077" y="13420"/>
                    </a:cubicBezTo>
                    <a:cubicBezTo>
                      <a:pt x="7785" y="13420"/>
                      <a:pt x="7429" y="13524"/>
                      <a:pt x="7366" y="13566"/>
                    </a:cubicBezTo>
                    <a:cubicBezTo>
                      <a:pt x="7324" y="13608"/>
                      <a:pt x="7303" y="13964"/>
                      <a:pt x="7303" y="14089"/>
                    </a:cubicBezTo>
                    <a:cubicBezTo>
                      <a:pt x="7303" y="14194"/>
                      <a:pt x="7785" y="14361"/>
                      <a:pt x="8370" y="14403"/>
                    </a:cubicBezTo>
                    <a:lnTo>
                      <a:pt x="8768" y="14257"/>
                    </a:lnTo>
                    <a:lnTo>
                      <a:pt x="9207" y="14068"/>
                    </a:lnTo>
                    <a:cubicBezTo>
                      <a:pt x="9647" y="14068"/>
                      <a:pt x="10128" y="14089"/>
                      <a:pt x="10149" y="14131"/>
                    </a:cubicBezTo>
                    <a:cubicBezTo>
                      <a:pt x="10170" y="14152"/>
                      <a:pt x="9856" y="14257"/>
                      <a:pt x="9751" y="14278"/>
                    </a:cubicBezTo>
                    <a:cubicBezTo>
                      <a:pt x="9647" y="14298"/>
                      <a:pt x="9919" y="14445"/>
                      <a:pt x="10044" y="14445"/>
                    </a:cubicBezTo>
                    <a:cubicBezTo>
                      <a:pt x="10156" y="14445"/>
                      <a:pt x="10648" y="14577"/>
                      <a:pt x="10888" y="14577"/>
                    </a:cubicBezTo>
                    <a:cubicBezTo>
                      <a:pt x="10918" y="14577"/>
                      <a:pt x="10944" y="14575"/>
                      <a:pt x="10965" y="14570"/>
                    </a:cubicBezTo>
                    <a:cubicBezTo>
                      <a:pt x="11132" y="14487"/>
                      <a:pt x="12283" y="14257"/>
                      <a:pt x="12681" y="14236"/>
                    </a:cubicBezTo>
                    <a:cubicBezTo>
                      <a:pt x="12709" y="14233"/>
                      <a:pt x="12738" y="14231"/>
                      <a:pt x="12770" y="14231"/>
                    </a:cubicBezTo>
                    <a:cubicBezTo>
                      <a:pt x="13181" y="14231"/>
                      <a:pt x="13840" y="14473"/>
                      <a:pt x="13957" y="14570"/>
                    </a:cubicBezTo>
                    <a:cubicBezTo>
                      <a:pt x="14103" y="14696"/>
                      <a:pt x="13078" y="15345"/>
                      <a:pt x="12639" y="15449"/>
                    </a:cubicBezTo>
                    <a:cubicBezTo>
                      <a:pt x="12419" y="15499"/>
                      <a:pt x="12342" y="15525"/>
                      <a:pt x="12395" y="15525"/>
                    </a:cubicBezTo>
                    <a:cubicBezTo>
                      <a:pt x="12453" y="15525"/>
                      <a:pt x="12665" y="15494"/>
                      <a:pt x="13015" y="15428"/>
                    </a:cubicBezTo>
                    <a:lnTo>
                      <a:pt x="13580" y="15386"/>
                    </a:lnTo>
                    <a:lnTo>
                      <a:pt x="14166" y="15324"/>
                    </a:lnTo>
                    <a:cubicBezTo>
                      <a:pt x="14302" y="15304"/>
                      <a:pt x="14412" y="15295"/>
                      <a:pt x="14500" y="15295"/>
                    </a:cubicBezTo>
                    <a:cubicBezTo>
                      <a:pt x="14871" y="15295"/>
                      <a:pt x="14842" y="15448"/>
                      <a:pt x="14689" y="15533"/>
                    </a:cubicBezTo>
                    <a:cubicBezTo>
                      <a:pt x="14522" y="15638"/>
                      <a:pt x="14375" y="15763"/>
                      <a:pt x="14375" y="15805"/>
                    </a:cubicBezTo>
                    <a:cubicBezTo>
                      <a:pt x="14375" y="15807"/>
                      <a:pt x="14382" y="15808"/>
                      <a:pt x="14394" y="15808"/>
                    </a:cubicBezTo>
                    <a:cubicBezTo>
                      <a:pt x="14516" y="15808"/>
                      <a:pt x="15217" y="15716"/>
                      <a:pt x="15484" y="15658"/>
                    </a:cubicBezTo>
                    <a:cubicBezTo>
                      <a:pt x="15798" y="15596"/>
                      <a:pt x="16217" y="15449"/>
                      <a:pt x="16300" y="15449"/>
                    </a:cubicBezTo>
                    <a:cubicBezTo>
                      <a:pt x="16363" y="15449"/>
                      <a:pt x="16447" y="15512"/>
                      <a:pt x="16447" y="15533"/>
                    </a:cubicBezTo>
                    <a:cubicBezTo>
                      <a:pt x="16447" y="15554"/>
                      <a:pt x="16259" y="15617"/>
                      <a:pt x="16196" y="15638"/>
                    </a:cubicBezTo>
                    <a:cubicBezTo>
                      <a:pt x="16133" y="15638"/>
                      <a:pt x="16049" y="15596"/>
                      <a:pt x="16049" y="15596"/>
                    </a:cubicBezTo>
                    <a:lnTo>
                      <a:pt x="16049" y="15596"/>
                    </a:lnTo>
                    <a:cubicBezTo>
                      <a:pt x="16049" y="15596"/>
                      <a:pt x="16091" y="15658"/>
                      <a:pt x="16112" y="15805"/>
                    </a:cubicBezTo>
                    <a:lnTo>
                      <a:pt x="16133" y="15805"/>
                    </a:lnTo>
                    <a:cubicBezTo>
                      <a:pt x="16677" y="15763"/>
                      <a:pt x="17242" y="15847"/>
                      <a:pt x="17807" y="15658"/>
                    </a:cubicBezTo>
                    <a:lnTo>
                      <a:pt x="18330" y="15512"/>
                    </a:lnTo>
                    <a:cubicBezTo>
                      <a:pt x="19020" y="15449"/>
                      <a:pt x="20443" y="15428"/>
                      <a:pt x="20799" y="15407"/>
                    </a:cubicBezTo>
                    <a:cubicBezTo>
                      <a:pt x="21036" y="15407"/>
                      <a:pt x="21283" y="15398"/>
                      <a:pt x="21427" y="15398"/>
                    </a:cubicBezTo>
                    <a:cubicBezTo>
                      <a:pt x="21499" y="15398"/>
                      <a:pt x="21545" y="15400"/>
                      <a:pt x="21552" y="15407"/>
                    </a:cubicBezTo>
                    <a:cubicBezTo>
                      <a:pt x="21594" y="15428"/>
                      <a:pt x="21678" y="15596"/>
                      <a:pt x="21699" y="15638"/>
                    </a:cubicBezTo>
                    <a:cubicBezTo>
                      <a:pt x="21741" y="15700"/>
                      <a:pt x="21866" y="15742"/>
                      <a:pt x="21992" y="15763"/>
                    </a:cubicBezTo>
                    <a:lnTo>
                      <a:pt x="22075" y="15742"/>
                    </a:lnTo>
                    <a:lnTo>
                      <a:pt x="22808" y="15428"/>
                    </a:lnTo>
                    <a:cubicBezTo>
                      <a:pt x="23686" y="15386"/>
                      <a:pt x="25339" y="15324"/>
                      <a:pt x="25716" y="15303"/>
                    </a:cubicBezTo>
                    <a:cubicBezTo>
                      <a:pt x="26072" y="15282"/>
                      <a:pt x="26762" y="15219"/>
                      <a:pt x="26888" y="15177"/>
                    </a:cubicBezTo>
                    <a:cubicBezTo>
                      <a:pt x="26946" y="15152"/>
                      <a:pt x="27007" y="15141"/>
                      <a:pt x="27064" y="15141"/>
                    </a:cubicBezTo>
                    <a:cubicBezTo>
                      <a:pt x="27153" y="15141"/>
                      <a:pt x="27235" y="15168"/>
                      <a:pt x="27285" y="15219"/>
                    </a:cubicBezTo>
                    <a:lnTo>
                      <a:pt x="27348" y="15219"/>
                    </a:lnTo>
                    <a:cubicBezTo>
                      <a:pt x="27829" y="15303"/>
                      <a:pt x="28352" y="15177"/>
                      <a:pt x="28813" y="15407"/>
                    </a:cubicBezTo>
                    <a:cubicBezTo>
                      <a:pt x="28865" y="15428"/>
                      <a:pt x="28954" y="15439"/>
                      <a:pt x="29035" y="15439"/>
                    </a:cubicBezTo>
                    <a:cubicBezTo>
                      <a:pt x="29116" y="15439"/>
                      <a:pt x="29189" y="15428"/>
                      <a:pt x="29210" y="15407"/>
                    </a:cubicBezTo>
                    <a:lnTo>
                      <a:pt x="29482" y="15094"/>
                    </a:lnTo>
                    <a:cubicBezTo>
                      <a:pt x="29734" y="15123"/>
                      <a:pt x="30529" y="15153"/>
                      <a:pt x="31455" y="15153"/>
                    </a:cubicBezTo>
                    <a:cubicBezTo>
                      <a:pt x="31838" y="15153"/>
                      <a:pt x="32243" y="15148"/>
                      <a:pt x="32642" y="15135"/>
                    </a:cubicBezTo>
                    <a:lnTo>
                      <a:pt x="33897" y="15114"/>
                    </a:lnTo>
                    <a:lnTo>
                      <a:pt x="34504" y="15094"/>
                    </a:lnTo>
                    <a:cubicBezTo>
                      <a:pt x="35174" y="15073"/>
                      <a:pt x="35718" y="15010"/>
                      <a:pt x="35718" y="14989"/>
                    </a:cubicBezTo>
                    <a:cubicBezTo>
                      <a:pt x="35718" y="14968"/>
                      <a:pt x="35446" y="14884"/>
                      <a:pt x="35341" y="14863"/>
                    </a:cubicBezTo>
                    <a:cubicBezTo>
                      <a:pt x="35236" y="14822"/>
                      <a:pt x="36115" y="14717"/>
                      <a:pt x="37287" y="14612"/>
                    </a:cubicBezTo>
                    <a:lnTo>
                      <a:pt x="38375" y="14612"/>
                    </a:lnTo>
                    <a:cubicBezTo>
                      <a:pt x="38779" y="14612"/>
                      <a:pt x="39183" y="14561"/>
                      <a:pt x="39587" y="14561"/>
                    </a:cubicBezTo>
                    <a:cubicBezTo>
                      <a:pt x="39915" y="14561"/>
                      <a:pt x="40244" y="14595"/>
                      <a:pt x="40572" y="14717"/>
                    </a:cubicBezTo>
                    <a:cubicBezTo>
                      <a:pt x="40687" y="14759"/>
                      <a:pt x="40844" y="14785"/>
                      <a:pt x="40993" y="14785"/>
                    </a:cubicBezTo>
                    <a:cubicBezTo>
                      <a:pt x="41142" y="14785"/>
                      <a:pt x="41283" y="14759"/>
                      <a:pt x="41367" y="14696"/>
                    </a:cubicBezTo>
                    <a:lnTo>
                      <a:pt x="41785" y="14445"/>
                    </a:lnTo>
                    <a:cubicBezTo>
                      <a:pt x="42267" y="14487"/>
                      <a:pt x="44715" y="14570"/>
                      <a:pt x="45510" y="14570"/>
                    </a:cubicBezTo>
                    <a:cubicBezTo>
                      <a:pt x="46284" y="14570"/>
                      <a:pt x="47602" y="14591"/>
                      <a:pt x="48376" y="14591"/>
                    </a:cubicBezTo>
                    <a:lnTo>
                      <a:pt x="49109" y="14570"/>
                    </a:lnTo>
                    <a:lnTo>
                      <a:pt x="49297" y="14570"/>
                    </a:lnTo>
                    <a:cubicBezTo>
                      <a:pt x="49381" y="14515"/>
                      <a:pt x="49715" y="14496"/>
                      <a:pt x="49985" y="14496"/>
                    </a:cubicBezTo>
                    <a:cubicBezTo>
                      <a:pt x="50120" y="14496"/>
                      <a:pt x="50239" y="14501"/>
                      <a:pt x="50301" y="14508"/>
                    </a:cubicBezTo>
                    <a:cubicBezTo>
                      <a:pt x="50469" y="14508"/>
                      <a:pt x="56097" y="14445"/>
                      <a:pt x="58169" y="14382"/>
                    </a:cubicBezTo>
                    <a:cubicBezTo>
                      <a:pt x="59365" y="14370"/>
                      <a:pt x="60623" y="14358"/>
                      <a:pt x="61514" y="14358"/>
                    </a:cubicBezTo>
                    <a:cubicBezTo>
                      <a:pt x="62166" y="14358"/>
                      <a:pt x="62621" y="14364"/>
                      <a:pt x="62709" y="14382"/>
                    </a:cubicBezTo>
                    <a:cubicBezTo>
                      <a:pt x="62960" y="14445"/>
                      <a:pt x="63860" y="14487"/>
                      <a:pt x="64801" y="14550"/>
                    </a:cubicBezTo>
                    <a:lnTo>
                      <a:pt x="65596" y="14361"/>
                    </a:lnTo>
                    <a:lnTo>
                      <a:pt x="66266" y="14194"/>
                    </a:lnTo>
                    <a:cubicBezTo>
                      <a:pt x="66977" y="14278"/>
                      <a:pt x="66726" y="14508"/>
                      <a:pt x="66371" y="14591"/>
                    </a:cubicBezTo>
                    <a:cubicBezTo>
                      <a:pt x="66036" y="14654"/>
                      <a:pt x="66057" y="14759"/>
                      <a:pt x="66120" y="14759"/>
                    </a:cubicBezTo>
                    <a:cubicBezTo>
                      <a:pt x="66161" y="14759"/>
                      <a:pt x="68086" y="14717"/>
                      <a:pt x="70346" y="14675"/>
                    </a:cubicBezTo>
                    <a:lnTo>
                      <a:pt x="75221" y="14550"/>
                    </a:lnTo>
                    <a:cubicBezTo>
                      <a:pt x="77372" y="14491"/>
                      <a:pt x="79651" y="14304"/>
                      <a:pt x="80538" y="14126"/>
                    </a:cubicBezTo>
                    <a:lnTo>
                      <a:pt x="80538" y="14126"/>
                    </a:lnTo>
                    <a:cubicBezTo>
                      <a:pt x="80277" y="14138"/>
                      <a:pt x="80042" y="14146"/>
                      <a:pt x="79845" y="14152"/>
                    </a:cubicBezTo>
                    <a:cubicBezTo>
                      <a:pt x="79519" y="14157"/>
                      <a:pt x="79206" y="14160"/>
                      <a:pt x="78918" y="14160"/>
                    </a:cubicBezTo>
                    <a:cubicBezTo>
                      <a:pt x="77986" y="14160"/>
                      <a:pt x="77319" y="14132"/>
                      <a:pt x="77335" y="14068"/>
                    </a:cubicBezTo>
                    <a:lnTo>
                      <a:pt x="77356" y="14068"/>
                    </a:lnTo>
                    <a:lnTo>
                      <a:pt x="78297" y="13964"/>
                    </a:lnTo>
                    <a:cubicBezTo>
                      <a:pt x="79343" y="13859"/>
                      <a:pt x="81603" y="13733"/>
                      <a:pt x="82126" y="13733"/>
                    </a:cubicBezTo>
                    <a:cubicBezTo>
                      <a:pt x="82649" y="13733"/>
                      <a:pt x="83382" y="13650"/>
                      <a:pt x="83737" y="13608"/>
                    </a:cubicBezTo>
                    <a:lnTo>
                      <a:pt x="84051" y="13859"/>
                    </a:lnTo>
                    <a:lnTo>
                      <a:pt x="84126" y="13919"/>
                    </a:lnTo>
                    <a:lnTo>
                      <a:pt x="84126" y="13919"/>
                    </a:lnTo>
                    <a:cubicBezTo>
                      <a:pt x="83298" y="13984"/>
                      <a:pt x="81894" y="14065"/>
                      <a:pt x="80805" y="14115"/>
                    </a:cubicBezTo>
                    <a:lnTo>
                      <a:pt x="80805" y="14115"/>
                    </a:lnTo>
                    <a:lnTo>
                      <a:pt x="81373" y="14257"/>
                    </a:lnTo>
                    <a:cubicBezTo>
                      <a:pt x="81877" y="14371"/>
                      <a:pt x="82369" y="14383"/>
                      <a:pt x="82858" y="14383"/>
                    </a:cubicBezTo>
                    <a:cubicBezTo>
                      <a:pt x="82998" y="14383"/>
                      <a:pt x="83137" y="14382"/>
                      <a:pt x="83277" y="14382"/>
                    </a:cubicBezTo>
                    <a:cubicBezTo>
                      <a:pt x="85411" y="14340"/>
                      <a:pt x="87566" y="14278"/>
                      <a:pt x="89700" y="14257"/>
                    </a:cubicBezTo>
                    <a:lnTo>
                      <a:pt x="90014" y="14257"/>
                    </a:lnTo>
                    <a:cubicBezTo>
                      <a:pt x="90216" y="14301"/>
                      <a:pt x="90454" y="14322"/>
                      <a:pt x="90670" y="14322"/>
                    </a:cubicBezTo>
                    <a:cubicBezTo>
                      <a:pt x="90857" y="14322"/>
                      <a:pt x="91028" y="14307"/>
                      <a:pt x="91144" y="14278"/>
                    </a:cubicBezTo>
                    <a:lnTo>
                      <a:pt x="91416" y="14236"/>
                    </a:lnTo>
                    <a:lnTo>
                      <a:pt x="91479" y="14194"/>
                    </a:lnTo>
                    <a:cubicBezTo>
                      <a:pt x="91584" y="14152"/>
                      <a:pt x="91416" y="13880"/>
                      <a:pt x="91312" y="13817"/>
                    </a:cubicBezTo>
                    <a:cubicBezTo>
                      <a:pt x="91228" y="13733"/>
                      <a:pt x="90914" y="13671"/>
                      <a:pt x="90642" y="13671"/>
                    </a:cubicBezTo>
                    <a:lnTo>
                      <a:pt x="90203" y="13671"/>
                    </a:lnTo>
                    <a:cubicBezTo>
                      <a:pt x="89972" y="13650"/>
                      <a:pt x="89805" y="13608"/>
                      <a:pt x="89805" y="13566"/>
                    </a:cubicBezTo>
                    <a:cubicBezTo>
                      <a:pt x="89805" y="13566"/>
                      <a:pt x="90914" y="13524"/>
                      <a:pt x="91333" y="13524"/>
                    </a:cubicBezTo>
                    <a:cubicBezTo>
                      <a:pt x="91751" y="13524"/>
                      <a:pt x="91960" y="13650"/>
                      <a:pt x="91897" y="13713"/>
                    </a:cubicBezTo>
                    <a:cubicBezTo>
                      <a:pt x="91856" y="13754"/>
                      <a:pt x="91981" y="13859"/>
                      <a:pt x="92169" y="13964"/>
                    </a:cubicBezTo>
                    <a:lnTo>
                      <a:pt x="92358" y="14026"/>
                    </a:lnTo>
                    <a:lnTo>
                      <a:pt x="92713" y="14152"/>
                    </a:lnTo>
                    <a:cubicBezTo>
                      <a:pt x="93153" y="14194"/>
                      <a:pt x="94074" y="14236"/>
                      <a:pt x="94283" y="14278"/>
                    </a:cubicBezTo>
                    <a:cubicBezTo>
                      <a:pt x="94513" y="14298"/>
                      <a:pt x="95601" y="14340"/>
                      <a:pt x="96689" y="14340"/>
                    </a:cubicBezTo>
                    <a:lnTo>
                      <a:pt x="97693" y="14278"/>
                    </a:lnTo>
                    <a:lnTo>
                      <a:pt x="98698" y="14236"/>
                    </a:lnTo>
                    <a:cubicBezTo>
                      <a:pt x="99828" y="14152"/>
                      <a:pt x="102108" y="13859"/>
                      <a:pt x="102652" y="13838"/>
                    </a:cubicBezTo>
                    <a:cubicBezTo>
                      <a:pt x="103175" y="13817"/>
                      <a:pt x="108050" y="13671"/>
                      <a:pt x="109724" y="13650"/>
                    </a:cubicBezTo>
                    <a:cubicBezTo>
                      <a:pt x="110561" y="13639"/>
                      <a:pt x="111403" y="13634"/>
                      <a:pt x="112052" y="13634"/>
                    </a:cubicBezTo>
                    <a:cubicBezTo>
                      <a:pt x="112701" y="13634"/>
                      <a:pt x="113156" y="13639"/>
                      <a:pt x="113219" y="13650"/>
                    </a:cubicBezTo>
                    <a:cubicBezTo>
                      <a:pt x="113223" y="13651"/>
                      <a:pt x="113230" y="13651"/>
                      <a:pt x="113240" y="13651"/>
                    </a:cubicBezTo>
                    <a:cubicBezTo>
                      <a:pt x="113445" y="13651"/>
                      <a:pt x="114747" y="13460"/>
                      <a:pt x="115300" y="13460"/>
                    </a:cubicBezTo>
                    <a:cubicBezTo>
                      <a:pt x="115326" y="13460"/>
                      <a:pt x="115351" y="13461"/>
                      <a:pt x="115374" y="13461"/>
                    </a:cubicBezTo>
                    <a:cubicBezTo>
                      <a:pt x="115897" y="13503"/>
                      <a:pt x="116378" y="13733"/>
                      <a:pt x="116378" y="13754"/>
                    </a:cubicBezTo>
                    <a:cubicBezTo>
                      <a:pt x="116378" y="13817"/>
                      <a:pt x="119203" y="13880"/>
                      <a:pt x="120249" y="13880"/>
                    </a:cubicBezTo>
                    <a:cubicBezTo>
                      <a:pt x="120667" y="13880"/>
                      <a:pt x="121511" y="13877"/>
                      <a:pt x="122441" y="13877"/>
                    </a:cubicBezTo>
                    <a:cubicBezTo>
                      <a:pt x="123836" y="13877"/>
                      <a:pt x="125425" y="13884"/>
                      <a:pt x="126066" y="13922"/>
                    </a:cubicBezTo>
                    <a:cubicBezTo>
                      <a:pt x="127133" y="13943"/>
                      <a:pt x="128095" y="13985"/>
                      <a:pt x="128137" y="14026"/>
                    </a:cubicBezTo>
                    <a:cubicBezTo>
                      <a:pt x="128158" y="14047"/>
                      <a:pt x="128179" y="14173"/>
                      <a:pt x="128179" y="14236"/>
                    </a:cubicBezTo>
                    <a:cubicBezTo>
                      <a:pt x="128179" y="14278"/>
                      <a:pt x="127865" y="14361"/>
                      <a:pt x="127761" y="14382"/>
                    </a:cubicBezTo>
                    <a:cubicBezTo>
                      <a:pt x="127656" y="14382"/>
                      <a:pt x="127614" y="14570"/>
                      <a:pt x="127614" y="14612"/>
                    </a:cubicBezTo>
                    <a:cubicBezTo>
                      <a:pt x="127635" y="14675"/>
                      <a:pt x="128158" y="14717"/>
                      <a:pt x="128388" y="14717"/>
                    </a:cubicBezTo>
                    <a:cubicBezTo>
                      <a:pt x="128597" y="14717"/>
                      <a:pt x="128388" y="15177"/>
                      <a:pt x="128284" y="15303"/>
                    </a:cubicBezTo>
                    <a:cubicBezTo>
                      <a:pt x="128179" y="15428"/>
                      <a:pt x="128179" y="15742"/>
                      <a:pt x="128200" y="15826"/>
                    </a:cubicBezTo>
                    <a:cubicBezTo>
                      <a:pt x="128263" y="15910"/>
                      <a:pt x="127844" y="16035"/>
                      <a:pt x="127719" y="16056"/>
                    </a:cubicBezTo>
                    <a:cubicBezTo>
                      <a:pt x="127572" y="16077"/>
                      <a:pt x="127761" y="16140"/>
                      <a:pt x="128095" y="16182"/>
                    </a:cubicBezTo>
                    <a:lnTo>
                      <a:pt x="128702" y="16182"/>
                    </a:lnTo>
                    <a:cubicBezTo>
                      <a:pt x="128957" y="16233"/>
                      <a:pt x="129406" y="16297"/>
                      <a:pt x="129632" y="16297"/>
                    </a:cubicBezTo>
                    <a:cubicBezTo>
                      <a:pt x="129684" y="16297"/>
                      <a:pt x="129725" y="16294"/>
                      <a:pt x="129748" y="16286"/>
                    </a:cubicBezTo>
                    <a:cubicBezTo>
                      <a:pt x="129874" y="16265"/>
                      <a:pt x="130250" y="16161"/>
                      <a:pt x="130564" y="16077"/>
                    </a:cubicBezTo>
                    <a:lnTo>
                      <a:pt x="130606" y="16161"/>
                    </a:lnTo>
                    <a:cubicBezTo>
                      <a:pt x="130680" y="16246"/>
                      <a:pt x="130745" y="16276"/>
                      <a:pt x="130803" y="16276"/>
                    </a:cubicBezTo>
                    <a:cubicBezTo>
                      <a:pt x="130936" y="16276"/>
                      <a:pt x="131035" y="16123"/>
                      <a:pt x="131137" y="16123"/>
                    </a:cubicBezTo>
                    <a:cubicBezTo>
                      <a:pt x="131155" y="16123"/>
                      <a:pt x="131173" y="16128"/>
                      <a:pt x="131192" y="16140"/>
                    </a:cubicBezTo>
                    <a:lnTo>
                      <a:pt x="131422" y="16286"/>
                    </a:lnTo>
                    <a:cubicBezTo>
                      <a:pt x="131617" y="16286"/>
                      <a:pt x="133877" y="16305"/>
                      <a:pt x="135895" y="16305"/>
                    </a:cubicBezTo>
                    <a:cubicBezTo>
                      <a:pt x="136904" y="16305"/>
                      <a:pt x="137853" y="16300"/>
                      <a:pt x="138452" y="16286"/>
                    </a:cubicBezTo>
                    <a:cubicBezTo>
                      <a:pt x="138547" y="16285"/>
                      <a:pt x="138642" y="16285"/>
                      <a:pt x="138740" y="16285"/>
                    </a:cubicBezTo>
                    <a:cubicBezTo>
                      <a:pt x="140518" y="16285"/>
                      <a:pt x="142716" y="16460"/>
                      <a:pt x="143014" y="16579"/>
                    </a:cubicBezTo>
                    <a:cubicBezTo>
                      <a:pt x="143094" y="16609"/>
                      <a:pt x="143213" y="16620"/>
                      <a:pt x="143350" y="16620"/>
                    </a:cubicBezTo>
                    <a:cubicBezTo>
                      <a:pt x="143708" y="16620"/>
                      <a:pt x="144195" y="16546"/>
                      <a:pt x="144463" y="16546"/>
                    </a:cubicBezTo>
                    <a:cubicBezTo>
                      <a:pt x="144522" y="16546"/>
                      <a:pt x="144570" y="16550"/>
                      <a:pt x="144604" y="16558"/>
                    </a:cubicBezTo>
                    <a:cubicBezTo>
                      <a:pt x="144665" y="16568"/>
                      <a:pt x="144723" y="16572"/>
                      <a:pt x="144776" y="16572"/>
                    </a:cubicBezTo>
                    <a:cubicBezTo>
                      <a:pt x="144958" y="16572"/>
                      <a:pt x="145076" y="16523"/>
                      <a:pt x="145043" y="16474"/>
                    </a:cubicBezTo>
                    <a:cubicBezTo>
                      <a:pt x="145043" y="16433"/>
                      <a:pt x="144374" y="16328"/>
                      <a:pt x="144144" y="16265"/>
                    </a:cubicBezTo>
                    <a:cubicBezTo>
                      <a:pt x="143893" y="16223"/>
                      <a:pt x="143746" y="15868"/>
                      <a:pt x="143767" y="15742"/>
                    </a:cubicBezTo>
                    <a:cubicBezTo>
                      <a:pt x="143767" y="15714"/>
                      <a:pt x="143747" y="15703"/>
                      <a:pt x="143715" y="15703"/>
                    </a:cubicBezTo>
                    <a:cubicBezTo>
                      <a:pt x="143605" y="15703"/>
                      <a:pt x="143355" y="15835"/>
                      <a:pt x="143307" y="15868"/>
                    </a:cubicBezTo>
                    <a:cubicBezTo>
                      <a:pt x="143253" y="15908"/>
                      <a:pt x="143024" y="15931"/>
                      <a:pt x="142728" y="15931"/>
                    </a:cubicBezTo>
                    <a:cubicBezTo>
                      <a:pt x="142566" y="15931"/>
                      <a:pt x="142383" y="15924"/>
                      <a:pt x="142198" y="15910"/>
                    </a:cubicBezTo>
                    <a:lnTo>
                      <a:pt x="141779" y="15910"/>
                    </a:lnTo>
                    <a:cubicBezTo>
                      <a:pt x="141766" y="15910"/>
                      <a:pt x="141752" y="15911"/>
                      <a:pt x="141739" y="15911"/>
                    </a:cubicBezTo>
                    <a:cubicBezTo>
                      <a:pt x="141405" y="15911"/>
                      <a:pt x="141083" y="15712"/>
                      <a:pt x="140742" y="15712"/>
                    </a:cubicBezTo>
                    <a:cubicBezTo>
                      <a:pt x="140670" y="15712"/>
                      <a:pt x="140598" y="15721"/>
                      <a:pt x="140524" y="15742"/>
                    </a:cubicBezTo>
                    <a:cubicBezTo>
                      <a:pt x="140510" y="15742"/>
                      <a:pt x="140477" y="15733"/>
                      <a:pt x="140451" y="15733"/>
                    </a:cubicBezTo>
                    <a:cubicBezTo>
                      <a:pt x="140438" y="15733"/>
                      <a:pt x="140426" y="15735"/>
                      <a:pt x="140419" y="15742"/>
                    </a:cubicBezTo>
                    <a:lnTo>
                      <a:pt x="139666" y="16161"/>
                    </a:lnTo>
                    <a:cubicBezTo>
                      <a:pt x="138766" y="16035"/>
                      <a:pt x="138808" y="15658"/>
                      <a:pt x="139080" y="15638"/>
                    </a:cubicBezTo>
                    <a:cubicBezTo>
                      <a:pt x="139373" y="15617"/>
                      <a:pt x="139854" y="15533"/>
                      <a:pt x="139917" y="15491"/>
                    </a:cubicBezTo>
                    <a:cubicBezTo>
                      <a:pt x="139983" y="15451"/>
                      <a:pt x="139074" y="15437"/>
                      <a:pt x="138165" y="15437"/>
                    </a:cubicBezTo>
                    <a:cubicBezTo>
                      <a:pt x="137640" y="15437"/>
                      <a:pt x="137116" y="15442"/>
                      <a:pt x="136779" y="15449"/>
                    </a:cubicBezTo>
                    <a:cubicBezTo>
                      <a:pt x="136690" y="15453"/>
                      <a:pt x="136603" y="15455"/>
                      <a:pt x="136517" y="15455"/>
                    </a:cubicBezTo>
                    <a:cubicBezTo>
                      <a:pt x="135734" y="15455"/>
                      <a:pt x="135105" y="15297"/>
                      <a:pt x="135105" y="15240"/>
                    </a:cubicBezTo>
                    <a:cubicBezTo>
                      <a:pt x="135105" y="15198"/>
                      <a:pt x="135837" y="15114"/>
                      <a:pt x="136109" y="15114"/>
                    </a:cubicBezTo>
                    <a:cubicBezTo>
                      <a:pt x="136343" y="15114"/>
                      <a:pt x="136888" y="14987"/>
                      <a:pt x="137044" y="14987"/>
                    </a:cubicBezTo>
                    <a:cubicBezTo>
                      <a:pt x="137055" y="14987"/>
                      <a:pt x="137065" y="14988"/>
                      <a:pt x="137072" y="14989"/>
                    </a:cubicBezTo>
                    <a:cubicBezTo>
                      <a:pt x="137124" y="14998"/>
                      <a:pt x="137215" y="15003"/>
                      <a:pt x="137324" y="15003"/>
                    </a:cubicBezTo>
                    <a:cubicBezTo>
                      <a:pt x="137477" y="15003"/>
                      <a:pt x="137665" y="14993"/>
                      <a:pt x="137825" y="14968"/>
                    </a:cubicBezTo>
                    <a:lnTo>
                      <a:pt x="137804" y="14570"/>
                    </a:lnTo>
                    <a:lnTo>
                      <a:pt x="137804" y="14466"/>
                    </a:lnTo>
                    <a:cubicBezTo>
                      <a:pt x="138139" y="14340"/>
                      <a:pt x="138139" y="14131"/>
                      <a:pt x="138076" y="14089"/>
                    </a:cubicBezTo>
                    <a:cubicBezTo>
                      <a:pt x="137992" y="14068"/>
                      <a:pt x="137971" y="13880"/>
                      <a:pt x="137992" y="13838"/>
                    </a:cubicBezTo>
                    <a:cubicBezTo>
                      <a:pt x="138001" y="13801"/>
                      <a:pt x="138127" y="13785"/>
                      <a:pt x="138281" y="13785"/>
                    </a:cubicBezTo>
                    <a:cubicBezTo>
                      <a:pt x="138479" y="13785"/>
                      <a:pt x="138723" y="13812"/>
                      <a:pt x="138829" y="13859"/>
                    </a:cubicBezTo>
                    <a:cubicBezTo>
                      <a:pt x="138885" y="13881"/>
                      <a:pt x="138939" y="13890"/>
                      <a:pt x="138988" y="13890"/>
                    </a:cubicBezTo>
                    <a:cubicBezTo>
                      <a:pt x="139126" y="13890"/>
                      <a:pt x="139232" y="13821"/>
                      <a:pt x="139248" y="13775"/>
                    </a:cubicBezTo>
                    <a:cubicBezTo>
                      <a:pt x="139255" y="13761"/>
                      <a:pt x="139430" y="13754"/>
                      <a:pt x="139677" y="13754"/>
                    </a:cubicBezTo>
                    <a:cubicBezTo>
                      <a:pt x="140127" y="13754"/>
                      <a:pt x="140814" y="13777"/>
                      <a:pt x="141152" y="13817"/>
                    </a:cubicBezTo>
                    <a:cubicBezTo>
                      <a:pt x="141675" y="13859"/>
                      <a:pt x="142093" y="14026"/>
                      <a:pt x="142093" y="14068"/>
                    </a:cubicBezTo>
                    <a:cubicBezTo>
                      <a:pt x="142093" y="14131"/>
                      <a:pt x="141884" y="14257"/>
                      <a:pt x="141779" y="14278"/>
                    </a:cubicBezTo>
                    <a:cubicBezTo>
                      <a:pt x="141675" y="14340"/>
                      <a:pt x="142114" y="14487"/>
                      <a:pt x="142742" y="14654"/>
                    </a:cubicBezTo>
                    <a:lnTo>
                      <a:pt x="143307" y="14591"/>
                    </a:lnTo>
                    <a:lnTo>
                      <a:pt x="143683" y="14550"/>
                    </a:lnTo>
                    <a:cubicBezTo>
                      <a:pt x="144144" y="14654"/>
                      <a:pt x="145148" y="14905"/>
                      <a:pt x="145420" y="14905"/>
                    </a:cubicBezTo>
                    <a:cubicBezTo>
                      <a:pt x="145671" y="14905"/>
                      <a:pt x="146152" y="14717"/>
                      <a:pt x="146487" y="14508"/>
                    </a:cubicBezTo>
                    <a:lnTo>
                      <a:pt x="146759" y="14382"/>
                    </a:lnTo>
                    <a:lnTo>
                      <a:pt x="146989" y="14257"/>
                    </a:lnTo>
                    <a:cubicBezTo>
                      <a:pt x="147167" y="14186"/>
                      <a:pt x="147284" y="14161"/>
                      <a:pt x="147345" y="14161"/>
                    </a:cubicBezTo>
                    <a:cubicBezTo>
                      <a:pt x="147392" y="14161"/>
                      <a:pt x="147405" y="14176"/>
                      <a:pt x="147387" y="14194"/>
                    </a:cubicBezTo>
                    <a:cubicBezTo>
                      <a:pt x="147345" y="14257"/>
                      <a:pt x="147701" y="14487"/>
                      <a:pt x="147826" y="14550"/>
                    </a:cubicBezTo>
                    <a:cubicBezTo>
                      <a:pt x="147863" y="14568"/>
                      <a:pt x="147921" y="14576"/>
                      <a:pt x="147988" y="14576"/>
                    </a:cubicBezTo>
                    <a:cubicBezTo>
                      <a:pt x="148149" y="14576"/>
                      <a:pt x="148359" y="14531"/>
                      <a:pt x="148433" y="14487"/>
                    </a:cubicBezTo>
                    <a:cubicBezTo>
                      <a:pt x="148496" y="14445"/>
                      <a:pt x="148580" y="14298"/>
                      <a:pt x="148580" y="14257"/>
                    </a:cubicBezTo>
                    <a:cubicBezTo>
                      <a:pt x="148580" y="14194"/>
                      <a:pt x="148287" y="14131"/>
                      <a:pt x="148161" y="14089"/>
                    </a:cubicBezTo>
                    <a:cubicBezTo>
                      <a:pt x="148060" y="14069"/>
                      <a:pt x="148348" y="13816"/>
                      <a:pt x="148519" y="13816"/>
                    </a:cubicBezTo>
                    <a:cubicBezTo>
                      <a:pt x="148525" y="13816"/>
                      <a:pt x="148531" y="13816"/>
                      <a:pt x="148538" y="13817"/>
                    </a:cubicBezTo>
                    <a:cubicBezTo>
                      <a:pt x="148705" y="13817"/>
                      <a:pt x="149333" y="13964"/>
                      <a:pt x="149940" y="14131"/>
                    </a:cubicBezTo>
                    <a:lnTo>
                      <a:pt x="150463" y="13775"/>
                    </a:lnTo>
                    <a:lnTo>
                      <a:pt x="150525" y="13754"/>
                    </a:lnTo>
                    <a:cubicBezTo>
                      <a:pt x="150527" y="13754"/>
                      <a:pt x="150529" y="13753"/>
                      <a:pt x="150532" y="13753"/>
                    </a:cubicBezTo>
                    <a:cubicBezTo>
                      <a:pt x="150585" y="13753"/>
                      <a:pt x="150780" y="13968"/>
                      <a:pt x="150860" y="14068"/>
                    </a:cubicBezTo>
                    <a:cubicBezTo>
                      <a:pt x="150871" y="14090"/>
                      <a:pt x="150900" y="14099"/>
                      <a:pt x="150937" y="14099"/>
                    </a:cubicBezTo>
                    <a:cubicBezTo>
                      <a:pt x="151041" y="14099"/>
                      <a:pt x="151212" y="14031"/>
                      <a:pt x="151258" y="13985"/>
                    </a:cubicBezTo>
                    <a:cubicBezTo>
                      <a:pt x="151300" y="13943"/>
                      <a:pt x="151948" y="13775"/>
                      <a:pt x="152157" y="13733"/>
                    </a:cubicBezTo>
                    <a:cubicBezTo>
                      <a:pt x="152164" y="13733"/>
                      <a:pt x="152171" y="13732"/>
                      <a:pt x="152177" y="13732"/>
                    </a:cubicBezTo>
                    <a:cubicBezTo>
                      <a:pt x="152379" y="13732"/>
                      <a:pt x="152555" y="14031"/>
                      <a:pt x="152555" y="14173"/>
                    </a:cubicBezTo>
                    <a:cubicBezTo>
                      <a:pt x="152555" y="14272"/>
                      <a:pt x="152688" y="14298"/>
                      <a:pt x="152809" y="14298"/>
                    </a:cubicBezTo>
                    <a:cubicBezTo>
                      <a:pt x="152892" y="14298"/>
                      <a:pt x="152969" y="14286"/>
                      <a:pt x="152994" y="14278"/>
                    </a:cubicBezTo>
                    <a:cubicBezTo>
                      <a:pt x="153002" y="14276"/>
                      <a:pt x="153011" y="14275"/>
                      <a:pt x="153022" y="14275"/>
                    </a:cubicBezTo>
                    <a:cubicBezTo>
                      <a:pt x="153133" y="14275"/>
                      <a:pt x="153399" y="14363"/>
                      <a:pt x="153476" y="14382"/>
                    </a:cubicBezTo>
                    <a:cubicBezTo>
                      <a:pt x="153559" y="14403"/>
                      <a:pt x="153476" y="14591"/>
                      <a:pt x="153455" y="14654"/>
                    </a:cubicBezTo>
                    <a:cubicBezTo>
                      <a:pt x="153413" y="14696"/>
                      <a:pt x="153810" y="14717"/>
                      <a:pt x="153936" y="14717"/>
                    </a:cubicBezTo>
                    <a:cubicBezTo>
                      <a:pt x="154082" y="14717"/>
                      <a:pt x="154334" y="14508"/>
                      <a:pt x="154417" y="14403"/>
                    </a:cubicBezTo>
                    <a:cubicBezTo>
                      <a:pt x="154501" y="14298"/>
                      <a:pt x="154082" y="14173"/>
                      <a:pt x="153936" y="14173"/>
                    </a:cubicBezTo>
                    <a:cubicBezTo>
                      <a:pt x="153810" y="14173"/>
                      <a:pt x="153559" y="13880"/>
                      <a:pt x="153497" y="13754"/>
                    </a:cubicBezTo>
                    <a:cubicBezTo>
                      <a:pt x="153491" y="13740"/>
                      <a:pt x="153509" y="13734"/>
                      <a:pt x="153546" y="13734"/>
                    </a:cubicBezTo>
                    <a:cubicBezTo>
                      <a:pt x="153782" y="13734"/>
                      <a:pt x="154793" y="13990"/>
                      <a:pt x="155191" y="14026"/>
                    </a:cubicBezTo>
                    <a:cubicBezTo>
                      <a:pt x="155216" y="14028"/>
                      <a:pt x="155242" y="14028"/>
                      <a:pt x="155267" y="14028"/>
                    </a:cubicBezTo>
                    <a:cubicBezTo>
                      <a:pt x="155724" y="14028"/>
                      <a:pt x="156177" y="13855"/>
                      <a:pt x="156217" y="13775"/>
                    </a:cubicBezTo>
                    <a:cubicBezTo>
                      <a:pt x="156279" y="13713"/>
                      <a:pt x="156133" y="13524"/>
                      <a:pt x="156091" y="13461"/>
                    </a:cubicBezTo>
                    <a:cubicBezTo>
                      <a:pt x="156007" y="13420"/>
                      <a:pt x="155359" y="13399"/>
                      <a:pt x="155129" y="13399"/>
                    </a:cubicBezTo>
                    <a:cubicBezTo>
                      <a:pt x="154857" y="13399"/>
                      <a:pt x="154606" y="13210"/>
                      <a:pt x="154564" y="13127"/>
                    </a:cubicBezTo>
                    <a:cubicBezTo>
                      <a:pt x="154543" y="13085"/>
                      <a:pt x="154250" y="13022"/>
                      <a:pt x="154187" y="13022"/>
                    </a:cubicBezTo>
                    <a:cubicBezTo>
                      <a:pt x="154103" y="13022"/>
                      <a:pt x="153978" y="12876"/>
                      <a:pt x="153936" y="12813"/>
                    </a:cubicBezTo>
                    <a:cubicBezTo>
                      <a:pt x="153915" y="12771"/>
                      <a:pt x="153141" y="12771"/>
                      <a:pt x="152848" y="12771"/>
                    </a:cubicBezTo>
                    <a:cubicBezTo>
                      <a:pt x="152555" y="12771"/>
                      <a:pt x="152304" y="12938"/>
                      <a:pt x="152304" y="13001"/>
                    </a:cubicBezTo>
                    <a:cubicBezTo>
                      <a:pt x="152304" y="13043"/>
                      <a:pt x="151739" y="13106"/>
                      <a:pt x="151572" y="13106"/>
                    </a:cubicBezTo>
                    <a:cubicBezTo>
                      <a:pt x="151362" y="13106"/>
                      <a:pt x="150777" y="12876"/>
                      <a:pt x="150630" y="12771"/>
                    </a:cubicBezTo>
                    <a:cubicBezTo>
                      <a:pt x="150442" y="12666"/>
                      <a:pt x="150630" y="12290"/>
                      <a:pt x="150735" y="12185"/>
                    </a:cubicBezTo>
                    <a:cubicBezTo>
                      <a:pt x="150839" y="12081"/>
                      <a:pt x="150777" y="11871"/>
                      <a:pt x="150693" y="11829"/>
                    </a:cubicBezTo>
                    <a:cubicBezTo>
                      <a:pt x="150630" y="11767"/>
                      <a:pt x="150902" y="11641"/>
                      <a:pt x="151049" y="11620"/>
                    </a:cubicBezTo>
                    <a:cubicBezTo>
                      <a:pt x="151161" y="11588"/>
                      <a:pt x="150866" y="11482"/>
                      <a:pt x="150638" y="11482"/>
                    </a:cubicBezTo>
                    <a:cubicBezTo>
                      <a:pt x="150569" y="11482"/>
                      <a:pt x="150506" y="11491"/>
                      <a:pt x="150463" y="11516"/>
                    </a:cubicBezTo>
                    <a:cubicBezTo>
                      <a:pt x="150375" y="11564"/>
                      <a:pt x="150251" y="11581"/>
                      <a:pt x="150137" y="11581"/>
                    </a:cubicBezTo>
                    <a:cubicBezTo>
                      <a:pt x="150007" y="11581"/>
                      <a:pt x="149889" y="11559"/>
                      <a:pt x="149856" y="11537"/>
                    </a:cubicBezTo>
                    <a:cubicBezTo>
                      <a:pt x="149853" y="11535"/>
                      <a:pt x="149850" y="11535"/>
                      <a:pt x="149846" y="11535"/>
                    </a:cubicBezTo>
                    <a:cubicBezTo>
                      <a:pt x="149778" y="11535"/>
                      <a:pt x="149495" y="11687"/>
                      <a:pt x="149416" y="11746"/>
                    </a:cubicBezTo>
                    <a:cubicBezTo>
                      <a:pt x="149375" y="11767"/>
                      <a:pt x="149260" y="11777"/>
                      <a:pt x="149105" y="11777"/>
                    </a:cubicBezTo>
                    <a:cubicBezTo>
                      <a:pt x="148951" y="11777"/>
                      <a:pt x="148757" y="11767"/>
                      <a:pt x="148559" y="11746"/>
                    </a:cubicBezTo>
                    <a:lnTo>
                      <a:pt x="148245" y="11725"/>
                    </a:lnTo>
                    <a:lnTo>
                      <a:pt x="147931" y="11683"/>
                    </a:lnTo>
                    <a:cubicBezTo>
                      <a:pt x="147596" y="11725"/>
                      <a:pt x="146885" y="11725"/>
                      <a:pt x="146717" y="11725"/>
                    </a:cubicBezTo>
                    <a:cubicBezTo>
                      <a:pt x="146571" y="11725"/>
                      <a:pt x="146906" y="11432"/>
                      <a:pt x="147094" y="11348"/>
                    </a:cubicBezTo>
                    <a:cubicBezTo>
                      <a:pt x="147282" y="11265"/>
                      <a:pt x="147178" y="11160"/>
                      <a:pt x="146864" y="11097"/>
                    </a:cubicBezTo>
                    <a:lnTo>
                      <a:pt x="146592" y="10993"/>
                    </a:lnTo>
                    <a:lnTo>
                      <a:pt x="146487" y="10951"/>
                    </a:lnTo>
                    <a:cubicBezTo>
                      <a:pt x="146383" y="10804"/>
                      <a:pt x="146968" y="10637"/>
                      <a:pt x="147136" y="10637"/>
                    </a:cubicBezTo>
                    <a:cubicBezTo>
                      <a:pt x="147303" y="10637"/>
                      <a:pt x="148015" y="10888"/>
                      <a:pt x="148182" y="10951"/>
                    </a:cubicBezTo>
                    <a:cubicBezTo>
                      <a:pt x="148370" y="11055"/>
                      <a:pt x="148161" y="11160"/>
                      <a:pt x="148056" y="11202"/>
                    </a:cubicBezTo>
                    <a:cubicBezTo>
                      <a:pt x="147952" y="11202"/>
                      <a:pt x="147868" y="11348"/>
                      <a:pt x="147868" y="11411"/>
                    </a:cubicBezTo>
                    <a:cubicBezTo>
                      <a:pt x="147868" y="11443"/>
                      <a:pt x="148407" y="11558"/>
                      <a:pt x="148805" y="11558"/>
                    </a:cubicBezTo>
                    <a:cubicBezTo>
                      <a:pt x="148933" y="11558"/>
                      <a:pt x="149047" y="11546"/>
                      <a:pt x="149124" y="11516"/>
                    </a:cubicBezTo>
                    <a:cubicBezTo>
                      <a:pt x="149437" y="11369"/>
                      <a:pt x="150651" y="11034"/>
                      <a:pt x="150986" y="10951"/>
                    </a:cubicBezTo>
                    <a:cubicBezTo>
                      <a:pt x="151043" y="10941"/>
                      <a:pt x="151103" y="10937"/>
                      <a:pt x="151163" y="10937"/>
                    </a:cubicBezTo>
                    <a:cubicBezTo>
                      <a:pt x="151499" y="10937"/>
                      <a:pt x="151853" y="11068"/>
                      <a:pt x="151906" y="11139"/>
                    </a:cubicBezTo>
                    <a:cubicBezTo>
                      <a:pt x="151948" y="11223"/>
                      <a:pt x="152513" y="11306"/>
                      <a:pt x="153141" y="11327"/>
                    </a:cubicBezTo>
                    <a:lnTo>
                      <a:pt x="153622" y="11223"/>
                    </a:lnTo>
                    <a:cubicBezTo>
                      <a:pt x="153915" y="11184"/>
                      <a:pt x="154190" y="11053"/>
                      <a:pt x="154498" y="11053"/>
                    </a:cubicBezTo>
                    <a:cubicBezTo>
                      <a:pt x="154520" y="11053"/>
                      <a:pt x="154542" y="11054"/>
                      <a:pt x="154564" y="11055"/>
                    </a:cubicBezTo>
                    <a:lnTo>
                      <a:pt x="154606" y="11055"/>
                    </a:lnTo>
                    <a:cubicBezTo>
                      <a:pt x="154626" y="11139"/>
                      <a:pt x="154334" y="11244"/>
                      <a:pt x="154229" y="11265"/>
                    </a:cubicBezTo>
                    <a:cubicBezTo>
                      <a:pt x="154124" y="11306"/>
                      <a:pt x="154082" y="11453"/>
                      <a:pt x="154082" y="11474"/>
                    </a:cubicBezTo>
                    <a:cubicBezTo>
                      <a:pt x="154082" y="11516"/>
                      <a:pt x="154354" y="11767"/>
                      <a:pt x="154459" y="11788"/>
                    </a:cubicBezTo>
                    <a:cubicBezTo>
                      <a:pt x="154606" y="11788"/>
                      <a:pt x="154878" y="11871"/>
                      <a:pt x="154982" y="11913"/>
                    </a:cubicBezTo>
                    <a:cubicBezTo>
                      <a:pt x="155087" y="11934"/>
                      <a:pt x="155924" y="12269"/>
                      <a:pt x="156279" y="12269"/>
                    </a:cubicBezTo>
                    <a:cubicBezTo>
                      <a:pt x="156614" y="12269"/>
                      <a:pt x="156803" y="12164"/>
                      <a:pt x="156698" y="12039"/>
                    </a:cubicBezTo>
                    <a:lnTo>
                      <a:pt x="156614" y="11955"/>
                    </a:lnTo>
                    <a:lnTo>
                      <a:pt x="156510" y="11871"/>
                    </a:lnTo>
                    <a:cubicBezTo>
                      <a:pt x="156300" y="11725"/>
                      <a:pt x="156928" y="11599"/>
                      <a:pt x="157158" y="11599"/>
                    </a:cubicBezTo>
                    <a:cubicBezTo>
                      <a:pt x="157388" y="11599"/>
                      <a:pt x="157577" y="11202"/>
                      <a:pt x="157577" y="11076"/>
                    </a:cubicBezTo>
                    <a:cubicBezTo>
                      <a:pt x="157577" y="10972"/>
                      <a:pt x="158016" y="10804"/>
                      <a:pt x="158183" y="10783"/>
                    </a:cubicBezTo>
                    <a:cubicBezTo>
                      <a:pt x="158330" y="10783"/>
                      <a:pt x="158267" y="10386"/>
                      <a:pt x="158183" y="10260"/>
                    </a:cubicBezTo>
                    <a:cubicBezTo>
                      <a:pt x="158161" y="10226"/>
                      <a:pt x="158112" y="10212"/>
                      <a:pt x="158051" y="10212"/>
                    </a:cubicBezTo>
                    <a:cubicBezTo>
                      <a:pt x="157885" y="10212"/>
                      <a:pt x="157626" y="10315"/>
                      <a:pt x="157535" y="10407"/>
                    </a:cubicBezTo>
                    <a:cubicBezTo>
                      <a:pt x="157412" y="10530"/>
                      <a:pt x="157096" y="10579"/>
                      <a:pt x="156787" y="10579"/>
                    </a:cubicBezTo>
                    <a:cubicBezTo>
                      <a:pt x="156728" y="10579"/>
                      <a:pt x="156671" y="10577"/>
                      <a:pt x="156614" y="10574"/>
                    </a:cubicBezTo>
                    <a:lnTo>
                      <a:pt x="156426" y="10700"/>
                    </a:lnTo>
                    <a:cubicBezTo>
                      <a:pt x="156344" y="10760"/>
                      <a:pt x="156270" y="10781"/>
                      <a:pt x="156201" y="10781"/>
                    </a:cubicBezTo>
                    <a:cubicBezTo>
                      <a:pt x="156031" y="10781"/>
                      <a:pt x="155890" y="10650"/>
                      <a:pt x="155722" y="10650"/>
                    </a:cubicBezTo>
                    <a:cubicBezTo>
                      <a:pt x="155699" y="10650"/>
                      <a:pt x="155676" y="10652"/>
                      <a:pt x="155652" y="10658"/>
                    </a:cubicBezTo>
                    <a:cubicBezTo>
                      <a:pt x="155521" y="10684"/>
                      <a:pt x="155384" y="10692"/>
                      <a:pt x="155244" y="10692"/>
                    </a:cubicBezTo>
                    <a:cubicBezTo>
                      <a:pt x="155034" y="10692"/>
                      <a:pt x="154818" y="10674"/>
                      <a:pt x="154610" y="10674"/>
                    </a:cubicBezTo>
                    <a:cubicBezTo>
                      <a:pt x="154401" y="10674"/>
                      <a:pt x="154200" y="10692"/>
                      <a:pt x="154020" y="10762"/>
                    </a:cubicBezTo>
                    <a:lnTo>
                      <a:pt x="153476" y="10972"/>
                    </a:lnTo>
                    <a:cubicBezTo>
                      <a:pt x="152932" y="10972"/>
                      <a:pt x="152304" y="10595"/>
                      <a:pt x="152241" y="10490"/>
                    </a:cubicBezTo>
                    <a:cubicBezTo>
                      <a:pt x="152199" y="10386"/>
                      <a:pt x="152471" y="10156"/>
                      <a:pt x="152576" y="10093"/>
                    </a:cubicBezTo>
                    <a:cubicBezTo>
                      <a:pt x="152681" y="10051"/>
                      <a:pt x="152722" y="9946"/>
                      <a:pt x="152660" y="9863"/>
                    </a:cubicBezTo>
                    <a:cubicBezTo>
                      <a:pt x="152635" y="9814"/>
                      <a:pt x="152435" y="9780"/>
                      <a:pt x="152157" y="9780"/>
                    </a:cubicBezTo>
                    <a:cubicBezTo>
                      <a:pt x="151956" y="9780"/>
                      <a:pt x="151713" y="9798"/>
                      <a:pt x="151467" y="9842"/>
                    </a:cubicBezTo>
                    <a:lnTo>
                      <a:pt x="151174" y="10114"/>
                    </a:lnTo>
                    <a:lnTo>
                      <a:pt x="151153" y="10156"/>
                    </a:lnTo>
                    <a:cubicBezTo>
                      <a:pt x="151049" y="10114"/>
                      <a:pt x="151111" y="9779"/>
                      <a:pt x="151174" y="9674"/>
                    </a:cubicBezTo>
                    <a:cubicBezTo>
                      <a:pt x="151216" y="9570"/>
                      <a:pt x="151739" y="9444"/>
                      <a:pt x="151927" y="9423"/>
                    </a:cubicBezTo>
                    <a:cubicBezTo>
                      <a:pt x="152116" y="9381"/>
                      <a:pt x="152262" y="9109"/>
                      <a:pt x="152262" y="9026"/>
                    </a:cubicBezTo>
                    <a:cubicBezTo>
                      <a:pt x="152262" y="9015"/>
                      <a:pt x="152267" y="9011"/>
                      <a:pt x="152275" y="9011"/>
                    </a:cubicBezTo>
                    <a:cubicBezTo>
                      <a:pt x="152337" y="9011"/>
                      <a:pt x="152599" y="9245"/>
                      <a:pt x="152764" y="9319"/>
                    </a:cubicBezTo>
                    <a:cubicBezTo>
                      <a:pt x="152932" y="9381"/>
                      <a:pt x="153371" y="9549"/>
                      <a:pt x="153727" y="9674"/>
                    </a:cubicBezTo>
                    <a:lnTo>
                      <a:pt x="153999" y="9800"/>
                    </a:lnTo>
                    <a:lnTo>
                      <a:pt x="154292" y="9967"/>
                    </a:lnTo>
                    <a:cubicBezTo>
                      <a:pt x="154668" y="10072"/>
                      <a:pt x="154668" y="10302"/>
                      <a:pt x="154564" y="10365"/>
                    </a:cubicBezTo>
                    <a:cubicBezTo>
                      <a:pt x="154459" y="10407"/>
                      <a:pt x="155610" y="10407"/>
                      <a:pt x="156007" y="10407"/>
                    </a:cubicBezTo>
                    <a:cubicBezTo>
                      <a:pt x="156405" y="10407"/>
                      <a:pt x="156865" y="9842"/>
                      <a:pt x="156656" y="9695"/>
                    </a:cubicBezTo>
                    <a:cubicBezTo>
                      <a:pt x="156490" y="9579"/>
                      <a:pt x="156853" y="9515"/>
                      <a:pt x="157146" y="9515"/>
                    </a:cubicBezTo>
                    <a:cubicBezTo>
                      <a:pt x="157221" y="9515"/>
                      <a:pt x="157291" y="9519"/>
                      <a:pt x="157347" y="9528"/>
                    </a:cubicBezTo>
                    <a:cubicBezTo>
                      <a:pt x="157408" y="9533"/>
                      <a:pt x="157488" y="9536"/>
                      <a:pt x="157577" y="9536"/>
                    </a:cubicBezTo>
                    <a:cubicBezTo>
                      <a:pt x="157820" y="9536"/>
                      <a:pt x="158131" y="9517"/>
                      <a:pt x="158330" y="9486"/>
                    </a:cubicBezTo>
                    <a:lnTo>
                      <a:pt x="158602" y="9444"/>
                    </a:lnTo>
                    <a:cubicBezTo>
                      <a:pt x="158707" y="9423"/>
                      <a:pt x="158811" y="9340"/>
                      <a:pt x="158916" y="9256"/>
                    </a:cubicBezTo>
                    <a:lnTo>
                      <a:pt x="158937" y="9235"/>
                    </a:lnTo>
                    <a:cubicBezTo>
                      <a:pt x="158958" y="9172"/>
                      <a:pt x="158895" y="9068"/>
                      <a:pt x="158853" y="9047"/>
                    </a:cubicBezTo>
                    <a:cubicBezTo>
                      <a:pt x="158832" y="9026"/>
                      <a:pt x="158916" y="8858"/>
                      <a:pt x="158958" y="8796"/>
                    </a:cubicBezTo>
                    <a:cubicBezTo>
                      <a:pt x="158978" y="8769"/>
                      <a:pt x="158918" y="8759"/>
                      <a:pt x="158821" y="8759"/>
                    </a:cubicBezTo>
                    <a:cubicBezTo>
                      <a:pt x="158614" y="8759"/>
                      <a:pt x="158235" y="8802"/>
                      <a:pt x="158079" y="8816"/>
                    </a:cubicBezTo>
                    <a:cubicBezTo>
                      <a:pt x="158067" y="8818"/>
                      <a:pt x="158054" y="8818"/>
                      <a:pt x="158041" y="8818"/>
                    </a:cubicBezTo>
                    <a:cubicBezTo>
                      <a:pt x="157795" y="8818"/>
                      <a:pt x="157318" y="8646"/>
                      <a:pt x="157179" y="8586"/>
                    </a:cubicBezTo>
                    <a:cubicBezTo>
                      <a:pt x="157054" y="8503"/>
                      <a:pt x="156928" y="8293"/>
                      <a:pt x="156928" y="8210"/>
                    </a:cubicBezTo>
                    <a:cubicBezTo>
                      <a:pt x="156928" y="8126"/>
                      <a:pt x="156384" y="7854"/>
                      <a:pt x="156175" y="7770"/>
                    </a:cubicBezTo>
                    <a:cubicBezTo>
                      <a:pt x="156141" y="7757"/>
                      <a:pt x="156078" y="7751"/>
                      <a:pt x="155996" y="7751"/>
                    </a:cubicBezTo>
                    <a:cubicBezTo>
                      <a:pt x="155718" y="7751"/>
                      <a:pt x="155214" y="7812"/>
                      <a:pt x="154809" y="7812"/>
                    </a:cubicBezTo>
                    <a:cubicBezTo>
                      <a:pt x="154604" y="7812"/>
                      <a:pt x="154424" y="7796"/>
                      <a:pt x="154313" y="7749"/>
                    </a:cubicBezTo>
                    <a:cubicBezTo>
                      <a:pt x="153915" y="7540"/>
                      <a:pt x="153999" y="7184"/>
                      <a:pt x="154145" y="7143"/>
                    </a:cubicBezTo>
                    <a:cubicBezTo>
                      <a:pt x="154313" y="7059"/>
                      <a:pt x="153413" y="6661"/>
                      <a:pt x="153057" y="6536"/>
                    </a:cubicBezTo>
                    <a:cubicBezTo>
                      <a:pt x="152681" y="6410"/>
                      <a:pt x="152429" y="6201"/>
                      <a:pt x="152450" y="6138"/>
                    </a:cubicBezTo>
                    <a:cubicBezTo>
                      <a:pt x="152471" y="6096"/>
                      <a:pt x="151300" y="5762"/>
                      <a:pt x="150860" y="5615"/>
                    </a:cubicBezTo>
                    <a:cubicBezTo>
                      <a:pt x="150421" y="5511"/>
                      <a:pt x="150463" y="5343"/>
                      <a:pt x="150986" y="5259"/>
                    </a:cubicBezTo>
                    <a:lnTo>
                      <a:pt x="151509" y="5448"/>
                    </a:lnTo>
                    <a:cubicBezTo>
                      <a:pt x="152004" y="5635"/>
                      <a:pt x="152498" y="5837"/>
                      <a:pt x="153038" y="5837"/>
                    </a:cubicBezTo>
                    <a:cubicBezTo>
                      <a:pt x="153161" y="5837"/>
                      <a:pt x="153285" y="5827"/>
                      <a:pt x="153413" y="5803"/>
                    </a:cubicBezTo>
                    <a:lnTo>
                      <a:pt x="153476" y="5803"/>
                    </a:lnTo>
                    <a:cubicBezTo>
                      <a:pt x="153559" y="5866"/>
                      <a:pt x="153517" y="6117"/>
                      <a:pt x="153476" y="6201"/>
                    </a:cubicBezTo>
                    <a:cubicBezTo>
                      <a:pt x="153413" y="6306"/>
                      <a:pt x="153831" y="6536"/>
                      <a:pt x="154020" y="6599"/>
                    </a:cubicBezTo>
                    <a:cubicBezTo>
                      <a:pt x="154051" y="6609"/>
                      <a:pt x="154088" y="6614"/>
                      <a:pt x="154127" y="6614"/>
                    </a:cubicBezTo>
                    <a:cubicBezTo>
                      <a:pt x="154321" y="6614"/>
                      <a:pt x="154581" y="6501"/>
                      <a:pt x="154668" y="6431"/>
                    </a:cubicBezTo>
                    <a:cubicBezTo>
                      <a:pt x="154691" y="6413"/>
                      <a:pt x="154721" y="6406"/>
                      <a:pt x="154757" y="6406"/>
                    </a:cubicBezTo>
                    <a:cubicBezTo>
                      <a:pt x="154887" y="6406"/>
                      <a:pt x="155079" y="6507"/>
                      <a:pt x="155129" y="6557"/>
                    </a:cubicBezTo>
                    <a:cubicBezTo>
                      <a:pt x="155170" y="6640"/>
                      <a:pt x="154940" y="6745"/>
                      <a:pt x="154815" y="6766"/>
                    </a:cubicBezTo>
                    <a:cubicBezTo>
                      <a:pt x="154647" y="6808"/>
                      <a:pt x="154982" y="6954"/>
                      <a:pt x="155129" y="6975"/>
                    </a:cubicBezTo>
                    <a:cubicBezTo>
                      <a:pt x="155145" y="6983"/>
                      <a:pt x="155173" y="6987"/>
                      <a:pt x="155211" y="6987"/>
                    </a:cubicBezTo>
                    <a:cubicBezTo>
                      <a:pt x="155445" y="6987"/>
                      <a:pt x="156036" y="6848"/>
                      <a:pt x="156299" y="6848"/>
                    </a:cubicBezTo>
                    <a:cubicBezTo>
                      <a:pt x="156315" y="6848"/>
                      <a:pt x="156329" y="6849"/>
                      <a:pt x="156342" y="6850"/>
                    </a:cubicBezTo>
                    <a:cubicBezTo>
                      <a:pt x="156635" y="6871"/>
                      <a:pt x="157263" y="7247"/>
                      <a:pt x="157451" y="7352"/>
                    </a:cubicBezTo>
                    <a:cubicBezTo>
                      <a:pt x="157608" y="7439"/>
                      <a:pt x="157750" y="7483"/>
                      <a:pt x="157818" y="7483"/>
                    </a:cubicBezTo>
                    <a:cubicBezTo>
                      <a:pt x="157831" y="7483"/>
                      <a:pt x="157842" y="7481"/>
                      <a:pt x="157849" y="7477"/>
                    </a:cubicBezTo>
                    <a:cubicBezTo>
                      <a:pt x="157854" y="7472"/>
                      <a:pt x="157874" y="7469"/>
                      <a:pt x="157904" y="7469"/>
                    </a:cubicBezTo>
                    <a:cubicBezTo>
                      <a:pt x="157996" y="7469"/>
                      <a:pt x="158189" y="7493"/>
                      <a:pt x="158393" y="7540"/>
                    </a:cubicBezTo>
                    <a:lnTo>
                      <a:pt x="158623" y="7603"/>
                    </a:lnTo>
                    <a:lnTo>
                      <a:pt x="158727" y="7645"/>
                    </a:lnTo>
                    <a:cubicBezTo>
                      <a:pt x="158832" y="7749"/>
                      <a:pt x="158393" y="8210"/>
                      <a:pt x="158183" y="8377"/>
                    </a:cubicBezTo>
                    <a:cubicBezTo>
                      <a:pt x="158075" y="8453"/>
                      <a:pt x="158186" y="8490"/>
                      <a:pt x="158444" y="8490"/>
                    </a:cubicBezTo>
                    <a:cubicBezTo>
                      <a:pt x="158683" y="8490"/>
                      <a:pt x="159048" y="8458"/>
                      <a:pt x="159481" y="8398"/>
                    </a:cubicBezTo>
                    <a:lnTo>
                      <a:pt x="160276" y="8272"/>
                    </a:lnTo>
                    <a:cubicBezTo>
                      <a:pt x="160318" y="8272"/>
                      <a:pt x="160360" y="8189"/>
                      <a:pt x="160401" y="8126"/>
                    </a:cubicBezTo>
                    <a:lnTo>
                      <a:pt x="160422" y="8105"/>
                    </a:lnTo>
                    <a:cubicBezTo>
                      <a:pt x="160464" y="8063"/>
                      <a:pt x="160380" y="7959"/>
                      <a:pt x="160360" y="7896"/>
                    </a:cubicBezTo>
                    <a:cubicBezTo>
                      <a:pt x="160318" y="7854"/>
                      <a:pt x="160506" y="7791"/>
                      <a:pt x="160736" y="7749"/>
                    </a:cubicBezTo>
                    <a:lnTo>
                      <a:pt x="160904" y="7666"/>
                    </a:lnTo>
                    <a:lnTo>
                      <a:pt x="161050" y="7582"/>
                    </a:lnTo>
                    <a:cubicBezTo>
                      <a:pt x="161154" y="7504"/>
                      <a:pt x="161307" y="7482"/>
                      <a:pt x="161417" y="7482"/>
                    </a:cubicBezTo>
                    <a:cubicBezTo>
                      <a:pt x="161485" y="7482"/>
                      <a:pt x="161536" y="7490"/>
                      <a:pt x="161552" y="7498"/>
                    </a:cubicBezTo>
                    <a:cubicBezTo>
                      <a:pt x="161554" y="7501"/>
                      <a:pt x="161557" y="7502"/>
                      <a:pt x="161561" y="7502"/>
                    </a:cubicBezTo>
                    <a:cubicBezTo>
                      <a:pt x="161650" y="7502"/>
                      <a:pt x="162111" y="6744"/>
                      <a:pt x="162494" y="6724"/>
                    </a:cubicBezTo>
                    <a:cubicBezTo>
                      <a:pt x="162891" y="6703"/>
                      <a:pt x="162473" y="6515"/>
                      <a:pt x="162201" y="6452"/>
                    </a:cubicBezTo>
                    <a:cubicBezTo>
                      <a:pt x="161950" y="6410"/>
                      <a:pt x="161866" y="6180"/>
                      <a:pt x="161929" y="6096"/>
                    </a:cubicBezTo>
                    <a:cubicBezTo>
                      <a:pt x="161971" y="6013"/>
                      <a:pt x="161887" y="5824"/>
                      <a:pt x="161720" y="5699"/>
                    </a:cubicBezTo>
                    <a:lnTo>
                      <a:pt x="161573" y="5699"/>
                    </a:lnTo>
                    <a:cubicBezTo>
                      <a:pt x="161519" y="5707"/>
                      <a:pt x="161466" y="5710"/>
                      <a:pt x="161415" y="5710"/>
                    </a:cubicBezTo>
                    <a:cubicBezTo>
                      <a:pt x="160913" y="5710"/>
                      <a:pt x="160551" y="5364"/>
                      <a:pt x="160171" y="5155"/>
                    </a:cubicBezTo>
                    <a:cubicBezTo>
                      <a:pt x="159627" y="4862"/>
                      <a:pt x="159062" y="4548"/>
                      <a:pt x="158414" y="4443"/>
                    </a:cubicBezTo>
                    <a:lnTo>
                      <a:pt x="158225" y="4422"/>
                    </a:lnTo>
                    <a:cubicBezTo>
                      <a:pt x="158058" y="4255"/>
                      <a:pt x="157430" y="4088"/>
                      <a:pt x="156844" y="4046"/>
                    </a:cubicBezTo>
                    <a:lnTo>
                      <a:pt x="156405" y="3816"/>
                    </a:lnTo>
                    <a:cubicBezTo>
                      <a:pt x="155924" y="3565"/>
                      <a:pt x="155463" y="3418"/>
                      <a:pt x="154919" y="3418"/>
                    </a:cubicBezTo>
                    <a:cubicBezTo>
                      <a:pt x="154647" y="3418"/>
                      <a:pt x="154396" y="3376"/>
                      <a:pt x="154124" y="3355"/>
                    </a:cubicBezTo>
                    <a:cubicBezTo>
                      <a:pt x="153559" y="3293"/>
                      <a:pt x="152994" y="3062"/>
                      <a:pt x="152450" y="2979"/>
                    </a:cubicBezTo>
                    <a:cubicBezTo>
                      <a:pt x="151872" y="2882"/>
                      <a:pt x="151294" y="2749"/>
                      <a:pt x="150697" y="2749"/>
                    </a:cubicBezTo>
                    <a:cubicBezTo>
                      <a:pt x="150516" y="2749"/>
                      <a:pt x="150334" y="2761"/>
                      <a:pt x="150149" y="2790"/>
                    </a:cubicBezTo>
                    <a:lnTo>
                      <a:pt x="149960" y="2832"/>
                    </a:lnTo>
                    <a:cubicBezTo>
                      <a:pt x="149751" y="2790"/>
                      <a:pt x="149584" y="2749"/>
                      <a:pt x="149584" y="2728"/>
                    </a:cubicBezTo>
                    <a:cubicBezTo>
                      <a:pt x="149584" y="2686"/>
                      <a:pt x="149898" y="2623"/>
                      <a:pt x="150002" y="2581"/>
                    </a:cubicBezTo>
                    <a:cubicBezTo>
                      <a:pt x="150128" y="2560"/>
                      <a:pt x="150212" y="2518"/>
                      <a:pt x="150212" y="2477"/>
                    </a:cubicBezTo>
                    <a:cubicBezTo>
                      <a:pt x="150212" y="2456"/>
                      <a:pt x="149709" y="2435"/>
                      <a:pt x="149521" y="2414"/>
                    </a:cubicBezTo>
                    <a:cubicBezTo>
                      <a:pt x="149333" y="2372"/>
                      <a:pt x="150170" y="2330"/>
                      <a:pt x="150546" y="2226"/>
                    </a:cubicBezTo>
                    <a:cubicBezTo>
                      <a:pt x="150621" y="2204"/>
                      <a:pt x="150688" y="2194"/>
                      <a:pt x="150748" y="2194"/>
                    </a:cubicBezTo>
                    <a:cubicBezTo>
                      <a:pt x="150972" y="2194"/>
                      <a:pt x="151086" y="2322"/>
                      <a:pt x="151069" y="2372"/>
                    </a:cubicBezTo>
                    <a:cubicBezTo>
                      <a:pt x="151007" y="2477"/>
                      <a:pt x="151216" y="2560"/>
                      <a:pt x="151279" y="2560"/>
                    </a:cubicBezTo>
                    <a:cubicBezTo>
                      <a:pt x="151321" y="2560"/>
                      <a:pt x="151425" y="2351"/>
                      <a:pt x="151488" y="2309"/>
                    </a:cubicBezTo>
                    <a:cubicBezTo>
                      <a:pt x="151522" y="2258"/>
                      <a:pt x="151656" y="2220"/>
                      <a:pt x="151819" y="2220"/>
                    </a:cubicBezTo>
                    <a:cubicBezTo>
                      <a:pt x="151854" y="2220"/>
                      <a:pt x="151890" y="2222"/>
                      <a:pt x="151927" y="2226"/>
                    </a:cubicBezTo>
                    <a:lnTo>
                      <a:pt x="152095" y="2309"/>
                    </a:lnTo>
                    <a:cubicBezTo>
                      <a:pt x="152656" y="2564"/>
                      <a:pt x="153232" y="2709"/>
                      <a:pt x="153855" y="2709"/>
                    </a:cubicBezTo>
                    <a:cubicBezTo>
                      <a:pt x="153998" y="2709"/>
                      <a:pt x="154143" y="2701"/>
                      <a:pt x="154292" y="2686"/>
                    </a:cubicBezTo>
                    <a:cubicBezTo>
                      <a:pt x="154440" y="2673"/>
                      <a:pt x="154591" y="2664"/>
                      <a:pt x="154743" y="2664"/>
                    </a:cubicBezTo>
                    <a:cubicBezTo>
                      <a:pt x="155081" y="2664"/>
                      <a:pt x="155424" y="2709"/>
                      <a:pt x="155756" y="2853"/>
                    </a:cubicBezTo>
                    <a:cubicBezTo>
                      <a:pt x="156036" y="2980"/>
                      <a:pt x="156308" y="2999"/>
                      <a:pt x="156587" y="2999"/>
                    </a:cubicBezTo>
                    <a:cubicBezTo>
                      <a:pt x="156705" y="2999"/>
                      <a:pt x="156824" y="2996"/>
                      <a:pt x="156946" y="2996"/>
                    </a:cubicBezTo>
                    <a:cubicBezTo>
                      <a:pt x="157009" y="2996"/>
                      <a:pt x="157073" y="2997"/>
                      <a:pt x="157137" y="3000"/>
                    </a:cubicBezTo>
                    <a:lnTo>
                      <a:pt x="157639" y="3042"/>
                    </a:lnTo>
                    <a:cubicBezTo>
                      <a:pt x="158183" y="3083"/>
                      <a:pt x="160046" y="3293"/>
                      <a:pt x="160569" y="3460"/>
                    </a:cubicBezTo>
                    <a:cubicBezTo>
                      <a:pt x="160790" y="3537"/>
                      <a:pt x="161029" y="3565"/>
                      <a:pt x="161227" y="3565"/>
                    </a:cubicBezTo>
                    <a:cubicBezTo>
                      <a:pt x="161459" y="3565"/>
                      <a:pt x="161634" y="3526"/>
                      <a:pt x="161657" y="3481"/>
                    </a:cubicBezTo>
                    <a:cubicBezTo>
                      <a:pt x="161720" y="3397"/>
                      <a:pt x="161427" y="3293"/>
                      <a:pt x="161322" y="3293"/>
                    </a:cubicBezTo>
                    <a:cubicBezTo>
                      <a:pt x="161217" y="3293"/>
                      <a:pt x="160799" y="3000"/>
                      <a:pt x="160380" y="2644"/>
                    </a:cubicBezTo>
                    <a:lnTo>
                      <a:pt x="159753" y="2560"/>
                    </a:lnTo>
                    <a:lnTo>
                      <a:pt x="159230" y="2518"/>
                    </a:lnTo>
                    <a:cubicBezTo>
                      <a:pt x="158733" y="2240"/>
                      <a:pt x="158274" y="2057"/>
                      <a:pt x="158211" y="2057"/>
                    </a:cubicBezTo>
                    <a:cubicBezTo>
                      <a:pt x="158208" y="2057"/>
                      <a:pt x="158205" y="2057"/>
                      <a:pt x="158204" y="2058"/>
                    </a:cubicBezTo>
                    <a:cubicBezTo>
                      <a:pt x="158183" y="2058"/>
                      <a:pt x="157911" y="1828"/>
                      <a:pt x="157849" y="1744"/>
                    </a:cubicBezTo>
                    <a:cubicBezTo>
                      <a:pt x="157765" y="1681"/>
                      <a:pt x="157388" y="1514"/>
                      <a:pt x="157033" y="1389"/>
                    </a:cubicBezTo>
                    <a:lnTo>
                      <a:pt x="156761" y="1326"/>
                    </a:lnTo>
                    <a:lnTo>
                      <a:pt x="155463" y="1096"/>
                    </a:lnTo>
                    <a:cubicBezTo>
                      <a:pt x="154020" y="886"/>
                      <a:pt x="152409" y="656"/>
                      <a:pt x="151844" y="573"/>
                    </a:cubicBezTo>
                    <a:lnTo>
                      <a:pt x="151362" y="531"/>
                    </a:lnTo>
                    <a:cubicBezTo>
                      <a:pt x="150797" y="489"/>
                      <a:pt x="150274" y="468"/>
                      <a:pt x="149751" y="384"/>
                    </a:cubicBezTo>
                    <a:cubicBezTo>
                      <a:pt x="149120" y="279"/>
                      <a:pt x="148467" y="195"/>
                      <a:pt x="147808" y="195"/>
                    </a:cubicBezTo>
                    <a:cubicBezTo>
                      <a:pt x="147550" y="195"/>
                      <a:pt x="147291" y="208"/>
                      <a:pt x="147031" y="238"/>
                    </a:cubicBezTo>
                    <a:cubicBezTo>
                      <a:pt x="146885" y="238"/>
                      <a:pt x="146717" y="154"/>
                      <a:pt x="146571" y="133"/>
                    </a:cubicBezTo>
                    <a:lnTo>
                      <a:pt x="146090" y="29"/>
                    </a:lnTo>
                    <a:cubicBezTo>
                      <a:pt x="144897" y="175"/>
                      <a:pt x="144206" y="280"/>
                      <a:pt x="144604" y="280"/>
                    </a:cubicBezTo>
                    <a:lnTo>
                      <a:pt x="145085" y="280"/>
                    </a:lnTo>
                    <a:cubicBezTo>
                      <a:pt x="145336" y="280"/>
                      <a:pt x="144918" y="363"/>
                      <a:pt x="144165" y="468"/>
                    </a:cubicBezTo>
                    <a:lnTo>
                      <a:pt x="143453" y="342"/>
                    </a:lnTo>
                    <a:lnTo>
                      <a:pt x="142533" y="175"/>
                    </a:lnTo>
                    <a:cubicBezTo>
                      <a:pt x="142399" y="180"/>
                      <a:pt x="142236" y="183"/>
                      <a:pt x="142050" y="183"/>
                    </a:cubicBezTo>
                    <a:cubicBezTo>
                      <a:pt x="140961" y="183"/>
                      <a:pt x="139112" y="105"/>
                      <a:pt x="138175" y="105"/>
                    </a:cubicBezTo>
                    <a:cubicBezTo>
                      <a:pt x="138015" y="105"/>
                      <a:pt x="137882" y="107"/>
                      <a:pt x="137783" y="112"/>
                    </a:cubicBezTo>
                    <a:cubicBezTo>
                      <a:pt x="137087" y="112"/>
                      <a:pt x="134085" y="0"/>
                      <a:pt x="1325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6" name="Google Shape;2936;p51"/>
              <p:cNvSpPr/>
              <p:nvPr/>
            </p:nvSpPr>
            <p:spPr>
              <a:xfrm rot="-10729119">
                <a:off x="-1462516" y="4313708"/>
                <a:ext cx="4365212" cy="579718"/>
              </a:xfrm>
              <a:custGeom>
                <a:avLst/>
                <a:gdLst/>
                <a:ahLst/>
                <a:cxnLst/>
                <a:rect l="l" t="t" r="r" b="b"/>
                <a:pathLst>
                  <a:path w="162892" h="16621" extrusionOk="0">
                    <a:moveTo>
                      <a:pt x="145127" y="1055"/>
                    </a:moveTo>
                    <a:cubicBezTo>
                      <a:pt x="145303" y="1055"/>
                      <a:pt x="145480" y="1111"/>
                      <a:pt x="145650" y="1179"/>
                    </a:cubicBezTo>
                    <a:cubicBezTo>
                      <a:pt x="145336" y="1179"/>
                      <a:pt x="145002" y="1200"/>
                      <a:pt x="144688" y="1200"/>
                    </a:cubicBezTo>
                    <a:cubicBezTo>
                      <a:pt x="144831" y="1095"/>
                      <a:pt x="144979" y="1055"/>
                      <a:pt x="145127" y="1055"/>
                    </a:cubicBezTo>
                    <a:close/>
                    <a:moveTo>
                      <a:pt x="151556" y="1092"/>
                    </a:moveTo>
                    <a:cubicBezTo>
                      <a:pt x="151626" y="1092"/>
                      <a:pt x="151676" y="1161"/>
                      <a:pt x="151676" y="1179"/>
                    </a:cubicBezTo>
                    <a:cubicBezTo>
                      <a:pt x="151676" y="1200"/>
                      <a:pt x="151613" y="1242"/>
                      <a:pt x="151572" y="1242"/>
                    </a:cubicBezTo>
                    <a:cubicBezTo>
                      <a:pt x="151509" y="1242"/>
                      <a:pt x="151321" y="1200"/>
                      <a:pt x="151300" y="1179"/>
                    </a:cubicBezTo>
                    <a:cubicBezTo>
                      <a:pt x="151300" y="1158"/>
                      <a:pt x="151488" y="1117"/>
                      <a:pt x="151530" y="1096"/>
                    </a:cubicBezTo>
                    <a:cubicBezTo>
                      <a:pt x="151539" y="1093"/>
                      <a:pt x="151548" y="1092"/>
                      <a:pt x="151556" y="1092"/>
                    </a:cubicBezTo>
                    <a:close/>
                    <a:moveTo>
                      <a:pt x="153915" y="1200"/>
                    </a:moveTo>
                    <a:cubicBezTo>
                      <a:pt x="153915" y="1200"/>
                      <a:pt x="153936" y="1305"/>
                      <a:pt x="153936" y="1347"/>
                    </a:cubicBezTo>
                    <a:cubicBezTo>
                      <a:pt x="153936" y="1368"/>
                      <a:pt x="153894" y="1389"/>
                      <a:pt x="153894" y="1389"/>
                    </a:cubicBezTo>
                    <a:cubicBezTo>
                      <a:pt x="153873" y="1389"/>
                      <a:pt x="153873" y="1368"/>
                      <a:pt x="153873" y="1347"/>
                    </a:cubicBezTo>
                    <a:cubicBezTo>
                      <a:pt x="153873" y="1305"/>
                      <a:pt x="153894" y="1242"/>
                      <a:pt x="153915" y="1200"/>
                    </a:cubicBezTo>
                    <a:close/>
                    <a:moveTo>
                      <a:pt x="139603" y="1389"/>
                    </a:moveTo>
                    <a:cubicBezTo>
                      <a:pt x="139666" y="1389"/>
                      <a:pt x="139687" y="1451"/>
                      <a:pt x="139687" y="1451"/>
                    </a:cubicBezTo>
                    <a:cubicBezTo>
                      <a:pt x="139687" y="1472"/>
                      <a:pt x="139645" y="1472"/>
                      <a:pt x="139603" y="1472"/>
                    </a:cubicBezTo>
                    <a:cubicBezTo>
                      <a:pt x="139561" y="1472"/>
                      <a:pt x="139478" y="1451"/>
                      <a:pt x="139478" y="1409"/>
                    </a:cubicBezTo>
                    <a:cubicBezTo>
                      <a:pt x="139478" y="1389"/>
                      <a:pt x="139582" y="1389"/>
                      <a:pt x="139603" y="1389"/>
                    </a:cubicBezTo>
                    <a:close/>
                    <a:moveTo>
                      <a:pt x="154564" y="1409"/>
                    </a:moveTo>
                    <a:cubicBezTo>
                      <a:pt x="154626" y="1409"/>
                      <a:pt x="154815" y="1472"/>
                      <a:pt x="154815" y="1472"/>
                    </a:cubicBezTo>
                    <a:cubicBezTo>
                      <a:pt x="154815" y="1472"/>
                      <a:pt x="154647" y="1514"/>
                      <a:pt x="154606" y="1556"/>
                    </a:cubicBezTo>
                    <a:cubicBezTo>
                      <a:pt x="154599" y="1558"/>
                      <a:pt x="154592" y="1559"/>
                      <a:pt x="154584" y="1559"/>
                    </a:cubicBezTo>
                    <a:cubicBezTo>
                      <a:pt x="154525" y="1559"/>
                      <a:pt x="154459" y="1491"/>
                      <a:pt x="154459" y="1472"/>
                    </a:cubicBezTo>
                    <a:cubicBezTo>
                      <a:pt x="154459" y="1451"/>
                      <a:pt x="154522" y="1409"/>
                      <a:pt x="154564" y="1409"/>
                    </a:cubicBezTo>
                    <a:close/>
                    <a:moveTo>
                      <a:pt x="155401" y="1598"/>
                    </a:moveTo>
                    <a:cubicBezTo>
                      <a:pt x="155463" y="1598"/>
                      <a:pt x="155673" y="1661"/>
                      <a:pt x="155694" y="1661"/>
                    </a:cubicBezTo>
                    <a:cubicBezTo>
                      <a:pt x="155694" y="1661"/>
                      <a:pt x="155484" y="1681"/>
                      <a:pt x="155401" y="1681"/>
                    </a:cubicBezTo>
                    <a:cubicBezTo>
                      <a:pt x="155338" y="1681"/>
                      <a:pt x="155275" y="1640"/>
                      <a:pt x="155275" y="1619"/>
                    </a:cubicBezTo>
                    <a:cubicBezTo>
                      <a:pt x="155275" y="1619"/>
                      <a:pt x="155338" y="1598"/>
                      <a:pt x="155401" y="1598"/>
                    </a:cubicBezTo>
                    <a:close/>
                    <a:moveTo>
                      <a:pt x="156171" y="1754"/>
                    </a:moveTo>
                    <a:cubicBezTo>
                      <a:pt x="156225" y="1754"/>
                      <a:pt x="156279" y="1811"/>
                      <a:pt x="156279" y="1828"/>
                    </a:cubicBezTo>
                    <a:cubicBezTo>
                      <a:pt x="156279" y="1870"/>
                      <a:pt x="156217" y="1891"/>
                      <a:pt x="156175" y="1891"/>
                    </a:cubicBezTo>
                    <a:cubicBezTo>
                      <a:pt x="156091" y="1891"/>
                      <a:pt x="155903" y="1870"/>
                      <a:pt x="155924" y="1828"/>
                    </a:cubicBezTo>
                    <a:cubicBezTo>
                      <a:pt x="155924" y="1828"/>
                      <a:pt x="156091" y="1786"/>
                      <a:pt x="156133" y="1765"/>
                    </a:cubicBezTo>
                    <a:cubicBezTo>
                      <a:pt x="156145" y="1757"/>
                      <a:pt x="156158" y="1754"/>
                      <a:pt x="156171" y="1754"/>
                    </a:cubicBezTo>
                    <a:close/>
                    <a:moveTo>
                      <a:pt x="136109" y="1828"/>
                    </a:moveTo>
                    <a:cubicBezTo>
                      <a:pt x="136151" y="1828"/>
                      <a:pt x="136339" y="1870"/>
                      <a:pt x="136339" y="1891"/>
                    </a:cubicBezTo>
                    <a:cubicBezTo>
                      <a:pt x="136339" y="1891"/>
                      <a:pt x="136193" y="1933"/>
                      <a:pt x="136130" y="1974"/>
                    </a:cubicBezTo>
                    <a:cubicBezTo>
                      <a:pt x="136125" y="1977"/>
                      <a:pt x="136120" y="1978"/>
                      <a:pt x="136115" y="1978"/>
                    </a:cubicBezTo>
                    <a:cubicBezTo>
                      <a:pt x="136071" y="1978"/>
                      <a:pt x="136004" y="1909"/>
                      <a:pt x="136004" y="1891"/>
                    </a:cubicBezTo>
                    <a:cubicBezTo>
                      <a:pt x="136004" y="1870"/>
                      <a:pt x="136046" y="1828"/>
                      <a:pt x="136109" y="1828"/>
                    </a:cubicBezTo>
                    <a:close/>
                    <a:moveTo>
                      <a:pt x="142533" y="1870"/>
                    </a:moveTo>
                    <a:cubicBezTo>
                      <a:pt x="142595" y="1870"/>
                      <a:pt x="142784" y="1912"/>
                      <a:pt x="142784" y="1912"/>
                    </a:cubicBezTo>
                    <a:cubicBezTo>
                      <a:pt x="142784" y="1912"/>
                      <a:pt x="142616" y="1974"/>
                      <a:pt x="142574" y="1995"/>
                    </a:cubicBezTo>
                    <a:cubicBezTo>
                      <a:pt x="142568" y="1998"/>
                      <a:pt x="142560" y="1999"/>
                      <a:pt x="142553" y="1999"/>
                    </a:cubicBezTo>
                    <a:cubicBezTo>
                      <a:pt x="142494" y="1999"/>
                      <a:pt x="142428" y="1930"/>
                      <a:pt x="142428" y="1912"/>
                    </a:cubicBezTo>
                    <a:cubicBezTo>
                      <a:pt x="142428" y="1891"/>
                      <a:pt x="142491" y="1870"/>
                      <a:pt x="142533" y="1870"/>
                    </a:cubicBezTo>
                    <a:close/>
                    <a:moveTo>
                      <a:pt x="141405" y="1892"/>
                    </a:moveTo>
                    <a:cubicBezTo>
                      <a:pt x="141583" y="1892"/>
                      <a:pt x="141765" y="1948"/>
                      <a:pt x="141947" y="2016"/>
                    </a:cubicBezTo>
                    <a:cubicBezTo>
                      <a:pt x="141633" y="2016"/>
                      <a:pt x="141277" y="2016"/>
                      <a:pt x="140963" y="2037"/>
                    </a:cubicBezTo>
                    <a:cubicBezTo>
                      <a:pt x="141107" y="1932"/>
                      <a:pt x="141255" y="1892"/>
                      <a:pt x="141405" y="1892"/>
                    </a:cubicBezTo>
                    <a:close/>
                    <a:moveTo>
                      <a:pt x="145211" y="1661"/>
                    </a:moveTo>
                    <a:lnTo>
                      <a:pt x="145859" y="1891"/>
                    </a:lnTo>
                    <a:lnTo>
                      <a:pt x="146278" y="2079"/>
                    </a:lnTo>
                    <a:cubicBezTo>
                      <a:pt x="146509" y="2054"/>
                      <a:pt x="146652" y="2043"/>
                      <a:pt x="146704" y="2043"/>
                    </a:cubicBezTo>
                    <a:cubicBezTo>
                      <a:pt x="146783" y="2043"/>
                      <a:pt x="146645" y="2070"/>
                      <a:pt x="146278" y="2121"/>
                    </a:cubicBezTo>
                    <a:lnTo>
                      <a:pt x="145190" y="2121"/>
                    </a:lnTo>
                    <a:cubicBezTo>
                      <a:pt x="144583" y="2016"/>
                      <a:pt x="144081" y="1870"/>
                      <a:pt x="144081" y="1828"/>
                    </a:cubicBezTo>
                    <a:cubicBezTo>
                      <a:pt x="144081" y="1807"/>
                      <a:pt x="144583" y="1723"/>
                      <a:pt x="145211" y="1661"/>
                    </a:cubicBezTo>
                    <a:close/>
                    <a:moveTo>
                      <a:pt x="139919" y="1931"/>
                    </a:moveTo>
                    <a:cubicBezTo>
                      <a:pt x="140099" y="1931"/>
                      <a:pt x="140117" y="2164"/>
                      <a:pt x="139939" y="2164"/>
                    </a:cubicBezTo>
                    <a:cubicBezTo>
                      <a:pt x="139932" y="2164"/>
                      <a:pt x="139925" y="2164"/>
                      <a:pt x="139917" y="2163"/>
                    </a:cubicBezTo>
                    <a:cubicBezTo>
                      <a:pt x="139687" y="2142"/>
                      <a:pt x="139499" y="2037"/>
                      <a:pt x="139499" y="2016"/>
                    </a:cubicBezTo>
                    <a:cubicBezTo>
                      <a:pt x="139499" y="1974"/>
                      <a:pt x="139687" y="1933"/>
                      <a:pt x="139896" y="1933"/>
                    </a:cubicBezTo>
                    <a:cubicBezTo>
                      <a:pt x="139904" y="1932"/>
                      <a:pt x="139911" y="1931"/>
                      <a:pt x="139919" y="1931"/>
                    </a:cubicBezTo>
                    <a:close/>
                    <a:moveTo>
                      <a:pt x="43618" y="4749"/>
                    </a:moveTo>
                    <a:cubicBezTo>
                      <a:pt x="45056" y="4749"/>
                      <a:pt x="46054" y="4768"/>
                      <a:pt x="46054" y="4799"/>
                    </a:cubicBezTo>
                    <a:cubicBezTo>
                      <a:pt x="46054" y="4820"/>
                      <a:pt x="44171" y="4862"/>
                      <a:pt x="41890" y="4925"/>
                    </a:cubicBezTo>
                    <a:lnTo>
                      <a:pt x="29922" y="5218"/>
                    </a:lnTo>
                    <a:cubicBezTo>
                      <a:pt x="28771" y="5239"/>
                      <a:pt x="27730" y="5249"/>
                      <a:pt x="26977" y="5249"/>
                    </a:cubicBezTo>
                    <a:cubicBezTo>
                      <a:pt x="26223" y="5249"/>
                      <a:pt x="25758" y="5239"/>
                      <a:pt x="25758" y="5218"/>
                    </a:cubicBezTo>
                    <a:lnTo>
                      <a:pt x="25758" y="5176"/>
                    </a:lnTo>
                    <a:lnTo>
                      <a:pt x="25779" y="5155"/>
                    </a:lnTo>
                    <a:cubicBezTo>
                      <a:pt x="25821" y="5134"/>
                      <a:pt x="27725" y="5071"/>
                      <a:pt x="30005" y="5029"/>
                    </a:cubicBezTo>
                    <a:lnTo>
                      <a:pt x="41890" y="4757"/>
                    </a:lnTo>
                    <a:cubicBezTo>
                      <a:pt x="42507" y="4752"/>
                      <a:pt x="43092" y="4749"/>
                      <a:pt x="43618" y="4749"/>
                    </a:cubicBezTo>
                    <a:close/>
                    <a:moveTo>
                      <a:pt x="156279" y="5699"/>
                    </a:moveTo>
                    <a:cubicBezTo>
                      <a:pt x="156300" y="5699"/>
                      <a:pt x="156405" y="5741"/>
                      <a:pt x="156405" y="5762"/>
                    </a:cubicBezTo>
                    <a:cubicBezTo>
                      <a:pt x="156405" y="5783"/>
                      <a:pt x="156300" y="5783"/>
                      <a:pt x="156279" y="5783"/>
                    </a:cubicBezTo>
                    <a:cubicBezTo>
                      <a:pt x="156217" y="5783"/>
                      <a:pt x="156196" y="5741"/>
                      <a:pt x="156196" y="5741"/>
                    </a:cubicBezTo>
                    <a:cubicBezTo>
                      <a:pt x="156196" y="5699"/>
                      <a:pt x="156238" y="5699"/>
                      <a:pt x="156279" y="5699"/>
                    </a:cubicBezTo>
                    <a:close/>
                    <a:moveTo>
                      <a:pt x="4855" y="5783"/>
                    </a:moveTo>
                    <a:cubicBezTo>
                      <a:pt x="5002" y="5783"/>
                      <a:pt x="5378" y="5803"/>
                      <a:pt x="5378" y="5845"/>
                    </a:cubicBezTo>
                    <a:cubicBezTo>
                      <a:pt x="5378" y="5866"/>
                      <a:pt x="5023" y="5908"/>
                      <a:pt x="4897" y="5908"/>
                    </a:cubicBezTo>
                    <a:cubicBezTo>
                      <a:pt x="4868" y="5916"/>
                      <a:pt x="4841" y="5920"/>
                      <a:pt x="4814" y="5920"/>
                    </a:cubicBezTo>
                    <a:cubicBezTo>
                      <a:pt x="4706" y="5920"/>
                      <a:pt x="4625" y="5862"/>
                      <a:pt x="4625" y="5845"/>
                    </a:cubicBezTo>
                    <a:cubicBezTo>
                      <a:pt x="4604" y="5803"/>
                      <a:pt x="4730" y="5783"/>
                      <a:pt x="4855" y="5783"/>
                    </a:cubicBezTo>
                    <a:close/>
                    <a:moveTo>
                      <a:pt x="153546" y="7035"/>
                    </a:moveTo>
                    <a:cubicBezTo>
                      <a:pt x="153623" y="7035"/>
                      <a:pt x="153706" y="7103"/>
                      <a:pt x="153706" y="7122"/>
                    </a:cubicBezTo>
                    <a:cubicBezTo>
                      <a:pt x="153706" y="7143"/>
                      <a:pt x="153622" y="7163"/>
                      <a:pt x="153517" y="7163"/>
                    </a:cubicBezTo>
                    <a:cubicBezTo>
                      <a:pt x="153413" y="7163"/>
                      <a:pt x="153162" y="7122"/>
                      <a:pt x="153162" y="7122"/>
                    </a:cubicBezTo>
                    <a:cubicBezTo>
                      <a:pt x="153162" y="7122"/>
                      <a:pt x="153413" y="7059"/>
                      <a:pt x="153517" y="7038"/>
                    </a:cubicBezTo>
                    <a:cubicBezTo>
                      <a:pt x="153527" y="7036"/>
                      <a:pt x="153536" y="7035"/>
                      <a:pt x="153546" y="7035"/>
                    </a:cubicBezTo>
                    <a:close/>
                    <a:moveTo>
                      <a:pt x="4813" y="7268"/>
                    </a:moveTo>
                    <a:cubicBezTo>
                      <a:pt x="5127" y="7268"/>
                      <a:pt x="5420" y="7310"/>
                      <a:pt x="5420" y="7331"/>
                    </a:cubicBezTo>
                    <a:cubicBezTo>
                      <a:pt x="5441" y="7352"/>
                      <a:pt x="5148" y="7415"/>
                      <a:pt x="4834" y="7456"/>
                    </a:cubicBezTo>
                    <a:cubicBezTo>
                      <a:pt x="4733" y="7475"/>
                      <a:pt x="4579" y="7483"/>
                      <a:pt x="4414" y="7483"/>
                    </a:cubicBezTo>
                    <a:cubicBezTo>
                      <a:pt x="4036" y="7483"/>
                      <a:pt x="3600" y="7444"/>
                      <a:pt x="3600" y="7415"/>
                    </a:cubicBezTo>
                    <a:cubicBezTo>
                      <a:pt x="3600" y="7352"/>
                      <a:pt x="4500" y="7268"/>
                      <a:pt x="4813" y="7268"/>
                    </a:cubicBezTo>
                    <a:close/>
                    <a:moveTo>
                      <a:pt x="2972" y="7666"/>
                    </a:moveTo>
                    <a:cubicBezTo>
                      <a:pt x="3077" y="7666"/>
                      <a:pt x="3349" y="7728"/>
                      <a:pt x="3349" y="7728"/>
                    </a:cubicBezTo>
                    <a:cubicBezTo>
                      <a:pt x="3349" y="7728"/>
                      <a:pt x="3077" y="7770"/>
                      <a:pt x="2972" y="7791"/>
                    </a:cubicBezTo>
                    <a:cubicBezTo>
                      <a:pt x="2952" y="7799"/>
                      <a:pt x="2933" y="7803"/>
                      <a:pt x="2916" y="7803"/>
                    </a:cubicBezTo>
                    <a:cubicBezTo>
                      <a:pt x="2845" y="7803"/>
                      <a:pt x="2805" y="7745"/>
                      <a:pt x="2805" y="7728"/>
                    </a:cubicBezTo>
                    <a:cubicBezTo>
                      <a:pt x="2805" y="7687"/>
                      <a:pt x="2867" y="7666"/>
                      <a:pt x="2972" y="7666"/>
                    </a:cubicBezTo>
                    <a:close/>
                    <a:moveTo>
                      <a:pt x="3139" y="8461"/>
                    </a:moveTo>
                    <a:cubicBezTo>
                      <a:pt x="3286" y="8461"/>
                      <a:pt x="3432" y="8482"/>
                      <a:pt x="3432" y="8503"/>
                    </a:cubicBezTo>
                    <a:cubicBezTo>
                      <a:pt x="3432" y="8503"/>
                      <a:pt x="3286" y="8524"/>
                      <a:pt x="3139" y="8524"/>
                    </a:cubicBezTo>
                    <a:cubicBezTo>
                      <a:pt x="2972" y="8524"/>
                      <a:pt x="2595" y="8503"/>
                      <a:pt x="2595" y="8503"/>
                    </a:cubicBezTo>
                    <a:cubicBezTo>
                      <a:pt x="2595" y="8482"/>
                      <a:pt x="2972" y="8461"/>
                      <a:pt x="3139" y="8461"/>
                    </a:cubicBezTo>
                    <a:close/>
                    <a:moveTo>
                      <a:pt x="4714" y="8517"/>
                    </a:moveTo>
                    <a:cubicBezTo>
                      <a:pt x="4832" y="8517"/>
                      <a:pt x="4933" y="8530"/>
                      <a:pt x="4960" y="8565"/>
                    </a:cubicBezTo>
                    <a:cubicBezTo>
                      <a:pt x="5014" y="8601"/>
                      <a:pt x="4697" y="8745"/>
                      <a:pt x="4487" y="8745"/>
                    </a:cubicBezTo>
                    <a:cubicBezTo>
                      <a:pt x="4453" y="8745"/>
                      <a:pt x="4421" y="8742"/>
                      <a:pt x="4395" y="8733"/>
                    </a:cubicBezTo>
                    <a:cubicBezTo>
                      <a:pt x="4207" y="8670"/>
                      <a:pt x="4165" y="8607"/>
                      <a:pt x="4290" y="8565"/>
                    </a:cubicBezTo>
                    <a:cubicBezTo>
                      <a:pt x="4363" y="8541"/>
                      <a:pt x="4554" y="8517"/>
                      <a:pt x="4714" y="8517"/>
                    </a:cubicBezTo>
                    <a:close/>
                    <a:moveTo>
                      <a:pt x="157472" y="9005"/>
                    </a:moveTo>
                    <a:cubicBezTo>
                      <a:pt x="157514" y="9005"/>
                      <a:pt x="157556" y="9047"/>
                      <a:pt x="157556" y="9047"/>
                    </a:cubicBezTo>
                    <a:cubicBezTo>
                      <a:pt x="157556" y="9088"/>
                      <a:pt x="157493" y="9088"/>
                      <a:pt x="157472" y="9088"/>
                    </a:cubicBezTo>
                    <a:cubicBezTo>
                      <a:pt x="157466" y="9091"/>
                      <a:pt x="157459" y="9093"/>
                      <a:pt x="157451" y="9093"/>
                    </a:cubicBezTo>
                    <a:cubicBezTo>
                      <a:pt x="157403" y="9093"/>
                      <a:pt x="157329" y="9044"/>
                      <a:pt x="157347" y="9026"/>
                    </a:cubicBezTo>
                    <a:cubicBezTo>
                      <a:pt x="157347" y="9005"/>
                      <a:pt x="157451" y="9005"/>
                      <a:pt x="157472" y="9005"/>
                    </a:cubicBezTo>
                    <a:close/>
                    <a:moveTo>
                      <a:pt x="4109" y="10613"/>
                    </a:moveTo>
                    <a:cubicBezTo>
                      <a:pt x="4186" y="10613"/>
                      <a:pt x="4269" y="10681"/>
                      <a:pt x="4269" y="10700"/>
                    </a:cubicBezTo>
                    <a:cubicBezTo>
                      <a:pt x="4269" y="10720"/>
                      <a:pt x="4186" y="10762"/>
                      <a:pt x="4081" y="10762"/>
                    </a:cubicBezTo>
                    <a:cubicBezTo>
                      <a:pt x="3976" y="10762"/>
                      <a:pt x="3704" y="10720"/>
                      <a:pt x="3704" y="10700"/>
                    </a:cubicBezTo>
                    <a:cubicBezTo>
                      <a:pt x="3704" y="10700"/>
                      <a:pt x="3976" y="10658"/>
                      <a:pt x="4081" y="10616"/>
                    </a:cubicBezTo>
                    <a:cubicBezTo>
                      <a:pt x="4090" y="10614"/>
                      <a:pt x="4100" y="10613"/>
                      <a:pt x="4109" y="10613"/>
                    </a:cubicBezTo>
                    <a:close/>
                    <a:moveTo>
                      <a:pt x="4625" y="10595"/>
                    </a:moveTo>
                    <a:cubicBezTo>
                      <a:pt x="4625" y="10595"/>
                      <a:pt x="4646" y="10700"/>
                      <a:pt x="4646" y="10720"/>
                    </a:cubicBezTo>
                    <a:cubicBezTo>
                      <a:pt x="4646" y="10762"/>
                      <a:pt x="4604" y="10783"/>
                      <a:pt x="4604" y="10783"/>
                    </a:cubicBezTo>
                    <a:cubicBezTo>
                      <a:pt x="4583" y="10783"/>
                      <a:pt x="4583" y="10762"/>
                      <a:pt x="4583" y="10720"/>
                    </a:cubicBezTo>
                    <a:cubicBezTo>
                      <a:pt x="4583" y="10679"/>
                      <a:pt x="4604" y="10595"/>
                      <a:pt x="4625" y="10595"/>
                    </a:cubicBezTo>
                    <a:close/>
                    <a:moveTo>
                      <a:pt x="145969" y="10750"/>
                    </a:moveTo>
                    <a:cubicBezTo>
                      <a:pt x="146125" y="10750"/>
                      <a:pt x="146112" y="10813"/>
                      <a:pt x="146069" y="11013"/>
                    </a:cubicBezTo>
                    <a:cubicBezTo>
                      <a:pt x="145964" y="10972"/>
                      <a:pt x="145839" y="10909"/>
                      <a:pt x="145629" y="10783"/>
                    </a:cubicBezTo>
                    <a:cubicBezTo>
                      <a:pt x="145788" y="10763"/>
                      <a:pt x="145897" y="10750"/>
                      <a:pt x="145969" y="10750"/>
                    </a:cubicBezTo>
                    <a:close/>
                    <a:moveTo>
                      <a:pt x="144701" y="11531"/>
                    </a:moveTo>
                    <a:cubicBezTo>
                      <a:pt x="144793" y="11531"/>
                      <a:pt x="144922" y="11565"/>
                      <a:pt x="144939" y="11599"/>
                    </a:cubicBezTo>
                    <a:cubicBezTo>
                      <a:pt x="144939" y="11599"/>
                      <a:pt x="144730" y="11620"/>
                      <a:pt x="144646" y="11620"/>
                    </a:cubicBezTo>
                    <a:cubicBezTo>
                      <a:pt x="144583" y="11620"/>
                      <a:pt x="144520" y="11578"/>
                      <a:pt x="144520" y="11557"/>
                    </a:cubicBezTo>
                    <a:cubicBezTo>
                      <a:pt x="144520" y="11557"/>
                      <a:pt x="144583" y="11537"/>
                      <a:pt x="144646" y="11537"/>
                    </a:cubicBezTo>
                    <a:cubicBezTo>
                      <a:pt x="144661" y="11533"/>
                      <a:pt x="144680" y="11531"/>
                      <a:pt x="144701" y="11531"/>
                    </a:cubicBezTo>
                    <a:close/>
                    <a:moveTo>
                      <a:pt x="94994" y="12980"/>
                    </a:moveTo>
                    <a:cubicBezTo>
                      <a:pt x="95015" y="12980"/>
                      <a:pt x="95120" y="13001"/>
                      <a:pt x="95120" y="13022"/>
                    </a:cubicBezTo>
                    <a:cubicBezTo>
                      <a:pt x="95120" y="13064"/>
                      <a:pt x="95015" y="13064"/>
                      <a:pt x="94994" y="13064"/>
                    </a:cubicBezTo>
                    <a:cubicBezTo>
                      <a:pt x="94931" y="13064"/>
                      <a:pt x="94910" y="13001"/>
                      <a:pt x="94910" y="13001"/>
                    </a:cubicBezTo>
                    <a:cubicBezTo>
                      <a:pt x="94910" y="12980"/>
                      <a:pt x="94952" y="12980"/>
                      <a:pt x="94994" y="12980"/>
                    </a:cubicBezTo>
                    <a:close/>
                    <a:moveTo>
                      <a:pt x="78611" y="12897"/>
                    </a:moveTo>
                    <a:cubicBezTo>
                      <a:pt x="78611" y="12897"/>
                      <a:pt x="78653" y="13001"/>
                      <a:pt x="78653" y="13022"/>
                    </a:cubicBezTo>
                    <a:cubicBezTo>
                      <a:pt x="78653" y="13064"/>
                      <a:pt x="78590" y="13085"/>
                      <a:pt x="78590" y="13085"/>
                    </a:cubicBezTo>
                    <a:cubicBezTo>
                      <a:pt x="78569" y="13085"/>
                      <a:pt x="78569" y="13064"/>
                      <a:pt x="78569" y="13022"/>
                    </a:cubicBezTo>
                    <a:cubicBezTo>
                      <a:pt x="78569" y="13001"/>
                      <a:pt x="78611" y="12897"/>
                      <a:pt x="78611" y="12897"/>
                    </a:cubicBezTo>
                    <a:close/>
                    <a:moveTo>
                      <a:pt x="91877" y="13064"/>
                    </a:moveTo>
                    <a:cubicBezTo>
                      <a:pt x="91897" y="13064"/>
                      <a:pt x="92002" y="13085"/>
                      <a:pt x="92002" y="13106"/>
                    </a:cubicBezTo>
                    <a:cubicBezTo>
                      <a:pt x="92002" y="13127"/>
                      <a:pt x="91897" y="13127"/>
                      <a:pt x="91877" y="13127"/>
                    </a:cubicBezTo>
                    <a:cubicBezTo>
                      <a:pt x="91835" y="13127"/>
                      <a:pt x="91793" y="13106"/>
                      <a:pt x="91793" y="13085"/>
                    </a:cubicBezTo>
                    <a:cubicBezTo>
                      <a:pt x="91793" y="13064"/>
                      <a:pt x="91856" y="13064"/>
                      <a:pt x="91877" y="13064"/>
                    </a:cubicBezTo>
                    <a:close/>
                    <a:moveTo>
                      <a:pt x="92772" y="12967"/>
                    </a:moveTo>
                    <a:cubicBezTo>
                      <a:pt x="92997" y="12967"/>
                      <a:pt x="93224" y="13092"/>
                      <a:pt x="93425" y="13106"/>
                    </a:cubicBezTo>
                    <a:cubicBezTo>
                      <a:pt x="93111" y="13106"/>
                      <a:pt x="92797" y="13127"/>
                      <a:pt x="92400" y="13127"/>
                    </a:cubicBezTo>
                    <a:cubicBezTo>
                      <a:pt x="92520" y="13007"/>
                      <a:pt x="92645" y="12967"/>
                      <a:pt x="92772" y="12967"/>
                    </a:cubicBezTo>
                    <a:close/>
                    <a:moveTo>
                      <a:pt x="90893" y="13001"/>
                    </a:moveTo>
                    <a:cubicBezTo>
                      <a:pt x="90893" y="13001"/>
                      <a:pt x="90914" y="13106"/>
                      <a:pt x="90914" y="13127"/>
                    </a:cubicBezTo>
                    <a:cubicBezTo>
                      <a:pt x="90914" y="13148"/>
                      <a:pt x="90851" y="13189"/>
                      <a:pt x="90851" y="13189"/>
                    </a:cubicBezTo>
                    <a:cubicBezTo>
                      <a:pt x="90830" y="13189"/>
                      <a:pt x="90830" y="13148"/>
                      <a:pt x="90830" y="13127"/>
                    </a:cubicBezTo>
                    <a:cubicBezTo>
                      <a:pt x="90830" y="13106"/>
                      <a:pt x="90851" y="13001"/>
                      <a:pt x="90893" y="13001"/>
                    </a:cubicBezTo>
                    <a:close/>
                    <a:moveTo>
                      <a:pt x="141649" y="13053"/>
                    </a:moveTo>
                    <a:cubicBezTo>
                      <a:pt x="141983" y="13053"/>
                      <a:pt x="142313" y="13095"/>
                      <a:pt x="142637" y="13148"/>
                    </a:cubicBezTo>
                    <a:cubicBezTo>
                      <a:pt x="141989" y="13189"/>
                      <a:pt x="141319" y="13189"/>
                      <a:pt x="140629" y="13210"/>
                    </a:cubicBezTo>
                    <a:cubicBezTo>
                      <a:pt x="140974" y="13095"/>
                      <a:pt x="141314" y="13053"/>
                      <a:pt x="141649" y="13053"/>
                    </a:cubicBezTo>
                    <a:close/>
                    <a:moveTo>
                      <a:pt x="86489" y="13098"/>
                    </a:moveTo>
                    <a:cubicBezTo>
                      <a:pt x="87139" y="13098"/>
                      <a:pt x="87827" y="13133"/>
                      <a:pt x="88445" y="13210"/>
                    </a:cubicBezTo>
                    <a:cubicBezTo>
                      <a:pt x="87085" y="13231"/>
                      <a:pt x="85725" y="13273"/>
                      <a:pt x="84239" y="13294"/>
                    </a:cubicBezTo>
                    <a:cubicBezTo>
                      <a:pt x="84696" y="13171"/>
                      <a:pt x="85553" y="13098"/>
                      <a:pt x="86489" y="13098"/>
                    </a:cubicBezTo>
                    <a:close/>
                    <a:moveTo>
                      <a:pt x="81080" y="13273"/>
                    </a:moveTo>
                    <a:cubicBezTo>
                      <a:pt x="81226" y="13273"/>
                      <a:pt x="81603" y="13294"/>
                      <a:pt x="81603" y="13315"/>
                    </a:cubicBezTo>
                    <a:cubicBezTo>
                      <a:pt x="81603" y="13336"/>
                      <a:pt x="81226" y="13399"/>
                      <a:pt x="81101" y="13399"/>
                    </a:cubicBezTo>
                    <a:cubicBezTo>
                      <a:pt x="81087" y="13401"/>
                      <a:pt x="81073" y="13402"/>
                      <a:pt x="81060" y="13402"/>
                    </a:cubicBezTo>
                    <a:cubicBezTo>
                      <a:pt x="80949" y="13402"/>
                      <a:pt x="80850" y="13334"/>
                      <a:pt x="80850" y="13315"/>
                    </a:cubicBezTo>
                    <a:cubicBezTo>
                      <a:pt x="80808" y="13294"/>
                      <a:pt x="80954" y="13273"/>
                      <a:pt x="81080" y="13273"/>
                    </a:cubicBezTo>
                    <a:close/>
                    <a:moveTo>
                      <a:pt x="83732" y="13175"/>
                    </a:moveTo>
                    <a:cubicBezTo>
                      <a:pt x="83936" y="13175"/>
                      <a:pt x="84093" y="13215"/>
                      <a:pt x="84093" y="13231"/>
                    </a:cubicBezTo>
                    <a:cubicBezTo>
                      <a:pt x="84093" y="13273"/>
                      <a:pt x="83905" y="13315"/>
                      <a:pt x="83674" y="13378"/>
                    </a:cubicBezTo>
                    <a:cubicBezTo>
                      <a:pt x="83471" y="13395"/>
                      <a:pt x="82926" y="13425"/>
                      <a:pt x="82692" y="13425"/>
                    </a:cubicBezTo>
                    <a:cubicBezTo>
                      <a:pt x="82636" y="13425"/>
                      <a:pt x="82598" y="13424"/>
                      <a:pt x="82586" y="13420"/>
                    </a:cubicBezTo>
                    <a:cubicBezTo>
                      <a:pt x="82545" y="13378"/>
                      <a:pt x="82482" y="13294"/>
                      <a:pt x="82482" y="13294"/>
                    </a:cubicBezTo>
                    <a:cubicBezTo>
                      <a:pt x="82482" y="13273"/>
                      <a:pt x="83256" y="13210"/>
                      <a:pt x="83528" y="13189"/>
                    </a:cubicBezTo>
                    <a:cubicBezTo>
                      <a:pt x="83598" y="13179"/>
                      <a:pt x="83668" y="13175"/>
                      <a:pt x="83732" y="13175"/>
                    </a:cubicBezTo>
                    <a:close/>
                    <a:moveTo>
                      <a:pt x="76147" y="13573"/>
                    </a:moveTo>
                    <a:cubicBezTo>
                      <a:pt x="76279" y="13573"/>
                      <a:pt x="76456" y="13608"/>
                      <a:pt x="76456" y="13608"/>
                    </a:cubicBezTo>
                    <a:cubicBezTo>
                      <a:pt x="76456" y="13629"/>
                      <a:pt x="76121" y="13650"/>
                      <a:pt x="76037" y="13650"/>
                    </a:cubicBezTo>
                    <a:cubicBezTo>
                      <a:pt x="75912" y="13650"/>
                      <a:pt x="75828" y="13629"/>
                      <a:pt x="75828" y="13608"/>
                    </a:cubicBezTo>
                    <a:cubicBezTo>
                      <a:pt x="75828" y="13608"/>
                      <a:pt x="75933" y="13587"/>
                      <a:pt x="76037" y="13587"/>
                    </a:cubicBezTo>
                    <a:cubicBezTo>
                      <a:pt x="76064" y="13577"/>
                      <a:pt x="76103" y="13573"/>
                      <a:pt x="76147" y="13573"/>
                    </a:cubicBezTo>
                    <a:close/>
                    <a:moveTo>
                      <a:pt x="84774" y="13833"/>
                    </a:moveTo>
                    <a:cubicBezTo>
                      <a:pt x="84797" y="13833"/>
                      <a:pt x="84814" y="13835"/>
                      <a:pt x="84825" y="13838"/>
                    </a:cubicBezTo>
                    <a:cubicBezTo>
                      <a:pt x="84835" y="13853"/>
                      <a:pt x="84638" y="13877"/>
                      <a:pt x="84312" y="13904"/>
                    </a:cubicBezTo>
                    <a:lnTo>
                      <a:pt x="84312" y="13904"/>
                    </a:lnTo>
                    <a:cubicBezTo>
                      <a:pt x="84510" y="13859"/>
                      <a:pt x="84684" y="13833"/>
                      <a:pt x="84774" y="13833"/>
                    </a:cubicBezTo>
                    <a:close/>
                    <a:moveTo>
                      <a:pt x="86520" y="13650"/>
                    </a:moveTo>
                    <a:cubicBezTo>
                      <a:pt x="86667" y="13650"/>
                      <a:pt x="86813" y="13671"/>
                      <a:pt x="86813" y="13713"/>
                    </a:cubicBezTo>
                    <a:cubicBezTo>
                      <a:pt x="86813" y="13733"/>
                      <a:pt x="86562" y="13859"/>
                      <a:pt x="86457" y="13922"/>
                    </a:cubicBezTo>
                    <a:cubicBezTo>
                      <a:pt x="86405" y="13943"/>
                      <a:pt x="86353" y="13953"/>
                      <a:pt x="86311" y="13953"/>
                    </a:cubicBezTo>
                    <a:cubicBezTo>
                      <a:pt x="86269" y="13953"/>
                      <a:pt x="86238" y="13943"/>
                      <a:pt x="86227" y="13922"/>
                    </a:cubicBezTo>
                    <a:cubicBezTo>
                      <a:pt x="86206" y="13901"/>
                      <a:pt x="86395" y="13671"/>
                      <a:pt x="86520" y="13650"/>
                    </a:cubicBezTo>
                    <a:close/>
                    <a:moveTo>
                      <a:pt x="69073" y="13375"/>
                    </a:moveTo>
                    <a:cubicBezTo>
                      <a:pt x="69484" y="13375"/>
                      <a:pt x="69822" y="13388"/>
                      <a:pt x="69970" y="13420"/>
                    </a:cubicBezTo>
                    <a:cubicBezTo>
                      <a:pt x="70430" y="13503"/>
                      <a:pt x="70137" y="13754"/>
                      <a:pt x="69886" y="13838"/>
                    </a:cubicBezTo>
                    <a:cubicBezTo>
                      <a:pt x="69759" y="13877"/>
                      <a:pt x="69637" y="13893"/>
                      <a:pt x="69537" y="13893"/>
                    </a:cubicBezTo>
                    <a:cubicBezTo>
                      <a:pt x="69421" y="13893"/>
                      <a:pt x="69334" y="13872"/>
                      <a:pt x="69300" y="13838"/>
                    </a:cubicBezTo>
                    <a:cubicBezTo>
                      <a:pt x="69287" y="13818"/>
                      <a:pt x="68893" y="13811"/>
                      <a:pt x="68317" y="13811"/>
                    </a:cubicBezTo>
                    <a:cubicBezTo>
                      <a:pt x="67077" y="13811"/>
                      <a:pt x="64991" y="13845"/>
                      <a:pt x="64048" y="13859"/>
                    </a:cubicBezTo>
                    <a:cubicBezTo>
                      <a:pt x="62667" y="13880"/>
                      <a:pt x="61454" y="13943"/>
                      <a:pt x="61433" y="13964"/>
                    </a:cubicBezTo>
                    <a:cubicBezTo>
                      <a:pt x="61430" y="13966"/>
                      <a:pt x="61415" y="13968"/>
                      <a:pt x="61390" y="13968"/>
                    </a:cubicBezTo>
                    <a:cubicBezTo>
                      <a:pt x="61228" y="13968"/>
                      <a:pt x="60658" y="13913"/>
                      <a:pt x="60386" y="13859"/>
                    </a:cubicBezTo>
                    <a:cubicBezTo>
                      <a:pt x="60094" y="13817"/>
                      <a:pt x="60386" y="13775"/>
                      <a:pt x="61077" y="13775"/>
                    </a:cubicBezTo>
                    <a:lnTo>
                      <a:pt x="61516" y="13629"/>
                    </a:lnTo>
                    <a:lnTo>
                      <a:pt x="61977" y="13461"/>
                    </a:lnTo>
                    <a:cubicBezTo>
                      <a:pt x="62188" y="13498"/>
                      <a:pt x="62463" y="13515"/>
                      <a:pt x="62750" y="13515"/>
                    </a:cubicBezTo>
                    <a:cubicBezTo>
                      <a:pt x="63117" y="13515"/>
                      <a:pt x="63503" y="13488"/>
                      <a:pt x="63797" y="13441"/>
                    </a:cubicBezTo>
                    <a:lnTo>
                      <a:pt x="64278" y="13420"/>
                    </a:lnTo>
                    <a:lnTo>
                      <a:pt x="64739" y="13399"/>
                    </a:lnTo>
                    <a:cubicBezTo>
                      <a:pt x="65067" y="13470"/>
                      <a:pt x="65553" y="13503"/>
                      <a:pt x="65981" y="13503"/>
                    </a:cubicBezTo>
                    <a:cubicBezTo>
                      <a:pt x="66179" y="13503"/>
                      <a:pt x="66365" y="13496"/>
                      <a:pt x="66517" y="13482"/>
                    </a:cubicBezTo>
                    <a:cubicBezTo>
                      <a:pt x="66836" y="13439"/>
                      <a:pt x="68143" y="13375"/>
                      <a:pt x="69073" y="13375"/>
                    </a:cubicBezTo>
                    <a:close/>
                    <a:moveTo>
                      <a:pt x="94081" y="13916"/>
                    </a:moveTo>
                    <a:cubicBezTo>
                      <a:pt x="94258" y="13916"/>
                      <a:pt x="94488" y="13947"/>
                      <a:pt x="94471" y="13964"/>
                    </a:cubicBezTo>
                    <a:cubicBezTo>
                      <a:pt x="94471" y="14006"/>
                      <a:pt x="94094" y="14026"/>
                      <a:pt x="93969" y="14047"/>
                    </a:cubicBezTo>
                    <a:cubicBezTo>
                      <a:pt x="93955" y="14050"/>
                      <a:pt x="93941" y="14051"/>
                      <a:pt x="93928" y="14051"/>
                    </a:cubicBezTo>
                    <a:cubicBezTo>
                      <a:pt x="93817" y="14051"/>
                      <a:pt x="93718" y="13982"/>
                      <a:pt x="93718" y="13964"/>
                    </a:cubicBezTo>
                    <a:cubicBezTo>
                      <a:pt x="93718" y="13943"/>
                      <a:pt x="93843" y="13922"/>
                      <a:pt x="93969" y="13922"/>
                    </a:cubicBezTo>
                    <a:cubicBezTo>
                      <a:pt x="94001" y="13918"/>
                      <a:pt x="94040" y="13916"/>
                      <a:pt x="94081" y="13916"/>
                    </a:cubicBezTo>
                    <a:close/>
                    <a:moveTo>
                      <a:pt x="80703" y="14089"/>
                    </a:moveTo>
                    <a:cubicBezTo>
                      <a:pt x="80655" y="14102"/>
                      <a:pt x="80600" y="14114"/>
                      <a:pt x="80538" y="14126"/>
                    </a:cubicBezTo>
                    <a:lnTo>
                      <a:pt x="80538" y="14126"/>
                    </a:lnTo>
                    <a:cubicBezTo>
                      <a:pt x="80624" y="14123"/>
                      <a:pt x="80714" y="14119"/>
                      <a:pt x="80805" y="14115"/>
                    </a:cubicBezTo>
                    <a:lnTo>
                      <a:pt x="80805" y="14115"/>
                    </a:lnTo>
                    <a:lnTo>
                      <a:pt x="80703" y="14089"/>
                    </a:lnTo>
                    <a:close/>
                    <a:moveTo>
                      <a:pt x="11614" y="14006"/>
                    </a:moveTo>
                    <a:lnTo>
                      <a:pt x="11614" y="14006"/>
                    </a:lnTo>
                    <a:cubicBezTo>
                      <a:pt x="11470" y="14111"/>
                      <a:pt x="11322" y="14150"/>
                      <a:pt x="11174" y="14150"/>
                    </a:cubicBezTo>
                    <a:cubicBezTo>
                      <a:pt x="10998" y="14150"/>
                      <a:pt x="10821" y="14095"/>
                      <a:pt x="10651" y="14026"/>
                    </a:cubicBezTo>
                    <a:cubicBezTo>
                      <a:pt x="10986" y="14026"/>
                      <a:pt x="11300" y="14026"/>
                      <a:pt x="11614" y="14006"/>
                    </a:cubicBezTo>
                    <a:close/>
                    <a:moveTo>
                      <a:pt x="37021" y="14060"/>
                    </a:moveTo>
                    <a:cubicBezTo>
                      <a:pt x="37344" y="14060"/>
                      <a:pt x="37580" y="14079"/>
                      <a:pt x="37580" y="14110"/>
                    </a:cubicBezTo>
                    <a:cubicBezTo>
                      <a:pt x="37580" y="14131"/>
                      <a:pt x="37161" y="14152"/>
                      <a:pt x="36638" y="14152"/>
                    </a:cubicBezTo>
                    <a:cubicBezTo>
                      <a:pt x="36115" y="14152"/>
                      <a:pt x="34755" y="14131"/>
                      <a:pt x="34755" y="14131"/>
                    </a:cubicBezTo>
                    <a:cubicBezTo>
                      <a:pt x="34755" y="14131"/>
                      <a:pt x="36115" y="14068"/>
                      <a:pt x="36638" y="14068"/>
                    </a:cubicBezTo>
                    <a:cubicBezTo>
                      <a:pt x="36773" y="14063"/>
                      <a:pt x="36903" y="14060"/>
                      <a:pt x="37021" y="14060"/>
                    </a:cubicBezTo>
                    <a:close/>
                    <a:moveTo>
                      <a:pt x="74876" y="14072"/>
                    </a:moveTo>
                    <a:cubicBezTo>
                      <a:pt x="75035" y="14072"/>
                      <a:pt x="75181" y="14084"/>
                      <a:pt x="75242" y="14110"/>
                    </a:cubicBezTo>
                    <a:cubicBezTo>
                      <a:pt x="75410" y="14152"/>
                      <a:pt x="74803" y="14236"/>
                      <a:pt x="74531" y="14236"/>
                    </a:cubicBezTo>
                    <a:cubicBezTo>
                      <a:pt x="74301" y="14236"/>
                      <a:pt x="74196" y="14215"/>
                      <a:pt x="74322" y="14131"/>
                    </a:cubicBezTo>
                    <a:cubicBezTo>
                      <a:pt x="74407" y="14095"/>
                      <a:pt x="74654" y="14072"/>
                      <a:pt x="74876" y="14072"/>
                    </a:cubicBezTo>
                    <a:close/>
                    <a:moveTo>
                      <a:pt x="143286" y="13754"/>
                    </a:moveTo>
                    <a:lnTo>
                      <a:pt x="143370" y="13796"/>
                    </a:lnTo>
                    <a:lnTo>
                      <a:pt x="143767" y="13838"/>
                    </a:lnTo>
                    <a:cubicBezTo>
                      <a:pt x="144206" y="13922"/>
                      <a:pt x="144583" y="14089"/>
                      <a:pt x="144583" y="14173"/>
                    </a:cubicBezTo>
                    <a:cubicBezTo>
                      <a:pt x="144583" y="14208"/>
                      <a:pt x="144547" y="14225"/>
                      <a:pt x="144483" y="14225"/>
                    </a:cubicBezTo>
                    <a:cubicBezTo>
                      <a:pt x="144394" y="14225"/>
                      <a:pt x="144252" y="14192"/>
                      <a:pt x="144081" y="14131"/>
                    </a:cubicBezTo>
                    <a:lnTo>
                      <a:pt x="143642" y="14131"/>
                    </a:lnTo>
                    <a:cubicBezTo>
                      <a:pt x="143467" y="14218"/>
                      <a:pt x="143278" y="14262"/>
                      <a:pt x="143196" y="14262"/>
                    </a:cubicBezTo>
                    <a:cubicBezTo>
                      <a:pt x="143179" y="14262"/>
                      <a:pt x="143167" y="14260"/>
                      <a:pt x="143160" y="14257"/>
                    </a:cubicBezTo>
                    <a:cubicBezTo>
                      <a:pt x="143139" y="14236"/>
                      <a:pt x="143160" y="14173"/>
                      <a:pt x="143202" y="14152"/>
                    </a:cubicBezTo>
                    <a:cubicBezTo>
                      <a:pt x="143244" y="14131"/>
                      <a:pt x="143223" y="13922"/>
                      <a:pt x="143160" y="13922"/>
                    </a:cubicBezTo>
                    <a:cubicBezTo>
                      <a:pt x="143139" y="13859"/>
                      <a:pt x="143181" y="13817"/>
                      <a:pt x="143286" y="13754"/>
                    </a:cubicBezTo>
                    <a:close/>
                    <a:moveTo>
                      <a:pt x="142553" y="14149"/>
                    </a:moveTo>
                    <a:cubicBezTo>
                      <a:pt x="142608" y="14149"/>
                      <a:pt x="142658" y="14217"/>
                      <a:pt x="142658" y="14236"/>
                    </a:cubicBezTo>
                    <a:cubicBezTo>
                      <a:pt x="142658" y="14257"/>
                      <a:pt x="142616" y="14278"/>
                      <a:pt x="142554" y="14278"/>
                    </a:cubicBezTo>
                    <a:cubicBezTo>
                      <a:pt x="142512" y="14278"/>
                      <a:pt x="142323" y="14257"/>
                      <a:pt x="142323" y="14236"/>
                    </a:cubicBezTo>
                    <a:cubicBezTo>
                      <a:pt x="142323" y="14236"/>
                      <a:pt x="142491" y="14173"/>
                      <a:pt x="142533" y="14152"/>
                    </a:cubicBezTo>
                    <a:cubicBezTo>
                      <a:pt x="142539" y="14150"/>
                      <a:pt x="142546" y="14149"/>
                      <a:pt x="142553" y="14149"/>
                    </a:cubicBezTo>
                    <a:close/>
                    <a:moveTo>
                      <a:pt x="28724" y="14088"/>
                    </a:moveTo>
                    <a:cubicBezTo>
                      <a:pt x="28973" y="14088"/>
                      <a:pt x="29656" y="14216"/>
                      <a:pt x="30195" y="14282"/>
                    </a:cubicBezTo>
                    <a:lnTo>
                      <a:pt x="30195" y="14282"/>
                    </a:lnTo>
                    <a:cubicBezTo>
                      <a:pt x="29836" y="14300"/>
                      <a:pt x="29247" y="14309"/>
                      <a:pt x="28729" y="14309"/>
                    </a:cubicBezTo>
                    <a:cubicBezTo>
                      <a:pt x="28169" y="14309"/>
                      <a:pt x="27693" y="14298"/>
                      <a:pt x="27683" y="14278"/>
                    </a:cubicBezTo>
                    <a:cubicBezTo>
                      <a:pt x="27683" y="14257"/>
                      <a:pt x="28394" y="14152"/>
                      <a:pt x="28687" y="14089"/>
                    </a:cubicBezTo>
                    <a:cubicBezTo>
                      <a:pt x="28698" y="14088"/>
                      <a:pt x="28710" y="14088"/>
                      <a:pt x="28724" y="14088"/>
                    </a:cubicBezTo>
                    <a:close/>
                    <a:moveTo>
                      <a:pt x="70304" y="14236"/>
                    </a:moveTo>
                    <a:cubicBezTo>
                      <a:pt x="70660" y="14236"/>
                      <a:pt x="71602" y="14278"/>
                      <a:pt x="71602" y="14319"/>
                    </a:cubicBezTo>
                    <a:cubicBezTo>
                      <a:pt x="71602" y="14340"/>
                      <a:pt x="70660" y="14382"/>
                      <a:pt x="70304" y="14382"/>
                    </a:cubicBezTo>
                    <a:cubicBezTo>
                      <a:pt x="70231" y="14390"/>
                      <a:pt x="70161" y="14394"/>
                      <a:pt x="70097" y="14394"/>
                    </a:cubicBezTo>
                    <a:cubicBezTo>
                      <a:pt x="69832" y="14394"/>
                      <a:pt x="69656" y="14336"/>
                      <a:pt x="69656" y="14319"/>
                    </a:cubicBezTo>
                    <a:cubicBezTo>
                      <a:pt x="69656" y="14257"/>
                      <a:pt x="69928" y="14236"/>
                      <a:pt x="70304" y="14236"/>
                    </a:cubicBezTo>
                    <a:close/>
                    <a:moveTo>
                      <a:pt x="47050" y="13668"/>
                    </a:moveTo>
                    <a:cubicBezTo>
                      <a:pt x="47530" y="13668"/>
                      <a:pt x="48005" y="13762"/>
                      <a:pt x="48062" y="13838"/>
                    </a:cubicBezTo>
                    <a:cubicBezTo>
                      <a:pt x="48093" y="13868"/>
                      <a:pt x="48829" y="13879"/>
                      <a:pt x="49856" y="13879"/>
                    </a:cubicBezTo>
                    <a:cubicBezTo>
                      <a:pt x="51685" y="13879"/>
                      <a:pt x="54436" y="13844"/>
                      <a:pt x="55762" y="13817"/>
                    </a:cubicBezTo>
                    <a:cubicBezTo>
                      <a:pt x="57076" y="13777"/>
                      <a:pt x="58237" y="13763"/>
                      <a:pt x="58912" y="13763"/>
                    </a:cubicBezTo>
                    <a:cubicBezTo>
                      <a:pt x="59302" y="13763"/>
                      <a:pt x="59529" y="13768"/>
                      <a:pt x="59529" y="13775"/>
                    </a:cubicBezTo>
                    <a:cubicBezTo>
                      <a:pt x="59529" y="13817"/>
                      <a:pt x="59403" y="13859"/>
                      <a:pt x="59215" y="13880"/>
                    </a:cubicBezTo>
                    <a:lnTo>
                      <a:pt x="59047" y="13880"/>
                    </a:lnTo>
                    <a:cubicBezTo>
                      <a:pt x="57625" y="13943"/>
                      <a:pt x="56139" y="13943"/>
                      <a:pt x="54716" y="13985"/>
                    </a:cubicBezTo>
                    <a:lnTo>
                      <a:pt x="54507" y="13985"/>
                    </a:lnTo>
                    <a:cubicBezTo>
                      <a:pt x="54443" y="13999"/>
                      <a:pt x="54368" y="14005"/>
                      <a:pt x="54289" y="14005"/>
                    </a:cubicBezTo>
                    <a:cubicBezTo>
                      <a:pt x="54065" y="14005"/>
                      <a:pt x="53808" y="13961"/>
                      <a:pt x="53662" y="13961"/>
                    </a:cubicBezTo>
                    <a:cubicBezTo>
                      <a:pt x="53641" y="13961"/>
                      <a:pt x="53623" y="13962"/>
                      <a:pt x="53607" y="13964"/>
                    </a:cubicBezTo>
                    <a:cubicBezTo>
                      <a:pt x="53482" y="13985"/>
                      <a:pt x="51473" y="14047"/>
                      <a:pt x="49192" y="14089"/>
                    </a:cubicBezTo>
                    <a:cubicBezTo>
                      <a:pt x="49192" y="14089"/>
                      <a:pt x="47623" y="14152"/>
                      <a:pt x="44757" y="14194"/>
                    </a:cubicBezTo>
                    <a:lnTo>
                      <a:pt x="44275" y="14194"/>
                    </a:lnTo>
                    <a:cubicBezTo>
                      <a:pt x="43752" y="14194"/>
                      <a:pt x="42999" y="14278"/>
                      <a:pt x="42601" y="14340"/>
                    </a:cubicBezTo>
                    <a:lnTo>
                      <a:pt x="42246" y="14068"/>
                    </a:lnTo>
                    <a:cubicBezTo>
                      <a:pt x="42170" y="14021"/>
                      <a:pt x="42044" y="13999"/>
                      <a:pt x="41909" y="13999"/>
                    </a:cubicBezTo>
                    <a:cubicBezTo>
                      <a:pt x="41744" y="13999"/>
                      <a:pt x="41566" y="14032"/>
                      <a:pt x="41451" y="14089"/>
                    </a:cubicBezTo>
                    <a:lnTo>
                      <a:pt x="40739" y="14466"/>
                    </a:lnTo>
                    <a:cubicBezTo>
                      <a:pt x="39944" y="14340"/>
                      <a:pt x="39316" y="14194"/>
                      <a:pt x="39337" y="14173"/>
                    </a:cubicBezTo>
                    <a:cubicBezTo>
                      <a:pt x="39358" y="14152"/>
                      <a:pt x="40802" y="14006"/>
                      <a:pt x="41220" y="13985"/>
                    </a:cubicBezTo>
                    <a:cubicBezTo>
                      <a:pt x="41744" y="13943"/>
                      <a:pt x="43564" y="13838"/>
                      <a:pt x="44087" y="13838"/>
                    </a:cubicBezTo>
                    <a:cubicBezTo>
                      <a:pt x="44652" y="13817"/>
                      <a:pt x="46389" y="13713"/>
                      <a:pt x="46912" y="13671"/>
                    </a:cubicBezTo>
                    <a:cubicBezTo>
                      <a:pt x="46958" y="13669"/>
                      <a:pt x="47004" y="13668"/>
                      <a:pt x="47050" y="13668"/>
                    </a:cubicBezTo>
                    <a:close/>
                    <a:moveTo>
                      <a:pt x="20045" y="14390"/>
                    </a:moveTo>
                    <a:cubicBezTo>
                      <a:pt x="20356" y="14390"/>
                      <a:pt x="20664" y="14433"/>
                      <a:pt x="20966" y="14487"/>
                    </a:cubicBezTo>
                    <a:cubicBezTo>
                      <a:pt x="20381" y="14487"/>
                      <a:pt x="19774" y="14529"/>
                      <a:pt x="19167" y="14529"/>
                    </a:cubicBezTo>
                    <a:cubicBezTo>
                      <a:pt x="19460" y="14427"/>
                      <a:pt x="19754" y="14390"/>
                      <a:pt x="20045" y="14390"/>
                    </a:cubicBezTo>
                    <a:close/>
                    <a:moveTo>
                      <a:pt x="16286" y="14594"/>
                    </a:moveTo>
                    <a:cubicBezTo>
                      <a:pt x="16305" y="14594"/>
                      <a:pt x="16295" y="14604"/>
                      <a:pt x="16253" y="14604"/>
                    </a:cubicBezTo>
                    <a:cubicBezTo>
                      <a:pt x="16247" y="14604"/>
                      <a:pt x="16241" y="14604"/>
                      <a:pt x="16235" y="14603"/>
                    </a:cubicBezTo>
                    <a:lnTo>
                      <a:pt x="16235" y="14603"/>
                    </a:lnTo>
                    <a:cubicBezTo>
                      <a:pt x="16259" y="14597"/>
                      <a:pt x="16276" y="14594"/>
                      <a:pt x="16286" y="14594"/>
                    </a:cubicBezTo>
                    <a:close/>
                    <a:moveTo>
                      <a:pt x="26443" y="14222"/>
                    </a:moveTo>
                    <a:cubicBezTo>
                      <a:pt x="26806" y="14222"/>
                      <a:pt x="27025" y="14271"/>
                      <a:pt x="26992" y="14319"/>
                    </a:cubicBezTo>
                    <a:cubicBezTo>
                      <a:pt x="26930" y="14361"/>
                      <a:pt x="26930" y="14570"/>
                      <a:pt x="26992" y="14654"/>
                    </a:cubicBezTo>
                    <a:cubicBezTo>
                      <a:pt x="27034" y="14696"/>
                      <a:pt x="26679" y="14780"/>
                      <a:pt x="26553" y="14780"/>
                    </a:cubicBezTo>
                    <a:cubicBezTo>
                      <a:pt x="26545" y="14781"/>
                      <a:pt x="26536" y="14781"/>
                      <a:pt x="26526" y="14781"/>
                    </a:cubicBezTo>
                    <a:cubicBezTo>
                      <a:pt x="26376" y="14781"/>
                      <a:pt x="26131" y="14628"/>
                      <a:pt x="26072" y="14550"/>
                    </a:cubicBezTo>
                    <a:cubicBezTo>
                      <a:pt x="26030" y="14466"/>
                      <a:pt x="25046" y="14445"/>
                      <a:pt x="24733" y="14445"/>
                    </a:cubicBezTo>
                    <a:cubicBezTo>
                      <a:pt x="24419" y="14445"/>
                      <a:pt x="24168" y="14403"/>
                      <a:pt x="24147" y="14361"/>
                    </a:cubicBezTo>
                    <a:lnTo>
                      <a:pt x="24147" y="14340"/>
                    </a:lnTo>
                    <a:lnTo>
                      <a:pt x="24168" y="14319"/>
                    </a:lnTo>
                    <a:cubicBezTo>
                      <a:pt x="24189" y="14278"/>
                      <a:pt x="25570" y="14236"/>
                      <a:pt x="26093" y="14236"/>
                    </a:cubicBezTo>
                    <a:cubicBezTo>
                      <a:pt x="26220" y="14226"/>
                      <a:pt x="26338" y="14222"/>
                      <a:pt x="26443" y="14222"/>
                    </a:cubicBezTo>
                    <a:close/>
                    <a:moveTo>
                      <a:pt x="15408" y="14688"/>
                    </a:moveTo>
                    <a:cubicBezTo>
                      <a:pt x="15435" y="14688"/>
                      <a:pt x="15461" y="14691"/>
                      <a:pt x="15484" y="14696"/>
                    </a:cubicBezTo>
                    <a:cubicBezTo>
                      <a:pt x="15505" y="14701"/>
                      <a:pt x="15527" y="14704"/>
                      <a:pt x="15550" y="14707"/>
                    </a:cubicBezTo>
                    <a:lnTo>
                      <a:pt x="15550" y="14707"/>
                    </a:lnTo>
                    <a:cubicBezTo>
                      <a:pt x="15378" y="14756"/>
                      <a:pt x="15221" y="14801"/>
                      <a:pt x="15150" y="14801"/>
                    </a:cubicBezTo>
                    <a:cubicBezTo>
                      <a:pt x="14985" y="14801"/>
                      <a:pt x="15221" y="14688"/>
                      <a:pt x="15408" y="14688"/>
                    </a:cubicBezTo>
                    <a:close/>
                    <a:moveTo>
                      <a:pt x="31114" y="14717"/>
                    </a:moveTo>
                    <a:cubicBezTo>
                      <a:pt x="31198" y="14717"/>
                      <a:pt x="31407" y="14759"/>
                      <a:pt x="31407" y="14780"/>
                    </a:cubicBezTo>
                    <a:cubicBezTo>
                      <a:pt x="31407" y="14780"/>
                      <a:pt x="31198" y="14801"/>
                      <a:pt x="31114" y="14801"/>
                    </a:cubicBezTo>
                    <a:cubicBezTo>
                      <a:pt x="31031" y="14801"/>
                      <a:pt x="30989" y="14780"/>
                      <a:pt x="30989" y="14759"/>
                    </a:cubicBezTo>
                    <a:cubicBezTo>
                      <a:pt x="30989" y="14759"/>
                      <a:pt x="31031" y="14717"/>
                      <a:pt x="31114" y="14717"/>
                    </a:cubicBezTo>
                    <a:close/>
                    <a:moveTo>
                      <a:pt x="27892" y="14755"/>
                    </a:moveTo>
                    <a:cubicBezTo>
                      <a:pt x="27976" y="14755"/>
                      <a:pt x="28039" y="14806"/>
                      <a:pt x="28039" y="14842"/>
                    </a:cubicBezTo>
                    <a:cubicBezTo>
                      <a:pt x="28039" y="14863"/>
                      <a:pt x="27955" y="14884"/>
                      <a:pt x="27850" y="14884"/>
                    </a:cubicBezTo>
                    <a:cubicBezTo>
                      <a:pt x="27834" y="14888"/>
                      <a:pt x="27811" y="14890"/>
                      <a:pt x="27785" y="14890"/>
                    </a:cubicBezTo>
                    <a:cubicBezTo>
                      <a:pt x="27673" y="14890"/>
                      <a:pt x="27495" y="14859"/>
                      <a:pt x="27495" y="14842"/>
                    </a:cubicBezTo>
                    <a:cubicBezTo>
                      <a:pt x="27495" y="14842"/>
                      <a:pt x="27746" y="14780"/>
                      <a:pt x="27850" y="14759"/>
                    </a:cubicBezTo>
                    <a:cubicBezTo>
                      <a:pt x="27865" y="14756"/>
                      <a:pt x="27878" y="14755"/>
                      <a:pt x="27892" y="14755"/>
                    </a:cubicBezTo>
                    <a:close/>
                    <a:moveTo>
                      <a:pt x="34494" y="14797"/>
                    </a:moveTo>
                    <a:cubicBezTo>
                      <a:pt x="34630" y="14797"/>
                      <a:pt x="34713" y="14866"/>
                      <a:pt x="34713" y="14884"/>
                    </a:cubicBezTo>
                    <a:cubicBezTo>
                      <a:pt x="34713" y="14905"/>
                      <a:pt x="34567" y="14947"/>
                      <a:pt x="34441" y="14947"/>
                    </a:cubicBezTo>
                    <a:cubicBezTo>
                      <a:pt x="34316" y="14947"/>
                      <a:pt x="33918" y="14905"/>
                      <a:pt x="33939" y="14884"/>
                    </a:cubicBezTo>
                    <a:cubicBezTo>
                      <a:pt x="33939" y="14863"/>
                      <a:pt x="34316" y="14801"/>
                      <a:pt x="34441" y="14801"/>
                    </a:cubicBezTo>
                    <a:cubicBezTo>
                      <a:pt x="34460" y="14798"/>
                      <a:pt x="34477" y="14797"/>
                      <a:pt x="34494" y="14797"/>
                    </a:cubicBezTo>
                    <a:close/>
                    <a:moveTo>
                      <a:pt x="134951" y="13919"/>
                    </a:moveTo>
                    <a:cubicBezTo>
                      <a:pt x="135844" y="13919"/>
                      <a:pt x="136282" y="14016"/>
                      <a:pt x="135900" y="14131"/>
                    </a:cubicBezTo>
                    <a:cubicBezTo>
                      <a:pt x="135460" y="14278"/>
                      <a:pt x="133849" y="14884"/>
                      <a:pt x="133012" y="14884"/>
                    </a:cubicBezTo>
                    <a:lnTo>
                      <a:pt x="132259" y="14905"/>
                    </a:lnTo>
                    <a:lnTo>
                      <a:pt x="131527" y="14947"/>
                    </a:lnTo>
                    <a:cubicBezTo>
                      <a:pt x="131437" y="14949"/>
                      <a:pt x="131350" y="14950"/>
                      <a:pt x="131265" y="14950"/>
                    </a:cubicBezTo>
                    <a:cubicBezTo>
                      <a:pt x="130576" y="14950"/>
                      <a:pt x="130062" y="14882"/>
                      <a:pt x="130062" y="14863"/>
                    </a:cubicBezTo>
                    <a:cubicBezTo>
                      <a:pt x="130062" y="14822"/>
                      <a:pt x="130732" y="14780"/>
                      <a:pt x="131004" y="14780"/>
                    </a:cubicBezTo>
                    <a:cubicBezTo>
                      <a:pt x="131255" y="14780"/>
                      <a:pt x="131506" y="14570"/>
                      <a:pt x="131506" y="14508"/>
                    </a:cubicBezTo>
                    <a:cubicBezTo>
                      <a:pt x="131506" y="14445"/>
                      <a:pt x="131213" y="14361"/>
                      <a:pt x="131108" y="14361"/>
                    </a:cubicBezTo>
                    <a:cubicBezTo>
                      <a:pt x="131004" y="14361"/>
                      <a:pt x="130941" y="14278"/>
                      <a:pt x="130983" y="14194"/>
                    </a:cubicBezTo>
                    <a:lnTo>
                      <a:pt x="131004" y="14194"/>
                    </a:lnTo>
                    <a:cubicBezTo>
                      <a:pt x="131451" y="14194"/>
                      <a:pt x="131807" y="13959"/>
                      <a:pt x="132258" y="13959"/>
                    </a:cubicBezTo>
                    <a:cubicBezTo>
                      <a:pt x="132293" y="13959"/>
                      <a:pt x="132328" y="13961"/>
                      <a:pt x="132364" y="13964"/>
                    </a:cubicBezTo>
                    <a:cubicBezTo>
                      <a:pt x="132478" y="13981"/>
                      <a:pt x="132595" y="13987"/>
                      <a:pt x="132715" y="13987"/>
                    </a:cubicBezTo>
                    <a:cubicBezTo>
                      <a:pt x="133033" y="13987"/>
                      <a:pt x="133368" y="13943"/>
                      <a:pt x="133703" y="13943"/>
                    </a:cubicBezTo>
                    <a:lnTo>
                      <a:pt x="134686" y="13922"/>
                    </a:lnTo>
                    <a:cubicBezTo>
                      <a:pt x="134778" y="13920"/>
                      <a:pt x="134867" y="13919"/>
                      <a:pt x="134951" y="13919"/>
                    </a:cubicBezTo>
                    <a:close/>
                    <a:moveTo>
                      <a:pt x="128765" y="15910"/>
                    </a:moveTo>
                    <a:cubicBezTo>
                      <a:pt x="128765" y="15910"/>
                      <a:pt x="128786" y="16014"/>
                      <a:pt x="128786" y="16035"/>
                    </a:cubicBezTo>
                    <a:cubicBezTo>
                      <a:pt x="128786" y="16056"/>
                      <a:pt x="128723" y="16077"/>
                      <a:pt x="128723" y="16077"/>
                    </a:cubicBezTo>
                    <a:cubicBezTo>
                      <a:pt x="128702" y="16077"/>
                      <a:pt x="128702" y="16056"/>
                      <a:pt x="128702" y="16035"/>
                    </a:cubicBezTo>
                    <a:cubicBezTo>
                      <a:pt x="128702" y="16014"/>
                      <a:pt x="128765" y="15910"/>
                      <a:pt x="128765" y="15910"/>
                    </a:cubicBezTo>
                    <a:close/>
                    <a:moveTo>
                      <a:pt x="132532" y="0"/>
                    </a:moveTo>
                    <a:cubicBezTo>
                      <a:pt x="132310" y="0"/>
                      <a:pt x="132118" y="2"/>
                      <a:pt x="131966" y="8"/>
                    </a:cubicBezTo>
                    <a:cubicBezTo>
                      <a:pt x="130774" y="29"/>
                      <a:pt x="124936" y="154"/>
                      <a:pt x="123074" y="217"/>
                    </a:cubicBezTo>
                    <a:cubicBezTo>
                      <a:pt x="121372" y="256"/>
                      <a:pt x="115830" y="366"/>
                      <a:pt x="113561" y="366"/>
                    </a:cubicBezTo>
                    <a:cubicBezTo>
                      <a:pt x="113375" y="366"/>
                      <a:pt x="113210" y="365"/>
                      <a:pt x="113072" y="363"/>
                    </a:cubicBezTo>
                    <a:cubicBezTo>
                      <a:pt x="111770" y="349"/>
                      <a:pt x="110248" y="334"/>
                      <a:pt x="109136" y="334"/>
                    </a:cubicBezTo>
                    <a:cubicBezTo>
                      <a:pt x="108675" y="334"/>
                      <a:pt x="108284" y="336"/>
                      <a:pt x="108009" y="342"/>
                    </a:cubicBezTo>
                    <a:lnTo>
                      <a:pt x="107151" y="363"/>
                    </a:lnTo>
                    <a:lnTo>
                      <a:pt x="107025" y="363"/>
                    </a:lnTo>
                    <a:cubicBezTo>
                      <a:pt x="106795" y="363"/>
                      <a:pt x="106900" y="593"/>
                      <a:pt x="106942" y="656"/>
                    </a:cubicBezTo>
                    <a:cubicBezTo>
                      <a:pt x="106979" y="675"/>
                      <a:pt x="107385" y="685"/>
                      <a:pt x="108027" y="685"/>
                    </a:cubicBezTo>
                    <a:cubicBezTo>
                      <a:pt x="108813" y="685"/>
                      <a:pt x="109954" y="670"/>
                      <a:pt x="111210" y="635"/>
                    </a:cubicBezTo>
                    <a:cubicBezTo>
                      <a:pt x="111210" y="635"/>
                      <a:pt x="111942" y="593"/>
                      <a:pt x="114369" y="593"/>
                    </a:cubicBezTo>
                    <a:lnTo>
                      <a:pt x="117508" y="593"/>
                    </a:lnTo>
                    <a:cubicBezTo>
                      <a:pt x="119349" y="593"/>
                      <a:pt x="122597" y="647"/>
                      <a:pt x="124347" y="647"/>
                    </a:cubicBezTo>
                    <a:cubicBezTo>
                      <a:pt x="124784" y="647"/>
                      <a:pt x="125128" y="644"/>
                      <a:pt x="125333" y="635"/>
                    </a:cubicBezTo>
                    <a:cubicBezTo>
                      <a:pt x="126133" y="584"/>
                      <a:pt x="128605" y="519"/>
                      <a:pt x="130053" y="519"/>
                    </a:cubicBezTo>
                    <a:cubicBezTo>
                      <a:pt x="130386" y="519"/>
                      <a:pt x="130665" y="523"/>
                      <a:pt x="130857" y="531"/>
                    </a:cubicBezTo>
                    <a:cubicBezTo>
                      <a:pt x="131775" y="531"/>
                      <a:pt x="134844" y="658"/>
                      <a:pt x="136065" y="658"/>
                    </a:cubicBezTo>
                    <a:cubicBezTo>
                      <a:pt x="136153" y="658"/>
                      <a:pt x="136230" y="658"/>
                      <a:pt x="136297" y="656"/>
                    </a:cubicBezTo>
                    <a:cubicBezTo>
                      <a:pt x="136420" y="654"/>
                      <a:pt x="136557" y="652"/>
                      <a:pt x="136705" y="652"/>
                    </a:cubicBezTo>
                    <a:cubicBezTo>
                      <a:pt x="137742" y="652"/>
                      <a:pt x="139323" y="716"/>
                      <a:pt x="140440" y="845"/>
                    </a:cubicBezTo>
                    <a:lnTo>
                      <a:pt x="141654" y="761"/>
                    </a:lnTo>
                    <a:lnTo>
                      <a:pt x="142533" y="698"/>
                    </a:lnTo>
                    <a:cubicBezTo>
                      <a:pt x="143662" y="845"/>
                      <a:pt x="143955" y="1054"/>
                      <a:pt x="143202" y="1179"/>
                    </a:cubicBezTo>
                    <a:lnTo>
                      <a:pt x="142616" y="1284"/>
                    </a:lnTo>
                    <a:lnTo>
                      <a:pt x="142491" y="1305"/>
                    </a:lnTo>
                    <a:cubicBezTo>
                      <a:pt x="142323" y="1305"/>
                      <a:pt x="141863" y="1221"/>
                      <a:pt x="141445" y="1158"/>
                    </a:cubicBezTo>
                    <a:lnTo>
                      <a:pt x="141047" y="1158"/>
                    </a:lnTo>
                    <a:cubicBezTo>
                      <a:pt x="140705" y="1158"/>
                      <a:pt x="140354" y="1180"/>
                      <a:pt x="140002" y="1180"/>
                    </a:cubicBezTo>
                    <a:cubicBezTo>
                      <a:pt x="139580" y="1180"/>
                      <a:pt x="139156" y="1149"/>
                      <a:pt x="138745" y="1012"/>
                    </a:cubicBezTo>
                    <a:lnTo>
                      <a:pt x="138704" y="991"/>
                    </a:lnTo>
                    <a:cubicBezTo>
                      <a:pt x="138620" y="1012"/>
                      <a:pt x="138557" y="1179"/>
                      <a:pt x="138557" y="1221"/>
                    </a:cubicBezTo>
                    <a:cubicBezTo>
                      <a:pt x="138557" y="1284"/>
                      <a:pt x="138745" y="1389"/>
                      <a:pt x="138829" y="1409"/>
                    </a:cubicBezTo>
                    <a:cubicBezTo>
                      <a:pt x="138871" y="1430"/>
                      <a:pt x="138913" y="1514"/>
                      <a:pt x="138913" y="1535"/>
                    </a:cubicBezTo>
                    <a:cubicBezTo>
                      <a:pt x="138913" y="1543"/>
                      <a:pt x="138897" y="1547"/>
                      <a:pt x="138870" y="1547"/>
                    </a:cubicBezTo>
                    <a:cubicBezTo>
                      <a:pt x="138759" y="1547"/>
                      <a:pt x="138462" y="1489"/>
                      <a:pt x="138327" y="1472"/>
                    </a:cubicBezTo>
                    <a:cubicBezTo>
                      <a:pt x="138298" y="1460"/>
                      <a:pt x="138258" y="1454"/>
                      <a:pt x="138211" y="1454"/>
                    </a:cubicBezTo>
                    <a:cubicBezTo>
                      <a:pt x="138024" y="1454"/>
                      <a:pt x="137716" y="1548"/>
                      <a:pt x="137448" y="1681"/>
                    </a:cubicBezTo>
                    <a:lnTo>
                      <a:pt x="137072" y="1493"/>
                    </a:lnTo>
                    <a:cubicBezTo>
                      <a:pt x="136996" y="1448"/>
                      <a:pt x="136866" y="1414"/>
                      <a:pt x="136784" y="1414"/>
                    </a:cubicBezTo>
                    <a:cubicBezTo>
                      <a:pt x="136752" y="1414"/>
                      <a:pt x="136728" y="1419"/>
                      <a:pt x="136716" y="1430"/>
                    </a:cubicBezTo>
                    <a:cubicBezTo>
                      <a:pt x="136568" y="1563"/>
                      <a:pt x="136419" y="1605"/>
                      <a:pt x="136271" y="1605"/>
                    </a:cubicBezTo>
                    <a:cubicBezTo>
                      <a:pt x="136022" y="1605"/>
                      <a:pt x="135773" y="1485"/>
                      <a:pt x="135523" y="1472"/>
                    </a:cubicBezTo>
                    <a:lnTo>
                      <a:pt x="135209" y="1430"/>
                    </a:lnTo>
                    <a:cubicBezTo>
                      <a:pt x="134852" y="1530"/>
                      <a:pt x="134232" y="1704"/>
                      <a:pt x="134026" y="1704"/>
                    </a:cubicBezTo>
                    <a:cubicBezTo>
                      <a:pt x="134014" y="1704"/>
                      <a:pt x="134004" y="1703"/>
                      <a:pt x="133996" y="1702"/>
                    </a:cubicBezTo>
                    <a:cubicBezTo>
                      <a:pt x="133840" y="1685"/>
                      <a:pt x="133059" y="1483"/>
                      <a:pt x="132602" y="1483"/>
                    </a:cubicBezTo>
                    <a:cubicBezTo>
                      <a:pt x="132505" y="1483"/>
                      <a:pt x="132422" y="1492"/>
                      <a:pt x="132364" y="1514"/>
                    </a:cubicBezTo>
                    <a:cubicBezTo>
                      <a:pt x="132088" y="1617"/>
                      <a:pt x="131770" y="1692"/>
                      <a:pt x="131585" y="1692"/>
                    </a:cubicBezTo>
                    <a:cubicBezTo>
                      <a:pt x="131545" y="1692"/>
                      <a:pt x="131511" y="1689"/>
                      <a:pt x="131485" y="1681"/>
                    </a:cubicBezTo>
                    <a:lnTo>
                      <a:pt x="131318" y="1786"/>
                    </a:lnTo>
                    <a:cubicBezTo>
                      <a:pt x="131192" y="1849"/>
                      <a:pt x="130962" y="1891"/>
                      <a:pt x="130774" y="1912"/>
                    </a:cubicBezTo>
                    <a:lnTo>
                      <a:pt x="129518" y="2100"/>
                    </a:lnTo>
                    <a:cubicBezTo>
                      <a:pt x="128137" y="1953"/>
                      <a:pt x="126945" y="1828"/>
                      <a:pt x="126882" y="1828"/>
                    </a:cubicBezTo>
                    <a:lnTo>
                      <a:pt x="126819" y="1807"/>
                    </a:lnTo>
                    <a:lnTo>
                      <a:pt x="126045" y="1472"/>
                    </a:lnTo>
                    <a:cubicBezTo>
                      <a:pt x="125166" y="1681"/>
                      <a:pt x="124852" y="1849"/>
                      <a:pt x="125020" y="1891"/>
                    </a:cubicBezTo>
                    <a:cubicBezTo>
                      <a:pt x="125145" y="1891"/>
                      <a:pt x="125271" y="1953"/>
                      <a:pt x="125271" y="1995"/>
                    </a:cubicBezTo>
                    <a:cubicBezTo>
                      <a:pt x="125271" y="2016"/>
                      <a:pt x="125040" y="2037"/>
                      <a:pt x="124748" y="2037"/>
                    </a:cubicBezTo>
                    <a:lnTo>
                      <a:pt x="124496" y="2037"/>
                    </a:lnTo>
                    <a:cubicBezTo>
                      <a:pt x="123492" y="2037"/>
                      <a:pt x="122488" y="2058"/>
                      <a:pt x="121483" y="2100"/>
                    </a:cubicBezTo>
                    <a:lnTo>
                      <a:pt x="120521" y="2121"/>
                    </a:lnTo>
                    <a:cubicBezTo>
                      <a:pt x="119454" y="2121"/>
                      <a:pt x="117696" y="2121"/>
                      <a:pt x="116629" y="2058"/>
                    </a:cubicBezTo>
                    <a:lnTo>
                      <a:pt x="115646" y="2037"/>
                    </a:lnTo>
                    <a:cubicBezTo>
                      <a:pt x="115609" y="2035"/>
                      <a:pt x="115573" y="2034"/>
                      <a:pt x="115536" y="2034"/>
                    </a:cubicBezTo>
                    <a:cubicBezTo>
                      <a:pt x="115345" y="2034"/>
                      <a:pt x="115149" y="2061"/>
                      <a:pt x="114961" y="2061"/>
                    </a:cubicBezTo>
                    <a:cubicBezTo>
                      <a:pt x="114873" y="2061"/>
                      <a:pt x="114787" y="2055"/>
                      <a:pt x="114704" y="2037"/>
                    </a:cubicBezTo>
                    <a:lnTo>
                      <a:pt x="114453" y="1995"/>
                    </a:lnTo>
                    <a:cubicBezTo>
                      <a:pt x="114160" y="2037"/>
                      <a:pt x="113658" y="2058"/>
                      <a:pt x="113323" y="2058"/>
                    </a:cubicBezTo>
                    <a:lnTo>
                      <a:pt x="113009" y="2058"/>
                    </a:lnTo>
                    <a:cubicBezTo>
                      <a:pt x="109871" y="2142"/>
                      <a:pt x="106711" y="2205"/>
                      <a:pt x="103573" y="2267"/>
                    </a:cubicBezTo>
                    <a:cubicBezTo>
                      <a:pt x="103092" y="2267"/>
                      <a:pt x="102652" y="2309"/>
                      <a:pt x="102213" y="2309"/>
                    </a:cubicBezTo>
                    <a:cubicBezTo>
                      <a:pt x="101711" y="2309"/>
                      <a:pt x="101229" y="2330"/>
                      <a:pt x="100748" y="2330"/>
                    </a:cubicBezTo>
                    <a:cubicBezTo>
                      <a:pt x="100267" y="2330"/>
                      <a:pt x="99828" y="2351"/>
                      <a:pt x="99388" y="2351"/>
                    </a:cubicBezTo>
                    <a:cubicBezTo>
                      <a:pt x="99131" y="2351"/>
                      <a:pt x="98863" y="2327"/>
                      <a:pt x="98601" y="2327"/>
                    </a:cubicBezTo>
                    <a:cubicBezTo>
                      <a:pt x="98373" y="2327"/>
                      <a:pt x="98149" y="2345"/>
                      <a:pt x="97944" y="2414"/>
                    </a:cubicBezTo>
                    <a:lnTo>
                      <a:pt x="97505" y="2539"/>
                    </a:lnTo>
                    <a:cubicBezTo>
                      <a:pt x="97347" y="2508"/>
                      <a:pt x="97106" y="2497"/>
                      <a:pt x="96853" y="2497"/>
                    </a:cubicBezTo>
                    <a:cubicBezTo>
                      <a:pt x="96436" y="2497"/>
                      <a:pt x="95987" y="2526"/>
                      <a:pt x="95831" y="2539"/>
                    </a:cubicBezTo>
                    <a:cubicBezTo>
                      <a:pt x="95559" y="2560"/>
                      <a:pt x="94387" y="2623"/>
                      <a:pt x="93153" y="2644"/>
                    </a:cubicBezTo>
                    <a:lnTo>
                      <a:pt x="92065" y="2665"/>
                    </a:lnTo>
                    <a:cubicBezTo>
                      <a:pt x="90956" y="2686"/>
                      <a:pt x="89847" y="2728"/>
                      <a:pt x="88738" y="2749"/>
                    </a:cubicBezTo>
                    <a:cubicBezTo>
                      <a:pt x="87587" y="2770"/>
                      <a:pt x="86457" y="2790"/>
                      <a:pt x="85307" y="2832"/>
                    </a:cubicBezTo>
                    <a:cubicBezTo>
                      <a:pt x="84506" y="2848"/>
                      <a:pt x="83683" y="2897"/>
                      <a:pt x="82870" y="2897"/>
                    </a:cubicBezTo>
                    <a:cubicBezTo>
                      <a:pt x="82578" y="2897"/>
                      <a:pt x="82288" y="2891"/>
                      <a:pt x="82001" y="2874"/>
                    </a:cubicBezTo>
                    <a:lnTo>
                      <a:pt x="80892" y="2832"/>
                    </a:lnTo>
                    <a:cubicBezTo>
                      <a:pt x="79720" y="3000"/>
                      <a:pt x="76895" y="3188"/>
                      <a:pt x="74615" y="3251"/>
                    </a:cubicBezTo>
                    <a:cubicBezTo>
                      <a:pt x="74615" y="3251"/>
                      <a:pt x="64488" y="3460"/>
                      <a:pt x="57373" y="3606"/>
                    </a:cubicBezTo>
                    <a:cubicBezTo>
                      <a:pt x="56704" y="3627"/>
                      <a:pt x="55993" y="3627"/>
                      <a:pt x="55323" y="3669"/>
                    </a:cubicBezTo>
                    <a:lnTo>
                      <a:pt x="55093" y="3669"/>
                    </a:lnTo>
                    <a:cubicBezTo>
                      <a:pt x="55030" y="3707"/>
                      <a:pt x="54704" y="3714"/>
                      <a:pt x="54416" y="3714"/>
                    </a:cubicBezTo>
                    <a:cubicBezTo>
                      <a:pt x="54225" y="3714"/>
                      <a:pt x="54051" y="3711"/>
                      <a:pt x="53984" y="3711"/>
                    </a:cubicBezTo>
                    <a:cubicBezTo>
                      <a:pt x="53937" y="3706"/>
                      <a:pt x="53773" y="3703"/>
                      <a:pt x="53519" y="3703"/>
                    </a:cubicBezTo>
                    <a:cubicBezTo>
                      <a:pt x="52757" y="3703"/>
                      <a:pt x="51180" y="3727"/>
                      <a:pt x="49485" y="3774"/>
                    </a:cubicBezTo>
                    <a:cubicBezTo>
                      <a:pt x="49485" y="3774"/>
                      <a:pt x="43438" y="3878"/>
                      <a:pt x="38354" y="4004"/>
                    </a:cubicBezTo>
                    <a:cubicBezTo>
                      <a:pt x="38319" y="4006"/>
                      <a:pt x="38284" y="4006"/>
                      <a:pt x="38248" y="4006"/>
                    </a:cubicBezTo>
                    <a:cubicBezTo>
                      <a:pt x="38068" y="4006"/>
                      <a:pt x="37883" y="3990"/>
                      <a:pt x="37700" y="3990"/>
                    </a:cubicBezTo>
                    <a:cubicBezTo>
                      <a:pt x="37425" y="3990"/>
                      <a:pt x="37155" y="4027"/>
                      <a:pt x="36910" y="4213"/>
                    </a:cubicBezTo>
                    <a:lnTo>
                      <a:pt x="36847" y="4255"/>
                    </a:lnTo>
                    <a:cubicBezTo>
                      <a:pt x="36734" y="4236"/>
                      <a:pt x="36108" y="3995"/>
                      <a:pt x="35788" y="3995"/>
                    </a:cubicBezTo>
                    <a:cubicBezTo>
                      <a:pt x="35754" y="3995"/>
                      <a:pt x="35723" y="3998"/>
                      <a:pt x="35697" y="4004"/>
                    </a:cubicBezTo>
                    <a:cubicBezTo>
                      <a:pt x="35446" y="4046"/>
                      <a:pt x="33353" y="4130"/>
                      <a:pt x="31072" y="4192"/>
                    </a:cubicBezTo>
                    <a:lnTo>
                      <a:pt x="17054" y="4464"/>
                    </a:lnTo>
                    <a:cubicBezTo>
                      <a:pt x="14773" y="4527"/>
                      <a:pt x="12597" y="4569"/>
                      <a:pt x="12220" y="4611"/>
                    </a:cubicBezTo>
                    <a:lnTo>
                      <a:pt x="11823" y="4443"/>
                    </a:lnTo>
                    <a:cubicBezTo>
                      <a:pt x="11714" y="4407"/>
                      <a:pt x="11597" y="4394"/>
                      <a:pt x="11474" y="4394"/>
                    </a:cubicBezTo>
                    <a:cubicBezTo>
                      <a:pt x="11170" y="4394"/>
                      <a:pt x="10832" y="4476"/>
                      <a:pt x="10505" y="4506"/>
                    </a:cubicBezTo>
                    <a:lnTo>
                      <a:pt x="10463" y="4506"/>
                    </a:lnTo>
                    <a:cubicBezTo>
                      <a:pt x="10443" y="4519"/>
                      <a:pt x="10426" y="4524"/>
                      <a:pt x="10412" y="4524"/>
                    </a:cubicBezTo>
                    <a:cubicBezTo>
                      <a:pt x="10310" y="4524"/>
                      <a:pt x="10363" y="4222"/>
                      <a:pt x="10400" y="4130"/>
                    </a:cubicBezTo>
                    <a:cubicBezTo>
                      <a:pt x="10437" y="4017"/>
                      <a:pt x="10138" y="3938"/>
                      <a:pt x="9699" y="3938"/>
                    </a:cubicBezTo>
                    <a:cubicBezTo>
                      <a:pt x="9648" y="3938"/>
                      <a:pt x="9596" y="3939"/>
                      <a:pt x="9542" y="3941"/>
                    </a:cubicBezTo>
                    <a:lnTo>
                      <a:pt x="9124" y="4255"/>
                    </a:lnTo>
                    <a:cubicBezTo>
                      <a:pt x="8517" y="4715"/>
                      <a:pt x="7743" y="4966"/>
                      <a:pt x="7010" y="5029"/>
                    </a:cubicBezTo>
                    <a:lnTo>
                      <a:pt x="5546" y="5134"/>
                    </a:lnTo>
                    <a:cubicBezTo>
                      <a:pt x="3955" y="5259"/>
                      <a:pt x="2449" y="5364"/>
                      <a:pt x="2219" y="5364"/>
                    </a:cubicBezTo>
                    <a:lnTo>
                      <a:pt x="2010" y="5343"/>
                    </a:lnTo>
                    <a:lnTo>
                      <a:pt x="1591" y="5301"/>
                    </a:lnTo>
                    <a:cubicBezTo>
                      <a:pt x="1194" y="5511"/>
                      <a:pt x="1089" y="5908"/>
                      <a:pt x="1173" y="5992"/>
                    </a:cubicBezTo>
                    <a:cubicBezTo>
                      <a:pt x="1188" y="6007"/>
                      <a:pt x="1251" y="6013"/>
                      <a:pt x="1345" y="6013"/>
                    </a:cubicBezTo>
                    <a:cubicBezTo>
                      <a:pt x="1707" y="6013"/>
                      <a:pt x="2540" y="5923"/>
                      <a:pt x="3006" y="5923"/>
                    </a:cubicBezTo>
                    <a:cubicBezTo>
                      <a:pt x="3073" y="5923"/>
                      <a:pt x="3132" y="5925"/>
                      <a:pt x="3181" y="5929"/>
                    </a:cubicBezTo>
                    <a:cubicBezTo>
                      <a:pt x="3683" y="5971"/>
                      <a:pt x="3579" y="6034"/>
                      <a:pt x="3370" y="6075"/>
                    </a:cubicBezTo>
                    <a:cubicBezTo>
                      <a:pt x="3160" y="6096"/>
                      <a:pt x="3056" y="6306"/>
                      <a:pt x="3077" y="6347"/>
                    </a:cubicBezTo>
                    <a:cubicBezTo>
                      <a:pt x="3091" y="6369"/>
                      <a:pt x="3133" y="6381"/>
                      <a:pt x="3197" y="6381"/>
                    </a:cubicBezTo>
                    <a:cubicBezTo>
                      <a:pt x="3319" y="6381"/>
                      <a:pt x="3521" y="6339"/>
                      <a:pt x="3767" y="6243"/>
                    </a:cubicBezTo>
                    <a:lnTo>
                      <a:pt x="4416" y="6243"/>
                    </a:lnTo>
                    <a:cubicBezTo>
                      <a:pt x="4515" y="6253"/>
                      <a:pt x="4621" y="6257"/>
                      <a:pt x="4725" y="6257"/>
                    </a:cubicBezTo>
                    <a:cubicBezTo>
                      <a:pt x="5037" y="6257"/>
                      <a:pt x="5331" y="6222"/>
                      <a:pt x="5378" y="6222"/>
                    </a:cubicBezTo>
                    <a:cubicBezTo>
                      <a:pt x="5462" y="6222"/>
                      <a:pt x="5546" y="6285"/>
                      <a:pt x="5546" y="6306"/>
                    </a:cubicBezTo>
                    <a:cubicBezTo>
                      <a:pt x="5546" y="6327"/>
                      <a:pt x="5357" y="6389"/>
                      <a:pt x="5274" y="6410"/>
                    </a:cubicBezTo>
                    <a:cubicBezTo>
                      <a:pt x="5232" y="6410"/>
                      <a:pt x="5148" y="6347"/>
                      <a:pt x="5148" y="6347"/>
                    </a:cubicBezTo>
                    <a:cubicBezTo>
                      <a:pt x="5148" y="6347"/>
                      <a:pt x="4821" y="6724"/>
                      <a:pt x="4615" y="6724"/>
                    </a:cubicBezTo>
                    <a:cubicBezTo>
                      <a:pt x="4588" y="6724"/>
                      <a:pt x="4563" y="6718"/>
                      <a:pt x="4541" y="6703"/>
                    </a:cubicBezTo>
                    <a:cubicBezTo>
                      <a:pt x="4490" y="6645"/>
                      <a:pt x="4396" y="6627"/>
                      <a:pt x="4287" y="6627"/>
                    </a:cubicBezTo>
                    <a:cubicBezTo>
                      <a:pt x="4120" y="6627"/>
                      <a:pt x="3918" y="6668"/>
                      <a:pt x="3783" y="6668"/>
                    </a:cubicBezTo>
                    <a:cubicBezTo>
                      <a:pt x="3753" y="6668"/>
                      <a:pt x="3727" y="6666"/>
                      <a:pt x="3704" y="6661"/>
                    </a:cubicBezTo>
                    <a:cubicBezTo>
                      <a:pt x="3537" y="6661"/>
                      <a:pt x="1759" y="6766"/>
                      <a:pt x="1131" y="6850"/>
                    </a:cubicBezTo>
                    <a:cubicBezTo>
                      <a:pt x="503" y="6912"/>
                      <a:pt x="1" y="7080"/>
                      <a:pt x="1" y="7143"/>
                    </a:cubicBezTo>
                    <a:cubicBezTo>
                      <a:pt x="1" y="7144"/>
                      <a:pt x="3" y="7144"/>
                      <a:pt x="7" y="7144"/>
                    </a:cubicBezTo>
                    <a:cubicBezTo>
                      <a:pt x="76" y="7144"/>
                      <a:pt x="778" y="6974"/>
                      <a:pt x="1121" y="6974"/>
                    </a:cubicBezTo>
                    <a:cubicBezTo>
                      <a:pt x="1140" y="6974"/>
                      <a:pt x="1157" y="6974"/>
                      <a:pt x="1173" y="6975"/>
                    </a:cubicBezTo>
                    <a:cubicBezTo>
                      <a:pt x="1264" y="6992"/>
                      <a:pt x="1414" y="6999"/>
                      <a:pt x="1592" y="6999"/>
                    </a:cubicBezTo>
                    <a:cubicBezTo>
                      <a:pt x="2065" y="6999"/>
                      <a:pt x="2729" y="6954"/>
                      <a:pt x="2972" y="6954"/>
                    </a:cubicBezTo>
                    <a:cubicBezTo>
                      <a:pt x="3011" y="6952"/>
                      <a:pt x="3045" y="6951"/>
                      <a:pt x="3073" y="6951"/>
                    </a:cubicBezTo>
                    <a:cubicBezTo>
                      <a:pt x="3304" y="6951"/>
                      <a:pt x="3207" y="7019"/>
                      <a:pt x="3077" y="7038"/>
                    </a:cubicBezTo>
                    <a:cubicBezTo>
                      <a:pt x="2972" y="7059"/>
                      <a:pt x="3014" y="7226"/>
                      <a:pt x="3035" y="7247"/>
                    </a:cubicBezTo>
                    <a:cubicBezTo>
                      <a:pt x="3056" y="7268"/>
                      <a:pt x="2344" y="7456"/>
                      <a:pt x="2198" y="7561"/>
                    </a:cubicBezTo>
                    <a:cubicBezTo>
                      <a:pt x="2031" y="7666"/>
                      <a:pt x="2198" y="7770"/>
                      <a:pt x="2323" y="7791"/>
                    </a:cubicBezTo>
                    <a:cubicBezTo>
                      <a:pt x="2449" y="7812"/>
                      <a:pt x="2219" y="7959"/>
                      <a:pt x="1821" y="8084"/>
                    </a:cubicBezTo>
                    <a:lnTo>
                      <a:pt x="1507" y="8210"/>
                    </a:lnTo>
                    <a:lnTo>
                      <a:pt x="1466" y="8231"/>
                    </a:lnTo>
                    <a:cubicBezTo>
                      <a:pt x="1466" y="8398"/>
                      <a:pt x="1863" y="8524"/>
                      <a:pt x="1989" y="8524"/>
                    </a:cubicBezTo>
                    <a:cubicBezTo>
                      <a:pt x="2114" y="8524"/>
                      <a:pt x="2323" y="8733"/>
                      <a:pt x="2344" y="8796"/>
                    </a:cubicBezTo>
                    <a:cubicBezTo>
                      <a:pt x="2375" y="8826"/>
                      <a:pt x="2585" y="8846"/>
                      <a:pt x="2753" y="8846"/>
                    </a:cubicBezTo>
                    <a:cubicBezTo>
                      <a:pt x="2814" y="8846"/>
                      <a:pt x="2870" y="8843"/>
                      <a:pt x="2909" y="8837"/>
                    </a:cubicBezTo>
                    <a:cubicBezTo>
                      <a:pt x="3035" y="8837"/>
                      <a:pt x="3432" y="8712"/>
                      <a:pt x="3537" y="8712"/>
                    </a:cubicBezTo>
                    <a:cubicBezTo>
                      <a:pt x="3642" y="8712"/>
                      <a:pt x="3746" y="8754"/>
                      <a:pt x="3746" y="8796"/>
                    </a:cubicBezTo>
                    <a:cubicBezTo>
                      <a:pt x="3746" y="8816"/>
                      <a:pt x="3453" y="8858"/>
                      <a:pt x="3349" y="8900"/>
                    </a:cubicBezTo>
                    <a:cubicBezTo>
                      <a:pt x="3244" y="8900"/>
                      <a:pt x="3139" y="8837"/>
                      <a:pt x="3139" y="8837"/>
                    </a:cubicBezTo>
                    <a:cubicBezTo>
                      <a:pt x="3139" y="8837"/>
                      <a:pt x="3139" y="8921"/>
                      <a:pt x="3119" y="9047"/>
                    </a:cubicBezTo>
                    <a:lnTo>
                      <a:pt x="3077" y="9047"/>
                    </a:lnTo>
                    <a:cubicBezTo>
                      <a:pt x="2595" y="9130"/>
                      <a:pt x="2072" y="9214"/>
                      <a:pt x="1549" y="9319"/>
                    </a:cubicBezTo>
                    <a:lnTo>
                      <a:pt x="1382" y="9340"/>
                    </a:lnTo>
                    <a:cubicBezTo>
                      <a:pt x="1235" y="9465"/>
                      <a:pt x="1277" y="9591"/>
                      <a:pt x="1507" y="9632"/>
                    </a:cubicBezTo>
                    <a:lnTo>
                      <a:pt x="1696" y="9570"/>
                    </a:lnTo>
                    <a:cubicBezTo>
                      <a:pt x="1839" y="9552"/>
                      <a:pt x="1983" y="9457"/>
                      <a:pt x="2087" y="9457"/>
                    </a:cubicBezTo>
                    <a:cubicBezTo>
                      <a:pt x="2104" y="9457"/>
                      <a:pt x="2120" y="9459"/>
                      <a:pt x="2135" y="9465"/>
                    </a:cubicBezTo>
                    <a:lnTo>
                      <a:pt x="2847" y="9842"/>
                    </a:lnTo>
                    <a:cubicBezTo>
                      <a:pt x="3515" y="9567"/>
                      <a:pt x="4921" y="9273"/>
                      <a:pt x="5367" y="9273"/>
                    </a:cubicBezTo>
                    <a:cubicBezTo>
                      <a:pt x="5396" y="9273"/>
                      <a:pt x="5421" y="9274"/>
                      <a:pt x="5441" y="9277"/>
                    </a:cubicBezTo>
                    <a:cubicBezTo>
                      <a:pt x="5776" y="9340"/>
                      <a:pt x="5378" y="9381"/>
                      <a:pt x="5127" y="9381"/>
                    </a:cubicBezTo>
                    <a:cubicBezTo>
                      <a:pt x="4855" y="9381"/>
                      <a:pt x="4709" y="9465"/>
                      <a:pt x="4730" y="9486"/>
                    </a:cubicBezTo>
                    <a:cubicBezTo>
                      <a:pt x="4751" y="9528"/>
                      <a:pt x="4541" y="9632"/>
                      <a:pt x="4437" y="9653"/>
                    </a:cubicBezTo>
                    <a:cubicBezTo>
                      <a:pt x="4332" y="9695"/>
                      <a:pt x="4813" y="9779"/>
                      <a:pt x="4960" y="9800"/>
                    </a:cubicBezTo>
                    <a:cubicBezTo>
                      <a:pt x="5127" y="9800"/>
                      <a:pt x="4813" y="9967"/>
                      <a:pt x="4290" y="10156"/>
                    </a:cubicBezTo>
                    <a:lnTo>
                      <a:pt x="3495" y="10156"/>
                    </a:lnTo>
                    <a:cubicBezTo>
                      <a:pt x="3077" y="10176"/>
                      <a:pt x="2428" y="10386"/>
                      <a:pt x="2303" y="10428"/>
                    </a:cubicBezTo>
                    <a:cubicBezTo>
                      <a:pt x="2284" y="10437"/>
                      <a:pt x="2257" y="10441"/>
                      <a:pt x="2224" y="10441"/>
                    </a:cubicBezTo>
                    <a:cubicBezTo>
                      <a:pt x="2064" y="10441"/>
                      <a:pt x="1761" y="10352"/>
                      <a:pt x="1581" y="10352"/>
                    </a:cubicBezTo>
                    <a:cubicBezTo>
                      <a:pt x="1543" y="10352"/>
                      <a:pt x="1511" y="10356"/>
                      <a:pt x="1487" y="10365"/>
                    </a:cubicBezTo>
                    <a:cubicBezTo>
                      <a:pt x="1340" y="10407"/>
                      <a:pt x="1194" y="10700"/>
                      <a:pt x="1194" y="10783"/>
                    </a:cubicBezTo>
                    <a:cubicBezTo>
                      <a:pt x="1194" y="10818"/>
                      <a:pt x="1844" y="11016"/>
                      <a:pt x="2250" y="11016"/>
                    </a:cubicBezTo>
                    <a:cubicBezTo>
                      <a:pt x="2327" y="11016"/>
                      <a:pt x="2396" y="11009"/>
                      <a:pt x="2449" y="10993"/>
                    </a:cubicBezTo>
                    <a:cubicBezTo>
                      <a:pt x="2606" y="10946"/>
                      <a:pt x="2722" y="10929"/>
                      <a:pt x="2799" y="10929"/>
                    </a:cubicBezTo>
                    <a:cubicBezTo>
                      <a:pt x="2897" y="10929"/>
                      <a:pt x="2933" y="10957"/>
                      <a:pt x="2909" y="10993"/>
                    </a:cubicBezTo>
                    <a:cubicBezTo>
                      <a:pt x="2847" y="11034"/>
                      <a:pt x="3349" y="11118"/>
                      <a:pt x="3537" y="11118"/>
                    </a:cubicBezTo>
                    <a:cubicBezTo>
                      <a:pt x="3704" y="11139"/>
                      <a:pt x="3851" y="11202"/>
                      <a:pt x="3851" y="11223"/>
                    </a:cubicBezTo>
                    <a:cubicBezTo>
                      <a:pt x="3851" y="11223"/>
                      <a:pt x="3119" y="11265"/>
                      <a:pt x="2826" y="11265"/>
                    </a:cubicBezTo>
                    <a:cubicBezTo>
                      <a:pt x="2533" y="11265"/>
                      <a:pt x="2386" y="11348"/>
                      <a:pt x="2407" y="11369"/>
                    </a:cubicBezTo>
                    <a:cubicBezTo>
                      <a:pt x="2428" y="11411"/>
                      <a:pt x="2219" y="11474"/>
                      <a:pt x="2135" y="11516"/>
                    </a:cubicBezTo>
                    <a:cubicBezTo>
                      <a:pt x="2072" y="11537"/>
                      <a:pt x="2386" y="11537"/>
                      <a:pt x="2847" y="11537"/>
                    </a:cubicBezTo>
                    <a:lnTo>
                      <a:pt x="3223" y="11453"/>
                    </a:lnTo>
                    <a:lnTo>
                      <a:pt x="3286" y="11432"/>
                    </a:lnTo>
                    <a:cubicBezTo>
                      <a:pt x="3391" y="11453"/>
                      <a:pt x="3349" y="11683"/>
                      <a:pt x="3286" y="11746"/>
                    </a:cubicBezTo>
                    <a:cubicBezTo>
                      <a:pt x="3244" y="11788"/>
                      <a:pt x="3579" y="12039"/>
                      <a:pt x="3704" y="12081"/>
                    </a:cubicBezTo>
                    <a:cubicBezTo>
                      <a:pt x="3725" y="12089"/>
                      <a:pt x="3749" y="12093"/>
                      <a:pt x="3776" y="12093"/>
                    </a:cubicBezTo>
                    <a:cubicBezTo>
                      <a:pt x="3945" y="12093"/>
                      <a:pt x="4221" y="11943"/>
                      <a:pt x="4311" y="11871"/>
                    </a:cubicBezTo>
                    <a:cubicBezTo>
                      <a:pt x="4354" y="11829"/>
                      <a:pt x="4529" y="11814"/>
                      <a:pt x="4746" y="11814"/>
                    </a:cubicBezTo>
                    <a:cubicBezTo>
                      <a:pt x="5065" y="11814"/>
                      <a:pt x="5472" y="11846"/>
                      <a:pt x="5671" y="11871"/>
                    </a:cubicBezTo>
                    <a:cubicBezTo>
                      <a:pt x="6006" y="11934"/>
                      <a:pt x="5378" y="12248"/>
                      <a:pt x="5064" y="12269"/>
                    </a:cubicBezTo>
                    <a:cubicBezTo>
                      <a:pt x="4751" y="12311"/>
                      <a:pt x="4437" y="12499"/>
                      <a:pt x="4395" y="12583"/>
                    </a:cubicBezTo>
                    <a:cubicBezTo>
                      <a:pt x="4340" y="12655"/>
                      <a:pt x="4475" y="12712"/>
                      <a:pt x="4566" y="12712"/>
                    </a:cubicBezTo>
                    <a:cubicBezTo>
                      <a:pt x="4580" y="12712"/>
                      <a:pt x="4593" y="12711"/>
                      <a:pt x="4604" y="12708"/>
                    </a:cubicBezTo>
                    <a:cubicBezTo>
                      <a:pt x="4688" y="12687"/>
                      <a:pt x="4792" y="12604"/>
                      <a:pt x="4813" y="12583"/>
                    </a:cubicBezTo>
                    <a:cubicBezTo>
                      <a:pt x="4813" y="12556"/>
                      <a:pt x="4829" y="12548"/>
                      <a:pt x="4846" y="12548"/>
                    </a:cubicBezTo>
                    <a:cubicBezTo>
                      <a:pt x="4870" y="12548"/>
                      <a:pt x="4897" y="12562"/>
                      <a:pt x="4897" y="12562"/>
                    </a:cubicBezTo>
                    <a:cubicBezTo>
                      <a:pt x="4918" y="12562"/>
                      <a:pt x="4834" y="12625"/>
                      <a:pt x="4813" y="12666"/>
                    </a:cubicBezTo>
                    <a:cubicBezTo>
                      <a:pt x="4792" y="12687"/>
                      <a:pt x="4730" y="12687"/>
                      <a:pt x="4730" y="12687"/>
                    </a:cubicBezTo>
                    <a:cubicBezTo>
                      <a:pt x="4710" y="12687"/>
                      <a:pt x="4805" y="12898"/>
                      <a:pt x="4904" y="12898"/>
                    </a:cubicBezTo>
                    <a:cubicBezTo>
                      <a:pt x="4909" y="12898"/>
                      <a:pt x="4913" y="12897"/>
                      <a:pt x="4918" y="12897"/>
                    </a:cubicBezTo>
                    <a:cubicBezTo>
                      <a:pt x="5023" y="12876"/>
                      <a:pt x="5692" y="12834"/>
                      <a:pt x="5943" y="12834"/>
                    </a:cubicBezTo>
                    <a:cubicBezTo>
                      <a:pt x="6173" y="12834"/>
                      <a:pt x="6613" y="12917"/>
                      <a:pt x="6948" y="13022"/>
                    </a:cubicBezTo>
                    <a:lnTo>
                      <a:pt x="7345" y="12876"/>
                    </a:lnTo>
                    <a:cubicBezTo>
                      <a:pt x="7501" y="12807"/>
                      <a:pt x="7689" y="12789"/>
                      <a:pt x="7888" y="12789"/>
                    </a:cubicBezTo>
                    <a:cubicBezTo>
                      <a:pt x="8115" y="12789"/>
                      <a:pt x="8356" y="12813"/>
                      <a:pt x="8580" y="12813"/>
                    </a:cubicBezTo>
                    <a:lnTo>
                      <a:pt x="8684" y="12813"/>
                    </a:lnTo>
                    <a:cubicBezTo>
                      <a:pt x="8869" y="12874"/>
                      <a:pt x="8388" y="13420"/>
                      <a:pt x="8094" y="13420"/>
                    </a:cubicBezTo>
                    <a:cubicBezTo>
                      <a:pt x="8088" y="13420"/>
                      <a:pt x="8083" y="13420"/>
                      <a:pt x="8077" y="13420"/>
                    </a:cubicBezTo>
                    <a:cubicBezTo>
                      <a:pt x="7785" y="13420"/>
                      <a:pt x="7429" y="13524"/>
                      <a:pt x="7366" y="13566"/>
                    </a:cubicBezTo>
                    <a:cubicBezTo>
                      <a:pt x="7324" y="13608"/>
                      <a:pt x="7303" y="13964"/>
                      <a:pt x="7303" y="14089"/>
                    </a:cubicBezTo>
                    <a:cubicBezTo>
                      <a:pt x="7303" y="14194"/>
                      <a:pt x="7785" y="14361"/>
                      <a:pt x="8370" y="14403"/>
                    </a:cubicBezTo>
                    <a:lnTo>
                      <a:pt x="8768" y="14257"/>
                    </a:lnTo>
                    <a:lnTo>
                      <a:pt x="9207" y="14068"/>
                    </a:lnTo>
                    <a:cubicBezTo>
                      <a:pt x="9647" y="14068"/>
                      <a:pt x="10128" y="14089"/>
                      <a:pt x="10149" y="14131"/>
                    </a:cubicBezTo>
                    <a:cubicBezTo>
                      <a:pt x="10170" y="14152"/>
                      <a:pt x="9856" y="14257"/>
                      <a:pt x="9751" y="14278"/>
                    </a:cubicBezTo>
                    <a:cubicBezTo>
                      <a:pt x="9647" y="14298"/>
                      <a:pt x="9919" y="14445"/>
                      <a:pt x="10044" y="14445"/>
                    </a:cubicBezTo>
                    <a:cubicBezTo>
                      <a:pt x="10156" y="14445"/>
                      <a:pt x="10648" y="14577"/>
                      <a:pt x="10888" y="14577"/>
                    </a:cubicBezTo>
                    <a:cubicBezTo>
                      <a:pt x="10918" y="14577"/>
                      <a:pt x="10944" y="14575"/>
                      <a:pt x="10965" y="14570"/>
                    </a:cubicBezTo>
                    <a:cubicBezTo>
                      <a:pt x="11132" y="14487"/>
                      <a:pt x="12283" y="14257"/>
                      <a:pt x="12681" y="14236"/>
                    </a:cubicBezTo>
                    <a:cubicBezTo>
                      <a:pt x="12709" y="14233"/>
                      <a:pt x="12738" y="14231"/>
                      <a:pt x="12770" y="14231"/>
                    </a:cubicBezTo>
                    <a:cubicBezTo>
                      <a:pt x="13181" y="14231"/>
                      <a:pt x="13840" y="14473"/>
                      <a:pt x="13957" y="14570"/>
                    </a:cubicBezTo>
                    <a:cubicBezTo>
                      <a:pt x="14103" y="14696"/>
                      <a:pt x="13078" y="15345"/>
                      <a:pt x="12639" y="15449"/>
                    </a:cubicBezTo>
                    <a:cubicBezTo>
                      <a:pt x="12419" y="15499"/>
                      <a:pt x="12342" y="15525"/>
                      <a:pt x="12395" y="15525"/>
                    </a:cubicBezTo>
                    <a:cubicBezTo>
                      <a:pt x="12453" y="15525"/>
                      <a:pt x="12665" y="15494"/>
                      <a:pt x="13015" y="15428"/>
                    </a:cubicBezTo>
                    <a:lnTo>
                      <a:pt x="13580" y="15386"/>
                    </a:lnTo>
                    <a:lnTo>
                      <a:pt x="14166" y="15324"/>
                    </a:lnTo>
                    <a:cubicBezTo>
                      <a:pt x="14302" y="15304"/>
                      <a:pt x="14412" y="15295"/>
                      <a:pt x="14500" y="15295"/>
                    </a:cubicBezTo>
                    <a:cubicBezTo>
                      <a:pt x="14871" y="15295"/>
                      <a:pt x="14842" y="15448"/>
                      <a:pt x="14689" y="15533"/>
                    </a:cubicBezTo>
                    <a:cubicBezTo>
                      <a:pt x="14522" y="15638"/>
                      <a:pt x="14375" y="15763"/>
                      <a:pt x="14375" y="15805"/>
                    </a:cubicBezTo>
                    <a:cubicBezTo>
                      <a:pt x="14375" y="15807"/>
                      <a:pt x="14382" y="15808"/>
                      <a:pt x="14394" y="15808"/>
                    </a:cubicBezTo>
                    <a:cubicBezTo>
                      <a:pt x="14516" y="15808"/>
                      <a:pt x="15217" y="15716"/>
                      <a:pt x="15484" y="15658"/>
                    </a:cubicBezTo>
                    <a:cubicBezTo>
                      <a:pt x="15798" y="15596"/>
                      <a:pt x="16217" y="15449"/>
                      <a:pt x="16300" y="15449"/>
                    </a:cubicBezTo>
                    <a:cubicBezTo>
                      <a:pt x="16363" y="15449"/>
                      <a:pt x="16447" y="15512"/>
                      <a:pt x="16447" y="15533"/>
                    </a:cubicBezTo>
                    <a:cubicBezTo>
                      <a:pt x="16447" y="15554"/>
                      <a:pt x="16259" y="15617"/>
                      <a:pt x="16196" y="15638"/>
                    </a:cubicBezTo>
                    <a:cubicBezTo>
                      <a:pt x="16133" y="15638"/>
                      <a:pt x="16049" y="15596"/>
                      <a:pt x="16049" y="15596"/>
                    </a:cubicBezTo>
                    <a:lnTo>
                      <a:pt x="16049" y="15596"/>
                    </a:lnTo>
                    <a:cubicBezTo>
                      <a:pt x="16049" y="15596"/>
                      <a:pt x="16091" y="15658"/>
                      <a:pt x="16112" y="15805"/>
                    </a:cubicBezTo>
                    <a:lnTo>
                      <a:pt x="16133" y="15805"/>
                    </a:lnTo>
                    <a:cubicBezTo>
                      <a:pt x="16677" y="15763"/>
                      <a:pt x="17242" y="15847"/>
                      <a:pt x="17807" y="15658"/>
                    </a:cubicBezTo>
                    <a:lnTo>
                      <a:pt x="18330" y="15512"/>
                    </a:lnTo>
                    <a:cubicBezTo>
                      <a:pt x="19020" y="15449"/>
                      <a:pt x="20443" y="15428"/>
                      <a:pt x="20799" y="15407"/>
                    </a:cubicBezTo>
                    <a:cubicBezTo>
                      <a:pt x="21036" y="15407"/>
                      <a:pt x="21283" y="15398"/>
                      <a:pt x="21427" y="15398"/>
                    </a:cubicBezTo>
                    <a:cubicBezTo>
                      <a:pt x="21499" y="15398"/>
                      <a:pt x="21545" y="15400"/>
                      <a:pt x="21552" y="15407"/>
                    </a:cubicBezTo>
                    <a:cubicBezTo>
                      <a:pt x="21594" y="15428"/>
                      <a:pt x="21678" y="15596"/>
                      <a:pt x="21699" y="15638"/>
                    </a:cubicBezTo>
                    <a:cubicBezTo>
                      <a:pt x="21741" y="15700"/>
                      <a:pt x="21866" y="15742"/>
                      <a:pt x="21992" y="15763"/>
                    </a:cubicBezTo>
                    <a:lnTo>
                      <a:pt x="22075" y="15742"/>
                    </a:lnTo>
                    <a:lnTo>
                      <a:pt x="22808" y="15428"/>
                    </a:lnTo>
                    <a:cubicBezTo>
                      <a:pt x="23686" y="15386"/>
                      <a:pt x="25339" y="15324"/>
                      <a:pt x="25716" y="15303"/>
                    </a:cubicBezTo>
                    <a:cubicBezTo>
                      <a:pt x="26072" y="15282"/>
                      <a:pt x="26762" y="15219"/>
                      <a:pt x="26888" y="15177"/>
                    </a:cubicBezTo>
                    <a:cubicBezTo>
                      <a:pt x="26946" y="15152"/>
                      <a:pt x="27007" y="15141"/>
                      <a:pt x="27064" y="15141"/>
                    </a:cubicBezTo>
                    <a:cubicBezTo>
                      <a:pt x="27153" y="15141"/>
                      <a:pt x="27235" y="15168"/>
                      <a:pt x="27285" y="15219"/>
                    </a:cubicBezTo>
                    <a:lnTo>
                      <a:pt x="27348" y="15219"/>
                    </a:lnTo>
                    <a:cubicBezTo>
                      <a:pt x="27829" y="15303"/>
                      <a:pt x="28352" y="15177"/>
                      <a:pt x="28813" y="15407"/>
                    </a:cubicBezTo>
                    <a:cubicBezTo>
                      <a:pt x="28865" y="15428"/>
                      <a:pt x="28954" y="15439"/>
                      <a:pt x="29035" y="15439"/>
                    </a:cubicBezTo>
                    <a:cubicBezTo>
                      <a:pt x="29116" y="15439"/>
                      <a:pt x="29189" y="15428"/>
                      <a:pt x="29210" y="15407"/>
                    </a:cubicBezTo>
                    <a:lnTo>
                      <a:pt x="29482" y="15094"/>
                    </a:lnTo>
                    <a:cubicBezTo>
                      <a:pt x="29734" y="15123"/>
                      <a:pt x="30529" y="15153"/>
                      <a:pt x="31455" y="15153"/>
                    </a:cubicBezTo>
                    <a:cubicBezTo>
                      <a:pt x="31838" y="15153"/>
                      <a:pt x="32243" y="15148"/>
                      <a:pt x="32642" y="15135"/>
                    </a:cubicBezTo>
                    <a:lnTo>
                      <a:pt x="33897" y="15114"/>
                    </a:lnTo>
                    <a:lnTo>
                      <a:pt x="34504" y="15094"/>
                    </a:lnTo>
                    <a:cubicBezTo>
                      <a:pt x="35174" y="15073"/>
                      <a:pt x="35718" y="15010"/>
                      <a:pt x="35718" y="14989"/>
                    </a:cubicBezTo>
                    <a:cubicBezTo>
                      <a:pt x="35718" y="14968"/>
                      <a:pt x="35446" y="14884"/>
                      <a:pt x="35341" y="14863"/>
                    </a:cubicBezTo>
                    <a:cubicBezTo>
                      <a:pt x="35236" y="14822"/>
                      <a:pt x="36115" y="14717"/>
                      <a:pt x="37287" y="14612"/>
                    </a:cubicBezTo>
                    <a:lnTo>
                      <a:pt x="38375" y="14612"/>
                    </a:lnTo>
                    <a:cubicBezTo>
                      <a:pt x="38779" y="14612"/>
                      <a:pt x="39183" y="14561"/>
                      <a:pt x="39587" y="14561"/>
                    </a:cubicBezTo>
                    <a:cubicBezTo>
                      <a:pt x="39915" y="14561"/>
                      <a:pt x="40244" y="14595"/>
                      <a:pt x="40572" y="14717"/>
                    </a:cubicBezTo>
                    <a:cubicBezTo>
                      <a:pt x="40687" y="14759"/>
                      <a:pt x="40844" y="14785"/>
                      <a:pt x="40993" y="14785"/>
                    </a:cubicBezTo>
                    <a:cubicBezTo>
                      <a:pt x="41142" y="14785"/>
                      <a:pt x="41283" y="14759"/>
                      <a:pt x="41367" y="14696"/>
                    </a:cubicBezTo>
                    <a:lnTo>
                      <a:pt x="41785" y="14445"/>
                    </a:lnTo>
                    <a:cubicBezTo>
                      <a:pt x="42267" y="14487"/>
                      <a:pt x="44715" y="14570"/>
                      <a:pt x="45510" y="14570"/>
                    </a:cubicBezTo>
                    <a:cubicBezTo>
                      <a:pt x="46284" y="14570"/>
                      <a:pt x="47602" y="14591"/>
                      <a:pt x="48376" y="14591"/>
                    </a:cubicBezTo>
                    <a:lnTo>
                      <a:pt x="49109" y="14570"/>
                    </a:lnTo>
                    <a:lnTo>
                      <a:pt x="49297" y="14570"/>
                    </a:lnTo>
                    <a:cubicBezTo>
                      <a:pt x="49381" y="14515"/>
                      <a:pt x="49715" y="14496"/>
                      <a:pt x="49985" y="14496"/>
                    </a:cubicBezTo>
                    <a:cubicBezTo>
                      <a:pt x="50120" y="14496"/>
                      <a:pt x="50239" y="14501"/>
                      <a:pt x="50301" y="14508"/>
                    </a:cubicBezTo>
                    <a:cubicBezTo>
                      <a:pt x="50469" y="14508"/>
                      <a:pt x="56097" y="14445"/>
                      <a:pt x="58169" y="14382"/>
                    </a:cubicBezTo>
                    <a:cubicBezTo>
                      <a:pt x="59365" y="14370"/>
                      <a:pt x="60623" y="14358"/>
                      <a:pt x="61514" y="14358"/>
                    </a:cubicBezTo>
                    <a:cubicBezTo>
                      <a:pt x="62166" y="14358"/>
                      <a:pt x="62621" y="14364"/>
                      <a:pt x="62709" y="14382"/>
                    </a:cubicBezTo>
                    <a:cubicBezTo>
                      <a:pt x="62960" y="14445"/>
                      <a:pt x="63860" y="14487"/>
                      <a:pt x="64801" y="14550"/>
                    </a:cubicBezTo>
                    <a:lnTo>
                      <a:pt x="65596" y="14361"/>
                    </a:lnTo>
                    <a:lnTo>
                      <a:pt x="66266" y="14194"/>
                    </a:lnTo>
                    <a:cubicBezTo>
                      <a:pt x="66977" y="14278"/>
                      <a:pt x="66726" y="14508"/>
                      <a:pt x="66371" y="14591"/>
                    </a:cubicBezTo>
                    <a:cubicBezTo>
                      <a:pt x="66036" y="14654"/>
                      <a:pt x="66057" y="14759"/>
                      <a:pt x="66120" y="14759"/>
                    </a:cubicBezTo>
                    <a:cubicBezTo>
                      <a:pt x="66161" y="14759"/>
                      <a:pt x="68086" y="14717"/>
                      <a:pt x="70346" y="14675"/>
                    </a:cubicBezTo>
                    <a:lnTo>
                      <a:pt x="75221" y="14550"/>
                    </a:lnTo>
                    <a:cubicBezTo>
                      <a:pt x="77372" y="14491"/>
                      <a:pt x="79651" y="14304"/>
                      <a:pt x="80538" y="14126"/>
                    </a:cubicBezTo>
                    <a:lnTo>
                      <a:pt x="80538" y="14126"/>
                    </a:lnTo>
                    <a:cubicBezTo>
                      <a:pt x="80277" y="14138"/>
                      <a:pt x="80042" y="14146"/>
                      <a:pt x="79845" y="14152"/>
                    </a:cubicBezTo>
                    <a:cubicBezTo>
                      <a:pt x="79519" y="14157"/>
                      <a:pt x="79206" y="14160"/>
                      <a:pt x="78918" y="14160"/>
                    </a:cubicBezTo>
                    <a:cubicBezTo>
                      <a:pt x="77986" y="14160"/>
                      <a:pt x="77319" y="14132"/>
                      <a:pt x="77335" y="14068"/>
                    </a:cubicBezTo>
                    <a:lnTo>
                      <a:pt x="77356" y="14068"/>
                    </a:lnTo>
                    <a:lnTo>
                      <a:pt x="78297" y="13964"/>
                    </a:lnTo>
                    <a:cubicBezTo>
                      <a:pt x="79343" y="13859"/>
                      <a:pt x="81603" y="13733"/>
                      <a:pt x="82126" y="13733"/>
                    </a:cubicBezTo>
                    <a:cubicBezTo>
                      <a:pt x="82649" y="13733"/>
                      <a:pt x="83382" y="13650"/>
                      <a:pt x="83737" y="13608"/>
                    </a:cubicBezTo>
                    <a:lnTo>
                      <a:pt x="84051" y="13859"/>
                    </a:lnTo>
                    <a:lnTo>
                      <a:pt x="84126" y="13919"/>
                    </a:lnTo>
                    <a:lnTo>
                      <a:pt x="84126" y="13919"/>
                    </a:lnTo>
                    <a:cubicBezTo>
                      <a:pt x="83298" y="13984"/>
                      <a:pt x="81894" y="14065"/>
                      <a:pt x="80805" y="14115"/>
                    </a:cubicBezTo>
                    <a:lnTo>
                      <a:pt x="80805" y="14115"/>
                    </a:lnTo>
                    <a:lnTo>
                      <a:pt x="81373" y="14257"/>
                    </a:lnTo>
                    <a:cubicBezTo>
                      <a:pt x="81877" y="14371"/>
                      <a:pt x="82369" y="14383"/>
                      <a:pt x="82858" y="14383"/>
                    </a:cubicBezTo>
                    <a:cubicBezTo>
                      <a:pt x="82998" y="14383"/>
                      <a:pt x="83137" y="14382"/>
                      <a:pt x="83277" y="14382"/>
                    </a:cubicBezTo>
                    <a:cubicBezTo>
                      <a:pt x="85411" y="14340"/>
                      <a:pt x="87566" y="14278"/>
                      <a:pt x="89700" y="14257"/>
                    </a:cubicBezTo>
                    <a:lnTo>
                      <a:pt x="90014" y="14257"/>
                    </a:lnTo>
                    <a:cubicBezTo>
                      <a:pt x="90216" y="14301"/>
                      <a:pt x="90454" y="14322"/>
                      <a:pt x="90670" y="14322"/>
                    </a:cubicBezTo>
                    <a:cubicBezTo>
                      <a:pt x="90857" y="14322"/>
                      <a:pt x="91028" y="14307"/>
                      <a:pt x="91144" y="14278"/>
                    </a:cubicBezTo>
                    <a:lnTo>
                      <a:pt x="91416" y="14236"/>
                    </a:lnTo>
                    <a:lnTo>
                      <a:pt x="91479" y="14194"/>
                    </a:lnTo>
                    <a:cubicBezTo>
                      <a:pt x="91584" y="14152"/>
                      <a:pt x="91416" y="13880"/>
                      <a:pt x="91312" y="13817"/>
                    </a:cubicBezTo>
                    <a:cubicBezTo>
                      <a:pt x="91228" y="13733"/>
                      <a:pt x="90914" y="13671"/>
                      <a:pt x="90642" y="13671"/>
                    </a:cubicBezTo>
                    <a:lnTo>
                      <a:pt x="90203" y="13671"/>
                    </a:lnTo>
                    <a:cubicBezTo>
                      <a:pt x="89972" y="13650"/>
                      <a:pt x="89805" y="13608"/>
                      <a:pt x="89805" y="13566"/>
                    </a:cubicBezTo>
                    <a:cubicBezTo>
                      <a:pt x="89805" y="13566"/>
                      <a:pt x="90914" y="13524"/>
                      <a:pt x="91333" y="13524"/>
                    </a:cubicBezTo>
                    <a:cubicBezTo>
                      <a:pt x="91751" y="13524"/>
                      <a:pt x="91960" y="13650"/>
                      <a:pt x="91897" y="13713"/>
                    </a:cubicBezTo>
                    <a:cubicBezTo>
                      <a:pt x="91856" y="13754"/>
                      <a:pt x="91981" y="13859"/>
                      <a:pt x="92169" y="13964"/>
                    </a:cubicBezTo>
                    <a:lnTo>
                      <a:pt x="92358" y="14026"/>
                    </a:lnTo>
                    <a:lnTo>
                      <a:pt x="92713" y="14152"/>
                    </a:lnTo>
                    <a:cubicBezTo>
                      <a:pt x="93153" y="14194"/>
                      <a:pt x="94074" y="14236"/>
                      <a:pt x="94283" y="14278"/>
                    </a:cubicBezTo>
                    <a:cubicBezTo>
                      <a:pt x="94513" y="14298"/>
                      <a:pt x="95601" y="14340"/>
                      <a:pt x="96689" y="14340"/>
                    </a:cubicBezTo>
                    <a:lnTo>
                      <a:pt x="97693" y="14278"/>
                    </a:lnTo>
                    <a:lnTo>
                      <a:pt x="98698" y="14236"/>
                    </a:lnTo>
                    <a:cubicBezTo>
                      <a:pt x="99828" y="14152"/>
                      <a:pt x="102108" y="13859"/>
                      <a:pt x="102652" y="13838"/>
                    </a:cubicBezTo>
                    <a:cubicBezTo>
                      <a:pt x="103175" y="13817"/>
                      <a:pt x="108050" y="13671"/>
                      <a:pt x="109724" y="13650"/>
                    </a:cubicBezTo>
                    <a:cubicBezTo>
                      <a:pt x="110561" y="13639"/>
                      <a:pt x="111403" y="13634"/>
                      <a:pt x="112052" y="13634"/>
                    </a:cubicBezTo>
                    <a:cubicBezTo>
                      <a:pt x="112701" y="13634"/>
                      <a:pt x="113156" y="13639"/>
                      <a:pt x="113219" y="13650"/>
                    </a:cubicBezTo>
                    <a:cubicBezTo>
                      <a:pt x="113223" y="13651"/>
                      <a:pt x="113230" y="13651"/>
                      <a:pt x="113240" y="13651"/>
                    </a:cubicBezTo>
                    <a:cubicBezTo>
                      <a:pt x="113445" y="13651"/>
                      <a:pt x="114747" y="13460"/>
                      <a:pt x="115300" y="13460"/>
                    </a:cubicBezTo>
                    <a:cubicBezTo>
                      <a:pt x="115326" y="13460"/>
                      <a:pt x="115351" y="13461"/>
                      <a:pt x="115374" y="13461"/>
                    </a:cubicBezTo>
                    <a:cubicBezTo>
                      <a:pt x="115897" y="13503"/>
                      <a:pt x="116378" y="13733"/>
                      <a:pt x="116378" y="13754"/>
                    </a:cubicBezTo>
                    <a:cubicBezTo>
                      <a:pt x="116378" y="13817"/>
                      <a:pt x="119203" y="13880"/>
                      <a:pt x="120249" y="13880"/>
                    </a:cubicBezTo>
                    <a:cubicBezTo>
                      <a:pt x="120667" y="13880"/>
                      <a:pt x="121511" y="13877"/>
                      <a:pt x="122441" y="13877"/>
                    </a:cubicBezTo>
                    <a:cubicBezTo>
                      <a:pt x="123836" y="13877"/>
                      <a:pt x="125425" y="13884"/>
                      <a:pt x="126066" y="13922"/>
                    </a:cubicBezTo>
                    <a:cubicBezTo>
                      <a:pt x="127133" y="13943"/>
                      <a:pt x="128095" y="13985"/>
                      <a:pt x="128137" y="14026"/>
                    </a:cubicBezTo>
                    <a:cubicBezTo>
                      <a:pt x="128158" y="14047"/>
                      <a:pt x="128179" y="14173"/>
                      <a:pt x="128179" y="14236"/>
                    </a:cubicBezTo>
                    <a:cubicBezTo>
                      <a:pt x="128179" y="14278"/>
                      <a:pt x="127865" y="14361"/>
                      <a:pt x="127761" y="14382"/>
                    </a:cubicBezTo>
                    <a:cubicBezTo>
                      <a:pt x="127656" y="14382"/>
                      <a:pt x="127614" y="14570"/>
                      <a:pt x="127614" y="14612"/>
                    </a:cubicBezTo>
                    <a:cubicBezTo>
                      <a:pt x="127635" y="14675"/>
                      <a:pt x="128158" y="14717"/>
                      <a:pt x="128388" y="14717"/>
                    </a:cubicBezTo>
                    <a:cubicBezTo>
                      <a:pt x="128597" y="14717"/>
                      <a:pt x="128388" y="15177"/>
                      <a:pt x="128284" y="15303"/>
                    </a:cubicBezTo>
                    <a:cubicBezTo>
                      <a:pt x="128179" y="15428"/>
                      <a:pt x="128179" y="15742"/>
                      <a:pt x="128200" y="15826"/>
                    </a:cubicBezTo>
                    <a:cubicBezTo>
                      <a:pt x="128263" y="15910"/>
                      <a:pt x="127844" y="16035"/>
                      <a:pt x="127719" y="16056"/>
                    </a:cubicBezTo>
                    <a:cubicBezTo>
                      <a:pt x="127572" y="16077"/>
                      <a:pt x="127761" y="16140"/>
                      <a:pt x="128095" y="16182"/>
                    </a:cubicBezTo>
                    <a:lnTo>
                      <a:pt x="128702" y="16182"/>
                    </a:lnTo>
                    <a:cubicBezTo>
                      <a:pt x="128957" y="16233"/>
                      <a:pt x="129406" y="16297"/>
                      <a:pt x="129632" y="16297"/>
                    </a:cubicBezTo>
                    <a:cubicBezTo>
                      <a:pt x="129684" y="16297"/>
                      <a:pt x="129725" y="16294"/>
                      <a:pt x="129748" y="16286"/>
                    </a:cubicBezTo>
                    <a:cubicBezTo>
                      <a:pt x="129874" y="16265"/>
                      <a:pt x="130250" y="16161"/>
                      <a:pt x="130564" y="16077"/>
                    </a:cubicBezTo>
                    <a:lnTo>
                      <a:pt x="130606" y="16161"/>
                    </a:lnTo>
                    <a:cubicBezTo>
                      <a:pt x="130680" y="16246"/>
                      <a:pt x="130745" y="16276"/>
                      <a:pt x="130803" y="16276"/>
                    </a:cubicBezTo>
                    <a:cubicBezTo>
                      <a:pt x="130936" y="16276"/>
                      <a:pt x="131035" y="16123"/>
                      <a:pt x="131137" y="16123"/>
                    </a:cubicBezTo>
                    <a:cubicBezTo>
                      <a:pt x="131155" y="16123"/>
                      <a:pt x="131173" y="16128"/>
                      <a:pt x="131192" y="16140"/>
                    </a:cubicBezTo>
                    <a:lnTo>
                      <a:pt x="131422" y="16286"/>
                    </a:lnTo>
                    <a:cubicBezTo>
                      <a:pt x="131617" y="16286"/>
                      <a:pt x="133877" y="16305"/>
                      <a:pt x="135895" y="16305"/>
                    </a:cubicBezTo>
                    <a:cubicBezTo>
                      <a:pt x="136904" y="16305"/>
                      <a:pt x="137853" y="16300"/>
                      <a:pt x="138452" y="16286"/>
                    </a:cubicBezTo>
                    <a:cubicBezTo>
                      <a:pt x="138547" y="16285"/>
                      <a:pt x="138642" y="16285"/>
                      <a:pt x="138740" y="16285"/>
                    </a:cubicBezTo>
                    <a:cubicBezTo>
                      <a:pt x="140518" y="16285"/>
                      <a:pt x="142716" y="16460"/>
                      <a:pt x="143014" y="16579"/>
                    </a:cubicBezTo>
                    <a:cubicBezTo>
                      <a:pt x="143094" y="16609"/>
                      <a:pt x="143213" y="16620"/>
                      <a:pt x="143350" y="16620"/>
                    </a:cubicBezTo>
                    <a:cubicBezTo>
                      <a:pt x="143708" y="16620"/>
                      <a:pt x="144195" y="16546"/>
                      <a:pt x="144463" y="16546"/>
                    </a:cubicBezTo>
                    <a:cubicBezTo>
                      <a:pt x="144522" y="16546"/>
                      <a:pt x="144570" y="16550"/>
                      <a:pt x="144604" y="16558"/>
                    </a:cubicBezTo>
                    <a:cubicBezTo>
                      <a:pt x="144665" y="16568"/>
                      <a:pt x="144723" y="16572"/>
                      <a:pt x="144776" y="16572"/>
                    </a:cubicBezTo>
                    <a:cubicBezTo>
                      <a:pt x="144958" y="16572"/>
                      <a:pt x="145076" y="16523"/>
                      <a:pt x="145043" y="16474"/>
                    </a:cubicBezTo>
                    <a:cubicBezTo>
                      <a:pt x="145043" y="16433"/>
                      <a:pt x="144374" y="16328"/>
                      <a:pt x="144144" y="16265"/>
                    </a:cubicBezTo>
                    <a:cubicBezTo>
                      <a:pt x="143893" y="16223"/>
                      <a:pt x="143746" y="15868"/>
                      <a:pt x="143767" y="15742"/>
                    </a:cubicBezTo>
                    <a:cubicBezTo>
                      <a:pt x="143767" y="15714"/>
                      <a:pt x="143747" y="15703"/>
                      <a:pt x="143715" y="15703"/>
                    </a:cubicBezTo>
                    <a:cubicBezTo>
                      <a:pt x="143605" y="15703"/>
                      <a:pt x="143355" y="15835"/>
                      <a:pt x="143307" y="15868"/>
                    </a:cubicBezTo>
                    <a:cubicBezTo>
                      <a:pt x="143253" y="15908"/>
                      <a:pt x="143024" y="15931"/>
                      <a:pt x="142728" y="15931"/>
                    </a:cubicBezTo>
                    <a:cubicBezTo>
                      <a:pt x="142566" y="15931"/>
                      <a:pt x="142383" y="15924"/>
                      <a:pt x="142198" y="15910"/>
                    </a:cubicBezTo>
                    <a:lnTo>
                      <a:pt x="141779" y="15910"/>
                    </a:lnTo>
                    <a:cubicBezTo>
                      <a:pt x="141766" y="15910"/>
                      <a:pt x="141752" y="15911"/>
                      <a:pt x="141739" y="15911"/>
                    </a:cubicBezTo>
                    <a:cubicBezTo>
                      <a:pt x="141405" y="15911"/>
                      <a:pt x="141083" y="15712"/>
                      <a:pt x="140742" y="15712"/>
                    </a:cubicBezTo>
                    <a:cubicBezTo>
                      <a:pt x="140670" y="15712"/>
                      <a:pt x="140598" y="15721"/>
                      <a:pt x="140524" y="15742"/>
                    </a:cubicBezTo>
                    <a:cubicBezTo>
                      <a:pt x="140510" y="15742"/>
                      <a:pt x="140477" y="15733"/>
                      <a:pt x="140451" y="15733"/>
                    </a:cubicBezTo>
                    <a:cubicBezTo>
                      <a:pt x="140438" y="15733"/>
                      <a:pt x="140426" y="15735"/>
                      <a:pt x="140419" y="15742"/>
                    </a:cubicBezTo>
                    <a:lnTo>
                      <a:pt x="139666" y="16161"/>
                    </a:lnTo>
                    <a:cubicBezTo>
                      <a:pt x="138766" y="16035"/>
                      <a:pt x="138808" y="15658"/>
                      <a:pt x="139080" y="15638"/>
                    </a:cubicBezTo>
                    <a:cubicBezTo>
                      <a:pt x="139373" y="15617"/>
                      <a:pt x="139854" y="15533"/>
                      <a:pt x="139917" y="15491"/>
                    </a:cubicBezTo>
                    <a:cubicBezTo>
                      <a:pt x="139983" y="15451"/>
                      <a:pt x="139074" y="15437"/>
                      <a:pt x="138165" y="15437"/>
                    </a:cubicBezTo>
                    <a:cubicBezTo>
                      <a:pt x="137640" y="15437"/>
                      <a:pt x="137116" y="15442"/>
                      <a:pt x="136779" y="15449"/>
                    </a:cubicBezTo>
                    <a:cubicBezTo>
                      <a:pt x="136690" y="15453"/>
                      <a:pt x="136603" y="15455"/>
                      <a:pt x="136517" y="15455"/>
                    </a:cubicBezTo>
                    <a:cubicBezTo>
                      <a:pt x="135734" y="15455"/>
                      <a:pt x="135105" y="15297"/>
                      <a:pt x="135105" y="15240"/>
                    </a:cubicBezTo>
                    <a:cubicBezTo>
                      <a:pt x="135105" y="15198"/>
                      <a:pt x="135837" y="15114"/>
                      <a:pt x="136109" y="15114"/>
                    </a:cubicBezTo>
                    <a:cubicBezTo>
                      <a:pt x="136343" y="15114"/>
                      <a:pt x="136888" y="14987"/>
                      <a:pt x="137044" y="14987"/>
                    </a:cubicBezTo>
                    <a:cubicBezTo>
                      <a:pt x="137055" y="14987"/>
                      <a:pt x="137065" y="14988"/>
                      <a:pt x="137072" y="14989"/>
                    </a:cubicBezTo>
                    <a:cubicBezTo>
                      <a:pt x="137124" y="14998"/>
                      <a:pt x="137215" y="15003"/>
                      <a:pt x="137324" y="15003"/>
                    </a:cubicBezTo>
                    <a:cubicBezTo>
                      <a:pt x="137477" y="15003"/>
                      <a:pt x="137665" y="14993"/>
                      <a:pt x="137825" y="14968"/>
                    </a:cubicBezTo>
                    <a:lnTo>
                      <a:pt x="137804" y="14570"/>
                    </a:lnTo>
                    <a:lnTo>
                      <a:pt x="137804" y="14466"/>
                    </a:lnTo>
                    <a:cubicBezTo>
                      <a:pt x="138139" y="14340"/>
                      <a:pt x="138139" y="14131"/>
                      <a:pt x="138076" y="14089"/>
                    </a:cubicBezTo>
                    <a:cubicBezTo>
                      <a:pt x="137992" y="14068"/>
                      <a:pt x="137971" y="13880"/>
                      <a:pt x="137992" y="13838"/>
                    </a:cubicBezTo>
                    <a:cubicBezTo>
                      <a:pt x="138001" y="13801"/>
                      <a:pt x="138127" y="13785"/>
                      <a:pt x="138281" y="13785"/>
                    </a:cubicBezTo>
                    <a:cubicBezTo>
                      <a:pt x="138479" y="13785"/>
                      <a:pt x="138723" y="13812"/>
                      <a:pt x="138829" y="13859"/>
                    </a:cubicBezTo>
                    <a:cubicBezTo>
                      <a:pt x="138885" y="13881"/>
                      <a:pt x="138939" y="13890"/>
                      <a:pt x="138988" y="13890"/>
                    </a:cubicBezTo>
                    <a:cubicBezTo>
                      <a:pt x="139126" y="13890"/>
                      <a:pt x="139232" y="13821"/>
                      <a:pt x="139248" y="13775"/>
                    </a:cubicBezTo>
                    <a:cubicBezTo>
                      <a:pt x="139255" y="13761"/>
                      <a:pt x="139430" y="13754"/>
                      <a:pt x="139677" y="13754"/>
                    </a:cubicBezTo>
                    <a:cubicBezTo>
                      <a:pt x="140127" y="13754"/>
                      <a:pt x="140814" y="13777"/>
                      <a:pt x="141152" y="13817"/>
                    </a:cubicBezTo>
                    <a:cubicBezTo>
                      <a:pt x="141675" y="13859"/>
                      <a:pt x="142093" y="14026"/>
                      <a:pt x="142093" y="14068"/>
                    </a:cubicBezTo>
                    <a:cubicBezTo>
                      <a:pt x="142093" y="14131"/>
                      <a:pt x="141884" y="14257"/>
                      <a:pt x="141779" y="14278"/>
                    </a:cubicBezTo>
                    <a:cubicBezTo>
                      <a:pt x="141675" y="14340"/>
                      <a:pt x="142114" y="14487"/>
                      <a:pt x="142742" y="14654"/>
                    </a:cubicBezTo>
                    <a:lnTo>
                      <a:pt x="143307" y="14591"/>
                    </a:lnTo>
                    <a:lnTo>
                      <a:pt x="143683" y="14550"/>
                    </a:lnTo>
                    <a:cubicBezTo>
                      <a:pt x="144144" y="14654"/>
                      <a:pt x="145148" y="14905"/>
                      <a:pt x="145420" y="14905"/>
                    </a:cubicBezTo>
                    <a:cubicBezTo>
                      <a:pt x="145671" y="14905"/>
                      <a:pt x="146152" y="14717"/>
                      <a:pt x="146487" y="14508"/>
                    </a:cubicBezTo>
                    <a:lnTo>
                      <a:pt x="146759" y="14382"/>
                    </a:lnTo>
                    <a:lnTo>
                      <a:pt x="146989" y="14257"/>
                    </a:lnTo>
                    <a:cubicBezTo>
                      <a:pt x="147167" y="14186"/>
                      <a:pt x="147284" y="14161"/>
                      <a:pt x="147345" y="14161"/>
                    </a:cubicBezTo>
                    <a:cubicBezTo>
                      <a:pt x="147392" y="14161"/>
                      <a:pt x="147405" y="14176"/>
                      <a:pt x="147387" y="14194"/>
                    </a:cubicBezTo>
                    <a:cubicBezTo>
                      <a:pt x="147345" y="14257"/>
                      <a:pt x="147701" y="14487"/>
                      <a:pt x="147826" y="14550"/>
                    </a:cubicBezTo>
                    <a:cubicBezTo>
                      <a:pt x="147863" y="14568"/>
                      <a:pt x="147921" y="14576"/>
                      <a:pt x="147988" y="14576"/>
                    </a:cubicBezTo>
                    <a:cubicBezTo>
                      <a:pt x="148149" y="14576"/>
                      <a:pt x="148359" y="14531"/>
                      <a:pt x="148433" y="14487"/>
                    </a:cubicBezTo>
                    <a:cubicBezTo>
                      <a:pt x="148496" y="14445"/>
                      <a:pt x="148580" y="14298"/>
                      <a:pt x="148580" y="14257"/>
                    </a:cubicBezTo>
                    <a:cubicBezTo>
                      <a:pt x="148580" y="14194"/>
                      <a:pt x="148287" y="14131"/>
                      <a:pt x="148161" y="14089"/>
                    </a:cubicBezTo>
                    <a:cubicBezTo>
                      <a:pt x="148060" y="14069"/>
                      <a:pt x="148348" y="13816"/>
                      <a:pt x="148519" y="13816"/>
                    </a:cubicBezTo>
                    <a:cubicBezTo>
                      <a:pt x="148525" y="13816"/>
                      <a:pt x="148531" y="13816"/>
                      <a:pt x="148538" y="13817"/>
                    </a:cubicBezTo>
                    <a:cubicBezTo>
                      <a:pt x="148705" y="13817"/>
                      <a:pt x="149333" y="13964"/>
                      <a:pt x="149940" y="14131"/>
                    </a:cubicBezTo>
                    <a:lnTo>
                      <a:pt x="150463" y="13775"/>
                    </a:lnTo>
                    <a:lnTo>
                      <a:pt x="150525" y="13754"/>
                    </a:lnTo>
                    <a:cubicBezTo>
                      <a:pt x="150527" y="13754"/>
                      <a:pt x="150529" y="13753"/>
                      <a:pt x="150532" y="13753"/>
                    </a:cubicBezTo>
                    <a:cubicBezTo>
                      <a:pt x="150585" y="13753"/>
                      <a:pt x="150780" y="13968"/>
                      <a:pt x="150860" y="14068"/>
                    </a:cubicBezTo>
                    <a:cubicBezTo>
                      <a:pt x="150871" y="14090"/>
                      <a:pt x="150900" y="14099"/>
                      <a:pt x="150937" y="14099"/>
                    </a:cubicBezTo>
                    <a:cubicBezTo>
                      <a:pt x="151041" y="14099"/>
                      <a:pt x="151212" y="14031"/>
                      <a:pt x="151258" y="13985"/>
                    </a:cubicBezTo>
                    <a:cubicBezTo>
                      <a:pt x="151300" y="13943"/>
                      <a:pt x="151948" y="13775"/>
                      <a:pt x="152157" y="13733"/>
                    </a:cubicBezTo>
                    <a:cubicBezTo>
                      <a:pt x="152164" y="13733"/>
                      <a:pt x="152171" y="13732"/>
                      <a:pt x="152177" y="13732"/>
                    </a:cubicBezTo>
                    <a:cubicBezTo>
                      <a:pt x="152379" y="13732"/>
                      <a:pt x="152555" y="14031"/>
                      <a:pt x="152555" y="14173"/>
                    </a:cubicBezTo>
                    <a:cubicBezTo>
                      <a:pt x="152555" y="14272"/>
                      <a:pt x="152688" y="14298"/>
                      <a:pt x="152809" y="14298"/>
                    </a:cubicBezTo>
                    <a:cubicBezTo>
                      <a:pt x="152892" y="14298"/>
                      <a:pt x="152969" y="14286"/>
                      <a:pt x="152994" y="14278"/>
                    </a:cubicBezTo>
                    <a:cubicBezTo>
                      <a:pt x="153002" y="14276"/>
                      <a:pt x="153011" y="14275"/>
                      <a:pt x="153022" y="14275"/>
                    </a:cubicBezTo>
                    <a:cubicBezTo>
                      <a:pt x="153133" y="14275"/>
                      <a:pt x="153399" y="14363"/>
                      <a:pt x="153476" y="14382"/>
                    </a:cubicBezTo>
                    <a:cubicBezTo>
                      <a:pt x="153559" y="14403"/>
                      <a:pt x="153476" y="14591"/>
                      <a:pt x="153455" y="14654"/>
                    </a:cubicBezTo>
                    <a:cubicBezTo>
                      <a:pt x="153413" y="14696"/>
                      <a:pt x="153810" y="14717"/>
                      <a:pt x="153936" y="14717"/>
                    </a:cubicBezTo>
                    <a:cubicBezTo>
                      <a:pt x="154082" y="14717"/>
                      <a:pt x="154334" y="14508"/>
                      <a:pt x="154417" y="14403"/>
                    </a:cubicBezTo>
                    <a:cubicBezTo>
                      <a:pt x="154501" y="14298"/>
                      <a:pt x="154082" y="14173"/>
                      <a:pt x="153936" y="14173"/>
                    </a:cubicBezTo>
                    <a:cubicBezTo>
                      <a:pt x="153810" y="14173"/>
                      <a:pt x="153559" y="13880"/>
                      <a:pt x="153497" y="13754"/>
                    </a:cubicBezTo>
                    <a:cubicBezTo>
                      <a:pt x="153491" y="13740"/>
                      <a:pt x="153509" y="13734"/>
                      <a:pt x="153546" y="13734"/>
                    </a:cubicBezTo>
                    <a:cubicBezTo>
                      <a:pt x="153782" y="13734"/>
                      <a:pt x="154793" y="13990"/>
                      <a:pt x="155191" y="14026"/>
                    </a:cubicBezTo>
                    <a:cubicBezTo>
                      <a:pt x="155216" y="14028"/>
                      <a:pt x="155242" y="14028"/>
                      <a:pt x="155267" y="14028"/>
                    </a:cubicBezTo>
                    <a:cubicBezTo>
                      <a:pt x="155724" y="14028"/>
                      <a:pt x="156177" y="13855"/>
                      <a:pt x="156217" y="13775"/>
                    </a:cubicBezTo>
                    <a:cubicBezTo>
                      <a:pt x="156279" y="13713"/>
                      <a:pt x="156133" y="13524"/>
                      <a:pt x="156091" y="13461"/>
                    </a:cubicBezTo>
                    <a:cubicBezTo>
                      <a:pt x="156007" y="13420"/>
                      <a:pt x="155359" y="13399"/>
                      <a:pt x="155129" y="13399"/>
                    </a:cubicBezTo>
                    <a:cubicBezTo>
                      <a:pt x="154857" y="13399"/>
                      <a:pt x="154606" y="13210"/>
                      <a:pt x="154564" y="13127"/>
                    </a:cubicBezTo>
                    <a:cubicBezTo>
                      <a:pt x="154543" y="13085"/>
                      <a:pt x="154250" y="13022"/>
                      <a:pt x="154187" y="13022"/>
                    </a:cubicBezTo>
                    <a:cubicBezTo>
                      <a:pt x="154103" y="13022"/>
                      <a:pt x="153978" y="12876"/>
                      <a:pt x="153936" y="12813"/>
                    </a:cubicBezTo>
                    <a:cubicBezTo>
                      <a:pt x="153915" y="12771"/>
                      <a:pt x="153141" y="12771"/>
                      <a:pt x="152848" y="12771"/>
                    </a:cubicBezTo>
                    <a:cubicBezTo>
                      <a:pt x="152555" y="12771"/>
                      <a:pt x="152304" y="12938"/>
                      <a:pt x="152304" y="13001"/>
                    </a:cubicBezTo>
                    <a:cubicBezTo>
                      <a:pt x="152304" y="13043"/>
                      <a:pt x="151739" y="13106"/>
                      <a:pt x="151572" y="13106"/>
                    </a:cubicBezTo>
                    <a:cubicBezTo>
                      <a:pt x="151362" y="13106"/>
                      <a:pt x="150777" y="12876"/>
                      <a:pt x="150630" y="12771"/>
                    </a:cubicBezTo>
                    <a:cubicBezTo>
                      <a:pt x="150442" y="12666"/>
                      <a:pt x="150630" y="12290"/>
                      <a:pt x="150735" y="12185"/>
                    </a:cubicBezTo>
                    <a:cubicBezTo>
                      <a:pt x="150839" y="12081"/>
                      <a:pt x="150777" y="11871"/>
                      <a:pt x="150693" y="11829"/>
                    </a:cubicBezTo>
                    <a:cubicBezTo>
                      <a:pt x="150630" y="11767"/>
                      <a:pt x="150902" y="11641"/>
                      <a:pt x="151049" y="11620"/>
                    </a:cubicBezTo>
                    <a:cubicBezTo>
                      <a:pt x="151161" y="11588"/>
                      <a:pt x="150866" y="11482"/>
                      <a:pt x="150638" y="11482"/>
                    </a:cubicBezTo>
                    <a:cubicBezTo>
                      <a:pt x="150569" y="11482"/>
                      <a:pt x="150506" y="11491"/>
                      <a:pt x="150463" y="11516"/>
                    </a:cubicBezTo>
                    <a:cubicBezTo>
                      <a:pt x="150375" y="11564"/>
                      <a:pt x="150251" y="11581"/>
                      <a:pt x="150137" y="11581"/>
                    </a:cubicBezTo>
                    <a:cubicBezTo>
                      <a:pt x="150007" y="11581"/>
                      <a:pt x="149889" y="11559"/>
                      <a:pt x="149856" y="11537"/>
                    </a:cubicBezTo>
                    <a:cubicBezTo>
                      <a:pt x="149853" y="11535"/>
                      <a:pt x="149850" y="11535"/>
                      <a:pt x="149846" y="11535"/>
                    </a:cubicBezTo>
                    <a:cubicBezTo>
                      <a:pt x="149778" y="11535"/>
                      <a:pt x="149495" y="11687"/>
                      <a:pt x="149416" y="11746"/>
                    </a:cubicBezTo>
                    <a:cubicBezTo>
                      <a:pt x="149375" y="11767"/>
                      <a:pt x="149260" y="11777"/>
                      <a:pt x="149105" y="11777"/>
                    </a:cubicBezTo>
                    <a:cubicBezTo>
                      <a:pt x="148951" y="11777"/>
                      <a:pt x="148757" y="11767"/>
                      <a:pt x="148559" y="11746"/>
                    </a:cubicBezTo>
                    <a:lnTo>
                      <a:pt x="148245" y="11725"/>
                    </a:lnTo>
                    <a:lnTo>
                      <a:pt x="147931" y="11683"/>
                    </a:lnTo>
                    <a:cubicBezTo>
                      <a:pt x="147596" y="11725"/>
                      <a:pt x="146885" y="11725"/>
                      <a:pt x="146717" y="11725"/>
                    </a:cubicBezTo>
                    <a:cubicBezTo>
                      <a:pt x="146571" y="11725"/>
                      <a:pt x="146906" y="11432"/>
                      <a:pt x="147094" y="11348"/>
                    </a:cubicBezTo>
                    <a:cubicBezTo>
                      <a:pt x="147282" y="11265"/>
                      <a:pt x="147178" y="11160"/>
                      <a:pt x="146864" y="11097"/>
                    </a:cubicBezTo>
                    <a:lnTo>
                      <a:pt x="146592" y="10993"/>
                    </a:lnTo>
                    <a:lnTo>
                      <a:pt x="146487" y="10951"/>
                    </a:lnTo>
                    <a:cubicBezTo>
                      <a:pt x="146383" y="10804"/>
                      <a:pt x="146968" y="10637"/>
                      <a:pt x="147136" y="10637"/>
                    </a:cubicBezTo>
                    <a:cubicBezTo>
                      <a:pt x="147303" y="10637"/>
                      <a:pt x="148015" y="10888"/>
                      <a:pt x="148182" y="10951"/>
                    </a:cubicBezTo>
                    <a:cubicBezTo>
                      <a:pt x="148370" y="11055"/>
                      <a:pt x="148161" y="11160"/>
                      <a:pt x="148056" y="11202"/>
                    </a:cubicBezTo>
                    <a:cubicBezTo>
                      <a:pt x="147952" y="11202"/>
                      <a:pt x="147868" y="11348"/>
                      <a:pt x="147868" y="11411"/>
                    </a:cubicBezTo>
                    <a:cubicBezTo>
                      <a:pt x="147868" y="11443"/>
                      <a:pt x="148407" y="11558"/>
                      <a:pt x="148805" y="11558"/>
                    </a:cubicBezTo>
                    <a:cubicBezTo>
                      <a:pt x="148933" y="11558"/>
                      <a:pt x="149047" y="11546"/>
                      <a:pt x="149124" y="11516"/>
                    </a:cubicBezTo>
                    <a:cubicBezTo>
                      <a:pt x="149437" y="11369"/>
                      <a:pt x="150651" y="11034"/>
                      <a:pt x="150986" y="10951"/>
                    </a:cubicBezTo>
                    <a:cubicBezTo>
                      <a:pt x="151043" y="10941"/>
                      <a:pt x="151103" y="10937"/>
                      <a:pt x="151163" y="10937"/>
                    </a:cubicBezTo>
                    <a:cubicBezTo>
                      <a:pt x="151499" y="10937"/>
                      <a:pt x="151853" y="11068"/>
                      <a:pt x="151906" y="11139"/>
                    </a:cubicBezTo>
                    <a:cubicBezTo>
                      <a:pt x="151948" y="11223"/>
                      <a:pt x="152513" y="11306"/>
                      <a:pt x="153141" y="11327"/>
                    </a:cubicBezTo>
                    <a:lnTo>
                      <a:pt x="153622" y="11223"/>
                    </a:lnTo>
                    <a:cubicBezTo>
                      <a:pt x="153915" y="11184"/>
                      <a:pt x="154190" y="11053"/>
                      <a:pt x="154498" y="11053"/>
                    </a:cubicBezTo>
                    <a:cubicBezTo>
                      <a:pt x="154520" y="11053"/>
                      <a:pt x="154542" y="11054"/>
                      <a:pt x="154564" y="11055"/>
                    </a:cubicBezTo>
                    <a:lnTo>
                      <a:pt x="154606" y="11055"/>
                    </a:lnTo>
                    <a:cubicBezTo>
                      <a:pt x="154626" y="11139"/>
                      <a:pt x="154334" y="11244"/>
                      <a:pt x="154229" y="11265"/>
                    </a:cubicBezTo>
                    <a:cubicBezTo>
                      <a:pt x="154124" y="11306"/>
                      <a:pt x="154082" y="11453"/>
                      <a:pt x="154082" y="11474"/>
                    </a:cubicBezTo>
                    <a:cubicBezTo>
                      <a:pt x="154082" y="11516"/>
                      <a:pt x="154354" y="11767"/>
                      <a:pt x="154459" y="11788"/>
                    </a:cubicBezTo>
                    <a:cubicBezTo>
                      <a:pt x="154606" y="11788"/>
                      <a:pt x="154878" y="11871"/>
                      <a:pt x="154982" y="11913"/>
                    </a:cubicBezTo>
                    <a:cubicBezTo>
                      <a:pt x="155087" y="11934"/>
                      <a:pt x="155924" y="12269"/>
                      <a:pt x="156279" y="12269"/>
                    </a:cubicBezTo>
                    <a:cubicBezTo>
                      <a:pt x="156614" y="12269"/>
                      <a:pt x="156803" y="12164"/>
                      <a:pt x="156698" y="12039"/>
                    </a:cubicBezTo>
                    <a:lnTo>
                      <a:pt x="156614" y="11955"/>
                    </a:lnTo>
                    <a:lnTo>
                      <a:pt x="156510" y="11871"/>
                    </a:lnTo>
                    <a:cubicBezTo>
                      <a:pt x="156300" y="11725"/>
                      <a:pt x="156928" y="11599"/>
                      <a:pt x="157158" y="11599"/>
                    </a:cubicBezTo>
                    <a:cubicBezTo>
                      <a:pt x="157388" y="11599"/>
                      <a:pt x="157577" y="11202"/>
                      <a:pt x="157577" y="11076"/>
                    </a:cubicBezTo>
                    <a:cubicBezTo>
                      <a:pt x="157577" y="10972"/>
                      <a:pt x="158016" y="10804"/>
                      <a:pt x="158183" y="10783"/>
                    </a:cubicBezTo>
                    <a:cubicBezTo>
                      <a:pt x="158330" y="10783"/>
                      <a:pt x="158267" y="10386"/>
                      <a:pt x="158183" y="10260"/>
                    </a:cubicBezTo>
                    <a:cubicBezTo>
                      <a:pt x="158161" y="10226"/>
                      <a:pt x="158112" y="10212"/>
                      <a:pt x="158051" y="10212"/>
                    </a:cubicBezTo>
                    <a:cubicBezTo>
                      <a:pt x="157885" y="10212"/>
                      <a:pt x="157626" y="10315"/>
                      <a:pt x="157535" y="10407"/>
                    </a:cubicBezTo>
                    <a:cubicBezTo>
                      <a:pt x="157412" y="10530"/>
                      <a:pt x="157096" y="10579"/>
                      <a:pt x="156787" y="10579"/>
                    </a:cubicBezTo>
                    <a:cubicBezTo>
                      <a:pt x="156728" y="10579"/>
                      <a:pt x="156671" y="10577"/>
                      <a:pt x="156614" y="10574"/>
                    </a:cubicBezTo>
                    <a:lnTo>
                      <a:pt x="156426" y="10700"/>
                    </a:lnTo>
                    <a:cubicBezTo>
                      <a:pt x="156344" y="10760"/>
                      <a:pt x="156270" y="10781"/>
                      <a:pt x="156201" y="10781"/>
                    </a:cubicBezTo>
                    <a:cubicBezTo>
                      <a:pt x="156031" y="10781"/>
                      <a:pt x="155890" y="10650"/>
                      <a:pt x="155722" y="10650"/>
                    </a:cubicBezTo>
                    <a:cubicBezTo>
                      <a:pt x="155699" y="10650"/>
                      <a:pt x="155676" y="10652"/>
                      <a:pt x="155652" y="10658"/>
                    </a:cubicBezTo>
                    <a:cubicBezTo>
                      <a:pt x="155521" y="10684"/>
                      <a:pt x="155384" y="10692"/>
                      <a:pt x="155244" y="10692"/>
                    </a:cubicBezTo>
                    <a:cubicBezTo>
                      <a:pt x="155034" y="10692"/>
                      <a:pt x="154818" y="10674"/>
                      <a:pt x="154610" y="10674"/>
                    </a:cubicBezTo>
                    <a:cubicBezTo>
                      <a:pt x="154401" y="10674"/>
                      <a:pt x="154200" y="10692"/>
                      <a:pt x="154020" y="10762"/>
                    </a:cubicBezTo>
                    <a:lnTo>
                      <a:pt x="153476" y="10972"/>
                    </a:lnTo>
                    <a:cubicBezTo>
                      <a:pt x="152932" y="10972"/>
                      <a:pt x="152304" y="10595"/>
                      <a:pt x="152241" y="10490"/>
                    </a:cubicBezTo>
                    <a:cubicBezTo>
                      <a:pt x="152199" y="10386"/>
                      <a:pt x="152471" y="10156"/>
                      <a:pt x="152576" y="10093"/>
                    </a:cubicBezTo>
                    <a:cubicBezTo>
                      <a:pt x="152681" y="10051"/>
                      <a:pt x="152722" y="9946"/>
                      <a:pt x="152660" y="9863"/>
                    </a:cubicBezTo>
                    <a:cubicBezTo>
                      <a:pt x="152635" y="9814"/>
                      <a:pt x="152435" y="9780"/>
                      <a:pt x="152157" y="9780"/>
                    </a:cubicBezTo>
                    <a:cubicBezTo>
                      <a:pt x="151956" y="9780"/>
                      <a:pt x="151713" y="9798"/>
                      <a:pt x="151467" y="9842"/>
                    </a:cubicBezTo>
                    <a:lnTo>
                      <a:pt x="151174" y="10114"/>
                    </a:lnTo>
                    <a:lnTo>
                      <a:pt x="151153" y="10156"/>
                    </a:lnTo>
                    <a:cubicBezTo>
                      <a:pt x="151049" y="10114"/>
                      <a:pt x="151111" y="9779"/>
                      <a:pt x="151174" y="9674"/>
                    </a:cubicBezTo>
                    <a:cubicBezTo>
                      <a:pt x="151216" y="9570"/>
                      <a:pt x="151739" y="9444"/>
                      <a:pt x="151927" y="9423"/>
                    </a:cubicBezTo>
                    <a:cubicBezTo>
                      <a:pt x="152116" y="9381"/>
                      <a:pt x="152262" y="9109"/>
                      <a:pt x="152262" y="9026"/>
                    </a:cubicBezTo>
                    <a:cubicBezTo>
                      <a:pt x="152262" y="9015"/>
                      <a:pt x="152267" y="9011"/>
                      <a:pt x="152275" y="9011"/>
                    </a:cubicBezTo>
                    <a:cubicBezTo>
                      <a:pt x="152337" y="9011"/>
                      <a:pt x="152599" y="9245"/>
                      <a:pt x="152764" y="9319"/>
                    </a:cubicBezTo>
                    <a:cubicBezTo>
                      <a:pt x="152932" y="9381"/>
                      <a:pt x="153371" y="9549"/>
                      <a:pt x="153727" y="9674"/>
                    </a:cubicBezTo>
                    <a:lnTo>
                      <a:pt x="153999" y="9800"/>
                    </a:lnTo>
                    <a:lnTo>
                      <a:pt x="154292" y="9967"/>
                    </a:lnTo>
                    <a:cubicBezTo>
                      <a:pt x="154668" y="10072"/>
                      <a:pt x="154668" y="10302"/>
                      <a:pt x="154564" y="10365"/>
                    </a:cubicBezTo>
                    <a:cubicBezTo>
                      <a:pt x="154459" y="10407"/>
                      <a:pt x="155610" y="10407"/>
                      <a:pt x="156007" y="10407"/>
                    </a:cubicBezTo>
                    <a:cubicBezTo>
                      <a:pt x="156405" y="10407"/>
                      <a:pt x="156865" y="9842"/>
                      <a:pt x="156656" y="9695"/>
                    </a:cubicBezTo>
                    <a:cubicBezTo>
                      <a:pt x="156490" y="9579"/>
                      <a:pt x="156853" y="9515"/>
                      <a:pt x="157146" y="9515"/>
                    </a:cubicBezTo>
                    <a:cubicBezTo>
                      <a:pt x="157221" y="9515"/>
                      <a:pt x="157291" y="9519"/>
                      <a:pt x="157347" y="9528"/>
                    </a:cubicBezTo>
                    <a:cubicBezTo>
                      <a:pt x="157408" y="9533"/>
                      <a:pt x="157488" y="9536"/>
                      <a:pt x="157577" y="9536"/>
                    </a:cubicBezTo>
                    <a:cubicBezTo>
                      <a:pt x="157820" y="9536"/>
                      <a:pt x="158131" y="9517"/>
                      <a:pt x="158330" y="9486"/>
                    </a:cubicBezTo>
                    <a:lnTo>
                      <a:pt x="158602" y="9444"/>
                    </a:lnTo>
                    <a:cubicBezTo>
                      <a:pt x="158707" y="9423"/>
                      <a:pt x="158811" y="9340"/>
                      <a:pt x="158916" y="9256"/>
                    </a:cubicBezTo>
                    <a:lnTo>
                      <a:pt x="158937" y="9235"/>
                    </a:lnTo>
                    <a:cubicBezTo>
                      <a:pt x="158958" y="9172"/>
                      <a:pt x="158895" y="9068"/>
                      <a:pt x="158853" y="9047"/>
                    </a:cubicBezTo>
                    <a:cubicBezTo>
                      <a:pt x="158832" y="9026"/>
                      <a:pt x="158916" y="8858"/>
                      <a:pt x="158958" y="8796"/>
                    </a:cubicBezTo>
                    <a:cubicBezTo>
                      <a:pt x="158978" y="8769"/>
                      <a:pt x="158918" y="8759"/>
                      <a:pt x="158821" y="8759"/>
                    </a:cubicBezTo>
                    <a:cubicBezTo>
                      <a:pt x="158614" y="8759"/>
                      <a:pt x="158235" y="8802"/>
                      <a:pt x="158079" y="8816"/>
                    </a:cubicBezTo>
                    <a:cubicBezTo>
                      <a:pt x="158067" y="8818"/>
                      <a:pt x="158054" y="8818"/>
                      <a:pt x="158041" y="8818"/>
                    </a:cubicBezTo>
                    <a:cubicBezTo>
                      <a:pt x="157795" y="8818"/>
                      <a:pt x="157318" y="8646"/>
                      <a:pt x="157179" y="8586"/>
                    </a:cubicBezTo>
                    <a:cubicBezTo>
                      <a:pt x="157054" y="8503"/>
                      <a:pt x="156928" y="8293"/>
                      <a:pt x="156928" y="8210"/>
                    </a:cubicBezTo>
                    <a:cubicBezTo>
                      <a:pt x="156928" y="8126"/>
                      <a:pt x="156384" y="7854"/>
                      <a:pt x="156175" y="7770"/>
                    </a:cubicBezTo>
                    <a:cubicBezTo>
                      <a:pt x="156141" y="7757"/>
                      <a:pt x="156078" y="7751"/>
                      <a:pt x="155996" y="7751"/>
                    </a:cubicBezTo>
                    <a:cubicBezTo>
                      <a:pt x="155718" y="7751"/>
                      <a:pt x="155214" y="7812"/>
                      <a:pt x="154809" y="7812"/>
                    </a:cubicBezTo>
                    <a:cubicBezTo>
                      <a:pt x="154604" y="7812"/>
                      <a:pt x="154424" y="7796"/>
                      <a:pt x="154313" y="7749"/>
                    </a:cubicBezTo>
                    <a:cubicBezTo>
                      <a:pt x="153915" y="7540"/>
                      <a:pt x="153999" y="7184"/>
                      <a:pt x="154145" y="7143"/>
                    </a:cubicBezTo>
                    <a:cubicBezTo>
                      <a:pt x="154313" y="7059"/>
                      <a:pt x="153413" y="6661"/>
                      <a:pt x="153057" y="6536"/>
                    </a:cubicBezTo>
                    <a:cubicBezTo>
                      <a:pt x="152681" y="6410"/>
                      <a:pt x="152429" y="6201"/>
                      <a:pt x="152450" y="6138"/>
                    </a:cubicBezTo>
                    <a:cubicBezTo>
                      <a:pt x="152471" y="6096"/>
                      <a:pt x="151300" y="5762"/>
                      <a:pt x="150860" y="5615"/>
                    </a:cubicBezTo>
                    <a:cubicBezTo>
                      <a:pt x="150421" y="5511"/>
                      <a:pt x="150463" y="5343"/>
                      <a:pt x="150986" y="5259"/>
                    </a:cubicBezTo>
                    <a:lnTo>
                      <a:pt x="151509" y="5448"/>
                    </a:lnTo>
                    <a:cubicBezTo>
                      <a:pt x="152004" y="5635"/>
                      <a:pt x="152498" y="5837"/>
                      <a:pt x="153038" y="5837"/>
                    </a:cubicBezTo>
                    <a:cubicBezTo>
                      <a:pt x="153161" y="5837"/>
                      <a:pt x="153285" y="5827"/>
                      <a:pt x="153413" y="5803"/>
                    </a:cubicBezTo>
                    <a:lnTo>
                      <a:pt x="153476" y="5803"/>
                    </a:lnTo>
                    <a:cubicBezTo>
                      <a:pt x="153559" y="5866"/>
                      <a:pt x="153517" y="6117"/>
                      <a:pt x="153476" y="6201"/>
                    </a:cubicBezTo>
                    <a:cubicBezTo>
                      <a:pt x="153413" y="6306"/>
                      <a:pt x="153831" y="6536"/>
                      <a:pt x="154020" y="6599"/>
                    </a:cubicBezTo>
                    <a:cubicBezTo>
                      <a:pt x="154051" y="6609"/>
                      <a:pt x="154088" y="6614"/>
                      <a:pt x="154127" y="6614"/>
                    </a:cubicBezTo>
                    <a:cubicBezTo>
                      <a:pt x="154321" y="6614"/>
                      <a:pt x="154581" y="6501"/>
                      <a:pt x="154668" y="6431"/>
                    </a:cubicBezTo>
                    <a:cubicBezTo>
                      <a:pt x="154691" y="6413"/>
                      <a:pt x="154721" y="6406"/>
                      <a:pt x="154757" y="6406"/>
                    </a:cubicBezTo>
                    <a:cubicBezTo>
                      <a:pt x="154887" y="6406"/>
                      <a:pt x="155079" y="6507"/>
                      <a:pt x="155129" y="6557"/>
                    </a:cubicBezTo>
                    <a:cubicBezTo>
                      <a:pt x="155170" y="6640"/>
                      <a:pt x="154940" y="6745"/>
                      <a:pt x="154815" y="6766"/>
                    </a:cubicBezTo>
                    <a:cubicBezTo>
                      <a:pt x="154647" y="6808"/>
                      <a:pt x="154982" y="6954"/>
                      <a:pt x="155129" y="6975"/>
                    </a:cubicBezTo>
                    <a:cubicBezTo>
                      <a:pt x="155145" y="6983"/>
                      <a:pt x="155173" y="6987"/>
                      <a:pt x="155211" y="6987"/>
                    </a:cubicBezTo>
                    <a:cubicBezTo>
                      <a:pt x="155445" y="6987"/>
                      <a:pt x="156036" y="6848"/>
                      <a:pt x="156299" y="6848"/>
                    </a:cubicBezTo>
                    <a:cubicBezTo>
                      <a:pt x="156315" y="6848"/>
                      <a:pt x="156329" y="6849"/>
                      <a:pt x="156342" y="6850"/>
                    </a:cubicBezTo>
                    <a:cubicBezTo>
                      <a:pt x="156635" y="6871"/>
                      <a:pt x="157263" y="7247"/>
                      <a:pt x="157451" y="7352"/>
                    </a:cubicBezTo>
                    <a:cubicBezTo>
                      <a:pt x="157608" y="7439"/>
                      <a:pt x="157750" y="7483"/>
                      <a:pt x="157818" y="7483"/>
                    </a:cubicBezTo>
                    <a:cubicBezTo>
                      <a:pt x="157831" y="7483"/>
                      <a:pt x="157842" y="7481"/>
                      <a:pt x="157849" y="7477"/>
                    </a:cubicBezTo>
                    <a:cubicBezTo>
                      <a:pt x="157854" y="7472"/>
                      <a:pt x="157874" y="7469"/>
                      <a:pt x="157904" y="7469"/>
                    </a:cubicBezTo>
                    <a:cubicBezTo>
                      <a:pt x="157996" y="7469"/>
                      <a:pt x="158189" y="7493"/>
                      <a:pt x="158393" y="7540"/>
                    </a:cubicBezTo>
                    <a:lnTo>
                      <a:pt x="158623" y="7603"/>
                    </a:lnTo>
                    <a:lnTo>
                      <a:pt x="158727" y="7645"/>
                    </a:lnTo>
                    <a:cubicBezTo>
                      <a:pt x="158832" y="7749"/>
                      <a:pt x="158393" y="8210"/>
                      <a:pt x="158183" y="8377"/>
                    </a:cubicBezTo>
                    <a:cubicBezTo>
                      <a:pt x="158075" y="8453"/>
                      <a:pt x="158186" y="8490"/>
                      <a:pt x="158444" y="8490"/>
                    </a:cubicBezTo>
                    <a:cubicBezTo>
                      <a:pt x="158683" y="8490"/>
                      <a:pt x="159048" y="8458"/>
                      <a:pt x="159481" y="8398"/>
                    </a:cubicBezTo>
                    <a:lnTo>
                      <a:pt x="160276" y="8272"/>
                    </a:lnTo>
                    <a:cubicBezTo>
                      <a:pt x="160318" y="8272"/>
                      <a:pt x="160360" y="8189"/>
                      <a:pt x="160401" y="8126"/>
                    </a:cubicBezTo>
                    <a:lnTo>
                      <a:pt x="160422" y="8105"/>
                    </a:lnTo>
                    <a:cubicBezTo>
                      <a:pt x="160464" y="8063"/>
                      <a:pt x="160380" y="7959"/>
                      <a:pt x="160360" y="7896"/>
                    </a:cubicBezTo>
                    <a:cubicBezTo>
                      <a:pt x="160318" y="7854"/>
                      <a:pt x="160506" y="7791"/>
                      <a:pt x="160736" y="7749"/>
                    </a:cubicBezTo>
                    <a:lnTo>
                      <a:pt x="160904" y="7666"/>
                    </a:lnTo>
                    <a:lnTo>
                      <a:pt x="161050" y="7582"/>
                    </a:lnTo>
                    <a:cubicBezTo>
                      <a:pt x="161154" y="7504"/>
                      <a:pt x="161307" y="7482"/>
                      <a:pt x="161417" y="7482"/>
                    </a:cubicBezTo>
                    <a:cubicBezTo>
                      <a:pt x="161485" y="7482"/>
                      <a:pt x="161536" y="7490"/>
                      <a:pt x="161552" y="7498"/>
                    </a:cubicBezTo>
                    <a:cubicBezTo>
                      <a:pt x="161554" y="7501"/>
                      <a:pt x="161557" y="7502"/>
                      <a:pt x="161561" y="7502"/>
                    </a:cubicBezTo>
                    <a:cubicBezTo>
                      <a:pt x="161650" y="7502"/>
                      <a:pt x="162111" y="6744"/>
                      <a:pt x="162494" y="6724"/>
                    </a:cubicBezTo>
                    <a:cubicBezTo>
                      <a:pt x="162891" y="6703"/>
                      <a:pt x="162473" y="6515"/>
                      <a:pt x="162201" y="6452"/>
                    </a:cubicBezTo>
                    <a:cubicBezTo>
                      <a:pt x="161950" y="6410"/>
                      <a:pt x="161866" y="6180"/>
                      <a:pt x="161929" y="6096"/>
                    </a:cubicBezTo>
                    <a:cubicBezTo>
                      <a:pt x="161971" y="6013"/>
                      <a:pt x="161887" y="5824"/>
                      <a:pt x="161720" y="5699"/>
                    </a:cubicBezTo>
                    <a:lnTo>
                      <a:pt x="161573" y="5699"/>
                    </a:lnTo>
                    <a:cubicBezTo>
                      <a:pt x="161519" y="5707"/>
                      <a:pt x="161466" y="5710"/>
                      <a:pt x="161415" y="5710"/>
                    </a:cubicBezTo>
                    <a:cubicBezTo>
                      <a:pt x="160913" y="5710"/>
                      <a:pt x="160551" y="5364"/>
                      <a:pt x="160171" y="5155"/>
                    </a:cubicBezTo>
                    <a:cubicBezTo>
                      <a:pt x="159627" y="4862"/>
                      <a:pt x="159062" y="4548"/>
                      <a:pt x="158414" y="4443"/>
                    </a:cubicBezTo>
                    <a:lnTo>
                      <a:pt x="158225" y="4422"/>
                    </a:lnTo>
                    <a:cubicBezTo>
                      <a:pt x="158058" y="4255"/>
                      <a:pt x="157430" y="4088"/>
                      <a:pt x="156844" y="4046"/>
                    </a:cubicBezTo>
                    <a:lnTo>
                      <a:pt x="156405" y="3816"/>
                    </a:lnTo>
                    <a:cubicBezTo>
                      <a:pt x="155924" y="3565"/>
                      <a:pt x="155463" y="3418"/>
                      <a:pt x="154919" y="3418"/>
                    </a:cubicBezTo>
                    <a:cubicBezTo>
                      <a:pt x="154647" y="3418"/>
                      <a:pt x="154396" y="3376"/>
                      <a:pt x="154124" y="3355"/>
                    </a:cubicBezTo>
                    <a:cubicBezTo>
                      <a:pt x="153559" y="3293"/>
                      <a:pt x="152994" y="3062"/>
                      <a:pt x="152450" y="2979"/>
                    </a:cubicBezTo>
                    <a:cubicBezTo>
                      <a:pt x="151872" y="2882"/>
                      <a:pt x="151294" y="2749"/>
                      <a:pt x="150697" y="2749"/>
                    </a:cubicBezTo>
                    <a:cubicBezTo>
                      <a:pt x="150516" y="2749"/>
                      <a:pt x="150334" y="2761"/>
                      <a:pt x="150149" y="2790"/>
                    </a:cubicBezTo>
                    <a:lnTo>
                      <a:pt x="149960" y="2832"/>
                    </a:lnTo>
                    <a:cubicBezTo>
                      <a:pt x="149751" y="2790"/>
                      <a:pt x="149584" y="2749"/>
                      <a:pt x="149584" y="2728"/>
                    </a:cubicBezTo>
                    <a:cubicBezTo>
                      <a:pt x="149584" y="2686"/>
                      <a:pt x="149898" y="2623"/>
                      <a:pt x="150002" y="2581"/>
                    </a:cubicBezTo>
                    <a:cubicBezTo>
                      <a:pt x="150128" y="2560"/>
                      <a:pt x="150212" y="2518"/>
                      <a:pt x="150212" y="2477"/>
                    </a:cubicBezTo>
                    <a:cubicBezTo>
                      <a:pt x="150212" y="2456"/>
                      <a:pt x="149709" y="2435"/>
                      <a:pt x="149521" y="2414"/>
                    </a:cubicBezTo>
                    <a:cubicBezTo>
                      <a:pt x="149333" y="2372"/>
                      <a:pt x="150170" y="2330"/>
                      <a:pt x="150546" y="2226"/>
                    </a:cubicBezTo>
                    <a:cubicBezTo>
                      <a:pt x="150621" y="2204"/>
                      <a:pt x="150688" y="2194"/>
                      <a:pt x="150748" y="2194"/>
                    </a:cubicBezTo>
                    <a:cubicBezTo>
                      <a:pt x="150972" y="2194"/>
                      <a:pt x="151086" y="2322"/>
                      <a:pt x="151069" y="2372"/>
                    </a:cubicBezTo>
                    <a:cubicBezTo>
                      <a:pt x="151007" y="2477"/>
                      <a:pt x="151216" y="2560"/>
                      <a:pt x="151279" y="2560"/>
                    </a:cubicBezTo>
                    <a:cubicBezTo>
                      <a:pt x="151321" y="2560"/>
                      <a:pt x="151425" y="2351"/>
                      <a:pt x="151488" y="2309"/>
                    </a:cubicBezTo>
                    <a:cubicBezTo>
                      <a:pt x="151522" y="2258"/>
                      <a:pt x="151656" y="2220"/>
                      <a:pt x="151819" y="2220"/>
                    </a:cubicBezTo>
                    <a:cubicBezTo>
                      <a:pt x="151854" y="2220"/>
                      <a:pt x="151890" y="2222"/>
                      <a:pt x="151927" y="2226"/>
                    </a:cubicBezTo>
                    <a:lnTo>
                      <a:pt x="152095" y="2309"/>
                    </a:lnTo>
                    <a:cubicBezTo>
                      <a:pt x="152656" y="2564"/>
                      <a:pt x="153232" y="2709"/>
                      <a:pt x="153855" y="2709"/>
                    </a:cubicBezTo>
                    <a:cubicBezTo>
                      <a:pt x="153998" y="2709"/>
                      <a:pt x="154143" y="2701"/>
                      <a:pt x="154292" y="2686"/>
                    </a:cubicBezTo>
                    <a:cubicBezTo>
                      <a:pt x="154440" y="2673"/>
                      <a:pt x="154591" y="2664"/>
                      <a:pt x="154743" y="2664"/>
                    </a:cubicBezTo>
                    <a:cubicBezTo>
                      <a:pt x="155081" y="2664"/>
                      <a:pt x="155424" y="2709"/>
                      <a:pt x="155756" y="2853"/>
                    </a:cubicBezTo>
                    <a:cubicBezTo>
                      <a:pt x="156036" y="2980"/>
                      <a:pt x="156308" y="2999"/>
                      <a:pt x="156587" y="2999"/>
                    </a:cubicBezTo>
                    <a:cubicBezTo>
                      <a:pt x="156705" y="2999"/>
                      <a:pt x="156824" y="2996"/>
                      <a:pt x="156946" y="2996"/>
                    </a:cubicBezTo>
                    <a:cubicBezTo>
                      <a:pt x="157009" y="2996"/>
                      <a:pt x="157073" y="2997"/>
                      <a:pt x="157137" y="3000"/>
                    </a:cubicBezTo>
                    <a:lnTo>
                      <a:pt x="157639" y="3042"/>
                    </a:lnTo>
                    <a:cubicBezTo>
                      <a:pt x="158183" y="3083"/>
                      <a:pt x="160046" y="3293"/>
                      <a:pt x="160569" y="3460"/>
                    </a:cubicBezTo>
                    <a:cubicBezTo>
                      <a:pt x="160790" y="3537"/>
                      <a:pt x="161029" y="3565"/>
                      <a:pt x="161227" y="3565"/>
                    </a:cubicBezTo>
                    <a:cubicBezTo>
                      <a:pt x="161459" y="3565"/>
                      <a:pt x="161634" y="3526"/>
                      <a:pt x="161657" y="3481"/>
                    </a:cubicBezTo>
                    <a:cubicBezTo>
                      <a:pt x="161720" y="3397"/>
                      <a:pt x="161427" y="3293"/>
                      <a:pt x="161322" y="3293"/>
                    </a:cubicBezTo>
                    <a:cubicBezTo>
                      <a:pt x="161217" y="3293"/>
                      <a:pt x="160799" y="3000"/>
                      <a:pt x="160380" y="2644"/>
                    </a:cubicBezTo>
                    <a:lnTo>
                      <a:pt x="159753" y="2560"/>
                    </a:lnTo>
                    <a:lnTo>
                      <a:pt x="159230" y="2518"/>
                    </a:lnTo>
                    <a:cubicBezTo>
                      <a:pt x="158733" y="2240"/>
                      <a:pt x="158274" y="2057"/>
                      <a:pt x="158211" y="2057"/>
                    </a:cubicBezTo>
                    <a:cubicBezTo>
                      <a:pt x="158208" y="2057"/>
                      <a:pt x="158205" y="2057"/>
                      <a:pt x="158204" y="2058"/>
                    </a:cubicBezTo>
                    <a:cubicBezTo>
                      <a:pt x="158183" y="2058"/>
                      <a:pt x="157911" y="1828"/>
                      <a:pt x="157849" y="1744"/>
                    </a:cubicBezTo>
                    <a:cubicBezTo>
                      <a:pt x="157765" y="1681"/>
                      <a:pt x="157388" y="1514"/>
                      <a:pt x="157033" y="1389"/>
                    </a:cubicBezTo>
                    <a:lnTo>
                      <a:pt x="156761" y="1326"/>
                    </a:lnTo>
                    <a:lnTo>
                      <a:pt x="155463" y="1096"/>
                    </a:lnTo>
                    <a:cubicBezTo>
                      <a:pt x="154020" y="886"/>
                      <a:pt x="152409" y="656"/>
                      <a:pt x="151844" y="573"/>
                    </a:cubicBezTo>
                    <a:lnTo>
                      <a:pt x="151362" y="531"/>
                    </a:lnTo>
                    <a:cubicBezTo>
                      <a:pt x="150797" y="489"/>
                      <a:pt x="150274" y="468"/>
                      <a:pt x="149751" y="384"/>
                    </a:cubicBezTo>
                    <a:cubicBezTo>
                      <a:pt x="149120" y="279"/>
                      <a:pt x="148467" y="195"/>
                      <a:pt x="147808" y="195"/>
                    </a:cubicBezTo>
                    <a:cubicBezTo>
                      <a:pt x="147550" y="195"/>
                      <a:pt x="147291" y="208"/>
                      <a:pt x="147031" y="238"/>
                    </a:cubicBezTo>
                    <a:cubicBezTo>
                      <a:pt x="146885" y="238"/>
                      <a:pt x="146717" y="154"/>
                      <a:pt x="146571" y="133"/>
                    </a:cubicBezTo>
                    <a:lnTo>
                      <a:pt x="146090" y="29"/>
                    </a:lnTo>
                    <a:cubicBezTo>
                      <a:pt x="144897" y="175"/>
                      <a:pt x="144206" y="280"/>
                      <a:pt x="144604" y="280"/>
                    </a:cubicBezTo>
                    <a:lnTo>
                      <a:pt x="145085" y="280"/>
                    </a:lnTo>
                    <a:cubicBezTo>
                      <a:pt x="145336" y="280"/>
                      <a:pt x="144918" y="363"/>
                      <a:pt x="144165" y="468"/>
                    </a:cubicBezTo>
                    <a:lnTo>
                      <a:pt x="143453" y="342"/>
                    </a:lnTo>
                    <a:lnTo>
                      <a:pt x="142533" y="175"/>
                    </a:lnTo>
                    <a:cubicBezTo>
                      <a:pt x="142399" y="180"/>
                      <a:pt x="142236" y="183"/>
                      <a:pt x="142050" y="183"/>
                    </a:cubicBezTo>
                    <a:cubicBezTo>
                      <a:pt x="140961" y="183"/>
                      <a:pt x="139112" y="105"/>
                      <a:pt x="138175" y="105"/>
                    </a:cubicBezTo>
                    <a:cubicBezTo>
                      <a:pt x="138015" y="105"/>
                      <a:pt x="137882" y="107"/>
                      <a:pt x="137783" y="112"/>
                    </a:cubicBezTo>
                    <a:cubicBezTo>
                      <a:pt x="137087" y="112"/>
                      <a:pt x="134085" y="0"/>
                      <a:pt x="1325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37" name="Google Shape;2937;p51"/>
            <p:cNvGrpSpPr/>
            <p:nvPr/>
          </p:nvGrpSpPr>
          <p:grpSpPr>
            <a:xfrm>
              <a:off x="4549800" y="3370998"/>
              <a:ext cx="245094" cy="303409"/>
              <a:chOff x="2795053" y="3352594"/>
              <a:chExt cx="288448" cy="357120"/>
            </a:xfrm>
          </p:grpSpPr>
          <p:sp>
            <p:nvSpPr>
              <p:cNvPr id="2938" name="Google Shape;2938;p51"/>
              <p:cNvSpPr/>
              <p:nvPr/>
            </p:nvSpPr>
            <p:spPr>
              <a:xfrm>
                <a:off x="2839629" y="3550386"/>
                <a:ext cx="19840" cy="16448"/>
              </a:xfrm>
              <a:custGeom>
                <a:avLst/>
                <a:gdLst/>
                <a:ahLst/>
                <a:cxnLst/>
                <a:rect l="l" t="t" r="r" b="b"/>
                <a:pathLst>
                  <a:path w="620" h="514" extrusionOk="0">
                    <a:moveTo>
                      <a:pt x="443" y="1"/>
                    </a:moveTo>
                    <a:cubicBezTo>
                      <a:pt x="413" y="1"/>
                      <a:pt x="383" y="9"/>
                      <a:pt x="358" y="26"/>
                    </a:cubicBezTo>
                    <a:lnTo>
                      <a:pt x="84" y="216"/>
                    </a:lnTo>
                    <a:cubicBezTo>
                      <a:pt x="13" y="264"/>
                      <a:pt x="1" y="371"/>
                      <a:pt x="36" y="442"/>
                    </a:cubicBezTo>
                    <a:cubicBezTo>
                      <a:pt x="72" y="490"/>
                      <a:pt x="132" y="514"/>
                      <a:pt x="179" y="514"/>
                    </a:cubicBezTo>
                    <a:cubicBezTo>
                      <a:pt x="203" y="514"/>
                      <a:pt x="239" y="502"/>
                      <a:pt x="263" y="490"/>
                    </a:cubicBezTo>
                    <a:lnTo>
                      <a:pt x="537" y="300"/>
                    </a:lnTo>
                    <a:cubicBezTo>
                      <a:pt x="608" y="240"/>
                      <a:pt x="620" y="145"/>
                      <a:pt x="572" y="73"/>
                    </a:cubicBezTo>
                    <a:cubicBezTo>
                      <a:pt x="549" y="27"/>
                      <a:pt x="496" y="1"/>
                      <a:pt x="4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9" name="Google Shape;2939;p51"/>
              <p:cNvSpPr/>
              <p:nvPr/>
            </p:nvSpPr>
            <p:spPr>
              <a:xfrm>
                <a:off x="2865165" y="3511410"/>
                <a:ext cx="50688" cy="37536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173" extrusionOk="0">
                    <a:moveTo>
                      <a:pt x="1395" y="1"/>
                    </a:moveTo>
                    <a:cubicBezTo>
                      <a:pt x="1361" y="1"/>
                      <a:pt x="1327" y="10"/>
                      <a:pt x="1298" y="29"/>
                    </a:cubicBezTo>
                    <a:lnTo>
                      <a:pt x="96" y="875"/>
                    </a:lnTo>
                    <a:cubicBezTo>
                      <a:pt x="12" y="922"/>
                      <a:pt x="0" y="1018"/>
                      <a:pt x="48" y="1101"/>
                    </a:cubicBezTo>
                    <a:cubicBezTo>
                      <a:pt x="72" y="1137"/>
                      <a:pt x="131" y="1172"/>
                      <a:pt x="179" y="1172"/>
                    </a:cubicBezTo>
                    <a:cubicBezTo>
                      <a:pt x="215" y="1172"/>
                      <a:pt x="239" y="1160"/>
                      <a:pt x="274" y="1137"/>
                    </a:cubicBezTo>
                    <a:lnTo>
                      <a:pt x="1477" y="291"/>
                    </a:lnTo>
                    <a:cubicBezTo>
                      <a:pt x="1548" y="232"/>
                      <a:pt x="1584" y="125"/>
                      <a:pt x="1524" y="65"/>
                    </a:cubicBezTo>
                    <a:cubicBezTo>
                      <a:pt x="1496" y="22"/>
                      <a:pt x="1446" y="1"/>
                      <a:pt x="13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0" name="Google Shape;2940;p51"/>
              <p:cNvSpPr/>
              <p:nvPr/>
            </p:nvSpPr>
            <p:spPr>
              <a:xfrm>
                <a:off x="2795053" y="3352594"/>
                <a:ext cx="288448" cy="357120"/>
              </a:xfrm>
              <a:custGeom>
                <a:avLst/>
                <a:gdLst/>
                <a:ahLst/>
                <a:cxnLst/>
                <a:rect l="l" t="t" r="r" b="b"/>
                <a:pathLst>
                  <a:path w="9014" h="11160" extrusionOk="0">
                    <a:moveTo>
                      <a:pt x="3311" y="361"/>
                    </a:moveTo>
                    <a:cubicBezTo>
                      <a:pt x="3465" y="361"/>
                      <a:pt x="3620" y="385"/>
                      <a:pt x="3763" y="468"/>
                    </a:cubicBezTo>
                    <a:cubicBezTo>
                      <a:pt x="4454" y="825"/>
                      <a:pt x="4585" y="1861"/>
                      <a:pt x="4573" y="2682"/>
                    </a:cubicBezTo>
                    <a:cubicBezTo>
                      <a:pt x="4561" y="3278"/>
                      <a:pt x="4477" y="3837"/>
                      <a:pt x="4418" y="4171"/>
                    </a:cubicBezTo>
                    <a:cubicBezTo>
                      <a:pt x="4398" y="4220"/>
                      <a:pt x="4355" y="4260"/>
                      <a:pt x="4300" y="4260"/>
                    </a:cubicBezTo>
                    <a:cubicBezTo>
                      <a:pt x="4288" y="4260"/>
                      <a:pt x="4276" y="4258"/>
                      <a:pt x="4263" y="4254"/>
                    </a:cubicBezTo>
                    <a:cubicBezTo>
                      <a:pt x="3930" y="4195"/>
                      <a:pt x="3382" y="4099"/>
                      <a:pt x="2811" y="3885"/>
                    </a:cubicBezTo>
                    <a:cubicBezTo>
                      <a:pt x="2037" y="3623"/>
                      <a:pt x="1120" y="3147"/>
                      <a:pt x="1013" y="2385"/>
                    </a:cubicBezTo>
                    <a:cubicBezTo>
                      <a:pt x="989" y="2111"/>
                      <a:pt x="1060" y="1849"/>
                      <a:pt x="1227" y="1623"/>
                    </a:cubicBezTo>
                    <a:cubicBezTo>
                      <a:pt x="1465" y="1325"/>
                      <a:pt x="1739" y="1218"/>
                      <a:pt x="1953" y="1206"/>
                    </a:cubicBezTo>
                    <a:cubicBezTo>
                      <a:pt x="2120" y="1194"/>
                      <a:pt x="2263" y="1087"/>
                      <a:pt x="2334" y="944"/>
                    </a:cubicBezTo>
                    <a:cubicBezTo>
                      <a:pt x="2430" y="766"/>
                      <a:pt x="2620" y="527"/>
                      <a:pt x="2977" y="408"/>
                    </a:cubicBezTo>
                    <a:cubicBezTo>
                      <a:pt x="3084" y="373"/>
                      <a:pt x="3192" y="361"/>
                      <a:pt x="3311" y="361"/>
                    </a:cubicBezTo>
                    <a:close/>
                    <a:moveTo>
                      <a:pt x="6699" y="947"/>
                    </a:moveTo>
                    <a:cubicBezTo>
                      <a:pt x="6925" y="947"/>
                      <a:pt x="7145" y="1020"/>
                      <a:pt x="7323" y="1158"/>
                    </a:cubicBezTo>
                    <a:cubicBezTo>
                      <a:pt x="7621" y="1397"/>
                      <a:pt x="7728" y="1682"/>
                      <a:pt x="7740" y="1885"/>
                    </a:cubicBezTo>
                    <a:cubicBezTo>
                      <a:pt x="7752" y="2051"/>
                      <a:pt x="7859" y="2206"/>
                      <a:pt x="8014" y="2278"/>
                    </a:cubicBezTo>
                    <a:cubicBezTo>
                      <a:pt x="8192" y="2361"/>
                      <a:pt x="8430" y="2563"/>
                      <a:pt x="8549" y="2921"/>
                    </a:cubicBezTo>
                    <a:cubicBezTo>
                      <a:pt x="8668" y="3183"/>
                      <a:pt x="8645" y="3468"/>
                      <a:pt x="8514" y="3706"/>
                    </a:cubicBezTo>
                    <a:cubicBezTo>
                      <a:pt x="8171" y="4370"/>
                      <a:pt x="7201" y="4517"/>
                      <a:pt x="6397" y="4517"/>
                    </a:cubicBezTo>
                    <a:cubicBezTo>
                      <a:pt x="6364" y="4517"/>
                      <a:pt x="6331" y="4517"/>
                      <a:pt x="6299" y="4516"/>
                    </a:cubicBezTo>
                    <a:cubicBezTo>
                      <a:pt x="5704" y="4492"/>
                      <a:pt x="5144" y="4421"/>
                      <a:pt x="4811" y="4361"/>
                    </a:cubicBezTo>
                    <a:cubicBezTo>
                      <a:pt x="4739" y="4349"/>
                      <a:pt x="4692" y="4290"/>
                      <a:pt x="4704" y="4218"/>
                    </a:cubicBezTo>
                    <a:cubicBezTo>
                      <a:pt x="4763" y="3885"/>
                      <a:pt x="4870" y="3337"/>
                      <a:pt x="5061" y="2766"/>
                    </a:cubicBezTo>
                    <a:cubicBezTo>
                      <a:pt x="5335" y="1992"/>
                      <a:pt x="5811" y="1051"/>
                      <a:pt x="6561" y="956"/>
                    </a:cubicBezTo>
                    <a:cubicBezTo>
                      <a:pt x="6607" y="950"/>
                      <a:pt x="6653" y="947"/>
                      <a:pt x="6699" y="947"/>
                    </a:cubicBezTo>
                    <a:close/>
                    <a:moveTo>
                      <a:pt x="2739" y="4433"/>
                    </a:moveTo>
                    <a:cubicBezTo>
                      <a:pt x="3334" y="4457"/>
                      <a:pt x="3906" y="4528"/>
                      <a:pt x="4227" y="4587"/>
                    </a:cubicBezTo>
                    <a:cubicBezTo>
                      <a:pt x="4231" y="4587"/>
                      <a:pt x="4234" y="4586"/>
                      <a:pt x="4238" y="4586"/>
                    </a:cubicBezTo>
                    <a:cubicBezTo>
                      <a:pt x="4282" y="4586"/>
                      <a:pt x="4323" y="4652"/>
                      <a:pt x="4323" y="4718"/>
                    </a:cubicBezTo>
                    <a:cubicBezTo>
                      <a:pt x="4263" y="5052"/>
                      <a:pt x="4156" y="5600"/>
                      <a:pt x="3965" y="6159"/>
                    </a:cubicBezTo>
                    <a:cubicBezTo>
                      <a:pt x="3692" y="6933"/>
                      <a:pt x="3215" y="7874"/>
                      <a:pt x="2465" y="7981"/>
                    </a:cubicBezTo>
                    <a:cubicBezTo>
                      <a:pt x="2431" y="7984"/>
                      <a:pt x="2397" y="7985"/>
                      <a:pt x="2363" y="7985"/>
                    </a:cubicBezTo>
                    <a:cubicBezTo>
                      <a:pt x="2127" y="7985"/>
                      <a:pt x="1901" y="7912"/>
                      <a:pt x="1703" y="7766"/>
                    </a:cubicBezTo>
                    <a:cubicBezTo>
                      <a:pt x="1406" y="7528"/>
                      <a:pt x="1298" y="7254"/>
                      <a:pt x="1287" y="7040"/>
                    </a:cubicBezTo>
                    <a:cubicBezTo>
                      <a:pt x="1275" y="6873"/>
                      <a:pt x="1168" y="6731"/>
                      <a:pt x="1013" y="6659"/>
                    </a:cubicBezTo>
                    <a:cubicBezTo>
                      <a:pt x="834" y="6564"/>
                      <a:pt x="596" y="6373"/>
                      <a:pt x="477" y="6016"/>
                    </a:cubicBezTo>
                    <a:cubicBezTo>
                      <a:pt x="394" y="5742"/>
                      <a:pt x="417" y="5469"/>
                      <a:pt x="536" y="5242"/>
                    </a:cubicBezTo>
                    <a:cubicBezTo>
                      <a:pt x="882" y="4587"/>
                      <a:pt x="1870" y="4433"/>
                      <a:pt x="2656" y="4433"/>
                    </a:cubicBezTo>
                    <a:close/>
                    <a:moveTo>
                      <a:pt x="4757" y="4645"/>
                    </a:moveTo>
                    <a:cubicBezTo>
                      <a:pt x="4767" y="4645"/>
                      <a:pt x="4777" y="4646"/>
                      <a:pt x="4787" y="4647"/>
                    </a:cubicBezTo>
                    <a:cubicBezTo>
                      <a:pt x="5108" y="4707"/>
                      <a:pt x="5656" y="4814"/>
                      <a:pt x="6228" y="5016"/>
                    </a:cubicBezTo>
                    <a:cubicBezTo>
                      <a:pt x="6990" y="5302"/>
                      <a:pt x="7918" y="5778"/>
                      <a:pt x="8026" y="6540"/>
                    </a:cubicBezTo>
                    <a:cubicBezTo>
                      <a:pt x="8061" y="6802"/>
                      <a:pt x="7978" y="7076"/>
                      <a:pt x="7823" y="7290"/>
                    </a:cubicBezTo>
                    <a:cubicBezTo>
                      <a:pt x="7585" y="7588"/>
                      <a:pt x="7299" y="7695"/>
                      <a:pt x="7085" y="7707"/>
                    </a:cubicBezTo>
                    <a:cubicBezTo>
                      <a:pt x="6930" y="7731"/>
                      <a:pt x="6775" y="7826"/>
                      <a:pt x="6704" y="7981"/>
                    </a:cubicBezTo>
                    <a:cubicBezTo>
                      <a:pt x="6609" y="8159"/>
                      <a:pt x="6418" y="8397"/>
                      <a:pt x="6061" y="8517"/>
                    </a:cubicBezTo>
                    <a:cubicBezTo>
                      <a:pt x="5957" y="8550"/>
                      <a:pt x="5849" y="8566"/>
                      <a:pt x="5742" y="8566"/>
                    </a:cubicBezTo>
                    <a:cubicBezTo>
                      <a:pt x="5581" y="8566"/>
                      <a:pt x="5423" y="8529"/>
                      <a:pt x="5287" y="8457"/>
                    </a:cubicBezTo>
                    <a:cubicBezTo>
                      <a:pt x="4608" y="8100"/>
                      <a:pt x="4466" y="7052"/>
                      <a:pt x="4489" y="6242"/>
                    </a:cubicBezTo>
                    <a:cubicBezTo>
                      <a:pt x="4501" y="5647"/>
                      <a:pt x="4573" y="5076"/>
                      <a:pt x="4632" y="4754"/>
                    </a:cubicBezTo>
                    <a:cubicBezTo>
                      <a:pt x="4643" y="4681"/>
                      <a:pt x="4690" y="4645"/>
                      <a:pt x="4757" y="4645"/>
                    </a:cubicBezTo>
                    <a:close/>
                    <a:moveTo>
                      <a:pt x="3309" y="1"/>
                    </a:moveTo>
                    <a:cubicBezTo>
                      <a:pt x="3162" y="1"/>
                      <a:pt x="3014" y="25"/>
                      <a:pt x="2870" y="75"/>
                    </a:cubicBezTo>
                    <a:cubicBezTo>
                      <a:pt x="2501" y="194"/>
                      <a:pt x="2203" y="444"/>
                      <a:pt x="2037" y="777"/>
                    </a:cubicBezTo>
                    <a:cubicBezTo>
                      <a:pt x="2013" y="837"/>
                      <a:pt x="1965" y="861"/>
                      <a:pt x="1906" y="885"/>
                    </a:cubicBezTo>
                    <a:cubicBezTo>
                      <a:pt x="1537" y="920"/>
                      <a:pt x="1191" y="1123"/>
                      <a:pt x="953" y="1432"/>
                    </a:cubicBezTo>
                    <a:cubicBezTo>
                      <a:pt x="727" y="1718"/>
                      <a:pt x="632" y="2087"/>
                      <a:pt x="667" y="2432"/>
                    </a:cubicBezTo>
                    <a:cubicBezTo>
                      <a:pt x="775" y="3230"/>
                      <a:pt x="1560" y="3754"/>
                      <a:pt x="2382" y="4099"/>
                    </a:cubicBezTo>
                    <a:cubicBezTo>
                      <a:pt x="1489" y="4123"/>
                      <a:pt x="572" y="4349"/>
                      <a:pt x="191" y="5064"/>
                    </a:cubicBezTo>
                    <a:cubicBezTo>
                      <a:pt x="36" y="5373"/>
                      <a:pt x="1" y="5742"/>
                      <a:pt x="120" y="6088"/>
                    </a:cubicBezTo>
                    <a:cubicBezTo>
                      <a:pt x="239" y="6457"/>
                      <a:pt x="489" y="6754"/>
                      <a:pt x="822" y="6921"/>
                    </a:cubicBezTo>
                    <a:cubicBezTo>
                      <a:pt x="882" y="6957"/>
                      <a:pt x="906" y="6993"/>
                      <a:pt x="929" y="7052"/>
                    </a:cubicBezTo>
                    <a:cubicBezTo>
                      <a:pt x="965" y="7433"/>
                      <a:pt x="1168" y="7766"/>
                      <a:pt x="1477" y="8005"/>
                    </a:cubicBezTo>
                    <a:cubicBezTo>
                      <a:pt x="1715" y="8207"/>
                      <a:pt x="2013" y="8290"/>
                      <a:pt x="2311" y="8290"/>
                    </a:cubicBezTo>
                    <a:cubicBezTo>
                      <a:pt x="2370" y="8290"/>
                      <a:pt x="2430" y="8290"/>
                      <a:pt x="2477" y="8278"/>
                    </a:cubicBezTo>
                    <a:cubicBezTo>
                      <a:pt x="3132" y="8183"/>
                      <a:pt x="3584" y="7671"/>
                      <a:pt x="3918" y="7028"/>
                    </a:cubicBezTo>
                    <a:lnTo>
                      <a:pt x="3918" y="7028"/>
                    </a:lnTo>
                    <a:cubicBezTo>
                      <a:pt x="3775" y="9040"/>
                      <a:pt x="4204" y="10326"/>
                      <a:pt x="4620" y="11076"/>
                    </a:cubicBezTo>
                    <a:cubicBezTo>
                      <a:pt x="4644" y="11136"/>
                      <a:pt x="4704" y="11160"/>
                      <a:pt x="4763" y="11160"/>
                    </a:cubicBezTo>
                    <a:cubicBezTo>
                      <a:pt x="4799" y="11160"/>
                      <a:pt x="4823" y="11160"/>
                      <a:pt x="4847" y="11148"/>
                    </a:cubicBezTo>
                    <a:cubicBezTo>
                      <a:pt x="4918" y="11100"/>
                      <a:pt x="4942" y="11005"/>
                      <a:pt x="4906" y="10922"/>
                    </a:cubicBezTo>
                    <a:cubicBezTo>
                      <a:pt x="4525" y="10255"/>
                      <a:pt x="4156" y="9124"/>
                      <a:pt x="4216" y="7385"/>
                    </a:cubicBezTo>
                    <a:lnTo>
                      <a:pt x="4216" y="7385"/>
                    </a:lnTo>
                    <a:cubicBezTo>
                      <a:pt x="4335" y="7969"/>
                      <a:pt x="4608" y="8481"/>
                      <a:pt x="5097" y="8743"/>
                    </a:cubicBezTo>
                    <a:cubicBezTo>
                      <a:pt x="5287" y="8838"/>
                      <a:pt x="5501" y="8886"/>
                      <a:pt x="5704" y="8886"/>
                    </a:cubicBezTo>
                    <a:cubicBezTo>
                      <a:pt x="5859" y="8886"/>
                      <a:pt x="5990" y="8874"/>
                      <a:pt x="6121" y="8826"/>
                    </a:cubicBezTo>
                    <a:cubicBezTo>
                      <a:pt x="6490" y="8707"/>
                      <a:pt x="6787" y="8457"/>
                      <a:pt x="6954" y="8124"/>
                    </a:cubicBezTo>
                    <a:cubicBezTo>
                      <a:pt x="6990" y="8064"/>
                      <a:pt x="7025" y="8040"/>
                      <a:pt x="7085" y="8028"/>
                    </a:cubicBezTo>
                    <a:cubicBezTo>
                      <a:pt x="7454" y="7981"/>
                      <a:pt x="7799" y="7790"/>
                      <a:pt x="8037" y="7469"/>
                    </a:cubicBezTo>
                    <a:cubicBezTo>
                      <a:pt x="8264" y="7195"/>
                      <a:pt x="8371" y="6814"/>
                      <a:pt x="8323" y="6481"/>
                    </a:cubicBezTo>
                    <a:cubicBezTo>
                      <a:pt x="8216" y="5671"/>
                      <a:pt x="7430" y="5147"/>
                      <a:pt x="6609" y="4814"/>
                    </a:cubicBezTo>
                    <a:cubicBezTo>
                      <a:pt x="7502" y="4778"/>
                      <a:pt x="8430" y="4552"/>
                      <a:pt x="8799" y="3837"/>
                    </a:cubicBezTo>
                    <a:cubicBezTo>
                      <a:pt x="8978" y="3540"/>
                      <a:pt x="9014" y="3171"/>
                      <a:pt x="8895" y="2825"/>
                    </a:cubicBezTo>
                    <a:cubicBezTo>
                      <a:pt x="8776" y="2456"/>
                      <a:pt x="8514" y="2159"/>
                      <a:pt x="8192" y="1992"/>
                    </a:cubicBezTo>
                    <a:cubicBezTo>
                      <a:pt x="8133" y="1968"/>
                      <a:pt x="8097" y="1920"/>
                      <a:pt x="8085" y="1861"/>
                    </a:cubicBezTo>
                    <a:cubicBezTo>
                      <a:pt x="8037" y="1492"/>
                      <a:pt x="7847" y="1147"/>
                      <a:pt x="7537" y="908"/>
                    </a:cubicBezTo>
                    <a:cubicBezTo>
                      <a:pt x="7296" y="718"/>
                      <a:pt x="6996" y="612"/>
                      <a:pt x="6701" y="612"/>
                    </a:cubicBezTo>
                    <a:cubicBezTo>
                      <a:pt x="6646" y="612"/>
                      <a:pt x="6591" y="615"/>
                      <a:pt x="6537" y="623"/>
                    </a:cubicBezTo>
                    <a:cubicBezTo>
                      <a:pt x="5728" y="730"/>
                      <a:pt x="5216" y="1516"/>
                      <a:pt x="4870" y="2337"/>
                    </a:cubicBezTo>
                    <a:cubicBezTo>
                      <a:pt x="4835" y="1444"/>
                      <a:pt x="4620" y="527"/>
                      <a:pt x="3906" y="146"/>
                    </a:cubicBezTo>
                    <a:cubicBezTo>
                      <a:pt x="3718" y="49"/>
                      <a:pt x="3515" y="1"/>
                      <a:pt x="330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1" name="Google Shape;2941;p51"/>
              <p:cNvSpPr/>
              <p:nvPr/>
            </p:nvSpPr>
            <p:spPr>
              <a:xfrm>
                <a:off x="3019853" y="3423794"/>
                <a:ext cx="20224" cy="16576"/>
              </a:xfrm>
              <a:custGeom>
                <a:avLst/>
                <a:gdLst/>
                <a:ahLst/>
                <a:cxnLst/>
                <a:rect l="l" t="t" r="r" b="b"/>
                <a:pathLst>
                  <a:path w="632" h="518" extrusionOk="0">
                    <a:moveTo>
                      <a:pt x="454" y="0"/>
                    </a:moveTo>
                    <a:cubicBezTo>
                      <a:pt x="420" y="0"/>
                      <a:pt x="386" y="10"/>
                      <a:pt x="358" y="29"/>
                    </a:cubicBezTo>
                    <a:lnTo>
                      <a:pt x="96" y="219"/>
                    </a:lnTo>
                    <a:cubicBezTo>
                      <a:pt x="24" y="255"/>
                      <a:pt x="0" y="362"/>
                      <a:pt x="48" y="434"/>
                    </a:cubicBezTo>
                    <a:cubicBezTo>
                      <a:pt x="84" y="481"/>
                      <a:pt x="143" y="517"/>
                      <a:pt x="179" y="517"/>
                    </a:cubicBezTo>
                    <a:cubicBezTo>
                      <a:pt x="215" y="517"/>
                      <a:pt x="239" y="493"/>
                      <a:pt x="274" y="481"/>
                    </a:cubicBezTo>
                    <a:lnTo>
                      <a:pt x="536" y="291"/>
                    </a:lnTo>
                    <a:cubicBezTo>
                      <a:pt x="620" y="243"/>
                      <a:pt x="631" y="136"/>
                      <a:pt x="584" y="65"/>
                    </a:cubicBezTo>
                    <a:cubicBezTo>
                      <a:pt x="555" y="22"/>
                      <a:pt x="505" y="0"/>
                      <a:pt x="4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2" name="Google Shape;2942;p51"/>
              <p:cNvSpPr/>
              <p:nvPr/>
            </p:nvSpPr>
            <p:spPr>
              <a:xfrm>
                <a:off x="2964237" y="3441810"/>
                <a:ext cx="49920" cy="37408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1169" extrusionOk="0">
                    <a:moveTo>
                      <a:pt x="1383" y="1"/>
                    </a:moveTo>
                    <a:cubicBezTo>
                      <a:pt x="1353" y="1"/>
                      <a:pt x="1323" y="9"/>
                      <a:pt x="1298" y="25"/>
                    </a:cubicBezTo>
                    <a:lnTo>
                      <a:pt x="83" y="871"/>
                    </a:lnTo>
                    <a:cubicBezTo>
                      <a:pt x="12" y="918"/>
                      <a:pt x="0" y="1026"/>
                      <a:pt x="48" y="1097"/>
                    </a:cubicBezTo>
                    <a:cubicBezTo>
                      <a:pt x="72" y="1145"/>
                      <a:pt x="131" y="1168"/>
                      <a:pt x="179" y="1168"/>
                    </a:cubicBezTo>
                    <a:cubicBezTo>
                      <a:pt x="214" y="1168"/>
                      <a:pt x="238" y="1157"/>
                      <a:pt x="274" y="1145"/>
                    </a:cubicBezTo>
                    <a:lnTo>
                      <a:pt x="1476" y="299"/>
                    </a:lnTo>
                    <a:cubicBezTo>
                      <a:pt x="1548" y="252"/>
                      <a:pt x="1560" y="145"/>
                      <a:pt x="1524" y="73"/>
                    </a:cubicBezTo>
                    <a:cubicBezTo>
                      <a:pt x="1493" y="27"/>
                      <a:pt x="1438" y="1"/>
                      <a:pt x="13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3" name="Google Shape;2943;p51"/>
              <p:cNvSpPr/>
              <p:nvPr/>
            </p:nvSpPr>
            <p:spPr>
              <a:xfrm>
                <a:off x="2867437" y="3395602"/>
                <a:ext cx="17952" cy="18848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89" extrusionOk="0">
                    <a:moveTo>
                      <a:pt x="189" y="1"/>
                    </a:moveTo>
                    <a:cubicBezTo>
                      <a:pt x="156" y="1"/>
                      <a:pt x="124" y="10"/>
                      <a:pt x="96" y="29"/>
                    </a:cubicBezTo>
                    <a:cubicBezTo>
                      <a:pt x="25" y="76"/>
                      <a:pt x="1" y="172"/>
                      <a:pt x="49" y="255"/>
                    </a:cubicBezTo>
                    <a:lnTo>
                      <a:pt x="239" y="517"/>
                    </a:lnTo>
                    <a:cubicBezTo>
                      <a:pt x="275" y="565"/>
                      <a:pt x="334" y="588"/>
                      <a:pt x="382" y="588"/>
                    </a:cubicBezTo>
                    <a:cubicBezTo>
                      <a:pt x="406" y="588"/>
                      <a:pt x="430" y="576"/>
                      <a:pt x="465" y="565"/>
                    </a:cubicBezTo>
                    <a:cubicBezTo>
                      <a:pt x="537" y="517"/>
                      <a:pt x="560" y="410"/>
                      <a:pt x="513" y="338"/>
                    </a:cubicBezTo>
                    <a:lnTo>
                      <a:pt x="322" y="76"/>
                    </a:lnTo>
                    <a:cubicBezTo>
                      <a:pt x="293" y="25"/>
                      <a:pt x="241" y="1"/>
                      <a:pt x="1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4" name="Google Shape;2944;p51"/>
              <p:cNvSpPr/>
              <p:nvPr/>
            </p:nvSpPr>
            <p:spPr>
              <a:xfrm>
                <a:off x="2885741" y="3421234"/>
                <a:ext cx="38496" cy="49216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1538" extrusionOk="0">
                    <a:moveTo>
                      <a:pt x="169" y="1"/>
                    </a:moveTo>
                    <a:cubicBezTo>
                      <a:pt x="139" y="1"/>
                      <a:pt x="109" y="9"/>
                      <a:pt x="84" y="26"/>
                    </a:cubicBezTo>
                    <a:cubicBezTo>
                      <a:pt x="12" y="73"/>
                      <a:pt x="0" y="180"/>
                      <a:pt x="48" y="252"/>
                    </a:cubicBezTo>
                    <a:lnTo>
                      <a:pt x="893" y="1454"/>
                    </a:lnTo>
                    <a:cubicBezTo>
                      <a:pt x="917" y="1502"/>
                      <a:pt x="977" y="1538"/>
                      <a:pt x="1024" y="1538"/>
                    </a:cubicBezTo>
                    <a:cubicBezTo>
                      <a:pt x="1060" y="1538"/>
                      <a:pt x="1084" y="1514"/>
                      <a:pt x="1120" y="1502"/>
                    </a:cubicBezTo>
                    <a:cubicBezTo>
                      <a:pt x="1191" y="1454"/>
                      <a:pt x="1203" y="1359"/>
                      <a:pt x="1155" y="1276"/>
                    </a:cubicBezTo>
                    <a:lnTo>
                      <a:pt x="310" y="73"/>
                    </a:lnTo>
                    <a:cubicBezTo>
                      <a:pt x="279" y="27"/>
                      <a:pt x="224" y="1"/>
                      <a:pt x="1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5" name="Google Shape;2945;p51"/>
              <p:cNvSpPr/>
              <p:nvPr/>
            </p:nvSpPr>
            <p:spPr>
              <a:xfrm>
                <a:off x="2993933" y="3576178"/>
                <a:ext cx="17952" cy="18848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89" extrusionOk="0">
                    <a:moveTo>
                      <a:pt x="181" y="1"/>
                    </a:moveTo>
                    <a:cubicBezTo>
                      <a:pt x="147" y="1"/>
                      <a:pt x="113" y="10"/>
                      <a:pt x="84" y="29"/>
                    </a:cubicBezTo>
                    <a:cubicBezTo>
                      <a:pt x="13" y="65"/>
                      <a:pt x="1" y="172"/>
                      <a:pt x="36" y="244"/>
                    </a:cubicBezTo>
                    <a:lnTo>
                      <a:pt x="239" y="518"/>
                    </a:lnTo>
                    <a:cubicBezTo>
                      <a:pt x="263" y="565"/>
                      <a:pt x="322" y="589"/>
                      <a:pt x="370" y="589"/>
                    </a:cubicBezTo>
                    <a:cubicBezTo>
                      <a:pt x="394" y="589"/>
                      <a:pt x="429" y="577"/>
                      <a:pt x="453" y="565"/>
                    </a:cubicBezTo>
                    <a:cubicBezTo>
                      <a:pt x="537" y="518"/>
                      <a:pt x="560" y="410"/>
                      <a:pt x="501" y="339"/>
                    </a:cubicBezTo>
                    <a:lnTo>
                      <a:pt x="310" y="65"/>
                    </a:lnTo>
                    <a:cubicBezTo>
                      <a:pt x="282" y="22"/>
                      <a:pt x="232" y="1"/>
                      <a:pt x="1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6" name="Google Shape;2946;p51"/>
              <p:cNvSpPr/>
              <p:nvPr/>
            </p:nvSpPr>
            <p:spPr>
              <a:xfrm>
                <a:off x="2954701" y="3520466"/>
                <a:ext cx="39264" cy="49056"/>
              </a:xfrm>
              <a:custGeom>
                <a:avLst/>
                <a:gdLst/>
                <a:ahLst/>
                <a:cxnLst/>
                <a:rect l="l" t="t" r="r" b="b"/>
                <a:pathLst>
                  <a:path w="1227" h="1533" extrusionOk="0">
                    <a:moveTo>
                      <a:pt x="178" y="1"/>
                    </a:moveTo>
                    <a:cubicBezTo>
                      <a:pt x="147" y="1"/>
                      <a:pt x="114" y="7"/>
                      <a:pt x="84" y="20"/>
                    </a:cubicBezTo>
                    <a:cubicBezTo>
                      <a:pt x="12" y="68"/>
                      <a:pt x="0" y="175"/>
                      <a:pt x="48" y="246"/>
                    </a:cubicBezTo>
                    <a:lnTo>
                      <a:pt x="893" y="1449"/>
                    </a:lnTo>
                    <a:cubicBezTo>
                      <a:pt x="929" y="1497"/>
                      <a:pt x="989" y="1532"/>
                      <a:pt x="1024" y="1532"/>
                    </a:cubicBezTo>
                    <a:cubicBezTo>
                      <a:pt x="1060" y="1532"/>
                      <a:pt x="1084" y="1508"/>
                      <a:pt x="1120" y="1497"/>
                    </a:cubicBezTo>
                    <a:cubicBezTo>
                      <a:pt x="1203" y="1437"/>
                      <a:pt x="1227" y="1354"/>
                      <a:pt x="1167" y="1270"/>
                    </a:cubicBezTo>
                    <a:lnTo>
                      <a:pt x="310" y="68"/>
                    </a:lnTo>
                    <a:cubicBezTo>
                      <a:pt x="287" y="22"/>
                      <a:pt x="235" y="1"/>
                      <a:pt x="1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47" name="Google Shape;2947;p51"/>
          <p:cNvGrpSpPr/>
          <p:nvPr/>
        </p:nvGrpSpPr>
        <p:grpSpPr>
          <a:xfrm>
            <a:off x="4292485" y="1570392"/>
            <a:ext cx="559035" cy="531218"/>
            <a:chOff x="4362361" y="1766043"/>
            <a:chExt cx="619979" cy="589130"/>
          </a:xfrm>
        </p:grpSpPr>
        <p:grpSp>
          <p:nvGrpSpPr>
            <p:cNvPr id="2948" name="Google Shape;2948;p51"/>
            <p:cNvGrpSpPr/>
            <p:nvPr/>
          </p:nvGrpSpPr>
          <p:grpSpPr>
            <a:xfrm>
              <a:off x="4362361" y="1766043"/>
              <a:ext cx="619979" cy="589130"/>
              <a:chOff x="-1648119" y="3591836"/>
              <a:chExt cx="4718254" cy="1329563"/>
            </a:xfrm>
          </p:grpSpPr>
          <p:grpSp>
            <p:nvGrpSpPr>
              <p:cNvPr id="2949" name="Google Shape;2949;p51"/>
              <p:cNvGrpSpPr/>
              <p:nvPr/>
            </p:nvGrpSpPr>
            <p:grpSpPr>
              <a:xfrm rot="10800000">
                <a:off x="-1648119" y="3591836"/>
                <a:ext cx="4575248" cy="717637"/>
                <a:chOff x="1681275" y="674511"/>
                <a:chExt cx="4253275" cy="544489"/>
              </a:xfrm>
            </p:grpSpPr>
            <p:sp>
              <p:nvSpPr>
                <p:cNvPr id="2950" name="Google Shape;2950;p51"/>
                <p:cNvSpPr/>
                <p:nvPr/>
              </p:nvSpPr>
              <p:spPr>
                <a:xfrm>
                  <a:off x="1718400" y="674511"/>
                  <a:ext cx="4072300" cy="41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892" h="16621" extrusionOk="0">
                      <a:moveTo>
                        <a:pt x="145127" y="1055"/>
                      </a:moveTo>
                      <a:cubicBezTo>
                        <a:pt x="145303" y="1055"/>
                        <a:pt x="145480" y="1111"/>
                        <a:pt x="145650" y="1179"/>
                      </a:cubicBezTo>
                      <a:cubicBezTo>
                        <a:pt x="145336" y="1179"/>
                        <a:pt x="145002" y="1200"/>
                        <a:pt x="144688" y="1200"/>
                      </a:cubicBezTo>
                      <a:cubicBezTo>
                        <a:pt x="144831" y="1095"/>
                        <a:pt x="144979" y="1055"/>
                        <a:pt x="145127" y="1055"/>
                      </a:cubicBezTo>
                      <a:close/>
                      <a:moveTo>
                        <a:pt x="151556" y="1092"/>
                      </a:moveTo>
                      <a:cubicBezTo>
                        <a:pt x="151626" y="1092"/>
                        <a:pt x="151676" y="1161"/>
                        <a:pt x="151676" y="1179"/>
                      </a:cubicBezTo>
                      <a:cubicBezTo>
                        <a:pt x="151676" y="1200"/>
                        <a:pt x="151613" y="1242"/>
                        <a:pt x="151572" y="1242"/>
                      </a:cubicBezTo>
                      <a:cubicBezTo>
                        <a:pt x="151509" y="1242"/>
                        <a:pt x="151321" y="1200"/>
                        <a:pt x="151300" y="1179"/>
                      </a:cubicBezTo>
                      <a:cubicBezTo>
                        <a:pt x="151300" y="1158"/>
                        <a:pt x="151488" y="1117"/>
                        <a:pt x="151530" y="1096"/>
                      </a:cubicBezTo>
                      <a:cubicBezTo>
                        <a:pt x="151539" y="1093"/>
                        <a:pt x="151548" y="1092"/>
                        <a:pt x="151556" y="1092"/>
                      </a:cubicBezTo>
                      <a:close/>
                      <a:moveTo>
                        <a:pt x="153915" y="1200"/>
                      </a:moveTo>
                      <a:cubicBezTo>
                        <a:pt x="153915" y="1200"/>
                        <a:pt x="153936" y="1305"/>
                        <a:pt x="153936" y="1347"/>
                      </a:cubicBezTo>
                      <a:cubicBezTo>
                        <a:pt x="153936" y="1368"/>
                        <a:pt x="153894" y="1389"/>
                        <a:pt x="153894" y="1389"/>
                      </a:cubicBezTo>
                      <a:cubicBezTo>
                        <a:pt x="153873" y="1389"/>
                        <a:pt x="153873" y="1368"/>
                        <a:pt x="153873" y="1347"/>
                      </a:cubicBezTo>
                      <a:cubicBezTo>
                        <a:pt x="153873" y="1305"/>
                        <a:pt x="153894" y="1242"/>
                        <a:pt x="153915" y="1200"/>
                      </a:cubicBezTo>
                      <a:close/>
                      <a:moveTo>
                        <a:pt x="139603" y="1389"/>
                      </a:moveTo>
                      <a:cubicBezTo>
                        <a:pt x="139666" y="1389"/>
                        <a:pt x="139687" y="1451"/>
                        <a:pt x="139687" y="1451"/>
                      </a:cubicBezTo>
                      <a:cubicBezTo>
                        <a:pt x="139687" y="1472"/>
                        <a:pt x="139645" y="1472"/>
                        <a:pt x="139603" y="1472"/>
                      </a:cubicBezTo>
                      <a:cubicBezTo>
                        <a:pt x="139561" y="1472"/>
                        <a:pt x="139478" y="1451"/>
                        <a:pt x="139478" y="1409"/>
                      </a:cubicBezTo>
                      <a:cubicBezTo>
                        <a:pt x="139478" y="1389"/>
                        <a:pt x="139582" y="1389"/>
                        <a:pt x="139603" y="1389"/>
                      </a:cubicBezTo>
                      <a:close/>
                      <a:moveTo>
                        <a:pt x="154564" y="1409"/>
                      </a:moveTo>
                      <a:cubicBezTo>
                        <a:pt x="154626" y="1409"/>
                        <a:pt x="154815" y="1472"/>
                        <a:pt x="154815" y="1472"/>
                      </a:cubicBezTo>
                      <a:cubicBezTo>
                        <a:pt x="154815" y="1472"/>
                        <a:pt x="154647" y="1514"/>
                        <a:pt x="154606" y="1556"/>
                      </a:cubicBezTo>
                      <a:cubicBezTo>
                        <a:pt x="154599" y="1558"/>
                        <a:pt x="154592" y="1559"/>
                        <a:pt x="154584" y="1559"/>
                      </a:cubicBezTo>
                      <a:cubicBezTo>
                        <a:pt x="154525" y="1559"/>
                        <a:pt x="154459" y="1491"/>
                        <a:pt x="154459" y="1472"/>
                      </a:cubicBezTo>
                      <a:cubicBezTo>
                        <a:pt x="154459" y="1451"/>
                        <a:pt x="154522" y="1409"/>
                        <a:pt x="154564" y="1409"/>
                      </a:cubicBezTo>
                      <a:close/>
                      <a:moveTo>
                        <a:pt x="155401" y="1598"/>
                      </a:moveTo>
                      <a:cubicBezTo>
                        <a:pt x="155463" y="1598"/>
                        <a:pt x="155673" y="1661"/>
                        <a:pt x="155694" y="1661"/>
                      </a:cubicBezTo>
                      <a:cubicBezTo>
                        <a:pt x="155694" y="1661"/>
                        <a:pt x="155484" y="1681"/>
                        <a:pt x="155401" y="1681"/>
                      </a:cubicBezTo>
                      <a:cubicBezTo>
                        <a:pt x="155338" y="1681"/>
                        <a:pt x="155275" y="1640"/>
                        <a:pt x="155275" y="1619"/>
                      </a:cubicBezTo>
                      <a:cubicBezTo>
                        <a:pt x="155275" y="1619"/>
                        <a:pt x="155338" y="1598"/>
                        <a:pt x="155401" y="1598"/>
                      </a:cubicBezTo>
                      <a:close/>
                      <a:moveTo>
                        <a:pt x="156171" y="1754"/>
                      </a:moveTo>
                      <a:cubicBezTo>
                        <a:pt x="156225" y="1754"/>
                        <a:pt x="156279" y="1811"/>
                        <a:pt x="156279" y="1828"/>
                      </a:cubicBezTo>
                      <a:cubicBezTo>
                        <a:pt x="156279" y="1870"/>
                        <a:pt x="156217" y="1891"/>
                        <a:pt x="156175" y="1891"/>
                      </a:cubicBezTo>
                      <a:cubicBezTo>
                        <a:pt x="156091" y="1891"/>
                        <a:pt x="155903" y="1870"/>
                        <a:pt x="155924" y="1828"/>
                      </a:cubicBezTo>
                      <a:cubicBezTo>
                        <a:pt x="155924" y="1828"/>
                        <a:pt x="156091" y="1786"/>
                        <a:pt x="156133" y="1765"/>
                      </a:cubicBezTo>
                      <a:cubicBezTo>
                        <a:pt x="156145" y="1757"/>
                        <a:pt x="156158" y="1754"/>
                        <a:pt x="156171" y="1754"/>
                      </a:cubicBezTo>
                      <a:close/>
                      <a:moveTo>
                        <a:pt x="136109" y="1828"/>
                      </a:moveTo>
                      <a:cubicBezTo>
                        <a:pt x="136151" y="1828"/>
                        <a:pt x="136339" y="1870"/>
                        <a:pt x="136339" y="1891"/>
                      </a:cubicBezTo>
                      <a:cubicBezTo>
                        <a:pt x="136339" y="1891"/>
                        <a:pt x="136193" y="1933"/>
                        <a:pt x="136130" y="1974"/>
                      </a:cubicBezTo>
                      <a:cubicBezTo>
                        <a:pt x="136125" y="1977"/>
                        <a:pt x="136120" y="1978"/>
                        <a:pt x="136115" y="1978"/>
                      </a:cubicBezTo>
                      <a:cubicBezTo>
                        <a:pt x="136071" y="1978"/>
                        <a:pt x="136004" y="1909"/>
                        <a:pt x="136004" y="1891"/>
                      </a:cubicBezTo>
                      <a:cubicBezTo>
                        <a:pt x="136004" y="1870"/>
                        <a:pt x="136046" y="1828"/>
                        <a:pt x="136109" y="1828"/>
                      </a:cubicBezTo>
                      <a:close/>
                      <a:moveTo>
                        <a:pt x="142533" y="1870"/>
                      </a:moveTo>
                      <a:cubicBezTo>
                        <a:pt x="142595" y="1870"/>
                        <a:pt x="142784" y="1912"/>
                        <a:pt x="142784" y="1912"/>
                      </a:cubicBezTo>
                      <a:cubicBezTo>
                        <a:pt x="142784" y="1912"/>
                        <a:pt x="142616" y="1974"/>
                        <a:pt x="142574" y="1995"/>
                      </a:cubicBezTo>
                      <a:cubicBezTo>
                        <a:pt x="142568" y="1998"/>
                        <a:pt x="142560" y="1999"/>
                        <a:pt x="142553" y="1999"/>
                      </a:cubicBezTo>
                      <a:cubicBezTo>
                        <a:pt x="142494" y="1999"/>
                        <a:pt x="142428" y="1930"/>
                        <a:pt x="142428" y="1912"/>
                      </a:cubicBezTo>
                      <a:cubicBezTo>
                        <a:pt x="142428" y="1891"/>
                        <a:pt x="142491" y="1870"/>
                        <a:pt x="142533" y="1870"/>
                      </a:cubicBezTo>
                      <a:close/>
                      <a:moveTo>
                        <a:pt x="141405" y="1892"/>
                      </a:moveTo>
                      <a:cubicBezTo>
                        <a:pt x="141583" y="1892"/>
                        <a:pt x="141765" y="1948"/>
                        <a:pt x="141947" y="2016"/>
                      </a:cubicBezTo>
                      <a:cubicBezTo>
                        <a:pt x="141633" y="2016"/>
                        <a:pt x="141277" y="2016"/>
                        <a:pt x="140963" y="2037"/>
                      </a:cubicBezTo>
                      <a:cubicBezTo>
                        <a:pt x="141107" y="1932"/>
                        <a:pt x="141255" y="1892"/>
                        <a:pt x="141405" y="1892"/>
                      </a:cubicBezTo>
                      <a:close/>
                      <a:moveTo>
                        <a:pt x="145211" y="1661"/>
                      </a:moveTo>
                      <a:lnTo>
                        <a:pt x="145859" y="1891"/>
                      </a:lnTo>
                      <a:lnTo>
                        <a:pt x="146278" y="2079"/>
                      </a:lnTo>
                      <a:cubicBezTo>
                        <a:pt x="146509" y="2054"/>
                        <a:pt x="146652" y="2043"/>
                        <a:pt x="146704" y="2043"/>
                      </a:cubicBezTo>
                      <a:cubicBezTo>
                        <a:pt x="146783" y="2043"/>
                        <a:pt x="146645" y="2070"/>
                        <a:pt x="146278" y="2121"/>
                      </a:cubicBezTo>
                      <a:lnTo>
                        <a:pt x="145190" y="2121"/>
                      </a:lnTo>
                      <a:cubicBezTo>
                        <a:pt x="144583" y="2016"/>
                        <a:pt x="144081" y="1870"/>
                        <a:pt x="144081" y="1828"/>
                      </a:cubicBezTo>
                      <a:cubicBezTo>
                        <a:pt x="144081" y="1807"/>
                        <a:pt x="144583" y="1723"/>
                        <a:pt x="145211" y="1661"/>
                      </a:cubicBezTo>
                      <a:close/>
                      <a:moveTo>
                        <a:pt x="139919" y="1931"/>
                      </a:moveTo>
                      <a:cubicBezTo>
                        <a:pt x="140099" y="1931"/>
                        <a:pt x="140117" y="2164"/>
                        <a:pt x="139939" y="2164"/>
                      </a:cubicBezTo>
                      <a:cubicBezTo>
                        <a:pt x="139932" y="2164"/>
                        <a:pt x="139925" y="2164"/>
                        <a:pt x="139917" y="2163"/>
                      </a:cubicBezTo>
                      <a:cubicBezTo>
                        <a:pt x="139687" y="2142"/>
                        <a:pt x="139499" y="2037"/>
                        <a:pt x="139499" y="2016"/>
                      </a:cubicBezTo>
                      <a:cubicBezTo>
                        <a:pt x="139499" y="1974"/>
                        <a:pt x="139687" y="1933"/>
                        <a:pt x="139896" y="1933"/>
                      </a:cubicBezTo>
                      <a:cubicBezTo>
                        <a:pt x="139904" y="1932"/>
                        <a:pt x="139911" y="1931"/>
                        <a:pt x="139919" y="1931"/>
                      </a:cubicBezTo>
                      <a:close/>
                      <a:moveTo>
                        <a:pt x="43618" y="4749"/>
                      </a:moveTo>
                      <a:cubicBezTo>
                        <a:pt x="45056" y="4749"/>
                        <a:pt x="46054" y="4768"/>
                        <a:pt x="46054" y="4799"/>
                      </a:cubicBezTo>
                      <a:cubicBezTo>
                        <a:pt x="46054" y="4820"/>
                        <a:pt x="44171" y="4862"/>
                        <a:pt x="41890" y="4925"/>
                      </a:cubicBezTo>
                      <a:lnTo>
                        <a:pt x="29922" y="5218"/>
                      </a:lnTo>
                      <a:cubicBezTo>
                        <a:pt x="28771" y="5239"/>
                        <a:pt x="27730" y="5249"/>
                        <a:pt x="26977" y="5249"/>
                      </a:cubicBezTo>
                      <a:cubicBezTo>
                        <a:pt x="26223" y="5249"/>
                        <a:pt x="25758" y="5239"/>
                        <a:pt x="25758" y="5218"/>
                      </a:cubicBezTo>
                      <a:lnTo>
                        <a:pt x="25758" y="5176"/>
                      </a:lnTo>
                      <a:lnTo>
                        <a:pt x="25779" y="5155"/>
                      </a:lnTo>
                      <a:cubicBezTo>
                        <a:pt x="25821" y="5134"/>
                        <a:pt x="27725" y="5071"/>
                        <a:pt x="30005" y="5029"/>
                      </a:cubicBezTo>
                      <a:lnTo>
                        <a:pt x="41890" y="4757"/>
                      </a:lnTo>
                      <a:cubicBezTo>
                        <a:pt x="42507" y="4752"/>
                        <a:pt x="43092" y="4749"/>
                        <a:pt x="43618" y="4749"/>
                      </a:cubicBezTo>
                      <a:close/>
                      <a:moveTo>
                        <a:pt x="156279" y="5699"/>
                      </a:moveTo>
                      <a:cubicBezTo>
                        <a:pt x="156300" y="5699"/>
                        <a:pt x="156405" y="5741"/>
                        <a:pt x="156405" y="5762"/>
                      </a:cubicBezTo>
                      <a:cubicBezTo>
                        <a:pt x="156405" y="5783"/>
                        <a:pt x="156300" y="5783"/>
                        <a:pt x="156279" y="5783"/>
                      </a:cubicBezTo>
                      <a:cubicBezTo>
                        <a:pt x="156217" y="5783"/>
                        <a:pt x="156196" y="5741"/>
                        <a:pt x="156196" y="5741"/>
                      </a:cubicBezTo>
                      <a:cubicBezTo>
                        <a:pt x="156196" y="5699"/>
                        <a:pt x="156238" y="5699"/>
                        <a:pt x="156279" y="5699"/>
                      </a:cubicBezTo>
                      <a:close/>
                      <a:moveTo>
                        <a:pt x="4855" y="5783"/>
                      </a:moveTo>
                      <a:cubicBezTo>
                        <a:pt x="5002" y="5783"/>
                        <a:pt x="5378" y="5803"/>
                        <a:pt x="5378" y="5845"/>
                      </a:cubicBezTo>
                      <a:cubicBezTo>
                        <a:pt x="5378" y="5866"/>
                        <a:pt x="5023" y="5908"/>
                        <a:pt x="4897" y="5908"/>
                      </a:cubicBezTo>
                      <a:cubicBezTo>
                        <a:pt x="4868" y="5916"/>
                        <a:pt x="4841" y="5920"/>
                        <a:pt x="4814" y="5920"/>
                      </a:cubicBezTo>
                      <a:cubicBezTo>
                        <a:pt x="4706" y="5920"/>
                        <a:pt x="4625" y="5862"/>
                        <a:pt x="4625" y="5845"/>
                      </a:cubicBezTo>
                      <a:cubicBezTo>
                        <a:pt x="4604" y="5803"/>
                        <a:pt x="4730" y="5783"/>
                        <a:pt x="4855" y="5783"/>
                      </a:cubicBezTo>
                      <a:close/>
                      <a:moveTo>
                        <a:pt x="153546" y="7035"/>
                      </a:moveTo>
                      <a:cubicBezTo>
                        <a:pt x="153623" y="7035"/>
                        <a:pt x="153706" y="7103"/>
                        <a:pt x="153706" y="7122"/>
                      </a:cubicBezTo>
                      <a:cubicBezTo>
                        <a:pt x="153706" y="7143"/>
                        <a:pt x="153622" y="7163"/>
                        <a:pt x="153517" y="7163"/>
                      </a:cubicBezTo>
                      <a:cubicBezTo>
                        <a:pt x="153413" y="7163"/>
                        <a:pt x="153162" y="7122"/>
                        <a:pt x="153162" y="7122"/>
                      </a:cubicBezTo>
                      <a:cubicBezTo>
                        <a:pt x="153162" y="7122"/>
                        <a:pt x="153413" y="7059"/>
                        <a:pt x="153517" y="7038"/>
                      </a:cubicBezTo>
                      <a:cubicBezTo>
                        <a:pt x="153527" y="7036"/>
                        <a:pt x="153536" y="7035"/>
                        <a:pt x="153546" y="7035"/>
                      </a:cubicBezTo>
                      <a:close/>
                      <a:moveTo>
                        <a:pt x="4813" y="7268"/>
                      </a:moveTo>
                      <a:cubicBezTo>
                        <a:pt x="5127" y="7268"/>
                        <a:pt x="5420" y="7310"/>
                        <a:pt x="5420" y="7331"/>
                      </a:cubicBezTo>
                      <a:cubicBezTo>
                        <a:pt x="5441" y="7352"/>
                        <a:pt x="5148" y="7415"/>
                        <a:pt x="4834" y="7456"/>
                      </a:cubicBezTo>
                      <a:cubicBezTo>
                        <a:pt x="4733" y="7475"/>
                        <a:pt x="4579" y="7483"/>
                        <a:pt x="4414" y="7483"/>
                      </a:cubicBezTo>
                      <a:cubicBezTo>
                        <a:pt x="4036" y="7483"/>
                        <a:pt x="3600" y="7444"/>
                        <a:pt x="3600" y="7415"/>
                      </a:cubicBezTo>
                      <a:cubicBezTo>
                        <a:pt x="3600" y="7352"/>
                        <a:pt x="4500" y="7268"/>
                        <a:pt x="4813" y="7268"/>
                      </a:cubicBezTo>
                      <a:close/>
                      <a:moveTo>
                        <a:pt x="2972" y="7666"/>
                      </a:moveTo>
                      <a:cubicBezTo>
                        <a:pt x="3077" y="7666"/>
                        <a:pt x="3349" y="7728"/>
                        <a:pt x="3349" y="7728"/>
                      </a:cubicBezTo>
                      <a:cubicBezTo>
                        <a:pt x="3349" y="7728"/>
                        <a:pt x="3077" y="7770"/>
                        <a:pt x="2972" y="7791"/>
                      </a:cubicBezTo>
                      <a:cubicBezTo>
                        <a:pt x="2952" y="7799"/>
                        <a:pt x="2933" y="7803"/>
                        <a:pt x="2916" y="7803"/>
                      </a:cubicBezTo>
                      <a:cubicBezTo>
                        <a:pt x="2845" y="7803"/>
                        <a:pt x="2805" y="7745"/>
                        <a:pt x="2805" y="7728"/>
                      </a:cubicBezTo>
                      <a:cubicBezTo>
                        <a:pt x="2805" y="7687"/>
                        <a:pt x="2867" y="7666"/>
                        <a:pt x="2972" y="7666"/>
                      </a:cubicBezTo>
                      <a:close/>
                      <a:moveTo>
                        <a:pt x="3139" y="8461"/>
                      </a:moveTo>
                      <a:cubicBezTo>
                        <a:pt x="3286" y="8461"/>
                        <a:pt x="3432" y="8482"/>
                        <a:pt x="3432" y="8503"/>
                      </a:cubicBezTo>
                      <a:cubicBezTo>
                        <a:pt x="3432" y="8503"/>
                        <a:pt x="3286" y="8524"/>
                        <a:pt x="3139" y="8524"/>
                      </a:cubicBezTo>
                      <a:cubicBezTo>
                        <a:pt x="2972" y="8524"/>
                        <a:pt x="2595" y="8503"/>
                        <a:pt x="2595" y="8503"/>
                      </a:cubicBezTo>
                      <a:cubicBezTo>
                        <a:pt x="2595" y="8482"/>
                        <a:pt x="2972" y="8461"/>
                        <a:pt x="3139" y="8461"/>
                      </a:cubicBezTo>
                      <a:close/>
                      <a:moveTo>
                        <a:pt x="4714" y="8517"/>
                      </a:moveTo>
                      <a:cubicBezTo>
                        <a:pt x="4832" y="8517"/>
                        <a:pt x="4933" y="8530"/>
                        <a:pt x="4960" y="8565"/>
                      </a:cubicBezTo>
                      <a:cubicBezTo>
                        <a:pt x="5014" y="8601"/>
                        <a:pt x="4697" y="8745"/>
                        <a:pt x="4487" y="8745"/>
                      </a:cubicBezTo>
                      <a:cubicBezTo>
                        <a:pt x="4453" y="8745"/>
                        <a:pt x="4421" y="8742"/>
                        <a:pt x="4395" y="8733"/>
                      </a:cubicBezTo>
                      <a:cubicBezTo>
                        <a:pt x="4207" y="8670"/>
                        <a:pt x="4165" y="8607"/>
                        <a:pt x="4290" y="8565"/>
                      </a:cubicBezTo>
                      <a:cubicBezTo>
                        <a:pt x="4363" y="8541"/>
                        <a:pt x="4554" y="8517"/>
                        <a:pt x="4714" y="8517"/>
                      </a:cubicBezTo>
                      <a:close/>
                      <a:moveTo>
                        <a:pt x="157472" y="9005"/>
                      </a:moveTo>
                      <a:cubicBezTo>
                        <a:pt x="157514" y="9005"/>
                        <a:pt x="157556" y="9047"/>
                        <a:pt x="157556" y="9047"/>
                      </a:cubicBezTo>
                      <a:cubicBezTo>
                        <a:pt x="157556" y="9088"/>
                        <a:pt x="157493" y="9088"/>
                        <a:pt x="157472" y="9088"/>
                      </a:cubicBezTo>
                      <a:cubicBezTo>
                        <a:pt x="157466" y="9091"/>
                        <a:pt x="157459" y="9093"/>
                        <a:pt x="157451" y="9093"/>
                      </a:cubicBezTo>
                      <a:cubicBezTo>
                        <a:pt x="157403" y="9093"/>
                        <a:pt x="157329" y="9044"/>
                        <a:pt x="157347" y="9026"/>
                      </a:cubicBezTo>
                      <a:cubicBezTo>
                        <a:pt x="157347" y="9005"/>
                        <a:pt x="157451" y="9005"/>
                        <a:pt x="157472" y="9005"/>
                      </a:cubicBezTo>
                      <a:close/>
                      <a:moveTo>
                        <a:pt x="4109" y="10613"/>
                      </a:moveTo>
                      <a:cubicBezTo>
                        <a:pt x="4186" y="10613"/>
                        <a:pt x="4269" y="10681"/>
                        <a:pt x="4269" y="10700"/>
                      </a:cubicBezTo>
                      <a:cubicBezTo>
                        <a:pt x="4269" y="10720"/>
                        <a:pt x="4186" y="10762"/>
                        <a:pt x="4081" y="10762"/>
                      </a:cubicBezTo>
                      <a:cubicBezTo>
                        <a:pt x="3976" y="10762"/>
                        <a:pt x="3704" y="10720"/>
                        <a:pt x="3704" y="10700"/>
                      </a:cubicBezTo>
                      <a:cubicBezTo>
                        <a:pt x="3704" y="10700"/>
                        <a:pt x="3976" y="10658"/>
                        <a:pt x="4081" y="10616"/>
                      </a:cubicBezTo>
                      <a:cubicBezTo>
                        <a:pt x="4090" y="10614"/>
                        <a:pt x="4100" y="10613"/>
                        <a:pt x="4109" y="10613"/>
                      </a:cubicBezTo>
                      <a:close/>
                      <a:moveTo>
                        <a:pt x="4625" y="10595"/>
                      </a:moveTo>
                      <a:cubicBezTo>
                        <a:pt x="4625" y="10595"/>
                        <a:pt x="4646" y="10700"/>
                        <a:pt x="4646" y="10720"/>
                      </a:cubicBezTo>
                      <a:cubicBezTo>
                        <a:pt x="4646" y="10762"/>
                        <a:pt x="4604" y="10783"/>
                        <a:pt x="4604" y="10783"/>
                      </a:cubicBezTo>
                      <a:cubicBezTo>
                        <a:pt x="4583" y="10783"/>
                        <a:pt x="4583" y="10762"/>
                        <a:pt x="4583" y="10720"/>
                      </a:cubicBezTo>
                      <a:cubicBezTo>
                        <a:pt x="4583" y="10679"/>
                        <a:pt x="4604" y="10595"/>
                        <a:pt x="4625" y="10595"/>
                      </a:cubicBezTo>
                      <a:close/>
                      <a:moveTo>
                        <a:pt x="145969" y="10750"/>
                      </a:moveTo>
                      <a:cubicBezTo>
                        <a:pt x="146125" y="10750"/>
                        <a:pt x="146112" y="10813"/>
                        <a:pt x="146069" y="11013"/>
                      </a:cubicBezTo>
                      <a:cubicBezTo>
                        <a:pt x="145964" y="10972"/>
                        <a:pt x="145839" y="10909"/>
                        <a:pt x="145629" y="10783"/>
                      </a:cubicBezTo>
                      <a:cubicBezTo>
                        <a:pt x="145788" y="10763"/>
                        <a:pt x="145897" y="10750"/>
                        <a:pt x="145969" y="10750"/>
                      </a:cubicBezTo>
                      <a:close/>
                      <a:moveTo>
                        <a:pt x="144701" y="11531"/>
                      </a:moveTo>
                      <a:cubicBezTo>
                        <a:pt x="144793" y="11531"/>
                        <a:pt x="144922" y="11565"/>
                        <a:pt x="144939" y="11599"/>
                      </a:cubicBezTo>
                      <a:cubicBezTo>
                        <a:pt x="144939" y="11599"/>
                        <a:pt x="144730" y="11620"/>
                        <a:pt x="144646" y="11620"/>
                      </a:cubicBezTo>
                      <a:cubicBezTo>
                        <a:pt x="144583" y="11620"/>
                        <a:pt x="144520" y="11578"/>
                        <a:pt x="144520" y="11557"/>
                      </a:cubicBezTo>
                      <a:cubicBezTo>
                        <a:pt x="144520" y="11557"/>
                        <a:pt x="144583" y="11537"/>
                        <a:pt x="144646" y="11537"/>
                      </a:cubicBezTo>
                      <a:cubicBezTo>
                        <a:pt x="144661" y="11533"/>
                        <a:pt x="144680" y="11531"/>
                        <a:pt x="144701" y="11531"/>
                      </a:cubicBezTo>
                      <a:close/>
                      <a:moveTo>
                        <a:pt x="94994" y="12980"/>
                      </a:moveTo>
                      <a:cubicBezTo>
                        <a:pt x="95015" y="12980"/>
                        <a:pt x="95120" y="13001"/>
                        <a:pt x="95120" y="13022"/>
                      </a:cubicBezTo>
                      <a:cubicBezTo>
                        <a:pt x="95120" y="13064"/>
                        <a:pt x="95015" y="13064"/>
                        <a:pt x="94994" y="13064"/>
                      </a:cubicBezTo>
                      <a:cubicBezTo>
                        <a:pt x="94931" y="13064"/>
                        <a:pt x="94910" y="13001"/>
                        <a:pt x="94910" y="13001"/>
                      </a:cubicBezTo>
                      <a:cubicBezTo>
                        <a:pt x="94910" y="12980"/>
                        <a:pt x="94952" y="12980"/>
                        <a:pt x="94994" y="12980"/>
                      </a:cubicBezTo>
                      <a:close/>
                      <a:moveTo>
                        <a:pt x="78611" y="12897"/>
                      </a:moveTo>
                      <a:cubicBezTo>
                        <a:pt x="78611" y="12897"/>
                        <a:pt x="78653" y="13001"/>
                        <a:pt x="78653" y="13022"/>
                      </a:cubicBezTo>
                      <a:cubicBezTo>
                        <a:pt x="78653" y="13064"/>
                        <a:pt x="78590" y="13085"/>
                        <a:pt x="78590" y="13085"/>
                      </a:cubicBezTo>
                      <a:cubicBezTo>
                        <a:pt x="78569" y="13085"/>
                        <a:pt x="78569" y="13064"/>
                        <a:pt x="78569" y="13022"/>
                      </a:cubicBezTo>
                      <a:cubicBezTo>
                        <a:pt x="78569" y="13001"/>
                        <a:pt x="78611" y="12897"/>
                        <a:pt x="78611" y="12897"/>
                      </a:cubicBezTo>
                      <a:close/>
                      <a:moveTo>
                        <a:pt x="91877" y="13064"/>
                      </a:moveTo>
                      <a:cubicBezTo>
                        <a:pt x="91897" y="13064"/>
                        <a:pt x="92002" y="13085"/>
                        <a:pt x="92002" y="13106"/>
                      </a:cubicBezTo>
                      <a:cubicBezTo>
                        <a:pt x="92002" y="13127"/>
                        <a:pt x="91897" y="13127"/>
                        <a:pt x="91877" y="13127"/>
                      </a:cubicBezTo>
                      <a:cubicBezTo>
                        <a:pt x="91835" y="13127"/>
                        <a:pt x="91793" y="13106"/>
                        <a:pt x="91793" y="13085"/>
                      </a:cubicBezTo>
                      <a:cubicBezTo>
                        <a:pt x="91793" y="13064"/>
                        <a:pt x="91856" y="13064"/>
                        <a:pt x="91877" y="13064"/>
                      </a:cubicBezTo>
                      <a:close/>
                      <a:moveTo>
                        <a:pt x="92772" y="12967"/>
                      </a:moveTo>
                      <a:cubicBezTo>
                        <a:pt x="92997" y="12967"/>
                        <a:pt x="93224" y="13092"/>
                        <a:pt x="93425" y="13106"/>
                      </a:cubicBezTo>
                      <a:cubicBezTo>
                        <a:pt x="93111" y="13106"/>
                        <a:pt x="92797" y="13127"/>
                        <a:pt x="92400" y="13127"/>
                      </a:cubicBezTo>
                      <a:cubicBezTo>
                        <a:pt x="92520" y="13007"/>
                        <a:pt x="92645" y="12967"/>
                        <a:pt x="92772" y="12967"/>
                      </a:cubicBezTo>
                      <a:close/>
                      <a:moveTo>
                        <a:pt x="90893" y="13001"/>
                      </a:moveTo>
                      <a:cubicBezTo>
                        <a:pt x="90893" y="13001"/>
                        <a:pt x="90914" y="13106"/>
                        <a:pt x="90914" y="13127"/>
                      </a:cubicBezTo>
                      <a:cubicBezTo>
                        <a:pt x="90914" y="13148"/>
                        <a:pt x="90851" y="13189"/>
                        <a:pt x="90851" y="13189"/>
                      </a:cubicBezTo>
                      <a:cubicBezTo>
                        <a:pt x="90830" y="13189"/>
                        <a:pt x="90830" y="13148"/>
                        <a:pt x="90830" y="13127"/>
                      </a:cubicBezTo>
                      <a:cubicBezTo>
                        <a:pt x="90830" y="13106"/>
                        <a:pt x="90851" y="13001"/>
                        <a:pt x="90893" y="13001"/>
                      </a:cubicBezTo>
                      <a:close/>
                      <a:moveTo>
                        <a:pt x="141649" y="13053"/>
                      </a:moveTo>
                      <a:cubicBezTo>
                        <a:pt x="141983" y="13053"/>
                        <a:pt x="142313" y="13095"/>
                        <a:pt x="142637" y="13148"/>
                      </a:cubicBezTo>
                      <a:cubicBezTo>
                        <a:pt x="141989" y="13189"/>
                        <a:pt x="141319" y="13189"/>
                        <a:pt x="140629" y="13210"/>
                      </a:cubicBezTo>
                      <a:cubicBezTo>
                        <a:pt x="140974" y="13095"/>
                        <a:pt x="141314" y="13053"/>
                        <a:pt x="141649" y="13053"/>
                      </a:cubicBezTo>
                      <a:close/>
                      <a:moveTo>
                        <a:pt x="86489" y="13098"/>
                      </a:moveTo>
                      <a:cubicBezTo>
                        <a:pt x="87139" y="13098"/>
                        <a:pt x="87827" y="13133"/>
                        <a:pt x="88445" y="13210"/>
                      </a:cubicBezTo>
                      <a:cubicBezTo>
                        <a:pt x="87085" y="13231"/>
                        <a:pt x="85725" y="13273"/>
                        <a:pt x="84239" y="13294"/>
                      </a:cubicBezTo>
                      <a:cubicBezTo>
                        <a:pt x="84696" y="13171"/>
                        <a:pt x="85553" y="13098"/>
                        <a:pt x="86489" y="13098"/>
                      </a:cubicBezTo>
                      <a:close/>
                      <a:moveTo>
                        <a:pt x="81080" y="13273"/>
                      </a:moveTo>
                      <a:cubicBezTo>
                        <a:pt x="81226" y="13273"/>
                        <a:pt x="81603" y="13294"/>
                        <a:pt x="81603" y="13315"/>
                      </a:cubicBezTo>
                      <a:cubicBezTo>
                        <a:pt x="81603" y="13336"/>
                        <a:pt x="81226" y="13399"/>
                        <a:pt x="81101" y="13399"/>
                      </a:cubicBezTo>
                      <a:cubicBezTo>
                        <a:pt x="81087" y="13401"/>
                        <a:pt x="81073" y="13402"/>
                        <a:pt x="81060" y="13402"/>
                      </a:cubicBezTo>
                      <a:cubicBezTo>
                        <a:pt x="80949" y="13402"/>
                        <a:pt x="80850" y="13334"/>
                        <a:pt x="80850" y="13315"/>
                      </a:cubicBezTo>
                      <a:cubicBezTo>
                        <a:pt x="80808" y="13294"/>
                        <a:pt x="80954" y="13273"/>
                        <a:pt x="81080" y="13273"/>
                      </a:cubicBezTo>
                      <a:close/>
                      <a:moveTo>
                        <a:pt x="83732" y="13175"/>
                      </a:moveTo>
                      <a:cubicBezTo>
                        <a:pt x="83936" y="13175"/>
                        <a:pt x="84093" y="13215"/>
                        <a:pt x="84093" y="13231"/>
                      </a:cubicBezTo>
                      <a:cubicBezTo>
                        <a:pt x="84093" y="13273"/>
                        <a:pt x="83905" y="13315"/>
                        <a:pt x="83674" y="13378"/>
                      </a:cubicBezTo>
                      <a:cubicBezTo>
                        <a:pt x="83471" y="13395"/>
                        <a:pt x="82926" y="13425"/>
                        <a:pt x="82692" y="13425"/>
                      </a:cubicBezTo>
                      <a:cubicBezTo>
                        <a:pt x="82636" y="13425"/>
                        <a:pt x="82598" y="13424"/>
                        <a:pt x="82586" y="13420"/>
                      </a:cubicBezTo>
                      <a:cubicBezTo>
                        <a:pt x="82545" y="13378"/>
                        <a:pt x="82482" y="13294"/>
                        <a:pt x="82482" y="13294"/>
                      </a:cubicBezTo>
                      <a:cubicBezTo>
                        <a:pt x="82482" y="13273"/>
                        <a:pt x="83256" y="13210"/>
                        <a:pt x="83528" y="13189"/>
                      </a:cubicBezTo>
                      <a:cubicBezTo>
                        <a:pt x="83598" y="13179"/>
                        <a:pt x="83668" y="13175"/>
                        <a:pt x="83732" y="13175"/>
                      </a:cubicBezTo>
                      <a:close/>
                      <a:moveTo>
                        <a:pt x="76147" y="13573"/>
                      </a:moveTo>
                      <a:cubicBezTo>
                        <a:pt x="76279" y="13573"/>
                        <a:pt x="76456" y="13608"/>
                        <a:pt x="76456" y="13608"/>
                      </a:cubicBezTo>
                      <a:cubicBezTo>
                        <a:pt x="76456" y="13629"/>
                        <a:pt x="76121" y="13650"/>
                        <a:pt x="76037" y="13650"/>
                      </a:cubicBezTo>
                      <a:cubicBezTo>
                        <a:pt x="75912" y="13650"/>
                        <a:pt x="75828" y="13629"/>
                        <a:pt x="75828" y="13608"/>
                      </a:cubicBezTo>
                      <a:cubicBezTo>
                        <a:pt x="75828" y="13608"/>
                        <a:pt x="75933" y="13587"/>
                        <a:pt x="76037" y="13587"/>
                      </a:cubicBezTo>
                      <a:cubicBezTo>
                        <a:pt x="76064" y="13577"/>
                        <a:pt x="76103" y="13573"/>
                        <a:pt x="76147" y="13573"/>
                      </a:cubicBezTo>
                      <a:close/>
                      <a:moveTo>
                        <a:pt x="84774" y="13833"/>
                      </a:moveTo>
                      <a:cubicBezTo>
                        <a:pt x="84797" y="13833"/>
                        <a:pt x="84814" y="13835"/>
                        <a:pt x="84825" y="13838"/>
                      </a:cubicBezTo>
                      <a:cubicBezTo>
                        <a:pt x="84835" y="13853"/>
                        <a:pt x="84638" y="13877"/>
                        <a:pt x="84312" y="13904"/>
                      </a:cubicBezTo>
                      <a:lnTo>
                        <a:pt x="84312" y="13904"/>
                      </a:lnTo>
                      <a:cubicBezTo>
                        <a:pt x="84510" y="13859"/>
                        <a:pt x="84684" y="13833"/>
                        <a:pt x="84774" y="13833"/>
                      </a:cubicBezTo>
                      <a:close/>
                      <a:moveTo>
                        <a:pt x="86520" y="13650"/>
                      </a:moveTo>
                      <a:cubicBezTo>
                        <a:pt x="86667" y="13650"/>
                        <a:pt x="86813" y="13671"/>
                        <a:pt x="86813" y="13713"/>
                      </a:cubicBezTo>
                      <a:cubicBezTo>
                        <a:pt x="86813" y="13733"/>
                        <a:pt x="86562" y="13859"/>
                        <a:pt x="86457" y="13922"/>
                      </a:cubicBezTo>
                      <a:cubicBezTo>
                        <a:pt x="86405" y="13943"/>
                        <a:pt x="86353" y="13953"/>
                        <a:pt x="86311" y="13953"/>
                      </a:cubicBezTo>
                      <a:cubicBezTo>
                        <a:pt x="86269" y="13953"/>
                        <a:pt x="86238" y="13943"/>
                        <a:pt x="86227" y="13922"/>
                      </a:cubicBezTo>
                      <a:cubicBezTo>
                        <a:pt x="86206" y="13901"/>
                        <a:pt x="86395" y="13671"/>
                        <a:pt x="86520" y="13650"/>
                      </a:cubicBezTo>
                      <a:close/>
                      <a:moveTo>
                        <a:pt x="69073" y="13375"/>
                      </a:moveTo>
                      <a:cubicBezTo>
                        <a:pt x="69484" y="13375"/>
                        <a:pt x="69822" y="13388"/>
                        <a:pt x="69970" y="13420"/>
                      </a:cubicBezTo>
                      <a:cubicBezTo>
                        <a:pt x="70430" y="13503"/>
                        <a:pt x="70137" y="13754"/>
                        <a:pt x="69886" y="13838"/>
                      </a:cubicBezTo>
                      <a:cubicBezTo>
                        <a:pt x="69759" y="13877"/>
                        <a:pt x="69637" y="13893"/>
                        <a:pt x="69537" y="13893"/>
                      </a:cubicBezTo>
                      <a:cubicBezTo>
                        <a:pt x="69421" y="13893"/>
                        <a:pt x="69334" y="13872"/>
                        <a:pt x="69300" y="13838"/>
                      </a:cubicBezTo>
                      <a:cubicBezTo>
                        <a:pt x="69287" y="13818"/>
                        <a:pt x="68893" y="13811"/>
                        <a:pt x="68317" y="13811"/>
                      </a:cubicBezTo>
                      <a:cubicBezTo>
                        <a:pt x="67077" y="13811"/>
                        <a:pt x="64991" y="13845"/>
                        <a:pt x="64048" y="13859"/>
                      </a:cubicBezTo>
                      <a:cubicBezTo>
                        <a:pt x="62667" y="13880"/>
                        <a:pt x="61454" y="13943"/>
                        <a:pt x="61433" y="13964"/>
                      </a:cubicBezTo>
                      <a:cubicBezTo>
                        <a:pt x="61430" y="13966"/>
                        <a:pt x="61415" y="13968"/>
                        <a:pt x="61390" y="13968"/>
                      </a:cubicBezTo>
                      <a:cubicBezTo>
                        <a:pt x="61228" y="13968"/>
                        <a:pt x="60658" y="13913"/>
                        <a:pt x="60386" y="13859"/>
                      </a:cubicBezTo>
                      <a:cubicBezTo>
                        <a:pt x="60094" y="13817"/>
                        <a:pt x="60386" y="13775"/>
                        <a:pt x="61077" y="13775"/>
                      </a:cubicBezTo>
                      <a:lnTo>
                        <a:pt x="61516" y="13629"/>
                      </a:lnTo>
                      <a:lnTo>
                        <a:pt x="61977" y="13461"/>
                      </a:lnTo>
                      <a:cubicBezTo>
                        <a:pt x="62188" y="13498"/>
                        <a:pt x="62463" y="13515"/>
                        <a:pt x="62750" y="13515"/>
                      </a:cubicBezTo>
                      <a:cubicBezTo>
                        <a:pt x="63117" y="13515"/>
                        <a:pt x="63503" y="13488"/>
                        <a:pt x="63797" y="13441"/>
                      </a:cubicBezTo>
                      <a:lnTo>
                        <a:pt x="64278" y="13420"/>
                      </a:lnTo>
                      <a:lnTo>
                        <a:pt x="64739" y="13399"/>
                      </a:lnTo>
                      <a:cubicBezTo>
                        <a:pt x="65067" y="13470"/>
                        <a:pt x="65553" y="13503"/>
                        <a:pt x="65981" y="13503"/>
                      </a:cubicBezTo>
                      <a:cubicBezTo>
                        <a:pt x="66179" y="13503"/>
                        <a:pt x="66365" y="13496"/>
                        <a:pt x="66517" y="13482"/>
                      </a:cubicBezTo>
                      <a:cubicBezTo>
                        <a:pt x="66836" y="13439"/>
                        <a:pt x="68143" y="13375"/>
                        <a:pt x="69073" y="13375"/>
                      </a:cubicBezTo>
                      <a:close/>
                      <a:moveTo>
                        <a:pt x="94081" y="13916"/>
                      </a:moveTo>
                      <a:cubicBezTo>
                        <a:pt x="94258" y="13916"/>
                        <a:pt x="94488" y="13947"/>
                        <a:pt x="94471" y="13964"/>
                      </a:cubicBezTo>
                      <a:cubicBezTo>
                        <a:pt x="94471" y="14006"/>
                        <a:pt x="94094" y="14026"/>
                        <a:pt x="93969" y="14047"/>
                      </a:cubicBezTo>
                      <a:cubicBezTo>
                        <a:pt x="93955" y="14050"/>
                        <a:pt x="93941" y="14051"/>
                        <a:pt x="93928" y="14051"/>
                      </a:cubicBezTo>
                      <a:cubicBezTo>
                        <a:pt x="93817" y="14051"/>
                        <a:pt x="93718" y="13982"/>
                        <a:pt x="93718" y="13964"/>
                      </a:cubicBezTo>
                      <a:cubicBezTo>
                        <a:pt x="93718" y="13943"/>
                        <a:pt x="93843" y="13922"/>
                        <a:pt x="93969" y="13922"/>
                      </a:cubicBezTo>
                      <a:cubicBezTo>
                        <a:pt x="94001" y="13918"/>
                        <a:pt x="94040" y="13916"/>
                        <a:pt x="94081" y="13916"/>
                      </a:cubicBezTo>
                      <a:close/>
                      <a:moveTo>
                        <a:pt x="80703" y="14089"/>
                      </a:moveTo>
                      <a:cubicBezTo>
                        <a:pt x="80655" y="14102"/>
                        <a:pt x="80600" y="14114"/>
                        <a:pt x="80538" y="14126"/>
                      </a:cubicBezTo>
                      <a:lnTo>
                        <a:pt x="80538" y="14126"/>
                      </a:lnTo>
                      <a:cubicBezTo>
                        <a:pt x="80624" y="14123"/>
                        <a:pt x="80714" y="14119"/>
                        <a:pt x="80805" y="14115"/>
                      </a:cubicBezTo>
                      <a:lnTo>
                        <a:pt x="80805" y="14115"/>
                      </a:lnTo>
                      <a:lnTo>
                        <a:pt x="80703" y="14089"/>
                      </a:lnTo>
                      <a:close/>
                      <a:moveTo>
                        <a:pt x="11614" y="14006"/>
                      </a:moveTo>
                      <a:lnTo>
                        <a:pt x="11614" y="14006"/>
                      </a:lnTo>
                      <a:cubicBezTo>
                        <a:pt x="11470" y="14111"/>
                        <a:pt x="11322" y="14150"/>
                        <a:pt x="11174" y="14150"/>
                      </a:cubicBezTo>
                      <a:cubicBezTo>
                        <a:pt x="10998" y="14150"/>
                        <a:pt x="10821" y="14095"/>
                        <a:pt x="10651" y="14026"/>
                      </a:cubicBezTo>
                      <a:cubicBezTo>
                        <a:pt x="10986" y="14026"/>
                        <a:pt x="11300" y="14026"/>
                        <a:pt x="11614" y="14006"/>
                      </a:cubicBezTo>
                      <a:close/>
                      <a:moveTo>
                        <a:pt x="37021" y="14060"/>
                      </a:moveTo>
                      <a:cubicBezTo>
                        <a:pt x="37344" y="14060"/>
                        <a:pt x="37580" y="14079"/>
                        <a:pt x="37580" y="14110"/>
                      </a:cubicBezTo>
                      <a:cubicBezTo>
                        <a:pt x="37580" y="14131"/>
                        <a:pt x="37161" y="14152"/>
                        <a:pt x="36638" y="14152"/>
                      </a:cubicBezTo>
                      <a:cubicBezTo>
                        <a:pt x="36115" y="14152"/>
                        <a:pt x="34755" y="14131"/>
                        <a:pt x="34755" y="14131"/>
                      </a:cubicBezTo>
                      <a:cubicBezTo>
                        <a:pt x="34755" y="14131"/>
                        <a:pt x="36115" y="14068"/>
                        <a:pt x="36638" y="14068"/>
                      </a:cubicBezTo>
                      <a:cubicBezTo>
                        <a:pt x="36773" y="14063"/>
                        <a:pt x="36903" y="14060"/>
                        <a:pt x="37021" y="14060"/>
                      </a:cubicBezTo>
                      <a:close/>
                      <a:moveTo>
                        <a:pt x="74876" y="14072"/>
                      </a:moveTo>
                      <a:cubicBezTo>
                        <a:pt x="75035" y="14072"/>
                        <a:pt x="75181" y="14084"/>
                        <a:pt x="75242" y="14110"/>
                      </a:cubicBezTo>
                      <a:cubicBezTo>
                        <a:pt x="75410" y="14152"/>
                        <a:pt x="74803" y="14236"/>
                        <a:pt x="74531" y="14236"/>
                      </a:cubicBezTo>
                      <a:cubicBezTo>
                        <a:pt x="74301" y="14236"/>
                        <a:pt x="74196" y="14215"/>
                        <a:pt x="74322" y="14131"/>
                      </a:cubicBezTo>
                      <a:cubicBezTo>
                        <a:pt x="74407" y="14095"/>
                        <a:pt x="74654" y="14072"/>
                        <a:pt x="74876" y="14072"/>
                      </a:cubicBezTo>
                      <a:close/>
                      <a:moveTo>
                        <a:pt x="143286" y="13754"/>
                      </a:moveTo>
                      <a:lnTo>
                        <a:pt x="143370" y="13796"/>
                      </a:lnTo>
                      <a:lnTo>
                        <a:pt x="143767" y="13838"/>
                      </a:lnTo>
                      <a:cubicBezTo>
                        <a:pt x="144206" y="13922"/>
                        <a:pt x="144583" y="14089"/>
                        <a:pt x="144583" y="14173"/>
                      </a:cubicBezTo>
                      <a:cubicBezTo>
                        <a:pt x="144583" y="14208"/>
                        <a:pt x="144547" y="14225"/>
                        <a:pt x="144483" y="14225"/>
                      </a:cubicBezTo>
                      <a:cubicBezTo>
                        <a:pt x="144394" y="14225"/>
                        <a:pt x="144252" y="14192"/>
                        <a:pt x="144081" y="14131"/>
                      </a:cubicBezTo>
                      <a:lnTo>
                        <a:pt x="143642" y="14131"/>
                      </a:lnTo>
                      <a:cubicBezTo>
                        <a:pt x="143467" y="14218"/>
                        <a:pt x="143278" y="14262"/>
                        <a:pt x="143196" y="14262"/>
                      </a:cubicBezTo>
                      <a:cubicBezTo>
                        <a:pt x="143179" y="14262"/>
                        <a:pt x="143167" y="14260"/>
                        <a:pt x="143160" y="14257"/>
                      </a:cubicBezTo>
                      <a:cubicBezTo>
                        <a:pt x="143139" y="14236"/>
                        <a:pt x="143160" y="14173"/>
                        <a:pt x="143202" y="14152"/>
                      </a:cubicBezTo>
                      <a:cubicBezTo>
                        <a:pt x="143244" y="14131"/>
                        <a:pt x="143223" y="13922"/>
                        <a:pt x="143160" y="13922"/>
                      </a:cubicBezTo>
                      <a:cubicBezTo>
                        <a:pt x="143139" y="13859"/>
                        <a:pt x="143181" y="13817"/>
                        <a:pt x="143286" y="13754"/>
                      </a:cubicBezTo>
                      <a:close/>
                      <a:moveTo>
                        <a:pt x="142553" y="14149"/>
                      </a:moveTo>
                      <a:cubicBezTo>
                        <a:pt x="142608" y="14149"/>
                        <a:pt x="142658" y="14217"/>
                        <a:pt x="142658" y="14236"/>
                      </a:cubicBezTo>
                      <a:cubicBezTo>
                        <a:pt x="142658" y="14257"/>
                        <a:pt x="142616" y="14278"/>
                        <a:pt x="142554" y="14278"/>
                      </a:cubicBezTo>
                      <a:cubicBezTo>
                        <a:pt x="142512" y="14278"/>
                        <a:pt x="142323" y="14257"/>
                        <a:pt x="142323" y="14236"/>
                      </a:cubicBezTo>
                      <a:cubicBezTo>
                        <a:pt x="142323" y="14236"/>
                        <a:pt x="142491" y="14173"/>
                        <a:pt x="142533" y="14152"/>
                      </a:cubicBezTo>
                      <a:cubicBezTo>
                        <a:pt x="142539" y="14150"/>
                        <a:pt x="142546" y="14149"/>
                        <a:pt x="142553" y="14149"/>
                      </a:cubicBezTo>
                      <a:close/>
                      <a:moveTo>
                        <a:pt x="28724" y="14088"/>
                      </a:moveTo>
                      <a:cubicBezTo>
                        <a:pt x="28973" y="14088"/>
                        <a:pt x="29656" y="14216"/>
                        <a:pt x="30195" y="14282"/>
                      </a:cubicBezTo>
                      <a:lnTo>
                        <a:pt x="30195" y="14282"/>
                      </a:lnTo>
                      <a:cubicBezTo>
                        <a:pt x="29836" y="14300"/>
                        <a:pt x="29247" y="14309"/>
                        <a:pt x="28729" y="14309"/>
                      </a:cubicBezTo>
                      <a:cubicBezTo>
                        <a:pt x="28169" y="14309"/>
                        <a:pt x="27693" y="14298"/>
                        <a:pt x="27683" y="14278"/>
                      </a:cubicBezTo>
                      <a:cubicBezTo>
                        <a:pt x="27683" y="14257"/>
                        <a:pt x="28394" y="14152"/>
                        <a:pt x="28687" y="14089"/>
                      </a:cubicBezTo>
                      <a:cubicBezTo>
                        <a:pt x="28698" y="14088"/>
                        <a:pt x="28710" y="14088"/>
                        <a:pt x="28724" y="14088"/>
                      </a:cubicBezTo>
                      <a:close/>
                      <a:moveTo>
                        <a:pt x="70304" y="14236"/>
                      </a:moveTo>
                      <a:cubicBezTo>
                        <a:pt x="70660" y="14236"/>
                        <a:pt x="71602" y="14278"/>
                        <a:pt x="71602" y="14319"/>
                      </a:cubicBezTo>
                      <a:cubicBezTo>
                        <a:pt x="71602" y="14340"/>
                        <a:pt x="70660" y="14382"/>
                        <a:pt x="70304" y="14382"/>
                      </a:cubicBezTo>
                      <a:cubicBezTo>
                        <a:pt x="70231" y="14390"/>
                        <a:pt x="70161" y="14394"/>
                        <a:pt x="70097" y="14394"/>
                      </a:cubicBezTo>
                      <a:cubicBezTo>
                        <a:pt x="69832" y="14394"/>
                        <a:pt x="69656" y="14336"/>
                        <a:pt x="69656" y="14319"/>
                      </a:cubicBezTo>
                      <a:cubicBezTo>
                        <a:pt x="69656" y="14257"/>
                        <a:pt x="69928" y="14236"/>
                        <a:pt x="70304" y="14236"/>
                      </a:cubicBezTo>
                      <a:close/>
                      <a:moveTo>
                        <a:pt x="47050" y="13668"/>
                      </a:moveTo>
                      <a:cubicBezTo>
                        <a:pt x="47530" y="13668"/>
                        <a:pt x="48005" y="13762"/>
                        <a:pt x="48062" y="13838"/>
                      </a:cubicBezTo>
                      <a:cubicBezTo>
                        <a:pt x="48093" y="13868"/>
                        <a:pt x="48829" y="13879"/>
                        <a:pt x="49856" y="13879"/>
                      </a:cubicBezTo>
                      <a:cubicBezTo>
                        <a:pt x="51685" y="13879"/>
                        <a:pt x="54436" y="13844"/>
                        <a:pt x="55762" y="13817"/>
                      </a:cubicBezTo>
                      <a:cubicBezTo>
                        <a:pt x="57076" y="13777"/>
                        <a:pt x="58237" y="13763"/>
                        <a:pt x="58912" y="13763"/>
                      </a:cubicBezTo>
                      <a:cubicBezTo>
                        <a:pt x="59302" y="13763"/>
                        <a:pt x="59529" y="13768"/>
                        <a:pt x="59529" y="13775"/>
                      </a:cubicBezTo>
                      <a:cubicBezTo>
                        <a:pt x="59529" y="13817"/>
                        <a:pt x="59403" y="13859"/>
                        <a:pt x="59215" y="13880"/>
                      </a:cubicBezTo>
                      <a:lnTo>
                        <a:pt x="59047" y="13880"/>
                      </a:lnTo>
                      <a:cubicBezTo>
                        <a:pt x="57625" y="13943"/>
                        <a:pt x="56139" y="13943"/>
                        <a:pt x="54716" y="13985"/>
                      </a:cubicBezTo>
                      <a:lnTo>
                        <a:pt x="54507" y="13985"/>
                      </a:lnTo>
                      <a:cubicBezTo>
                        <a:pt x="54443" y="13999"/>
                        <a:pt x="54368" y="14005"/>
                        <a:pt x="54289" y="14005"/>
                      </a:cubicBezTo>
                      <a:cubicBezTo>
                        <a:pt x="54065" y="14005"/>
                        <a:pt x="53808" y="13961"/>
                        <a:pt x="53662" y="13961"/>
                      </a:cubicBezTo>
                      <a:cubicBezTo>
                        <a:pt x="53641" y="13961"/>
                        <a:pt x="53623" y="13962"/>
                        <a:pt x="53607" y="13964"/>
                      </a:cubicBezTo>
                      <a:cubicBezTo>
                        <a:pt x="53482" y="13985"/>
                        <a:pt x="51473" y="14047"/>
                        <a:pt x="49192" y="14089"/>
                      </a:cubicBezTo>
                      <a:cubicBezTo>
                        <a:pt x="49192" y="14089"/>
                        <a:pt x="47623" y="14152"/>
                        <a:pt x="44757" y="14194"/>
                      </a:cubicBezTo>
                      <a:lnTo>
                        <a:pt x="44275" y="14194"/>
                      </a:lnTo>
                      <a:cubicBezTo>
                        <a:pt x="43752" y="14194"/>
                        <a:pt x="42999" y="14278"/>
                        <a:pt x="42601" y="14340"/>
                      </a:cubicBezTo>
                      <a:lnTo>
                        <a:pt x="42246" y="14068"/>
                      </a:lnTo>
                      <a:cubicBezTo>
                        <a:pt x="42170" y="14021"/>
                        <a:pt x="42044" y="13999"/>
                        <a:pt x="41909" y="13999"/>
                      </a:cubicBezTo>
                      <a:cubicBezTo>
                        <a:pt x="41744" y="13999"/>
                        <a:pt x="41566" y="14032"/>
                        <a:pt x="41451" y="14089"/>
                      </a:cubicBezTo>
                      <a:lnTo>
                        <a:pt x="40739" y="14466"/>
                      </a:lnTo>
                      <a:cubicBezTo>
                        <a:pt x="39944" y="14340"/>
                        <a:pt x="39316" y="14194"/>
                        <a:pt x="39337" y="14173"/>
                      </a:cubicBezTo>
                      <a:cubicBezTo>
                        <a:pt x="39358" y="14152"/>
                        <a:pt x="40802" y="14006"/>
                        <a:pt x="41220" y="13985"/>
                      </a:cubicBezTo>
                      <a:cubicBezTo>
                        <a:pt x="41744" y="13943"/>
                        <a:pt x="43564" y="13838"/>
                        <a:pt x="44087" y="13838"/>
                      </a:cubicBezTo>
                      <a:cubicBezTo>
                        <a:pt x="44652" y="13817"/>
                        <a:pt x="46389" y="13713"/>
                        <a:pt x="46912" y="13671"/>
                      </a:cubicBezTo>
                      <a:cubicBezTo>
                        <a:pt x="46958" y="13669"/>
                        <a:pt x="47004" y="13668"/>
                        <a:pt x="47050" y="13668"/>
                      </a:cubicBezTo>
                      <a:close/>
                      <a:moveTo>
                        <a:pt x="20045" y="14390"/>
                      </a:moveTo>
                      <a:cubicBezTo>
                        <a:pt x="20356" y="14390"/>
                        <a:pt x="20664" y="14433"/>
                        <a:pt x="20966" y="14487"/>
                      </a:cubicBezTo>
                      <a:cubicBezTo>
                        <a:pt x="20381" y="14487"/>
                        <a:pt x="19774" y="14529"/>
                        <a:pt x="19167" y="14529"/>
                      </a:cubicBezTo>
                      <a:cubicBezTo>
                        <a:pt x="19460" y="14427"/>
                        <a:pt x="19754" y="14390"/>
                        <a:pt x="20045" y="14390"/>
                      </a:cubicBezTo>
                      <a:close/>
                      <a:moveTo>
                        <a:pt x="16286" y="14594"/>
                      </a:moveTo>
                      <a:cubicBezTo>
                        <a:pt x="16305" y="14594"/>
                        <a:pt x="16295" y="14604"/>
                        <a:pt x="16253" y="14604"/>
                      </a:cubicBezTo>
                      <a:cubicBezTo>
                        <a:pt x="16247" y="14604"/>
                        <a:pt x="16241" y="14604"/>
                        <a:pt x="16235" y="14603"/>
                      </a:cubicBezTo>
                      <a:lnTo>
                        <a:pt x="16235" y="14603"/>
                      </a:lnTo>
                      <a:cubicBezTo>
                        <a:pt x="16259" y="14597"/>
                        <a:pt x="16276" y="14594"/>
                        <a:pt x="16286" y="14594"/>
                      </a:cubicBezTo>
                      <a:close/>
                      <a:moveTo>
                        <a:pt x="26443" y="14222"/>
                      </a:moveTo>
                      <a:cubicBezTo>
                        <a:pt x="26806" y="14222"/>
                        <a:pt x="27025" y="14271"/>
                        <a:pt x="26992" y="14319"/>
                      </a:cubicBezTo>
                      <a:cubicBezTo>
                        <a:pt x="26930" y="14361"/>
                        <a:pt x="26930" y="14570"/>
                        <a:pt x="26992" y="14654"/>
                      </a:cubicBezTo>
                      <a:cubicBezTo>
                        <a:pt x="27034" y="14696"/>
                        <a:pt x="26679" y="14780"/>
                        <a:pt x="26553" y="14780"/>
                      </a:cubicBezTo>
                      <a:cubicBezTo>
                        <a:pt x="26545" y="14781"/>
                        <a:pt x="26536" y="14781"/>
                        <a:pt x="26526" y="14781"/>
                      </a:cubicBezTo>
                      <a:cubicBezTo>
                        <a:pt x="26376" y="14781"/>
                        <a:pt x="26131" y="14628"/>
                        <a:pt x="26072" y="14550"/>
                      </a:cubicBezTo>
                      <a:cubicBezTo>
                        <a:pt x="26030" y="14466"/>
                        <a:pt x="25046" y="14445"/>
                        <a:pt x="24733" y="14445"/>
                      </a:cubicBezTo>
                      <a:cubicBezTo>
                        <a:pt x="24419" y="14445"/>
                        <a:pt x="24168" y="14403"/>
                        <a:pt x="24147" y="14361"/>
                      </a:cubicBezTo>
                      <a:lnTo>
                        <a:pt x="24147" y="14340"/>
                      </a:lnTo>
                      <a:lnTo>
                        <a:pt x="24168" y="14319"/>
                      </a:lnTo>
                      <a:cubicBezTo>
                        <a:pt x="24189" y="14278"/>
                        <a:pt x="25570" y="14236"/>
                        <a:pt x="26093" y="14236"/>
                      </a:cubicBezTo>
                      <a:cubicBezTo>
                        <a:pt x="26220" y="14226"/>
                        <a:pt x="26338" y="14222"/>
                        <a:pt x="26443" y="14222"/>
                      </a:cubicBezTo>
                      <a:close/>
                      <a:moveTo>
                        <a:pt x="15408" y="14688"/>
                      </a:moveTo>
                      <a:cubicBezTo>
                        <a:pt x="15435" y="14688"/>
                        <a:pt x="15461" y="14691"/>
                        <a:pt x="15484" y="14696"/>
                      </a:cubicBezTo>
                      <a:cubicBezTo>
                        <a:pt x="15505" y="14701"/>
                        <a:pt x="15527" y="14704"/>
                        <a:pt x="15550" y="14707"/>
                      </a:cubicBezTo>
                      <a:lnTo>
                        <a:pt x="15550" y="14707"/>
                      </a:lnTo>
                      <a:cubicBezTo>
                        <a:pt x="15378" y="14756"/>
                        <a:pt x="15221" y="14801"/>
                        <a:pt x="15150" y="14801"/>
                      </a:cubicBezTo>
                      <a:cubicBezTo>
                        <a:pt x="14985" y="14801"/>
                        <a:pt x="15221" y="14688"/>
                        <a:pt x="15408" y="14688"/>
                      </a:cubicBezTo>
                      <a:close/>
                      <a:moveTo>
                        <a:pt x="31114" y="14717"/>
                      </a:moveTo>
                      <a:cubicBezTo>
                        <a:pt x="31198" y="14717"/>
                        <a:pt x="31407" y="14759"/>
                        <a:pt x="31407" y="14780"/>
                      </a:cubicBezTo>
                      <a:cubicBezTo>
                        <a:pt x="31407" y="14780"/>
                        <a:pt x="31198" y="14801"/>
                        <a:pt x="31114" y="14801"/>
                      </a:cubicBezTo>
                      <a:cubicBezTo>
                        <a:pt x="31031" y="14801"/>
                        <a:pt x="30989" y="14780"/>
                        <a:pt x="30989" y="14759"/>
                      </a:cubicBezTo>
                      <a:cubicBezTo>
                        <a:pt x="30989" y="14759"/>
                        <a:pt x="31031" y="14717"/>
                        <a:pt x="31114" y="14717"/>
                      </a:cubicBezTo>
                      <a:close/>
                      <a:moveTo>
                        <a:pt x="27892" y="14755"/>
                      </a:moveTo>
                      <a:cubicBezTo>
                        <a:pt x="27976" y="14755"/>
                        <a:pt x="28039" y="14806"/>
                        <a:pt x="28039" y="14842"/>
                      </a:cubicBezTo>
                      <a:cubicBezTo>
                        <a:pt x="28039" y="14863"/>
                        <a:pt x="27955" y="14884"/>
                        <a:pt x="27850" y="14884"/>
                      </a:cubicBezTo>
                      <a:cubicBezTo>
                        <a:pt x="27834" y="14888"/>
                        <a:pt x="27811" y="14890"/>
                        <a:pt x="27785" y="14890"/>
                      </a:cubicBezTo>
                      <a:cubicBezTo>
                        <a:pt x="27673" y="14890"/>
                        <a:pt x="27495" y="14859"/>
                        <a:pt x="27495" y="14842"/>
                      </a:cubicBezTo>
                      <a:cubicBezTo>
                        <a:pt x="27495" y="14842"/>
                        <a:pt x="27746" y="14780"/>
                        <a:pt x="27850" y="14759"/>
                      </a:cubicBezTo>
                      <a:cubicBezTo>
                        <a:pt x="27865" y="14756"/>
                        <a:pt x="27878" y="14755"/>
                        <a:pt x="27892" y="14755"/>
                      </a:cubicBezTo>
                      <a:close/>
                      <a:moveTo>
                        <a:pt x="34494" y="14797"/>
                      </a:moveTo>
                      <a:cubicBezTo>
                        <a:pt x="34630" y="14797"/>
                        <a:pt x="34713" y="14866"/>
                        <a:pt x="34713" y="14884"/>
                      </a:cubicBezTo>
                      <a:cubicBezTo>
                        <a:pt x="34713" y="14905"/>
                        <a:pt x="34567" y="14947"/>
                        <a:pt x="34441" y="14947"/>
                      </a:cubicBezTo>
                      <a:cubicBezTo>
                        <a:pt x="34316" y="14947"/>
                        <a:pt x="33918" y="14905"/>
                        <a:pt x="33939" y="14884"/>
                      </a:cubicBezTo>
                      <a:cubicBezTo>
                        <a:pt x="33939" y="14863"/>
                        <a:pt x="34316" y="14801"/>
                        <a:pt x="34441" y="14801"/>
                      </a:cubicBezTo>
                      <a:cubicBezTo>
                        <a:pt x="34460" y="14798"/>
                        <a:pt x="34477" y="14797"/>
                        <a:pt x="34494" y="14797"/>
                      </a:cubicBezTo>
                      <a:close/>
                      <a:moveTo>
                        <a:pt x="134951" y="13919"/>
                      </a:moveTo>
                      <a:cubicBezTo>
                        <a:pt x="135844" y="13919"/>
                        <a:pt x="136282" y="14016"/>
                        <a:pt x="135900" y="14131"/>
                      </a:cubicBezTo>
                      <a:cubicBezTo>
                        <a:pt x="135460" y="14278"/>
                        <a:pt x="133849" y="14884"/>
                        <a:pt x="133012" y="14884"/>
                      </a:cubicBezTo>
                      <a:lnTo>
                        <a:pt x="132259" y="14905"/>
                      </a:lnTo>
                      <a:lnTo>
                        <a:pt x="131527" y="14947"/>
                      </a:lnTo>
                      <a:cubicBezTo>
                        <a:pt x="131437" y="14949"/>
                        <a:pt x="131350" y="14950"/>
                        <a:pt x="131265" y="14950"/>
                      </a:cubicBezTo>
                      <a:cubicBezTo>
                        <a:pt x="130576" y="14950"/>
                        <a:pt x="130062" y="14882"/>
                        <a:pt x="130062" y="14863"/>
                      </a:cubicBezTo>
                      <a:cubicBezTo>
                        <a:pt x="130062" y="14822"/>
                        <a:pt x="130732" y="14780"/>
                        <a:pt x="131004" y="14780"/>
                      </a:cubicBezTo>
                      <a:cubicBezTo>
                        <a:pt x="131255" y="14780"/>
                        <a:pt x="131506" y="14570"/>
                        <a:pt x="131506" y="14508"/>
                      </a:cubicBezTo>
                      <a:cubicBezTo>
                        <a:pt x="131506" y="14445"/>
                        <a:pt x="131213" y="14361"/>
                        <a:pt x="131108" y="14361"/>
                      </a:cubicBezTo>
                      <a:cubicBezTo>
                        <a:pt x="131004" y="14361"/>
                        <a:pt x="130941" y="14278"/>
                        <a:pt x="130983" y="14194"/>
                      </a:cubicBezTo>
                      <a:lnTo>
                        <a:pt x="131004" y="14194"/>
                      </a:lnTo>
                      <a:cubicBezTo>
                        <a:pt x="131451" y="14194"/>
                        <a:pt x="131807" y="13959"/>
                        <a:pt x="132258" y="13959"/>
                      </a:cubicBezTo>
                      <a:cubicBezTo>
                        <a:pt x="132293" y="13959"/>
                        <a:pt x="132328" y="13961"/>
                        <a:pt x="132364" y="13964"/>
                      </a:cubicBezTo>
                      <a:cubicBezTo>
                        <a:pt x="132478" y="13981"/>
                        <a:pt x="132595" y="13987"/>
                        <a:pt x="132715" y="13987"/>
                      </a:cubicBezTo>
                      <a:cubicBezTo>
                        <a:pt x="133033" y="13987"/>
                        <a:pt x="133368" y="13943"/>
                        <a:pt x="133703" y="13943"/>
                      </a:cubicBezTo>
                      <a:lnTo>
                        <a:pt x="134686" y="13922"/>
                      </a:lnTo>
                      <a:cubicBezTo>
                        <a:pt x="134778" y="13920"/>
                        <a:pt x="134867" y="13919"/>
                        <a:pt x="134951" y="13919"/>
                      </a:cubicBezTo>
                      <a:close/>
                      <a:moveTo>
                        <a:pt x="128765" y="15910"/>
                      </a:moveTo>
                      <a:cubicBezTo>
                        <a:pt x="128765" y="15910"/>
                        <a:pt x="128786" y="16014"/>
                        <a:pt x="128786" y="16035"/>
                      </a:cubicBezTo>
                      <a:cubicBezTo>
                        <a:pt x="128786" y="16056"/>
                        <a:pt x="128723" y="16077"/>
                        <a:pt x="128723" y="16077"/>
                      </a:cubicBezTo>
                      <a:cubicBezTo>
                        <a:pt x="128702" y="16077"/>
                        <a:pt x="128702" y="16056"/>
                        <a:pt x="128702" y="16035"/>
                      </a:cubicBezTo>
                      <a:cubicBezTo>
                        <a:pt x="128702" y="16014"/>
                        <a:pt x="128765" y="15910"/>
                        <a:pt x="128765" y="15910"/>
                      </a:cubicBezTo>
                      <a:close/>
                      <a:moveTo>
                        <a:pt x="132532" y="0"/>
                      </a:moveTo>
                      <a:cubicBezTo>
                        <a:pt x="132310" y="0"/>
                        <a:pt x="132118" y="2"/>
                        <a:pt x="131966" y="8"/>
                      </a:cubicBezTo>
                      <a:cubicBezTo>
                        <a:pt x="130774" y="29"/>
                        <a:pt x="124936" y="154"/>
                        <a:pt x="123074" y="217"/>
                      </a:cubicBezTo>
                      <a:cubicBezTo>
                        <a:pt x="121372" y="256"/>
                        <a:pt x="115830" y="366"/>
                        <a:pt x="113561" y="366"/>
                      </a:cubicBezTo>
                      <a:cubicBezTo>
                        <a:pt x="113375" y="366"/>
                        <a:pt x="113210" y="365"/>
                        <a:pt x="113072" y="363"/>
                      </a:cubicBezTo>
                      <a:cubicBezTo>
                        <a:pt x="111770" y="349"/>
                        <a:pt x="110248" y="334"/>
                        <a:pt x="109136" y="334"/>
                      </a:cubicBezTo>
                      <a:cubicBezTo>
                        <a:pt x="108675" y="334"/>
                        <a:pt x="108284" y="336"/>
                        <a:pt x="108009" y="342"/>
                      </a:cubicBezTo>
                      <a:lnTo>
                        <a:pt x="107151" y="363"/>
                      </a:lnTo>
                      <a:lnTo>
                        <a:pt x="107025" y="363"/>
                      </a:lnTo>
                      <a:cubicBezTo>
                        <a:pt x="106795" y="363"/>
                        <a:pt x="106900" y="593"/>
                        <a:pt x="106942" y="656"/>
                      </a:cubicBezTo>
                      <a:cubicBezTo>
                        <a:pt x="106979" y="675"/>
                        <a:pt x="107385" y="685"/>
                        <a:pt x="108027" y="685"/>
                      </a:cubicBezTo>
                      <a:cubicBezTo>
                        <a:pt x="108813" y="685"/>
                        <a:pt x="109954" y="670"/>
                        <a:pt x="111210" y="635"/>
                      </a:cubicBezTo>
                      <a:cubicBezTo>
                        <a:pt x="111210" y="635"/>
                        <a:pt x="111942" y="593"/>
                        <a:pt x="114369" y="593"/>
                      </a:cubicBezTo>
                      <a:lnTo>
                        <a:pt x="117508" y="593"/>
                      </a:lnTo>
                      <a:cubicBezTo>
                        <a:pt x="119349" y="593"/>
                        <a:pt x="122597" y="647"/>
                        <a:pt x="124347" y="647"/>
                      </a:cubicBezTo>
                      <a:cubicBezTo>
                        <a:pt x="124784" y="647"/>
                        <a:pt x="125128" y="644"/>
                        <a:pt x="125333" y="635"/>
                      </a:cubicBezTo>
                      <a:cubicBezTo>
                        <a:pt x="126133" y="584"/>
                        <a:pt x="128605" y="519"/>
                        <a:pt x="130053" y="519"/>
                      </a:cubicBezTo>
                      <a:cubicBezTo>
                        <a:pt x="130386" y="519"/>
                        <a:pt x="130665" y="523"/>
                        <a:pt x="130857" y="531"/>
                      </a:cubicBezTo>
                      <a:cubicBezTo>
                        <a:pt x="131775" y="531"/>
                        <a:pt x="134844" y="658"/>
                        <a:pt x="136065" y="658"/>
                      </a:cubicBezTo>
                      <a:cubicBezTo>
                        <a:pt x="136153" y="658"/>
                        <a:pt x="136230" y="658"/>
                        <a:pt x="136297" y="656"/>
                      </a:cubicBezTo>
                      <a:cubicBezTo>
                        <a:pt x="136420" y="654"/>
                        <a:pt x="136557" y="652"/>
                        <a:pt x="136705" y="652"/>
                      </a:cubicBezTo>
                      <a:cubicBezTo>
                        <a:pt x="137742" y="652"/>
                        <a:pt x="139323" y="716"/>
                        <a:pt x="140440" y="845"/>
                      </a:cubicBezTo>
                      <a:lnTo>
                        <a:pt x="141654" y="761"/>
                      </a:lnTo>
                      <a:lnTo>
                        <a:pt x="142533" y="698"/>
                      </a:lnTo>
                      <a:cubicBezTo>
                        <a:pt x="143662" y="845"/>
                        <a:pt x="143955" y="1054"/>
                        <a:pt x="143202" y="1179"/>
                      </a:cubicBezTo>
                      <a:lnTo>
                        <a:pt x="142616" y="1284"/>
                      </a:lnTo>
                      <a:lnTo>
                        <a:pt x="142491" y="1305"/>
                      </a:lnTo>
                      <a:cubicBezTo>
                        <a:pt x="142323" y="1305"/>
                        <a:pt x="141863" y="1221"/>
                        <a:pt x="141445" y="1158"/>
                      </a:cubicBezTo>
                      <a:lnTo>
                        <a:pt x="141047" y="1158"/>
                      </a:lnTo>
                      <a:cubicBezTo>
                        <a:pt x="140705" y="1158"/>
                        <a:pt x="140354" y="1180"/>
                        <a:pt x="140002" y="1180"/>
                      </a:cubicBezTo>
                      <a:cubicBezTo>
                        <a:pt x="139580" y="1180"/>
                        <a:pt x="139156" y="1149"/>
                        <a:pt x="138745" y="1012"/>
                      </a:cubicBezTo>
                      <a:lnTo>
                        <a:pt x="138704" y="991"/>
                      </a:lnTo>
                      <a:cubicBezTo>
                        <a:pt x="138620" y="1012"/>
                        <a:pt x="138557" y="1179"/>
                        <a:pt x="138557" y="1221"/>
                      </a:cubicBezTo>
                      <a:cubicBezTo>
                        <a:pt x="138557" y="1284"/>
                        <a:pt x="138745" y="1389"/>
                        <a:pt x="138829" y="1409"/>
                      </a:cubicBezTo>
                      <a:cubicBezTo>
                        <a:pt x="138871" y="1430"/>
                        <a:pt x="138913" y="1514"/>
                        <a:pt x="138913" y="1535"/>
                      </a:cubicBezTo>
                      <a:cubicBezTo>
                        <a:pt x="138913" y="1543"/>
                        <a:pt x="138897" y="1547"/>
                        <a:pt x="138870" y="1547"/>
                      </a:cubicBezTo>
                      <a:cubicBezTo>
                        <a:pt x="138759" y="1547"/>
                        <a:pt x="138462" y="1489"/>
                        <a:pt x="138327" y="1472"/>
                      </a:cubicBezTo>
                      <a:cubicBezTo>
                        <a:pt x="138298" y="1460"/>
                        <a:pt x="138258" y="1454"/>
                        <a:pt x="138211" y="1454"/>
                      </a:cubicBezTo>
                      <a:cubicBezTo>
                        <a:pt x="138024" y="1454"/>
                        <a:pt x="137716" y="1548"/>
                        <a:pt x="137448" y="1681"/>
                      </a:cubicBezTo>
                      <a:lnTo>
                        <a:pt x="137072" y="1493"/>
                      </a:lnTo>
                      <a:cubicBezTo>
                        <a:pt x="136996" y="1448"/>
                        <a:pt x="136866" y="1414"/>
                        <a:pt x="136784" y="1414"/>
                      </a:cubicBezTo>
                      <a:cubicBezTo>
                        <a:pt x="136752" y="1414"/>
                        <a:pt x="136728" y="1419"/>
                        <a:pt x="136716" y="1430"/>
                      </a:cubicBezTo>
                      <a:cubicBezTo>
                        <a:pt x="136568" y="1563"/>
                        <a:pt x="136419" y="1605"/>
                        <a:pt x="136271" y="1605"/>
                      </a:cubicBezTo>
                      <a:cubicBezTo>
                        <a:pt x="136022" y="1605"/>
                        <a:pt x="135773" y="1485"/>
                        <a:pt x="135523" y="1472"/>
                      </a:cubicBezTo>
                      <a:lnTo>
                        <a:pt x="135209" y="1430"/>
                      </a:lnTo>
                      <a:cubicBezTo>
                        <a:pt x="134852" y="1530"/>
                        <a:pt x="134232" y="1704"/>
                        <a:pt x="134026" y="1704"/>
                      </a:cubicBezTo>
                      <a:cubicBezTo>
                        <a:pt x="134014" y="1704"/>
                        <a:pt x="134004" y="1703"/>
                        <a:pt x="133996" y="1702"/>
                      </a:cubicBezTo>
                      <a:cubicBezTo>
                        <a:pt x="133840" y="1685"/>
                        <a:pt x="133059" y="1483"/>
                        <a:pt x="132602" y="1483"/>
                      </a:cubicBezTo>
                      <a:cubicBezTo>
                        <a:pt x="132505" y="1483"/>
                        <a:pt x="132422" y="1492"/>
                        <a:pt x="132364" y="1514"/>
                      </a:cubicBezTo>
                      <a:cubicBezTo>
                        <a:pt x="132088" y="1617"/>
                        <a:pt x="131770" y="1692"/>
                        <a:pt x="131585" y="1692"/>
                      </a:cubicBezTo>
                      <a:cubicBezTo>
                        <a:pt x="131545" y="1692"/>
                        <a:pt x="131511" y="1689"/>
                        <a:pt x="131485" y="1681"/>
                      </a:cubicBezTo>
                      <a:lnTo>
                        <a:pt x="131318" y="1786"/>
                      </a:lnTo>
                      <a:cubicBezTo>
                        <a:pt x="131192" y="1849"/>
                        <a:pt x="130962" y="1891"/>
                        <a:pt x="130774" y="1912"/>
                      </a:cubicBezTo>
                      <a:lnTo>
                        <a:pt x="129518" y="2100"/>
                      </a:lnTo>
                      <a:cubicBezTo>
                        <a:pt x="128137" y="1953"/>
                        <a:pt x="126945" y="1828"/>
                        <a:pt x="126882" y="1828"/>
                      </a:cubicBezTo>
                      <a:lnTo>
                        <a:pt x="126819" y="1807"/>
                      </a:lnTo>
                      <a:lnTo>
                        <a:pt x="126045" y="1472"/>
                      </a:lnTo>
                      <a:cubicBezTo>
                        <a:pt x="125166" y="1681"/>
                        <a:pt x="124852" y="1849"/>
                        <a:pt x="125020" y="1891"/>
                      </a:cubicBezTo>
                      <a:cubicBezTo>
                        <a:pt x="125145" y="1891"/>
                        <a:pt x="125271" y="1953"/>
                        <a:pt x="125271" y="1995"/>
                      </a:cubicBezTo>
                      <a:cubicBezTo>
                        <a:pt x="125271" y="2016"/>
                        <a:pt x="125040" y="2037"/>
                        <a:pt x="124748" y="2037"/>
                      </a:cubicBezTo>
                      <a:lnTo>
                        <a:pt x="124496" y="2037"/>
                      </a:lnTo>
                      <a:cubicBezTo>
                        <a:pt x="123492" y="2037"/>
                        <a:pt x="122488" y="2058"/>
                        <a:pt x="121483" y="2100"/>
                      </a:cubicBezTo>
                      <a:lnTo>
                        <a:pt x="120521" y="2121"/>
                      </a:lnTo>
                      <a:cubicBezTo>
                        <a:pt x="119454" y="2121"/>
                        <a:pt x="117696" y="2121"/>
                        <a:pt x="116629" y="2058"/>
                      </a:cubicBezTo>
                      <a:lnTo>
                        <a:pt x="115646" y="2037"/>
                      </a:lnTo>
                      <a:cubicBezTo>
                        <a:pt x="115609" y="2035"/>
                        <a:pt x="115573" y="2034"/>
                        <a:pt x="115536" y="2034"/>
                      </a:cubicBezTo>
                      <a:cubicBezTo>
                        <a:pt x="115345" y="2034"/>
                        <a:pt x="115149" y="2061"/>
                        <a:pt x="114961" y="2061"/>
                      </a:cubicBezTo>
                      <a:cubicBezTo>
                        <a:pt x="114873" y="2061"/>
                        <a:pt x="114787" y="2055"/>
                        <a:pt x="114704" y="2037"/>
                      </a:cubicBezTo>
                      <a:lnTo>
                        <a:pt x="114453" y="1995"/>
                      </a:lnTo>
                      <a:cubicBezTo>
                        <a:pt x="114160" y="2037"/>
                        <a:pt x="113658" y="2058"/>
                        <a:pt x="113323" y="2058"/>
                      </a:cubicBezTo>
                      <a:lnTo>
                        <a:pt x="113009" y="2058"/>
                      </a:lnTo>
                      <a:cubicBezTo>
                        <a:pt x="109871" y="2142"/>
                        <a:pt x="106711" y="2205"/>
                        <a:pt x="103573" y="2267"/>
                      </a:cubicBezTo>
                      <a:cubicBezTo>
                        <a:pt x="103092" y="2267"/>
                        <a:pt x="102652" y="2309"/>
                        <a:pt x="102213" y="2309"/>
                      </a:cubicBezTo>
                      <a:cubicBezTo>
                        <a:pt x="101711" y="2309"/>
                        <a:pt x="101229" y="2330"/>
                        <a:pt x="100748" y="2330"/>
                      </a:cubicBezTo>
                      <a:cubicBezTo>
                        <a:pt x="100267" y="2330"/>
                        <a:pt x="99828" y="2351"/>
                        <a:pt x="99388" y="2351"/>
                      </a:cubicBezTo>
                      <a:cubicBezTo>
                        <a:pt x="99131" y="2351"/>
                        <a:pt x="98863" y="2327"/>
                        <a:pt x="98601" y="2327"/>
                      </a:cubicBezTo>
                      <a:cubicBezTo>
                        <a:pt x="98373" y="2327"/>
                        <a:pt x="98149" y="2345"/>
                        <a:pt x="97944" y="2414"/>
                      </a:cubicBezTo>
                      <a:lnTo>
                        <a:pt x="97505" y="2539"/>
                      </a:lnTo>
                      <a:cubicBezTo>
                        <a:pt x="97347" y="2508"/>
                        <a:pt x="97106" y="2497"/>
                        <a:pt x="96853" y="2497"/>
                      </a:cubicBezTo>
                      <a:cubicBezTo>
                        <a:pt x="96436" y="2497"/>
                        <a:pt x="95987" y="2526"/>
                        <a:pt x="95831" y="2539"/>
                      </a:cubicBezTo>
                      <a:cubicBezTo>
                        <a:pt x="95559" y="2560"/>
                        <a:pt x="94387" y="2623"/>
                        <a:pt x="93153" y="2644"/>
                      </a:cubicBezTo>
                      <a:lnTo>
                        <a:pt x="92065" y="2665"/>
                      </a:lnTo>
                      <a:cubicBezTo>
                        <a:pt x="90956" y="2686"/>
                        <a:pt x="89847" y="2728"/>
                        <a:pt x="88738" y="2749"/>
                      </a:cubicBezTo>
                      <a:cubicBezTo>
                        <a:pt x="87587" y="2770"/>
                        <a:pt x="86457" y="2790"/>
                        <a:pt x="85307" y="2832"/>
                      </a:cubicBezTo>
                      <a:cubicBezTo>
                        <a:pt x="84506" y="2848"/>
                        <a:pt x="83683" y="2897"/>
                        <a:pt x="82870" y="2897"/>
                      </a:cubicBezTo>
                      <a:cubicBezTo>
                        <a:pt x="82578" y="2897"/>
                        <a:pt x="82288" y="2891"/>
                        <a:pt x="82001" y="2874"/>
                      </a:cubicBezTo>
                      <a:lnTo>
                        <a:pt x="80892" y="2832"/>
                      </a:lnTo>
                      <a:cubicBezTo>
                        <a:pt x="79720" y="3000"/>
                        <a:pt x="76895" y="3188"/>
                        <a:pt x="74615" y="3251"/>
                      </a:cubicBezTo>
                      <a:cubicBezTo>
                        <a:pt x="74615" y="3251"/>
                        <a:pt x="64488" y="3460"/>
                        <a:pt x="57373" y="3606"/>
                      </a:cubicBezTo>
                      <a:cubicBezTo>
                        <a:pt x="56704" y="3627"/>
                        <a:pt x="55993" y="3627"/>
                        <a:pt x="55323" y="3669"/>
                      </a:cubicBezTo>
                      <a:lnTo>
                        <a:pt x="55093" y="3669"/>
                      </a:lnTo>
                      <a:cubicBezTo>
                        <a:pt x="55030" y="3707"/>
                        <a:pt x="54704" y="3714"/>
                        <a:pt x="54416" y="3714"/>
                      </a:cubicBezTo>
                      <a:cubicBezTo>
                        <a:pt x="54225" y="3714"/>
                        <a:pt x="54051" y="3711"/>
                        <a:pt x="53984" y="3711"/>
                      </a:cubicBezTo>
                      <a:cubicBezTo>
                        <a:pt x="53937" y="3706"/>
                        <a:pt x="53773" y="3703"/>
                        <a:pt x="53519" y="3703"/>
                      </a:cubicBezTo>
                      <a:cubicBezTo>
                        <a:pt x="52757" y="3703"/>
                        <a:pt x="51180" y="3727"/>
                        <a:pt x="49485" y="3774"/>
                      </a:cubicBezTo>
                      <a:cubicBezTo>
                        <a:pt x="49485" y="3774"/>
                        <a:pt x="43438" y="3878"/>
                        <a:pt x="38354" y="4004"/>
                      </a:cubicBezTo>
                      <a:cubicBezTo>
                        <a:pt x="38319" y="4006"/>
                        <a:pt x="38284" y="4006"/>
                        <a:pt x="38248" y="4006"/>
                      </a:cubicBezTo>
                      <a:cubicBezTo>
                        <a:pt x="38068" y="4006"/>
                        <a:pt x="37883" y="3990"/>
                        <a:pt x="37700" y="3990"/>
                      </a:cubicBezTo>
                      <a:cubicBezTo>
                        <a:pt x="37425" y="3990"/>
                        <a:pt x="37155" y="4027"/>
                        <a:pt x="36910" y="4213"/>
                      </a:cubicBezTo>
                      <a:lnTo>
                        <a:pt x="36847" y="4255"/>
                      </a:lnTo>
                      <a:cubicBezTo>
                        <a:pt x="36734" y="4236"/>
                        <a:pt x="36108" y="3995"/>
                        <a:pt x="35788" y="3995"/>
                      </a:cubicBezTo>
                      <a:cubicBezTo>
                        <a:pt x="35754" y="3995"/>
                        <a:pt x="35723" y="3998"/>
                        <a:pt x="35697" y="4004"/>
                      </a:cubicBezTo>
                      <a:cubicBezTo>
                        <a:pt x="35446" y="4046"/>
                        <a:pt x="33353" y="4130"/>
                        <a:pt x="31072" y="4192"/>
                      </a:cubicBezTo>
                      <a:lnTo>
                        <a:pt x="17054" y="4464"/>
                      </a:lnTo>
                      <a:cubicBezTo>
                        <a:pt x="14773" y="4527"/>
                        <a:pt x="12597" y="4569"/>
                        <a:pt x="12220" y="4611"/>
                      </a:cubicBezTo>
                      <a:lnTo>
                        <a:pt x="11823" y="4443"/>
                      </a:lnTo>
                      <a:cubicBezTo>
                        <a:pt x="11714" y="4407"/>
                        <a:pt x="11597" y="4394"/>
                        <a:pt x="11474" y="4394"/>
                      </a:cubicBezTo>
                      <a:cubicBezTo>
                        <a:pt x="11170" y="4394"/>
                        <a:pt x="10832" y="4476"/>
                        <a:pt x="10505" y="4506"/>
                      </a:cubicBezTo>
                      <a:lnTo>
                        <a:pt x="10463" y="4506"/>
                      </a:lnTo>
                      <a:cubicBezTo>
                        <a:pt x="10443" y="4519"/>
                        <a:pt x="10426" y="4524"/>
                        <a:pt x="10412" y="4524"/>
                      </a:cubicBezTo>
                      <a:cubicBezTo>
                        <a:pt x="10310" y="4524"/>
                        <a:pt x="10363" y="4222"/>
                        <a:pt x="10400" y="4130"/>
                      </a:cubicBezTo>
                      <a:cubicBezTo>
                        <a:pt x="10437" y="4017"/>
                        <a:pt x="10138" y="3938"/>
                        <a:pt x="9699" y="3938"/>
                      </a:cubicBezTo>
                      <a:cubicBezTo>
                        <a:pt x="9648" y="3938"/>
                        <a:pt x="9596" y="3939"/>
                        <a:pt x="9542" y="3941"/>
                      </a:cubicBezTo>
                      <a:lnTo>
                        <a:pt x="9124" y="4255"/>
                      </a:lnTo>
                      <a:cubicBezTo>
                        <a:pt x="8517" y="4715"/>
                        <a:pt x="7743" y="4966"/>
                        <a:pt x="7010" y="5029"/>
                      </a:cubicBezTo>
                      <a:lnTo>
                        <a:pt x="5546" y="5134"/>
                      </a:lnTo>
                      <a:cubicBezTo>
                        <a:pt x="3955" y="5259"/>
                        <a:pt x="2449" y="5364"/>
                        <a:pt x="2219" y="5364"/>
                      </a:cubicBezTo>
                      <a:lnTo>
                        <a:pt x="2010" y="5343"/>
                      </a:lnTo>
                      <a:lnTo>
                        <a:pt x="1591" y="5301"/>
                      </a:lnTo>
                      <a:cubicBezTo>
                        <a:pt x="1194" y="5511"/>
                        <a:pt x="1089" y="5908"/>
                        <a:pt x="1173" y="5992"/>
                      </a:cubicBezTo>
                      <a:cubicBezTo>
                        <a:pt x="1188" y="6007"/>
                        <a:pt x="1251" y="6013"/>
                        <a:pt x="1345" y="6013"/>
                      </a:cubicBezTo>
                      <a:cubicBezTo>
                        <a:pt x="1707" y="6013"/>
                        <a:pt x="2540" y="5923"/>
                        <a:pt x="3006" y="5923"/>
                      </a:cubicBezTo>
                      <a:cubicBezTo>
                        <a:pt x="3073" y="5923"/>
                        <a:pt x="3132" y="5925"/>
                        <a:pt x="3181" y="5929"/>
                      </a:cubicBezTo>
                      <a:cubicBezTo>
                        <a:pt x="3683" y="5971"/>
                        <a:pt x="3579" y="6034"/>
                        <a:pt x="3370" y="6075"/>
                      </a:cubicBezTo>
                      <a:cubicBezTo>
                        <a:pt x="3160" y="6096"/>
                        <a:pt x="3056" y="6306"/>
                        <a:pt x="3077" y="6347"/>
                      </a:cubicBezTo>
                      <a:cubicBezTo>
                        <a:pt x="3091" y="6369"/>
                        <a:pt x="3133" y="6381"/>
                        <a:pt x="3197" y="6381"/>
                      </a:cubicBezTo>
                      <a:cubicBezTo>
                        <a:pt x="3319" y="6381"/>
                        <a:pt x="3521" y="6339"/>
                        <a:pt x="3767" y="6243"/>
                      </a:cubicBezTo>
                      <a:lnTo>
                        <a:pt x="4416" y="6243"/>
                      </a:lnTo>
                      <a:cubicBezTo>
                        <a:pt x="4515" y="6253"/>
                        <a:pt x="4621" y="6257"/>
                        <a:pt x="4725" y="6257"/>
                      </a:cubicBezTo>
                      <a:cubicBezTo>
                        <a:pt x="5037" y="6257"/>
                        <a:pt x="5331" y="6222"/>
                        <a:pt x="5378" y="6222"/>
                      </a:cubicBezTo>
                      <a:cubicBezTo>
                        <a:pt x="5462" y="6222"/>
                        <a:pt x="5546" y="6285"/>
                        <a:pt x="5546" y="6306"/>
                      </a:cubicBezTo>
                      <a:cubicBezTo>
                        <a:pt x="5546" y="6327"/>
                        <a:pt x="5357" y="6389"/>
                        <a:pt x="5274" y="6410"/>
                      </a:cubicBezTo>
                      <a:cubicBezTo>
                        <a:pt x="5232" y="6410"/>
                        <a:pt x="5148" y="6347"/>
                        <a:pt x="5148" y="6347"/>
                      </a:cubicBezTo>
                      <a:cubicBezTo>
                        <a:pt x="5148" y="6347"/>
                        <a:pt x="4821" y="6724"/>
                        <a:pt x="4615" y="6724"/>
                      </a:cubicBezTo>
                      <a:cubicBezTo>
                        <a:pt x="4588" y="6724"/>
                        <a:pt x="4563" y="6718"/>
                        <a:pt x="4541" y="6703"/>
                      </a:cubicBezTo>
                      <a:cubicBezTo>
                        <a:pt x="4490" y="6645"/>
                        <a:pt x="4396" y="6627"/>
                        <a:pt x="4287" y="6627"/>
                      </a:cubicBezTo>
                      <a:cubicBezTo>
                        <a:pt x="4120" y="6627"/>
                        <a:pt x="3918" y="6668"/>
                        <a:pt x="3783" y="6668"/>
                      </a:cubicBezTo>
                      <a:cubicBezTo>
                        <a:pt x="3753" y="6668"/>
                        <a:pt x="3727" y="6666"/>
                        <a:pt x="3704" y="6661"/>
                      </a:cubicBezTo>
                      <a:cubicBezTo>
                        <a:pt x="3537" y="6661"/>
                        <a:pt x="1759" y="6766"/>
                        <a:pt x="1131" y="6850"/>
                      </a:cubicBezTo>
                      <a:cubicBezTo>
                        <a:pt x="503" y="6912"/>
                        <a:pt x="1" y="7080"/>
                        <a:pt x="1" y="7143"/>
                      </a:cubicBezTo>
                      <a:cubicBezTo>
                        <a:pt x="1" y="7144"/>
                        <a:pt x="3" y="7144"/>
                        <a:pt x="7" y="7144"/>
                      </a:cubicBezTo>
                      <a:cubicBezTo>
                        <a:pt x="76" y="7144"/>
                        <a:pt x="778" y="6974"/>
                        <a:pt x="1121" y="6974"/>
                      </a:cubicBezTo>
                      <a:cubicBezTo>
                        <a:pt x="1140" y="6974"/>
                        <a:pt x="1157" y="6974"/>
                        <a:pt x="1173" y="6975"/>
                      </a:cubicBezTo>
                      <a:cubicBezTo>
                        <a:pt x="1264" y="6992"/>
                        <a:pt x="1414" y="6999"/>
                        <a:pt x="1592" y="6999"/>
                      </a:cubicBezTo>
                      <a:cubicBezTo>
                        <a:pt x="2065" y="6999"/>
                        <a:pt x="2729" y="6954"/>
                        <a:pt x="2972" y="6954"/>
                      </a:cubicBezTo>
                      <a:cubicBezTo>
                        <a:pt x="3011" y="6952"/>
                        <a:pt x="3045" y="6951"/>
                        <a:pt x="3073" y="6951"/>
                      </a:cubicBezTo>
                      <a:cubicBezTo>
                        <a:pt x="3304" y="6951"/>
                        <a:pt x="3207" y="7019"/>
                        <a:pt x="3077" y="7038"/>
                      </a:cubicBezTo>
                      <a:cubicBezTo>
                        <a:pt x="2972" y="7059"/>
                        <a:pt x="3014" y="7226"/>
                        <a:pt x="3035" y="7247"/>
                      </a:cubicBezTo>
                      <a:cubicBezTo>
                        <a:pt x="3056" y="7268"/>
                        <a:pt x="2344" y="7456"/>
                        <a:pt x="2198" y="7561"/>
                      </a:cubicBezTo>
                      <a:cubicBezTo>
                        <a:pt x="2031" y="7666"/>
                        <a:pt x="2198" y="7770"/>
                        <a:pt x="2323" y="7791"/>
                      </a:cubicBezTo>
                      <a:cubicBezTo>
                        <a:pt x="2449" y="7812"/>
                        <a:pt x="2219" y="7959"/>
                        <a:pt x="1821" y="8084"/>
                      </a:cubicBezTo>
                      <a:lnTo>
                        <a:pt x="1507" y="8210"/>
                      </a:lnTo>
                      <a:lnTo>
                        <a:pt x="1466" y="8231"/>
                      </a:lnTo>
                      <a:cubicBezTo>
                        <a:pt x="1466" y="8398"/>
                        <a:pt x="1863" y="8524"/>
                        <a:pt x="1989" y="8524"/>
                      </a:cubicBezTo>
                      <a:cubicBezTo>
                        <a:pt x="2114" y="8524"/>
                        <a:pt x="2323" y="8733"/>
                        <a:pt x="2344" y="8796"/>
                      </a:cubicBezTo>
                      <a:cubicBezTo>
                        <a:pt x="2375" y="8826"/>
                        <a:pt x="2585" y="8846"/>
                        <a:pt x="2753" y="8846"/>
                      </a:cubicBezTo>
                      <a:cubicBezTo>
                        <a:pt x="2814" y="8846"/>
                        <a:pt x="2870" y="8843"/>
                        <a:pt x="2909" y="8837"/>
                      </a:cubicBezTo>
                      <a:cubicBezTo>
                        <a:pt x="3035" y="8837"/>
                        <a:pt x="3432" y="8712"/>
                        <a:pt x="3537" y="8712"/>
                      </a:cubicBezTo>
                      <a:cubicBezTo>
                        <a:pt x="3642" y="8712"/>
                        <a:pt x="3746" y="8754"/>
                        <a:pt x="3746" y="8796"/>
                      </a:cubicBezTo>
                      <a:cubicBezTo>
                        <a:pt x="3746" y="8816"/>
                        <a:pt x="3453" y="8858"/>
                        <a:pt x="3349" y="8900"/>
                      </a:cubicBezTo>
                      <a:cubicBezTo>
                        <a:pt x="3244" y="8900"/>
                        <a:pt x="3139" y="8837"/>
                        <a:pt x="3139" y="8837"/>
                      </a:cubicBezTo>
                      <a:cubicBezTo>
                        <a:pt x="3139" y="8837"/>
                        <a:pt x="3139" y="8921"/>
                        <a:pt x="3119" y="9047"/>
                      </a:cubicBezTo>
                      <a:lnTo>
                        <a:pt x="3077" y="9047"/>
                      </a:lnTo>
                      <a:cubicBezTo>
                        <a:pt x="2595" y="9130"/>
                        <a:pt x="2072" y="9214"/>
                        <a:pt x="1549" y="9319"/>
                      </a:cubicBezTo>
                      <a:lnTo>
                        <a:pt x="1382" y="9340"/>
                      </a:lnTo>
                      <a:cubicBezTo>
                        <a:pt x="1235" y="9465"/>
                        <a:pt x="1277" y="9591"/>
                        <a:pt x="1507" y="9632"/>
                      </a:cubicBezTo>
                      <a:lnTo>
                        <a:pt x="1696" y="9570"/>
                      </a:lnTo>
                      <a:cubicBezTo>
                        <a:pt x="1839" y="9552"/>
                        <a:pt x="1983" y="9457"/>
                        <a:pt x="2087" y="9457"/>
                      </a:cubicBezTo>
                      <a:cubicBezTo>
                        <a:pt x="2104" y="9457"/>
                        <a:pt x="2120" y="9459"/>
                        <a:pt x="2135" y="9465"/>
                      </a:cubicBezTo>
                      <a:lnTo>
                        <a:pt x="2847" y="9842"/>
                      </a:lnTo>
                      <a:cubicBezTo>
                        <a:pt x="3515" y="9567"/>
                        <a:pt x="4921" y="9273"/>
                        <a:pt x="5367" y="9273"/>
                      </a:cubicBezTo>
                      <a:cubicBezTo>
                        <a:pt x="5396" y="9273"/>
                        <a:pt x="5421" y="9274"/>
                        <a:pt x="5441" y="9277"/>
                      </a:cubicBezTo>
                      <a:cubicBezTo>
                        <a:pt x="5776" y="9340"/>
                        <a:pt x="5378" y="9381"/>
                        <a:pt x="5127" y="9381"/>
                      </a:cubicBezTo>
                      <a:cubicBezTo>
                        <a:pt x="4855" y="9381"/>
                        <a:pt x="4709" y="9465"/>
                        <a:pt x="4730" y="9486"/>
                      </a:cubicBezTo>
                      <a:cubicBezTo>
                        <a:pt x="4751" y="9528"/>
                        <a:pt x="4541" y="9632"/>
                        <a:pt x="4437" y="9653"/>
                      </a:cubicBezTo>
                      <a:cubicBezTo>
                        <a:pt x="4332" y="9695"/>
                        <a:pt x="4813" y="9779"/>
                        <a:pt x="4960" y="9800"/>
                      </a:cubicBezTo>
                      <a:cubicBezTo>
                        <a:pt x="5127" y="9800"/>
                        <a:pt x="4813" y="9967"/>
                        <a:pt x="4290" y="10156"/>
                      </a:cubicBezTo>
                      <a:lnTo>
                        <a:pt x="3495" y="10156"/>
                      </a:lnTo>
                      <a:cubicBezTo>
                        <a:pt x="3077" y="10176"/>
                        <a:pt x="2428" y="10386"/>
                        <a:pt x="2303" y="10428"/>
                      </a:cubicBezTo>
                      <a:cubicBezTo>
                        <a:pt x="2284" y="10437"/>
                        <a:pt x="2257" y="10441"/>
                        <a:pt x="2224" y="10441"/>
                      </a:cubicBezTo>
                      <a:cubicBezTo>
                        <a:pt x="2064" y="10441"/>
                        <a:pt x="1761" y="10352"/>
                        <a:pt x="1581" y="10352"/>
                      </a:cubicBezTo>
                      <a:cubicBezTo>
                        <a:pt x="1543" y="10352"/>
                        <a:pt x="1511" y="10356"/>
                        <a:pt x="1487" y="10365"/>
                      </a:cubicBezTo>
                      <a:cubicBezTo>
                        <a:pt x="1340" y="10407"/>
                        <a:pt x="1194" y="10700"/>
                        <a:pt x="1194" y="10783"/>
                      </a:cubicBezTo>
                      <a:cubicBezTo>
                        <a:pt x="1194" y="10818"/>
                        <a:pt x="1844" y="11016"/>
                        <a:pt x="2250" y="11016"/>
                      </a:cubicBezTo>
                      <a:cubicBezTo>
                        <a:pt x="2327" y="11016"/>
                        <a:pt x="2396" y="11009"/>
                        <a:pt x="2449" y="10993"/>
                      </a:cubicBezTo>
                      <a:cubicBezTo>
                        <a:pt x="2606" y="10946"/>
                        <a:pt x="2722" y="10929"/>
                        <a:pt x="2799" y="10929"/>
                      </a:cubicBezTo>
                      <a:cubicBezTo>
                        <a:pt x="2897" y="10929"/>
                        <a:pt x="2933" y="10957"/>
                        <a:pt x="2909" y="10993"/>
                      </a:cubicBezTo>
                      <a:cubicBezTo>
                        <a:pt x="2847" y="11034"/>
                        <a:pt x="3349" y="11118"/>
                        <a:pt x="3537" y="11118"/>
                      </a:cubicBezTo>
                      <a:cubicBezTo>
                        <a:pt x="3704" y="11139"/>
                        <a:pt x="3851" y="11202"/>
                        <a:pt x="3851" y="11223"/>
                      </a:cubicBezTo>
                      <a:cubicBezTo>
                        <a:pt x="3851" y="11223"/>
                        <a:pt x="3119" y="11265"/>
                        <a:pt x="2826" y="11265"/>
                      </a:cubicBezTo>
                      <a:cubicBezTo>
                        <a:pt x="2533" y="11265"/>
                        <a:pt x="2386" y="11348"/>
                        <a:pt x="2407" y="11369"/>
                      </a:cubicBezTo>
                      <a:cubicBezTo>
                        <a:pt x="2428" y="11411"/>
                        <a:pt x="2219" y="11474"/>
                        <a:pt x="2135" y="11516"/>
                      </a:cubicBezTo>
                      <a:cubicBezTo>
                        <a:pt x="2072" y="11537"/>
                        <a:pt x="2386" y="11537"/>
                        <a:pt x="2847" y="11537"/>
                      </a:cubicBezTo>
                      <a:lnTo>
                        <a:pt x="3223" y="11453"/>
                      </a:lnTo>
                      <a:lnTo>
                        <a:pt x="3286" y="11432"/>
                      </a:lnTo>
                      <a:cubicBezTo>
                        <a:pt x="3391" y="11453"/>
                        <a:pt x="3349" y="11683"/>
                        <a:pt x="3286" y="11746"/>
                      </a:cubicBezTo>
                      <a:cubicBezTo>
                        <a:pt x="3244" y="11788"/>
                        <a:pt x="3579" y="12039"/>
                        <a:pt x="3704" y="12081"/>
                      </a:cubicBezTo>
                      <a:cubicBezTo>
                        <a:pt x="3725" y="12089"/>
                        <a:pt x="3749" y="12093"/>
                        <a:pt x="3776" y="12093"/>
                      </a:cubicBezTo>
                      <a:cubicBezTo>
                        <a:pt x="3945" y="12093"/>
                        <a:pt x="4221" y="11943"/>
                        <a:pt x="4311" y="11871"/>
                      </a:cubicBezTo>
                      <a:cubicBezTo>
                        <a:pt x="4354" y="11829"/>
                        <a:pt x="4529" y="11814"/>
                        <a:pt x="4746" y="11814"/>
                      </a:cubicBezTo>
                      <a:cubicBezTo>
                        <a:pt x="5065" y="11814"/>
                        <a:pt x="5472" y="11846"/>
                        <a:pt x="5671" y="11871"/>
                      </a:cubicBezTo>
                      <a:cubicBezTo>
                        <a:pt x="6006" y="11934"/>
                        <a:pt x="5378" y="12248"/>
                        <a:pt x="5064" y="12269"/>
                      </a:cubicBezTo>
                      <a:cubicBezTo>
                        <a:pt x="4751" y="12311"/>
                        <a:pt x="4437" y="12499"/>
                        <a:pt x="4395" y="12583"/>
                      </a:cubicBezTo>
                      <a:cubicBezTo>
                        <a:pt x="4340" y="12655"/>
                        <a:pt x="4475" y="12712"/>
                        <a:pt x="4566" y="12712"/>
                      </a:cubicBezTo>
                      <a:cubicBezTo>
                        <a:pt x="4580" y="12712"/>
                        <a:pt x="4593" y="12711"/>
                        <a:pt x="4604" y="12708"/>
                      </a:cubicBezTo>
                      <a:cubicBezTo>
                        <a:pt x="4688" y="12687"/>
                        <a:pt x="4792" y="12604"/>
                        <a:pt x="4813" y="12583"/>
                      </a:cubicBezTo>
                      <a:cubicBezTo>
                        <a:pt x="4813" y="12556"/>
                        <a:pt x="4829" y="12548"/>
                        <a:pt x="4846" y="12548"/>
                      </a:cubicBezTo>
                      <a:cubicBezTo>
                        <a:pt x="4870" y="12548"/>
                        <a:pt x="4897" y="12562"/>
                        <a:pt x="4897" y="12562"/>
                      </a:cubicBezTo>
                      <a:cubicBezTo>
                        <a:pt x="4918" y="12562"/>
                        <a:pt x="4834" y="12625"/>
                        <a:pt x="4813" y="12666"/>
                      </a:cubicBezTo>
                      <a:cubicBezTo>
                        <a:pt x="4792" y="12687"/>
                        <a:pt x="4730" y="12687"/>
                        <a:pt x="4730" y="12687"/>
                      </a:cubicBezTo>
                      <a:cubicBezTo>
                        <a:pt x="4710" y="12687"/>
                        <a:pt x="4805" y="12898"/>
                        <a:pt x="4904" y="12898"/>
                      </a:cubicBezTo>
                      <a:cubicBezTo>
                        <a:pt x="4909" y="12898"/>
                        <a:pt x="4913" y="12897"/>
                        <a:pt x="4918" y="12897"/>
                      </a:cubicBezTo>
                      <a:cubicBezTo>
                        <a:pt x="5023" y="12876"/>
                        <a:pt x="5692" y="12834"/>
                        <a:pt x="5943" y="12834"/>
                      </a:cubicBezTo>
                      <a:cubicBezTo>
                        <a:pt x="6173" y="12834"/>
                        <a:pt x="6613" y="12917"/>
                        <a:pt x="6948" y="13022"/>
                      </a:cubicBezTo>
                      <a:lnTo>
                        <a:pt x="7345" y="12876"/>
                      </a:lnTo>
                      <a:cubicBezTo>
                        <a:pt x="7501" y="12807"/>
                        <a:pt x="7689" y="12789"/>
                        <a:pt x="7888" y="12789"/>
                      </a:cubicBezTo>
                      <a:cubicBezTo>
                        <a:pt x="8115" y="12789"/>
                        <a:pt x="8356" y="12813"/>
                        <a:pt x="8580" y="12813"/>
                      </a:cubicBezTo>
                      <a:lnTo>
                        <a:pt x="8684" y="12813"/>
                      </a:lnTo>
                      <a:cubicBezTo>
                        <a:pt x="8869" y="12874"/>
                        <a:pt x="8388" y="13420"/>
                        <a:pt x="8094" y="13420"/>
                      </a:cubicBezTo>
                      <a:cubicBezTo>
                        <a:pt x="8088" y="13420"/>
                        <a:pt x="8083" y="13420"/>
                        <a:pt x="8077" y="13420"/>
                      </a:cubicBezTo>
                      <a:cubicBezTo>
                        <a:pt x="7785" y="13420"/>
                        <a:pt x="7429" y="13524"/>
                        <a:pt x="7366" y="13566"/>
                      </a:cubicBezTo>
                      <a:cubicBezTo>
                        <a:pt x="7324" y="13608"/>
                        <a:pt x="7303" y="13964"/>
                        <a:pt x="7303" y="14089"/>
                      </a:cubicBezTo>
                      <a:cubicBezTo>
                        <a:pt x="7303" y="14194"/>
                        <a:pt x="7785" y="14361"/>
                        <a:pt x="8370" y="14403"/>
                      </a:cubicBezTo>
                      <a:lnTo>
                        <a:pt x="8768" y="14257"/>
                      </a:lnTo>
                      <a:lnTo>
                        <a:pt x="9207" y="14068"/>
                      </a:lnTo>
                      <a:cubicBezTo>
                        <a:pt x="9647" y="14068"/>
                        <a:pt x="10128" y="14089"/>
                        <a:pt x="10149" y="14131"/>
                      </a:cubicBezTo>
                      <a:cubicBezTo>
                        <a:pt x="10170" y="14152"/>
                        <a:pt x="9856" y="14257"/>
                        <a:pt x="9751" y="14278"/>
                      </a:cubicBezTo>
                      <a:cubicBezTo>
                        <a:pt x="9647" y="14298"/>
                        <a:pt x="9919" y="14445"/>
                        <a:pt x="10044" y="14445"/>
                      </a:cubicBezTo>
                      <a:cubicBezTo>
                        <a:pt x="10156" y="14445"/>
                        <a:pt x="10648" y="14577"/>
                        <a:pt x="10888" y="14577"/>
                      </a:cubicBezTo>
                      <a:cubicBezTo>
                        <a:pt x="10918" y="14577"/>
                        <a:pt x="10944" y="14575"/>
                        <a:pt x="10965" y="14570"/>
                      </a:cubicBezTo>
                      <a:cubicBezTo>
                        <a:pt x="11132" y="14487"/>
                        <a:pt x="12283" y="14257"/>
                        <a:pt x="12681" y="14236"/>
                      </a:cubicBezTo>
                      <a:cubicBezTo>
                        <a:pt x="12709" y="14233"/>
                        <a:pt x="12738" y="14231"/>
                        <a:pt x="12770" y="14231"/>
                      </a:cubicBezTo>
                      <a:cubicBezTo>
                        <a:pt x="13181" y="14231"/>
                        <a:pt x="13840" y="14473"/>
                        <a:pt x="13957" y="14570"/>
                      </a:cubicBezTo>
                      <a:cubicBezTo>
                        <a:pt x="14103" y="14696"/>
                        <a:pt x="13078" y="15345"/>
                        <a:pt x="12639" y="15449"/>
                      </a:cubicBezTo>
                      <a:cubicBezTo>
                        <a:pt x="12419" y="15499"/>
                        <a:pt x="12342" y="15525"/>
                        <a:pt x="12395" y="15525"/>
                      </a:cubicBezTo>
                      <a:cubicBezTo>
                        <a:pt x="12453" y="15525"/>
                        <a:pt x="12665" y="15494"/>
                        <a:pt x="13015" y="15428"/>
                      </a:cubicBezTo>
                      <a:lnTo>
                        <a:pt x="13580" y="15386"/>
                      </a:lnTo>
                      <a:lnTo>
                        <a:pt x="14166" y="15324"/>
                      </a:lnTo>
                      <a:cubicBezTo>
                        <a:pt x="14302" y="15304"/>
                        <a:pt x="14412" y="15295"/>
                        <a:pt x="14500" y="15295"/>
                      </a:cubicBezTo>
                      <a:cubicBezTo>
                        <a:pt x="14871" y="15295"/>
                        <a:pt x="14842" y="15448"/>
                        <a:pt x="14689" y="15533"/>
                      </a:cubicBezTo>
                      <a:cubicBezTo>
                        <a:pt x="14522" y="15638"/>
                        <a:pt x="14375" y="15763"/>
                        <a:pt x="14375" y="15805"/>
                      </a:cubicBezTo>
                      <a:cubicBezTo>
                        <a:pt x="14375" y="15807"/>
                        <a:pt x="14382" y="15808"/>
                        <a:pt x="14394" y="15808"/>
                      </a:cubicBezTo>
                      <a:cubicBezTo>
                        <a:pt x="14516" y="15808"/>
                        <a:pt x="15217" y="15716"/>
                        <a:pt x="15484" y="15658"/>
                      </a:cubicBezTo>
                      <a:cubicBezTo>
                        <a:pt x="15798" y="15596"/>
                        <a:pt x="16217" y="15449"/>
                        <a:pt x="16300" y="15449"/>
                      </a:cubicBezTo>
                      <a:cubicBezTo>
                        <a:pt x="16363" y="15449"/>
                        <a:pt x="16447" y="15512"/>
                        <a:pt x="16447" y="15533"/>
                      </a:cubicBezTo>
                      <a:cubicBezTo>
                        <a:pt x="16447" y="15554"/>
                        <a:pt x="16259" y="15617"/>
                        <a:pt x="16196" y="15638"/>
                      </a:cubicBezTo>
                      <a:cubicBezTo>
                        <a:pt x="16133" y="15638"/>
                        <a:pt x="16049" y="15596"/>
                        <a:pt x="16049" y="15596"/>
                      </a:cubicBezTo>
                      <a:lnTo>
                        <a:pt x="16049" y="15596"/>
                      </a:lnTo>
                      <a:cubicBezTo>
                        <a:pt x="16049" y="15596"/>
                        <a:pt x="16091" y="15658"/>
                        <a:pt x="16112" y="15805"/>
                      </a:cubicBezTo>
                      <a:lnTo>
                        <a:pt x="16133" y="15805"/>
                      </a:lnTo>
                      <a:cubicBezTo>
                        <a:pt x="16677" y="15763"/>
                        <a:pt x="17242" y="15847"/>
                        <a:pt x="17807" y="15658"/>
                      </a:cubicBezTo>
                      <a:lnTo>
                        <a:pt x="18330" y="15512"/>
                      </a:lnTo>
                      <a:cubicBezTo>
                        <a:pt x="19020" y="15449"/>
                        <a:pt x="20443" y="15428"/>
                        <a:pt x="20799" y="15407"/>
                      </a:cubicBezTo>
                      <a:cubicBezTo>
                        <a:pt x="21036" y="15407"/>
                        <a:pt x="21283" y="15398"/>
                        <a:pt x="21427" y="15398"/>
                      </a:cubicBezTo>
                      <a:cubicBezTo>
                        <a:pt x="21499" y="15398"/>
                        <a:pt x="21545" y="15400"/>
                        <a:pt x="21552" y="15407"/>
                      </a:cubicBezTo>
                      <a:cubicBezTo>
                        <a:pt x="21594" y="15428"/>
                        <a:pt x="21678" y="15596"/>
                        <a:pt x="21699" y="15638"/>
                      </a:cubicBezTo>
                      <a:cubicBezTo>
                        <a:pt x="21741" y="15700"/>
                        <a:pt x="21866" y="15742"/>
                        <a:pt x="21992" y="15763"/>
                      </a:cubicBezTo>
                      <a:lnTo>
                        <a:pt x="22075" y="15742"/>
                      </a:lnTo>
                      <a:lnTo>
                        <a:pt x="22808" y="15428"/>
                      </a:lnTo>
                      <a:cubicBezTo>
                        <a:pt x="23686" y="15386"/>
                        <a:pt x="25339" y="15324"/>
                        <a:pt x="25716" y="15303"/>
                      </a:cubicBezTo>
                      <a:cubicBezTo>
                        <a:pt x="26072" y="15282"/>
                        <a:pt x="26762" y="15219"/>
                        <a:pt x="26888" y="15177"/>
                      </a:cubicBezTo>
                      <a:cubicBezTo>
                        <a:pt x="26946" y="15152"/>
                        <a:pt x="27007" y="15141"/>
                        <a:pt x="27064" y="15141"/>
                      </a:cubicBezTo>
                      <a:cubicBezTo>
                        <a:pt x="27153" y="15141"/>
                        <a:pt x="27235" y="15168"/>
                        <a:pt x="27285" y="15219"/>
                      </a:cubicBezTo>
                      <a:lnTo>
                        <a:pt x="27348" y="15219"/>
                      </a:lnTo>
                      <a:cubicBezTo>
                        <a:pt x="27829" y="15303"/>
                        <a:pt x="28352" y="15177"/>
                        <a:pt x="28813" y="15407"/>
                      </a:cubicBezTo>
                      <a:cubicBezTo>
                        <a:pt x="28865" y="15428"/>
                        <a:pt x="28954" y="15439"/>
                        <a:pt x="29035" y="15439"/>
                      </a:cubicBezTo>
                      <a:cubicBezTo>
                        <a:pt x="29116" y="15439"/>
                        <a:pt x="29189" y="15428"/>
                        <a:pt x="29210" y="15407"/>
                      </a:cubicBezTo>
                      <a:lnTo>
                        <a:pt x="29482" y="15094"/>
                      </a:lnTo>
                      <a:cubicBezTo>
                        <a:pt x="29734" y="15123"/>
                        <a:pt x="30529" y="15153"/>
                        <a:pt x="31455" y="15153"/>
                      </a:cubicBezTo>
                      <a:cubicBezTo>
                        <a:pt x="31838" y="15153"/>
                        <a:pt x="32243" y="15148"/>
                        <a:pt x="32642" y="15135"/>
                      </a:cubicBezTo>
                      <a:lnTo>
                        <a:pt x="33897" y="15114"/>
                      </a:lnTo>
                      <a:lnTo>
                        <a:pt x="34504" y="15094"/>
                      </a:lnTo>
                      <a:cubicBezTo>
                        <a:pt x="35174" y="15073"/>
                        <a:pt x="35718" y="15010"/>
                        <a:pt x="35718" y="14989"/>
                      </a:cubicBezTo>
                      <a:cubicBezTo>
                        <a:pt x="35718" y="14968"/>
                        <a:pt x="35446" y="14884"/>
                        <a:pt x="35341" y="14863"/>
                      </a:cubicBezTo>
                      <a:cubicBezTo>
                        <a:pt x="35236" y="14822"/>
                        <a:pt x="36115" y="14717"/>
                        <a:pt x="37287" y="14612"/>
                      </a:cubicBezTo>
                      <a:lnTo>
                        <a:pt x="38375" y="14612"/>
                      </a:lnTo>
                      <a:cubicBezTo>
                        <a:pt x="38779" y="14612"/>
                        <a:pt x="39183" y="14561"/>
                        <a:pt x="39587" y="14561"/>
                      </a:cubicBezTo>
                      <a:cubicBezTo>
                        <a:pt x="39915" y="14561"/>
                        <a:pt x="40244" y="14595"/>
                        <a:pt x="40572" y="14717"/>
                      </a:cubicBezTo>
                      <a:cubicBezTo>
                        <a:pt x="40687" y="14759"/>
                        <a:pt x="40844" y="14785"/>
                        <a:pt x="40993" y="14785"/>
                      </a:cubicBezTo>
                      <a:cubicBezTo>
                        <a:pt x="41142" y="14785"/>
                        <a:pt x="41283" y="14759"/>
                        <a:pt x="41367" y="14696"/>
                      </a:cubicBezTo>
                      <a:lnTo>
                        <a:pt x="41785" y="14445"/>
                      </a:lnTo>
                      <a:cubicBezTo>
                        <a:pt x="42267" y="14487"/>
                        <a:pt x="44715" y="14570"/>
                        <a:pt x="45510" y="14570"/>
                      </a:cubicBezTo>
                      <a:cubicBezTo>
                        <a:pt x="46284" y="14570"/>
                        <a:pt x="47602" y="14591"/>
                        <a:pt x="48376" y="14591"/>
                      </a:cubicBezTo>
                      <a:lnTo>
                        <a:pt x="49109" y="14570"/>
                      </a:lnTo>
                      <a:lnTo>
                        <a:pt x="49297" y="14570"/>
                      </a:lnTo>
                      <a:cubicBezTo>
                        <a:pt x="49381" y="14515"/>
                        <a:pt x="49715" y="14496"/>
                        <a:pt x="49985" y="14496"/>
                      </a:cubicBezTo>
                      <a:cubicBezTo>
                        <a:pt x="50120" y="14496"/>
                        <a:pt x="50239" y="14501"/>
                        <a:pt x="50301" y="14508"/>
                      </a:cubicBezTo>
                      <a:cubicBezTo>
                        <a:pt x="50469" y="14508"/>
                        <a:pt x="56097" y="14445"/>
                        <a:pt x="58169" y="14382"/>
                      </a:cubicBezTo>
                      <a:cubicBezTo>
                        <a:pt x="59365" y="14370"/>
                        <a:pt x="60623" y="14358"/>
                        <a:pt x="61514" y="14358"/>
                      </a:cubicBezTo>
                      <a:cubicBezTo>
                        <a:pt x="62166" y="14358"/>
                        <a:pt x="62621" y="14364"/>
                        <a:pt x="62709" y="14382"/>
                      </a:cubicBezTo>
                      <a:cubicBezTo>
                        <a:pt x="62960" y="14445"/>
                        <a:pt x="63860" y="14487"/>
                        <a:pt x="64801" y="14550"/>
                      </a:cubicBezTo>
                      <a:lnTo>
                        <a:pt x="65596" y="14361"/>
                      </a:lnTo>
                      <a:lnTo>
                        <a:pt x="66266" y="14194"/>
                      </a:lnTo>
                      <a:cubicBezTo>
                        <a:pt x="66977" y="14278"/>
                        <a:pt x="66726" y="14508"/>
                        <a:pt x="66371" y="14591"/>
                      </a:cubicBezTo>
                      <a:cubicBezTo>
                        <a:pt x="66036" y="14654"/>
                        <a:pt x="66057" y="14759"/>
                        <a:pt x="66120" y="14759"/>
                      </a:cubicBezTo>
                      <a:cubicBezTo>
                        <a:pt x="66161" y="14759"/>
                        <a:pt x="68086" y="14717"/>
                        <a:pt x="70346" y="14675"/>
                      </a:cubicBezTo>
                      <a:lnTo>
                        <a:pt x="75221" y="14550"/>
                      </a:lnTo>
                      <a:cubicBezTo>
                        <a:pt x="77372" y="14491"/>
                        <a:pt x="79651" y="14304"/>
                        <a:pt x="80538" y="14126"/>
                      </a:cubicBezTo>
                      <a:lnTo>
                        <a:pt x="80538" y="14126"/>
                      </a:lnTo>
                      <a:cubicBezTo>
                        <a:pt x="80277" y="14138"/>
                        <a:pt x="80042" y="14146"/>
                        <a:pt x="79845" y="14152"/>
                      </a:cubicBezTo>
                      <a:cubicBezTo>
                        <a:pt x="79519" y="14157"/>
                        <a:pt x="79206" y="14160"/>
                        <a:pt x="78918" y="14160"/>
                      </a:cubicBezTo>
                      <a:cubicBezTo>
                        <a:pt x="77986" y="14160"/>
                        <a:pt x="77319" y="14132"/>
                        <a:pt x="77335" y="14068"/>
                      </a:cubicBezTo>
                      <a:lnTo>
                        <a:pt x="77356" y="14068"/>
                      </a:lnTo>
                      <a:lnTo>
                        <a:pt x="78297" y="13964"/>
                      </a:lnTo>
                      <a:cubicBezTo>
                        <a:pt x="79343" y="13859"/>
                        <a:pt x="81603" y="13733"/>
                        <a:pt x="82126" y="13733"/>
                      </a:cubicBezTo>
                      <a:cubicBezTo>
                        <a:pt x="82649" y="13733"/>
                        <a:pt x="83382" y="13650"/>
                        <a:pt x="83737" y="13608"/>
                      </a:cubicBezTo>
                      <a:lnTo>
                        <a:pt x="84051" y="13859"/>
                      </a:lnTo>
                      <a:lnTo>
                        <a:pt x="84126" y="13919"/>
                      </a:lnTo>
                      <a:lnTo>
                        <a:pt x="84126" y="13919"/>
                      </a:lnTo>
                      <a:cubicBezTo>
                        <a:pt x="83298" y="13984"/>
                        <a:pt x="81894" y="14065"/>
                        <a:pt x="80805" y="14115"/>
                      </a:cubicBezTo>
                      <a:lnTo>
                        <a:pt x="80805" y="14115"/>
                      </a:lnTo>
                      <a:lnTo>
                        <a:pt x="81373" y="14257"/>
                      </a:lnTo>
                      <a:cubicBezTo>
                        <a:pt x="81877" y="14371"/>
                        <a:pt x="82369" y="14383"/>
                        <a:pt x="82858" y="14383"/>
                      </a:cubicBezTo>
                      <a:cubicBezTo>
                        <a:pt x="82998" y="14383"/>
                        <a:pt x="83137" y="14382"/>
                        <a:pt x="83277" y="14382"/>
                      </a:cubicBezTo>
                      <a:cubicBezTo>
                        <a:pt x="85411" y="14340"/>
                        <a:pt x="87566" y="14278"/>
                        <a:pt x="89700" y="14257"/>
                      </a:cubicBezTo>
                      <a:lnTo>
                        <a:pt x="90014" y="14257"/>
                      </a:lnTo>
                      <a:cubicBezTo>
                        <a:pt x="90216" y="14301"/>
                        <a:pt x="90454" y="14322"/>
                        <a:pt x="90670" y="14322"/>
                      </a:cubicBezTo>
                      <a:cubicBezTo>
                        <a:pt x="90857" y="14322"/>
                        <a:pt x="91028" y="14307"/>
                        <a:pt x="91144" y="14278"/>
                      </a:cubicBezTo>
                      <a:lnTo>
                        <a:pt x="91416" y="14236"/>
                      </a:lnTo>
                      <a:lnTo>
                        <a:pt x="91479" y="14194"/>
                      </a:lnTo>
                      <a:cubicBezTo>
                        <a:pt x="91584" y="14152"/>
                        <a:pt x="91416" y="13880"/>
                        <a:pt x="91312" y="13817"/>
                      </a:cubicBezTo>
                      <a:cubicBezTo>
                        <a:pt x="91228" y="13733"/>
                        <a:pt x="90914" y="13671"/>
                        <a:pt x="90642" y="13671"/>
                      </a:cubicBezTo>
                      <a:lnTo>
                        <a:pt x="90203" y="13671"/>
                      </a:lnTo>
                      <a:cubicBezTo>
                        <a:pt x="89972" y="13650"/>
                        <a:pt x="89805" y="13608"/>
                        <a:pt x="89805" y="13566"/>
                      </a:cubicBezTo>
                      <a:cubicBezTo>
                        <a:pt x="89805" y="13566"/>
                        <a:pt x="90914" y="13524"/>
                        <a:pt x="91333" y="13524"/>
                      </a:cubicBezTo>
                      <a:cubicBezTo>
                        <a:pt x="91751" y="13524"/>
                        <a:pt x="91960" y="13650"/>
                        <a:pt x="91897" y="13713"/>
                      </a:cubicBezTo>
                      <a:cubicBezTo>
                        <a:pt x="91856" y="13754"/>
                        <a:pt x="91981" y="13859"/>
                        <a:pt x="92169" y="13964"/>
                      </a:cubicBezTo>
                      <a:lnTo>
                        <a:pt x="92358" y="14026"/>
                      </a:lnTo>
                      <a:lnTo>
                        <a:pt x="92713" y="14152"/>
                      </a:lnTo>
                      <a:cubicBezTo>
                        <a:pt x="93153" y="14194"/>
                        <a:pt x="94074" y="14236"/>
                        <a:pt x="94283" y="14278"/>
                      </a:cubicBezTo>
                      <a:cubicBezTo>
                        <a:pt x="94513" y="14298"/>
                        <a:pt x="95601" y="14340"/>
                        <a:pt x="96689" y="14340"/>
                      </a:cubicBezTo>
                      <a:lnTo>
                        <a:pt x="97693" y="14278"/>
                      </a:lnTo>
                      <a:lnTo>
                        <a:pt x="98698" y="14236"/>
                      </a:lnTo>
                      <a:cubicBezTo>
                        <a:pt x="99828" y="14152"/>
                        <a:pt x="102108" y="13859"/>
                        <a:pt x="102652" y="13838"/>
                      </a:cubicBezTo>
                      <a:cubicBezTo>
                        <a:pt x="103175" y="13817"/>
                        <a:pt x="108050" y="13671"/>
                        <a:pt x="109724" y="13650"/>
                      </a:cubicBezTo>
                      <a:cubicBezTo>
                        <a:pt x="110561" y="13639"/>
                        <a:pt x="111403" y="13634"/>
                        <a:pt x="112052" y="13634"/>
                      </a:cubicBezTo>
                      <a:cubicBezTo>
                        <a:pt x="112701" y="13634"/>
                        <a:pt x="113156" y="13639"/>
                        <a:pt x="113219" y="13650"/>
                      </a:cubicBezTo>
                      <a:cubicBezTo>
                        <a:pt x="113223" y="13651"/>
                        <a:pt x="113230" y="13651"/>
                        <a:pt x="113240" y="13651"/>
                      </a:cubicBezTo>
                      <a:cubicBezTo>
                        <a:pt x="113445" y="13651"/>
                        <a:pt x="114747" y="13460"/>
                        <a:pt x="115300" y="13460"/>
                      </a:cubicBezTo>
                      <a:cubicBezTo>
                        <a:pt x="115326" y="13460"/>
                        <a:pt x="115351" y="13461"/>
                        <a:pt x="115374" y="13461"/>
                      </a:cubicBezTo>
                      <a:cubicBezTo>
                        <a:pt x="115897" y="13503"/>
                        <a:pt x="116378" y="13733"/>
                        <a:pt x="116378" y="13754"/>
                      </a:cubicBezTo>
                      <a:cubicBezTo>
                        <a:pt x="116378" y="13817"/>
                        <a:pt x="119203" y="13880"/>
                        <a:pt x="120249" y="13880"/>
                      </a:cubicBezTo>
                      <a:cubicBezTo>
                        <a:pt x="120667" y="13880"/>
                        <a:pt x="121511" y="13877"/>
                        <a:pt x="122441" y="13877"/>
                      </a:cubicBezTo>
                      <a:cubicBezTo>
                        <a:pt x="123836" y="13877"/>
                        <a:pt x="125425" y="13884"/>
                        <a:pt x="126066" y="13922"/>
                      </a:cubicBezTo>
                      <a:cubicBezTo>
                        <a:pt x="127133" y="13943"/>
                        <a:pt x="128095" y="13985"/>
                        <a:pt x="128137" y="14026"/>
                      </a:cubicBezTo>
                      <a:cubicBezTo>
                        <a:pt x="128158" y="14047"/>
                        <a:pt x="128179" y="14173"/>
                        <a:pt x="128179" y="14236"/>
                      </a:cubicBezTo>
                      <a:cubicBezTo>
                        <a:pt x="128179" y="14278"/>
                        <a:pt x="127865" y="14361"/>
                        <a:pt x="127761" y="14382"/>
                      </a:cubicBezTo>
                      <a:cubicBezTo>
                        <a:pt x="127656" y="14382"/>
                        <a:pt x="127614" y="14570"/>
                        <a:pt x="127614" y="14612"/>
                      </a:cubicBezTo>
                      <a:cubicBezTo>
                        <a:pt x="127635" y="14675"/>
                        <a:pt x="128158" y="14717"/>
                        <a:pt x="128388" y="14717"/>
                      </a:cubicBezTo>
                      <a:cubicBezTo>
                        <a:pt x="128597" y="14717"/>
                        <a:pt x="128388" y="15177"/>
                        <a:pt x="128284" y="15303"/>
                      </a:cubicBezTo>
                      <a:cubicBezTo>
                        <a:pt x="128179" y="15428"/>
                        <a:pt x="128179" y="15742"/>
                        <a:pt x="128200" y="15826"/>
                      </a:cubicBezTo>
                      <a:cubicBezTo>
                        <a:pt x="128263" y="15910"/>
                        <a:pt x="127844" y="16035"/>
                        <a:pt x="127719" y="16056"/>
                      </a:cubicBezTo>
                      <a:cubicBezTo>
                        <a:pt x="127572" y="16077"/>
                        <a:pt x="127761" y="16140"/>
                        <a:pt x="128095" y="16182"/>
                      </a:cubicBezTo>
                      <a:lnTo>
                        <a:pt x="128702" y="16182"/>
                      </a:lnTo>
                      <a:cubicBezTo>
                        <a:pt x="128957" y="16233"/>
                        <a:pt x="129406" y="16297"/>
                        <a:pt x="129632" y="16297"/>
                      </a:cubicBezTo>
                      <a:cubicBezTo>
                        <a:pt x="129684" y="16297"/>
                        <a:pt x="129725" y="16294"/>
                        <a:pt x="129748" y="16286"/>
                      </a:cubicBezTo>
                      <a:cubicBezTo>
                        <a:pt x="129874" y="16265"/>
                        <a:pt x="130250" y="16161"/>
                        <a:pt x="130564" y="16077"/>
                      </a:cubicBezTo>
                      <a:lnTo>
                        <a:pt x="130606" y="16161"/>
                      </a:lnTo>
                      <a:cubicBezTo>
                        <a:pt x="130680" y="16246"/>
                        <a:pt x="130745" y="16276"/>
                        <a:pt x="130803" y="16276"/>
                      </a:cubicBezTo>
                      <a:cubicBezTo>
                        <a:pt x="130936" y="16276"/>
                        <a:pt x="131035" y="16123"/>
                        <a:pt x="131137" y="16123"/>
                      </a:cubicBezTo>
                      <a:cubicBezTo>
                        <a:pt x="131155" y="16123"/>
                        <a:pt x="131173" y="16128"/>
                        <a:pt x="131192" y="16140"/>
                      </a:cubicBezTo>
                      <a:lnTo>
                        <a:pt x="131422" y="16286"/>
                      </a:lnTo>
                      <a:cubicBezTo>
                        <a:pt x="131617" y="16286"/>
                        <a:pt x="133877" y="16305"/>
                        <a:pt x="135895" y="16305"/>
                      </a:cubicBezTo>
                      <a:cubicBezTo>
                        <a:pt x="136904" y="16305"/>
                        <a:pt x="137853" y="16300"/>
                        <a:pt x="138452" y="16286"/>
                      </a:cubicBezTo>
                      <a:cubicBezTo>
                        <a:pt x="138547" y="16285"/>
                        <a:pt x="138642" y="16285"/>
                        <a:pt x="138740" y="16285"/>
                      </a:cubicBezTo>
                      <a:cubicBezTo>
                        <a:pt x="140518" y="16285"/>
                        <a:pt x="142716" y="16460"/>
                        <a:pt x="143014" y="16579"/>
                      </a:cubicBezTo>
                      <a:cubicBezTo>
                        <a:pt x="143094" y="16609"/>
                        <a:pt x="143213" y="16620"/>
                        <a:pt x="143350" y="16620"/>
                      </a:cubicBezTo>
                      <a:cubicBezTo>
                        <a:pt x="143708" y="16620"/>
                        <a:pt x="144195" y="16546"/>
                        <a:pt x="144463" y="16546"/>
                      </a:cubicBezTo>
                      <a:cubicBezTo>
                        <a:pt x="144522" y="16546"/>
                        <a:pt x="144570" y="16550"/>
                        <a:pt x="144604" y="16558"/>
                      </a:cubicBezTo>
                      <a:cubicBezTo>
                        <a:pt x="144665" y="16568"/>
                        <a:pt x="144723" y="16572"/>
                        <a:pt x="144776" y="16572"/>
                      </a:cubicBezTo>
                      <a:cubicBezTo>
                        <a:pt x="144958" y="16572"/>
                        <a:pt x="145076" y="16523"/>
                        <a:pt x="145043" y="16474"/>
                      </a:cubicBezTo>
                      <a:cubicBezTo>
                        <a:pt x="145043" y="16433"/>
                        <a:pt x="144374" y="16328"/>
                        <a:pt x="144144" y="16265"/>
                      </a:cubicBezTo>
                      <a:cubicBezTo>
                        <a:pt x="143893" y="16223"/>
                        <a:pt x="143746" y="15868"/>
                        <a:pt x="143767" y="15742"/>
                      </a:cubicBezTo>
                      <a:cubicBezTo>
                        <a:pt x="143767" y="15714"/>
                        <a:pt x="143747" y="15703"/>
                        <a:pt x="143715" y="15703"/>
                      </a:cubicBezTo>
                      <a:cubicBezTo>
                        <a:pt x="143605" y="15703"/>
                        <a:pt x="143355" y="15835"/>
                        <a:pt x="143307" y="15868"/>
                      </a:cubicBezTo>
                      <a:cubicBezTo>
                        <a:pt x="143253" y="15908"/>
                        <a:pt x="143024" y="15931"/>
                        <a:pt x="142728" y="15931"/>
                      </a:cubicBezTo>
                      <a:cubicBezTo>
                        <a:pt x="142566" y="15931"/>
                        <a:pt x="142383" y="15924"/>
                        <a:pt x="142198" y="15910"/>
                      </a:cubicBezTo>
                      <a:lnTo>
                        <a:pt x="141779" y="15910"/>
                      </a:lnTo>
                      <a:cubicBezTo>
                        <a:pt x="141766" y="15910"/>
                        <a:pt x="141752" y="15911"/>
                        <a:pt x="141739" y="15911"/>
                      </a:cubicBezTo>
                      <a:cubicBezTo>
                        <a:pt x="141405" y="15911"/>
                        <a:pt x="141083" y="15712"/>
                        <a:pt x="140742" y="15712"/>
                      </a:cubicBezTo>
                      <a:cubicBezTo>
                        <a:pt x="140670" y="15712"/>
                        <a:pt x="140598" y="15721"/>
                        <a:pt x="140524" y="15742"/>
                      </a:cubicBezTo>
                      <a:cubicBezTo>
                        <a:pt x="140510" y="15742"/>
                        <a:pt x="140477" y="15733"/>
                        <a:pt x="140451" y="15733"/>
                      </a:cubicBezTo>
                      <a:cubicBezTo>
                        <a:pt x="140438" y="15733"/>
                        <a:pt x="140426" y="15735"/>
                        <a:pt x="140419" y="15742"/>
                      </a:cubicBezTo>
                      <a:lnTo>
                        <a:pt x="139666" y="16161"/>
                      </a:lnTo>
                      <a:cubicBezTo>
                        <a:pt x="138766" y="16035"/>
                        <a:pt x="138808" y="15658"/>
                        <a:pt x="139080" y="15638"/>
                      </a:cubicBezTo>
                      <a:cubicBezTo>
                        <a:pt x="139373" y="15617"/>
                        <a:pt x="139854" y="15533"/>
                        <a:pt x="139917" y="15491"/>
                      </a:cubicBezTo>
                      <a:cubicBezTo>
                        <a:pt x="139983" y="15451"/>
                        <a:pt x="139074" y="15437"/>
                        <a:pt x="138165" y="15437"/>
                      </a:cubicBezTo>
                      <a:cubicBezTo>
                        <a:pt x="137640" y="15437"/>
                        <a:pt x="137116" y="15442"/>
                        <a:pt x="136779" y="15449"/>
                      </a:cubicBezTo>
                      <a:cubicBezTo>
                        <a:pt x="136690" y="15453"/>
                        <a:pt x="136603" y="15455"/>
                        <a:pt x="136517" y="15455"/>
                      </a:cubicBezTo>
                      <a:cubicBezTo>
                        <a:pt x="135734" y="15455"/>
                        <a:pt x="135105" y="15297"/>
                        <a:pt x="135105" y="15240"/>
                      </a:cubicBezTo>
                      <a:cubicBezTo>
                        <a:pt x="135105" y="15198"/>
                        <a:pt x="135837" y="15114"/>
                        <a:pt x="136109" y="15114"/>
                      </a:cubicBezTo>
                      <a:cubicBezTo>
                        <a:pt x="136343" y="15114"/>
                        <a:pt x="136888" y="14987"/>
                        <a:pt x="137044" y="14987"/>
                      </a:cubicBezTo>
                      <a:cubicBezTo>
                        <a:pt x="137055" y="14987"/>
                        <a:pt x="137065" y="14988"/>
                        <a:pt x="137072" y="14989"/>
                      </a:cubicBezTo>
                      <a:cubicBezTo>
                        <a:pt x="137124" y="14998"/>
                        <a:pt x="137215" y="15003"/>
                        <a:pt x="137324" y="15003"/>
                      </a:cubicBezTo>
                      <a:cubicBezTo>
                        <a:pt x="137477" y="15003"/>
                        <a:pt x="137665" y="14993"/>
                        <a:pt x="137825" y="14968"/>
                      </a:cubicBezTo>
                      <a:lnTo>
                        <a:pt x="137804" y="14570"/>
                      </a:lnTo>
                      <a:lnTo>
                        <a:pt x="137804" y="14466"/>
                      </a:lnTo>
                      <a:cubicBezTo>
                        <a:pt x="138139" y="14340"/>
                        <a:pt x="138139" y="14131"/>
                        <a:pt x="138076" y="14089"/>
                      </a:cubicBezTo>
                      <a:cubicBezTo>
                        <a:pt x="137992" y="14068"/>
                        <a:pt x="137971" y="13880"/>
                        <a:pt x="137992" y="13838"/>
                      </a:cubicBezTo>
                      <a:cubicBezTo>
                        <a:pt x="138001" y="13801"/>
                        <a:pt x="138127" y="13785"/>
                        <a:pt x="138281" y="13785"/>
                      </a:cubicBezTo>
                      <a:cubicBezTo>
                        <a:pt x="138479" y="13785"/>
                        <a:pt x="138723" y="13812"/>
                        <a:pt x="138829" y="13859"/>
                      </a:cubicBezTo>
                      <a:cubicBezTo>
                        <a:pt x="138885" y="13881"/>
                        <a:pt x="138939" y="13890"/>
                        <a:pt x="138988" y="13890"/>
                      </a:cubicBezTo>
                      <a:cubicBezTo>
                        <a:pt x="139126" y="13890"/>
                        <a:pt x="139232" y="13821"/>
                        <a:pt x="139248" y="13775"/>
                      </a:cubicBezTo>
                      <a:cubicBezTo>
                        <a:pt x="139255" y="13761"/>
                        <a:pt x="139430" y="13754"/>
                        <a:pt x="139677" y="13754"/>
                      </a:cubicBezTo>
                      <a:cubicBezTo>
                        <a:pt x="140127" y="13754"/>
                        <a:pt x="140814" y="13777"/>
                        <a:pt x="141152" y="13817"/>
                      </a:cubicBezTo>
                      <a:cubicBezTo>
                        <a:pt x="141675" y="13859"/>
                        <a:pt x="142093" y="14026"/>
                        <a:pt x="142093" y="14068"/>
                      </a:cubicBezTo>
                      <a:cubicBezTo>
                        <a:pt x="142093" y="14131"/>
                        <a:pt x="141884" y="14257"/>
                        <a:pt x="141779" y="14278"/>
                      </a:cubicBezTo>
                      <a:cubicBezTo>
                        <a:pt x="141675" y="14340"/>
                        <a:pt x="142114" y="14487"/>
                        <a:pt x="142742" y="14654"/>
                      </a:cubicBezTo>
                      <a:lnTo>
                        <a:pt x="143307" y="14591"/>
                      </a:lnTo>
                      <a:lnTo>
                        <a:pt x="143683" y="14550"/>
                      </a:lnTo>
                      <a:cubicBezTo>
                        <a:pt x="144144" y="14654"/>
                        <a:pt x="145148" y="14905"/>
                        <a:pt x="145420" y="14905"/>
                      </a:cubicBezTo>
                      <a:cubicBezTo>
                        <a:pt x="145671" y="14905"/>
                        <a:pt x="146152" y="14717"/>
                        <a:pt x="146487" y="14508"/>
                      </a:cubicBezTo>
                      <a:lnTo>
                        <a:pt x="146759" y="14382"/>
                      </a:lnTo>
                      <a:lnTo>
                        <a:pt x="146989" y="14257"/>
                      </a:lnTo>
                      <a:cubicBezTo>
                        <a:pt x="147167" y="14186"/>
                        <a:pt x="147284" y="14161"/>
                        <a:pt x="147345" y="14161"/>
                      </a:cubicBezTo>
                      <a:cubicBezTo>
                        <a:pt x="147392" y="14161"/>
                        <a:pt x="147405" y="14176"/>
                        <a:pt x="147387" y="14194"/>
                      </a:cubicBezTo>
                      <a:cubicBezTo>
                        <a:pt x="147345" y="14257"/>
                        <a:pt x="147701" y="14487"/>
                        <a:pt x="147826" y="14550"/>
                      </a:cubicBezTo>
                      <a:cubicBezTo>
                        <a:pt x="147863" y="14568"/>
                        <a:pt x="147921" y="14576"/>
                        <a:pt x="147988" y="14576"/>
                      </a:cubicBezTo>
                      <a:cubicBezTo>
                        <a:pt x="148149" y="14576"/>
                        <a:pt x="148359" y="14531"/>
                        <a:pt x="148433" y="14487"/>
                      </a:cubicBezTo>
                      <a:cubicBezTo>
                        <a:pt x="148496" y="14445"/>
                        <a:pt x="148580" y="14298"/>
                        <a:pt x="148580" y="14257"/>
                      </a:cubicBezTo>
                      <a:cubicBezTo>
                        <a:pt x="148580" y="14194"/>
                        <a:pt x="148287" y="14131"/>
                        <a:pt x="148161" y="14089"/>
                      </a:cubicBezTo>
                      <a:cubicBezTo>
                        <a:pt x="148060" y="14069"/>
                        <a:pt x="148348" y="13816"/>
                        <a:pt x="148519" y="13816"/>
                      </a:cubicBezTo>
                      <a:cubicBezTo>
                        <a:pt x="148525" y="13816"/>
                        <a:pt x="148531" y="13816"/>
                        <a:pt x="148538" y="13817"/>
                      </a:cubicBezTo>
                      <a:cubicBezTo>
                        <a:pt x="148705" y="13817"/>
                        <a:pt x="149333" y="13964"/>
                        <a:pt x="149940" y="14131"/>
                      </a:cubicBezTo>
                      <a:lnTo>
                        <a:pt x="150463" y="13775"/>
                      </a:lnTo>
                      <a:lnTo>
                        <a:pt x="150525" y="13754"/>
                      </a:lnTo>
                      <a:cubicBezTo>
                        <a:pt x="150527" y="13754"/>
                        <a:pt x="150529" y="13753"/>
                        <a:pt x="150532" y="13753"/>
                      </a:cubicBezTo>
                      <a:cubicBezTo>
                        <a:pt x="150585" y="13753"/>
                        <a:pt x="150780" y="13968"/>
                        <a:pt x="150860" y="14068"/>
                      </a:cubicBezTo>
                      <a:cubicBezTo>
                        <a:pt x="150871" y="14090"/>
                        <a:pt x="150900" y="14099"/>
                        <a:pt x="150937" y="14099"/>
                      </a:cubicBezTo>
                      <a:cubicBezTo>
                        <a:pt x="151041" y="14099"/>
                        <a:pt x="151212" y="14031"/>
                        <a:pt x="151258" y="13985"/>
                      </a:cubicBezTo>
                      <a:cubicBezTo>
                        <a:pt x="151300" y="13943"/>
                        <a:pt x="151948" y="13775"/>
                        <a:pt x="152157" y="13733"/>
                      </a:cubicBezTo>
                      <a:cubicBezTo>
                        <a:pt x="152164" y="13733"/>
                        <a:pt x="152171" y="13732"/>
                        <a:pt x="152177" y="13732"/>
                      </a:cubicBezTo>
                      <a:cubicBezTo>
                        <a:pt x="152379" y="13732"/>
                        <a:pt x="152555" y="14031"/>
                        <a:pt x="152555" y="14173"/>
                      </a:cubicBezTo>
                      <a:cubicBezTo>
                        <a:pt x="152555" y="14272"/>
                        <a:pt x="152688" y="14298"/>
                        <a:pt x="152809" y="14298"/>
                      </a:cubicBezTo>
                      <a:cubicBezTo>
                        <a:pt x="152892" y="14298"/>
                        <a:pt x="152969" y="14286"/>
                        <a:pt x="152994" y="14278"/>
                      </a:cubicBezTo>
                      <a:cubicBezTo>
                        <a:pt x="153002" y="14276"/>
                        <a:pt x="153011" y="14275"/>
                        <a:pt x="153022" y="14275"/>
                      </a:cubicBezTo>
                      <a:cubicBezTo>
                        <a:pt x="153133" y="14275"/>
                        <a:pt x="153399" y="14363"/>
                        <a:pt x="153476" y="14382"/>
                      </a:cubicBezTo>
                      <a:cubicBezTo>
                        <a:pt x="153559" y="14403"/>
                        <a:pt x="153476" y="14591"/>
                        <a:pt x="153455" y="14654"/>
                      </a:cubicBezTo>
                      <a:cubicBezTo>
                        <a:pt x="153413" y="14696"/>
                        <a:pt x="153810" y="14717"/>
                        <a:pt x="153936" y="14717"/>
                      </a:cubicBezTo>
                      <a:cubicBezTo>
                        <a:pt x="154082" y="14717"/>
                        <a:pt x="154334" y="14508"/>
                        <a:pt x="154417" y="14403"/>
                      </a:cubicBezTo>
                      <a:cubicBezTo>
                        <a:pt x="154501" y="14298"/>
                        <a:pt x="154082" y="14173"/>
                        <a:pt x="153936" y="14173"/>
                      </a:cubicBezTo>
                      <a:cubicBezTo>
                        <a:pt x="153810" y="14173"/>
                        <a:pt x="153559" y="13880"/>
                        <a:pt x="153497" y="13754"/>
                      </a:cubicBezTo>
                      <a:cubicBezTo>
                        <a:pt x="153491" y="13740"/>
                        <a:pt x="153509" y="13734"/>
                        <a:pt x="153546" y="13734"/>
                      </a:cubicBezTo>
                      <a:cubicBezTo>
                        <a:pt x="153782" y="13734"/>
                        <a:pt x="154793" y="13990"/>
                        <a:pt x="155191" y="14026"/>
                      </a:cubicBezTo>
                      <a:cubicBezTo>
                        <a:pt x="155216" y="14028"/>
                        <a:pt x="155242" y="14028"/>
                        <a:pt x="155267" y="14028"/>
                      </a:cubicBezTo>
                      <a:cubicBezTo>
                        <a:pt x="155724" y="14028"/>
                        <a:pt x="156177" y="13855"/>
                        <a:pt x="156217" y="13775"/>
                      </a:cubicBezTo>
                      <a:cubicBezTo>
                        <a:pt x="156279" y="13713"/>
                        <a:pt x="156133" y="13524"/>
                        <a:pt x="156091" y="13461"/>
                      </a:cubicBezTo>
                      <a:cubicBezTo>
                        <a:pt x="156007" y="13420"/>
                        <a:pt x="155359" y="13399"/>
                        <a:pt x="155129" y="13399"/>
                      </a:cubicBezTo>
                      <a:cubicBezTo>
                        <a:pt x="154857" y="13399"/>
                        <a:pt x="154606" y="13210"/>
                        <a:pt x="154564" y="13127"/>
                      </a:cubicBezTo>
                      <a:cubicBezTo>
                        <a:pt x="154543" y="13085"/>
                        <a:pt x="154250" y="13022"/>
                        <a:pt x="154187" y="13022"/>
                      </a:cubicBezTo>
                      <a:cubicBezTo>
                        <a:pt x="154103" y="13022"/>
                        <a:pt x="153978" y="12876"/>
                        <a:pt x="153936" y="12813"/>
                      </a:cubicBezTo>
                      <a:cubicBezTo>
                        <a:pt x="153915" y="12771"/>
                        <a:pt x="153141" y="12771"/>
                        <a:pt x="152848" y="12771"/>
                      </a:cubicBezTo>
                      <a:cubicBezTo>
                        <a:pt x="152555" y="12771"/>
                        <a:pt x="152304" y="12938"/>
                        <a:pt x="152304" y="13001"/>
                      </a:cubicBezTo>
                      <a:cubicBezTo>
                        <a:pt x="152304" y="13043"/>
                        <a:pt x="151739" y="13106"/>
                        <a:pt x="151572" y="13106"/>
                      </a:cubicBezTo>
                      <a:cubicBezTo>
                        <a:pt x="151362" y="13106"/>
                        <a:pt x="150777" y="12876"/>
                        <a:pt x="150630" y="12771"/>
                      </a:cubicBezTo>
                      <a:cubicBezTo>
                        <a:pt x="150442" y="12666"/>
                        <a:pt x="150630" y="12290"/>
                        <a:pt x="150735" y="12185"/>
                      </a:cubicBezTo>
                      <a:cubicBezTo>
                        <a:pt x="150839" y="12081"/>
                        <a:pt x="150777" y="11871"/>
                        <a:pt x="150693" y="11829"/>
                      </a:cubicBezTo>
                      <a:cubicBezTo>
                        <a:pt x="150630" y="11767"/>
                        <a:pt x="150902" y="11641"/>
                        <a:pt x="151049" y="11620"/>
                      </a:cubicBezTo>
                      <a:cubicBezTo>
                        <a:pt x="151161" y="11588"/>
                        <a:pt x="150866" y="11482"/>
                        <a:pt x="150638" y="11482"/>
                      </a:cubicBezTo>
                      <a:cubicBezTo>
                        <a:pt x="150569" y="11482"/>
                        <a:pt x="150506" y="11491"/>
                        <a:pt x="150463" y="11516"/>
                      </a:cubicBezTo>
                      <a:cubicBezTo>
                        <a:pt x="150375" y="11564"/>
                        <a:pt x="150251" y="11581"/>
                        <a:pt x="150137" y="11581"/>
                      </a:cubicBezTo>
                      <a:cubicBezTo>
                        <a:pt x="150007" y="11581"/>
                        <a:pt x="149889" y="11559"/>
                        <a:pt x="149856" y="11537"/>
                      </a:cubicBezTo>
                      <a:cubicBezTo>
                        <a:pt x="149853" y="11535"/>
                        <a:pt x="149850" y="11535"/>
                        <a:pt x="149846" y="11535"/>
                      </a:cubicBezTo>
                      <a:cubicBezTo>
                        <a:pt x="149778" y="11535"/>
                        <a:pt x="149495" y="11687"/>
                        <a:pt x="149416" y="11746"/>
                      </a:cubicBezTo>
                      <a:cubicBezTo>
                        <a:pt x="149375" y="11767"/>
                        <a:pt x="149260" y="11777"/>
                        <a:pt x="149105" y="11777"/>
                      </a:cubicBezTo>
                      <a:cubicBezTo>
                        <a:pt x="148951" y="11777"/>
                        <a:pt x="148757" y="11767"/>
                        <a:pt x="148559" y="11746"/>
                      </a:cubicBezTo>
                      <a:lnTo>
                        <a:pt x="148245" y="11725"/>
                      </a:lnTo>
                      <a:lnTo>
                        <a:pt x="147931" y="11683"/>
                      </a:lnTo>
                      <a:cubicBezTo>
                        <a:pt x="147596" y="11725"/>
                        <a:pt x="146885" y="11725"/>
                        <a:pt x="146717" y="11725"/>
                      </a:cubicBezTo>
                      <a:cubicBezTo>
                        <a:pt x="146571" y="11725"/>
                        <a:pt x="146906" y="11432"/>
                        <a:pt x="147094" y="11348"/>
                      </a:cubicBezTo>
                      <a:cubicBezTo>
                        <a:pt x="147282" y="11265"/>
                        <a:pt x="147178" y="11160"/>
                        <a:pt x="146864" y="11097"/>
                      </a:cubicBezTo>
                      <a:lnTo>
                        <a:pt x="146592" y="10993"/>
                      </a:lnTo>
                      <a:lnTo>
                        <a:pt x="146487" y="10951"/>
                      </a:lnTo>
                      <a:cubicBezTo>
                        <a:pt x="146383" y="10804"/>
                        <a:pt x="146968" y="10637"/>
                        <a:pt x="147136" y="10637"/>
                      </a:cubicBezTo>
                      <a:cubicBezTo>
                        <a:pt x="147303" y="10637"/>
                        <a:pt x="148015" y="10888"/>
                        <a:pt x="148182" y="10951"/>
                      </a:cubicBezTo>
                      <a:cubicBezTo>
                        <a:pt x="148370" y="11055"/>
                        <a:pt x="148161" y="11160"/>
                        <a:pt x="148056" y="11202"/>
                      </a:cubicBezTo>
                      <a:cubicBezTo>
                        <a:pt x="147952" y="11202"/>
                        <a:pt x="147868" y="11348"/>
                        <a:pt x="147868" y="11411"/>
                      </a:cubicBezTo>
                      <a:cubicBezTo>
                        <a:pt x="147868" y="11443"/>
                        <a:pt x="148407" y="11558"/>
                        <a:pt x="148805" y="11558"/>
                      </a:cubicBezTo>
                      <a:cubicBezTo>
                        <a:pt x="148933" y="11558"/>
                        <a:pt x="149047" y="11546"/>
                        <a:pt x="149124" y="11516"/>
                      </a:cubicBezTo>
                      <a:cubicBezTo>
                        <a:pt x="149437" y="11369"/>
                        <a:pt x="150651" y="11034"/>
                        <a:pt x="150986" y="10951"/>
                      </a:cubicBezTo>
                      <a:cubicBezTo>
                        <a:pt x="151043" y="10941"/>
                        <a:pt x="151103" y="10937"/>
                        <a:pt x="151163" y="10937"/>
                      </a:cubicBezTo>
                      <a:cubicBezTo>
                        <a:pt x="151499" y="10937"/>
                        <a:pt x="151853" y="11068"/>
                        <a:pt x="151906" y="11139"/>
                      </a:cubicBezTo>
                      <a:cubicBezTo>
                        <a:pt x="151948" y="11223"/>
                        <a:pt x="152513" y="11306"/>
                        <a:pt x="153141" y="11327"/>
                      </a:cubicBezTo>
                      <a:lnTo>
                        <a:pt x="153622" y="11223"/>
                      </a:lnTo>
                      <a:cubicBezTo>
                        <a:pt x="153915" y="11184"/>
                        <a:pt x="154190" y="11053"/>
                        <a:pt x="154498" y="11053"/>
                      </a:cubicBezTo>
                      <a:cubicBezTo>
                        <a:pt x="154520" y="11053"/>
                        <a:pt x="154542" y="11054"/>
                        <a:pt x="154564" y="11055"/>
                      </a:cubicBezTo>
                      <a:lnTo>
                        <a:pt x="154606" y="11055"/>
                      </a:lnTo>
                      <a:cubicBezTo>
                        <a:pt x="154626" y="11139"/>
                        <a:pt x="154334" y="11244"/>
                        <a:pt x="154229" y="11265"/>
                      </a:cubicBezTo>
                      <a:cubicBezTo>
                        <a:pt x="154124" y="11306"/>
                        <a:pt x="154082" y="11453"/>
                        <a:pt x="154082" y="11474"/>
                      </a:cubicBezTo>
                      <a:cubicBezTo>
                        <a:pt x="154082" y="11516"/>
                        <a:pt x="154354" y="11767"/>
                        <a:pt x="154459" y="11788"/>
                      </a:cubicBezTo>
                      <a:cubicBezTo>
                        <a:pt x="154606" y="11788"/>
                        <a:pt x="154878" y="11871"/>
                        <a:pt x="154982" y="11913"/>
                      </a:cubicBezTo>
                      <a:cubicBezTo>
                        <a:pt x="155087" y="11934"/>
                        <a:pt x="155924" y="12269"/>
                        <a:pt x="156279" y="12269"/>
                      </a:cubicBezTo>
                      <a:cubicBezTo>
                        <a:pt x="156614" y="12269"/>
                        <a:pt x="156803" y="12164"/>
                        <a:pt x="156698" y="12039"/>
                      </a:cubicBezTo>
                      <a:lnTo>
                        <a:pt x="156614" y="11955"/>
                      </a:lnTo>
                      <a:lnTo>
                        <a:pt x="156510" y="11871"/>
                      </a:lnTo>
                      <a:cubicBezTo>
                        <a:pt x="156300" y="11725"/>
                        <a:pt x="156928" y="11599"/>
                        <a:pt x="157158" y="11599"/>
                      </a:cubicBezTo>
                      <a:cubicBezTo>
                        <a:pt x="157388" y="11599"/>
                        <a:pt x="157577" y="11202"/>
                        <a:pt x="157577" y="11076"/>
                      </a:cubicBezTo>
                      <a:cubicBezTo>
                        <a:pt x="157577" y="10972"/>
                        <a:pt x="158016" y="10804"/>
                        <a:pt x="158183" y="10783"/>
                      </a:cubicBezTo>
                      <a:cubicBezTo>
                        <a:pt x="158330" y="10783"/>
                        <a:pt x="158267" y="10386"/>
                        <a:pt x="158183" y="10260"/>
                      </a:cubicBezTo>
                      <a:cubicBezTo>
                        <a:pt x="158161" y="10226"/>
                        <a:pt x="158112" y="10212"/>
                        <a:pt x="158051" y="10212"/>
                      </a:cubicBezTo>
                      <a:cubicBezTo>
                        <a:pt x="157885" y="10212"/>
                        <a:pt x="157626" y="10315"/>
                        <a:pt x="157535" y="10407"/>
                      </a:cubicBezTo>
                      <a:cubicBezTo>
                        <a:pt x="157412" y="10530"/>
                        <a:pt x="157096" y="10579"/>
                        <a:pt x="156787" y="10579"/>
                      </a:cubicBezTo>
                      <a:cubicBezTo>
                        <a:pt x="156728" y="10579"/>
                        <a:pt x="156671" y="10577"/>
                        <a:pt x="156614" y="10574"/>
                      </a:cubicBezTo>
                      <a:lnTo>
                        <a:pt x="156426" y="10700"/>
                      </a:lnTo>
                      <a:cubicBezTo>
                        <a:pt x="156344" y="10760"/>
                        <a:pt x="156270" y="10781"/>
                        <a:pt x="156201" y="10781"/>
                      </a:cubicBezTo>
                      <a:cubicBezTo>
                        <a:pt x="156031" y="10781"/>
                        <a:pt x="155890" y="10650"/>
                        <a:pt x="155722" y="10650"/>
                      </a:cubicBezTo>
                      <a:cubicBezTo>
                        <a:pt x="155699" y="10650"/>
                        <a:pt x="155676" y="10652"/>
                        <a:pt x="155652" y="10658"/>
                      </a:cubicBezTo>
                      <a:cubicBezTo>
                        <a:pt x="155521" y="10684"/>
                        <a:pt x="155384" y="10692"/>
                        <a:pt x="155244" y="10692"/>
                      </a:cubicBezTo>
                      <a:cubicBezTo>
                        <a:pt x="155034" y="10692"/>
                        <a:pt x="154818" y="10674"/>
                        <a:pt x="154610" y="10674"/>
                      </a:cubicBezTo>
                      <a:cubicBezTo>
                        <a:pt x="154401" y="10674"/>
                        <a:pt x="154200" y="10692"/>
                        <a:pt x="154020" y="10762"/>
                      </a:cubicBezTo>
                      <a:lnTo>
                        <a:pt x="153476" y="10972"/>
                      </a:lnTo>
                      <a:cubicBezTo>
                        <a:pt x="152932" y="10972"/>
                        <a:pt x="152304" y="10595"/>
                        <a:pt x="152241" y="10490"/>
                      </a:cubicBezTo>
                      <a:cubicBezTo>
                        <a:pt x="152199" y="10386"/>
                        <a:pt x="152471" y="10156"/>
                        <a:pt x="152576" y="10093"/>
                      </a:cubicBezTo>
                      <a:cubicBezTo>
                        <a:pt x="152681" y="10051"/>
                        <a:pt x="152722" y="9946"/>
                        <a:pt x="152660" y="9863"/>
                      </a:cubicBezTo>
                      <a:cubicBezTo>
                        <a:pt x="152635" y="9814"/>
                        <a:pt x="152435" y="9780"/>
                        <a:pt x="152157" y="9780"/>
                      </a:cubicBezTo>
                      <a:cubicBezTo>
                        <a:pt x="151956" y="9780"/>
                        <a:pt x="151713" y="9798"/>
                        <a:pt x="151467" y="9842"/>
                      </a:cubicBezTo>
                      <a:lnTo>
                        <a:pt x="151174" y="10114"/>
                      </a:lnTo>
                      <a:lnTo>
                        <a:pt x="151153" y="10156"/>
                      </a:lnTo>
                      <a:cubicBezTo>
                        <a:pt x="151049" y="10114"/>
                        <a:pt x="151111" y="9779"/>
                        <a:pt x="151174" y="9674"/>
                      </a:cubicBezTo>
                      <a:cubicBezTo>
                        <a:pt x="151216" y="9570"/>
                        <a:pt x="151739" y="9444"/>
                        <a:pt x="151927" y="9423"/>
                      </a:cubicBezTo>
                      <a:cubicBezTo>
                        <a:pt x="152116" y="9381"/>
                        <a:pt x="152262" y="9109"/>
                        <a:pt x="152262" y="9026"/>
                      </a:cubicBezTo>
                      <a:cubicBezTo>
                        <a:pt x="152262" y="9015"/>
                        <a:pt x="152267" y="9011"/>
                        <a:pt x="152275" y="9011"/>
                      </a:cubicBezTo>
                      <a:cubicBezTo>
                        <a:pt x="152337" y="9011"/>
                        <a:pt x="152599" y="9245"/>
                        <a:pt x="152764" y="9319"/>
                      </a:cubicBezTo>
                      <a:cubicBezTo>
                        <a:pt x="152932" y="9381"/>
                        <a:pt x="153371" y="9549"/>
                        <a:pt x="153727" y="9674"/>
                      </a:cubicBezTo>
                      <a:lnTo>
                        <a:pt x="153999" y="9800"/>
                      </a:lnTo>
                      <a:lnTo>
                        <a:pt x="154292" y="9967"/>
                      </a:lnTo>
                      <a:cubicBezTo>
                        <a:pt x="154668" y="10072"/>
                        <a:pt x="154668" y="10302"/>
                        <a:pt x="154564" y="10365"/>
                      </a:cubicBezTo>
                      <a:cubicBezTo>
                        <a:pt x="154459" y="10407"/>
                        <a:pt x="155610" y="10407"/>
                        <a:pt x="156007" y="10407"/>
                      </a:cubicBezTo>
                      <a:cubicBezTo>
                        <a:pt x="156405" y="10407"/>
                        <a:pt x="156865" y="9842"/>
                        <a:pt x="156656" y="9695"/>
                      </a:cubicBezTo>
                      <a:cubicBezTo>
                        <a:pt x="156490" y="9579"/>
                        <a:pt x="156853" y="9515"/>
                        <a:pt x="157146" y="9515"/>
                      </a:cubicBezTo>
                      <a:cubicBezTo>
                        <a:pt x="157221" y="9515"/>
                        <a:pt x="157291" y="9519"/>
                        <a:pt x="157347" y="9528"/>
                      </a:cubicBezTo>
                      <a:cubicBezTo>
                        <a:pt x="157408" y="9533"/>
                        <a:pt x="157488" y="9536"/>
                        <a:pt x="157577" y="9536"/>
                      </a:cubicBezTo>
                      <a:cubicBezTo>
                        <a:pt x="157820" y="9536"/>
                        <a:pt x="158131" y="9517"/>
                        <a:pt x="158330" y="9486"/>
                      </a:cubicBezTo>
                      <a:lnTo>
                        <a:pt x="158602" y="9444"/>
                      </a:lnTo>
                      <a:cubicBezTo>
                        <a:pt x="158707" y="9423"/>
                        <a:pt x="158811" y="9340"/>
                        <a:pt x="158916" y="9256"/>
                      </a:cubicBezTo>
                      <a:lnTo>
                        <a:pt x="158937" y="9235"/>
                      </a:lnTo>
                      <a:cubicBezTo>
                        <a:pt x="158958" y="9172"/>
                        <a:pt x="158895" y="9068"/>
                        <a:pt x="158853" y="9047"/>
                      </a:cubicBezTo>
                      <a:cubicBezTo>
                        <a:pt x="158832" y="9026"/>
                        <a:pt x="158916" y="8858"/>
                        <a:pt x="158958" y="8796"/>
                      </a:cubicBezTo>
                      <a:cubicBezTo>
                        <a:pt x="158978" y="8769"/>
                        <a:pt x="158918" y="8759"/>
                        <a:pt x="158821" y="8759"/>
                      </a:cubicBezTo>
                      <a:cubicBezTo>
                        <a:pt x="158614" y="8759"/>
                        <a:pt x="158235" y="8802"/>
                        <a:pt x="158079" y="8816"/>
                      </a:cubicBezTo>
                      <a:cubicBezTo>
                        <a:pt x="158067" y="8818"/>
                        <a:pt x="158054" y="8818"/>
                        <a:pt x="158041" y="8818"/>
                      </a:cubicBezTo>
                      <a:cubicBezTo>
                        <a:pt x="157795" y="8818"/>
                        <a:pt x="157318" y="8646"/>
                        <a:pt x="157179" y="8586"/>
                      </a:cubicBezTo>
                      <a:cubicBezTo>
                        <a:pt x="157054" y="8503"/>
                        <a:pt x="156928" y="8293"/>
                        <a:pt x="156928" y="8210"/>
                      </a:cubicBezTo>
                      <a:cubicBezTo>
                        <a:pt x="156928" y="8126"/>
                        <a:pt x="156384" y="7854"/>
                        <a:pt x="156175" y="7770"/>
                      </a:cubicBezTo>
                      <a:cubicBezTo>
                        <a:pt x="156141" y="7757"/>
                        <a:pt x="156078" y="7751"/>
                        <a:pt x="155996" y="7751"/>
                      </a:cubicBezTo>
                      <a:cubicBezTo>
                        <a:pt x="155718" y="7751"/>
                        <a:pt x="155214" y="7812"/>
                        <a:pt x="154809" y="7812"/>
                      </a:cubicBezTo>
                      <a:cubicBezTo>
                        <a:pt x="154604" y="7812"/>
                        <a:pt x="154424" y="7796"/>
                        <a:pt x="154313" y="7749"/>
                      </a:cubicBezTo>
                      <a:cubicBezTo>
                        <a:pt x="153915" y="7540"/>
                        <a:pt x="153999" y="7184"/>
                        <a:pt x="154145" y="7143"/>
                      </a:cubicBezTo>
                      <a:cubicBezTo>
                        <a:pt x="154313" y="7059"/>
                        <a:pt x="153413" y="6661"/>
                        <a:pt x="153057" y="6536"/>
                      </a:cubicBezTo>
                      <a:cubicBezTo>
                        <a:pt x="152681" y="6410"/>
                        <a:pt x="152429" y="6201"/>
                        <a:pt x="152450" y="6138"/>
                      </a:cubicBezTo>
                      <a:cubicBezTo>
                        <a:pt x="152471" y="6096"/>
                        <a:pt x="151300" y="5762"/>
                        <a:pt x="150860" y="5615"/>
                      </a:cubicBezTo>
                      <a:cubicBezTo>
                        <a:pt x="150421" y="5511"/>
                        <a:pt x="150463" y="5343"/>
                        <a:pt x="150986" y="5259"/>
                      </a:cubicBezTo>
                      <a:lnTo>
                        <a:pt x="151509" y="5448"/>
                      </a:lnTo>
                      <a:cubicBezTo>
                        <a:pt x="152004" y="5635"/>
                        <a:pt x="152498" y="5837"/>
                        <a:pt x="153038" y="5837"/>
                      </a:cubicBezTo>
                      <a:cubicBezTo>
                        <a:pt x="153161" y="5837"/>
                        <a:pt x="153285" y="5827"/>
                        <a:pt x="153413" y="5803"/>
                      </a:cubicBezTo>
                      <a:lnTo>
                        <a:pt x="153476" y="5803"/>
                      </a:lnTo>
                      <a:cubicBezTo>
                        <a:pt x="153559" y="5866"/>
                        <a:pt x="153517" y="6117"/>
                        <a:pt x="153476" y="6201"/>
                      </a:cubicBezTo>
                      <a:cubicBezTo>
                        <a:pt x="153413" y="6306"/>
                        <a:pt x="153831" y="6536"/>
                        <a:pt x="154020" y="6599"/>
                      </a:cubicBezTo>
                      <a:cubicBezTo>
                        <a:pt x="154051" y="6609"/>
                        <a:pt x="154088" y="6614"/>
                        <a:pt x="154127" y="6614"/>
                      </a:cubicBezTo>
                      <a:cubicBezTo>
                        <a:pt x="154321" y="6614"/>
                        <a:pt x="154581" y="6501"/>
                        <a:pt x="154668" y="6431"/>
                      </a:cubicBezTo>
                      <a:cubicBezTo>
                        <a:pt x="154691" y="6413"/>
                        <a:pt x="154721" y="6406"/>
                        <a:pt x="154757" y="6406"/>
                      </a:cubicBezTo>
                      <a:cubicBezTo>
                        <a:pt x="154887" y="6406"/>
                        <a:pt x="155079" y="6507"/>
                        <a:pt x="155129" y="6557"/>
                      </a:cubicBezTo>
                      <a:cubicBezTo>
                        <a:pt x="155170" y="6640"/>
                        <a:pt x="154940" y="6745"/>
                        <a:pt x="154815" y="6766"/>
                      </a:cubicBezTo>
                      <a:cubicBezTo>
                        <a:pt x="154647" y="6808"/>
                        <a:pt x="154982" y="6954"/>
                        <a:pt x="155129" y="6975"/>
                      </a:cubicBezTo>
                      <a:cubicBezTo>
                        <a:pt x="155145" y="6983"/>
                        <a:pt x="155173" y="6987"/>
                        <a:pt x="155211" y="6987"/>
                      </a:cubicBezTo>
                      <a:cubicBezTo>
                        <a:pt x="155445" y="6987"/>
                        <a:pt x="156036" y="6848"/>
                        <a:pt x="156299" y="6848"/>
                      </a:cubicBezTo>
                      <a:cubicBezTo>
                        <a:pt x="156315" y="6848"/>
                        <a:pt x="156329" y="6849"/>
                        <a:pt x="156342" y="6850"/>
                      </a:cubicBezTo>
                      <a:cubicBezTo>
                        <a:pt x="156635" y="6871"/>
                        <a:pt x="157263" y="7247"/>
                        <a:pt x="157451" y="7352"/>
                      </a:cubicBezTo>
                      <a:cubicBezTo>
                        <a:pt x="157608" y="7439"/>
                        <a:pt x="157750" y="7483"/>
                        <a:pt x="157818" y="7483"/>
                      </a:cubicBezTo>
                      <a:cubicBezTo>
                        <a:pt x="157831" y="7483"/>
                        <a:pt x="157842" y="7481"/>
                        <a:pt x="157849" y="7477"/>
                      </a:cubicBezTo>
                      <a:cubicBezTo>
                        <a:pt x="157854" y="7472"/>
                        <a:pt x="157874" y="7469"/>
                        <a:pt x="157904" y="7469"/>
                      </a:cubicBezTo>
                      <a:cubicBezTo>
                        <a:pt x="157996" y="7469"/>
                        <a:pt x="158189" y="7493"/>
                        <a:pt x="158393" y="7540"/>
                      </a:cubicBezTo>
                      <a:lnTo>
                        <a:pt x="158623" y="7603"/>
                      </a:lnTo>
                      <a:lnTo>
                        <a:pt x="158727" y="7645"/>
                      </a:lnTo>
                      <a:cubicBezTo>
                        <a:pt x="158832" y="7749"/>
                        <a:pt x="158393" y="8210"/>
                        <a:pt x="158183" y="8377"/>
                      </a:cubicBezTo>
                      <a:cubicBezTo>
                        <a:pt x="158075" y="8453"/>
                        <a:pt x="158186" y="8490"/>
                        <a:pt x="158444" y="8490"/>
                      </a:cubicBezTo>
                      <a:cubicBezTo>
                        <a:pt x="158683" y="8490"/>
                        <a:pt x="159048" y="8458"/>
                        <a:pt x="159481" y="8398"/>
                      </a:cubicBezTo>
                      <a:lnTo>
                        <a:pt x="160276" y="8272"/>
                      </a:lnTo>
                      <a:cubicBezTo>
                        <a:pt x="160318" y="8272"/>
                        <a:pt x="160360" y="8189"/>
                        <a:pt x="160401" y="8126"/>
                      </a:cubicBezTo>
                      <a:lnTo>
                        <a:pt x="160422" y="8105"/>
                      </a:lnTo>
                      <a:cubicBezTo>
                        <a:pt x="160464" y="8063"/>
                        <a:pt x="160380" y="7959"/>
                        <a:pt x="160360" y="7896"/>
                      </a:cubicBezTo>
                      <a:cubicBezTo>
                        <a:pt x="160318" y="7854"/>
                        <a:pt x="160506" y="7791"/>
                        <a:pt x="160736" y="7749"/>
                      </a:cubicBezTo>
                      <a:lnTo>
                        <a:pt x="160904" y="7666"/>
                      </a:lnTo>
                      <a:lnTo>
                        <a:pt x="161050" y="7582"/>
                      </a:lnTo>
                      <a:cubicBezTo>
                        <a:pt x="161154" y="7504"/>
                        <a:pt x="161307" y="7482"/>
                        <a:pt x="161417" y="7482"/>
                      </a:cubicBezTo>
                      <a:cubicBezTo>
                        <a:pt x="161485" y="7482"/>
                        <a:pt x="161536" y="7490"/>
                        <a:pt x="161552" y="7498"/>
                      </a:cubicBezTo>
                      <a:cubicBezTo>
                        <a:pt x="161554" y="7501"/>
                        <a:pt x="161557" y="7502"/>
                        <a:pt x="161561" y="7502"/>
                      </a:cubicBezTo>
                      <a:cubicBezTo>
                        <a:pt x="161650" y="7502"/>
                        <a:pt x="162111" y="6744"/>
                        <a:pt x="162494" y="6724"/>
                      </a:cubicBezTo>
                      <a:cubicBezTo>
                        <a:pt x="162891" y="6703"/>
                        <a:pt x="162473" y="6515"/>
                        <a:pt x="162201" y="6452"/>
                      </a:cubicBezTo>
                      <a:cubicBezTo>
                        <a:pt x="161950" y="6410"/>
                        <a:pt x="161866" y="6180"/>
                        <a:pt x="161929" y="6096"/>
                      </a:cubicBezTo>
                      <a:cubicBezTo>
                        <a:pt x="161971" y="6013"/>
                        <a:pt x="161887" y="5824"/>
                        <a:pt x="161720" y="5699"/>
                      </a:cubicBezTo>
                      <a:lnTo>
                        <a:pt x="161573" y="5699"/>
                      </a:lnTo>
                      <a:cubicBezTo>
                        <a:pt x="161519" y="5707"/>
                        <a:pt x="161466" y="5710"/>
                        <a:pt x="161415" y="5710"/>
                      </a:cubicBezTo>
                      <a:cubicBezTo>
                        <a:pt x="160913" y="5710"/>
                        <a:pt x="160551" y="5364"/>
                        <a:pt x="160171" y="5155"/>
                      </a:cubicBezTo>
                      <a:cubicBezTo>
                        <a:pt x="159627" y="4862"/>
                        <a:pt x="159062" y="4548"/>
                        <a:pt x="158414" y="4443"/>
                      </a:cubicBezTo>
                      <a:lnTo>
                        <a:pt x="158225" y="4422"/>
                      </a:lnTo>
                      <a:cubicBezTo>
                        <a:pt x="158058" y="4255"/>
                        <a:pt x="157430" y="4088"/>
                        <a:pt x="156844" y="4046"/>
                      </a:cubicBezTo>
                      <a:lnTo>
                        <a:pt x="156405" y="3816"/>
                      </a:lnTo>
                      <a:cubicBezTo>
                        <a:pt x="155924" y="3565"/>
                        <a:pt x="155463" y="3418"/>
                        <a:pt x="154919" y="3418"/>
                      </a:cubicBezTo>
                      <a:cubicBezTo>
                        <a:pt x="154647" y="3418"/>
                        <a:pt x="154396" y="3376"/>
                        <a:pt x="154124" y="3355"/>
                      </a:cubicBezTo>
                      <a:cubicBezTo>
                        <a:pt x="153559" y="3293"/>
                        <a:pt x="152994" y="3062"/>
                        <a:pt x="152450" y="2979"/>
                      </a:cubicBezTo>
                      <a:cubicBezTo>
                        <a:pt x="151872" y="2882"/>
                        <a:pt x="151294" y="2749"/>
                        <a:pt x="150697" y="2749"/>
                      </a:cubicBezTo>
                      <a:cubicBezTo>
                        <a:pt x="150516" y="2749"/>
                        <a:pt x="150334" y="2761"/>
                        <a:pt x="150149" y="2790"/>
                      </a:cubicBezTo>
                      <a:lnTo>
                        <a:pt x="149960" y="2832"/>
                      </a:lnTo>
                      <a:cubicBezTo>
                        <a:pt x="149751" y="2790"/>
                        <a:pt x="149584" y="2749"/>
                        <a:pt x="149584" y="2728"/>
                      </a:cubicBezTo>
                      <a:cubicBezTo>
                        <a:pt x="149584" y="2686"/>
                        <a:pt x="149898" y="2623"/>
                        <a:pt x="150002" y="2581"/>
                      </a:cubicBezTo>
                      <a:cubicBezTo>
                        <a:pt x="150128" y="2560"/>
                        <a:pt x="150212" y="2518"/>
                        <a:pt x="150212" y="2477"/>
                      </a:cubicBezTo>
                      <a:cubicBezTo>
                        <a:pt x="150212" y="2456"/>
                        <a:pt x="149709" y="2435"/>
                        <a:pt x="149521" y="2414"/>
                      </a:cubicBezTo>
                      <a:cubicBezTo>
                        <a:pt x="149333" y="2372"/>
                        <a:pt x="150170" y="2330"/>
                        <a:pt x="150546" y="2226"/>
                      </a:cubicBezTo>
                      <a:cubicBezTo>
                        <a:pt x="150621" y="2204"/>
                        <a:pt x="150688" y="2194"/>
                        <a:pt x="150748" y="2194"/>
                      </a:cubicBezTo>
                      <a:cubicBezTo>
                        <a:pt x="150972" y="2194"/>
                        <a:pt x="151086" y="2322"/>
                        <a:pt x="151069" y="2372"/>
                      </a:cubicBezTo>
                      <a:cubicBezTo>
                        <a:pt x="151007" y="2477"/>
                        <a:pt x="151216" y="2560"/>
                        <a:pt x="151279" y="2560"/>
                      </a:cubicBezTo>
                      <a:cubicBezTo>
                        <a:pt x="151321" y="2560"/>
                        <a:pt x="151425" y="2351"/>
                        <a:pt x="151488" y="2309"/>
                      </a:cubicBezTo>
                      <a:cubicBezTo>
                        <a:pt x="151522" y="2258"/>
                        <a:pt x="151656" y="2220"/>
                        <a:pt x="151819" y="2220"/>
                      </a:cubicBezTo>
                      <a:cubicBezTo>
                        <a:pt x="151854" y="2220"/>
                        <a:pt x="151890" y="2222"/>
                        <a:pt x="151927" y="2226"/>
                      </a:cubicBezTo>
                      <a:lnTo>
                        <a:pt x="152095" y="2309"/>
                      </a:lnTo>
                      <a:cubicBezTo>
                        <a:pt x="152656" y="2564"/>
                        <a:pt x="153232" y="2709"/>
                        <a:pt x="153855" y="2709"/>
                      </a:cubicBezTo>
                      <a:cubicBezTo>
                        <a:pt x="153998" y="2709"/>
                        <a:pt x="154143" y="2701"/>
                        <a:pt x="154292" y="2686"/>
                      </a:cubicBezTo>
                      <a:cubicBezTo>
                        <a:pt x="154440" y="2673"/>
                        <a:pt x="154591" y="2664"/>
                        <a:pt x="154743" y="2664"/>
                      </a:cubicBezTo>
                      <a:cubicBezTo>
                        <a:pt x="155081" y="2664"/>
                        <a:pt x="155424" y="2709"/>
                        <a:pt x="155756" y="2853"/>
                      </a:cubicBezTo>
                      <a:cubicBezTo>
                        <a:pt x="156036" y="2980"/>
                        <a:pt x="156308" y="2999"/>
                        <a:pt x="156587" y="2999"/>
                      </a:cubicBezTo>
                      <a:cubicBezTo>
                        <a:pt x="156705" y="2999"/>
                        <a:pt x="156824" y="2996"/>
                        <a:pt x="156946" y="2996"/>
                      </a:cubicBezTo>
                      <a:cubicBezTo>
                        <a:pt x="157009" y="2996"/>
                        <a:pt x="157073" y="2997"/>
                        <a:pt x="157137" y="3000"/>
                      </a:cubicBezTo>
                      <a:lnTo>
                        <a:pt x="157639" y="3042"/>
                      </a:lnTo>
                      <a:cubicBezTo>
                        <a:pt x="158183" y="3083"/>
                        <a:pt x="160046" y="3293"/>
                        <a:pt x="160569" y="3460"/>
                      </a:cubicBezTo>
                      <a:cubicBezTo>
                        <a:pt x="160790" y="3537"/>
                        <a:pt x="161029" y="3565"/>
                        <a:pt x="161227" y="3565"/>
                      </a:cubicBezTo>
                      <a:cubicBezTo>
                        <a:pt x="161459" y="3565"/>
                        <a:pt x="161634" y="3526"/>
                        <a:pt x="161657" y="3481"/>
                      </a:cubicBezTo>
                      <a:cubicBezTo>
                        <a:pt x="161720" y="3397"/>
                        <a:pt x="161427" y="3293"/>
                        <a:pt x="161322" y="3293"/>
                      </a:cubicBezTo>
                      <a:cubicBezTo>
                        <a:pt x="161217" y="3293"/>
                        <a:pt x="160799" y="3000"/>
                        <a:pt x="160380" y="2644"/>
                      </a:cubicBezTo>
                      <a:lnTo>
                        <a:pt x="159753" y="2560"/>
                      </a:lnTo>
                      <a:lnTo>
                        <a:pt x="159230" y="2518"/>
                      </a:lnTo>
                      <a:cubicBezTo>
                        <a:pt x="158733" y="2240"/>
                        <a:pt x="158274" y="2057"/>
                        <a:pt x="158211" y="2057"/>
                      </a:cubicBezTo>
                      <a:cubicBezTo>
                        <a:pt x="158208" y="2057"/>
                        <a:pt x="158205" y="2057"/>
                        <a:pt x="158204" y="2058"/>
                      </a:cubicBezTo>
                      <a:cubicBezTo>
                        <a:pt x="158183" y="2058"/>
                        <a:pt x="157911" y="1828"/>
                        <a:pt x="157849" y="1744"/>
                      </a:cubicBezTo>
                      <a:cubicBezTo>
                        <a:pt x="157765" y="1681"/>
                        <a:pt x="157388" y="1514"/>
                        <a:pt x="157033" y="1389"/>
                      </a:cubicBezTo>
                      <a:lnTo>
                        <a:pt x="156761" y="1326"/>
                      </a:lnTo>
                      <a:lnTo>
                        <a:pt x="155463" y="1096"/>
                      </a:lnTo>
                      <a:cubicBezTo>
                        <a:pt x="154020" y="886"/>
                        <a:pt x="152409" y="656"/>
                        <a:pt x="151844" y="573"/>
                      </a:cubicBezTo>
                      <a:lnTo>
                        <a:pt x="151362" y="531"/>
                      </a:lnTo>
                      <a:cubicBezTo>
                        <a:pt x="150797" y="489"/>
                        <a:pt x="150274" y="468"/>
                        <a:pt x="149751" y="384"/>
                      </a:cubicBezTo>
                      <a:cubicBezTo>
                        <a:pt x="149120" y="279"/>
                        <a:pt x="148467" y="195"/>
                        <a:pt x="147808" y="195"/>
                      </a:cubicBezTo>
                      <a:cubicBezTo>
                        <a:pt x="147550" y="195"/>
                        <a:pt x="147291" y="208"/>
                        <a:pt x="147031" y="238"/>
                      </a:cubicBezTo>
                      <a:cubicBezTo>
                        <a:pt x="146885" y="238"/>
                        <a:pt x="146717" y="154"/>
                        <a:pt x="146571" y="133"/>
                      </a:cubicBezTo>
                      <a:lnTo>
                        <a:pt x="146090" y="29"/>
                      </a:lnTo>
                      <a:cubicBezTo>
                        <a:pt x="144897" y="175"/>
                        <a:pt x="144206" y="280"/>
                        <a:pt x="144604" y="280"/>
                      </a:cubicBezTo>
                      <a:lnTo>
                        <a:pt x="145085" y="280"/>
                      </a:lnTo>
                      <a:cubicBezTo>
                        <a:pt x="145336" y="280"/>
                        <a:pt x="144918" y="363"/>
                        <a:pt x="144165" y="468"/>
                      </a:cubicBezTo>
                      <a:lnTo>
                        <a:pt x="143453" y="342"/>
                      </a:lnTo>
                      <a:lnTo>
                        <a:pt x="142533" y="175"/>
                      </a:lnTo>
                      <a:cubicBezTo>
                        <a:pt x="142399" y="180"/>
                        <a:pt x="142236" y="183"/>
                        <a:pt x="142050" y="183"/>
                      </a:cubicBezTo>
                      <a:cubicBezTo>
                        <a:pt x="140961" y="183"/>
                        <a:pt x="139112" y="105"/>
                        <a:pt x="138175" y="105"/>
                      </a:cubicBezTo>
                      <a:cubicBezTo>
                        <a:pt x="138015" y="105"/>
                        <a:pt x="137882" y="107"/>
                        <a:pt x="137783" y="112"/>
                      </a:cubicBezTo>
                      <a:cubicBezTo>
                        <a:pt x="137087" y="112"/>
                        <a:pt x="134085" y="0"/>
                        <a:pt x="13253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1" name="Google Shape;2951;p51"/>
                <p:cNvSpPr/>
                <p:nvPr/>
              </p:nvSpPr>
              <p:spPr>
                <a:xfrm>
                  <a:off x="4115300" y="1134025"/>
                  <a:ext cx="738025" cy="2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21" h="956" extrusionOk="0">
                      <a:moveTo>
                        <a:pt x="25896" y="0"/>
                      </a:moveTo>
                      <a:cubicBezTo>
                        <a:pt x="25508" y="0"/>
                        <a:pt x="25162" y="53"/>
                        <a:pt x="24687" y="153"/>
                      </a:cubicBezTo>
                      <a:lnTo>
                        <a:pt x="24206" y="257"/>
                      </a:lnTo>
                      <a:cubicBezTo>
                        <a:pt x="23670" y="237"/>
                        <a:pt x="22515" y="67"/>
                        <a:pt x="22164" y="67"/>
                      </a:cubicBezTo>
                      <a:cubicBezTo>
                        <a:pt x="22144" y="67"/>
                        <a:pt x="22127" y="68"/>
                        <a:pt x="22113" y="69"/>
                      </a:cubicBezTo>
                      <a:cubicBezTo>
                        <a:pt x="21839" y="89"/>
                        <a:pt x="20479" y="366"/>
                        <a:pt x="19931" y="366"/>
                      </a:cubicBezTo>
                      <a:cubicBezTo>
                        <a:pt x="19894" y="366"/>
                        <a:pt x="19861" y="364"/>
                        <a:pt x="19833" y="362"/>
                      </a:cubicBezTo>
                      <a:cubicBezTo>
                        <a:pt x="19330" y="299"/>
                        <a:pt x="18180" y="257"/>
                        <a:pt x="17259" y="194"/>
                      </a:cubicBezTo>
                      <a:lnTo>
                        <a:pt x="16422" y="194"/>
                      </a:lnTo>
                      <a:cubicBezTo>
                        <a:pt x="16014" y="194"/>
                        <a:pt x="15606" y="429"/>
                        <a:pt x="15164" y="429"/>
                      </a:cubicBezTo>
                      <a:cubicBezTo>
                        <a:pt x="15130" y="429"/>
                        <a:pt x="15096" y="428"/>
                        <a:pt x="15062" y="425"/>
                      </a:cubicBezTo>
                      <a:cubicBezTo>
                        <a:pt x="14749" y="366"/>
                        <a:pt x="14509" y="234"/>
                        <a:pt x="14172" y="234"/>
                      </a:cubicBezTo>
                      <a:cubicBezTo>
                        <a:pt x="14148" y="234"/>
                        <a:pt x="14124" y="235"/>
                        <a:pt x="14099" y="236"/>
                      </a:cubicBezTo>
                      <a:cubicBezTo>
                        <a:pt x="14080" y="238"/>
                        <a:pt x="14060" y="238"/>
                        <a:pt x="14041" y="238"/>
                      </a:cubicBezTo>
                      <a:cubicBezTo>
                        <a:pt x="13770" y="238"/>
                        <a:pt x="13515" y="111"/>
                        <a:pt x="13242" y="111"/>
                      </a:cubicBezTo>
                      <a:lnTo>
                        <a:pt x="12949" y="111"/>
                      </a:lnTo>
                      <a:cubicBezTo>
                        <a:pt x="12662" y="187"/>
                        <a:pt x="12219" y="281"/>
                        <a:pt x="12096" y="281"/>
                      </a:cubicBezTo>
                      <a:cubicBezTo>
                        <a:pt x="12084" y="281"/>
                        <a:pt x="12075" y="280"/>
                        <a:pt x="12070" y="278"/>
                      </a:cubicBezTo>
                      <a:cubicBezTo>
                        <a:pt x="11986" y="257"/>
                        <a:pt x="11693" y="215"/>
                        <a:pt x="11463" y="132"/>
                      </a:cubicBezTo>
                      <a:lnTo>
                        <a:pt x="11233" y="132"/>
                      </a:lnTo>
                      <a:cubicBezTo>
                        <a:pt x="7676" y="174"/>
                        <a:pt x="4684" y="257"/>
                        <a:pt x="4684" y="257"/>
                      </a:cubicBezTo>
                      <a:cubicBezTo>
                        <a:pt x="2403" y="299"/>
                        <a:pt x="499" y="383"/>
                        <a:pt x="478" y="425"/>
                      </a:cubicBezTo>
                      <a:cubicBezTo>
                        <a:pt x="457" y="446"/>
                        <a:pt x="520" y="571"/>
                        <a:pt x="562" y="592"/>
                      </a:cubicBezTo>
                      <a:cubicBezTo>
                        <a:pt x="583" y="655"/>
                        <a:pt x="206" y="864"/>
                        <a:pt x="81" y="906"/>
                      </a:cubicBezTo>
                      <a:cubicBezTo>
                        <a:pt x="0" y="940"/>
                        <a:pt x="427" y="956"/>
                        <a:pt x="928" y="956"/>
                      </a:cubicBezTo>
                      <a:cubicBezTo>
                        <a:pt x="1337" y="956"/>
                        <a:pt x="1796" y="946"/>
                        <a:pt x="2068" y="927"/>
                      </a:cubicBezTo>
                      <a:cubicBezTo>
                        <a:pt x="2675" y="906"/>
                        <a:pt x="3345" y="864"/>
                        <a:pt x="3428" y="864"/>
                      </a:cubicBezTo>
                      <a:cubicBezTo>
                        <a:pt x="3495" y="864"/>
                        <a:pt x="4071" y="944"/>
                        <a:pt x="4460" y="944"/>
                      </a:cubicBezTo>
                      <a:cubicBezTo>
                        <a:pt x="4557" y="944"/>
                        <a:pt x="4642" y="939"/>
                        <a:pt x="4705" y="927"/>
                      </a:cubicBezTo>
                      <a:cubicBezTo>
                        <a:pt x="5019" y="885"/>
                        <a:pt x="6985" y="864"/>
                        <a:pt x="7634" y="759"/>
                      </a:cubicBezTo>
                      <a:cubicBezTo>
                        <a:pt x="8262" y="655"/>
                        <a:pt x="9099" y="571"/>
                        <a:pt x="9203" y="571"/>
                      </a:cubicBezTo>
                      <a:cubicBezTo>
                        <a:pt x="9308" y="571"/>
                        <a:pt x="9601" y="718"/>
                        <a:pt x="9685" y="801"/>
                      </a:cubicBezTo>
                      <a:cubicBezTo>
                        <a:pt x="9768" y="885"/>
                        <a:pt x="10040" y="948"/>
                        <a:pt x="10333" y="948"/>
                      </a:cubicBezTo>
                      <a:cubicBezTo>
                        <a:pt x="10626" y="948"/>
                        <a:pt x="11693" y="948"/>
                        <a:pt x="12279" y="885"/>
                      </a:cubicBezTo>
                      <a:lnTo>
                        <a:pt x="12718" y="676"/>
                      </a:lnTo>
                      <a:cubicBezTo>
                        <a:pt x="12765" y="656"/>
                        <a:pt x="12817" y="648"/>
                        <a:pt x="12874" y="648"/>
                      </a:cubicBezTo>
                      <a:cubicBezTo>
                        <a:pt x="13123" y="648"/>
                        <a:pt x="13458" y="801"/>
                        <a:pt x="13765" y="801"/>
                      </a:cubicBezTo>
                      <a:cubicBezTo>
                        <a:pt x="14120" y="819"/>
                        <a:pt x="14475" y="829"/>
                        <a:pt x="14832" y="829"/>
                      </a:cubicBezTo>
                      <a:cubicBezTo>
                        <a:pt x="15337" y="829"/>
                        <a:pt x="15844" y="808"/>
                        <a:pt x="16359" y="759"/>
                      </a:cubicBezTo>
                      <a:lnTo>
                        <a:pt x="17238" y="655"/>
                      </a:lnTo>
                      <a:cubicBezTo>
                        <a:pt x="18180" y="780"/>
                        <a:pt x="20607" y="822"/>
                        <a:pt x="21234" y="822"/>
                      </a:cubicBezTo>
                      <a:cubicBezTo>
                        <a:pt x="21862" y="822"/>
                        <a:pt x="24017" y="780"/>
                        <a:pt x="24624" y="697"/>
                      </a:cubicBezTo>
                      <a:cubicBezTo>
                        <a:pt x="25210" y="592"/>
                        <a:pt x="27532" y="508"/>
                        <a:pt x="28244" y="487"/>
                      </a:cubicBezTo>
                      <a:cubicBezTo>
                        <a:pt x="28955" y="466"/>
                        <a:pt x="29520" y="257"/>
                        <a:pt x="29520" y="236"/>
                      </a:cubicBezTo>
                      <a:cubicBezTo>
                        <a:pt x="29520" y="194"/>
                        <a:pt x="29499" y="132"/>
                        <a:pt x="29457" y="90"/>
                      </a:cubicBezTo>
                      <a:lnTo>
                        <a:pt x="29416" y="90"/>
                      </a:lnTo>
                      <a:cubicBezTo>
                        <a:pt x="28872" y="90"/>
                        <a:pt x="28328" y="132"/>
                        <a:pt x="27783" y="132"/>
                      </a:cubicBezTo>
                      <a:cubicBezTo>
                        <a:pt x="27644" y="132"/>
                        <a:pt x="27505" y="141"/>
                        <a:pt x="27365" y="141"/>
                      </a:cubicBezTo>
                      <a:cubicBezTo>
                        <a:pt x="27295" y="141"/>
                        <a:pt x="27226" y="139"/>
                        <a:pt x="27156" y="132"/>
                      </a:cubicBezTo>
                      <a:cubicBezTo>
                        <a:pt x="26622" y="43"/>
                        <a:pt x="26243" y="0"/>
                        <a:pt x="2589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2" name="Google Shape;2952;p51"/>
                <p:cNvSpPr/>
                <p:nvPr/>
              </p:nvSpPr>
              <p:spPr>
                <a:xfrm>
                  <a:off x="3295525" y="755975"/>
                  <a:ext cx="1084925" cy="4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97" h="1641" extrusionOk="0">
                      <a:moveTo>
                        <a:pt x="43292" y="0"/>
                      </a:moveTo>
                      <a:cubicBezTo>
                        <a:pt x="39525" y="84"/>
                        <a:pt x="36115" y="168"/>
                        <a:pt x="36115" y="168"/>
                      </a:cubicBezTo>
                      <a:cubicBezTo>
                        <a:pt x="33834" y="210"/>
                        <a:pt x="31679" y="293"/>
                        <a:pt x="31595" y="335"/>
                      </a:cubicBezTo>
                      <a:cubicBezTo>
                        <a:pt x="31572" y="347"/>
                        <a:pt x="31531" y="352"/>
                        <a:pt x="31477" y="352"/>
                      </a:cubicBezTo>
                      <a:cubicBezTo>
                        <a:pt x="31338" y="352"/>
                        <a:pt x="31116" y="318"/>
                        <a:pt x="30905" y="272"/>
                      </a:cubicBezTo>
                      <a:lnTo>
                        <a:pt x="30696" y="293"/>
                      </a:lnTo>
                      <a:lnTo>
                        <a:pt x="30214" y="335"/>
                      </a:lnTo>
                      <a:cubicBezTo>
                        <a:pt x="29691" y="440"/>
                        <a:pt x="27348" y="544"/>
                        <a:pt x="25088" y="607"/>
                      </a:cubicBezTo>
                      <a:cubicBezTo>
                        <a:pt x="25088" y="607"/>
                        <a:pt x="23540" y="649"/>
                        <a:pt x="20715" y="712"/>
                      </a:cubicBezTo>
                      <a:cubicBezTo>
                        <a:pt x="17828" y="795"/>
                        <a:pt x="16237" y="816"/>
                        <a:pt x="16237" y="816"/>
                      </a:cubicBezTo>
                      <a:cubicBezTo>
                        <a:pt x="13936" y="858"/>
                        <a:pt x="7993" y="1005"/>
                        <a:pt x="6466" y="1109"/>
                      </a:cubicBezTo>
                      <a:cubicBezTo>
                        <a:pt x="4918" y="1214"/>
                        <a:pt x="2909" y="1277"/>
                        <a:pt x="1988" y="1319"/>
                      </a:cubicBezTo>
                      <a:lnTo>
                        <a:pt x="1151" y="1339"/>
                      </a:lnTo>
                      <a:lnTo>
                        <a:pt x="775" y="1339"/>
                      </a:lnTo>
                      <a:cubicBezTo>
                        <a:pt x="398" y="1339"/>
                        <a:pt x="22" y="1423"/>
                        <a:pt x="1" y="1528"/>
                      </a:cubicBezTo>
                      <a:lnTo>
                        <a:pt x="1" y="1570"/>
                      </a:lnTo>
                      <a:lnTo>
                        <a:pt x="1" y="1632"/>
                      </a:lnTo>
                      <a:cubicBezTo>
                        <a:pt x="7" y="1638"/>
                        <a:pt x="58" y="1641"/>
                        <a:pt x="145" y="1641"/>
                      </a:cubicBezTo>
                      <a:cubicBezTo>
                        <a:pt x="675" y="1641"/>
                        <a:pt x="2510" y="1546"/>
                        <a:pt x="3265" y="1528"/>
                      </a:cubicBezTo>
                      <a:cubicBezTo>
                        <a:pt x="4164" y="1465"/>
                        <a:pt x="5545" y="1423"/>
                        <a:pt x="6382" y="1381"/>
                      </a:cubicBezTo>
                      <a:lnTo>
                        <a:pt x="7136" y="1360"/>
                      </a:lnTo>
                      <a:cubicBezTo>
                        <a:pt x="7931" y="1339"/>
                        <a:pt x="8726" y="1339"/>
                        <a:pt x="9521" y="1319"/>
                      </a:cubicBezTo>
                      <a:cubicBezTo>
                        <a:pt x="10274" y="1277"/>
                        <a:pt x="11027" y="1277"/>
                        <a:pt x="11802" y="1256"/>
                      </a:cubicBezTo>
                      <a:cubicBezTo>
                        <a:pt x="12365" y="1256"/>
                        <a:pt x="12950" y="1212"/>
                        <a:pt x="13525" y="1212"/>
                      </a:cubicBezTo>
                      <a:cubicBezTo>
                        <a:pt x="13741" y="1212"/>
                        <a:pt x="13955" y="1218"/>
                        <a:pt x="14166" y="1235"/>
                      </a:cubicBezTo>
                      <a:lnTo>
                        <a:pt x="14940" y="1277"/>
                      </a:lnTo>
                      <a:cubicBezTo>
                        <a:pt x="15714" y="1130"/>
                        <a:pt x="19083" y="942"/>
                        <a:pt x="20108" y="921"/>
                      </a:cubicBezTo>
                      <a:cubicBezTo>
                        <a:pt x="20415" y="915"/>
                        <a:pt x="20739" y="912"/>
                        <a:pt x="21049" y="912"/>
                      </a:cubicBezTo>
                      <a:cubicBezTo>
                        <a:pt x="21796" y="912"/>
                        <a:pt x="22459" y="927"/>
                        <a:pt x="22577" y="942"/>
                      </a:cubicBezTo>
                      <a:cubicBezTo>
                        <a:pt x="22678" y="956"/>
                        <a:pt x="23038" y="981"/>
                        <a:pt x="23465" y="981"/>
                      </a:cubicBezTo>
                      <a:cubicBezTo>
                        <a:pt x="23656" y="981"/>
                        <a:pt x="23862" y="976"/>
                        <a:pt x="24063" y="963"/>
                      </a:cubicBezTo>
                      <a:lnTo>
                        <a:pt x="24670" y="900"/>
                      </a:lnTo>
                      <a:lnTo>
                        <a:pt x="25423" y="795"/>
                      </a:lnTo>
                      <a:cubicBezTo>
                        <a:pt x="25862" y="848"/>
                        <a:pt x="26281" y="874"/>
                        <a:pt x="26600" y="874"/>
                      </a:cubicBezTo>
                      <a:cubicBezTo>
                        <a:pt x="26919" y="874"/>
                        <a:pt x="27139" y="848"/>
                        <a:pt x="27180" y="795"/>
                      </a:cubicBezTo>
                      <a:lnTo>
                        <a:pt x="27306" y="691"/>
                      </a:lnTo>
                      <a:cubicBezTo>
                        <a:pt x="27365" y="677"/>
                        <a:pt x="27425" y="671"/>
                        <a:pt x="27484" y="671"/>
                      </a:cubicBezTo>
                      <a:cubicBezTo>
                        <a:pt x="27780" y="671"/>
                        <a:pt x="28073" y="816"/>
                        <a:pt x="28352" y="816"/>
                      </a:cubicBezTo>
                      <a:cubicBezTo>
                        <a:pt x="28642" y="816"/>
                        <a:pt x="28917" y="612"/>
                        <a:pt x="29244" y="612"/>
                      </a:cubicBezTo>
                      <a:cubicBezTo>
                        <a:pt x="29294" y="612"/>
                        <a:pt x="29345" y="617"/>
                        <a:pt x="29398" y="628"/>
                      </a:cubicBezTo>
                      <a:cubicBezTo>
                        <a:pt x="29482" y="649"/>
                        <a:pt x="29545" y="712"/>
                        <a:pt x="29649" y="712"/>
                      </a:cubicBezTo>
                      <a:lnTo>
                        <a:pt x="30131" y="733"/>
                      </a:lnTo>
                      <a:cubicBezTo>
                        <a:pt x="30654" y="733"/>
                        <a:pt x="31281" y="691"/>
                        <a:pt x="31574" y="607"/>
                      </a:cubicBezTo>
                      <a:lnTo>
                        <a:pt x="31825" y="607"/>
                      </a:lnTo>
                      <a:cubicBezTo>
                        <a:pt x="33395" y="544"/>
                        <a:pt x="34943" y="523"/>
                        <a:pt x="36512" y="503"/>
                      </a:cubicBezTo>
                      <a:cubicBezTo>
                        <a:pt x="36596" y="503"/>
                        <a:pt x="36683" y="499"/>
                        <a:pt x="36768" y="499"/>
                      </a:cubicBezTo>
                      <a:cubicBezTo>
                        <a:pt x="36896" y="499"/>
                        <a:pt x="37019" y="507"/>
                        <a:pt x="37119" y="544"/>
                      </a:cubicBezTo>
                      <a:cubicBezTo>
                        <a:pt x="37343" y="677"/>
                        <a:pt x="37587" y="725"/>
                        <a:pt x="37822" y="725"/>
                      </a:cubicBezTo>
                      <a:cubicBezTo>
                        <a:pt x="38070" y="725"/>
                        <a:pt x="38307" y="672"/>
                        <a:pt x="38500" y="607"/>
                      </a:cubicBezTo>
                      <a:cubicBezTo>
                        <a:pt x="38856" y="482"/>
                        <a:pt x="39211" y="440"/>
                        <a:pt x="39567" y="440"/>
                      </a:cubicBezTo>
                      <a:lnTo>
                        <a:pt x="40844" y="398"/>
                      </a:lnTo>
                      <a:cubicBezTo>
                        <a:pt x="42245" y="377"/>
                        <a:pt x="43396" y="189"/>
                        <a:pt x="43396" y="126"/>
                      </a:cubicBezTo>
                      <a:cubicBezTo>
                        <a:pt x="43396" y="105"/>
                        <a:pt x="43354" y="21"/>
                        <a:pt x="4331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3" name="Google Shape;2953;p51"/>
                <p:cNvSpPr/>
                <p:nvPr/>
              </p:nvSpPr>
              <p:spPr>
                <a:xfrm>
                  <a:off x="1790075" y="810900"/>
                  <a:ext cx="386600" cy="4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4" h="1715" extrusionOk="0">
                      <a:moveTo>
                        <a:pt x="10713" y="0"/>
                      </a:moveTo>
                      <a:lnTo>
                        <a:pt x="10672" y="21"/>
                      </a:lnTo>
                      <a:cubicBezTo>
                        <a:pt x="10462" y="208"/>
                        <a:pt x="10207" y="245"/>
                        <a:pt x="9943" y="245"/>
                      </a:cubicBezTo>
                      <a:cubicBezTo>
                        <a:pt x="9767" y="245"/>
                        <a:pt x="9586" y="228"/>
                        <a:pt x="9413" y="228"/>
                      </a:cubicBezTo>
                      <a:cubicBezTo>
                        <a:pt x="9379" y="228"/>
                        <a:pt x="9345" y="229"/>
                        <a:pt x="9311" y="231"/>
                      </a:cubicBezTo>
                      <a:lnTo>
                        <a:pt x="7700" y="293"/>
                      </a:lnTo>
                      <a:cubicBezTo>
                        <a:pt x="5922" y="314"/>
                        <a:pt x="2281" y="398"/>
                        <a:pt x="1465" y="482"/>
                      </a:cubicBezTo>
                      <a:cubicBezTo>
                        <a:pt x="670" y="586"/>
                        <a:pt x="0" y="691"/>
                        <a:pt x="0" y="712"/>
                      </a:cubicBezTo>
                      <a:cubicBezTo>
                        <a:pt x="0" y="727"/>
                        <a:pt x="624" y="777"/>
                        <a:pt x="1111" y="777"/>
                      </a:cubicBezTo>
                      <a:cubicBezTo>
                        <a:pt x="1286" y="777"/>
                        <a:pt x="1444" y="770"/>
                        <a:pt x="1549" y="754"/>
                      </a:cubicBezTo>
                      <a:cubicBezTo>
                        <a:pt x="1619" y="750"/>
                        <a:pt x="1709" y="748"/>
                        <a:pt x="1813" y="748"/>
                      </a:cubicBezTo>
                      <a:cubicBezTo>
                        <a:pt x="2333" y="748"/>
                        <a:pt x="3184" y="792"/>
                        <a:pt x="3411" y="879"/>
                      </a:cubicBezTo>
                      <a:cubicBezTo>
                        <a:pt x="3490" y="925"/>
                        <a:pt x="3609" y="942"/>
                        <a:pt x="3741" y="942"/>
                      </a:cubicBezTo>
                      <a:cubicBezTo>
                        <a:pt x="4030" y="942"/>
                        <a:pt x="4377" y="860"/>
                        <a:pt x="4478" y="816"/>
                      </a:cubicBezTo>
                      <a:cubicBezTo>
                        <a:pt x="4530" y="790"/>
                        <a:pt x="4606" y="781"/>
                        <a:pt x="4688" y="781"/>
                      </a:cubicBezTo>
                      <a:cubicBezTo>
                        <a:pt x="4871" y="781"/>
                        <a:pt x="5083" y="829"/>
                        <a:pt x="5127" y="858"/>
                      </a:cubicBezTo>
                      <a:cubicBezTo>
                        <a:pt x="5231" y="921"/>
                        <a:pt x="5127" y="1465"/>
                        <a:pt x="5064" y="1653"/>
                      </a:cubicBezTo>
                      <a:cubicBezTo>
                        <a:pt x="5047" y="1696"/>
                        <a:pt x="5064" y="1715"/>
                        <a:pt x="5104" y="1715"/>
                      </a:cubicBezTo>
                      <a:cubicBezTo>
                        <a:pt x="5259" y="1715"/>
                        <a:pt x="5751" y="1443"/>
                        <a:pt x="5901" y="1277"/>
                      </a:cubicBezTo>
                      <a:cubicBezTo>
                        <a:pt x="6068" y="1067"/>
                        <a:pt x="7073" y="754"/>
                        <a:pt x="8098" y="607"/>
                      </a:cubicBezTo>
                      <a:lnTo>
                        <a:pt x="11174" y="607"/>
                      </a:lnTo>
                      <a:cubicBezTo>
                        <a:pt x="13454" y="544"/>
                        <a:pt x="15421" y="482"/>
                        <a:pt x="15442" y="440"/>
                      </a:cubicBezTo>
                      <a:cubicBezTo>
                        <a:pt x="15463" y="419"/>
                        <a:pt x="15463" y="293"/>
                        <a:pt x="15463" y="231"/>
                      </a:cubicBezTo>
                      <a:cubicBezTo>
                        <a:pt x="15463" y="189"/>
                        <a:pt x="15358" y="126"/>
                        <a:pt x="15233" y="126"/>
                      </a:cubicBezTo>
                      <a:lnTo>
                        <a:pt x="15128" y="126"/>
                      </a:lnTo>
                      <a:lnTo>
                        <a:pt x="13705" y="63"/>
                      </a:lnTo>
                      <a:cubicBezTo>
                        <a:pt x="12136" y="21"/>
                        <a:pt x="10776" y="21"/>
                        <a:pt x="1071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4" name="Google Shape;2954;p51"/>
                <p:cNvSpPr/>
                <p:nvPr/>
              </p:nvSpPr>
              <p:spPr>
                <a:xfrm>
                  <a:off x="2268175" y="803475"/>
                  <a:ext cx="388675" cy="2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47" h="805" extrusionOk="0">
                      <a:moveTo>
                        <a:pt x="11059" y="0"/>
                      </a:moveTo>
                      <a:cubicBezTo>
                        <a:pt x="11031" y="0"/>
                        <a:pt x="11007" y="2"/>
                        <a:pt x="10986" y="4"/>
                      </a:cubicBezTo>
                      <a:cubicBezTo>
                        <a:pt x="10672" y="67"/>
                        <a:pt x="10337" y="360"/>
                        <a:pt x="10316" y="402"/>
                      </a:cubicBezTo>
                      <a:cubicBezTo>
                        <a:pt x="10316" y="410"/>
                        <a:pt x="10306" y="414"/>
                        <a:pt x="10286" y="414"/>
                      </a:cubicBezTo>
                      <a:cubicBezTo>
                        <a:pt x="10156" y="414"/>
                        <a:pt x="9619" y="241"/>
                        <a:pt x="9019" y="4"/>
                      </a:cubicBezTo>
                      <a:lnTo>
                        <a:pt x="8454" y="214"/>
                      </a:lnTo>
                      <a:cubicBezTo>
                        <a:pt x="7952" y="402"/>
                        <a:pt x="7512" y="381"/>
                        <a:pt x="7073" y="402"/>
                      </a:cubicBezTo>
                      <a:cubicBezTo>
                        <a:pt x="7007" y="404"/>
                        <a:pt x="6941" y="405"/>
                        <a:pt x="6875" y="405"/>
                      </a:cubicBezTo>
                      <a:cubicBezTo>
                        <a:pt x="6209" y="405"/>
                        <a:pt x="5542" y="316"/>
                        <a:pt x="4876" y="297"/>
                      </a:cubicBezTo>
                      <a:lnTo>
                        <a:pt x="3328" y="214"/>
                      </a:lnTo>
                      <a:cubicBezTo>
                        <a:pt x="1654" y="297"/>
                        <a:pt x="105" y="507"/>
                        <a:pt x="63" y="569"/>
                      </a:cubicBezTo>
                      <a:cubicBezTo>
                        <a:pt x="1" y="590"/>
                        <a:pt x="273" y="695"/>
                        <a:pt x="649" y="779"/>
                      </a:cubicBezTo>
                      <a:cubicBezTo>
                        <a:pt x="756" y="796"/>
                        <a:pt x="965" y="804"/>
                        <a:pt x="1228" y="804"/>
                      </a:cubicBezTo>
                      <a:cubicBezTo>
                        <a:pt x="1892" y="804"/>
                        <a:pt x="2898" y="755"/>
                        <a:pt x="3453" y="695"/>
                      </a:cubicBezTo>
                      <a:lnTo>
                        <a:pt x="4164" y="695"/>
                      </a:lnTo>
                      <a:lnTo>
                        <a:pt x="4918" y="674"/>
                      </a:lnTo>
                      <a:cubicBezTo>
                        <a:pt x="5390" y="709"/>
                        <a:pt x="7118" y="724"/>
                        <a:pt x="8848" y="724"/>
                      </a:cubicBezTo>
                      <a:cubicBezTo>
                        <a:pt x="10261" y="724"/>
                        <a:pt x="11675" y="714"/>
                        <a:pt x="12408" y="695"/>
                      </a:cubicBezTo>
                      <a:cubicBezTo>
                        <a:pt x="14019" y="674"/>
                        <a:pt x="15463" y="611"/>
                        <a:pt x="15484" y="590"/>
                      </a:cubicBezTo>
                      <a:cubicBezTo>
                        <a:pt x="15505" y="569"/>
                        <a:pt x="15547" y="318"/>
                        <a:pt x="15547" y="256"/>
                      </a:cubicBezTo>
                      <a:cubicBezTo>
                        <a:pt x="15547" y="151"/>
                        <a:pt x="15191" y="88"/>
                        <a:pt x="15066" y="88"/>
                      </a:cubicBezTo>
                      <a:cubicBezTo>
                        <a:pt x="14940" y="88"/>
                        <a:pt x="15149" y="256"/>
                        <a:pt x="15275" y="297"/>
                      </a:cubicBezTo>
                      <a:cubicBezTo>
                        <a:pt x="15380" y="360"/>
                        <a:pt x="14752" y="402"/>
                        <a:pt x="14543" y="402"/>
                      </a:cubicBezTo>
                      <a:cubicBezTo>
                        <a:pt x="14532" y="403"/>
                        <a:pt x="14520" y="404"/>
                        <a:pt x="14508" y="404"/>
                      </a:cubicBezTo>
                      <a:cubicBezTo>
                        <a:pt x="14312" y="404"/>
                        <a:pt x="13973" y="251"/>
                        <a:pt x="13894" y="172"/>
                      </a:cubicBezTo>
                      <a:cubicBezTo>
                        <a:pt x="13856" y="142"/>
                        <a:pt x="13729" y="131"/>
                        <a:pt x="13568" y="131"/>
                      </a:cubicBezTo>
                      <a:cubicBezTo>
                        <a:pt x="13280" y="131"/>
                        <a:pt x="12881" y="166"/>
                        <a:pt x="12680" y="193"/>
                      </a:cubicBezTo>
                      <a:cubicBezTo>
                        <a:pt x="12650" y="199"/>
                        <a:pt x="12612" y="202"/>
                        <a:pt x="12569" y="202"/>
                      </a:cubicBezTo>
                      <a:cubicBezTo>
                        <a:pt x="12196" y="202"/>
                        <a:pt x="11400" y="0"/>
                        <a:pt x="1105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5" name="Google Shape;2955;p51"/>
                <p:cNvSpPr/>
                <p:nvPr/>
              </p:nvSpPr>
              <p:spPr>
                <a:xfrm>
                  <a:off x="5672975" y="776375"/>
                  <a:ext cx="149175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7" h="2156" extrusionOk="0">
                      <a:moveTo>
                        <a:pt x="84" y="0"/>
                      </a:moveTo>
                      <a:cubicBezTo>
                        <a:pt x="21" y="84"/>
                        <a:pt x="0" y="210"/>
                        <a:pt x="0" y="251"/>
                      </a:cubicBezTo>
                      <a:cubicBezTo>
                        <a:pt x="0" y="314"/>
                        <a:pt x="293" y="398"/>
                        <a:pt x="398" y="398"/>
                      </a:cubicBezTo>
                      <a:cubicBezTo>
                        <a:pt x="503" y="398"/>
                        <a:pt x="524" y="544"/>
                        <a:pt x="503" y="607"/>
                      </a:cubicBezTo>
                      <a:cubicBezTo>
                        <a:pt x="461" y="649"/>
                        <a:pt x="1800" y="1130"/>
                        <a:pt x="2344" y="1256"/>
                      </a:cubicBezTo>
                      <a:cubicBezTo>
                        <a:pt x="2867" y="1360"/>
                        <a:pt x="3495" y="1716"/>
                        <a:pt x="3557" y="1800"/>
                      </a:cubicBezTo>
                      <a:cubicBezTo>
                        <a:pt x="3599" y="1884"/>
                        <a:pt x="4060" y="1967"/>
                        <a:pt x="4185" y="1967"/>
                      </a:cubicBezTo>
                      <a:cubicBezTo>
                        <a:pt x="4205" y="1961"/>
                        <a:pt x="4230" y="1958"/>
                        <a:pt x="4260" y="1958"/>
                      </a:cubicBezTo>
                      <a:cubicBezTo>
                        <a:pt x="4426" y="1958"/>
                        <a:pt x="4739" y="2046"/>
                        <a:pt x="5022" y="2135"/>
                      </a:cubicBezTo>
                      <a:cubicBezTo>
                        <a:pt x="5069" y="2149"/>
                        <a:pt x="5122" y="2156"/>
                        <a:pt x="5178" y="2156"/>
                      </a:cubicBezTo>
                      <a:cubicBezTo>
                        <a:pt x="5519" y="2156"/>
                        <a:pt x="5967" y="1917"/>
                        <a:pt x="5859" y="1863"/>
                      </a:cubicBezTo>
                      <a:cubicBezTo>
                        <a:pt x="5734" y="1758"/>
                        <a:pt x="5252" y="1591"/>
                        <a:pt x="4750" y="1486"/>
                      </a:cubicBezTo>
                      <a:lnTo>
                        <a:pt x="4436" y="1360"/>
                      </a:lnTo>
                      <a:lnTo>
                        <a:pt x="3892" y="1130"/>
                      </a:lnTo>
                      <a:cubicBezTo>
                        <a:pt x="3327" y="816"/>
                        <a:pt x="2009" y="398"/>
                        <a:pt x="1026" y="189"/>
                      </a:cubicBezTo>
                      <a:lnTo>
                        <a:pt x="105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6" name="Google Shape;2956;p51"/>
                <p:cNvSpPr/>
                <p:nvPr/>
              </p:nvSpPr>
              <p:spPr>
                <a:xfrm>
                  <a:off x="3292400" y="762950"/>
                  <a:ext cx="239075" cy="1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63" h="705" extrusionOk="0">
                      <a:moveTo>
                        <a:pt x="8479" y="1"/>
                      </a:moveTo>
                      <a:cubicBezTo>
                        <a:pt x="8102" y="1"/>
                        <a:pt x="7641" y="6"/>
                        <a:pt x="7156" y="14"/>
                      </a:cubicBezTo>
                      <a:lnTo>
                        <a:pt x="6026" y="35"/>
                      </a:lnTo>
                      <a:lnTo>
                        <a:pt x="4980" y="35"/>
                      </a:lnTo>
                      <a:cubicBezTo>
                        <a:pt x="3871" y="182"/>
                        <a:pt x="1297" y="370"/>
                        <a:pt x="649" y="475"/>
                      </a:cubicBezTo>
                      <a:cubicBezTo>
                        <a:pt x="0" y="600"/>
                        <a:pt x="0" y="705"/>
                        <a:pt x="147" y="705"/>
                      </a:cubicBezTo>
                      <a:cubicBezTo>
                        <a:pt x="314" y="705"/>
                        <a:pt x="1820" y="684"/>
                        <a:pt x="2344" y="663"/>
                      </a:cubicBezTo>
                      <a:cubicBezTo>
                        <a:pt x="2867" y="642"/>
                        <a:pt x="4666" y="454"/>
                        <a:pt x="5189" y="433"/>
                      </a:cubicBezTo>
                      <a:cubicBezTo>
                        <a:pt x="5712" y="391"/>
                        <a:pt x="7010" y="370"/>
                        <a:pt x="8077" y="349"/>
                      </a:cubicBezTo>
                      <a:lnTo>
                        <a:pt x="9039" y="328"/>
                      </a:lnTo>
                      <a:cubicBezTo>
                        <a:pt x="9102" y="307"/>
                        <a:pt x="9175" y="307"/>
                        <a:pt x="9248" y="307"/>
                      </a:cubicBezTo>
                      <a:cubicBezTo>
                        <a:pt x="9322" y="307"/>
                        <a:pt x="9395" y="307"/>
                        <a:pt x="9458" y="286"/>
                      </a:cubicBezTo>
                      <a:lnTo>
                        <a:pt x="9520" y="286"/>
                      </a:lnTo>
                      <a:cubicBezTo>
                        <a:pt x="9562" y="244"/>
                        <a:pt x="9458" y="77"/>
                        <a:pt x="9416" y="35"/>
                      </a:cubicBezTo>
                      <a:cubicBezTo>
                        <a:pt x="9379" y="11"/>
                        <a:pt x="9012" y="1"/>
                        <a:pt x="847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7" name="Google Shape;2957;p51"/>
                <p:cNvSpPr/>
                <p:nvPr/>
              </p:nvSpPr>
              <p:spPr>
                <a:xfrm>
                  <a:off x="5382650" y="732750"/>
                  <a:ext cx="215025" cy="2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1" h="972" extrusionOk="0">
                      <a:moveTo>
                        <a:pt x="473" y="0"/>
                      </a:moveTo>
                      <a:cubicBezTo>
                        <a:pt x="430" y="0"/>
                        <a:pt x="391" y="3"/>
                        <a:pt x="357" y="9"/>
                      </a:cubicBezTo>
                      <a:cubicBezTo>
                        <a:pt x="1" y="92"/>
                        <a:pt x="231" y="323"/>
                        <a:pt x="859" y="532"/>
                      </a:cubicBezTo>
                      <a:lnTo>
                        <a:pt x="1486" y="427"/>
                      </a:lnTo>
                      <a:cubicBezTo>
                        <a:pt x="1590" y="404"/>
                        <a:pt x="1706" y="388"/>
                        <a:pt x="1820" y="388"/>
                      </a:cubicBezTo>
                      <a:cubicBezTo>
                        <a:pt x="1915" y="388"/>
                        <a:pt x="2008" y="399"/>
                        <a:pt x="2093" y="427"/>
                      </a:cubicBezTo>
                      <a:cubicBezTo>
                        <a:pt x="3307" y="908"/>
                        <a:pt x="4646" y="657"/>
                        <a:pt x="5901" y="846"/>
                      </a:cubicBezTo>
                      <a:lnTo>
                        <a:pt x="6738" y="971"/>
                      </a:lnTo>
                      <a:cubicBezTo>
                        <a:pt x="7722" y="908"/>
                        <a:pt x="8559" y="804"/>
                        <a:pt x="8580" y="762"/>
                      </a:cubicBezTo>
                      <a:cubicBezTo>
                        <a:pt x="8600" y="741"/>
                        <a:pt x="8370" y="616"/>
                        <a:pt x="8245" y="574"/>
                      </a:cubicBezTo>
                      <a:cubicBezTo>
                        <a:pt x="8098" y="511"/>
                        <a:pt x="7471" y="427"/>
                        <a:pt x="6822" y="364"/>
                      </a:cubicBezTo>
                      <a:cubicBezTo>
                        <a:pt x="6173" y="302"/>
                        <a:pt x="3600" y="239"/>
                        <a:pt x="2637" y="92"/>
                      </a:cubicBezTo>
                      <a:lnTo>
                        <a:pt x="1758" y="260"/>
                      </a:lnTo>
                      <a:lnTo>
                        <a:pt x="1717" y="260"/>
                      </a:lnTo>
                      <a:cubicBezTo>
                        <a:pt x="1698" y="260"/>
                        <a:pt x="900" y="0"/>
                        <a:pt x="47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8" name="Google Shape;2958;p51"/>
                <p:cNvSpPr/>
                <p:nvPr/>
              </p:nvSpPr>
              <p:spPr>
                <a:xfrm>
                  <a:off x="5559975" y="1109575"/>
                  <a:ext cx="79550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2" h="2156" extrusionOk="0">
                      <a:moveTo>
                        <a:pt x="1361" y="1"/>
                      </a:moveTo>
                      <a:cubicBezTo>
                        <a:pt x="1194" y="1"/>
                        <a:pt x="859" y="273"/>
                        <a:pt x="754" y="398"/>
                      </a:cubicBezTo>
                      <a:cubicBezTo>
                        <a:pt x="650" y="524"/>
                        <a:pt x="859" y="733"/>
                        <a:pt x="943" y="754"/>
                      </a:cubicBezTo>
                      <a:cubicBezTo>
                        <a:pt x="1005" y="796"/>
                        <a:pt x="859" y="921"/>
                        <a:pt x="754" y="984"/>
                      </a:cubicBezTo>
                      <a:cubicBezTo>
                        <a:pt x="671" y="1005"/>
                        <a:pt x="859" y="1340"/>
                        <a:pt x="984" y="1465"/>
                      </a:cubicBezTo>
                      <a:cubicBezTo>
                        <a:pt x="1045" y="1551"/>
                        <a:pt x="985" y="1594"/>
                        <a:pt x="842" y="1594"/>
                      </a:cubicBezTo>
                      <a:cubicBezTo>
                        <a:pt x="739" y="1594"/>
                        <a:pt x="594" y="1572"/>
                        <a:pt x="419" y="1528"/>
                      </a:cubicBezTo>
                      <a:lnTo>
                        <a:pt x="106" y="1465"/>
                      </a:lnTo>
                      <a:lnTo>
                        <a:pt x="22" y="1444"/>
                      </a:lnTo>
                      <a:lnTo>
                        <a:pt x="22" y="1444"/>
                      </a:lnTo>
                      <a:cubicBezTo>
                        <a:pt x="1" y="1465"/>
                        <a:pt x="210" y="1758"/>
                        <a:pt x="273" y="1863"/>
                      </a:cubicBezTo>
                      <a:cubicBezTo>
                        <a:pt x="319" y="1909"/>
                        <a:pt x="438" y="1927"/>
                        <a:pt x="568" y="1927"/>
                      </a:cubicBezTo>
                      <a:cubicBezTo>
                        <a:pt x="732" y="1927"/>
                        <a:pt x="914" y="1898"/>
                        <a:pt x="984" y="1863"/>
                      </a:cubicBezTo>
                      <a:cubicBezTo>
                        <a:pt x="1010" y="1853"/>
                        <a:pt x="1035" y="1849"/>
                        <a:pt x="1060" y="1849"/>
                      </a:cubicBezTo>
                      <a:cubicBezTo>
                        <a:pt x="1200" y="1849"/>
                        <a:pt x="1326" y="1980"/>
                        <a:pt x="1361" y="2051"/>
                      </a:cubicBezTo>
                      <a:cubicBezTo>
                        <a:pt x="1382" y="2135"/>
                        <a:pt x="1675" y="2156"/>
                        <a:pt x="1779" y="2156"/>
                      </a:cubicBezTo>
                      <a:cubicBezTo>
                        <a:pt x="1884" y="2156"/>
                        <a:pt x="1989" y="2051"/>
                        <a:pt x="1989" y="1947"/>
                      </a:cubicBezTo>
                      <a:lnTo>
                        <a:pt x="1947" y="1884"/>
                      </a:lnTo>
                      <a:lnTo>
                        <a:pt x="1905" y="1800"/>
                      </a:lnTo>
                      <a:cubicBezTo>
                        <a:pt x="1821" y="1737"/>
                        <a:pt x="2449" y="1528"/>
                        <a:pt x="2721" y="1444"/>
                      </a:cubicBezTo>
                      <a:cubicBezTo>
                        <a:pt x="2972" y="1361"/>
                        <a:pt x="3181" y="1277"/>
                        <a:pt x="3181" y="1256"/>
                      </a:cubicBezTo>
                      <a:lnTo>
                        <a:pt x="3181" y="1256"/>
                      </a:lnTo>
                      <a:cubicBezTo>
                        <a:pt x="3181" y="1256"/>
                        <a:pt x="2616" y="1256"/>
                        <a:pt x="2365" y="1277"/>
                      </a:cubicBezTo>
                      <a:cubicBezTo>
                        <a:pt x="2135" y="1319"/>
                        <a:pt x="1884" y="1340"/>
                        <a:pt x="1779" y="1361"/>
                      </a:cubicBezTo>
                      <a:cubicBezTo>
                        <a:pt x="1752" y="1372"/>
                        <a:pt x="1712" y="1376"/>
                        <a:pt x="1666" y="1376"/>
                      </a:cubicBezTo>
                      <a:cubicBezTo>
                        <a:pt x="1564" y="1376"/>
                        <a:pt x="1434" y="1356"/>
                        <a:pt x="1362" y="1356"/>
                      </a:cubicBezTo>
                      <a:cubicBezTo>
                        <a:pt x="1343" y="1356"/>
                        <a:pt x="1329" y="1358"/>
                        <a:pt x="1319" y="1361"/>
                      </a:cubicBezTo>
                      <a:cubicBezTo>
                        <a:pt x="1319" y="1340"/>
                        <a:pt x="1612" y="1277"/>
                        <a:pt x="1717" y="1256"/>
                      </a:cubicBezTo>
                      <a:cubicBezTo>
                        <a:pt x="1736" y="1252"/>
                        <a:pt x="1755" y="1251"/>
                        <a:pt x="1774" y="1251"/>
                      </a:cubicBezTo>
                      <a:cubicBezTo>
                        <a:pt x="1856" y="1251"/>
                        <a:pt x="1926" y="1285"/>
                        <a:pt x="1926" y="1319"/>
                      </a:cubicBezTo>
                      <a:cubicBezTo>
                        <a:pt x="1926" y="1320"/>
                        <a:pt x="1926" y="1320"/>
                        <a:pt x="1926" y="1320"/>
                      </a:cubicBezTo>
                      <a:cubicBezTo>
                        <a:pt x="1933" y="1320"/>
                        <a:pt x="2033" y="1023"/>
                        <a:pt x="2093" y="942"/>
                      </a:cubicBezTo>
                      <a:cubicBezTo>
                        <a:pt x="2114" y="880"/>
                        <a:pt x="1905" y="691"/>
                        <a:pt x="1821" y="649"/>
                      </a:cubicBezTo>
                      <a:cubicBezTo>
                        <a:pt x="1738" y="628"/>
                        <a:pt x="1800" y="294"/>
                        <a:pt x="1842" y="189"/>
                      </a:cubicBezTo>
                      <a:cubicBezTo>
                        <a:pt x="1884" y="84"/>
                        <a:pt x="1487" y="1"/>
                        <a:pt x="136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9" name="Google Shape;2959;p51"/>
                <p:cNvSpPr/>
                <p:nvPr/>
              </p:nvSpPr>
              <p:spPr>
                <a:xfrm>
                  <a:off x="4258550" y="728975"/>
                  <a:ext cx="223125" cy="1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25" h="537" extrusionOk="0">
                      <a:moveTo>
                        <a:pt x="7612" y="1"/>
                      </a:moveTo>
                      <a:cubicBezTo>
                        <a:pt x="7149" y="1"/>
                        <a:pt x="6589" y="6"/>
                        <a:pt x="5984" y="13"/>
                      </a:cubicBezTo>
                      <a:cubicBezTo>
                        <a:pt x="4352" y="34"/>
                        <a:pt x="21" y="306"/>
                        <a:pt x="0" y="369"/>
                      </a:cubicBezTo>
                      <a:cubicBezTo>
                        <a:pt x="0" y="432"/>
                        <a:pt x="167" y="515"/>
                        <a:pt x="314" y="536"/>
                      </a:cubicBezTo>
                      <a:lnTo>
                        <a:pt x="398" y="474"/>
                      </a:lnTo>
                      <a:cubicBezTo>
                        <a:pt x="649" y="285"/>
                        <a:pt x="947" y="262"/>
                        <a:pt x="1248" y="262"/>
                      </a:cubicBezTo>
                      <a:cubicBezTo>
                        <a:pt x="1348" y="262"/>
                        <a:pt x="1449" y="264"/>
                        <a:pt x="1548" y="264"/>
                      </a:cubicBezTo>
                      <a:lnTo>
                        <a:pt x="2260" y="264"/>
                      </a:lnTo>
                      <a:cubicBezTo>
                        <a:pt x="2835" y="328"/>
                        <a:pt x="4742" y="356"/>
                        <a:pt x="6020" y="356"/>
                      </a:cubicBezTo>
                      <a:cubicBezTo>
                        <a:pt x="6415" y="356"/>
                        <a:pt x="6750" y="353"/>
                        <a:pt x="6968" y="348"/>
                      </a:cubicBezTo>
                      <a:cubicBezTo>
                        <a:pt x="7867" y="327"/>
                        <a:pt x="8809" y="118"/>
                        <a:pt x="8872" y="55"/>
                      </a:cubicBezTo>
                      <a:cubicBezTo>
                        <a:pt x="8925" y="15"/>
                        <a:pt x="8414" y="1"/>
                        <a:pt x="761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0" name="Google Shape;2960;p51"/>
                <p:cNvSpPr/>
                <p:nvPr/>
              </p:nvSpPr>
              <p:spPr>
                <a:xfrm>
                  <a:off x="3931600" y="734000"/>
                  <a:ext cx="191475" cy="1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9" h="796" extrusionOk="0">
                      <a:moveTo>
                        <a:pt x="4081" y="1"/>
                      </a:moveTo>
                      <a:cubicBezTo>
                        <a:pt x="1884" y="231"/>
                        <a:pt x="64" y="440"/>
                        <a:pt x="22" y="461"/>
                      </a:cubicBezTo>
                      <a:cubicBezTo>
                        <a:pt x="1" y="482"/>
                        <a:pt x="482" y="649"/>
                        <a:pt x="1047" y="796"/>
                      </a:cubicBezTo>
                      <a:lnTo>
                        <a:pt x="1633" y="733"/>
                      </a:lnTo>
                      <a:lnTo>
                        <a:pt x="2386" y="628"/>
                      </a:lnTo>
                      <a:cubicBezTo>
                        <a:pt x="3223" y="545"/>
                        <a:pt x="4625" y="461"/>
                        <a:pt x="5504" y="440"/>
                      </a:cubicBezTo>
                      <a:lnTo>
                        <a:pt x="6278" y="419"/>
                      </a:lnTo>
                      <a:lnTo>
                        <a:pt x="6717" y="419"/>
                      </a:lnTo>
                      <a:cubicBezTo>
                        <a:pt x="7219" y="419"/>
                        <a:pt x="7617" y="377"/>
                        <a:pt x="7638" y="356"/>
                      </a:cubicBezTo>
                      <a:cubicBezTo>
                        <a:pt x="7659" y="356"/>
                        <a:pt x="7324" y="168"/>
                        <a:pt x="7198" y="126"/>
                      </a:cubicBezTo>
                      <a:cubicBezTo>
                        <a:pt x="7159" y="106"/>
                        <a:pt x="7110" y="99"/>
                        <a:pt x="7062" y="99"/>
                      </a:cubicBezTo>
                      <a:cubicBezTo>
                        <a:pt x="6957" y="99"/>
                        <a:pt x="6850" y="133"/>
                        <a:pt x="6822" y="147"/>
                      </a:cubicBezTo>
                      <a:cubicBezTo>
                        <a:pt x="6822" y="153"/>
                        <a:pt x="6805" y="155"/>
                        <a:pt x="6775" y="155"/>
                      </a:cubicBezTo>
                      <a:cubicBezTo>
                        <a:pt x="6694" y="155"/>
                        <a:pt x="6513" y="136"/>
                        <a:pt x="6299" y="105"/>
                      </a:cubicBezTo>
                      <a:lnTo>
                        <a:pt x="6090" y="105"/>
                      </a:lnTo>
                      <a:lnTo>
                        <a:pt x="4081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1" name="Google Shape;2961;p51"/>
                <p:cNvSpPr/>
                <p:nvPr/>
              </p:nvSpPr>
              <p:spPr>
                <a:xfrm>
                  <a:off x="2977500" y="789975"/>
                  <a:ext cx="286150" cy="1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46" h="589" extrusionOk="0">
                      <a:moveTo>
                        <a:pt x="10336" y="0"/>
                      </a:moveTo>
                      <a:lnTo>
                        <a:pt x="9834" y="105"/>
                      </a:lnTo>
                      <a:lnTo>
                        <a:pt x="8872" y="293"/>
                      </a:lnTo>
                      <a:cubicBezTo>
                        <a:pt x="8390" y="210"/>
                        <a:pt x="7805" y="105"/>
                        <a:pt x="7533" y="42"/>
                      </a:cubicBezTo>
                      <a:lnTo>
                        <a:pt x="7407" y="126"/>
                      </a:lnTo>
                      <a:cubicBezTo>
                        <a:pt x="7175" y="297"/>
                        <a:pt x="6929" y="332"/>
                        <a:pt x="6681" y="332"/>
                      </a:cubicBezTo>
                      <a:cubicBezTo>
                        <a:pt x="6504" y="332"/>
                        <a:pt x="6326" y="314"/>
                        <a:pt x="6152" y="314"/>
                      </a:cubicBezTo>
                      <a:lnTo>
                        <a:pt x="4310" y="356"/>
                      </a:lnTo>
                      <a:cubicBezTo>
                        <a:pt x="2302" y="419"/>
                        <a:pt x="335" y="461"/>
                        <a:pt x="209" y="461"/>
                      </a:cubicBezTo>
                      <a:cubicBezTo>
                        <a:pt x="105" y="503"/>
                        <a:pt x="0" y="544"/>
                        <a:pt x="0" y="586"/>
                      </a:cubicBezTo>
                      <a:cubicBezTo>
                        <a:pt x="0" y="588"/>
                        <a:pt x="43" y="589"/>
                        <a:pt x="124" y="589"/>
                      </a:cubicBezTo>
                      <a:cubicBezTo>
                        <a:pt x="952" y="589"/>
                        <a:pt x="5709" y="497"/>
                        <a:pt x="7616" y="440"/>
                      </a:cubicBezTo>
                      <a:cubicBezTo>
                        <a:pt x="9709" y="398"/>
                        <a:pt x="11445" y="210"/>
                        <a:pt x="11445" y="168"/>
                      </a:cubicBezTo>
                      <a:cubicBezTo>
                        <a:pt x="11445" y="105"/>
                        <a:pt x="10943" y="21"/>
                        <a:pt x="1033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2" name="Google Shape;2962;p51"/>
                <p:cNvSpPr/>
                <p:nvPr/>
              </p:nvSpPr>
              <p:spPr>
                <a:xfrm>
                  <a:off x="5837750" y="835175"/>
                  <a:ext cx="84775" cy="4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1" h="1836" extrusionOk="0">
                      <a:moveTo>
                        <a:pt x="159" y="1"/>
                      </a:moveTo>
                      <a:cubicBezTo>
                        <a:pt x="100" y="1"/>
                        <a:pt x="59" y="11"/>
                        <a:pt x="42" y="34"/>
                      </a:cubicBezTo>
                      <a:cubicBezTo>
                        <a:pt x="0" y="96"/>
                        <a:pt x="942" y="1017"/>
                        <a:pt x="1340" y="1247"/>
                      </a:cubicBezTo>
                      <a:cubicBezTo>
                        <a:pt x="1758" y="1456"/>
                        <a:pt x="2574" y="1770"/>
                        <a:pt x="2762" y="1833"/>
                      </a:cubicBezTo>
                      <a:cubicBezTo>
                        <a:pt x="2776" y="1835"/>
                        <a:pt x="2791" y="1835"/>
                        <a:pt x="2807" y="1835"/>
                      </a:cubicBezTo>
                      <a:cubicBezTo>
                        <a:pt x="2996" y="1835"/>
                        <a:pt x="3269" y="1722"/>
                        <a:pt x="3327" y="1645"/>
                      </a:cubicBezTo>
                      <a:cubicBezTo>
                        <a:pt x="3390" y="1561"/>
                        <a:pt x="3160" y="1394"/>
                        <a:pt x="3055" y="1331"/>
                      </a:cubicBezTo>
                      <a:cubicBezTo>
                        <a:pt x="2930" y="1289"/>
                        <a:pt x="2637" y="1080"/>
                        <a:pt x="2616" y="996"/>
                      </a:cubicBezTo>
                      <a:cubicBezTo>
                        <a:pt x="2574" y="933"/>
                        <a:pt x="1319" y="389"/>
                        <a:pt x="921" y="201"/>
                      </a:cubicBezTo>
                      <a:cubicBezTo>
                        <a:pt x="615" y="79"/>
                        <a:pt x="320" y="1"/>
                        <a:pt x="15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3" name="Google Shape;2963;p51"/>
                <p:cNvSpPr/>
                <p:nvPr/>
              </p:nvSpPr>
              <p:spPr>
                <a:xfrm>
                  <a:off x="5785450" y="850525"/>
                  <a:ext cx="54950" cy="3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8" h="1488" extrusionOk="0">
                      <a:moveTo>
                        <a:pt x="367" y="1"/>
                      </a:moveTo>
                      <a:cubicBezTo>
                        <a:pt x="215" y="1"/>
                        <a:pt x="80" y="31"/>
                        <a:pt x="42" y="68"/>
                      </a:cubicBezTo>
                      <a:cubicBezTo>
                        <a:pt x="0" y="110"/>
                        <a:pt x="356" y="612"/>
                        <a:pt x="523" y="780"/>
                      </a:cubicBezTo>
                      <a:cubicBezTo>
                        <a:pt x="670" y="926"/>
                        <a:pt x="670" y="1198"/>
                        <a:pt x="649" y="1219"/>
                      </a:cubicBezTo>
                      <a:cubicBezTo>
                        <a:pt x="628" y="1261"/>
                        <a:pt x="921" y="1428"/>
                        <a:pt x="1046" y="1470"/>
                      </a:cubicBezTo>
                      <a:cubicBezTo>
                        <a:pt x="1066" y="1482"/>
                        <a:pt x="1105" y="1487"/>
                        <a:pt x="1157" y="1487"/>
                      </a:cubicBezTo>
                      <a:cubicBezTo>
                        <a:pt x="1375" y="1487"/>
                        <a:pt x="1815" y="1395"/>
                        <a:pt x="1967" y="1345"/>
                      </a:cubicBezTo>
                      <a:cubicBezTo>
                        <a:pt x="2134" y="1261"/>
                        <a:pt x="2197" y="1094"/>
                        <a:pt x="2030" y="926"/>
                      </a:cubicBezTo>
                      <a:cubicBezTo>
                        <a:pt x="1883" y="780"/>
                        <a:pt x="879" y="110"/>
                        <a:pt x="670" y="47"/>
                      </a:cubicBezTo>
                      <a:cubicBezTo>
                        <a:pt x="578" y="14"/>
                        <a:pt x="469" y="1"/>
                        <a:pt x="36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4" name="Google Shape;2964;p51"/>
                <p:cNvSpPr/>
                <p:nvPr/>
              </p:nvSpPr>
              <p:spPr>
                <a:xfrm>
                  <a:off x="5655200" y="1041050"/>
                  <a:ext cx="81100" cy="1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4" h="692" extrusionOk="0">
                      <a:moveTo>
                        <a:pt x="1737" y="1"/>
                      </a:moveTo>
                      <a:cubicBezTo>
                        <a:pt x="1548" y="1"/>
                        <a:pt x="942" y="210"/>
                        <a:pt x="921" y="231"/>
                      </a:cubicBezTo>
                      <a:cubicBezTo>
                        <a:pt x="900" y="315"/>
                        <a:pt x="147" y="231"/>
                        <a:pt x="84" y="398"/>
                      </a:cubicBezTo>
                      <a:cubicBezTo>
                        <a:pt x="0" y="545"/>
                        <a:pt x="523" y="691"/>
                        <a:pt x="732" y="691"/>
                      </a:cubicBezTo>
                      <a:cubicBezTo>
                        <a:pt x="963" y="691"/>
                        <a:pt x="1193" y="524"/>
                        <a:pt x="1235" y="440"/>
                      </a:cubicBezTo>
                      <a:cubicBezTo>
                        <a:pt x="1238" y="428"/>
                        <a:pt x="1260" y="423"/>
                        <a:pt x="1297" y="423"/>
                      </a:cubicBezTo>
                      <a:cubicBezTo>
                        <a:pt x="1519" y="423"/>
                        <a:pt x="2272" y="608"/>
                        <a:pt x="2595" y="608"/>
                      </a:cubicBezTo>
                      <a:cubicBezTo>
                        <a:pt x="2950" y="608"/>
                        <a:pt x="3243" y="503"/>
                        <a:pt x="3243" y="482"/>
                      </a:cubicBezTo>
                      <a:cubicBezTo>
                        <a:pt x="3243" y="419"/>
                        <a:pt x="2699" y="210"/>
                        <a:pt x="2469" y="126"/>
                      </a:cubicBezTo>
                      <a:cubicBezTo>
                        <a:pt x="2218" y="64"/>
                        <a:pt x="1904" y="1"/>
                        <a:pt x="1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5" name="Google Shape;2965;p51"/>
                <p:cNvSpPr/>
                <p:nvPr/>
              </p:nvSpPr>
              <p:spPr>
                <a:xfrm>
                  <a:off x="3028750" y="784750"/>
                  <a:ext cx="138650" cy="1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6" h="435" extrusionOk="0">
                      <a:moveTo>
                        <a:pt x="1695" y="0"/>
                      </a:moveTo>
                      <a:cubicBezTo>
                        <a:pt x="1695" y="0"/>
                        <a:pt x="628" y="0"/>
                        <a:pt x="105" y="84"/>
                      </a:cubicBezTo>
                      <a:lnTo>
                        <a:pt x="63" y="84"/>
                      </a:lnTo>
                      <a:cubicBezTo>
                        <a:pt x="1" y="272"/>
                        <a:pt x="147" y="398"/>
                        <a:pt x="419" y="398"/>
                      </a:cubicBezTo>
                      <a:lnTo>
                        <a:pt x="649" y="419"/>
                      </a:lnTo>
                      <a:cubicBezTo>
                        <a:pt x="801" y="430"/>
                        <a:pt x="953" y="435"/>
                        <a:pt x="1104" y="435"/>
                      </a:cubicBezTo>
                      <a:cubicBezTo>
                        <a:pt x="2303" y="435"/>
                        <a:pt x="3480" y="123"/>
                        <a:pt x="4699" y="123"/>
                      </a:cubicBezTo>
                      <a:cubicBezTo>
                        <a:pt x="4765" y="123"/>
                        <a:pt x="4831" y="124"/>
                        <a:pt x="4897" y="126"/>
                      </a:cubicBezTo>
                      <a:lnTo>
                        <a:pt x="5211" y="126"/>
                      </a:lnTo>
                      <a:cubicBezTo>
                        <a:pt x="5545" y="105"/>
                        <a:pt x="3976" y="21"/>
                        <a:pt x="169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6" name="Google Shape;2966;p51"/>
                <p:cNvSpPr/>
                <p:nvPr/>
              </p:nvSpPr>
              <p:spPr>
                <a:xfrm>
                  <a:off x="5409325" y="1157700"/>
                  <a:ext cx="101525" cy="2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1" h="806" extrusionOk="0">
                      <a:moveTo>
                        <a:pt x="3056" y="1"/>
                      </a:moveTo>
                      <a:cubicBezTo>
                        <a:pt x="2804" y="1"/>
                        <a:pt x="1365" y="342"/>
                        <a:pt x="840" y="342"/>
                      </a:cubicBezTo>
                      <a:cubicBezTo>
                        <a:pt x="798" y="342"/>
                        <a:pt x="762" y="340"/>
                        <a:pt x="733" y="335"/>
                      </a:cubicBezTo>
                      <a:cubicBezTo>
                        <a:pt x="664" y="321"/>
                        <a:pt x="596" y="315"/>
                        <a:pt x="532" y="315"/>
                      </a:cubicBezTo>
                      <a:cubicBezTo>
                        <a:pt x="229" y="315"/>
                        <a:pt x="1" y="455"/>
                        <a:pt x="1" y="524"/>
                      </a:cubicBezTo>
                      <a:cubicBezTo>
                        <a:pt x="1" y="538"/>
                        <a:pt x="68" y="543"/>
                        <a:pt x="179" y="543"/>
                      </a:cubicBezTo>
                      <a:cubicBezTo>
                        <a:pt x="570" y="543"/>
                        <a:pt x="1498" y="473"/>
                        <a:pt x="1905" y="440"/>
                      </a:cubicBezTo>
                      <a:cubicBezTo>
                        <a:pt x="2003" y="424"/>
                        <a:pt x="2095" y="417"/>
                        <a:pt x="2179" y="417"/>
                      </a:cubicBezTo>
                      <a:cubicBezTo>
                        <a:pt x="2524" y="417"/>
                        <a:pt x="2738" y="532"/>
                        <a:pt x="2721" y="566"/>
                      </a:cubicBezTo>
                      <a:cubicBezTo>
                        <a:pt x="2700" y="628"/>
                        <a:pt x="2847" y="775"/>
                        <a:pt x="2888" y="796"/>
                      </a:cubicBezTo>
                      <a:cubicBezTo>
                        <a:pt x="2892" y="802"/>
                        <a:pt x="2910" y="805"/>
                        <a:pt x="2940" y="805"/>
                      </a:cubicBezTo>
                      <a:cubicBezTo>
                        <a:pt x="3099" y="805"/>
                        <a:pt x="3570" y="723"/>
                        <a:pt x="3746" y="670"/>
                      </a:cubicBezTo>
                      <a:cubicBezTo>
                        <a:pt x="3956" y="649"/>
                        <a:pt x="4060" y="461"/>
                        <a:pt x="4060" y="419"/>
                      </a:cubicBezTo>
                      <a:cubicBezTo>
                        <a:pt x="4039" y="377"/>
                        <a:pt x="3516" y="315"/>
                        <a:pt x="3307" y="315"/>
                      </a:cubicBezTo>
                      <a:cubicBezTo>
                        <a:pt x="3098" y="273"/>
                        <a:pt x="3265" y="126"/>
                        <a:pt x="3370" y="63"/>
                      </a:cubicBezTo>
                      <a:cubicBezTo>
                        <a:pt x="3474" y="22"/>
                        <a:pt x="3349" y="1"/>
                        <a:pt x="305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7" name="Google Shape;2967;p51"/>
                <p:cNvSpPr/>
                <p:nvPr/>
              </p:nvSpPr>
              <p:spPr>
                <a:xfrm>
                  <a:off x="5461650" y="1116825"/>
                  <a:ext cx="47100" cy="2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4" h="1104" extrusionOk="0">
                      <a:moveTo>
                        <a:pt x="1849" y="0"/>
                      </a:moveTo>
                      <a:cubicBezTo>
                        <a:pt x="1668" y="0"/>
                        <a:pt x="811" y="71"/>
                        <a:pt x="419" y="108"/>
                      </a:cubicBezTo>
                      <a:cubicBezTo>
                        <a:pt x="0" y="192"/>
                        <a:pt x="189" y="318"/>
                        <a:pt x="314" y="338"/>
                      </a:cubicBezTo>
                      <a:cubicBezTo>
                        <a:pt x="440" y="380"/>
                        <a:pt x="419" y="610"/>
                        <a:pt x="398" y="652"/>
                      </a:cubicBezTo>
                      <a:cubicBezTo>
                        <a:pt x="377" y="715"/>
                        <a:pt x="586" y="1008"/>
                        <a:pt x="649" y="1071"/>
                      </a:cubicBezTo>
                      <a:cubicBezTo>
                        <a:pt x="667" y="1093"/>
                        <a:pt x="714" y="1103"/>
                        <a:pt x="778" y="1103"/>
                      </a:cubicBezTo>
                      <a:cubicBezTo>
                        <a:pt x="1011" y="1103"/>
                        <a:pt x="1467" y="972"/>
                        <a:pt x="1549" y="841"/>
                      </a:cubicBezTo>
                      <a:cubicBezTo>
                        <a:pt x="1653" y="694"/>
                        <a:pt x="1674" y="380"/>
                        <a:pt x="1653" y="297"/>
                      </a:cubicBezTo>
                      <a:cubicBezTo>
                        <a:pt x="1632" y="213"/>
                        <a:pt x="1758" y="87"/>
                        <a:pt x="1800" y="87"/>
                      </a:cubicBezTo>
                      <a:cubicBezTo>
                        <a:pt x="1863" y="66"/>
                        <a:pt x="1883" y="25"/>
                        <a:pt x="1883" y="4"/>
                      </a:cubicBezTo>
                      <a:cubicBezTo>
                        <a:pt x="1883" y="1"/>
                        <a:pt x="1871" y="0"/>
                        <a:pt x="184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8" name="Google Shape;2968;p51"/>
                <p:cNvSpPr/>
                <p:nvPr/>
              </p:nvSpPr>
              <p:spPr>
                <a:xfrm>
                  <a:off x="3551325" y="754925"/>
                  <a:ext cx="143875" cy="1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5" h="634" extrusionOk="0">
                      <a:moveTo>
                        <a:pt x="4645" y="1"/>
                      </a:moveTo>
                      <a:cubicBezTo>
                        <a:pt x="4433" y="36"/>
                        <a:pt x="3534" y="161"/>
                        <a:pt x="3045" y="161"/>
                      </a:cubicBezTo>
                      <a:cubicBezTo>
                        <a:pt x="2956" y="161"/>
                        <a:pt x="2880" y="157"/>
                        <a:pt x="2825" y="147"/>
                      </a:cubicBezTo>
                      <a:cubicBezTo>
                        <a:pt x="2794" y="142"/>
                        <a:pt x="2756" y="140"/>
                        <a:pt x="2712" y="140"/>
                      </a:cubicBezTo>
                      <a:cubicBezTo>
                        <a:pt x="2319" y="140"/>
                        <a:pt x="1436" y="323"/>
                        <a:pt x="853" y="383"/>
                      </a:cubicBezTo>
                      <a:lnTo>
                        <a:pt x="853" y="383"/>
                      </a:lnTo>
                      <a:lnTo>
                        <a:pt x="691" y="273"/>
                      </a:lnTo>
                      <a:cubicBezTo>
                        <a:pt x="105" y="335"/>
                        <a:pt x="0" y="377"/>
                        <a:pt x="461" y="398"/>
                      </a:cubicBezTo>
                      <a:cubicBezTo>
                        <a:pt x="489" y="400"/>
                        <a:pt x="520" y="402"/>
                        <a:pt x="554" y="402"/>
                      </a:cubicBezTo>
                      <a:cubicBezTo>
                        <a:pt x="638" y="402"/>
                        <a:pt x="740" y="395"/>
                        <a:pt x="853" y="383"/>
                      </a:cubicBezTo>
                      <a:lnTo>
                        <a:pt x="853" y="383"/>
                      </a:lnTo>
                      <a:lnTo>
                        <a:pt x="1151" y="586"/>
                      </a:lnTo>
                      <a:cubicBezTo>
                        <a:pt x="1172" y="618"/>
                        <a:pt x="1230" y="633"/>
                        <a:pt x="1287" y="633"/>
                      </a:cubicBezTo>
                      <a:cubicBezTo>
                        <a:pt x="1345" y="633"/>
                        <a:pt x="1402" y="618"/>
                        <a:pt x="1423" y="586"/>
                      </a:cubicBezTo>
                      <a:cubicBezTo>
                        <a:pt x="1575" y="423"/>
                        <a:pt x="1756" y="390"/>
                        <a:pt x="1945" y="390"/>
                      </a:cubicBezTo>
                      <a:cubicBezTo>
                        <a:pt x="2073" y="390"/>
                        <a:pt x="2204" y="405"/>
                        <a:pt x="2333" y="405"/>
                      </a:cubicBezTo>
                      <a:cubicBezTo>
                        <a:pt x="2379" y="405"/>
                        <a:pt x="2424" y="403"/>
                        <a:pt x="2469" y="398"/>
                      </a:cubicBezTo>
                      <a:cubicBezTo>
                        <a:pt x="3474" y="356"/>
                        <a:pt x="4499" y="356"/>
                        <a:pt x="5482" y="335"/>
                      </a:cubicBezTo>
                      <a:lnTo>
                        <a:pt x="5608" y="335"/>
                      </a:lnTo>
                      <a:cubicBezTo>
                        <a:pt x="5754" y="314"/>
                        <a:pt x="5566" y="252"/>
                        <a:pt x="5189" y="252"/>
                      </a:cubicBezTo>
                      <a:lnTo>
                        <a:pt x="4959" y="147"/>
                      </a:lnTo>
                      <a:lnTo>
                        <a:pt x="4645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9" name="Google Shape;2969;p51"/>
                <p:cNvSpPr/>
                <p:nvPr/>
              </p:nvSpPr>
              <p:spPr>
                <a:xfrm>
                  <a:off x="5217725" y="1119525"/>
                  <a:ext cx="86500" cy="1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0" h="578" extrusionOk="0">
                      <a:moveTo>
                        <a:pt x="1346" y="0"/>
                      </a:moveTo>
                      <a:cubicBezTo>
                        <a:pt x="781" y="21"/>
                        <a:pt x="195" y="293"/>
                        <a:pt x="91" y="419"/>
                      </a:cubicBezTo>
                      <a:cubicBezTo>
                        <a:pt x="0" y="509"/>
                        <a:pt x="94" y="578"/>
                        <a:pt x="287" y="578"/>
                      </a:cubicBezTo>
                      <a:cubicBezTo>
                        <a:pt x="362" y="578"/>
                        <a:pt x="452" y="568"/>
                        <a:pt x="551" y="544"/>
                      </a:cubicBezTo>
                      <a:cubicBezTo>
                        <a:pt x="886" y="502"/>
                        <a:pt x="2622" y="335"/>
                        <a:pt x="2978" y="314"/>
                      </a:cubicBezTo>
                      <a:cubicBezTo>
                        <a:pt x="3334" y="314"/>
                        <a:pt x="3459" y="105"/>
                        <a:pt x="3397" y="63"/>
                      </a:cubicBezTo>
                      <a:cubicBezTo>
                        <a:pt x="3355" y="0"/>
                        <a:pt x="1890" y="0"/>
                        <a:pt x="134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0" name="Google Shape;2970;p51"/>
                <p:cNvSpPr/>
                <p:nvPr/>
              </p:nvSpPr>
              <p:spPr>
                <a:xfrm>
                  <a:off x="5549525" y="1043675"/>
                  <a:ext cx="45000" cy="1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" h="747" extrusionOk="0">
                      <a:moveTo>
                        <a:pt x="1047" y="0"/>
                      </a:moveTo>
                      <a:cubicBezTo>
                        <a:pt x="837" y="0"/>
                        <a:pt x="168" y="105"/>
                        <a:pt x="42" y="231"/>
                      </a:cubicBezTo>
                      <a:lnTo>
                        <a:pt x="21" y="335"/>
                      </a:lnTo>
                      <a:lnTo>
                        <a:pt x="0" y="440"/>
                      </a:lnTo>
                      <a:cubicBezTo>
                        <a:pt x="21" y="628"/>
                        <a:pt x="942" y="649"/>
                        <a:pt x="1256" y="733"/>
                      </a:cubicBezTo>
                      <a:cubicBezTo>
                        <a:pt x="1303" y="742"/>
                        <a:pt x="1349" y="746"/>
                        <a:pt x="1392" y="746"/>
                      </a:cubicBezTo>
                      <a:cubicBezTo>
                        <a:pt x="1634" y="746"/>
                        <a:pt x="1800" y="612"/>
                        <a:pt x="1800" y="523"/>
                      </a:cubicBezTo>
                      <a:cubicBezTo>
                        <a:pt x="1779" y="419"/>
                        <a:pt x="1633" y="210"/>
                        <a:pt x="1570" y="126"/>
                      </a:cubicBezTo>
                      <a:cubicBezTo>
                        <a:pt x="1486" y="63"/>
                        <a:pt x="1256" y="0"/>
                        <a:pt x="104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1" name="Google Shape;2971;p51"/>
                <p:cNvSpPr/>
                <p:nvPr/>
              </p:nvSpPr>
              <p:spPr>
                <a:xfrm>
                  <a:off x="2219525" y="1167025"/>
                  <a:ext cx="136025" cy="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1" h="306" extrusionOk="0">
                      <a:moveTo>
                        <a:pt x="5334" y="261"/>
                      </a:moveTo>
                      <a:cubicBezTo>
                        <a:pt x="5250" y="261"/>
                        <a:pt x="5013" y="264"/>
                        <a:pt x="4631" y="270"/>
                      </a:cubicBezTo>
                      <a:lnTo>
                        <a:pt x="4631" y="270"/>
                      </a:lnTo>
                      <a:cubicBezTo>
                        <a:pt x="4724" y="274"/>
                        <a:pt x="4806" y="276"/>
                        <a:pt x="4876" y="276"/>
                      </a:cubicBezTo>
                      <a:cubicBezTo>
                        <a:pt x="5294" y="266"/>
                        <a:pt x="5441" y="261"/>
                        <a:pt x="5334" y="261"/>
                      </a:cubicBezTo>
                      <a:close/>
                      <a:moveTo>
                        <a:pt x="1370" y="0"/>
                      </a:moveTo>
                      <a:cubicBezTo>
                        <a:pt x="1344" y="0"/>
                        <a:pt x="1327" y="2"/>
                        <a:pt x="1319" y="4"/>
                      </a:cubicBezTo>
                      <a:cubicBezTo>
                        <a:pt x="1131" y="88"/>
                        <a:pt x="524" y="172"/>
                        <a:pt x="356" y="172"/>
                      </a:cubicBezTo>
                      <a:cubicBezTo>
                        <a:pt x="168" y="172"/>
                        <a:pt x="1" y="276"/>
                        <a:pt x="1" y="297"/>
                      </a:cubicBezTo>
                      <a:cubicBezTo>
                        <a:pt x="1" y="303"/>
                        <a:pt x="266" y="306"/>
                        <a:pt x="672" y="306"/>
                      </a:cubicBezTo>
                      <a:cubicBezTo>
                        <a:pt x="1650" y="306"/>
                        <a:pt x="3441" y="291"/>
                        <a:pt x="4269" y="276"/>
                      </a:cubicBezTo>
                      <a:cubicBezTo>
                        <a:pt x="4402" y="274"/>
                        <a:pt x="4522" y="272"/>
                        <a:pt x="4631" y="270"/>
                      </a:cubicBezTo>
                      <a:lnTo>
                        <a:pt x="4631" y="270"/>
                      </a:lnTo>
                      <a:cubicBezTo>
                        <a:pt x="3691" y="229"/>
                        <a:pt x="1727" y="0"/>
                        <a:pt x="137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2" name="Google Shape;2972;p51"/>
                <p:cNvSpPr/>
                <p:nvPr/>
              </p:nvSpPr>
              <p:spPr>
                <a:xfrm>
                  <a:off x="5861775" y="767175"/>
                  <a:ext cx="72775" cy="2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1" h="976" extrusionOk="0">
                      <a:moveTo>
                        <a:pt x="249" y="0"/>
                      </a:moveTo>
                      <a:cubicBezTo>
                        <a:pt x="67" y="0"/>
                        <a:pt x="1" y="53"/>
                        <a:pt x="107" y="159"/>
                      </a:cubicBezTo>
                      <a:lnTo>
                        <a:pt x="232" y="180"/>
                      </a:lnTo>
                      <a:cubicBezTo>
                        <a:pt x="1027" y="285"/>
                        <a:pt x="1718" y="682"/>
                        <a:pt x="2492" y="891"/>
                      </a:cubicBezTo>
                      <a:lnTo>
                        <a:pt x="2764" y="975"/>
                      </a:lnTo>
                      <a:cubicBezTo>
                        <a:pt x="2910" y="808"/>
                        <a:pt x="1467" y="264"/>
                        <a:pt x="860" y="96"/>
                      </a:cubicBezTo>
                      <a:cubicBezTo>
                        <a:pt x="603" y="32"/>
                        <a:pt x="391" y="0"/>
                        <a:pt x="24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3" name="Google Shape;2973;p51"/>
                <p:cNvSpPr/>
                <p:nvPr/>
              </p:nvSpPr>
              <p:spPr>
                <a:xfrm>
                  <a:off x="5550725" y="1184325"/>
                  <a:ext cx="38575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3" h="610" extrusionOk="0">
                      <a:moveTo>
                        <a:pt x="374" y="0"/>
                      </a:moveTo>
                      <a:cubicBezTo>
                        <a:pt x="343" y="0"/>
                        <a:pt x="314" y="1"/>
                        <a:pt x="287" y="3"/>
                      </a:cubicBezTo>
                      <a:cubicBezTo>
                        <a:pt x="15" y="24"/>
                        <a:pt x="183" y="254"/>
                        <a:pt x="287" y="317"/>
                      </a:cubicBezTo>
                      <a:cubicBezTo>
                        <a:pt x="369" y="358"/>
                        <a:pt x="362" y="390"/>
                        <a:pt x="289" y="390"/>
                      </a:cubicBezTo>
                      <a:cubicBezTo>
                        <a:pt x="251" y="390"/>
                        <a:pt x="193" y="380"/>
                        <a:pt x="120" y="359"/>
                      </a:cubicBezTo>
                      <a:cubicBezTo>
                        <a:pt x="116" y="358"/>
                        <a:pt x="112" y="358"/>
                        <a:pt x="108" y="358"/>
                      </a:cubicBezTo>
                      <a:cubicBezTo>
                        <a:pt x="1" y="358"/>
                        <a:pt x="299" y="609"/>
                        <a:pt x="725" y="609"/>
                      </a:cubicBezTo>
                      <a:cubicBezTo>
                        <a:pt x="818" y="609"/>
                        <a:pt x="917" y="597"/>
                        <a:pt x="1020" y="568"/>
                      </a:cubicBezTo>
                      <a:lnTo>
                        <a:pt x="1543" y="400"/>
                      </a:lnTo>
                      <a:cubicBezTo>
                        <a:pt x="1543" y="254"/>
                        <a:pt x="1417" y="128"/>
                        <a:pt x="1313" y="107"/>
                      </a:cubicBezTo>
                      <a:cubicBezTo>
                        <a:pt x="1217" y="88"/>
                        <a:pt x="689" y="0"/>
                        <a:pt x="37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4" name="Google Shape;2974;p51"/>
                <p:cNvSpPr/>
                <p:nvPr/>
              </p:nvSpPr>
              <p:spPr>
                <a:xfrm>
                  <a:off x="3597350" y="811275"/>
                  <a:ext cx="66450" cy="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8" h="362" extrusionOk="0">
                      <a:moveTo>
                        <a:pt x="2549" y="0"/>
                      </a:moveTo>
                      <a:cubicBezTo>
                        <a:pt x="2295" y="0"/>
                        <a:pt x="1056" y="159"/>
                        <a:pt x="565" y="216"/>
                      </a:cubicBezTo>
                      <a:cubicBezTo>
                        <a:pt x="1" y="299"/>
                        <a:pt x="1" y="362"/>
                        <a:pt x="565" y="362"/>
                      </a:cubicBezTo>
                      <a:cubicBezTo>
                        <a:pt x="1110" y="362"/>
                        <a:pt x="2595" y="278"/>
                        <a:pt x="2616" y="257"/>
                      </a:cubicBezTo>
                      <a:cubicBezTo>
                        <a:pt x="2658" y="195"/>
                        <a:pt x="2616" y="69"/>
                        <a:pt x="2595" y="6"/>
                      </a:cubicBezTo>
                      <a:cubicBezTo>
                        <a:pt x="2593" y="2"/>
                        <a:pt x="2577" y="0"/>
                        <a:pt x="254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5" name="Google Shape;2975;p51"/>
                <p:cNvSpPr/>
                <p:nvPr/>
              </p:nvSpPr>
              <p:spPr>
                <a:xfrm>
                  <a:off x="2255625" y="1140525"/>
                  <a:ext cx="80825" cy="1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3" h="712" extrusionOk="0">
                      <a:moveTo>
                        <a:pt x="2730" y="0"/>
                      </a:moveTo>
                      <a:cubicBezTo>
                        <a:pt x="2209" y="0"/>
                        <a:pt x="1398" y="32"/>
                        <a:pt x="1026" y="165"/>
                      </a:cubicBezTo>
                      <a:cubicBezTo>
                        <a:pt x="461" y="374"/>
                        <a:pt x="0" y="688"/>
                        <a:pt x="0" y="709"/>
                      </a:cubicBezTo>
                      <a:cubicBezTo>
                        <a:pt x="0" y="710"/>
                        <a:pt x="4" y="711"/>
                        <a:pt x="10" y="711"/>
                      </a:cubicBezTo>
                      <a:cubicBezTo>
                        <a:pt x="80" y="711"/>
                        <a:pt x="506" y="612"/>
                        <a:pt x="984" y="478"/>
                      </a:cubicBezTo>
                      <a:cubicBezTo>
                        <a:pt x="1507" y="290"/>
                        <a:pt x="3097" y="18"/>
                        <a:pt x="3202" y="18"/>
                      </a:cubicBezTo>
                      <a:cubicBezTo>
                        <a:pt x="3232" y="11"/>
                        <a:pt x="3029" y="0"/>
                        <a:pt x="273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6" name="Google Shape;2976;p51"/>
                <p:cNvSpPr/>
                <p:nvPr/>
              </p:nvSpPr>
              <p:spPr>
                <a:xfrm>
                  <a:off x="5388425" y="1187725"/>
                  <a:ext cx="31400" cy="2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6" h="851" extrusionOk="0">
                      <a:moveTo>
                        <a:pt x="655" y="0"/>
                      </a:moveTo>
                      <a:cubicBezTo>
                        <a:pt x="509" y="0"/>
                        <a:pt x="398" y="107"/>
                        <a:pt x="398" y="139"/>
                      </a:cubicBezTo>
                      <a:cubicBezTo>
                        <a:pt x="398" y="202"/>
                        <a:pt x="628" y="327"/>
                        <a:pt x="753" y="390"/>
                      </a:cubicBezTo>
                      <a:cubicBezTo>
                        <a:pt x="858" y="411"/>
                        <a:pt x="377" y="495"/>
                        <a:pt x="209" y="515"/>
                      </a:cubicBezTo>
                      <a:cubicBezTo>
                        <a:pt x="84" y="536"/>
                        <a:pt x="0" y="725"/>
                        <a:pt x="0" y="767"/>
                      </a:cubicBezTo>
                      <a:cubicBezTo>
                        <a:pt x="21" y="829"/>
                        <a:pt x="586" y="850"/>
                        <a:pt x="795" y="850"/>
                      </a:cubicBezTo>
                      <a:cubicBezTo>
                        <a:pt x="1004" y="850"/>
                        <a:pt x="1172" y="787"/>
                        <a:pt x="1235" y="704"/>
                      </a:cubicBezTo>
                      <a:cubicBezTo>
                        <a:pt x="1255" y="599"/>
                        <a:pt x="963" y="118"/>
                        <a:pt x="795" y="34"/>
                      </a:cubicBezTo>
                      <a:cubicBezTo>
                        <a:pt x="747" y="10"/>
                        <a:pt x="699" y="0"/>
                        <a:pt x="65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7" name="Google Shape;2977;p51"/>
                <p:cNvSpPr/>
                <p:nvPr/>
              </p:nvSpPr>
              <p:spPr>
                <a:xfrm>
                  <a:off x="5437050" y="1208975"/>
                  <a:ext cx="44500" cy="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0" h="372" extrusionOk="0">
                      <a:moveTo>
                        <a:pt x="545" y="0"/>
                      </a:moveTo>
                      <a:cubicBezTo>
                        <a:pt x="168" y="42"/>
                        <a:pt x="1" y="147"/>
                        <a:pt x="85" y="251"/>
                      </a:cubicBezTo>
                      <a:cubicBezTo>
                        <a:pt x="178" y="329"/>
                        <a:pt x="708" y="372"/>
                        <a:pt x="1087" y="372"/>
                      </a:cubicBezTo>
                      <a:cubicBezTo>
                        <a:pt x="1219" y="372"/>
                        <a:pt x="1333" y="367"/>
                        <a:pt x="1403" y="356"/>
                      </a:cubicBezTo>
                      <a:cubicBezTo>
                        <a:pt x="1612" y="293"/>
                        <a:pt x="1779" y="147"/>
                        <a:pt x="1779" y="84"/>
                      </a:cubicBezTo>
                      <a:cubicBezTo>
                        <a:pt x="1779" y="42"/>
                        <a:pt x="880" y="0"/>
                        <a:pt x="54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8" name="Google Shape;2978;p51"/>
                <p:cNvSpPr/>
                <p:nvPr/>
              </p:nvSpPr>
              <p:spPr>
                <a:xfrm>
                  <a:off x="5682925" y="1026975"/>
                  <a:ext cx="33400" cy="1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6" h="537" extrusionOk="0">
                      <a:moveTo>
                        <a:pt x="890" y="1"/>
                      </a:moveTo>
                      <a:cubicBezTo>
                        <a:pt x="636" y="1"/>
                        <a:pt x="269" y="84"/>
                        <a:pt x="146" y="145"/>
                      </a:cubicBezTo>
                      <a:cubicBezTo>
                        <a:pt x="0" y="229"/>
                        <a:pt x="146" y="375"/>
                        <a:pt x="523" y="522"/>
                      </a:cubicBezTo>
                      <a:cubicBezTo>
                        <a:pt x="558" y="532"/>
                        <a:pt x="593" y="537"/>
                        <a:pt x="629" y="537"/>
                      </a:cubicBezTo>
                      <a:cubicBezTo>
                        <a:pt x="965" y="537"/>
                        <a:pt x="1336" y="135"/>
                        <a:pt x="1109" y="41"/>
                      </a:cubicBezTo>
                      <a:cubicBezTo>
                        <a:pt x="1064" y="12"/>
                        <a:pt x="985" y="1"/>
                        <a:pt x="89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9" name="Google Shape;2979;p51"/>
                <p:cNvSpPr/>
                <p:nvPr/>
              </p:nvSpPr>
              <p:spPr>
                <a:xfrm>
                  <a:off x="5740575" y="1033175"/>
                  <a:ext cx="16125" cy="1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" h="617" extrusionOk="0">
                      <a:moveTo>
                        <a:pt x="174" y="0"/>
                      </a:moveTo>
                      <a:cubicBezTo>
                        <a:pt x="0" y="0"/>
                        <a:pt x="42" y="171"/>
                        <a:pt x="121" y="211"/>
                      </a:cubicBezTo>
                      <a:cubicBezTo>
                        <a:pt x="163" y="274"/>
                        <a:pt x="121" y="504"/>
                        <a:pt x="100" y="588"/>
                      </a:cubicBezTo>
                      <a:cubicBezTo>
                        <a:pt x="87" y="607"/>
                        <a:pt x="92" y="617"/>
                        <a:pt x="112" y="617"/>
                      </a:cubicBezTo>
                      <a:cubicBezTo>
                        <a:pt x="157" y="617"/>
                        <a:pt x="276" y="570"/>
                        <a:pt x="435" y="483"/>
                      </a:cubicBezTo>
                      <a:cubicBezTo>
                        <a:pt x="644" y="337"/>
                        <a:pt x="372" y="23"/>
                        <a:pt x="205" y="2"/>
                      </a:cubicBezTo>
                      <a:cubicBezTo>
                        <a:pt x="194" y="1"/>
                        <a:pt x="184" y="0"/>
                        <a:pt x="17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0" name="Google Shape;2980;p51"/>
                <p:cNvSpPr/>
                <p:nvPr/>
              </p:nvSpPr>
              <p:spPr>
                <a:xfrm>
                  <a:off x="5211575" y="1099250"/>
                  <a:ext cx="17325" cy="1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" h="464" extrusionOk="0">
                      <a:moveTo>
                        <a:pt x="650" y="0"/>
                      </a:moveTo>
                      <a:cubicBezTo>
                        <a:pt x="572" y="0"/>
                        <a:pt x="397" y="43"/>
                        <a:pt x="211" y="121"/>
                      </a:cubicBezTo>
                      <a:cubicBezTo>
                        <a:pt x="1" y="226"/>
                        <a:pt x="25" y="464"/>
                        <a:pt x="187" y="464"/>
                      </a:cubicBezTo>
                      <a:cubicBezTo>
                        <a:pt x="218" y="464"/>
                        <a:pt x="254" y="455"/>
                        <a:pt x="295" y="435"/>
                      </a:cubicBezTo>
                      <a:cubicBezTo>
                        <a:pt x="525" y="309"/>
                        <a:pt x="692" y="79"/>
                        <a:pt x="692" y="16"/>
                      </a:cubicBezTo>
                      <a:cubicBezTo>
                        <a:pt x="692" y="5"/>
                        <a:pt x="677" y="0"/>
                        <a:pt x="65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1" name="Google Shape;2981;p51"/>
                <p:cNvSpPr/>
                <p:nvPr/>
              </p:nvSpPr>
              <p:spPr>
                <a:xfrm>
                  <a:off x="3735450" y="753350"/>
                  <a:ext cx="21475" cy="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9" h="283" extrusionOk="0">
                      <a:moveTo>
                        <a:pt x="649" y="1"/>
                      </a:moveTo>
                      <a:cubicBezTo>
                        <a:pt x="482" y="1"/>
                        <a:pt x="0" y="189"/>
                        <a:pt x="0" y="273"/>
                      </a:cubicBezTo>
                      <a:cubicBezTo>
                        <a:pt x="0" y="279"/>
                        <a:pt x="13" y="282"/>
                        <a:pt x="34" y="282"/>
                      </a:cubicBezTo>
                      <a:cubicBezTo>
                        <a:pt x="150" y="282"/>
                        <a:pt x="532" y="197"/>
                        <a:pt x="691" y="126"/>
                      </a:cubicBezTo>
                      <a:cubicBezTo>
                        <a:pt x="858" y="64"/>
                        <a:pt x="837" y="1"/>
                        <a:pt x="64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2" name="Google Shape;2982;p51"/>
                <p:cNvSpPr/>
                <p:nvPr/>
              </p:nvSpPr>
              <p:spPr>
                <a:xfrm>
                  <a:off x="5513425" y="1038425"/>
                  <a:ext cx="36650" cy="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6" h="190" extrusionOk="0">
                      <a:moveTo>
                        <a:pt x="850" y="0"/>
                      </a:moveTo>
                      <a:cubicBezTo>
                        <a:pt x="691" y="0"/>
                        <a:pt x="537" y="7"/>
                        <a:pt x="440" y="22"/>
                      </a:cubicBezTo>
                      <a:cubicBezTo>
                        <a:pt x="210" y="85"/>
                        <a:pt x="1" y="189"/>
                        <a:pt x="1" y="189"/>
                      </a:cubicBezTo>
                      <a:lnTo>
                        <a:pt x="963" y="189"/>
                      </a:lnTo>
                      <a:cubicBezTo>
                        <a:pt x="1235" y="169"/>
                        <a:pt x="1465" y="106"/>
                        <a:pt x="1444" y="64"/>
                      </a:cubicBezTo>
                      <a:cubicBezTo>
                        <a:pt x="1444" y="23"/>
                        <a:pt x="1139" y="0"/>
                        <a:pt x="85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3" name="Google Shape;2983;p51"/>
                <p:cNvSpPr/>
                <p:nvPr/>
              </p:nvSpPr>
              <p:spPr>
                <a:xfrm>
                  <a:off x="5349175" y="1203800"/>
                  <a:ext cx="17825" cy="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" h="394" extrusionOk="0">
                      <a:moveTo>
                        <a:pt x="572" y="1"/>
                      </a:moveTo>
                      <a:cubicBezTo>
                        <a:pt x="431" y="1"/>
                        <a:pt x="221" y="55"/>
                        <a:pt x="126" y="82"/>
                      </a:cubicBezTo>
                      <a:cubicBezTo>
                        <a:pt x="1" y="124"/>
                        <a:pt x="1" y="270"/>
                        <a:pt x="126" y="375"/>
                      </a:cubicBezTo>
                      <a:cubicBezTo>
                        <a:pt x="145" y="388"/>
                        <a:pt x="168" y="394"/>
                        <a:pt x="195" y="394"/>
                      </a:cubicBezTo>
                      <a:cubicBezTo>
                        <a:pt x="377" y="394"/>
                        <a:pt x="712" y="116"/>
                        <a:pt x="712" y="61"/>
                      </a:cubicBezTo>
                      <a:cubicBezTo>
                        <a:pt x="705" y="17"/>
                        <a:pt x="648" y="1"/>
                        <a:pt x="57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4" name="Google Shape;2984;p51"/>
                <p:cNvSpPr/>
                <p:nvPr/>
              </p:nvSpPr>
              <p:spPr>
                <a:xfrm>
                  <a:off x="1824075" y="1119550"/>
                  <a:ext cx="32975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" h="301" extrusionOk="0">
                      <a:moveTo>
                        <a:pt x="740" y="1"/>
                      </a:moveTo>
                      <a:cubicBezTo>
                        <a:pt x="350" y="1"/>
                        <a:pt x="276" y="62"/>
                        <a:pt x="1" y="292"/>
                      </a:cubicBezTo>
                      <a:cubicBezTo>
                        <a:pt x="124" y="297"/>
                        <a:pt x="222" y="300"/>
                        <a:pt x="305" y="300"/>
                      </a:cubicBezTo>
                      <a:cubicBezTo>
                        <a:pt x="619" y="300"/>
                        <a:pt x="741" y="251"/>
                        <a:pt x="1319" y="20"/>
                      </a:cubicBezTo>
                      <a:cubicBezTo>
                        <a:pt x="1067" y="9"/>
                        <a:pt x="882" y="1"/>
                        <a:pt x="74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5" name="Google Shape;2985;p51"/>
                <p:cNvSpPr/>
                <p:nvPr/>
              </p:nvSpPr>
              <p:spPr>
                <a:xfrm>
                  <a:off x="5537500" y="1001100"/>
                  <a:ext cx="19900" cy="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6" h="348" extrusionOk="0">
                      <a:moveTo>
                        <a:pt x="504" y="1"/>
                      </a:moveTo>
                      <a:cubicBezTo>
                        <a:pt x="322" y="1"/>
                        <a:pt x="17" y="154"/>
                        <a:pt x="0" y="239"/>
                      </a:cubicBezTo>
                      <a:cubicBezTo>
                        <a:pt x="0" y="306"/>
                        <a:pt x="55" y="325"/>
                        <a:pt x="111" y="325"/>
                      </a:cubicBezTo>
                      <a:cubicBezTo>
                        <a:pt x="160" y="325"/>
                        <a:pt x="211" y="311"/>
                        <a:pt x="230" y="301"/>
                      </a:cubicBezTo>
                      <a:cubicBezTo>
                        <a:pt x="245" y="291"/>
                        <a:pt x="264" y="287"/>
                        <a:pt x="284" y="287"/>
                      </a:cubicBezTo>
                      <a:cubicBezTo>
                        <a:pt x="348" y="287"/>
                        <a:pt x="424" y="327"/>
                        <a:pt x="440" y="343"/>
                      </a:cubicBezTo>
                      <a:cubicBezTo>
                        <a:pt x="448" y="346"/>
                        <a:pt x="459" y="347"/>
                        <a:pt x="472" y="347"/>
                      </a:cubicBezTo>
                      <a:cubicBezTo>
                        <a:pt x="551" y="347"/>
                        <a:pt x="696" y="296"/>
                        <a:pt x="733" y="260"/>
                      </a:cubicBezTo>
                      <a:cubicBezTo>
                        <a:pt x="795" y="239"/>
                        <a:pt x="733" y="134"/>
                        <a:pt x="607" y="29"/>
                      </a:cubicBezTo>
                      <a:cubicBezTo>
                        <a:pt x="583" y="9"/>
                        <a:pt x="547" y="1"/>
                        <a:pt x="50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6" name="Google Shape;2986;p51"/>
                <p:cNvSpPr/>
                <p:nvPr/>
              </p:nvSpPr>
              <p:spPr>
                <a:xfrm>
                  <a:off x="2946625" y="787300"/>
                  <a:ext cx="14575" cy="1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422" extrusionOk="0">
                      <a:moveTo>
                        <a:pt x="403" y="0"/>
                      </a:moveTo>
                      <a:cubicBezTo>
                        <a:pt x="395" y="0"/>
                        <a:pt x="386" y="1"/>
                        <a:pt x="377" y="3"/>
                      </a:cubicBezTo>
                      <a:cubicBezTo>
                        <a:pt x="168" y="24"/>
                        <a:pt x="1" y="233"/>
                        <a:pt x="1" y="296"/>
                      </a:cubicBezTo>
                      <a:cubicBezTo>
                        <a:pt x="1" y="338"/>
                        <a:pt x="168" y="421"/>
                        <a:pt x="356" y="421"/>
                      </a:cubicBezTo>
                      <a:cubicBezTo>
                        <a:pt x="536" y="421"/>
                        <a:pt x="583" y="0"/>
                        <a:pt x="40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7" name="Google Shape;2987;p51"/>
                <p:cNvSpPr/>
                <p:nvPr/>
              </p:nvSpPr>
              <p:spPr>
                <a:xfrm>
                  <a:off x="5707500" y="1003400"/>
                  <a:ext cx="26700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8" h="290" extrusionOk="0">
                      <a:moveTo>
                        <a:pt x="231" y="0"/>
                      </a:moveTo>
                      <a:cubicBezTo>
                        <a:pt x="0" y="0"/>
                        <a:pt x="0" y="230"/>
                        <a:pt x="63" y="272"/>
                      </a:cubicBezTo>
                      <a:cubicBezTo>
                        <a:pt x="67" y="284"/>
                        <a:pt x="91" y="289"/>
                        <a:pt x="128" y="289"/>
                      </a:cubicBezTo>
                      <a:cubicBezTo>
                        <a:pt x="285" y="289"/>
                        <a:pt x="681" y="197"/>
                        <a:pt x="816" y="147"/>
                      </a:cubicBezTo>
                      <a:cubicBezTo>
                        <a:pt x="963" y="126"/>
                        <a:pt x="1068" y="63"/>
                        <a:pt x="1068" y="42"/>
                      </a:cubicBezTo>
                      <a:cubicBezTo>
                        <a:pt x="1068" y="42"/>
                        <a:pt x="482" y="0"/>
                        <a:pt x="23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8" name="Google Shape;2988;p51"/>
                <p:cNvSpPr/>
                <p:nvPr/>
              </p:nvSpPr>
              <p:spPr>
                <a:xfrm>
                  <a:off x="1963225" y="771675"/>
                  <a:ext cx="27225" cy="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" h="377" extrusionOk="0">
                      <a:moveTo>
                        <a:pt x="565" y="0"/>
                      </a:moveTo>
                      <a:cubicBezTo>
                        <a:pt x="440" y="0"/>
                        <a:pt x="168" y="167"/>
                        <a:pt x="84" y="230"/>
                      </a:cubicBezTo>
                      <a:cubicBezTo>
                        <a:pt x="0" y="314"/>
                        <a:pt x="84" y="377"/>
                        <a:pt x="251" y="377"/>
                      </a:cubicBezTo>
                      <a:cubicBezTo>
                        <a:pt x="398" y="377"/>
                        <a:pt x="753" y="314"/>
                        <a:pt x="712" y="293"/>
                      </a:cubicBezTo>
                      <a:cubicBezTo>
                        <a:pt x="691" y="293"/>
                        <a:pt x="900" y="188"/>
                        <a:pt x="984" y="147"/>
                      </a:cubicBezTo>
                      <a:cubicBezTo>
                        <a:pt x="1067" y="105"/>
                        <a:pt x="1088" y="42"/>
                        <a:pt x="1067" y="21"/>
                      </a:cubicBezTo>
                      <a:cubicBezTo>
                        <a:pt x="1025" y="0"/>
                        <a:pt x="691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9" name="Google Shape;2989;p51"/>
                <p:cNvSpPr/>
                <p:nvPr/>
              </p:nvSpPr>
              <p:spPr>
                <a:xfrm>
                  <a:off x="5680825" y="1106450"/>
                  <a:ext cx="25650" cy="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6" h="299" extrusionOk="0">
                      <a:moveTo>
                        <a:pt x="314" y="0"/>
                      </a:moveTo>
                      <a:cubicBezTo>
                        <a:pt x="147" y="0"/>
                        <a:pt x="0" y="21"/>
                        <a:pt x="0" y="63"/>
                      </a:cubicBezTo>
                      <a:cubicBezTo>
                        <a:pt x="0" y="84"/>
                        <a:pt x="502" y="272"/>
                        <a:pt x="712" y="293"/>
                      </a:cubicBezTo>
                      <a:cubicBezTo>
                        <a:pt x="729" y="297"/>
                        <a:pt x="746" y="298"/>
                        <a:pt x="761" y="298"/>
                      </a:cubicBezTo>
                      <a:cubicBezTo>
                        <a:pt x="938" y="298"/>
                        <a:pt x="1026" y="101"/>
                        <a:pt x="1026" y="63"/>
                      </a:cubicBezTo>
                      <a:cubicBezTo>
                        <a:pt x="984" y="0"/>
                        <a:pt x="502" y="0"/>
                        <a:pt x="31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0" name="Google Shape;2990;p51"/>
                <p:cNvSpPr/>
                <p:nvPr/>
              </p:nvSpPr>
              <p:spPr>
                <a:xfrm>
                  <a:off x="5427650" y="1116900"/>
                  <a:ext cx="20425" cy="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" h="294" extrusionOk="0">
                      <a:moveTo>
                        <a:pt x="523" y="1"/>
                      </a:moveTo>
                      <a:cubicBezTo>
                        <a:pt x="377" y="1"/>
                        <a:pt x="0" y="168"/>
                        <a:pt x="0" y="210"/>
                      </a:cubicBezTo>
                      <a:cubicBezTo>
                        <a:pt x="0" y="273"/>
                        <a:pt x="398" y="294"/>
                        <a:pt x="523" y="294"/>
                      </a:cubicBezTo>
                      <a:cubicBezTo>
                        <a:pt x="649" y="294"/>
                        <a:pt x="795" y="252"/>
                        <a:pt x="816" y="210"/>
                      </a:cubicBezTo>
                      <a:lnTo>
                        <a:pt x="816" y="189"/>
                      </a:lnTo>
                      <a:lnTo>
                        <a:pt x="816" y="126"/>
                      </a:lnTo>
                      <a:cubicBezTo>
                        <a:pt x="795" y="63"/>
                        <a:pt x="649" y="1"/>
                        <a:pt x="52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1" name="Google Shape;2991;p51"/>
                <p:cNvSpPr/>
                <p:nvPr/>
              </p:nvSpPr>
              <p:spPr>
                <a:xfrm>
                  <a:off x="5675075" y="1124225"/>
                  <a:ext cx="21475" cy="1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9" h="524" extrusionOk="0">
                      <a:moveTo>
                        <a:pt x="774" y="1"/>
                      </a:moveTo>
                      <a:cubicBezTo>
                        <a:pt x="377" y="1"/>
                        <a:pt x="314" y="314"/>
                        <a:pt x="0" y="524"/>
                      </a:cubicBezTo>
                      <a:cubicBezTo>
                        <a:pt x="795" y="524"/>
                        <a:pt x="858" y="461"/>
                        <a:pt x="77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2" name="Google Shape;2992;p51"/>
                <p:cNvSpPr/>
                <p:nvPr/>
              </p:nvSpPr>
              <p:spPr>
                <a:xfrm>
                  <a:off x="5221025" y="1163450"/>
                  <a:ext cx="36125" cy="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5" h="148" extrusionOk="0">
                      <a:moveTo>
                        <a:pt x="524" y="1"/>
                      </a:moveTo>
                      <a:cubicBezTo>
                        <a:pt x="231" y="1"/>
                        <a:pt x="0" y="22"/>
                        <a:pt x="0" y="43"/>
                      </a:cubicBezTo>
                      <a:cubicBezTo>
                        <a:pt x="21" y="85"/>
                        <a:pt x="272" y="147"/>
                        <a:pt x="544" y="147"/>
                      </a:cubicBezTo>
                      <a:lnTo>
                        <a:pt x="816" y="126"/>
                      </a:lnTo>
                      <a:lnTo>
                        <a:pt x="1068" y="105"/>
                      </a:lnTo>
                      <a:cubicBezTo>
                        <a:pt x="1444" y="22"/>
                        <a:pt x="816" y="1"/>
                        <a:pt x="52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3" name="Google Shape;2993;p51"/>
                <p:cNvSpPr/>
                <p:nvPr/>
              </p:nvSpPr>
              <p:spPr>
                <a:xfrm>
                  <a:off x="5294775" y="1197975"/>
                  <a:ext cx="20950" cy="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336" extrusionOk="0">
                      <a:moveTo>
                        <a:pt x="210" y="1"/>
                      </a:moveTo>
                      <a:cubicBezTo>
                        <a:pt x="63" y="22"/>
                        <a:pt x="1" y="210"/>
                        <a:pt x="1" y="252"/>
                      </a:cubicBezTo>
                      <a:cubicBezTo>
                        <a:pt x="1" y="315"/>
                        <a:pt x="398" y="336"/>
                        <a:pt x="545" y="336"/>
                      </a:cubicBezTo>
                      <a:cubicBezTo>
                        <a:pt x="712" y="336"/>
                        <a:pt x="838" y="294"/>
                        <a:pt x="817" y="210"/>
                      </a:cubicBezTo>
                      <a:cubicBezTo>
                        <a:pt x="796" y="168"/>
                        <a:pt x="356" y="1"/>
                        <a:pt x="21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4" name="Google Shape;2994;p51"/>
                <p:cNvSpPr/>
                <p:nvPr/>
              </p:nvSpPr>
              <p:spPr>
                <a:xfrm>
                  <a:off x="5459025" y="1110925"/>
                  <a:ext cx="34025" cy="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" h="136" extrusionOk="0">
                      <a:moveTo>
                        <a:pt x="548" y="1"/>
                      </a:moveTo>
                      <a:cubicBezTo>
                        <a:pt x="449" y="1"/>
                        <a:pt x="364" y="3"/>
                        <a:pt x="315" y="10"/>
                      </a:cubicBezTo>
                      <a:cubicBezTo>
                        <a:pt x="126" y="51"/>
                        <a:pt x="1" y="114"/>
                        <a:pt x="1" y="135"/>
                      </a:cubicBezTo>
                      <a:lnTo>
                        <a:pt x="942" y="135"/>
                      </a:lnTo>
                      <a:cubicBezTo>
                        <a:pt x="1235" y="114"/>
                        <a:pt x="1361" y="72"/>
                        <a:pt x="1235" y="30"/>
                      </a:cubicBezTo>
                      <a:cubicBezTo>
                        <a:pt x="1117" y="16"/>
                        <a:pt x="789" y="1"/>
                        <a:pt x="54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5" name="Google Shape;2995;p51"/>
                <p:cNvSpPr/>
                <p:nvPr/>
              </p:nvSpPr>
              <p:spPr>
                <a:xfrm>
                  <a:off x="1726700" y="954225"/>
                  <a:ext cx="15800" cy="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234" extrusionOk="0">
                      <a:moveTo>
                        <a:pt x="485" y="0"/>
                      </a:moveTo>
                      <a:cubicBezTo>
                        <a:pt x="338" y="0"/>
                        <a:pt x="87" y="147"/>
                        <a:pt x="25" y="210"/>
                      </a:cubicBezTo>
                      <a:cubicBezTo>
                        <a:pt x="0" y="222"/>
                        <a:pt x="32" y="234"/>
                        <a:pt x="99" y="234"/>
                      </a:cubicBezTo>
                      <a:cubicBezTo>
                        <a:pt x="149" y="234"/>
                        <a:pt x="217" y="227"/>
                        <a:pt x="297" y="210"/>
                      </a:cubicBezTo>
                      <a:cubicBezTo>
                        <a:pt x="485" y="147"/>
                        <a:pt x="631" y="0"/>
                        <a:pt x="48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6" name="Google Shape;2996;p51"/>
                <p:cNvSpPr/>
                <p:nvPr/>
              </p:nvSpPr>
              <p:spPr>
                <a:xfrm>
                  <a:off x="5666325" y="844300"/>
                  <a:ext cx="12950" cy="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213" extrusionOk="0">
                      <a:moveTo>
                        <a:pt x="198" y="1"/>
                      </a:moveTo>
                      <a:cubicBezTo>
                        <a:pt x="47" y="1"/>
                        <a:pt x="0" y="91"/>
                        <a:pt x="57" y="129"/>
                      </a:cubicBezTo>
                      <a:cubicBezTo>
                        <a:pt x="99" y="192"/>
                        <a:pt x="266" y="213"/>
                        <a:pt x="392" y="213"/>
                      </a:cubicBezTo>
                      <a:cubicBezTo>
                        <a:pt x="518" y="213"/>
                        <a:pt x="413" y="24"/>
                        <a:pt x="246" y="3"/>
                      </a:cubicBezTo>
                      <a:cubicBezTo>
                        <a:pt x="229" y="2"/>
                        <a:pt x="213" y="1"/>
                        <a:pt x="19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7" name="Google Shape;2997;p51"/>
                <p:cNvSpPr/>
                <p:nvPr/>
              </p:nvSpPr>
              <p:spPr>
                <a:xfrm>
                  <a:off x="1747175" y="929125"/>
                  <a:ext cx="24100" cy="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" h="400" extrusionOk="0">
                      <a:moveTo>
                        <a:pt x="566" y="0"/>
                      </a:moveTo>
                      <a:lnTo>
                        <a:pt x="398" y="63"/>
                      </a:lnTo>
                      <a:lnTo>
                        <a:pt x="231" y="105"/>
                      </a:lnTo>
                      <a:cubicBezTo>
                        <a:pt x="84" y="251"/>
                        <a:pt x="1" y="377"/>
                        <a:pt x="1" y="398"/>
                      </a:cubicBezTo>
                      <a:cubicBezTo>
                        <a:pt x="2" y="399"/>
                        <a:pt x="6" y="400"/>
                        <a:pt x="12" y="400"/>
                      </a:cubicBezTo>
                      <a:cubicBezTo>
                        <a:pt x="87" y="400"/>
                        <a:pt x="475" y="290"/>
                        <a:pt x="649" y="251"/>
                      </a:cubicBezTo>
                      <a:cubicBezTo>
                        <a:pt x="838" y="188"/>
                        <a:pt x="963" y="126"/>
                        <a:pt x="963" y="105"/>
                      </a:cubicBezTo>
                      <a:cubicBezTo>
                        <a:pt x="963" y="84"/>
                        <a:pt x="817" y="42"/>
                        <a:pt x="56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8" name="Google Shape;2998;p51"/>
                <p:cNvSpPr/>
                <p:nvPr/>
              </p:nvSpPr>
              <p:spPr>
                <a:xfrm>
                  <a:off x="5542200" y="1165550"/>
                  <a:ext cx="15725" cy="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" h="336" extrusionOk="0">
                      <a:moveTo>
                        <a:pt x="210" y="1"/>
                      </a:moveTo>
                      <a:cubicBezTo>
                        <a:pt x="84" y="1"/>
                        <a:pt x="1" y="42"/>
                        <a:pt x="21" y="126"/>
                      </a:cubicBezTo>
                      <a:cubicBezTo>
                        <a:pt x="21" y="168"/>
                        <a:pt x="356" y="335"/>
                        <a:pt x="503" y="335"/>
                      </a:cubicBezTo>
                      <a:cubicBezTo>
                        <a:pt x="607" y="314"/>
                        <a:pt x="628" y="126"/>
                        <a:pt x="628" y="63"/>
                      </a:cubicBezTo>
                      <a:cubicBezTo>
                        <a:pt x="628" y="21"/>
                        <a:pt x="314" y="1"/>
                        <a:pt x="21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9" name="Google Shape;2999;p51"/>
                <p:cNvSpPr/>
                <p:nvPr/>
              </p:nvSpPr>
              <p:spPr>
                <a:xfrm>
                  <a:off x="5051025" y="1208950"/>
                  <a:ext cx="11575" cy="1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" h="402" extrusionOk="0">
                      <a:moveTo>
                        <a:pt x="196" y="1"/>
                      </a:moveTo>
                      <a:cubicBezTo>
                        <a:pt x="193" y="1"/>
                        <a:pt x="191" y="1"/>
                        <a:pt x="189" y="1"/>
                      </a:cubicBezTo>
                      <a:cubicBezTo>
                        <a:pt x="84" y="1"/>
                        <a:pt x="0" y="169"/>
                        <a:pt x="0" y="210"/>
                      </a:cubicBezTo>
                      <a:cubicBezTo>
                        <a:pt x="0" y="273"/>
                        <a:pt x="126" y="357"/>
                        <a:pt x="314" y="399"/>
                      </a:cubicBezTo>
                      <a:cubicBezTo>
                        <a:pt x="321" y="401"/>
                        <a:pt x="328" y="401"/>
                        <a:pt x="334" y="401"/>
                      </a:cubicBezTo>
                      <a:cubicBezTo>
                        <a:pt x="462" y="401"/>
                        <a:pt x="297" y="1"/>
                        <a:pt x="19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0" name="Google Shape;3000;p51"/>
                <p:cNvSpPr/>
                <p:nvPr/>
              </p:nvSpPr>
              <p:spPr>
                <a:xfrm>
                  <a:off x="5645250" y="1176400"/>
                  <a:ext cx="11525" cy="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" h="341" extrusionOk="0">
                      <a:moveTo>
                        <a:pt x="334" y="1"/>
                      </a:moveTo>
                      <a:cubicBezTo>
                        <a:pt x="285" y="1"/>
                        <a:pt x="226" y="14"/>
                        <a:pt x="168" y="48"/>
                      </a:cubicBezTo>
                      <a:cubicBezTo>
                        <a:pt x="1" y="132"/>
                        <a:pt x="63" y="341"/>
                        <a:pt x="189" y="341"/>
                      </a:cubicBezTo>
                      <a:cubicBezTo>
                        <a:pt x="356" y="341"/>
                        <a:pt x="461" y="152"/>
                        <a:pt x="461" y="69"/>
                      </a:cubicBezTo>
                      <a:cubicBezTo>
                        <a:pt x="461" y="31"/>
                        <a:pt x="408" y="1"/>
                        <a:pt x="33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1" name="Google Shape;3001;p51"/>
                <p:cNvSpPr/>
                <p:nvPr/>
              </p:nvSpPr>
              <p:spPr>
                <a:xfrm>
                  <a:off x="5854475" y="795725"/>
                  <a:ext cx="20950" cy="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169" extrusionOk="0">
                      <a:moveTo>
                        <a:pt x="252" y="1"/>
                      </a:moveTo>
                      <a:cubicBezTo>
                        <a:pt x="85" y="1"/>
                        <a:pt x="1" y="63"/>
                        <a:pt x="85" y="147"/>
                      </a:cubicBezTo>
                      <a:cubicBezTo>
                        <a:pt x="114" y="162"/>
                        <a:pt x="186" y="169"/>
                        <a:pt x="272" y="169"/>
                      </a:cubicBezTo>
                      <a:cubicBezTo>
                        <a:pt x="428" y="169"/>
                        <a:pt x="631" y="146"/>
                        <a:pt x="712" y="105"/>
                      </a:cubicBezTo>
                      <a:cubicBezTo>
                        <a:pt x="838" y="63"/>
                        <a:pt x="399" y="1"/>
                        <a:pt x="25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2" name="Google Shape;3002;p51"/>
                <p:cNvSpPr/>
                <p:nvPr/>
              </p:nvSpPr>
              <p:spPr>
                <a:xfrm>
                  <a:off x="5675700" y="1113975"/>
                  <a:ext cx="9850" cy="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" h="368" extrusionOk="0">
                      <a:moveTo>
                        <a:pt x="261" y="1"/>
                      </a:moveTo>
                      <a:cubicBezTo>
                        <a:pt x="166" y="1"/>
                        <a:pt x="0" y="310"/>
                        <a:pt x="38" y="348"/>
                      </a:cubicBezTo>
                      <a:cubicBezTo>
                        <a:pt x="52" y="361"/>
                        <a:pt x="71" y="367"/>
                        <a:pt x="94" y="367"/>
                      </a:cubicBezTo>
                      <a:cubicBezTo>
                        <a:pt x="175" y="367"/>
                        <a:pt x="298" y="292"/>
                        <a:pt x="331" y="243"/>
                      </a:cubicBezTo>
                      <a:cubicBezTo>
                        <a:pt x="394" y="201"/>
                        <a:pt x="352" y="97"/>
                        <a:pt x="289" y="13"/>
                      </a:cubicBezTo>
                      <a:cubicBezTo>
                        <a:pt x="281" y="5"/>
                        <a:pt x="271" y="1"/>
                        <a:pt x="26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3" name="Google Shape;3003;p51"/>
                <p:cNvSpPr/>
                <p:nvPr/>
              </p:nvSpPr>
              <p:spPr>
                <a:xfrm>
                  <a:off x="5327725" y="1140950"/>
                  <a:ext cx="22000" cy="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" h="148" extrusionOk="0">
                      <a:moveTo>
                        <a:pt x="532" y="0"/>
                      </a:moveTo>
                      <a:cubicBezTo>
                        <a:pt x="362" y="0"/>
                        <a:pt x="160" y="23"/>
                        <a:pt x="105" y="64"/>
                      </a:cubicBezTo>
                      <a:cubicBezTo>
                        <a:pt x="1" y="106"/>
                        <a:pt x="461" y="148"/>
                        <a:pt x="650" y="148"/>
                      </a:cubicBezTo>
                      <a:cubicBezTo>
                        <a:pt x="859" y="148"/>
                        <a:pt x="880" y="85"/>
                        <a:pt x="754" y="22"/>
                      </a:cubicBezTo>
                      <a:cubicBezTo>
                        <a:pt x="710" y="7"/>
                        <a:pt x="626" y="0"/>
                        <a:pt x="53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4" name="Google Shape;3004;p51"/>
                <p:cNvSpPr/>
                <p:nvPr/>
              </p:nvSpPr>
              <p:spPr>
                <a:xfrm>
                  <a:off x="5422425" y="1131550"/>
                  <a:ext cx="25650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6" h="106" extrusionOk="0">
                      <a:moveTo>
                        <a:pt x="335" y="1"/>
                      </a:moveTo>
                      <a:cubicBezTo>
                        <a:pt x="167" y="1"/>
                        <a:pt x="0" y="1"/>
                        <a:pt x="0" y="21"/>
                      </a:cubicBezTo>
                      <a:cubicBezTo>
                        <a:pt x="0" y="42"/>
                        <a:pt x="502" y="63"/>
                        <a:pt x="691" y="105"/>
                      </a:cubicBezTo>
                      <a:cubicBezTo>
                        <a:pt x="858" y="105"/>
                        <a:pt x="1025" y="42"/>
                        <a:pt x="1025" y="21"/>
                      </a:cubicBezTo>
                      <a:cubicBezTo>
                        <a:pt x="1025" y="1"/>
                        <a:pt x="523" y="1"/>
                        <a:pt x="33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5" name="Google Shape;3005;p51"/>
                <p:cNvSpPr/>
                <p:nvPr/>
              </p:nvSpPr>
              <p:spPr>
                <a:xfrm>
                  <a:off x="1864875" y="1087100"/>
                  <a:ext cx="18325" cy="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3" h="126" extrusionOk="0">
                      <a:moveTo>
                        <a:pt x="231" y="0"/>
                      </a:moveTo>
                      <a:cubicBezTo>
                        <a:pt x="105" y="0"/>
                        <a:pt x="1" y="21"/>
                        <a:pt x="1" y="42"/>
                      </a:cubicBezTo>
                      <a:cubicBezTo>
                        <a:pt x="1" y="63"/>
                        <a:pt x="398" y="126"/>
                        <a:pt x="503" y="126"/>
                      </a:cubicBezTo>
                      <a:cubicBezTo>
                        <a:pt x="628" y="105"/>
                        <a:pt x="733" y="42"/>
                        <a:pt x="733" y="21"/>
                      </a:cubicBezTo>
                      <a:cubicBezTo>
                        <a:pt x="733" y="0"/>
                        <a:pt x="356" y="0"/>
                        <a:pt x="23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6" name="Google Shape;3006;p51"/>
                <p:cNvSpPr/>
                <p:nvPr/>
              </p:nvSpPr>
              <p:spPr>
                <a:xfrm>
                  <a:off x="2390200" y="1206300"/>
                  <a:ext cx="12950" cy="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330" extrusionOk="0">
                      <a:moveTo>
                        <a:pt x="439" y="0"/>
                      </a:moveTo>
                      <a:cubicBezTo>
                        <a:pt x="365" y="0"/>
                        <a:pt x="196" y="114"/>
                        <a:pt x="99" y="191"/>
                      </a:cubicBezTo>
                      <a:cubicBezTo>
                        <a:pt x="1" y="273"/>
                        <a:pt x="18" y="330"/>
                        <a:pt x="112" y="330"/>
                      </a:cubicBezTo>
                      <a:cubicBezTo>
                        <a:pt x="137" y="330"/>
                        <a:pt x="168" y="325"/>
                        <a:pt x="204" y="316"/>
                      </a:cubicBezTo>
                      <a:cubicBezTo>
                        <a:pt x="351" y="296"/>
                        <a:pt x="518" y="65"/>
                        <a:pt x="455" y="3"/>
                      </a:cubicBezTo>
                      <a:cubicBezTo>
                        <a:pt x="450" y="1"/>
                        <a:pt x="445" y="0"/>
                        <a:pt x="43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7" name="Google Shape;3007;p51"/>
                <p:cNvSpPr/>
                <p:nvPr/>
              </p:nvSpPr>
              <p:spPr>
                <a:xfrm>
                  <a:off x="5817875" y="768450"/>
                  <a:ext cx="14675" cy="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318" extrusionOk="0">
                      <a:moveTo>
                        <a:pt x="510" y="1"/>
                      </a:moveTo>
                      <a:cubicBezTo>
                        <a:pt x="472" y="1"/>
                        <a:pt x="422" y="42"/>
                        <a:pt x="356" y="108"/>
                      </a:cubicBezTo>
                      <a:lnTo>
                        <a:pt x="272" y="150"/>
                      </a:lnTo>
                      <a:lnTo>
                        <a:pt x="189" y="213"/>
                      </a:lnTo>
                      <a:cubicBezTo>
                        <a:pt x="84" y="213"/>
                        <a:pt x="0" y="234"/>
                        <a:pt x="0" y="255"/>
                      </a:cubicBezTo>
                      <a:cubicBezTo>
                        <a:pt x="0" y="296"/>
                        <a:pt x="293" y="317"/>
                        <a:pt x="398" y="317"/>
                      </a:cubicBezTo>
                      <a:cubicBezTo>
                        <a:pt x="523" y="317"/>
                        <a:pt x="586" y="108"/>
                        <a:pt x="565" y="45"/>
                      </a:cubicBezTo>
                      <a:cubicBezTo>
                        <a:pt x="550" y="15"/>
                        <a:pt x="532" y="1"/>
                        <a:pt x="51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8" name="Google Shape;3008;p51"/>
                <p:cNvSpPr/>
                <p:nvPr/>
              </p:nvSpPr>
              <p:spPr>
                <a:xfrm>
                  <a:off x="5513425" y="1213150"/>
                  <a:ext cx="18350" cy="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31" extrusionOk="0">
                      <a:moveTo>
                        <a:pt x="231" y="1"/>
                      </a:moveTo>
                      <a:cubicBezTo>
                        <a:pt x="105" y="1"/>
                        <a:pt x="1" y="22"/>
                        <a:pt x="1" y="42"/>
                      </a:cubicBezTo>
                      <a:cubicBezTo>
                        <a:pt x="1" y="79"/>
                        <a:pt x="266" y="130"/>
                        <a:pt x="433" y="130"/>
                      </a:cubicBezTo>
                      <a:cubicBezTo>
                        <a:pt x="459" y="130"/>
                        <a:pt x="483" y="129"/>
                        <a:pt x="503" y="126"/>
                      </a:cubicBezTo>
                      <a:cubicBezTo>
                        <a:pt x="628" y="105"/>
                        <a:pt x="733" y="42"/>
                        <a:pt x="733" y="22"/>
                      </a:cubicBezTo>
                      <a:cubicBezTo>
                        <a:pt x="733" y="1"/>
                        <a:pt x="356" y="1"/>
                        <a:pt x="23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9" name="Google Shape;3009;p51"/>
                <p:cNvSpPr/>
                <p:nvPr/>
              </p:nvSpPr>
              <p:spPr>
                <a:xfrm>
                  <a:off x="3776250" y="751475"/>
                  <a:ext cx="9450" cy="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48" extrusionOk="0">
                      <a:moveTo>
                        <a:pt x="325" y="0"/>
                      </a:moveTo>
                      <a:cubicBezTo>
                        <a:pt x="260" y="0"/>
                        <a:pt x="112" y="111"/>
                        <a:pt x="63" y="159"/>
                      </a:cubicBezTo>
                      <a:cubicBezTo>
                        <a:pt x="21" y="243"/>
                        <a:pt x="0" y="285"/>
                        <a:pt x="21" y="306"/>
                      </a:cubicBezTo>
                      <a:cubicBezTo>
                        <a:pt x="42" y="306"/>
                        <a:pt x="231" y="348"/>
                        <a:pt x="314" y="348"/>
                      </a:cubicBezTo>
                      <a:cubicBezTo>
                        <a:pt x="377" y="348"/>
                        <a:pt x="377" y="139"/>
                        <a:pt x="356" y="34"/>
                      </a:cubicBezTo>
                      <a:cubicBezTo>
                        <a:pt x="356" y="10"/>
                        <a:pt x="344" y="0"/>
                        <a:pt x="32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0" name="Google Shape;3010;p51"/>
                <p:cNvSpPr/>
                <p:nvPr/>
              </p:nvSpPr>
              <p:spPr>
                <a:xfrm>
                  <a:off x="5772875" y="1002250"/>
                  <a:ext cx="13625" cy="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" h="110" extrusionOk="0">
                      <a:moveTo>
                        <a:pt x="233" y="0"/>
                      </a:moveTo>
                      <a:cubicBezTo>
                        <a:pt x="216" y="0"/>
                        <a:pt x="201" y="1"/>
                        <a:pt x="189" y="4"/>
                      </a:cubicBezTo>
                      <a:cubicBezTo>
                        <a:pt x="85" y="4"/>
                        <a:pt x="1" y="67"/>
                        <a:pt x="1" y="88"/>
                      </a:cubicBezTo>
                      <a:cubicBezTo>
                        <a:pt x="1" y="109"/>
                        <a:pt x="273" y="109"/>
                        <a:pt x="377" y="109"/>
                      </a:cubicBezTo>
                      <a:cubicBezTo>
                        <a:pt x="482" y="109"/>
                        <a:pt x="545" y="88"/>
                        <a:pt x="545" y="67"/>
                      </a:cubicBezTo>
                      <a:cubicBezTo>
                        <a:pt x="527" y="49"/>
                        <a:pt x="339" y="0"/>
                        <a:pt x="23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1" name="Google Shape;3011;p51"/>
                <p:cNvSpPr/>
                <p:nvPr/>
              </p:nvSpPr>
              <p:spPr>
                <a:xfrm>
                  <a:off x="5622750" y="1173400"/>
                  <a:ext cx="7875" cy="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" h="149" extrusionOk="0">
                      <a:moveTo>
                        <a:pt x="64" y="0"/>
                      </a:moveTo>
                      <a:cubicBezTo>
                        <a:pt x="22" y="0"/>
                        <a:pt x="1" y="42"/>
                        <a:pt x="43" y="126"/>
                      </a:cubicBezTo>
                      <a:cubicBezTo>
                        <a:pt x="67" y="142"/>
                        <a:pt x="112" y="149"/>
                        <a:pt x="159" y="149"/>
                      </a:cubicBezTo>
                      <a:cubicBezTo>
                        <a:pt x="235" y="149"/>
                        <a:pt x="315" y="131"/>
                        <a:pt x="315" y="105"/>
                      </a:cubicBezTo>
                      <a:cubicBezTo>
                        <a:pt x="315" y="42"/>
                        <a:pt x="126" y="0"/>
                        <a:pt x="6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2" name="Google Shape;3012;p51"/>
                <p:cNvSpPr/>
                <p:nvPr/>
              </p:nvSpPr>
              <p:spPr>
                <a:xfrm>
                  <a:off x="5180750" y="1192225"/>
                  <a:ext cx="13625" cy="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" h="110" extrusionOk="0">
                      <a:moveTo>
                        <a:pt x="168" y="1"/>
                      </a:moveTo>
                      <a:cubicBezTo>
                        <a:pt x="63" y="1"/>
                        <a:pt x="0" y="22"/>
                        <a:pt x="0" y="43"/>
                      </a:cubicBezTo>
                      <a:cubicBezTo>
                        <a:pt x="0" y="61"/>
                        <a:pt x="202" y="110"/>
                        <a:pt x="311" y="110"/>
                      </a:cubicBezTo>
                      <a:cubicBezTo>
                        <a:pt x="329" y="110"/>
                        <a:pt x="344" y="108"/>
                        <a:pt x="356" y="105"/>
                      </a:cubicBezTo>
                      <a:cubicBezTo>
                        <a:pt x="461" y="105"/>
                        <a:pt x="544" y="43"/>
                        <a:pt x="544" y="22"/>
                      </a:cubicBezTo>
                      <a:cubicBezTo>
                        <a:pt x="544" y="1"/>
                        <a:pt x="272" y="1"/>
                        <a:pt x="16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3" name="Google Shape;3013;p51"/>
                <p:cNvSpPr/>
                <p:nvPr/>
              </p:nvSpPr>
              <p:spPr>
                <a:xfrm>
                  <a:off x="5740450" y="956325"/>
                  <a:ext cx="3700" cy="1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" h="482" extrusionOk="0">
                      <a:moveTo>
                        <a:pt x="22" y="0"/>
                      </a:moveTo>
                      <a:cubicBezTo>
                        <a:pt x="1" y="0"/>
                        <a:pt x="1" y="251"/>
                        <a:pt x="1" y="335"/>
                      </a:cubicBezTo>
                      <a:cubicBezTo>
                        <a:pt x="22" y="419"/>
                        <a:pt x="42" y="481"/>
                        <a:pt x="63" y="481"/>
                      </a:cubicBezTo>
                      <a:cubicBezTo>
                        <a:pt x="105" y="481"/>
                        <a:pt x="147" y="251"/>
                        <a:pt x="126" y="147"/>
                      </a:cubicBezTo>
                      <a:cubicBezTo>
                        <a:pt x="105" y="63"/>
                        <a:pt x="42" y="0"/>
                        <a:pt x="2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4" name="Google Shape;3014;p51"/>
                <p:cNvSpPr/>
                <p:nvPr/>
              </p:nvSpPr>
              <p:spPr>
                <a:xfrm>
                  <a:off x="5574625" y="1164500"/>
                  <a:ext cx="3700" cy="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" h="315" extrusionOk="0">
                      <a:moveTo>
                        <a:pt x="43" y="1"/>
                      </a:moveTo>
                      <a:cubicBezTo>
                        <a:pt x="1" y="1"/>
                        <a:pt x="1" y="168"/>
                        <a:pt x="1" y="210"/>
                      </a:cubicBezTo>
                      <a:cubicBezTo>
                        <a:pt x="1" y="273"/>
                        <a:pt x="43" y="315"/>
                        <a:pt x="64" y="315"/>
                      </a:cubicBezTo>
                      <a:cubicBezTo>
                        <a:pt x="85" y="315"/>
                        <a:pt x="147" y="168"/>
                        <a:pt x="147" y="105"/>
                      </a:cubicBezTo>
                      <a:cubicBezTo>
                        <a:pt x="105" y="22"/>
                        <a:pt x="64" y="1"/>
                        <a:pt x="4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5" name="Google Shape;3015;p51"/>
                <p:cNvSpPr/>
                <p:nvPr/>
              </p:nvSpPr>
              <p:spPr>
                <a:xfrm>
                  <a:off x="5164525" y="1163450"/>
                  <a:ext cx="3175" cy="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" h="399" extrusionOk="0">
                      <a:moveTo>
                        <a:pt x="43" y="1"/>
                      </a:moveTo>
                      <a:cubicBezTo>
                        <a:pt x="1" y="22"/>
                        <a:pt x="1" y="168"/>
                        <a:pt x="1" y="252"/>
                      </a:cubicBezTo>
                      <a:cubicBezTo>
                        <a:pt x="1" y="336"/>
                        <a:pt x="1" y="398"/>
                        <a:pt x="43" y="398"/>
                      </a:cubicBezTo>
                      <a:cubicBezTo>
                        <a:pt x="63" y="398"/>
                        <a:pt x="126" y="210"/>
                        <a:pt x="105" y="126"/>
                      </a:cubicBezTo>
                      <a:cubicBezTo>
                        <a:pt x="105" y="43"/>
                        <a:pt x="63" y="1"/>
                        <a:pt x="4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6" name="Google Shape;3016;p51"/>
                <p:cNvSpPr/>
                <p:nvPr/>
              </p:nvSpPr>
              <p:spPr>
                <a:xfrm>
                  <a:off x="1763925" y="1000775"/>
                  <a:ext cx="8900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" h="106" extrusionOk="0">
                      <a:moveTo>
                        <a:pt x="105" y="1"/>
                      </a:moveTo>
                      <a:cubicBezTo>
                        <a:pt x="21" y="1"/>
                        <a:pt x="0" y="42"/>
                        <a:pt x="0" y="63"/>
                      </a:cubicBezTo>
                      <a:cubicBezTo>
                        <a:pt x="0" y="105"/>
                        <a:pt x="189" y="105"/>
                        <a:pt x="251" y="105"/>
                      </a:cubicBezTo>
                      <a:cubicBezTo>
                        <a:pt x="293" y="105"/>
                        <a:pt x="356" y="63"/>
                        <a:pt x="356" y="42"/>
                      </a:cubicBezTo>
                      <a:cubicBezTo>
                        <a:pt x="356" y="22"/>
                        <a:pt x="168" y="1"/>
                        <a:pt x="10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7" name="Google Shape;3017;p51"/>
                <p:cNvSpPr/>
                <p:nvPr/>
              </p:nvSpPr>
              <p:spPr>
                <a:xfrm>
                  <a:off x="1748225" y="1001300"/>
                  <a:ext cx="8925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" h="106" extrusionOk="0">
                      <a:moveTo>
                        <a:pt x="105" y="1"/>
                      </a:moveTo>
                      <a:cubicBezTo>
                        <a:pt x="63" y="1"/>
                        <a:pt x="1" y="21"/>
                        <a:pt x="1" y="42"/>
                      </a:cubicBezTo>
                      <a:cubicBezTo>
                        <a:pt x="1" y="84"/>
                        <a:pt x="189" y="105"/>
                        <a:pt x="252" y="105"/>
                      </a:cubicBezTo>
                      <a:cubicBezTo>
                        <a:pt x="314" y="105"/>
                        <a:pt x="356" y="42"/>
                        <a:pt x="356" y="21"/>
                      </a:cubicBezTo>
                      <a:cubicBezTo>
                        <a:pt x="356" y="1"/>
                        <a:pt x="168" y="1"/>
                        <a:pt x="10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8" name="Google Shape;3018;p51"/>
                <p:cNvSpPr/>
                <p:nvPr/>
              </p:nvSpPr>
              <p:spPr>
                <a:xfrm>
                  <a:off x="1681275" y="1002350"/>
                  <a:ext cx="8400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" h="106" extrusionOk="0">
                      <a:moveTo>
                        <a:pt x="105" y="0"/>
                      </a:moveTo>
                      <a:cubicBezTo>
                        <a:pt x="42" y="0"/>
                        <a:pt x="0" y="42"/>
                        <a:pt x="0" y="63"/>
                      </a:cubicBezTo>
                      <a:cubicBezTo>
                        <a:pt x="0" y="84"/>
                        <a:pt x="168" y="105"/>
                        <a:pt x="231" y="105"/>
                      </a:cubicBezTo>
                      <a:cubicBezTo>
                        <a:pt x="314" y="105"/>
                        <a:pt x="335" y="63"/>
                        <a:pt x="335" y="21"/>
                      </a:cubicBezTo>
                      <a:cubicBezTo>
                        <a:pt x="335" y="0"/>
                        <a:pt x="147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9" name="Google Shape;3019;p51"/>
                <p:cNvSpPr/>
                <p:nvPr/>
              </p:nvSpPr>
              <p:spPr>
                <a:xfrm>
                  <a:off x="5563650" y="1169725"/>
                  <a:ext cx="4200" cy="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" h="315" extrusionOk="0">
                      <a:moveTo>
                        <a:pt x="105" y="1"/>
                      </a:moveTo>
                      <a:cubicBezTo>
                        <a:pt x="84" y="1"/>
                        <a:pt x="0" y="189"/>
                        <a:pt x="21" y="252"/>
                      </a:cubicBezTo>
                      <a:cubicBezTo>
                        <a:pt x="63" y="294"/>
                        <a:pt x="105" y="315"/>
                        <a:pt x="126" y="315"/>
                      </a:cubicBezTo>
                      <a:cubicBezTo>
                        <a:pt x="168" y="315"/>
                        <a:pt x="168" y="168"/>
                        <a:pt x="168" y="106"/>
                      </a:cubicBezTo>
                      <a:cubicBezTo>
                        <a:pt x="168" y="43"/>
                        <a:pt x="126" y="1"/>
                        <a:pt x="10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0" name="Google Shape;3020;p51"/>
                <p:cNvSpPr/>
                <p:nvPr/>
              </p:nvSpPr>
              <p:spPr>
                <a:xfrm>
                  <a:off x="5561025" y="1006000"/>
                  <a:ext cx="8325" cy="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180" extrusionOk="0">
                      <a:moveTo>
                        <a:pt x="210" y="1"/>
                      </a:moveTo>
                      <a:lnTo>
                        <a:pt x="105" y="22"/>
                      </a:lnTo>
                      <a:cubicBezTo>
                        <a:pt x="1" y="64"/>
                        <a:pt x="126" y="147"/>
                        <a:pt x="231" y="168"/>
                      </a:cubicBezTo>
                      <a:cubicBezTo>
                        <a:pt x="250" y="176"/>
                        <a:pt x="265" y="179"/>
                        <a:pt x="277" y="179"/>
                      </a:cubicBezTo>
                      <a:cubicBezTo>
                        <a:pt x="332" y="179"/>
                        <a:pt x="317" y="108"/>
                        <a:pt x="231" y="22"/>
                      </a:cubicBezTo>
                      <a:lnTo>
                        <a:pt x="21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1" name="Google Shape;3021;p51"/>
                <p:cNvSpPr/>
                <p:nvPr/>
              </p:nvSpPr>
              <p:spPr>
                <a:xfrm>
                  <a:off x="1760775" y="1066175"/>
                  <a:ext cx="8400" cy="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" h="90" extrusionOk="0">
                      <a:moveTo>
                        <a:pt x="105" y="0"/>
                      </a:moveTo>
                      <a:cubicBezTo>
                        <a:pt x="64" y="0"/>
                        <a:pt x="1" y="21"/>
                        <a:pt x="1" y="42"/>
                      </a:cubicBezTo>
                      <a:cubicBezTo>
                        <a:pt x="1" y="59"/>
                        <a:pt x="124" y="89"/>
                        <a:pt x="193" y="89"/>
                      </a:cubicBezTo>
                      <a:cubicBezTo>
                        <a:pt x="210" y="89"/>
                        <a:pt x="223" y="88"/>
                        <a:pt x="231" y="84"/>
                      </a:cubicBezTo>
                      <a:cubicBezTo>
                        <a:pt x="315" y="84"/>
                        <a:pt x="336" y="42"/>
                        <a:pt x="336" y="21"/>
                      </a:cubicBezTo>
                      <a:cubicBezTo>
                        <a:pt x="336" y="0"/>
                        <a:pt x="168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2" name="Google Shape;3022;p51"/>
                <p:cNvSpPr/>
                <p:nvPr/>
              </p:nvSpPr>
              <p:spPr>
                <a:xfrm>
                  <a:off x="5792750" y="940625"/>
                  <a:ext cx="2650" cy="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" h="378" extrusionOk="0">
                      <a:moveTo>
                        <a:pt x="22" y="0"/>
                      </a:moveTo>
                      <a:cubicBezTo>
                        <a:pt x="1" y="0"/>
                        <a:pt x="1" y="168"/>
                        <a:pt x="1" y="251"/>
                      </a:cubicBezTo>
                      <a:cubicBezTo>
                        <a:pt x="1" y="335"/>
                        <a:pt x="1" y="377"/>
                        <a:pt x="22" y="377"/>
                      </a:cubicBezTo>
                      <a:cubicBezTo>
                        <a:pt x="43" y="377"/>
                        <a:pt x="106" y="210"/>
                        <a:pt x="106" y="126"/>
                      </a:cubicBezTo>
                      <a:cubicBezTo>
                        <a:pt x="106" y="42"/>
                        <a:pt x="43" y="0"/>
                        <a:pt x="2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3" name="Google Shape;3023;p51"/>
                <p:cNvSpPr/>
                <p:nvPr/>
              </p:nvSpPr>
              <p:spPr>
                <a:xfrm>
                  <a:off x="1818325" y="1088000"/>
                  <a:ext cx="8400" cy="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" h="111" extrusionOk="0">
                      <a:moveTo>
                        <a:pt x="150" y="0"/>
                      </a:moveTo>
                      <a:cubicBezTo>
                        <a:pt x="133" y="0"/>
                        <a:pt x="117" y="2"/>
                        <a:pt x="105" y="6"/>
                      </a:cubicBezTo>
                      <a:cubicBezTo>
                        <a:pt x="21" y="6"/>
                        <a:pt x="0" y="48"/>
                        <a:pt x="0" y="90"/>
                      </a:cubicBezTo>
                      <a:cubicBezTo>
                        <a:pt x="0" y="110"/>
                        <a:pt x="189" y="110"/>
                        <a:pt x="231" y="110"/>
                      </a:cubicBezTo>
                      <a:cubicBezTo>
                        <a:pt x="293" y="110"/>
                        <a:pt x="335" y="90"/>
                        <a:pt x="335" y="48"/>
                      </a:cubicBezTo>
                      <a:cubicBezTo>
                        <a:pt x="335" y="31"/>
                        <a:pt x="226" y="0"/>
                        <a:pt x="15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4" name="Google Shape;3024;p51"/>
                <p:cNvSpPr/>
                <p:nvPr/>
              </p:nvSpPr>
              <p:spPr>
                <a:xfrm>
                  <a:off x="5672975" y="943250"/>
                  <a:ext cx="2125" cy="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" h="168" extrusionOk="0">
                      <a:moveTo>
                        <a:pt x="42" y="0"/>
                      </a:moveTo>
                      <a:cubicBezTo>
                        <a:pt x="42" y="0"/>
                        <a:pt x="21" y="105"/>
                        <a:pt x="0" y="126"/>
                      </a:cubicBezTo>
                      <a:cubicBezTo>
                        <a:pt x="0" y="146"/>
                        <a:pt x="42" y="167"/>
                        <a:pt x="42" y="167"/>
                      </a:cubicBezTo>
                      <a:cubicBezTo>
                        <a:pt x="84" y="167"/>
                        <a:pt x="84" y="63"/>
                        <a:pt x="84" y="42"/>
                      </a:cubicBezTo>
                      <a:cubicBezTo>
                        <a:pt x="84" y="21"/>
                        <a:pt x="42" y="0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5" name="Google Shape;3025;p51"/>
                <p:cNvSpPr/>
                <p:nvPr/>
              </p:nvSpPr>
              <p:spPr>
                <a:xfrm>
                  <a:off x="5833575" y="925975"/>
                  <a:ext cx="2100" cy="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" h="189" extrusionOk="0">
                      <a:moveTo>
                        <a:pt x="63" y="1"/>
                      </a:moveTo>
                      <a:cubicBezTo>
                        <a:pt x="42" y="1"/>
                        <a:pt x="0" y="84"/>
                        <a:pt x="0" y="126"/>
                      </a:cubicBezTo>
                      <a:cubicBezTo>
                        <a:pt x="0" y="168"/>
                        <a:pt x="63" y="189"/>
                        <a:pt x="63" y="189"/>
                      </a:cubicBezTo>
                      <a:cubicBezTo>
                        <a:pt x="84" y="189"/>
                        <a:pt x="84" y="84"/>
                        <a:pt x="84" y="63"/>
                      </a:cubicBezTo>
                      <a:cubicBezTo>
                        <a:pt x="84" y="21"/>
                        <a:pt x="63" y="1"/>
                        <a:pt x="6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6" name="Google Shape;3026;p51"/>
                <p:cNvSpPr/>
                <p:nvPr/>
              </p:nvSpPr>
              <p:spPr>
                <a:xfrm>
                  <a:off x="1701150" y="1011775"/>
                  <a:ext cx="5250" cy="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84" extrusionOk="0">
                      <a:moveTo>
                        <a:pt x="84" y="0"/>
                      </a:moveTo>
                      <a:cubicBezTo>
                        <a:pt x="21" y="0"/>
                        <a:pt x="0" y="21"/>
                        <a:pt x="0" y="21"/>
                      </a:cubicBezTo>
                      <a:cubicBezTo>
                        <a:pt x="0" y="42"/>
                        <a:pt x="84" y="84"/>
                        <a:pt x="126" y="84"/>
                      </a:cubicBezTo>
                      <a:cubicBezTo>
                        <a:pt x="189" y="84"/>
                        <a:pt x="210" y="21"/>
                        <a:pt x="210" y="21"/>
                      </a:cubicBezTo>
                      <a:cubicBezTo>
                        <a:pt x="210" y="0"/>
                        <a:pt x="105" y="0"/>
                        <a:pt x="8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7" name="Google Shape;3027;p51"/>
                <p:cNvSpPr/>
                <p:nvPr/>
              </p:nvSpPr>
              <p:spPr>
                <a:xfrm>
                  <a:off x="1827725" y="1055250"/>
                  <a:ext cx="4225" cy="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" h="145" extrusionOk="0">
                      <a:moveTo>
                        <a:pt x="51" y="0"/>
                      </a:moveTo>
                      <a:cubicBezTo>
                        <a:pt x="20" y="0"/>
                        <a:pt x="1" y="19"/>
                        <a:pt x="1" y="19"/>
                      </a:cubicBezTo>
                      <a:lnTo>
                        <a:pt x="106" y="123"/>
                      </a:lnTo>
                      <a:cubicBezTo>
                        <a:pt x="147" y="144"/>
                        <a:pt x="168" y="144"/>
                        <a:pt x="168" y="144"/>
                      </a:cubicBezTo>
                      <a:cubicBezTo>
                        <a:pt x="168" y="144"/>
                        <a:pt x="127" y="60"/>
                        <a:pt x="106" y="19"/>
                      </a:cubicBezTo>
                      <a:cubicBezTo>
                        <a:pt x="85" y="5"/>
                        <a:pt x="66" y="0"/>
                        <a:pt x="5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8" name="Google Shape;3028;p51"/>
                <p:cNvSpPr/>
                <p:nvPr/>
              </p:nvSpPr>
              <p:spPr>
                <a:xfrm>
                  <a:off x="1779600" y="1056675"/>
                  <a:ext cx="4225" cy="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" h="129" extrusionOk="0">
                      <a:moveTo>
                        <a:pt x="145" y="0"/>
                      </a:moveTo>
                      <a:cubicBezTo>
                        <a:pt x="130" y="0"/>
                        <a:pt x="59" y="69"/>
                        <a:pt x="22" y="87"/>
                      </a:cubicBezTo>
                      <a:cubicBezTo>
                        <a:pt x="1" y="108"/>
                        <a:pt x="1" y="129"/>
                        <a:pt x="1" y="129"/>
                      </a:cubicBezTo>
                      <a:cubicBezTo>
                        <a:pt x="43" y="129"/>
                        <a:pt x="106" y="87"/>
                        <a:pt x="147" y="87"/>
                      </a:cubicBezTo>
                      <a:cubicBezTo>
                        <a:pt x="168" y="66"/>
                        <a:pt x="147" y="3"/>
                        <a:pt x="147" y="3"/>
                      </a:cubicBezTo>
                      <a:cubicBezTo>
                        <a:pt x="147" y="1"/>
                        <a:pt x="146" y="0"/>
                        <a:pt x="14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9" name="Google Shape;3029;p51"/>
                <p:cNvSpPr/>
                <p:nvPr/>
              </p:nvSpPr>
              <p:spPr>
                <a:xfrm>
                  <a:off x="1693300" y="1038450"/>
                  <a:ext cx="2125" cy="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" h="189" extrusionOk="0">
                      <a:moveTo>
                        <a:pt x="42" y="0"/>
                      </a:moveTo>
                      <a:cubicBezTo>
                        <a:pt x="1" y="0"/>
                        <a:pt x="1" y="105"/>
                        <a:pt x="1" y="126"/>
                      </a:cubicBezTo>
                      <a:cubicBezTo>
                        <a:pt x="1" y="168"/>
                        <a:pt x="42" y="188"/>
                        <a:pt x="42" y="188"/>
                      </a:cubicBezTo>
                      <a:cubicBezTo>
                        <a:pt x="42" y="188"/>
                        <a:pt x="63" y="105"/>
                        <a:pt x="84" y="63"/>
                      </a:cubicBezTo>
                      <a:cubicBezTo>
                        <a:pt x="84" y="21"/>
                        <a:pt x="42" y="0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0" name="Google Shape;3030;p51"/>
                <p:cNvSpPr/>
                <p:nvPr/>
              </p:nvSpPr>
              <p:spPr>
                <a:xfrm>
                  <a:off x="5817350" y="912375"/>
                  <a:ext cx="2125" cy="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" h="189" extrusionOk="0">
                      <a:moveTo>
                        <a:pt x="63" y="1"/>
                      </a:moveTo>
                      <a:cubicBezTo>
                        <a:pt x="63" y="1"/>
                        <a:pt x="21" y="84"/>
                        <a:pt x="0" y="126"/>
                      </a:cubicBezTo>
                      <a:cubicBezTo>
                        <a:pt x="0" y="147"/>
                        <a:pt x="63" y="189"/>
                        <a:pt x="63" y="189"/>
                      </a:cubicBezTo>
                      <a:cubicBezTo>
                        <a:pt x="84" y="189"/>
                        <a:pt x="84" y="84"/>
                        <a:pt x="84" y="42"/>
                      </a:cubicBezTo>
                      <a:cubicBezTo>
                        <a:pt x="84" y="21"/>
                        <a:pt x="63" y="1"/>
                        <a:pt x="6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1" name="Google Shape;3031;p51"/>
                <p:cNvSpPr/>
                <p:nvPr/>
              </p:nvSpPr>
              <p:spPr>
                <a:xfrm>
                  <a:off x="1961125" y="781600"/>
                  <a:ext cx="3675" cy="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" h="131" extrusionOk="0">
                      <a:moveTo>
                        <a:pt x="147" y="1"/>
                      </a:moveTo>
                      <a:lnTo>
                        <a:pt x="147" y="1"/>
                      </a:lnTo>
                      <a:cubicBezTo>
                        <a:pt x="147" y="1"/>
                        <a:pt x="42" y="22"/>
                        <a:pt x="21" y="42"/>
                      </a:cubicBezTo>
                      <a:cubicBezTo>
                        <a:pt x="0" y="84"/>
                        <a:pt x="21" y="126"/>
                        <a:pt x="21" y="126"/>
                      </a:cubicBezTo>
                      <a:cubicBezTo>
                        <a:pt x="21" y="129"/>
                        <a:pt x="23" y="130"/>
                        <a:pt x="26" y="130"/>
                      </a:cubicBezTo>
                      <a:cubicBezTo>
                        <a:pt x="43" y="130"/>
                        <a:pt x="108" y="79"/>
                        <a:pt x="126" y="42"/>
                      </a:cubicBezTo>
                      <a:cubicBezTo>
                        <a:pt x="147" y="22"/>
                        <a:pt x="147" y="1"/>
                        <a:pt x="14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2" name="Google Shape;3032;p51"/>
                <p:cNvSpPr/>
                <p:nvPr/>
              </p:nvSpPr>
              <p:spPr>
                <a:xfrm>
                  <a:off x="5751950" y="992925"/>
                  <a:ext cx="4225" cy="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" h="130" extrusionOk="0">
                      <a:moveTo>
                        <a:pt x="168" y="1"/>
                      </a:moveTo>
                      <a:cubicBezTo>
                        <a:pt x="168" y="1"/>
                        <a:pt x="64" y="43"/>
                        <a:pt x="22" y="43"/>
                      </a:cubicBezTo>
                      <a:cubicBezTo>
                        <a:pt x="1" y="64"/>
                        <a:pt x="22" y="126"/>
                        <a:pt x="22" y="126"/>
                      </a:cubicBezTo>
                      <a:cubicBezTo>
                        <a:pt x="22" y="129"/>
                        <a:pt x="23" y="130"/>
                        <a:pt x="25" y="130"/>
                      </a:cubicBezTo>
                      <a:cubicBezTo>
                        <a:pt x="39" y="130"/>
                        <a:pt x="108" y="61"/>
                        <a:pt x="126" y="43"/>
                      </a:cubicBezTo>
                      <a:cubicBezTo>
                        <a:pt x="168" y="22"/>
                        <a:pt x="168" y="1"/>
                        <a:pt x="16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3" name="Google Shape;3033;p51"/>
                <p:cNvSpPr/>
                <p:nvPr/>
              </p:nvSpPr>
              <p:spPr>
                <a:xfrm>
                  <a:off x="5756150" y="989175"/>
                  <a:ext cx="3675" cy="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" h="151" extrusionOk="0">
                      <a:moveTo>
                        <a:pt x="123" y="1"/>
                      </a:moveTo>
                      <a:cubicBezTo>
                        <a:pt x="108" y="1"/>
                        <a:pt x="40" y="69"/>
                        <a:pt x="21" y="88"/>
                      </a:cubicBezTo>
                      <a:cubicBezTo>
                        <a:pt x="0" y="109"/>
                        <a:pt x="0" y="151"/>
                        <a:pt x="0" y="151"/>
                      </a:cubicBezTo>
                      <a:cubicBezTo>
                        <a:pt x="0" y="151"/>
                        <a:pt x="105" y="88"/>
                        <a:pt x="126" y="88"/>
                      </a:cubicBezTo>
                      <a:cubicBezTo>
                        <a:pt x="147" y="67"/>
                        <a:pt x="126" y="46"/>
                        <a:pt x="126" y="4"/>
                      </a:cubicBezTo>
                      <a:cubicBezTo>
                        <a:pt x="126" y="2"/>
                        <a:pt x="125" y="1"/>
                        <a:pt x="12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4" name="Google Shape;3034;p51"/>
                <p:cNvSpPr/>
                <p:nvPr/>
              </p:nvSpPr>
              <p:spPr>
                <a:xfrm>
                  <a:off x="1776475" y="1059900"/>
                  <a:ext cx="4200" cy="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" h="150" extrusionOk="0">
                      <a:moveTo>
                        <a:pt x="168" y="0"/>
                      </a:moveTo>
                      <a:cubicBezTo>
                        <a:pt x="168" y="0"/>
                        <a:pt x="63" y="63"/>
                        <a:pt x="21" y="63"/>
                      </a:cubicBezTo>
                      <a:cubicBezTo>
                        <a:pt x="0" y="84"/>
                        <a:pt x="21" y="146"/>
                        <a:pt x="21" y="146"/>
                      </a:cubicBezTo>
                      <a:cubicBezTo>
                        <a:pt x="21" y="149"/>
                        <a:pt x="22" y="150"/>
                        <a:pt x="24" y="150"/>
                      </a:cubicBezTo>
                      <a:cubicBezTo>
                        <a:pt x="39" y="150"/>
                        <a:pt x="107" y="81"/>
                        <a:pt x="126" y="63"/>
                      </a:cubicBezTo>
                      <a:cubicBezTo>
                        <a:pt x="168" y="42"/>
                        <a:pt x="168" y="0"/>
                        <a:pt x="16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5" name="Google Shape;3035;p51"/>
                <p:cNvSpPr/>
                <p:nvPr/>
              </p:nvSpPr>
              <p:spPr>
                <a:xfrm>
                  <a:off x="5670350" y="1027450"/>
                  <a:ext cx="2125" cy="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" h="190" extrusionOk="0">
                      <a:moveTo>
                        <a:pt x="43" y="1"/>
                      </a:moveTo>
                      <a:cubicBezTo>
                        <a:pt x="22" y="1"/>
                        <a:pt x="1" y="84"/>
                        <a:pt x="1" y="126"/>
                      </a:cubicBezTo>
                      <a:cubicBezTo>
                        <a:pt x="1" y="147"/>
                        <a:pt x="43" y="189"/>
                        <a:pt x="43" y="189"/>
                      </a:cubicBezTo>
                      <a:cubicBezTo>
                        <a:pt x="85" y="189"/>
                        <a:pt x="85" y="84"/>
                        <a:pt x="85" y="43"/>
                      </a:cubicBezTo>
                      <a:cubicBezTo>
                        <a:pt x="85" y="22"/>
                        <a:pt x="43" y="1"/>
                        <a:pt x="4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6" name="Google Shape;3036;p51"/>
                <p:cNvSpPr/>
                <p:nvPr/>
              </p:nvSpPr>
              <p:spPr>
                <a:xfrm>
                  <a:off x="1844475" y="1086050"/>
                  <a:ext cx="2125" cy="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" h="189" extrusionOk="0">
                      <a:moveTo>
                        <a:pt x="63" y="0"/>
                      </a:moveTo>
                      <a:cubicBezTo>
                        <a:pt x="63" y="0"/>
                        <a:pt x="21" y="105"/>
                        <a:pt x="1" y="126"/>
                      </a:cubicBezTo>
                      <a:cubicBezTo>
                        <a:pt x="1" y="168"/>
                        <a:pt x="63" y="188"/>
                        <a:pt x="63" y="188"/>
                      </a:cubicBezTo>
                      <a:cubicBezTo>
                        <a:pt x="84" y="188"/>
                        <a:pt x="84" y="84"/>
                        <a:pt x="84" y="63"/>
                      </a:cubicBezTo>
                      <a:cubicBezTo>
                        <a:pt x="84" y="21"/>
                        <a:pt x="63" y="0"/>
                        <a:pt x="6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7" name="Google Shape;3037;p51"/>
                <p:cNvSpPr/>
                <p:nvPr/>
              </p:nvSpPr>
              <p:spPr>
                <a:xfrm>
                  <a:off x="1777000" y="1088125"/>
                  <a:ext cx="2125" cy="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" h="190" extrusionOk="0">
                      <a:moveTo>
                        <a:pt x="63" y="1"/>
                      </a:moveTo>
                      <a:cubicBezTo>
                        <a:pt x="63" y="1"/>
                        <a:pt x="42" y="85"/>
                        <a:pt x="0" y="126"/>
                      </a:cubicBezTo>
                      <a:cubicBezTo>
                        <a:pt x="0" y="168"/>
                        <a:pt x="63" y="189"/>
                        <a:pt x="63" y="189"/>
                      </a:cubicBezTo>
                      <a:cubicBezTo>
                        <a:pt x="84" y="189"/>
                        <a:pt x="84" y="85"/>
                        <a:pt x="84" y="43"/>
                      </a:cubicBezTo>
                      <a:cubicBezTo>
                        <a:pt x="84" y="22"/>
                        <a:pt x="63" y="1"/>
                        <a:pt x="6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038" name="Google Shape;3038;p51"/>
              <p:cNvSpPr/>
              <p:nvPr/>
            </p:nvSpPr>
            <p:spPr>
              <a:xfrm rot="-10698275">
                <a:off x="-1418292" y="4023616"/>
                <a:ext cx="4349492" cy="611324"/>
              </a:xfrm>
              <a:custGeom>
                <a:avLst/>
                <a:gdLst/>
                <a:ahLst/>
                <a:cxnLst/>
                <a:rect l="l" t="t" r="r" b="b"/>
                <a:pathLst>
                  <a:path w="162892" h="16621" extrusionOk="0">
                    <a:moveTo>
                      <a:pt x="145127" y="1055"/>
                    </a:moveTo>
                    <a:cubicBezTo>
                      <a:pt x="145303" y="1055"/>
                      <a:pt x="145480" y="1111"/>
                      <a:pt x="145650" y="1179"/>
                    </a:cubicBezTo>
                    <a:cubicBezTo>
                      <a:pt x="145336" y="1179"/>
                      <a:pt x="145002" y="1200"/>
                      <a:pt x="144688" y="1200"/>
                    </a:cubicBezTo>
                    <a:cubicBezTo>
                      <a:pt x="144831" y="1095"/>
                      <a:pt x="144979" y="1055"/>
                      <a:pt x="145127" y="1055"/>
                    </a:cubicBezTo>
                    <a:close/>
                    <a:moveTo>
                      <a:pt x="151556" y="1092"/>
                    </a:moveTo>
                    <a:cubicBezTo>
                      <a:pt x="151626" y="1092"/>
                      <a:pt x="151676" y="1161"/>
                      <a:pt x="151676" y="1179"/>
                    </a:cubicBezTo>
                    <a:cubicBezTo>
                      <a:pt x="151676" y="1200"/>
                      <a:pt x="151613" y="1242"/>
                      <a:pt x="151572" y="1242"/>
                    </a:cubicBezTo>
                    <a:cubicBezTo>
                      <a:pt x="151509" y="1242"/>
                      <a:pt x="151321" y="1200"/>
                      <a:pt x="151300" y="1179"/>
                    </a:cubicBezTo>
                    <a:cubicBezTo>
                      <a:pt x="151300" y="1158"/>
                      <a:pt x="151488" y="1117"/>
                      <a:pt x="151530" y="1096"/>
                    </a:cubicBezTo>
                    <a:cubicBezTo>
                      <a:pt x="151539" y="1093"/>
                      <a:pt x="151548" y="1092"/>
                      <a:pt x="151556" y="1092"/>
                    </a:cubicBezTo>
                    <a:close/>
                    <a:moveTo>
                      <a:pt x="153915" y="1200"/>
                    </a:moveTo>
                    <a:cubicBezTo>
                      <a:pt x="153915" y="1200"/>
                      <a:pt x="153936" y="1305"/>
                      <a:pt x="153936" y="1347"/>
                    </a:cubicBezTo>
                    <a:cubicBezTo>
                      <a:pt x="153936" y="1368"/>
                      <a:pt x="153894" y="1389"/>
                      <a:pt x="153894" y="1389"/>
                    </a:cubicBezTo>
                    <a:cubicBezTo>
                      <a:pt x="153873" y="1389"/>
                      <a:pt x="153873" y="1368"/>
                      <a:pt x="153873" y="1347"/>
                    </a:cubicBezTo>
                    <a:cubicBezTo>
                      <a:pt x="153873" y="1305"/>
                      <a:pt x="153894" y="1242"/>
                      <a:pt x="153915" y="1200"/>
                    </a:cubicBezTo>
                    <a:close/>
                    <a:moveTo>
                      <a:pt x="139603" y="1389"/>
                    </a:moveTo>
                    <a:cubicBezTo>
                      <a:pt x="139666" y="1389"/>
                      <a:pt x="139687" y="1451"/>
                      <a:pt x="139687" y="1451"/>
                    </a:cubicBezTo>
                    <a:cubicBezTo>
                      <a:pt x="139687" y="1472"/>
                      <a:pt x="139645" y="1472"/>
                      <a:pt x="139603" y="1472"/>
                    </a:cubicBezTo>
                    <a:cubicBezTo>
                      <a:pt x="139561" y="1472"/>
                      <a:pt x="139478" y="1451"/>
                      <a:pt x="139478" y="1409"/>
                    </a:cubicBezTo>
                    <a:cubicBezTo>
                      <a:pt x="139478" y="1389"/>
                      <a:pt x="139582" y="1389"/>
                      <a:pt x="139603" y="1389"/>
                    </a:cubicBezTo>
                    <a:close/>
                    <a:moveTo>
                      <a:pt x="154564" y="1409"/>
                    </a:moveTo>
                    <a:cubicBezTo>
                      <a:pt x="154626" y="1409"/>
                      <a:pt x="154815" y="1472"/>
                      <a:pt x="154815" y="1472"/>
                    </a:cubicBezTo>
                    <a:cubicBezTo>
                      <a:pt x="154815" y="1472"/>
                      <a:pt x="154647" y="1514"/>
                      <a:pt x="154606" y="1556"/>
                    </a:cubicBezTo>
                    <a:cubicBezTo>
                      <a:pt x="154599" y="1558"/>
                      <a:pt x="154592" y="1559"/>
                      <a:pt x="154584" y="1559"/>
                    </a:cubicBezTo>
                    <a:cubicBezTo>
                      <a:pt x="154525" y="1559"/>
                      <a:pt x="154459" y="1491"/>
                      <a:pt x="154459" y="1472"/>
                    </a:cubicBezTo>
                    <a:cubicBezTo>
                      <a:pt x="154459" y="1451"/>
                      <a:pt x="154522" y="1409"/>
                      <a:pt x="154564" y="1409"/>
                    </a:cubicBezTo>
                    <a:close/>
                    <a:moveTo>
                      <a:pt x="155401" y="1598"/>
                    </a:moveTo>
                    <a:cubicBezTo>
                      <a:pt x="155463" y="1598"/>
                      <a:pt x="155673" y="1661"/>
                      <a:pt x="155694" y="1661"/>
                    </a:cubicBezTo>
                    <a:cubicBezTo>
                      <a:pt x="155694" y="1661"/>
                      <a:pt x="155484" y="1681"/>
                      <a:pt x="155401" y="1681"/>
                    </a:cubicBezTo>
                    <a:cubicBezTo>
                      <a:pt x="155338" y="1681"/>
                      <a:pt x="155275" y="1640"/>
                      <a:pt x="155275" y="1619"/>
                    </a:cubicBezTo>
                    <a:cubicBezTo>
                      <a:pt x="155275" y="1619"/>
                      <a:pt x="155338" y="1598"/>
                      <a:pt x="155401" y="1598"/>
                    </a:cubicBezTo>
                    <a:close/>
                    <a:moveTo>
                      <a:pt x="156171" y="1754"/>
                    </a:moveTo>
                    <a:cubicBezTo>
                      <a:pt x="156225" y="1754"/>
                      <a:pt x="156279" y="1811"/>
                      <a:pt x="156279" y="1828"/>
                    </a:cubicBezTo>
                    <a:cubicBezTo>
                      <a:pt x="156279" y="1870"/>
                      <a:pt x="156217" y="1891"/>
                      <a:pt x="156175" y="1891"/>
                    </a:cubicBezTo>
                    <a:cubicBezTo>
                      <a:pt x="156091" y="1891"/>
                      <a:pt x="155903" y="1870"/>
                      <a:pt x="155924" y="1828"/>
                    </a:cubicBezTo>
                    <a:cubicBezTo>
                      <a:pt x="155924" y="1828"/>
                      <a:pt x="156091" y="1786"/>
                      <a:pt x="156133" y="1765"/>
                    </a:cubicBezTo>
                    <a:cubicBezTo>
                      <a:pt x="156145" y="1757"/>
                      <a:pt x="156158" y="1754"/>
                      <a:pt x="156171" y="1754"/>
                    </a:cubicBezTo>
                    <a:close/>
                    <a:moveTo>
                      <a:pt x="136109" y="1828"/>
                    </a:moveTo>
                    <a:cubicBezTo>
                      <a:pt x="136151" y="1828"/>
                      <a:pt x="136339" y="1870"/>
                      <a:pt x="136339" y="1891"/>
                    </a:cubicBezTo>
                    <a:cubicBezTo>
                      <a:pt x="136339" y="1891"/>
                      <a:pt x="136193" y="1933"/>
                      <a:pt x="136130" y="1974"/>
                    </a:cubicBezTo>
                    <a:cubicBezTo>
                      <a:pt x="136125" y="1977"/>
                      <a:pt x="136120" y="1978"/>
                      <a:pt x="136115" y="1978"/>
                    </a:cubicBezTo>
                    <a:cubicBezTo>
                      <a:pt x="136071" y="1978"/>
                      <a:pt x="136004" y="1909"/>
                      <a:pt x="136004" y="1891"/>
                    </a:cubicBezTo>
                    <a:cubicBezTo>
                      <a:pt x="136004" y="1870"/>
                      <a:pt x="136046" y="1828"/>
                      <a:pt x="136109" y="1828"/>
                    </a:cubicBezTo>
                    <a:close/>
                    <a:moveTo>
                      <a:pt x="142533" y="1870"/>
                    </a:moveTo>
                    <a:cubicBezTo>
                      <a:pt x="142595" y="1870"/>
                      <a:pt x="142784" y="1912"/>
                      <a:pt x="142784" y="1912"/>
                    </a:cubicBezTo>
                    <a:cubicBezTo>
                      <a:pt x="142784" y="1912"/>
                      <a:pt x="142616" y="1974"/>
                      <a:pt x="142574" y="1995"/>
                    </a:cubicBezTo>
                    <a:cubicBezTo>
                      <a:pt x="142568" y="1998"/>
                      <a:pt x="142560" y="1999"/>
                      <a:pt x="142553" y="1999"/>
                    </a:cubicBezTo>
                    <a:cubicBezTo>
                      <a:pt x="142494" y="1999"/>
                      <a:pt x="142428" y="1930"/>
                      <a:pt x="142428" y="1912"/>
                    </a:cubicBezTo>
                    <a:cubicBezTo>
                      <a:pt x="142428" y="1891"/>
                      <a:pt x="142491" y="1870"/>
                      <a:pt x="142533" y="1870"/>
                    </a:cubicBezTo>
                    <a:close/>
                    <a:moveTo>
                      <a:pt x="141405" y="1892"/>
                    </a:moveTo>
                    <a:cubicBezTo>
                      <a:pt x="141583" y="1892"/>
                      <a:pt x="141765" y="1948"/>
                      <a:pt x="141947" y="2016"/>
                    </a:cubicBezTo>
                    <a:cubicBezTo>
                      <a:pt x="141633" y="2016"/>
                      <a:pt x="141277" y="2016"/>
                      <a:pt x="140963" y="2037"/>
                    </a:cubicBezTo>
                    <a:cubicBezTo>
                      <a:pt x="141107" y="1932"/>
                      <a:pt x="141255" y="1892"/>
                      <a:pt x="141405" y="1892"/>
                    </a:cubicBezTo>
                    <a:close/>
                    <a:moveTo>
                      <a:pt x="145211" y="1661"/>
                    </a:moveTo>
                    <a:lnTo>
                      <a:pt x="145859" y="1891"/>
                    </a:lnTo>
                    <a:lnTo>
                      <a:pt x="146278" y="2079"/>
                    </a:lnTo>
                    <a:cubicBezTo>
                      <a:pt x="146509" y="2054"/>
                      <a:pt x="146652" y="2043"/>
                      <a:pt x="146704" y="2043"/>
                    </a:cubicBezTo>
                    <a:cubicBezTo>
                      <a:pt x="146783" y="2043"/>
                      <a:pt x="146645" y="2070"/>
                      <a:pt x="146278" y="2121"/>
                    </a:cubicBezTo>
                    <a:lnTo>
                      <a:pt x="145190" y="2121"/>
                    </a:lnTo>
                    <a:cubicBezTo>
                      <a:pt x="144583" y="2016"/>
                      <a:pt x="144081" y="1870"/>
                      <a:pt x="144081" y="1828"/>
                    </a:cubicBezTo>
                    <a:cubicBezTo>
                      <a:pt x="144081" y="1807"/>
                      <a:pt x="144583" y="1723"/>
                      <a:pt x="145211" y="1661"/>
                    </a:cubicBezTo>
                    <a:close/>
                    <a:moveTo>
                      <a:pt x="139919" y="1931"/>
                    </a:moveTo>
                    <a:cubicBezTo>
                      <a:pt x="140099" y="1931"/>
                      <a:pt x="140117" y="2164"/>
                      <a:pt x="139939" y="2164"/>
                    </a:cubicBezTo>
                    <a:cubicBezTo>
                      <a:pt x="139932" y="2164"/>
                      <a:pt x="139925" y="2164"/>
                      <a:pt x="139917" y="2163"/>
                    </a:cubicBezTo>
                    <a:cubicBezTo>
                      <a:pt x="139687" y="2142"/>
                      <a:pt x="139499" y="2037"/>
                      <a:pt x="139499" y="2016"/>
                    </a:cubicBezTo>
                    <a:cubicBezTo>
                      <a:pt x="139499" y="1974"/>
                      <a:pt x="139687" y="1933"/>
                      <a:pt x="139896" y="1933"/>
                    </a:cubicBezTo>
                    <a:cubicBezTo>
                      <a:pt x="139904" y="1932"/>
                      <a:pt x="139911" y="1931"/>
                      <a:pt x="139919" y="1931"/>
                    </a:cubicBezTo>
                    <a:close/>
                    <a:moveTo>
                      <a:pt x="43618" y="4749"/>
                    </a:moveTo>
                    <a:cubicBezTo>
                      <a:pt x="45056" y="4749"/>
                      <a:pt x="46054" y="4768"/>
                      <a:pt x="46054" y="4799"/>
                    </a:cubicBezTo>
                    <a:cubicBezTo>
                      <a:pt x="46054" y="4820"/>
                      <a:pt x="44171" y="4862"/>
                      <a:pt x="41890" y="4925"/>
                    </a:cubicBezTo>
                    <a:lnTo>
                      <a:pt x="29922" y="5218"/>
                    </a:lnTo>
                    <a:cubicBezTo>
                      <a:pt x="28771" y="5239"/>
                      <a:pt x="27730" y="5249"/>
                      <a:pt x="26977" y="5249"/>
                    </a:cubicBezTo>
                    <a:cubicBezTo>
                      <a:pt x="26223" y="5249"/>
                      <a:pt x="25758" y="5239"/>
                      <a:pt x="25758" y="5218"/>
                    </a:cubicBezTo>
                    <a:lnTo>
                      <a:pt x="25758" y="5176"/>
                    </a:lnTo>
                    <a:lnTo>
                      <a:pt x="25779" y="5155"/>
                    </a:lnTo>
                    <a:cubicBezTo>
                      <a:pt x="25821" y="5134"/>
                      <a:pt x="27725" y="5071"/>
                      <a:pt x="30005" y="5029"/>
                    </a:cubicBezTo>
                    <a:lnTo>
                      <a:pt x="41890" y="4757"/>
                    </a:lnTo>
                    <a:cubicBezTo>
                      <a:pt x="42507" y="4752"/>
                      <a:pt x="43092" y="4749"/>
                      <a:pt x="43618" y="4749"/>
                    </a:cubicBezTo>
                    <a:close/>
                    <a:moveTo>
                      <a:pt x="156279" y="5699"/>
                    </a:moveTo>
                    <a:cubicBezTo>
                      <a:pt x="156300" y="5699"/>
                      <a:pt x="156405" y="5741"/>
                      <a:pt x="156405" y="5762"/>
                    </a:cubicBezTo>
                    <a:cubicBezTo>
                      <a:pt x="156405" y="5783"/>
                      <a:pt x="156300" y="5783"/>
                      <a:pt x="156279" y="5783"/>
                    </a:cubicBezTo>
                    <a:cubicBezTo>
                      <a:pt x="156217" y="5783"/>
                      <a:pt x="156196" y="5741"/>
                      <a:pt x="156196" y="5741"/>
                    </a:cubicBezTo>
                    <a:cubicBezTo>
                      <a:pt x="156196" y="5699"/>
                      <a:pt x="156238" y="5699"/>
                      <a:pt x="156279" y="5699"/>
                    </a:cubicBezTo>
                    <a:close/>
                    <a:moveTo>
                      <a:pt x="4855" y="5783"/>
                    </a:moveTo>
                    <a:cubicBezTo>
                      <a:pt x="5002" y="5783"/>
                      <a:pt x="5378" y="5803"/>
                      <a:pt x="5378" y="5845"/>
                    </a:cubicBezTo>
                    <a:cubicBezTo>
                      <a:pt x="5378" y="5866"/>
                      <a:pt x="5023" y="5908"/>
                      <a:pt x="4897" y="5908"/>
                    </a:cubicBezTo>
                    <a:cubicBezTo>
                      <a:pt x="4868" y="5916"/>
                      <a:pt x="4841" y="5920"/>
                      <a:pt x="4814" y="5920"/>
                    </a:cubicBezTo>
                    <a:cubicBezTo>
                      <a:pt x="4706" y="5920"/>
                      <a:pt x="4625" y="5862"/>
                      <a:pt x="4625" y="5845"/>
                    </a:cubicBezTo>
                    <a:cubicBezTo>
                      <a:pt x="4604" y="5803"/>
                      <a:pt x="4730" y="5783"/>
                      <a:pt x="4855" y="5783"/>
                    </a:cubicBezTo>
                    <a:close/>
                    <a:moveTo>
                      <a:pt x="153546" y="7035"/>
                    </a:moveTo>
                    <a:cubicBezTo>
                      <a:pt x="153623" y="7035"/>
                      <a:pt x="153706" y="7103"/>
                      <a:pt x="153706" y="7122"/>
                    </a:cubicBezTo>
                    <a:cubicBezTo>
                      <a:pt x="153706" y="7143"/>
                      <a:pt x="153622" y="7163"/>
                      <a:pt x="153517" y="7163"/>
                    </a:cubicBezTo>
                    <a:cubicBezTo>
                      <a:pt x="153413" y="7163"/>
                      <a:pt x="153162" y="7122"/>
                      <a:pt x="153162" y="7122"/>
                    </a:cubicBezTo>
                    <a:cubicBezTo>
                      <a:pt x="153162" y="7122"/>
                      <a:pt x="153413" y="7059"/>
                      <a:pt x="153517" y="7038"/>
                    </a:cubicBezTo>
                    <a:cubicBezTo>
                      <a:pt x="153527" y="7036"/>
                      <a:pt x="153536" y="7035"/>
                      <a:pt x="153546" y="7035"/>
                    </a:cubicBezTo>
                    <a:close/>
                    <a:moveTo>
                      <a:pt x="4813" y="7268"/>
                    </a:moveTo>
                    <a:cubicBezTo>
                      <a:pt x="5127" y="7268"/>
                      <a:pt x="5420" y="7310"/>
                      <a:pt x="5420" y="7331"/>
                    </a:cubicBezTo>
                    <a:cubicBezTo>
                      <a:pt x="5441" y="7352"/>
                      <a:pt x="5148" y="7415"/>
                      <a:pt x="4834" y="7456"/>
                    </a:cubicBezTo>
                    <a:cubicBezTo>
                      <a:pt x="4733" y="7475"/>
                      <a:pt x="4579" y="7483"/>
                      <a:pt x="4414" y="7483"/>
                    </a:cubicBezTo>
                    <a:cubicBezTo>
                      <a:pt x="4036" y="7483"/>
                      <a:pt x="3600" y="7444"/>
                      <a:pt x="3600" y="7415"/>
                    </a:cubicBezTo>
                    <a:cubicBezTo>
                      <a:pt x="3600" y="7352"/>
                      <a:pt x="4500" y="7268"/>
                      <a:pt x="4813" y="7268"/>
                    </a:cubicBezTo>
                    <a:close/>
                    <a:moveTo>
                      <a:pt x="2972" y="7666"/>
                    </a:moveTo>
                    <a:cubicBezTo>
                      <a:pt x="3077" y="7666"/>
                      <a:pt x="3349" y="7728"/>
                      <a:pt x="3349" y="7728"/>
                    </a:cubicBezTo>
                    <a:cubicBezTo>
                      <a:pt x="3349" y="7728"/>
                      <a:pt x="3077" y="7770"/>
                      <a:pt x="2972" y="7791"/>
                    </a:cubicBezTo>
                    <a:cubicBezTo>
                      <a:pt x="2952" y="7799"/>
                      <a:pt x="2933" y="7803"/>
                      <a:pt x="2916" y="7803"/>
                    </a:cubicBezTo>
                    <a:cubicBezTo>
                      <a:pt x="2845" y="7803"/>
                      <a:pt x="2805" y="7745"/>
                      <a:pt x="2805" y="7728"/>
                    </a:cubicBezTo>
                    <a:cubicBezTo>
                      <a:pt x="2805" y="7687"/>
                      <a:pt x="2867" y="7666"/>
                      <a:pt x="2972" y="7666"/>
                    </a:cubicBezTo>
                    <a:close/>
                    <a:moveTo>
                      <a:pt x="3139" y="8461"/>
                    </a:moveTo>
                    <a:cubicBezTo>
                      <a:pt x="3286" y="8461"/>
                      <a:pt x="3432" y="8482"/>
                      <a:pt x="3432" y="8503"/>
                    </a:cubicBezTo>
                    <a:cubicBezTo>
                      <a:pt x="3432" y="8503"/>
                      <a:pt x="3286" y="8524"/>
                      <a:pt x="3139" y="8524"/>
                    </a:cubicBezTo>
                    <a:cubicBezTo>
                      <a:pt x="2972" y="8524"/>
                      <a:pt x="2595" y="8503"/>
                      <a:pt x="2595" y="8503"/>
                    </a:cubicBezTo>
                    <a:cubicBezTo>
                      <a:pt x="2595" y="8482"/>
                      <a:pt x="2972" y="8461"/>
                      <a:pt x="3139" y="8461"/>
                    </a:cubicBezTo>
                    <a:close/>
                    <a:moveTo>
                      <a:pt x="4714" y="8517"/>
                    </a:moveTo>
                    <a:cubicBezTo>
                      <a:pt x="4832" y="8517"/>
                      <a:pt x="4933" y="8530"/>
                      <a:pt x="4960" y="8565"/>
                    </a:cubicBezTo>
                    <a:cubicBezTo>
                      <a:pt x="5014" y="8601"/>
                      <a:pt x="4697" y="8745"/>
                      <a:pt x="4487" y="8745"/>
                    </a:cubicBezTo>
                    <a:cubicBezTo>
                      <a:pt x="4453" y="8745"/>
                      <a:pt x="4421" y="8742"/>
                      <a:pt x="4395" y="8733"/>
                    </a:cubicBezTo>
                    <a:cubicBezTo>
                      <a:pt x="4207" y="8670"/>
                      <a:pt x="4165" y="8607"/>
                      <a:pt x="4290" y="8565"/>
                    </a:cubicBezTo>
                    <a:cubicBezTo>
                      <a:pt x="4363" y="8541"/>
                      <a:pt x="4554" y="8517"/>
                      <a:pt x="4714" y="8517"/>
                    </a:cubicBezTo>
                    <a:close/>
                    <a:moveTo>
                      <a:pt x="157472" y="9005"/>
                    </a:moveTo>
                    <a:cubicBezTo>
                      <a:pt x="157514" y="9005"/>
                      <a:pt x="157556" y="9047"/>
                      <a:pt x="157556" y="9047"/>
                    </a:cubicBezTo>
                    <a:cubicBezTo>
                      <a:pt x="157556" y="9088"/>
                      <a:pt x="157493" y="9088"/>
                      <a:pt x="157472" y="9088"/>
                    </a:cubicBezTo>
                    <a:cubicBezTo>
                      <a:pt x="157466" y="9091"/>
                      <a:pt x="157459" y="9093"/>
                      <a:pt x="157451" y="9093"/>
                    </a:cubicBezTo>
                    <a:cubicBezTo>
                      <a:pt x="157403" y="9093"/>
                      <a:pt x="157329" y="9044"/>
                      <a:pt x="157347" y="9026"/>
                    </a:cubicBezTo>
                    <a:cubicBezTo>
                      <a:pt x="157347" y="9005"/>
                      <a:pt x="157451" y="9005"/>
                      <a:pt x="157472" y="9005"/>
                    </a:cubicBezTo>
                    <a:close/>
                    <a:moveTo>
                      <a:pt x="4109" y="10613"/>
                    </a:moveTo>
                    <a:cubicBezTo>
                      <a:pt x="4186" y="10613"/>
                      <a:pt x="4269" y="10681"/>
                      <a:pt x="4269" y="10700"/>
                    </a:cubicBezTo>
                    <a:cubicBezTo>
                      <a:pt x="4269" y="10720"/>
                      <a:pt x="4186" y="10762"/>
                      <a:pt x="4081" y="10762"/>
                    </a:cubicBezTo>
                    <a:cubicBezTo>
                      <a:pt x="3976" y="10762"/>
                      <a:pt x="3704" y="10720"/>
                      <a:pt x="3704" y="10700"/>
                    </a:cubicBezTo>
                    <a:cubicBezTo>
                      <a:pt x="3704" y="10700"/>
                      <a:pt x="3976" y="10658"/>
                      <a:pt x="4081" y="10616"/>
                    </a:cubicBezTo>
                    <a:cubicBezTo>
                      <a:pt x="4090" y="10614"/>
                      <a:pt x="4100" y="10613"/>
                      <a:pt x="4109" y="10613"/>
                    </a:cubicBezTo>
                    <a:close/>
                    <a:moveTo>
                      <a:pt x="4625" y="10595"/>
                    </a:moveTo>
                    <a:cubicBezTo>
                      <a:pt x="4625" y="10595"/>
                      <a:pt x="4646" y="10700"/>
                      <a:pt x="4646" y="10720"/>
                    </a:cubicBezTo>
                    <a:cubicBezTo>
                      <a:pt x="4646" y="10762"/>
                      <a:pt x="4604" y="10783"/>
                      <a:pt x="4604" y="10783"/>
                    </a:cubicBezTo>
                    <a:cubicBezTo>
                      <a:pt x="4583" y="10783"/>
                      <a:pt x="4583" y="10762"/>
                      <a:pt x="4583" y="10720"/>
                    </a:cubicBezTo>
                    <a:cubicBezTo>
                      <a:pt x="4583" y="10679"/>
                      <a:pt x="4604" y="10595"/>
                      <a:pt x="4625" y="10595"/>
                    </a:cubicBezTo>
                    <a:close/>
                    <a:moveTo>
                      <a:pt x="145969" y="10750"/>
                    </a:moveTo>
                    <a:cubicBezTo>
                      <a:pt x="146125" y="10750"/>
                      <a:pt x="146112" y="10813"/>
                      <a:pt x="146069" y="11013"/>
                    </a:cubicBezTo>
                    <a:cubicBezTo>
                      <a:pt x="145964" y="10972"/>
                      <a:pt x="145839" y="10909"/>
                      <a:pt x="145629" y="10783"/>
                    </a:cubicBezTo>
                    <a:cubicBezTo>
                      <a:pt x="145788" y="10763"/>
                      <a:pt x="145897" y="10750"/>
                      <a:pt x="145969" y="10750"/>
                    </a:cubicBezTo>
                    <a:close/>
                    <a:moveTo>
                      <a:pt x="144701" y="11531"/>
                    </a:moveTo>
                    <a:cubicBezTo>
                      <a:pt x="144793" y="11531"/>
                      <a:pt x="144922" y="11565"/>
                      <a:pt x="144939" y="11599"/>
                    </a:cubicBezTo>
                    <a:cubicBezTo>
                      <a:pt x="144939" y="11599"/>
                      <a:pt x="144730" y="11620"/>
                      <a:pt x="144646" y="11620"/>
                    </a:cubicBezTo>
                    <a:cubicBezTo>
                      <a:pt x="144583" y="11620"/>
                      <a:pt x="144520" y="11578"/>
                      <a:pt x="144520" y="11557"/>
                    </a:cubicBezTo>
                    <a:cubicBezTo>
                      <a:pt x="144520" y="11557"/>
                      <a:pt x="144583" y="11537"/>
                      <a:pt x="144646" y="11537"/>
                    </a:cubicBezTo>
                    <a:cubicBezTo>
                      <a:pt x="144661" y="11533"/>
                      <a:pt x="144680" y="11531"/>
                      <a:pt x="144701" y="11531"/>
                    </a:cubicBezTo>
                    <a:close/>
                    <a:moveTo>
                      <a:pt x="94994" y="12980"/>
                    </a:moveTo>
                    <a:cubicBezTo>
                      <a:pt x="95015" y="12980"/>
                      <a:pt x="95120" y="13001"/>
                      <a:pt x="95120" y="13022"/>
                    </a:cubicBezTo>
                    <a:cubicBezTo>
                      <a:pt x="95120" y="13064"/>
                      <a:pt x="95015" y="13064"/>
                      <a:pt x="94994" y="13064"/>
                    </a:cubicBezTo>
                    <a:cubicBezTo>
                      <a:pt x="94931" y="13064"/>
                      <a:pt x="94910" y="13001"/>
                      <a:pt x="94910" y="13001"/>
                    </a:cubicBezTo>
                    <a:cubicBezTo>
                      <a:pt x="94910" y="12980"/>
                      <a:pt x="94952" y="12980"/>
                      <a:pt x="94994" y="12980"/>
                    </a:cubicBezTo>
                    <a:close/>
                    <a:moveTo>
                      <a:pt x="78611" y="12897"/>
                    </a:moveTo>
                    <a:cubicBezTo>
                      <a:pt x="78611" y="12897"/>
                      <a:pt x="78653" y="13001"/>
                      <a:pt x="78653" y="13022"/>
                    </a:cubicBezTo>
                    <a:cubicBezTo>
                      <a:pt x="78653" y="13064"/>
                      <a:pt x="78590" y="13085"/>
                      <a:pt x="78590" y="13085"/>
                    </a:cubicBezTo>
                    <a:cubicBezTo>
                      <a:pt x="78569" y="13085"/>
                      <a:pt x="78569" y="13064"/>
                      <a:pt x="78569" y="13022"/>
                    </a:cubicBezTo>
                    <a:cubicBezTo>
                      <a:pt x="78569" y="13001"/>
                      <a:pt x="78611" y="12897"/>
                      <a:pt x="78611" y="12897"/>
                    </a:cubicBezTo>
                    <a:close/>
                    <a:moveTo>
                      <a:pt x="91877" y="13064"/>
                    </a:moveTo>
                    <a:cubicBezTo>
                      <a:pt x="91897" y="13064"/>
                      <a:pt x="92002" y="13085"/>
                      <a:pt x="92002" y="13106"/>
                    </a:cubicBezTo>
                    <a:cubicBezTo>
                      <a:pt x="92002" y="13127"/>
                      <a:pt x="91897" y="13127"/>
                      <a:pt x="91877" y="13127"/>
                    </a:cubicBezTo>
                    <a:cubicBezTo>
                      <a:pt x="91835" y="13127"/>
                      <a:pt x="91793" y="13106"/>
                      <a:pt x="91793" y="13085"/>
                    </a:cubicBezTo>
                    <a:cubicBezTo>
                      <a:pt x="91793" y="13064"/>
                      <a:pt x="91856" y="13064"/>
                      <a:pt x="91877" y="13064"/>
                    </a:cubicBezTo>
                    <a:close/>
                    <a:moveTo>
                      <a:pt x="92772" y="12967"/>
                    </a:moveTo>
                    <a:cubicBezTo>
                      <a:pt x="92997" y="12967"/>
                      <a:pt x="93224" y="13092"/>
                      <a:pt x="93425" y="13106"/>
                    </a:cubicBezTo>
                    <a:cubicBezTo>
                      <a:pt x="93111" y="13106"/>
                      <a:pt x="92797" y="13127"/>
                      <a:pt x="92400" y="13127"/>
                    </a:cubicBezTo>
                    <a:cubicBezTo>
                      <a:pt x="92520" y="13007"/>
                      <a:pt x="92645" y="12967"/>
                      <a:pt x="92772" y="12967"/>
                    </a:cubicBezTo>
                    <a:close/>
                    <a:moveTo>
                      <a:pt x="90893" y="13001"/>
                    </a:moveTo>
                    <a:cubicBezTo>
                      <a:pt x="90893" y="13001"/>
                      <a:pt x="90914" y="13106"/>
                      <a:pt x="90914" y="13127"/>
                    </a:cubicBezTo>
                    <a:cubicBezTo>
                      <a:pt x="90914" y="13148"/>
                      <a:pt x="90851" y="13189"/>
                      <a:pt x="90851" y="13189"/>
                    </a:cubicBezTo>
                    <a:cubicBezTo>
                      <a:pt x="90830" y="13189"/>
                      <a:pt x="90830" y="13148"/>
                      <a:pt x="90830" y="13127"/>
                    </a:cubicBezTo>
                    <a:cubicBezTo>
                      <a:pt x="90830" y="13106"/>
                      <a:pt x="90851" y="13001"/>
                      <a:pt x="90893" y="13001"/>
                    </a:cubicBezTo>
                    <a:close/>
                    <a:moveTo>
                      <a:pt x="141649" y="13053"/>
                    </a:moveTo>
                    <a:cubicBezTo>
                      <a:pt x="141983" y="13053"/>
                      <a:pt x="142313" y="13095"/>
                      <a:pt x="142637" y="13148"/>
                    </a:cubicBezTo>
                    <a:cubicBezTo>
                      <a:pt x="141989" y="13189"/>
                      <a:pt x="141319" y="13189"/>
                      <a:pt x="140629" y="13210"/>
                    </a:cubicBezTo>
                    <a:cubicBezTo>
                      <a:pt x="140974" y="13095"/>
                      <a:pt x="141314" y="13053"/>
                      <a:pt x="141649" y="13053"/>
                    </a:cubicBezTo>
                    <a:close/>
                    <a:moveTo>
                      <a:pt x="86489" y="13098"/>
                    </a:moveTo>
                    <a:cubicBezTo>
                      <a:pt x="87139" y="13098"/>
                      <a:pt x="87827" y="13133"/>
                      <a:pt x="88445" y="13210"/>
                    </a:cubicBezTo>
                    <a:cubicBezTo>
                      <a:pt x="87085" y="13231"/>
                      <a:pt x="85725" y="13273"/>
                      <a:pt x="84239" y="13294"/>
                    </a:cubicBezTo>
                    <a:cubicBezTo>
                      <a:pt x="84696" y="13171"/>
                      <a:pt x="85553" y="13098"/>
                      <a:pt x="86489" y="13098"/>
                    </a:cubicBezTo>
                    <a:close/>
                    <a:moveTo>
                      <a:pt x="81080" y="13273"/>
                    </a:moveTo>
                    <a:cubicBezTo>
                      <a:pt x="81226" y="13273"/>
                      <a:pt x="81603" y="13294"/>
                      <a:pt x="81603" y="13315"/>
                    </a:cubicBezTo>
                    <a:cubicBezTo>
                      <a:pt x="81603" y="13336"/>
                      <a:pt x="81226" y="13399"/>
                      <a:pt x="81101" y="13399"/>
                    </a:cubicBezTo>
                    <a:cubicBezTo>
                      <a:pt x="81087" y="13401"/>
                      <a:pt x="81073" y="13402"/>
                      <a:pt x="81060" y="13402"/>
                    </a:cubicBezTo>
                    <a:cubicBezTo>
                      <a:pt x="80949" y="13402"/>
                      <a:pt x="80850" y="13334"/>
                      <a:pt x="80850" y="13315"/>
                    </a:cubicBezTo>
                    <a:cubicBezTo>
                      <a:pt x="80808" y="13294"/>
                      <a:pt x="80954" y="13273"/>
                      <a:pt x="81080" y="13273"/>
                    </a:cubicBezTo>
                    <a:close/>
                    <a:moveTo>
                      <a:pt x="83732" y="13175"/>
                    </a:moveTo>
                    <a:cubicBezTo>
                      <a:pt x="83936" y="13175"/>
                      <a:pt x="84093" y="13215"/>
                      <a:pt x="84093" y="13231"/>
                    </a:cubicBezTo>
                    <a:cubicBezTo>
                      <a:pt x="84093" y="13273"/>
                      <a:pt x="83905" y="13315"/>
                      <a:pt x="83674" y="13378"/>
                    </a:cubicBezTo>
                    <a:cubicBezTo>
                      <a:pt x="83471" y="13395"/>
                      <a:pt x="82926" y="13425"/>
                      <a:pt x="82692" y="13425"/>
                    </a:cubicBezTo>
                    <a:cubicBezTo>
                      <a:pt x="82636" y="13425"/>
                      <a:pt x="82598" y="13424"/>
                      <a:pt x="82586" y="13420"/>
                    </a:cubicBezTo>
                    <a:cubicBezTo>
                      <a:pt x="82545" y="13378"/>
                      <a:pt x="82482" y="13294"/>
                      <a:pt x="82482" y="13294"/>
                    </a:cubicBezTo>
                    <a:cubicBezTo>
                      <a:pt x="82482" y="13273"/>
                      <a:pt x="83256" y="13210"/>
                      <a:pt x="83528" y="13189"/>
                    </a:cubicBezTo>
                    <a:cubicBezTo>
                      <a:pt x="83598" y="13179"/>
                      <a:pt x="83668" y="13175"/>
                      <a:pt x="83732" y="13175"/>
                    </a:cubicBezTo>
                    <a:close/>
                    <a:moveTo>
                      <a:pt x="76147" y="13573"/>
                    </a:moveTo>
                    <a:cubicBezTo>
                      <a:pt x="76279" y="13573"/>
                      <a:pt x="76456" y="13608"/>
                      <a:pt x="76456" y="13608"/>
                    </a:cubicBezTo>
                    <a:cubicBezTo>
                      <a:pt x="76456" y="13629"/>
                      <a:pt x="76121" y="13650"/>
                      <a:pt x="76037" y="13650"/>
                    </a:cubicBezTo>
                    <a:cubicBezTo>
                      <a:pt x="75912" y="13650"/>
                      <a:pt x="75828" y="13629"/>
                      <a:pt x="75828" y="13608"/>
                    </a:cubicBezTo>
                    <a:cubicBezTo>
                      <a:pt x="75828" y="13608"/>
                      <a:pt x="75933" y="13587"/>
                      <a:pt x="76037" y="13587"/>
                    </a:cubicBezTo>
                    <a:cubicBezTo>
                      <a:pt x="76064" y="13577"/>
                      <a:pt x="76103" y="13573"/>
                      <a:pt x="76147" y="13573"/>
                    </a:cubicBezTo>
                    <a:close/>
                    <a:moveTo>
                      <a:pt x="84774" y="13833"/>
                    </a:moveTo>
                    <a:cubicBezTo>
                      <a:pt x="84797" y="13833"/>
                      <a:pt x="84814" y="13835"/>
                      <a:pt x="84825" y="13838"/>
                    </a:cubicBezTo>
                    <a:cubicBezTo>
                      <a:pt x="84835" y="13853"/>
                      <a:pt x="84638" y="13877"/>
                      <a:pt x="84312" y="13904"/>
                    </a:cubicBezTo>
                    <a:lnTo>
                      <a:pt x="84312" y="13904"/>
                    </a:lnTo>
                    <a:cubicBezTo>
                      <a:pt x="84510" y="13859"/>
                      <a:pt x="84684" y="13833"/>
                      <a:pt x="84774" y="13833"/>
                    </a:cubicBezTo>
                    <a:close/>
                    <a:moveTo>
                      <a:pt x="86520" y="13650"/>
                    </a:moveTo>
                    <a:cubicBezTo>
                      <a:pt x="86667" y="13650"/>
                      <a:pt x="86813" y="13671"/>
                      <a:pt x="86813" y="13713"/>
                    </a:cubicBezTo>
                    <a:cubicBezTo>
                      <a:pt x="86813" y="13733"/>
                      <a:pt x="86562" y="13859"/>
                      <a:pt x="86457" y="13922"/>
                    </a:cubicBezTo>
                    <a:cubicBezTo>
                      <a:pt x="86405" y="13943"/>
                      <a:pt x="86353" y="13953"/>
                      <a:pt x="86311" y="13953"/>
                    </a:cubicBezTo>
                    <a:cubicBezTo>
                      <a:pt x="86269" y="13953"/>
                      <a:pt x="86238" y="13943"/>
                      <a:pt x="86227" y="13922"/>
                    </a:cubicBezTo>
                    <a:cubicBezTo>
                      <a:pt x="86206" y="13901"/>
                      <a:pt x="86395" y="13671"/>
                      <a:pt x="86520" y="13650"/>
                    </a:cubicBezTo>
                    <a:close/>
                    <a:moveTo>
                      <a:pt x="69073" y="13375"/>
                    </a:moveTo>
                    <a:cubicBezTo>
                      <a:pt x="69484" y="13375"/>
                      <a:pt x="69822" y="13388"/>
                      <a:pt x="69970" y="13420"/>
                    </a:cubicBezTo>
                    <a:cubicBezTo>
                      <a:pt x="70430" y="13503"/>
                      <a:pt x="70137" y="13754"/>
                      <a:pt x="69886" y="13838"/>
                    </a:cubicBezTo>
                    <a:cubicBezTo>
                      <a:pt x="69759" y="13877"/>
                      <a:pt x="69637" y="13893"/>
                      <a:pt x="69537" y="13893"/>
                    </a:cubicBezTo>
                    <a:cubicBezTo>
                      <a:pt x="69421" y="13893"/>
                      <a:pt x="69334" y="13872"/>
                      <a:pt x="69300" y="13838"/>
                    </a:cubicBezTo>
                    <a:cubicBezTo>
                      <a:pt x="69287" y="13818"/>
                      <a:pt x="68893" y="13811"/>
                      <a:pt x="68317" y="13811"/>
                    </a:cubicBezTo>
                    <a:cubicBezTo>
                      <a:pt x="67077" y="13811"/>
                      <a:pt x="64991" y="13845"/>
                      <a:pt x="64048" y="13859"/>
                    </a:cubicBezTo>
                    <a:cubicBezTo>
                      <a:pt x="62667" y="13880"/>
                      <a:pt x="61454" y="13943"/>
                      <a:pt x="61433" y="13964"/>
                    </a:cubicBezTo>
                    <a:cubicBezTo>
                      <a:pt x="61430" y="13966"/>
                      <a:pt x="61415" y="13968"/>
                      <a:pt x="61390" y="13968"/>
                    </a:cubicBezTo>
                    <a:cubicBezTo>
                      <a:pt x="61228" y="13968"/>
                      <a:pt x="60658" y="13913"/>
                      <a:pt x="60386" y="13859"/>
                    </a:cubicBezTo>
                    <a:cubicBezTo>
                      <a:pt x="60094" y="13817"/>
                      <a:pt x="60386" y="13775"/>
                      <a:pt x="61077" y="13775"/>
                    </a:cubicBezTo>
                    <a:lnTo>
                      <a:pt x="61516" y="13629"/>
                    </a:lnTo>
                    <a:lnTo>
                      <a:pt x="61977" y="13461"/>
                    </a:lnTo>
                    <a:cubicBezTo>
                      <a:pt x="62188" y="13498"/>
                      <a:pt x="62463" y="13515"/>
                      <a:pt x="62750" y="13515"/>
                    </a:cubicBezTo>
                    <a:cubicBezTo>
                      <a:pt x="63117" y="13515"/>
                      <a:pt x="63503" y="13488"/>
                      <a:pt x="63797" y="13441"/>
                    </a:cubicBezTo>
                    <a:lnTo>
                      <a:pt x="64278" y="13420"/>
                    </a:lnTo>
                    <a:lnTo>
                      <a:pt x="64739" y="13399"/>
                    </a:lnTo>
                    <a:cubicBezTo>
                      <a:pt x="65067" y="13470"/>
                      <a:pt x="65553" y="13503"/>
                      <a:pt x="65981" y="13503"/>
                    </a:cubicBezTo>
                    <a:cubicBezTo>
                      <a:pt x="66179" y="13503"/>
                      <a:pt x="66365" y="13496"/>
                      <a:pt x="66517" y="13482"/>
                    </a:cubicBezTo>
                    <a:cubicBezTo>
                      <a:pt x="66836" y="13439"/>
                      <a:pt x="68143" y="13375"/>
                      <a:pt x="69073" y="13375"/>
                    </a:cubicBezTo>
                    <a:close/>
                    <a:moveTo>
                      <a:pt x="94081" y="13916"/>
                    </a:moveTo>
                    <a:cubicBezTo>
                      <a:pt x="94258" y="13916"/>
                      <a:pt x="94488" y="13947"/>
                      <a:pt x="94471" y="13964"/>
                    </a:cubicBezTo>
                    <a:cubicBezTo>
                      <a:pt x="94471" y="14006"/>
                      <a:pt x="94094" y="14026"/>
                      <a:pt x="93969" y="14047"/>
                    </a:cubicBezTo>
                    <a:cubicBezTo>
                      <a:pt x="93955" y="14050"/>
                      <a:pt x="93941" y="14051"/>
                      <a:pt x="93928" y="14051"/>
                    </a:cubicBezTo>
                    <a:cubicBezTo>
                      <a:pt x="93817" y="14051"/>
                      <a:pt x="93718" y="13982"/>
                      <a:pt x="93718" y="13964"/>
                    </a:cubicBezTo>
                    <a:cubicBezTo>
                      <a:pt x="93718" y="13943"/>
                      <a:pt x="93843" y="13922"/>
                      <a:pt x="93969" y="13922"/>
                    </a:cubicBezTo>
                    <a:cubicBezTo>
                      <a:pt x="94001" y="13918"/>
                      <a:pt x="94040" y="13916"/>
                      <a:pt x="94081" y="13916"/>
                    </a:cubicBezTo>
                    <a:close/>
                    <a:moveTo>
                      <a:pt x="80703" y="14089"/>
                    </a:moveTo>
                    <a:cubicBezTo>
                      <a:pt x="80655" y="14102"/>
                      <a:pt x="80600" y="14114"/>
                      <a:pt x="80538" y="14126"/>
                    </a:cubicBezTo>
                    <a:lnTo>
                      <a:pt x="80538" y="14126"/>
                    </a:lnTo>
                    <a:cubicBezTo>
                      <a:pt x="80624" y="14123"/>
                      <a:pt x="80714" y="14119"/>
                      <a:pt x="80805" y="14115"/>
                    </a:cubicBezTo>
                    <a:lnTo>
                      <a:pt x="80805" y="14115"/>
                    </a:lnTo>
                    <a:lnTo>
                      <a:pt x="80703" y="14089"/>
                    </a:lnTo>
                    <a:close/>
                    <a:moveTo>
                      <a:pt x="11614" y="14006"/>
                    </a:moveTo>
                    <a:lnTo>
                      <a:pt x="11614" y="14006"/>
                    </a:lnTo>
                    <a:cubicBezTo>
                      <a:pt x="11470" y="14111"/>
                      <a:pt x="11322" y="14150"/>
                      <a:pt x="11174" y="14150"/>
                    </a:cubicBezTo>
                    <a:cubicBezTo>
                      <a:pt x="10998" y="14150"/>
                      <a:pt x="10821" y="14095"/>
                      <a:pt x="10651" y="14026"/>
                    </a:cubicBezTo>
                    <a:cubicBezTo>
                      <a:pt x="10986" y="14026"/>
                      <a:pt x="11300" y="14026"/>
                      <a:pt x="11614" y="14006"/>
                    </a:cubicBezTo>
                    <a:close/>
                    <a:moveTo>
                      <a:pt x="37021" y="14060"/>
                    </a:moveTo>
                    <a:cubicBezTo>
                      <a:pt x="37344" y="14060"/>
                      <a:pt x="37580" y="14079"/>
                      <a:pt x="37580" y="14110"/>
                    </a:cubicBezTo>
                    <a:cubicBezTo>
                      <a:pt x="37580" y="14131"/>
                      <a:pt x="37161" y="14152"/>
                      <a:pt x="36638" y="14152"/>
                    </a:cubicBezTo>
                    <a:cubicBezTo>
                      <a:pt x="36115" y="14152"/>
                      <a:pt x="34755" y="14131"/>
                      <a:pt x="34755" y="14131"/>
                    </a:cubicBezTo>
                    <a:cubicBezTo>
                      <a:pt x="34755" y="14131"/>
                      <a:pt x="36115" y="14068"/>
                      <a:pt x="36638" y="14068"/>
                    </a:cubicBezTo>
                    <a:cubicBezTo>
                      <a:pt x="36773" y="14063"/>
                      <a:pt x="36903" y="14060"/>
                      <a:pt x="37021" y="14060"/>
                    </a:cubicBezTo>
                    <a:close/>
                    <a:moveTo>
                      <a:pt x="74876" y="14072"/>
                    </a:moveTo>
                    <a:cubicBezTo>
                      <a:pt x="75035" y="14072"/>
                      <a:pt x="75181" y="14084"/>
                      <a:pt x="75242" y="14110"/>
                    </a:cubicBezTo>
                    <a:cubicBezTo>
                      <a:pt x="75410" y="14152"/>
                      <a:pt x="74803" y="14236"/>
                      <a:pt x="74531" y="14236"/>
                    </a:cubicBezTo>
                    <a:cubicBezTo>
                      <a:pt x="74301" y="14236"/>
                      <a:pt x="74196" y="14215"/>
                      <a:pt x="74322" y="14131"/>
                    </a:cubicBezTo>
                    <a:cubicBezTo>
                      <a:pt x="74407" y="14095"/>
                      <a:pt x="74654" y="14072"/>
                      <a:pt x="74876" y="14072"/>
                    </a:cubicBezTo>
                    <a:close/>
                    <a:moveTo>
                      <a:pt x="143286" y="13754"/>
                    </a:moveTo>
                    <a:lnTo>
                      <a:pt x="143370" y="13796"/>
                    </a:lnTo>
                    <a:lnTo>
                      <a:pt x="143767" y="13838"/>
                    </a:lnTo>
                    <a:cubicBezTo>
                      <a:pt x="144206" y="13922"/>
                      <a:pt x="144583" y="14089"/>
                      <a:pt x="144583" y="14173"/>
                    </a:cubicBezTo>
                    <a:cubicBezTo>
                      <a:pt x="144583" y="14208"/>
                      <a:pt x="144547" y="14225"/>
                      <a:pt x="144483" y="14225"/>
                    </a:cubicBezTo>
                    <a:cubicBezTo>
                      <a:pt x="144394" y="14225"/>
                      <a:pt x="144252" y="14192"/>
                      <a:pt x="144081" y="14131"/>
                    </a:cubicBezTo>
                    <a:lnTo>
                      <a:pt x="143642" y="14131"/>
                    </a:lnTo>
                    <a:cubicBezTo>
                      <a:pt x="143467" y="14218"/>
                      <a:pt x="143278" y="14262"/>
                      <a:pt x="143196" y="14262"/>
                    </a:cubicBezTo>
                    <a:cubicBezTo>
                      <a:pt x="143179" y="14262"/>
                      <a:pt x="143167" y="14260"/>
                      <a:pt x="143160" y="14257"/>
                    </a:cubicBezTo>
                    <a:cubicBezTo>
                      <a:pt x="143139" y="14236"/>
                      <a:pt x="143160" y="14173"/>
                      <a:pt x="143202" y="14152"/>
                    </a:cubicBezTo>
                    <a:cubicBezTo>
                      <a:pt x="143244" y="14131"/>
                      <a:pt x="143223" y="13922"/>
                      <a:pt x="143160" y="13922"/>
                    </a:cubicBezTo>
                    <a:cubicBezTo>
                      <a:pt x="143139" y="13859"/>
                      <a:pt x="143181" y="13817"/>
                      <a:pt x="143286" y="13754"/>
                    </a:cubicBezTo>
                    <a:close/>
                    <a:moveTo>
                      <a:pt x="142553" y="14149"/>
                    </a:moveTo>
                    <a:cubicBezTo>
                      <a:pt x="142608" y="14149"/>
                      <a:pt x="142658" y="14217"/>
                      <a:pt x="142658" y="14236"/>
                    </a:cubicBezTo>
                    <a:cubicBezTo>
                      <a:pt x="142658" y="14257"/>
                      <a:pt x="142616" y="14278"/>
                      <a:pt x="142554" y="14278"/>
                    </a:cubicBezTo>
                    <a:cubicBezTo>
                      <a:pt x="142512" y="14278"/>
                      <a:pt x="142323" y="14257"/>
                      <a:pt x="142323" y="14236"/>
                    </a:cubicBezTo>
                    <a:cubicBezTo>
                      <a:pt x="142323" y="14236"/>
                      <a:pt x="142491" y="14173"/>
                      <a:pt x="142533" y="14152"/>
                    </a:cubicBezTo>
                    <a:cubicBezTo>
                      <a:pt x="142539" y="14150"/>
                      <a:pt x="142546" y="14149"/>
                      <a:pt x="142553" y="14149"/>
                    </a:cubicBezTo>
                    <a:close/>
                    <a:moveTo>
                      <a:pt x="28724" y="14088"/>
                    </a:moveTo>
                    <a:cubicBezTo>
                      <a:pt x="28973" y="14088"/>
                      <a:pt x="29656" y="14216"/>
                      <a:pt x="30195" y="14282"/>
                    </a:cubicBezTo>
                    <a:lnTo>
                      <a:pt x="30195" y="14282"/>
                    </a:lnTo>
                    <a:cubicBezTo>
                      <a:pt x="29836" y="14300"/>
                      <a:pt x="29247" y="14309"/>
                      <a:pt x="28729" y="14309"/>
                    </a:cubicBezTo>
                    <a:cubicBezTo>
                      <a:pt x="28169" y="14309"/>
                      <a:pt x="27693" y="14298"/>
                      <a:pt x="27683" y="14278"/>
                    </a:cubicBezTo>
                    <a:cubicBezTo>
                      <a:pt x="27683" y="14257"/>
                      <a:pt x="28394" y="14152"/>
                      <a:pt x="28687" y="14089"/>
                    </a:cubicBezTo>
                    <a:cubicBezTo>
                      <a:pt x="28698" y="14088"/>
                      <a:pt x="28710" y="14088"/>
                      <a:pt x="28724" y="14088"/>
                    </a:cubicBezTo>
                    <a:close/>
                    <a:moveTo>
                      <a:pt x="70304" y="14236"/>
                    </a:moveTo>
                    <a:cubicBezTo>
                      <a:pt x="70660" y="14236"/>
                      <a:pt x="71602" y="14278"/>
                      <a:pt x="71602" y="14319"/>
                    </a:cubicBezTo>
                    <a:cubicBezTo>
                      <a:pt x="71602" y="14340"/>
                      <a:pt x="70660" y="14382"/>
                      <a:pt x="70304" y="14382"/>
                    </a:cubicBezTo>
                    <a:cubicBezTo>
                      <a:pt x="70231" y="14390"/>
                      <a:pt x="70161" y="14394"/>
                      <a:pt x="70097" y="14394"/>
                    </a:cubicBezTo>
                    <a:cubicBezTo>
                      <a:pt x="69832" y="14394"/>
                      <a:pt x="69656" y="14336"/>
                      <a:pt x="69656" y="14319"/>
                    </a:cubicBezTo>
                    <a:cubicBezTo>
                      <a:pt x="69656" y="14257"/>
                      <a:pt x="69928" y="14236"/>
                      <a:pt x="70304" y="14236"/>
                    </a:cubicBezTo>
                    <a:close/>
                    <a:moveTo>
                      <a:pt x="47050" y="13668"/>
                    </a:moveTo>
                    <a:cubicBezTo>
                      <a:pt x="47530" y="13668"/>
                      <a:pt x="48005" y="13762"/>
                      <a:pt x="48062" y="13838"/>
                    </a:cubicBezTo>
                    <a:cubicBezTo>
                      <a:pt x="48093" y="13868"/>
                      <a:pt x="48829" y="13879"/>
                      <a:pt x="49856" y="13879"/>
                    </a:cubicBezTo>
                    <a:cubicBezTo>
                      <a:pt x="51685" y="13879"/>
                      <a:pt x="54436" y="13844"/>
                      <a:pt x="55762" y="13817"/>
                    </a:cubicBezTo>
                    <a:cubicBezTo>
                      <a:pt x="57076" y="13777"/>
                      <a:pt x="58237" y="13763"/>
                      <a:pt x="58912" y="13763"/>
                    </a:cubicBezTo>
                    <a:cubicBezTo>
                      <a:pt x="59302" y="13763"/>
                      <a:pt x="59529" y="13768"/>
                      <a:pt x="59529" y="13775"/>
                    </a:cubicBezTo>
                    <a:cubicBezTo>
                      <a:pt x="59529" y="13817"/>
                      <a:pt x="59403" y="13859"/>
                      <a:pt x="59215" y="13880"/>
                    </a:cubicBezTo>
                    <a:lnTo>
                      <a:pt x="59047" y="13880"/>
                    </a:lnTo>
                    <a:cubicBezTo>
                      <a:pt x="57625" y="13943"/>
                      <a:pt x="56139" y="13943"/>
                      <a:pt x="54716" y="13985"/>
                    </a:cubicBezTo>
                    <a:lnTo>
                      <a:pt x="54507" y="13985"/>
                    </a:lnTo>
                    <a:cubicBezTo>
                      <a:pt x="54443" y="13999"/>
                      <a:pt x="54368" y="14005"/>
                      <a:pt x="54289" y="14005"/>
                    </a:cubicBezTo>
                    <a:cubicBezTo>
                      <a:pt x="54065" y="14005"/>
                      <a:pt x="53808" y="13961"/>
                      <a:pt x="53662" y="13961"/>
                    </a:cubicBezTo>
                    <a:cubicBezTo>
                      <a:pt x="53641" y="13961"/>
                      <a:pt x="53623" y="13962"/>
                      <a:pt x="53607" y="13964"/>
                    </a:cubicBezTo>
                    <a:cubicBezTo>
                      <a:pt x="53482" y="13985"/>
                      <a:pt x="51473" y="14047"/>
                      <a:pt x="49192" y="14089"/>
                    </a:cubicBezTo>
                    <a:cubicBezTo>
                      <a:pt x="49192" y="14089"/>
                      <a:pt x="47623" y="14152"/>
                      <a:pt x="44757" y="14194"/>
                    </a:cubicBezTo>
                    <a:lnTo>
                      <a:pt x="44275" y="14194"/>
                    </a:lnTo>
                    <a:cubicBezTo>
                      <a:pt x="43752" y="14194"/>
                      <a:pt x="42999" y="14278"/>
                      <a:pt x="42601" y="14340"/>
                    </a:cubicBezTo>
                    <a:lnTo>
                      <a:pt x="42246" y="14068"/>
                    </a:lnTo>
                    <a:cubicBezTo>
                      <a:pt x="42170" y="14021"/>
                      <a:pt x="42044" y="13999"/>
                      <a:pt x="41909" y="13999"/>
                    </a:cubicBezTo>
                    <a:cubicBezTo>
                      <a:pt x="41744" y="13999"/>
                      <a:pt x="41566" y="14032"/>
                      <a:pt x="41451" y="14089"/>
                    </a:cubicBezTo>
                    <a:lnTo>
                      <a:pt x="40739" y="14466"/>
                    </a:lnTo>
                    <a:cubicBezTo>
                      <a:pt x="39944" y="14340"/>
                      <a:pt x="39316" y="14194"/>
                      <a:pt x="39337" y="14173"/>
                    </a:cubicBezTo>
                    <a:cubicBezTo>
                      <a:pt x="39358" y="14152"/>
                      <a:pt x="40802" y="14006"/>
                      <a:pt x="41220" y="13985"/>
                    </a:cubicBezTo>
                    <a:cubicBezTo>
                      <a:pt x="41744" y="13943"/>
                      <a:pt x="43564" y="13838"/>
                      <a:pt x="44087" y="13838"/>
                    </a:cubicBezTo>
                    <a:cubicBezTo>
                      <a:pt x="44652" y="13817"/>
                      <a:pt x="46389" y="13713"/>
                      <a:pt x="46912" y="13671"/>
                    </a:cubicBezTo>
                    <a:cubicBezTo>
                      <a:pt x="46958" y="13669"/>
                      <a:pt x="47004" y="13668"/>
                      <a:pt x="47050" y="13668"/>
                    </a:cubicBezTo>
                    <a:close/>
                    <a:moveTo>
                      <a:pt x="20045" y="14390"/>
                    </a:moveTo>
                    <a:cubicBezTo>
                      <a:pt x="20356" y="14390"/>
                      <a:pt x="20664" y="14433"/>
                      <a:pt x="20966" y="14487"/>
                    </a:cubicBezTo>
                    <a:cubicBezTo>
                      <a:pt x="20381" y="14487"/>
                      <a:pt x="19774" y="14529"/>
                      <a:pt x="19167" y="14529"/>
                    </a:cubicBezTo>
                    <a:cubicBezTo>
                      <a:pt x="19460" y="14427"/>
                      <a:pt x="19754" y="14390"/>
                      <a:pt x="20045" y="14390"/>
                    </a:cubicBezTo>
                    <a:close/>
                    <a:moveTo>
                      <a:pt x="16286" y="14594"/>
                    </a:moveTo>
                    <a:cubicBezTo>
                      <a:pt x="16305" y="14594"/>
                      <a:pt x="16295" y="14604"/>
                      <a:pt x="16253" y="14604"/>
                    </a:cubicBezTo>
                    <a:cubicBezTo>
                      <a:pt x="16247" y="14604"/>
                      <a:pt x="16241" y="14604"/>
                      <a:pt x="16235" y="14603"/>
                    </a:cubicBezTo>
                    <a:lnTo>
                      <a:pt x="16235" y="14603"/>
                    </a:lnTo>
                    <a:cubicBezTo>
                      <a:pt x="16259" y="14597"/>
                      <a:pt x="16276" y="14594"/>
                      <a:pt x="16286" y="14594"/>
                    </a:cubicBezTo>
                    <a:close/>
                    <a:moveTo>
                      <a:pt x="26443" y="14222"/>
                    </a:moveTo>
                    <a:cubicBezTo>
                      <a:pt x="26806" y="14222"/>
                      <a:pt x="27025" y="14271"/>
                      <a:pt x="26992" y="14319"/>
                    </a:cubicBezTo>
                    <a:cubicBezTo>
                      <a:pt x="26930" y="14361"/>
                      <a:pt x="26930" y="14570"/>
                      <a:pt x="26992" y="14654"/>
                    </a:cubicBezTo>
                    <a:cubicBezTo>
                      <a:pt x="27034" y="14696"/>
                      <a:pt x="26679" y="14780"/>
                      <a:pt x="26553" y="14780"/>
                    </a:cubicBezTo>
                    <a:cubicBezTo>
                      <a:pt x="26545" y="14781"/>
                      <a:pt x="26536" y="14781"/>
                      <a:pt x="26526" y="14781"/>
                    </a:cubicBezTo>
                    <a:cubicBezTo>
                      <a:pt x="26376" y="14781"/>
                      <a:pt x="26131" y="14628"/>
                      <a:pt x="26072" y="14550"/>
                    </a:cubicBezTo>
                    <a:cubicBezTo>
                      <a:pt x="26030" y="14466"/>
                      <a:pt x="25046" y="14445"/>
                      <a:pt x="24733" y="14445"/>
                    </a:cubicBezTo>
                    <a:cubicBezTo>
                      <a:pt x="24419" y="14445"/>
                      <a:pt x="24168" y="14403"/>
                      <a:pt x="24147" y="14361"/>
                    </a:cubicBezTo>
                    <a:lnTo>
                      <a:pt x="24147" y="14340"/>
                    </a:lnTo>
                    <a:lnTo>
                      <a:pt x="24168" y="14319"/>
                    </a:lnTo>
                    <a:cubicBezTo>
                      <a:pt x="24189" y="14278"/>
                      <a:pt x="25570" y="14236"/>
                      <a:pt x="26093" y="14236"/>
                    </a:cubicBezTo>
                    <a:cubicBezTo>
                      <a:pt x="26220" y="14226"/>
                      <a:pt x="26338" y="14222"/>
                      <a:pt x="26443" y="14222"/>
                    </a:cubicBezTo>
                    <a:close/>
                    <a:moveTo>
                      <a:pt x="15408" y="14688"/>
                    </a:moveTo>
                    <a:cubicBezTo>
                      <a:pt x="15435" y="14688"/>
                      <a:pt x="15461" y="14691"/>
                      <a:pt x="15484" y="14696"/>
                    </a:cubicBezTo>
                    <a:cubicBezTo>
                      <a:pt x="15505" y="14701"/>
                      <a:pt x="15527" y="14704"/>
                      <a:pt x="15550" y="14707"/>
                    </a:cubicBezTo>
                    <a:lnTo>
                      <a:pt x="15550" y="14707"/>
                    </a:lnTo>
                    <a:cubicBezTo>
                      <a:pt x="15378" y="14756"/>
                      <a:pt x="15221" y="14801"/>
                      <a:pt x="15150" y="14801"/>
                    </a:cubicBezTo>
                    <a:cubicBezTo>
                      <a:pt x="14985" y="14801"/>
                      <a:pt x="15221" y="14688"/>
                      <a:pt x="15408" y="14688"/>
                    </a:cubicBezTo>
                    <a:close/>
                    <a:moveTo>
                      <a:pt x="31114" y="14717"/>
                    </a:moveTo>
                    <a:cubicBezTo>
                      <a:pt x="31198" y="14717"/>
                      <a:pt x="31407" y="14759"/>
                      <a:pt x="31407" y="14780"/>
                    </a:cubicBezTo>
                    <a:cubicBezTo>
                      <a:pt x="31407" y="14780"/>
                      <a:pt x="31198" y="14801"/>
                      <a:pt x="31114" y="14801"/>
                    </a:cubicBezTo>
                    <a:cubicBezTo>
                      <a:pt x="31031" y="14801"/>
                      <a:pt x="30989" y="14780"/>
                      <a:pt x="30989" y="14759"/>
                    </a:cubicBezTo>
                    <a:cubicBezTo>
                      <a:pt x="30989" y="14759"/>
                      <a:pt x="31031" y="14717"/>
                      <a:pt x="31114" y="14717"/>
                    </a:cubicBezTo>
                    <a:close/>
                    <a:moveTo>
                      <a:pt x="27892" y="14755"/>
                    </a:moveTo>
                    <a:cubicBezTo>
                      <a:pt x="27976" y="14755"/>
                      <a:pt x="28039" y="14806"/>
                      <a:pt x="28039" y="14842"/>
                    </a:cubicBezTo>
                    <a:cubicBezTo>
                      <a:pt x="28039" y="14863"/>
                      <a:pt x="27955" y="14884"/>
                      <a:pt x="27850" y="14884"/>
                    </a:cubicBezTo>
                    <a:cubicBezTo>
                      <a:pt x="27834" y="14888"/>
                      <a:pt x="27811" y="14890"/>
                      <a:pt x="27785" y="14890"/>
                    </a:cubicBezTo>
                    <a:cubicBezTo>
                      <a:pt x="27673" y="14890"/>
                      <a:pt x="27495" y="14859"/>
                      <a:pt x="27495" y="14842"/>
                    </a:cubicBezTo>
                    <a:cubicBezTo>
                      <a:pt x="27495" y="14842"/>
                      <a:pt x="27746" y="14780"/>
                      <a:pt x="27850" y="14759"/>
                    </a:cubicBezTo>
                    <a:cubicBezTo>
                      <a:pt x="27865" y="14756"/>
                      <a:pt x="27878" y="14755"/>
                      <a:pt x="27892" y="14755"/>
                    </a:cubicBezTo>
                    <a:close/>
                    <a:moveTo>
                      <a:pt x="34494" y="14797"/>
                    </a:moveTo>
                    <a:cubicBezTo>
                      <a:pt x="34630" y="14797"/>
                      <a:pt x="34713" y="14866"/>
                      <a:pt x="34713" y="14884"/>
                    </a:cubicBezTo>
                    <a:cubicBezTo>
                      <a:pt x="34713" y="14905"/>
                      <a:pt x="34567" y="14947"/>
                      <a:pt x="34441" y="14947"/>
                    </a:cubicBezTo>
                    <a:cubicBezTo>
                      <a:pt x="34316" y="14947"/>
                      <a:pt x="33918" y="14905"/>
                      <a:pt x="33939" y="14884"/>
                    </a:cubicBezTo>
                    <a:cubicBezTo>
                      <a:pt x="33939" y="14863"/>
                      <a:pt x="34316" y="14801"/>
                      <a:pt x="34441" y="14801"/>
                    </a:cubicBezTo>
                    <a:cubicBezTo>
                      <a:pt x="34460" y="14798"/>
                      <a:pt x="34477" y="14797"/>
                      <a:pt x="34494" y="14797"/>
                    </a:cubicBezTo>
                    <a:close/>
                    <a:moveTo>
                      <a:pt x="134951" y="13919"/>
                    </a:moveTo>
                    <a:cubicBezTo>
                      <a:pt x="135844" y="13919"/>
                      <a:pt x="136282" y="14016"/>
                      <a:pt x="135900" y="14131"/>
                    </a:cubicBezTo>
                    <a:cubicBezTo>
                      <a:pt x="135460" y="14278"/>
                      <a:pt x="133849" y="14884"/>
                      <a:pt x="133012" y="14884"/>
                    </a:cubicBezTo>
                    <a:lnTo>
                      <a:pt x="132259" y="14905"/>
                    </a:lnTo>
                    <a:lnTo>
                      <a:pt x="131527" y="14947"/>
                    </a:lnTo>
                    <a:cubicBezTo>
                      <a:pt x="131437" y="14949"/>
                      <a:pt x="131350" y="14950"/>
                      <a:pt x="131265" y="14950"/>
                    </a:cubicBezTo>
                    <a:cubicBezTo>
                      <a:pt x="130576" y="14950"/>
                      <a:pt x="130062" y="14882"/>
                      <a:pt x="130062" y="14863"/>
                    </a:cubicBezTo>
                    <a:cubicBezTo>
                      <a:pt x="130062" y="14822"/>
                      <a:pt x="130732" y="14780"/>
                      <a:pt x="131004" y="14780"/>
                    </a:cubicBezTo>
                    <a:cubicBezTo>
                      <a:pt x="131255" y="14780"/>
                      <a:pt x="131506" y="14570"/>
                      <a:pt x="131506" y="14508"/>
                    </a:cubicBezTo>
                    <a:cubicBezTo>
                      <a:pt x="131506" y="14445"/>
                      <a:pt x="131213" y="14361"/>
                      <a:pt x="131108" y="14361"/>
                    </a:cubicBezTo>
                    <a:cubicBezTo>
                      <a:pt x="131004" y="14361"/>
                      <a:pt x="130941" y="14278"/>
                      <a:pt x="130983" y="14194"/>
                    </a:cubicBezTo>
                    <a:lnTo>
                      <a:pt x="131004" y="14194"/>
                    </a:lnTo>
                    <a:cubicBezTo>
                      <a:pt x="131451" y="14194"/>
                      <a:pt x="131807" y="13959"/>
                      <a:pt x="132258" y="13959"/>
                    </a:cubicBezTo>
                    <a:cubicBezTo>
                      <a:pt x="132293" y="13959"/>
                      <a:pt x="132328" y="13961"/>
                      <a:pt x="132364" y="13964"/>
                    </a:cubicBezTo>
                    <a:cubicBezTo>
                      <a:pt x="132478" y="13981"/>
                      <a:pt x="132595" y="13987"/>
                      <a:pt x="132715" y="13987"/>
                    </a:cubicBezTo>
                    <a:cubicBezTo>
                      <a:pt x="133033" y="13987"/>
                      <a:pt x="133368" y="13943"/>
                      <a:pt x="133703" y="13943"/>
                    </a:cubicBezTo>
                    <a:lnTo>
                      <a:pt x="134686" y="13922"/>
                    </a:lnTo>
                    <a:cubicBezTo>
                      <a:pt x="134778" y="13920"/>
                      <a:pt x="134867" y="13919"/>
                      <a:pt x="134951" y="13919"/>
                    </a:cubicBezTo>
                    <a:close/>
                    <a:moveTo>
                      <a:pt x="128765" y="15910"/>
                    </a:moveTo>
                    <a:cubicBezTo>
                      <a:pt x="128765" y="15910"/>
                      <a:pt x="128786" y="16014"/>
                      <a:pt x="128786" y="16035"/>
                    </a:cubicBezTo>
                    <a:cubicBezTo>
                      <a:pt x="128786" y="16056"/>
                      <a:pt x="128723" y="16077"/>
                      <a:pt x="128723" y="16077"/>
                    </a:cubicBezTo>
                    <a:cubicBezTo>
                      <a:pt x="128702" y="16077"/>
                      <a:pt x="128702" y="16056"/>
                      <a:pt x="128702" y="16035"/>
                    </a:cubicBezTo>
                    <a:cubicBezTo>
                      <a:pt x="128702" y="16014"/>
                      <a:pt x="128765" y="15910"/>
                      <a:pt x="128765" y="15910"/>
                    </a:cubicBezTo>
                    <a:close/>
                    <a:moveTo>
                      <a:pt x="132532" y="0"/>
                    </a:moveTo>
                    <a:cubicBezTo>
                      <a:pt x="132310" y="0"/>
                      <a:pt x="132118" y="2"/>
                      <a:pt x="131966" y="8"/>
                    </a:cubicBezTo>
                    <a:cubicBezTo>
                      <a:pt x="130774" y="29"/>
                      <a:pt x="124936" y="154"/>
                      <a:pt x="123074" y="217"/>
                    </a:cubicBezTo>
                    <a:cubicBezTo>
                      <a:pt x="121372" y="256"/>
                      <a:pt x="115830" y="366"/>
                      <a:pt x="113561" y="366"/>
                    </a:cubicBezTo>
                    <a:cubicBezTo>
                      <a:pt x="113375" y="366"/>
                      <a:pt x="113210" y="365"/>
                      <a:pt x="113072" y="363"/>
                    </a:cubicBezTo>
                    <a:cubicBezTo>
                      <a:pt x="111770" y="349"/>
                      <a:pt x="110248" y="334"/>
                      <a:pt x="109136" y="334"/>
                    </a:cubicBezTo>
                    <a:cubicBezTo>
                      <a:pt x="108675" y="334"/>
                      <a:pt x="108284" y="336"/>
                      <a:pt x="108009" y="342"/>
                    </a:cubicBezTo>
                    <a:lnTo>
                      <a:pt x="107151" y="363"/>
                    </a:lnTo>
                    <a:lnTo>
                      <a:pt x="107025" y="363"/>
                    </a:lnTo>
                    <a:cubicBezTo>
                      <a:pt x="106795" y="363"/>
                      <a:pt x="106900" y="593"/>
                      <a:pt x="106942" y="656"/>
                    </a:cubicBezTo>
                    <a:cubicBezTo>
                      <a:pt x="106979" y="675"/>
                      <a:pt x="107385" y="685"/>
                      <a:pt x="108027" y="685"/>
                    </a:cubicBezTo>
                    <a:cubicBezTo>
                      <a:pt x="108813" y="685"/>
                      <a:pt x="109954" y="670"/>
                      <a:pt x="111210" y="635"/>
                    </a:cubicBezTo>
                    <a:cubicBezTo>
                      <a:pt x="111210" y="635"/>
                      <a:pt x="111942" y="593"/>
                      <a:pt x="114369" y="593"/>
                    </a:cubicBezTo>
                    <a:lnTo>
                      <a:pt x="117508" y="593"/>
                    </a:lnTo>
                    <a:cubicBezTo>
                      <a:pt x="119349" y="593"/>
                      <a:pt x="122597" y="647"/>
                      <a:pt x="124347" y="647"/>
                    </a:cubicBezTo>
                    <a:cubicBezTo>
                      <a:pt x="124784" y="647"/>
                      <a:pt x="125128" y="644"/>
                      <a:pt x="125333" y="635"/>
                    </a:cubicBezTo>
                    <a:cubicBezTo>
                      <a:pt x="126133" y="584"/>
                      <a:pt x="128605" y="519"/>
                      <a:pt x="130053" y="519"/>
                    </a:cubicBezTo>
                    <a:cubicBezTo>
                      <a:pt x="130386" y="519"/>
                      <a:pt x="130665" y="523"/>
                      <a:pt x="130857" y="531"/>
                    </a:cubicBezTo>
                    <a:cubicBezTo>
                      <a:pt x="131775" y="531"/>
                      <a:pt x="134844" y="658"/>
                      <a:pt x="136065" y="658"/>
                    </a:cubicBezTo>
                    <a:cubicBezTo>
                      <a:pt x="136153" y="658"/>
                      <a:pt x="136230" y="658"/>
                      <a:pt x="136297" y="656"/>
                    </a:cubicBezTo>
                    <a:cubicBezTo>
                      <a:pt x="136420" y="654"/>
                      <a:pt x="136557" y="652"/>
                      <a:pt x="136705" y="652"/>
                    </a:cubicBezTo>
                    <a:cubicBezTo>
                      <a:pt x="137742" y="652"/>
                      <a:pt x="139323" y="716"/>
                      <a:pt x="140440" y="845"/>
                    </a:cubicBezTo>
                    <a:lnTo>
                      <a:pt x="141654" y="761"/>
                    </a:lnTo>
                    <a:lnTo>
                      <a:pt x="142533" y="698"/>
                    </a:lnTo>
                    <a:cubicBezTo>
                      <a:pt x="143662" y="845"/>
                      <a:pt x="143955" y="1054"/>
                      <a:pt x="143202" y="1179"/>
                    </a:cubicBezTo>
                    <a:lnTo>
                      <a:pt x="142616" y="1284"/>
                    </a:lnTo>
                    <a:lnTo>
                      <a:pt x="142491" y="1305"/>
                    </a:lnTo>
                    <a:cubicBezTo>
                      <a:pt x="142323" y="1305"/>
                      <a:pt x="141863" y="1221"/>
                      <a:pt x="141445" y="1158"/>
                    </a:cubicBezTo>
                    <a:lnTo>
                      <a:pt x="141047" y="1158"/>
                    </a:lnTo>
                    <a:cubicBezTo>
                      <a:pt x="140705" y="1158"/>
                      <a:pt x="140354" y="1180"/>
                      <a:pt x="140002" y="1180"/>
                    </a:cubicBezTo>
                    <a:cubicBezTo>
                      <a:pt x="139580" y="1180"/>
                      <a:pt x="139156" y="1149"/>
                      <a:pt x="138745" y="1012"/>
                    </a:cubicBezTo>
                    <a:lnTo>
                      <a:pt x="138704" y="991"/>
                    </a:lnTo>
                    <a:cubicBezTo>
                      <a:pt x="138620" y="1012"/>
                      <a:pt x="138557" y="1179"/>
                      <a:pt x="138557" y="1221"/>
                    </a:cubicBezTo>
                    <a:cubicBezTo>
                      <a:pt x="138557" y="1284"/>
                      <a:pt x="138745" y="1389"/>
                      <a:pt x="138829" y="1409"/>
                    </a:cubicBezTo>
                    <a:cubicBezTo>
                      <a:pt x="138871" y="1430"/>
                      <a:pt x="138913" y="1514"/>
                      <a:pt x="138913" y="1535"/>
                    </a:cubicBezTo>
                    <a:cubicBezTo>
                      <a:pt x="138913" y="1543"/>
                      <a:pt x="138897" y="1547"/>
                      <a:pt x="138870" y="1547"/>
                    </a:cubicBezTo>
                    <a:cubicBezTo>
                      <a:pt x="138759" y="1547"/>
                      <a:pt x="138462" y="1489"/>
                      <a:pt x="138327" y="1472"/>
                    </a:cubicBezTo>
                    <a:cubicBezTo>
                      <a:pt x="138298" y="1460"/>
                      <a:pt x="138258" y="1454"/>
                      <a:pt x="138211" y="1454"/>
                    </a:cubicBezTo>
                    <a:cubicBezTo>
                      <a:pt x="138024" y="1454"/>
                      <a:pt x="137716" y="1548"/>
                      <a:pt x="137448" y="1681"/>
                    </a:cubicBezTo>
                    <a:lnTo>
                      <a:pt x="137072" y="1493"/>
                    </a:lnTo>
                    <a:cubicBezTo>
                      <a:pt x="136996" y="1448"/>
                      <a:pt x="136866" y="1414"/>
                      <a:pt x="136784" y="1414"/>
                    </a:cubicBezTo>
                    <a:cubicBezTo>
                      <a:pt x="136752" y="1414"/>
                      <a:pt x="136728" y="1419"/>
                      <a:pt x="136716" y="1430"/>
                    </a:cubicBezTo>
                    <a:cubicBezTo>
                      <a:pt x="136568" y="1563"/>
                      <a:pt x="136419" y="1605"/>
                      <a:pt x="136271" y="1605"/>
                    </a:cubicBezTo>
                    <a:cubicBezTo>
                      <a:pt x="136022" y="1605"/>
                      <a:pt x="135773" y="1485"/>
                      <a:pt x="135523" y="1472"/>
                    </a:cubicBezTo>
                    <a:lnTo>
                      <a:pt x="135209" y="1430"/>
                    </a:lnTo>
                    <a:cubicBezTo>
                      <a:pt x="134852" y="1530"/>
                      <a:pt x="134232" y="1704"/>
                      <a:pt x="134026" y="1704"/>
                    </a:cubicBezTo>
                    <a:cubicBezTo>
                      <a:pt x="134014" y="1704"/>
                      <a:pt x="134004" y="1703"/>
                      <a:pt x="133996" y="1702"/>
                    </a:cubicBezTo>
                    <a:cubicBezTo>
                      <a:pt x="133840" y="1685"/>
                      <a:pt x="133059" y="1483"/>
                      <a:pt x="132602" y="1483"/>
                    </a:cubicBezTo>
                    <a:cubicBezTo>
                      <a:pt x="132505" y="1483"/>
                      <a:pt x="132422" y="1492"/>
                      <a:pt x="132364" y="1514"/>
                    </a:cubicBezTo>
                    <a:cubicBezTo>
                      <a:pt x="132088" y="1617"/>
                      <a:pt x="131770" y="1692"/>
                      <a:pt x="131585" y="1692"/>
                    </a:cubicBezTo>
                    <a:cubicBezTo>
                      <a:pt x="131545" y="1692"/>
                      <a:pt x="131511" y="1689"/>
                      <a:pt x="131485" y="1681"/>
                    </a:cubicBezTo>
                    <a:lnTo>
                      <a:pt x="131318" y="1786"/>
                    </a:lnTo>
                    <a:cubicBezTo>
                      <a:pt x="131192" y="1849"/>
                      <a:pt x="130962" y="1891"/>
                      <a:pt x="130774" y="1912"/>
                    </a:cubicBezTo>
                    <a:lnTo>
                      <a:pt x="129518" y="2100"/>
                    </a:lnTo>
                    <a:cubicBezTo>
                      <a:pt x="128137" y="1953"/>
                      <a:pt x="126945" y="1828"/>
                      <a:pt x="126882" y="1828"/>
                    </a:cubicBezTo>
                    <a:lnTo>
                      <a:pt x="126819" y="1807"/>
                    </a:lnTo>
                    <a:lnTo>
                      <a:pt x="126045" y="1472"/>
                    </a:lnTo>
                    <a:cubicBezTo>
                      <a:pt x="125166" y="1681"/>
                      <a:pt x="124852" y="1849"/>
                      <a:pt x="125020" y="1891"/>
                    </a:cubicBezTo>
                    <a:cubicBezTo>
                      <a:pt x="125145" y="1891"/>
                      <a:pt x="125271" y="1953"/>
                      <a:pt x="125271" y="1995"/>
                    </a:cubicBezTo>
                    <a:cubicBezTo>
                      <a:pt x="125271" y="2016"/>
                      <a:pt x="125040" y="2037"/>
                      <a:pt x="124748" y="2037"/>
                    </a:cubicBezTo>
                    <a:lnTo>
                      <a:pt x="124496" y="2037"/>
                    </a:lnTo>
                    <a:cubicBezTo>
                      <a:pt x="123492" y="2037"/>
                      <a:pt x="122488" y="2058"/>
                      <a:pt x="121483" y="2100"/>
                    </a:cubicBezTo>
                    <a:lnTo>
                      <a:pt x="120521" y="2121"/>
                    </a:lnTo>
                    <a:cubicBezTo>
                      <a:pt x="119454" y="2121"/>
                      <a:pt x="117696" y="2121"/>
                      <a:pt x="116629" y="2058"/>
                    </a:cubicBezTo>
                    <a:lnTo>
                      <a:pt x="115646" y="2037"/>
                    </a:lnTo>
                    <a:cubicBezTo>
                      <a:pt x="115609" y="2035"/>
                      <a:pt x="115573" y="2034"/>
                      <a:pt x="115536" y="2034"/>
                    </a:cubicBezTo>
                    <a:cubicBezTo>
                      <a:pt x="115345" y="2034"/>
                      <a:pt x="115149" y="2061"/>
                      <a:pt x="114961" y="2061"/>
                    </a:cubicBezTo>
                    <a:cubicBezTo>
                      <a:pt x="114873" y="2061"/>
                      <a:pt x="114787" y="2055"/>
                      <a:pt x="114704" y="2037"/>
                    </a:cubicBezTo>
                    <a:lnTo>
                      <a:pt x="114453" y="1995"/>
                    </a:lnTo>
                    <a:cubicBezTo>
                      <a:pt x="114160" y="2037"/>
                      <a:pt x="113658" y="2058"/>
                      <a:pt x="113323" y="2058"/>
                    </a:cubicBezTo>
                    <a:lnTo>
                      <a:pt x="113009" y="2058"/>
                    </a:lnTo>
                    <a:cubicBezTo>
                      <a:pt x="109871" y="2142"/>
                      <a:pt x="106711" y="2205"/>
                      <a:pt x="103573" y="2267"/>
                    </a:cubicBezTo>
                    <a:cubicBezTo>
                      <a:pt x="103092" y="2267"/>
                      <a:pt x="102652" y="2309"/>
                      <a:pt x="102213" y="2309"/>
                    </a:cubicBezTo>
                    <a:cubicBezTo>
                      <a:pt x="101711" y="2309"/>
                      <a:pt x="101229" y="2330"/>
                      <a:pt x="100748" y="2330"/>
                    </a:cubicBezTo>
                    <a:cubicBezTo>
                      <a:pt x="100267" y="2330"/>
                      <a:pt x="99828" y="2351"/>
                      <a:pt x="99388" y="2351"/>
                    </a:cubicBezTo>
                    <a:cubicBezTo>
                      <a:pt x="99131" y="2351"/>
                      <a:pt x="98863" y="2327"/>
                      <a:pt x="98601" y="2327"/>
                    </a:cubicBezTo>
                    <a:cubicBezTo>
                      <a:pt x="98373" y="2327"/>
                      <a:pt x="98149" y="2345"/>
                      <a:pt x="97944" y="2414"/>
                    </a:cubicBezTo>
                    <a:lnTo>
                      <a:pt x="97505" y="2539"/>
                    </a:lnTo>
                    <a:cubicBezTo>
                      <a:pt x="97347" y="2508"/>
                      <a:pt x="97106" y="2497"/>
                      <a:pt x="96853" y="2497"/>
                    </a:cubicBezTo>
                    <a:cubicBezTo>
                      <a:pt x="96436" y="2497"/>
                      <a:pt x="95987" y="2526"/>
                      <a:pt x="95831" y="2539"/>
                    </a:cubicBezTo>
                    <a:cubicBezTo>
                      <a:pt x="95559" y="2560"/>
                      <a:pt x="94387" y="2623"/>
                      <a:pt x="93153" y="2644"/>
                    </a:cubicBezTo>
                    <a:lnTo>
                      <a:pt x="92065" y="2665"/>
                    </a:lnTo>
                    <a:cubicBezTo>
                      <a:pt x="90956" y="2686"/>
                      <a:pt x="89847" y="2728"/>
                      <a:pt x="88738" y="2749"/>
                    </a:cubicBezTo>
                    <a:cubicBezTo>
                      <a:pt x="87587" y="2770"/>
                      <a:pt x="86457" y="2790"/>
                      <a:pt x="85307" y="2832"/>
                    </a:cubicBezTo>
                    <a:cubicBezTo>
                      <a:pt x="84506" y="2848"/>
                      <a:pt x="83683" y="2897"/>
                      <a:pt x="82870" y="2897"/>
                    </a:cubicBezTo>
                    <a:cubicBezTo>
                      <a:pt x="82578" y="2897"/>
                      <a:pt x="82288" y="2891"/>
                      <a:pt x="82001" y="2874"/>
                    </a:cubicBezTo>
                    <a:lnTo>
                      <a:pt x="80892" y="2832"/>
                    </a:lnTo>
                    <a:cubicBezTo>
                      <a:pt x="79720" y="3000"/>
                      <a:pt x="76895" y="3188"/>
                      <a:pt x="74615" y="3251"/>
                    </a:cubicBezTo>
                    <a:cubicBezTo>
                      <a:pt x="74615" y="3251"/>
                      <a:pt x="64488" y="3460"/>
                      <a:pt x="57373" y="3606"/>
                    </a:cubicBezTo>
                    <a:cubicBezTo>
                      <a:pt x="56704" y="3627"/>
                      <a:pt x="55993" y="3627"/>
                      <a:pt x="55323" y="3669"/>
                    </a:cubicBezTo>
                    <a:lnTo>
                      <a:pt x="55093" y="3669"/>
                    </a:lnTo>
                    <a:cubicBezTo>
                      <a:pt x="55030" y="3707"/>
                      <a:pt x="54704" y="3714"/>
                      <a:pt x="54416" y="3714"/>
                    </a:cubicBezTo>
                    <a:cubicBezTo>
                      <a:pt x="54225" y="3714"/>
                      <a:pt x="54051" y="3711"/>
                      <a:pt x="53984" y="3711"/>
                    </a:cubicBezTo>
                    <a:cubicBezTo>
                      <a:pt x="53937" y="3706"/>
                      <a:pt x="53773" y="3703"/>
                      <a:pt x="53519" y="3703"/>
                    </a:cubicBezTo>
                    <a:cubicBezTo>
                      <a:pt x="52757" y="3703"/>
                      <a:pt x="51180" y="3727"/>
                      <a:pt x="49485" y="3774"/>
                    </a:cubicBezTo>
                    <a:cubicBezTo>
                      <a:pt x="49485" y="3774"/>
                      <a:pt x="43438" y="3878"/>
                      <a:pt x="38354" y="4004"/>
                    </a:cubicBezTo>
                    <a:cubicBezTo>
                      <a:pt x="38319" y="4006"/>
                      <a:pt x="38284" y="4006"/>
                      <a:pt x="38248" y="4006"/>
                    </a:cubicBezTo>
                    <a:cubicBezTo>
                      <a:pt x="38068" y="4006"/>
                      <a:pt x="37883" y="3990"/>
                      <a:pt x="37700" y="3990"/>
                    </a:cubicBezTo>
                    <a:cubicBezTo>
                      <a:pt x="37425" y="3990"/>
                      <a:pt x="37155" y="4027"/>
                      <a:pt x="36910" y="4213"/>
                    </a:cubicBezTo>
                    <a:lnTo>
                      <a:pt x="36847" y="4255"/>
                    </a:lnTo>
                    <a:cubicBezTo>
                      <a:pt x="36734" y="4236"/>
                      <a:pt x="36108" y="3995"/>
                      <a:pt x="35788" y="3995"/>
                    </a:cubicBezTo>
                    <a:cubicBezTo>
                      <a:pt x="35754" y="3995"/>
                      <a:pt x="35723" y="3998"/>
                      <a:pt x="35697" y="4004"/>
                    </a:cubicBezTo>
                    <a:cubicBezTo>
                      <a:pt x="35446" y="4046"/>
                      <a:pt x="33353" y="4130"/>
                      <a:pt x="31072" y="4192"/>
                    </a:cubicBezTo>
                    <a:lnTo>
                      <a:pt x="17054" y="4464"/>
                    </a:lnTo>
                    <a:cubicBezTo>
                      <a:pt x="14773" y="4527"/>
                      <a:pt x="12597" y="4569"/>
                      <a:pt x="12220" y="4611"/>
                    </a:cubicBezTo>
                    <a:lnTo>
                      <a:pt x="11823" y="4443"/>
                    </a:lnTo>
                    <a:cubicBezTo>
                      <a:pt x="11714" y="4407"/>
                      <a:pt x="11597" y="4394"/>
                      <a:pt x="11474" y="4394"/>
                    </a:cubicBezTo>
                    <a:cubicBezTo>
                      <a:pt x="11170" y="4394"/>
                      <a:pt x="10832" y="4476"/>
                      <a:pt x="10505" y="4506"/>
                    </a:cubicBezTo>
                    <a:lnTo>
                      <a:pt x="10463" y="4506"/>
                    </a:lnTo>
                    <a:cubicBezTo>
                      <a:pt x="10443" y="4519"/>
                      <a:pt x="10426" y="4524"/>
                      <a:pt x="10412" y="4524"/>
                    </a:cubicBezTo>
                    <a:cubicBezTo>
                      <a:pt x="10310" y="4524"/>
                      <a:pt x="10363" y="4222"/>
                      <a:pt x="10400" y="4130"/>
                    </a:cubicBezTo>
                    <a:cubicBezTo>
                      <a:pt x="10437" y="4017"/>
                      <a:pt x="10138" y="3938"/>
                      <a:pt x="9699" y="3938"/>
                    </a:cubicBezTo>
                    <a:cubicBezTo>
                      <a:pt x="9648" y="3938"/>
                      <a:pt x="9596" y="3939"/>
                      <a:pt x="9542" y="3941"/>
                    </a:cubicBezTo>
                    <a:lnTo>
                      <a:pt x="9124" y="4255"/>
                    </a:lnTo>
                    <a:cubicBezTo>
                      <a:pt x="8517" y="4715"/>
                      <a:pt x="7743" y="4966"/>
                      <a:pt x="7010" y="5029"/>
                    </a:cubicBezTo>
                    <a:lnTo>
                      <a:pt x="5546" y="5134"/>
                    </a:lnTo>
                    <a:cubicBezTo>
                      <a:pt x="3955" y="5259"/>
                      <a:pt x="2449" y="5364"/>
                      <a:pt x="2219" y="5364"/>
                    </a:cubicBezTo>
                    <a:lnTo>
                      <a:pt x="2010" y="5343"/>
                    </a:lnTo>
                    <a:lnTo>
                      <a:pt x="1591" y="5301"/>
                    </a:lnTo>
                    <a:cubicBezTo>
                      <a:pt x="1194" y="5511"/>
                      <a:pt x="1089" y="5908"/>
                      <a:pt x="1173" y="5992"/>
                    </a:cubicBezTo>
                    <a:cubicBezTo>
                      <a:pt x="1188" y="6007"/>
                      <a:pt x="1251" y="6013"/>
                      <a:pt x="1345" y="6013"/>
                    </a:cubicBezTo>
                    <a:cubicBezTo>
                      <a:pt x="1707" y="6013"/>
                      <a:pt x="2540" y="5923"/>
                      <a:pt x="3006" y="5923"/>
                    </a:cubicBezTo>
                    <a:cubicBezTo>
                      <a:pt x="3073" y="5923"/>
                      <a:pt x="3132" y="5925"/>
                      <a:pt x="3181" y="5929"/>
                    </a:cubicBezTo>
                    <a:cubicBezTo>
                      <a:pt x="3683" y="5971"/>
                      <a:pt x="3579" y="6034"/>
                      <a:pt x="3370" y="6075"/>
                    </a:cubicBezTo>
                    <a:cubicBezTo>
                      <a:pt x="3160" y="6096"/>
                      <a:pt x="3056" y="6306"/>
                      <a:pt x="3077" y="6347"/>
                    </a:cubicBezTo>
                    <a:cubicBezTo>
                      <a:pt x="3091" y="6369"/>
                      <a:pt x="3133" y="6381"/>
                      <a:pt x="3197" y="6381"/>
                    </a:cubicBezTo>
                    <a:cubicBezTo>
                      <a:pt x="3319" y="6381"/>
                      <a:pt x="3521" y="6339"/>
                      <a:pt x="3767" y="6243"/>
                    </a:cubicBezTo>
                    <a:lnTo>
                      <a:pt x="4416" y="6243"/>
                    </a:lnTo>
                    <a:cubicBezTo>
                      <a:pt x="4515" y="6253"/>
                      <a:pt x="4621" y="6257"/>
                      <a:pt x="4725" y="6257"/>
                    </a:cubicBezTo>
                    <a:cubicBezTo>
                      <a:pt x="5037" y="6257"/>
                      <a:pt x="5331" y="6222"/>
                      <a:pt x="5378" y="6222"/>
                    </a:cubicBezTo>
                    <a:cubicBezTo>
                      <a:pt x="5462" y="6222"/>
                      <a:pt x="5546" y="6285"/>
                      <a:pt x="5546" y="6306"/>
                    </a:cubicBezTo>
                    <a:cubicBezTo>
                      <a:pt x="5546" y="6327"/>
                      <a:pt x="5357" y="6389"/>
                      <a:pt x="5274" y="6410"/>
                    </a:cubicBezTo>
                    <a:cubicBezTo>
                      <a:pt x="5232" y="6410"/>
                      <a:pt x="5148" y="6347"/>
                      <a:pt x="5148" y="6347"/>
                    </a:cubicBezTo>
                    <a:cubicBezTo>
                      <a:pt x="5148" y="6347"/>
                      <a:pt x="4821" y="6724"/>
                      <a:pt x="4615" y="6724"/>
                    </a:cubicBezTo>
                    <a:cubicBezTo>
                      <a:pt x="4588" y="6724"/>
                      <a:pt x="4563" y="6718"/>
                      <a:pt x="4541" y="6703"/>
                    </a:cubicBezTo>
                    <a:cubicBezTo>
                      <a:pt x="4490" y="6645"/>
                      <a:pt x="4396" y="6627"/>
                      <a:pt x="4287" y="6627"/>
                    </a:cubicBezTo>
                    <a:cubicBezTo>
                      <a:pt x="4120" y="6627"/>
                      <a:pt x="3918" y="6668"/>
                      <a:pt x="3783" y="6668"/>
                    </a:cubicBezTo>
                    <a:cubicBezTo>
                      <a:pt x="3753" y="6668"/>
                      <a:pt x="3727" y="6666"/>
                      <a:pt x="3704" y="6661"/>
                    </a:cubicBezTo>
                    <a:cubicBezTo>
                      <a:pt x="3537" y="6661"/>
                      <a:pt x="1759" y="6766"/>
                      <a:pt x="1131" y="6850"/>
                    </a:cubicBezTo>
                    <a:cubicBezTo>
                      <a:pt x="503" y="6912"/>
                      <a:pt x="1" y="7080"/>
                      <a:pt x="1" y="7143"/>
                    </a:cubicBezTo>
                    <a:cubicBezTo>
                      <a:pt x="1" y="7144"/>
                      <a:pt x="3" y="7144"/>
                      <a:pt x="7" y="7144"/>
                    </a:cubicBezTo>
                    <a:cubicBezTo>
                      <a:pt x="76" y="7144"/>
                      <a:pt x="778" y="6974"/>
                      <a:pt x="1121" y="6974"/>
                    </a:cubicBezTo>
                    <a:cubicBezTo>
                      <a:pt x="1140" y="6974"/>
                      <a:pt x="1157" y="6974"/>
                      <a:pt x="1173" y="6975"/>
                    </a:cubicBezTo>
                    <a:cubicBezTo>
                      <a:pt x="1264" y="6992"/>
                      <a:pt x="1414" y="6999"/>
                      <a:pt x="1592" y="6999"/>
                    </a:cubicBezTo>
                    <a:cubicBezTo>
                      <a:pt x="2065" y="6999"/>
                      <a:pt x="2729" y="6954"/>
                      <a:pt x="2972" y="6954"/>
                    </a:cubicBezTo>
                    <a:cubicBezTo>
                      <a:pt x="3011" y="6952"/>
                      <a:pt x="3045" y="6951"/>
                      <a:pt x="3073" y="6951"/>
                    </a:cubicBezTo>
                    <a:cubicBezTo>
                      <a:pt x="3304" y="6951"/>
                      <a:pt x="3207" y="7019"/>
                      <a:pt x="3077" y="7038"/>
                    </a:cubicBezTo>
                    <a:cubicBezTo>
                      <a:pt x="2972" y="7059"/>
                      <a:pt x="3014" y="7226"/>
                      <a:pt x="3035" y="7247"/>
                    </a:cubicBezTo>
                    <a:cubicBezTo>
                      <a:pt x="3056" y="7268"/>
                      <a:pt x="2344" y="7456"/>
                      <a:pt x="2198" y="7561"/>
                    </a:cubicBezTo>
                    <a:cubicBezTo>
                      <a:pt x="2031" y="7666"/>
                      <a:pt x="2198" y="7770"/>
                      <a:pt x="2323" y="7791"/>
                    </a:cubicBezTo>
                    <a:cubicBezTo>
                      <a:pt x="2449" y="7812"/>
                      <a:pt x="2219" y="7959"/>
                      <a:pt x="1821" y="8084"/>
                    </a:cubicBezTo>
                    <a:lnTo>
                      <a:pt x="1507" y="8210"/>
                    </a:lnTo>
                    <a:lnTo>
                      <a:pt x="1466" y="8231"/>
                    </a:lnTo>
                    <a:cubicBezTo>
                      <a:pt x="1466" y="8398"/>
                      <a:pt x="1863" y="8524"/>
                      <a:pt x="1989" y="8524"/>
                    </a:cubicBezTo>
                    <a:cubicBezTo>
                      <a:pt x="2114" y="8524"/>
                      <a:pt x="2323" y="8733"/>
                      <a:pt x="2344" y="8796"/>
                    </a:cubicBezTo>
                    <a:cubicBezTo>
                      <a:pt x="2375" y="8826"/>
                      <a:pt x="2585" y="8846"/>
                      <a:pt x="2753" y="8846"/>
                    </a:cubicBezTo>
                    <a:cubicBezTo>
                      <a:pt x="2814" y="8846"/>
                      <a:pt x="2870" y="8843"/>
                      <a:pt x="2909" y="8837"/>
                    </a:cubicBezTo>
                    <a:cubicBezTo>
                      <a:pt x="3035" y="8837"/>
                      <a:pt x="3432" y="8712"/>
                      <a:pt x="3537" y="8712"/>
                    </a:cubicBezTo>
                    <a:cubicBezTo>
                      <a:pt x="3642" y="8712"/>
                      <a:pt x="3746" y="8754"/>
                      <a:pt x="3746" y="8796"/>
                    </a:cubicBezTo>
                    <a:cubicBezTo>
                      <a:pt x="3746" y="8816"/>
                      <a:pt x="3453" y="8858"/>
                      <a:pt x="3349" y="8900"/>
                    </a:cubicBezTo>
                    <a:cubicBezTo>
                      <a:pt x="3244" y="8900"/>
                      <a:pt x="3139" y="8837"/>
                      <a:pt x="3139" y="8837"/>
                    </a:cubicBezTo>
                    <a:cubicBezTo>
                      <a:pt x="3139" y="8837"/>
                      <a:pt x="3139" y="8921"/>
                      <a:pt x="3119" y="9047"/>
                    </a:cubicBezTo>
                    <a:lnTo>
                      <a:pt x="3077" y="9047"/>
                    </a:lnTo>
                    <a:cubicBezTo>
                      <a:pt x="2595" y="9130"/>
                      <a:pt x="2072" y="9214"/>
                      <a:pt x="1549" y="9319"/>
                    </a:cubicBezTo>
                    <a:lnTo>
                      <a:pt x="1382" y="9340"/>
                    </a:lnTo>
                    <a:cubicBezTo>
                      <a:pt x="1235" y="9465"/>
                      <a:pt x="1277" y="9591"/>
                      <a:pt x="1507" y="9632"/>
                    </a:cubicBezTo>
                    <a:lnTo>
                      <a:pt x="1696" y="9570"/>
                    </a:lnTo>
                    <a:cubicBezTo>
                      <a:pt x="1839" y="9552"/>
                      <a:pt x="1983" y="9457"/>
                      <a:pt x="2087" y="9457"/>
                    </a:cubicBezTo>
                    <a:cubicBezTo>
                      <a:pt x="2104" y="9457"/>
                      <a:pt x="2120" y="9459"/>
                      <a:pt x="2135" y="9465"/>
                    </a:cubicBezTo>
                    <a:lnTo>
                      <a:pt x="2847" y="9842"/>
                    </a:lnTo>
                    <a:cubicBezTo>
                      <a:pt x="3515" y="9567"/>
                      <a:pt x="4921" y="9273"/>
                      <a:pt x="5367" y="9273"/>
                    </a:cubicBezTo>
                    <a:cubicBezTo>
                      <a:pt x="5396" y="9273"/>
                      <a:pt x="5421" y="9274"/>
                      <a:pt x="5441" y="9277"/>
                    </a:cubicBezTo>
                    <a:cubicBezTo>
                      <a:pt x="5776" y="9340"/>
                      <a:pt x="5378" y="9381"/>
                      <a:pt x="5127" y="9381"/>
                    </a:cubicBezTo>
                    <a:cubicBezTo>
                      <a:pt x="4855" y="9381"/>
                      <a:pt x="4709" y="9465"/>
                      <a:pt x="4730" y="9486"/>
                    </a:cubicBezTo>
                    <a:cubicBezTo>
                      <a:pt x="4751" y="9528"/>
                      <a:pt x="4541" y="9632"/>
                      <a:pt x="4437" y="9653"/>
                    </a:cubicBezTo>
                    <a:cubicBezTo>
                      <a:pt x="4332" y="9695"/>
                      <a:pt x="4813" y="9779"/>
                      <a:pt x="4960" y="9800"/>
                    </a:cubicBezTo>
                    <a:cubicBezTo>
                      <a:pt x="5127" y="9800"/>
                      <a:pt x="4813" y="9967"/>
                      <a:pt x="4290" y="10156"/>
                    </a:cubicBezTo>
                    <a:lnTo>
                      <a:pt x="3495" y="10156"/>
                    </a:lnTo>
                    <a:cubicBezTo>
                      <a:pt x="3077" y="10176"/>
                      <a:pt x="2428" y="10386"/>
                      <a:pt x="2303" y="10428"/>
                    </a:cubicBezTo>
                    <a:cubicBezTo>
                      <a:pt x="2284" y="10437"/>
                      <a:pt x="2257" y="10441"/>
                      <a:pt x="2224" y="10441"/>
                    </a:cubicBezTo>
                    <a:cubicBezTo>
                      <a:pt x="2064" y="10441"/>
                      <a:pt x="1761" y="10352"/>
                      <a:pt x="1581" y="10352"/>
                    </a:cubicBezTo>
                    <a:cubicBezTo>
                      <a:pt x="1543" y="10352"/>
                      <a:pt x="1511" y="10356"/>
                      <a:pt x="1487" y="10365"/>
                    </a:cubicBezTo>
                    <a:cubicBezTo>
                      <a:pt x="1340" y="10407"/>
                      <a:pt x="1194" y="10700"/>
                      <a:pt x="1194" y="10783"/>
                    </a:cubicBezTo>
                    <a:cubicBezTo>
                      <a:pt x="1194" y="10818"/>
                      <a:pt x="1844" y="11016"/>
                      <a:pt x="2250" y="11016"/>
                    </a:cubicBezTo>
                    <a:cubicBezTo>
                      <a:pt x="2327" y="11016"/>
                      <a:pt x="2396" y="11009"/>
                      <a:pt x="2449" y="10993"/>
                    </a:cubicBezTo>
                    <a:cubicBezTo>
                      <a:pt x="2606" y="10946"/>
                      <a:pt x="2722" y="10929"/>
                      <a:pt x="2799" y="10929"/>
                    </a:cubicBezTo>
                    <a:cubicBezTo>
                      <a:pt x="2897" y="10929"/>
                      <a:pt x="2933" y="10957"/>
                      <a:pt x="2909" y="10993"/>
                    </a:cubicBezTo>
                    <a:cubicBezTo>
                      <a:pt x="2847" y="11034"/>
                      <a:pt x="3349" y="11118"/>
                      <a:pt x="3537" y="11118"/>
                    </a:cubicBezTo>
                    <a:cubicBezTo>
                      <a:pt x="3704" y="11139"/>
                      <a:pt x="3851" y="11202"/>
                      <a:pt x="3851" y="11223"/>
                    </a:cubicBezTo>
                    <a:cubicBezTo>
                      <a:pt x="3851" y="11223"/>
                      <a:pt x="3119" y="11265"/>
                      <a:pt x="2826" y="11265"/>
                    </a:cubicBezTo>
                    <a:cubicBezTo>
                      <a:pt x="2533" y="11265"/>
                      <a:pt x="2386" y="11348"/>
                      <a:pt x="2407" y="11369"/>
                    </a:cubicBezTo>
                    <a:cubicBezTo>
                      <a:pt x="2428" y="11411"/>
                      <a:pt x="2219" y="11474"/>
                      <a:pt x="2135" y="11516"/>
                    </a:cubicBezTo>
                    <a:cubicBezTo>
                      <a:pt x="2072" y="11537"/>
                      <a:pt x="2386" y="11537"/>
                      <a:pt x="2847" y="11537"/>
                    </a:cubicBezTo>
                    <a:lnTo>
                      <a:pt x="3223" y="11453"/>
                    </a:lnTo>
                    <a:lnTo>
                      <a:pt x="3286" y="11432"/>
                    </a:lnTo>
                    <a:cubicBezTo>
                      <a:pt x="3391" y="11453"/>
                      <a:pt x="3349" y="11683"/>
                      <a:pt x="3286" y="11746"/>
                    </a:cubicBezTo>
                    <a:cubicBezTo>
                      <a:pt x="3244" y="11788"/>
                      <a:pt x="3579" y="12039"/>
                      <a:pt x="3704" y="12081"/>
                    </a:cubicBezTo>
                    <a:cubicBezTo>
                      <a:pt x="3725" y="12089"/>
                      <a:pt x="3749" y="12093"/>
                      <a:pt x="3776" y="12093"/>
                    </a:cubicBezTo>
                    <a:cubicBezTo>
                      <a:pt x="3945" y="12093"/>
                      <a:pt x="4221" y="11943"/>
                      <a:pt x="4311" y="11871"/>
                    </a:cubicBezTo>
                    <a:cubicBezTo>
                      <a:pt x="4354" y="11829"/>
                      <a:pt x="4529" y="11814"/>
                      <a:pt x="4746" y="11814"/>
                    </a:cubicBezTo>
                    <a:cubicBezTo>
                      <a:pt x="5065" y="11814"/>
                      <a:pt x="5472" y="11846"/>
                      <a:pt x="5671" y="11871"/>
                    </a:cubicBezTo>
                    <a:cubicBezTo>
                      <a:pt x="6006" y="11934"/>
                      <a:pt x="5378" y="12248"/>
                      <a:pt x="5064" y="12269"/>
                    </a:cubicBezTo>
                    <a:cubicBezTo>
                      <a:pt x="4751" y="12311"/>
                      <a:pt x="4437" y="12499"/>
                      <a:pt x="4395" y="12583"/>
                    </a:cubicBezTo>
                    <a:cubicBezTo>
                      <a:pt x="4340" y="12655"/>
                      <a:pt x="4475" y="12712"/>
                      <a:pt x="4566" y="12712"/>
                    </a:cubicBezTo>
                    <a:cubicBezTo>
                      <a:pt x="4580" y="12712"/>
                      <a:pt x="4593" y="12711"/>
                      <a:pt x="4604" y="12708"/>
                    </a:cubicBezTo>
                    <a:cubicBezTo>
                      <a:pt x="4688" y="12687"/>
                      <a:pt x="4792" y="12604"/>
                      <a:pt x="4813" y="12583"/>
                    </a:cubicBezTo>
                    <a:cubicBezTo>
                      <a:pt x="4813" y="12556"/>
                      <a:pt x="4829" y="12548"/>
                      <a:pt x="4846" y="12548"/>
                    </a:cubicBezTo>
                    <a:cubicBezTo>
                      <a:pt x="4870" y="12548"/>
                      <a:pt x="4897" y="12562"/>
                      <a:pt x="4897" y="12562"/>
                    </a:cubicBezTo>
                    <a:cubicBezTo>
                      <a:pt x="4918" y="12562"/>
                      <a:pt x="4834" y="12625"/>
                      <a:pt x="4813" y="12666"/>
                    </a:cubicBezTo>
                    <a:cubicBezTo>
                      <a:pt x="4792" y="12687"/>
                      <a:pt x="4730" y="12687"/>
                      <a:pt x="4730" y="12687"/>
                    </a:cubicBezTo>
                    <a:cubicBezTo>
                      <a:pt x="4710" y="12687"/>
                      <a:pt x="4805" y="12898"/>
                      <a:pt x="4904" y="12898"/>
                    </a:cubicBezTo>
                    <a:cubicBezTo>
                      <a:pt x="4909" y="12898"/>
                      <a:pt x="4913" y="12897"/>
                      <a:pt x="4918" y="12897"/>
                    </a:cubicBezTo>
                    <a:cubicBezTo>
                      <a:pt x="5023" y="12876"/>
                      <a:pt x="5692" y="12834"/>
                      <a:pt x="5943" y="12834"/>
                    </a:cubicBezTo>
                    <a:cubicBezTo>
                      <a:pt x="6173" y="12834"/>
                      <a:pt x="6613" y="12917"/>
                      <a:pt x="6948" y="13022"/>
                    </a:cubicBezTo>
                    <a:lnTo>
                      <a:pt x="7345" y="12876"/>
                    </a:lnTo>
                    <a:cubicBezTo>
                      <a:pt x="7501" y="12807"/>
                      <a:pt x="7689" y="12789"/>
                      <a:pt x="7888" y="12789"/>
                    </a:cubicBezTo>
                    <a:cubicBezTo>
                      <a:pt x="8115" y="12789"/>
                      <a:pt x="8356" y="12813"/>
                      <a:pt x="8580" y="12813"/>
                    </a:cubicBezTo>
                    <a:lnTo>
                      <a:pt x="8684" y="12813"/>
                    </a:lnTo>
                    <a:cubicBezTo>
                      <a:pt x="8869" y="12874"/>
                      <a:pt x="8388" y="13420"/>
                      <a:pt x="8094" y="13420"/>
                    </a:cubicBezTo>
                    <a:cubicBezTo>
                      <a:pt x="8088" y="13420"/>
                      <a:pt x="8083" y="13420"/>
                      <a:pt x="8077" y="13420"/>
                    </a:cubicBezTo>
                    <a:cubicBezTo>
                      <a:pt x="7785" y="13420"/>
                      <a:pt x="7429" y="13524"/>
                      <a:pt x="7366" y="13566"/>
                    </a:cubicBezTo>
                    <a:cubicBezTo>
                      <a:pt x="7324" y="13608"/>
                      <a:pt x="7303" y="13964"/>
                      <a:pt x="7303" y="14089"/>
                    </a:cubicBezTo>
                    <a:cubicBezTo>
                      <a:pt x="7303" y="14194"/>
                      <a:pt x="7785" y="14361"/>
                      <a:pt x="8370" y="14403"/>
                    </a:cubicBezTo>
                    <a:lnTo>
                      <a:pt x="8768" y="14257"/>
                    </a:lnTo>
                    <a:lnTo>
                      <a:pt x="9207" y="14068"/>
                    </a:lnTo>
                    <a:cubicBezTo>
                      <a:pt x="9647" y="14068"/>
                      <a:pt x="10128" y="14089"/>
                      <a:pt x="10149" y="14131"/>
                    </a:cubicBezTo>
                    <a:cubicBezTo>
                      <a:pt x="10170" y="14152"/>
                      <a:pt x="9856" y="14257"/>
                      <a:pt x="9751" y="14278"/>
                    </a:cubicBezTo>
                    <a:cubicBezTo>
                      <a:pt x="9647" y="14298"/>
                      <a:pt x="9919" y="14445"/>
                      <a:pt x="10044" y="14445"/>
                    </a:cubicBezTo>
                    <a:cubicBezTo>
                      <a:pt x="10156" y="14445"/>
                      <a:pt x="10648" y="14577"/>
                      <a:pt x="10888" y="14577"/>
                    </a:cubicBezTo>
                    <a:cubicBezTo>
                      <a:pt x="10918" y="14577"/>
                      <a:pt x="10944" y="14575"/>
                      <a:pt x="10965" y="14570"/>
                    </a:cubicBezTo>
                    <a:cubicBezTo>
                      <a:pt x="11132" y="14487"/>
                      <a:pt x="12283" y="14257"/>
                      <a:pt x="12681" y="14236"/>
                    </a:cubicBezTo>
                    <a:cubicBezTo>
                      <a:pt x="12709" y="14233"/>
                      <a:pt x="12738" y="14231"/>
                      <a:pt x="12770" y="14231"/>
                    </a:cubicBezTo>
                    <a:cubicBezTo>
                      <a:pt x="13181" y="14231"/>
                      <a:pt x="13840" y="14473"/>
                      <a:pt x="13957" y="14570"/>
                    </a:cubicBezTo>
                    <a:cubicBezTo>
                      <a:pt x="14103" y="14696"/>
                      <a:pt x="13078" y="15345"/>
                      <a:pt x="12639" y="15449"/>
                    </a:cubicBezTo>
                    <a:cubicBezTo>
                      <a:pt x="12419" y="15499"/>
                      <a:pt x="12342" y="15525"/>
                      <a:pt x="12395" y="15525"/>
                    </a:cubicBezTo>
                    <a:cubicBezTo>
                      <a:pt x="12453" y="15525"/>
                      <a:pt x="12665" y="15494"/>
                      <a:pt x="13015" y="15428"/>
                    </a:cubicBezTo>
                    <a:lnTo>
                      <a:pt x="13580" y="15386"/>
                    </a:lnTo>
                    <a:lnTo>
                      <a:pt x="14166" y="15324"/>
                    </a:lnTo>
                    <a:cubicBezTo>
                      <a:pt x="14302" y="15304"/>
                      <a:pt x="14412" y="15295"/>
                      <a:pt x="14500" y="15295"/>
                    </a:cubicBezTo>
                    <a:cubicBezTo>
                      <a:pt x="14871" y="15295"/>
                      <a:pt x="14842" y="15448"/>
                      <a:pt x="14689" y="15533"/>
                    </a:cubicBezTo>
                    <a:cubicBezTo>
                      <a:pt x="14522" y="15638"/>
                      <a:pt x="14375" y="15763"/>
                      <a:pt x="14375" y="15805"/>
                    </a:cubicBezTo>
                    <a:cubicBezTo>
                      <a:pt x="14375" y="15807"/>
                      <a:pt x="14382" y="15808"/>
                      <a:pt x="14394" y="15808"/>
                    </a:cubicBezTo>
                    <a:cubicBezTo>
                      <a:pt x="14516" y="15808"/>
                      <a:pt x="15217" y="15716"/>
                      <a:pt x="15484" y="15658"/>
                    </a:cubicBezTo>
                    <a:cubicBezTo>
                      <a:pt x="15798" y="15596"/>
                      <a:pt x="16217" y="15449"/>
                      <a:pt x="16300" y="15449"/>
                    </a:cubicBezTo>
                    <a:cubicBezTo>
                      <a:pt x="16363" y="15449"/>
                      <a:pt x="16447" y="15512"/>
                      <a:pt x="16447" y="15533"/>
                    </a:cubicBezTo>
                    <a:cubicBezTo>
                      <a:pt x="16447" y="15554"/>
                      <a:pt x="16259" y="15617"/>
                      <a:pt x="16196" y="15638"/>
                    </a:cubicBezTo>
                    <a:cubicBezTo>
                      <a:pt x="16133" y="15638"/>
                      <a:pt x="16049" y="15596"/>
                      <a:pt x="16049" y="15596"/>
                    </a:cubicBezTo>
                    <a:lnTo>
                      <a:pt x="16049" y="15596"/>
                    </a:lnTo>
                    <a:cubicBezTo>
                      <a:pt x="16049" y="15596"/>
                      <a:pt x="16091" y="15658"/>
                      <a:pt x="16112" y="15805"/>
                    </a:cubicBezTo>
                    <a:lnTo>
                      <a:pt x="16133" y="15805"/>
                    </a:lnTo>
                    <a:cubicBezTo>
                      <a:pt x="16677" y="15763"/>
                      <a:pt x="17242" y="15847"/>
                      <a:pt x="17807" y="15658"/>
                    </a:cubicBezTo>
                    <a:lnTo>
                      <a:pt x="18330" y="15512"/>
                    </a:lnTo>
                    <a:cubicBezTo>
                      <a:pt x="19020" y="15449"/>
                      <a:pt x="20443" y="15428"/>
                      <a:pt x="20799" y="15407"/>
                    </a:cubicBezTo>
                    <a:cubicBezTo>
                      <a:pt x="21036" y="15407"/>
                      <a:pt x="21283" y="15398"/>
                      <a:pt x="21427" y="15398"/>
                    </a:cubicBezTo>
                    <a:cubicBezTo>
                      <a:pt x="21499" y="15398"/>
                      <a:pt x="21545" y="15400"/>
                      <a:pt x="21552" y="15407"/>
                    </a:cubicBezTo>
                    <a:cubicBezTo>
                      <a:pt x="21594" y="15428"/>
                      <a:pt x="21678" y="15596"/>
                      <a:pt x="21699" y="15638"/>
                    </a:cubicBezTo>
                    <a:cubicBezTo>
                      <a:pt x="21741" y="15700"/>
                      <a:pt x="21866" y="15742"/>
                      <a:pt x="21992" y="15763"/>
                    </a:cubicBezTo>
                    <a:lnTo>
                      <a:pt x="22075" y="15742"/>
                    </a:lnTo>
                    <a:lnTo>
                      <a:pt x="22808" y="15428"/>
                    </a:lnTo>
                    <a:cubicBezTo>
                      <a:pt x="23686" y="15386"/>
                      <a:pt x="25339" y="15324"/>
                      <a:pt x="25716" y="15303"/>
                    </a:cubicBezTo>
                    <a:cubicBezTo>
                      <a:pt x="26072" y="15282"/>
                      <a:pt x="26762" y="15219"/>
                      <a:pt x="26888" y="15177"/>
                    </a:cubicBezTo>
                    <a:cubicBezTo>
                      <a:pt x="26946" y="15152"/>
                      <a:pt x="27007" y="15141"/>
                      <a:pt x="27064" y="15141"/>
                    </a:cubicBezTo>
                    <a:cubicBezTo>
                      <a:pt x="27153" y="15141"/>
                      <a:pt x="27235" y="15168"/>
                      <a:pt x="27285" y="15219"/>
                    </a:cubicBezTo>
                    <a:lnTo>
                      <a:pt x="27348" y="15219"/>
                    </a:lnTo>
                    <a:cubicBezTo>
                      <a:pt x="27829" y="15303"/>
                      <a:pt x="28352" y="15177"/>
                      <a:pt x="28813" y="15407"/>
                    </a:cubicBezTo>
                    <a:cubicBezTo>
                      <a:pt x="28865" y="15428"/>
                      <a:pt x="28954" y="15439"/>
                      <a:pt x="29035" y="15439"/>
                    </a:cubicBezTo>
                    <a:cubicBezTo>
                      <a:pt x="29116" y="15439"/>
                      <a:pt x="29189" y="15428"/>
                      <a:pt x="29210" y="15407"/>
                    </a:cubicBezTo>
                    <a:lnTo>
                      <a:pt x="29482" y="15094"/>
                    </a:lnTo>
                    <a:cubicBezTo>
                      <a:pt x="29734" y="15123"/>
                      <a:pt x="30529" y="15153"/>
                      <a:pt x="31455" y="15153"/>
                    </a:cubicBezTo>
                    <a:cubicBezTo>
                      <a:pt x="31838" y="15153"/>
                      <a:pt x="32243" y="15148"/>
                      <a:pt x="32642" y="15135"/>
                    </a:cubicBezTo>
                    <a:lnTo>
                      <a:pt x="33897" y="15114"/>
                    </a:lnTo>
                    <a:lnTo>
                      <a:pt x="34504" y="15094"/>
                    </a:lnTo>
                    <a:cubicBezTo>
                      <a:pt x="35174" y="15073"/>
                      <a:pt x="35718" y="15010"/>
                      <a:pt x="35718" y="14989"/>
                    </a:cubicBezTo>
                    <a:cubicBezTo>
                      <a:pt x="35718" y="14968"/>
                      <a:pt x="35446" y="14884"/>
                      <a:pt x="35341" y="14863"/>
                    </a:cubicBezTo>
                    <a:cubicBezTo>
                      <a:pt x="35236" y="14822"/>
                      <a:pt x="36115" y="14717"/>
                      <a:pt x="37287" y="14612"/>
                    </a:cubicBezTo>
                    <a:lnTo>
                      <a:pt x="38375" y="14612"/>
                    </a:lnTo>
                    <a:cubicBezTo>
                      <a:pt x="38779" y="14612"/>
                      <a:pt x="39183" y="14561"/>
                      <a:pt x="39587" y="14561"/>
                    </a:cubicBezTo>
                    <a:cubicBezTo>
                      <a:pt x="39915" y="14561"/>
                      <a:pt x="40244" y="14595"/>
                      <a:pt x="40572" y="14717"/>
                    </a:cubicBezTo>
                    <a:cubicBezTo>
                      <a:pt x="40687" y="14759"/>
                      <a:pt x="40844" y="14785"/>
                      <a:pt x="40993" y="14785"/>
                    </a:cubicBezTo>
                    <a:cubicBezTo>
                      <a:pt x="41142" y="14785"/>
                      <a:pt x="41283" y="14759"/>
                      <a:pt x="41367" y="14696"/>
                    </a:cubicBezTo>
                    <a:lnTo>
                      <a:pt x="41785" y="14445"/>
                    </a:lnTo>
                    <a:cubicBezTo>
                      <a:pt x="42267" y="14487"/>
                      <a:pt x="44715" y="14570"/>
                      <a:pt x="45510" y="14570"/>
                    </a:cubicBezTo>
                    <a:cubicBezTo>
                      <a:pt x="46284" y="14570"/>
                      <a:pt x="47602" y="14591"/>
                      <a:pt x="48376" y="14591"/>
                    </a:cubicBezTo>
                    <a:lnTo>
                      <a:pt x="49109" y="14570"/>
                    </a:lnTo>
                    <a:lnTo>
                      <a:pt x="49297" y="14570"/>
                    </a:lnTo>
                    <a:cubicBezTo>
                      <a:pt x="49381" y="14515"/>
                      <a:pt x="49715" y="14496"/>
                      <a:pt x="49985" y="14496"/>
                    </a:cubicBezTo>
                    <a:cubicBezTo>
                      <a:pt x="50120" y="14496"/>
                      <a:pt x="50239" y="14501"/>
                      <a:pt x="50301" y="14508"/>
                    </a:cubicBezTo>
                    <a:cubicBezTo>
                      <a:pt x="50469" y="14508"/>
                      <a:pt x="56097" y="14445"/>
                      <a:pt x="58169" y="14382"/>
                    </a:cubicBezTo>
                    <a:cubicBezTo>
                      <a:pt x="59365" y="14370"/>
                      <a:pt x="60623" y="14358"/>
                      <a:pt x="61514" y="14358"/>
                    </a:cubicBezTo>
                    <a:cubicBezTo>
                      <a:pt x="62166" y="14358"/>
                      <a:pt x="62621" y="14364"/>
                      <a:pt x="62709" y="14382"/>
                    </a:cubicBezTo>
                    <a:cubicBezTo>
                      <a:pt x="62960" y="14445"/>
                      <a:pt x="63860" y="14487"/>
                      <a:pt x="64801" y="14550"/>
                    </a:cubicBezTo>
                    <a:lnTo>
                      <a:pt x="65596" y="14361"/>
                    </a:lnTo>
                    <a:lnTo>
                      <a:pt x="66266" y="14194"/>
                    </a:lnTo>
                    <a:cubicBezTo>
                      <a:pt x="66977" y="14278"/>
                      <a:pt x="66726" y="14508"/>
                      <a:pt x="66371" y="14591"/>
                    </a:cubicBezTo>
                    <a:cubicBezTo>
                      <a:pt x="66036" y="14654"/>
                      <a:pt x="66057" y="14759"/>
                      <a:pt x="66120" y="14759"/>
                    </a:cubicBezTo>
                    <a:cubicBezTo>
                      <a:pt x="66161" y="14759"/>
                      <a:pt x="68086" y="14717"/>
                      <a:pt x="70346" y="14675"/>
                    </a:cubicBezTo>
                    <a:lnTo>
                      <a:pt x="75221" y="14550"/>
                    </a:lnTo>
                    <a:cubicBezTo>
                      <a:pt x="77372" y="14491"/>
                      <a:pt x="79651" y="14304"/>
                      <a:pt x="80538" y="14126"/>
                    </a:cubicBezTo>
                    <a:lnTo>
                      <a:pt x="80538" y="14126"/>
                    </a:lnTo>
                    <a:cubicBezTo>
                      <a:pt x="80277" y="14138"/>
                      <a:pt x="80042" y="14146"/>
                      <a:pt x="79845" y="14152"/>
                    </a:cubicBezTo>
                    <a:cubicBezTo>
                      <a:pt x="79519" y="14157"/>
                      <a:pt x="79206" y="14160"/>
                      <a:pt x="78918" y="14160"/>
                    </a:cubicBezTo>
                    <a:cubicBezTo>
                      <a:pt x="77986" y="14160"/>
                      <a:pt x="77319" y="14132"/>
                      <a:pt x="77335" y="14068"/>
                    </a:cubicBezTo>
                    <a:lnTo>
                      <a:pt x="77356" y="14068"/>
                    </a:lnTo>
                    <a:lnTo>
                      <a:pt x="78297" y="13964"/>
                    </a:lnTo>
                    <a:cubicBezTo>
                      <a:pt x="79343" y="13859"/>
                      <a:pt x="81603" y="13733"/>
                      <a:pt x="82126" y="13733"/>
                    </a:cubicBezTo>
                    <a:cubicBezTo>
                      <a:pt x="82649" y="13733"/>
                      <a:pt x="83382" y="13650"/>
                      <a:pt x="83737" y="13608"/>
                    </a:cubicBezTo>
                    <a:lnTo>
                      <a:pt x="84051" y="13859"/>
                    </a:lnTo>
                    <a:lnTo>
                      <a:pt x="84126" y="13919"/>
                    </a:lnTo>
                    <a:lnTo>
                      <a:pt x="84126" y="13919"/>
                    </a:lnTo>
                    <a:cubicBezTo>
                      <a:pt x="83298" y="13984"/>
                      <a:pt x="81894" y="14065"/>
                      <a:pt x="80805" y="14115"/>
                    </a:cubicBezTo>
                    <a:lnTo>
                      <a:pt x="80805" y="14115"/>
                    </a:lnTo>
                    <a:lnTo>
                      <a:pt x="81373" y="14257"/>
                    </a:lnTo>
                    <a:cubicBezTo>
                      <a:pt x="81877" y="14371"/>
                      <a:pt x="82369" y="14383"/>
                      <a:pt x="82858" y="14383"/>
                    </a:cubicBezTo>
                    <a:cubicBezTo>
                      <a:pt x="82998" y="14383"/>
                      <a:pt x="83137" y="14382"/>
                      <a:pt x="83277" y="14382"/>
                    </a:cubicBezTo>
                    <a:cubicBezTo>
                      <a:pt x="85411" y="14340"/>
                      <a:pt x="87566" y="14278"/>
                      <a:pt x="89700" y="14257"/>
                    </a:cubicBezTo>
                    <a:lnTo>
                      <a:pt x="90014" y="14257"/>
                    </a:lnTo>
                    <a:cubicBezTo>
                      <a:pt x="90216" y="14301"/>
                      <a:pt x="90454" y="14322"/>
                      <a:pt x="90670" y="14322"/>
                    </a:cubicBezTo>
                    <a:cubicBezTo>
                      <a:pt x="90857" y="14322"/>
                      <a:pt x="91028" y="14307"/>
                      <a:pt x="91144" y="14278"/>
                    </a:cubicBezTo>
                    <a:lnTo>
                      <a:pt x="91416" y="14236"/>
                    </a:lnTo>
                    <a:lnTo>
                      <a:pt x="91479" y="14194"/>
                    </a:lnTo>
                    <a:cubicBezTo>
                      <a:pt x="91584" y="14152"/>
                      <a:pt x="91416" y="13880"/>
                      <a:pt x="91312" y="13817"/>
                    </a:cubicBezTo>
                    <a:cubicBezTo>
                      <a:pt x="91228" y="13733"/>
                      <a:pt x="90914" y="13671"/>
                      <a:pt x="90642" y="13671"/>
                    </a:cubicBezTo>
                    <a:lnTo>
                      <a:pt x="90203" y="13671"/>
                    </a:lnTo>
                    <a:cubicBezTo>
                      <a:pt x="89972" y="13650"/>
                      <a:pt x="89805" y="13608"/>
                      <a:pt x="89805" y="13566"/>
                    </a:cubicBezTo>
                    <a:cubicBezTo>
                      <a:pt x="89805" y="13566"/>
                      <a:pt x="90914" y="13524"/>
                      <a:pt x="91333" y="13524"/>
                    </a:cubicBezTo>
                    <a:cubicBezTo>
                      <a:pt x="91751" y="13524"/>
                      <a:pt x="91960" y="13650"/>
                      <a:pt x="91897" y="13713"/>
                    </a:cubicBezTo>
                    <a:cubicBezTo>
                      <a:pt x="91856" y="13754"/>
                      <a:pt x="91981" y="13859"/>
                      <a:pt x="92169" y="13964"/>
                    </a:cubicBezTo>
                    <a:lnTo>
                      <a:pt x="92358" y="14026"/>
                    </a:lnTo>
                    <a:lnTo>
                      <a:pt x="92713" y="14152"/>
                    </a:lnTo>
                    <a:cubicBezTo>
                      <a:pt x="93153" y="14194"/>
                      <a:pt x="94074" y="14236"/>
                      <a:pt x="94283" y="14278"/>
                    </a:cubicBezTo>
                    <a:cubicBezTo>
                      <a:pt x="94513" y="14298"/>
                      <a:pt x="95601" y="14340"/>
                      <a:pt x="96689" y="14340"/>
                    </a:cubicBezTo>
                    <a:lnTo>
                      <a:pt x="97693" y="14278"/>
                    </a:lnTo>
                    <a:lnTo>
                      <a:pt x="98698" y="14236"/>
                    </a:lnTo>
                    <a:cubicBezTo>
                      <a:pt x="99828" y="14152"/>
                      <a:pt x="102108" y="13859"/>
                      <a:pt x="102652" y="13838"/>
                    </a:cubicBezTo>
                    <a:cubicBezTo>
                      <a:pt x="103175" y="13817"/>
                      <a:pt x="108050" y="13671"/>
                      <a:pt x="109724" y="13650"/>
                    </a:cubicBezTo>
                    <a:cubicBezTo>
                      <a:pt x="110561" y="13639"/>
                      <a:pt x="111403" y="13634"/>
                      <a:pt x="112052" y="13634"/>
                    </a:cubicBezTo>
                    <a:cubicBezTo>
                      <a:pt x="112701" y="13634"/>
                      <a:pt x="113156" y="13639"/>
                      <a:pt x="113219" y="13650"/>
                    </a:cubicBezTo>
                    <a:cubicBezTo>
                      <a:pt x="113223" y="13651"/>
                      <a:pt x="113230" y="13651"/>
                      <a:pt x="113240" y="13651"/>
                    </a:cubicBezTo>
                    <a:cubicBezTo>
                      <a:pt x="113445" y="13651"/>
                      <a:pt x="114747" y="13460"/>
                      <a:pt x="115300" y="13460"/>
                    </a:cubicBezTo>
                    <a:cubicBezTo>
                      <a:pt x="115326" y="13460"/>
                      <a:pt x="115351" y="13461"/>
                      <a:pt x="115374" y="13461"/>
                    </a:cubicBezTo>
                    <a:cubicBezTo>
                      <a:pt x="115897" y="13503"/>
                      <a:pt x="116378" y="13733"/>
                      <a:pt x="116378" y="13754"/>
                    </a:cubicBezTo>
                    <a:cubicBezTo>
                      <a:pt x="116378" y="13817"/>
                      <a:pt x="119203" y="13880"/>
                      <a:pt x="120249" y="13880"/>
                    </a:cubicBezTo>
                    <a:cubicBezTo>
                      <a:pt x="120667" y="13880"/>
                      <a:pt x="121511" y="13877"/>
                      <a:pt x="122441" y="13877"/>
                    </a:cubicBezTo>
                    <a:cubicBezTo>
                      <a:pt x="123836" y="13877"/>
                      <a:pt x="125425" y="13884"/>
                      <a:pt x="126066" y="13922"/>
                    </a:cubicBezTo>
                    <a:cubicBezTo>
                      <a:pt x="127133" y="13943"/>
                      <a:pt x="128095" y="13985"/>
                      <a:pt x="128137" y="14026"/>
                    </a:cubicBezTo>
                    <a:cubicBezTo>
                      <a:pt x="128158" y="14047"/>
                      <a:pt x="128179" y="14173"/>
                      <a:pt x="128179" y="14236"/>
                    </a:cubicBezTo>
                    <a:cubicBezTo>
                      <a:pt x="128179" y="14278"/>
                      <a:pt x="127865" y="14361"/>
                      <a:pt x="127761" y="14382"/>
                    </a:cubicBezTo>
                    <a:cubicBezTo>
                      <a:pt x="127656" y="14382"/>
                      <a:pt x="127614" y="14570"/>
                      <a:pt x="127614" y="14612"/>
                    </a:cubicBezTo>
                    <a:cubicBezTo>
                      <a:pt x="127635" y="14675"/>
                      <a:pt x="128158" y="14717"/>
                      <a:pt x="128388" y="14717"/>
                    </a:cubicBezTo>
                    <a:cubicBezTo>
                      <a:pt x="128597" y="14717"/>
                      <a:pt x="128388" y="15177"/>
                      <a:pt x="128284" y="15303"/>
                    </a:cubicBezTo>
                    <a:cubicBezTo>
                      <a:pt x="128179" y="15428"/>
                      <a:pt x="128179" y="15742"/>
                      <a:pt x="128200" y="15826"/>
                    </a:cubicBezTo>
                    <a:cubicBezTo>
                      <a:pt x="128263" y="15910"/>
                      <a:pt x="127844" y="16035"/>
                      <a:pt x="127719" y="16056"/>
                    </a:cubicBezTo>
                    <a:cubicBezTo>
                      <a:pt x="127572" y="16077"/>
                      <a:pt x="127761" y="16140"/>
                      <a:pt x="128095" y="16182"/>
                    </a:cubicBezTo>
                    <a:lnTo>
                      <a:pt x="128702" y="16182"/>
                    </a:lnTo>
                    <a:cubicBezTo>
                      <a:pt x="128957" y="16233"/>
                      <a:pt x="129406" y="16297"/>
                      <a:pt x="129632" y="16297"/>
                    </a:cubicBezTo>
                    <a:cubicBezTo>
                      <a:pt x="129684" y="16297"/>
                      <a:pt x="129725" y="16294"/>
                      <a:pt x="129748" y="16286"/>
                    </a:cubicBezTo>
                    <a:cubicBezTo>
                      <a:pt x="129874" y="16265"/>
                      <a:pt x="130250" y="16161"/>
                      <a:pt x="130564" y="16077"/>
                    </a:cubicBezTo>
                    <a:lnTo>
                      <a:pt x="130606" y="16161"/>
                    </a:lnTo>
                    <a:cubicBezTo>
                      <a:pt x="130680" y="16246"/>
                      <a:pt x="130745" y="16276"/>
                      <a:pt x="130803" y="16276"/>
                    </a:cubicBezTo>
                    <a:cubicBezTo>
                      <a:pt x="130936" y="16276"/>
                      <a:pt x="131035" y="16123"/>
                      <a:pt x="131137" y="16123"/>
                    </a:cubicBezTo>
                    <a:cubicBezTo>
                      <a:pt x="131155" y="16123"/>
                      <a:pt x="131173" y="16128"/>
                      <a:pt x="131192" y="16140"/>
                    </a:cubicBezTo>
                    <a:lnTo>
                      <a:pt x="131422" y="16286"/>
                    </a:lnTo>
                    <a:cubicBezTo>
                      <a:pt x="131617" y="16286"/>
                      <a:pt x="133877" y="16305"/>
                      <a:pt x="135895" y="16305"/>
                    </a:cubicBezTo>
                    <a:cubicBezTo>
                      <a:pt x="136904" y="16305"/>
                      <a:pt x="137853" y="16300"/>
                      <a:pt x="138452" y="16286"/>
                    </a:cubicBezTo>
                    <a:cubicBezTo>
                      <a:pt x="138547" y="16285"/>
                      <a:pt x="138642" y="16285"/>
                      <a:pt x="138740" y="16285"/>
                    </a:cubicBezTo>
                    <a:cubicBezTo>
                      <a:pt x="140518" y="16285"/>
                      <a:pt x="142716" y="16460"/>
                      <a:pt x="143014" y="16579"/>
                    </a:cubicBezTo>
                    <a:cubicBezTo>
                      <a:pt x="143094" y="16609"/>
                      <a:pt x="143213" y="16620"/>
                      <a:pt x="143350" y="16620"/>
                    </a:cubicBezTo>
                    <a:cubicBezTo>
                      <a:pt x="143708" y="16620"/>
                      <a:pt x="144195" y="16546"/>
                      <a:pt x="144463" y="16546"/>
                    </a:cubicBezTo>
                    <a:cubicBezTo>
                      <a:pt x="144522" y="16546"/>
                      <a:pt x="144570" y="16550"/>
                      <a:pt x="144604" y="16558"/>
                    </a:cubicBezTo>
                    <a:cubicBezTo>
                      <a:pt x="144665" y="16568"/>
                      <a:pt x="144723" y="16572"/>
                      <a:pt x="144776" y="16572"/>
                    </a:cubicBezTo>
                    <a:cubicBezTo>
                      <a:pt x="144958" y="16572"/>
                      <a:pt x="145076" y="16523"/>
                      <a:pt x="145043" y="16474"/>
                    </a:cubicBezTo>
                    <a:cubicBezTo>
                      <a:pt x="145043" y="16433"/>
                      <a:pt x="144374" y="16328"/>
                      <a:pt x="144144" y="16265"/>
                    </a:cubicBezTo>
                    <a:cubicBezTo>
                      <a:pt x="143893" y="16223"/>
                      <a:pt x="143746" y="15868"/>
                      <a:pt x="143767" y="15742"/>
                    </a:cubicBezTo>
                    <a:cubicBezTo>
                      <a:pt x="143767" y="15714"/>
                      <a:pt x="143747" y="15703"/>
                      <a:pt x="143715" y="15703"/>
                    </a:cubicBezTo>
                    <a:cubicBezTo>
                      <a:pt x="143605" y="15703"/>
                      <a:pt x="143355" y="15835"/>
                      <a:pt x="143307" y="15868"/>
                    </a:cubicBezTo>
                    <a:cubicBezTo>
                      <a:pt x="143253" y="15908"/>
                      <a:pt x="143024" y="15931"/>
                      <a:pt x="142728" y="15931"/>
                    </a:cubicBezTo>
                    <a:cubicBezTo>
                      <a:pt x="142566" y="15931"/>
                      <a:pt x="142383" y="15924"/>
                      <a:pt x="142198" y="15910"/>
                    </a:cubicBezTo>
                    <a:lnTo>
                      <a:pt x="141779" y="15910"/>
                    </a:lnTo>
                    <a:cubicBezTo>
                      <a:pt x="141766" y="15910"/>
                      <a:pt x="141752" y="15911"/>
                      <a:pt x="141739" y="15911"/>
                    </a:cubicBezTo>
                    <a:cubicBezTo>
                      <a:pt x="141405" y="15911"/>
                      <a:pt x="141083" y="15712"/>
                      <a:pt x="140742" y="15712"/>
                    </a:cubicBezTo>
                    <a:cubicBezTo>
                      <a:pt x="140670" y="15712"/>
                      <a:pt x="140598" y="15721"/>
                      <a:pt x="140524" y="15742"/>
                    </a:cubicBezTo>
                    <a:cubicBezTo>
                      <a:pt x="140510" y="15742"/>
                      <a:pt x="140477" y="15733"/>
                      <a:pt x="140451" y="15733"/>
                    </a:cubicBezTo>
                    <a:cubicBezTo>
                      <a:pt x="140438" y="15733"/>
                      <a:pt x="140426" y="15735"/>
                      <a:pt x="140419" y="15742"/>
                    </a:cubicBezTo>
                    <a:lnTo>
                      <a:pt x="139666" y="16161"/>
                    </a:lnTo>
                    <a:cubicBezTo>
                      <a:pt x="138766" y="16035"/>
                      <a:pt x="138808" y="15658"/>
                      <a:pt x="139080" y="15638"/>
                    </a:cubicBezTo>
                    <a:cubicBezTo>
                      <a:pt x="139373" y="15617"/>
                      <a:pt x="139854" y="15533"/>
                      <a:pt x="139917" y="15491"/>
                    </a:cubicBezTo>
                    <a:cubicBezTo>
                      <a:pt x="139983" y="15451"/>
                      <a:pt x="139074" y="15437"/>
                      <a:pt x="138165" y="15437"/>
                    </a:cubicBezTo>
                    <a:cubicBezTo>
                      <a:pt x="137640" y="15437"/>
                      <a:pt x="137116" y="15442"/>
                      <a:pt x="136779" y="15449"/>
                    </a:cubicBezTo>
                    <a:cubicBezTo>
                      <a:pt x="136690" y="15453"/>
                      <a:pt x="136603" y="15455"/>
                      <a:pt x="136517" y="15455"/>
                    </a:cubicBezTo>
                    <a:cubicBezTo>
                      <a:pt x="135734" y="15455"/>
                      <a:pt x="135105" y="15297"/>
                      <a:pt x="135105" y="15240"/>
                    </a:cubicBezTo>
                    <a:cubicBezTo>
                      <a:pt x="135105" y="15198"/>
                      <a:pt x="135837" y="15114"/>
                      <a:pt x="136109" y="15114"/>
                    </a:cubicBezTo>
                    <a:cubicBezTo>
                      <a:pt x="136343" y="15114"/>
                      <a:pt x="136888" y="14987"/>
                      <a:pt x="137044" y="14987"/>
                    </a:cubicBezTo>
                    <a:cubicBezTo>
                      <a:pt x="137055" y="14987"/>
                      <a:pt x="137065" y="14988"/>
                      <a:pt x="137072" y="14989"/>
                    </a:cubicBezTo>
                    <a:cubicBezTo>
                      <a:pt x="137124" y="14998"/>
                      <a:pt x="137215" y="15003"/>
                      <a:pt x="137324" y="15003"/>
                    </a:cubicBezTo>
                    <a:cubicBezTo>
                      <a:pt x="137477" y="15003"/>
                      <a:pt x="137665" y="14993"/>
                      <a:pt x="137825" y="14968"/>
                    </a:cubicBezTo>
                    <a:lnTo>
                      <a:pt x="137804" y="14570"/>
                    </a:lnTo>
                    <a:lnTo>
                      <a:pt x="137804" y="14466"/>
                    </a:lnTo>
                    <a:cubicBezTo>
                      <a:pt x="138139" y="14340"/>
                      <a:pt x="138139" y="14131"/>
                      <a:pt x="138076" y="14089"/>
                    </a:cubicBezTo>
                    <a:cubicBezTo>
                      <a:pt x="137992" y="14068"/>
                      <a:pt x="137971" y="13880"/>
                      <a:pt x="137992" y="13838"/>
                    </a:cubicBezTo>
                    <a:cubicBezTo>
                      <a:pt x="138001" y="13801"/>
                      <a:pt x="138127" y="13785"/>
                      <a:pt x="138281" y="13785"/>
                    </a:cubicBezTo>
                    <a:cubicBezTo>
                      <a:pt x="138479" y="13785"/>
                      <a:pt x="138723" y="13812"/>
                      <a:pt x="138829" y="13859"/>
                    </a:cubicBezTo>
                    <a:cubicBezTo>
                      <a:pt x="138885" y="13881"/>
                      <a:pt x="138939" y="13890"/>
                      <a:pt x="138988" y="13890"/>
                    </a:cubicBezTo>
                    <a:cubicBezTo>
                      <a:pt x="139126" y="13890"/>
                      <a:pt x="139232" y="13821"/>
                      <a:pt x="139248" y="13775"/>
                    </a:cubicBezTo>
                    <a:cubicBezTo>
                      <a:pt x="139255" y="13761"/>
                      <a:pt x="139430" y="13754"/>
                      <a:pt x="139677" y="13754"/>
                    </a:cubicBezTo>
                    <a:cubicBezTo>
                      <a:pt x="140127" y="13754"/>
                      <a:pt x="140814" y="13777"/>
                      <a:pt x="141152" y="13817"/>
                    </a:cubicBezTo>
                    <a:cubicBezTo>
                      <a:pt x="141675" y="13859"/>
                      <a:pt x="142093" y="14026"/>
                      <a:pt x="142093" y="14068"/>
                    </a:cubicBezTo>
                    <a:cubicBezTo>
                      <a:pt x="142093" y="14131"/>
                      <a:pt x="141884" y="14257"/>
                      <a:pt x="141779" y="14278"/>
                    </a:cubicBezTo>
                    <a:cubicBezTo>
                      <a:pt x="141675" y="14340"/>
                      <a:pt x="142114" y="14487"/>
                      <a:pt x="142742" y="14654"/>
                    </a:cubicBezTo>
                    <a:lnTo>
                      <a:pt x="143307" y="14591"/>
                    </a:lnTo>
                    <a:lnTo>
                      <a:pt x="143683" y="14550"/>
                    </a:lnTo>
                    <a:cubicBezTo>
                      <a:pt x="144144" y="14654"/>
                      <a:pt x="145148" y="14905"/>
                      <a:pt x="145420" y="14905"/>
                    </a:cubicBezTo>
                    <a:cubicBezTo>
                      <a:pt x="145671" y="14905"/>
                      <a:pt x="146152" y="14717"/>
                      <a:pt x="146487" y="14508"/>
                    </a:cubicBezTo>
                    <a:lnTo>
                      <a:pt x="146759" y="14382"/>
                    </a:lnTo>
                    <a:lnTo>
                      <a:pt x="146989" y="14257"/>
                    </a:lnTo>
                    <a:cubicBezTo>
                      <a:pt x="147167" y="14186"/>
                      <a:pt x="147284" y="14161"/>
                      <a:pt x="147345" y="14161"/>
                    </a:cubicBezTo>
                    <a:cubicBezTo>
                      <a:pt x="147392" y="14161"/>
                      <a:pt x="147405" y="14176"/>
                      <a:pt x="147387" y="14194"/>
                    </a:cubicBezTo>
                    <a:cubicBezTo>
                      <a:pt x="147345" y="14257"/>
                      <a:pt x="147701" y="14487"/>
                      <a:pt x="147826" y="14550"/>
                    </a:cubicBezTo>
                    <a:cubicBezTo>
                      <a:pt x="147863" y="14568"/>
                      <a:pt x="147921" y="14576"/>
                      <a:pt x="147988" y="14576"/>
                    </a:cubicBezTo>
                    <a:cubicBezTo>
                      <a:pt x="148149" y="14576"/>
                      <a:pt x="148359" y="14531"/>
                      <a:pt x="148433" y="14487"/>
                    </a:cubicBezTo>
                    <a:cubicBezTo>
                      <a:pt x="148496" y="14445"/>
                      <a:pt x="148580" y="14298"/>
                      <a:pt x="148580" y="14257"/>
                    </a:cubicBezTo>
                    <a:cubicBezTo>
                      <a:pt x="148580" y="14194"/>
                      <a:pt x="148287" y="14131"/>
                      <a:pt x="148161" y="14089"/>
                    </a:cubicBezTo>
                    <a:cubicBezTo>
                      <a:pt x="148060" y="14069"/>
                      <a:pt x="148348" y="13816"/>
                      <a:pt x="148519" y="13816"/>
                    </a:cubicBezTo>
                    <a:cubicBezTo>
                      <a:pt x="148525" y="13816"/>
                      <a:pt x="148531" y="13816"/>
                      <a:pt x="148538" y="13817"/>
                    </a:cubicBezTo>
                    <a:cubicBezTo>
                      <a:pt x="148705" y="13817"/>
                      <a:pt x="149333" y="13964"/>
                      <a:pt x="149940" y="14131"/>
                    </a:cubicBezTo>
                    <a:lnTo>
                      <a:pt x="150463" y="13775"/>
                    </a:lnTo>
                    <a:lnTo>
                      <a:pt x="150525" y="13754"/>
                    </a:lnTo>
                    <a:cubicBezTo>
                      <a:pt x="150527" y="13754"/>
                      <a:pt x="150529" y="13753"/>
                      <a:pt x="150532" y="13753"/>
                    </a:cubicBezTo>
                    <a:cubicBezTo>
                      <a:pt x="150585" y="13753"/>
                      <a:pt x="150780" y="13968"/>
                      <a:pt x="150860" y="14068"/>
                    </a:cubicBezTo>
                    <a:cubicBezTo>
                      <a:pt x="150871" y="14090"/>
                      <a:pt x="150900" y="14099"/>
                      <a:pt x="150937" y="14099"/>
                    </a:cubicBezTo>
                    <a:cubicBezTo>
                      <a:pt x="151041" y="14099"/>
                      <a:pt x="151212" y="14031"/>
                      <a:pt x="151258" y="13985"/>
                    </a:cubicBezTo>
                    <a:cubicBezTo>
                      <a:pt x="151300" y="13943"/>
                      <a:pt x="151948" y="13775"/>
                      <a:pt x="152157" y="13733"/>
                    </a:cubicBezTo>
                    <a:cubicBezTo>
                      <a:pt x="152164" y="13733"/>
                      <a:pt x="152171" y="13732"/>
                      <a:pt x="152177" y="13732"/>
                    </a:cubicBezTo>
                    <a:cubicBezTo>
                      <a:pt x="152379" y="13732"/>
                      <a:pt x="152555" y="14031"/>
                      <a:pt x="152555" y="14173"/>
                    </a:cubicBezTo>
                    <a:cubicBezTo>
                      <a:pt x="152555" y="14272"/>
                      <a:pt x="152688" y="14298"/>
                      <a:pt x="152809" y="14298"/>
                    </a:cubicBezTo>
                    <a:cubicBezTo>
                      <a:pt x="152892" y="14298"/>
                      <a:pt x="152969" y="14286"/>
                      <a:pt x="152994" y="14278"/>
                    </a:cubicBezTo>
                    <a:cubicBezTo>
                      <a:pt x="153002" y="14276"/>
                      <a:pt x="153011" y="14275"/>
                      <a:pt x="153022" y="14275"/>
                    </a:cubicBezTo>
                    <a:cubicBezTo>
                      <a:pt x="153133" y="14275"/>
                      <a:pt x="153399" y="14363"/>
                      <a:pt x="153476" y="14382"/>
                    </a:cubicBezTo>
                    <a:cubicBezTo>
                      <a:pt x="153559" y="14403"/>
                      <a:pt x="153476" y="14591"/>
                      <a:pt x="153455" y="14654"/>
                    </a:cubicBezTo>
                    <a:cubicBezTo>
                      <a:pt x="153413" y="14696"/>
                      <a:pt x="153810" y="14717"/>
                      <a:pt x="153936" y="14717"/>
                    </a:cubicBezTo>
                    <a:cubicBezTo>
                      <a:pt x="154082" y="14717"/>
                      <a:pt x="154334" y="14508"/>
                      <a:pt x="154417" y="14403"/>
                    </a:cubicBezTo>
                    <a:cubicBezTo>
                      <a:pt x="154501" y="14298"/>
                      <a:pt x="154082" y="14173"/>
                      <a:pt x="153936" y="14173"/>
                    </a:cubicBezTo>
                    <a:cubicBezTo>
                      <a:pt x="153810" y="14173"/>
                      <a:pt x="153559" y="13880"/>
                      <a:pt x="153497" y="13754"/>
                    </a:cubicBezTo>
                    <a:cubicBezTo>
                      <a:pt x="153491" y="13740"/>
                      <a:pt x="153509" y="13734"/>
                      <a:pt x="153546" y="13734"/>
                    </a:cubicBezTo>
                    <a:cubicBezTo>
                      <a:pt x="153782" y="13734"/>
                      <a:pt x="154793" y="13990"/>
                      <a:pt x="155191" y="14026"/>
                    </a:cubicBezTo>
                    <a:cubicBezTo>
                      <a:pt x="155216" y="14028"/>
                      <a:pt x="155242" y="14028"/>
                      <a:pt x="155267" y="14028"/>
                    </a:cubicBezTo>
                    <a:cubicBezTo>
                      <a:pt x="155724" y="14028"/>
                      <a:pt x="156177" y="13855"/>
                      <a:pt x="156217" y="13775"/>
                    </a:cubicBezTo>
                    <a:cubicBezTo>
                      <a:pt x="156279" y="13713"/>
                      <a:pt x="156133" y="13524"/>
                      <a:pt x="156091" y="13461"/>
                    </a:cubicBezTo>
                    <a:cubicBezTo>
                      <a:pt x="156007" y="13420"/>
                      <a:pt x="155359" y="13399"/>
                      <a:pt x="155129" y="13399"/>
                    </a:cubicBezTo>
                    <a:cubicBezTo>
                      <a:pt x="154857" y="13399"/>
                      <a:pt x="154606" y="13210"/>
                      <a:pt x="154564" y="13127"/>
                    </a:cubicBezTo>
                    <a:cubicBezTo>
                      <a:pt x="154543" y="13085"/>
                      <a:pt x="154250" y="13022"/>
                      <a:pt x="154187" y="13022"/>
                    </a:cubicBezTo>
                    <a:cubicBezTo>
                      <a:pt x="154103" y="13022"/>
                      <a:pt x="153978" y="12876"/>
                      <a:pt x="153936" y="12813"/>
                    </a:cubicBezTo>
                    <a:cubicBezTo>
                      <a:pt x="153915" y="12771"/>
                      <a:pt x="153141" y="12771"/>
                      <a:pt x="152848" y="12771"/>
                    </a:cubicBezTo>
                    <a:cubicBezTo>
                      <a:pt x="152555" y="12771"/>
                      <a:pt x="152304" y="12938"/>
                      <a:pt x="152304" y="13001"/>
                    </a:cubicBezTo>
                    <a:cubicBezTo>
                      <a:pt x="152304" y="13043"/>
                      <a:pt x="151739" y="13106"/>
                      <a:pt x="151572" y="13106"/>
                    </a:cubicBezTo>
                    <a:cubicBezTo>
                      <a:pt x="151362" y="13106"/>
                      <a:pt x="150777" y="12876"/>
                      <a:pt x="150630" y="12771"/>
                    </a:cubicBezTo>
                    <a:cubicBezTo>
                      <a:pt x="150442" y="12666"/>
                      <a:pt x="150630" y="12290"/>
                      <a:pt x="150735" y="12185"/>
                    </a:cubicBezTo>
                    <a:cubicBezTo>
                      <a:pt x="150839" y="12081"/>
                      <a:pt x="150777" y="11871"/>
                      <a:pt x="150693" y="11829"/>
                    </a:cubicBezTo>
                    <a:cubicBezTo>
                      <a:pt x="150630" y="11767"/>
                      <a:pt x="150902" y="11641"/>
                      <a:pt x="151049" y="11620"/>
                    </a:cubicBezTo>
                    <a:cubicBezTo>
                      <a:pt x="151161" y="11588"/>
                      <a:pt x="150866" y="11482"/>
                      <a:pt x="150638" y="11482"/>
                    </a:cubicBezTo>
                    <a:cubicBezTo>
                      <a:pt x="150569" y="11482"/>
                      <a:pt x="150506" y="11491"/>
                      <a:pt x="150463" y="11516"/>
                    </a:cubicBezTo>
                    <a:cubicBezTo>
                      <a:pt x="150375" y="11564"/>
                      <a:pt x="150251" y="11581"/>
                      <a:pt x="150137" y="11581"/>
                    </a:cubicBezTo>
                    <a:cubicBezTo>
                      <a:pt x="150007" y="11581"/>
                      <a:pt x="149889" y="11559"/>
                      <a:pt x="149856" y="11537"/>
                    </a:cubicBezTo>
                    <a:cubicBezTo>
                      <a:pt x="149853" y="11535"/>
                      <a:pt x="149850" y="11535"/>
                      <a:pt x="149846" y="11535"/>
                    </a:cubicBezTo>
                    <a:cubicBezTo>
                      <a:pt x="149778" y="11535"/>
                      <a:pt x="149495" y="11687"/>
                      <a:pt x="149416" y="11746"/>
                    </a:cubicBezTo>
                    <a:cubicBezTo>
                      <a:pt x="149375" y="11767"/>
                      <a:pt x="149260" y="11777"/>
                      <a:pt x="149105" y="11777"/>
                    </a:cubicBezTo>
                    <a:cubicBezTo>
                      <a:pt x="148951" y="11777"/>
                      <a:pt x="148757" y="11767"/>
                      <a:pt x="148559" y="11746"/>
                    </a:cubicBezTo>
                    <a:lnTo>
                      <a:pt x="148245" y="11725"/>
                    </a:lnTo>
                    <a:lnTo>
                      <a:pt x="147931" y="11683"/>
                    </a:lnTo>
                    <a:cubicBezTo>
                      <a:pt x="147596" y="11725"/>
                      <a:pt x="146885" y="11725"/>
                      <a:pt x="146717" y="11725"/>
                    </a:cubicBezTo>
                    <a:cubicBezTo>
                      <a:pt x="146571" y="11725"/>
                      <a:pt x="146906" y="11432"/>
                      <a:pt x="147094" y="11348"/>
                    </a:cubicBezTo>
                    <a:cubicBezTo>
                      <a:pt x="147282" y="11265"/>
                      <a:pt x="147178" y="11160"/>
                      <a:pt x="146864" y="11097"/>
                    </a:cubicBezTo>
                    <a:lnTo>
                      <a:pt x="146592" y="10993"/>
                    </a:lnTo>
                    <a:lnTo>
                      <a:pt x="146487" y="10951"/>
                    </a:lnTo>
                    <a:cubicBezTo>
                      <a:pt x="146383" y="10804"/>
                      <a:pt x="146968" y="10637"/>
                      <a:pt x="147136" y="10637"/>
                    </a:cubicBezTo>
                    <a:cubicBezTo>
                      <a:pt x="147303" y="10637"/>
                      <a:pt x="148015" y="10888"/>
                      <a:pt x="148182" y="10951"/>
                    </a:cubicBezTo>
                    <a:cubicBezTo>
                      <a:pt x="148370" y="11055"/>
                      <a:pt x="148161" y="11160"/>
                      <a:pt x="148056" y="11202"/>
                    </a:cubicBezTo>
                    <a:cubicBezTo>
                      <a:pt x="147952" y="11202"/>
                      <a:pt x="147868" y="11348"/>
                      <a:pt x="147868" y="11411"/>
                    </a:cubicBezTo>
                    <a:cubicBezTo>
                      <a:pt x="147868" y="11443"/>
                      <a:pt x="148407" y="11558"/>
                      <a:pt x="148805" y="11558"/>
                    </a:cubicBezTo>
                    <a:cubicBezTo>
                      <a:pt x="148933" y="11558"/>
                      <a:pt x="149047" y="11546"/>
                      <a:pt x="149124" y="11516"/>
                    </a:cubicBezTo>
                    <a:cubicBezTo>
                      <a:pt x="149437" y="11369"/>
                      <a:pt x="150651" y="11034"/>
                      <a:pt x="150986" y="10951"/>
                    </a:cubicBezTo>
                    <a:cubicBezTo>
                      <a:pt x="151043" y="10941"/>
                      <a:pt x="151103" y="10937"/>
                      <a:pt x="151163" y="10937"/>
                    </a:cubicBezTo>
                    <a:cubicBezTo>
                      <a:pt x="151499" y="10937"/>
                      <a:pt x="151853" y="11068"/>
                      <a:pt x="151906" y="11139"/>
                    </a:cubicBezTo>
                    <a:cubicBezTo>
                      <a:pt x="151948" y="11223"/>
                      <a:pt x="152513" y="11306"/>
                      <a:pt x="153141" y="11327"/>
                    </a:cubicBezTo>
                    <a:lnTo>
                      <a:pt x="153622" y="11223"/>
                    </a:lnTo>
                    <a:cubicBezTo>
                      <a:pt x="153915" y="11184"/>
                      <a:pt x="154190" y="11053"/>
                      <a:pt x="154498" y="11053"/>
                    </a:cubicBezTo>
                    <a:cubicBezTo>
                      <a:pt x="154520" y="11053"/>
                      <a:pt x="154542" y="11054"/>
                      <a:pt x="154564" y="11055"/>
                    </a:cubicBezTo>
                    <a:lnTo>
                      <a:pt x="154606" y="11055"/>
                    </a:lnTo>
                    <a:cubicBezTo>
                      <a:pt x="154626" y="11139"/>
                      <a:pt x="154334" y="11244"/>
                      <a:pt x="154229" y="11265"/>
                    </a:cubicBezTo>
                    <a:cubicBezTo>
                      <a:pt x="154124" y="11306"/>
                      <a:pt x="154082" y="11453"/>
                      <a:pt x="154082" y="11474"/>
                    </a:cubicBezTo>
                    <a:cubicBezTo>
                      <a:pt x="154082" y="11516"/>
                      <a:pt x="154354" y="11767"/>
                      <a:pt x="154459" y="11788"/>
                    </a:cubicBezTo>
                    <a:cubicBezTo>
                      <a:pt x="154606" y="11788"/>
                      <a:pt x="154878" y="11871"/>
                      <a:pt x="154982" y="11913"/>
                    </a:cubicBezTo>
                    <a:cubicBezTo>
                      <a:pt x="155087" y="11934"/>
                      <a:pt x="155924" y="12269"/>
                      <a:pt x="156279" y="12269"/>
                    </a:cubicBezTo>
                    <a:cubicBezTo>
                      <a:pt x="156614" y="12269"/>
                      <a:pt x="156803" y="12164"/>
                      <a:pt x="156698" y="12039"/>
                    </a:cubicBezTo>
                    <a:lnTo>
                      <a:pt x="156614" y="11955"/>
                    </a:lnTo>
                    <a:lnTo>
                      <a:pt x="156510" y="11871"/>
                    </a:lnTo>
                    <a:cubicBezTo>
                      <a:pt x="156300" y="11725"/>
                      <a:pt x="156928" y="11599"/>
                      <a:pt x="157158" y="11599"/>
                    </a:cubicBezTo>
                    <a:cubicBezTo>
                      <a:pt x="157388" y="11599"/>
                      <a:pt x="157577" y="11202"/>
                      <a:pt x="157577" y="11076"/>
                    </a:cubicBezTo>
                    <a:cubicBezTo>
                      <a:pt x="157577" y="10972"/>
                      <a:pt x="158016" y="10804"/>
                      <a:pt x="158183" y="10783"/>
                    </a:cubicBezTo>
                    <a:cubicBezTo>
                      <a:pt x="158330" y="10783"/>
                      <a:pt x="158267" y="10386"/>
                      <a:pt x="158183" y="10260"/>
                    </a:cubicBezTo>
                    <a:cubicBezTo>
                      <a:pt x="158161" y="10226"/>
                      <a:pt x="158112" y="10212"/>
                      <a:pt x="158051" y="10212"/>
                    </a:cubicBezTo>
                    <a:cubicBezTo>
                      <a:pt x="157885" y="10212"/>
                      <a:pt x="157626" y="10315"/>
                      <a:pt x="157535" y="10407"/>
                    </a:cubicBezTo>
                    <a:cubicBezTo>
                      <a:pt x="157412" y="10530"/>
                      <a:pt x="157096" y="10579"/>
                      <a:pt x="156787" y="10579"/>
                    </a:cubicBezTo>
                    <a:cubicBezTo>
                      <a:pt x="156728" y="10579"/>
                      <a:pt x="156671" y="10577"/>
                      <a:pt x="156614" y="10574"/>
                    </a:cubicBezTo>
                    <a:lnTo>
                      <a:pt x="156426" y="10700"/>
                    </a:lnTo>
                    <a:cubicBezTo>
                      <a:pt x="156344" y="10760"/>
                      <a:pt x="156270" y="10781"/>
                      <a:pt x="156201" y="10781"/>
                    </a:cubicBezTo>
                    <a:cubicBezTo>
                      <a:pt x="156031" y="10781"/>
                      <a:pt x="155890" y="10650"/>
                      <a:pt x="155722" y="10650"/>
                    </a:cubicBezTo>
                    <a:cubicBezTo>
                      <a:pt x="155699" y="10650"/>
                      <a:pt x="155676" y="10652"/>
                      <a:pt x="155652" y="10658"/>
                    </a:cubicBezTo>
                    <a:cubicBezTo>
                      <a:pt x="155521" y="10684"/>
                      <a:pt x="155384" y="10692"/>
                      <a:pt x="155244" y="10692"/>
                    </a:cubicBezTo>
                    <a:cubicBezTo>
                      <a:pt x="155034" y="10692"/>
                      <a:pt x="154818" y="10674"/>
                      <a:pt x="154610" y="10674"/>
                    </a:cubicBezTo>
                    <a:cubicBezTo>
                      <a:pt x="154401" y="10674"/>
                      <a:pt x="154200" y="10692"/>
                      <a:pt x="154020" y="10762"/>
                    </a:cubicBezTo>
                    <a:lnTo>
                      <a:pt x="153476" y="10972"/>
                    </a:lnTo>
                    <a:cubicBezTo>
                      <a:pt x="152932" y="10972"/>
                      <a:pt x="152304" y="10595"/>
                      <a:pt x="152241" y="10490"/>
                    </a:cubicBezTo>
                    <a:cubicBezTo>
                      <a:pt x="152199" y="10386"/>
                      <a:pt x="152471" y="10156"/>
                      <a:pt x="152576" y="10093"/>
                    </a:cubicBezTo>
                    <a:cubicBezTo>
                      <a:pt x="152681" y="10051"/>
                      <a:pt x="152722" y="9946"/>
                      <a:pt x="152660" y="9863"/>
                    </a:cubicBezTo>
                    <a:cubicBezTo>
                      <a:pt x="152635" y="9814"/>
                      <a:pt x="152435" y="9780"/>
                      <a:pt x="152157" y="9780"/>
                    </a:cubicBezTo>
                    <a:cubicBezTo>
                      <a:pt x="151956" y="9780"/>
                      <a:pt x="151713" y="9798"/>
                      <a:pt x="151467" y="9842"/>
                    </a:cubicBezTo>
                    <a:lnTo>
                      <a:pt x="151174" y="10114"/>
                    </a:lnTo>
                    <a:lnTo>
                      <a:pt x="151153" y="10156"/>
                    </a:lnTo>
                    <a:cubicBezTo>
                      <a:pt x="151049" y="10114"/>
                      <a:pt x="151111" y="9779"/>
                      <a:pt x="151174" y="9674"/>
                    </a:cubicBezTo>
                    <a:cubicBezTo>
                      <a:pt x="151216" y="9570"/>
                      <a:pt x="151739" y="9444"/>
                      <a:pt x="151927" y="9423"/>
                    </a:cubicBezTo>
                    <a:cubicBezTo>
                      <a:pt x="152116" y="9381"/>
                      <a:pt x="152262" y="9109"/>
                      <a:pt x="152262" y="9026"/>
                    </a:cubicBezTo>
                    <a:cubicBezTo>
                      <a:pt x="152262" y="9015"/>
                      <a:pt x="152267" y="9011"/>
                      <a:pt x="152275" y="9011"/>
                    </a:cubicBezTo>
                    <a:cubicBezTo>
                      <a:pt x="152337" y="9011"/>
                      <a:pt x="152599" y="9245"/>
                      <a:pt x="152764" y="9319"/>
                    </a:cubicBezTo>
                    <a:cubicBezTo>
                      <a:pt x="152932" y="9381"/>
                      <a:pt x="153371" y="9549"/>
                      <a:pt x="153727" y="9674"/>
                    </a:cubicBezTo>
                    <a:lnTo>
                      <a:pt x="153999" y="9800"/>
                    </a:lnTo>
                    <a:lnTo>
                      <a:pt x="154292" y="9967"/>
                    </a:lnTo>
                    <a:cubicBezTo>
                      <a:pt x="154668" y="10072"/>
                      <a:pt x="154668" y="10302"/>
                      <a:pt x="154564" y="10365"/>
                    </a:cubicBezTo>
                    <a:cubicBezTo>
                      <a:pt x="154459" y="10407"/>
                      <a:pt x="155610" y="10407"/>
                      <a:pt x="156007" y="10407"/>
                    </a:cubicBezTo>
                    <a:cubicBezTo>
                      <a:pt x="156405" y="10407"/>
                      <a:pt x="156865" y="9842"/>
                      <a:pt x="156656" y="9695"/>
                    </a:cubicBezTo>
                    <a:cubicBezTo>
                      <a:pt x="156490" y="9579"/>
                      <a:pt x="156853" y="9515"/>
                      <a:pt x="157146" y="9515"/>
                    </a:cubicBezTo>
                    <a:cubicBezTo>
                      <a:pt x="157221" y="9515"/>
                      <a:pt x="157291" y="9519"/>
                      <a:pt x="157347" y="9528"/>
                    </a:cubicBezTo>
                    <a:cubicBezTo>
                      <a:pt x="157408" y="9533"/>
                      <a:pt x="157488" y="9536"/>
                      <a:pt x="157577" y="9536"/>
                    </a:cubicBezTo>
                    <a:cubicBezTo>
                      <a:pt x="157820" y="9536"/>
                      <a:pt x="158131" y="9517"/>
                      <a:pt x="158330" y="9486"/>
                    </a:cubicBezTo>
                    <a:lnTo>
                      <a:pt x="158602" y="9444"/>
                    </a:lnTo>
                    <a:cubicBezTo>
                      <a:pt x="158707" y="9423"/>
                      <a:pt x="158811" y="9340"/>
                      <a:pt x="158916" y="9256"/>
                    </a:cubicBezTo>
                    <a:lnTo>
                      <a:pt x="158937" y="9235"/>
                    </a:lnTo>
                    <a:cubicBezTo>
                      <a:pt x="158958" y="9172"/>
                      <a:pt x="158895" y="9068"/>
                      <a:pt x="158853" y="9047"/>
                    </a:cubicBezTo>
                    <a:cubicBezTo>
                      <a:pt x="158832" y="9026"/>
                      <a:pt x="158916" y="8858"/>
                      <a:pt x="158958" y="8796"/>
                    </a:cubicBezTo>
                    <a:cubicBezTo>
                      <a:pt x="158978" y="8769"/>
                      <a:pt x="158918" y="8759"/>
                      <a:pt x="158821" y="8759"/>
                    </a:cubicBezTo>
                    <a:cubicBezTo>
                      <a:pt x="158614" y="8759"/>
                      <a:pt x="158235" y="8802"/>
                      <a:pt x="158079" y="8816"/>
                    </a:cubicBezTo>
                    <a:cubicBezTo>
                      <a:pt x="158067" y="8818"/>
                      <a:pt x="158054" y="8818"/>
                      <a:pt x="158041" y="8818"/>
                    </a:cubicBezTo>
                    <a:cubicBezTo>
                      <a:pt x="157795" y="8818"/>
                      <a:pt x="157318" y="8646"/>
                      <a:pt x="157179" y="8586"/>
                    </a:cubicBezTo>
                    <a:cubicBezTo>
                      <a:pt x="157054" y="8503"/>
                      <a:pt x="156928" y="8293"/>
                      <a:pt x="156928" y="8210"/>
                    </a:cubicBezTo>
                    <a:cubicBezTo>
                      <a:pt x="156928" y="8126"/>
                      <a:pt x="156384" y="7854"/>
                      <a:pt x="156175" y="7770"/>
                    </a:cubicBezTo>
                    <a:cubicBezTo>
                      <a:pt x="156141" y="7757"/>
                      <a:pt x="156078" y="7751"/>
                      <a:pt x="155996" y="7751"/>
                    </a:cubicBezTo>
                    <a:cubicBezTo>
                      <a:pt x="155718" y="7751"/>
                      <a:pt x="155214" y="7812"/>
                      <a:pt x="154809" y="7812"/>
                    </a:cubicBezTo>
                    <a:cubicBezTo>
                      <a:pt x="154604" y="7812"/>
                      <a:pt x="154424" y="7796"/>
                      <a:pt x="154313" y="7749"/>
                    </a:cubicBezTo>
                    <a:cubicBezTo>
                      <a:pt x="153915" y="7540"/>
                      <a:pt x="153999" y="7184"/>
                      <a:pt x="154145" y="7143"/>
                    </a:cubicBezTo>
                    <a:cubicBezTo>
                      <a:pt x="154313" y="7059"/>
                      <a:pt x="153413" y="6661"/>
                      <a:pt x="153057" y="6536"/>
                    </a:cubicBezTo>
                    <a:cubicBezTo>
                      <a:pt x="152681" y="6410"/>
                      <a:pt x="152429" y="6201"/>
                      <a:pt x="152450" y="6138"/>
                    </a:cubicBezTo>
                    <a:cubicBezTo>
                      <a:pt x="152471" y="6096"/>
                      <a:pt x="151300" y="5762"/>
                      <a:pt x="150860" y="5615"/>
                    </a:cubicBezTo>
                    <a:cubicBezTo>
                      <a:pt x="150421" y="5511"/>
                      <a:pt x="150463" y="5343"/>
                      <a:pt x="150986" y="5259"/>
                    </a:cubicBezTo>
                    <a:lnTo>
                      <a:pt x="151509" y="5448"/>
                    </a:lnTo>
                    <a:cubicBezTo>
                      <a:pt x="152004" y="5635"/>
                      <a:pt x="152498" y="5837"/>
                      <a:pt x="153038" y="5837"/>
                    </a:cubicBezTo>
                    <a:cubicBezTo>
                      <a:pt x="153161" y="5837"/>
                      <a:pt x="153285" y="5827"/>
                      <a:pt x="153413" y="5803"/>
                    </a:cubicBezTo>
                    <a:lnTo>
                      <a:pt x="153476" y="5803"/>
                    </a:lnTo>
                    <a:cubicBezTo>
                      <a:pt x="153559" y="5866"/>
                      <a:pt x="153517" y="6117"/>
                      <a:pt x="153476" y="6201"/>
                    </a:cubicBezTo>
                    <a:cubicBezTo>
                      <a:pt x="153413" y="6306"/>
                      <a:pt x="153831" y="6536"/>
                      <a:pt x="154020" y="6599"/>
                    </a:cubicBezTo>
                    <a:cubicBezTo>
                      <a:pt x="154051" y="6609"/>
                      <a:pt x="154088" y="6614"/>
                      <a:pt x="154127" y="6614"/>
                    </a:cubicBezTo>
                    <a:cubicBezTo>
                      <a:pt x="154321" y="6614"/>
                      <a:pt x="154581" y="6501"/>
                      <a:pt x="154668" y="6431"/>
                    </a:cubicBezTo>
                    <a:cubicBezTo>
                      <a:pt x="154691" y="6413"/>
                      <a:pt x="154721" y="6406"/>
                      <a:pt x="154757" y="6406"/>
                    </a:cubicBezTo>
                    <a:cubicBezTo>
                      <a:pt x="154887" y="6406"/>
                      <a:pt x="155079" y="6507"/>
                      <a:pt x="155129" y="6557"/>
                    </a:cubicBezTo>
                    <a:cubicBezTo>
                      <a:pt x="155170" y="6640"/>
                      <a:pt x="154940" y="6745"/>
                      <a:pt x="154815" y="6766"/>
                    </a:cubicBezTo>
                    <a:cubicBezTo>
                      <a:pt x="154647" y="6808"/>
                      <a:pt x="154982" y="6954"/>
                      <a:pt x="155129" y="6975"/>
                    </a:cubicBezTo>
                    <a:cubicBezTo>
                      <a:pt x="155145" y="6983"/>
                      <a:pt x="155173" y="6987"/>
                      <a:pt x="155211" y="6987"/>
                    </a:cubicBezTo>
                    <a:cubicBezTo>
                      <a:pt x="155445" y="6987"/>
                      <a:pt x="156036" y="6848"/>
                      <a:pt x="156299" y="6848"/>
                    </a:cubicBezTo>
                    <a:cubicBezTo>
                      <a:pt x="156315" y="6848"/>
                      <a:pt x="156329" y="6849"/>
                      <a:pt x="156342" y="6850"/>
                    </a:cubicBezTo>
                    <a:cubicBezTo>
                      <a:pt x="156635" y="6871"/>
                      <a:pt x="157263" y="7247"/>
                      <a:pt x="157451" y="7352"/>
                    </a:cubicBezTo>
                    <a:cubicBezTo>
                      <a:pt x="157608" y="7439"/>
                      <a:pt x="157750" y="7483"/>
                      <a:pt x="157818" y="7483"/>
                    </a:cubicBezTo>
                    <a:cubicBezTo>
                      <a:pt x="157831" y="7483"/>
                      <a:pt x="157842" y="7481"/>
                      <a:pt x="157849" y="7477"/>
                    </a:cubicBezTo>
                    <a:cubicBezTo>
                      <a:pt x="157854" y="7472"/>
                      <a:pt x="157874" y="7469"/>
                      <a:pt x="157904" y="7469"/>
                    </a:cubicBezTo>
                    <a:cubicBezTo>
                      <a:pt x="157996" y="7469"/>
                      <a:pt x="158189" y="7493"/>
                      <a:pt x="158393" y="7540"/>
                    </a:cubicBezTo>
                    <a:lnTo>
                      <a:pt x="158623" y="7603"/>
                    </a:lnTo>
                    <a:lnTo>
                      <a:pt x="158727" y="7645"/>
                    </a:lnTo>
                    <a:cubicBezTo>
                      <a:pt x="158832" y="7749"/>
                      <a:pt x="158393" y="8210"/>
                      <a:pt x="158183" y="8377"/>
                    </a:cubicBezTo>
                    <a:cubicBezTo>
                      <a:pt x="158075" y="8453"/>
                      <a:pt x="158186" y="8490"/>
                      <a:pt x="158444" y="8490"/>
                    </a:cubicBezTo>
                    <a:cubicBezTo>
                      <a:pt x="158683" y="8490"/>
                      <a:pt x="159048" y="8458"/>
                      <a:pt x="159481" y="8398"/>
                    </a:cubicBezTo>
                    <a:lnTo>
                      <a:pt x="160276" y="8272"/>
                    </a:lnTo>
                    <a:cubicBezTo>
                      <a:pt x="160318" y="8272"/>
                      <a:pt x="160360" y="8189"/>
                      <a:pt x="160401" y="8126"/>
                    </a:cubicBezTo>
                    <a:lnTo>
                      <a:pt x="160422" y="8105"/>
                    </a:lnTo>
                    <a:cubicBezTo>
                      <a:pt x="160464" y="8063"/>
                      <a:pt x="160380" y="7959"/>
                      <a:pt x="160360" y="7896"/>
                    </a:cubicBezTo>
                    <a:cubicBezTo>
                      <a:pt x="160318" y="7854"/>
                      <a:pt x="160506" y="7791"/>
                      <a:pt x="160736" y="7749"/>
                    </a:cubicBezTo>
                    <a:lnTo>
                      <a:pt x="160904" y="7666"/>
                    </a:lnTo>
                    <a:lnTo>
                      <a:pt x="161050" y="7582"/>
                    </a:lnTo>
                    <a:cubicBezTo>
                      <a:pt x="161154" y="7504"/>
                      <a:pt x="161307" y="7482"/>
                      <a:pt x="161417" y="7482"/>
                    </a:cubicBezTo>
                    <a:cubicBezTo>
                      <a:pt x="161485" y="7482"/>
                      <a:pt x="161536" y="7490"/>
                      <a:pt x="161552" y="7498"/>
                    </a:cubicBezTo>
                    <a:cubicBezTo>
                      <a:pt x="161554" y="7501"/>
                      <a:pt x="161557" y="7502"/>
                      <a:pt x="161561" y="7502"/>
                    </a:cubicBezTo>
                    <a:cubicBezTo>
                      <a:pt x="161650" y="7502"/>
                      <a:pt x="162111" y="6744"/>
                      <a:pt x="162494" y="6724"/>
                    </a:cubicBezTo>
                    <a:cubicBezTo>
                      <a:pt x="162891" y="6703"/>
                      <a:pt x="162473" y="6515"/>
                      <a:pt x="162201" y="6452"/>
                    </a:cubicBezTo>
                    <a:cubicBezTo>
                      <a:pt x="161950" y="6410"/>
                      <a:pt x="161866" y="6180"/>
                      <a:pt x="161929" y="6096"/>
                    </a:cubicBezTo>
                    <a:cubicBezTo>
                      <a:pt x="161971" y="6013"/>
                      <a:pt x="161887" y="5824"/>
                      <a:pt x="161720" y="5699"/>
                    </a:cubicBezTo>
                    <a:lnTo>
                      <a:pt x="161573" y="5699"/>
                    </a:lnTo>
                    <a:cubicBezTo>
                      <a:pt x="161519" y="5707"/>
                      <a:pt x="161466" y="5710"/>
                      <a:pt x="161415" y="5710"/>
                    </a:cubicBezTo>
                    <a:cubicBezTo>
                      <a:pt x="160913" y="5710"/>
                      <a:pt x="160551" y="5364"/>
                      <a:pt x="160171" y="5155"/>
                    </a:cubicBezTo>
                    <a:cubicBezTo>
                      <a:pt x="159627" y="4862"/>
                      <a:pt x="159062" y="4548"/>
                      <a:pt x="158414" y="4443"/>
                    </a:cubicBezTo>
                    <a:lnTo>
                      <a:pt x="158225" y="4422"/>
                    </a:lnTo>
                    <a:cubicBezTo>
                      <a:pt x="158058" y="4255"/>
                      <a:pt x="157430" y="4088"/>
                      <a:pt x="156844" y="4046"/>
                    </a:cubicBezTo>
                    <a:lnTo>
                      <a:pt x="156405" y="3816"/>
                    </a:lnTo>
                    <a:cubicBezTo>
                      <a:pt x="155924" y="3565"/>
                      <a:pt x="155463" y="3418"/>
                      <a:pt x="154919" y="3418"/>
                    </a:cubicBezTo>
                    <a:cubicBezTo>
                      <a:pt x="154647" y="3418"/>
                      <a:pt x="154396" y="3376"/>
                      <a:pt x="154124" y="3355"/>
                    </a:cubicBezTo>
                    <a:cubicBezTo>
                      <a:pt x="153559" y="3293"/>
                      <a:pt x="152994" y="3062"/>
                      <a:pt x="152450" y="2979"/>
                    </a:cubicBezTo>
                    <a:cubicBezTo>
                      <a:pt x="151872" y="2882"/>
                      <a:pt x="151294" y="2749"/>
                      <a:pt x="150697" y="2749"/>
                    </a:cubicBezTo>
                    <a:cubicBezTo>
                      <a:pt x="150516" y="2749"/>
                      <a:pt x="150334" y="2761"/>
                      <a:pt x="150149" y="2790"/>
                    </a:cubicBezTo>
                    <a:lnTo>
                      <a:pt x="149960" y="2832"/>
                    </a:lnTo>
                    <a:cubicBezTo>
                      <a:pt x="149751" y="2790"/>
                      <a:pt x="149584" y="2749"/>
                      <a:pt x="149584" y="2728"/>
                    </a:cubicBezTo>
                    <a:cubicBezTo>
                      <a:pt x="149584" y="2686"/>
                      <a:pt x="149898" y="2623"/>
                      <a:pt x="150002" y="2581"/>
                    </a:cubicBezTo>
                    <a:cubicBezTo>
                      <a:pt x="150128" y="2560"/>
                      <a:pt x="150212" y="2518"/>
                      <a:pt x="150212" y="2477"/>
                    </a:cubicBezTo>
                    <a:cubicBezTo>
                      <a:pt x="150212" y="2456"/>
                      <a:pt x="149709" y="2435"/>
                      <a:pt x="149521" y="2414"/>
                    </a:cubicBezTo>
                    <a:cubicBezTo>
                      <a:pt x="149333" y="2372"/>
                      <a:pt x="150170" y="2330"/>
                      <a:pt x="150546" y="2226"/>
                    </a:cubicBezTo>
                    <a:cubicBezTo>
                      <a:pt x="150621" y="2204"/>
                      <a:pt x="150688" y="2194"/>
                      <a:pt x="150748" y="2194"/>
                    </a:cubicBezTo>
                    <a:cubicBezTo>
                      <a:pt x="150972" y="2194"/>
                      <a:pt x="151086" y="2322"/>
                      <a:pt x="151069" y="2372"/>
                    </a:cubicBezTo>
                    <a:cubicBezTo>
                      <a:pt x="151007" y="2477"/>
                      <a:pt x="151216" y="2560"/>
                      <a:pt x="151279" y="2560"/>
                    </a:cubicBezTo>
                    <a:cubicBezTo>
                      <a:pt x="151321" y="2560"/>
                      <a:pt x="151425" y="2351"/>
                      <a:pt x="151488" y="2309"/>
                    </a:cubicBezTo>
                    <a:cubicBezTo>
                      <a:pt x="151522" y="2258"/>
                      <a:pt x="151656" y="2220"/>
                      <a:pt x="151819" y="2220"/>
                    </a:cubicBezTo>
                    <a:cubicBezTo>
                      <a:pt x="151854" y="2220"/>
                      <a:pt x="151890" y="2222"/>
                      <a:pt x="151927" y="2226"/>
                    </a:cubicBezTo>
                    <a:lnTo>
                      <a:pt x="152095" y="2309"/>
                    </a:lnTo>
                    <a:cubicBezTo>
                      <a:pt x="152656" y="2564"/>
                      <a:pt x="153232" y="2709"/>
                      <a:pt x="153855" y="2709"/>
                    </a:cubicBezTo>
                    <a:cubicBezTo>
                      <a:pt x="153998" y="2709"/>
                      <a:pt x="154143" y="2701"/>
                      <a:pt x="154292" y="2686"/>
                    </a:cubicBezTo>
                    <a:cubicBezTo>
                      <a:pt x="154440" y="2673"/>
                      <a:pt x="154591" y="2664"/>
                      <a:pt x="154743" y="2664"/>
                    </a:cubicBezTo>
                    <a:cubicBezTo>
                      <a:pt x="155081" y="2664"/>
                      <a:pt x="155424" y="2709"/>
                      <a:pt x="155756" y="2853"/>
                    </a:cubicBezTo>
                    <a:cubicBezTo>
                      <a:pt x="156036" y="2980"/>
                      <a:pt x="156308" y="2999"/>
                      <a:pt x="156587" y="2999"/>
                    </a:cubicBezTo>
                    <a:cubicBezTo>
                      <a:pt x="156705" y="2999"/>
                      <a:pt x="156824" y="2996"/>
                      <a:pt x="156946" y="2996"/>
                    </a:cubicBezTo>
                    <a:cubicBezTo>
                      <a:pt x="157009" y="2996"/>
                      <a:pt x="157073" y="2997"/>
                      <a:pt x="157137" y="3000"/>
                    </a:cubicBezTo>
                    <a:lnTo>
                      <a:pt x="157639" y="3042"/>
                    </a:lnTo>
                    <a:cubicBezTo>
                      <a:pt x="158183" y="3083"/>
                      <a:pt x="160046" y="3293"/>
                      <a:pt x="160569" y="3460"/>
                    </a:cubicBezTo>
                    <a:cubicBezTo>
                      <a:pt x="160790" y="3537"/>
                      <a:pt x="161029" y="3565"/>
                      <a:pt x="161227" y="3565"/>
                    </a:cubicBezTo>
                    <a:cubicBezTo>
                      <a:pt x="161459" y="3565"/>
                      <a:pt x="161634" y="3526"/>
                      <a:pt x="161657" y="3481"/>
                    </a:cubicBezTo>
                    <a:cubicBezTo>
                      <a:pt x="161720" y="3397"/>
                      <a:pt x="161427" y="3293"/>
                      <a:pt x="161322" y="3293"/>
                    </a:cubicBezTo>
                    <a:cubicBezTo>
                      <a:pt x="161217" y="3293"/>
                      <a:pt x="160799" y="3000"/>
                      <a:pt x="160380" y="2644"/>
                    </a:cubicBezTo>
                    <a:lnTo>
                      <a:pt x="159753" y="2560"/>
                    </a:lnTo>
                    <a:lnTo>
                      <a:pt x="159230" y="2518"/>
                    </a:lnTo>
                    <a:cubicBezTo>
                      <a:pt x="158733" y="2240"/>
                      <a:pt x="158274" y="2057"/>
                      <a:pt x="158211" y="2057"/>
                    </a:cubicBezTo>
                    <a:cubicBezTo>
                      <a:pt x="158208" y="2057"/>
                      <a:pt x="158205" y="2057"/>
                      <a:pt x="158204" y="2058"/>
                    </a:cubicBezTo>
                    <a:cubicBezTo>
                      <a:pt x="158183" y="2058"/>
                      <a:pt x="157911" y="1828"/>
                      <a:pt x="157849" y="1744"/>
                    </a:cubicBezTo>
                    <a:cubicBezTo>
                      <a:pt x="157765" y="1681"/>
                      <a:pt x="157388" y="1514"/>
                      <a:pt x="157033" y="1389"/>
                    </a:cubicBezTo>
                    <a:lnTo>
                      <a:pt x="156761" y="1326"/>
                    </a:lnTo>
                    <a:lnTo>
                      <a:pt x="155463" y="1096"/>
                    </a:lnTo>
                    <a:cubicBezTo>
                      <a:pt x="154020" y="886"/>
                      <a:pt x="152409" y="656"/>
                      <a:pt x="151844" y="573"/>
                    </a:cubicBezTo>
                    <a:lnTo>
                      <a:pt x="151362" y="531"/>
                    </a:lnTo>
                    <a:cubicBezTo>
                      <a:pt x="150797" y="489"/>
                      <a:pt x="150274" y="468"/>
                      <a:pt x="149751" y="384"/>
                    </a:cubicBezTo>
                    <a:cubicBezTo>
                      <a:pt x="149120" y="279"/>
                      <a:pt x="148467" y="195"/>
                      <a:pt x="147808" y="195"/>
                    </a:cubicBezTo>
                    <a:cubicBezTo>
                      <a:pt x="147550" y="195"/>
                      <a:pt x="147291" y="208"/>
                      <a:pt x="147031" y="238"/>
                    </a:cubicBezTo>
                    <a:cubicBezTo>
                      <a:pt x="146885" y="238"/>
                      <a:pt x="146717" y="154"/>
                      <a:pt x="146571" y="133"/>
                    </a:cubicBezTo>
                    <a:lnTo>
                      <a:pt x="146090" y="29"/>
                    </a:lnTo>
                    <a:cubicBezTo>
                      <a:pt x="144897" y="175"/>
                      <a:pt x="144206" y="280"/>
                      <a:pt x="144604" y="280"/>
                    </a:cubicBezTo>
                    <a:lnTo>
                      <a:pt x="145085" y="280"/>
                    </a:lnTo>
                    <a:cubicBezTo>
                      <a:pt x="145336" y="280"/>
                      <a:pt x="144918" y="363"/>
                      <a:pt x="144165" y="468"/>
                    </a:cubicBezTo>
                    <a:lnTo>
                      <a:pt x="143453" y="342"/>
                    </a:lnTo>
                    <a:lnTo>
                      <a:pt x="142533" y="175"/>
                    </a:lnTo>
                    <a:cubicBezTo>
                      <a:pt x="142399" y="180"/>
                      <a:pt x="142236" y="183"/>
                      <a:pt x="142050" y="183"/>
                    </a:cubicBezTo>
                    <a:cubicBezTo>
                      <a:pt x="140961" y="183"/>
                      <a:pt x="139112" y="105"/>
                      <a:pt x="138175" y="105"/>
                    </a:cubicBezTo>
                    <a:cubicBezTo>
                      <a:pt x="138015" y="105"/>
                      <a:pt x="137882" y="107"/>
                      <a:pt x="137783" y="112"/>
                    </a:cubicBezTo>
                    <a:cubicBezTo>
                      <a:pt x="137087" y="112"/>
                      <a:pt x="134085" y="0"/>
                      <a:pt x="1325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9" name="Google Shape;3039;p51"/>
              <p:cNvSpPr/>
              <p:nvPr/>
            </p:nvSpPr>
            <p:spPr>
              <a:xfrm rot="-10729119">
                <a:off x="-1462516" y="4313708"/>
                <a:ext cx="4365212" cy="579718"/>
              </a:xfrm>
              <a:custGeom>
                <a:avLst/>
                <a:gdLst/>
                <a:ahLst/>
                <a:cxnLst/>
                <a:rect l="l" t="t" r="r" b="b"/>
                <a:pathLst>
                  <a:path w="162892" h="16621" extrusionOk="0">
                    <a:moveTo>
                      <a:pt x="145127" y="1055"/>
                    </a:moveTo>
                    <a:cubicBezTo>
                      <a:pt x="145303" y="1055"/>
                      <a:pt x="145480" y="1111"/>
                      <a:pt x="145650" y="1179"/>
                    </a:cubicBezTo>
                    <a:cubicBezTo>
                      <a:pt x="145336" y="1179"/>
                      <a:pt x="145002" y="1200"/>
                      <a:pt x="144688" y="1200"/>
                    </a:cubicBezTo>
                    <a:cubicBezTo>
                      <a:pt x="144831" y="1095"/>
                      <a:pt x="144979" y="1055"/>
                      <a:pt x="145127" y="1055"/>
                    </a:cubicBezTo>
                    <a:close/>
                    <a:moveTo>
                      <a:pt x="151556" y="1092"/>
                    </a:moveTo>
                    <a:cubicBezTo>
                      <a:pt x="151626" y="1092"/>
                      <a:pt x="151676" y="1161"/>
                      <a:pt x="151676" y="1179"/>
                    </a:cubicBezTo>
                    <a:cubicBezTo>
                      <a:pt x="151676" y="1200"/>
                      <a:pt x="151613" y="1242"/>
                      <a:pt x="151572" y="1242"/>
                    </a:cubicBezTo>
                    <a:cubicBezTo>
                      <a:pt x="151509" y="1242"/>
                      <a:pt x="151321" y="1200"/>
                      <a:pt x="151300" y="1179"/>
                    </a:cubicBezTo>
                    <a:cubicBezTo>
                      <a:pt x="151300" y="1158"/>
                      <a:pt x="151488" y="1117"/>
                      <a:pt x="151530" y="1096"/>
                    </a:cubicBezTo>
                    <a:cubicBezTo>
                      <a:pt x="151539" y="1093"/>
                      <a:pt x="151548" y="1092"/>
                      <a:pt x="151556" y="1092"/>
                    </a:cubicBezTo>
                    <a:close/>
                    <a:moveTo>
                      <a:pt x="153915" y="1200"/>
                    </a:moveTo>
                    <a:cubicBezTo>
                      <a:pt x="153915" y="1200"/>
                      <a:pt x="153936" y="1305"/>
                      <a:pt x="153936" y="1347"/>
                    </a:cubicBezTo>
                    <a:cubicBezTo>
                      <a:pt x="153936" y="1368"/>
                      <a:pt x="153894" y="1389"/>
                      <a:pt x="153894" y="1389"/>
                    </a:cubicBezTo>
                    <a:cubicBezTo>
                      <a:pt x="153873" y="1389"/>
                      <a:pt x="153873" y="1368"/>
                      <a:pt x="153873" y="1347"/>
                    </a:cubicBezTo>
                    <a:cubicBezTo>
                      <a:pt x="153873" y="1305"/>
                      <a:pt x="153894" y="1242"/>
                      <a:pt x="153915" y="1200"/>
                    </a:cubicBezTo>
                    <a:close/>
                    <a:moveTo>
                      <a:pt x="139603" y="1389"/>
                    </a:moveTo>
                    <a:cubicBezTo>
                      <a:pt x="139666" y="1389"/>
                      <a:pt x="139687" y="1451"/>
                      <a:pt x="139687" y="1451"/>
                    </a:cubicBezTo>
                    <a:cubicBezTo>
                      <a:pt x="139687" y="1472"/>
                      <a:pt x="139645" y="1472"/>
                      <a:pt x="139603" y="1472"/>
                    </a:cubicBezTo>
                    <a:cubicBezTo>
                      <a:pt x="139561" y="1472"/>
                      <a:pt x="139478" y="1451"/>
                      <a:pt x="139478" y="1409"/>
                    </a:cubicBezTo>
                    <a:cubicBezTo>
                      <a:pt x="139478" y="1389"/>
                      <a:pt x="139582" y="1389"/>
                      <a:pt x="139603" y="1389"/>
                    </a:cubicBezTo>
                    <a:close/>
                    <a:moveTo>
                      <a:pt x="154564" y="1409"/>
                    </a:moveTo>
                    <a:cubicBezTo>
                      <a:pt x="154626" y="1409"/>
                      <a:pt x="154815" y="1472"/>
                      <a:pt x="154815" y="1472"/>
                    </a:cubicBezTo>
                    <a:cubicBezTo>
                      <a:pt x="154815" y="1472"/>
                      <a:pt x="154647" y="1514"/>
                      <a:pt x="154606" y="1556"/>
                    </a:cubicBezTo>
                    <a:cubicBezTo>
                      <a:pt x="154599" y="1558"/>
                      <a:pt x="154592" y="1559"/>
                      <a:pt x="154584" y="1559"/>
                    </a:cubicBezTo>
                    <a:cubicBezTo>
                      <a:pt x="154525" y="1559"/>
                      <a:pt x="154459" y="1491"/>
                      <a:pt x="154459" y="1472"/>
                    </a:cubicBezTo>
                    <a:cubicBezTo>
                      <a:pt x="154459" y="1451"/>
                      <a:pt x="154522" y="1409"/>
                      <a:pt x="154564" y="1409"/>
                    </a:cubicBezTo>
                    <a:close/>
                    <a:moveTo>
                      <a:pt x="155401" y="1598"/>
                    </a:moveTo>
                    <a:cubicBezTo>
                      <a:pt x="155463" y="1598"/>
                      <a:pt x="155673" y="1661"/>
                      <a:pt x="155694" y="1661"/>
                    </a:cubicBezTo>
                    <a:cubicBezTo>
                      <a:pt x="155694" y="1661"/>
                      <a:pt x="155484" y="1681"/>
                      <a:pt x="155401" y="1681"/>
                    </a:cubicBezTo>
                    <a:cubicBezTo>
                      <a:pt x="155338" y="1681"/>
                      <a:pt x="155275" y="1640"/>
                      <a:pt x="155275" y="1619"/>
                    </a:cubicBezTo>
                    <a:cubicBezTo>
                      <a:pt x="155275" y="1619"/>
                      <a:pt x="155338" y="1598"/>
                      <a:pt x="155401" y="1598"/>
                    </a:cubicBezTo>
                    <a:close/>
                    <a:moveTo>
                      <a:pt x="156171" y="1754"/>
                    </a:moveTo>
                    <a:cubicBezTo>
                      <a:pt x="156225" y="1754"/>
                      <a:pt x="156279" y="1811"/>
                      <a:pt x="156279" y="1828"/>
                    </a:cubicBezTo>
                    <a:cubicBezTo>
                      <a:pt x="156279" y="1870"/>
                      <a:pt x="156217" y="1891"/>
                      <a:pt x="156175" y="1891"/>
                    </a:cubicBezTo>
                    <a:cubicBezTo>
                      <a:pt x="156091" y="1891"/>
                      <a:pt x="155903" y="1870"/>
                      <a:pt x="155924" y="1828"/>
                    </a:cubicBezTo>
                    <a:cubicBezTo>
                      <a:pt x="155924" y="1828"/>
                      <a:pt x="156091" y="1786"/>
                      <a:pt x="156133" y="1765"/>
                    </a:cubicBezTo>
                    <a:cubicBezTo>
                      <a:pt x="156145" y="1757"/>
                      <a:pt x="156158" y="1754"/>
                      <a:pt x="156171" y="1754"/>
                    </a:cubicBezTo>
                    <a:close/>
                    <a:moveTo>
                      <a:pt x="136109" y="1828"/>
                    </a:moveTo>
                    <a:cubicBezTo>
                      <a:pt x="136151" y="1828"/>
                      <a:pt x="136339" y="1870"/>
                      <a:pt x="136339" y="1891"/>
                    </a:cubicBezTo>
                    <a:cubicBezTo>
                      <a:pt x="136339" y="1891"/>
                      <a:pt x="136193" y="1933"/>
                      <a:pt x="136130" y="1974"/>
                    </a:cubicBezTo>
                    <a:cubicBezTo>
                      <a:pt x="136125" y="1977"/>
                      <a:pt x="136120" y="1978"/>
                      <a:pt x="136115" y="1978"/>
                    </a:cubicBezTo>
                    <a:cubicBezTo>
                      <a:pt x="136071" y="1978"/>
                      <a:pt x="136004" y="1909"/>
                      <a:pt x="136004" y="1891"/>
                    </a:cubicBezTo>
                    <a:cubicBezTo>
                      <a:pt x="136004" y="1870"/>
                      <a:pt x="136046" y="1828"/>
                      <a:pt x="136109" y="1828"/>
                    </a:cubicBezTo>
                    <a:close/>
                    <a:moveTo>
                      <a:pt x="142533" y="1870"/>
                    </a:moveTo>
                    <a:cubicBezTo>
                      <a:pt x="142595" y="1870"/>
                      <a:pt x="142784" y="1912"/>
                      <a:pt x="142784" y="1912"/>
                    </a:cubicBezTo>
                    <a:cubicBezTo>
                      <a:pt x="142784" y="1912"/>
                      <a:pt x="142616" y="1974"/>
                      <a:pt x="142574" y="1995"/>
                    </a:cubicBezTo>
                    <a:cubicBezTo>
                      <a:pt x="142568" y="1998"/>
                      <a:pt x="142560" y="1999"/>
                      <a:pt x="142553" y="1999"/>
                    </a:cubicBezTo>
                    <a:cubicBezTo>
                      <a:pt x="142494" y="1999"/>
                      <a:pt x="142428" y="1930"/>
                      <a:pt x="142428" y="1912"/>
                    </a:cubicBezTo>
                    <a:cubicBezTo>
                      <a:pt x="142428" y="1891"/>
                      <a:pt x="142491" y="1870"/>
                      <a:pt x="142533" y="1870"/>
                    </a:cubicBezTo>
                    <a:close/>
                    <a:moveTo>
                      <a:pt x="141405" y="1892"/>
                    </a:moveTo>
                    <a:cubicBezTo>
                      <a:pt x="141583" y="1892"/>
                      <a:pt x="141765" y="1948"/>
                      <a:pt x="141947" y="2016"/>
                    </a:cubicBezTo>
                    <a:cubicBezTo>
                      <a:pt x="141633" y="2016"/>
                      <a:pt x="141277" y="2016"/>
                      <a:pt x="140963" y="2037"/>
                    </a:cubicBezTo>
                    <a:cubicBezTo>
                      <a:pt x="141107" y="1932"/>
                      <a:pt x="141255" y="1892"/>
                      <a:pt x="141405" y="1892"/>
                    </a:cubicBezTo>
                    <a:close/>
                    <a:moveTo>
                      <a:pt x="145211" y="1661"/>
                    </a:moveTo>
                    <a:lnTo>
                      <a:pt x="145859" y="1891"/>
                    </a:lnTo>
                    <a:lnTo>
                      <a:pt x="146278" y="2079"/>
                    </a:lnTo>
                    <a:cubicBezTo>
                      <a:pt x="146509" y="2054"/>
                      <a:pt x="146652" y="2043"/>
                      <a:pt x="146704" y="2043"/>
                    </a:cubicBezTo>
                    <a:cubicBezTo>
                      <a:pt x="146783" y="2043"/>
                      <a:pt x="146645" y="2070"/>
                      <a:pt x="146278" y="2121"/>
                    </a:cubicBezTo>
                    <a:lnTo>
                      <a:pt x="145190" y="2121"/>
                    </a:lnTo>
                    <a:cubicBezTo>
                      <a:pt x="144583" y="2016"/>
                      <a:pt x="144081" y="1870"/>
                      <a:pt x="144081" y="1828"/>
                    </a:cubicBezTo>
                    <a:cubicBezTo>
                      <a:pt x="144081" y="1807"/>
                      <a:pt x="144583" y="1723"/>
                      <a:pt x="145211" y="1661"/>
                    </a:cubicBezTo>
                    <a:close/>
                    <a:moveTo>
                      <a:pt x="139919" y="1931"/>
                    </a:moveTo>
                    <a:cubicBezTo>
                      <a:pt x="140099" y="1931"/>
                      <a:pt x="140117" y="2164"/>
                      <a:pt x="139939" y="2164"/>
                    </a:cubicBezTo>
                    <a:cubicBezTo>
                      <a:pt x="139932" y="2164"/>
                      <a:pt x="139925" y="2164"/>
                      <a:pt x="139917" y="2163"/>
                    </a:cubicBezTo>
                    <a:cubicBezTo>
                      <a:pt x="139687" y="2142"/>
                      <a:pt x="139499" y="2037"/>
                      <a:pt x="139499" y="2016"/>
                    </a:cubicBezTo>
                    <a:cubicBezTo>
                      <a:pt x="139499" y="1974"/>
                      <a:pt x="139687" y="1933"/>
                      <a:pt x="139896" y="1933"/>
                    </a:cubicBezTo>
                    <a:cubicBezTo>
                      <a:pt x="139904" y="1932"/>
                      <a:pt x="139911" y="1931"/>
                      <a:pt x="139919" y="1931"/>
                    </a:cubicBezTo>
                    <a:close/>
                    <a:moveTo>
                      <a:pt x="43618" y="4749"/>
                    </a:moveTo>
                    <a:cubicBezTo>
                      <a:pt x="45056" y="4749"/>
                      <a:pt x="46054" y="4768"/>
                      <a:pt x="46054" y="4799"/>
                    </a:cubicBezTo>
                    <a:cubicBezTo>
                      <a:pt x="46054" y="4820"/>
                      <a:pt x="44171" y="4862"/>
                      <a:pt x="41890" y="4925"/>
                    </a:cubicBezTo>
                    <a:lnTo>
                      <a:pt x="29922" y="5218"/>
                    </a:lnTo>
                    <a:cubicBezTo>
                      <a:pt x="28771" y="5239"/>
                      <a:pt x="27730" y="5249"/>
                      <a:pt x="26977" y="5249"/>
                    </a:cubicBezTo>
                    <a:cubicBezTo>
                      <a:pt x="26223" y="5249"/>
                      <a:pt x="25758" y="5239"/>
                      <a:pt x="25758" y="5218"/>
                    </a:cubicBezTo>
                    <a:lnTo>
                      <a:pt x="25758" y="5176"/>
                    </a:lnTo>
                    <a:lnTo>
                      <a:pt x="25779" y="5155"/>
                    </a:lnTo>
                    <a:cubicBezTo>
                      <a:pt x="25821" y="5134"/>
                      <a:pt x="27725" y="5071"/>
                      <a:pt x="30005" y="5029"/>
                    </a:cubicBezTo>
                    <a:lnTo>
                      <a:pt x="41890" y="4757"/>
                    </a:lnTo>
                    <a:cubicBezTo>
                      <a:pt x="42507" y="4752"/>
                      <a:pt x="43092" y="4749"/>
                      <a:pt x="43618" y="4749"/>
                    </a:cubicBezTo>
                    <a:close/>
                    <a:moveTo>
                      <a:pt x="156279" y="5699"/>
                    </a:moveTo>
                    <a:cubicBezTo>
                      <a:pt x="156300" y="5699"/>
                      <a:pt x="156405" y="5741"/>
                      <a:pt x="156405" y="5762"/>
                    </a:cubicBezTo>
                    <a:cubicBezTo>
                      <a:pt x="156405" y="5783"/>
                      <a:pt x="156300" y="5783"/>
                      <a:pt x="156279" y="5783"/>
                    </a:cubicBezTo>
                    <a:cubicBezTo>
                      <a:pt x="156217" y="5783"/>
                      <a:pt x="156196" y="5741"/>
                      <a:pt x="156196" y="5741"/>
                    </a:cubicBezTo>
                    <a:cubicBezTo>
                      <a:pt x="156196" y="5699"/>
                      <a:pt x="156238" y="5699"/>
                      <a:pt x="156279" y="5699"/>
                    </a:cubicBezTo>
                    <a:close/>
                    <a:moveTo>
                      <a:pt x="4855" y="5783"/>
                    </a:moveTo>
                    <a:cubicBezTo>
                      <a:pt x="5002" y="5783"/>
                      <a:pt x="5378" y="5803"/>
                      <a:pt x="5378" y="5845"/>
                    </a:cubicBezTo>
                    <a:cubicBezTo>
                      <a:pt x="5378" y="5866"/>
                      <a:pt x="5023" y="5908"/>
                      <a:pt x="4897" y="5908"/>
                    </a:cubicBezTo>
                    <a:cubicBezTo>
                      <a:pt x="4868" y="5916"/>
                      <a:pt x="4841" y="5920"/>
                      <a:pt x="4814" y="5920"/>
                    </a:cubicBezTo>
                    <a:cubicBezTo>
                      <a:pt x="4706" y="5920"/>
                      <a:pt x="4625" y="5862"/>
                      <a:pt x="4625" y="5845"/>
                    </a:cubicBezTo>
                    <a:cubicBezTo>
                      <a:pt x="4604" y="5803"/>
                      <a:pt x="4730" y="5783"/>
                      <a:pt x="4855" y="5783"/>
                    </a:cubicBezTo>
                    <a:close/>
                    <a:moveTo>
                      <a:pt x="153546" y="7035"/>
                    </a:moveTo>
                    <a:cubicBezTo>
                      <a:pt x="153623" y="7035"/>
                      <a:pt x="153706" y="7103"/>
                      <a:pt x="153706" y="7122"/>
                    </a:cubicBezTo>
                    <a:cubicBezTo>
                      <a:pt x="153706" y="7143"/>
                      <a:pt x="153622" y="7163"/>
                      <a:pt x="153517" y="7163"/>
                    </a:cubicBezTo>
                    <a:cubicBezTo>
                      <a:pt x="153413" y="7163"/>
                      <a:pt x="153162" y="7122"/>
                      <a:pt x="153162" y="7122"/>
                    </a:cubicBezTo>
                    <a:cubicBezTo>
                      <a:pt x="153162" y="7122"/>
                      <a:pt x="153413" y="7059"/>
                      <a:pt x="153517" y="7038"/>
                    </a:cubicBezTo>
                    <a:cubicBezTo>
                      <a:pt x="153527" y="7036"/>
                      <a:pt x="153536" y="7035"/>
                      <a:pt x="153546" y="7035"/>
                    </a:cubicBezTo>
                    <a:close/>
                    <a:moveTo>
                      <a:pt x="4813" y="7268"/>
                    </a:moveTo>
                    <a:cubicBezTo>
                      <a:pt x="5127" y="7268"/>
                      <a:pt x="5420" y="7310"/>
                      <a:pt x="5420" y="7331"/>
                    </a:cubicBezTo>
                    <a:cubicBezTo>
                      <a:pt x="5441" y="7352"/>
                      <a:pt x="5148" y="7415"/>
                      <a:pt x="4834" y="7456"/>
                    </a:cubicBezTo>
                    <a:cubicBezTo>
                      <a:pt x="4733" y="7475"/>
                      <a:pt x="4579" y="7483"/>
                      <a:pt x="4414" y="7483"/>
                    </a:cubicBezTo>
                    <a:cubicBezTo>
                      <a:pt x="4036" y="7483"/>
                      <a:pt x="3600" y="7444"/>
                      <a:pt x="3600" y="7415"/>
                    </a:cubicBezTo>
                    <a:cubicBezTo>
                      <a:pt x="3600" y="7352"/>
                      <a:pt x="4500" y="7268"/>
                      <a:pt x="4813" y="7268"/>
                    </a:cubicBezTo>
                    <a:close/>
                    <a:moveTo>
                      <a:pt x="2972" y="7666"/>
                    </a:moveTo>
                    <a:cubicBezTo>
                      <a:pt x="3077" y="7666"/>
                      <a:pt x="3349" y="7728"/>
                      <a:pt x="3349" y="7728"/>
                    </a:cubicBezTo>
                    <a:cubicBezTo>
                      <a:pt x="3349" y="7728"/>
                      <a:pt x="3077" y="7770"/>
                      <a:pt x="2972" y="7791"/>
                    </a:cubicBezTo>
                    <a:cubicBezTo>
                      <a:pt x="2952" y="7799"/>
                      <a:pt x="2933" y="7803"/>
                      <a:pt x="2916" y="7803"/>
                    </a:cubicBezTo>
                    <a:cubicBezTo>
                      <a:pt x="2845" y="7803"/>
                      <a:pt x="2805" y="7745"/>
                      <a:pt x="2805" y="7728"/>
                    </a:cubicBezTo>
                    <a:cubicBezTo>
                      <a:pt x="2805" y="7687"/>
                      <a:pt x="2867" y="7666"/>
                      <a:pt x="2972" y="7666"/>
                    </a:cubicBezTo>
                    <a:close/>
                    <a:moveTo>
                      <a:pt x="3139" y="8461"/>
                    </a:moveTo>
                    <a:cubicBezTo>
                      <a:pt x="3286" y="8461"/>
                      <a:pt x="3432" y="8482"/>
                      <a:pt x="3432" y="8503"/>
                    </a:cubicBezTo>
                    <a:cubicBezTo>
                      <a:pt x="3432" y="8503"/>
                      <a:pt x="3286" y="8524"/>
                      <a:pt x="3139" y="8524"/>
                    </a:cubicBezTo>
                    <a:cubicBezTo>
                      <a:pt x="2972" y="8524"/>
                      <a:pt x="2595" y="8503"/>
                      <a:pt x="2595" y="8503"/>
                    </a:cubicBezTo>
                    <a:cubicBezTo>
                      <a:pt x="2595" y="8482"/>
                      <a:pt x="2972" y="8461"/>
                      <a:pt x="3139" y="8461"/>
                    </a:cubicBezTo>
                    <a:close/>
                    <a:moveTo>
                      <a:pt x="4714" y="8517"/>
                    </a:moveTo>
                    <a:cubicBezTo>
                      <a:pt x="4832" y="8517"/>
                      <a:pt x="4933" y="8530"/>
                      <a:pt x="4960" y="8565"/>
                    </a:cubicBezTo>
                    <a:cubicBezTo>
                      <a:pt x="5014" y="8601"/>
                      <a:pt x="4697" y="8745"/>
                      <a:pt x="4487" y="8745"/>
                    </a:cubicBezTo>
                    <a:cubicBezTo>
                      <a:pt x="4453" y="8745"/>
                      <a:pt x="4421" y="8742"/>
                      <a:pt x="4395" y="8733"/>
                    </a:cubicBezTo>
                    <a:cubicBezTo>
                      <a:pt x="4207" y="8670"/>
                      <a:pt x="4165" y="8607"/>
                      <a:pt x="4290" y="8565"/>
                    </a:cubicBezTo>
                    <a:cubicBezTo>
                      <a:pt x="4363" y="8541"/>
                      <a:pt x="4554" y="8517"/>
                      <a:pt x="4714" y="8517"/>
                    </a:cubicBezTo>
                    <a:close/>
                    <a:moveTo>
                      <a:pt x="157472" y="9005"/>
                    </a:moveTo>
                    <a:cubicBezTo>
                      <a:pt x="157514" y="9005"/>
                      <a:pt x="157556" y="9047"/>
                      <a:pt x="157556" y="9047"/>
                    </a:cubicBezTo>
                    <a:cubicBezTo>
                      <a:pt x="157556" y="9088"/>
                      <a:pt x="157493" y="9088"/>
                      <a:pt x="157472" y="9088"/>
                    </a:cubicBezTo>
                    <a:cubicBezTo>
                      <a:pt x="157466" y="9091"/>
                      <a:pt x="157459" y="9093"/>
                      <a:pt x="157451" y="9093"/>
                    </a:cubicBezTo>
                    <a:cubicBezTo>
                      <a:pt x="157403" y="9093"/>
                      <a:pt x="157329" y="9044"/>
                      <a:pt x="157347" y="9026"/>
                    </a:cubicBezTo>
                    <a:cubicBezTo>
                      <a:pt x="157347" y="9005"/>
                      <a:pt x="157451" y="9005"/>
                      <a:pt x="157472" y="9005"/>
                    </a:cubicBezTo>
                    <a:close/>
                    <a:moveTo>
                      <a:pt x="4109" y="10613"/>
                    </a:moveTo>
                    <a:cubicBezTo>
                      <a:pt x="4186" y="10613"/>
                      <a:pt x="4269" y="10681"/>
                      <a:pt x="4269" y="10700"/>
                    </a:cubicBezTo>
                    <a:cubicBezTo>
                      <a:pt x="4269" y="10720"/>
                      <a:pt x="4186" y="10762"/>
                      <a:pt x="4081" y="10762"/>
                    </a:cubicBezTo>
                    <a:cubicBezTo>
                      <a:pt x="3976" y="10762"/>
                      <a:pt x="3704" y="10720"/>
                      <a:pt x="3704" y="10700"/>
                    </a:cubicBezTo>
                    <a:cubicBezTo>
                      <a:pt x="3704" y="10700"/>
                      <a:pt x="3976" y="10658"/>
                      <a:pt x="4081" y="10616"/>
                    </a:cubicBezTo>
                    <a:cubicBezTo>
                      <a:pt x="4090" y="10614"/>
                      <a:pt x="4100" y="10613"/>
                      <a:pt x="4109" y="10613"/>
                    </a:cubicBezTo>
                    <a:close/>
                    <a:moveTo>
                      <a:pt x="4625" y="10595"/>
                    </a:moveTo>
                    <a:cubicBezTo>
                      <a:pt x="4625" y="10595"/>
                      <a:pt x="4646" y="10700"/>
                      <a:pt x="4646" y="10720"/>
                    </a:cubicBezTo>
                    <a:cubicBezTo>
                      <a:pt x="4646" y="10762"/>
                      <a:pt x="4604" y="10783"/>
                      <a:pt x="4604" y="10783"/>
                    </a:cubicBezTo>
                    <a:cubicBezTo>
                      <a:pt x="4583" y="10783"/>
                      <a:pt x="4583" y="10762"/>
                      <a:pt x="4583" y="10720"/>
                    </a:cubicBezTo>
                    <a:cubicBezTo>
                      <a:pt x="4583" y="10679"/>
                      <a:pt x="4604" y="10595"/>
                      <a:pt x="4625" y="10595"/>
                    </a:cubicBezTo>
                    <a:close/>
                    <a:moveTo>
                      <a:pt x="145969" y="10750"/>
                    </a:moveTo>
                    <a:cubicBezTo>
                      <a:pt x="146125" y="10750"/>
                      <a:pt x="146112" y="10813"/>
                      <a:pt x="146069" y="11013"/>
                    </a:cubicBezTo>
                    <a:cubicBezTo>
                      <a:pt x="145964" y="10972"/>
                      <a:pt x="145839" y="10909"/>
                      <a:pt x="145629" y="10783"/>
                    </a:cubicBezTo>
                    <a:cubicBezTo>
                      <a:pt x="145788" y="10763"/>
                      <a:pt x="145897" y="10750"/>
                      <a:pt x="145969" y="10750"/>
                    </a:cubicBezTo>
                    <a:close/>
                    <a:moveTo>
                      <a:pt x="144701" y="11531"/>
                    </a:moveTo>
                    <a:cubicBezTo>
                      <a:pt x="144793" y="11531"/>
                      <a:pt x="144922" y="11565"/>
                      <a:pt x="144939" y="11599"/>
                    </a:cubicBezTo>
                    <a:cubicBezTo>
                      <a:pt x="144939" y="11599"/>
                      <a:pt x="144730" y="11620"/>
                      <a:pt x="144646" y="11620"/>
                    </a:cubicBezTo>
                    <a:cubicBezTo>
                      <a:pt x="144583" y="11620"/>
                      <a:pt x="144520" y="11578"/>
                      <a:pt x="144520" y="11557"/>
                    </a:cubicBezTo>
                    <a:cubicBezTo>
                      <a:pt x="144520" y="11557"/>
                      <a:pt x="144583" y="11537"/>
                      <a:pt x="144646" y="11537"/>
                    </a:cubicBezTo>
                    <a:cubicBezTo>
                      <a:pt x="144661" y="11533"/>
                      <a:pt x="144680" y="11531"/>
                      <a:pt x="144701" y="11531"/>
                    </a:cubicBezTo>
                    <a:close/>
                    <a:moveTo>
                      <a:pt x="94994" y="12980"/>
                    </a:moveTo>
                    <a:cubicBezTo>
                      <a:pt x="95015" y="12980"/>
                      <a:pt x="95120" y="13001"/>
                      <a:pt x="95120" y="13022"/>
                    </a:cubicBezTo>
                    <a:cubicBezTo>
                      <a:pt x="95120" y="13064"/>
                      <a:pt x="95015" y="13064"/>
                      <a:pt x="94994" y="13064"/>
                    </a:cubicBezTo>
                    <a:cubicBezTo>
                      <a:pt x="94931" y="13064"/>
                      <a:pt x="94910" y="13001"/>
                      <a:pt x="94910" y="13001"/>
                    </a:cubicBezTo>
                    <a:cubicBezTo>
                      <a:pt x="94910" y="12980"/>
                      <a:pt x="94952" y="12980"/>
                      <a:pt x="94994" y="12980"/>
                    </a:cubicBezTo>
                    <a:close/>
                    <a:moveTo>
                      <a:pt x="78611" y="12897"/>
                    </a:moveTo>
                    <a:cubicBezTo>
                      <a:pt x="78611" y="12897"/>
                      <a:pt x="78653" y="13001"/>
                      <a:pt x="78653" y="13022"/>
                    </a:cubicBezTo>
                    <a:cubicBezTo>
                      <a:pt x="78653" y="13064"/>
                      <a:pt x="78590" y="13085"/>
                      <a:pt x="78590" y="13085"/>
                    </a:cubicBezTo>
                    <a:cubicBezTo>
                      <a:pt x="78569" y="13085"/>
                      <a:pt x="78569" y="13064"/>
                      <a:pt x="78569" y="13022"/>
                    </a:cubicBezTo>
                    <a:cubicBezTo>
                      <a:pt x="78569" y="13001"/>
                      <a:pt x="78611" y="12897"/>
                      <a:pt x="78611" y="12897"/>
                    </a:cubicBezTo>
                    <a:close/>
                    <a:moveTo>
                      <a:pt x="91877" y="13064"/>
                    </a:moveTo>
                    <a:cubicBezTo>
                      <a:pt x="91897" y="13064"/>
                      <a:pt x="92002" y="13085"/>
                      <a:pt x="92002" y="13106"/>
                    </a:cubicBezTo>
                    <a:cubicBezTo>
                      <a:pt x="92002" y="13127"/>
                      <a:pt x="91897" y="13127"/>
                      <a:pt x="91877" y="13127"/>
                    </a:cubicBezTo>
                    <a:cubicBezTo>
                      <a:pt x="91835" y="13127"/>
                      <a:pt x="91793" y="13106"/>
                      <a:pt x="91793" y="13085"/>
                    </a:cubicBezTo>
                    <a:cubicBezTo>
                      <a:pt x="91793" y="13064"/>
                      <a:pt x="91856" y="13064"/>
                      <a:pt x="91877" y="13064"/>
                    </a:cubicBezTo>
                    <a:close/>
                    <a:moveTo>
                      <a:pt x="92772" y="12967"/>
                    </a:moveTo>
                    <a:cubicBezTo>
                      <a:pt x="92997" y="12967"/>
                      <a:pt x="93224" y="13092"/>
                      <a:pt x="93425" y="13106"/>
                    </a:cubicBezTo>
                    <a:cubicBezTo>
                      <a:pt x="93111" y="13106"/>
                      <a:pt x="92797" y="13127"/>
                      <a:pt x="92400" y="13127"/>
                    </a:cubicBezTo>
                    <a:cubicBezTo>
                      <a:pt x="92520" y="13007"/>
                      <a:pt x="92645" y="12967"/>
                      <a:pt x="92772" y="12967"/>
                    </a:cubicBezTo>
                    <a:close/>
                    <a:moveTo>
                      <a:pt x="90893" y="13001"/>
                    </a:moveTo>
                    <a:cubicBezTo>
                      <a:pt x="90893" y="13001"/>
                      <a:pt x="90914" y="13106"/>
                      <a:pt x="90914" y="13127"/>
                    </a:cubicBezTo>
                    <a:cubicBezTo>
                      <a:pt x="90914" y="13148"/>
                      <a:pt x="90851" y="13189"/>
                      <a:pt x="90851" y="13189"/>
                    </a:cubicBezTo>
                    <a:cubicBezTo>
                      <a:pt x="90830" y="13189"/>
                      <a:pt x="90830" y="13148"/>
                      <a:pt x="90830" y="13127"/>
                    </a:cubicBezTo>
                    <a:cubicBezTo>
                      <a:pt x="90830" y="13106"/>
                      <a:pt x="90851" y="13001"/>
                      <a:pt x="90893" y="13001"/>
                    </a:cubicBezTo>
                    <a:close/>
                    <a:moveTo>
                      <a:pt x="141649" y="13053"/>
                    </a:moveTo>
                    <a:cubicBezTo>
                      <a:pt x="141983" y="13053"/>
                      <a:pt x="142313" y="13095"/>
                      <a:pt x="142637" y="13148"/>
                    </a:cubicBezTo>
                    <a:cubicBezTo>
                      <a:pt x="141989" y="13189"/>
                      <a:pt x="141319" y="13189"/>
                      <a:pt x="140629" y="13210"/>
                    </a:cubicBezTo>
                    <a:cubicBezTo>
                      <a:pt x="140974" y="13095"/>
                      <a:pt x="141314" y="13053"/>
                      <a:pt x="141649" y="13053"/>
                    </a:cubicBezTo>
                    <a:close/>
                    <a:moveTo>
                      <a:pt x="86489" y="13098"/>
                    </a:moveTo>
                    <a:cubicBezTo>
                      <a:pt x="87139" y="13098"/>
                      <a:pt x="87827" y="13133"/>
                      <a:pt x="88445" y="13210"/>
                    </a:cubicBezTo>
                    <a:cubicBezTo>
                      <a:pt x="87085" y="13231"/>
                      <a:pt x="85725" y="13273"/>
                      <a:pt x="84239" y="13294"/>
                    </a:cubicBezTo>
                    <a:cubicBezTo>
                      <a:pt x="84696" y="13171"/>
                      <a:pt x="85553" y="13098"/>
                      <a:pt x="86489" y="13098"/>
                    </a:cubicBezTo>
                    <a:close/>
                    <a:moveTo>
                      <a:pt x="81080" y="13273"/>
                    </a:moveTo>
                    <a:cubicBezTo>
                      <a:pt x="81226" y="13273"/>
                      <a:pt x="81603" y="13294"/>
                      <a:pt x="81603" y="13315"/>
                    </a:cubicBezTo>
                    <a:cubicBezTo>
                      <a:pt x="81603" y="13336"/>
                      <a:pt x="81226" y="13399"/>
                      <a:pt x="81101" y="13399"/>
                    </a:cubicBezTo>
                    <a:cubicBezTo>
                      <a:pt x="81087" y="13401"/>
                      <a:pt x="81073" y="13402"/>
                      <a:pt x="81060" y="13402"/>
                    </a:cubicBezTo>
                    <a:cubicBezTo>
                      <a:pt x="80949" y="13402"/>
                      <a:pt x="80850" y="13334"/>
                      <a:pt x="80850" y="13315"/>
                    </a:cubicBezTo>
                    <a:cubicBezTo>
                      <a:pt x="80808" y="13294"/>
                      <a:pt x="80954" y="13273"/>
                      <a:pt x="81080" y="13273"/>
                    </a:cubicBezTo>
                    <a:close/>
                    <a:moveTo>
                      <a:pt x="83732" y="13175"/>
                    </a:moveTo>
                    <a:cubicBezTo>
                      <a:pt x="83936" y="13175"/>
                      <a:pt x="84093" y="13215"/>
                      <a:pt x="84093" y="13231"/>
                    </a:cubicBezTo>
                    <a:cubicBezTo>
                      <a:pt x="84093" y="13273"/>
                      <a:pt x="83905" y="13315"/>
                      <a:pt x="83674" y="13378"/>
                    </a:cubicBezTo>
                    <a:cubicBezTo>
                      <a:pt x="83471" y="13395"/>
                      <a:pt x="82926" y="13425"/>
                      <a:pt x="82692" y="13425"/>
                    </a:cubicBezTo>
                    <a:cubicBezTo>
                      <a:pt x="82636" y="13425"/>
                      <a:pt x="82598" y="13424"/>
                      <a:pt x="82586" y="13420"/>
                    </a:cubicBezTo>
                    <a:cubicBezTo>
                      <a:pt x="82545" y="13378"/>
                      <a:pt x="82482" y="13294"/>
                      <a:pt x="82482" y="13294"/>
                    </a:cubicBezTo>
                    <a:cubicBezTo>
                      <a:pt x="82482" y="13273"/>
                      <a:pt x="83256" y="13210"/>
                      <a:pt x="83528" y="13189"/>
                    </a:cubicBezTo>
                    <a:cubicBezTo>
                      <a:pt x="83598" y="13179"/>
                      <a:pt x="83668" y="13175"/>
                      <a:pt x="83732" y="13175"/>
                    </a:cubicBezTo>
                    <a:close/>
                    <a:moveTo>
                      <a:pt x="76147" y="13573"/>
                    </a:moveTo>
                    <a:cubicBezTo>
                      <a:pt x="76279" y="13573"/>
                      <a:pt x="76456" y="13608"/>
                      <a:pt x="76456" y="13608"/>
                    </a:cubicBezTo>
                    <a:cubicBezTo>
                      <a:pt x="76456" y="13629"/>
                      <a:pt x="76121" y="13650"/>
                      <a:pt x="76037" y="13650"/>
                    </a:cubicBezTo>
                    <a:cubicBezTo>
                      <a:pt x="75912" y="13650"/>
                      <a:pt x="75828" y="13629"/>
                      <a:pt x="75828" y="13608"/>
                    </a:cubicBezTo>
                    <a:cubicBezTo>
                      <a:pt x="75828" y="13608"/>
                      <a:pt x="75933" y="13587"/>
                      <a:pt x="76037" y="13587"/>
                    </a:cubicBezTo>
                    <a:cubicBezTo>
                      <a:pt x="76064" y="13577"/>
                      <a:pt x="76103" y="13573"/>
                      <a:pt x="76147" y="13573"/>
                    </a:cubicBezTo>
                    <a:close/>
                    <a:moveTo>
                      <a:pt x="84774" y="13833"/>
                    </a:moveTo>
                    <a:cubicBezTo>
                      <a:pt x="84797" y="13833"/>
                      <a:pt x="84814" y="13835"/>
                      <a:pt x="84825" y="13838"/>
                    </a:cubicBezTo>
                    <a:cubicBezTo>
                      <a:pt x="84835" y="13853"/>
                      <a:pt x="84638" y="13877"/>
                      <a:pt x="84312" y="13904"/>
                    </a:cubicBezTo>
                    <a:lnTo>
                      <a:pt x="84312" y="13904"/>
                    </a:lnTo>
                    <a:cubicBezTo>
                      <a:pt x="84510" y="13859"/>
                      <a:pt x="84684" y="13833"/>
                      <a:pt x="84774" y="13833"/>
                    </a:cubicBezTo>
                    <a:close/>
                    <a:moveTo>
                      <a:pt x="86520" y="13650"/>
                    </a:moveTo>
                    <a:cubicBezTo>
                      <a:pt x="86667" y="13650"/>
                      <a:pt x="86813" y="13671"/>
                      <a:pt x="86813" y="13713"/>
                    </a:cubicBezTo>
                    <a:cubicBezTo>
                      <a:pt x="86813" y="13733"/>
                      <a:pt x="86562" y="13859"/>
                      <a:pt x="86457" y="13922"/>
                    </a:cubicBezTo>
                    <a:cubicBezTo>
                      <a:pt x="86405" y="13943"/>
                      <a:pt x="86353" y="13953"/>
                      <a:pt x="86311" y="13953"/>
                    </a:cubicBezTo>
                    <a:cubicBezTo>
                      <a:pt x="86269" y="13953"/>
                      <a:pt x="86238" y="13943"/>
                      <a:pt x="86227" y="13922"/>
                    </a:cubicBezTo>
                    <a:cubicBezTo>
                      <a:pt x="86206" y="13901"/>
                      <a:pt x="86395" y="13671"/>
                      <a:pt x="86520" y="13650"/>
                    </a:cubicBezTo>
                    <a:close/>
                    <a:moveTo>
                      <a:pt x="69073" y="13375"/>
                    </a:moveTo>
                    <a:cubicBezTo>
                      <a:pt x="69484" y="13375"/>
                      <a:pt x="69822" y="13388"/>
                      <a:pt x="69970" y="13420"/>
                    </a:cubicBezTo>
                    <a:cubicBezTo>
                      <a:pt x="70430" y="13503"/>
                      <a:pt x="70137" y="13754"/>
                      <a:pt x="69886" y="13838"/>
                    </a:cubicBezTo>
                    <a:cubicBezTo>
                      <a:pt x="69759" y="13877"/>
                      <a:pt x="69637" y="13893"/>
                      <a:pt x="69537" y="13893"/>
                    </a:cubicBezTo>
                    <a:cubicBezTo>
                      <a:pt x="69421" y="13893"/>
                      <a:pt x="69334" y="13872"/>
                      <a:pt x="69300" y="13838"/>
                    </a:cubicBezTo>
                    <a:cubicBezTo>
                      <a:pt x="69287" y="13818"/>
                      <a:pt x="68893" y="13811"/>
                      <a:pt x="68317" y="13811"/>
                    </a:cubicBezTo>
                    <a:cubicBezTo>
                      <a:pt x="67077" y="13811"/>
                      <a:pt x="64991" y="13845"/>
                      <a:pt x="64048" y="13859"/>
                    </a:cubicBezTo>
                    <a:cubicBezTo>
                      <a:pt x="62667" y="13880"/>
                      <a:pt x="61454" y="13943"/>
                      <a:pt x="61433" y="13964"/>
                    </a:cubicBezTo>
                    <a:cubicBezTo>
                      <a:pt x="61430" y="13966"/>
                      <a:pt x="61415" y="13968"/>
                      <a:pt x="61390" y="13968"/>
                    </a:cubicBezTo>
                    <a:cubicBezTo>
                      <a:pt x="61228" y="13968"/>
                      <a:pt x="60658" y="13913"/>
                      <a:pt x="60386" y="13859"/>
                    </a:cubicBezTo>
                    <a:cubicBezTo>
                      <a:pt x="60094" y="13817"/>
                      <a:pt x="60386" y="13775"/>
                      <a:pt x="61077" y="13775"/>
                    </a:cubicBezTo>
                    <a:lnTo>
                      <a:pt x="61516" y="13629"/>
                    </a:lnTo>
                    <a:lnTo>
                      <a:pt x="61977" y="13461"/>
                    </a:lnTo>
                    <a:cubicBezTo>
                      <a:pt x="62188" y="13498"/>
                      <a:pt x="62463" y="13515"/>
                      <a:pt x="62750" y="13515"/>
                    </a:cubicBezTo>
                    <a:cubicBezTo>
                      <a:pt x="63117" y="13515"/>
                      <a:pt x="63503" y="13488"/>
                      <a:pt x="63797" y="13441"/>
                    </a:cubicBezTo>
                    <a:lnTo>
                      <a:pt x="64278" y="13420"/>
                    </a:lnTo>
                    <a:lnTo>
                      <a:pt x="64739" y="13399"/>
                    </a:lnTo>
                    <a:cubicBezTo>
                      <a:pt x="65067" y="13470"/>
                      <a:pt x="65553" y="13503"/>
                      <a:pt x="65981" y="13503"/>
                    </a:cubicBezTo>
                    <a:cubicBezTo>
                      <a:pt x="66179" y="13503"/>
                      <a:pt x="66365" y="13496"/>
                      <a:pt x="66517" y="13482"/>
                    </a:cubicBezTo>
                    <a:cubicBezTo>
                      <a:pt x="66836" y="13439"/>
                      <a:pt x="68143" y="13375"/>
                      <a:pt x="69073" y="13375"/>
                    </a:cubicBezTo>
                    <a:close/>
                    <a:moveTo>
                      <a:pt x="94081" y="13916"/>
                    </a:moveTo>
                    <a:cubicBezTo>
                      <a:pt x="94258" y="13916"/>
                      <a:pt x="94488" y="13947"/>
                      <a:pt x="94471" y="13964"/>
                    </a:cubicBezTo>
                    <a:cubicBezTo>
                      <a:pt x="94471" y="14006"/>
                      <a:pt x="94094" y="14026"/>
                      <a:pt x="93969" y="14047"/>
                    </a:cubicBezTo>
                    <a:cubicBezTo>
                      <a:pt x="93955" y="14050"/>
                      <a:pt x="93941" y="14051"/>
                      <a:pt x="93928" y="14051"/>
                    </a:cubicBezTo>
                    <a:cubicBezTo>
                      <a:pt x="93817" y="14051"/>
                      <a:pt x="93718" y="13982"/>
                      <a:pt x="93718" y="13964"/>
                    </a:cubicBezTo>
                    <a:cubicBezTo>
                      <a:pt x="93718" y="13943"/>
                      <a:pt x="93843" y="13922"/>
                      <a:pt x="93969" y="13922"/>
                    </a:cubicBezTo>
                    <a:cubicBezTo>
                      <a:pt x="94001" y="13918"/>
                      <a:pt x="94040" y="13916"/>
                      <a:pt x="94081" y="13916"/>
                    </a:cubicBezTo>
                    <a:close/>
                    <a:moveTo>
                      <a:pt x="80703" y="14089"/>
                    </a:moveTo>
                    <a:cubicBezTo>
                      <a:pt x="80655" y="14102"/>
                      <a:pt x="80600" y="14114"/>
                      <a:pt x="80538" y="14126"/>
                    </a:cubicBezTo>
                    <a:lnTo>
                      <a:pt x="80538" y="14126"/>
                    </a:lnTo>
                    <a:cubicBezTo>
                      <a:pt x="80624" y="14123"/>
                      <a:pt x="80714" y="14119"/>
                      <a:pt x="80805" y="14115"/>
                    </a:cubicBezTo>
                    <a:lnTo>
                      <a:pt x="80805" y="14115"/>
                    </a:lnTo>
                    <a:lnTo>
                      <a:pt x="80703" y="14089"/>
                    </a:lnTo>
                    <a:close/>
                    <a:moveTo>
                      <a:pt x="11614" y="14006"/>
                    </a:moveTo>
                    <a:lnTo>
                      <a:pt x="11614" y="14006"/>
                    </a:lnTo>
                    <a:cubicBezTo>
                      <a:pt x="11470" y="14111"/>
                      <a:pt x="11322" y="14150"/>
                      <a:pt x="11174" y="14150"/>
                    </a:cubicBezTo>
                    <a:cubicBezTo>
                      <a:pt x="10998" y="14150"/>
                      <a:pt x="10821" y="14095"/>
                      <a:pt x="10651" y="14026"/>
                    </a:cubicBezTo>
                    <a:cubicBezTo>
                      <a:pt x="10986" y="14026"/>
                      <a:pt x="11300" y="14026"/>
                      <a:pt x="11614" y="14006"/>
                    </a:cubicBezTo>
                    <a:close/>
                    <a:moveTo>
                      <a:pt x="37021" y="14060"/>
                    </a:moveTo>
                    <a:cubicBezTo>
                      <a:pt x="37344" y="14060"/>
                      <a:pt x="37580" y="14079"/>
                      <a:pt x="37580" y="14110"/>
                    </a:cubicBezTo>
                    <a:cubicBezTo>
                      <a:pt x="37580" y="14131"/>
                      <a:pt x="37161" y="14152"/>
                      <a:pt x="36638" y="14152"/>
                    </a:cubicBezTo>
                    <a:cubicBezTo>
                      <a:pt x="36115" y="14152"/>
                      <a:pt x="34755" y="14131"/>
                      <a:pt x="34755" y="14131"/>
                    </a:cubicBezTo>
                    <a:cubicBezTo>
                      <a:pt x="34755" y="14131"/>
                      <a:pt x="36115" y="14068"/>
                      <a:pt x="36638" y="14068"/>
                    </a:cubicBezTo>
                    <a:cubicBezTo>
                      <a:pt x="36773" y="14063"/>
                      <a:pt x="36903" y="14060"/>
                      <a:pt x="37021" y="14060"/>
                    </a:cubicBezTo>
                    <a:close/>
                    <a:moveTo>
                      <a:pt x="74876" y="14072"/>
                    </a:moveTo>
                    <a:cubicBezTo>
                      <a:pt x="75035" y="14072"/>
                      <a:pt x="75181" y="14084"/>
                      <a:pt x="75242" y="14110"/>
                    </a:cubicBezTo>
                    <a:cubicBezTo>
                      <a:pt x="75410" y="14152"/>
                      <a:pt x="74803" y="14236"/>
                      <a:pt x="74531" y="14236"/>
                    </a:cubicBezTo>
                    <a:cubicBezTo>
                      <a:pt x="74301" y="14236"/>
                      <a:pt x="74196" y="14215"/>
                      <a:pt x="74322" y="14131"/>
                    </a:cubicBezTo>
                    <a:cubicBezTo>
                      <a:pt x="74407" y="14095"/>
                      <a:pt x="74654" y="14072"/>
                      <a:pt x="74876" y="14072"/>
                    </a:cubicBezTo>
                    <a:close/>
                    <a:moveTo>
                      <a:pt x="143286" y="13754"/>
                    </a:moveTo>
                    <a:lnTo>
                      <a:pt x="143370" y="13796"/>
                    </a:lnTo>
                    <a:lnTo>
                      <a:pt x="143767" y="13838"/>
                    </a:lnTo>
                    <a:cubicBezTo>
                      <a:pt x="144206" y="13922"/>
                      <a:pt x="144583" y="14089"/>
                      <a:pt x="144583" y="14173"/>
                    </a:cubicBezTo>
                    <a:cubicBezTo>
                      <a:pt x="144583" y="14208"/>
                      <a:pt x="144547" y="14225"/>
                      <a:pt x="144483" y="14225"/>
                    </a:cubicBezTo>
                    <a:cubicBezTo>
                      <a:pt x="144394" y="14225"/>
                      <a:pt x="144252" y="14192"/>
                      <a:pt x="144081" y="14131"/>
                    </a:cubicBezTo>
                    <a:lnTo>
                      <a:pt x="143642" y="14131"/>
                    </a:lnTo>
                    <a:cubicBezTo>
                      <a:pt x="143467" y="14218"/>
                      <a:pt x="143278" y="14262"/>
                      <a:pt x="143196" y="14262"/>
                    </a:cubicBezTo>
                    <a:cubicBezTo>
                      <a:pt x="143179" y="14262"/>
                      <a:pt x="143167" y="14260"/>
                      <a:pt x="143160" y="14257"/>
                    </a:cubicBezTo>
                    <a:cubicBezTo>
                      <a:pt x="143139" y="14236"/>
                      <a:pt x="143160" y="14173"/>
                      <a:pt x="143202" y="14152"/>
                    </a:cubicBezTo>
                    <a:cubicBezTo>
                      <a:pt x="143244" y="14131"/>
                      <a:pt x="143223" y="13922"/>
                      <a:pt x="143160" y="13922"/>
                    </a:cubicBezTo>
                    <a:cubicBezTo>
                      <a:pt x="143139" y="13859"/>
                      <a:pt x="143181" y="13817"/>
                      <a:pt x="143286" y="13754"/>
                    </a:cubicBezTo>
                    <a:close/>
                    <a:moveTo>
                      <a:pt x="142553" y="14149"/>
                    </a:moveTo>
                    <a:cubicBezTo>
                      <a:pt x="142608" y="14149"/>
                      <a:pt x="142658" y="14217"/>
                      <a:pt x="142658" y="14236"/>
                    </a:cubicBezTo>
                    <a:cubicBezTo>
                      <a:pt x="142658" y="14257"/>
                      <a:pt x="142616" y="14278"/>
                      <a:pt x="142554" y="14278"/>
                    </a:cubicBezTo>
                    <a:cubicBezTo>
                      <a:pt x="142512" y="14278"/>
                      <a:pt x="142323" y="14257"/>
                      <a:pt x="142323" y="14236"/>
                    </a:cubicBezTo>
                    <a:cubicBezTo>
                      <a:pt x="142323" y="14236"/>
                      <a:pt x="142491" y="14173"/>
                      <a:pt x="142533" y="14152"/>
                    </a:cubicBezTo>
                    <a:cubicBezTo>
                      <a:pt x="142539" y="14150"/>
                      <a:pt x="142546" y="14149"/>
                      <a:pt x="142553" y="14149"/>
                    </a:cubicBezTo>
                    <a:close/>
                    <a:moveTo>
                      <a:pt x="28724" y="14088"/>
                    </a:moveTo>
                    <a:cubicBezTo>
                      <a:pt x="28973" y="14088"/>
                      <a:pt x="29656" y="14216"/>
                      <a:pt x="30195" y="14282"/>
                    </a:cubicBezTo>
                    <a:lnTo>
                      <a:pt x="30195" y="14282"/>
                    </a:lnTo>
                    <a:cubicBezTo>
                      <a:pt x="29836" y="14300"/>
                      <a:pt x="29247" y="14309"/>
                      <a:pt x="28729" y="14309"/>
                    </a:cubicBezTo>
                    <a:cubicBezTo>
                      <a:pt x="28169" y="14309"/>
                      <a:pt x="27693" y="14298"/>
                      <a:pt x="27683" y="14278"/>
                    </a:cubicBezTo>
                    <a:cubicBezTo>
                      <a:pt x="27683" y="14257"/>
                      <a:pt x="28394" y="14152"/>
                      <a:pt x="28687" y="14089"/>
                    </a:cubicBezTo>
                    <a:cubicBezTo>
                      <a:pt x="28698" y="14088"/>
                      <a:pt x="28710" y="14088"/>
                      <a:pt x="28724" y="14088"/>
                    </a:cubicBezTo>
                    <a:close/>
                    <a:moveTo>
                      <a:pt x="70304" y="14236"/>
                    </a:moveTo>
                    <a:cubicBezTo>
                      <a:pt x="70660" y="14236"/>
                      <a:pt x="71602" y="14278"/>
                      <a:pt x="71602" y="14319"/>
                    </a:cubicBezTo>
                    <a:cubicBezTo>
                      <a:pt x="71602" y="14340"/>
                      <a:pt x="70660" y="14382"/>
                      <a:pt x="70304" y="14382"/>
                    </a:cubicBezTo>
                    <a:cubicBezTo>
                      <a:pt x="70231" y="14390"/>
                      <a:pt x="70161" y="14394"/>
                      <a:pt x="70097" y="14394"/>
                    </a:cubicBezTo>
                    <a:cubicBezTo>
                      <a:pt x="69832" y="14394"/>
                      <a:pt x="69656" y="14336"/>
                      <a:pt x="69656" y="14319"/>
                    </a:cubicBezTo>
                    <a:cubicBezTo>
                      <a:pt x="69656" y="14257"/>
                      <a:pt x="69928" y="14236"/>
                      <a:pt x="70304" y="14236"/>
                    </a:cubicBezTo>
                    <a:close/>
                    <a:moveTo>
                      <a:pt x="47050" y="13668"/>
                    </a:moveTo>
                    <a:cubicBezTo>
                      <a:pt x="47530" y="13668"/>
                      <a:pt x="48005" y="13762"/>
                      <a:pt x="48062" y="13838"/>
                    </a:cubicBezTo>
                    <a:cubicBezTo>
                      <a:pt x="48093" y="13868"/>
                      <a:pt x="48829" y="13879"/>
                      <a:pt x="49856" y="13879"/>
                    </a:cubicBezTo>
                    <a:cubicBezTo>
                      <a:pt x="51685" y="13879"/>
                      <a:pt x="54436" y="13844"/>
                      <a:pt x="55762" y="13817"/>
                    </a:cubicBezTo>
                    <a:cubicBezTo>
                      <a:pt x="57076" y="13777"/>
                      <a:pt x="58237" y="13763"/>
                      <a:pt x="58912" y="13763"/>
                    </a:cubicBezTo>
                    <a:cubicBezTo>
                      <a:pt x="59302" y="13763"/>
                      <a:pt x="59529" y="13768"/>
                      <a:pt x="59529" y="13775"/>
                    </a:cubicBezTo>
                    <a:cubicBezTo>
                      <a:pt x="59529" y="13817"/>
                      <a:pt x="59403" y="13859"/>
                      <a:pt x="59215" y="13880"/>
                    </a:cubicBezTo>
                    <a:lnTo>
                      <a:pt x="59047" y="13880"/>
                    </a:lnTo>
                    <a:cubicBezTo>
                      <a:pt x="57625" y="13943"/>
                      <a:pt x="56139" y="13943"/>
                      <a:pt x="54716" y="13985"/>
                    </a:cubicBezTo>
                    <a:lnTo>
                      <a:pt x="54507" y="13985"/>
                    </a:lnTo>
                    <a:cubicBezTo>
                      <a:pt x="54443" y="13999"/>
                      <a:pt x="54368" y="14005"/>
                      <a:pt x="54289" y="14005"/>
                    </a:cubicBezTo>
                    <a:cubicBezTo>
                      <a:pt x="54065" y="14005"/>
                      <a:pt x="53808" y="13961"/>
                      <a:pt x="53662" y="13961"/>
                    </a:cubicBezTo>
                    <a:cubicBezTo>
                      <a:pt x="53641" y="13961"/>
                      <a:pt x="53623" y="13962"/>
                      <a:pt x="53607" y="13964"/>
                    </a:cubicBezTo>
                    <a:cubicBezTo>
                      <a:pt x="53482" y="13985"/>
                      <a:pt x="51473" y="14047"/>
                      <a:pt x="49192" y="14089"/>
                    </a:cubicBezTo>
                    <a:cubicBezTo>
                      <a:pt x="49192" y="14089"/>
                      <a:pt x="47623" y="14152"/>
                      <a:pt x="44757" y="14194"/>
                    </a:cubicBezTo>
                    <a:lnTo>
                      <a:pt x="44275" y="14194"/>
                    </a:lnTo>
                    <a:cubicBezTo>
                      <a:pt x="43752" y="14194"/>
                      <a:pt x="42999" y="14278"/>
                      <a:pt x="42601" y="14340"/>
                    </a:cubicBezTo>
                    <a:lnTo>
                      <a:pt x="42246" y="14068"/>
                    </a:lnTo>
                    <a:cubicBezTo>
                      <a:pt x="42170" y="14021"/>
                      <a:pt x="42044" y="13999"/>
                      <a:pt x="41909" y="13999"/>
                    </a:cubicBezTo>
                    <a:cubicBezTo>
                      <a:pt x="41744" y="13999"/>
                      <a:pt x="41566" y="14032"/>
                      <a:pt x="41451" y="14089"/>
                    </a:cubicBezTo>
                    <a:lnTo>
                      <a:pt x="40739" y="14466"/>
                    </a:lnTo>
                    <a:cubicBezTo>
                      <a:pt x="39944" y="14340"/>
                      <a:pt x="39316" y="14194"/>
                      <a:pt x="39337" y="14173"/>
                    </a:cubicBezTo>
                    <a:cubicBezTo>
                      <a:pt x="39358" y="14152"/>
                      <a:pt x="40802" y="14006"/>
                      <a:pt x="41220" y="13985"/>
                    </a:cubicBezTo>
                    <a:cubicBezTo>
                      <a:pt x="41744" y="13943"/>
                      <a:pt x="43564" y="13838"/>
                      <a:pt x="44087" y="13838"/>
                    </a:cubicBezTo>
                    <a:cubicBezTo>
                      <a:pt x="44652" y="13817"/>
                      <a:pt x="46389" y="13713"/>
                      <a:pt x="46912" y="13671"/>
                    </a:cubicBezTo>
                    <a:cubicBezTo>
                      <a:pt x="46958" y="13669"/>
                      <a:pt x="47004" y="13668"/>
                      <a:pt x="47050" y="13668"/>
                    </a:cubicBezTo>
                    <a:close/>
                    <a:moveTo>
                      <a:pt x="20045" y="14390"/>
                    </a:moveTo>
                    <a:cubicBezTo>
                      <a:pt x="20356" y="14390"/>
                      <a:pt x="20664" y="14433"/>
                      <a:pt x="20966" y="14487"/>
                    </a:cubicBezTo>
                    <a:cubicBezTo>
                      <a:pt x="20381" y="14487"/>
                      <a:pt x="19774" y="14529"/>
                      <a:pt x="19167" y="14529"/>
                    </a:cubicBezTo>
                    <a:cubicBezTo>
                      <a:pt x="19460" y="14427"/>
                      <a:pt x="19754" y="14390"/>
                      <a:pt x="20045" y="14390"/>
                    </a:cubicBezTo>
                    <a:close/>
                    <a:moveTo>
                      <a:pt x="16286" y="14594"/>
                    </a:moveTo>
                    <a:cubicBezTo>
                      <a:pt x="16305" y="14594"/>
                      <a:pt x="16295" y="14604"/>
                      <a:pt x="16253" y="14604"/>
                    </a:cubicBezTo>
                    <a:cubicBezTo>
                      <a:pt x="16247" y="14604"/>
                      <a:pt x="16241" y="14604"/>
                      <a:pt x="16235" y="14603"/>
                    </a:cubicBezTo>
                    <a:lnTo>
                      <a:pt x="16235" y="14603"/>
                    </a:lnTo>
                    <a:cubicBezTo>
                      <a:pt x="16259" y="14597"/>
                      <a:pt x="16276" y="14594"/>
                      <a:pt x="16286" y="14594"/>
                    </a:cubicBezTo>
                    <a:close/>
                    <a:moveTo>
                      <a:pt x="26443" y="14222"/>
                    </a:moveTo>
                    <a:cubicBezTo>
                      <a:pt x="26806" y="14222"/>
                      <a:pt x="27025" y="14271"/>
                      <a:pt x="26992" y="14319"/>
                    </a:cubicBezTo>
                    <a:cubicBezTo>
                      <a:pt x="26930" y="14361"/>
                      <a:pt x="26930" y="14570"/>
                      <a:pt x="26992" y="14654"/>
                    </a:cubicBezTo>
                    <a:cubicBezTo>
                      <a:pt x="27034" y="14696"/>
                      <a:pt x="26679" y="14780"/>
                      <a:pt x="26553" y="14780"/>
                    </a:cubicBezTo>
                    <a:cubicBezTo>
                      <a:pt x="26545" y="14781"/>
                      <a:pt x="26536" y="14781"/>
                      <a:pt x="26526" y="14781"/>
                    </a:cubicBezTo>
                    <a:cubicBezTo>
                      <a:pt x="26376" y="14781"/>
                      <a:pt x="26131" y="14628"/>
                      <a:pt x="26072" y="14550"/>
                    </a:cubicBezTo>
                    <a:cubicBezTo>
                      <a:pt x="26030" y="14466"/>
                      <a:pt x="25046" y="14445"/>
                      <a:pt x="24733" y="14445"/>
                    </a:cubicBezTo>
                    <a:cubicBezTo>
                      <a:pt x="24419" y="14445"/>
                      <a:pt x="24168" y="14403"/>
                      <a:pt x="24147" y="14361"/>
                    </a:cubicBezTo>
                    <a:lnTo>
                      <a:pt x="24147" y="14340"/>
                    </a:lnTo>
                    <a:lnTo>
                      <a:pt x="24168" y="14319"/>
                    </a:lnTo>
                    <a:cubicBezTo>
                      <a:pt x="24189" y="14278"/>
                      <a:pt x="25570" y="14236"/>
                      <a:pt x="26093" y="14236"/>
                    </a:cubicBezTo>
                    <a:cubicBezTo>
                      <a:pt x="26220" y="14226"/>
                      <a:pt x="26338" y="14222"/>
                      <a:pt x="26443" y="14222"/>
                    </a:cubicBezTo>
                    <a:close/>
                    <a:moveTo>
                      <a:pt x="15408" y="14688"/>
                    </a:moveTo>
                    <a:cubicBezTo>
                      <a:pt x="15435" y="14688"/>
                      <a:pt x="15461" y="14691"/>
                      <a:pt x="15484" y="14696"/>
                    </a:cubicBezTo>
                    <a:cubicBezTo>
                      <a:pt x="15505" y="14701"/>
                      <a:pt x="15527" y="14704"/>
                      <a:pt x="15550" y="14707"/>
                    </a:cubicBezTo>
                    <a:lnTo>
                      <a:pt x="15550" y="14707"/>
                    </a:lnTo>
                    <a:cubicBezTo>
                      <a:pt x="15378" y="14756"/>
                      <a:pt x="15221" y="14801"/>
                      <a:pt x="15150" y="14801"/>
                    </a:cubicBezTo>
                    <a:cubicBezTo>
                      <a:pt x="14985" y="14801"/>
                      <a:pt x="15221" y="14688"/>
                      <a:pt x="15408" y="14688"/>
                    </a:cubicBezTo>
                    <a:close/>
                    <a:moveTo>
                      <a:pt x="31114" y="14717"/>
                    </a:moveTo>
                    <a:cubicBezTo>
                      <a:pt x="31198" y="14717"/>
                      <a:pt x="31407" y="14759"/>
                      <a:pt x="31407" y="14780"/>
                    </a:cubicBezTo>
                    <a:cubicBezTo>
                      <a:pt x="31407" y="14780"/>
                      <a:pt x="31198" y="14801"/>
                      <a:pt x="31114" y="14801"/>
                    </a:cubicBezTo>
                    <a:cubicBezTo>
                      <a:pt x="31031" y="14801"/>
                      <a:pt x="30989" y="14780"/>
                      <a:pt x="30989" y="14759"/>
                    </a:cubicBezTo>
                    <a:cubicBezTo>
                      <a:pt x="30989" y="14759"/>
                      <a:pt x="31031" y="14717"/>
                      <a:pt x="31114" y="14717"/>
                    </a:cubicBezTo>
                    <a:close/>
                    <a:moveTo>
                      <a:pt x="27892" y="14755"/>
                    </a:moveTo>
                    <a:cubicBezTo>
                      <a:pt x="27976" y="14755"/>
                      <a:pt x="28039" y="14806"/>
                      <a:pt x="28039" y="14842"/>
                    </a:cubicBezTo>
                    <a:cubicBezTo>
                      <a:pt x="28039" y="14863"/>
                      <a:pt x="27955" y="14884"/>
                      <a:pt x="27850" y="14884"/>
                    </a:cubicBezTo>
                    <a:cubicBezTo>
                      <a:pt x="27834" y="14888"/>
                      <a:pt x="27811" y="14890"/>
                      <a:pt x="27785" y="14890"/>
                    </a:cubicBezTo>
                    <a:cubicBezTo>
                      <a:pt x="27673" y="14890"/>
                      <a:pt x="27495" y="14859"/>
                      <a:pt x="27495" y="14842"/>
                    </a:cubicBezTo>
                    <a:cubicBezTo>
                      <a:pt x="27495" y="14842"/>
                      <a:pt x="27746" y="14780"/>
                      <a:pt x="27850" y="14759"/>
                    </a:cubicBezTo>
                    <a:cubicBezTo>
                      <a:pt x="27865" y="14756"/>
                      <a:pt x="27878" y="14755"/>
                      <a:pt x="27892" y="14755"/>
                    </a:cubicBezTo>
                    <a:close/>
                    <a:moveTo>
                      <a:pt x="34494" y="14797"/>
                    </a:moveTo>
                    <a:cubicBezTo>
                      <a:pt x="34630" y="14797"/>
                      <a:pt x="34713" y="14866"/>
                      <a:pt x="34713" y="14884"/>
                    </a:cubicBezTo>
                    <a:cubicBezTo>
                      <a:pt x="34713" y="14905"/>
                      <a:pt x="34567" y="14947"/>
                      <a:pt x="34441" y="14947"/>
                    </a:cubicBezTo>
                    <a:cubicBezTo>
                      <a:pt x="34316" y="14947"/>
                      <a:pt x="33918" y="14905"/>
                      <a:pt x="33939" y="14884"/>
                    </a:cubicBezTo>
                    <a:cubicBezTo>
                      <a:pt x="33939" y="14863"/>
                      <a:pt x="34316" y="14801"/>
                      <a:pt x="34441" y="14801"/>
                    </a:cubicBezTo>
                    <a:cubicBezTo>
                      <a:pt x="34460" y="14798"/>
                      <a:pt x="34477" y="14797"/>
                      <a:pt x="34494" y="14797"/>
                    </a:cubicBezTo>
                    <a:close/>
                    <a:moveTo>
                      <a:pt x="134951" y="13919"/>
                    </a:moveTo>
                    <a:cubicBezTo>
                      <a:pt x="135844" y="13919"/>
                      <a:pt x="136282" y="14016"/>
                      <a:pt x="135900" y="14131"/>
                    </a:cubicBezTo>
                    <a:cubicBezTo>
                      <a:pt x="135460" y="14278"/>
                      <a:pt x="133849" y="14884"/>
                      <a:pt x="133012" y="14884"/>
                    </a:cubicBezTo>
                    <a:lnTo>
                      <a:pt x="132259" y="14905"/>
                    </a:lnTo>
                    <a:lnTo>
                      <a:pt x="131527" y="14947"/>
                    </a:lnTo>
                    <a:cubicBezTo>
                      <a:pt x="131437" y="14949"/>
                      <a:pt x="131350" y="14950"/>
                      <a:pt x="131265" y="14950"/>
                    </a:cubicBezTo>
                    <a:cubicBezTo>
                      <a:pt x="130576" y="14950"/>
                      <a:pt x="130062" y="14882"/>
                      <a:pt x="130062" y="14863"/>
                    </a:cubicBezTo>
                    <a:cubicBezTo>
                      <a:pt x="130062" y="14822"/>
                      <a:pt x="130732" y="14780"/>
                      <a:pt x="131004" y="14780"/>
                    </a:cubicBezTo>
                    <a:cubicBezTo>
                      <a:pt x="131255" y="14780"/>
                      <a:pt x="131506" y="14570"/>
                      <a:pt x="131506" y="14508"/>
                    </a:cubicBezTo>
                    <a:cubicBezTo>
                      <a:pt x="131506" y="14445"/>
                      <a:pt x="131213" y="14361"/>
                      <a:pt x="131108" y="14361"/>
                    </a:cubicBezTo>
                    <a:cubicBezTo>
                      <a:pt x="131004" y="14361"/>
                      <a:pt x="130941" y="14278"/>
                      <a:pt x="130983" y="14194"/>
                    </a:cubicBezTo>
                    <a:lnTo>
                      <a:pt x="131004" y="14194"/>
                    </a:lnTo>
                    <a:cubicBezTo>
                      <a:pt x="131451" y="14194"/>
                      <a:pt x="131807" y="13959"/>
                      <a:pt x="132258" y="13959"/>
                    </a:cubicBezTo>
                    <a:cubicBezTo>
                      <a:pt x="132293" y="13959"/>
                      <a:pt x="132328" y="13961"/>
                      <a:pt x="132364" y="13964"/>
                    </a:cubicBezTo>
                    <a:cubicBezTo>
                      <a:pt x="132478" y="13981"/>
                      <a:pt x="132595" y="13987"/>
                      <a:pt x="132715" y="13987"/>
                    </a:cubicBezTo>
                    <a:cubicBezTo>
                      <a:pt x="133033" y="13987"/>
                      <a:pt x="133368" y="13943"/>
                      <a:pt x="133703" y="13943"/>
                    </a:cubicBezTo>
                    <a:lnTo>
                      <a:pt x="134686" y="13922"/>
                    </a:lnTo>
                    <a:cubicBezTo>
                      <a:pt x="134778" y="13920"/>
                      <a:pt x="134867" y="13919"/>
                      <a:pt x="134951" y="13919"/>
                    </a:cubicBezTo>
                    <a:close/>
                    <a:moveTo>
                      <a:pt x="128765" y="15910"/>
                    </a:moveTo>
                    <a:cubicBezTo>
                      <a:pt x="128765" y="15910"/>
                      <a:pt x="128786" y="16014"/>
                      <a:pt x="128786" y="16035"/>
                    </a:cubicBezTo>
                    <a:cubicBezTo>
                      <a:pt x="128786" y="16056"/>
                      <a:pt x="128723" y="16077"/>
                      <a:pt x="128723" y="16077"/>
                    </a:cubicBezTo>
                    <a:cubicBezTo>
                      <a:pt x="128702" y="16077"/>
                      <a:pt x="128702" y="16056"/>
                      <a:pt x="128702" y="16035"/>
                    </a:cubicBezTo>
                    <a:cubicBezTo>
                      <a:pt x="128702" y="16014"/>
                      <a:pt x="128765" y="15910"/>
                      <a:pt x="128765" y="15910"/>
                    </a:cubicBezTo>
                    <a:close/>
                    <a:moveTo>
                      <a:pt x="132532" y="0"/>
                    </a:moveTo>
                    <a:cubicBezTo>
                      <a:pt x="132310" y="0"/>
                      <a:pt x="132118" y="2"/>
                      <a:pt x="131966" y="8"/>
                    </a:cubicBezTo>
                    <a:cubicBezTo>
                      <a:pt x="130774" y="29"/>
                      <a:pt x="124936" y="154"/>
                      <a:pt x="123074" y="217"/>
                    </a:cubicBezTo>
                    <a:cubicBezTo>
                      <a:pt x="121372" y="256"/>
                      <a:pt x="115830" y="366"/>
                      <a:pt x="113561" y="366"/>
                    </a:cubicBezTo>
                    <a:cubicBezTo>
                      <a:pt x="113375" y="366"/>
                      <a:pt x="113210" y="365"/>
                      <a:pt x="113072" y="363"/>
                    </a:cubicBezTo>
                    <a:cubicBezTo>
                      <a:pt x="111770" y="349"/>
                      <a:pt x="110248" y="334"/>
                      <a:pt x="109136" y="334"/>
                    </a:cubicBezTo>
                    <a:cubicBezTo>
                      <a:pt x="108675" y="334"/>
                      <a:pt x="108284" y="336"/>
                      <a:pt x="108009" y="342"/>
                    </a:cubicBezTo>
                    <a:lnTo>
                      <a:pt x="107151" y="363"/>
                    </a:lnTo>
                    <a:lnTo>
                      <a:pt x="107025" y="363"/>
                    </a:lnTo>
                    <a:cubicBezTo>
                      <a:pt x="106795" y="363"/>
                      <a:pt x="106900" y="593"/>
                      <a:pt x="106942" y="656"/>
                    </a:cubicBezTo>
                    <a:cubicBezTo>
                      <a:pt x="106979" y="675"/>
                      <a:pt x="107385" y="685"/>
                      <a:pt x="108027" y="685"/>
                    </a:cubicBezTo>
                    <a:cubicBezTo>
                      <a:pt x="108813" y="685"/>
                      <a:pt x="109954" y="670"/>
                      <a:pt x="111210" y="635"/>
                    </a:cubicBezTo>
                    <a:cubicBezTo>
                      <a:pt x="111210" y="635"/>
                      <a:pt x="111942" y="593"/>
                      <a:pt x="114369" y="593"/>
                    </a:cubicBezTo>
                    <a:lnTo>
                      <a:pt x="117508" y="593"/>
                    </a:lnTo>
                    <a:cubicBezTo>
                      <a:pt x="119349" y="593"/>
                      <a:pt x="122597" y="647"/>
                      <a:pt x="124347" y="647"/>
                    </a:cubicBezTo>
                    <a:cubicBezTo>
                      <a:pt x="124784" y="647"/>
                      <a:pt x="125128" y="644"/>
                      <a:pt x="125333" y="635"/>
                    </a:cubicBezTo>
                    <a:cubicBezTo>
                      <a:pt x="126133" y="584"/>
                      <a:pt x="128605" y="519"/>
                      <a:pt x="130053" y="519"/>
                    </a:cubicBezTo>
                    <a:cubicBezTo>
                      <a:pt x="130386" y="519"/>
                      <a:pt x="130665" y="523"/>
                      <a:pt x="130857" y="531"/>
                    </a:cubicBezTo>
                    <a:cubicBezTo>
                      <a:pt x="131775" y="531"/>
                      <a:pt x="134844" y="658"/>
                      <a:pt x="136065" y="658"/>
                    </a:cubicBezTo>
                    <a:cubicBezTo>
                      <a:pt x="136153" y="658"/>
                      <a:pt x="136230" y="658"/>
                      <a:pt x="136297" y="656"/>
                    </a:cubicBezTo>
                    <a:cubicBezTo>
                      <a:pt x="136420" y="654"/>
                      <a:pt x="136557" y="652"/>
                      <a:pt x="136705" y="652"/>
                    </a:cubicBezTo>
                    <a:cubicBezTo>
                      <a:pt x="137742" y="652"/>
                      <a:pt x="139323" y="716"/>
                      <a:pt x="140440" y="845"/>
                    </a:cubicBezTo>
                    <a:lnTo>
                      <a:pt x="141654" y="761"/>
                    </a:lnTo>
                    <a:lnTo>
                      <a:pt x="142533" y="698"/>
                    </a:lnTo>
                    <a:cubicBezTo>
                      <a:pt x="143662" y="845"/>
                      <a:pt x="143955" y="1054"/>
                      <a:pt x="143202" y="1179"/>
                    </a:cubicBezTo>
                    <a:lnTo>
                      <a:pt x="142616" y="1284"/>
                    </a:lnTo>
                    <a:lnTo>
                      <a:pt x="142491" y="1305"/>
                    </a:lnTo>
                    <a:cubicBezTo>
                      <a:pt x="142323" y="1305"/>
                      <a:pt x="141863" y="1221"/>
                      <a:pt x="141445" y="1158"/>
                    </a:cubicBezTo>
                    <a:lnTo>
                      <a:pt x="141047" y="1158"/>
                    </a:lnTo>
                    <a:cubicBezTo>
                      <a:pt x="140705" y="1158"/>
                      <a:pt x="140354" y="1180"/>
                      <a:pt x="140002" y="1180"/>
                    </a:cubicBezTo>
                    <a:cubicBezTo>
                      <a:pt x="139580" y="1180"/>
                      <a:pt x="139156" y="1149"/>
                      <a:pt x="138745" y="1012"/>
                    </a:cubicBezTo>
                    <a:lnTo>
                      <a:pt x="138704" y="991"/>
                    </a:lnTo>
                    <a:cubicBezTo>
                      <a:pt x="138620" y="1012"/>
                      <a:pt x="138557" y="1179"/>
                      <a:pt x="138557" y="1221"/>
                    </a:cubicBezTo>
                    <a:cubicBezTo>
                      <a:pt x="138557" y="1284"/>
                      <a:pt x="138745" y="1389"/>
                      <a:pt x="138829" y="1409"/>
                    </a:cubicBezTo>
                    <a:cubicBezTo>
                      <a:pt x="138871" y="1430"/>
                      <a:pt x="138913" y="1514"/>
                      <a:pt x="138913" y="1535"/>
                    </a:cubicBezTo>
                    <a:cubicBezTo>
                      <a:pt x="138913" y="1543"/>
                      <a:pt x="138897" y="1547"/>
                      <a:pt x="138870" y="1547"/>
                    </a:cubicBezTo>
                    <a:cubicBezTo>
                      <a:pt x="138759" y="1547"/>
                      <a:pt x="138462" y="1489"/>
                      <a:pt x="138327" y="1472"/>
                    </a:cubicBezTo>
                    <a:cubicBezTo>
                      <a:pt x="138298" y="1460"/>
                      <a:pt x="138258" y="1454"/>
                      <a:pt x="138211" y="1454"/>
                    </a:cubicBezTo>
                    <a:cubicBezTo>
                      <a:pt x="138024" y="1454"/>
                      <a:pt x="137716" y="1548"/>
                      <a:pt x="137448" y="1681"/>
                    </a:cubicBezTo>
                    <a:lnTo>
                      <a:pt x="137072" y="1493"/>
                    </a:lnTo>
                    <a:cubicBezTo>
                      <a:pt x="136996" y="1448"/>
                      <a:pt x="136866" y="1414"/>
                      <a:pt x="136784" y="1414"/>
                    </a:cubicBezTo>
                    <a:cubicBezTo>
                      <a:pt x="136752" y="1414"/>
                      <a:pt x="136728" y="1419"/>
                      <a:pt x="136716" y="1430"/>
                    </a:cubicBezTo>
                    <a:cubicBezTo>
                      <a:pt x="136568" y="1563"/>
                      <a:pt x="136419" y="1605"/>
                      <a:pt x="136271" y="1605"/>
                    </a:cubicBezTo>
                    <a:cubicBezTo>
                      <a:pt x="136022" y="1605"/>
                      <a:pt x="135773" y="1485"/>
                      <a:pt x="135523" y="1472"/>
                    </a:cubicBezTo>
                    <a:lnTo>
                      <a:pt x="135209" y="1430"/>
                    </a:lnTo>
                    <a:cubicBezTo>
                      <a:pt x="134852" y="1530"/>
                      <a:pt x="134232" y="1704"/>
                      <a:pt x="134026" y="1704"/>
                    </a:cubicBezTo>
                    <a:cubicBezTo>
                      <a:pt x="134014" y="1704"/>
                      <a:pt x="134004" y="1703"/>
                      <a:pt x="133996" y="1702"/>
                    </a:cubicBezTo>
                    <a:cubicBezTo>
                      <a:pt x="133840" y="1685"/>
                      <a:pt x="133059" y="1483"/>
                      <a:pt x="132602" y="1483"/>
                    </a:cubicBezTo>
                    <a:cubicBezTo>
                      <a:pt x="132505" y="1483"/>
                      <a:pt x="132422" y="1492"/>
                      <a:pt x="132364" y="1514"/>
                    </a:cubicBezTo>
                    <a:cubicBezTo>
                      <a:pt x="132088" y="1617"/>
                      <a:pt x="131770" y="1692"/>
                      <a:pt x="131585" y="1692"/>
                    </a:cubicBezTo>
                    <a:cubicBezTo>
                      <a:pt x="131545" y="1692"/>
                      <a:pt x="131511" y="1689"/>
                      <a:pt x="131485" y="1681"/>
                    </a:cubicBezTo>
                    <a:lnTo>
                      <a:pt x="131318" y="1786"/>
                    </a:lnTo>
                    <a:cubicBezTo>
                      <a:pt x="131192" y="1849"/>
                      <a:pt x="130962" y="1891"/>
                      <a:pt x="130774" y="1912"/>
                    </a:cubicBezTo>
                    <a:lnTo>
                      <a:pt x="129518" y="2100"/>
                    </a:lnTo>
                    <a:cubicBezTo>
                      <a:pt x="128137" y="1953"/>
                      <a:pt x="126945" y="1828"/>
                      <a:pt x="126882" y="1828"/>
                    </a:cubicBezTo>
                    <a:lnTo>
                      <a:pt x="126819" y="1807"/>
                    </a:lnTo>
                    <a:lnTo>
                      <a:pt x="126045" y="1472"/>
                    </a:lnTo>
                    <a:cubicBezTo>
                      <a:pt x="125166" y="1681"/>
                      <a:pt x="124852" y="1849"/>
                      <a:pt x="125020" y="1891"/>
                    </a:cubicBezTo>
                    <a:cubicBezTo>
                      <a:pt x="125145" y="1891"/>
                      <a:pt x="125271" y="1953"/>
                      <a:pt x="125271" y="1995"/>
                    </a:cubicBezTo>
                    <a:cubicBezTo>
                      <a:pt x="125271" y="2016"/>
                      <a:pt x="125040" y="2037"/>
                      <a:pt x="124748" y="2037"/>
                    </a:cubicBezTo>
                    <a:lnTo>
                      <a:pt x="124496" y="2037"/>
                    </a:lnTo>
                    <a:cubicBezTo>
                      <a:pt x="123492" y="2037"/>
                      <a:pt x="122488" y="2058"/>
                      <a:pt x="121483" y="2100"/>
                    </a:cubicBezTo>
                    <a:lnTo>
                      <a:pt x="120521" y="2121"/>
                    </a:lnTo>
                    <a:cubicBezTo>
                      <a:pt x="119454" y="2121"/>
                      <a:pt x="117696" y="2121"/>
                      <a:pt x="116629" y="2058"/>
                    </a:cubicBezTo>
                    <a:lnTo>
                      <a:pt x="115646" y="2037"/>
                    </a:lnTo>
                    <a:cubicBezTo>
                      <a:pt x="115609" y="2035"/>
                      <a:pt x="115573" y="2034"/>
                      <a:pt x="115536" y="2034"/>
                    </a:cubicBezTo>
                    <a:cubicBezTo>
                      <a:pt x="115345" y="2034"/>
                      <a:pt x="115149" y="2061"/>
                      <a:pt x="114961" y="2061"/>
                    </a:cubicBezTo>
                    <a:cubicBezTo>
                      <a:pt x="114873" y="2061"/>
                      <a:pt x="114787" y="2055"/>
                      <a:pt x="114704" y="2037"/>
                    </a:cubicBezTo>
                    <a:lnTo>
                      <a:pt x="114453" y="1995"/>
                    </a:lnTo>
                    <a:cubicBezTo>
                      <a:pt x="114160" y="2037"/>
                      <a:pt x="113658" y="2058"/>
                      <a:pt x="113323" y="2058"/>
                    </a:cubicBezTo>
                    <a:lnTo>
                      <a:pt x="113009" y="2058"/>
                    </a:lnTo>
                    <a:cubicBezTo>
                      <a:pt x="109871" y="2142"/>
                      <a:pt x="106711" y="2205"/>
                      <a:pt x="103573" y="2267"/>
                    </a:cubicBezTo>
                    <a:cubicBezTo>
                      <a:pt x="103092" y="2267"/>
                      <a:pt x="102652" y="2309"/>
                      <a:pt x="102213" y="2309"/>
                    </a:cubicBezTo>
                    <a:cubicBezTo>
                      <a:pt x="101711" y="2309"/>
                      <a:pt x="101229" y="2330"/>
                      <a:pt x="100748" y="2330"/>
                    </a:cubicBezTo>
                    <a:cubicBezTo>
                      <a:pt x="100267" y="2330"/>
                      <a:pt x="99828" y="2351"/>
                      <a:pt x="99388" y="2351"/>
                    </a:cubicBezTo>
                    <a:cubicBezTo>
                      <a:pt x="99131" y="2351"/>
                      <a:pt x="98863" y="2327"/>
                      <a:pt x="98601" y="2327"/>
                    </a:cubicBezTo>
                    <a:cubicBezTo>
                      <a:pt x="98373" y="2327"/>
                      <a:pt x="98149" y="2345"/>
                      <a:pt x="97944" y="2414"/>
                    </a:cubicBezTo>
                    <a:lnTo>
                      <a:pt x="97505" y="2539"/>
                    </a:lnTo>
                    <a:cubicBezTo>
                      <a:pt x="97347" y="2508"/>
                      <a:pt x="97106" y="2497"/>
                      <a:pt x="96853" y="2497"/>
                    </a:cubicBezTo>
                    <a:cubicBezTo>
                      <a:pt x="96436" y="2497"/>
                      <a:pt x="95987" y="2526"/>
                      <a:pt x="95831" y="2539"/>
                    </a:cubicBezTo>
                    <a:cubicBezTo>
                      <a:pt x="95559" y="2560"/>
                      <a:pt x="94387" y="2623"/>
                      <a:pt x="93153" y="2644"/>
                    </a:cubicBezTo>
                    <a:lnTo>
                      <a:pt x="92065" y="2665"/>
                    </a:lnTo>
                    <a:cubicBezTo>
                      <a:pt x="90956" y="2686"/>
                      <a:pt x="89847" y="2728"/>
                      <a:pt x="88738" y="2749"/>
                    </a:cubicBezTo>
                    <a:cubicBezTo>
                      <a:pt x="87587" y="2770"/>
                      <a:pt x="86457" y="2790"/>
                      <a:pt x="85307" y="2832"/>
                    </a:cubicBezTo>
                    <a:cubicBezTo>
                      <a:pt x="84506" y="2848"/>
                      <a:pt x="83683" y="2897"/>
                      <a:pt x="82870" y="2897"/>
                    </a:cubicBezTo>
                    <a:cubicBezTo>
                      <a:pt x="82578" y="2897"/>
                      <a:pt x="82288" y="2891"/>
                      <a:pt x="82001" y="2874"/>
                    </a:cubicBezTo>
                    <a:lnTo>
                      <a:pt x="80892" y="2832"/>
                    </a:lnTo>
                    <a:cubicBezTo>
                      <a:pt x="79720" y="3000"/>
                      <a:pt x="76895" y="3188"/>
                      <a:pt x="74615" y="3251"/>
                    </a:cubicBezTo>
                    <a:cubicBezTo>
                      <a:pt x="74615" y="3251"/>
                      <a:pt x="64488" y="3460"/>
                      <a:pt x="57373" y="3606"/>
                    </a:cubicBezTo>
                    <a:cubicBezTo>
                      <a:pt x="56704" y="3627"/>
                      <a:pt x="55993" y="3627"/>
                      <a:pt x="55323" y="3669"/>
                    </a:cubicBezTo>
                    <a:lnTo>
                      <a:pt x="55093" y="3669"/>
                    </a:lnTo>
                    <a:cubicBezTo>
                      <a:pt x="55030" y="3707"/>
                      <a:pt x="54704" y="3714"/>
                      <a:pt x="54416" y="3714"/>
                    </a:cubicBezTo>
                    <a:cubicBezTo>
                      <a:pt x="54225" y="3714"/>
                      <a:pt x="54051" y="3711"/>
                      <a:pt x="53984" y="3711"/>
                    </a:cubicBezTo>
                    <a:cubicBezTo>
                      <a:pt x="53937" y="3706"/>
                      <a:pt x="53773" y="3703"/>
                      <a:pt x="53519" y="3703"/>
                    </a:cubicBezTo>
                    <a:cubicBezTo>
                      <a:pt x="52757" y="3703"/>
                      <a:pt x="51180" y="3727"/>
                      <a:pt x="49485" y="3774"/>
                    </a:cubicBezTo>
                    <a:cubicBezTo>
                      <a:pt x="49485" y="3774"/>
                      <a:pt x="43438" y="3878"/>
                      <a:pt x="38354" y="4004"/>
                    </a:cubicBezTo>
                    <a:cubicBezTo>
                      <a:pt x="38319" y="4006"/>
                      <a:pt x="38284" y="4006"/>
                      <a:pt x="38248" y="4006"/>
                    </a:cubicBezTo>
                    <a:cubicBezTo>
                      <a:pt x="38068" y="4006"/>
                      <a:pt x="37883" y="3990"/>
                      <a:pt x="37700" y="3990"/>
                    </a:cubicBezTo>
                    <a:cubicBezTo>
                      <a:pt x="37425" y="3990"/>
                      <a:pt x="37155" y="4027"/>
                      <a:pt x="36910" y="4213"/>
                    </a:cubicBezTo>
                    <a:lnTo>
                      <a:pt x="36847" y="4255"/>
                    </a:lnTo>
                    <a:cubicBezTo>
                      <a:pt x="36734" y="4236"/>
                      <a:pt x="36108" y="3995"/>
                      <a:pt x="35788" y="3995"/>
                    </a:cubicBezTo>
                    <a:cubicBezTo>
                      <a:pt x="35754" y="3995"/>
                      <a:pt x="35723" y="3998"/>
                      <a:pt x="35697" y="4004"/>
                    </a:cubicBezTo>
                    <a:cubicBezTo>
                      <a:pt x="35446" y="4046"/>
                      <a:pt x="33353" y="4130"/>
                      <a:pt x="31072" y="4192"/>
                    </a:cubicBezTo>
                    <a:lnTo>
                      <a:pt x="17054" y="4464"/>
                    </a:lnTo>
                    <a:cubicBezTo>
                      <a:pt x="14773" y="4527"/>
                      <a:pt x="12597" y="4569"/>
                      <a:pt x="12220" y="4611"/>
                    </a:cubicBezTo>
                    <a:lnTo>
                      <a:pt x="11823" y="4443"/>
                    </a:lnTo>
                    <a:cubicBezTo>
                      <a:pt x="11714" y="4407"/>
                      <a:pt x="11597" y="4394"/>
                      <a:pt x="11474" y="4394"/>
                    </a:cubicBezTo>
                    <a:cubicBezTo>
                      <a:pt x="11170" y="4394"/>
                      <a:pt x="10832" y="4476"/>
                      <a:pt x="10505" y="4506"/>
                    </a:cubicBezTo>
                    <a:lnTo>
                      <a:pt x="10463" y="4506"/>
                    </a:lnTo>
                    <a:cubicBezTo>
                      <a:pt x="10443" y="4519"/>
                      <a:pt x="10426" y="4524"/>
                      <a:pt x="10412" y="4524"/>
                    </a:cubicBezTo>
                    <a:cubicBezTo>
                      <a:pt x="10310" y="4524"/>
                      <a:pt x="10363" y="4222"/>
                      <a:pt x="10400" y="4130"/>
                    </a:cubicBezTo>
                    <a:cubicBezTo>
                      <a:pt x="10437" y="4017"/>
                      <a:pt x="10138" y="3938"/>
                      <a:pt x="9699" y="3938"/>
                    </a:cubicBezTo>
                    <a:cubicBezTo>
                      <a:pt x="9648" y="3938"/>
                      <a:pt x="9596" y="3939"/>
                      <a:pt x="9542" y="3941"/>
                    </a:cubicBezTo>
                    <a:lnTo>
                      <a:pt x="9124" y="4255"/>
                    </a:lnTo>
                    <a:cubicBezTo>
                      <a:pt x="8517" y="4715"/>
                      <a:pt x="7743" y="4966"/>
                      <a:pt x="7010" y="5029"/>
                    </a:cubicBezTo>
                    <a:lnTo>
                      <a:pt x="5546" y="5134"/>
                    </a:lnTo>
                    <a:cubicBezTo>
                      <a:pt x="3955" y="5259"/>
                      <a:pt x="2449" y="5364"/>
                      <a:pt x="2219" y="5364"/>
                    </a:cubicBezTo>
                    <a:lnTo>
                      <a:pt x="2010" y="5343"/>
                    </a:lnTo>
                    <a:lnTo>
                      <a:pt x="1591" y="5301"/>
                    </a:lnTo>
                    <a:cubicBezTo>
                      <a:pt x="1194" y="5511"/>
                      <a:pt x="1089" y="5908"/>
                      <a:pt x="1173" y="5992"/>
                    </a:cubicBezTo>
                    <a:cubicBezTo>
                      <a:pt x="1188" y="6007"/>
                      <a:pt x="1251" y="6013"/>
                      <a:pt x="1345" y="6013"/>
                    </a:cubicBezTo>
                    <a:cubicBezTo>
                      <a:pt x="1707" y="6013"/>
                      <a:pt x="2540" y="5923"/>
                      <a:pt x="3006" y="5923"/>
                    </a:cubicBezTo>
                    <a:cubicBezTo>
                      <a:pt x="3073" y="5923"/>
                      <a:pt x="3132" y="5925"/>
                      <a:pt x="3181" y="5929"/>
                    </a:cubicBezTo>
                    <a:cubicBezTo>
                      <a:pt x="3683" y="5971"/>
                      <a:pt x="3579" y="6034"/>
                      <a:pt x="3370" y="6075"/>
                    </a:cubicBezTo>
                    <a:cubicBezTo>
                      <a:pt x="3160" y="6096"/>
                      <a:pt x="3056" y="6306"/>
                      <a:pt x="3077" y="6347"/>
                    </a:cubicBezTo>
                    <a:cubicBezTo>
                      <a:pt x="3091" y="6369"/>
                      <a:pt x="3133" y="6381"/>
                      <a:pt x="3197" y="6381"/>
                    </a:cubicBezTo>
                    <a:cubicBezTo>
                      <a:pt x="3319" y="6381"/>
                      <a:pt x="3521" y="6339"/>
                      <a:pt x="3767" y="6243"/>
                    </a:cubicBezTo>
                    <a:lnTo>
                      <a:pt x="4416" y="6243"/>
                    </a:lnTo>
                    <a:cubicBezTo>
                      <a:pt x="4515" y="6253"/>
                      <a:pt x="4621" y="6257"/>
                      <a:pt x="4725" y="6257"/>
                    </a:cubicBezTo>
                    <a:cubicBezTo>
                      <a:pt x="5037" y="6257"/>
                      <a:pt x="5331" y="6222"/>
                      <a:pt x="5378" y="6222"/>
                    </a:cubicBezTo>
                    <a:cubicBezTo>
                      <a:pt x="5462" y="6222"/>
                      <a:pt x="5546" y="6285"/>
                      <a:pt x="5546" y="6306"/>
                    </a:cubicBezTo>
                    <a:cubicBezTo>
                      <a:pt x="5546" y="6327"/>
                      <a:pt x="5357" y="6389"/>
                      <a:pt x="5274" y="6410"/>
                    </a:cubicBezTo>
                    <a:cubicBezTo>
                      <a:pt x="5232" y="6410"/>
                      <a:pt x="5148" y="6347"/>
                      <a:pt x="5148" y="6347"/>
                    </a:cubicBezTo>
                    <a:cubicBezTo>
                      <a:pt x="5148" y="6347"/>
                      <a:pt x="4821" y="6724"/>
                      <a:pt x="4615" y="6724"/>
                    </a:cubicBezTo>
                    <a:cubicBezTo>
                      <a:pt x="4588" y="6724"/>
                      <a:pt x="4563" y="6718"/>
                      <a:pt x="4541" y="6703"/>
                    </a:cubicBezTo>
                    <a:cubicBezTo>
                      <a:pt x="4490" y="6645"/>
                      <a:pt x="4396" y="6627"/>
                      <a:pt x="4287" y="6627"/>
                    </a:cubicBezTo>
                    <a:cubicBezTo>
                      <a:pt x="4120" y="6627"/>
                      <a:pt x="3918" y="6668"/>
                      <a:pt x="3783" y="6668"/>
                    </a:cubicBezTo>
                    <a:cubicBezTo>
                      <a:pt x="3753" y="6668"/>
                      <a:pt x="3727" y="6666"/>
                      <a:pt x="3704" y="6661"/>
                    </a:cubicBezTo>
                    <a:cubicBezTo>
                      <a:pt x="3537" y="6661"/>
                      <a:pt x="1759" y="6766"/>
                      <a:pt x="1131" y="6850"/>
                    </a:cubicBezTo>
                    <a:cubicBezTo>
                      <a:pt x="503" y="6912"/>
                      <a:pt x="1" y="7080"/>
                      <a:pt x="1" y="7143"/>
                    </a:cubicBezTo>
                    <a:cubicBezTo>
                      <a:pt x="1" y="7144"/>
                      <a:pt x="3" y="7144"/>
                      <a:pt x="7" y="7144"/>
                    </a:cubicBezTo>
                    <a:cubicBezTo>
                      <a:pt x="76" y="7144"/>
                      <a:pt x="778" y="6974"/>
                      <a:pt x="1121" y="6974"/>
                    </a:cubicBezTo>
                    <a:cubicBezTo>
                      <a:pt x="1140" y="6974"/>
                      <a:pt x="1157" y="6974"/>
                      <a:pt x="1173" y="6975"/>
                    </a:cubicBezTo>
                    <a:cubicBezTo>
                      <a:pt x="1264" y="6992"/>
                      <a:pt x="1414" y="6999"/>
                      <a:pt x="1592" y="6999"/>
                    </a:cubicBezTo>
                    <a:cubicBezTo>
                      <a:pt x="2065" y="6999"/>
                      <a:pt x="2729" y="6954"/>
                      <a:pt x="2972" y="6954"/>
                    </a:cubicBezTo>
                    <a:cubicBezTo>
                      <a:pt x="3011" y="6952"/>
                      <a:pt x="3045" y="6951"/>
                      <a:pt x="3073" y="6951"/>
                    </a:cubicBezTo>
                    <a:cubicBezTo>
                      <a:pt x="3304" y="6951"/>
                      <a:pt x="3207" y="7019"/>
                      <a:pt x="3077" y="7038"/>
                    </a:cubicBezTo>
                    <a:cubicBezTo>
                      <a:pt x="2972" y="7059"/>
                      <a:pt x="3014" y="7226"/>
                      <a:pt x="3035" y="7247"/>
                    </a:cubicBezTo>
                    <a:cubicBezTo>
                      <a:pt x="3056" y="7268"/>
                      <a:pt x="2344" y="7456"/>
                      <a:pt x="2198" y="7561"/>
                    </a:cubicBezTo>
                    <a:cubicBezTo>
                      <a:pt x="2031" y="7666"/>
                      <a:pt x="2198" y="7770"/>
                      <a:pt x="2323" y="7791"/>
                    </a:cubicBezTo>
                    <a:cubicBezTo>
                      <a:pt x="2449" y="7812"/>
                      <a:pt x="2219" y="7959"/>
                      <a:pt x="1821" y="8084"/>
                    </a:cubicBezTo>
                    <a:lnTo>
                      <a:pt x="1507" y="8210"/>
                    </a:lnTo>
                    <a:lnTo>
                      <a:pt x="1466" y="8231"/>
                    </a:lnTo>
                    <a:cubicBezTo>
                      <a:pt x="1466" y="8398"/>
                      <a:pt x="1863" y="8524"/>
                      <a:pt x="1989" y="8524"/>
                    </a:cubicBezTo>
                    <a:cubicBezTo>
                      <a:pt x="2114" y="8524"/>
                      <a:pt x="2323" y="8733"/>
                      <a:pt x="2344" y="8796"/>
                    </a:cubicBezTo>
                    <a:cubicBezTo>
                      <a:pt x="2375" y="8826"/>
                      <a:pt x="2585" y="8846"/>
                      <a:pt x="2753" y="8846"/>
                    </a:cubicBezTo>
                    <a:cubicBezTo>
                      <a:pt x="2814" y="8846"/>
                      <a:pt x="2870" y="8843"/>
                      <a:pt x="2909" y="8837"/>
                    </a:cubicBezTo>
                    <a:cubicBezTo>
                      <a:pt x="3035" y="8837"/>
                      <a:pt x="3432" y="8712"/>
                      <a:pt x="3537" y="8712"/>
                    </a:cubicBezTo>
                    <a:cubicBezTo>
                      <a:pt x="3642" y="8712"/>
                      <a:pt x="3746" y="8754"/>
                      <a:pt x="3746" y="8796"/>
                    </a:cubicBezTo>
                    <a:cubicBezTo>
                      <a:pt x="3746" y="8816"/>
                      <a:pt x="3453" y="8858"/>
                      <a:pt x="3349" y="8900"/>
                    </a:cubicBezTo>
                    <a:cubicBezTo>
                      <a:pt x="3244" y="8900"/>
                      <a:pt x="3139" y="8837"/>
                      <a:pt x="3139" y="8837"/>
                    </a:cubicBezTo>
                    <a:cubicBezTo>
                      <a:pt x="3139" y="8837"/>
                      <a:pt x="3139" y="8921"/>
                      <a:pt x="3119" y="9047"/>
                    </a:cubicBezTo>
                    <a:lnTo>
                      <a:pt x="3077" y="9047"/>
                    </a:lnTo>
                    <a:cubicBezTo>
                      <a:pt x="2595" y="9130"/>
                      <a:pt x="2072" y="9214"/>
                      <a:pt x="1549" y="9319"/>
                    </a:cubicBezTo>
                    <a:lnTo>
                      <a:pt x="1382" y="9340"/>
                    </a:lnTo>
                    <a:cubicBezTo>
                      <a:pt x="1235" y="9465"/>
                      <a:pt x="1277" y="9591"/>
                      <a:pt x="1507" y="9632"/>
                    </a:cubicBezTo>
                    <a:lnTo>
                      <a:pt x="1696" y="9570"/>
                    </a:lnTo>
                    <a:cubicBezTo>
                      <a:pt x="1839" y="9552"/>
                      <a:pt x="1983" y="9457"/>
                      <a:pt x="2087" y="9457"/>
                    </a:cubicBezTo>
                    <a:cubicBezTo>
                      <a:pt x="2104" y="9457"/>
                      <a:pt x="2120" y="9459"/>
                      <a:pt x="2135" y="9465"/>
                    </a:cubicBezTo>
                    <a:lnTo>
                      <a:pt x="2847" y="9842"/>
                    </a:lnTo>
                    <a:cubicBezTo>
                      <a:pt x="3515" y="9567"/>
                      <a:pt x="4921" y="9273"/>
                      <a:pt x="5367" y="9273"/>
                    </a:cubicBezTo>
                    <a:cubicBezTo>
                      <a:pt x="5396" y="9273"/>
                      <a:pt x="5421" y="9274"/>
                      <a:pt x="5441" y="9277"/>
                    </a:cubicBezTo>
                    <a:cubicBezTo>
                      <a:pt x="5776" y="9340"/>
                      <a:pt x="5378" y="9381"/>
                      <a:pt x="5127" y="9381"/>
                    </a:cubicBezTo>
                    <a:cubicBezTo>
                      <a:pt x="4855" y="9381"/>
                      <a:pt x="4709" y="9465"/>
                      <a:pt x="4730" y="9486"/>
                    </a:cubicBezTo>
                    <a:cubicBezTo>
                      <a:pt x="4751" y="9528"/>
                      <a:pt x="4541" y="9632"/>
                      <a:pt x="4437" y="9653"/>
                    </a:cubicBezTo>
                    <a:cubicBezTo>
                      <a:pt x="4332" y="9695"/>
                      <a:pt x="4813" y="9779"/>
                      <a:pt x="4960" y="9800"/>
                    </a:cubicBezTo>
                    <a:cubicBezTo>
                      <a:pt x="5127" y="9800"/>
                      <a:pt x="4813" y="9967"/>
                      <a:pt x="4290" y="10156"/>
                    </a:cubicBezTo>
                    <a:lnTo>
                      <a:pt x="3495" y="10156"/>
                    </a:lnTo>
                    <a:cubicBezTo>
                      <a:pt x="3077" y="10176"/>
                      <a:pt x="2428" y="10386"/>
                      <a:pt x="2303" y="10428"/>
                    </a:cubicBezTo>
                    <a:cubicBezTo>
                      <a:pt x="2284" y="10437"/>
                      <a:pt x="2257" y="10441"/>
                      <a:pt x="2224" y="10441"/>
                    </a:cubicBezTo>
                    <a:cubicBezTo>
                      <a:pt x="2064" y="10441"/>
                      <a:pt x="1761" y="10352"/>
                      <a:pt x="1581" y="10352"/>
                    </a:cubicBezTo>
                    <a:cubicBezTo>
                      <a:pt x="1543" y="10352"/>
                      <a:pt x="1511" y="10356"/>
                      <a:pt x="1487" y="10365"/>
                    </a:cubicBezTo>
                    <a:cubicBezTo>
                      <a:pt x="1340" y="10407"/>
                      <a:pt x="1194" y="10700"/>
                      <a:pt x="1194" y="10783"/>
                    </a:cubicBezTo>
                    <a:cubicBezTo>
                      <a:pt x="1194" y="10818"/>
                      <a:pt x="1844" y="11016"/>
                      <a:pt x="2250" y="11016"/>
                    </a:cubicBezTo>
                    <a:cubicBezTo>
                      <a:pt x="2327" y="11016"/>
                      <a:pt x="2396" y="11009"/>
                      <a:pt x="2449" y="10993"/>
                    </a:cubicBezTo>
                    <a:cubicBezTo>
                      <a:pt x="2606" y="10946"/>
                      <a:pt x="2722" y="10929"/>
                      <a:pt x="2799" y="10929"/>
                    </a:cubicBezTo>
                    <a:cubicBezTo>
                      <a:pt x="2897" y="10929"/>
                      <a:pt x="2933" y="10957"/>
                      <a:pt x="2909" y="10993"/>
                    </a:cubicBezTo>
                    <a:cubicBezTo>
                      <a:pt x="2847" y="11034"/>
                      <a:pt x="3349" y="11118"/>
                      <a:pt x="3537" y="11118"/>
                    </a:cubicBezTo>
                    <a:cubicBezTo>
                      <a:pt x="3704" y="11139"/>
                      <a:pt x="3851" y="11202"/>
                      <a:pt x="3851" y="11223"/>
                    </a:cubicBezTo>
                    <a:cubicBezTo>
                      <a:pt x="3851" y="11223"/>
                      <a:pt x="3119" y="11265"/>
                      <a:pt x="2826" y="11265"/>
                    </a:cubicBezTo>
                    <a:cubicBezTo>
                      <a:pt x="2533" y="11265"/>
                      <a:pt x="2386" y="11348"/>
                      <a:pt x="2407" y="11369"/>
                    </a:cubicBezTo>
                    <a:cubicBezTo>
                      <a:pt x="2428" y="11411"/>
                      <a:pt x="2219" y="11474"/>
                      <a:pt x="2135" y="11516"/>
                    </a:cubicBezTo>
                    <a:cubicBezTo>
                      <a:pt x="2072" y="11537"/>
                      <a:pt x="2386" y="11537"/>
                      <a:pt x="2847" y="11537"/>
                    </a:cubicBezTo>
                    <a:lnTo>
                      <a:pt x="3223" y="11453"/>
                    </a:lnTo>
                    <a:lnTo>
                      <a:pt x="3286" y="11432"/>
                    </a:lnTo>
                    <a:cubicBezTo>
                      <a:pt x="3391" y="11453"/>
                      <a:pt x="3349" y="11683"/>
                      <a:pt x="3286" y="11746"/>
                    </a:cubicBezTo>
                    <a:cubicBezTo>
                      <a:pt x="3244" y="11788"/>
                      <a:pt x="3579" y="12039"/>
                      <a:pt x="3704" y="12081"/>
                    </a:cubicBezTo>
                    <a:cubicBezTo>
                      <a:pt x="3725" y="12089"/>
                      <a:pt x="3749" y="12093"/>
                      <a:pt x="3776" y="12093"/>
                    </a:cubicBezTo>
                    <a:cubicBezTo>
                      <a:pt x="3945" y="12093"/>
                      <a:pt x="4221" y="11943"/>
                      <a:pt x="4311" y="11871"/>
                    </a:cubicBezTo>
                    <a:cubicBezTo>
                      <a:pt x="4354" y="11829"/>
                      <a:pt x="4529" y="11814"/>
                      <a:pt x="4746" y="11814"/>
                    </a:cubicBezTo>
                    <a:cubicBezTo>
                      <a:pt x="5065" y="11814"/>
                      <a:pt x="5472" y="11846"/>
                      <a:pt x="5671" y="11871"/>
                    </a:cubicBezTo>
                    <a:cubicBezTo>
                      <a:pt x="6006" y="11934"/>
                      <a:pt x="5378" y="12248"/>
                      <a:pt x="5064" y="12269"/>
                    </a:cubicBezTo>
                    <a:cubicBezTo>
                      <a:pt x="4751" y="12311"/>
                      <a:pt x="4437" y="12499"/>
                      <a:pt x="4395" y="12583"/>
                    </a:cubicBezTo>
                    <a:cubicBezTo>
                      <a:pt x="4340" y="12655"/>
                      <a:pt x="4475" y="12712"/>
                      <a:pt x="4566" y="12712"/>
                    </a:cubicBezTo>
                    <a:cubicBezTo>
                      <a:pt x="4580" y="12712"/>
                      <a:pt x="4593" y="12711"/>
                      <a:pt x="4604" y="12708"/>
                    </a:cubicBezTo>
                    <a:cubicBezTo>
                      <a:pt x="4688" y="12687"/>
                      <a:pt x="4792" y="12604"/>
                      <a:pt x="4813" y="12583"/>
                    </a:cubicBezTo>
                    <a:cubicBezTo>
                      <a:pt x="4813" y="12556"/>
                      <a:pt x="4829" y="12548"/>
                      <a:pt x="4846" y="12548"/>
                    </a:cubicBezTo>
                    <a:cubicBezTo>
                      <a:pt x="4870" y="12548"/>
                      <a:pt x="4897" y="12562"/>
                      <a:pt x="4897" y="12562"/>
                    </a:cubicBezTo>
                    <a:cubicBezTo>
                      <a:pt x="4918" y="12562"/>
                      <a:pt x="4834" y="12625"/>
                      <a:pt x="4813" y="12666"/>
                    </a:cubicBezTo>
                    <a:cubicBezTo>
                      <a:pt x="4792" y="12687"/>
                      <a:pt x="4730" y="12687"/>
                      <a:pt x="4730" y="12687"/>
                    </a:cubicBezTo>
                    <a:cubicBezTo>
                      <a:pt x="4710" y="12687"/>
                      <a:pt x="4805" y="12898"/>
                      <a:pt x="4904" y="12898"/>
                    </a:cubicBezTo>
                    <a:cubicBezTo>
                      <a:pt x="4909" y="12898"/>
                      <a:pt x="4913" y="12897"/>
                      <a:pt x="4918" y="12897"/>
                    </a:cubicBezTo>
                    <a:cubicBezTo>
                      <a:pt x="5023" y="12876"/>
                      <a:pt x="5692" y="12834"/>
                      <a:pt x="5943" y="12834"/>
                    </a:cubicBezTo>
                    <a:cubicBezTo>
                      <a:pt x="6173" y="12834"/>
                      <a:pt x="6613" y="12917"/>
                      <a:pt x="6948" y="13022"/>
                    </a:cubicBezTo>
                    <a:lnTo>
                      <a:pt x="7345" y="12876"/>
                    </a:lnTo>
                    <a:cubicBezTo>
                      <a:pt x="7501" y="12807"/>
                      <a:pt x="7689" y="12789"/>
                      <a:pt x="7888" y="12789"/>
                    </a:cubicBezTo>
                    <a:cubicBezTo>
                      <a:pt x="8115" y="12789"/>
                      <a:pt x="8356" y="12813"/>
                      <a:pt x="8580" y="12813"/>
                    </a:cubicBezTo>
                    <a:lnTo>
                      <a:pt x="8684" y="12813"/>
                    </a:lnTo>
                    <a:cubicBezTo>
                      <a:pt x="8869" y="12874"/>
                      <a:pt x="8388" y="13420"/>
                      <a:pt x="8094" y="13420"/>
                    </a:cubicBezTo>
                    <a:cubicBezTo>
                      <a:pt x="8088" y="13420"/>
                      <a:pt x="8083" y="13420"/>
                      <a:pt x="8077" y="13420"/>
                    </a:cubicBezTo>
                    <a:cubicBezTo>
                      <a:pt x="7785" y="13420"/>
                      <a:pt x="7429" y="13524"/>
                      <a:pt x="7366" y="13566"/>
                    </a:cubicBezTo>
                    <a:cubicBezTo>
                      <a:pt x="7324" y="13608"/>
                      <a:pt x="7303" y="13964"/>
                      <a:pt x="7303" y="14089"/>
                    </a:cubicBezTo>
                    <a:cubicBezTo>
                      <a:pt x="7303" y="14194"/>
                      <a:pt x="7785" y="14361"/>
                      <a:pt x="8370" y="14403"/>
                    </a:cubicBezTo>
                    <a:lnTo>
                      <a:pt x="8768" y="14257"/>
                    </a:lnTo>
                    <a:lnTo>
                      <a:pt x="9207" y="14068"/>
                    </a:lnTo>
                    <a:cubicBezTo>
                      <a:pt x="9647" y="14068"/>
                      <a:pt x="10128" y="14089"/>
                      <a:pt x="10149" y="14131"/>
                    </a:cubicBezTo>
                    <a:cubicBezTo>
                      <a:pt x="10170" y="14152"/>
                      <a:pt x="9856" y="14257"/>
                      <a:pt x="9751" y="14278"/>
                    </a:cubicBezTo>
                    <a:cubicBezTo>
                      <a:pt x="9647" y="14298"/>
                      <a:pt x="9919" y="14445"/>
                      <a:pt x="10044" y="14445"/>
                    </a:cubicBezTo>
                    <a:cubicBezTo>
                      <a:pt x="10156" y="14445"/>
                      <a:pt x="10648" y="14577"/>
                      <a:pt x="10888" y="14577"/>
                    </a:cubicBezTo>
                    <a:cubicBezTo>
                      <a:pt x="10918" y="14577"/>
                      <a:pt x="10944" y="14575"/>
                      <a:pt x="10965" y="14570"/>
                    </a:cubicBezTo>
                    <a:cubicBezTo>
                      <a:pt x="11132" y="14487"/>
                      <a:pt x="12283" y="14257"/>
                      <a:pt x="12681" y="14236"/>
                    </a:cubicBezTo>
                    <a:cubicBezTo>
                      <a:pt x="12709" y="14233"/>
                      <a:pt x="12738" y="14231"/>
                      <a:pt x="12770" y="14231"/>
                    </a:cubicBezTo>
                    <a:cubicBezTo>
                      <a:pt x="13181" y="14231"/>
                      <a:pt x="13840" y="14473"/>
                      <a:pt x="13957" y="14570"/>
                    </a:cubicBezTo>
                    <a:cubicBezTo>
                      <a:pt x="14103" y="14696"/>
                      <a:pt x="13078" y="15345"/>
                      <a:pt x="12639" y="15449"/>
                    </a:cubicBezTo>
                    <a:cubicBezTo>
                      <a:pt x="12419" y="15499"/>
                      <a:pt x="12342" y="15525"/>
                      <a:pt x="12395" y="15525"/>
                    </a:cubicBezTo>
                    <a:cubicBezTo>
                      <a:pt x="12453" y="15525"/>
                      <a:pt x="12665" y="15494"/>
                      <a:pt x="13015" y="15428"/>
                    </a:cubicBezTo>
                    <a:lnTo>
                      <a:pt x="13580" y="15386"/>
                    </a:lnTo>
                    <a:lnTo>
                      <a:pt x="14166" y="15324"/>
                    </a:lnTo>
                    <a:cubicBezTo>
                      <a:pt x="14302" y="15304"/>
                      <a:pt x="14412" y="15295"/>
                      <a:pt x="14500" y="15295"/>
                    </a:cubicBezTo>
                    <a:cubicBezTo>
                      <a:pt x="14871" y="15295"/>
                      <a:pt x="14842" y="15448"/>
                      <a:pt x="14689" y="15533"/>
                    </a:cubicBezTo>
                    <a:cubicBezTo>
                      <a:pt x="14522" y="15638"/>
                      <a:pt x="14375" y="15763"/>
                      <a:pt x="14375" y="15805"/>
                    </a:cubicBezTo>
                    <a:cubicBezTo>
                      <a:pt x="14375" y="15807"/>
                      <a:pt x="14382" y="15808"/>
                      <a:pt x="14394" y="15808"/>
                    </a:cubicBezTo>
                    <a:cubicBezTo>
                      <a:pt x="14516" y="15808"/>
                      <a:pt x="15217" y="15716"/>
                      <a:pt x="15484" y="15658"/>
                    </a:cubicBezTo>
                    <a:cubicBezTo>
                      <a:pt x="15798" y="15596"/>
                      <a:pt x="16217" y="15449"/>
                      <a:pt x="16300" y="15449"/>
                    </a:cubicBezTo>
                    <a:cubicBezTo>
                      <a:pt x="16363" y="15449"/>
                      <a:pt x="16447" y="15512"/>
                      <a:pt x="16447" y="15533"/>
                    </a:cubicBezTo>
                    <a:cubicBezTo>
                      <a:pt x="16447" y="15554"/>
                      <a:pt x="16259" y="15617"/>
                      <a:pt x="16196" y="15638"/>
                    </a:cubicBezTo>
                    <a:cubicBezTo>
                      <a:pt x="16133" y="15638"/>
                      <a:pt x="16049" y="15596"/>
                      <a:pt x="16049" y="15596"/>
                    </a:cubicBezTo>
                    <a:lnTo>
                      <a:pt x="16049" y="15596"/>
                    </a:lnTo>
                    <a:cubicBezTo>
                      <a:pt x="16049" y="15596"/>
                      <a:pt x="16091" y="15658"/>
                      <a:pt x="16112" y="15805"/>
                    </a:cubicBezTo>
                    <a:lnTo>
                      <a:pt x="16133" y="15805"/>
                    </a:lnTo>
                    <a:cubicBezTo>
                      <a:pt x="16677" y="15763"/>
                      <a:pt x="17242" y="15847"/>
                      <a:pt x="17807" y="15658"/>
                    </a:cubicBezTo>
                    <a:lnTo>
                      <a:pt x="18330" y="15512"/>
                    </a:lnTo>
                    <a:cubicBezTo>
                      <a:pt x="19020" y="15449"/>
                      <a:pt x="20443" y="15428"/>
                      <a:pt x="20799" y="15407"/>
                    </a:cubicBezTo>
                    <a:cubicBezTo>
                      <a:pt x="21036" y="15407"/>
                      <a:pt x="21283" y="15398"/>
                      <a:pt x="21427" y="15398"/>
                    </a:cubicBezTo>
                    <a:cubicBezTo>
                      <a:pt x="21499" y="15398"/>
                      <a:pt x="21545" y="15400"/>
                      <a:pt x="21552" y="15407"/>
                    </a:cubicBezTo>
                    <a:cubicBezTo>
                      <a:pt x="21594" y="15428"/>
                      <a:pt x="21678" y="15596"/>
                      <a:pt x="21699" y="15638"/>
                    </a:cubicBezTo>
                    <a:cubicBezTo>
                      <a:pt x="21741" y="15700"/>
                      <a:pt x="21866" y="15742"/>
                      <a:pt x="21992" y="15763"/>
                    </a:cubicBezTo>
                    <a:lnTo>
                      <a:pt x="22075" y="15742"/>
                    </a:lnTo>
                    <a:lnTo>
                      <a:pt x="22808" y="15428"/>
                    </a:lnTo>
                    <a:cubicBezTo>
                      <a:pt x="23686" y="15386"/>
                      <a:pt x="25339" y="15324"/>
                      <a:pt x="25716" y="15303"/>
                    </a:cubicBezTo>
                    <a:cubicBezTo>
                      <a:pt x="26072" y="15282"/>
                      <a:pt x="26762" y="15219"/>
                      <a:pt x="26888" y="15177"/>
                    </a:cubicBezTo>
                    <a:cubicBezTo>
                      <a:pt x="26946" y="15152"/>
                      <a:pt x="27007" y="15141"/>
                      <a:pt x="27064" y="15141"/>
                    </a:cubicBezTo>
                    <a:cubicBezTo>
                      <a:pt x="27153" y="15141"/>
                      <a:pt x="27235" y="15168"/>
                      <a:pt x="27285" y="15219"/>
                    </a:cubicBezTo>
                    <a:lnTo>
                      <a:pt x="27348" y="15219"/>
                    </a:lnTo>
                    <a:cubicBezTo>
                      <a:pt x="27829" y="15303"/>
                      <a:pt x="28352" y="15177"/>
                      <a:pt x="28813" y="15407"/>
                    </a:cubicBezTo>
                    <a:cubicBezTo>
                      <a:pt x="28865" y="15428"/>
                      <a:pt x="28954" y="15439"/>
                      <a:pt x="29035" y="15439"/>
                    </a:cubicBezTo>
                    <a:cubicBezTo>
                      <a:pt x="29116" y="15439"/>
                      <a:pt x="29189" y="15428"/>
                      <a:pt x="29210" y="15407"/>
                    </a:cubicBezTo>
                    <a:lnTo>
                      <a:pt x="29482" y="15094"/>
                    </a:lnTo>
                    <a:cubicBezTo>
                      <a:pt x="29734" y="15123"/>
                      <a:pt x="30529" y="15153"/>
                      <a:pt x="31455" y="15153"/>
                    </a:cubicBezTo>
                    <a:cubicBezTo>
                      <a:pt x="31838" y="15153"/>
                      <a:pt x="32243" y="15148"/>
                      <a:pt x="32642" y="15135"/>
                    </a:cubicBezTo>
                    <a:lnTo>
                      <a:pt x="33897" y="15114"/>
                    </a:lnTo>
                    <a:lnTo>
                      <a:pt x="34504" y="15094"/>
                    </a:lnTo>
                    <a:cubicBezTo>
                      <a:pt x="35174" y="15073"/>
                      <a:pt x="35718" y="15010"/>
                      <a:pt x="35718" y="14989"/>
                    </a:cubicBezTo>
                    <a:cubicBezTo>
                      <a:pt x="35718" y="14968"/>
                      <a:pt x="35446" y="14884"/>
                      <a:pt x="35341" y="14863"/>
                    </a:cubicBezTo>
                    <a:cubicBezTo>
                      <a:pt x="35236" y="14822"/>
                      <a:pt x="36115" y="14717"/>
                      <a:pt x="37287" y="14612"/>
                    </a:cubicBezTo>
                    <a:lnTo>
                      <a:pt x="38375" y="14612"/>
                    </a:lnTo>
                    <a:cubicBezTo>
                      <a:pt x="38779" y="14612"/>
                      <a:pt x="39183" y="14561"/>
                      <a:pt x="39587" y="14561"/>
                    </a:cubicBezTo>
                    <a:cubicBezTo>
                      <a:pt x="39915" y="14561"/>
                      <a:pt x="40244" y="14595"/>
                      <a:pt x="40572" y="14717"/>
                    </a:cubicBezTo>
                    <a:cubicBezTo>
                      <a:pt x="40687" y="14759"/>
                      <a:pt x="40844" y="14785"/>
                      <a:pt x="40993" y="14785"/>
                    </a:cubicBezTo>
                    <a:cubicBezTo>
                      <a:pt x="41142" y="14785"/>
                      <a:pt x="41283" y="14759"/>
                      <a:pt x="41367" y="14696"/>
                    </a:cubicBezTo>
                    <a:lnTo>
                      <a:pt x="41785" y="14445"/>
                    </a:lnTo>
                    <a:cubicBezTo>
                      <a:pt x="42267" y="14487"/>
                      <a:pt x="44715" y="14570"/>
                      <a:pt x="45510" y="14570"/>
                    </a:cubicBezTo>
                    <a:cubicBezTo>
                      <a:pt x="46284" y="14570"/>
                      <a:pt x="47602" y="14591"/>
                      <a:pt x="48376" y="14591"/>
                    </a:cubicBezTo>
                    <a:lnTo>
                      <a:pt x="49109" y="14570"/>
                    </a:lnTo>
                    <a:lnTo>
                      <a:pt x="49297" y="14570"/>
                    </a:lnTo>
                    <a:cubicBezTo>
                      <a:pt x="49381" y="14515"/>
                      <a:pt x="49715" y="14496"/>
                      <a:pt x="49985" y="14496"/>
                    </a:cubicBezTo>
                    <a:cubicBezTo>
                      <a:pt x="50120" y="14496"/>
                      <a:pt x="50239" y="14501"/>
                      <a:pt x="50301" y="14508"/>
                    </a:cubicBezTo>
                    <a:cubicBezTo>
                      <a:pt x="50469" y="14508"/>
                      <a:pt x="56097" y="14445"/>
                      <a:pt x="58169" y="14382"/>
                    </a:cubicBezTo>
                    <a:cubicBezTo>
                      <a:pt x="59365" y="14370"/>
                      <a:pt x="60623" y="14358"/>
                      <a:pt x="61514" y="14358"/>
                    </a:cubicBezTo>
                    <a:cubicBezTo>
                      <a:pt x="62166" y="14358"/>
                      <a:pt x="62621" y="14364"/>
                      <a:pt x="62709" y="14382"/>
                    </a:cubicBezTo>
                    <a:cubicBezTo>
                      <a:pt x="62960" y="14445"/>
                      <a:pt x="63860" y="14487"/>
                      <a:pt x="64801" y="14550"/>
                    </a:cubicBezTo>
                    <a:lnTo>
                      <a:pt x="65596" y="14361"/>
                    </a:lnTo>
                    <a:lnTo>
                      <a:pt x="66266" y="14194"/>
                    </a:lnTo>
                    <a:cubicBezTo>
                      <a:pt x="66977" y="14278"/>
                      <a:pt x="66726" y="14508"/>
                      <a:pt x="66371" y="14591"/>
                    </a:cubicBezTo>
                    <a:cubicBezTo>
                      <a:pt x="66036" y="14654"/>
                      <a:pt x="66057" y="14759"/>
                      <a:pt x="66120" y="14759"/>
                    </a:cubicBezTo>
                    <a:cubicBezTo>
                      <a:pt x="66161" y="14759"/>
                      <a:pt x="68086" y="14717"/>
                      <a:pt x="70346" y="14675"/>
                    </a:cubicBezTo>
                    <a:lnTo>
                      <a:pt x="75221" y="14550"/>
                    </a:lnTo>
                    <a:cubicBezTo>
                      <a:pt x="77372" y="14491"/>
                      <a:pt x="79651" y="14304"/>
                      <a:pt x="80538" y="14126"/>
                    </a:cubicBezTo>
                    <a:lnTo>
                      <a:pt x="80538" y="14126"/>
                    </a:lnTo>
                    <a:cubicBezTo>
                      <a:pt x="80277" y="14138"/>
                      <a:pt x="80042" y="14146"/>
                      <a:pt x="79845" y="14152"/>
                    </a:cubicBezTo>
                    <a:cubicBezTo>
                      <a:pt x="79519" y="14157"/>
                      <a:pt x="79206" y="14160"/>
                      <a:pt x="78918" y="14160"/>
                    </a:cubicBezTo>
                    <a:cubicBezTo>
                      <a:pt x="77986" y="14160"/>
                      <a:pt x="77319" y="14132"/>
                      <a:pt x="77335" y="14068"/>
                    </a:cubicBezTo>
                    <a:lnTo>
                      <a:pt x="77356" y="14068"/>
                    </a:lnTo>
                    <a:lnTo>
                      <a:pt x="78297" y="13964"/>
                    </a:lnTo>
                    <a:cubicBezTo>
                      <a:pt x="79343" y="13859"/>
                      <a:pt x="81603" y="13733"/>
                      <a:pt x="82126" y="13733"/>
                    </a:cubicBezTo>
                    <a:cubicBezTo>
                      <a:pt x="82649" y="13733"/>
                      <a:pt x="83382" y="13650"/>
                      <a:pt x="83737" y="13608"/>
                    </a:cubicBezTo>
                    <a:lnTo>
                      <a:pt x="84051" y="13859"/>
                    </a:lnTo>
                    <a:lnTo>
                      <a:pt x="84126" y="13919"/>
                    </a:lnTo>
                    <a:lnTo>
                      <a:pt x="84126" y="13919"/>
                    </a:lnTo>
                    <a:cubicBezTo>
                      <a:pt x="83298" y="13984"/>
                      <a:pt x="81894" y="14065"/>
                      <a:pt x="80805" y="14115"/>
                    </a:cubicBezTo>
                    <a:lnTo>
                      <a:pt x="80805" y="14115"/>
                    </a:lnTo>
                    <a:lnTo>
                      <a:pt x="81373" y="14257"/>
                    </a:lnTo>
                    <a:cubicBezTo>
                      <a:pt x="81877" y="14371"/>
                      <a:pt x="82369" y="14383"/>
                      <a:pt x="82858" y="14383"/>
                    </a:cubicBezTo>
                    <a:cubicBezTo>
                      <a:pt x="82998" y="14383"/>
                      <a:pt x="83137" y="14382"/>
                      <a:pt x="83277" y="14382"/>
                    </a:cubicBezTo>
                    <a:cubicBezTo>
                      <a:pt x="85411" y="14340"/>
                      <a:pt x="87566" y="14278"/>
                      <a:pt x="89700" y="14257"/>
                    </a:cubicBezTo>
                    <a:lnTo>
                      <a:pt x="90014" y="14257"/>
                    </a:lnTo>
                    <a:cubicBezTo>
                      <a:pt x="90216" y="14301"/>
                      <a:pt x="90454" y="14322"/>
                      <a:pt x="90670" y="14322"/>
                    </a:cubicBezTo>
                    <a:cubicBezTo>
                      <a:pt x="90857" y="14322"/>
                      <a:pt x="91028" y="14307"/>
                      <a:pt x="91144" y="14278"/>
                    </a:cubicBezTo>
                    <a:lnTo>
                      <a:pt x="91416" y="14236"/>
                    </a:lnTo>
                    <a:lnTo>
                      <a:pt x="91479" y="14194"/>
                    </a:lnTo>
                    <a:cubicBezTo>
                      <a:pt x="91584" y="14152"/>
                      <a:pt x="91416" y="13880"/>
                      <a:pt x="91312" y="13817"/>
                    </a:cubicBezTo>
                    <a:cubicBezTo>
                      <a:pt x="91228" y="13733"/>
                      <a:pt x="90914" y="13671"/>
                      <a:pt x="90642" y="13671"/>
                    </a:cubicBezTo>
                    <a:lnTo>
                      <a:pt x="90203" y="13671"/>
                    </a:lnTo>
                    <a:cubicBezTo>
                      <a:pt x="89972" y="13650"/>
                      <a:pt x="89805" y="13608"/>
                      <a:pt x="89805" y="13566"/>
                    </a:cubicBezTo>
                    <a:cubicBezTo>
                      <a:pt x="89805" y="13566"/>
                      <a:pt x="90914" y="13524"/>
                      <a:pt x="91333" y="13524"/>
                    </a:cubicBezTo>
                    <a:cubicBezTo>
                      <a:pt x="91751" y="13524"/>
                      <a:pt x="91960" y="13650"/>
                      <a:pt x="91897" y="13713"/>
                    </a:cubicBezTo>
                    <a:cubicBezTo>
                      <a:pt x="91856" y="13754"/>
                      <a:pt x="91981" y="13859"/>
                      <a:pt x="92169" y="13964"/>
                    </a:cubicBezTo>
                    <a:lnTo>
                      <a:pt x="92358" y="14026"/>
                    </a:lnTo>
                    <a:lnTo>
                      <a:pt x="92713" y="14152"/>
                    </a:lnTo>
                    <a:cubicBezTo>
                      <a:pt x="93153" y="14194"/>
                      <a:pt x="94074" y="14236"/>
                      <a:pt x="94283" y="14278"/>
                    </a:cubicBezTo>
                    <a:cubicBezTo>
                      <a:pt x="94513" y="14298"/>
                      <a:pt x="95601" y="14340"/>
                      <a:pt x="96689" y="14340"/>
                    </a:cubicBezTo>
                    <a:lnTo>
                      <a:pt x="97693" y="14278"/>
                    </a:lnTo>
                    <a:lnTo>
                      <a:pt x="98698" y="14236"/>
                    </a:lnTo>
                    <a:cubicBezTo>
                      <a:pt x="99828" y="14152"/>
                      <a:pt x="102108" y="13859"/>
                      <a:pt x="102652" y="13838"/>
                    </a:cubicBezTo>
                    <a:cubicBezTo>
                      <a:pt x="103175" y="13817"/>
                      <a:pt x="108050" y="13671"/>
                      <a:pt x="109724" y="13650"/>
                    </a:cubicBezTo>
                    <a:cubicBezTo>
                      <a:pt x="110561" y="13639"/>
                      <a:pt x="111403" y="13634"/>
                      <a:pt x="112052" y="13634"/>
                    </a:cubicBezTo>
                    <a:cubicBezTo>
                      <a:pt x="112701" y="13634"/>
                      <a:pt x="113156" y="13639"/>
                      <a:pt x="113219" y="13650"/>
                    </a:cubicBezTo>
                    <a:cubicBezTo>
                      <a:pt x="113223" y="13651"/>
                      <a:pt x="113230" y="13651"/>
                      <a:pt x="113240" y="13651"/>
                    </a:cubicBezTo>
                    <a:cubicBezTo>
                      <a:pt x="113445" y="13651"/>
                      <a:pt x="114747" y="13460"/>
                      <a:pt x="115300" y="13460"/>
                    </a:cubicBezTo>
                    <a:cubicBezTo>
                      <a:pt x="115326" y="13460"/>
                      <a:pt x="115351" y="13461"/>
                      <a:pt x="115374" y="13461"/>
                    </a:cubicBezTo>
                    <a:cubicBezTo>
                      <a:pt x="115897" y="13503"/>
                      <a:pt x="116378" y="13733"/>
                      <a:pt x="116378" y="13754"/>
                    </a:cubicBezTo>
                    <a:cubicBezTo>
                      <a:pt x="116378" y="13817"/>
                      <a:pt x="119203" y="13880"/>
                      <a:pt x="120249" y="13880"/>
                    </a:cubicBezTo>
                    <a:cubicBezTo>
                      <a:pt x="120667" y="13880"/>
                      <a:pt x="121511" y="13877"/>
                      <a:pt x="122441" y="13877"/>
                    </a:cubicBezTo>
                    <a:cubicBezTo>
                      <a:pt x="123836" y="13877"/>
                      <a:pt x="125425" y="13884"/>
                      <a:pt x="126066" y="13922"/>
                    </a:cubicBezTo>
                    <a:cubicBezTo>
                      <a:pt x="127133" y="13943"/>
                      <a:pt x="128095" y="13985"/>
                      <a:pt x="128137" y="14026"/>
                    </a:cubicBezTo>
                    <a:cubicBezTo>
                      <a:pt x="128158" y="14047"/>
                      <a:pt x="128179" y="14173"/>
                      <a:pt x="128179" y="14236"/>
                    </a:cubicBezTo>
                    <a:cubicBezTo>
                      <a:pt x="128179" y="14278"/>
                      <a:pt x="127865" y="14361"/>
                      <a:pt x="127761" y="14382"/>
                    </a:cubicBezTo>
                    <a:cubicBezTo>
                      <a:pt x="127656" y="14382"/>
                      <a:pt x="127614" y="14570"/>
                      <a:pt x="127614" y="14612"/>
                    </a:cubicBezTo>
                    <a:cubicBezTo>
                      <a:pt x="127635" y="14675"/>
                      <a:pt x="128158" y="14717"/>
                      <a:pt x="128388" y="14717"/>
                    </a:cubicBezTo>
                    <a:cubicBezTo>
                      <a:pt x="128597" y="14717"/>
                      <a:pt x="128388" y="15177"/>
                      <a:pt x="128284" y="15303"/>
                    </a:cubicBezTo>
                    <a:cubicBezTo>
                      <a:pt x="128179" y="15428"/>
                      <a:pt x="128179" y="15742"/>
                      <a:pt x="128200" y="15826"/>
                    </a:cubicBezTo>
                    <a:cubicBezTo>
                      <a:pt x="128263" y="15910"/>
                      <a:pt x="127844" y="16035"/>
                      <a:pt x="127719" y="16056"/>
                    </a:cubicBezTo>
                    <a:cubicBezTo>
                      <a:pt x="127572" y="16077"/>
                      <a:pt x="127761" y="16140"/>
                      <a:pt x="128095" y="16182"/>
                    </a:cubicBezTo>
                    <a:lnTo>
                      <a:pt x="128702" y="16182"/>
                    </a:lnTo>
                    <a:cubicBezTo>
                      <a:pt x="128957" y="16233"/>
                      <a:pt x="129406" y="16297"/>
                      <a:pt x="129632" y="16297"/>
                    </a:cubicBezTo>
                    <a:cubicBezTo>
                      <a:pt x="129684" y="16297"/>
                      <a:pt x="129725" y="16294"/>
                      <a:pt x="129748" y="16286"/>
                    </a:cubicBezTo>
                    <a:cubicBezTo>
                      <a:pt x="129874" y="16265"/>
                      <a:pt x="130250" y="16161"/>
                      <a:pt x="130564" y="16077"/>
                    </a:cubicBezTo>
                    <a:lnTo>
                      <a:pt x="130606" y="16161"/>
                    </a:lnTo>
                    <a:cubicBezTo>
                      <a:pt x="130680" y="16246"/>
                      <a:pt x="130745" y="16276"/>
                      <a:pt x="130803" y="16276"/>
                    </a:cubicBezTo>
                    <a:cubicBezTo>
                      <a:pt x="130936" y="16276"/>
                      <a:pt x="131035" y="16123"/>
                      <a:pt x="131137" y="16123"/>
                    </a:cubicBezTo>
                    <a:cubicBezTo>
                      <a:pt x="131155" y="16123"/>
                      <a:pt x="131173" y="16128"/>
                      <a:pt x="131192" y="16140"/>
                    </a:cubicBezTo>
                    <a:lnTo>
                      <a:pt x="131422" y="16286"/>
                    </a:lnTo>
                    <a:cubicBezTo>
                      <a:pt x="131617" y="16286"/>
                      <a:pt x="133877" y="16305"/>
                      <a:pt x="135895" y="16305"/>
                    </a:cubicBezTo>
                    <a:cubicBezTo>
                      <a:pt x="136904" y="16305"/>
                      <a:pt x="137853" y="16300"/>
                      <a:pt x="138452" y="16286"/>
                    </a:cubicBezTo>
                    <a:cubicBezTo>
                      <a:pt x="138547" y="16285"/>
                      <a:pt x="138642" y="16285"/>
                      <a:pt x="138740" y="16285"/>
                    </a:cubicBezTo>
                    <a:cubicBezTo>
                      <a:pt x="140518" y="16285"/>
                      <a:pt x="142716" y="16460"/>
                      <a:pt x="143014" y="16579"/>
                    </a:cubicBezTo>
                    <a:cubicBezTo>
                      <a:pt x="143094" y="16609"/>
                      <a:pt x="143213" y="16620"/>
                      <a:pt x="143350" y="16620"/>
                    </a:cubicBezTo>
                    <a:cubicBezTo>
                      <a:pt x="143708" y="16620"/>
                      <a:pt x="144195" y="16546"/>
                      <a:pt x="144463" y="16546"/>
                    </a:cubicBezTo>
                    <a:cubicBezTo>
                      <a:pt x="144522" y="16546"/>
                      <a:pt x="144570" y="16550"/>
                      <a:pt x="144604" y="16558"/>
                    </a:cubicBezTo>
                    <a:cubicBezTo>
                      <a:pt x="144665" y="16568"/>
                      <a:pt x="144723" y="16572"/>
                      <a:pt x="144776" y="16572"/>
                    </a:cubicBezTo>
                    <a:cubicBezTo>
                      <a:pt x="144958" y="16572"/>
                      <a:pt x="145076" y="16523"/>
                      <a:pt x="145043" y="16474"/>
                    </a:cubicBezTo>
                    <a:cubicBezTo>
                      <a:pt x="145043" y="16433"/>
                      <a:pt x="144374" y="16328"/>
                      <a:pt x="144144" y="16265"/>
                    </a:cubicBezTo>
                    <a:cubicBezTo>
                      <a:pt x="143893" y="16223"/>
                      <a:pt x="143746" y="15868"/>
                      <a:pt x="143767" y="15742"/>
                    </a:cubicBezTo>
                    <a:cubicBezTo>
                      <a:pt x="143767" y="15714"/>
                      <a:pt x="143747" y="15703"/>
                      <a:pt x="143715" y="15703"/>
                    </a:cubicBezTo>
                    <a:cubicBezTo>
                      <a:pt x="143605" y="15703"/>
                      <a:pt x="143355" y="15835"/>
                      <a:pt x="143307" y="15868"/>
                    </a:cubicBezTo>
                    <a:cubicBezTo>
                      <a:pt x="143253" y="15908"/>
                      <a:pt x="143024" y="15931"/>
                      <a:pt x="142728" y="15931"/>
                    </a:cubicBezTo>
                    <a:cubicBezTo>
                      <a:pt x="142566" y="15931"/>
                      <a:pt x="142383" y="15924"/>
                      <a:pt x="142198" y="15910"/>
                    </a:cubicBezTo>
                    <a:lnTo>
                      <a:pt x="141779" y="15910"/>
                    </a:lnTo>
                    <a:cubicBezTo>
                      <a:pt x="141766" y="15910"/>
                      <a:pt x="141752" y="15911"/>
                      <a:pt x="141739" y="15911"/>
                    </a:cubicBezTo>
                    <a:cubicBezTo>
                      <a:pt x="141405" y="15911"/>
                      <a:pt x="141083" y="15712"/>
                      <a:pt x="140742" y="15712"/>
                    </a:cubicBezTo>
                    <a:cubicBezTo>
                      <a:pt x="140670" y="15712"/>
                      <a:pt x="140598" y="15721"/>
                      <a:pt x="140524" y="15742"/>
                    </a:cubicBezTo>
                    <a:cubicBezTo>
                      <a:pt x="140510" y="15742"/>
                      <a:pt x="140477" y="15733"/>
                      <a:pt x="140451" y="15733"/>
                    </a:cubicBezTo>
                    <a:cubicBezTo>
                      <a:pt x="140438" y="15733"/>
                      <a:pt x="140426" y="15735"/>
                      <a:pt x="140419" y="15742"/>
                    </a:cubicBezTo>
                    <a:lnTo>
                      <a:pt x="139666" y="16161"/>
                    </a:lnTo>
                    <a:cubicBezTo>
                      <a:pt x="138766" y="16035"/>
                      <a:pt x="138808" y="15658"/>
                      <a:pt x="139080" y="15638"/>
                    </a:cubicBezTo>
                    <a:cubicBezTo>
                      <a:pt x="139373" y="15617"/>
                      <a:pt x="139854" y="15533"/>
                      <a:pt x="139917" y="15491"/>
                    </a:cubicBezTo>
                    <a:cubicBezTo>
                      <a:pt x="139983" y="15451"/>
                      <a:pt x="139074" y="15437"/>
                      <a:pt x="138165" y="15437"/>
                    </a:cubicBezTo>
                    <a:cubicBezTo>
                      <a:pt x="137640" y="15437"/>
                      <a:pt x="137116" y="15442"/>
                      <a:pt x="136779" y="15449"/>
                    </a:cubicBezTo>
                    <a:cubicBezTo>
                      <a:pt x="136690" y="15453"/>
                      <a:pt x="136603" y="15455"/>
                      <a:pt x="136517" y="15455"/>
                    </a:cubicBezTo>
                    <a:cubicBezTo>
                      <a:pt x="135734" y="15455"/>
                      <a:pt x="135105" y="15297"/>
                      <a:pt x="135105" y="15240"/>
                    </a:cubicBezTo>
                    <a:cubicBezTo>
                      <a:pt x="135105" y="15198"/>
                      <a:pt x="135837" y="15114"/>
                      <a:pt x="136109" y="15114"/>
                    </a:cubicBezTo>
                    <a:cubicBezTo>
                      <a:pt x="136343" y="15114"/>
                      <a:pt x="136888" y="14987"/>
                      <a:pt x="137044" y="14987"/>
                    </a:cubicBezTo>
                    <a:cubicBezTo>
                      <a:pt x="137055" y="14987"/>
                      <a:pt x="137065" y="14988"/>
                      <a:pt x="137072" y="14989"/>
                    </a:cubicBezTo>
                    <a:cubicBezTo>
                      <a:pt x="137124" y="14998"/>
                      <a:pt x="137215" y="15003"/>
                      <a:pt x="137324" y="15003"/>
                    </a:cubicBezTo>
                    <a:cubicBezTo>
                      <a:pt x="137477" y="15003"/>
                      <a:pt x="137665" y="14993"/>
                      <a:pt x="137825" y="14968"/>
                    </a:cubicBezTo>
                    <a:lnTo>
                      <a:pt x="137804" y="14570"/>
                    </a:lnTo>
                    <a:lnTo>
                      <a:pt x="137804" y="14466"/>
                    </a:lnTo>
                    <a:cubicBezTo>
                      <a:pt x="138139" y="14340"/>
                      <a:pt x="138139" y="14131"/>
                      <a:pt x="138076" y="14089"/>
                    </a:cubicBezTo>
                    <a:cubicBezTo>
                      <a:pt x="137992" y="14068"/>
                      <a:pt x="137971" y="13880"/>
                      <a:pt x="137992" y="13838"/>
                    </a:cubicBezTo>
                    <a:cubicBezTo>
                      <a:pt x="138001" y="13801"/>
                      <a:pt x="138127" y="13785"/>
                      <a:pt x="138281" y="13785"/>
                    </a:cubicBezTo>
                    <a:cubicBezTo>
                      <a:pt x="138479" y="13785"/>
                      <a:pt x="138723" y="13812"/>
                      <a:pt x="138829" y="13859"/>
                    </a:cubicBezTo>
                    <a:cubicBezTo>
                      <a:pt x="138885" y="13881"/>
                      <a:pt x="138939" y="13890"/>
                      <a:pt x="138988" y="13890"/>
                    </a:cubicBezTo>
                    <a:cubicBezTo>
                      <a:pt x="139126" y="13890"/>
                      <a:pt x="139232" y="13821"/>
                      <a:pt x="139248" y="13775"/>
                    </a:cubicBezTo>
                    <a:cubicBezTo>
                      <a:pt x="139255" y="13761"/>
                      <a:pt x="139430" y="13754"/>
                      <a:pt x="139677" y="13754"/>
                    </a:cubicBezTo>
                    <a:cubicBezTo>
                      <a:pt x="140127" y="13754"/>
                      <a:pt x="140814" y="13777"/>
                      <a:pt x="141152" y="13817"/>
                    </a:cubicBezTo>
                    <a:cubicBezTo>
                      <a:pt x="141675" y="13859"/>
                      <a:pt x="142093" y="14026"/>
                      <a:pt x="142093" y="14068"/>
                    </a:cubicBezTo>
                    <a:cubicBezTo>
                      <a:pt x="142093" y="14131"/>
                      <a:pt x="141884" y="14257"/>
                      <a:pt x="141779" y="14278"/>
                    </a:cubicBezTo>
                    <a:cubicBezTo>
                      <a:pt x="141675" y="14340"/>
                      <a:pt x="142114" y="14487"/>
                      <a:pt x="142742" y="14654"/>
                    </a:cubicBezTo>
                    <a:lnTo>
                      <a:pt x="143307" y="14591"/>
                    </a:lnTo>
                    <a:lnTo>
                      <a:pt x="143683" y="14550"/>
                    </a:lnTo>
                    <a:cubicBezTo>
                      <a:pt x="144144" y="14654"/>
                      <a:pt x="145148" y="14905"/>
                      <a:pt x="145420" y="14905"/>
                    </a:cubicBezTo>
                    <a:cubicBezTo>
                      <a:pt x="145671" y="14905"/>
                      <a:pt x="146152" y="14717"/>
                      <a:pt x="146487" y="14508"/>
                    </a:cubicBezTo>
                    <a:lnTo>
                      <a:pt x="146759" y="14382"/>
                    </a:lnTo>
                    <a:lnTo>
                      <a:pt x="146989" y="14257"/>
                    </a:lnTo>
                    <a:cubicBezTo>
                      <a:pt x="147167" y="14186"/>
                      <a:pt x="147284" y="14161"/>
                      <a:pt x="147345" y="14161"/>
                    </a:cubicBezTo>
                    <a:cubicBezTo>
                      <a:pt x="147392" y="14161"/>
                      <a:pt x="147405" y="14176"/>
                      <a:pt x="147387" y="14194"/>
                    </a:cubicBezTo>
                    <a:cubicBezTo>
                      <a:pt x="147345" y="14257"/>
                      <a:pt x="147701" y="14487"/>
                      <a:pt x="147826" y="14550"/>
                    </a:cubicBezTo>
                    <a:cubicBezTo>
                      <a:pt x="147863" y="14568"/>
                      <a:pt x="147921" y="14576"/>
                      <a:pt x="147988" y="14576"/>
                    </a:cubicBezTo>
                    <a:cubicBezTo>
                      <a:pt x="148149" y="14576"/>
                      <a:pt x="148359" y="14531"/>
                      <a:pt x="148433" y="14487"/>
                    </a:cubicBezTo>
                    <a:cubicBezTo>
                      <a:pt x="148496" y="14445"/>
                      <a:pt x="148580" y="14298"/>
                      <a:pt x="148580" y="14257"/>
                    </a:cubicBezTo>
                    <a:cubicBezTo>
                      <a:pt x="148580" y="14194"/>
                      <a:pt x="148287" y="14131"/>
                      <a:pt x="148161" y="14089"/>
                    </a:cubicBezTo>
                    <a:cubicBezTo>
                      <a:pt x="148060" y="14069"/>
                      <a:pt x="148348" y="13816"/>
                      <a:pt x="148519" y="13816"/>
                    </a:cubicBezTo>
                    <a:cubicBezTo>
                      <a:pt x="148525" y="13816"/>
                      <a:pt x="148531" y="13816"/>
                      <a:pt x="148538" y="13817"/>
                    </a:cubicBezTo>
                    <a:cubicBezTo>
                      <a:pt x="148705" y="13817"/>
                      <a:pt x="149333" y="13964"/>
                      <a:pt x="149940" y="14131"/>
                    </a:cubicBezTo>
                    <a:lnTo>
                      <a:pt x="150463" y="13775"/>
                    </a:lnTo>
                    <a:lnTo>
                      <a:pt x="150525" y="13754"/>
                    </a:lnTo>
                    <a:cubicBezTo>
                      <a:pt x="150527" y="13754"/>
                      <a:pt x="150529" y="13753"/>
                      <a:pt x="150532" y="13753"/>
                    </a:cubicBezTo>
                    <a:cubicBezTo>
                      <a:pt x="150585" y="13753"/>
                      <a:pt x="150780" y="13968"/>
                      <a:pt x="150860" y="14068"/>
                    </a:cubicBezTo>
                    <a:cubicBezTo>
                      <a:pt x="150871" y="14090"/>
                      <a:pt x="150900" y="14099"/>
                      <a:pt x="150937" y="14099"/>
                    </a:cubicBezTo>
                    <a:cubicBezTo>
                      <a:pt x="151041" y="14099"/>
                      <a:pt x="151212" y="14031"/>
                      <a:pt x="151258" y="13985"/>
                    </a:cubicBezTo>
                    <a:cubicBezTo>
                      <a:pt x="151300" y="13943"/>
                      <a:pt x="151948" y="13775"/>
                      <a:pt x="152157" y="13733"/>
                    </a:cubicBezTo>
                    <a:cubicBezTo>
                      <a:pt x="152164" y="13733"/>
                      <a:pt x="152171" y="13732"/>
                      <a:pt x="152177" y="13732"/>
                    </a:cubicBezTo>
                    <a:cubicBezTo>
                      <a:pt x="152379" y="13732"/>
                      <a:pt x="152555" y="14031"/>
                      <a:pt x="152555" y="14173"/>
                    </a:cubicBezTo>
                    <a:cubicBezTo>
                      <a:pt x="152555" y="14272"/>
                      <a:pt x="152688" y="14298"/>
                      <a:pt x="152809" y="14298"/>
                    </a:cubicBezTo>
                    <a:cubicBezTo>
                      <a:pt x="152892" y="14298"/>
                      <a:pt x="152969" y="14286"/>
                      <a:pt x="152994" y="14278"/>
                    </a:cubicBezTo>
                    <a:cubicBezTo>
                      <a:pt x="153002" y="14276"/>
                      <a:pt x="153011" y="14275"/>
                      <a:pt x="153022" y="14275"/>
                    </a:cubicBezTo>
                    <a:cubicBezTo>
                      <a:pt x="153133" y="14275"/>
                      <a:pt x="153399" y="14363"/>
                      <a:pt x="153476" y="14382"/>
                    </a:cubicBezTo>
                    <a:cubicBezTo>
                      <a:pt x="153559" y="14403"/>
                      <a:pt x="153476" y="14591"/>
                      <a:pt x="153455" y="14654"/>
                    </a:cubicBezTo>
                    <a:cubicBezTo>
                      <a:pt x="153413" y="14696"/>
                      <a:pt x="153810" y="14717"/>
                      <a:pt x="153936" y="14717"/>
                    </a:cubicBezTo>
                    <a:cubicBezTo>
                      <a:pt x="154082" y="14717"/>
                      <a:pt x="154334" y="14508"/>
                      <a:pt x="154417" y="14403"/>
                    </a:cubicBezTo>
                    <a:cubicBezTo>
                      <a:pt x="154501" y="14298"/>
                      <a:pt x="154082" y="14173"/>
                      <a:pt x="153936" y="14173"/>
                    </a:cubicBezTo>
                    <a:cubicBezTo>
                      <a:pt x="153810" y="14173"/>
                      <a:pt x="153559" y="13880"/>
                      <a:pt x="153497" y="13754"/>
                    </a:cubicBezTo>
                    <a:cubicBezTo>
                      <a:pt x="153491" y="13740"/>
                      <a:pt x="153509" y="13734"/>
                      <a:pt x="153546" y="13734"/>
                    </a:cubicBezTo>
                    <a:cubicBezTo>
                      <a:pt x="153782" y="13734"/>
                      <a:pt x="154793" y="13990"/>
                      <a:pt x="155191" y="14026"/>
                    </a:cubicBezTo>
                    <a:cubicBezTo>
                      <a:pt x="155216" y="14028"/>
                      <a:pt x="155242" y="14028"/>
                      <a:pt x="155267" y="14028"/>
                    </a:cubicBezTo>
                    <a:cubicBezTo>
                      <a:pt x="155724" y="14028"/>
                      <a:pt x="156177" y="13855"/>
                      <a:pt x="156217" y="13775"/>
                    </a:cubicBezTo>
                    <a:cubicBezTo>
                      <a:pt x="156279" y="13713"/>
                      <a:pt x="156133" y="13524"/>
                      <a:pt x="156091" y="13461"/>
                    </a:cubicBezTo>
                    <a:cubicBezTo>
                      <a:pt x="156007" y="13420"/>
                      <a:pt x="155359" y="13399"/>
                      <a:pt x="155129" y="13399"/>
                    </a:cubicBezTo>
                    <a:cubicBezTo>
                      <a:pt x="154857" y="13399"/>
                      <a:pt x="154606" y="13210"/>
                      <a:pt x="154564" y="13127"/>
                    </a:cubicBezTo>
                    <a:cubicBezTo>
                      <a:pt x="154543" y="13085"/>
                      <a:pt x="154250" y="13022"/>
                      <a:pt x="154187" y="13022"/>
                    </a:cubicBezTo>
                    <a:cubicBezTo>
                      <a:pt x="154103" y="13022"/>
                      <a:pt x="153978" y="12876"/>
                      <a:pt x="153936" y="12813"/>
                    </a:cubicBezTo>
                    <a:cubicBezTo>
                      <a:pt x="153915" y="12771"/>
                      <a:pt x="153141" y="12771"/>
                      <a:pt x="152848" y="12771"/>
                    </a:cubicBezTo>
                    <a:cubicBezTo>
                      <a:pt x="152555" y="12771"/>
                      <a:pt x="152304" y="12938"/>
                      <a:pt x="152304" y="13001"/>
                    </a:cubicBezTo>
                    <a:cubicBezTo>
                      <a:pt x="152304" y="13043"/>
                      <a:pt x="151739" y="13106"/>
                      <a:pt x="151572" y="13106"/>
                    </a:cubicBezTo>
                    <a:cubicBezTo>
                      <a:pt x="151362" y="13106"/>
                      <a:pt x="150777" y="12876"/>
                      <a:pt x="150630" y="12771"/>
                    </a:cubicBezTo>
                    <a:cubicBezTo>
                      <a:pt x="150442" y="12666"/>
                      <a:pt x="150630" y="12290"/>
                      <a:pt x="150735" y="12185"/>
                    </a:cubicBezTo>
                    <a:cubicBezTo>
                      <a:pt x="150839" y="12081"/>
                      <a:pt x="150777" y="11871"/>
                      <a:pt x="150693" y="11829"/>
                    </a:cubicBezTo>
                    <a:cubicBezTo>
                      <a:pt x="150630" y="11767"/>
                      <a:pt x="150902" y="11641"/>
                      <a:pt x="151049" y="11620"/>
                    </a:cubicBezTo>
                    <a:cubicBezTo>
                      <a:pt x="151161" y="11588"/>
                      <a:pt x="150866" y="11482"/>
                      <a:pt x="150638" y="11482"/>
                    </a:cubicBezTo>
                    <a:cubicBezTo>
                      <a:pt x="150569" y="11482"/>
                      <a:pt x="150506" y="11491"/>
                      <a:pt x="150463" y="11516"/>
                    </a:cubicBezTo>
                    <a:cubicBezTo>
                      <a:pt x="150375" y="11564"/>
                      <a:pt x="150251" y="11581"/>
                      <a:pt x="150137" y="11581"/>
                    </a:cubicBezTo>
                    <a:cubicBezTo>
                      <a:pt x="150007" y="11581"/>
                      <a:pt x="149889" y="11559"/>
                      <a:pt x="149856" y="11537"/>
                    </a:cubicBezTo>
                    <a:cubicBezTo>
                      <a:pt x="149853" y="11535"/>
                      <a:pt x="149850" y="11535"/>
                      <a:pt x="149846" y="11535"/>
                    </a:cubicBezTo>
                    <a:cubicBezTo>
                      <a:pt x="149778" y="11535"/>
                      <a:pt x="149495" y="11687"/>
                      <a:pt x="149416" y="11746"/>
                    </a:cubicBezTo>
                    <a:cubicBezTo>
                      <a:pt x="149375" y="11767"/>
                      <a:pt x="149260" y="11777"/>
                      <a:pt x="149105" y="11777"/>
                    </a:cubicBezTo>
                    <a:cubicBezTo>
                      <a:pt x="148951" y="11777"/>
                      <a:pt x="148757" y="11767"/>
                      <a:pt x="148559" y="11746"/>
                    </a:cubicBezTo>
                    <a:lnTo>
                      <a:pt x="148245" y="11725"/>
                    </a:lnTo>
                    <a:lnTo>
                      <a:pt x="147931" y="11683"/>
                    </a:lnTo>
                    <a:cubicBezTo>
                      <a:pt x="147596" y="11725"/>
                      <a:pt x="146885" y="11725"/>
                      <a:pt x="146717" y="11725"/>
                    </a:cubicBezTo>
                    <a:cubicBezTo>
                      <a:pt x="146571" y="11725"/>
                      <a:pt x="146906" y="11432"/>
                      <a:pt x="147094" y="11348"/>
                    </a:cubicBezTo>
                    <a:cubicBezTo>
                      <a:pt x="147282" y="11265"/>
                      <a:pt x="147178" y="11160"/>
                      <a:pt x="146864" y="11097"/>
                    </a:cubicBezTo>
                    <a:lnTo>
                      <a:pt x="146592" y="10993"/>
                    </a:lnTo>
                    <a:lnTo>
                      <a:pt x="146487" y="10951"/>
                    </a:lnTo>
                    <a:cubicBezTo>
                      <a:pt x="146383" y="10804"/>
                      <a:pt x="146968" y="10637"/>
                      <a:pt x="147136" y="10637"/>
                    </a:cubicBezTo>
                    <a:cubicBezTo>
                      <a:pt x="147303" y="10637"/>
                      <a:pt x="148015" y="10888"/>
                      <a:pt x="148182" y="10951"/>
                    </a:cubicBezTo>
                    <a:cubicBezTo>
                      <a:pt x="148370" y="11055"/>
                      <a:pt x="148161" y="11160"/>
                      <a:pt x="148056" y="11202"/>
                    </a:cubicBezTo>
                    <a:cubicBezTo>
                      <a:pt x="147952" y="11202"/>
                      <a:pt x="147868" y="11348"/>
                      <a:pt x="147868" y="11411"/>
                    </a:cubicBezTo>
                    <a:cubicBezTo>
                      <a:pt x="147868" y="11443"/>
                      <a:pt x="148407" y="11558"/>
                      <a:pt x="148805" y="11558"/>
                    </a:cubicBezTo>
                    <a:cubicBezTo>
                      <a:pt x="148933" y="11558"/>
                      <a:pt x="149047" y="11546"/>
                      <a:pt x="149124" y="11516"/>
                    </a:cubicBezTo>
                    <a:cubicBezTo>
                      <a:pt x="149437" y="11369"/>
                      <a:pt x="150651" y="11034"/>
                      <a:pt x="150986" y="10951"/>
                    </a:cubicBezTo>
                    <a:cubicBezTo>
                      <a:pt x="151043" y="10941"/>
                      <a:pt x="151103" y="10937"/>
                      <a:pt x="151163" y="10937"/>
                    </a:cubicBezTo>
                    <a:cubicBezTo>
                      <a:pt x="151499" y="10937"/>
                      <a:pt x="151853" y="11068"/>
                      <a:pt x="151906" y="11139"/>
                    </a:cubicBezTo>
                    <a:cubicBezTo>
                      <a:pt x="151948" y="11223"/>
                      <a:pt x="152513" y="11306"/>
                      <a:pt x="153141" y="11327"/>
                    </a:cubicBezTo>
                    <a:lnTo>
                      <a:pt x="153622" y="11223"/>
                    </a:lnTo>
                    <a:cubicBezTo>
                      <a:pt x="153915" y="11184"/>
                      <a:pt x="154190" y="11053"/>
                      <a:pt x="154498" y="11053"/>
                    </a:cubicBezTo>
                    <a:cubicBezTo>
                      <a:pt x="154520" y="11053"/>
                      <a:pt x="154542" y="11054"/>
                      <a:pt x="154564" y="11055"/>
                    </a:cubicBezTo>
                    <a:lnTo>
                      <a:pt x="154606" y="11055"/>
                    </a:lnTo>
                    <a:cubicBezTo>
                      <a:pt x="154626" y="11139"/>
                      <a:pt x="154334" y="11244"/>
                      <a:pt x="154229" y="11265"/>
                    </a:cubicBezTo>
                    <a:cubicBezTo>
                      <a:pt x="154124" y="11306"/>
                      <a:pt x="154082" y="11453"/>
                      <a:pt x="154082" y="11474"/>
                    </a:cubicBezTo>
                    <a:cubicBezTo>
                      <a:pt x="154082" y="11516"/>
                      <a:pt x="154354" y="11767"/>
                      <a:pt x="154459" y="11788"/>
                    </a:cubicBezTo>
                    <a:cubicBezTo>
                      <a:pt x="154606" y="11788"/>
                      <a:pt x="154878" y="11871"/>
                      <a:pt x="154982" y="11913"/>
                    </a:cubicBezTo>
                    <a:cubicBezTo>
                      <a:pt x="155087" y="11934"/>
                      <a:pt x="155924" y="12269"/>
                      <a:pt x="156279" y="12269"/>
                    </a:cubicBezTo>
                    <a:cubicBezTo>
                      <a:pt x="156614" y="12269"/>
                      <a:pt x="156803" y="12164"/>
                      <a:pt x="156698" y="12039"/>
                    </a:cubicBezTo>
                    <a:lnTo>
                      <a:pt x="156614" y="11955"/>
                    </a:lnTo>
                    <a:lnTo>
                      <a:pt x="156510" y="11871"/>
                    </a:lnTo>
                    <a:cubicBezTo>
                      <a:pt x="156300" y="11725"/>
                      <a:pt x="156928" y="11599"/>
                      <a:pt x="157158" y="11599"/>
                    </a:cubicBezTo>
                    <a:cubicBezTo>
                      <a:pt x="157388" y="11599"/>
                      <a:pt x="157577" y="11202"/>
                      <a:pt x="157577" y="11076"/>
                    </a:cubicBezTo>
                    <a:cubicBezTo>
                      <a:pt x="157577" y="10972"/>
                      <a:pt x="158016" y="10804"/>
                      <a:pt x="158183" y="10783"/>
                    </a:cubicBezTo>
                    <a:cubicBezTo>
                      <a:pt x="158330" y="10783"/>
                      <a:pt x="158267" y="10386"/>
                      <a:pt x="158183" y="10260"/>
                    </a:cubicBezTo>
                    <a:cubicBezTo>
                      <a:pt x="158161" y="10226"/>
                      <a:pt x="158112" y="10212"/>
                      <a:pt x="158051" y="10212"/>
                    </a:cubicBezTo>
                    <a:cubicBezTo>
                      <a:pt x="157885" y="10212"/>
                      <a:pt x="157626" y="10315"/>
                      <a:pt x="157535" y="10407"/>
                    </a:cubicBezTo>
                    <a:cubicBezTo>
                      <a:pt x="157412" y="10530"/>
                      <a:pt x="157096" y="10579"/>
                      <a:pt x="156787" y="10579"/>
                    </a:cubicBezTo>
                    <a:cubicBezTo>
                      <a:pt x="156728" y="10579"/>
                      <a:pt x="156671" y="10577"/>
                      <a:pt x="156614" y="10574"/>
                    </a:cubicBezTo>
                    <a:lnTo>
                      <a:pt x="156426" y="10700"/>
                    </a:lnTo>
                    <a:cubicBezTo>
                      <a:pt x="156344" y="10760"/>
                      <a:pt x="156270" y="10781"/>
                      <a:pt x="156201" y="10781"/>
                    </a:cubicBezTo>
                    <a:cubicBezTo>
                      <a:pt x="156031" y="10781"/>
                      <a:pt x="155890" y="10650"/>
                      <a:pt x="155722" y="10650"/>
                    </a:cubicBezTo>
                    <a:cubicBezTo>
                      <a:pt x="155699" y="10650"/>
                      <a:pt x="155676" y="10652"/>
                      <a:pt x="155652" y="10658"/>
                    </a:cubicBezTo>
                    <a:cubicBezTo>
                      <a:pt x="155521" y="10684"/>
                      <a:pt x="155384" y="10692"/>
                      <a:pt x="155244" y="10692"/>
                    </a:cubicBezTo>
                    <a:cubicBezTo>
                      <a:pt x="155034" y="10692"/>
                      <a:pt x="154818" y="10674"/>
                      <a:pt x="154610" y="10674"/>
                    </a:cubicBezTo>
                    <a:cubicBezTo>
                      <a:pt x="154401" y="10674"/>
                      <a:pt x="154200" y="10692"/>
                      <a:pt x="154020" y="10762"/>
                    </a:cubicBezTo>
                    <a:lnTo>
                      <a:pt x="153476" y="10972"/>
                    </a:lnTo>
                    <a:cubicBezTo>
                      <a:pt x="152932" y="10972"/>
                      <a:pt x="152304" y="10595"/>
                      <a:pt x="152241" y="10490"/>
                    </a:cubicBezTo>
                    <a:cubicBezTo>
                      <a:pt x="152199" y="10386"/>
                      <a:pt x="152471" y="10156"/>
                      <a:pt x="152576" y="10093"/>
                    </a:cubicBezTo>
                    <a:cubicBezTo>
                      <a:pt x="152681" y="10051"/>
                      <a:pt x="152722" y="9946"/>
                      <a:pt x="152660" y="9863"/>
                    </a:cubicBezTo>
                    <a:cubicBezTo>
                      <a:pt x="152635" y="9814"/>
                      <a:pt x="152435" y="9780"/>
                      <a:pt x="152157" y="9780"/>
                    </a:cubicBezTo>
                    <a:cubicBezTo>
                      <a:pt x="151956" y="9780"/>
                      <a:pt x="151713" y="9798"/>
                      <a:pt x="151467" y="9842"/>
                    </a:cubicBezTo>
                    <a:lnTo>
                      <a:pt x="151174" y="10114"/>
                    </a:lnTo>
                    <a:lnTo>
                      <a:pt x="151153" y="10156"/>
                    </a:lnTo>
                    <a:cubicBezTo>
                      <a:pt x="151049" y="10114"/>
                      <a:pt x="151111" y="9779"/>
                      <a:pt x="151174" y="9674"/>
                    </a:cubicBezTo>
                    <a:cubicBezTo>
                      <a:pt x="151216" y="9570"/>
                      <a:pt x="151739" y="9444"/>
                      <a:pt x="151927" y="9423"/>
                    </a:cubicBezTo>
                    <a:cubicBezTo>
                      <a:pt x="152116" y="9381"/>
                      <a:pt x="152262" y="9109"/>
                      <a:pt x="152262" y="9026"/>
                    </a:cubicBezTo>
                    <a:cubicBezTo>
                      <a:pt x="152262" y="9015"/>
                      <a:pt x="152267" y="9011"/>
                      <a:pt x="152275" y="9011"/>
                    </a:cubicBezTo>
                    <a:cubicBezTo>
                      <a:pt x="152337" y="9011"/>
                      <a:pt x="152599" y="9245"/>
                      <a:pt x="152764" y="9319"/>
                    </a:cubicBezTo>
                    <a:cubicBezTo>
                      <a:pt x="152932" y="9381"/>
                      <a:pt x="153371" y="9549"/>
                      <a:pt x="153727" y="9674"/>
                    </a:cubicBezTo>
                    <a:lnTo>
                      <a:pt x="153999" y="9800"/>
                    </a:lnTo>
                    <a:lnTo>
                      <a:pt x="154292" y="9967"/>
                    </a:lnTo>
                    <a:cubicBezTo>
                      <a:pt x="154668" y="10072"/>
                      <a:pt x="154668" y="10302"/>
                      <a:pt x="154564" y="10365"/>
                    </a:cubicBezTo>
                    <a:cubicBezTo>
                      <a:pt x="154459" y="10407"/>
                      <a:pt x="155610" y="10407"/>
                      <a:pt x="156007" y="10407"/>
                    </a:cubicBezTo>
                    <a:cubicBezTo>
                      <a:pt x="156405" y="10407"/>
                      <a:pt x="156865" y="9842"/>
                      <a:pt x="156656" y="9695"/>
                    </a:cubicBezTo>
                    <a:cubicBezTo>
                      <a:pt x="156490" y="9579"/>
                      <a:pt x="156853" y="9515"/>
                      <a:pt x="157146" y="9515"/>
                    </a:cubicBezTo>
                    <a:cubicBezTo>
                      <a:pt x="157221" y="9515"/>
                      <a:pt x="157291" y="9519"/>
                      <a:pt x="157347" y="9528"/>
                    </a:cubicBezTo>
                    <a:cubicBezTo>
                      <a:pt x="157408" y="9533"/>
                      <a:pt x="157488" y="9536"/>
                      <a:pt x="157577" y="9536"/>
                    </a:cubicBezTo>
                    <a:cubicBezTo>
                      <a:pt x="157820" y="9536"/>
                      <a:pt x="158131" y="9517"/>
                      <a:pt x="158330" y="9486"/>
                    </a:cubicBezTo>
                    <a:lnTo>
                      <a:pt x="158602" y="9444"/>
                    </a:lnTo>
                    <a:cubicBezTo>
                      <a:pt x="158707" y="9423"/>
                      <a:pt x="158811" y="9340"/>
                      <a:pt x="158916" y="9256"/>
                    </a:cubicBezTo>
                    <a:lnTo>
                      <a:pt x="158937" y="9235"/>
                    </a:lnTo>
                    <a:cubicBezTo>
                      <a:pt x="158958" y="9172"/>
                      <a:pt x="158895" y="9068"/>
                      <a:pt x="158853" y="9047"/>
                    </a:cubicBezTo>
                    <a:cubicBezTo>
                      <a:pt x="158832" y="9026"/>
                      <a:pt x="158916" y="8858"/>
                      <a:pt x="158958" y="8796"/>
                    </a:cubicBezTo>
                    <a:cubicBezTo>
                      <a:pt x="158978" y="8769"/>
                      <a:pt x="158918" y="8759"/>
                      <a:pt x="158821" y="8759"/>
                    </a:cubicBezTo>
                    <a:cubicBezTo>
                      <a:pt x="158614" y="8759"/>
                      <a:pt x="158235" y="8802"/>
                      <a:pt x="158079" y="8816"/>
                    </a:cubicBezTo>
                    <a:cubicBezTo>
                      <a:pt x="158067" y="8818"/>
                      <a:pt x="158054" y="8818"/>
                      <a:pt x="158041" y="8818"/>
                    </a:cubicBezTo>
                    <a:cubicBezTo>
                      <a:pt x="157795" y="8818"/>
                      <a:pt x="157318" y="8646"/>
                      <a:pt x="157179" y="8586"/>
                    </a:cubicBezTo>
                    <a:cubicBezTo>
                      <a:pt x="157054" y="8503"/>
                      <a:pt x="156928" y="8293"/>
                      <a:pt x="156928" y="8210"/>
                    </a:cubicBezTo>
                    <a:cubicBezTo>
                      <a:pt x="156928" y="8126"/>
                      <a:pt x="156384" y="7854"/>
                      <a:pt x="156175" y="7770"/>
                    </a:cubicBezTo>
                    <a:cubicBezTo>
                      <a:pt x="156141" y="7757"/>
                      <a:pt x="156078" y="7751"/>
                      <a:pt x="155996" y="7751"/>
                    </a:cubicBezTo>
                    <a:cubicBezTo>
                      <a:pt x="155718" y="7751"/>
                      <a:pt x="155214" y="7812"/>
                      <a:pt x="154809" y="7812"/>
                    </a:cubicBezTo>
                    <a:cubicBezTo>
                      <a:pt x="154604" y="7812"/>
                      <a:pt x="154424" y="7796"/>
                      <a:pt x="154313" y="7749"/>
                    </a:cubicBezTo>
                    <a:cubicBezTo>
                      <a:pt x="153915" y="7540"/>
                      <a:pt x="153999" y="7184"/>
                      <a:pt x="154145" y="7143"/>
                    </a:cubicBezTo>
                    <a:cubicBezTo>
                      <a:pt x="154313" y="7059"/>
                      <a:pt x="153413" y="6661"/>
                      <a:pt x="153057" y="6536"/>
                    </a:cubicBezTo>
                    <a:cubicBezTo>
                      <a:pt x="152681" y="6410"/>
                      <a:pt x="152429" y="6201"/>
                      <a:pt x="152450" y="6138"/>
                    </a:cubicBezTo>
                    <a:cubicBezTo>
                      <a:pt x="152471" y="6096"/>
                      <a:pt x="151300" y="5762"/>
                      <a:pt x="150860" y="5615"/>
                    </a:cubicBezTo>
                    <a:cubicBezTo>
                      <a:pt x="150421" y="5511"/>
                      <a:pt x="150463" y="5343"/>
                      <a:pt x="150986" y="5259"/>
                    </a:cubicBezTo>
                    <a:lnTo>
                      <a:pt x="151509" y="5448"/>
                    </a:lnTo>
                    <a:cubicBezTo>
                      <a:pt x="152004" y="5635"/>
                      <a:pt x="152498" y="5837"/>
                      <a:pt x="153038" y="5837"/>
                    </a:cubicBezTo>
                    <a:cubicBezTo>
                      <a:pt x="153161" y="5837"/>
                      <a:pt x="153285" y="5827"/>
                      <a:pt x="153413" y="5803"/>
                    </a:cubicBezTo>
                    <a:lnTo>
                      <a:pt x="153476" y="5803"/>
                    </a:lnTo>
                    <a:cubicBezTo>
                      <a:pt x="153559" y="5866"/>
                      <a:pt x="153517" y="6117"/>
                      <a:pt x="153476" y="6201"/>
                    </a:cubicBezTo>
                    <a:cubicBezTo>
                      <a:pt x="153413" y="6306"/>
                      <a:pt x="153831" y="6536"/>
                      <a:pt x="154020" y="6599"/>
                    </a:cubicBezTo>
                    <a:cubicBezTo>
                      <a:pt x="154051" y="6609"/>
                      <a:pt x="154088" y="6614"/>
                      <a:pt x="154127" y="6614"/>
                    </a:cubicBezTo>
                    <a:cubicBezTo>
                      <a:pt x="154321" y="6614"/>
                      <a:pt x="154581" y="6501"/>
                      <a:pt x="154668" y="6431"/>
                    </a:cubicBezTo>
                    <a:cubicBezTo>
                      <a:pt x="154691" y="6413"/>
                      <a:pt x="154721" y="6406"/>
                      <a:pt x="154757" y="6406"/>
                    </a:cubicBezTo>
                    <a:cubicBezTo>
                      <a:pt x="154887" y="6406"/>
                      <a:pt x="155079" y="6507"/>
                      <a:pt x="155129" y="6557"/>
                    </a:cubicBezTo>
                    <a:cubicBezTo>
                      <a:pt x="155170" y="6640"/>
                      <a:pt x="154940" y="6745"/>
                      <a:pt x="154815" y="6766"/>
                    </a:cubicBezTo>
                    <a:cubicBezTo>
                      <a:pt x="154647" y="6808"/>
                      <a:pt x="154982" y="6954"/>
                      <a:pt x="155129" y="6975"/>
                    </a:cubicBezTo>
                    <a:cubicBezTo>
                      <a:pt x="155145" y="6983"/>
                      <a:pt x="155173" y="6987"/>
                      <a:pt x="155211" y="6987"/>
                    </a:cubicBezTo>
                    <a:cubicBezTo>
                      <a:pt x="155445" y="6987"/>
                      <a:pt x="156036" y="6848"/>
                      <a:pt x="156299" y="6848"/>
                    </a:cubicBezTo>
                    <a:cubicBezTo>
                      <a:pt x="156315" y="6848"/>
                      <a:pt x="156329" y="6849"/>
                      <a:pt x="156342" y="6850"/>
                    </a:cubicBezTo>
                    <a:cubicBezTo>
                      <a:pt x="156635" y="6871"/>
                      <a:pt x="157263" y="7247"/>
                      <a:pt x="157451" y="7352"/>
                    </a:cubicBezTo>
                    <a:cubicBezTo>
                      <a:pt x="157608" y="7439"/>
                      <a:pt x="157750" y="7483"/>
                      <a:pt x="157818" y="7483"/>
                    </a:cubicBezTo>
                    <a:cubicBezTo>
                      <a:pt x="157831" y="7483"/>
                      <a:pt x="157842" y="7481"/>
                      <a:pt x="157849" y="7477"/>
                    </a:cubicBezTo>
                    <a:cubicBezTo>
                      <a:pt x="157854" y="7472"/>
                      <a:pt x="157874" y="7469"/>
                      <a:pt x="157904" y="7469"/>
                    </a:cubicBezTo>
                    <a:cubicBezTo>
                      <a:pt x="157996" y="7469"/>
                      <a:pt x="158189" y="7493"/>
                      <a:pt x="158393" y="7540"/>
                    </a:cubicBezTo>
                    <a:lnTo>
                      <a:pt x="158623" y="7603"/>
                    </a:lnTo>
                    <a:lnTo>
                      <a:pt x="158727" y="7645"/>
                    </a:lnTo>
                    <a:cubicBezTo>
                      <a:pt x="158832" y="7749"/>
                      <a:pt x="158393" y="8210"/>
                      <a:pt x="158183" y="8377"/>
                    </a:cubicBezTo>
                    <a:cubicBezTo>
                      <a:pt x="158075" y="8453"/>
                      <a:pt x="158186" y="8490"/>
                      <a:pt x="158444" y="8490"/>
                    </a:cubicBezTo>
                    <a:cubicBezTo>
                      <a:pt x="158683" y="8490"/>
                      <a:pt x="159048" y="8458"/>
                      <a:pt x="159481" y="8398"/>
                    </a:cubicBezTo>
                    <a:lnTo>
                      <a:pt x="160276" y="8272"/>
                    </a:lnTo>
                    <a:cubicBezTo>
                      <a:pt x="160318" y="8272"/>
                      <a:pt x="160360" y="8189"/>
                      <a:pt x="160401" y="8126"/>
                    </a:cubicBezTo>
                    <a:lnTo>
                      <a:pt x="160422" y="8105"/>
                    </a:lnTo>
                    <a:cubicBezTo>
                      <a:pt x="160464" y="8063"/>
                      <a:pt x="160380" y="7959"/>
                      <a:pt x="160360" y="7896"/>
                    </a:cubicBezTo>
                    <a:cubicBezTo>
                      <a:pt x="160318" y="7854"/>
                      <a:pt x="160506" y="7791"/>
                      <a:pt x="160736" y="7749"/>
                    </a:cubicBezTo>
                    <a:lnTo>
                      <a:pt x="160904" y="7666"/>
                    </a:lnTo>
                    <a:lnTo>
                      <a:pt x="161050" y="7582"/>
                    </a:lnTo>
                    <a:cubicBezTo>
                      <a:pt x="161154" y="7504"/>
                      <a:pt x="161307" y="7482"/>
                      <a:pt x="161417" y="7482"/>
                    </a:cubicBezTo>
                    <a:cubicBezTo>
                      <a:pt x="161485" y="7482"/>
                      <a:pt x="161536" y="7490"/>
                      <a:pt x="161552" y="7498"/>
                    </a:cubicBezTo>
                    <a:cubicBezTo>
                      <a:pt x="161554" y="7501"/>
                      <a:pt x="161557" y="7502"/>
                      <a:pt x="161561" y="7502"/>
                    </a:cubicBezTo>
                    <a:cubicBezTo>
                      <a:pt x="161650" y="7502"/>
                      <a:pt x="162111" y="6744"/>
                      <a:pt x="162494" y="6724"/>
                    </a:cubicBezTo>
                    <a:cubicBezTo>
                      <a:pt x="162891" y="6703"/>
                      <a:pt x="162473" y="6515"/>
                      <a:pt x="162201" y="6452"/>
                    </a:cubicBezTo>
                    <a:cubicBezTo>
                      <a:pt x="161950" y="6410"/>
                      <a:pt x="161866" y="6180"/>
                      <a:pt x="161929" y="6096"/>
                    </a:cubicBezTo>
                    <a:cubicBezTo>
                      <a:pt x="161971" y="6013"/>
                      <a:pt x="161887" y="5824"/>
                      <a:pt x="161720" y="5699"/>
                    </a:cubicBezTo>
                    <a:lnTo>
                      <a:pt x="161573" y="5699"/>
                    </a:lnTo>
                    <a:cubicBezTo>
                      <a:pt x="161519" y="5707"/>
                      <a:pt x="161466" y="5710"/>
                      <a:pt x="161415" y="5710"/>
                    </a:cubicBezTo>
                    <a:cubicBezTo>
                      <a:pt x="160913" y="5710"/>
                      <a:pt x="160551" y="5364"/>
                      <a:pt x="160171" y="5155"/>
                    </a:cubicBezTo>
                    <a:cubicBezTo>
                      <a:pt x="159627" y="4862"/>
                      <a:pt x="159062" y="4548"/>
                      <a:pt x="158414" y="4443"/>
                    </a:cubicBezTo>
                    <a:lnTo>
                      <a:pt x="158225" y="4422"/>
                    </a:lnTo>
                    <a:cubicBezTo>
                      <a:pt x="158058" y="4255"/>
                      <a:pt x="157430" y="4088"/>
                      <a:pt x="156844" y="4046"/>
                    </a:cubicBezTo>
                    <a:lnTo>
                      <a:pt x="156405" y="3816"/>
                    </a:lnTo>
                    <a:cubicBezTo>
                      <a:pt x="155924" y="3565"/>
                      <a:pt x="155463" y="3418"/>
                      <a:pt x="154919" y="3418"/>
                    </a:cubicBezTo>
                    <a:cubicBezTo>
                      <a:pt x="154647" y="3418"/>
                      <a:pt x="154396" y="3376"/>
                      <a:pt x="154124" y="3355"/>
                    </a:cubicBezTo>
                    <a:cubicBezTo>
                      <a:pt x="153559" y="3293"/>
                      <a:pt x="152994" y="3062"/>
                      <a:pt x="152450" y="2979"/>
                    </a:cubicBezTo>
                    <a:cubicBezTo>
                      <a:pt x="151872" y="2882"/>
                      <a:pt x="151294" y="2749"/>
                      <a:pt x="150697" y="2749"/>
                    </a:cubicBezTo>
                    <a:cubicBezTo>
                      <a:pt x="150516" y="2749"/>
                      <a:pt x="150334" y="2761"/>
                      <a:pt x="150149" y="2790"/>
                    </a:cubicBezTo>
                    <a:lnTo>
                      <a:pt x="149960" y="2832"/>
                    </a:lnTo>
                    <a:cubicBezTo>
                      <a:pt x="149751" y="2790"/>
                      <a:pt x="149584" y="2749"/>
                      <a:pt x="149584" y="2728"/>
                    </a:cubicBezTo>
                    <a:cubicBezTo>
                      <a:pt x="149584" y="2686"/>
                      <a:pt x="149898" y="2623"/>
                      <a:pt x="150002" y="2581"/>
                    </a:cubicBezTo>
                    <a:cubicBezTo>
                      <a:pt x="150128" y="2560"/>
                      <a:pt x="150212" y="2518"/>
                      <a:pt x="150212" y="2477"/>
                    </a:cubicBezTo>
                    <a:cubicBezTo>
                      <a:pt x="150212" y="2456"/>
                      <a:pt x="149709" y="2435"/>
                      <a:pt x="149521" y="2414"/>
                    </a:cubicBezTo>
                    <a:cubicBezTo>
                      <a:pt x="149333" y="2372"/>
                      <a:pt x="150170" y="2330"/>
                      <a:pt x="150546" y="2226"/>
                    </a:cubicBezTo>
                    <a:cubicBezTo>
                      <a:pt x="150621" y="2204"/>
                      <a:pt x="150688" y="2194"/>
                      <a:pt x="150748" y="2194"/>
                    </a:cubicBezTo>
                    <a:cubicBezTo>
                      <a:pt x="150972" y="2194"/>
                      <a:pt x="151086" y="2322"/>
                      <a:pt x="151069" y="2372"/>
                    </a:cubicBezTo>
                    <a:cubicBezTo>
                      <a:pt x="151007" y="2477"/>
                      <a:pt x="151216" y="2560"/>
                      <a:pt x="151279" y="2560"/>
                    </a:cubicBezTo>
                    <a:cubicBezTo>
                      <a:pt x="151321" y="2560"/>
                      <a:pt x="151425" y="2351"/>
                      <a:pt x="151488" y="2309"/>
                    </a:cubicBezTo>
                    <a:cubicBezTo>
                      <a:pt x="151522" y="2258"/>
                      <a:pt x="151656" y="2220"/>
                      <a:pt x="151819" y="2220"/>
                    </a:cubicBezTo>
                    <a:cubicBezTo>
                      <a:pt x="151854" y="2220"/>
                      <a:pt x="151890" y="2222"/>
                      <a:pt x="151927" y="2226"/>
                    </a:cubicBezTo>
                    <a:lnTo>
                      <a:pt x="152095" y="2309"/>
                    </a:lnTo>
                    <a:cubicBezTo>
                      <a:pt x="152656" y="2564"/>
                      <a:pt x="153232" y="2709"/>
                      <a:pt x="153855" y="2709"/>
                    </a:cubicBezTo>
                    <a:cubicBezTo>
                      <a:pt x="153998" y="2709"/>
                      <a:pt x="154143" y="2701"/>
                      <a:pt x="154292" y="2686"/>
                    </a:cubicBezTo>
                    <a:cubicBezTo>
                      <a:pt x="154440" y="2673"/>
                      <a:pt x="154591" y="2664"/>
                      <a:pt x="154743" y="2664"/>
                    </a:cubicBezTo>
                    <a:cubicBezTo>
                      <a:pt x="155081" y="2664"/>
                      <a:pt x="155424" y="2709"/>
                      <a:pt x="155756" y="2853"/>
                    </a:cubicBezTo>
                    <a:cubicBezTo>
                      <a:pt x="156036" y="2980"/>
                      <a:pt x="156308" y="2999"/>
                      <a:pt x="156587" y="2999"/>
                    </a:cubicBezTo>
                    <a:cubicBezTo>
                      <a:pt x="156705" y="2999"/>
                      <a:pt x="156824" y="2996"/>
                      <a:pt x="156946" y="2996"/>
                    </a:cubicBezTo>
                    <a:cubicBezTo>
                      <a:pt x="157009" y="2996"/>
                      <a:pt x="157073" y="2997"/>
                      <a:pt x="157137" y="3000"/>
                    </a:cubicBezTo>
                    <a:lnTo>
                      <a:pt x="157639" y="3042"/>
                    </a:lnTo>
                    <a:cubicBezTo>
                      <a:pt x="158183" y="3083"/>
                      <a:pt x="160046" y="3293"/>
                      <a:pt x="160569" y="3460"/>
                    </a:cubicBezTo>
                    <a:cubicBezTo>
                      <a:pt x="160790" y="3537"/>
                      <a:pt x="161029" y="3565"/>
                      <a:pt x="161227" y="3565"/>
                    </a:cubicBezTo>
                    <a:cubicBezTo>
                      <a:pt x="161459" y="3565"/>
                      <a:pt x="161634" y="3526"/>
                      <a:pt x="161657" y="3481"/>
                    </a:cubicBezTo>
                    <a:cubicBezTo>
                      <a:pt x="161720" y="3397"/>
                      <a:pt x="161427" y="3293"/>
                      <a:pt x="161322" y="3293"/>
                    </a:cubicBezTo>
                    <a:cubicBezTo>
                      <a:pt x="161217" y="3293"/>
                      <a:pt x="160799" y="3000"/>
                      <a:pt x="160380" y="2644"/>
                    </a:cubicBezTo>
                    <a:lnTo>
                      <a:pt x="159753" y="2560"/>
                    </a:lnTo>
                    <a:lnTo>
                      <a:pt x="159230" y="2518"/>
                    </a:lnTo>
                    <a:cubicBezTo>
                      <a:pt x="158733" y="2240"/>
                      <a:pt x="158274" y="2057"/>
                      <a:pt x="158211" y="2057"/>
                    </a:cubicBezTo>
                    <a:cubicBezTo>
                      <a:pt x="158208" y="2057"/>
                      <a:pt x="158205" y="2057"/>
                      <a:pt x="158204" y="2058"/>
                    </a:cubicBezTo>
                    <a:cubicBezTo>
                      <a:pt x="158183" y="2058"/>
                      <a:pt x="157911" y="1828"/>
                      <a:pt x="157849" y="1744"/>
                    </a:cubicBezTo>
                    <a:cubicBezTo>
                      <a:pt x="157765" y="1681"/>
                      <a:pt x="157388" y="1514"/>
                      <a:pt x="157033" y="1389"/>
                    </a:cubicBezTo>
                    <a:lnTo>
                      <a:pt x="156761" y="1326"/>
                    </a:lnTo>
                    <a:lnTo>
                      <a:pt x="155463" y="1096"/>
                    </a:lnTo>
                    <a:cubicBezTo>
                      <a:pt x="154020" y="886"/>
                      <a:pt x="152409" y="656"/>
                      <a:pt x="151844" y="573"/>
                    </a:cubicBezTo>
                    <a:lnTo>
                      <a:pt x="151362" y="531"/>
                    </a:lnTo>
                    <a:cubicBezTo>
                      <a:pt x="150797" y="489"/>
                      <a:pt x="150274" y="468"/>
                      <a:pt x="149751" y="384"/>
                    </a:cubicBezTo>
                    <a:cubicBezTo>
                      <a:pt x="149120" y="279"/>
                      <a:pt x="148467" y="195"/>
                      <a:pt x="147808" y="195"/>
                    </a:cubicBezTo>
                    <a:cubicBezTo>
                      <a:pt x="147550" y="195"/>
                      <a:pt x="147291" y="208"/>
                      <a:pt x="147031" y="238"/>
                    </a:cubicBezTo>
                    <a:cubicBezTo>
                      <a:pt x="146885" y="238"/>
                      <a:pt x="146717" y="154"/>
                      <a:pt x="146571" y="133"/>
                    </a:cubicBezTo>
                    <a:lnTo>
                      <a:pt x="146090" y="29"/>
                    </a:lnTo>
                    <a:cubicBezTo>
                      <a:pt x="144897" y="175"/>
                      <a:pt x="144206" y="280"/>
                      <a:pt x="144604" y="280"/>
                    </a:cubicBezTo>
                    <a:lnTo>
                      <a:pt x="145085" y="280"/>
                    </a:lnTo>
                    <a:cubicBezTo>
                      <a:pt x="145336" y="280"/>
                      <a:pt x="144918" y="363"/>
                      <a:pt x="144165" y="468"/>
                    </a:cubicBezTo>
                    <a:lnTo>
                      <a:pt x="143453" y="342"/>
                    </a:lnTo>
                    <a:lnTo>
                      <a:pt x="142533" y="175"/>
                    </a:lnTo>
                    <a:cubicBezTo>
                      <a:pt x="142399" y="180"/>
                      <a:pt x="142236" y="183"/>
                      <a:pt x="142050" y="183"/>
                    </a:cubicBezTo>
                    <a:cubicBezTo>
                      <a:pt x="140961" y="183"/>
                      <a:pt x="139112" y="105"/>
                      <a:pt x="138175" y="105"/>
                    </a:cubicBezTo>
                    <a:cubicBezTo>
                      <a:pt x="138015" y="105"/>
                      <a:pt x="137882" y="107"/>
                      <a:pt x="137783" y="112"/>
                    </a:cubicBezTo>
                    <a:cubicBezTo>
                      <a:pt x="137087" y="112"/>
                      <a:pt x="134085" y="0"/>
                      <a:pt x="1325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40" name="Google Shape;3040;p51"/>
            <p:cNvGrpSpPr/>
            <p:nvPr/>
          </p:nvGrpSpPr>
          <p:grpSpPr>
            <a:xfrm>
              <a:off x="4542843" y="1909171"/>
              <a:ext cx="259016" cy="302893"/>
              <a:chOff x="2236525" y="3353202"/>
              <a:chExt cx="304832" cy="356512"/>
            </a:xfrm>
          </p:grpSpPr>
          <p:sp>
            <p:nvSpPr>
              <p:cNvPr id="3041" name="Google Shape;3041;p51"/>
              <p:cNvSpPr/>
              <p:nvPr/>
            </p:nvSpPr>
            <p:spPr>
              <a:xfrm>
                <a:off x="2236525" y="3353202"/>
                <a:ext cx="304832" cy="356512"/>
              </a:xfrm>
              <a:custGeom>
                <a:avLst/>
                <a:gdLst/>
                <a:ahLst/>
                <a:cxnLst/>
                <a:rect l="l" t="t" r="r" b="b"/>
                <a:pathLst>
                  <a:path w="9526" h="11141" extrusionOk="0">
                    <a:moveTo>
                      <a:pt x="4239" y="413"/>
                    </a:moveTo>
                    <a:cubicBezTo>
                      <a:pt x="4525" y="616"/>
                      <a:pt x="5120" y="1128"/>
                      <a:pt x="5275" y="1675"/>
                    </a:cubicBezTo>
                    <a:cubicBezTo>
                      <a:pt x="5358" y="1997"/>
                      <a:pt x="5156" y="2342"/>
                      <a:pt x="4989" y="2533"/>
                    </a:cubicBezTo>
                    <a:cubicBezTo>
                      <a:pt x="4894" y="2116"/>
                      <a:pt x="4775" y="1699"/>
                      <a:pt x="4644" y="1282"/>
                    </a:cubicBezTo>
                    <a:cubicBezTo>
                      <a:pt x="4625" y="1209"/>
                      <a:pt x="4564" y="1163"/>
                      <a:pt x="4498" y="1163"/>
                    </a:cubicBezTo>
                    <a:cubicBezTo>
                      <a:pt x="4479" y="1163"/>
                      <a:pt x="4460" y="1167"/>
                      <a:pt x="4441" y="1175"/>
                    </a:cubicBezTo>
                    <a:cubicBezTo>
                      <a:pt x="4346" y="1199"/>
                      <a:pt x="4298" y="1294"/>
                      <a:pt x="4334" y="1378"/>
                    </a:cubicBezTo>
                    <a:cubicBezTo>
                      <a:pt x="4465" y="1782"/>
                      <a:pt x="4572" y="2211"/>
                      <a:pt x="4679" y="2628"/>
                    </a:cubicBezTo>
                    <a:cubicBezTo>
                      <a:pt x="4441" y="2568"/>
                      <a:pt x="4060" y="2366"/>
                      <a:pt x="3977" y="2021"/>
                    </a:cubicBezTo>
                    <a:cubicBezTo>
                      <a:pt x="3822" y="1473"/>
                      <a:pt x="4108" y="735"/>
                      <a:pt x="4239" y="413"/>
                    </a:cubicBezTo>
                    <a:close/>
                    <a:moveTo>
                      <a:pt x="2824" y="3117"/>
                    </a:moveTo>
                    <a:cubicBezTo>
                      <a:pt x="3186" y="3117"/>
                      <a:pt x="3616" y="3172"/>
                      <a:pt x="3929" y="3378"/>
                    </a:cubicBezTo>
                    <a:cubicBezTo>
                      <a:pt x="4203" y="3556"/>
                      <a:pt x="4298" y="3926"/>
                      <a:pt x="4298" y="4164"/>
                    </a:cubicBezTo>
                    <a:cubicBezTo>
                      <a:pt x="3810" y="3747"/>
                      <a:pt x="3382" y="3556"/>
                      <a:pt x="3346" y="3556"/>
                    </a:cubicBezTo>
                    <a:cubicBezTo>
                      <a:pt x="3324" y="3547"/>
                      <a:pt x="3301" y="3543"/>
                      <a:pt x="3279" y="3543"/>
                    </a:cubicBezTo>
                    <a:cubicBezTo>
                      <a:pt x="3218" y="3543"/>
                      <a:pt x="3161" y="3578"/>
                      <a:pt x="3143" y="3640"/>
                    </a:cubicBezTo>
                    <a:cubicBezTo>
                      <a:pt x="3096" y="3723"/>
                      <a:pt x="3143" y="3818"/>
                      <a:pt x="3215" y="3854"/>
                    </a:cubicBezTo>
                    <a:cubicBezTo>
                      <a:pt x="3215" y="3854"/>
                      <a:pt x="3667" y="4045"/>
                      <a:pt x="4144" y="4473"/>
                    </a:cubicBezTo>
                    <a:cubicBezTo>
                      <a:pt x="4011" y="4547"/>
                      <a:pt x="3795" y="4621"/>
                      <a:pt x="3580" y="4621"/>
                    </a:cubicBezTo>
                    <a:cubicBezTo>
                      <a:pt x="3448" y="4621"/>
                      <a:pt x="3316" y="4593"/>
                      <a:pt x="3203" y="4521"/>
                    </a:cubicBezTo>
                    <a:cubicBezTo>
                      <a:pt x="2715" y="4211"/>
                      <a:pt x="2417" y="3497"/>
                      <a:pt x="2310" y="3152"/>
                    </a:cubicBezTo>
                    <a:cubicBezTo>
                      <a:pt x="2438" y="3135"/>
                      <a:pt x="2620" y="3117"/>
                      <a:pt x="2824" y="3117"/>
                    </a:cubicBezTo>
                    <a:close/>
                    <a:moveTo>
                      <a:pt x="7192" y="3818"/>
                    </a:moveTo>
                    <a:cubicBezTo>
                      <a:pt x="7549" y="3818"/>
                      <a:pt x="7894" y="3878"/>
                      <a:pt x="8084" y="3937"/>
                    </a:cubicBezTo>
                    <a:cubicBezTo>
                      <a:pt x="7918" y="4259"/>
                      <a:pt x="7549" y="4938"/>
                      <a:pt x="7025" y="5176"/>
                    </a:cubicBezTo>
                    <a:cubicBezTo>
                      <a:pt x="6928" y="5224"/>
                      <a:pt x="6828" y="5241"/>
                      <a:pt x="6734" y="5241"/>
                    </a:cubicBezTo>
                    <a:cubicBezTo>
                      <a:pt x="6594" y="5241"/>
                      <a:pt x="6467" y="5204"/>
                      <a:pt x="6382" y="5176"/>
                    </a:cubicBezTo>
                    <a:cubicBezTo>
                      <a:pt x="6263" y="5128"/>
                      <a:pt x="6179" y="5092"/>
                      <a:pt x="6120" y="5033"/>
                    </a:cubicBezTo>
                    <a:cubicBezTo>
                      <a:pt x="6179" y="4985"/>
                      <a:pt x="6239" y="4938"/>
                      <a:pt x="6310" y="4890"/>
                    </a:cubicBezTo>
                    <a:cubicBezTo>
                      <a:pt x="6382" y="4854"/>
                      <a:pt x="6418" y="4747"/>
                      <a:pt x="6358" y="4676"/>
                    </a:cubicBezTo>
                    <a:cubicBezTo>
                      <a:pt x="6328" y="4624"/>
                      <a:pt x="6276" y="4595"/>
                      <a:pt x="6223" y="4595"/>
                    </a:cubicBezTo>
                    <a:cubicBezTo>
                      <a:pt x="6191" y="4595"/>
                      <a:pt x="6159" y="4606"/>
                      <a:pt x="6132" y="4628"/>
                    </a:cubicBezTo>
                    <a:cubicBezTo>
                      <a:pt x="6084" y="4652"/>
                      <a:pt x="6049" y="4688"/>
                      <a:pt x="5989" y="4735"/>
                    </a:cubicBezTo>
                    <a:cubicBezTo>
                      <a:pt x="6001" y="4473"/>
                      <a:pt x="6144" y="4104"/>
                      <a:pt x="6441" y="3961"/>
                    </a:cubicBezTo>
                    <a:cubicBezTo>
                      <a:pt x="6668" y="3854"/>
                      <a:pt x="6918" y="3818"/>
                      <a:pt x="7192" y="3818"/>
                    </a:cubicBezTo>
                    <a:close/>
                    <a:moveTo>
                      <a:pt x="2605" y="5627"/>
                    </a:moveTo>
                    <a:cubicBezTo>
                      <a:pt x="2832" y="5627"/>
                      <a:pt x="3055" y="5651"/>
                      <a:pt x="3262" y="5711"/>
                    </a:cubicBezTo>
                    <a:cubicBezTo>
                      <a:pt x="3703" y="5842"/>
                      <a:pt x="3977" y="6235"/>
                      <a:pt x="4096" y="6462"/>
                    </a:cubicBezTo>
                    <a:cubicBezTo>
                      <a:pt x="4203" y="6664"/>
                      <a:pt x="4274" y="6854"/>
                      <a:pt x="4286" y="7021"/>
                    </a:cubicBezTo>
                    <a:cubicBezTo>
                      <a:pt x="4215" y="6974"/>
                      <a:pt x="4155" y="6938"/>
                      <a:pt x="4084" y="6890"/>
                    </a:cubicBezTo>
                    <a:cubicBezTo>
                      <a:pt x="3667" y="6664"/>
                      <a:pt x="3155" y="6485"/>
                      <a:pt x="2548" y="6366"/>
                    </a:cubicBezTo>
                    <a:cubicBezTo>
                      <a:pt x="2540" y="6365"/>
                      <a:pt x="2532" y="6365"/>
                      <a:pt x="2524" y="6365"/>
                    </a:cubicBezTo>
                    <a:cubicBezTo>
                      <a:pt x="2439" y="6365"/>
                      <a:pt x="2368" y="6421"/>
                      <a:pt x="2358" y="6497"/>
                    </a:cubicBezTo>
                    <a:cubicBezTo>
                      <a:pt x="2322" y="6593"/>
                      <a:pt x="2381" y="6676"/>
                      <a:pt x="2477" y="6700"/>
                    </a:cubicBezTo>
                    <a:cubicBezTo>
                      <a:pt x="2977" y="6795"/>
                      <a:pt x="3703" y="6997"/>
                      <a:pt x="4227" y="7378"/>
                    </a:cubicBezTo>
                    <a:cubicBezTo>
                      <a:pt x="4144" y="7509"/>
                      <a:pt x="3941" y="7688"/>
                      <a:pt x="3691" y="7831"/>
                    </a:cubicBezTo>
                    <a:cubicBezTo>
                      <a:pt x="3524" y="7919"/>
                      <a:pt x="3248" y="8039"/>
                      <a:pt x="2938" y="8039"/>
                    </a:cubicBezTo>
                    <a:cubicBezTo>
                      <a:pt x="2827" y="8039"/>
                      <a:pt x="2712" y="8023"/>
                      <a:pt x="2596" y="7986"/>
                    </a:cubicBezTo>
                    <a:cubicBezTo>
                      <a:pt x="1596" y="7688"/>
                      <a:pt x="762" y="6545"/>
                      <a:pt x="476" y="6128"/>
                    </a:cubicBezTo>
                    <a:cubicBezTo>
                      <a:pt x="843" y="5978"/>
                      <a:pt x="1752" y="5627"/>
                      <a:pt x="2605" y="5627"/>
                    </a:cubicBezTo>
                    <a:close/>
                    <a:moveTo>
                      <a:pt x="7656" y="7009"/>
                    </a:moveTo>
                    <a:cubicBezTo>
                      <a:pt x="8251" y="7009"/>
                      <a:pt x="8811" y="7128"/>
                      <a:pt x="9097" y="7200"/>
                    </a:cubicBezTo>
                    <a:cubicBezTo>
                      <a:pt x="8930" y="7616"/>
                      <a:pt x="8323" y="8759"/>
                      <a:pt x="7477" y="9164"/>
                    </a:cubicBezTo>
                    <a:cubicBezTo>
                      <a:pt x="7322" y="9236"/>
                      <a:pt x="7156" y="9271"/>
                      <a:pt x="7001" y="9271"/>
                    </a:cubicBezTo>
                    <a:cubicBezTo>
                      <a:pt x="6537" y="9271"/>
                      <a:pt x="6072" y="9033"/>
                      <a:pt x="5894" y="8843"/>
                    </a:cubicBezTo>
                    <a:cubicBezTo>
                      <a:pt x="6465" y="8462"/>
                      <a:pt x="7239" y="8033"/>
                      <a:pt x="8108" y="7783"/>
                    </a:cubicBezTo>
                    <a:cubicBezTo>
                      <a:pt x="8204" y="7747"/>
                      <a:pt x="8251" y="7664"/>
                      <a:pt x="8215" y="7569"/>
                    </a:cubicBezTo>
                    <a:cubicBezTo>
                      <a:pt x="8197" y="7505"/>
                      <a:pt x="8136" y="7462"/>
                      <a:pt x="8071" y="7462"/>
                    </a:cubicBezTo>
                    <a:cubicBezTo>
                      <a:pt x="8052" y="7462"/>
                      <a:pt x="8032" y="7465"/>
                      <a:pt x="8013" y="7474"/>
                    </a:cubicBezTo>
                    <a:cubicBezTo>
                      <a:pt x="7132" y="7724"/>
                      <a:pt x="6358" y="8140"/>
                      <a:pt x="5775" y="8509"/>
                    </a:cubicBezTo>
                    <a:cubicBezTo>
                      <a:pt x="5787" y="8128"/>
                      <a:pt x="6013" y="7450"/>
                      <a:pt x="6525" y="7212"/>
                    </a:cubicBezTo>
                    <a:cubicBezTo>
                      <a:pt x="6858" y="7057"/>
                      <a:pt x="7263" y="7009"/>
                      <a:pt x="7656" y="7009"/>
                    </a:cubicBezTo>
                    <a:close/>
                    <a:moveTo>
                      <a:pt x="4166" y="1"/>
                    </a:moveTo>
                    <a:cubicBezTo>
                      <a:pt x="4147" y="1"/>
                      <a:pt x="4128" y="3"/>
                      <a:pt x="4108" y="8"/>
                    </a:cubicBezTo>
                    <a:cubicBezTo>
                      <a:pt x="4060" y="20"/>
                      <a:pt x="4036" y="56"/>
                      <a:pt x="4001" y="80"/>
                    </a:cubicBezTo>
                    <a:cubicBezTo>
                      <a:pt x="3977" y="127"/>
                      <a:pt x="3393" y="1247"/>
                      <a:pt x="3620" y="2092"/>
                    </a:cubicBezTo>
                    <a:cubicBezTo>
                      <a:pt x="3751" y="2628"/>
                      <a:pt x="4346" y="2925"/>
                      <a:pt x="4703" y="2961"/>
                    </a:cubicBezTo>
                    <a:cubicBezTo>
                      <a:pt x="4822" y="3592"/>
                      <a:pt x="4917" y="4247"/>
                      <a:pt x="4941" y="4902"/>
                    </a:cubicBezTo>
                    <a:cubicBezTo>
                      <a:pt x="4810" y="4723"/>
                      <a:pt x="4679" y="4568"/>
                      <a:pt x="4536" y="4426"/>
                    </a:cubicBezTo>
                    <a:cubicBezTo>
                      <a:pt x="4644" y="4092"/>
                      <a:pt x="4536" y="3402"/>
                      <a:pt x="4048" y="3092"/>
                    </a:cubicBezTo>
                    <a:cubicBezTo>
                      <a:pt x="3663" y="2851"/>
                      <a:pt x="3161" y="2790"/>
                      <a:pt x="2752" y="2790"/>
                    </a:cubicBezTo>
                    <a:cubicBezTo>
                      <a:pt x="2353" y="2790"/>
                      <a:pt x="2042" y="2848"/>
                      <a:pt x="2012" y="2854"/>
                    </a:cubicBezTo>
                    <a:cubicBezTo>
                      <a:pt x="1965" y="2866"/>
                      <a:pt x="1917" y="2878"/>
                      <a:pt x="1905" y="2925"/>
                    </a:cubicBezTo>
                    <a:cubicBezTo>
                      <a:pt x="1881" y="2973"/>
                      <a:pt x="1881" y="3021"/>
                      <a:pt x="1893" y="3056"/>
                    </a:cubicBezTo>
                    <a:cubicBezTo>
                      <a:pt x="1905" y="3104"/>
                      <a:pt x="2239" y="4307"/>
                      <a:pt x="2989" y="4783"/>
                    </a:cubicBezTo>
                    <a:cubicBezTo>
                      <a:pt x="3167" y="4890"/>
                      <a:pt x="3370" y="4938"/>
                      <a:pt x="3560" y="4938"/>
                    </a:cubicBezTo>
                    <a:cubicBezTo>
                      <a:pt x="3858" y="4938"/>
                      <a:pt x="4155" y="4830"/>
                      <a:pt x="4334" y="4699"/>
                    </a:cubicBezTo>
                    <a:cubicBezTo>
                      <a:pt x="4560" y="4938"/>
                      <a:pt x="4775" y="5235"/>
                      <a:pt x="4953" y="5592"/>
                    </a:cubicBezTo>
                    <a:cubicBezTo>
                      <a:pt x="4977" y="6259"/>
                      <a:pt x="4929" y="6926"/>
                      <a:pt x="4858" y="7605"/>
                    </a:cubicBezTo>
                    <a:cubicBezTo>
                      <a:pt x="4775" y="7486"/>
                      <a:pt x="4679" y="7378"/>
                      <a:pt x="4572" y="7271"/>
                    </a:cubicBezTo>
                    <a:cubicBezTo>
                      <a:pt x="4644" y="6747"/>
                      <a:pt x="4179" y="5664"/>
                      <a:pt x="3310" y="5402"/>
                    </a:cubicBezTo>
                    <a:cubicBezTo>
                      <a:pt x="3067" y="5331"/>
                      <a:pt x="2797" y="5294"/>
                      <a:pt x="2503" y="5294"/>
                    </a:cubicBezTo>
                    <a:cubicBezTo>
                      <a:pt x="2108" y="5294"/>
                      <a:pt x="1669" y="5361"/>
                      <a:pt x="1191" y="5497"/>
                    </a:cubicBezTo>
                    <a:cubicBezTo>
                      <a:pt x="584" y="5676"/>
                      <a:pt x="131" y="5890"/>
                      <a:pt x="107" y="5902"/>
                    </a:cubicBezTo>
                    <a:cubicBezTo>
                      <a:pt x="60" y="5914"/>
                      <a:pt x="36" y="5962"/>
                      <a:pt x="12" y="6009"/>
                    </a:cubicBezTo>
                    <a:cubicBezTo>
                      <a:pt x="0" y="6057"/>
                      <a:pt x="12" y="6092"/>
                      <a:pt x="36" y="6140"/>
                    </a:cubicBezTo>
                    <a:cubicBezTo>
                      <a:pt x="48" y="6152"/>
                      <a:pt x="298" y="6593"/>
                      <a:pt x="715" y="7069"/>
                    </a:cubicBezTo>
                    <a:cubicBezTo>
                      <a:pt x="1286" y="7724"/>
                      <a:pt x="1858" y="8140"/>
                      <a:pt x="2429" y="8295"/>
                    </a:cubicBezTo>
                    <a:cubicBezTo>
                      <a:pt x="2572" y="8343"/>
                      <a:pt x="2715" y="8355"/>
                      <a:pt x="2846" y="8355"/>
                    </a:cubicBezTo>
                    <a:cubicBezTo>
                      <a:pt x="3227" y="8355"/>
                      <a:pt x="3572" y="8212"/>
                      <a:pt x="3763" y="8105"/>
                    </a:cubicBezTo>
                    <a:cubicBezTo>
                      <a:pt x="4036" y="7962"/>
                      <a:pt x="4263" y="7783"/>
                      <a:pt x="4394" y="7581"/>
                    </a:cubicBezTo>
                    <a:cubicBezTo>
                      <a:pt x="4560" y="7759"/>
                      <a:pt x="4691" y="7962"/>
                      <a:pt x="4751" y="8200"/>
                    </a:cubicBezTo>
                    <a:cubicBezTo>
                      <a:pt x="4679" y="8652"/>
                      <a:pt x="4584" y="9093"/>
                      <a:pt x="4501" y="9462"/>
                    </a:cubicBezTo>
                    <a:cubicBezTo>
                      <a:pt x="4334" y="10164"/>
                      <a:pt x="4155" y="10676"/>
                      <a:pt x="4048" y="10915"/>
                    </a:cubicBezTo>
                    <a:cubicBezTo>
                      <a:pt x="4024" y="11010"/>
                      <a:pt x="4048" y="11093"/>
                      <a:pt x="4144" y="11129"/>
                    </a:cubicBezTo>
                    <a:cubicBezTo>
                      <a:pt x="4155" y="11141"/>
                      <a:pt x="4179" y="11141"/>
                      <a:pt x="4203" y="11141"/>
                    </a:cubicBezTo>
                    <a:cubicBezTo>
                      <a:pt x="4263" y="11141"/>
                      <a:pt x="4322" y="11093"/>
                      <a:pt x="4346" y="11034"/>
                    </a:cubicBezTo>
                    <a:cubicBezTo>
                      <a:pt x="4358" y="11010"/>
                      <a:pt x="4572" y="10474"/>
                      <a:pt x="4798" y="9569"/>
                    </a:cubicBezTo>
                    <a:cubicBezTo>
                      <a:pt x="4882" y="9474"/>
                      <a:pt x="5132" y="9248"/>
                      <a:pt x="5525" y="8986"/>
                    </a:cubicBezTo>
                    <a:cubicBezTo>
                      <a:pt x="5763" y="9271"/>
                      <a:pt x="6322" y="9569"/>
                      <a:pt x="6894" y="9569"/>
                    </a:cubicBezTo>
                    <a:cubicBezTo>
                      <a:pt x="7096" y="9569"/>
                      <a:pt x="7311" y="9521"/>
                      <a:pt x="7501" y="9426"/>
                    </a:cubicBezTo>
                    <a:cubicBezTo>
                      <a:pt x="8680" y="8879"/>
                      <a:pt x="9382" y="7188"/>
                      <a:pt x="9406" y="7105"/>
                    </a:cubicBezTo>
                    <a:cubicBezTo>
                      <a:pt x="9525" y="7093"/>
                      <a:pt x="9525" y="7057"/>
                      <a:pt x="9501" y="7009"/>
                    </a:cubicBezTo>
                    <a:cubicBezTo>
                      <a:pt x="9478" y="6962"/>
                      <a:pt x="9442" y="6938"/>
                      <a:pt x="9394" y="6914"/>
                    </a:cubicBezTo>
                    <a:cubicBezTo>
                      <a:pt x="9347" y="6898"/>
                      <a:pt x="8553" y="6656"/>
                      <a:pt x="7680" y="6656"/>
                    </a:cubicBezTo>
                    <a:cubicBezTo>
                      <a:pt x="7239" y="6656"/>
                      <a:pt x="6778" y="6718"/>
                      <a:pt x="6382" y="6902"/>
                    </a:cubicBezTo>
                    <a:cubicBezTo>
                      <a:pt x="5668" y="7247"/>
                      <a:pt x="5370" y="8200"/>
                      <a:pt x="5465" y="8700"/>
                    </a:cubicBezTo>
                    <a:cubicBezTo>
                      <a:pt x="5275" y="8843"/>
                      <a:pt x="5120" y="8962"/>
                      <a:pt x="4989" y="9057"/>
                    </a:cubicBezTo>
                    <a:cubicBezTo>
                      <a:pt x="5048" y="8783"/>
                      <a:pt x="5108" y="8450"/>
                      <a:pt x="5156" y="8105"/>
                    </a:cubicBezTo>
                    <a:cubicBezTo>
                      <a:pt x="5239" y="7486"/>
                      <a:pt x="5298" y="6854"/>
                      <a:pt x="5310" y="6235"/>
                    </a:cubicBezTo>
                    <a:cubicBezTo>
                      <a:pt x="5334" y="6164"/>
                      <a:pt x="5429" y="5700"/>
                      <a:pt x="5846" y="5247"/>
                    </a:cubicBezTo>
                    <a:cubicBezTo>
                      <a:pt x="5953" y="5342"/>
                      <a:pt x="6108" y="5414"/>
                      <a:pt x="6251" y="5473"/>
                    </a:cubicBezTo>
                    <a:cubicBezTo>
                      <a:pt x="6406" y="5533"/>
                      <a:pt x="6560" y="5569"/>
                      <a:pt x="6715" y="5569"/>
                    </a:cubicBezTo>
                    <a:cubicBezTo>
                      <a:pt x="6858" y="5569"/>
                      <a:pt x="7013" y="5533"/>
                      <a:pt x="7144" y="5473"/>
                    </a:cubicBezTo>
                    <a:cubicBezTo>
                      <a:pt x="7954" y="5104"/>
                      <a:pt x="8430" y="3937"/>
                      <a:pt x="8454" y="3902"/>
                    </a:cubicBezTo>
                    <a:cubicBezTo>
                      <a:pt x="8465" y="3854"/>
                      <a:pt x="8465" y="3806"/>
                      <a:pt x="8454" y="3759"/>
                    </a:cubicBezTo>
                    <a:cubicBezTo>
                      <a:pt x="8442" y="3723"/>
                      <a:pt x="8394" y="3687"/>
                      <a:pt x="8346" y="3676"/>
                    </a:cubicBezTo>
                    <a:cubicBezTo>
                      <a:pt x="8322" y="3660"/>
                      <a:pt x="7769" y="3489"/>
                      <a:pt x="7167" y="3489"/>
                    </a:cubicBezTo>
                    <a:cubicBezTo>
                      <a:pt x="6870" y="3489"/>
                      <a:pt x="6562" y="3530"/>
                      <a:pt x="6299" y="3652"/>
                    </a:cubicBezTo>
                    <a:cubicBezTo>
                      <a:pt x="5751" y="3914"/>
                      <a:pt x="5572" y="4640"/>
                      <a:pt x="5656" y="4985"/>
                    </a:cubicBezTo>
                    <a:cubicBezTo>
                      <a:pt x="5525" y="5116"/>
                      <a:pt x="5406" y="5259"/>
                      <a:pt x="5310" y="5402"/>
                    </a:cubicBezTo>
                    <a:cubicBezTo>
                      <a:pt x="5310" y="5259"/>
                      <a:pt x="5298" y="5128"/>
                      <a:pt x="5298" y="4997"/>
                    </a:cubicBezTo>
                    <a:cubicBezTo>
                      <a:pt x="5263" y="4283"/>
                      <a:pt x="5179" y="3568"/>
                      <a:pt x="5048" y="2878"/>
                    </a:cubicBezTo>
                    <a:cubicBezTo>
                      <a:pt x="5358" y="2675"/>
                      <a:pt x="5715" y="2128"/>
                      <a:pt x="5560" y="1592"/>
                    </a:cubicBezTo>
                    <a:cubicBezTo>
                      <a:pt x="5346" y="723"/>
                      <a:pt x="4286" y="56"/>
                      <a:pt x="4239" y="20"/>
                    </a:cubicBezTo>
                    <a:cubicBezTo>
                      <a:pt x="4218" y="6"/>
                      <a:pt x="4193" y="1"/>
                      <a:pt x="41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2" name="Google Shape;3042;p51"/>
              <p:cNvSpPr/>
              <p:nvPr/>
            </p:nvSpPr>
            <p:spPr>
              <a:xfrm>
                <a:off x="2283373" y="3553106"/>
                <a:ext cx="16416" cy="11072"/>
              </a:xfrm>
              <a:custGeom>
                <a:avLst/>
                <a:gdLst/>
                <a:ahLst/>
                <a:cxnLst/>
                <a:rect l="l" t="t" r="r" b="b"/>
                <a:pathLst>
                  <a:path w="513" h="346" extrusionOk="0">
                    <a:moveTo>
                      <a:pt x="179" y="0"/>
                    </a:moveTo>
                    <a:cubicBezTo>
                      <a:pt x="84" y="0"/>
                      <a:pt x="13" y="60"/>
                      <a:pt x="1" y="155"/>
                    </a:cubicBezTo>
                    <a:cubicBezTo>
                      <a:pt x="1" y="238"/>
                      <a:pt x="60" y="310"/>
                      <a:pt x="143" y="334"/>
                    </a:cubicBezTo>
                    <a:cubicBezTo>
                      <a:pt x="143" y="334"/>
                      <a:pt x="203" y="334"/>
                      <a:pt x="322" y="346"/>
                    </a:cubicBezTo>
                    <a:lnTo>
                      <a:pt x="334" y="346"/>
                    </a:lnTo>
                    <a:cubicBezTo>
                      <a:pt x="429" y="346"/>
                      <a:pt x="489" y="286"/>
                      <a:pt x="501" y="191"/>
                    </a:cubicBezTo>
                    <a:cubicBezTo>
                      <a:pt x="513" y="107"/>
                      <a:pt x="453" y="36"/>
                      <a:pt x="370" y="12"/>
                    </a:cubicBezTo>
                    <a:cubicBezTo>
                      <a:pt x="251" y="0"/>
                      <a:pt x="191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3" name="Google Shape;3043;p51"/>
              <p:cNvSpPr/>
              <p:nvPr/>
            </p:nvSpPr>
            <p:spPr>
              <a:xfrm>
                <a:off x="2449485" y="3488658"/>
                <a:ext cx="17184" cy="12288"/>
              </a:xfrm>
              <a:custGeom>
                <a:avLst/>
                <a:gdLst/>
                <a:ahLst/>
                <a:cxnLst/>
                <a:rect l="l" t="t" r="r" b="b"/>
                <a:pathLst>
                  <a:path w="537" h="384" extrusionOk="0">
                    <a:moveTo>
                      <a:pt x="348" y="0"/>
                    </a:moveTo>
                    <a:cubicBezTo>
                      <a:pt x="339" y="0"/>
                      <a:pt x="331" y="1"/>
                      <a:pt x="322" y="2"/>
                    </a:cubicBezTo>
                    <a:cubicBezTo>
                      <a:pt x="251" y="26"/>
                      <a:pt x="191" y="50"/>
                      <a:pt x="132" y="62"/>
                    </a:cubicBezTo>
                    <a:cubicBezTo>
                      <a:pt x="48" y="97"/>
                      <a:pt x="1" y="181"/>
                      <a:pt x="25" y="276"/>
                    </a:cubicBezTo>
                    <a:cubicBezTo>
                      <a:pt x="60" y="347"/>
                      <a:pt x="120" y="383"/>
                      <a:pt x="179" y="383"/>
                    </a:cubicBezTo>
                    <a:cubicBezTo>
                      <a:pt x="191" y="383"/>
                      <a:pt x="203" y="383"/>
                      <a:pt x="227" y="359"/>
                    </a:cubicBezTo>
                    <a:cubicBezTo>
                      <a:pt x="286" y="347"/>
                      <a:pt x="346" y="324"/>
                      <a:pt x="406" y="300"/>
                    </a:cubicBezTo>
                    <a:cubicBezTo>
                      <a:pt x="489" y="300"/>
                      <a:pt x="537" y="216"/>
                      <a:pt x="525" y="121"/>
                    </a:cubicBezTo>
                    <a:cubicBezTo>
                      <a:pt x="493" y="46"/>
                      <a:pt x="422" y="0"/>
                      <a:pt x="3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44" name="Google Shape;3044;p51"/>
          <p:cNvGrpSpPr/>
          <p:nvPr/>
        </p:nvGrpSpPr>
        <p:grpSpPr>
          <a:xfrm>
            <a:off x="6893285" y="1570392"/>
            <a:ext cx="559035" cy="531218"/>
            <a:chOff x="6984811" y="1766043"/>
            <a:chExt cx="619979" cy="589130"/>
          </a:xfrm>
        </p:grpSpPr>
        <p:grpSp>
          <p:nvGrpSpPr>
            <p:cNvPr id="3045" name="Google Shape;3045;p51"/>
            <p:cNvGrpSpPr/>
            <p:nvPr/>
          </p:nvGrpSpPr>
          <p:grpSpPr>
            <a:xfrm>
              <a:off x="6984811" y="1766043"/>
              <a:ext cx="619979" cy="589130"/>
              <a:chOff x="-1648119" y="3591836"/>
              <a:chExt cx="4718254" cy="1329563"/>
            </a:xfrm>
          </p:grpSpPr>
          <p:grpSp>
            <p:nvGrpSpPr>
              <p:cNvPr id="3046" name="Google Shape;3046;p51"/>
              <p:cNvGrpSpPr/>
              <p:nvPr/>
            </p:nvGrpSpPr>
            <p:grpSpPr>
              <a:xfrm rot="10800000">
                <a:off x="-1648119" y="3591836"/>
                <a:ext cx="4575248" cy="717637"/>
                <a:chOff x="1681275" y="674511"/>
                <a:chExt cx="4253275" cy="544489"/>
              </a:xfrm>
            </p:grpSpPr>
            <p:sp>
              <p:nvSpPr>
                <p:cNvPr id="3047" name="Google Shape;3047;p51"/>
                <p:cNvSpPr/>
                <p:nvPr/>
              </p:nvSpPr>
              <p:spPr>
                <a:xfrm>
                  <a:off x="1718400" y="674511"/>
                  <a:ext cx="4072300" cy="41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892" h="16621" extrusionOk="0">
                      <a:moveTo>
                        <a:pt x="145127" y="1055"/>
                      </a:moveTo>
                      <a:cubicBezTo>
                        <a:pt x="145303" y="1055"/>
                        <a:pt x="145480" y="1111"/>
                        <a:pt x="145650" y="1179"/>
                      </a:cubicBezTo>
                      <a:cubicBezTo>
                        <a:pt x="145336" y="1179"/>
                        <a:pt x="145002" y="1200"/>
                        <a:pt x="144688" y="1200"/>
                      </a:cubicBezTo>
                      <a:cubicBezTo>
                        <a:pt x="144831" y="1095"/>
                        <a:pt x="144979" y="1055"/>
                        <a:pt x="145127" y="1055"/>
                      </a:cubicBezTo>
                      <a:close/>
                      <a:moveTo>
                        <a:pt x="151556" y="1092"/>
                      </a:moveTo>
                      <a:cubicBezTo>
                        <a:pt x="151626" y="1092"/>
                        <a:pt x="151676" y="1161"/>
                        <a:pt x="151676" y="1179"/>
                      </a:cubicBezTo>
                      <a:cubicBezTo>
                        <a:pt x="151676" y="1200"/>
                        <a:pt x="151613" y="1242"/>
                        <a:pt x="151572" y="1242"/>
                      </a:cubicBezTo>
                      <a:cubicBezTo>
                        <a:pt x="151509" y="1242"/>
                        <a:pt x="151321" y="1200"/>
                        <a:pt x="151300" y="1179"/>
                      </a:cubicBezTo>
                      <a:cubicBezTo>
                        <a:pt x="151300" y="1158"/>
                        <a:pt x="151488" y="1117"/>
                        <a:pt x="151530" y="1096"/>
                      </a:cubicBezTo>
                      <a:cubicBezTo>
                        <a:pt x="151539" y="1093"/>
                        <a:pt x="151548" y="1092"/>
                        <a:pt x="151556" y="1092"/>
                      </a:cubicBezTo>
                      <a:close/>
                      <a:moveTo>
                        <a:pt x="153915" y="1200"/>
                      </a:moveTo>
                      <a:cubicBezTo>
                        <a:pt x="153915" y="1200"/>
                        <a:pt x="153936" y="1305"/>
                        <a:pt x="153936" y="1347"/>
                      </a:cubicBezTo>
                      <a:cubicBezTo>
                        <a:pt x="153936" y="1368"/>
                        <a:pt x="153894" y="1389"/>
                        <a:pt x="153894" y="1389"/>
                      </a:cubicBezTo>
                      <a:cubicBezTo>
                        <a:pt x="153873" y="1389"/>
                        <a:pt x="153873" y="1368"/>
                        <a:pt x="153873" y="1347"/>
                      </a:cubicBezTo>
                      <a:cubicBezTo>
                        <a:pt x="153873" y="1305"/>
                        <a:pt x="153894" y="1242"/>
                        <a:pt x="153915" y="1200"/>
                      </a:cubicBezTo>
                      <a:close/>
                      <a:moveTo>
                        <a:pt x="139603" y="1389"/>
                      </a:moveTo>
                      <a:cubicBezTo>
                        <a:pt x="139666" y="1389"/>
                        <a:pt x="139687" y="1451"/>
                        <a:pt x="139687" y="1451"/>
                      </a:cubicBezTo>
                      <a:cubicBezTo>
                        <a:pt x="139687" y="1472"/>
                        <a:pt x="139645" y="1472"/>
                        <a:pt x="139603" y="1472"/>
                      </a:cubicBezTo>
                      <a:cubicBezTo>
                        <a:pt x="139561" y="1472"/>
                        <a:pt x="139478" y="1451"/>
                        <a:pt x="139478" y="1409"/>
                      </a:cubicBezTo>
                      <a:cubicBezTo>
                        <a:pt x="139478" y="1389"/>
                        <a:pt x="139582" y="1389"/>
                        <a:pt x="139603" y="1389"/>
                      </a:cubicBezTo>
                      <a:close/>
                      <a:moveTo>
                        <a:pt x="154564" y="1409"/>
                      </a:moveTo>
                      <a:cubicBezTo>
                        <a:pt x="154626" y="1409"/>
                        <a:pt x="154815" y="1472"/>
                        <a:pt x="154815" y="1472"/>
                      </a:cubicBezTo>
                      <a:cubicBezTo>
                        <a:pt x="154815" y="1472"/>
                        <a:pt x="154647" y="1514"/>
                        <a:pt x="154606" y="1556"/>
                      </a:cubicBezTo>
                      <a:cubicBezTo>
                        <a:pt x="154599" y="1558"/>
                        <a:pt x="154592" y="1559"/>
                        <a:pt x="154584" y="1559"/>
                      </a:cubicBezTo>
                      <a:cubicBezTo>
                        <a:pt x="154525" y="1559"/>
                        <a:pt x="154459" y="1491"/>
                        <a:pt x="154459" y="1472"/>
                      </a:cubicBezTo>
                      <a:cubicBezTo>
                        <a:pt x="154459" y="1451"/>
                        <a:pt x="154522" y="1409"/>
                        <a:pt x="154564" y="1409"/>
                      </a:cubicBezTo>
                      <a:close/>
                      <a:moveTo>
                        <a:pt x="155401" y="1598"/>
                      </a:moveTo>
                      <a:cubicBezTo>
                        <a:pt x="155463" y="1598"/>
                        <a:pt x="155673" y="1661"/>
                        <a:pt x="155694" y="1661"/>
                      </a:cubicBezTo>
                      <a:cubicBezTo>
                        <a:pt x="155694" y="1661"/>
                        <a:pt x="155484" y="1681"/>
                        <a:pt x="155401" y="1681"/>
                      </a:cubicBezTo>
                      <a:cubicBezTo>
                        <a:pt x="155338" y="1681"/>
                        <a:pt x="155275" y="1640"/>
                        <a:pt x="155275" y="1619"/>
                      </a:cubicBezTo>
                      <a:cubicBezTo>
                        <a:pt x="155275" y="1619"/>
                        <a:pt x="155338" y="1598"/>
                        <a:pt x="155401" y="1598"/>
                      </a:cubicBezTo>
                      <a:close/>
                      <a:moveTo>
                        <a:pt x="156171" y="1754"/>
                      </a:moveTo>
                      <a:cubicBezTo>
                        <a:pt x="156225" y="1754"/>
                        <a:pt x="156279" y="1811"/>
                        <a:pt x="156279" y="1828"/>
                      </a:cubicBezTo>
                      <a:cubicBezTo>
                        <a:pt x="156279" y="1870"/>
                        <a:pt x="156217" y="1891"/>
                        <a:pt x="156175" y="1891"/>
                      </a:cubicBezTo>
                      <a:cubicBezTo>
                        <a:pt x="156091" y="1891"/>
                        <a:pt x="155903" y="1870"/>
                        <a:pt x="155924" y="1828"/>
                      </a:cubicBezTo>
                      <a:cubicBezTo>
                        <a:pt x="155924" y="1828"/>
                        <a:pt x="156091" y="1786"/>
                        <a:pt x="156133" y="1765"/>
                      </a:cubicBezTo>
                      <a:cubicBezTo>
                        <a:pt x="156145" y="1757"/>
                        <a:pt x="156158" y="1754"/>
                        <a:pt x="156171" y="1754"/>
                      </a:cubicBezTo>
                      <a:close/>
                      <a:moveTo>
                        <a:pt x="136109" y="1828"/>
                      </a:moveTo>
                      <a:cubicBezTo>
                        <a:pt x="136151" y="1828"/>
                        <a:pt x="136339" y="1870"/>
                        <a:pt x="136339" y="1891"/>
                      </a:cubicBezTo>
                      <a:cubicBezTo>
                        <a:pt x="136339" y="1891"/>
                        <a:pt x="136193" y="1933"/>
                        <a:pt x="136130" y="1974"/>
                      </a:cubicBezTo>
                      <a:cubicBezTo>
                        <a:pt x="136125" y="1977"/>
                        <a:pt x="136120" y="1978"/>
                        <a:pt x="136115" y="1978"/>
                      </a:cubicBezTo>
                      <a:cubicBezTo>
                        <a:pt x="136071" y="1978"/>
                        <a:pt x="136004" y="1909"/>
                        <a:pt x="136004" y="1891"/>
                      </a:cubicBezTo>
                      <a:cubicBezTo>
                        <a:pt x="136004" y="1870"/>
                        <a:pt x="136046" y="1828"/>
                        <a:pt x="136109" y="1828"/>
                      </a:cubicBezTo>
                      <a:close/>
                      <a:moveTo>
                        <a:pt x="142533" y="1870"/>
                      </a:moveTo>
                      <a:cubicBezTo>
                        <a:pt x="142595" y="1870"/>
                        <a:pt x="142784" y="1912"/>
                        <a:pt x="142784" y="1912"/>
                      </a:cubicBezTo>
                      <a:cubicBezTo>
                        <a:pt x="142784" y="1912"/>
                        <a:pt x="142616" y="1974"/>
                        <a:pt x="142574" y="1995"/>
                      </a:cubicBezTo>
                      <a:cubicBezTo>
                        <a:pt x="142568" y="1998"/>
                        <a:pt x="142560" y="1999"/>
                        <a:pt x="142553" y="1999"/>
                      </a:cubicBezTo>
                      <a:cubicBezTo>
                        <a:pt x="142494" y="1999"/>
                        <a:pt x="142428" y="1930"/>
                        <a:pt x="142428" y="1912"/>
                      </a:cubicBezTo>
                      <a:cubicBezTo>
                        <a:pt x="142428" y="1891"/>
                        <a:pt x="142491" y="1870"/>
                        <a:pt x="142533" y="1870"/>
                      </a:cubicBezTo>
                      <a:close/>
                      <a:moveTo>
                        <a:pt x="141405" y="1892"/>
                      </a:moveTo>
                      <a:cubicBezTo>
                        <a:pt x="141583" y="1892"/>
                        <a:pt x="141765" y="1948"/>
                        <a:pt x="141947" y="2016"/>
                      </a:cubicBezTo>
                      <a:cubicBezTo>
                        <a:pt x="141633" y="2016"/>
                        <a:pt x="141277" y="2016"/>
                        <a:pt x="140963" y="2037"/>
                      </a:cubicBezTo>
                      <a:cubicBezTo>
                        <a:pt x="141107" y="1932"/>
                        <a:pt x="141255" y="1892"/>
                        <a:pt x="141405" y="1892"/>
                      </a:cubicBezTo>
                      <a:close/>
                      <a:moveTo>
                        <a:pt x="145211" y="1661"/>
                      </a:moveTo>
                      <a:lnTo>
                        <a:pt x="145859" y="1891"/>
                      </a:lnTo>
                      <a:lnTo>
                        <a:pt x="146278" y="2079"/>
                      </a:lnTo>
                      <a:cubicBezTo>
                        <a:pt x="146509" y="2054"/>
                        <a:pt x="146652" y="2043"/>
                        <a:pt x="146704" y="2043"/>
                      </a:cubicBezTo>
                      <a:cubicBezTo>
                        <a:pt x="146783" y="2043"/>
                        <a:pt x="146645" y="2070"/>
                        <a:pt x="146278" y="2121"/>
                      </a:cubicBezTo>
                      <a:lnTo>
                        <a:pt x="145190" y="2121"/>
                      </a:lnTo>
                      <a:cubicBezTo>
                        <a:pt x="144583" y="2016"/>
                        <a:pt x="144081" y="1870"/>
                        <a:pt x="144081" y="1828"/>
                      </a:cubicBezTo>
                      <a:cubicBezTo>
                        <a:pt x="144081" y="1807"/>
                        <a:pt x="144583" y="1723"/>
                        <a:pt x="145211" y="1661"/>
                      </a:cubicBezTo>
                      <a:close/>
                      <a:moveTo>
                        <a:pt x="139919" y="1931"/>
                      </a:moveTo>
                      <a:cubicBezTo>
                        <a:pt x="140099" y="1931"/>
                        <a:pt x="140117" y="2164"/>
                        <a:pt x="139939" y="2164"/>
                      </a:cubicBezTo>
                      <a:cubicBezTo>
                        <a:pt x="139932" y="2164"/>
                        <a:pt x="139925" y="2164"/>
                        <a:pt x="139917" y="2163"/>
                      </a:cubicBezTo>
                      <a:cubicBezTo>
                        <a:pt x="139687" y="2142"/>
                        <a:pt x="139499" y="2037"/>
                        <a:pt x="139499" y="2016"/>
                      </a:cubicBezTo>
                      <a:cubicBezTo>
                        <a:pt x="139499" y="1974"/>
                        <a:pt x="139687" y="1933"/>
                        <a:pt x="139896" y="1933"/>
                      </a:cubicBezTo>
                      <a:cubicBezTo>
                        <a:pt x="139904" y="1932"/>
                        <a:pt x="139911" y="1931"/>
                        <a:pt x="139919" y="1931"/>
                      </a:cubicBezTo>
                      <a:close/>
                      <a:moveTo>
                        <a:pt x="43618" y="4749"/>
                      </a:moveTo>
                      <a:cubicBezTo>
                        <a:pt x="45056" y="4749"/>
                        <a:pt x="46054" y="4768"/>
                        <a:pt x="46054" y="4799"/>
                      </a:cubicBezTo>
                      <a:cubicBezTo>
                        <a:pt x="46054" y="4820"/>
                        <a:pt x="44171" y="4862"/>
                        <a:pt x="41890" y="4925"/>
                      </a:cubicBezTo>
                      <a:lnTo>
                        <a:pt x="29922" y="5218"/>
                      </a:lnTo>
                      <a:cubicBezTo>
                        <a:pt x="28771" y="5239"/>
                        <a:pt x="27730" y="5249"/>
                        <a:pt x="26977" y="5249"/>
                      </a:cubicBezTo>
                      <a:cubicBezTo>
                        <a:pt x="26223" y="5249"/>
                        <a:pt x="25758" y="5239"/>
                        <a:pt x="25758" y="5218"/>
                      </a:cubicBezTo>
                      <a:lnTo>
                        <a:pt x="25758" y="5176"/>
                      </a:lnTo>
                      <a:lnTo>
                        <a:pt x="25779" y="5155"/>
                      </a:lnTo>
                      <a:cubicBezTo>
                        <a:pt x="25821" y="5134"/>
                        <a:pt x="27725" y="5071"/>
                        <a:pt x="30005" y="5029"/>
                      </a:cubicBezTo>
                      <a:lnTo>
                        <a:pt x="41890" y="4757"/>
                      </a:lnTo>
                      <a:cubicBezTo>
                        <a:pt x="42507" y="4752"/>
                        <a:pt x="43092" y="4749"/>
                        <a:pt x="43618" y="4749"/>
                      </a:cubicBezTo>
                      <a:close/>
                      <a:moveTo>
                        <a:pt x="156279" y="5699"/>
                      </a:moveTo>
                      <a:cubicBezTo>
                        <a:pt x="156300" y="5699"/>
                        <a:pt x="156405" y="5741"/>
                        <a:pt x="156405" y="5762"/>
                      </a:cubicBezTo>
                      <a:cubicBezTo>
                        <a:pt x="156405" y="5783"/>
                        <a:pt x="156300" y="5783"/>
                        <a:pt x="156279" y="5783"/>
                      </a:cubicBezTo>
                      <a:cubicBezTo>
                        <a:pt x="156217" y="5783"/>
                        <a:pt x="156196" y="5741"/>
                        <a:pt x="156196" y="5741"/>
                      </a:cubicBezTo>
                      <a:cubicBezTo>
                        <a:pt x="156196" y="5699"/>
                        <a:pt x="156238" y="5699"/>
                        <a:pt x="156279" y="5699"/>
                      </a:cubicBezTo>
                      <a:close/>
                      <a:moveTo>
                        <a:pt x="4855" y="5783"/>
                      </a:moveTo>
                      <a:cubicBezTo>
                        <a:pt x="5002" y="5783"/>
                        <a:pt x="5378" y="5803"/>
                        <a:pt x="5378" y="5845"/>
                      </a:cubicBezTo>
                      <a:cubicBezTo>
                        <a:pt x="5378" y="5866"/>
                        <a:pt x="5023" y="5908"/>
                        <a:pt x="4897" y="5908"/>
                      </a:cubicBezTo>
                      <a:cubicBezTo>
                        <a:pt x="4868" y="5916"/>
                        <a:pt x="4841" y="5920"/>
                        <a:pt x="4814" y="5920"/>
                      </a:cubicBezTo>
                      <a:cubicBezTo>
                        <a:pt x="4706" y="5920"/>
                        <a:pt x="4625" y="5862"/>
                        <a:pt x="4625" y="5845"/>
                      </a:cubicBezTo>
                      <a:cubicBezTo>
                        <a:pt x="4604" y="5803"/>
                        <a:pt x="4730" y="5783"/>
                        <a:pt x="4855" y="5783"/>
                      </a:cubicBezTo>
                      <a:close/>
                      <a:moveTo>
                        <a:pt x="153546" y="7035"/>
                      </a:moveTo>
                      <a:cubicBezTo>
                        <a:pt x="153623" y="7035"/>
                        <a:pt x="153706" y="7103"/>
                        <a:pt x="153706" y="7122"/>
                      </a:cubicBezTo>
                      <a:cubicBezTo>
                        <a:pt x="153706" y="7143"/>
                        <a:pt x="153622" y="7163"/>
                        <a:pt x="153517" y="7163"/>
                      </a:cubicBezTo>
                      <a:cubicBezTo>
                        <a:pt x="153413" y="7163"/>
                        <a:pt x="153162" y="7122"/>
                        <a:pt x="153162" y="7122"/>
                      </a:cubicBezTo>
                      <a:cubicBezTo>
                        <a:pt x="153162" y="7122"/>
                        <a:pt x="153413" y="7059"/>
                        <a:pt x="153517" y="7038"/>
                      </a:cubicBezTo>
                      <a:cubicBezTo>
                        <a:pt x="153527" y="7036"/>
                        <a:pt x="153536" y="7035"/>
                        <a:pt x="153546" y="7035"/>
                      </a:cubicBezTo>
                      <a:close/>
                      <a:moveTo>
                        <a:pt x="4813" y="7268"/>
                      </a:moveTo>
                      <a:cubicBezTo>
                        <a:pt x="5127" y="7268"/>
                        <a:pt x="5420" y="7310"/>
                        <a:pt x="5420" y="7331"/>
                      </a:cubicBezTo>
                      <a:cubicBezTo>
                        <a:pt x="5441" y="7352"/>
                        <a:pt x="5148" y="7415"/>
                        <a:pt x="4834" y="7456"/>
                      </a:cubicBezTo>
                      <a:cubicBezTo>
                        <a:pt x="4733" y="7475"/>
                        <a:pt x="4579" y="7483"/>
                        <a:pt x="4414" y="7483"/>
                      </a:cubicBezTo>
                      <a:cubicBezTo>
                        <a:pt x="4036" y="7483"/>
                        <a:pt x="3600" y="7444"/>
                        <a:pt x="3600" y="7415"/>
                      </a:cubicBezTo>
                      <a:cubicBezTo>
                        <a:pt x="3600" y="7352"/>
                        <a:pt x="4500" y="7268"/>
                        <a:pt x="4813" y="7268"/>
                      </a:cubicBezTo>
                      <a:close/>
                      <a:moveTo>
                        <a:pt x="2972" y="7666"/>
                      </a:moveTo>
                      <a:cubicBezTo>
                        <a:pt x="3077" y="7666"/>
                        <a:pt x="3349" y="7728"/>
                        <a:pt x="3349" y="7728"/>
                      </a:cubicBezTo>
                      <a:cubicBezTo>
                        <a:pt x="3349" y="7728"/>
                        <a:pt x="3077" y="7770"/>
                        <a:pt x="2972" y="7791"/>
                      </a:cubicBezTo>
                      <a:cubicBezTo>
                        <a:pt x="2952" y="7799"/>
                        <a:pt x="2933" y="7803"/>
                        <a:pt x="2916" y="7803"/>
                      </a:cubicBezTo>
                      <a:cubicBezTo>
                        <a:pt x="2845" y="7803"/>
                        <a:pt x="2805" y="7745"/>
                        <a:pt x="2805" y="7728"/>
                      </a:cubicBezTo>
                      <a:cubicBezTo>
                        <a:pt x="2805" y="7687"/>
                        <a:pt x="2867" y="7666"/>
                        <a:pt x="2972" y="7666"/>
                      </a:cubicBezTo>
                      <a:close/>
                      <a:moveTo>
                        <a:pt x="3139" y="8461"/>
                      </a:moveTo>
                      <a:cubicBezTo>
                        <a:pt x="3286" y="8461"/>
                        <a:pt x="3432" y="8482"/>
                        <a:pt x="3432" y="8503"/>
                      </a:cubicBezTo>
                      <a:cubicBezTo>
                        <a:pt x="3432" y="8503"/>
                        <a:pt x="3286" y="8524"/>
                        <a:pt x="3139" y="8524"/>
                      </a:cubicBezTo>
                      <a:cubicBezTo>
                        <a:pt x="2972" y="8524"/>
                        <a:pt x="2595" y="8503"/>
                        <a:pt x="2595" y="8503"/>
                      </a:cubicBezTo>
                      <a:cubicBezTo>
                        <a:pt x="2595" y="8482"/>
                        <a:pt x="2972" y="8461"/>
                        <a:pt x="3139" y="8461"/>
                      </a:cubicBezTo>
                      <a:close/>
                      <a:moveTo>
                        <a:pt x="4714" y="8517"/>
                      </a:moveTo>
                      <a:cubicBezTo>
                        <a:pt x="4832" y="8517"/>
                        <a:pt x="4933" y="8530"/>
                        <a:pt x="4960" y="8565"/>
                      </a:cubicBezTo>
                      <a:cubicBezTo>
                        <a:pt x="5014" y="8601"/>
                        <a:pt x="4697" y="8745"/>
                        <a:pt x="4487" y="8745"/>
                      </a:cubicBezTo>
                      <a:cubicBezTo>
                        <a:pt x="4453" y="8745"/>
                        <a:pt x="4421" y="8742"/>
                        <a:pt x="4395" y="8733"/>
                      </a:cubicBezTo>
                      <a:cubicBezTo>
                        <a:pt x="4207" y="8670"/>
                        <a:pt x="4165" y="8607"/>
                        <a:pt x="4290" y="8565"/>
                      </a:cubicBezTo>
                      <a:cubicBezTo>
                        <a:pt x="4363" y="8541"/>
                        <a:pt x="4554" y="8517"/>
                        <a:pt x="4714" y="8517"/>
                      </a:cubicBezTo>
                      <a:close/>
                      <a:moveTo>
                        <a:pt x="157472" y="9005"/>
                      </a:moveTo>
                      <a:cubicBezTo>
                        <a:pt x="157514" y="9005"/>
                        <a:pt x="157556" y="9047"/>
                        <a:pt x="157556" y="9047"/>
                      </a:cubicBezTo>
                      <a:cubicBezTo>
                        <a:pt x="157556" y="9088"/>
                        <a:pt x="157493" y="9088"/>
                        <a:pt x="157472" y="9088"/>
                      </a:cubicBezTo>
                      <a:cubicBezTo>
                        <a:pt x="157466" y="9091"/>
                        <a:pt x="157459" y="9093"/>
                        <a:pt x="157451" y="9093"/>
                      </a:cubicBezTo>
                      <a:cubicBezTo>
                        <a:pt x="157403" y="9093"/>
                        <a:pt x="157329" y="9044"/>
                        <a:pt x="157347" y="9026"/>
                      </a:cubicBezTo>
                      <a:cubicBezTo>
                        <a:pt x="157347" y="9005"/>
                        <a:pt x="157451" y="9005"/>
                        <a:pt x="157472" y="9005"/>
                      </a:cubicBezTo>
                      <a:close/>
                      <a:moveTo>
                        <a:pt x="4109" y="10613"/>
                      </a:moveTo>
                      <a:cubicBezTo>
                        <a:pt x="4186" y="10613"/>
                        <a:pt x="4269" y="10681"/>
                        <a:pt x="4269" y="10700"/>
                      </a:cubicBezTo>
                      <a:cubicBezTo>
                        <a:pt x="4269" y="10720"/>
                        <a:pt x="4186" y="10762"/>
                        <a:pt x="4081" y="10762"/>
                      </a:cubicBezTo>
                      <a:cubicBezTo>
                        <a:pt x="3976" y="10762"/>
                        <a:pt x="3704" y="10720"/>
                        <a:pt x="3704" y="10700"/>
                      </a:cubicBezTo>
                      <a:cubicBezTo>
                        <a:pt x="3704" y="10700"/>
                        <a:pt x="3976" y="10658"/>
                        <a:pt x="4081" y="10616"/>
                      </a:cubicBezTo>
                      <a:cubicBezTo>
                        <a:pt x="4090" y="10614"/>
                        <a:pt x="4100" y="10613"/>
                        <a:pt x="4109" y="10613"/>
                      </a:cubicBezTo>
                      <a:close/>
                      <a:moveTo>
                        <a:pt x="4625" y="10595"/>
                      </a:moveTo>
                      <a:cubicBezTo>
                        <a:pt x="4625" y="10595"/>
                        <a:pt x="4646" y="10700"/>
                        <a:pt x="4646" y="10720"/>
                      </a:cubicBezTo>
                      <a:cubicBezTo>
                        <a:pt x="4646" y="10762"/>
                        <a:pt x="4604" y="10783"/>
                        <a:pt x="4604" y="10783"/>
                      </a:cubicBezTo>
                      <a:cubicBezTo>
                        <a:pt x="4583" y="10783"/>
                        <a:pt x="4583" y="10762"/>
                        <a:pt x="4583" y="10720"/>
                      </a:cubicBezTo>
                      <a:cubicBezTo>
                        <a:pt x="4583" y="10679"/>
                        <a:pt x="4604" y="10595"/>
                        <a:pt x="4625" y="10595"/>
                      </a:cubicBezTo>
                      <a:close/>
                      <a:moveTo>
                        <a:pt x="145969" y="10750"/>
                      </a:moveTo>
                      <a:cubicBezTo>
                        <a:pt x="146125" y="10750"/>
                        <a:pt x="146112" y="10813"/>
                        <a:pt x="146069" y="11013"/>
                      </a:cubicBezTo>
                      <a:cubicBezTo>
                        <a:pt x="145964" y="10972"/>
                        <a:pt x="145839" y="10909"/>
                        <a:pt x="145629" y="10783"/>
                      </a:cubicBezTo>
                      <a:cubicBezTo>
                        <a:pt x="145788" y="10763"/>
                        <a:pt x="145897" y="10750"/>
                        <a:pt x="145969" y="10750"/>
                      </a:cubicBezTo>
                      <a:close/>
                      <a:moveTo>
                        <a:pt x="144701" y="11531"/>
                      </a:moveTo>
                      <a:cubicBezTo>
                        <a:pt x="144793" y="11531"/>
                        <a:pt x="144922" y="11565"/>
                        <a:pt x="144939" y="11599"/>
                      </a:cubicBezTo>
                      <a:cubicBezTo>
                        <a:pt x="144939" y="11599"/>
                        <a:pt x="144730" y="11620"/>
                        <a:pt x="144646" y="11620"/>
                      </a:cubicBezTo>
                      <a:cubicBezTo>
                        <a:pt x="144583" y="11620"/>
                        <a:pt x="144520" y="11578"/>
                        <a:pt x="144520" y="11557"/>
                      </a:cubicBezTo>
                      <a:cubicBezTo>
                        <a:pt x="144520" y="11557"/>
                        <a:pt x="144583" y="11537"/>
                        <a:pt x="144646" y="11537"/>
                      </a:cubicBezTo>
                      <a:cubicBezTo>
                        <a:pt x="144661" y="11533"/>
                        <a:pt x="144680" y="11531"/>
                        <a:pt x="144701" y="11531"/>
                      </a:cubicBezTo>
                      <a:close/>
                      <a:moveTo>
                        <a:pt x="94994" y="12980"/>
                      </a:moveTo>
                      <a:cubicBezTo>
                        <a:pt x="95015" y="12980"/>
                        <a:pt x="95120" y="13001"/>
                        <a:pt x="95120" y="13022"/>
                      </a:cubicBezTo>
                      <a:cubicBezTo>
                        <a:pt x="95120" y="13064"/>
                        <a:pt x="95015" y="13064"/>
                        <a:pt x="94994" y="13064"/>
                      </a:cubicBezTo>
                      <a:cubicBezTo>
                        <a:pt x="94931" y="13064"/>
                        <a:pt x="94910" y="13001"/>
                        <a:pt x="94910" y="13001"/>
                      </a:cubicBezTo>
                      <a:cubicBezTo>
                        <a:pt x="94910" y="12980"/>
                        <a:pt x="94952" y="12980"/>
                        <a:pt x="94994" y="12980"/>
                      </a:cubicBezTo>
                      <a:close/>
                      <a:moveTo>
                        <a:pt x="78611" y="12897"/>
                      </a:moveTo>
                      <a:cubicBezTo>
                        <a:pt x="78611" y="12897"/>
                        <a:pt x="78653" y="13001"/>
                        <a:pt x="78653" y="13022"/>
                      </a:cubicBezTo>
                      <a:cubicBezTo>
                        <a:pt x="78653" y="13064"/>
                        <a:pt x="78590" y="13085"/>
                        <a:pt x="78590" y="13085"/>
                      </a:cubicBezTo>
                      <a:cubicBezTo>
                        <a:pt x="78569" y="13085"/>
                        <a:pt x="78569" y="13064"/>
                        <a:pt x="78569" y="13022"/>
                      </a:cubicBezTo>
                      <a:cubicBezTo>
                        <a:pt x="78569" y="13001"/>
                        <a:pt x="78611" y="12897"/>
                        <a:pt x="78611" y="12897"/>
                      </a:cubicBezTo>
                      <a:close/>
                      <a:moveTo>
                        <a:pt x="91877" y="13064"/>
                      </a:moveTo>
                      <a:cubicBezTo>
                        <a:pt x="91897" y="13064"/>
                        <a:pt x="92002" y="13085"/>
                        <a:pt x="92002" y="13106"/>
                      </a:cubicBezTo>
                      <a:cubicBezTo>
                        <a:pt x="92002" y="13127"/>
                        <a:pt x="91897" y="13127"/>
                        <a:pt x="91877" y="13127"/>
                      </a:cubicBezTo>
                      <a:cubicBezTo>
                        <a:pt x="91835" y="13127"/>
                        <a:pt x="91793" y="13106"/>
                        <a:pt x="91793" y="13085"/>
                      </a:cubicBezTo>
                      <a:cubicBezTo>
                        <a:pt x="91793" y="13064"/>
                        <a:pt x="91856" y="13064"/>
                        <a:pt x="91877" y="13064"/>
                      </a:cubicBezTo>
                      <a:close/>
                      <a:moveTo>
                        <a:pt x="92772" y="12967"/>
                      </a:moveTo>
                      <a:cubicBezTo>
                        <a:pt x="92997" y="12967"/>
                        <a:pt x="93224" y="13092"/>
                        <a:pt x="93425" y="13106"/>
                      </a:cubicBezTo>
                      <a:cubicBezTo>
                        <a:pt x="93111" y="13106"/>
                        <a:pt x="92797" y="13127"/>
                        <a:pt x="92400" y="13127"/>
                      </a:cubicBezTo>
                      <a:cubicBezTo>
                        <a:pt x="92520" y="13007"/>
                        <a:pt x="92645" y="12967"/>
                        <a:pt x="92772" y="12967"/>
                      </a:cubicBezTo>
                      <a:close/>
                      <a:moveTo>
                        <a:pt x="90893" y="13001"/>
                      </a:moveTo>
                      <a:cubicBezTo>
                        <a:pt x="90893" y="13001"/>
                        <a:pt x="90914" y="13106"/>
                        <a:pt x="90914" y="13127"/>
                      </a:cubicBezTo>
                      <a:cubicBezTo>
                        <a:pt x="90914" y="13148"/>
                        <a:pt x="90851" y="13189"/>
                        <a:pt x="90851" y="13189"/>
                      </a:cubicBezTo>
                      <a:cubicBezTo>
                        <a:pt x="90830" y="13189"/>
                        <a:pt x="90830" y="13148"/>
                        <a:pt x="90830" y="13127"/>
                      </a:cubicBezTo>
                      <a:cubicBezTo>
                        <a:pt x="90830" y="13106"/>
                        <a:pt x="90851" y="13001"/>
                        <a:pt x="90893" y="13001"/>
                      </a:cubicBezTo>
                      <a:close/>
                      <a:moveTo>
                        <a:pt x="141649" y="13053"/>
                      </a:moveTo>
                      <a:cubicBezTo>
                        <a:pt x="141983" y="13053"/>
                        <a:pt x="142313" y="13095"/>
                        <a:pt x="142637" y="13148"/>
                      </a:cubicBezTo>
                      <a:cubicBezTo>
                        <a:pt x="141989" y="13189"/>
                        <a:pt x="141319" y="13189"/>
                        <a:pt x="140629" y="13210"/>
                      </a:cubicBezTo>
                      <a:cubicBezTo>
                        <a:pt x="140974" y="13095"/>
                        <a:pt x="141314" y="13053"/>
                        <a:pt x="141649" y="13053"/>
                      </a:cubicBezTo>
                      <a:close/>
                      <a:moveTo>
                        <a:pt x="86489" y="13098"/>
                      </a:moveTo>
                      <a:cubicBezTo>
                        <a:pt x="87139" y="13098"/>
                        <a:pt x="87827" y="13133"/>
                        <a:pt x="88445" y="13210"/>
                      </a:cubicBezTo>
                      <a:cubicBezTo>
                        <a:pt x="87085" y="13231"/>
                        <a:pt x="85725" y="13273"/>
                        <a:pt x="84239" y="13294"/>
                      </a:cubicBezTo>
                      <a:cubicBezTo>
                        <a:pt x="84696" y="13171"/>
                        <a:pt x="85553" y="13098"/>
                        <a:pt x="86489" y="13098"/>
                      </a:cubicBezTo>
                      <a:close/>
                      <a:moveTo>
                        <a:pt x="81080" y="13273"/>
                      </a:moveTo>
                      <a:cubicBezTo>
                        <a:pt x="81226" y="13273"/>
                        <a:pt x="81603" y="13294"/>
                        <a:pt x="81603" y="13315"/>
                      </a:cubicBezTo>
                      <a:cubicBezTo>
                        <a:pt x="81603" y="13336"/>
                        <a:pt x="81226" y="13399"/>
                        <a:pt x="81101" y="13399"/>
                      </a:cubicBezTo>
                      <a:cubicBezTo>
                        <a:pt x="81087" y="13401"/>
                        <a:pt x="81073" y="13402"/>
                        <a:pt x="81060" y="13402"/>
                      </a:cubicBezTo>
                      <a:cubicBezTo>
                        <a:pt x="80949" y="13402"/>
                        <a:pt x="80850" y="13334"/>
                        <a:pt x="80850" y="13315"/>
                      </a:cubicBezTo>
                      <a:cubicBezTo>
                        <a:pt x="80808" y="13294"/>
                        <a:pt x="80954" y="13273"/>
                        <a:pt x="81080" y="13273"/>
                      </a:cubicBezTo>
                      <a:close/>
                      <a:moveTo>
                        <a:pt x="83732" y="13175"/>
                      </a:moveTo>
                      <a:cubicBezTo>
                        <a:pt x="83936" y="13175"/>
                        <a:pt x="84093" y="13215"/>
                        <a:pt x="84093" y="13231"/>
                      </a:cubicBezTo>
                      <a:cubicBezTo>
                        <a:pt x="84093" y="13273"/>
                        <a:pt x="83905" y="13315"/>
                        <a:pt x="83674" y="13378"/>
                      </a:cubicBezTo>
                      <a:cubicBezTo>
                        <a:pt x="83471" y="13395"/>
                        <a:pt x="82926" y="13425"/>
                        <a:pt x="82692" y="13425"/>
                      </a:cubicBezTo>
                      <a:cubicBezTo>
                        <a:pt x="82636" y="13425"/>
                        <a:pt x="82598" y="13424"/>
                        <a:pt x="82586" y="13420"/>
                      </a:cubicBezTo>
                      <a:cubicBezTo>
                        <a:pt x="82545" y="13378"/>
                        <a:pt x="82482" y="13294"/>
                        <a:pt x="82482" y="13294"/>
                      </a:cubicBezTo>
                      <a:cubicBezTo>
                        <a:pt x="82482" y="13273"/>
                        <a:pt x="83256" y="13210"/>
                        <a:pt x="83528" y="13189"/>
                      </a:cubicBezTo>
                      <a:cubicBezTo>
                        <a:pt x="83598" y="13179"/>
                        <a:pt x="83668" y="13175"/>
                        <a:pt x="83732" y="13175"/>
                      </a:cubicBezTo>
                      <a:close/>
                      <a:moveTo>
                        <a:pt x="76147" y="13573"/>
                      </a:moveTo>
                      <a:cubicBezTo>
                        <a:pt x="76279" y="13573"/>
                        <a:pt x="76456" y="13608"/>
                        <a:pt x="76456" y="13608"/>
                      </a:cubicBezTo>
                      <a:cubicBezTo>
                        <a:pt x="76456" y="13629"/>
                        <a:pt x="76121" y="13650"/>
                        <a:pt x="76037" y="13650"/>
                      </a:cubicBezTo>
                      <a:cubicBezTo>
                        <a:pt x="75912" y="13650"/>
                        <a:pt x="75828" y="13629"/>
                        <a:pt x="75828" y="13608"/>
                      </a:cubicBezTo>
                      <a:cubicBezTo>
                        <a:pt x="75828" y="13608"/>
                        <a:pt x="75933" y="13587"/>
                        <a:pt x="76037" y="13587"/>
                      </a:cubicBezTo>
                      <a:cubicBezTo>
                        <a:pt x="76064" y="13577"/>
                        <a:pt x="76103" y="13573"/>
                        <a:pt x="76147" y="13573"/>
                      </a:cubicBezTo>
                      <a:close/>
                      <a:moveTo>
                        <a:pt x="84774" y="13833"/>
                      </a:moveTo>
                      <a:cubicBezTo>
                        <a:pt x="84797" y="13833"/>
                        <a:pt x="84814" y="13835"/>
                        <a:pt x="84825" y="13838"/>
                      </a:cubicBezTo>
                      <a:cubicBezTo>
                        <a:pt x="84835" y="13853"/>
                        <a:pt x="84638" y="13877"/>
                        <a:pt x="84312" y="13904"/>
                      </a:cubicBezTo>
                      <a:lnTo>
                        <a:pt x="84312" y="13904"/>
                      </a:lnTo>
                      <a:cubicBezTo>
                        <a:pt x="84510" y="13859"/>
                        <a:pt x="84684" y="13833"/>
                        <a:pt x="84774" y="13833"/>
                      </a:cubicBezTo>
                      <a:close/>
                      <a:moveTo>
                        <a:pt x="86520" y="13650"/>
                      </a:moveTo>
                      <a:cubicBezTo>
                        <a:pt x="86667" y="13650"/>
                        <a:pt x="86813" y="13671"/>
                        <a:pt x="86813" y="13713"/>
                      </a:cubicBezTo>
                      <a:cubicBezTo>
                        <a:pt x="86813" y="13733"/>
                        <a:pt x="86562" y="13859"/>
                        <a:pt x="86457" y="13922"/>
                      </a:cubicBezTo>
                      <a:cubicBezTo>
                        <a:pt x="86405" y="13943"/>
                        <a:pt x="86353" y="13953"/>
                        <a:pt x="86311" y="13953"/>
                      </a:cubicBezTo>
                      <a:cubicBezTo>
                        <a:pt x="86269" y="13953"/>
                        <a:pt x="86238" y="13943"/>
                        <a:pt x="86227" y="13922"/>
                      </a:cubicBezTo>
                      <a:cubicBezTo>
                        <a:pt x="86206" y="13901"/>
                        <a:pt x="86395" y="13671"/>
                        <a:pt x="86520" y="13650"/>
                      </a:cubicBezTo>
                      <a:close/>
                      <a:moveTo>
                        <a:pt x="69073" y="13375"/>
                      </a:moveTo>
                      <a:cubicBezTo>
                        <a:pt x="69484" y="13375"/>
                        <a:pt x="69822" y="13388"/>
                        <a:pt x="69970" y="13420"/>
                      </a:cubicBezTo>
                      <a:cubicBezTo>
                        <a:pt x="70430" y="13503"/>
                        <a:pt x="70137" y="13754"/>
                        <a:pt x="69886" y="13838"/>
                      </a:cubicBezTo>
                      <a:cubicBezTo>
                        <a:pt x="69759" y="13877"/>
                        <a:pt x="69637" y="13893"/>
                        <a:pt x="69537" y="13893"/>
                      </a:cubicBezTo>
                      <a:cubicBezTo>
                        <a:pt x="69421" y="13893"/>
                        <a:pt x="69334" y="13872"/>
                        <a:pt x="69300" y="13838"/>
                      </a:cubicBezTo>
                      <a:cubicBezTo>
                        <a:pt x="69287" y="13818"/>
                        <a:pt x="68893" y="13811"/>
                        <a:pt x="68317" y="13811"/>
                      </a:cubicBezTo>
                      <a:cubicBezTo>
                        <a:pt x="67077" y="13811"/>
                        <a:pt x="64991" y="13845"/>
                        <a:pt x="64048" y="13859"/>
                      </a:cubicBezTo>
                      <a:cubicBezTo>
                        <a:pt x="62667" y="13880"/>
                        <a:pt x="61454" y="13943"/>
                        <a:pt x="61433" y="13964"/>
                      </a:cubicBezTo>
                      <a:cubicBezTo>
                        <a:pt x="61430" y="13966"/>
                        <a:pt x="61415" y="13968"/>
                        <a:pt x="61390" y="13968"/>
                      </a:cubicBezTo>
                      <a:cubicBezTo>
                        <a:pt x="61228" y="13968"/>
                        <a:pt x="60658" y="13913"/>
                        <a:pt x="60386" y="13859"/>
                      </a:cubicBezTo>
                      <a:cubicBezTo>
                        <a:pt x="60094" y="13817"/>
                        <a:pt x="60386" y="13775"/>
                        <a:pt x="61077" y="13775"/>
                      </a:cubicBezTo>
                      <a:lnTo>
                        <a:pt x="61516" y="13629"/>
                      </a:lnTo>
                      <a:lnTo>
                        <a:pt x="61977" y="13461"/>
                      </a:lnTo>
                      <a:cubicBezTo>
                        <a:pt x="62188" y="13498"/>
                        <a:pt x="62463" y="13515"/>
                        <a:pt x="62750" y="13515"/>
                      </a:cubicBezTo>
                      <a:cubicBezTo>
                        <a:pt x="63117" y="13515"/>
                        <a:pt x="63503" y="13488"/>
                        <a:pt x="63797" y="13441"/>
                      </a:cubicBezTo>
                      <a:lnTo>
                        <a:pt x="64278" y="13420"/>
                      </a:lnTo>
                      <a:lnTo>
                        <a:pt x="64739" y="13399"/>
                      </a:lnTo>
                      <a:cubicBezTo>
                        <a:pt x="65067" y="13470"/>
                        <a:pt x="65553" y="13503"/>
                        <a:pt x="65981" y="13503"/>
                      </a:cubicBezTo>
                      <a:cubicBezTo>
                        <a:pt x="66179" y="13503"/>
                        <a:pt x="66365" y="13496"/>
                        <a:pt x="66517" y="13482"/>
                      </a:cubicBezTo>
                      <a:cubicBezTo>
                        <a:pt x="66836" y="13439"/>
                        <a:pt x="68143" y="13375"/>
                        <a:pt x="69073" y="13375"/>
                      </a:cubicBezTo>
                      <a:close/>
                      <a:moveTo>
                        <a:pt x="94081" y="13916"/>
                      </a:moveTo>
                      <a:cubicBezTo>
                        <a:pt x="94258" y="13916"/>
                        <a:pt x="94488" y="13947"/>
                        <a:pt x="94471" y="13964"/>
                      </a:cubicBezTo>
                      <a:cubicBezTo>
                        <a:pt x="94471" y="14006"/>
                        <a:pt x="94094" y="14026"/>
                        <a:pt x="93969" y="14047"/>
                      </a:cubicBezTo>
                      <a:cubicBezTo>
                        <a:pt x="93955" y="14050"/>
                        <a:pt x="93941" y="14051"/>
                        <a:pt x="93928" y="14051"/>
                      </a:cubicBezTo>
                      <a:cubicBezTo>
                        <a:pt x="93817" y="14051"/>
                        <a:pt x="93718" y="13982"/>
                        <a:pt x="93718" y="13964"/>
                      </a:cubicBezTo>
                      <a:cubicBezTo>
                        <a:pt x="93718" y="13943"/>
                        <a:pt x="93843" y="13922"/>
                        <a:pt x="93969" y="13922"/>
                      </a:cubicBezTo>
                      <a:cubicBezTo>
                        <a:pt x="94001" y="13918"/>
                        <a:pt x="94040" y="13916"/>
                        <a:pt x="94081" y="13916"/>
                      </a:cubicBezTo>
                      <a:close/>
                      <a:moveTo>
                        <a:pt x="80703" y="14089"/>
                      </a:moveTo>
                      <a:cubicBezTo>
                        <a:pt x="80655" y="14102"/>
                        <a:pt x="80600" y="14114"/>
                        <a:pt x="80538" y="14126"/>
                      </a:cubicBezTo>
                      <a:lnTo>
                        <a:pt x="80538" y="14126"/>
                      </a:lnTo>
                      <a:cubicBezTo>
                        <a:pt x="80624" y="14123"/>
                        <a:pt x="80714" y="14119"/>
                        <a:pt x="80805" y="14115"/>
                      </a:cubicBezTo>
                      <a:lnTo>
                        <a:pt x="80805" y="14115"/>
                      </a:lnTo>
                      <a:lnTo>
                        <a:pt x="80703" y="14089"/>
                      </a:lnTo>
                      <a:close/>
                      <a:moveTo>
                        <a:pt x="11614" y="14006"/>
                      </a:moveTo>
                      <a:lnTo>
                        <a:pt x="11614" y="14006"/>
                      </a:lnTo>
                      <a:cubicBezTo>
                        <a:pt x="11470" y="14111"/>
                        <a:pt x="11322" y="14150"/>
                        <a:pt x="11174" y="14150"/>
                      </a:cubicBezTo>
                      <a:cubicBezTo>
                        <a:pt x="10998" y="14150"/>
                        <a:pt x="10821" y="14095"/>
                        <a:pt x="10651" y="14026"/>
                      </a:cubicBezTo>
                      <a:cubicBezTo>
                        <a:pt x="10986" y="14026"/>
                        <a:pt x="11300" y="14026"/>
                        <a:pt x="11614" y="14006"/>
                      </a:cubicBezTo>
                      <a:close/>
                      <a:moveTo>
                        <a:pt x="37021" y="14060"/>
                      </a:moveTo>
                      <a:cubicBezTo>
                        <a:pt x="37344" y="14060"/>
                        <a:pt x="37580" y="14079"/>
                        <a:pt x="37580" y="14110"/>
                      </a:cubicBezTo>
                      <a:cubicBezTo>
                        <a:pt x="37580" y="14131"/>
                        <a:pt x="37161" y="14152"/>
                        <a:pt x="36638" y="14152"/>
                      </a:cubicBezTo>
                      <a:cubicBezTo>
                        <a:pt x="36115" y="14152"/>
                        <a:pt x="34755" y="14131"/>
                        <a:pt x="34755" y="14131"/>
                      </a:cubicBezTo>
                      <a:cubicBezTo>
                        <a:pt x="34755" y="14131"/>
                        <a:pt x="36115" y="14068"/>
                        <a:pt x="36638" y="14068"/>
                      </a:cubicBezTo>
                      <a:cubicBezTo>
                        <a:pt x="36773" y="14063"/>
                        <a:pt x="36903" y="14060"/>
                        <a:pt x="37021" y="14060"/>
                      </a:cubicBezTo>
                      <a:close/>
                      <a:moveTo>
                        <a:pt x="74876" y="14072"/>
                      </a:moveTo>
                      <a:cubicBezTo>
                        <a:pt x="75035" y="14072"/>
                        <a:pt x="75181" y="14084"/>
                        <a:pt x="75242" y="14110"/>
                      </a:cubicBezTo>
                      <a:cubicBezTo>
                        <a:pt x="75410" y="14152"/>
                        <a:pt x="74803" y="14236"/>
                        <a:pt x="74531" y="14236"/>
                      </a:cubicBezTo>
                      <a:cubicBezTo>
                        <a:pt x="74301" y="14236"/>
                        <a:pt x="74196" y="14215"/>
                        <a:pt x="74322" y="14131"/>
                      </a:cubicBezTo>
                      <a:cubicBezTo>
                        <a:pt x="74407" y="14095"/>
                        <a:pt x="74654" y="14072"/>
                        <a:pt x="74876" y="14072"/>
                      </a:cubicBezTo>
                      <a:close/>
                      <a:moveTo>
                        <a:pt x="143286" y="13754"/>
                      </a:moveTo>
                      <a:lnTo>
                        <a:pt x="143370" y="13796"/>
                      </a:lnTo>
                      <a:lnTo>
                        <a:pt x="143767" y="13838"/>
                      </a:lnTo>
                      <a:cubicBezTo>
                        <a:pt x="144206" y="13922"/>
                        <a:pt x="144583" y="14089"/>
                        <a:pt x="144583" y="14173"/>
                      </a:cubicBezTo>
                      <a:cubicBezTo>
                        <a:pt x="144583" y="14208"/>
                        <a:pt x="144547" y="14225"/>
                        <a:pt x="144483" y="14225"/>
                      </a:cubicBezTo>
                      <a:cubicBezTo>
                        <a:pt x="144394" y="14225"/>
                        <a:pt x="144252" y="14192"/>
                        <a:pt x="144081" y="14131"/>
                      </a:cubicBezTo>
                      <a:lnTo>
                        <a:pt x="143642" y="14131"/>
                      </a:lnTo>
                      <a:cubicBezTo>
                        <a:pt x="143467" y="14218"/>
                        <a:pt x="143278" y="14262"/>
                        <a:pt x="143196" y="14262"/>
                      </a:cubicBezTo>
                      <a:cubicBezTo>
                        <a:pt x="143179" y="14262"/>
                        <a:pt x="143167" y="14260"/>
                        <a:pt x="143160" y="14257"/>
                      </a:cubicBezTo>
                      <a:cubicBezTo>
                        <a:pt x="143139" y="14236"/>
                        <a:pt x="143160" y="14173"/>
                        <a:pt x="143202" y="14152"/>
                      </a:cubicBezTo>
                      <a:cubicBezTo>
                        <a:pt x="143244" y="14131"/>
                        <a:pt x="143223" y="13922"/>
                        <a:pt x="143160" y="13922"/>
                      </a:cubicBezTo>
                      <a:cubicBezTo>
                        <a:pt x="143139" y="13859"/>
                        <a:pt x="143181" y="13817"/>
                        <a:pt x="143286" y="13754"/>
                      </a:cubicBezTo>
                      <a:close/>
                      <a:moveTo>
                        <a:pt x="142553" y="14149"/>
                      </a:moveTo>
                      <a:cubicBezTo>
                        <a:pt x="142608" y="14149"/>
                        <a:pt x="142658" y="14217"/>
                        <a:pt x="142658" y="14236"/>
                      </a:cubicBezTo>
                      <a:cubicBezTo>
                        <a:pt x="142658" y="14257"/>
                        <a:pt x="142616" y="14278"/>
                        <a:pt x="142554" y="14278"/>
                      </a:cubicBezTo>
                      <a:cubicBezTo>
                        <a:pt x="142512" y="14278"/>
                        <a:pt x="142323" y="14257"/>
                        <a:pt x="142323" y="14236"/>
                      </a:cubicBezTo>
                      <a:cubicBezTo>
                        <a:pt x="142323" y="14236"/>
                        <a:pt x="142491" y="14173"/>
                        <a:pt x="142533" y="14152"/>
                      </a:cubicBezTo>
                      <a:cubicBezTo>
                        <a:pt x="142539" y="14150"/>
                        <a:pt x="142546" y="14149"/>
                        <a:pt x="142553" y="14149"/>
                      </a:cubicBezTo>
                      <a:close/>
                      <a:moveTo>
                        <a:pt x="28724" y="14088"/>
                      </a:moveTo>
                      <a:cubicBezTo>
                        <a:pt x="28973" y="14088"/>
                        <a:pt x="29656" y="14216"/>
                        <a:pt x="30195" y="14282"/>
                      </a:cubicBezTo>
                      <a:lnTo>
                        <a:pt x="30195" y="14282"/>
                      </a:lnTo>
                      <a:cubicBezTo>
                        <a:pt x="29836" y="14300"/>
                        <a:pt x="29247" y="14309"/>
                        <a:pt x="28729" y="14309"/>
                      </a:cubicBezTo>
                      <a:cubicBezTo>
                        <a:pt x="28169" y="14309"/>
                        <a:pt x="27693" y="14298"/>
                        <a:pt x="27683" y="14278"/>
                      </a:cubicBezTo>
                      <a:cubicBezTo>
                        <a:pt x="27683" y="14257"/>
                        <a:pt x="28394" y="14152"/>
                        <a:pt x="28687" y="14089"/>
                      </a:cubicBezTo>
                      <a:cubicBezTo>
                        <a:pt x="28698" y="14088"/>
                        <a:pt x="28710" y="14088"/>
                        <a:pt x="28724" y="14088"/>
                      </a:cubicBezTo>
                      <a:close/>
                      <a:moveTo>
                        <a:pt x="70304" y="14236"/>
                      </a:moveTo>
                      <a:cubicBezTo>
                        <a:pt x="70660" y="14236"/>
                        <a:pt x="71602" y="14278"/>
                        <a:pt x="71602" y="14319"/>
                      </a:cubicBezTo>
                      <a:cubicBezTo>
                        <a:pt x="71602" y="14340"/>
                        <a:pt x="70660" y="14382"/>
                        <a:pt x="70304" y="14382"/>
                      </a:cubicBezTo>
                      <a:cubicBezTo>
                        <a:pt x="70231" y="14390"/>
                        <a:pt x="70161" y="14394"/>
                        <a:pt x="70097" y="14394"/>
                      </a:cubicBezTo>
                      <a:cubicBezTo>
                        <a:pt x="69832" y="14394"/>
                        <a:pt x="69656" y="14336"/>
                        <a:pt x="69656" y="14319"/>
                      </a:cubicBezTo>
                      <a:cubicBezTo>
                        <a:pt x="69656" y="14257"/>
                        <a:pt x="69928" y="14236"/>
                        <a:pt x="70304" y="14236"/>
                      </a:cubicBezTo>
                      <a:close/>
                      <a:moveTo>
                        <a:pt x="47050" y="13668"/>
                      </a:moveTo>
                      <a:cubicBezTo>
                        <a:pt x="47530" y="13668"/>
                        <a:pt x="48005" y="13762"/>
                        <a:pt x="48062" y="13838"/>
                      </a:cubicBezTo>
                      <a:cubicBezTo>
                        <a:pt x="48093" y="13868"/>
                        <a:pt x="48829" y="13879"/>
                        <a:pt x="49856" y="13879"/>
                      </a:cubicBezTo>
                      <a:cubicBezTo>
                        <a:pt x="51685" y="13879"/>
                        <a:pt x="54436" y="13844"/>
                        <a:pt x="55762" y="13817"/>
                      </a:cubicBezTo>
                      <a:cubicBezTo>
                        <a:pt x="57076" y="13777"/>
                        <a:pt x="58237" y="13763"/>
                        <a:pt x="58912" y="13763"/>
                      </a:cubicBezTo>
                      <a:cubicBezTo>
                        <a:pt x="59302" y="13763"/>
                        <a:pt x="59529" y="13768"/>
                        <a:pt x="59529" y="13775"/>
                      </a:cubicBezTo>
                      <a:cubicBezTo>
                        <a:pt x="59529" y="13817"/>
                        <a:pt x="59403" y="13859"/>
                        <a:pt x="59215" y="13880"/>
                      </a:cubicBezTo>
                      <a:lnTo>
                        <a:pt x="59047" y="13880"/>
                      </a:lnTo>
                      <a:cubicBezTo>
                        <a:pt x="57625" y="13943"/>
                        <a:pt x="56139" y="13943"/>
                        <a:pt x="54716" y="13985"/>
                      </a:cubicBezTo>
                      <a:lnTo>
                        <a:pt x="54507" y="13985"/>
                      </a:lnTo>
                      <a:cubicBezTo>
                        <a:pt x="54443" y="13999"/>
                        <a:pt x="54368" y="14005"/>
                        <a:pt x="54289" y="14005"/>
                      </a:cubicBezTo>
                      <a:cubicBezTo>
                        <a:pt x="54065" y="14005"/>
                        <a:pt x="53808" y="13961"/>
                        <a:pt x="53662" y="13961"/>
                      </a:cubicBezTo>
                      <a:cubicBezTo>
                        <a:pt x="53641" y="13961"/>
                        <a:pt x="53623" y="13962"/>
                        <a:pt x="53607" y="13964"/>
                      </a:cubicBezTo>
                      <a:cubicBezTo>
                        <a:pt x="53482" y="13985"/>
                        <a:pt x="51473" y="14047"/>
                        <a:pt x="49192" y="14089"/>
                      </a:cubicBezTo>
                      <a:cubicBezTo>
                        <a:pt x="49192" y="14089"/>
                        <a:pt x="47623" y="14152"/>
                        <a:pt x="44757" y="14194"/>
                      </a:cubicBezTo>
                      <a:lnTo>
                        <a:pt x="44275" y="14194"/>
                      </a:lnTo>
                      <a:cubicBezTo>
                        <a:pt x="43752" y="14194"/>
                        <a:pt x="42999" y="14278"/>
                        <a:pt x="42601" y="14340"/>
                      </a:cubicBezTo>
                      <a:lnTo>
                        <a:pt x="42246" y="14068"/>
                      </a:lnTo>
                      <a:cubicBezTo>
                        <a:pt x="42170" y="14021"/>
                        <a:pt x="42044" y="13999"/>
                        <a:pt x="41909" y="13999"/>
                      </a:cubicBezTo>
                      <a:cubicBezTo>
                        <a:pt x="41744" y="13999"/>
                        <a:pt x="41566" y="14032"/>
                        <a:pt x="41451" y="14089"/>
                      </a:cubicBezTo>
                      <a:lnTo>
                        <a:pt x="40739" y="14466"/>
                      </a:lnTo>
                      <a:cubicBezTo>
                        <a:pt x="39944" y="14340"/>
                        <a:pt x="39316" y="14194"/>
                        <a:pt x="39337" y="14173"/>
                      </a:cubicBezTo>
                      <a:cubicBezTo>
                        <a:pt x="39358" y="14152"/>
                        <a:pt x="40802" y="14006"/>
                        <a:pt x="41220" y="13985"/>
                      </a:cubicBezTo>
                      <a:cubicBezTo>
                        <a:pt x="41744" y="13943"/>
                        <a:pt x="43564" y="13838"/>
                        <a:pt x="44087" y="13838"/>
                      </a:cubicBezTo>
                      <a:cubicBezTo>
                        <a:pt x="44652" y="13817"/>
                        <a:pt x="46389" y="13713"/>
                        <a:pt x="46912" y="13671"/>
                      </a:cubicBezTo>
                      <a:cubicBezTo>
                        <a:pt x="46958" y="13669"/>
                        <a:pt x="47004" y="13668"/>
                        <a:pt x="47050" y="13668"/>
                      </a:cubicBezTo>
                      <a:close/>
                      <a:moveTo>
                        <a:pt x="20045" y="14390"/>
                      </a:moveTo>
                      <a:cubicBezTo>
                        <a:pt x="20356" y="14390"/>
                        <a:pt x="20664" y="14433"/>
                        <a:pt x="20966" y="14487"/>
                      </a:cubicBezTo>
                      <a:cubicBezTo>
                        <a:pt x="20381" y="14487"/>
                        <a:pt x="19774" y="14529"/>
                        <a:pt x="19167" y="14529"/>
                      </a:cubicBezTo>
                      <a:cubicBezTo>
                        <a:pt x="19460" y="14427"/>
                        <a:pt x="19754" y="14390"/>
                        <a:pt x="20045" y="14390"/>
                      </a:cubicBezTo>
                      <a:close/>
                      <a:moveTo>
                        <a:pt x="16286" y="14594"/>
                      </a:moveTo>
                      <a:cubicBezTo>
                        <a:pt x="16305" y="14594"/>
                        <a:pt x="16295" y="14604"/>
                        <a:pt x="16253" y="14604"/>
                      </a:cubicBezTo>
                      <a:cubicBezTo>
                        <a:pt x="16247" y="14604"/>
                        <a:pt x="16241" y="14604"/>
                        <a:pt x="16235" y="14603"/>
                      </a:cubicBezTo>
                      <a:lnTo>
                        <a:pt x="16235" y="14603"/>
                      </a:lnTo>
                      <a:cubicBezTo>
                        <a:pt x="16259" y="14597"/>
                        <a:pt x="16276" y="14594"/>
                        <a:pt x="16286" y="14594"/>
                      </a:cubicBezTo>
                      <a:close/>
                      <a:moveTo>
                        <a:pt x="26443" y="14222"/>
                      </a:moveTo>
                      <a:cubicBezTo>
                        <a:pt x="26806" y="14222"/>
                        <a:pt x="27025" y="14271"/>
                        <a:pt x="26992" y="14319"/>
                      </a:cubicBezTo>
                      <a:cubicBezTo>
                        <a:pt x="26930" y="14361"/>
                        <a:pt x="26930" y="14570"/>
                        <a:pt x="26992" y="14654"/>
                      </a:cubicBezTo>
                      <a:cubicBezTo>
                        <a:pt x="27034" y="14696"/>
                        <a:pt x="26679" y="14780"/>
                        <a:pt x="26553" y="14780"/>
                      </a:cubicBezTo>
                      <a:cubicBezTo>
                        <a:pt x="26545" y="14781"/>
                        <a:pt x="26536" y="14781"/>
                        <a:pt x="26526" y="14781"/>
                      </a:cubicBezTo>
                      <a:cubicBezTo>
                        <a:pt x="26376" y="14781"/>
                        <a:pt x="26131" y="14628"/>
                        <a:pt x="26072" y="14550"/>
                      </a:cubicBezTo>
                      <a:cubicBezTo>
                        <a:pt x="26030" y="14466"/>
                        <a:pt x="25046" y="14445"/>
                        <a:pt x="24733" y="14445"/>
                      </a:cubicBezTo>
                      <a:cubicBezTo>
                        <a:pt x="24419" y="14445"/>
                        <a:pt x="24168" y="14403"/>
                        <a:pt x="24147" y="14361"/>
                      </a:cubicBezTo>
                      <a:lnTo>
                        <a:pt x="24147" y="14340"/>
                      </a:lnTo>
                      <a:lnTo>
                        <a:pt x="24168" y="14319"/>
                      </a:lnTo>
                      <a:cubicBezTo>
                        <a:pt x="24189" y="14278"/>
                        <a:pt x="25570" y="14236"/>
                        <a:pt x="26093" y="14236"/>
                      </a:cubicBezTo>
                      <a:cubicBezTo>
                        <a:pt x="26220" y="14226"/>
                        <a:pt x="26338" y="14222"/>
                        <a:pt x="26443" y="14222"/>
                      </a:cubicBezTo>
                      <a:close/>
                      <a:moveTo>
                        <a:pt x="15408" y="14688"/>
                      </a:moveTo>
                      <a:cubicBezTo>
                        <a:pt x="15435" y="14688"/>
                        <a:pt x="15461" y="14691"/>
                        <a:pt x="15484" y="14696"/>
                      </a:cubicBezTo>
                      <a:cubicBezTo>
                        <a:pt x="15505" y="14701"/>
                        <a:pt x="15527" y="14704"/>
                        <a:pt x="15550" y="14707"/>
                      </a:cubicBezTo>
                      <a:lnTo>
                        <a:pt x="15550" y="14707"/>
                      </a:lnTo>
                      <a:cubicBezTo>
                        <a:pt x="15378" y="14756"/>
                        <a:pt x="15221" y="14801"/>
                        <a:pt x="15150" y="14801"/>
                      </a:cubicBezTo>
                      <a:cubicBezTo>
                        <a:pt x="14985" y="14801"/>
                        <a:pt x="15221" y="14688"/>
                        <a:pt x="15408" y="14688"/>
                      </a:cubicBezTo>
                      <a:close/>
                      <a:moveTo>
                        <a:pt x="31114" y="14717"/>
                      </a:moveTo>
                      <a:cubicBezTo>
                        <a:pt x="31198" y="14717"/>
                        <a:pt x="31407" y="14759"/>
                        <a:pt x="31407" y="14780"/>
                      </a:cubicBezTo>
                      <a:cubicBezTo>
                        <a:pt x="31407" y="14780"/>
                        <a:pt x="31198" y="14801"/>
                        <a:pt x="31114" y="14801"/>
                      </a:cubicBezTo>
                      <a:cubicBezTo>
                        <a:pt x="31031" y="14801"/>
                        <a:pt x="30989" y="14780"/>
                        <a:pt x="30989" y="14759"/>
                      </a:cubicBezTo>
                      <a:cubicBezTo>
                        <a:pt x="30989" y="14759"/>
                        <a:pt x="31031" y="14717"/>
                        <a:pt x="31114" y="14717"/>
                      </a:cubicBezTo>
                      <a:close/>
                      <a:moveTo>
                        <a:pt x="27892" y="14755"/>
                      </a:moveTo>
                      <a:cubicBezTo>
                        <a:pt x="27976" y="14755"/>
                        <a:pt x="28039" y="14806"/>
                        <a:pt x="28039" y="14842"/>
                      </a:cubicBezTo>
                      <a:cubicBezTo>
                        <a:pt x="28039" y="14863"/>
                        <a:pt x="27955" y="14884"/>
                        <a:pt x="27850" y="14884"/>
                      </a:cubicBezTo>
                      <a:cubicBezTo>
                        <a:pt x="27834" y="14888"/>
                        <a:pt x="27811" y="14890"/>
                        <a:pt x="27785" y="14890"/>
                      </a:cubicBezTo>
                      <a:cubicBezTo>
                        <a:pt x="27673" y="14890"/>
                        <a:pt x="27495" y="14859"/>
                        <a:pt x="27495" y="14842"/>
                      </a:cubicBezTo>
                      <a:cubicBezTo>
                        <a:pt x="27495" y="14842"/>
                        <a:pt x="27746" y="14780"/>
                        <a:pt x="27850" y="14759"/>
                      </a:cubicBezTo>
                      <a:cubicBezTo>
                        <a:pt x="27865" y="14756"/>
                        <a:pt x="27878" y="14755"/>
                        <a:pt x="27892" y="14755"/>
                      </a:cubicBezTo>
                      <a:close/>
                      <a:moveTo>
                        <a:pt x="34494" y="14797"/>
                      </a:moveTo>
                      <a:cubicBezTo>
                        <a:pt x="34630" y="14797"/>
                        <a:pt x="34713" y="14866"/>
                        <a:pt x="34713" y="14884"/>
                      </a:cubicBezTo>
                      <a:cubicBezTo>
                        <a:pt x="34713" y="14905"/>
                        <a:pt x="34567" y="14947"/>
                        <a:pt x="34441" y="14947"/>
                      </a:cubicBezTo>
                      <a:cubicBezTo>
                        <a:pt x="34316" y="14947"/>
                        <a:pt x="33918" y="14905"/>
                        <a:pt x="33939" y="14884"/>
                      </a:cubicBezTo>
                      <a:cubicBezTo>
                        <a:pt x="33939" y="14863"/>
                        <a:pt x="34316" y="14801"/>
                        <a:pt x="34441" y="14801"/>
                      </a:cubicBezTo>
                      <a:cubicBezTo>
                        <a:pt x="34460" y="14798"/>
                        <a:pt x="34477" y="14797"/>
                        <a:pt x="34494" y="14797"/>
                      </a:cubicBezTo>
                      <a:close/>
                      <a:moveTo>
                        <a:pt x="134951" y="13919"/>
                      </a:moveTo>
                      <a:cubicBezTo>
                        <a:pt x="135844" y="13919"/>
                        <a:pt x="136282" y="14016"/>
                        <a:pt x="135900" y="14131"/>
                      </a:cubicBezTo>
                      <a:cubicBezTo>
                        <a:pt x="135460" y="14278"/>
                        <a:pt x="133849" y="14884"/>
                        <a:pt x="133012" y="14884"/>
                      </a:cubicBezTo>
                      <a:lnTo>
                        <a:pt x="132259" y="14905"/>
                      </a:lnTo>
                      <a:lnTo>
                        <a:pt x="131527" y="14947"/>
                      </a:lnTo>
                      <a:cubicBezTo>
                        <a:pt x="131437" y="14949"/>
                        <a:pt x="131350" y="14950"/>
                        <a:pt x="131265" y="14950"/>
                      </a:cubicBezTo>
                      <a:cubicBezTo>
                        <a:pt x="130576" y="14950"/>
                        <a:pt x="130062" y="14882"/>
                        <a:pt x="130062" y="14863"/>
                      </a:cubicBezTo>
                      <a:cubicBezTo>
                        <a:pt x="130062" y="14822"/>
                        <a:pt x="130732" y="14780"/>
                        <a:pt x="131004" y="14780"/>
                      </a:cubicBezTo>
                      <a:cubicBezTo>
                        <a:pt x="131255" y="14780"/>
                        <a:pt x="131506" y="14570"/>
                        <a:pt x="131506" y="14508"/>
                      </a:cubicBezTo>
                      <a:cubicBezTo>
                        <a:pt x="131506" y="14445"/>
                        <a:pt x="131213" y="14361"/>
                        <a:pt x="131108" y="14361"/>
                      </a:cubicBezTo>
                      <a:cubicBezTo>
                        <a:pt x="131004" y="14361"/>
                        <a:pt x="130941" y="14278"/>
                        <a:pt x="130983" y="14194"/>
                      </a:cubicBezTo>
                      <a:lnTo>
                        <a:pt x="131004" y="14194"/>
                      </a:lnTo>
                      <a:cubicBezTo>
                        <a:pt x="131451" y="14194"/>
                        <a:pt x="131807" y="13959"/>
                        <a:pt x="132258" y="13959"/>
                      </a:cubicBezTo>
                      <a:cubicBezTo>
                        <a:pt x="132293" y="13959"/>
                        <a:pt x="132328" y="13961"/>
                        <a:pt x="132364" y="13964"/>
                      </a:cubicBezTo>
                      <a:cubicBezTo>
                        <a:pt x="132478" y="13981"/>
                        <a:pt x="132595" y="13987"/>
                        <a:pt x="132715" y="13987"/>
                      </a:cubicBezTo>
                      <a:cubicBezTo>
                        <a:pt x="133033" y="13987"/>
                        <a:pt x="133368" y="13943"/>
                        <a:pt x="133703" y="13943"/>
                      </a:cubicBezTo>
                      <a:lnTo>
                        <a:pt x="134686" y="13922"/>
                      </a:lnTo>
                      <a:cubicBezTo>
                        <a:pt x="134778" y="13920"/>
                        <a:pt x="134867" y="13919"/>
                        <a:pt x="134951" y="13919"/>
                      </a:cubicBezTo>
                      <a:close/>
                      <a:moveTo>
                        <a:pt x="128765" y="15910"/>
                      </a:moveTo>
                      <a:cubicBezTo>
                        <a:pt x="128765" y="15910"/>
                        <a:pt x="128786" y="16014"/>
                        <a:pt x="128786" y="16035"/>
                      </a:cubicBezTo>
                      <a:cubicBezTo>
                        <a:pt x="128786" y="16056"/>
                        <a:pt x="128723" y="16077"/>
                        <a:pt x="128723" y="16077"/>
                      </a:cubicBezTo>
                      <a:cubicBezTo>
                        <a:pt x="128702" y="16077"/>
                        <a:pt x="128702" y="16056"/>
                        <a:pt x="128702" y="16035"/>
                      </a:cubicBezTo>
                      <a:cubicBezTo>
                        <a:pt x="128702" y="16014"/>
                        <a:pt x="128765" y="15910"/>
                        <a:pt x="128765" y="15910"/>
                      </a:cubicBezTo>
                      <a:close/>
                      <a:moveTo>
                        <a:pt x="132532" y="0"/>
                      </a:moveTo>
                      <a:cubicBezTo>
                        <a:pt x="132310" y="0"/>
                        <a:pt x="132118" y="2"/>
                        <a:pt x="131966" y="8"/>
                      </a:cubicBezTo>
                      <a:cubicBezTo>
                        <a:pt x="130774" y="29"/>
                        <a:pt x="124936" y="154"/>
                        <a:pt x="123074" y="217"/>
                      </a:cubicBezTo>
                      <a:cubicBezTo>
                        <a:pt x="121372" y="256"/>
                        <a:pt x="115830" y="366"/>
                        <a:pt x="113561" y="366"/>
                      </a:cubicBezTo>
                      <a:cubicBezTo>
                        <a:pt x="113375" y="366"/>
                        <a:pt x="113210" y="365"/>
                        <a:pt x="113072" y="363"/>
                      </a:cubicBezTo>
                      <a:cubicBezTo>
                        <a:pt x="111770" y="349"/>
                        <a:pt x="110248" y="334"/>
                        <a:pt x="109136" y="334"/>
                      </a:cubicBezTo>
                      <a:cubicBezTo>
                        <a:pt x="108675" y="334"/>
                        <a:pt x="108284" y="336"/>
                        <a:pt x="108009" y="342"/>
                      </a:cubicBezTo>
                      <a:lnTo>
                        <a:pt x="107151" y="363"/>
                      </a:lnTo>
                      <a:lnTo>
                        <a:pt x="107025" y="363"/>
                      </a:lnTo>
                      <a:cubicBezTo>
                        <a:pt x="106795" y="363"/>
                        <a:pt x="106900" y="593"/>
                        <a:pt x="106942" y="656"/>
                      </a:cubicBezTo>
                      <a:cubicBezTo>
                        <a:pt x="106979" y="675"/>
                        <a:pt x="107385" y="685"/>
                        <a:pt x="108027" y="685"/>
                      </a:cubicBezTo>
                      <a:cubicBezTo>
                        <a:pt x="108813" y="685"/>
                        <a:pt x="109954" y="670"/>
                        <a:pt x="111210" y="635"/>
                      </a:cubicBezTo>
                      <a:cubicBezTo>
                        <a:pt x="111210" y="635"/>
                        <a:pt x="111942" y="593"/>
                        <a:pt x="114369" y="593"/>
                      </a:cubicBezTo>
                      <a:lnTo>
                        <a:pt x="117508" y="593"/>
                      </a:lnTo>
                      <a:cubicBezTo>
                        <a:pt x="119349" y="593"/>
                        <a:pt x="122597" y="647"/>
                        <a:pt x="124347" y="647"/>
                      </a:cubicBezTo>
                      <a:cubicBezTo>
                        <a:pt x="124784" y="647"/>
                        <a:pt x="125128" y="644"/>
                        <a:pt x="125333" y="635"/>
                      </a:cubicBezTo>
                      <a:cubicBezTo>
                        <a:pt x="126133" y="584"/>
                        <a:pt x="128605" y="519"/>
                        <a:pt x="130053" y="519"/>
                      </a:cubicBezTo>
                      <a:cubicBezTo>
                        <a:pt x="130386" y="519"/>
                        <a:pt x="130665" y="523"/>
                        <a:pt x="130857" y="531"/>
                      </a:cubicBezTo>
                      <a:cubicBezTo>
                        <a:pt x="131775" y="531"/>
                        <a:pt x="134844" y="658"/>
                        <a:pt x="136065" y="658"/>
                      </a:cubicBezTo>
                      <a:cubicBezTo>
                        <a:pt x="136153" y="658"/>
                        <a:pt x="136230" y="658"/>
                        <a:pt x="136297" y="656"/>
                      </a:cubicBezTo>
                      <a:cubicBezTo>
                        <a:pt x="136420" y="654"/>
                        <a:pt x="136557" y="652"/>
                        <a:pt x="136705" y="652"/>
                      </a:cubicBezTo>
                      <a:cubicBezTo>
                        <a:pt x="137742" y="652"/>
                        <a:pt x="139323" y="716"/>
                        <a:pt x="140440" y="845"/>
                      </a:cubicBezTo>
                      <a:lnTo>
                        <a:pt x="141654" y="761"/>
                      </a:lnTo>
                      <a:lnTo>
                        <a:pt x="142533" y="698"/>
                      </a:lnTo>
                      <a:cubicBezTo>
                        <a:pt x="143662" y="845"/>
                        <a:pt x="143955" y="1054"/>
                        <a:pt x="143202" y="1179"/>
                      </a:cubicBezTo>
                      <a:lnTo>
                        <a:pt x="142616" y="1284"/>
                      </a:lnTo>
                      <a:lnTo>
                        <a:pt x="142491" y="1305"/>
                      </a:lnTo>
                      <a:cubicBezTo>
                        <a:pt x="142323" y="1305"/>
                        <a:pt x="141863" y="1221"/>
                        <a:pt x="141445" y="1158"/>
                      </a:cubicBezTo>
                      <a:lnTo>
                        <a:pt x="141047" y="1158"/>
                      </a:lnTo>
                      <a:cubicBezTo>
                        <a:pt x="140705" y="1158"/>
                        <a:pt x="140354" y="1180"/>
                        <a:pt x="140002" y="1180"/>
                      </a:cubicBezTo>
                      <a:cubicBezTo>
                        <a:pt x="139580" y="1180"/>
                        <a:pt x="139156" y="1149"/>
                        <a:pt x="138745" y="1012"/>
                      </a:cubicBezTo>
                      <a:lnTo>
                        <a:pt x="138704" y="991"/>
                      </a:lnTo>
                      <a:cubicBezTo>
                        <a:pt x="138620" y="1012"/>
                        <a:pt x="138557" y="1179"/>
                        <a:pt x="138557" y="1221"/>
                      </a:cubicBezTo>
                      <a:cubicBezTo>
                        <a:pt x="138557" y="1284"/>
                        <a:pt x="138745" y="1389"/>
                        <a:pt x="138829" y="1409"/>
                      </a:cubicBezTo>
                      <a:cubicBezTo>
                        <a:pt x="138871" y="1430"/>
                        <a:pt x="138913" y="1514"/>
                        <a:pt x="138913" y="1535"/>
                      </a:cubicBezTo>
                      <a:cubicBezTo>
                        <a:pt x="138913" y="1543"/>
                        <a:pt x="138897" y="1547"/>
                        <a:pt x="138870" y="1547"/>
                      </a:cubicBezTo>
                      <a:cubicBezTo>
                        <a:pt x="138759" y="1547"/>
                        <a:pt x="138462" y="1489"/>
                        <a:pt x="138327" y="1472"/>
                      </a:cubicBezTo>
                      <a:cubicBezTo>
                        <a:pt x="138298" y="1460"/>
                        <a:pt x="138258" y="1454"/>
                        <a:pt x="138211" y="1454"/>
                      </a:cubicBezTo>
                      <a:cubicBezTo>
                        <a:pt x="138024" y="1454"/>
                        <a:pt x="137716" y="1548"/>
                        <a:pt x="137448" y="1681"/>
                      </a:cubicBezTo>
                      <a:lnTo>
                        <a:pt x="137072" y="1493"/>
                      </a:lnTo>
                      <a:cubicBezTo>
                        <a:pt x="136996" y="1448"/>
                        <a:pt x="136866" y="1414"/>
                        <a:pt x="136784" y="1414"/>
                      </a:cubicBezTo>
                      <a:cubicBezTo>
                        <a:pt x="136752" y="1414"/>
                        <a:pt x="136728" y="1419"/>
                        <a:pt x="136716" y="1430"/>
                      </a:cubicBezTo>
                      <a:cubicBezTo>
                        <a:pt x="136568" y="1563"/>
                        <a:pt x="136419" y="1605"/>
                        <a:pt x="136271" y="1605"/>
                      </a:cubicBezTo>
                      <a:cubicBezTo>
                        <a:pt x="136022" y="1605"/>
                        <a:pt x="135773" y="1485"/>
                        <a:pt x="135523" y="1472"/>
                      </a:cubicBezTo>
                      <a:lnTo>
                        <a:pt x="135209" y="1430"/>
                      </a:lnTo>
                      <a:cubicBezTo>
                        <a:pt x="134852" y="1530"/>
                        <a:pt x="134232" y="1704"/>
                        <a:pt x="134026" y="1704"/>
                      </a:cubicBezTo>
                      <a:cubicBezTo>
                        <a:pt x="134014" y="1704"/>
                        <a:pt x="134004" y="1703"/>
                        <a:pt x="133996" y="1702"/>
                      </a:cubicBezTo>
                      <a:cubicBezTo>
                        <a:pt x="133840" y="1685"/>
                        <a:pt x="133059" y="1483"/>
                        <a:pt x="132602" y="1483"/>
                      </a:cubicBezTo>
                      <a:cubicBezTo>
                        <a:pt x="132505" y="1483"/>
                        <a:pt x="132422" y="1492"/>
                        <a:pt x="132364" y="1514"/>
                      </a:cubicBezTo>
                      <a:cubicBezTo>
                        <a:pt x="132088" y="1617"/>
                        <a:pt x="131770" y="1692"/>
                        <a:pt x="131585" y="1692"/>
                      </a:cubicBezTo>
                      <a:cubicBezTo>
                        <a:pt x="131545" y="1692"/>
                        <a:pt x="131511" y="1689"/>
                        <a:pt x="131485" y="1681"/>
                      </a:cubicBezTo>
                      <a:lnTo>
                        <a:pt x="131318" y="1786"/>
                      </a:lnTo>
                      <a:cubicBezTo>
                        <a:pt x="131192" y="1849"/>
                        <a:pt x="130962" y="1891"/>
                        <a:pt x="130774" y="1912"/>
                      </a:cubicBezTo>
                      <a:lnTo>
                        <a:pt x="129518" y="2100"/>
                      </a:lnTo>
                      <a:cubicBezTo>
                        <a:pt x="128137" y="1953"/>
                        <a:pt x="126945" y="1828"/>
                        <a:pt x="126882" y="1828"/>
                      </a:cubicBezTo>
                      <a:lnTo>
                        <a:pt x="126819" y="1807"/>
                      </a:lnTo>
                      <a:lnTo>
                        <a:pt x="126045" y="1472"/>
                      </a:lnTo>
                      <a:cubicBezTo>
                        <a:pt x="125166" y="1681"/>
                        <a:pt x="124852" y="1849"/>
                        <a:pt x="125020" y="1891"/>
                      </a:cubicBezTo>
                      <a:cubicBezTo>
                        <a:pt x="125145" y="1891"/>
                        <a:pt x="125271" y="1953"/>
                        <a:pt x="125271" y="1995"/>
                      </a:cubicBezTo>
                      <a:cubicBezTo>
                        <a:pt x="125271" y="2016"/>
                        <a:pt x="125040" y="2037"/>
                        <a:pt x="124748" y="2037"/>
                      </a:cubicBezTo>
                      <a:lnTo>
                        <a:pt x="124496" y="2037"/>
                      </a:lnTo>
                      <a:cubicBezTo>
                        <a:pt x="123492" y="2037"/>
                        <a:pt x="122488" y="2058"/>
                        <a:pt x="121483" y="2100"/>
                      </a:cubicBezTo>
                      <a:lnTo>
                        <a:pt x="120521" y="2121"/>
                      </a:lnTo>
                      <a:cubicBezTo>
                        <a:pt x="119454" y="2121"/>
                        <a:pt x="117696" y="2121"/>
                        <a:pt x="116629" y="2058"/>
                      </a:cubicBezTo>
                      <a:lnTo>
                        <a:pt x="115646" y="2037"/>
                      </a:lnTo>
                      <a:cubicBezTo>
                        <a:pt x="115609" y="2035"/>
                        <a:pt x="115573" y="2034"/>
                        <a:pt x="115536" y="2034"/>
                      </a:cubicBezTo>
                      <a:cubicBezTo>
                        <a:pt x="115345" y="2034"/>
                        <a:pt x="115149" y="2061"/>
                        <a:pt x="114961" y="2061"/>
                      </a:cubicBezTo>
                      <a:cubicBezTo>
                        <a:pt x="114873" y="2061"/>
                        <a:pt x="114787" y="2055"/>
                        <a:pt x="114704" y="2037"/>
                      </a:cubicBezTo>
                      <a:lnTo>
                        <a:pt x="114453" y="1995"/>
                      </a:lnTo>
                      <a:cubicBezTo>
                        <a:pt x="114160" y="2037"/>
                        <a:pt x="113658" y="2058"/>
                        <a:pt x="113323" y="2058"/>
                      </a:cubicBezTo>
                      <a:lnTo>
                        <a:pt x="113009" y="2058"/>
                      </a:lnTo>
                      <a:cubicBezTo>
                        <a:pt x="109871" y="2142"/>
                        <a:pt x="106711" y="2205"/>
                        <a:pt x="103573" y="2267"/>
                      </a:cubicBezTo>
                      <a:cubicBezTo>
                        <a:pt x="103092" y="2267"/>
                        <a:pt x="102652" y="2309"/>
                        <a:pt x="102213" y="2309"/>
                      </a:cubicBezTo>
                      <a:cubicBezTo>
                        <a:pt x="101711" y="2309"/>
                        <a:pt x="101229" y="2330"/>
                        <a:pt x="100748" y="2330"/>
                      </a:cubicBezTo>
                      <a:cubicBezTo>
                        <a:pt x="100267" y="2330"/>
                        <a:pt x="99828" y="2351"/>
                        <a:pt x="99388" y="2351"/>
                      </a:cubicBezTo>
                      <a:cubicBezTo>
                        <a:pt x="99131" y="2351"/>
                        <a:pt x="98863" y="2327"/>
                        <a:pt x="98601" y="2327"/>
                      </a:cubicBezTo>
                      <a:cubicBezTo>
                        <a:pt x="98373" y="2327"/>
                        <a:pt x="98149" y="2345"/>
                        <a:pt x="97944" y="2414"/>
                      </a:cubicBezTo>
                      <a:lnTo>
                        <a:pt x="97505" y="2539"/>
                      </a:lnTo>
                      <a:cubicBezTo>
                        <a:pt x="97347" y="2508"/>
                        <a:pt x="97106" y="2497"/>
                        <a:pt x="96853" y="2497"/>
                      </a:cubicBezTo>
                      <a:cubicBezTo>
                        <a:pt x="96436" y="2497"/>
                        <a:pt x="95987" y="2526"/>
                        <a:pt x="95831" y="2539"/>
                      </a:cubicBezTo>
                      <a:cubicBezTo>
                        <a:pt x="95559" y="2560"/>
                        <a:pt x="94387" y="2623"/>
                        <a:pt x="93153" y="2644"/>
                      </a:cubicBezTo>
                      <a:lnTo>
                        <a:pt x="92065" y="2665"/>
                      </a:lnTo>
                      <a:cubicBezTo>
                        <a:pt x="90956" y="2686"/>
                        <a:pt x="89847" y="2728"/>
                        <a:pt x="88738" y="2749"/>
                      </a:cubicBezTo>
                      <a:cubicBezTo>
                        <a:pt x="87587" y="2770"/>
                        <a:pt x="86457" y="2790"/>
                        <a:pt x="85307" y="2832"/>
                      </a:cubicBezTo>
                      <a:cubicBezTo>
                        <a:pt x="84506" y="2848"/>
                        <a:pt x="83683" y="2897"/>
                        <a:pt x="82870" y="2897"/>
                      </a:cubicBezTo>
                      <a:cubicBezTo>
                        <a:pt x="82578" y="2897"/>
                        <a:pt x="82288" y="2891"/>
                        <a:pt x="82001" y="2874"/>
                      </a:cubicBezTo>
                      <a:lnTo>
                        <a:pt x="80892" y="2832"/>
                      </a:lnTo>
                      <a:cubicBezTo>
                        <a:pt x="79720" y="3000"/>
                        <a:pt x="76895" y="3188"/>
                        <a:pt x="74615" y="3251"/>
                      </a:cubicBezTo>
                      <a:cubicBezTo>
                        <a:pt x="74615" y="3251"/>
                        <a:pt x="64488" y="3460"/>
                        <a:pt x="57373" y="3606"/>
                      </a:cubicBezTo>
                      <a:cubicBezTo>
                        <a:pt x="56704" y="3627"/>
                        <a:pt x="55993" y="3627"/>
                        <a:pt x="55323" y="3669"/>
                      </a:cubicBezTo>
                      <a:lnTo>
                        <a:pt x="55093" y="3669"/>
                      </a:lnTo>
                      <a:cubicBezTo>
                        <a:pt x="55030" y="3707"/>
                        <a:pt x="54704" y="3714"/>
                        <a:pt x="54416" y="3714"/>
                      </a:cubicBezTo>
                      <a:cubicBezTo>
                        <a:pt x="54225" y="3714"/>
                        <a:pt x="54051" y="3711"/>
                        <a:pt x="53984" y="3711"/>
                      </a:cubicBezTo>
                      <a:cubicBezTo>
                        <a:pt x="53937" y="3706"/>
                        <a:pt x="53773" y="3703"/>
                        <a:pt x="53519" y="3703"/>
                      </a:cubicBezTo>
                      <a:cubicBezTo>
                        <a:pt x="52757" y="3703"/>
                        <a:pt x="51180" y="3727"/>
                        <a:pt x="49485" y="3774"/>
                      </a:cubicBezTo>
                      <a:cubicBezTo>
                        <a:pt x="49485" y="3774"/>
                        <a:pt x="43438" y="3878"/>
                        <a:pt x="38354" y="4004"/>
                      </a:cubicBezTo>
                      <a:cubicBezTo>
                        <a:pt x="38319" y="4006"/>
                        <a:pt x="38284" y="4006"/>
                        <a:pt x="38248" y="4006"/>
                      </a:cubicBezTo>
                      <a:cubicBezTo>
                        <a:pt x="38068" y="4006"/>
                        <a:pt x="37883" y="3990"/>
                        <a:pt x="37700" y="3990"/>
                      </a:cubicBezTo>
                      <a:cubicBezTo>
                        <a:pt x="37425" y="3990"/>
                        <a:pt x="37155" y="4027"/>
                        <a:pt x="36910" y="4213"/>
                      </a:cubicBezTo>
                      <a:lnTo>
                        <a:pt x="36847" y="4255"/>
                      </a:lnTo>
                      <a:cubicBezTo>
                        <a:pt x="36734" y="4236"/>
                        <a:pt x="36108" y="3995"/>
                        <a:pt x="35788" y="3995"/>
                      </a:cubicBezTo>
                      <a:cubicBezTo>
                        <a:pt x="35754" y="3995"/>
                        <a:pt x="35723" y="3998"/>
                        <a:pt x="35697" y="4004"/>
                      </a:cubicBezTo>
                      <a:cubicBezTo>
                        <a:pt x="35446" y="4046"/>
                        <a:pt x="33353" y="4130"/>
                        <a:pt x="31072" y="4192"/>
                      </a:cubicBezTo>
                      <a:lnTo>
                        <a:pt x="17054" y="4464"/>
                      </a:lnTo>
                      <a:cubicBezTo>
                        <a:pt x="14773" y="4527"/>
                        <a:pt x="12597" y="4569"/>
                        <a:pt x="12220" y="4611"/>
                      </a:cubicBezTo>
                      <a:lnTo>
                        <a:pt x="11823" y="4443"/>
                      </a:lnTo>
                      <a:cubicBezTo>
                        <a:pt x="11714" y="4407"/>
                        <a:pt x="11597" y="4394"/>
                        <a:pt x="11474" y="4394"/>
                      </a:cubicBezTo>
                      <a:cubicBezTo>
                        <a:pt x="11170" y="4394"/>
                        <a:pt x="10832" y="4476"/>
                        <a:pt x="10505" y="4506"/>
                      </a:cubicBezTo>
                      <a:lnTo>
                        <a:pt x="10463" y="4506"/>
                      </a:lnTo>
                      <a:cubicBezTo>
                        <a:pt x="10443" y="4519"/>
                        <a:pt x="10426" y="4524"/>
                        <a:pt x="10412" y="4524"/>
                      </a:cubicBezTo>
                      <a:cubicBezTo>
                        <a:pt x="10310" y="4524"/>
                        <a:pt x="10363" y="4222"/>
                        <a:pt x="10400" y="4130"/>
                      </a:cubicBezTo>
                      <a:cubicBezTo>
                        <a:pt x="10437" y="4017"/>
                        <a:pt x="10138" y="3938"/>
                        <a:pt x="9699" y="3938"/>
                      </a:cubicBezTo>
                      <a:cubicBezTo>
                        <a:pt x="9648" y="3938"/>
                        <a:pt x="9596" y="3939"/>
                        <a:pt x="9542" y="3941"/>
                      </a:cubicBezTo>
                      <a:lnTo>
                        <a:pt x="9124" y="4255"/>
                      </a:lnTo>
                      <a:cubicBezTo>
                        <a:pt x="8517" y="4715"/>
                        <a:pt x="7743" y="4966"/>
                        <a:pt x="7010" y="5029"/>
                      </a:cubicBezTo>
                      <a:lnTo>
                        <a:pt x="5546" y="5134"/>
                      </a:lnTo>
                      <a:cubicBezTo>
                        <a:pt x="3955" y="5259"/>
                        <a:pt x="2449" y="5364"/>
                        <a:pt x="2219" y="5364"/>
                      </a:cubicBezTo>
                      <a:lnTo>
                        <a:pt x="2010" y="5343"/>
                      </a:lnTo>
                      <a:lnTo>
                        <a:pt x="1591" y="5301"/>
                      </a:lnTo>
                      <a:cubicBezTo>
                        <a:pt x="1194" y="5511"/>
                        <a:pt x="1089" y="5908"/>
                        <a:pt x="1173" y="5992"/>
                      </a:cubicBezTo>
                      <a:cubicBezTo>
                        <a:pt x="1188" y="6007"/>
                        <a:pt x="1251" y="6013"/>
                        <a:pt x="1345" y="6013"/>
                      </a:cubicBezTo>
                      <a:cubicBezTo>
                        <a:pt x="1707" y="6013"/>
                        <a:pt x="2540" y="5923"/>
                        <a:pt x="3006" y="5923"/>
                      </a:cubicBezTo>
                      <a:cubicBezTo>
                        <a:pt x="3073" y="5923"/>
                        <a:pt x="3132" y="5925"/>
                        <a:pt x="3181" y="5929"/>
                      </a:cubicBezTo>
                      <a:cubicBezTo>
                        <a:pt x="3683" y="5971"/>
                        <a:pt x="3579" y="6034"/>
                        <a:pt x="3370" y="6075"/>
                      </a:cubicBezTo>
                      <a:cubicBezTo>
                        <a:pt x="3160" y="6096"/>
                        <a:pt x="3056" y="6306"/>
                        <a:pt x="3077" y="6347"/>
                      </a:cubicBezTo>
                      <a:cubicBezTo>
                        <a:pt x="3091" y="6369"/>
                        <a:pt x="3133" y="6381"/>
                        <a:pt x="3197" y="6381"/>
                      </a:cubicBezTo>
                      <a:cubicBezTo>
                        <a:pt x="3319" y="6381"/>
                        <a:pt x="3521" y="6339"/>
                        <a:pt x="3767" y="6243"/>
                      </a:cubicBezTo>
                      <a:lnTo>
                        <a:pt x="4416" y="6243"/>
                      </a:lnTo>
                      <a:cubicBezTo>
                        <a:pt x="4515" y="6253"/>
                        <a:pt x="4621" y="6257"/>
                        <a:pt x="4725" y="6257"/>
                      </a:cubicBezTo>
                      <a:cubicBezTo>
                        <a:pt x="5037" y="6257"/>
                        <a:pt x="5331" y="6222"/>
                        <a:pt x="5378" y="6222"/>
                      </a:cubicBezTo>
                      <a:cubicBezTo>
                        <a:pt x="5462" y="6222"/>
                        <a:pt x="5546" y="6285"/>
                        <a:pt x="5546" y="6306"/>
                      </a:cubicBezTo>
                      <a:cubicBezTo>
                        <a:pt x="5546" y="6327"/>
                        <a:pt x="5357" y="6389"/>
                        <a:pt x="5274" y="6410"/>
                      </a:cubicBezTo>
                      <a:cubicBezTo>
                        <a:pt x="5232" y="6410"/>
                        <a:pt x="5148" y="6347"/>
                        <a:pt x="5148" y="6347"/>
                      </a:cubicBezTo>
                      <a:cubicBezTo>
                        <a:pt x="5148" y="6347"/>
                        <a:pt x="4821" y="6724"/>
                        <a:pt x="4615" y="6724"/>
                      </a:cubicBezTo>
                      <a:cubicBezTo>
                        <a:pt x="4588" y="6724"/>
                        <a:pt x="4563" y="6718"/>
                        <a:pt x="4541" y="6703"/>
                      </a:cubicBezTo>
                      <a:cubicBezTo>
                        <a:pt x="4490" y="6645"/>
                        <a:pt x="4396" y="6627"/>
                        <a:pt x="4287" y="6627"/>
                      </a:cubicBezTo>
                      <a:cubicBezTo>
                        <a:pt x="4120" y="6627"/>
                        <a:pt x="3918" y="6668"/>
                        <a:pt x="3783" y="6668"/>
                      </a:cubicBezTo>
                      <a:cubicBezTo>
                        <a:pt x="3753" y="6668"/>
                        <a:pt x="3727" y="6666"/>
                        <a:pt x="3704" y="6661"/>
                      </a:cubicBezTo>
                      <a:cubicBezTo>
                        <a:pt x="3537" y="6661"/>
                        <a:pt x="1759" y="6766"/>
                        <a:pt x="1131" y="6850"/>
                      </a:cubicBezTo>
                      <a:cubicBezTo>
                        <a:pt x="503" y="6912"/>
                        <a:pt x="1" y="7080"/>
                        <a:pt x="1" y="7143"/>
                      </a:cubicBezTo>
                      <a:cubicBezTo>
                        <a:pt x="1" y="7144"/>
                        <a:pt x="3" y="7144"/>
                        <a:pt x="7" y="7144"/>
                      </a:cubicBezTo>
                      <a:cubicBezTo>
                        <a:pt x="76" y="7144"/>
                        <a:pt x="778" y="6974"/>
                        <a:pt x="1121" y="6974"/>
                      </a:cubicBezTo>
                      <a:cubicBezTo>
                        <a:pt x="1140" y="6974"/>
                        <a:pt x="1157" y="6974"/>
                        <a:pt x="1173" y="6975"/>
                      </a:cubicBezTo>
                      <a:cubicBezTo>
                        <a:pt x="1264" y="6992"/>
                        <a:pt x="1414" y="6999"/>
                        <a:pt x="1592" y="6999"/>
                      </a:cubicBezTo>
                      <a:cubicBezTo>
                        <a:pt x="2065" y="6999"/>
                        <a:pt x="2729" y="6954"/>
                        <a:pt x="2972" y="6954"/>
                      </a:cubicBezTo>
                      <a:cubicBezTo>
                        <a:pt x="3011" y="6952"/>
                        <a:pt x="3045" y="6951"/>
                        <a:pt x="3073" y="6951"/>
                      </a:cubicBezTo>
                      <a:cubicBezTo>
                        <a:pt x="3304" y="6951"/>
                        <a:pt x="3207" y="7019"/>
                        <a:pt x="3077" y="7038"/>
                      </a:cubicBezTo>
                      <a:cubicBezTo>
                        <a:pt x="2972" y="7059"/>
                        <a:pt x="3014" y="7226"/>
                        <a:pt x="3035" y="7247"/>
                      </a:cubicBezTo>
                      <a:cubicBezTo>
                        <a:pt x="3056" y="7268"/>
                        <a:pt x="2344" y="7456"/>
                        <a:pt x="2198" y="7561"/>
                      </a:cubicBezTo>
                      <a:cubicBezTo>
                        <a:pt x="2031" y="7666"/>
                        <a:pt x="2198" y="7770"/>
                        <a:pt x="2323" y="7791"/>
                      </a:cubicBezTo>
                      <a:cubicBezTo>
                        <a:pt x="2449" y="7812"/>
                        <a:pt x="2219" y="7959"/>
                        <a:pt x="1821" y="8084"/>
                      </a:cubicBezTo>
                      <a:lnTo>
                        <a:pt x="1507" y="8210"/>
                      </a:lnTo>
                      <a:lnTo>
                        <a:pt x="1466" y="8231"/>
                      </a:lnTo>
                      <a:cubicBezTo>
                        <a:pt x="1466" y="8398"/>
                        <a:pt x="1863" y="8524"/>
                        <a:pt x="1989" y="8524"/>
                      </a:cubicBezTo>
                      <a:cubicBezTo>
                        <a:pt x="2114" y="8524"/>
                        <a:pt x="2323" y="8733"/>
                        <a:pt x="2344" y="8796"/>
                      </a:cubicBezTo>
                      <a:cubicBezTo>
                        <a:pt x="2375" y="8826"/>
                        <a:pt x="2585" y="8846"/>
                        <a:pt x="2753" y="8846"/>
                      </a:cubicBezTo>
                      <a:cubicBezTo>
                        <a:pt x="2814" y="8846"/>
                        <a:pt x="2870" y="8843"/>
                        <a:pt x="2909" y="8837"/>
                      </a:cubicBezTo>
                      <a:cubicBezTo>
                        <a:pt x="3035" y="8837"/>
                        <a:pt x="3432" y="8712"/>
                        <a:pt x="3537" y="8712"/>
                      </a:cubicBezTo>
                      <a:cubicBezTo>
                        <a:pt x="3642" y="8712"/>
                        <a:pt x="3746" y="8754"/>
                        <a:pt x="3746" y="8796"/>
                      </a:cubicBezTo>
                      <a:cubicBezTo>
                        <a:pt x="3746" y="8816"/>
                        <a:pt x="3453" y="8858"/>
                        <a:pt x="3349" y="8900"/>
                      </a:cubicBezTo>
                      <a:cubicBezTo>
                        <a:pt x="3244" y="8900"/>
                        <a:pt x="3139" y="8837"/>
                        <a:pt x="3139" y="8837"/>
                      </a:cubicBezTo>
                      <a:cubicBezTo>
                        <a:pt x="3139" y="8837"/>
                        <a:pt x="3139" y="8921"/>
                        <a:pt x="3119" y="9047"/>
                      </a:cubicBezTo>
                      <a:lnTo>
                        <a:pt x="3077" y="9047"/>
                      </a:lnTo>
                      <a:cubicBezTo>
                        <a:pt x="2595" y="9130"/>
                        <a:pt x="2072" y="9214"/>
                        <a:pt x="1549" y="9319"/>
                      </a:cubicBezTo>
                      <a:lnTo>
                        <a:pt x="1382" y="9340"/>
                      </a:lnTo>
                      <a:cubicBezTo>
                        <a:pt x="1235" y="9465"/>
                        <a:pt x="1277" y="9591"/>
                        <a:pt x="1507" y="9632"/>
                      </a:cubicBezTo>
                      <a:lnTo>
                        <a:pt x="1696" y="9570"/>
                      </a:lnTo>
                      <a:cubicBezTo>
                        <a:pt x="1839" y="9552"/>
                        <a:pt x="1983" y="9457"/>
                        <a:pt x="2087" y="9457"/>
                      </a:cubicBezTo>
                      <a:cubicBezTo>
                        <a:pt x="2104" y="9457"/>
                        <a:pt x="2120" y="9459"/>
                        <a:pt x="2135" y="9465"/>
                      </a:cubicBezTo>
                      <a:lnTo>
                        <a:pt x="2847" y="9842"/>
                      </a:lnTo>
                      <a:cubicBezTo>
                        <a:pt x="3515" y="9567"/>
                        <a:pt x="4921" y="9273"/>
                        <a:pt x="5367" y="9273"/>
                      </a:cubicBezTo>
                      <a:cubicBezTo>
                        <a:pt x="5396" y="9273"/>
                        <a:pt x="5421" y="9274"/>
                        <a:pt x="5441" y="9277"/>
                      </a:cubicBezTo>
                      <a:cubicBezTo>
                        <a:pt x="5776" y="9340"/>
                        <a:pt x="5378" y="9381"/>
                        <a:pt x="5127" y="9381"/>
                      </a:cubicBezTo>
                      <a:cubicBezTo>
                        <a:pt x="4855" y="9381"/>
                        <a:pt x="4709" y="9465"/>
                        <a:pt x="4730" y="9486"/>
                      </a:cubicBezTo>
                      <a:cubicBezTo>
                        <a:pt x="4751" y="9528"/>
                        <a:pt x="4541" y="9632"/>
                        <a:pt x="4437" y="9653"/>
                      </a:cubicBezTo>
                      <a:cubicBezTo>
                        <a:pt x="4332" y="9695"/>
                        <a:pt x="4813" y="9779"/>
                        <a:pt x="4960" y="9800"/>
                      </a:cubicBezTo>
                      <a:cubicBezTo>
                        <a:pt x="5127" y="9800"/>
                        <a:pt x="4813" y="9967"/>
                        <a:pt x="4290" y="10156"/>
                      </a:cubicBezTo>
                      <a:lnTo>
                        <a:pt x="3495" y="10156"/>
                      </a:lnTo>
                      <a:cubicBezTo>
                        <a:pt x="3077" y="10176"/>
                        <a:pt x="2428" y="10386"/>
                        <a:pt x="2303" y="10428"/>
                      </a:cubicBezTo>
                      <a:cubicBezTo>
                        <a:pt x="2284" y="10437"/>
                        <a:pt x="2257" y="10441"/>
                        <a:pt x="2224" y="10441"/>
                      </a:cubicBezTo>
                      <a:cubicBezTo>
                        <a:pt x="2064" y="10441"/>
                        <a:pt x="1761" y="10352"/>
                        <a:pt x="1581" y="10352"/>
                      </a:cubicBezTo>
                      <a:cubicBezTo>
                        <a:pt x="1543" y="10352"/>
                        <a:pt x="1511" y="10356"/>
                        <a:pt x="1487" y="10365"/>
                      </a:cubicBezTo>
                      <a:cubicBezTo>
                        <a:pt x="1340" y="10407"/>
                        <a:pt x="1194" y="10700"/>
                        <a:pt x="1194" y="10783"/>
                      </a:cubicBezTo>
                      <a:cubicBezTo>
                        <a:pt x="1194" y="10818"/>
                        <a:pt x="1844" y="11016"/>
                        <a:pt x="2250" y="11016"/>
                      </a:cubicBezTo>
                      <a:cubicBezTo>
                        <a:pt x="2327" y="11016"/>
                        <a:pt x="2396" y="11009"/>
                        <a:pt x="2449" y="10993"/>
                      </a:cubicBezTo>
                      <a:cubicBezTo>
                        <a:pt x="2606" y="10946"/>
                        <a:pt x="2722" y="10929"/>
                        <a:pt x="2799" y="10929"/>
                      </a:cubicBezTo>
                      <a:cubicBezTo>
                        <a:pt x="2897" y="10929"/>
                        <a:pt x="2933" y="10957"/>
                        <a:pt x="2909" y="10993"/>
                      </a:cubicBezTo>
                      <a:cubicBezTo>
                        <a:pt x="2847" y="11034"/>
                        <a:pt x="3349" y="11118"/>
                        <a:pt x="3537" y="11118"/>
                      </a:cubicBezTo>
                      <a:cubicBezTo>
                        <a:pt x="3704" y="11139"/>
                        <a:pt x="3851" y="11202"/>
                        <a:pt x="3851" y="11223"/>
                      </a:cubicBezTo>
                      <a:cubicBezTo>
                        <a:pt x="3851" y="11223"/>
                        <a:pt x="3119" y="11265"/>
                        <a:pt x="2826" y="11265"/>
                      </a:cubicBezTo>
                      <a:cubicBezTo>
                        <a:pt x="2533" y="11265"/>
                        <a:pt x="2386" y="11348"/>
                        <a:pt x="2407" y="11369"/>
                      </a:cubicBezTo>
                      <a:cubicBezTo>
                        <a:pt x="2428" y="11411"/>
                        <a:pt x="2219" y="11474"/>
                        <a:pt x="2135" y="11516"/>
                      </a:cubicBezTo>
                      <a:cubicBezTo>
                        <a:pt x="2072" y="11537"/>
                        <a:pt x="2386" y="11537"/>
                        <a:pt x="2847" y="11537"/>
                      </a:cubicBezTo>
                      <a:lnTo>
                        <a:pt x="3223" y="11453"/>
                      </a:lnTo>
                      <a:lnTo>
                        <a:pt x="3286" y="11432"/>
                      </a:lnTo>
                      <a:cubicBezTo>
                        <a:pt x="3391" y="11453"/>
                        <a:pt x="3349" y="11683"/>
                        <a:pt x="3286" y="11746"/>
                      </a:cubicBezTo>
                      <a:cubicBezTo>
                        <a:pt x="3244" y="11788"/>
                        <a:pt x="3579" y="12039"/>
                        <a:pt x="3704" y="12081"/>
                      </a:cubicBezTo>
                      <a:cubicBezTo>
                        <a:pt x="3725" y="12089"/>
                        <a:pt x="3749" y="12093"/>
                        <a:pt x="3776" y="12093"/>
                      </a:cubicBezTo>
                      <a:cubicBezTo>
                        <a:pt x="3945" y="12093"/>
                        <a:pt x="4221" y="11943"/>
                        <a:pt x="4311" y="11871"/>
                      </a:cubicBezTo>
                      <a:cubicBezTo>
                        <a:pt x="4354" y="11829"/>
                        <a:pt x="4529" y="11814"/>
                        <a:pt x="4746" y="11814"/>
                      </a:cubicBezTo>
                      <a:cubicBezTo>
                        <a:pt x="5065" y="11814"/>
                        <a:pt x="5472" y="11846"/>
                        <a:pt x="5671" y="11871"/>
                      </a:cubicBezTo>
                      <a:cubicBezTo>
                        <a:pt x="6006" y="11934"/>
                        <a:pt x="5378" y="12248"/>
                        <a:pt x="5064" y="12269"/>
                      </a:cubicBezTo>
                      <a:cubicBezTo>
                        <a:pt x="4751" y="12311"/>
                        <a:pt x="4437" y="12499"/>
                        <a:pt x="4395" y="12583"/>
                      </a:cubicBezTo>
                      <a:cubicBezTo>
                        <a:pt x="4340" y="12655"/>
                        <a:pt x="4475" y="12712"/>
                        <a:pt x="4566" y="12712"/>
                      </a:cubicBezTo>
                      <a:cubicBezTo>
                        <a:pt x="4580" y="12712"/>
                        <a:pt x="4593" y="12711"/>
                        <a:pt x="4604" y="12708"/>
                      </a:cubicBezTo>
                      <a:cubicBezTo>
                        <a:pt x="4688" y="12687"/>
                        <a:pt x="4792" y="12604"/>
                        <a:pt x="4813" y="12583"/>
                      </a:cubicBezTo>
                      <a:cubicBezTo>
                        <a:pt x="4813" y="12556"/>
                        <a:pt x="4829" y="12548"/>
                        <a:pt x="4846" y="12548"/>
                      </a:cubicBezTo>
                      <a:cubicBezTo>
                        <a:pt x="4870" y="12548"/>
                        <a:pt x="4897" y="12562"/>
                        <a:pt x="4897" y="12562"/>
                      </a:cubicBezTo>
                      <a:cubicBezTo>
                        <a:pt x="4918" y="12562"/>
                        <a:pt x="4834" y="12625"/>
                        <a:pt x="4813" y="12666"/>
                      </a:cubicBezTo>
                      <a:cubicBezTo>
                        <a:pt x="4792" y="12687"/>
                        <a:pt x="4730" y="12687"/>
                        <a:pt x="4730" y="12687"/>
                      </a:cubicBezTo>
                      <a:cubicBezTo>
                        <a:pt x="4710" y="12687"/>
                        <a:pt x="4805" y="12898"/>
                        <a:pt x="4904" y="12898"/>
                      </a:cubicBezTo>
                      <a:cubicBezTo>
                        <a:pt x="4909" y="12898"/>
                        <a:pt x="4913" y="12897"/>
                        <a:pt x="4918" y="12897"/>
                      </a:cubicBezTo>
                      <a:cubicBezTo>
                        <a:pt x="5023" y="12876"/>
                        <a:pt x="5692" y="12834"/>
                        <a:pt x="5943" y="12834"/>
                      </a:cubicBezTo>
                      <a:cubicBezTo>
                        <a:pt x="6173" y="12834"/>
                        <a:pt x="6613" y="12917"/>
                        <a:pt x="6948" y="13022"/>
                      </a:cubicBezTo>
                      <a:lnTo>
                        <a:pt x="7345" y="12876"/>
                      </a:lnTo>
                      <a:cubicBezTo>
                        <a:pt x="7501" y="12807"/>
                        <a:pt x="7689" y="12789"/>
                        <a:pt x="7888" y="12789"/>
                      </a:cubicBezTo>
                      <a:cubicBezTo>
                        <a:pt x="8115" y="12789"/>
                        <a:pt x="8356" y="12813"/>
                        <a:pt x="8580" y="12813"/>
                      </a:cubicBezTo>
                      <a:lnTo>
                        <a:pt x="8684" y="12813"/>
                      </a:lnTo>
                      <a:cubicBezTo>
                        <a:pt x="8869" y="12874"/>
                        <a:pt x="8388" y="13420"/>
                        <a:pt x="8094" y="13420"/>
                      </a:cubicBezTo>
                      <a:cubicBezTo>
                        <a:pt x="8088" y="13420"/>
                        <a:pt x="8083" y="13420"/>
                        <a:pt x="8077" y="13420"/>
                      </a:cubicBezTo>
                      <a:cubicBezTo>
                        <a:pt x="7785" y="13420"/>
                        <a:pt x="7429" y="13524"/>
                        <a:pt x="7366" y="13566"/>
                      </a:cubicBezTo>
                      <a:cubicBezTo>
                        <a:pt x="7324" y="13608"/>
                        <a:pt x="7303" y="13964"/>
                        <a:pt x="7303" y="14089"/>
                      </a:cubicBezTo>
                      <a:cubicBezTo>
                        <a:pt x="7303" y="14194"/>
                        <a:pt x="7785" y="14361"/>
                        <a:pt x="8370" y="14403"/>
                      </a:cubicBezTo>
                      <a:lnTo>
                        <a:pt x="8768" y="14257"/>
                      </a:lnTo>
                      <a:lnTo>
                        <a:pt x="9207" y="14068"/>
                      </a:lnTo>
                      <a:cubicBezTo>
                        <a:pt x="9647" y="14068"/>
                        <a:pt x="10128" y="14089"/>
                        <a:pt x="10149" y="14131"/>
                      </a:cubicBezTo>
                      <a:cubicBezTo>
                        <a:pt x="10170" y="14152"/>
                        <a:pt x="9856" y="14257"/>
                        <a:pt x="9751" y="14278"/>
                      </a:cubicBezTo>
                      <a:cubicBezTo>
                        <a:pt x="9647" y="14298"/>
                        <a:pt x="9919" y="14445"/>
                        <a:pt x="10044" y="14445"/>
                      </a:cubicBezTo>
                      <a:cubicBezTo>
                        <a:pt x="10156" y="14445"/>
                        <a:pt x="10648" y="14577"/>
                        <a:pt x="10888" y="14577"/>
                      </a:cubicBezTo>
                      <a:cubicBezTo>
                        <a:pt x="10918" y="14577"/>
                        <a:pt x="10944" y="14575"/>
                        <a:pt x="10965" y="14570"/>
                      </a:cubicBezTo>
                      <a:cubicBezTo>
                        <a:pt x="11132" y="14487"/>
                        <a:pt x="12283" y="14257"/>
                        <a:pt x="12681" y="14236"/>
                      </a:cubicBezTo>
                      <a:cubicBezTo>
                        <a:pt x="12709" y="14233"/>
                        <a:pt x="12738" y="14231"/>
                        <a:pt x="12770" y="14231"/>
                      </a:cubicBezTo>
                      <a:cubicBezTo>
                        <a:pt x="13181" y="14231"/>
                        <a:pt x="13840" y="14473"/>
                        <a:pt x="13957" y="14570"/>
                      </a:cubicBezTo>
                      <a:cubicBezTo>
                        <a:pt x="14103" y="14696"/>
                        <a:pt x="13078" y="15345"/>
                        <a:pt x="12639" y="15449"/>
                      </a:cubicBezTo>
                      <a:cubicBezTo>
                        <a:pt x="12419" y="15499"/>
                        <a:pt x="12342" y="15525"/>
                        <a:pt x="12395" y="15525"/>
                      </a:cubicBezTo>
                      <a:cubicBezTo>
                        <a:pt x="12453" y="15525"/>
                        <a:pt x="12665" y="15494"/>
                        <a:pt x="13015" y="15428"/>
                      </a:cubicBezTo>
                      <a:lnTo>
                        <a:pt x="13580" y="15386"/>
                      </a:lnTo>
                      <a:lnTo>
                        <a:pt x="14166" y="15324"/>
                      </a:lnTo>
                      <a:cubicBezTo>
                        <a:pt x="14302" y="15304"/>
                        <a:pt x="14412" y="15295"/>
                        <a:pt x="14500" y="15295"/>
                      </a:cubicBezTo>
                      <a:cubicBezTo>
                        <a:pt x="14871" y="15295"/>
                        <a:pt x="14842" y="15448"/>
                        <a:pt x="14689" y="15533"/>
                      </a:cubicBezTo>
                      <a:cubicBezTo>
                        <a:pt x="14522" y="15638"/>
                        <a:pt x="14375" y="15763"/>
                        <a:pt x="14375" y="15805"/>
                      </a:cubicBezTo>
                      <a:cubicBezTo>
                        <a:pt x="14375" y="15807"/>
                        <a:pt x="14382" y="15808"/>
                        <a:pt x="14394" y="15808"/>
                      </a:cubicBezTo>
                      <a:cubicBezTo>
                        <a:pt x="14516" y="15808"/>
                        <a:pt x="15217" y="15716"/>
                        <a:pt x="15484" y="15658"/>
                      </a:cubicBezTo>
                      <a:cubicBezTo>
                        <a:pt x="15798" y="15596"/>
                        <a:pt x="16217" y="15449"/>
                        <a:pt x="16300" y="15449"/>
                      </a:cubicBezTo>
                      <a:cubicBezTo>
                        <a:pt x="16363" y="15449"/>
                        <a:pt x="16447" y="15512"/>
                        <a:pt x="16447" y="15533"/>
                      </a:cubicBezTo>
                      <a:cubicBezTo>
                        <a:pt x="16447" y="15554"/>
                        <a:pt x="16259" y="15617"/>
                        <a:pt x="16196" y="15638"/>
                      </a:cubicBezTo>
                      <a:cubicBezTo>
                        <a:pt x="16133" y="15638"/>
                        <a:pt x="16049" y="15596"/>
                        <a:pt x="16049" y="15596"/>
                      </a:cubicBezTo>
                      <a:lnTo>
                        <a:pt x="16049" y="15596"/>
                      </a:lnTo>
                      <a:cubicBezTo>
                        <a:pt x="16049" y="15596"/>
                        <a:pt x="16091" y="15658"/>
                        <a:pt x="16112" y="15805"/>
                      </a:cubicBezTo>
                      <a:lnTo>
                        <a:pt x="16133" y="15805"/>
                      </a:lnTo>
                      <a:cubicBezTo>
                        <a:pt x="16677" y="15763"/>
                        <a:pt x="17242" y="15847"/>
                        <a:pt x="17807" y="15658"/>
                      </a:cubicBezTo>
                      <a:lnTo>
                        <a:pt x="18330" y="15512"/>
                      </a:lnTo>
                      <a:cubicBezTo>
                        <a:pt x="19020" y="15449"/>
                        <a:pt x="20443" y="15428"/>
                        <a:pt x="20799" y="15407"/>
                      </a:cubicBezTo>
                      <a:cubicBezTo>
                        <a:pt x="21036" y="15407"/>
                        <a:pt x="21283" y="15398"/>
                        <a:pt x="21427" y="15398"/>
                      </a:cubicBezTo>
                      <a:cubicBezTo>
                        <a:pt x="21499" y="15398"/>
                        <a:pt x="21545" y="15400"/>
                        <a:pt x="21552" y="15407"/>
                      </a:cubicBezTo>
                      <a:cubicBezTo>
                        <a:pt x="21594" y="15428"/>
                        <a:pt x="21678" y="15596"/>
                        <a:pt x="21699" y="15638"/>
                      </a:cubicBezTo>
                      <a:cubicBezTo>
                        <a:pt x="21741" y="15700"/>
                        <a:pt x="21866" y="15742"/>
                        <a:pt x="21992" y="15763"/>
                      </a:cubicBezTo>
                      <a:lnTo>
                        <a:pt x="22075" y="15742"/>
                      </a:lnTo>
                      <a:lnTo>
                        <a:pt x="22808" y="15428"/>
                      </a:lnTo>
                      <a:cubicBezTo>
                        <a:pt x="23686" y="15386"/>
                        <a:pt x="25339" y="15324"/>
                        <a:pt x="25716" y="15303"/>
                      </a:cubicBezTo>
                      <a:cubicBezTo>
                        <a:pt x="26072" y="15282"/>
                        <a:pt x="26762" y="15219"/>
                        <a:pt x="26888" y="15177"/>
                      </a:cubicBezTo>
                      <a:cubicBezTo>
                        <a:pt x="26946" y="15152"/>
                        <a:pt x="27007" y="15141"/>
                        <a:pt x="27064" y="15141"/>
                      </a:cubicBezTo>
                      <a:cubicBezTo>
                        <a:pt x="27153" y="15141"/>
                        <a:pt x="27235" y="15168"/>
                        <a:pt x="27285" y="15219"/>
                      </a:cubicBezTo>
                      <a:lnTo>
                        <a:pt x="27348" y="15219"/>
                      </a:lnTo>
                      <a:cubicBezTo>
                        <a:pt x="27829" y="15303"/>
                        <a:pt x="28352" y="15177"/>
                        <a:pt x="28813" y="15407"/>
                      </a:cubicBezTo>
                      <a:cubicBezTo>
                        <a:pt x="28865" y="15428"/>
                        <a:pt x="28954" y="15439"/>
                        <a:pt x="29035" y="15439"/>
                      </a:cubicBezTo>
                      <a:cubicBezTo>
                        <a:pt x="29116" y="15439"/>
                        <a:pt x="29189" y="15428"/>
                        <a:pt x="29210" y="15407"/>
                      </a:cubicBezTo>
                      <a:lnTo>
                        <a:pt x="29482" y="15094"/>
                      </a:lnTo>
                      <a:cubicBezTo>
                        <a:pt x="29734" y="15123"/>
                        <a:pt x="30529" y="15153"/>
                        <a:pt x="31455" y="15153"/>
                      </a:cubicBezTo>
                      <a:cubicBezTo>
                        <a:pt x="31838" y="15153"/>
                        <a:pt x="32243" y="15148"/>
                        <a:pt x="32642" y="15135"/>
                      </a:cubicBezTo>
                      <a:lnTo>
                        <a:pt x="33897" y="15114"/>
                      </a:lnTo>
                      <a:lnTo>
                        <a:pt x="34504" y="15094"/>
                      </a:lnTo>
                      <a:cubicBezTo>
                        <a:pt x="35174" y="15073"/>
                        <a:pt x="35718" y="15010"/>
                        <a:pt x="35718" y="14989"/>
                      </a:cubicBezTo>
                      <a:cubicBezTo>
                        <a:pt x="35718" y="14968"/>
                        <a:pt x="35446" y="14884"/>
                        <a:pt x="35341" y="14863"/>
                      </a:cubicBezTo>
                      <a:cubicBezTo>
                        <a:pt x="35236" y="14822"/>
                        <a:pt x="36115" y="14717"/>
                        <a:pt x="37287" y="14612"/>
                      </a:cubicBezTo>
                      <a:lnTo>
                        <a:pt x="38375" y="14612"/>
                      </a:lnTo>
                      <a:cubicBezTo>
                        <a:pt x="38779" y="14612"/>
                        <a:pt x="39183" y="14561"/>
                        <a:pt x="39587" y="14561"/>
                      </a:cubicBezTo>
                      <a:cubicBezTo>
                        <a:pt x="39915" y="14561"/>
                        <a:pt x="40244" y="14595"/>
                        <a:pt x="40572" y="14717"/>
                      </a:cubicBezTo>
                      <a:cubicBezTo>
                        <a:pt x="40687" y="14759"/>
                        <a:pt x="40844" y="14785"/>
                        <a:pt x="40993" y="14785"/>
                      </a:cubicBezTo>
                      <a:cubicBezTo>
                        <a:pt x="41142" y="14785"/>
                        <a:pt x="41283" y="14759"/>
                        <a:pt x="41367" y="14696"/>
                      </a:cubicBezTo>
                      <a:lnTo>
                        <a:pt x="41785" y="14445"/>
                      </a:lnTo>
                      <a:cubicBezTo>
                        <a:pt x="42267" y="14487"/>
                        <a:pt x="44715" y="14570"/>
                        <a:pt x="45510" y="14570"/>
                      </a:cubicBezTo>
                      <a:cubicBezTo>
                        <a:pt x="46284" y="14570"/>
                        <a:pt x="47602" y="14591"/>
                        <a:pt x="48376" y="14591"/>
                      </a:cubicBezTo>
                      <a:lnTo>
                        <a:pt x="49109" y="14570"/>
                      </a:lnTo>
                      <a:lnTo>
                        <a:pt x="49297" y="14570"/>
                      </a:lnTo>
                      <a:cubicBezTo>
                        <a:pt x="49381" y="14515"/>
                        <a:pt x="49715" y="14496"/>
                        <a:pt x="49985" y="14496"/>
                      </a:cubicBezTo>
                      <a:cubicBezTo>
                        <a:pt x="50120" y="14496"/>
                        <a:pt x="50239" y="14501"/>
                        <a:pt x="50301" y="14508"/>
                      </a:cubicBezTo>
                      <a:cubicBezTo>
                        <a:pt x="50469" y="14508"/>
                        <a:pt x="56097" y="14445"/>
                        <a:pt x="58169" y="14382"/>
                      </a:cubicBezTo>
                      <a:cubicBezTo>
                        <a:pt x="59365" y="14370"/>
                        <a:pt x="60623" y="14358"/>
                        <a:pt x="61514" y="14358"/>
                      </a:cubicBezTo>
                      <a:cubicBezTo>
                        <a:pt x="62166" y="14358"/>
                        <a:pt x="62621" y="14364"/>
                        <a:pt x="62709" y="14382"/>
                      </a:cubicBezTo>
                      <a:cubicBezTo>
                        <a:pt x="62960" y="14445"/>
                        <a:pt x="63860" y="14487"/>
                        <a:pt x="64801" y="14550"/>
                      </a:cubicBezTo>
                      <a:lnTo>
                        <a:pt x="65596" y="14361"/>
                      </a:lnTo>
                      <a:lnTo>
                        <a:pt x="66266" y="14194"/>
                      </a:lnTo>
                      <a:cubicBezTo>
                        <a:pt x="66977" y="14278"/>
                        <a:pt x="66726" y="14508"/>
                        <a:pt x="66371" y="14591"/>
                      </a:cubicBezTo>
                      <a:cubicBezTo>
                        <a:pt x="66036" y="14654"/>
                        <a:pt x="66057" y="14759"/>
                        <a:pt x="66120" y="14759"/>
                      </a:cubicBezTo>
                      <a:cubicBezTo>
                        <a:pt x="66161" y="14759"/>
                        <a:pt x="68086" y="14717"/>
                        <a:pt x="70346" y="14675"/>
                      </a:cubicBezTo>
                      <a:lnTo>
                        <a:pt x="75221" y="14550"/>
                      </a:lnTo>
                      <a:cubicBezTo>
                        <a:pt x="77372" y="14491"/>
                        <a:pt x="79651" y="14304"/>
                        <a:pt x="80538" y="14126"/>
                      </a:cubicBezTo>
                      <a:lnTo>
                        <a:pt x="80538" y="14126"/>
                      </a:lnTo>
                      <a:cubicBezTo>
                        <a:pt x="80277" y="14138"/>
                        <a:pt x="80042" y="14146"/>
                        <a:pt x="79845" y="14152"/>
                      </a:cubicBezTo>
                      <a:cubicBezTo>
                        <a:pt x="79519" y="14157"/>
                        <a:pt x="79206" y="14160"/>
                        <a:pt x="78918" y="14160"/>
                      </a:cubicBezTo>
                      <a:cubicBezTo>
                        <a:pt x="77986" y="14160"/>
                        <a:pt x="77319" y="14132"/>
                        <a:pt x="77335" y="14068"/>
                      </a:cubicBezTo>
                      <a:lnTo>
                        <a:pt x="77356" y="14068"/>
                      </a:lnTo>
                      <a:lnTo>
                        <a:pt x="78297" y="13964"/>
                      </a:lnTo>
                      <a:cubicBezTo>
                        <a:pt x="79343" y="13859"/>
                        <a:pt x="81603" y="13733"/>
                        <a:pt x="82126" y="13733"/>
                      </a:cubicBezTo>
                      <a:cubicBezTo>
                        <a:pt x="82649" y="13733"/>
                        <a:pt x="83382" y="13650"/>
                        <a:pt x="83737" y="13608"/>
                      </a:cubicBezTo>
                      <a:lnTo>
                        <a:pt x="84051" y="13859"/>
                      </a:lnTo>
                      <a:lnTo>
                        <a:pt x="84126" y="13919"/>
                      </a:lnTo>
                      <a:lnTo>
                        <a:pt x="84126" y="13919"/>
                      </a:lnTo>
                      <a:cubicBezTo>
                        <a:pt x="83298" y="13984"/>
                        <a:pt x="81894" y="14065"/>
                        <a:pt x="80805" y="14115"/>
                      </a:cubicBezTo>
                      <a:lnTo>
                        <a:pt x="80805" y="14115"/>
                      </a:lnTo>
                      <a:lnTo>
                        <a:pt x="81373" y="14257"/>
                      </a:lnTo>
                      <a:cubicBezTo>
                        <a:pt x="81877" y="14371"/>
                        <a:pt x="82369" y="14383"/>
                        <a:pt x="82858" y="14383"/>
                      </a:cubicBezTo>
                      <a:cubicBezTo>
                        <a:pt x="82998" y="14383"/>
                        <a:pt x="83137" y="14382"/>
                        <a:pt x="83277" y="14382"/>
                      </a:cubicBezTo>
                      <a:cubicBezTo>
                        <a:pt x="85411" y="14340"/>
                        <a:pt x="87566" y="14278"/>
                        <a:pt x="89700" y="14257"/>
                      </a:cubicBezTo>
                      <a:lnTo>
                        <a:pt x="90014" y="14257"/>
                      </a:lnTo>
                      <a:cubicBezTo>
                        <a:pt x="90216" y="14301"/>
                        <a:pt x="90454" y="14322"/>
                        <a:pt x="90670" y="14322"/>
                      </a:cubicBezTo>
                      <a:cubicBezTo>
                        <a:pt x="90857" y="14322"/>
                        <a:pt x="91028" y="14307"/>
                        <a:pt x="91144" y="14278"/>
                      </a:cubicBezTo>
                      <a:lnTo>
                        <a:pt x="91416" y="14236"/>
                      </a:lnTo>
                      <a:lnTo>
                        <a:pt x="91479" y="14194"/>
                      </a:lnTo>
                      <a:cubicBezTo>
                        <a:pt x="91584" y="14152"/>
                        <a:pt x="91416" y="13880"/>
                        <a:pt x="91312" y="13817"/>
                      </a:cubicBezTo>
                      <a:cubicBezTo>
                        <a:pt x="91228" y="13733"/>
                        <a:pt x="90914" y="13671"/>
                        <a:pt x="90642" y="13671"/>
                      </a:cubicBezTo>
                      <a:lnTo>
                        <a:pt x="90203" y="13671"/>
                      </a:lnTo>
                      <a:cubicBezTo>
                        <a:pt x="89972" y="13650"/>
                        <a:pt x="89805" y="13608"/>
                        <a:pt x="89805" y="13566"/>
                      </a:cubicBezTo>
                      <a:cubicBezTo>
                        <a:pt x="89805" y="13566"/>
                        <a:pt x="90914" y="13524"/>
                        <a:pt x="91333" y="13524"/>
                      </a:cubicBezTo>
                      <a:cubicBezTo>
                        <a:pt x="91751" y="13524"/>
                        <a:pt x="91960" y="13650"/>
                        <a:pt x="91897" y="13713"/>
                      </a:cubicBezTo>
                      <a:cubicBezTo>
                        <a:pt x="91856" y="13754"/>
                        <a:pt x="91981" y="13859"/>
                        <a:pt x="92169" y="13964"/>
                      </a:cubicBezTo>
                      <a:lnTo>
                        <a:pt x="92358" y="14026"/>
                      </a:lnTo>
                      <a:lnTo>
                        <a:pt x="92713" y="14152"/>
                      </a:lnTo>
                      <a:cubicBezTo>
                        <a:pt x="93153" y="14194"/>
                        <a:pt x="94074" y="14236"/>
                        <a:pt x="94283" y="14278"/>
                      </a:cubicBezTo>
                      <a:cubicBezTo>
                        <a:pt x="94513" y="14298"/>
                        <a:pt x="95601" y="14340"/>
                        <a:pt x="96689" y="14340"/>
                      </a:cubicBezTo>
                      <a:lnTo>
                        <a:pt x="97693" y="14278"/>
                      </a:lnTo>
                      <a:lnTo>
                        <a:pt x="98698" y="14236"/>
                      </a:lnTo>
                      <a:cubicBezTo>
                        <a:pt x="99828" y="14152"/>
                        <a:pt x="102108" y="13859"/>
                        <a:pt x="102652" y="13838"/>
                      </a:cubicBezTo>
                      <a:cubicBezTo>
                        <a:pt x="103175" y="13817"/>
                        <a:pt x="108050" y="13671"/>
                        <a:pt x="109724" y="13650"/>
                      </a:cubicBezTo>
                      <a:cubicBezTo>
                        <a:pt x="110561" y="13639"/>
                        <a:pt x="111403" y="13634"/>
                        <a:pt x="112052" y="13634"/>
                      </a:cubicBezTo>
                      <a:cubicBezTo>
                        <a:pt x="112701" y="13634"/>
                        <a:pt x="113156" y="13639"/>
                        <a:pt x="113219" y="13650"/>
                      </a:cubicBezTo>
                      <a:cubicBezTo>
                        <a:pt x="113223" y="13651"/>
                        <a:pt x="113230" y="13651"/>
                        <a:pt x="113240" y="13651"/>
                      </a:cubicBezTo>
                      <a:cubicBezTo>
                        <a:pt x="113445" y="13651"/>
                        <a:pt x="114747" y="13460"/>
                        <a:pt x="115300" y="13460"/>
                      </a:cubicBezTo>
                      <a:cubicBezTo>
                        <a:pt x="115326" y="13460"/>
                        <a:pt x="115351" y="13461"/>
                        <a:pt x="115374" y="13461"/>
                      </a:cubicBezTo>
                      <a:cubicBezTo>
                        <a:pt x="115897" y="13503"/>
                        <a:pt x="116378" y="13733"/>
                        <a:pt x="116378" y="13754"/>
                      </a:cubicBezTo>
                      <a:cubicBezTo>
                        <a:pt x="116378" y="13817"/>
                        <a:pt x="119203" y="13880"/>
                        <a:pt x="120249" y="13880"/>
                      </a:cubicBezTo>
                      <a:cubicBezTo>
                        <a:pt x="120667" y="13880"/>
                        <a:pt x="121511" y="13877"/>
                        <a:pt x="122441" y="13877"/>
                      </a:cubicBezTo>
                      <a:cubicBezTo>
                        <a:pt x="123836" y="13877"/>
                        <a:pt x="125425" y="13884"/>
                        <a:pt x="126066" y="13922"/>
                      </a:cubicBezTo>
                      <a:cubicBezTo>
                        <a:pt x="127133" y="13943"/>
                        <a:pt x="128095" y="13985"/>
                        <a:pt x="128137" y="14026"/>
                      </a:cubicBezTo>
                      <a:cubicBezTo>
                        <a:pt x="128158" y="14047"/>
                        <a:pt x="128179" y="14173"/>
                        <a:pt x="128179" y="14236"/>
                      </a:cubicBezTo>
                      <a:cubicBezTo>
                        <a:pt x="128179" y="14278"/>
                        <a:pt x="127865" y="14361"/>
                        <a:pt x="127761" y="14382"/>
                      </a:cubicBezTo>
                      <a:cubicBezTo>
                        <a:pt x="127656" y="14382"/>
                        <a:pt x="127614" y="14570"/>
                        <a:pt x="127614" y="14612"/>
                      </a:cubicBezTo>
                      <a:cubicBezTo>
                        <a:pt x="127635" y="14675"/>
                        <a:pt x="128158" y="14717"/>
                        <a:pt x="128388" y="14717"/>
                      </a:cubicBezTo>
                      <a:cubicBezTo>
                        <a:pt x="128597" y="14717"/>
                        <a:pt x="128388" y="15177"/>
                        <a:pt x="128284" y="15303"/>
                      </a:cubicBezTo>
                      <a:cubicBezTo>
                        <a:pt x="128179" y="15428"/>
                        <a:pt x="128179" y="15742"/>
                        <a:pt x="128200" y="15826"/>
                      </a:cubicBezTo>
                      <a:cubicBezTo>
                        <a:pt x="128263" y="15910"/>
                        <a:pt x="127844" y="16035"/>
                        <a:pt x="127719" y="16056"/>
                      </a:cubicBezTo>
                      <a:cubicBezTo>
                        <a:pt x="127572" y="16077"/>
                        <a:pt x="127761" y="16140"/>
                        <a:pt x="128095" y="16182"/>
                      </a:cubicBezTo>
                      <a:lnTo>
                        <a:pt x="128702" y="16182"/>
                      </a:lnTo>
                      <a:cubicBezTo>
                        <a:pt x="128957" y="16233"/>
                        <a:pt x="129406" y="16297"/>
                        <a:pt x="129632" y="16297"/>
                      </a:cubicBezTo>
                      <a:cubicBezTo>
                        <a:pt x="129684" y="16297"/>
                        <a:pt x="129725" y="16294"/>
                        <a:pt x="129748" y="16286"/>
                      </a:cubicBezTo>
                      <a:cubicBezTo>
                        <a:pt x="129874" y="16265"/>
                        <a:pt x="130250" y="16161"/>
                        <a:pt x="130564" y="16077"/>
                      </a:cubicBezTo>
                      <a:lnTo>
                        <a:pt x="130606" y="16161"/>
                      </a:lnTo>
                      <a:cubicBezTo>
                        <a:pt x="130680" y="16246"/>
                        <a:pt x="130745" y="16276"/>
                        <a:pt x="130803" y="16276"/>
                      </a:cubicBezTo>
                      <a:cubicBezTo>
                        <a:pt x="130936" y="16276"/>
                        <a:pt x="131035" y="16123"/>
                        <a:pt x="131137" y="16123"/>
                      </a:cubicBezTo>
                      <a:cubicBezTo>
                        <a:pt x="131155" y="16123"/>
                        <a:pt x="131173" y="16128"/>
                        <a:pt x="131192" y="16140"/>
                      </a:cubicBezTo>
                      <a:lnTo>
                        <a:pt x="131422" y="16286"/>
                      </a:lnTo>
                      <a:cubicBezTo>
                        <a:pt x="131617" y="16286"/>
                        <a:pt x="133877" y="16305"/>
                        <a:pt x="135895" y="16305"/>
                      </a:cubicBezTo>
                      <a:cubicBezTo>
                        <a:pt x="136904" y="16305"/>
                        <a:pt x="137853" y="16300"/>
                        <a:pt x="138452" y="16286"/>
                      </a:cubicBezTo>
                      <a:cubicBezTo>
                        <a:pt x="138547" y="16285"/>
                        <a:pt x="138642" y="16285"/>
                        <a:pt x="138740" y="16285"/>
                      </a:cubicBezTo>
                      <a:cubicBezTo>
                        <a:pt x="140518" y="16285"/>
                        <a:pt x="142716" y="16460"/>
                        <a:pt x="143014" y="16579"/>
                      </a:cubicBezTo>
                      <a:cubicBezTo>
                        <a:pt x="143094" y="16609"/>
                        <a:pt x="143213" y="16620"/>
                        <a:pt x="143350" y="16620"/>
                      </a:cubicBezTo>
                      <a:cubicBezTo>
                        <a:pt x="143708" y="16620"/>
                        <a:pt x="144195" y="16546"/>
                        <a:pt x="144463" y="16546"/>
                      </a:cubicBezTo>
                      <a:cubicBezTo>
                        <a:pt x="144522" y="16546"/>
                        <a:pt x="144570" y="16550"/>
                        <a:pt x="144604" y="16558"/>
                      </a:cubicBezTo>
                      <a:cubicBezTo>
                        <a:pt x="144665" y="16568"/>
                        <a:pt x="144723" y="16572"/>
                        <a:pt x="144776" y="16572"/>
                      </a:cubicBezTo>
                      <a:cubicBezTo>
                        <a:pt x="144958" y="16572"/>
                        <a:pt x="145076" y="16523"/>
                        <a:pt x="145043" y="16474"/>
                      </a:cubicBezTo>
                      <a:cubicBezTo>
                        <a:pt x="145043" y="16433"/>
                        <a:pt x="144374" y="16328"/>
                        <a:pt x="144144" y="16265"/>
                      </a:cubicBezTo>
                      <a:cubicBezTo>
                        <a:pt x="143893" y="16223"/>
                        <a:pt x="143746" y="15868"/>
                        <a:pt x="143767" y="15742"/>
                      </a:cubicBezTo>
                      <a:cubicBezTo>
                        <a:pt x="143767" y="15714"/>
                        <a:pt x="143747" y="15703"/>
                        <a:pt x="143715" y="15703"/>
                      </a:cubicBezTo>
                      <a:cubicBezTo>
                        <a:pt x="143605" y="15703"/>
                        <a:pt x="143355" y="15835"/>
                        <a:pt x="143307" y="15868"/>
                      </a:cubicBezTo>
                      <a:cubicBezTo>
                        <a:pt x="143253" y="15908"/>
                        <a:pt x="143024" y="15931"/>
                        <a:pt x="142728" y="15931"/>
                      </a:cubicBezTo>
                      <a:cubicBezTo>
                        <a:pt x="142566" y="15931"/>
                        <a:pt x="142383" y="15924"/>
                        <a:pt x="142198" y="15910"/>
                      </a:cubicBezTo>
                      <a:lnTo>
                        <a:pt x="141779" y="15910"/>
                      </a:lnTo>
                      <a:cubicBezTo>
                        <a:pt x="141766" y="15910"/>
                        <a:pt x="141752" y="15911"/>
                        <a:pt x="141739" y="15911"/>
                      </a:cubicBezTo>
                      <a:cubicBezTo>
                        <a:pt x="141405" y="15911"/>
                        <a:pt x="141083" y="15712"/>
                        <a:pt x="140742" y="15712"/>
                      </a:cubicBezTo>
                      <a:cubicBezTo>
                        <a:pt x="140670" y="15712"/>
                        <a:pt x="140598" y="15721"/>
                        <a:pt x="140524" y="15742"/>
                      </a:cubicBezTo>
                      <a:cubicBezTo>
                        <a:pt x="140510" y="15742"/>
                        <a:pt x="140477" y="15733"/>
                        <a:pt x="140451" y="15733"/>
                      </a:cubicBezTo>
                      <a:cubicBezTo>
                        <a:pt x="140438" y="15733"/>
                        <a:pt x="140426" y="15735"/>
                        <a:pt x="140419" y="15742"/>
                      </a:cubicBezTo>
                      <a:lnTo>
                        <a:pt x="139666" y="16161"/>
                      </a:lnTo>
                      <a:cubicBezTo>
                        <a:pt x="138766" y="16035"/>
                        <a:pt x="138808" y="15658"/>
                        <a:pt x="139080" y="15638"/>
                      </a:cubicBezTo>
                      <a:cubicBezTo>
                        <a:pt x="139373" y="15617"/>
                        <a:pt x="139854" y="15533"/>
                        <a:pt x="139917" y="15491"/>
                      </a:cubicBezTo>
                      <a:cubicBezTo>
                        <a:pt x="139983" y="15451"/>
                        <a:pt x="139074" y="15437"/>
                        <a:pt x="138165" y="15437"/>
                      </a:cubicBezTo>
                      <a:cubicBezTo>
                        <a:pt x="137640" y="15437"/>
                        <a:pt x="137116" y="15442"/>
                        <a:pt x="136779" y="15449"/>
                      </a:cubicBezTo>
                      <a:cubicBezTo>
                        <a:pt x="136690" y="15453"/>
                        <a:pt x="136603" y="15455"/>
                        <a:pt x="136517" y="15455"/>
                      </a:cubicBezTo>
                      <a:cubicBezTo>
                        <a:pt x="135734" y="15455"/>
                        <a:pt x="135105" y="15297"/>
                        <a:pt x="135105" y="15240"/>
                      </a:cubicBezTo>
                      <a:cubicBezTo>
                        <a:pt x="135105" y="15198"/>
                        <a:pt x="135837" y="15114"/>
                        <a:pt x="136109" y="15114"/>
                      </a:cubicBezTo>
                      <a:cubicBezTo>
                        <a:pt x="136343" y="15114"/>
                        <a:pt x="136888" y="14987"/>
                        <a:pt x="137044" y="14987"/>
                      </a:cubicBezTo>
                      <a:cubicBezTo>
                        <a:pt x="137055" y="14987"/>
                        <a:pt x="137065" y="14988"/>
                        <a:pt x="137072" y="14989"/>
                      </a:cubicBezTo>
                      <a:cubicBezTo>
                        <a:pt x="137124" y="14998"/>
                        <a:pt x="137215" y="15003"/>
                        <a:pt x="137324" y="15003"/>
                      </a:cubicBezTo>
                      <a:cubicBezTo>
                        <a:pt x="137477" y="15003"/>
                        <a:pt x="137665" y="14993"/>
                        <a:pt x="137825" y="14968"/>
                      </a:cubicBezTo>
                      <a:lnTo>
                        <a:pt x="137804" y="14570"/>
                      </a:lnTo>
                      <a:lnTo>
                        <a:pt x="137804" y="14466"/>
                      </a:lnTo>
                      <a:cubicBezTo>
                        <a:pt x="138139" y="14340"/>
                        <a:pt x="138139" y="14131"/>
                        <a:pt x="138076" y="14089"/>
                      </a:cubicBezTo>
                      <a:cubicBezTo>
                        <a:pt x="137992" y="14068"/>
                        <a:pt x="137971" y="13880"/>
                        <a:pt x="137992" y="13838"/>
                      </a:cubicBezTo>
                      <a:cubicBezTo>
                        <a:pt x="138001" y="13801"/>
                        <a:pt x="138127" y="13785"/>
                        <a:pt x="138281" y="13785"/>
                      </a:cubicBezTo>
                      <a:cubicBezTo>
                        <a:pt x="138479" y="13785"/>
                        <a:pt x="138723" y="13812"/>
                        <a:pt x="138829" y="13859"/>
                      </a:cubicBezTo>
                      <a:cubicBezTo>
                        <a:pt x="138885" y="13881"/>
                        <a:pt x="138939" y="13890"/>
                        <a:pt x="138988" y="13890"/>
                      </a:cubicBezTo>
                      <a:cubicBezTo>
                        <a:pt x="139126" y="13890"/>
                        <a:pt x="139232" y="13821"/>
                        <a:pt x="139248" y="13775"/>
                      </a:cubicBezTo>
                      <a:cubicBezTo>
                        <a:pt x="139255" y="13761"/>
                        <a:pt x="139430" y="13754"/>
                        <a:pt x="139677" y="13754"/>
                      </a:cubicBezTo>
                      <a:cubicBezTo>
                        <a:pt x="140127" y="13754"/>
                        <a:pt x="140814" y="13777"/>
                        <a:pt x="141152" y="13817"/>
                      </a:cubicBezTo>
                      <a:cubicBezTo>
                        <a:pt x="141675" y="13859"/>
                        <a:pt x="142093" y="14026"/>
                        <a:pt x="142093" y="14068"/>
                      </a:cubicBezTo>
                      <a:cubicBezTo>
                        <a:pt x="142093" y="14131"/>
                        <a:pt x="141884" y="14257"/>
                        <a:pt x="141779" y="14278"/>
                      </a:cubicBezTo>
                      <a:cubicBezTo>
                        <a:pt x="141675" y="14340"/>
                        <a:pt x="142114" y="14487"/>
                        <a:pt x="142742" y="14654"/>
                      </a:cubicBezTo>
                      <a:lnTo>
                        <a:pt x="143307" y="14591"/>
                      </a:lnTo>
                      <a:lnTo>
                        <a:pt x="143683" y="14550"/>
                      </a:lnTo>
                      <a:cubicBezTo>
                        <a:pt x="144144" y="14654"/>
                        <a:pt x="145148" y="14905"/>
                        <a:pt x="145420" y="14905"/>
                      </a:cubicBezTo>
                      <a:cubicBezTo>
                        <a:pt x="145671" y="14905"/>
                        <a:pt x="146152" y="14717"/>
                        <a:pt x="146487" y="14508"/>
                      </a:cubicBezTo>
                      <a:lnTo>
                        <a:pt x="146759" y="14382"/>
                      </a:lnTo>
                      <a:lnTo>
                        <a:pt x="146989" y="14257"/>
                      </a:lnTo>
                      <a:cubicBezTo>
                        <a:pt x="147167" y="14186"/>
                        <a:pt x="147284" y="14161"/>
                        <a:pt x="147345" y="14161"/>
                      </a:cubicBezTo>
                      <a:cubicBezTo>
                        <a:pt x="147392" y="14161"/>
                        <a:pt x="147405" y="14176"/>
                        <a:pt x="147387" y="14194"/>
                      </a:cubicBezTo>
                      <a:cubicBezTo>
                        <a:pt x="147345" y="14257"/>
                        <a:pt x="147701" y="14487"/>
                        <a:pt x="147826" y="14550"/>
                      </a:cubicBezTo>
                      <a:cubicBezTo>
                        <a:pt x="147863" y="14568"/>
                        <a:pt x="147921" y="14576"/>
                        <a:pt x="147988" y="14576"/>
                      </a:cubicBezTo>
                      <a:cubicBezTo>
                        <a:pt x="148149" y="14576"/>
                        <a:pt x="148359" y="14531"/>
                        <a:pt x="148433" y="14487"/>
                      </a:cubicBezTo>
                      <a:cubicBezTo>
                        <a:pt x="148496" y="14445"/>
                        <a:pt x="148580" y="14298"/>
                        <a:pt x="148580" y="14257"/>
                      </a:cubicBezTo>
                      <a:cubicBezTo>
                        <a:pt x="148580" y="14194"/>
                        <a:pt x="148287" y="14131"/>
                        <a:pt x="148161" y="14089"/>
                      </a:cubicBezTo>
                      <a:cubicBezTo>
                        <a:pt x="148060" y="14069"/>
                        <a:pt x="148348" y="13816"/>
                        <a:pt x="148519" y="13816"/>
                      </a:cubicBezTo>
                      <a:cubicBezTo>
                        <a:pt x="148525" y="13816"/>
                        <a:pt x="148531" y="13816"/>
                        <a:pt x="148538" y="13817"/>
                      </a:cubicBezTo>
                      <a:cubicBezTo>
                        <a:pt x="148705" y="13817"/>
                        <a:pt x="149333" y="13964"/>
                        <a:pt x="149940" y="14131"/>
                      </a:cubicBezTo>
                      <a:lnTo>
                        <a:pt x="150463" y="13775"/>
                      </a:lnTo>
                      <a:lnTo>
                        <a:pt x="150525" y="13754"/>
                      </a:lnTo>
                      <a:cubicBezTo>
                        <a:pt x="150527" y="13754"/>
                        <a:pt x="150529" y="13753"/>
                        <a:pt x="150532" y="13753"/>
                      </a:cubicBezTo>
                      <a:cubicBezTo>
                        <a:pt x="150585" y="13753"/>
                        <a:pt x="150780" y="13968"/>
                        <a:pt x="150860" y="14068"/>
                      </a:cubicBezTo>
                      <a:cubicBezTo>
                        <a:pt x="150871" y="14090"/>
                        <a:pt x="150900" y="14099"/>
                        <a:pt x="150937" y="14099"/>
                      </a:cubicBezTo>
                      <a:cubicBezTo>
                        <a:pt x="151041" y="14099"/>
                        <a:pt x="151212" y="14031"/>
                        <a:pt x="151258" y="13985"/>
                      </a:cubicBezTo>
                      <a:cubicBezTo>
                        <a:pt x="151300" y="13943"/>
                        <a:pt x="151948" y="13775"/>
                        <a:pt x="152157" y="13733"/>
                      </a:cubicBezTo>
                      <a:cubicBezTo>
                        <a:pt x="152164" y="13733"/>
                        <a:pt x="152171" y="13732"/>
                        <a:pt x="152177" y="13732"/>
                      </a:cubicBezTo>
                      <a:cubicBezTo>
                        <a:pt x="152379" y="13732"/>
                        <a:pt x="152555" y="14031"/>
                        <a:pt x="152555" y="14173"/>
                      </a:cubicBezTo>
                      <a:cubicBezTo>
                        <a:pt x="152555" y="14272"/>
                        <a:pt x="152688" y="14298"/>
                        <a:pt x="152809" y="14298"/>
                      </a:cubicBezTo>
                      <a:cubicBezTo>
                        <a:pt x="152892" y="14298"/>
                        <a:pt x="152969" y="14286"/>
                        <a:pt x="152994" y="14278"/>
                      </a:cubicBezTo>
                      <a:cubicBezTo>
                        <a:pt x="153002" y="14276"/>
                        <a:pt x="153011" y="14275"/>
                        <a:pt x="153022" y="14275"/>
                      </a:cubicBezTo>
                      <a:cubicBezTo>
                        <a:pt x="153133" y="14275"/>
                        <a:pt x="153399" y="14363"/>
                        <a:pt x="153476" y="14382"/>
                      </a:cubicBezTo>
                      <a:cubicBezTo>
                        <a:pt x="153559" y="14403"/>
                        <a:pt x="153476" y="14591"/>
                        <a:pt x="153455" y="14654"/>
                      </a:cubicBezTo>
                      <a:cubicBezTo>
                        <a:pt x="153413" y="14696"/>
                        <a:pt x="153810" y="14717"/>
                        <a:pt x="153936" y="14717"/>
                      </a:cubicBezTo>
                      <a:cubicBezTo>
                        <a:pt x="154082" y="14717"/>
                        <a:pt x="154334" y="14508"/>
                        <a:pt x="154417" y="14403"/>
                      </a:cubicBezTo>
                      <a:cubicBezTo>
                        <a:pt x="154501" y="14298"/>
                        <a:pt x="154082" y="14173"/>
                        <a:pt x="153936" y="14173"/>
                      </a:cubicBezTo>
                      <a:cubicBezTo>
                        <a:pt x="153810" y="14173"/>
                        <a:pt x="153559" y="13880"/>
                        <a:pt x="153497" y="13754"/>
                      </a:cubicBezTo>
                      <a:cubicBezTo>
                        <a:pt x="153491" y="13740"/>
                        <a:pt x="153509" y="13734"/>
                        <a:pt x="153546" y="13734"/>
                      </a:cubicBezTo>
                      <a:cubicBezTo>
                        <a:pt x="153782" y="13734"/>
                        <a:pt x="154793" y="13990"/>
                        <a:pt x="155191" y="14026"/>
                      </a:cubicBezTo>
                      <a:cubicBezTo>
                        <a:pt x="155216" y="14028"/>
                        <a:pt x="155242" y="14028"/>
                        <a:pt x="155267" y="14028"/>
                      </a:cubicBezTo>
                      <a:cubicBezTo>
                        <a:pt x="155724" y="14028"/>
                        <a:pt x="156177" y="13855"/>
                        <a:pt x="156217" y="13775"/>
                      </a:cubicBezTo>
                      <a:cubicBezTo>
                        <a:pt x="156279" y="13713"/>
                        <a:pt x="156133" y="13524"/>
                        <a:pt x="156091" y="13461"/>
                      </a:cubicBezTo>
                      <a:cubicBezTo>
                        <a:pt x="156007" y="13420"/>
                        <a:pt x="155359" y="13399"/>
                        <a:pt x="155129" y="13399"/>
                      </a:cubicBezTo>
                      <a:cubicBezTo>
                        <a:pt x="154857" y="13399"/>
                        <a:pt x="154606" y="13210"/>
                        <a:pt x="154564" y="13127"/>
                      </a:cubicBezTo>
                      <a:cubicBezTo>
                        <a:pt x="154543" y="13085"/>
                        <a:pt x="154250" y="13022"/>
                        <a:pt x="154187" y="13022"/>
                      </a:cubicBezTo>
                      <a:cubicBezTo>
                        <a:pt x="154103" y="13022"/>
                        <a:pt x="153978" y="12876"/>
                        <a:pt x="153936" y="12813"/>
                      </a:cubicBezTo>
                      <a:cubicBezTo>
                        <a:pt x="153915" y="12771"/>
                        <a:pt x="153141" y="12771"/>
                        <a:pt x="152848" y="12771"/>
                      </a:cubicBezTo>
                      <a:cubicBezTo>
                        <a:pt x="152555" y="12771"/>
                        <a:pt x="152304" y="12938"/>
                        <a:pt x="152304" y="13001"/>
                      </a:cubicBezTo>
                      <a:cubicBezTo>
                        <a:pt x="152304" y="13043"/>
                        <a:pt x="151739" y="13106"/>
                        <a:pt x="151572" y="13106"/>
                      </a:cubicBezTo>
                      <a:cubicBezTo>
                        <a:pt x="151362" y="13106"/>
                        <a:pt x="150777" y="12876"/>
                        <a:pt x="150630" y="12771"/>
                      </a:cubicBezTo>
                      <a:cubicBezTo>
                        <a:pt x="150442" y="12666"/>
                        <a:pt x="150630" y="12290"/>
                        <a:pt x="150735" y="12185"/>
                      </a:cubicBezTo>
                      <a:cubicBezTo>
                        <a:pt x="150839" y="12081"/>
                        <a:pt x="150777" y="11871"/>
                        <a:pt x="150693" y="11829"/>
                      </a:cubicBezTo>
                      <a:cubicBezTo>
                        <a:pt x="150630" y="11767"/>
                        <a:pt x="150902" y="11641"/>
                        <a:pt x="151049" y="11620"/>
                      </a:cubicBezTo>
                      <a:cubicBezTo>
                        <a:pt x="151161" y="11588"/>
                        <a:pt x="150866" y="11482"/>
                        <a:pt x="150638" y="11482"/>
                      </a:cubicBezTo>
                      <a:cubicBezTo>
                        <a:pt x="150569" y="11482"/>
                        <a:pt x="150506" y="11491"/>
                        <a:pt x="150463" y="11516"/>
                      </a:cubicBezTo>
                      <a:cubicBezTo>
                        <a:pt x="150375" y="11564"/>
                        <a:pt x="150251" y="11581"/>
                        <a:pt x="150137" y="11581"/>
                      </a:cubicBezTo>
                      <a:cubicBezTo>
                        <a:pt x="150007" y="11581"/>
                        <a:pt x="149889" y="11559"/>
                        <a:pt x="149856" y="11537"/>
                      </a:cubicBezTo>
                      <a:cubicBezTo>
                        <a:pt x="149853" y="11535"/>
                        <a:pt x="149850" y="11535"/>
                        <a:pt x="149846" y="11535"/>
                      </a:cubicBezTo>
                      <a:cubicBezTo>
                        <a:pt x="149778" y="11535"/>
                        <a:pt x="149495" y="11687"/>
                        <a:pt x="149416" y="11746"/>
                      </a:cubicBezTo>
                      <a:cubicBezTo>
                        <a:pt x="149375" y="11767"/>
                        <a:pt x="149260" y="11777"/>
                        <a:pt x="149105" y="11777"/>
                      </a:cubicBezTo>
                      <a:cubicBezTo>
                        <a:pt x="148951" y="11777"/>
                        <a:pt x="148757" y="11767"/>
                        <a:pt x="148559" y="11746"/>
                      </a:cubicBezTo>
                      <a:lnTo>
                        <a:pt x="148245" y="11725"/>
                      </a:lnTo>
                      <a:lnTo>
                        <a:pt x="147931" y="11683"/>
                      </a:lnTo>
                      <a:cubicBezTo>
                        <a:pt x="147596" y="11725"/>
                        <a:pt x="146885" y="11725"/>
                        <a:pt x="146717" y="11725"/>
                      </a:cubicBezTo>
                      <a:cubicBezTo>
                        <a:pt x="146571" y="11725"/>
                        <a:pt x="146906" y="11432"/>
                        <a:pt x="147094" y="11348"/>
                      </a:cubicBezTo>
                      <a:cubicBezTo>
                        <a:pt x="147282" y="11265"/>
                        <a:pt x="147178" y="11160"/>
                        <a:pt x="146864" y="11097"/>
                      </a:cubicBezTo>
                      <a:lnTo>
                        <a:pt x="146592" y="10993"/>
                      </a:lnTo>
                      <a:lnTo>
                        <a:pt x="146487" y="10951"/>
                      </a:lnTo>
                      <a:cubicBezTo>
                        <a:pt x="146383" y="10804"/>
                        <a:pt x="146968" y="10637"/>
                        <a:pt x="147136" y="10637"/>
                      </a:cubicBezTo>
                      <a:cubicBezTo>
                        <a:pt x="147303" y="10637"/>
                        <a:pt x="148015" y="10888"/>
                        <a:pt x="148182" y="10951"/>
                      </a:cubicBezTo>
                      <a:cubicBezTo>
                        <a:pt x="148370" y="11055"/>
                        <a:pt x="148161" y="11160"/>
                        <a:pt x="148056" y="11202"/>
                      </a:cubicBezTo>
                      <a:cubicBezTo>
                        <a:pt x="147952" y="11202"/>
                        <a:pt x="147868" y="11348"/>
                        <a:pt x="147868" y="11411"/>
                      </a:cubicBezTo>
                      <a:cubicBezTo>
                        <a:pt x="147868" y="11443"/>
                        <a:pt x="148407" y="11558"/>
                        <a:pt x="148805" y="11558"/>
                      </a:cubicBezTo>
                      <a:cubicBezTo>
                        <a:pt x="148933" y="11558"/>
                        <a:pt x="149047" y="11546"/>
                        <a:pt x="149124" y="11516"/>
                      </a:cubicBezTo>
                      <a:cubicBezTo>
                        <a:pt x="149437" y="11369"/>
                        <a:pt x="150651" y="11034"/>
                        <a:pt x="150986" y="10951"/>
                      </a:cubicBezTo>
                      <a:cubicBezTo>
                        <a:pt x="151043" y="10941"/>
                        <a:pt x="151103" y="10937"/>
                        <a:pt x="151163" y="10937"/>
                      </a:cubicBezTo>
                      <a:cubicBezTo>
                        <a:pt x="151499" y="10937"/>
                        <a:pt x="151853" y="11068"/>
                        <a:pt x="151906" y="11139"/>
                      </a:cubicBezTo>
                      <a:cubicBezTo>
                        <a:pt x="151948" y="11223"/>
                        <a:pt x="152513" y="11306"/>
                        <a:pt x="153141" y="11327"/>
                      </a:cubicBezTo>
                      <a:lnTo>
                        <a:pt x="153622" y="11223"/>
                      </a:lnTo>
                      <a:cubicBezTo>
                        <a:pt x="153915" y="11184"/>
                        <a:pt x="154190" y="11053"/>
                        <a:pt x="154498" y="11053"/>
                      </a:cubicBezTo>
                      <a:cubicBezTo>
                        <a:pt x="154520" y="11053"/>
                        <a:pt x="154542" y="11054"/>
                        <a:pt x="154564" y="11055"/>
                      </a:cubicBezTo>
                      <a:lnTo>
                        <a:pt x="154606" y="11055"/>
                      </a:lnTo>
                      <a:cubicBezTo>
                        <a:pt x="154626" y="11139"/>
                        <a:pt x="154334" y="11244"/>
                        <a:pt x="154229" y="11265"/>
                      </a:cubicBezTo>
                      <a:cubicBezTo>
                        <a:pt x="154124" y="11306"/>
                        <a:pt x="154082" y="11453"/>
                        <a:pt x="154082" y="11474"/>
                      </a:cubicBezTo>
                      <a:cubicBezTo>
                        <a:pt x="154082" y="11516"/>
                        <a:pt x="154354" y="11767"/>
                        <a:pt x="154459" y="11788"/>
                      </a:cubicBezTo>
                      <a:cubicBezTo>
                        <a:pt x="154606" y="11788"/>
                        <a:pt x="154878" y="11871"/>
                        <a:pt x="154982" y="11913"/>
                      </a:cubicBezTo>
                      <a:cubicBezTo>
                        <a:pt x="155087" y="11934"/>
                        <a:pt x="155924" y="12269"/>
                        <a:pt x="156279" y="12269"/>
                      </a:cubicBezTo>
                      <a:cubicBezTo>
                        <a:pt x="156614" y="12269"/>
                        <a:pt x="156803" y="12164"/>
                        <a:pt x="156698" y="12039"/>
                      </a:cubicBezTo>
                      <a:lnTo>
                        <a:pt x="156614" y="11955"/>
                      </a:lnTo>
                      <a:lnTo>
                        <a:pt x="156510" y="11871"/>
                      </a:lnTo>
                      <a:cubicBezTo>
                        <a:pt x="156300" y="11725"/>
                        <a:pt x="156928" y="11599"/>
                        <a:pt x="157158" y="11599"/>
                      </a:cubicBezTo>
                      <a:cubicBezTo>
                        <a:pt x="157388" y="11599"/>
                        <a:pt x="157577" y="11202"/>
                        <a:pt x="157577" y="11076"/>
                      </a:cubicBezTo>
                      <a:cubicBezTo>
                        <a:pt x="157577" y="10972"/>
                        <a:pt x="158016" y="10804"/>
                        <a:pt x="158183" y="10783"/>
                      </a:cubicBezTo>
                      <a:cubicBezTo>
                        <a:pt x="158330" y="10783"/>
                        <a:pt x="158267" y="10386"/>
                        <a:pt x="158183" y="10260"/>
                      </a:cubicBezTo>
                      <a:cubicBezTo>
                        <a:pt x="158161" y="10226"/>
                        <a:pt x="158112" y="10212"/>
                        <a:pt x="158051" y="10212"/>
                      </a:cubicBezTo>
                      <a:cubicBezTo>
                        <a:pt x="157885" y="10212"/>
                        <a:pt x="157626" y="10315"/>
                        <a:pt x="157535" y="10407"/>
                      </a:cubicBezTo>
                      <a:cubicBezTo>
                        <a:pt x="157412" y="10530"/>
                        <a:pt x="157096" y="10579"/>
                        <a:pt x="156787" y="10579"/>
                      </a:cubicBezTo>
                      <a:cubicBezTo>
                        <a:pt x="156728" y="10579"/>
                        <a:pt x="156671" y="10577"/>
                        <a:pt x="156614" y="10574"/>
                      </a:cubicBezTo>
                      <a:lnTo>
                        <a:pt x="156426" y="10700"/>
                      </a:lnTo>
                      <a:cubicBezTo>
                        <a:pt x="156344" y="10760"/>
                        <a:pt x="156270" y="10781"/>
                        <a:pt x="156201" y="10781"/>
                      </a:cubicBezTo>
                      <a:cubicBezTo>
                        <a:pt x="156031" y="10781"/>
                        <a:pt x="155890" y="10650"/>
                        <a:pt x="155722" y="10650"/>
                      </a:cubicBezTo>
                      <a:cubicBezTo>
                        <a:pt x="155699" y="10650"/>
                        <a:pt x="155676" y="10652"/>
                        <a:pt x="155652" y="10658"/>
                      </a:cubicBezTo>
                      <a:cubicBezTo>
                        <a:pt x="155521" y="10684"/>
                        <a:pt x="155384" y="10692"/>
                        <a:pt x="155244" y="10692"/>
                      </a:cubicBezTo>
                      <a:cubicBezTo>
                        <a:pt x="155034" y="10692"/>
                        <a:pt x="154818" y="10674"/>
                        <a:pt x="154610" y="10674"/>
                      </a:cubicBezTo>
                      <a:cubicBezTo>
                        <a:pt x="154401" y="10674"/>
                        <a:pt x="154200" y="10692"/>
                        <a:pt x="154020" y="10762"/>
                      </a:cubicBezTo>
                      <a:lnTo>
                        <a:pt x="153476" y="10972"/>
                      </a:lnTo>
                      <a:cubicBezTo>
                        <a:pt x="152932" y="10972"/>
                        <a:pt x="152304" y="10595"/>
                        <a:pt x="152241" y="10490"/>
                      </a:cubicBezTo>
                      <a:cubicBezTo>
                        <a:pt x="152199" y="10386"/>
                        <a:pt x="152471" y="10156"/>
                        <a:pt x="152576" y="10093"/>
                      </a:cubicBezTo>
                      <a:cubicBezTo>
                        <a:pt x="152681" y="10051"/>
                        <a:pt x="152722" y="9946"/>
                        <a:pt x="152660" y="9863"/>
                      </a:cubicBezTo>
                      <a:cubicBezTo>
                        <a:pt x="152635" y="9814"/>
                        <a:pt x="152435" y="9780"/>
                        <a:pt x="152157" y="9780"/>
                      </a:cubicBezTo>
                      <a:cubicBezTo>
                        <a:pt x="151956" y="9780"/>
                        <a:pt x="151713" y="9798"/>
                        <a:pt x="151467" y="9842"/>
                      </a:cubicBezTo>
                      <a:lnTo>
                        <a:pt x="151174" y="10114"/>
                      </a:lnTo>
                      <a:lnTo>
                        <a:pt x="151153" y="10156"/>
                      </a:lnTo>
                      <a:cubicBezTo>
                        <a:pt x="151049" y="10114"/>
                        <a:pt x="151111" y="9779"/>
                        <a:pt x="151174" y="9674"/>
                      </a:cubicBezTo>
                      <a:cubicBezTo>
                        <a:pt x="151216" y="9570"/>
                        <a:pt x="151739" y="9444"/>
                        <a:pt x="151927" y="9423"/>
                      </a:cubicBezTo>
                      <a:cubicBezTo>
                        <a:pt x="152116" y="9381"/>
                        <a:pt x="152262" y="9109"/>
                        <a:pt x="152262" y="9026"/>
                      </a:cubicBezTo>
                      <a:cubicBezTo>
                        <a:pt x="152262" y="9015"/>
                        <a:pt x="152267" y="9011"/>
                        <a:pt x="152275" y="9011"/>
                      </a:cubicBezTo>
                      <a:cubicBezTo>
                        <a:pt x="152337" y="9011"/>
                        <a:pt x="152599" y="9245"/>
                        <a:pt x="152764" y="9319"/>
                      </a:cubicBezTo>
                      <a:cubicBezTo>
                        <a:pt x="152932" y="9381"/>
                        <a:pt x="153371" y="9549"/>
                        <a:pt x="153727" y="9674"/>
                      </a:cubicBezTo>
                      <a:lnTo>
                        <a:pt x="153999" y="9800"/>
                      </a:lnTo>
                      <a:lnTo>
                        <a:pt x="154292" y="9967"/>
                      </a:lnTo>
                      <a:cubicBezTo>
                        <a:pt x="154668" y="10072"/>
                        <a:pt x="154668" y="10302"/>
                        <a:pt x="154564" y="10365"/>
                      </a:cubicBezTo>
                      <a:cubicBezTo>
                        <a:pt x="154459" y="10407"/>
                        <a:pt x="155610" y="10407"/>
                        <a:pt x="156007" y="10407"/>
                      </a:cubicBezTo>
                      <a:cubicBezTo>
                        <a:pt x="156405" y="10407"/>
                        <a:pt x="156865" y="9842"/>
                        <a:pt x="156656" y="9695"/>
                      </a:cubicBezTo>
                      <a:cubicBezTo>
                        <a:pt x="156490" y="9579"/>
                        <a:pt x="156853" y="9515"/>
                        <a:pt x="157146" y="9515"/>
                      </a:cubicBezTo>
                      <a:cubicBezTo>
                        <a:pt x="157221" y="9515"/>
                        <a:pt x="157291" y="9519"/>
                        <a:pt x="157347" y="9528"/>
                      </a:cubicBezTo>
                      <a:cubicBezTo>
                        <a:pt x="157408" y="9533"/>
                        <a:pt x="157488" y="9536"/>
                        <a:pt x="157577" y="9536"/>
                      </a:cubicBezTo>
                      <a:cubicBezTo>
                        <a:pt x="157820" y="9536"/>
                        <a:pt x="158131" y="9517"/>
                        <a:pt x="158330" y="9486"/>
                      </a:cubicBezTo>
                      <a:lnTo>
                        <a:pt x="158602" y="9444"/>
                      </a:lnTo>
                      <a:cubicBezTo>
                        <a:pt x="158707" y="9423"/>
                        <a:pt x="158811" y="9340"/>
                        <a:pt x="158916" y="9256"/>
                      </a:cubicBezTo>
                      <a:lnTo>
                        <a:pt x="158937" y="9235"/>
                      </a:lnTo>
                      <a:cubicBezTo>
                        <a:pt x="158958" y="9172"/>
                        <a:pt x="158895" y="9068"/>
                        <a:pt x="158853" y="9047"/>
                      </a:cubicBezTo>
                      <a:cubicBezTo>
                        <a:pt x="158832" y="9026"/>
                        <a:pt x="158916" y="8858"/>
                        <a:pt x="158958" y="8796"/>
                      </a:cubicBezTo>
                      <a:cubicBezTo>
                        <a:pt x="158978" y="8769"/>
                        <a:pt x="158918" y="8759"/>
                        <a:pt x="158821" y="8759"/>
                      </a:cubicBezTo>
                      <a:cubicBezTo>
                        <a:pt x="158614" y="8759"/>
                        <a:pt x="158235" y="8802"/>
                        <a:pt x="158079" y="8816"/>
                      </a:cubicBezTo>
                      <a:cubicBezTo>
                        <a:pt x="158067" y="8818"/>
                        <a:pt x="158054" y="8818"/>
                        <a:pt x="158041" y="8818"/>
                      </a:cubicBezTo>
                      <a:cubicBezTo>
                        <a:pt x="157795" y="8818"/>
                        <a:pt x="157318" y="8646"/>
                        <a:pt x="157179" y="8586"/>
                      </a:cubicBezTo>
                      <a:cubicBezTo>
                        <a:pt x="157054" y="8503"/>
                        <a:pt x="156928" y="8293"/>
                        <a:pt x="156928" y="8210"/>
                      </a:cubicBezTo>
                      <a:cubicBezTo>
                        <a:pt x="156928" y="8126"/>
                        <a:pt x="156384" y="7854"/>
                        <a:pt x="156175" y="7770"/>
                      </a:cubicBezTo>
                      <a:cubicBezTo>
                        <a:pt x="156141" y="7757"/>
                        <a:pt x="156078" y="7751"/>
                        <a:pt x="155996" y="7751"/>
                      </a:cubicBezTo>
                      <a:cubicBezTo>
                        <a:pt x="155718" y="7751"/>
                        <a:pt x="155214" y="7812"/>
                        <a:pt x="154809" y="7812"/>
                      </a:cubicBezTo>
                      <a:cubicBezTo>
                        <a:pt x="154604" y="7812"/>
                        <a:pt x="154424" y="7796"/>
                        <a:pt x="154313" y="7749"/>
                      </a:cubicBezTo>
                      <a:cubicBezTo>
                        <a:pt x="153915" y="7540"/>
                        <a:pt x="153999" y="7184"/>
                        <a:pt x="154145" y="7143"/>
                      </a:cubicBezTo>
                      <a:cubicBezTo>
                        <a:pt x="154313" y="7059"/>
                        <a:pt x="153413" y="6661"/>
                        <a:pt x="153057" y="6536"/>
                      </a:cubicBezTo>
                      <a:cubicBezTo>
                        <a:pt x="152681" y="6410"/>
                        <a:pt x="152429" y="6201"/>
                        <a:pt x="152450" y="6138"/>
                      </a:cubicBezTo>
                      <a:cubicBezTo>
                        <a:pt x="152471" y="6096"/>
                        <a:pt x="151300" y="5762"/>
                        <a:pt x="150860" y="5615"/>
                      </a:cubicBezTo>
                      <a:cubicBezTo>
                        <a:pt x="150421" y="5511"/>
                        <a:pt x="150463" y="5343"/>
                        <a:pt x="150986" y="5259"/>
                      </a:cubicBezTo>
                      <a:lnTo>
                        <a:pt x="151509" y="5448"/>
                      </a:lnTo>
                      <a:cubicBezTo>
                        <a:pt x="152004" y="5635"/>
                        <a:pt x="152498" y="5837"/>
                        <a:pt x="153038" y="5837"/>
                      </a:cubicBezTo>
                      <a:cubicBezTo>
                        <a:pt x="153161" y="5837"/>
                        <a:pt x="153285" y="5827"/>
                        <a:pt x="153413" y="5803"/>
                      </a:cubicBezTo>
                      <a:lnTo>
                        <a:pt x="153476" y="5803"/>
                      </a:lnTo>
                      <a:cubicBezTo>
                        <a:pt x="153559" y="5866"/>
                        <a:pt x="153517" y="6117"/>
                        <a:pt x="153476" y="6201"/>
                      </a:cubicBezTo>
                      <a:cubicBezTo>
                        <a:pt x="153413" y="6306"/>
                        <a:pt x="153831" y="6536"/>
                        <a:pt x="154020" y="6599"/>
                      </a:cubicBezTo>
                      <a:cubicBezTo>
                        <a:pt x="154051" y="6609"/>
                        <a:pt x="154088" y="6614"/>
                        <a:pt x="154127" y="6614"/>
                      </a:cubicBezTo>
                      <a:cubicBezTo>
                        <a:pt x="154321" y="6614"/>
                        <a:pt x="154581" y="6501"/>
                        <a:pt x="154668" y="6431"/>
                      </a:cubicBezTo>
                      <a:cubicBezTo>
                        <a:pt x="154691" y="6413"/>
                        <a:pt x="154721" y="6406"/>
                        <a:pt x="154757" y="6406"/>
                      </a:cubicBezTo>
                      <a:cubicBezTo>
                        <a:pt x="154887" y="6406"/>
                        <a:pt x="155079" y="6507"/>
                        <a:pt x="155129" y="6557"/>
                      </a:cubicBezTo>
                      <a:cubicBezTo>
                        <a:pt x="155170" y="6640"/>
                        <a:pt x="154940" y="6745"/>
                        <a:pt x="154815" y="6766"/>
                      </a:cubicBezTo>
                      <a:cubicBezTo>
                        <a:pt x="154647" y="6808"/>
                        <a:pt x="154982" y="6954"/>
                        <a:pt x="155129" y="6975"/>
                      </a:cubicBezTo>
                      <a:cubicBezTo>
                        <a:pt x="155145" y="6983"/>
                        <a:pt x="155173" y="6987"/>
                        <a:pt x="155211" y="6987"/>
                      </a:cubicBezTo>
                      <a:cubicBezTo>
                        <a:pt x="155445" y="6987"/>
                        <a:pt x="156036" y="6848"/>
                        <a:pt x="156299" y="6848"/>
                      </a:cubicBezTo>
                      <a:cubicBezTo>
                        <a:pt x="156315" y="6848"/>
                        <a:pt x="156329" y="6849"/>
                        <a:pt x="156342" y="6850"/>
                      </a:cubicBezTo>
                      <a:cubicBezTo>
                        <a:pt x="156635" y="6871"/>
                        <a:pt x="157263" y="7247"/>
                        <a:pt x="157451" y="7352"/>
                      </a:cubicBezTo>
                      <a:cubicBezTo>
                        <a:pt x="157608" y="7439"/>
                        <a:pt x="157750" y="7483"/>
                        <a:pt x="157818" y="7483"/>
                      </a:cubicBezTo>
                      <a:cubicBezTo>
                        <a:pt x="157831" y="7483"/>
                        <a:pt x="157842" y="7481"/>
                        <a:pt x="157849" y="7477"/>
                      </a:cubicBezTo>
                      <a:cubicBezTo>
                        <a:pt x="157854" y="7472"/>
                        <a:pt x="157874" y="7469"/>
                        <a:pt x="157904" y="7469"/>
                      </a:cubicBezTo>
                      <a:cubicBezTo>
                        <a:pt x="157996" y="7469"/>
                        <a:pt x="158189" y="7493"/>
                        <a:pt x="158393" y="7540"/>
                      </a:cubicBezTo>
                      <a:lnTo>
                        <a:pt x="158623" y="7603"/>
                      </a:lnTo>
                      <a:lnTo>
                        <a:pt x="158727" y="7645"/>
                      </a:lnTo>
                      <a:cubicBezTo>
                        <a:pt x="158832" y="7749"/>
                        <a:pt x="158393" y="8210"/>
                        <a:pt x="158183" y="8377"/>
                      </a:cubicBezTo>
                      <a:cubicBezTo>
                        <a:pt x="158075" y="8453"/>
                        <a:pt x="158186" y="8490"/>
                        <a:pt x="158444" y="8490"/>
                      </a:cubicBezTo>
                      <a:cubicBezTo>
                        <a:pt x="158683" y="8490"/>
                        <a:pt x="159048" y="8458"/>
                        <a:pt x="159481" y="8398"/>
                      </a:cubicBezTo>
                      <a:lnTo>
                        <a:pt x="160276" y="8272"/>
                      </a:lnTo>
                      <a:cubicBezTo>
                        <a:pt x="160318" y="8272"/>
                        <a:pt x="160360" y="8189"/>
                        <a:pt x="160401" y="8126"/>
                      </a:cubicBezTo>
                      <a:lnTo>
                        <a:pt x="160422" y="8105"/>
                      </a:lnTo>
                      <a:cubicBezTo>
                        <a:pt x="160464" y="8063"/>
                        <a:pt x="160380" y="7959"/>
                        <a:pt x="160360" y="7896"/>
                      </a:cubicBezTo>
                      <a:cubicBezTo>
                        <a:pt x="160318" y="7854"/>
                        <a:pt x="160506" y="7791"/>
                        <a:pt x="160736" y="7749"/>
                      </a:cubicBezTo>
                      <a:lnTo>
                        <a:pt x="160904" y="7666"/>
                      </a:lnTo>
                      <a:lnTo>
                        <a:pt x="161050" y="7582"/>
                      </a:lnTo>
                      <a:cubicBezTo>
                        <a:pt x="161154" y="7504"/>
                        <a:pt x="161307" y="7482"/>
                        <a:pt x="161417" y="7482"/>
                      </a:cubicBezTo>
                      <a:cubicBezTo>
                        <a:pt x="161485" y="7482"/>
                        <a:pt x="161536" y="7490"/>
                        <a:pt x="161552" y="7498"/>
                      </a:cubicBezTo>
                      <a:cubicBezTo>
                        <a:pt x="161554" y="7501"/>
                        <a:pt x="161557" y="7502"/>
                        <a:pt x="161561" y="7502"/>
                      </a:cubicBezTo>
                      <a:cubicBezTo>
                        <a:pt x="161650" y="7502"/>
                        <a:pt x="162111" y="6744"/>
                        <a:pt x="162494" y="6724"/>
                      </a:cubicBezTo>
                      <a:cubicBezTo>
                        <a:pt x="162891" y="6703"/>
                        <a:pt x="162473" y="6515"/>
                        <a:pt x="162201" y="6452"/>
                      </a:cubicBezTo>
                      <a:cubicBezTo>
                        <a:pt x="161950" y="6410"/>
                        <a:pt x="161866" y="6180"/>
                        <a:pt x="161929" y="6096"/>
                      </a:cubicBezTo>
                      <a:cubicBezTo>
                        <a:pt x="161971" y="6013"/>
                        <a:pt x="161887" y="5824"/>
                        <a:pt x="161720" y="5699"/>
                      </a:cubicBezTo>
                      <a:lnTo>
                        <a:pt x="161573" y="5699"/>
                      </a:lnTo>
                      <a:cubicBezTo>
                        <a:pt x="161519" y="5707"/>
                        <a:pt x="161466" y="5710"/>
                        <a:pt x="161415" y="5710"/>
                      </a:cubicBezTo>
                      <a:cubicBezTo>
                        <a:pt x="160913" y="5710"/>
                        <a:pt x="160551" y="5364"/>
                        <a:pt x="160171" y="5155"/>
                      </a:cubicBezTo>
                      <a:cubicBezTo>
                        <a:pt x="159627" y="4862"/>
                        <a:pt x="159062" y="4548"/>
                        <a:pt x="158414" y="4443"/>
                      </a:cubicBezTo>
                      <a:lnTo>
                        <a:pt x="158225" y="4422"/>
                      </a:lnTo>
                      <a:cubicBezTo>
                        <a:pt x="158058" y="4255"/>
                        <a:pt x="157430" y="4088"/>
                        <a:pt x="156844" y="4046"/>
                      </a:cubicBezTo>
                      <a:lnTo>
                        <a:pt x="156405" y="3816"/>
                      </a:lnTo>
                      <a:cubicBezTo>
                        <a:pt x="155924" y="3565"/>
                        <a:pt x="155463" y="3418"/>
                        <a:pt x="154919" y="3418"/>
                      </a:cubicBezTo>
                      <a:cubicBezTo>
                        <a:pt x="154647" y="3418"/>
                        <a:pt x="154396" y="3376"/>
                        <a:pt x="154124" y="3355"/>
                      </a:cubicBezTo>
                      <a:cubicBezTo>
                        <a:pt x="153559" y="3293"/>
                        <a:pt x="152994" y="3062"/>
                        <a:pt x="152450" y="2979"/>
                      </a:cubicBezTo>
                      <a:cubicBezTo>
                        <a:pt x="151872" y="2882"/>
                        <a:pt x="151294" y="2749"/>
                        <a:pt x="150697" y="2749"/>
                      </a:cubicBezTo>
                      <a:cubicBezTo>
                        <a:pt x="150516" y="2749"/>
                        <a:pt x="150334" y="2761"/>
                        <a:pt x="150149" y="2790"/>
                      </a:cubicBezTo>
                      <a:lnTo>
                        <a:pt x="149960" y="2832"/>
                      </a:lnTo>
                      <a:cubicBezTo>
                        <a:pt x="149751" y="2790"/>
                        <a:pt x="149584" y="2749"/>
                        <a:pt x="149584" y="2728"/>
                      </a:cubicBezTo>
                      <a:cubicBezTo>
                        <a:pt x="149584" y="2686"/>
                        <a:pt x="149898" y="2623"/>
                        <a:pt x="150002" y="2581"/>
                      </a:cubicBezTo>
                      <a:cubicBezTo>
                        <a:pt x="150128" y="2560"/>
                        <a:pt x="150212" y="2518"/>
                        <a:pt x="150212" y="2477"/>
                      </a:cubicBezTo>
                      <a:cubicBezTo>
                        <a:pt x="150212" y="2456"/>
                        <a:pt x="149709" y="2435"/>
                        <a:pt x="149521" y="2414"/>
                      </a:cubicBezTo>
                      <a:cubicBezTo>
                        <a:pt x="149333" y="2372"/>
                        <a:pt x="150170" y="2330"/>
                        <a:pt x="150546" y="2226"/>
                      </a:cubicBezTo>
                      <a:cubicBezTo>
                        <a:pt x="150621" y="2204"/>
                        <a:pt x="150688" y="2194"/>
                        <a:pt x="150748" y="2194"/>
                      </a:cubicBezTo>
                      <a:cubicBezTo>
                        <a:pt x="150972" y="2194"/>
                        <a:pt x="151086" y="2322"/>
                        <a:pt x="151069" y="2372"/>
                      </a:cubicBezTo>
                      <a:cubicBezTo>
                        <a:pt x="151007" y="2477"/>
                        <a:pt x="151216" y="2560"/>
                        <a:pt x="151279" y="2560"/>
                      </a:cubicBezTo>
                      <a:cubicBezTo>
                        <a:pt x="151321" y="2560"/>
                        <a:pt x="151425" y="2351"/>
                        <a:pt x="151488" y="2309"/>
                      </a:cubicBezTo>
                      <a:cubicBezTo>
                        <a:pt x="151522" y="2258"/>
                        <a:pt x="151656" y="2220"/>
                        <a:pt x="151819" y="2220"/>
                      </a:cubicBezTo>
                      <a:cubicBezTo>
                        <a:pt x="151854" y="2220"/>
                        <a:pt x="151890" y="2222"/>
                        <a:pt x="151927" y="2226"/>
                      </a:cubicBezTo>
                      <a:lnTo>
                        <a:pt x="152095" y="2309"/>
                      </a:lnTo>
                      <a:cubicBezTo>
                        <a:pt x="152656" y="2564"/>
                        <a:pt x="153232" y="2709"/>
                        <a:pt x="153855" y="2709"/>
                      </a:cubicBezTo>
                      <a:cubicBezTo>
                        <a:pt x="153998" y="2709"/>
                        <a:pt x="154143" y="2701"/>
                        <a:pt x="154292" y="2686"/>
                      </a:cubicBezTo>
                      <a:cubicBezTo>
                        <a:pt x="154440" y="2673"/>
                        <a:pt x="154591" y="2664"/>
                        <a:pt x="154743" y="2664"/>
                      </a:cubicBezTo>
                      <a:cubicBezTo>
                        <a:pt x="155081" y="2664"/>
                        <a:pt x="155424" y="2709"/>
                        <a:pt x="155756" y="2853"/>
                      </a:cubicBezTo>
                      <a:cubicBezTo>
                        <a:pt x="156036" y="2980"/>
                        <a:pt x="156308" y="2999"/>
                        <a:pt x="156587" y="2999"/>
                      </a:cubicBezTo>
                      <a:cubicBezTo>
                        <a:pt x="156705" y="2999"/>
                        <a:pt x="156824" y="2996"/>
                        <a:pt x="156946" y="2996"/>
                      </a:cubicBezTo>
                      <a:cubicBezTo>
                        <a:pt x="157009" y="2996"/>
                        <a:pt x="157073" y="2997"/>
                        <a:pt x="157137" y="3000"/>
                      </a:cubicBezTo>
                      <a:lnTo>
                        <a:pt x="157639" y="3042"/>
                      </a:lnTo>
                      <a:cubicBezTo>
                        <a:pt x="158183" y="3083"/>
                        <a:pt x="160046" y="3293"/>
                        <a:pt x="160569" y="3460"/>
                      </a:cubicBezTo>
                      <a:cubicBezTo>
                        <a:pt x="160790" y="3537"/>
                        <a:pt x="161029" y="3565"/>
                        <a:pt x="161227" y="3565"/>
                      </a:cubicBezTo>
                      <a:cubicBezTo>
                        <a:pt x="161459" y="3565"/>
                        <a:pt x="161634" y="3526"/>
                        <a:pt x="161657" y="3481"/>
                      </a:cubicBezTo>
                      <a:cubicBezTo>
                        <a:pt x="161720" y="3397"/>
                        <a:pt x="161427" y="3293"/>
                        <a:pt x="161322" y="3293"/>
                      </a:cubicBezTo>
                      <a:cubicBezTo>
                        <a:pt x="161217" y="3293"/>
                        <a:pt x="160799" y="3000"/>
                        <a:pt x="160380" y="2644"/>
                      </a:cubicBezTo>
                      <a:lnTo>
                        <a:pt x="159753" y="2560"/>
                      </a:lnTo>
                      <a:lnTo>
                        <a:pt x="159230" y="2518"/>
                      </a:lnTo>
                      <a:cubicBezTo>
                        <a:pt x="158733" y="2240"/>
                        <a:pt x="158274" y="2057"/>
                        <a:pt x="158211" y="2057"/>
                      </a:cubicBezTo>
                      <a:cubicBezTo>
                        <a:pt x="158208" y="2057"/>
                        <a:pt x="158205" y="2057"/>
                        <a:pt x="158204" y="2058"/>
                      </a:cubicBezTo>
                      <a:cubicBezTo>
                        <a:pt x="158183" y="2058"/>
                        <a:pt x="157911" y="1828"/>
                        <a:pt x="157849" y="1744"/>
                      </a:cubicBezTo>
                      <a:cubicBezTo>
                        <a:pt x="157765" y="1681"/>
                        <a:pt x="157388" y="1514"/>
                        <a:pt x="157033" y="1389"/>
                      </a:cubicBezTo>
                      <a:lnTo>
                        <a:pt x="156761" y="1326"/>
                      </a:lnTo>
                      <a:lnTo>
                        <a:pt x="155463" y="1096"/>
                      </a:lnTo>
                      <a:cubicBezTo>
                        <a:pt x="154020" y="886"/>
                        <a:pt x="152409" y="656"/>
                        <a:pt x="151844" y="573"/>
                      </a:cubicBezTo>
                      <a:lnTo>
                        <a:pt x="151362" y="531"/>
                      </a:lnTo>
                      <a:cubicBezTo>
                        <a:pt x="150797" y="489"/>
                        <a:pt x="150274" y="468"/>
                        <a:pt x="149751" y="384"/>
                      </a:cubicBezTo>
                      <a:cubicBezTo>
                        <a:pt x="149120" y="279"/>
                        <a:pt x="148467" y="195"/>
                        <a:pt x="147808" y="195"/>
                      </a:cubicBezTo>
                      <a:cubicBezTo>
                        <a:pt x="147550" y="195"/>
                        <a:pt x="147291" y="208"/>
                        <a:pt x="147031" y="238"/>
                      </a:cubicBezTo>
                      <a:cubicBezTo>
                        <a:pt x="146885" y="238"/>
                        <a:pt x="146717" y="154"/>
                        <a:pt x="146571" y="133"/>
                      </a:cubicBezTo>
                      <a:lnTo>
                        <a:pt x="146090" y="29"/>
                      </a:lnTo>
                      <a:cubicBezTo>
                        <a:pt x="144897" y="175"/>
                        <a:pt x="144206" y="280"/>
                        <a:pt x="144604" y="280"/>
                      </a:cubicBezTo>
                      <a:lnTo>
                        <a:pt x="145085" y="280"/>
                      </a:lnTo>
                      <a:cubicBezTo>
                        <a:pt x="145336" y="280"/>
                        <a:pt x="144918" y="363"/>
                        <a:pt x="144165" y="468"/>
                      </a:cubicBezTo>
                      <a:lnTo>
                        <a:pt x="143453" y="342"/>
                      </a:lnTo>
                      <a:lnTo>
                        <a:pt x="142533" y="175"/>
                      </a:lnTo>
                      <a:cubicBezTo>
                        <a:pt x="142399" y="180"/>
                        <a:pt x="142236" y="183"/>
                        <a:pt x="142050" y="183"/>
                      </a:cubicBezTo>
                      <a:cubicBezTo>
                        <a:pt x="140961" y="183"/>
                        <a:pt x="139112" y="105"/>
                        <a:pt x="138175" y="105"/>
                      </a:cubicBezTo>
                      <a:cubicBezTo>
                        <a:pt x="138015" y="105"/>
                        <a:pt x="137882" y="107"/>
                        <a:pt x="137783" y="112"/>
                      </a:cubicBezTo>
                      <a:cubicBezTo>
                        <a:pt x="137087" y="112"/>
                        <a:pt x="134085" y="0"/>
                        <a:pt x="13253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8" name="Google Shape;3048;p51"/>
                <p:cNvSpPr/>
                <p:nvPr/>
              </p:nvSpPr>
              <p:spPr>
                <a:xfrm>
                  <a:off x="4115300" y="1134025"/>
                  <a:ext cx="738025" cy="2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21" h="956" extrusionOk="0">
                      <a:moveTo>
                        <a:pt x="25896" y="0"/>
                      </a:moveTo>
                      <a:cubicBezTo>
                        <a:pt x="25508" y="0"/>
                        <a:pt x="25162" y="53"/>
                        <a:pt x="24687" y="153"/>
                      </a:cubicBezTo>
                      <a:lnTo>
                        <a:pt x="24206" y="257"/>
                      </a:lnTo>
                      <a:cubicBezTo>
                        <a:pt x="23670" y="237"/>
                        <a:pt x="22515" y="67"/>
                        <a:pt x="22164" y="67"/>
                      </a:cubicBezTo>
                      <a:cubicBezTo>
                        <a:pt x="22144" y="67"/>
                        <a:pt x="22127" y="68"/>
                        <a:pt x="22113" y="69"/>
                      </a:cubicBezTo>
                      <a:cubicBezTo>
                        <a:pt x="21839" y="89"/>
                        <a:pt x="20479" y="366"/>
                        <a:pt x="19931" y="366"/>
                      </a:cubicBezTo>
                      <a:cubicBezTo>
                        <a:pt x="19894" y="366"/>
                        <a:pt x="19861" y="364"/>
                        <a:pt x="19833" y="362"/>
                      </a:cubicBezTo>
                      <a:cubicBezTo>
                        <a:pt x="19330" y="299"/>
                        <a:pt x="18180" y="257"/>
                        <a:pt x="17259" y="194"/>
                      </a:cubicBezTo>
                      <a:lnTo>
                        <a:pt x="16422" y="194"/>
                      </a:lnTo>
                      <a:cubicBezTo>
                        <a:pt x="16014" y="194"/>
                        <a:pt x="15606" y="429"/>
                        <a:pt x="15164" y="429"/>
                      </a:cubicBezTo>
                      <a:cubicBezTo>
                        <a:pt x="15130" y="429"/>
                        <a:pt x="15096" y="428"/>
                        <a:pt x="15062" y="425"/>
                      </a:cubicBezTo>
                      <a:cubicBezTo>
                        <a:pt x="14749" y="366"/>
                        <a:pt x="14509" y="234"/>
                        <a:pt x="14172" y="234"/>
                      </a:cubicBezTo>
                      <a:cubicBezTo>
                        <a:pt x="14148" y="234"/>
                        <a:pt x="14124" y="235"/>
                        <a:pt x="14099" y="236"/>
                      </a:cubicBezTo>
                      <a:cubicBezTo>
                        <a:pt x="14080" y="238"/>
                        <a:pt x="14060" y="238"/>
                        <a:pt x="14041" y="238"/>
                      </a:cubicBezTo>
                      <a:cubicBezTo>
                        <a:pt x="13770" y="238"/>
                        <a:pt x="13515" y="111"/>
                        <a:pt x="13242" y="111"/>
                      </a:cubicBezTo>
                      <a:lnTo>
                        <a:pt x="12949" y="111"/>
                      </a:lnTo>
                      <a:cubicBezTo>
                        <a:pt x="12662" y="187"/>
                        <a:pt x="12219" y="281"/>
                        <a:pt x="12096" y="281"/>
                      </a:cubicBezTo>
                      <a:cubicBezTo>
                        <a:pt x="12084" y="281"/>
                        <a:pt x="12075" y="280"/>
                        <a:pt x="12070" y="278"/>
                      </a:cubicBezTo>
                      <a:cubicBezTo>
                        <a:pt x="11986" y="257"/>
                        <a:pt x="11693" y="215"/>
                        <a:pt x="11463" y="132"/>
                      </a:cubicBezTo>
                      <a:lnTo>
                        <a:pt x="11233" y="132"/>
                      </a:lnTo>
                      <a:cubicBezTo>
                        <a:pt x="7676" y="174"/>
                        <a:pt x="4684" y="257"/>
                        <a:pt x="4684" y="257"/>
                      </a:cubicBezTo>
                      <a:cubicBezTo>
                        <a:pt x="2403" y="299"/>
                        <a:pt x="499" y="383"/>
                        <a:pt x="478" y="425"/>
                      </a:cubicBezTo>
                      <a:cubicBezTo>
                        <a:pt x="457" y="446"/>
                        <a:pt x="520" y="571"/>
                        <a:pt x="562" y="592"/>
                      </a:cubicBezTo>
                      <a:cubicBezTo>
                        <a:pt x="583" y="655"/>
                        <a:pt x="206" y="864"/>
                        <a:pt x="81" y="906"/>
                      </a:cubicBezTo>
                      <a:cubicBezTo>
                        <a:pt x="0" y="940"/>
                        <a:pt x="427" y="956"/>
                        <a:pt x="928" y="956"/>
                      </a:cubicBezTo>
                      <a:cubicBezTo>
                        <a:pt x="1337" y="956"/>
                        <a:pt x="1796" y="946"/>
                        <a:pt x="2068" y="927"/>
                      </a:cubicBezTo>
                      <a:cubicBezTo>
                        <a:pt x="2675" y="906"/>
                        <a:pt x="3345" y="864"/>
                        <a:pt x="3428" y="864"/>
                      </a:cubicBezTo>
                      <a:cubicBezTo>
                        <a:pt x="3495" y="864"/>
                        <a:pt x="4071" y="944"/>
                        <a:pt x="4460" y="944"/>
                      </a:cubicBezTo>
                      <a:cubicBezTo>
                        <a:pt x="4557" y="944"/>
                        <a:pt x="4642" y="939"/>
                        <a:pt x="4705" y="927"/>
                      </a:cubicBezTo>
                      <a:cubicBezTo>
                        <a:pt x="5019" y="885"/>
                        <a:pt x="6985" y="864"/>
                        <a:pt x="7634" y="759"/>
                      </a:cubicBezTo>
                      <a:cubicBezTo>
                        <a:pt x="8262" y="655"/>
                        <a:pt x="9099" y="571"/>
                        <a:pt x="9203" y="571"/>
                      </a:cubicBezTo>
                      <a:cubicBezTo>
                        <a:pt x="9308" y="571"/>
                        <a:pt x="9601" y="718"/>
                        <a:pt x="9685" y="801"/>
                      </a:cubicBezTo>
                      <a:cubicBezTo>
                        <a:pt x="9768" y="885"/>
                        <a:pt x="10040" y="948"/>
                        <a:pt x="10333" y="948"/>
                      </a:cubicBezTo>
                      <a:cubicBezTo>
                        <a:pt x="10626" y="948"/>
                        <a:pt x="11693" y="948"/>
                        <a:pt x="12279" y="885"/>
                      </a:cubicBezTo>
                      <a:lnTo>
                        <a:pt x="12718" y="676"/>
                      </a:lnTo>
                      <a:cubicBezTo>
                        <a:pt x="12765" y="656"/>
                        <a:pt x="12817" y="648"/>
                        <a:pt x="12874" y="648"/>
                      </a:cubicBezTo>
                      <a:cubicBezTo>
                        <a:pt x="13123" y="648"/>
                        <a:pt x="13458" y="801"/>
                        <a:pt x="13765" y="801"/>
                      </a:cubicBezTo>
                      <a:cubicBezTo>
                        <a:pt x="14120" y="819"/>
                        <a:pt x="14475" y="829"/>
                        <a:pt x="14832" y="829"/>
                      </a:cubicBezTo>
                      <a:cubicBezTo>
                        <a:pt x="15337" y="829"/>
                        <a:pt x="15844" y="808"/>
                        <a:pt x="16359" y="759"/>
                      </a:cubicBezTo>
                      <a:lnTo>
                        <a:pt x="17238" y="655"/>
                      </a:lnTo>
                      <a:cubicBezTo>
                        <a:pt x="18180" y="780"/>
                        <a:pt x="20607" y="822"/>
                        <a:pt x="21234" y="822"/>
                      </a:cubicBezTo>
                      <a:cubicBezTo>
                        <a:pt x="21862" y="822"/>
                        <a:pt x="24017" y="780"/>
                        <a:pt x="24624" y="697"/>
                      </a:cubicBezTo>
                      <a:cubicBezTo>
                        <a:pt x="25210" y="592"/>
                        <a:pt x="27532" y="508"/>
                        <a:pt x="28244" y="487"/>
                      </a:cubicBezTo>
                      <a:cubicBezTo>
                        <a:pt x="28955" y="466"/>
                        <a:pt x="29520" y="257"/>
                        <a:pt x="29520" y="236"/>
                      </a:cubicBezTo>
                      <a:cubicBezTo>
                        <a:pt x="29520" y="194"/>
                        <a:pt x="29499" y="132"/>
                        <a:pt x="29457" y="90"/>
                      </a:cubicBezTo>
                      <a:lnTo>
                        <a:pt x="29416" y="90"/>
                      </a:lnTo>
                      <a:cubicBezTo>
                        <a:pt x="28872" y="90"/>
                        <a:pt x="28328" y="132"/>
                        <a:pt x="27783" y="132"/>
                      </a:cubicBezTo>
                      <a:cubicBezTo>
                        <a:pt x="27644" y="132"/>
                        <a:pt x="27505" y="141"/>
                        <a:pt x="27365" y="141"/>
                      </a:cubicBezTo>
                      <a:cubicBezTo>
                        <a:pt x="27295" y="141"/>
                        <a:pt x="27226" y="139"/>
                        <a:pt x="27156" y="132"/>
                      </a:cubicBezTo>
                      <a:cubicBezTo>
                        <a:pt x="26622" y="43"/>
                        <a:pt x="26243" y="0"/>
                        <a:pt x="2589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9" name="Google Shape;3049;p51"/>
                <p:cNvSpPr/>
                <p:nvPr/>
              </p:nvSpPr>
              <p:spPr>
                <a:xfrm>
                  <a:off x="3295525" y="755975"/>
                  <a:ext cx="1084925" cy="4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97" h="1641" extrusionOk="0">
                      <a:moveTo>
                        <a:pt x="43292" y="0"/>
                      </a:moveTo>
                      <a:cubicBezTo>
                        <a:pt x="39525" y="84"/>
                        <a:pt x="36115" y="168"/>
                        <a:pt x="36115" y="168"/>
                      </a:cubicBezTo>
                      <a:cubicBezTo>
                        <a:pt x="33834" y="210"/>
                        <a:pt x="31679" y="293"/>
                        <a:pt x="31595" y="335"/>
                      </a:cubicBezTo>
                      <a:cubicBezTo>
                        <a:pt x="31572" y="347"/>
                        <a:pt x="31531" y="352"/>
                        <a:pt x="31477" y="352"/>
                      </a:cubicBezTo>
                      <a:cubicBezTo>
                        <a:pt x="31338" y="352"/>
                        <a:pt x="31116" y="318"/>
                        <a:pt x="30905" y="272"/>
                      </a:cubicBezTo>
                      <a:lnTo>
                        <a:pt x="30696" y="293"/>
                      </a:lnTo>
                      <a:lnTo>
                        <a:pt x="30214" y="335"/>
                      </a:lnTo>
                      <a:cubicBezTo>
                        <a:pt x="29691" y="440"/>
                        <a:pt x="27348" y="544"/>
                        <a:pt x="25088" y="607"/>
                      </a:cubicBezTo>
                      <a:cubicBezTo>
                        <a:pt x="25088" y="607"/>
                        <a:pt x="23540" y="649"/>
                        <a:pt x="20715" y="712"/>
                      </a:cubicBezTo>
                      <a:cubicBezTo>
                        <a:pt x="17828" y="795"/>
                        <a:pt x="16237" y="816"/>
                        <a:pt x="16237" y="816"/>
                      </a:cubicBezTo>
                      <a:cubicBezTo>
                        <a:pt x="13936" y="858"/>
                        <a:pt x="7993" y="1005"/>
                        <a:pt x="6466" y="1109"/>
                      </a:cubicBezTo>
                      <a:cubicBezTo>
                        <a:pt x="4918" y="1214"/>
                        <a:pt x="2909" y="1277"/>
                        <a:pt x="1988" y="1319"/>
                      </a:cubicBezTo>
                      <a:lnTo>
                        <a:pt x="1151" y="1339"/>
                      </a:lnTo>
                      <a:lnTo>
                        <a:pt x="775" y="1339"/>
                      </a:lnTo>
                      <a:cubicBezTo>
                        <a:pt x="398" y="1339"/>
                        <a:pt x="22" y="1423"/>
                        <a:pt x="1" y="1528"/>
                      </a:cubicBezTo>
                      <a:lnTo>
                        <a:pt x="1" y="1570"/>
                      </a:lnTo>
                      <a:lnTo>
                        <a:pt x="1" y="1632"/>
                      </a:lnTo>
                      <a:cubicBezTo>
                        <a:pt x="7" y="1638"/>
                        <a:pt x="58" y="1641"/>
                        <a:pt x="145" y="1641"/>
                      </a:cubicBezTo>
                      <a:cubicBezTo>
                        <a:pt x="675" y="1641"/>
                        <a:pt x="2510" y="1546"/>
                        <a:pt x="3265" y="1528"/>
                      </a:cubicBezTo>
                      <a:cubicBezTo>
                        <a:pt x="4164" y="1465"/>
                        <a:pt x="5545" y="1423"/>
                        <a:pt x="6382" y="1381"/>
                      </a:cubicBezTo>
                      <a:lnTo>
                        <a:pt x="7136" y="1360"/>
                      </a:lnTo>
                      <a:cubicBezTo>
                        <a:pt x="7931" y="1339"/>
                        <a:pt x="8726" y="1339"/>
                        <a:pt x="9521" y="1319"/>
                      </a:cubicBezTo>
                      <a:cubicBezTo>
                        <a:pt x="10274" y="1277"/>
                        <a:pt x="11027" y="1277"/>
                        <a:pt x="11802" y="1256"/>
                      </a:cubicBezTo>
                      <a:cubicBezTo>
                        <a:pt x="12365" y="1256"/>
                        <a:pt x="12950" y="1212"/>
                        <a:pt x="13525" y="1212"/>
                      </a:cubicBezTo>
                      <a:cubicBezTo>
                        <a:pt x="13741" y="1212"/>
                        <a:pt x="13955" y="1218"/>
                        <a:pt x="14166" y="1235"/>
                      </a:cubicBezTo>
                      <a:lnTo>
                        <a:pt x="14940" y="1277"/>
                      </a:lnTo>
                      <a:cubicBezTo>
                        <a:pt x="15714" y="1130"/>
                        <a:pt x="19083" y="942"/>
                        <a:pt x="20108" y="921"/>
                      </a:cubicBezTo>
                      <a:cubicBezTo>
                        <a:pt x="20415" y="915"/>
                        <a:pt x="20739" y="912"/>
                        <a:pt x="21049" y="912"/>
                      </a:cubicBezTo>
                      <a:cubicBezTo>
                        <a:pt x="21796" y="912"/>
                        <a:pt x="22459" y="927"/>
                        <a:pt x="22577" y="942"/>
                      </a:cubicBezTo>
                      <a:cubicBezTo>
                        <a:pt x="22678" y="956"/>
                        <a:pt x="23038" y="981"/>
                        <a:pt x="23465" y="981"/>
                      </a:cubicBezTo>
                      <a:cubicBezTo>
                        <a:pt x="23656" y="981"/>
                        <a:pt x="23862" y="976"/>
                        <a:pt x="24063" y="963"/>
                      </a:cubicBezTo>
                      <a:lnTo>
                        <a:pt x="24670" y="900"/>
                      </a:lnTo>
                      <a:lnTo>
                        <a:pt x="25423" y="795"/>
                      </a:lnTo>
                      <a:cubicBezTo>
                        <a:pt x="25862" y="848"/>
                        <a:pt x="26281" y="874"/>
                        <a:pt x="26600" y="874"/>
                      </a:cubicBezTo>
                      <a:cubicBezTo>
                        <a:pt x="26919" y="874"/>
                        <a:pt x="27139" y="848"/>
                        <a:pt x="27180" y="795"/>
                      </a:cubicBezTo>
                      <a:lnTo>
                        <a:pt x="27306" y="691"/>
                      </a:lnTo>
                      <a:cubicBezTo>
                        <a:pt x="27365" y="677"/>
                        <a:pt x="27425" y="671"/>
                        <a:pt x="27484" y="671"/>
                      </a:cubicBezTo>
                      <a:cubicBezTo>
                        <a:pt x="27780" y="671"/>
                        <a:pt x="28073" y="816"/>
                        <a:pt x="28352" y="816"/>
                      </a:cubicBezTo>
                      <a:cubicBezTo>
                        <a:pt x="28642" y="816"/>
                        <a:pt x="28917" y="612"/>
                        <a:pt x="29244" y="612"/>
                      </a:cubicBezTo>
                      <a:cubicBezTo>
                        <a:pt x="29294" y="612"/>
                        <a:pt x="29345" y="617"/>
                        <a:pt x="29398" y="628"/>
                      </a:cubicBezTo>
                      <a:cubicBezTo>
                        <a:pt x="29482" y="649"/>
                        <a:pt x="29545" y="712"/>
                        <a:pt x="29649" y="712"/>
                      </a:cubicBezTo>
                      <a:lnTo>
                        <a:pt x="30131" y="733"/>
                      </a:lnTo>
                      <a:cubicBezTo>
                        <a:pt x="30654" y="733"/>
                        <a:pt x="31281" y="691"/>
                        <a:pt x="31574" y="607"/>
                      </a:cubicBezTo>
                      <a:lnTo>
                        <a:pt x="31825" y="607"/>
                      </a:lnTo>
                      <a:cubicBezTo>
                        <a:pt x="33395" y="544"/>
                        <a:pt x="34943" y="523"/>
                        <a:pt x="36512" y="503"/>
                      </a:cubicBezTo>
                      <a:cubicBezTo>
                        <a:pt x="36596" y="503"/>
                        <a:pt x="36683" y="499"/>
                        <a:pt x="36768" y="499"/>
                      </a:cubicBezTo>
                      <a:cubicBezTo>
                        <a:pt x="36896" y="499"/>
                        <a:pt x="37019" y="507"/>
                        <a:pt x="37119" y="544"/>
                      </a:cubicBezTo>
                      <a:cubicBezTo>
                        <a:pt x="37343" y="677"/>
                        <a:pt x="37587" y="725"/>
                        <a:pt x="37822" y="725"/>
                      </a:cubicBezTo>
                      <a:cubicBezTo>
                        <a:pt x="38070" y="725"/>
                        <a:pt x="38307" y="672"/>
                        <a:pt x="38500" y="607"/>
                      </a:cubicBezTo>
                      <a:cubicBezTo>
                        <a:pt x="38856" y="482"/>
                        <a:pt x="39211" y="440"/>
                        <a:pt x="39567" y="440"/>
                      </a:cubicBezTo>
                      <a:lnTo>
                        <a:pt x="40844" y="398"/>
                      </a:lnTo>
                      <a:cubicBezTo>
                        <a:pt x="42245" y="377"/>
                        <a:pt x="43396" y="189"/>
                        <a:pt x="43396" y="126"/>
                      </a:cubicBezTo>
                      <a:cubicBezTo>
                        <a:pt x="43396" y="105"/>
                        <a:pt x="43354" y="21"/>
                        <a:pt x="4331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0" name="Google Shape;3050;p51"/>
                <p:cNvSpPr/>
                <p:nvPr/>
              </p:nvSpPr>
              <p:spPr>
                <a:xfrm>
                  <a:off x="1790075" y="810900"/>
                  <a:ext cx="386600" cy="4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4" h="1715" extrusionOk="0">
                      <a:moveTo>
                        <a:pt x="10713" y="0"/>
                      </a:moveTo>
                      <a:lnTo>
                        <a:pt x="10672" y="21"/>
                      </a:lnTo>
                      <a:cubicBezTo>
                        <a:pt x="10462" y="208"/>
                        <a:pt x="10207" y="245"/>
                        <a:pt x="9943" y="245"/>
                      </a:cubicBezTo>
                      <a:cubicBezTo>
                        <a:pt x="9767" y="245"/>
                        <a:pt x="9586" y="228"/>
                        <a:pt x="9413" y="228"/>
                      </a:cubicBezTo>
                      <a:cubicBezTo>
                        <a:pt x="9379" y="228"/>
                        <a:pt x="9345" y="229"/>
                        <a:pt x="9311" y="231"/>
                      </a:cubicBezTo>
                      <a:lnTo>
                        <a:pt x="7700" y="293"/>
                      </a:lnTo>
                      <a:cubicBezTo>
                        <a:pt x="5922" y="314"/>
                        <a:pt x="2281" y="398"/>
                        <a:pt x="1465" y="482"/>
                      </a:cubicBezTo>
                      <a:cubicBezTo>
                        <a:pt x="670" y="586"/>
                        <a:pt x="0" y="691"/>
                        <a:pt x="0" y="712"/>
                      </a:cubicBezTo>
                      <a:cubicBezTo>
                        <a:pt x="0" y="727"/>
                        <a:pt x="624" y="777"/>
                        <a:pt x="1111" y="777"/>
                      </a:cubicBezTo>
                      <a:cubicBezTo>
                        <a:pt x="1286" y="777"/>
                        <a:pt x="1444" y="770"/>
                        <a:pt x="1549" y="754"/>
                      </a:cubicBezTo>
                      <a:cubicBezTo>
                        <a:pt x="1619" y="750"/>
                        <a:pt x="1709" y="748"/>
                        <a:pt x="1813" y="748"/>
                      </a:cubicBezTo>
                      <a:cubicBezTo>
                        <a:pt x="2333" y="748"/>
                        <a:pt x="3184" y="792"/>
                        <a:pt x="3411" y="879"/>
                      </a:cubicBezTo>
                      <a:cubicBezTo>
                        <a:pt x="3490" y="925"/>
                        <a:pt x="3609" y="942"/>
                        <a:pt x="3741" y="942"/>
                      </a:cubicBezTo>
                      <a:cubicBezTo>
                        <a:pt x="4030" y="942"/>
                        <a:pt x="4377" y="860"/>
                        <a:pt x="4478" y="816"/>
                      </a:cubicBezTo>
                      <a:cubicBezTo>
                        <a:pt x="4530" y="790"/>
                        <a:pt x="4606" y="781"/>
                        <a:pt x="4688" y="781"/>
                      </a:cubicBezTo>
                      <a:cubicBezTo>
                        <a:pt x="4871" y="781"/>
                        <a:pt x="5083" y="829"/>
                        <a:pt x="5127" y="858"/>
                      </a:cubicBezTo>
                      <a:cubicBezTo>
                        <a:pt x="5231" y="921"/>
                        <a:pt x="5127" y="1465"/>
                        <a:pt x="5064" y="1653"/>
                      </a:cubicBezTo>
                      <a:cubicBezTo>
                        <a:pt x="5047" y="1696"/>
                        <a:pt x="5064" y="1715"/>
                        <a:pt x="5104" y="1715"/>
                      </a:cubicBezTo>
                      <a:cubicBezTo>
                        <a:pt x="5259" y="1715"/>
                        <a:pt x="5751" y="1443"/>
                        <a:pt x="5901" y="1277"/>
                      </a:cubicBezTo>
                      <a:cubicBezTo>
                        <a:pt x="6068" y="1067"/>
                        <a:pt x="7073" y="754"/>
                        <a:pt x="8098" y="607"/>
                      </a:cubicBezTo>
                      <a:lnTo>
                        <a:pt x="11174" y="607"/>
                      </a:lnTo>
                      <a:cubicBezTo>
                        <a:pt x="13454" y="544"/>
                        <a:pt x="15421" y="482"/>
                        <a:pt x="15442" y="440"/>
                      </a:cubicBezTo>
                      <a:cubicBezTo>
                        <a:pt x="15463" y="419"/>
                        <a:pt x="15463" y="293"/>
                        <a:pt x="15463" y="231"/>
                      </a:cubicBezTo>
                      <a:cubicBezTo>
                        <a:pt x="15463" y="189"/>
                        <a:pt x="15358" y="126"/>
                        <a:pt x="15233" y="126"/>
                      </a:cubicBezTo>
                      <a:lnTo>
                        <a:pt x="15128" y="126"/>
                      </a:lnTo>
                      <a:lnTo>
                        <a:pt x="13705" y="63"/>
                      </a:lnTo>
                      <a:cubicBezTo>
                        <a:pt x="12136" y="21"/>
                        <a:pt x="10776" y="21"/>
                        <a:pt x="1071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1" name="Google Shape;3051;p51"/>
                <p:cNvSpPr/>
                <p:nvPr/>
              </p:nvSpPr>
              <p:spPr>
                <a:xfrm>
                  <a:off x="2268175" y="803475"/>
                  <a:ext cx="388675" cy="2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47" h="805" extrusionOk="0">
                      <a:moveTo>
                        <a:pt x="11059" y="0"/>
                      </a:moveTo>
                      <a:cubicBezTo>
                        <a:pt x="11031" y="0"/>
                        <a:pt x="11007" y="2"/>
                        <a:pt x="10986" y="4"/>
                      </a:cubicBezTo>
                      <a:cubicBezTo>
                        <a:pt x="10672" y="67"/>
                        <a:pt x="10337" y="360"/>
                        <a:pt x="10316" y="402"/>
                      </a:cubicBezTo>
                      <a:cubicBezTo>
                        <a:pt x="10316" y="410"/>
                        <a:pt x="10306" y="414"/>
                        <a:pt x="10286" y="414"/>
                      </a:cubicBezTo>
                      <a:cubicBezTo>
                        <a:pt x="10156" y="414"/>
                        <a:pt x="9619" y="241"/>
                        <a:pt x="9019" y="4"/>
                      </a:cubicBezTo>
                      <a:lnTo>
                        <a:pt x="8454" y="214"/>
                      </a:lnTo>
                      <a:cubicBezTo>
                        <a:pt x="7952" y="402"/>
                        <a:pt x="7512" y="381"/>
                        <a:pt x="7073" y="402"/>
                      </a:cubicBezTo>
                      <a:cubicBezTo>
                        <a:pt x="7007" y="404"/>
                        <a:pt x="6941" y="405"/>
                        <a:pt x="6875" y="405"/>
                      </a:cubicBezTo>
                      <a:cubicBezTo>
                        <a:pt x="6209" y="405"/>
                        <a:pt x="5542" y="316"/>
                        <a:pt x="4876" y="297"/>
                      </a:cubicBezTo>
                      <a:lnTo>
                        <a:pt x="3328" y="214"/>
                      </a:lnTo>
                      <a:cubicBezTo>
                        <a:pt x="1654" y="297"/>
                        <a:pt x="105" y="507"/>
                        <a:pt x="63" y="569"/>
                      </a:cubicBezTo>
                      <a:cubicBezTo>
                        <a:pt x="1" y="590"/>
                        <a:pt x="273" y="695"/>
                        <a:pt x="649" y="779"/>
                      </a:cubicBezTo>
                      <a:cubicBezTo>
                        <a:pt x="756" y="796"/>
                        <a:pt x="965" y="804"/>
                        <a:pt x="1228" y="804"/>
                      </a:cubicBezTo>
                      <a:cubicBezTo>
                        <a:pt x="1892" y="804"/>
                        <a:pt x="2898" y="755"/>
                        <a:pt x="3453" y="695"/>
                      </a:cubicBezTo>
                      <a:lnTo>
                        <a:pt x="4164" y="695"/>
                      </a:lnTo>
                      <a:lnTo>
                        <a:pt x="4918" y="674"/>
                      </a:lnTo>
                      <a:cubicBezTo>
                        <a:pt x="5390" y="709"/>
                        <a:pt x="7118" y="724"/>
                        <a:pt x="8848" y="724"/>
                      </a:cubicBezTo>
                      <a:cubicBezTo>
                        <a:pt x="10261" y="724"/>
                        <a:pt x="11675" y="714"/>
                        <a:pt x="12408" y="695"/>
                      </a:cubicBezTo>
                      <a:cubicBezTo>
                        <a:pt x="14019" y="674"/>
                        <a:pt x="15463" y="611"/>
                        <a:pt x="15484" y="590"/>
                      </a:cubicBezTo>
                      <a:cubicBezTo>
                        <a:pt x="15505" y="569"/>
                        <a:pt x="15547" y="318"/>
                        <a:pt x="15547" y="256"/>
                      </a:cubicBezTo>
                      <a:cubicBezTo>
                        <a:pt x="15547" y="151"/>
                        <a:pt x="15191" y="88"/>
                        <a:pt x="15066" y="88"/>
                      </a:cubicBezTo>
                      <a:cubicBezTo>
                        <a:pt x="14940" y="88"/>
                        <a:pt x="15149" y="256"/>
                        <a:pt x="15275" y="297"/>
                      </a:cubicBezTo>
                      <a:cubicBezTo>
                        <a:pt x="15380" y="360"/>
                        <a:pt x="14752" y="402"/>
                        <a:pt x="14543" y="402"/>
                      </a:cubicBezTo>
                      <a:cubicBezTo>
                        <a:pt x="14532" y="403"/>
                        <a:pt x="14520" y="404"/>
                        <a:pt x="14508" y="404"/>
                      </a:cubicBezTo>
                      <a:cubicBezTo>
                        <a:pt x="14312" y="404"/>
                        <a:pt x="13973" y="251"/>
                        <a:pt x="13894" y="172"/>
                      </a:cubicBezTo>
                      <a:cubicBezTo>
                        <a:pt x="13856" y="142"/>
                        <a:pt x="13729" y="131"/>
                        <a:pt x="13568" y="131"/>
                      </a:cubicBezTo>
                      <a:cubicBezTo>
                        <a:pt x="13280" y="131"/>
                        <a:pt x="12881" y="166"/>
                        <a:pt x="12680" y="193"/>
                      </a:cubicBezTo>
                      <a:cubicBezTo>
                        <a:pt x="12650" y="199"/>
                        <a:pt x="12612" y="202"/>
                        <a:pt x="12569" y="202"/>
                      </a:cubicBezTo>
                      <a:cubicBezTo>
                        <a:pt x="12196" y="202"/>
                        <a:pt x="11400" y="0"/>
                        <a:pt x="1105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2" name="Google Shape;3052;p51"/>
                <p:cNvSpPr/>
                <p:nvPr/>
              </p:nvSpPr>
              <p:spPr>
                <a:xfrm>
                  <a:off x="5672975" y="776375"/>
                  <a:ext cx="149175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7" h="2156" extrusionOk="0">
                      <a:moveTo>
                        <a:pt x="84" y="0"/>
                      </a:moveTo>
                      <a:cubicBezTo>
                        <a:pt x="21" y="84"/>
                        <a:pt x="0" y="210"/>
                        <a:pt x="0" y="251"/>
                      </a:cubicBezTo>
                      <a:cubicBezTo>
                        <a:pt x="0" y="314"/>
                        <a:pt x="293" y="398"/>
                        <a:pt x="398" y="398"/>
                      </a:cubicBezTo>
                      <a:cubicBezTo>
                        <a:pt x="503" y="398"/>
                        <a:pt x="524" y="544"/>
                        <a:pt x="503" y="607"/>
                      </a:cubicBezTo>
                      <a:cubicBezTo>
                        <a:pt x="461" y="649"/>
                        <a:pt x="1800" y="1130"/>
                        <a:pt x="2344" y="1256"/>
                      </a:cubicBezTo>
                      <a:cubicBezTo>
                        <a:pt x="2867" y="1360"/>
                        <a:pt x="3495" y="1716"/>
                        <a:pt x="3557" y="1800"/>
                      </a:cubicBezTo>
                      <a:cubicBezTo>
                        <a:pt x="3599" y="1884"/>
                        <a:pt x="4060" y="1967"/>
                        <a:pt x="4185" y="1967"/>
                      </a:cubicBezTo>
                      <a:cubicBezTo>
                        <a:pt x="4205" y="1961"/>
                        <a:pt x="4230" y="1958"/>
                        <a:pt x="4260" y="1958"/>
                      </a:cubicBezTo>
                      <a:cubicBezTo>
                        <a:pt x="4426" y="1958"/>
                        <a:pt x="4739" y="2046"/>
                        <a:pt x="5022" y="2135"/>
                      </a:cubicBezTo>
                      <a:cubicBezTo>
                        <a:pt x="5069" y="2149"/>
                        <a:pt x="5122" y="2156"/>
                        <a:pt x="5178" y="2156"/>
                      </a:cubicBezTo>
                      <a:cubicBezTo>
                        <a:pt x="5519" y="2156"/>
                        <a:pt x="5967" y="1917"/>
                        <a:pt x="5859" y="1863"/>
                      </a:cubicBezTo>
                      <a:cubicBezTo>
                        <a:pt x="5734" y="1758"/>
                        <a:pt x="5252" y="1591"/>
                        <a:pt x="4750" y="1486"/>
                      </a:cubicBezTo>
                      <a:lnTo>
                        <a:pt x="4436" y="1360"/>
                      </a:lnTo>
                      <a:lnTo>
                        <a:pt x="3892" y="1130"/>
                      </a:lnTo>
                      <a:cubicBezTo>
                        <a:pt x="3327" y="816"/>
                        <a:pt x="2009" y="398"/>
                        <a:pt x="1026" y="189"/>
                      </a:cubicBezTo>
                      <a:lnTo>
                        <a:pt x="105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3" name="Google Shape;3053;p51"/>
                <p:cNvSpPr/>
                <p:nvPr/>
              </p:nvSpPr>
              <p:spPr>
                <a:xfrm>
                  <a:off x="3292400" y="762950"/>
                  <a:ext cx="239075" cy="1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63" h="705" extrusionOk="0">
                      <a:moveTo>
                        <a:pt x="8479" y="1"/>
                      </a:moveTo>
                      <a:cubicBezTo>
                        <a:pt x="8102" y="1"/>
                        <a:pt x="7641" y="6"/>
                        <a:pt x="7156" y="14"/>
                      </a:cubicBezTo>
                      <a:lnTo>
                        <a:pt x="6026" y="35"/>
                      </a:lnTo>
                      <a:lnTo>
                        <a:pt x="4980" y="35"/>
                      </a:lnTo>
                      <a:cubicBezTo>
                        <a:pt x="3871" y="182"/>
                        <a:pt x="1297" y="370"/>
                        <a:pt x="649" y="475"/>
                      </a:cubicBezTo>
                      <a:cubicBezTo>
                        <a:pt x="0" y="600"/>
                        <a:pt x="0" y="705"/>
                        <a:pt x="147" y="705"/>
                      </a:cubicBezTo>
                      <a:cubicBezTo>
                        <a:pt x="314" y="705"/>
                        <a:pt x="1820" y="684"/>
                        <a:pt x="2344" y="663"/>
                      </a:cubicBezTo>
                      <a:cubicBezTo>
                        <a:pt x="2867" y="642"/>
                        <a:pt x="4666" y="454"/>
                        <a:pt x="5189" y="433"/>
                      </a:cubicBezTo>
                      <a:cubicBezTo>
                        <a:pt x="5712" y="391"/>
                        <a:pt x="7010" y="370"/>
                        <a:pt x="8077" y="349"/>
                      </a:cubicBezTo>
                      <a:lnTo>
                        <a:pt x="9039" y="328"/>
                      </a:lnTo>
                      <a:cubicBezTo>
                        <a:pt x="9102" y="307"/>
                        <a:pt x="9175" y="307"/>
                        <a:pt x="9248" y="307"/>
                      </a:cubicBezTo>
                      <a:cubicBezTo>
                        <a:pt x="9322" y="307"/>
                        <a:pt x="9395" y="307"/>
                        <a:pt x="9458" y="286"/>
                      </a:cubicBezTo>
                      <a:lnTo>
                        <a:pt x="9520" y="286"/>
                      </a:lnTo>
                      <a:cubicBezTo>
                        <a:pt x="9562" y="244"/>
                        <a:pt x="9458" y="77"/>
                        <a:pt x="9416" y="35"/>
                      </a:cubicBezTo>
                      <a:cubicBezTo>
                        <a:pt x="9379" y="11"/>
                        <a:pt x="9012" y="1"/>
                        <a:pt x="847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4" name="Google Shape;3054;p51"/>
                <p:cNvSpPr/>
                <p:nvPr/>
              </p:nvSpPr>
              <p:spPr>
                <a:xfrm>
                  <a:off x="5382650" y="732750"/>
                  <a:ext cx="215025" cy="2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1" h="972" extrusionOk="0">
                      <a:moveTo>
                        <a:pt x="473" y="0"/>
                      </a:moveTo>
                      <a:cubicBezTo>
                        <a:pt x="430" y="0"/>
                        <a:pt x="391" y="3"/>
                        <a:pt x="357" y="9"/>
                      </a:cubicBezTo>
                      <a:cubicBezTo>
                        <a:pt x="1" y="92"/>
                        <a:pt x="231" y="323"/>
                        <a:pt x="859" y="532"/>
                      </a:cubicBezTo>
                      <a:lnTo>
                        <a:pt x="1486" y="427"/>
                      </a:lnTo>
                      <a:cubicBezTo>
                        <a:pt x="1590" y="404"/>
                        <a:pt x="1706" y="388"/>
                        <a:pt x="1820" y="388"/>
                      </a:cubicBezTo>
                      <a:cubicBezTo>
                        <a:pt x="1915" y="388"/>
                        <a:pt x="2008" y="399"/>
                        <a:pt x="2093" y="427"/>
                      </a:cubicBezTo>
                      <a:cubicBezTo>
                        <a:pt x="3307" y="908"/>
                        <a:pt x="4646" y="657"/>
                        <a:pt x="5901" y="846"/>
                      </a:cubicBezTo>
                      <a:lnTo>
                        <a:pt x="6738" y="971"/>
                      </a:lnTo>
                      <a:cubicBezTo>
                        <a:pt x="7722" y="908"/>
                        <a:pt x="8559" y="804"/>
                        <a:pt x="8580" y="762"/>
                      </a:cubicBezTo>
                      <a:cubicBezTo>
                        <a:pt x="8600" y="741"/>
                        <a:pt x="8370" y="616"/>
                        <a:pt x="8245" y="574"/>
                      </a:cubicBezTo>
                      <a:cubicBezTo>
                        <a:pt x="8098" y="511"/>
                        <a:pt x="7471" y="427"/>
                        <a:pt x="6822" y="364"/>
                      </a:cubicBezTo>
                      <a:cubicBezTo>
                        <a:pt x="6173" y="302"/>
                        <a:pt x="3600" y="239"/>
                        <a:pt x="2637" y="92"/>
                      </a:cubicBezTo>
                      <a:lnTo>
                        <a:pt x="1758" y="260"/>
                      </a:lnTo>
                      <a:lnTo>
                        <a:pt x="1717" y="260"/>
                      </a:lnTo>
                      <a:cubicBezTo>
                        <a:pt x="1698" y="260"/>
                        <a:pt x="900" y="0"/>
                        <a:pt x="47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5" name="Google Shape;3055;p51"/>
                <p:cNvSpPr/>
                <p:nvPr/>
              </p:nvSpPr>
              <p:spPr>
                <a:xfrm>
                  <a:off x="5559975" y="1109575"/>
                  <a:ext cx="79550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2" h="2156" extrusionOk="0">
                      <a:moveTo>
                        <a:pt x="1361" y="1"/>
                      </a:moveTo>
                      <a:cubicBezTo>
                        <a:pt x="1194" y="1"/>
                        <a:pt x="859" y="273"/>
                        <a:pt x="754" y="398"/>
                      </a:cubicBezTo>
                      <a:cubicBezTo>
                        <a:pt x="650" y="524"/>
                        <a:pt x="859" y="733"/>
                        <a:pt x="943" y="754"/>
                      </a:cubicBezTo>
                      <a:cubicBezTo>
                        <a:pt x="1005" y="796"/>
                        <a:pt x="859" y="921"/>
                        <a:pt x="754" y="984"/>
                      </a:cubicBezTo>
                      <a:cubicBezTo>
                        <a:pt x="671" y="1005"/>
                        <a:pt x="859" y="1340"/>
                        <a:pt x="984" y="1465"/>
                      </a:cubicBezTo>
                      <a:cubicBezTo>
                        <a:pt x="1045" y="1551"/>
                        <a:pt x="985" y="1594"/>
                        <a:pt x="842" y="1594"/>
                      </a:cubicBezTo>
                      <a:cubicBezTo>
                        <a:pt x="739" y="1594"/>
                        <a:pt x="594" y="1572"/>
                        <a:pt x="419" y="1528"/>
                      </a:cubicBezTo>
                      <a:lnTo>
                        <a:pt x="106" y="1465"/>
                      </a:lnTo>
                      <a:lnTo>
                        <a:pt x="22" y="1444"/>
                      </a:lnTo>
                      <a:lnTo>
                        <a:pt x="22" y="1444"/>
                      </a:lnTo>
                      <a:cubicBezTo>
                        <a:pt x="1" y="1465"/>
                        <a:pt x="210" y="1758"/>
                        <a:pt x="273" y="1863"/>
                      </a:cubicBezTo>
                      <a:cubicBezTo>
                        <a:pt x="319" y="1909"/>
                        <a:pt x="438" y="1927"/>
                        <a:pt x="568" y="1927"/>
                      </a:cubicBezTo>
                      <a:cubicBezTo>
                        <a:pt x="732" y="1927"/>
                        <a:pt x="914" y="1898"/>
                        <a:pt x="984" y="1863"/>
                      </a:cubicBezTo>
                      <a:cubicBezTo>
                        <a:pt x="1010" y="1853"/>
                        <a:pt x="1035" y="1849"/>
                        <a:pt x="1060" y="1849"/>
                      </a:cubicBezTo>
                      <a:cubicBezTo>
                        <a:pt x="1200" y="1849"/>
                        <a:pt x="1326" y="1980"/>
                        <a:pt x="1361" y="2051"/>
                      </a:cubicBezTo>
                      <a:cubicBezTo>
                        <a:pt x="1382" y="2135"/>
                        <a:pt x="1675" y="2156"/>
                        <a:pt x="1779" y="2156"/>
                      </a:cubicBezTo>
                      <a:cubicBezTo>
                        <a:pt x="1884" y="2156"/>
                        <a:pt x="1989" y="2051"/>
                        <a:pt x="1989" y="1947"/>
                      </a:cubicBezTo>
                      <a:lnTo>
                        <a:pt x="1947" y="1884"/>
                      </a:lnTo>
                      <a:lnTo>
                        <a:pt x="1905" y="1800"/>
                      </a:lnTo>
                      <a:cubicBezTo>
                        <a:pt x="1821" y="1737"/>
                        <a:pt x="2449" y="1528"/>
                        <a:pt x="2721" y="1444"/>
                      </a:cubicBezTo>
                      <a:cubicBezTo>
                        <a:pt x="2972" y="1361"/>
                        <a:pt x="3181" y="1277"/>
                        <a:pt x="3181" y="1256"/>
                      </a:cubicBezTo>
                      <a:lnTo>
                        <a:pt x="3181" y="1256"/>
                      </a:lnTo>
                      <a:cubicBezTo>
                        <a:pt x="3181" y="1256"/>
                        <a:pt x="2616" y="1256"/>
                        <a:pt x="2365" y="1277"/>
                      </a:cubicBezTo>
                      <a:cubicBezTo>
                        <a:pt x="2135" y="1319"/>
                        <a:pt x="1884" y="1340"/>
                        <a:pt x="1779" y="1361"/>
                      </a:cubicBezTo>
                      <a:cubicBezTo>
                        <a:pt x="1752" y="1372"/>
                        <a:pt x="1712" y="1376"/>
                        <a:pt x="1666" y="1376"/>
                      </a:cubicBezTo>
                      <a:cubicBezTo>
                        <a:pt x="1564" y="1376"/>
                        <a:pt x="1434" y="1356"/>
                        <a:pt x="1362" y="1356"/>
                      </a:cubicBezTo>
                      <a:cubicBezTo>
                        <a:pt x="1343" y="1356"/>
                        <a:pt x="1329" y="1358"/>
                        <a:pt x="1319" y="1361"/>
                      </a:cubicBezTo>
                      <a:cubicBezTo>
                        <a:pt x="1319" y="1340"/>
                        <a:pt x="1612" y="1277"/>
                        <a:pt x="1717" y="1256"/>
                      </a:cubicBezTo>
                      <a:cubicBezTo>
                        <a:pt x="1736" y="1252"/>
                        <a:pt x="1755" y="1251"/>
                        <a:pt x="1774" y="1251"/>
                      </a:cubicBezTo>
                      <a:cubicBezTo>
                        <a:pt x="1856" y="1251"/>
                        <a:pt x="1926" y="1285"/>
                        <a:pt x="1926" y="1319"/>
                      </a:cubicBezTo>
                      <a:cubicBezTo>
                        <a:pt x="1926" y="1320"/>
                        <a:pt x="1926" y="1320"/>
                        <a:pt x="1926" y="1320"/>
                      </a:cubicBezTo>
                      <a:cubicBezTo>
                        <a:pt x="1933" y="1320"/>
                        <a:pt x="2033" y="1023"/>
                        <a:pt x="2093" y="942"/>
                      </a:cubicBezTo>
                      <a:cubicBezTo>
                        <a:pt x="2114" y="880"/>
                        <a:pt x="1905" y="691"/>
                        <a:pt x="1821" y="649"/>
                      </a:cubicBezTo>
                      <a:cubicBezTo>
                        <a:pt x="1738" y="628"/>
                        <a:pt x="1800" y="294"/>
                        <a:pt x="1842" y="189"/>
                      </a:cubicBezTo>
                      <a:cubicBezTo>
                        <a:pt x="1884" y="84"/>
                        <a:pt x="1487" y="1"/>
                        <a:pt x="136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6" name="Google Shape;3056;p51"/>
                <p:cNvSpPr/>
                <p:nvPr/>
              </p:nvSpPr>
              <p:spPr>
                <a:xfrm>
                  <a:off x="4258550" y="728975"/>
                  <a:ext cx="223125" cy="1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25" h="537" extrusionOk="0">
                      <a:moveTo>
                        <a:pt x="7612" y="1"/>
                      </a:moveTo>
                      <a:cubicBezTo>
                        <a:pt x="7149" y="1"/>
                        <a:pt x="6589" y="6"/>
                        <a:pt x="5984" y="13"/>
                      </a:cubicBezTo>
                      <a:cubicBezTo>
                        <a:pt x="4352" y="34"/>
                        <a:pt x="21" y="306"/>
                        <a:pt x="0" y="369"/>
                      </a:cubicBezTo>
                      <a:cubicBezTo>
                        <a:pt x="0" y="432"/>
                        <a:pt x="167" y="515"/>
                        <a:pt x="314" y="536"/>
                      </a:cubicBezTo>
                      <a:lnTo>
                        <a:pt x="398" y="474"/>
                      </a:lnTo>
                      <a:cubicBezTo>
                        <a:pt x="649" y="285"/>
                        <a:pt x="947" y="262"/>
                        <a:pt x="1248" y="262"/>
                      </a:cubicBezTo>
                      <a:cubicBezTo>
                        <a:pt x="1348" y="262"/>
                        <a:pt x="1449" y="264"/>
                        <a:pt x="1548" y="264"/>
                      </a:cubicBezTo>
                      <a:lnTo>
                        <a:pt x="2260" y="264"/>
                      </a:lnTo>
                      <a:cubicBezTo>
                        <a:pt x="2835" y="328"/>
                        <a:pt x="4742" y="356"/>
                        <a:pt x="6020" y="356"/>
                      </a:cubicBezTo>
                      <a:cubicBezTo>
                        <a:pt x="6415" y="356"/>
                        <a:pt x="6750" y="353"/>
                        <a:pt x="6968" y="348"/>
                      </a:cubicBezTo>
                      <a:cubicBezTo>
                        <a:pt x="7867" y="327"/>
                        <a:pt x="8809" y="118"/>
                        <a:pt x="8872" y="55"/>
                      </a:cubicBezTo>
                      <a:cubicBezTo>
                        <a:pt x="8925" y="15"/>
                        <a:pt x="8414" y="1"/>
                        <a:pt x="761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7" name="Google Shape;3057;p51"/>
                <p:cNvSpPr/>
                <p:nvPr/>
              </p:nvSpPr>
              <p:spPr>
                <a:xfrm>
                  <a:off x="3931600" y="734000"/>
                  <a:ext cx="191475" cy="1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9" h="796" extrusionOk="0">
                      <a:moveTo>
                        <a:pt x="4081" y="1"/>
                      </a:moveTo>
                      <a:cubicBezTo>
                        <a:pt x="1884" y="231"/>
                        <a:pt x="64" y="440"/>
                        <a:pt x="22" y="461"/>
                      </a:cubicBezTo>
                      <a:cubicBezTo>
                        <a:pt x="1" y="482"/>
                        <a:pt x="482" y="649"/>
                        <a:pt x="1047" y="796"/>
                      </a:cubicBezTo>
                      <a:lnTo>
                        <a:pt x="1633" y="733"/>
                      </a:lnTo>
                      <a:lnTo>
                        <a:pt x="2386" y="628"/>
                      </a:lnTo>
                      <a:cubicBezTo>
                        <a:pt x="3223" y="545"/>
                        <a:pt x="4625" y="461"/>
                        <a:pt x="5504" y="440"/>
                      </a:cubicBezTo>
                      <a:lnTo>
                        <a:pt x="6278" y="419"/>
                      </a:lnTo>
                      <a:lnTo>
                        <a:pt x="6717" y="419"/>
                      </a:lnTo>
                      <a:cubicBezTo>
                        <a:pt x="7219" y="419"/>
                        <a:pt x="7617" y="377"/>
                        <a:pt x="7638" y="356"/>
                      </a:cubicBezTo>
                      <a:cubicBezTo>
                        <a:pt x="7659" y="356"/>
                        <a:pt x="7324" y="168"/>
                        <a:pt x="7198" y="126"/>
                      </a:cubicBezTo>
                      <a:cubicBezTo>
                        <a:pt x="7159" y="106"/>
                        <a:pt x="7110" y="99"/>
                        <a:pt x="7062" y="99"/>
                      </a:cubicBezTo>
                      <a:cubicBezTo>
                        <a:pt x="6957" y="99"/>
                        <a:pt x="6850" y="133"/>
                        <a:pt x="6822" y="147"/>
                      </a:cubicBezTo>
                      <a:cubicBezTo>
                        <a:pt x="6822" y="153"/>
                        <a:pt x="6805" y="155"/>
                        <a:pt x="6775" y="155"/>
                      </a:cubicBezTo>
                      <a:cubicBezTo>
                        <a:pt x="6694" y="155"/>
                        <a:pt x="6513" y="136"/>
                        <a:pt x="6299" y="105"/>
                      </a:cubicBezTo>
                      <a:lnTo>
                        <a:pt x="6090" y="105"/>
                      </a:lnTo>
                      <a:lnTo>
                        <a:pt x="4081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8" name="Google Shape;3058;p51"/>
                <p:cNvSpPr/>
                <p:nvPr/>
              </p:nvSpPr>
              <p:spPr>
                <a:xfrm>
                  <a:off x="2977500" y="789975"/>
                  <a:ext cx="286150" cy="1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46" h="589" extrusionOk="0">
                      <a:moveTo>
                        <a:pt x="10336" y="0"/>
                      </a:moveTo>
                      <a:lnTo>
                        <a:pt x="9834" y="105"/>
                      </a:lnTo>
                      <a:lnTo>
                        <a:pt x="8872" y="293"/>
                      </a:lnTo>
                      <a:cubicBezTo>
                        <a:pt x="8390" y="210"/>
                        <a:pt x="7805" y="105"/>
                        <a:pt x="7533" y="42"/>
                      </a:cubicBezTo>
                      <a:lnTo>
                        <a:pt x="7407" y="126"/>
                      </a:lnTo>
                      <a:cubicBezTo>
                        <a:pt x="7175" y="297"/>
                        <a:pt x="6929" y="332"/>
                        <a:pt x="6681" y="332"/>
                      </a:cubicBezTo>
                      <a:cubicBezTo>
                        <a:pt x="6504" y="332"/>
                        <a:pt x="6326" y="314"/>
                        <a:pt x="6152" y="314"/>
                      </a:cubicBezTo>
                      <a:lnTo>
                        <a:pt x="4310" y="356"/>
                      </a:lnTo>
                      <a:cubicBezTo>
                        <a:pt x="2302" y="419"/>
                        <a:pt x="335" y="461"/>
                        <a:pt x="209" y="461"/>
                      </a:cubicBezTo>
                      <a:cubicBezTo>
                        <a:pt x="105" y="503"/>
                        <a:pt x="0" y="544"/>
                        <a:pt x="0" y="586"/>
                      </a:cubicBezTo>
                      <a:cubicBezTo>
                        <a:pt x="0" y="588"/>
                        <a:pt x="43" y="589"/>
                        <a:pt x="124" y="589"/>
                      </a:cubicBezTo>
                      <a:cubicBezTo>
                        <a:pt x="952" y="589"/>
                        <a:pt x="5709" y="497"/>
                        <a:pt x="7616" y="440"/>
                      </a:cubicBezTo>
                      <a:cubicBezTo>
                        <a:pt x="9709" y="398"/>
                        <a:pt x="11445" y="210"/>
                        <a:pt x="11445" y="168"/>
                      </a:cubicBezTo>
                      <a:cubicBezTo>
                        <a:pt x="11445" y="105"/>
                        <a:pt x="10943" y="21"/>
                        <a:pt x="1033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9" name="Google Shape;3059;p51"/>
                <p:cNvSpPr/>
                <p:nvPr/>
              </p:nvSpPr>
              <p:spPr>
                <a:xfrm>
                  <a:off x="5837750" y="835175"/>
                  <a:ext cx="84775" cy="4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1" h="1836" extrusionOk="0">
                      <a:moveTo>
                        <a:pt x="159" y="1"/>
                      </a:moveTo>
                      <a:cubicBezTo>
                        <a:pt x="100" y="1"/>
                        <a:pt x="59" y="11"/>
                        <a:pt x="42" y="34"/>
                      </a:cubicBezTo>
                      <a:cubicBezTo>
                        <a:pt x="0" y="96"/>
                        <a:pt x="942" y="1017"/>
                        <a:pt x="1340" y="1247"/>
                      </a:cubicBezTo>
                      <a:cubicBezTo>
                        <a:pt x="1758" y="1456"/>
                        <a:pt x="2574" y="1770"/>
                        <a:pt x="2762" y="1833"/>
                      </a:cubicBezTo>
                      <a:cubicBezTo>
                        <a:pt x="2776" y="1835"/>
                        <a:pt x="2791" y="1835"/>
                        <a:pt x="2807" y="1835"/>
                      </a:cubicBezTo>
                      <a:cubicBezTo>
                        <a:pt x="2996" y="1835"/>
                        <a:pt x="3269" y="1722"/>
                        <a:pt x="3327" y="1645"/>
                      </a:cubicBezTo>
                      <a:cubicBezTo>
                        <a:pt x="3390" y="1561"/>
                        <a:pt x="3160" y="1394"/>
                        <a:pt x="3055" y="1331"/>
                      </a:cubicBezTo>
                      <a:cubicBezTo>
                        <a:pt x="2930" y="1289"/>
                        <a:pt x="2637" y="1080"/>
                        <a:pt x="2616" y="996"/>
                      </a:cubicBezTo>
                      <a:cubicBezTo>
                        <a:pt x="2574" y="933"/>
                        <a:pt x="1319" y="389"/>
                        <a:pt x="921" y="201"/>
                      </a:cubicBezTo>
                      <a:cubicBezTo>
                        <a:pt x="615" y="79"/>
                        <a:pt x="320" y="1"/>
                        <a:pt x="15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0" name="Google Shape;3060;p51"/>
                <p:cNvSpPr/>
                <p:nvPr/>
              </p:nvSpPr>
              <p:spPr>
                <a:xfrm>
                  <a:off x="5785450" y="850525"/>
                  <a:ext cx="54950" cy="3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8" h="1488" extrusionOk="0">
                      <a:moveTo>
                        <a:pt x="367" y="1"/>
                      </a:moveTo>
                      <a:cubicBezTo>
                        <a:pt x="215" y="1"/>
                        <a:pt x="80" y="31"/>
                        <a:pt x="42" y="68"/>
                      </a:cubicBezTo>
                      <a:cubicBezTo>
                        <a:pt x="0" y="110"/>
                        <a:pt x="356" y="612"/>
                        <a:pt x="523" y="780"/>
                      </a:cubicBezTo>
                      <a:cubicBezTo>
                        <a:pt x="670" y="926"/>
                        <a:pt x="670" y="1198"/>
                        <a:pt x="649" y="1219"/>
                      </a:cubicBezTo>
                      <a:cubicBezTo>
                        <a:pt x="628" y="1261"/>
                        <a:pt x="921" y="1428"/>
                        <a:pt x="1046" y="1470"/>
                      </a:cubicBezTo>
                      <a:cubicBezTo>
                        <a:pt x="1066" y="1482"/>
                        <a:pt x="1105" y="1487"/>
                        <a:pt x="1157" y="1487"/>
                      </a:cubicBezTo>
                      <a:cubicBezTo>
                        <a:pt x="1375" y="1487"/>
                        <a:pt x="1815" y="1395"/>
                        <a:pt x="1967" y="1345"/>
                      </a:cubicBezTo>
                      <a:cubicBezTo>
                        <a:pt x="2134" y="1261"/>
                        <a:pt x="2197" y="1094"/>
                        <a:pt x="2030" y="926"/>
                      </a:cubicBezTo>
                      <a:cubicBezTo>
                        <a:pt x="1883" y="780"/>
                        <a:pt x="879" y="110"/>
                        <a:pt x="670" y="47"/>
                      </a:cubicBezTo>
                      <a:cubicBezTo>
                        <a:pt x="578" y="14"/>
                        <a:pt x="469" y="1"/>
                        <a:pt x="36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1" name="Google Shape;3061;p51"/>
                <p:cNvSpPr/>
                <p:nvPr/>
              </p:nvSpPr>
              <p:spPr>
                <a:xfrm>
                  <a:off x="5655200" y="1041050"/>
                  <a:ext cx="81100" cy="1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4" h="692" extrusionOk="0">
                      <a:moveTo>
                        <a:pt x="1737" y="1"/>
                      </a:moveTo>
                      <a:cubicBezTo>
                        <a:pt x="1548" y="1"/>
                        <a:pt x="942" y="210"/>
                        <a:pt x="921" y="231"/>
                      </a:cubicBezTo>
                      <a:cubicBezTo>
                        <a:pt x="900" y="315"/>
                        <a:pt x="147" y="231"/>
                        <a:pt x="84" y="398"/>
                      </a:cubicBezTo>
                      <a:cubicBezTo>
                        <a:pt x="0" y="545"/>
                        <a:pt x="523" y="691"/>
                        <a:pt x="732" y="691"/>
                      </a:cubicBezTo>
                      <a:cubicBezTo>
                        <a:pt x="963" y="691"/>
                        <a:pt x="1193" y="524"/>
                        <a:pt x="1235" y="440"/>
                      </a:cubicBezTo>
                      <a:cubicBezTo>
                        <a:pt x="1238" y="428"/>
                        <a:pt x="1260" y="423"/>
                        <a:pt x="1297" y="423"/>
                      </a:cubicBezTo>
                      <a:cubicBezTo>
                        <a:pt x="1519" y="423"/>
                        <a:pt x="2272" y="608"/>
                        <a:pt x="2595" y="608"/>
                      </a:cubicBezTo>
                      <a:cubicBezTo>
                        <a:pt x="2950" y="608"/>
                        <a:pt x="3243" y="503"/>
                        <a:pt x="3243" y="482"/>
                      </a:cubicBezTo>
                      <a:cubicBezTo>
                        <a:pt x="3243" y="419"/>
                        <a:pt x="2699" y="210"/>
                        <a:pt x="2469" y="126"/>
                      </a:cubicBezTo>
                      <a:cubicBezTo>
                        <a:pt x="2218" y="64"/>
                        <a:pt x="1904" y="1"/>
                        <a:pt x="1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2" name="Google Shape;3062;p51"/>
                <p:cNvSpPr/>
                <p:nvPr/>
              </p:nvSpPr>
              <p:spPr>
                <a:xfrm>
                  <a:off x="3028750" y="784750"/>
                  <a:ext cx="138650" cy="1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6" h="435" extrusionOk="0">
                      <a:moveTo>
                        <a:pt x="1695" y="0"/>
                      </a:moveTo>
                      <a:cubicBezTo>
                        <a:pt x="1695" y="0"/>
                        <a:pt x="628" y="0"/>
                        <a:pt x="105" y="84"/>
                      </a:cubicBezTo>
                      <a:lnTo>
                        <a:pt x="63" y="84"/>
                      </a:lnTo>
                      <a:cubicBezTo>
                        <a:pt x="1" y="272"/>
                        <a:pt x="147" y="398"/>
                        <a:pt x="419" y="398"/>
                      </a:cubicBezTo>
                      <a:lnTo>
                        <a:pt x="649" y="419"/>
                      </a:lnTo>
                      <a:cubicBezTo>
                        <a:pt x="801" y="430"/>
                        <a:pt x="953" y="435"/>
                        <a:pt x="1104" y="435"/>
                      </a:cubicBezTo>
                      <a:cubicBezTo>
                        <a:pt x="2303" y="435"/>
                        <a:pt x="3480" y="123"/>
                        <a:pt x="4699" y="123"/>
                      </a:cubicBezTo>
                      <a:cubicBezTo>
                        <a:pt x="4765" y="123"/>
                        <a:pt x="4831" y="124"/>
                        <a:pt x="4897" y="126"/>
                      </a:cubicBezTo>
                      <a:lnTo>
                        <a:pt x="5211" y="126"/>
                      </a:lnTo>
                      <a:cubicBezTo>
                        <a:pt x="5545" y="105"/>
                        <a:pt x="3976" y="21"/>
                        <a:pt x="169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3" name="Google Shape;3063;p51"/>
                <p:cNvSpPr/>
                <p:nvPr/>
              </p:nvSpPr>
              <p:spPr>
                <a:xfrm>
                  <a:off x="5409325" y="1157700"/>
                  <a:ext cx="101525" cy="2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1" h="806" extrusionOk="0">
                      <a:moveTo>
                        <a:pt x="3056" y="1"/>
                      </a:moveTo>
                      <a:cubicBezTo>
                        <a:pt x="2804" y="1"/>
                        <a:pt x="1365" y="342"/>
                        <a:pt x="840" y="342"/>
                      </a:cubicBezTo>
                      <a:cubicBezTo>
                        <a:pt x="798" y="342"/>
                        <a:pt x="762" y="340"/>
                        <a:pt x="733" y="335"/>
                      </a:cubicBezTo>
                      <a:cubicBezTo>
                        <a:pt x="664" y="321"/>
                        <a:pt x="596" y="315"/>
                        <a:pt x="532" y="315"/>
                      </a:cubicBezTo>
                      <a:cubicBezTo>
                        <a:pt x="229" y="315"/>
                        <a:pt x="1" y="455"/>
                        <a:pt x="1" y="524"/>
                      </a:cubicBezTo>
                      <a:cubicBezTo>
                        <a:pt x="1" y="538"/>
                        <a:pt x="68" y="543"/>
                        <a:pt x="179" y="543"/>
                      </a:cubicBezTo>
                      <a:cubicBezTo>
                        <a:pt x="570" y="543"/>
                        <a:pt x="1498" y="473"/>
                        <a:pt x="1905" y="440"/>
                      </a:cubicBezTo>
                      <a:cubicBezTo>
                        <a:pt x="2003" y="424"/>
                        <a:pt x="2095" y="417"/>
                        <a:pt x="2179" y="417"/>
                      </a:cubicBezTo>
                      <a:cubicBezTo>
                        <a:pt x="2524" y="417"/>
                        <a:pt x="2738" y="532"/>
                        <a:pt x="2721" y="566"/>
                      </a:cubicBezTo>
                      <a:cubicBezTo>
                        <a:pt x="2700" y="628"/>
                        <a:pt x="2847" y="775"/>
                        <a:pt x="2888" y="796"/>
                      </a:cubicBezTo>
                      <a:cubicBezTo>
                        <a:pt x="2892" y="802"/>
                        <a:pt x="2910" y="805"/>
                        <a:pt x="2940" y="805"/>
                      </a:cubicBezTo>
                      <a:cubicBezTo>
                        <a:pt x="3099" y="805"/>
                        <a:pt x="3570" y="723"/>
                        <a:pt x="3746" y="670"/>
                      </a:cubicBezTo>
                      <a:cubicBezTo>
                        <a:pt x="3956" y="649"/>
                        <a:pt x="4060" y="461"/>
                        <a:pt x="4060" y="419"/>
                      </a:cubicBezTo>
                      <a:cubicBezTo>
                        <a:pt x="4039" y="377"/>
                        <a:pt x="3516" y="315"/>
                        <a:pt x="3307" y="315"/>
                      </a:cubicBezTo>
                      <a:cubicBezTo>
                        <a:pt x="3098" y="273"/>
                        <a:pt x="3265" y="126"/>
                        <a:pt x="3370" y="63"/>
                      </a:cubicBezTo>
                      <a:cubicBezTo>
                        <a:pt x="3474" y="22"/>
                        <a:pt x="3349" y="1"/>
                        <a:pt x="305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4" name="Google Shape;3064;p51"/>
                <p:cNvSpPr/>
                <p:nvPr/>
              </p:nvSpPr>
              <p:spPr>
                <a:xfrm>
                  <a:off x="5461650" y="1116825"/>
                  <a:ext cx="47100" cy="2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4" h="1104" extrusionOk="0">
                      <a:moveTo>
                        <a:pt x="1849" y="0"/>
                      </a:moveTo>
                      <a:cubicBezTo>
                        <a:pt x="1668" y="0"/>
                        <a:pt x="811" y="71"/>
                        <a:pt x="419" y="108"/>
                      </a:cubicBezTo>
                      <a:cubicBezTo>
                        <a:pt x="0" y="192"/>
                        <a:pt x="189" y="318"/>
                        <a:pt x="314" y="338"/>
                      </a:cubicBezTo>
                      <a:cubicBezTo>
                        <a:pt x="440" y="380"/>
                        <a:pt x="419" y="610"/>
                        <a:pt x="398" y="652"/>
                      </a:cubicBezTo>
                      <a:cubicBezTo>
                        <a:pt x="377" y="715"/>
                        <a:pt x="586" y="1008"/>
                        <a:pt x="649" y="1071"/>
                      </a:cubicBezTo>
                      <a:cubicBezTo>
                        <a:pt x="667" y="1093"/>
                        <a:pt x="714" y="1103"/>
                        <a:pt x="778" y="1103"/>
                      </a:cubicBezTo>
                      <a:cubicBezTo>
                        <a:pt x="1011" y="1103"/>
                        <a:pt x="1467" y="972"/>
                        <a:pt x="1549" y="841"/>
                      </a:cubicBezTo>
                      <a:cubicBezTo>
                        <a:pt x="1653" y="694"/>
                        <a:pt x="1674" y="380"/>
                        <a:pt x="1653" y="297"/>
                      </a:cubicBezTo>
                      <a:cubicBezTo>
                        <a:pt x="1632" y="213"/>
                        <a:pt x="1758" y="87"/>
                        <a:pt x="1800" y="87"/>
                      </a:cubicBezTo>
                      <a:cubicBezTo>
                        <a:pt x="1863" y="66"/>
                        <a:pt x="1883" y="25"/>
                        <a:pt x="1883" y="4"/>
                      </a:cubicBezTo>
                      <a:cubicBezTo>
                        <a:pt x="1883" y="1"/>
                        <a:pt x="1871" y="0"/>
                        <a:pt x="184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5" name="Google Shape;3065;p51"/>
                <p:cNvSpPr/>
                <p:nvPr/>
              </p:nvSpPr>
              <p:spPr>
                <a:xfrm>
                  <a:off x="3551325" y="754925"/>
                  <a:ext cx="143875" cy="1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5" h="634" extrusionOk="0">
                      <a:moveTo>
                        <a:pt x="4645" y="1"/>
                      </a:moveTo>
                      <a:cubicBezTo>
                        <a:pt x="4433" y="36"/>
                        <a:pt x="3534" y="161"/>
                        <a:pt x="3045" y="161"/>
                      </a:cubicBezTo>
                      <a:cubicBezTo>
                        <a:pt x="2956" y="161"/>
                        <a:pt x="2880" y="157"/>
                        <a:pt x="2825" y="147"/>
                      </a:cubicBezTo>
                      <a:cubicBezTo>
                        <a:pt x="2794" y="142"/>
                        <a:pt x="2756" y="140"/>
                        <a:pt x="2712" y="140"/>
                      </a:cubicBezTo>
                      <a:cubicBezTo>
                        <a:pt x="2319" y="140"/>
                        <a:pt x="1436" y="323"/>
                        <a:pt x="853" y="383"/>
                      </a:cubicBezTo>
                      <a:lnTo>
                        <a:pt x="853" y="383"/>
                      </a:lnTo>
                      <a:lnTo>
                        <a:pt x="691" y="273"/>
                      </a:lnTo>
                      <a:cubicBezTo>
                        <a:pt x="105" y="335"/>
                        <a:pt x="0" y="377"/>
                        <a:pt x="461" y="398"/>
                      </a:cubicBezTo>
                      <a:cubicBezTo>
                        <a:pt x="489" y="400"/>
                        <a:pt x="520" y="402"/>
                        <a:pt x="554" y="402"/>
                      </a:cubicBezTo>
                      <a:cubicBezTo>
                        <a:pt x="638" y="402"/>
                        <a:pt x="740" y="395"/>
                        <a:pt x="853" y="383"/>
                      </a:cubicBezTo>
                      <a:lnTo>
                        <a:pt x="853" y="383"/>
                      </a:lnTo>
                      <a:lnTo>
                        <a:pt x="1151" y="586"/>
                      </a:lnTo>
                      <a:cubicBezTo>
                        <a:pt x="1172" y="618"/>
                        <a:pt x="1230" y="633"/>
                        <a:pt x="1287" y="633"/>
                      </a:cubicBezTo>
                      <a:cubicBezTo>
                        <a:pt x="1345" y="633"/>
                        <a:pt x="1402" y="618"/>
                        <a:pt x="1423" y="586"/>
                      </a:cubicBezTo>
                      <a:cubicBezTo>
                        <a:pt x="1575" y="423"/>
                        <a:pt x="1756" y="390"/>
                        <a:pt x="1945" y="390"/>
                      </a:cubicBezTo>
                      <a:cubicBezTo>
                        <a:pt x="2073" y="390"/>
                        <a:pt x="2204" y="405"/>
                        <a:pt x="2333" y="405"/>
                      </a:cubicBezTo>
                      <a:cubicBezTo>
                        <a:pt x="2379" y="405"/>
                        <a:pt x="2424" y="403"/>
                        <a:pt x="2469" y="398"/>
                      </a:cubicBezTo>
                      <a:cubicBezTo>
                        <a:pt x="3474" y="356"/>
                        <a:pt x="4499" y="356"/>
                        <a:pt x="5482" y="335"/>
                      </a:cubicBezTo>
                      <a:lnTo>
                        <a:pt x="5608" y="335"/>
                      </a:lnTo>
                      <a:cubicBezTo>
                        <a:pt x="5754" y="314"/>
                        <a:pt x="5566" y="252"/>
                        <a:pt x="5189" y="252"/>
                      </a:cubicBezTo>
                      <a:lnTo>
                        <a:pt x="4959" y="147"/>
                      </a:lnTo>
                      <a:lnTo>
                        <a:pt x="4645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6" name="Google Shape;3066;p51"/>
                <p:cNvSpPr/>
                <p:nvPr/>
              </p:nvSpPr>
              <p:spPr>
                <a:xfrm>
                  <a:off x="5217725" y="1119525"/>
                  <a:ext cx="86500" cy="1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0" h="578" extrusionOk="0">
                      <a:moveTo>
                        <a:pt x="1346" y="0"/>
                      </a:moveTo>
                      <a:cubicBezTo>
                        <a:pt x="781" y="21"/>
                        <a:pt x="195" y="293"/>
                        <a:pt x="91" y="419"/>
                      </a:cubicBezTo>
                      <a:cubicBezTo>
                        <a:pt x="0" y="509"/>
                        <a:pt x="94" y="578"/>
                        <a:pt x="287" y="578"/>
                      </a:cubicBezTo>
                      <a:cubicBezTo>
                        <a:pt x="362" y="578"/>
                        <a:pt x="452" y="568"/>
                        <a:pt x="551" y="544"/>
                      </a:cubicBezTo>
                      <a:cubicBezTo>
                        <a:pt x="886" y="502"/>
                        <a:pt x="2622" y="335"/>
                        <a:pt x="2978" y="314"/>
                      </a:cubicBezTo>
                      <a:cubicBezTo>
                        <a:pt x="3334" y="314"/>
                        <a:pt x="3459" y="105"/>
                        <a:pt x="3397" y="63"/>
                      </a:cubicBezTo>
                      <a:cubicBezTo>
                        <a:pt x="3355" y="0"/>
                        <a:pt x="1890" y="0"/>
                        <a:pt x="134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7" name="Google Shape;3067;p51"/>
                <p:cNvSpPr/>
                <p:nvPr/>
              </p:nvSpPr>
              <p:spPr>
                <a:xfrm>
                  <a:off x="5549525" y="1043675"/>
                  <a:ext cx="45000" cy="1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" h="747" extrusionOk="0">
                      <a:moveTo>
                        <a:pt x="1047" y="0"/>
                      </a:moveTo>
                      <a:cubicBezTo>
                        <a:pt x="837" y="0"/>
                        <a:pt x="168" y="105"/>
                        <a:pt x="42" y="231"/>
                      </a:cubicBezTo>
                      <a:lnTo>
                        <a:pt x="21" y="335"/>
                      </a:lnTo>
                      <a:lnTo>
                        <a:pt x="0" y="440"/>
                      </a:lnTo>
                      <a:cubicBezTo>
                        <a:pt x="21" y="628"/>
                        <a:pt x="942" y="649"/>
                        <a:pt x="1256" y="733"/>
                      </a:cubicBezTo>
                      <a:cubicBezTo>
                        <a:pt x="1303" y="742"/>
                        <a:pt x="1349" y="746"/>
                        <a:pt x="1392" y="746"/>
                      </a:cubicBezTo>
                      <a:cubicBezTo>
                        <a:pt x="1634" y="746"/>
                        <a:pt x="1800" y="612"/>
                        <a:pt x="1800" y="523"/>
                      </a:cubicBezTo>
                      <a:cubicBezTo>
                        <a:pt x="1779" y="419"/>
                        <a:pt x="1633" y="210"/>
                        <a:pt x="1570" y="126"/>
                      </a:cubicBezTo>
                      <a:cubicBezTo>
                        <a:pt x="1486" y="63"/>
                        <a:pt x="1256" y="0"/>
                        <a:pt x="104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8" name="Google Shape;3068;p51"/>
                <p:cNvSpPr/>
                <p:nvPr/>
              </p:nvSpPr>
              <p:spPr>
                <a:xfrm>
                  <a:off x="2219525" y="1167025"/>
                  <a:ext cx="136025" cy="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1" h="306" extrusionOk="0">
                      <a:moveTo>
                        <a:pt x="5334" y="261"/>
                      </a:moveTo>
                      <a:cubicBezTo>
                        <a:pt x="5250" y="261"/>
                        <a:pt x="5013" y="264"/>
                        <a:pt x="4631" y="270"/>
                      </a:cubicBezTo>
                      <a:lnTo>
                        <a:pt x="4631" y="270"/>
                      </a:lnTo>
                      <a:cubicBezTo>
                        <a:pt x="4724" y="274"/>
                        <a:pt x="4806" y="276"/>
                        <a:pt x="4876" y="276"/>
                      </a:cubicBezTo>
                      <a:cubicBezTo>
                        <a:pt x="5294" y="266"/>
                        <a:pt x="5441" y="261"/>
                        <a:pt x="5334" y="261"/>
                      </a:cubicBezTo>
                      <a:close/>
                      <a:moveTo>
                        <a:pt x="1370" y="0"/>
                      </a:moveTo>
                      <a:cubicBezTo>
                        <a:pt x="1344" y="0"/>
                        <a:pt x="1327" y="2"/>
                        <a:pt x="1319" y="4"/>
                      </a:cubicBezTo>
                      <a:cubicBezTo>
                        <a:pt x="1131" y="88"/>
                        <a:pt x="524" y="172"/>
                        <a:pt x="356" y="172"/>
                      </a:cubicBezTo>
                      <a:cubicBezTo>
                        <a:pt x="168" y="172"/>
                        <a:pt x="1" y="276"/>
                        <a:pt x="1" y="297"/>
                      </a:cubicBezTo>
                      <a:cubicBezTo>
                        <a:pt x="1" y="303"/>
                        <a:pt x="266" y="306"/>
                        <a:pt x="672" y="306"/>
                      </a:cubicBezTo>
                      <a:cubicBezTo>
                        <a:pt x="1650" y="306"/>
                        <a:pt x="3441" y="291"/>
                        <a:pt x="4269" y="276"/>
                      </a:cubicBezTo>
                      <a:cubicBezTo>
                        <a:pt x="4402" y="274"/>
                        <a:pt x="4522" y="272"/>
                        <a:pt x="4631" y="270"/>
                      </a:cubicBezTo>
                      <a:lnTo>
                        <a:pt x="4631" y="270"/>
                      </a:lnTo>
                      <a:cubicBezTo>
                        <a:pt x="3691" y="229"/>
                        <a:pt x="1727" y="0"/>
                        <a:pt x="137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9" name="Google Shape;3069;p51"/>
                <p:cNvSpPr/>
                <p:nvPr/>
              </p:nvSpPr>
              <p:spPr>
                <a:xfrm>
                  <a:off x="5861775" y="767175"/>
                  <a:ext cx="72775" cy="2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1" h="976" extrusionOk="0">
                      <a:moveTo>
                        <a:pt x="249" y="0"/>
                      </a:moveTo>
                      <a:cubicBezTo>
                        <a:pt x="67" y="0"/>
                        <a:pt x="1" y="53"/>
                        <a:pt x="107" y="159"/>
                      </a:cubicBezTo>
                      <a:lnTo>
                        <a:pt x="232" y="180"/>
                      </a:lnTo>
                      <a:cubicBezTo>
                        <a:pt x="1027" y="285"/>
                        <a:pt x="1718" y="682"/>
                        <a:pt x="2492" y="891"/>
                      </a:cubicBezTo>
                      <a:lnTo>
                        <a:pt x="2764" y="975"/>
                      </a:lnTo>
                      <a:cubicBezTo>
                        <a:pt x="2910" y="808"/>
                        <a:pt x="1467" y="264"/>
                        <a:pt x="860" y="96"/>
                      </a:cubicBezTo>
                      <a:cubicBezTo>
                        <a:pt x="603" y="32"/>
                        <a:pt x="391" y="0"/>
                        <a:pt x="24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0" name="Google Shape;3070;p51"/>
                <p:cNvSpPr/>
                <p:nvPr/>
              </p:nvSpPr>
              <p:spPr>
                <a:xfrm>
                  <a:off x="5550725" y="1184325"/>
                  <a:ext cx="38575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3" h="610" extrusionOk="0">
                      <a:moveTo>
                        <a:pt x="374" y="0"/>
                      </a:moveTo>
                      <a:cubicBezTo>
                        <a:pt x="343" y="0"/>
                        <a:pt x="314" y="1"/>
                        <a:pt x="287" y="3"/>
                      </a:cubicBezTo>
                      <a:cubicBezTo>
                        <a:pt x="15" y="24"/>
                        <a:pt x="183" y="254"/>
                        <a:pt x="287" y="317"/>
                      </a:cubicBezTo>
                      <a:cubicBezTo>
                        <a:pt x="369" y="358"/>
                        <a:pt x="362" y="390"/>
                        <a:pt x="289" y="390"/>
                      </a:cubicBezTo>
                      <a:cubicBezTo>
                        <a:pt x="251" y="390"/>
                        <a:pt x="193" y="380"/>
                        <a:pt x="120" y="359"/>
                      </a:cubicBezTo>
                      <a:cubicBezTo>
                        <a:pt x="116" y="358"/>
                        <a:pt x="112" y="358"/>
                        <a:pt x="108" y="358"/>
                      </a:cubicBezTo>
                      <a:cubicBezTo>
                        <a:pt x="1" y="358"/>
                        <a:pt x="299" y="609"/>
                        <a:pt x="725" y="609"/>
                      </a:cubicBezTo>
                      <a:cubicBezTo>
                        <a:pt x="818" y="609"/>
                        <a:pt x="917" y="597"/>
                        <a:pt x="1020" y="568"/>
                      </a:cubicBezTo>
                      <a:lnTo>
                        <a:pt x="1543" y="400"/>
                      </a:lnTo>
                      <a:cubicBezTo>
                        <a:pt x="1543" y="254"/>
                        <a:pt x="1417" y="128"/>
                        <a:pt x="1313" y="107"/>
                      </a:cubicBezTo>
                      <a:cubicBezTo>
                        <a:pt x="1217" y="88"/>
                        <a:pt x="689" y="0"/>
                        <a:pt x="37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1" name="Google Shape;3071;p51"/>
                <p:cNvSpPr/>
                <p:nvPr/>
              </p:nvSpPr>
              <p:spPr>
                <a:xfrm>
                  <a:off x="3597350" y="811275"/>
                  <a:ext cx="66450" cy="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8" h="362" extrusionOk="0">
                      <a:moveTo>
                        <a:pt x="2549" y="0"/>
                      </a:moveTo>
                      <a:cubicBezTo>
                        <a:pt x="2295" y="0"/>
                        <a:pt x="1056" y="159"/>
                        <a:pt x="565" y="216"/>
                      </a:cubicBezTo>
                      <a:cubicBezTo>
                        <a:pt x="1" y="299"/>
                        <a:pt x="1" y="362"/>
                        <a:pt x="565" y="362"/>
                      </a:cubicBezTo>
                      <a:cubicBezTo>
                        <a:pt x="1110" y="362"/>
                        <a:pt x="2595" y="278"/>
                        <a:pt x="2616" y="257"/>
                      </a:cubicBezTo>
                      <a:cubicBezTo>
                        <a:pt x="2658" y="195"/>
                        <a:pt x="2616" y="69"/>
                        <a:pt x="2595" y="6"/>
                      </a:cubicBezTo>
                      <a:cubicBezTo>
                        <a:pt x="2593" y="2"/>
                        <a:pt x="2577" y="0"/>
                        <a:pt x="254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2" name="Google Shape;3072;p51"/>
                <p:cNvSpPr/>
                <p:nvPr/>
              </p:nvSpPr>
              <p:spPr>
                <a:xfrm>
                  <a:off x="2255625" y="1140525"/>
                  <a:ext cx="80825" cy="1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3" h="712" extrusionOk="0">
                      <a:moveTo>
                        <a:pt x="2730" y="0"/>
                      </a:moveTo>
                      <a:cubicBezTo>
                        <a:pt x="2209" y="0"/>
                        <a:pt x="1398" y="32"/>
                        <a:pt x="1026" y="165"/>
                      </a:cubicBezTo>
                      <a:cubicBezTo>
                        <a:pt x="461" y="374"/>
                        <a:pt x="0" y="688"/>
                        <a:pt x="0" y="709"/>
                      </a:cubicBezTo>
                      <a:cubicBezTo>
                        <a:pt x="0" y="710"/>
                        <a:pt x="4" y="711"/>
                        <a:pt x="10" y="711"/>
                      </a:cubicBezTo>
                      <a:cubicBezTo>
                        <a:pt x="80" y="711"/>
                        <a:pt x="506" y="612"/>
                        <a:pt x="984" y="478"/>
                      </a:cubicBezTo>
                      <a:cubicBezTo>
                        <a:pt x="1507" y="290"/>
                        <a:pt x="3097" y="18"/>
                        <a:pt x="3202" y="18"/>
                      </a:cubicBezTo>
                      <a:cubicBezTo>
                        <a:pt x="3232" y="11"/>
                        <a:pt x="3029" y="0"/>
                        <a:pt x="273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3" name="Google Shape;3073;p51"/>
                <p:cNvSpPr/>
                <p:nvPr/>
              </p:nvSpPr>
              <p:spPr>
                <a:xfrm>
                  <a:off x="5388425" y="1187725"/>
                  <a:ext cx="31400" cy="2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6" h="851" extrusionOk="0">
                      <a:moveTo>
                        <a:pt x="655" y="0"/>
                      </a:moveTo>
                      <a:cubicBezTo>
                        <a:pt x="509" y="0"/>
                        <a:pt x="398" y="107"/>
                        <a:pt x="398" y="139"/>
                      </a:cubicBezTo>
                      <a:cubicBezTo>
                        <a:pt x="398" y="202"/>
                        <a:pt x="628" y="327"/>
                        <a:pt x="753" y="390"/>
                      </a:cubicBezTo>
                      <a:cubicBezTo>
                        <a:pt x="858" y="411"/>
                        <a:pt x="377" y="495"/>
                        <a:pt x="209" y="515"/>
                      </a:cubicBezTo>
                      <a:cubicBezTo>
                        <a:pt x="84" y="536"/>
                        <a:pt x="0" y="725"/>
                        <a:pt x="0" y="767"/>
                      </a:cubicBezTo>
                      <a:cubicBezTo>
                        <a:pt x="21" y="829"/>
                        <a:pt x="586" y="850"/>
                        <a:pt x="795" y="850"/>
                      </a:cubicBezTo>
                      <a:cubicBezTo>
                        <a:pt x="1004" y="850"/>
                        <a:pt x="1172" y="787"/>
                        <a:pt x="1235" y="704"/>
                      </a:cubicBezTo>
                      <a:cubicBezTo>
                        <a:pt x="1255" y="599"/>
                        <a:pt x="963" y="118"/>
                        <a:pt x="795" y="34"/>
                      </a:cubicBezTo>
                      <a:cubicBezTo>
                        <a:pt x="747" y="10"/>
                        <a:pt x="699" y="0"/>
                        <a:pt x="65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4" name="Google Shape;3074;p51"/>
                <p:cNvSpPr/>
                <p:nvPr/>
              </p:nvSpPr>
              <p:spPr>
                <a:xfrm>
                  <a:off x="5437050" y="1208975"/>
                  <a:ext cx="44500" cy="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0" h="372" extrusionOk="0">
                      <a:moveTo>
                        <a:pt x="545" y="0"/>
                      </a:moveTo>
                      <a:cubicBezTo>
                        <a:pt x="168" y="42"/>
                        <a:pt x="1" y="147"/>
                        <a:pt x="85" y="251"/>
                      </a:cubicBezTo>
                      <a:cubicBezTo>
                        <a:pt x="178" y="329"/>
                        <a:pt x="708" y="372"/>
                        <a:pt x="1087" y="372"/>
                      </a:cubicBezTo>
                      <a:cubicBezTo>
                        <a:pt x="1219" y="372"/>
                        <a:pt x="1333" y="367"/>
                        <a:pt x="1403" y="356"/>
                      </a:cubicBezTo>
                      <a:cubicBezTo>
                        <a:pt x="1612" y="293"/>
                        <a:pt x="1779" y="147"/>
                        <a:pt x="1779" y="84"/>
                      </a:cubicBezTo>
                      <a:cubicBezTo>
                        <a:pt x="1779" y="42"/>
                        <a:pt x="880" y="0"/>
                        <a:pt x="54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5" name="Google Shape;3075;p51"/>
                <p:cNvSpPr/>
                <p:nvPr/>
              </p:nvSpPr>
              <p:spPr>
                <a:xfrm>
                  <a:off x="5682925" y="1026975"/>
                  <a:ext cx="33400" cy="1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6" h="537" extrusionOk="0">
                      <a:moveTo>
                        <a:pt x="890" y="1"/>
                      </a:moveTo>
                      <a:cubicBezTo>
                        <a:pt x="636" y="1"/>
                        <a:pt x="269" y="84"/>
                        <a:pt x="146" y="145"/>
                      </a:cubicBezTo>
                      <a:cubicBezTo>
                        <a:pt x="0" y="229"/>
                        <a:pt x="146" y="375"/>
                        <a:pt x="523" y="522"/>
                      </a:cubicBezTo>
                      <a:cubicBezTo>
                        <a:pt x="558" y="532"/>
                        <a:pt x="593" y="537"/>
                        <a:pt x="629" y="537"/>
                      </a:cubicBezTo>
                      <a:cubicBezTo>
                        <a:pt x="965" y="537"/>
                        <a:pt x="1336" y="135"/>
                        <a:pt x="1109" y="41"/>
                      </a:cubicBezTo>
                      <a:cubicBezTo>
                        <a:pt x="1064" y="12"/>
                        <a:pt x="985" y="1"/>
                        <a:pt x="89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6" name="Google Shape;3076;p51"/>
                <p:cNvSpPr/>
                <p:nvPr/>
              </p:nvSpPr>
              <p:spPr>
                <a:xfrm>
                  <a:off x="5740575" y="1033175"/>
                  <a:ext cx="16125" cy="1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" h="617" extrusionOk="0">
                      <a:moveTo>
                        <a:pt x="174" y="0"/>
                      </a:moveTo>
                      <a:cubicBezTo>
                        <a:pt x="0" y="0"/>
                        <a:pt x="42" y="171"/>
                        <a:pt x="121" y="211"/>
                      </a:cubicBezTo>
                      <a:cubicBezTo>
                        <a:pt x="163" y="274"/>
                        <a:pt x="121" y="504"/>
                        <a:pt x="100" y="588"/>
                      </a:cubicBezTo>
                      <a:cubicBezTo>
                        <a:pt x="87" y="607"/>
                        <a:pt x="92" y="617"/>
                        <a:pt x="112" y="617"/>
                      </a:cubicBezTo>
                      <a:cubicBezTo>
                        <a:pt x="157" y="617"/>
                        <a:pt x="276" y="570"/>
                        <a:pt x="435" y="483"/>
                      </a:cubicBezTo>
                      <a:cubicBezTo>
                        <a:pt x="644" y="337"/>
                        <a:pt x="372" y="23"/>
                        <a:pt x="205" y="2"/>
                      </a:cubicBezTo>
                      <a:cubicBezTo>
                        <a:pt x="194" y="1"/>
                        <a:pt x="184" y="0"/>
                        <a:pt x="17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7" name="Google Shape;3077;p51"/>
                <p:cNvSpPr/>
                <p:nvPr/>
              </p:nvSpPr>
              <p:spPr>
                <a:xfrm>
                  <a:off x="5211575" y="1099250"/>
                  <a:ext cx="17325" cy="1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" h="464" extrusionOk="0">
                      <a:moveTo>
                        <a:pt x="650" y="0"/>
                      </a:moveTo>
                      <a:cubicBezTo>
                        <a:pt x="572" y="0"/>
                        <a:pt x="397" y="43"/>
                        <a:pt x="211" y="121"/>
                      </a:cubicBezTo>
                      <a:cubicBezTo>
                        <a:pt x="1" y="226"/>
                        <a:pt x="25" y="464"/>
                        <a:pt x="187" y="464"/>
                      </a:cubicBezTo>
                      <a:cubicBezTo>
                        <a:pt x="218" y="464"/>
                        <a:pt x="254" y="455"/>
                        <a:pt x="295" y="435"/>
                      </a:cubicBezTo>
                      <a:cubicBezTo>
                        <a:pt x="525" y="309"/>
                        <a:pt x="692" y="79"/>
                        <a:pt x="692" y="16"/>
                      </a:cubicBezTo>
                      <a:cubicBezTo>
                        <a:pt x="692" y="5"/>
                        <a:pt x="677" y="0"/>
                        <a:pt x="65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8" name="Google Shape;3078;p51"/>
                <p:cNvSpPr/>
                <p:nvPr/>
              </p:nvSpPr>
              <p:spPr>
                <a:xfrm>
                  <a:off x="3735450" y="753350"/>
                  <a:ext cx="21475" cy="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9" h="283" extrusionOk="0">
                      <a:moveTo>
                        <a:pt x="649" y="1"/>
                      </a:moveTo>
                      <a:cubicBezTo>
                        <a:pt x="482" y="1"/>
                        <a:pt x="0" y="189"/>
                        <a:pt x="0" y="273"/>
                      </a:cubicBezTo>
                      <a:cubicBezTo>
                        <a:pt x="0" y="279"/>
                        <a:pt x="13" y="282"/>
                        <a:pt x="34" y="282"/>
                      </a:cubicBezTo>
                      <a:cubicBezTo>
                        <a:pt x="150" y="282"/>
                        <a:pt x="532" y="197"/>
                        <a:pt x="691" y="126"/>
                      </a:cubicBezTo>
                      <a:cubicBezTo>
                        <a:pt x="858" y="64"/>
                        <a:pt x="837" y="1"/>
                        <a:pt x="64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9" name="Google Shape;3079;p51"/>
                <p:cNvSpPr/>
                <p:nvPr/>
              </p:nvSpPr>
              <p:spPr>
                <a:xfrm>
                  <a:off x="5513425" y="1038425"/>
                  <a:ext cx="36650" cy="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6" h="190" extrusionOk="0">
                      <a:moveTo>
                        <a:pt x="850" y="0"/>
                      </a:moveTo>
                      <a:cubicBezTo>
                        <a:pt x="691" y="0"/>
                        <a:pt x="537" y="7"/>
                        <a:pt x="440" y="22"/>
                      </a:cubicBezTo>
                      <a:cubicBezTo>
                        <a:pt x="210" y="85"/>
                        <a:pt x="1" y="189"/>
                        <a:pt x="1" y="189"/>
                      </a:cubicBezTo>
                      <a:lnTo>
                        <a:pt x="963" y="189"/>
                      </a:lnTo>
                      <a:cubicBezTo>
                        <a:pt x="1235" y="169"/>
                        <a:pt x="1465" y="106"/>
                        <a:pt x="1444" y="64"/>
                      </a:cubicBezTo>
                      <a:cubicBezTo>
                        <a:pt x="1444" y="23"/>
                        <a:pt x="1139" y="0"/>
                        <a:pt x="85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0" name="Google Shape;3080;p51"/>
                <p:cNvSpPr/>
                <p:nvPr/>
              </p:nvSpPr>
              <p:spPr>
                <a:xfrm>
                  <a:off x="5349175" y="1203800"/>
                  <a:ext cx="17825" cy="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" h="394" extrusionOk="0">
                      <a:moveTo>
                        <a:pt x="572" y="1"/>
                      </a:moveTo>
                      <a:cubicBezTo>
                        <a:pt x="431" y="1"/>
                        <a:pt x="221" y="55"/>
                        <a:pt x="126" y="82"/>
                      </a:cubicBezTo>
                      <a:cubicBezTo>
                        <a:pt x="1" y="124"/>
                        <a:pt x="1" y="270"/>
                        <a:pt x="126" y="375"/>
                      </a:cubicBezTo>
                      <a:cubicBezTo>
                        <a:pt x="145" y="388"/>
                        <a:pt x="168" y="394"/>
                        <a:pt x="195" y="394"/>
                      </a:cubicBezTo>
                      <a:cubicBezTo>
                        <a:pt x="377" y="394"/>
                        <a:pt x="712" y="116"/>
                        <a:pt x="712" y="61"/>
                      </a:cubicBezTo>
                      <a:cubicBezTo>
                        <a:pt x="705" y="17"/>
                        <a:pt x="648" y="1"/>
                        <a:pt x="57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1" name="Google Shape;3081;p51"/>
                <p:cNvSpPr/>
                <p:nvPr/>
              </p:nvSpPr>
              <p:spPr>
                <a:xfrm>
                  <a:off x="1824075" y="1119550"/>
                  <a:ext cx="32975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" h="301" extrusionOk="0">
                      <a:moveTo>
                        <a:pt x="740" y="1"/>
                      </a:moveTo>
                      <a:cubicBezTo>
                        <a:pt x="350" y="1"/>
                        <a:pt x="276" y="62"/>
                        <a:pt x="1" y="292"/>
                      </a:cubicBezTo>
                      <a:cubicBezTo>
                        <a:pt x="124" y="297"/>
                        <a:pt x="222" y="300"/>
                        <a:pt x="305" y="300"/>
                      </a:cubicBezTo>
                      <a:cubicBezTo>
                        <a:pt x="619" y="300"/>
                        <a:pt x="741" y="251"/>
                        <a:pt x="1319" y="20"/>
                      </a:cubicBezTo>
                      <a:cubicBezTo>
                        <a:pt x="1067" y="9"/>
                        <a:pt x="882" y="1"/>
                        <a:pt x="74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2" name="Google Shape;3082;p51"/>
                <p:cNvSpPr/>
                <p:nvPr/>
              </p:nvSpPr>
              <p:spPr>
                <a:xfrm>
                  <a:off x="5537500" y="1001100"/>
                  <a:ext cx="19900" cy="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6" h="348" extrusionOk="0">
                      <a:moveTo>
                        <a:pt x="504" y="1"/>
                      </a:moveTo>
                      <a:cubicBezTo>
                        <a:pt x="322" y="1"/>
                        <a:pt x="17" y="154"/>
                        <a:pt x="0" y="239"/>
                      </a:cubicBezTo>
                      <a:cubicBezTo>
                        <a:pt x="0" y="306"/>
                        <a:pt x="55" y="325"/>
                        <a:pt x="111" y="325"/>
                      </a:cubicBezTo>
                      <a:cubicBezTo>
                        <a:pt x="160" y="325"/>
                        <a:pt x="211" y="311"/>
                        <a:pt x="230" y="301"/>
                      </a:cubicBezTo>
                      <a:cubicBezTo>
                        <a:pt x="245" y="291"/>
                        <a:pt x="264" y="287"/>
                        <a:pt x="284" y="287"/>
                      </a:cubicBezTo>
                      <a:cubicBezTo>
                        <a:pt x="348" y="287"/>
                        <a:pt x="424" y="327"/>
                        <a:pt x="440" y="343"/>
                      </a:cubicBezTo>
                      <a:cubicBezTo>
                        <a:pt x="448" y="346"/>
                        <a:pt x="459" y="347"/>
                        <a:pt x="472" y="347"/>
                      </a:cubicBezTo>
                      <a:cubicBezTo>
                        <a:pt x="551" y="347"/>
                        <a:pt x="696" y="296"/>
                        <a:pt x="733" y="260"/>
                      </a:cubicBezTo>
                      <a:cubicBezTo>
                        <a:pt x="795" y="239"/>
                        <a:pt x="733" y="134"/>
                        <a:pt x="607" y="29"/>
                      </a:cubicBezTo>
                      <a:cubicBezTo>
                        <a:pt x="583" y="9"/>
                        <a:pt x="547" y="1"/>
                        <a:pt x="50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3" name="Google Shape;3083;p51"/>
                <p:cNvSpPr/>
                <p:nvPr/>
              </p:nvSpPr>
              <p:spPr>
                <a:xfrm>
                  <a:off x="2946625" y="787300"/>
                  <a:ext cx="14575" cy="1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422" extrusionOk="0">
                      <a:moveTo>
                        <a:pt x="403" y="0"/>
                      </a:moveTo>
                      <a:cubicBezTo>
                        <a:pt x="395" y="0"/>
                        <a:pt x="386" y="1"/>
                        <a:pt x="377" y="3"/>
                      </a:cubicBezTo>
                      <a:cubicBezTo>
                        <a:pt x="168" y="24"/>
                        <a:pt x="1" y="233"/>
                        <a:pt x="1" y="296"/>
                      </a:cubicBezTo>
                      <a:cubicBezTo>
                        <a:pt x="1" y="338"/>
                        <a:pt x="168" y="421"/>
                        <a:pt x="356" y="421"/>
                      </a:cubicBezTo>
                      <a:cubicBezTo>
                        <a:pt x="536" y="421"/>
                        <a:pt x="583" y="0"/>
                        <a:pt x="40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4" name="Google Shape;3084;p51"/>
                <p:cNvSpPr/>
                <p:nvPr/>
              </p:nvSpPr>
              <p:spPr>
                <a:xfrm>
                  <a:off x="5707500" y="1003400"/>
                  <a:ext cx="26700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8" h="290" extrusionOk="0">
                      <a:moveTo>
                        <a:pt x="231" y="0"/>
                      </a:moveTo>
                      <a:cubicBezTo>
                        <a:pt x="0" y="0"/>
                        <a:pt x="0" y="230"/>
                        <a:pt x="63" y="272"/>
                      </a:cubicBezTo>
                      <a:cubicBezTo>
                        <a:pt x="67" y="284"/>
                        <a:pt x="91" y="289"/>
                        <a:pt x="128" y="289"/>
                      </a:cubicBezTo>
                      <a:cubicBezTo>
                        <a:pt x="285" y="289"/>
                        <a:pt x="681" y="197"/>
                        <a:pt x="816" y="147"/>
                      </a:cubicBezTo>
                      <a:cubicBezTo>
                        <a:pt x="963" y="126"/>
                        <a:pt x="1068" y="63"/>
                        <a:pt x="1068" y="42"/>
                      </a:cubicBezTo>
                      <a:cubicBezTo>
                        <a:pt x="1068" y="42"/>
                        <a:pt x="482" y="0"/>
                        <a:pt x="23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5" name="Google Shape;3085;p51"/>
                <p:cNvSpPr/>
                <p:nvPr/>
              </p:nvSpPr>
              <p:spPr>
                <a:xfrm>
                  <a:off x="1963225" y="771675"/>
                  <a:ext cx="27225" cy="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" h="377" extrusionOk="0">
                      <a:moveTo>
                        <a:pt x="565" y="0"/>
                      </a:moveTo>
                      <a:cubicBezTo>
                        <a:pt x="440" y="0"/>
                        <a:pt x="168" y="167"/>
                        <a:pt x="84" y="230"/>
                      </a:cubicBezTo>
                      <a:cubicBezTo>
                        <a:pt x="0" y="314"/>
                        <a:pt x="84" y="377"/>
                        <a:pt x="251" y="377"/>
                      </a:cubicBezTo>
                      <a:cubicBezTo>
                        <a:pt x="398" y="377"/>
                        <a:pt x="753" y="314"/>
                        <a:pt x="712" y="293"/>
                      </a:cubicBezTo>
                      <a:cubicBezTo>
                        <a:pt x="691" y="293"/>
                        <a:pt x="900" y="188"/>
                        <a:pt x="984" y="147"/>
                      </a:cubicBezTo>
                      <a:cubicBezTo>
                        <a:pt x="1067" y="105"/>
                        <a:pt x="1088" y="42"/>
                        <a:pt x="1067" y="21"/>
                      </a:cubicBezTo>
                      <a:cubicBezTo>
                        <a:pt x="1025" y="0"/>
                        <a:pt x="691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6" name="Google Shape;3086;p51"/>
                <p:cNvSpPr/>
                <p:nvPr/>
              </p:nvSpPr>
              <p:spPr>
                <a:xfrm>
                  <a:off x="5680825" y="1106450"/>
                  <a:ext cx="25650" cy="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6" h="299" extrusionOk="0">
                      <a:moveTo>
                        <a:pt x="314" y="0"/>
                      </a:moveTo>
                      <a:cubicBezTo>
                        <a:pt x="147" y="0"/>
                        <a:pt x="0" y="21"/>
                        <a:pt x="0" y="63"/>
                      </a:cubicBezTo>
                      <a:cubicBezTo>
                        <a:pt x="0" y="84"/>
                        <a:pt x="502" y="272"/>
                        <a:pt x="712" y="293"/>
                      </a:cubicBezTo>
                      <a:cubicBezTo>
                        <a:pt x="729" y="297"/>
                        <a:pt x="746" y="298"/>
                        <a:pt x="761" y="298"/>
                      </a:cubicBezTo>
                      <a:cubicBezTo>
                        <a:pt x="938" y="298"/>
                        <a:pt x="1026" y="101"/>
                        <a:pt x="1026" y="63"/>
                      </a:cubicBezTo>
                      <a:cubicBezTo>
                        <a:pt x="984" y="0"/>
                        <a:pt x="502" y="0"/>
                        <a:pt x="31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7" name="Google Shape;3087;p51"/>
                <p:cNvSpPr/>
                <p:nvPr/>
              </p:nvSpPr>
              <p:spPr>
                <a:xfrm>
                  <a:off x="5427650" y="1116900"/>
                  <a:ext cx="20425" cy="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" h="294" extrusionOk="0">
                      <a:moveTo>
                        <a:pt x="523" y="1"/>
                      </a:moveTo>
                      <a:cubicBezTo>
                        <a:pt x="377" y="1"/>
                        <a:pt x="0" y="168"/>
                        <a:pt x="0" y="210"/>
                      </a:cubicBezTo>
                      <a:cubicBezTo>
                        <a:pt x="0" y="273"/>
                        <a:pt x="398" y="294"/>
                        <a:pt x="523" y="294"/>
                      </a:cubicBezTo>
                      <a:cubicBezTo>
                        <a:pt x="649" y="294"/>
                        <a:pt x="795" y="252"/>
                        <a:pt x="816" y="210"/>
                      </a:cubicBezTo>
                      <a:lnTo>
                        <a:pt x="816" y="189"/>
                      </a:lnTo>
                      <a:lnTo>
                        <a:pt x="816" y="126"/>
                      </a:lnTo>
                      <a:cubicBezTo>
                        <a:pt x="795" y="63"/>
                        <a:pt x="649" y="1"/>
                        <a:pt x="52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8" name="Google Shape;3088;p51"/>
                <p:cNvSpPr/>
                <p:nvPr/>
              </p:nvSpPr>
              <p:spPr>
                <a:xfrm>
                  <a:off x="5675075" y="1124225"/>
                  <a:ext cx="21475" cy="1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9" h="524" extrusionOk="0">
                      <a:moveTo>
                        <a:pt x="774" y="1"/>
                      </a:moveTo>
                      <a:cubicBezTo>
                        <a:pt x="377" y="1"/>
                        <a:pt x="314" y="314"/>
                        <a:pt x="0" y="524"/>
                      </a:cubicBezTo>
                      <a:cubicBezTo>
                        <a:pt x="795" y="524"/>
                        <a:pt x="858" y="461"/>
                        <a:pt x="77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9" name="Google Shape;3089;p51"/>
                <p:cNvSpPr/>
                <p:nvPr/>
              </p:nvSpPr>
              <p:spPr>
                <a:xfrm>
                  <a:off x="5221025" y="1163450"/>
                  <a:ext cx="36125" cy="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5" h="148" extrusionOk="0">
                      <a:moveTo>
                        <a:pt x="524" y="1"/>
                      </a:moveTo>
                      <a:cubicBezTo>
                        <a:pt x="231" y="1"/>
                        <a:pt x="0" y="22"/>
                        <a:pt x="0" y="43"/>
                      </a:cubicBezTo>
                      <a:cubicBezTo>
                        <a:pt x="21" y="85"/>
                        <a:pt x="272" y="147"/>
                        <a:pt x="544" y="147"/>
                      </a:cubicBezTo>
                      <a:lnTo>
                        <a:pt x="816" y="126"/>
                      </a:lnTo>
                      <a:lnTo>
                        <a:pt x="1068" y="105"/>
                      </a:lnTo>
                      <a:cubicBezTo>
                        <a:pt x="1444" y="22"/>
                        <a:pt x="816" y="1"/>
                        <a:pt x="52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0" name="Google Shape;3090;p51"/>
                <p:cNvSpPr/>
                <p:nvPr/>
              </p:nvSpPr>
              <p:spPr>
                <a:xfrm>
                  <a:off x="5294775" y="1197975"/>
                  <a:ext cx="20950" cy="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336" extrusionOk="0">
                      <a:moveTo>
                        <a:pt x="210" y="1"/>
                      </a:moveTo>
                      <a:cubicBezTo>
                        <a:pt x="63" y="22"/>
                        <a:pt x="1" y="210"/>
                        <a:pt x="1" y="252"/>
                      </a:cubicBezTo>
                      <a:cubicBezTo>
                        <a:pt x="1" y="315"/>
                        <a:pt x="398" y="336"/>
                        <a:pt x="545" y="336"/>
                      </a:cubicBezTo>
                      <a:cubicBezTo>
                        <a:pt x="712" y="336"/>
                        <a:pt x="838" y="294"/>
                        <a:pt x="817" y="210"/>
                      </a:cubicBezTo>
                      <a:cubicBezTo>
                        <a:pt x="796" y="168"/>
                        <a:pt x="356" y="1"/>
                        <a:pt x="21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1" name="Google Shape;3091;p51"/>
                <p:cNvSpPr/>
                <p:nvPr/>
              </p:nvSpPr>
              <p:spPr>
                <a:xfrm>
                  <a:off x="5459025" y="1110925"/>
                  <a:ext cx="34025" cy="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" h="136" extrusionOk="0">
                      <a:moveTo>
                        <a:pt x="548" y="1"/>
                      </a:moveTo>
                      <a:cubicBezTo>
                        <a:pt x="449" y="1"/>
                        <a:pt x="364" y="3"/>
                        <a:pt x="315" y="10"/>
                      </a:cubicBezTo>
                      <a:cubicBezTo>
                        <a:pt x="126" y="51"/>
                        <a:pt x="1" y="114"/>
                        <a:pt x="1" y="135"/>
                      </a:cubicBezTo>
                      <a:lnTo>
                        <a:pt x="942" y="135"/>
                      </a:lnTo>
                      <a:cubicBezTo>
                        <a:pt x="1235" y="114"/>
                        <a:pt x="1361" y="72"/>
                        <a:pt x="1235" y="30"/>
                      </a:cubicBezTo>
                      <a:cubicBezTo>
                        <a:pt x="1117" y="16"/>
                        <a:pt x="789" y="1"/>
                        <a:pt x="54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2" name="Google Shape;3092;p51"/>
                <p:cNvSpPr/>
                <p:nvPr/>
              </p:nvSpPr>
              <p:spPr>
                <a:xfrm>
                  <a:off x="1726700" y="954225"/>
                  <a:ext cx="15800" cy="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234" extrusionOk="0">
                      <a:moveTo>
                        <a:pt x="485" y="0"/>
                      </a:moveTo>
                      <a:cubicBezTo>
                        <a:pt x="338" y="0"/>
                        <a:pt x="87" y="147"/>
                        <a:pt x="25" y="210"/>
                      </a:cubicBezTo>
                      <a:cubicBezTo>
                        <a:pt x="0" y="222"/>
                        <a:pt x="32" y="234"/>
                        <a:pt x="99" y="234"/>
                      </a:cubicBezTo>
                      <a:cubicBezTo>
                        <a:pt x="149" y="234"/>
                        <a:pt x="217" y="227"/>
                        <a:pt x="297" y="210"/>
                      </a:cubicBezTo>
                      <a:cubicBezTo>
                        <a:pt x="485" y="147"/>
                        <a:pt x="631" y="0"/>
                        <a:pt x="48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3" name="Google Shape;3093;p51"/>
                <p:cNvSpPr/>
                <p:nvPr/>
              </p:nvSpPr>
              <p:spPr>
                <a:xfrm>
                  <a:off x="5666325" y="844300"/>
                  <a:ext cx="12950" cy="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213" extrusionOk="0">
                      <a:moveTo>
                        <a:pt x="198" y="1"/>
                      </a:moveTo>
                      <a:cubicBezTo>
                        <a:pt x="47" y="1"/>
                        <a:pt x="0" y="91"/>
                        <a:pt x="57" y="129"/>
                      </a:cubicBezTo>
                      <a:cubicBezTo>
                        <a:pt x="99" y="192"/>
                        <a:pt x="266" y="213"/>
                        <a:pt x="392" y="213"/>
                      </a:cubicBezTo>
                      <a:cubicBezTo>
                        <a:pt x="518" y="213"/>
                        <a:pt x="413" y="24"/>
                        <a:pt x="246" y="3"/>
                      </a:cubicBezTo>
                      <a:cubicBezTo>
                        <a:pt x="229" y="2"/>
                        <a:pt x="213" y="1"/>
                        <a:pt x="19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4" name="Google Shape;3094;p51"/>
                <p:cNvSpPr/>
                <p:nvPr/>
              </p:nvSpPr>
              <p:spPr>
                <a:xfrm>
                  <a:off x="1747175" y="929125"/>
                  <a:ext cx="24100" cy="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" h="400" extrusionOk="0">
                      <a:moveTo>
                        <a:pt x="566" y="0"/>
                      </a:moveTo>
                      <a:lnTo>
                        <a:pt x="398" y="63"/>
                      </a:lnTo>
                      <a:lnTo>
                        <a:pt x="231" y="105"/>
                      </a:lnTo>
                      <a:cubicBezTo>
                        <a:pt x="84" y="251"/>
                        <a:pt x="1" y="377"/>
                        <a:pt x="1" y="398"/>
                      </a:cubicBezTo>
                      <a:cubicBezTo>
                        <a:pt x="2" y="399"/>
                        <a:pt x="6" y="400"/>
                        <a:pt x="12" y="400"/>
                      </a:cubicBezTo>
                      <a:cubicBezTo>
                        <a:pt x="87" y="400"/>
                        <a:pt x="475" y="290"/>
                        <a:pt x="649" y="251"/>
                      </a:cubicBezTo>
                      <a:cubicBezTo>
                        <a:pt x="838" y="188"/>
                        <a:pt x="963" y="126"/>
                        <a:pt x="963" y="105"/>
                      </a:cubicBezTo>
                      <a:cubicBezTo>
                        <a:pt x="963" y="84"/>
                        <a:pt x="817" y="42"/>
                        <a:pt x="56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5" name="Google Shape;3095;p51"/>
                <p:cNvSpPr/>
                <p:nvPr/>
              </p:nvSpPr>
              <p:spPr>
                <a:xfrm>
                  <a:off x="5542200" y="1165550"/>
                  <a:ext cx="15725" cy="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" h="336" extrusionOk="0">
                      <a:moveTo>
                        <a:pt x="210" y="1"/>
                      </a:moveTo>
                      <a:cubicBezTo>
                        <a:pt x="84" y="1"/>
                        <a:pt x="1" y="42"/>
                        <a:pt x="21" y="126"/>
                      </a:cubicBezTo>
                      <a:cubicBezTo>
                        <a:pt x="21" y="168"/>
                        <a:pt x="356" y="335"/>
                        <a:pt x="503" y="335"/>
                      </a:cubicBezTo>
                      <a:cubicBezTo>
                        <a:pt x="607" y="314"/>
                        <a:pt x="628" y="126"/>
                        <a:pt x="628" y="63"/>
                      </a:cubicBezTo>
                      <a:cubicBezTo>
                        <a:pt x="628" y="21"/>
                        <a:pt x="314" y="1"/>
                        <a:pt x="21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6" name="Google Shape;3096;p51"/>
                <p:cNvSpPr/>
                <p:nvPr/>
              </p:nvSpPr>
              <p:spPr>
                <a:xfrm>
                  <a:off x="5051025" y="1208950"/>
                  <a:ext cx="11575" cy="1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" h="402" extrusionOk="0">
                      <a:moveTo>
                        <a:pt x="196" y="1"/>
                      </a:moveTo>
                      <a:cubicBezTo>
                        <a:pt x="193" y="1"/>
                        <a:pt x="191" y="1"/>
                        <a:pt x="189" y="1"/>
                      </a:cubicBezTo>
                      <a:cubicBezTo>
                        <a:pt x="84" y="1"/>
                        <a:pt x="0" y="169"/>
                        <a:pt x="0" y="210"/>
                      </a:cubicBezTo>
                      <a:cubicBezTo>
                        <a:pt x="0" y="273"/>
                        <a:pt x="126" y="357"/>
                        <a:pt x="314" y="399"/>
                      </a:cubicBezTo>
                      <a:cubicBezTo>
                        <a:pt x="321" y="401"/>
                        <a:pt x="328" y="401"/>
                        <a:pt x="334" y="401"/>
                      </a:cubicBezTo>
                      <a:cubicBezTo>
                        <a:pt x="462" y="401"/>
                        <a:pt x="297" y="1"/>
                        <a:pt x="19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7" name="Google Shape;3097;p51"/>
                <p:cNvSpPr/>
                <p:nvPr/>
              </p:nvSpPr>
              <p:spPr>
                <a:xfrm>
                  <a:off x="5645250" y="1176400"/>
                  <a:ext cx="11525" cy="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" h="341" extrusionOk="0">
                      <a:moveTo>
                        <a:pt x="334" y="1"/>
                      </a:moveTo>
                      <a:cubicBezTo>
                        <a:pt x="285" y="1"/>
                        <a:pt x="226" y="14"/>
                        <a:pt x="168" y="48"/>
                      </a:cubicBezTo>
                      <a:cubicBezTo>
                        <a:pt x="1" y="132"/>
                        <a:pt x="63" y="341"/>
                        <a:pt x="189" y="341"/>
                      </a:cubicBezTo>
                      <a:cubicBezTo>
                        <a:pt x="356" y="341"/>
                        <a:pt x="461" y="152"/>
                        <a:pt x="461" y="69"/>
                      </a:cubicBezTo>
                      <a:cubicBezTo>
                        <a:pt x="461" y="31"/>
                        <a:pt x="408" y="1"/>
                        <a:pt x="33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8" name="Google Shape;3098;p51"/>
                <p:cNvSpPr/>
                <p:nvPr/>
              </p:nvSpPr>
              <p:spPr>
                <a:xfrm>
                  <a:off x="5854475" y="795725"/>
                  <a:ext cx="20950" cy="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169" extrusionOk="0">
                      <a:moveTo>
                        <a:pt x="252" y="1"/>
                      </a:moveTo>
                      <a:cubicBezTo>
                        <a:pt x="85" y="1"/>
                        <a:pt x="1" y="63"/>
                        <a:pt x="85" y="147"/>
                      </a:cubicBezTo>
                      <a:cubicBezTo>
                        <a:pt x="114" y="162"/>
                        <a:pt x="186" y="169"/>
                        <a:pt x="272" y="169"/>
                      </a:cubicBezTo>
                      <a:cubicBezTo>
                        <a:pt x="428" y="169"/>
                        <a:pt x="631" y="146"/>
                        <a:pt x="712" y="105"/>
                      </a:cubicBezTo>
                      <a:cubicBezTo>
                        <a:pt x="838" y="63"/>
                        <a:pt x="399" y="1"/>
                        <a:pt x="25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9" name="Google Shape;3099;p51"/>
                <p:cNvSpPr/>
                <p:nvPr/>
              </p:nvSpPr>
              <p:spPr>
                <a:xfrm>
                  <a:off x="5675700" y="1113975"/>
                  <a:ext cx="9850" cy="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" h="368" extrusionOk="0">
                      <a:moveTo>
                        <a:pt x="261" y="1"/>
                      </a:moveTo>
                      <a:cubicBezTo>
                        <a:pt x="166" y="1"/>
                        <a:pt x="0" y="310"/>
                        <a:pt x="38" y="348"/>
                      </a:cubicBezTo>
                      <a:cubicBezTo>
                        <a:pt x="52" y="361"/>
                        <a:pt x="71" y="367"/>
                        <a:pt x="94" y="367"/>
                      </a:cubicBezTo>
                      <a:cubicBezTo>
                        <a:pt x="175" y="367"/>
                        <a:pt x="298" y="292"/>
                        <a:pt x="331" y="243"/>
                      </a:cubicBezTo>
                      <a:cubicBezTo>
                        <a:pt x="394" y="201"/>
                        <a:pt x="352" y="97"/>
                        <a:pt x="289" y="13"/>
                      </a:cubicBezTo>
                      <a:cubicBezTo>
                        <a:pt x="281" y="5"/>
                        <a:pt x="271" y="1"/>
                        <a:pt x="26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0" name="Google Shape;3100;p51"/>
                <p:cNvSpPr/>
                <p:nvPr/>
              </p:nvSpPr>
              <p:spPr>
                <a:xfrm>
                  <a:off x="5327725" y="1140950"/>
                  <a:ext cx="22000" cy="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" h="148" extrusionOk="0">
                      <a:moveTo>
                        <a:pt x="532" y="0"/>
                      </a:moveTo>
                      <a:cubicBezTo>
                        <a:pt x="362" y="0"/>
                        <a:pt x="160" y="23"/>
                        <a:pt x="105" y="64"/>
                      </a:cubicBezTo>
                      <a:cubicBezTo>
                        <a:pt x="1" y="106"/>
                        <a:pt x="461" y="148"/>
                        <a:pt x="650" y="148"/>
                      </a:cubicBezTo>
                      <a:cubicBezTo>
                        <a:pt x="859" y="148"/>
                        <a:pt x="880" y="85"/>
                        <a:pt x="754" y="22"/>
                      </a:cubicBezTo>
                      <a:cubicBezTo>
                        <a:pt x="710" y="7"/>
                        <a:pt x="626" y="0"/>
                        <a:pt x="53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1" name="Google Shape;3101;p51"/>
                <p:cNvSpPr/>
                <p:nvPr/>
              </p:nvSpPr>
              <p:spPr>
                <a:xfrm>
                  <a:off x="5422425" y="1131550"/>
                  <a:ext cx="25650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6" h="106" extrusionOk="0">
                      <a:moveTo>
                        <a:pt x="335" y="1"/>
                      </a:moveTo>
                      <a:cubicBezTo>
                        <a:pt x="167" y="1"/>
                        <a:pt x="0" y="1"/>
                        <a:pt x="0" y="21"/>
                      </a:cubicBezTo>
                      <a:cubicBezTo>
                        <a:pt x="0" y="42"/>
                        <a:pt x="502" y="63"/>
                        <a:pt x="691" y="105"/>
                      </a:cubicBezTo>
                      <a:cubicBezTo>
                        <a:pt x="858" y="105"/>
                        <a:pt x="1025" y="42"/>
                        <a:pt x="1025" y="21"/>
                      </a:cubicBezTo>
                      <a:cubicBezTo>
                        <a:pt x="1025" y="1"/>
                        <a:pt x="523" y="1"/>
                        <a:pt x="33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2" name="Google Shape;3102;p51"/>
                <p:cNvSpPr/>
                <p:nvPr/>
              </p:nvSpPr>
              <p:spPr>
                <a:xfrm>
                  <a:off x="1864875" y="1087100"/>
                  <a:ext cx="18325" cy="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3" h="126" extrusionOk="0">
                      <a:moveTo>
                        <a:pt x="231" y="0"/>
                      </a:moveTo>
                      <a:cubicBezTo>
                        <a:pt x="105" y="0"/>
                        <a:pt x="1" y="21"/>
                        <a:pt x="1" y="42"/>
                      </a:cubicBezTo>
                      <a:cubicBezTo>
                        <a:pt x="1" y="63"/>
                        <a:pt x="398" y="126"/>
                        <a:pt x="503" y="126"/>
                      </a:cubicBezTo>
                      <a:cubicBezTo>
                        <a:pt x="628" y="105"/>
                        <a:pt x="733" y="42"/>
                        <a:pt x="733" y="21"/>
                      </a:cubicBezTo>
                      <a:cubicBezTo>
                        <a:pt x="733" y="0"/>
                        <a:pt x="356" y="0"/>
                        <a:pt x="23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3" name="Google Shape;3103;p51"/>
                <p:cNvSpPr/>
                <p:nvPr/>
              </p:nvSpPr>
              <p:spPr>
                <a:xfrm>
                  <a:off x="2390200" y="1206300"/>
                  <a:ext cx="12950" cy="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330" extrusionOk="0">
                      <a:moveTo>
                        <a:pt x="439" y="0"/>
                      </a:moveTo>
                      <a:cubicBezTo>
                        <a:pt x="365" y="0"/>
                        <a:pt x="196" y="114"/>
                        <a:pt x="99" y="191"/>
                      </a:cubicBezTo>
                      <a:cubicBezTo>
                        <a:pt x="1" y="273"/>
                        <a:pt x="18" y="330"/>
                        <a:pt x="112" y="330"/>
                      </a:cubicBezTo>
                      <a:cubicBezTo>
                        <a:pt x="137" y="330"/>
                        <a:pt x="168" y="325"/>
                        <a:pt x="204" y="316"/>
                      </a:cubicBezTo>
                      <a:cubicBezTo>
                        <a:pt x="351" y="296"/>
                        <a:pt x="518" y="65"/>
                        <a:pt x="455" y="3"/>
                      </a:cubicBezTo>
                      <a:cubicBezTo>
                        <a:pt x="450" y="1"/>
                        <a:pt x="445" y="0"/>
                        <a:pt x="43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4" name="Google Shape;3104;p51"/>
                <p:cNvSpPr/>
                <p:nvPr/>
              </p:nvSpPr>
              <p:spPr>
                <a:xfrm>
                  <a:off x="5817875" y="768450"/>
                  <a:ext cx="14675" cy="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318" extrusionOk="0">
                      <a:moveTo>
                        <a:pt x="510" y="1"/>
                      </a:moveTo>
                      <a:cubicBezTo>
                        <a:pt x="472" y="1"/>
                        <a:pt x="422" y="42"/>
                        <a:pt x="356" y="108"/>
                      </a:cubicBezTo>
                      <a:lnTo>
                        <a:pt x="272" y="150"/>
                      </a:lnTo>
                      <a:lnTo>
                        <a:pt x="189" y="213"/>
                      </a:lnTo>
                      <a:cubicBezTo>
                        <a:pt x="84" y="213"/>
                        <a:pt x="0" y="234"/>
                        <a:pt x="0" y="255"/>
                      </a:cubicBezTo>
                      <a:cubicBezTo>
                        <a:pt x="0" y="296"/>
                        <a:pt x="293" y="317"/>
                        <a:pt x="398" y="317"/>
                      </a:cubicBezTo>
                      <a:cubicBezTo>
                        <a:pt x="523" y="317"/>
                        <a:pt x="586" y="108"/>
                        <a:pt x="565" y="45"/>
                      </a:cubicBezTo>
                      <a:cubicBezTo>
                        <a:pt x="550" y="15"/>
                        <a:pt x="532" y="1"/>
                        <a:pt x="51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5" name="Google Shape;3105;p51"/>
                <p:cNvSpPr/>
                <p:nvPr/>
              </p:nvSpPr>
              <p:spPr>
                <a:xfrm>
                  <a:off x="5513425" y="1213150"/>
                  <a:ext cx="18350" cy="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31" extrusionOk="0">
                      <a:moveTo>
                        <a:pt x="231" y="1"/>
                      </a:moveTo>
                      <a:cubicBezTo>
                        <a:pt x="105" y="1"/>
                        <a:pt x="1" y="22"/>
                        <a:pt x="1" y="42"/>
                      </a:cubicBezTo>
                      <a:cubicBezTo>
                        <a:pt x="1" y="79"/>
                        <a:pt x="266" y="130"/>
                        <a:pt x="433" y="130"/>
                      </a:cubicBezTo>
                      <a:cubicBezTo>
                        <a:pt x="459" y="130"/>
                        <a:pt x="483" y="129"/>
                        <a:pt x="503" y="126"/>
                      </a:cubicBezTo>
                      <a:cubicBezTo>
                        <a:pt x="628" y="105"/>
                        <a:pt x="733" y="42"/>
                        <a:pt x="733" y="22"/>
                      </a:cubicBezTo>
                      <a:cubicBezTo>
                        <a:pt x="733" y="1"/>
                        <a:pt x="356" y="1"/>
                        <a:pt x="23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6" name="Google Shape;3106;p51"/>
                <p:cNvSpPr/>
                <p:nvPr/>
              </p:nvSpPr>
              <p:spPr>
                <a:xfrm>
                  <a:off x="3776250" y="751475"/>
                  <a:ext cx="9450" cy="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48" extrusionOk="0">
                      <a:moveTo>
                        <a:pt x="325" y="0"/>
                      </a:moveTo>
                      <a:cubicBezTo>
                        <a:pt x="260" y="0"/>
                        <a:pt x="112" y="111"/>
                        <a:pt x="63" y="159"/>
                      </a:cubicBezTo>
                      <a:cubicBezTo>
                        <a:pt x="21" y="243"/>
                        <a:pt x="0" y="285"/>
                        <a:pt x="21" y="306"/>
                      </a:cubicBezTo>
                      <a:cubicBezTo>
                        <a:pt x="42" y="306"/>
                        <a:pt x="231" y="348"/>
                        <a:pt x="314" y="348"/>
                      </a:cubicBezTo>
                      <a:cubicBezTo>
                        <a:pt x="377" y="348"/>
                        <a:pt x="377" y="139"/>
                        <a:pt x="356" y="34"/>
                      </a:cubicBezTo>
                      <a:cubicBezTo>
                        <a:pt x="356" y="10"/>
                        <a:pt x="344" y="0"/>
                        <a:pt x="32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7" name="Google Shape;3107;p51"/>
                <p:cNvSpPr/>
                <p:nvPr/>
              </p:nvSpPr>
              <p:spPr>
                <a:xfrm>
                  <a:off x="5772875" y="1002250"/>
                  <a:ext cx="13625" cy="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" h="110" extrusionOk="0">
                      <a:moveTo>
                        <a:pt x="233" y="0"/>
                      </a:moveTo>
                      <a:cubicBezTo>
                        <a:pt x="216" y="0"/>
                        <a:pt x="201" y="1"/>
                        <a:pt x="189" y="4"/>
                      </a:cubicBezTo>
                      <a:cubicBezTo>
                        <a:pt x="85" y="4"/>
                        <a:pt x="1" y="67"/>
                        <a:pt x="1" y="88"/>
                      </a:cubicBezTo>
                      <a:cubicBezTo>
                        <a:pt x="1" y="109"/>
                        <a:pt x="273" y="109"/>
                        <a:pt x="377" y="109"/>
                      </a:cubicBezTo>
                      <a:cubicBezTo>
                        <a:pt x="482" y="109"/>
                        <a:pt x="545" y="88"/>
                        <a:pt x="545" y="67"/>
                      </a:cubicBezTo>
                      <a:cubicBezTo>
                        <a:pt x="527" y="49"/>
                        <a:pt x="339" y="0"/>
                        <a:pt x="23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8" name="Google Shape;3108;p51"/>
                <p:cNvSpPr/>
                <p:nvPr/>
              </p:nvSpPr>
              <p:spPr>
                <a:xfrm>
                  <a:off x="5622750" y="1173400"/>
                  <a:ext cx="7875" cy="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" h="149" extrusionOk="0">
                      <a:moveTo>
                        <a:pt x="64" y="0"/>
                      </a:moveTo>
                      <a:cubicBezTo>
                        <a:pt x="22" y="0"/>
                        <a:pt x="1" y="42"/>
                        <a:pt x="43" y="126"/>
                      </a:cubicBezTo>
                      <a:cubicBezTo>
                        <a:pt x="67" y="142"/>
                        <a:pt x="112" y="149"/>
                        <a:pt x="159" y="149"/>
                      </a:cubicBezTo>
                      <a:cubicBezTo>
                        <a:pt x="235" y="149"/>
                        <a:pt x="315" y="131"/>
                        <a:pt x="315" y="105"/>
                      </a:cubicBezTo>
                      <a:cubicBezTo>
                        <a:pt x="315" y="42"/>
                        <a:pt x="126" y="0"/>
                        <a:pt x="6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9" name="Google Shape;3109;p51"/>
                <p:cNvSpPr/>
                <p:nvPr/>
              </p:nvSpPr>
              <p:spPr>
                <a:xfrm>
                  <a:off x="5180750" y="1192225"/>
                  <a:ext cx="13625" cy="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" h="110" extrusionOk="0">
                      <a:moveTo>
                        <a:pt x="168" y="1"/>
                      </a:moveTo>
                      <a:cubicBezTo>
                        <a:pt x="63" y="1"/>
                        <a:pt x="0" y="22"/>
                        <a:pt x="0" y="43"/>
                      </a:cubicBezTo>
                      <a:cubicBezTo>
                        <a:pt x="0" y="61"/>
                        <a:pt x="202" y="110"/>
                        <a:pt x="311" y="110"/>
                      </a:cubicBezTo>
                      <a:cubicBezTo>
                        <a:pt x="329" y="110"/>
                        <a:pt x="344" y="108"/>
                        <a:pt x="356" y="105"/>
                      </a:cubicBezTo>
                      <a:cubicBezTo>
                        <a:pt x="461" y="105"/>
                        <a:pt x="544" y="43"/>
                        <a:pt x="544" y="22"/>
                      </a:cubicBezTo>
                      <a:cubicBezTo>
                        <a:pt x="544" y="1"/>
                        <a:pt x="272" y="1"/>
                        <a:pt x="16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0" name="Google Shape;3110;p51"/>
                <p:cNvSpPr/>
                <p:nvPr/>
              </p:nvSpPr>
              <p:spPr>
                <a:xfrm>
                  <a:off x="5740450" y="956325"/>
                  <a:ext cx="3700" cy="1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" h="482" extrusionOk="0">
                      <a:moveTo>
                        <a:pt x="22" y="0"/>
                      </a:moveTo>
                      <a:cubicBezTo>
                        <a:pt x="1" y="0"/>
                        <a:pt x="1" y="251"/>
                        <a:pt x="1" y="335"/>
                      </a:cubicBezTo>
                      <a:cubicBezTo>
                        <a:pt x="22" y="419"/>
                        <a:pt x="42" y="481"/>
                        <a:pt x="63" y="481"/>
                      </a:cubicBezTo>
                      <a:cubicBezTo>
                        <a:pt x="105" y="481"/>
                        <a:pt x="147" y="251"/>
                        <a:pt x="126" y="147"/>
                      </a:cubicBezTo>
                      <a:cubicBezTo>
                        <a:pt x="105" y="63"/>
                        <a:pt x="42" y="0"/>
                        <a:pt x="2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1" name="Google Shape;3111;p51"/>
                <p:cNvSpPr/>
                <p:nvPr/>
              </p:nvSpPr>
              <p:spPr>
                <a:xfrm>
                  <a:off x="5574625" y="1164500"/>
                  <a:ext cx="3700" cy="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" h="315" extrusionOk="0">
                      <a:moveTo>
                        <a:pt x="43" y="1"/>
                      </a:moveTo>
                      <a:cubicBezTo>
                        <a:pt x="1" y="1"/>
                        <a:pt x="1" y="168"/>
                        <a:pt x="1" y="210"/>
                      </a:cubicBezTo>
                      <a:cubicBezTo>
                        <a:pt x="1" y="273"/>
                        <a:pt x="43" y="315"/>
                        <a:pt x="64" y="315"/>
                      </a:cubicBezTo>
                      <a:cubicBezTo>
                        <a:pt x="85" y="315"/>
                        <a:pt x="147" y="168"/>
                        <a:pt x="147" y="105"/>
                      </a:cubicBezTo>
                      <a:cubicBezTo>
                        <a:pt x="105" y="22"/>
                        <a:pt x="64" y="1"/>
                        <a:pt x="4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2" name="Google Shape;3112;p51"/>
                <p:cNvSpPr/>
                <p:nvPr/>
              </p:nvSpPr>
              <p:spPr>
                <a:xfrm>
                  <a:off x="5164525" y="1163450"/>
                  <a:ext cx="3175" cy="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" h="399" extrusionOk="0">
                      <a:moveTo>
                        <a:pt x="43" y="1"/>
                      </a:moveTo>
                      <a:cubicBezTo>
                        <a:pt x="1" y="22"/>
                        <a:pt x="1" y="168"/>
                        <a:pt x="1" y="252"/>
                      </a:cubicBezTo>
                      <a:cubicBezTo>
                        <a:pt x="1" y="336"/>
                        <a:pt x="1" y="398"/>
                        <a:pt x="43" y="398"/>
                      </a:cubicBezTo>
                      <a:cubicBezTo>
                        <a:pt x="63" y="398"/>
                        <a:pt x="126" y="210"/>
                        <a:pt x="105" y="126"/>
                      </a:cubicBezTo>
                      <a:cubicBezTo>
                        <a:pt x="105" y="43"/>
                        <a:pt x="63" y="1"/>
                        <a:pt x="4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3" name="Google Shape;3113;p51"/>
                <p:cNvSpPr/>
                <p:nvPr/>
              </p:nvSpPr>
              <p:spPr>
                <a:xfrm>
                  <a:off x="1763925" y="1000775"/>
                  <a:ext cx="8900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" h="106" extrusionOk="0">
                      <a:moveTo>
                        <a:pt x="105" y="1"/>
                      </a:moveTo>
                      <a:cubicBezTo>
                        <a:pt x="21" y="1"/>
                        <a:pt x="0" y="42"/>
                        <a:pt x="0" y="63"/>
                      </a:cubicBezTo>
                      <a:cubicBezTo>
                        <a:pt x="0" y="105"/>
                        <a:pt x="189" y="105"/>
                        <a:pt x="251" y="105"/>
                      </a:cubicBezTo>
                      <a:cubicBezTo>
                        <a:pt x="293" y="105"/>
                        <a:pt x="356" y="63"/>
                        <a:pt x="356" y="42"/>
                      </a:cubicBezTo>
                      <a:cubicBezTo>
                        <a:pt x="356" y="22"/>
                        <a:pt x="168" y="1"/>
                        <a:pt x="10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4" name="Google Shape;3114;p51"/>
                <p:cNvSpPr/>
                <p:nvPr/>
              </p:nvSpPr>
              <p:spPr>
                <a:xfrm>
                  <a:off x="1748225" y="1001300"/>
                  <a:ext cx="8925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" h="106" extrusionOk="0">
                      <a:moveTo>
                        <a:pt x="105" y="1"/>
                      </a:moveTo>
                      <a:cubicBezTo>
                        <a:pt x="63" y="1"/>
                        <a:pt x="1" y="21"/>
                        <a:pt x="1" y="42"/>
                      </a:cubicBezTo>
                      <a:cubicBezTo>
                        <a:pt x="1" y="84"/>
                        <a:pt x="189" y="105"/>
                        <a:pt x="252" y="105"/>
                      </a:cubicBezTo>
                      <a:cubicBezTo>
                        <a:pt x="314" y="105"/>
                        <a:pt x="356" y="42"/>
                        <a:pt x="356" y="21"/>
                      </a:cubicBezTo>
                      <a:cubicBezTo>
                        <a:pt x="356" y="1"/>
                        <a:pt x="168" y="1"/>
                        <a:pt x="10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5" name="Google Shape;3115;p51"/>
                <p:cNvSpPr/>
                <p:nvPr/>
              </p:nvSpPr>
              <p:spPr>
                <a:xfrm>
                  <a:off x="1681275" y="1002350"/>
                  <a:ext cx="8400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" h="106" extrusionOk="0">
                      <a:moveTo>
                        <a:pt x="105" y="0"/>
                      </a:moveTo>
                      <a:cubicBezTo>
                        <a:pt x="42" y="0"/>
                        <a:pt x="0" y="42"/>
                        <a:pt x="0" y="63"/>
                      </a:cubicBezTo>
                      <a:cubicBezTo>
                        <a:pt x="0" y="84"/>
                        <a:pt x="168" y="105"/>
                        <a:pt x="231" y="105"/>
                      </a:cubicBezTo>
                      <a:cubicBezTo>
                        <a:pt x="314" y="105"/>
                        <a:pt x="335" y="63"/>
                        <a:pt x="335" y="21"/>
                      </a:cubicBezTo>
                      <a:cubicBezTo>
                        <a:pt x="335" y="0"/>
                        <a:pt x="147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6" name="Google Shape;3116;p51"/>
                <p:cNvSpPr/>
                <p:nvPr/>
              </p:nvSpPr>
              <p:spPr>
                <a:xfrm>
                  <a:off x="5563650" y="1169725"/>
                  <a:ext cx="4200" cy="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" h="315" extrusionOk="0">
                      <a:moveTo>
                        <a:pt x="105" y="1"/>
                      </a:moveTo>
                      <a:cubicBezTo>
                        <a:pt x="84" y="1"/>
                        <a:pt x="0" y="189"/>
                        <a:pt x="21" y="252"/>
                      </a:cubicBezTo>
                      <a:cubicBezTo>
                        <a:pt x="63" y="294"/>
                        <a:pt x="105" y="315"/>
                        <a:pt x="126" y="315"/>
                      </a:cubicBezTo>
                      <a:cubicBezTo>
                        <a:pt x="168" y="315"/>
                        <a:pt x="168" y="168"/>
                        <a:pt x="168" y="106"/>
                      </a:cubicBezTo>
                      <a:cubicBezTo>
                        <a:pt x="168" y="43"/>
                        <a:pt x="126" y="1"/>
                        <a:pt x="10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7" name="Google Shape;3117;p51"/>
                <p:cNvSpPr/>
                <p:nvPr/>
              </p:nvSpPr>
              <p:spPr>
                <a:xfrm>
                  <a:off x="5561025" y="1006000"/>
                  <a:ext cx="8325" cy="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180" extrusionOk="0">
                      <a:moveTo>
                        <a:pt x="210" y="1"/>
                      </a:moveTo>
                      <a:lnTo>
                        <a:pt x="105" y="22"/>
                      </a:lnTo>
                      <a:cubicBezTo>
                        <a:pt x="1" y="64"/>
                        <a:pt x="126" y="147"/>
                        <a:pt x="231" y="168"/>
                      </a:cubicBezTo>
                      <a:cubicBezTo>
                        <a:pt x="250" y="176"/>
                        <a:pt x="265" y="179"/>
                        <a:pt x="277" y="179"/>
                      </a:cubicBezTo>
                      <a:cubicBezTo>
                        <a:pt x="332" y="179"/>
                        <a:pt x="317" y="108"/>
                        <a:pt x="231" y="22"/>
                      </a:cubicBezTo>
                      <a:lnTo>
                        <a:pt x="21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8" name="Google Shape;3118;p51"/>
                <p:cNvSpPr/>
                <p:nvPr/>
              </p:nvSpPr>
              <p:spPr>
                <a:xfrm>
                  <a:off x="1760775" y="1066175"/>
                  <a:ext cx="8400" cy="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" h="90" extrusionOk="0">
                      <a:moveTo>
                        <a:pt x="105" y="0"/>
                      </a:moveTo>
                      <a:cubicBezTo>
                        <a:pt x="64" y="0"/>
                        <a:pt x="1" y="21"/>
                        <a:pt x="1" y="42"/>
                      </a:cubicBezTo>
                      <a:cubicBezTo>
                        <a:pt x="1" y="59"/>
                        <a:pt x="124" y="89"/>
                        <a:pt x="193" y="89"/>
                      </a:cubicBezTo>
                      <a:cubicBezTo>
                        <a:pt x="210" y="89"/>
                        <a:pt x="223" y="88"/>
                        <a:pt x="231" y="84"/>
                      </a:cubicBezTo>
                      <a:cubicBezTo>
                        <a:pt x="315" y="84"/>
                        <a:pt x="336" y="42"/>
                        <a:pt x="336" y="21"/>
                      </a:cubicBezTo>
                      <a:cubicBezTo>
                        <a:pt x="336" y="0"/>
                        <a:pt x="168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9" name="Google Shape;3119;p51"/>
                <p:cNvSpPr/>
                <p:nvPr/>
              </p:nvSpPr>
              <p:spPr>
                <a:xfrm>
                  <a:off x="5792750" y="940625"/>
                  <a:ext cx="2650" cy="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" h="378" extrusionOk="0">
                      <a:moveTo>
                        <a:pt x="22" y="0"/>
                      </a:moveTo>
                      <a:cubicBezTo>
                        <a:pt x="1" y="0"/>
                        <a:pt x="1" y="168"/>
                        <a:pt x="1" y="251"/>
                      </a:cubicBezTo>
                      <a:cubicBezTo>
                        <a:pt x="1" y="335"/>
                        <a:pt x="1" y="377"/>
                        <a:pt x="22" y="377"/>
                      </a:cubicBezTo>
                      <a:cubicBezTo>
                        <a:pt x="43" y="377"/>
                        <a:pt x="106" y="210"/>
                        <a:pt x="106" y="126"/>
                      </a:cubicBezTo>
                      <a:cubicBezTo>
                        <a:pt x="106" y="42"/>
                        <a:pt x="43" y="0"/>
                        <a:pt x="2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0" name="Google Shape;3120;p51"/>
                <p:cNvSpPr/>
                <p:nvPr/>
              </p:nvSpPr>
              <p:spPr>
                <a:xfrm>
                  <a:off x="1818325" y="1088000"/>
                  <a:ext cx="8400" cy="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" h="111" extrusionOk="0">
                      <a:moveTo>
                        <a:pt x="150" y="0"/>
                      </a:moveTo>
                      <a:cubicBezTo>
                        <a:pt x="133" y="0"/>
                        <a:pt x="117" y="2"/>
                        <a:pt x="105" y="6"/>
                      </a:cubicBezTo>
                      <a:cubicBezTo>
                        <a:pt x="21" y="6"/>
                        <a:pt x="0" y="48"/>
                        <a:pt x="0" y="90"/>
                      </a:cubicBezTo>
                      <a:cubicBezTo>
                        <a:pt x="0" y="110"/>
                        <a:pt x="189" y="110"/>
                        <a:pt x="231" y="110"/>
                      </a:cubicBezTo>
                      <a:cubicBezTo>
                        <a:pt x="293" y="110"/>
                        <a:pt x="335" y="90"/>
                        <a:pt x="335" y="48"/>
                      </a:cubicBezTo>
                      <a:cubicBezTo>
                        <a:pt x="335" y="31"/>
                        <a:pt x="226" y="0"/>
                        <a:pt x="15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1" name="Google Shape;3121;p51"/>
                <p:cNvSpPr/>
                <p:nvPr/>
              </p:nvSpPr>
              <p:spPr>
                <a:xfrm>
                  <a:off x="5672975" y="943250"/>
                  <a:ext cx="2125" cy="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" h="168" extrusionOk="0">
                      <a:moveTo>
                        <a:pt x="42" y="0"/>
                      </a:moveTo>
                      <a:cubicBezTo>
                        <a:pt x="42" y="0"/>
                        <a:pt x="21" y="105"/>
                        <a:pt x="0" y="126"/>
                      </a:cubicBezTo>
                      <a:cubicBezTo>
                        <a:pt x="0" y="146"/>
                        <a:pt x="42" y="167"/>
                        <a:pt x="42" y="167"/>
                      </a:cubicBezTo>
                      <a:cubicBezTo>
                        <a:pt x="84" y="167"/>
                        <a:pt x="84" y="63"/>
                        <a:pt x="84" y="42"/>
                      </a:cubicBezTo>
                      <a:cubicBezTo>
                        <a:pt x="84" y="21"/>
                        <a:pt x="42" y="0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2" name="Google Shape;3122;p51"/>
                <p:cNvSpPr/>
                <p:nvPr/>
              </p:nvSpPr>
              <p:spPr>
                <a:xfrm>
                  <a:off x="5833575" y="925975"/>
                  <a:ext cx="2100" cy="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" h="189" extrusionOk="0">
                      <a:moveTo>
                        <a:pt x="63" y="1"/>
                      </a:moveTo>
                      <a:cubicBezTo>
                        <a:pt x="42" y="1"/>
                        <a:pt x="0" y="84"/>
                        <a:pt x="0" y="126"/>
                      </a:cubicBezTo>
                      <a:cubicBezTo>
                        <a:pt x="0" y="168"/>
                        <a:pt x="63" y="189"/>
                        <a:pt x="63" y="189"/>
                      </a:cubicBezTo>
                      <a:cubicBezTo>
                        <a:pt x="84" y="189"/>
                        <a:pt x="84" y="84"/>
                        <a:pt x="84" y="63"/>
                      </a:cubicBezTo>
                      <a:cubicBezTo>
                        <a:pt x="84" y="21"/>
                        <a:pt x="63" y="1"/>
                        <a:pt x="6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3" name="Google Shape;3123;p51"/>
                <p:cNvSpPr/>
                <p:nvPr/>
              </p:nvSpPr>
              <p:spPr>
                <a:xfrm>
                  <a:off x="1701150" y="1011775"/>
                  <a:ext cx="5250" cy="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84" extrusionOk="0">
                      <a:moveTo>
                        <a:pt x="84" y="0"/>
                      </a:moveTo>
                      <a:cubicBezTo>
                        <a:pt x="21" y="0"/>
                        <a:pt x="0" y="21"/>
                        <a:pt x="0" y="21"/>
                      </a:cubicBezTo>
                      <a:cubicBezTo>
                        <a:pt x="0" y="42"/>
                        <a:pt x="84" y="84"/>
                        <a:pt x="126" y="84"/>
                      </a:cubicBezTo>
                      <a:cubicBezTo>
                        <a:pt x="189" y="84"/>
                        <a:pt x="210" y="21"/>
                        <a:pt x="210" y="21"/>
                      </a:cubicBezTo>
                      <a:cubicBezTo>
                        <a:pt x="210" y="0"/>
                        <a:pt x="105" y="0"/>
                        <a:pt x="8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4" name="Google Shape;3124;p51"/>
                <p:cNvSpPr/>
                <p:nvPr/>
              </p:nvSpPr>
              <p:spPr>
                <a:xfrm>
                  <a:off x="1827725" y="1055250"/>
                  <a:ext cx="4225" cy="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" h="145" extrusionOk="0">
                      <a:moveTo>
                        <a:pt x="51" y="0"/>
                      </a:moveTo>
                      <a:cubicBezTo>
                        <a:pt x="20" y="0"/>
                        <a:pt x="1" y="19"/>
                        <a:pt x="1" y="19"/>
                      </a:cubicBezTo>
                      <a:lnTo>
                        <a:pt x="106" y="123"/>
                      </a:lnTo>
                      <a:cubicBezTo>
                        <a:pt x="147" y="144"/>
                        <a:pt x="168" y="144"/>
                        <a:pt x="168" y="144"/>
                      </a:cubicBezTo>
                      <a:cubicBezTo>
                        <a:pt x="168" y="144"/>
                        <a:pt x="127" y="60"/>
                        <a:pt x="106" y="19"/>
                      </a:cubicBezTo>
                      <a:cubicBezTo>
                        <a:pt x="85" y="5"/>
                        <a:pt x="66" y="0"/>
                        <a:pt x="5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5" name="Google Shape;3125;p51"/>
                <p:cNvSpPr/>
                <p:nvPr/>
              </p:nvSpPr>
              <p:spPr>
                <a:xfrm>
                  <a:off x="1779600" y="1056675"/>
                  <a:ext cx="4225" cy="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" h="129" extrusionOk="0">
                      <a:moveTo>
                        <a:pt x="145" y="0"/>
                      </a:moveTo>
                      <a:cubicBezTo>
                        <a:pt x="130" y="0"/>
                        <a:pt x="59" y="69"/>
                        <a:pt x="22" y="87"/>
                      </a:cubicBezTo>
                      <a:cubicBezTo>
                        <a:pt x="1" y="108"/>
                        <a:pt x="1" y="129"/>
                        <a:pt x="1" y="129"/>
                      </a:cubicBezTo>
                      <a:cubicBezTo>
                        <a:pt x="43" y="129"/>
                        <a:pt x="106" y="87"/>
                        <a:pt x="147" y="87"/>
                      </a:cubicBezTo>
                      <a:cubicBezTo>
                        <a:pt x="168" y="66"/>
                        <a:pt x="147" y="3"/>
                        <a:pt x="147" y="3"/>
                      </a:cubicBezTo>
                      <a:cubicBezTo>
                        <a:pt x="147" y="1"/>
                        <a:pt x="146" y="0"/>
                        <a:pt x="14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6" name="Google Shape;3126;p51"/>
                <p:cNvSpPr/>
                <p:nvPr/>
              </p:nvSpPr>
              <p:spPr>
                <a:xfrm>
                  <a:off x="1693300" y="1038450"/>
                  <a:ext cx="2125" cy="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" h="189" extrusionOk="0">
                      <a:moveTo>
                        <a:pt x="42" y="0"/>
                      </a:moveTo>
                      <a:cubicBezTo>
                        <a:pt x="1" y="0"/>
                        <a:pt x="1" y="105"/>
                        <a:pt x="1" y="126"/>
                      </a:cubicBezTo>
                      <a:cubicBezTo>
                        <a:pt x="1" y="168"/>
                        <a:pt x="42" y="188"/>
                        <a:pt x="42" y="188"/>
                      </a:cubicBezTo>
                      <a:cubicBezTo>
                        <a:pt x="42" y="188"/>
                        <a:pt x="63" y="105"/>
                        <a:pt x="84" y="63"/>
                      </a:cubicBezTo>
                      <a:cubicBezTo>
                        <a:pt x="84" y="21"/>
                        <a:pt x="42" y="0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7" name="Google Shape;3127;p51"/>
                <p:cNvSpPr/>
                <p:nvPr/>
              </p:nvSpPr>
              <p:spPr>
                <a:xfrm>
                  <a:off x="5817350" y="912375"/>
                  <a:ext cx="2125" cy="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" h="189" extrusionOk="0">
                      <a:moveTo>
                        <a:pt x="63" y="1"/>
                      </a:moveTo>
                      <a:cubicBezTo>
                        <a:pt x="63" y="1"/>
                        <a:pt x="21" y="84"/>
                        <a:pt x="0" y="126"/>
                      </a:cubicBezTo>
                      <a:cubicBezTo>
                        <a:pt x="0" y="147"/>
                        <a:pt x="63" y="189"/>
                        <a:pt x="63" y="189"/>
                      </a:cubicBezTo>
                      <a:cubicBezTo>
                        <a:pt x="84" y="189"/>
                        <a:pt x="84" y="84"/>
                        <a:pt x="84" y="42"/>
                      </a:cubicBezTo>
                      <a:cubicBezTo>
                        <a:pt x="84" y="21"/>
                        <a:pt x="63" y="1"/>
                        <a:pt x="6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8" name="Google Shape;3128;p51"/>
                <p:cNvSpPr/>
                <p:nvPr/>
              </p:nvSpPr>
              <p:spPr>
                <a:xfrm>
                  <a:off x="1961125" y="781600"/>
                  <a:ext cx="3675" cy="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" h="131" extrusionOk="0">
                      <a:moveTo>
                        <a:pt x="147" y="1"/>
                      </a:moveTo>
                      <a:lnTo>
                        <a:pt x="147" y="1"/>
                      </a:lnTo>
                      <a:cubicBezTo>
                        <a:pt x="147" y="1"/>
                        <a:pt x="42" y="22"/>
                        <a:pt x="21" y="42"/>
                      </a:cubicBezTo>
                      <a:cubicBezTo>
                        <a:pt x="0" y="84"/>
                        <a:pt x="21" y="126"/>
                        <a:pt x="21" y="126"/>
                      </a:cubicBezTo>
                      <a:cubicBezTo>
                        <a:pt x="21" y="129"/>
                        <a:pt x="23" y="130"/>
                        <a:pt x="26" y="130"/>
                      </a:cubicBezTo>
                      <a:cubicBezTo>
                        <a:pt x="43" y="130"/>
                        <a:pt x="108" y="79"/>
                        <a:pt x="126" y="42"/>
                      </a:cubicBezTo>
                      <a:cubicBezTo>
                        <a:pt x="147" y="22"/>
                        <a:pt x="147" y="1"/>
                        <a:pt x="14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9" name="Google Shape;3129;p51"/>
                <p:cNvSpPr/>
                <p:nvPr/>
              </p:nvSpPr>
              <p:spPr>
                <a:xfrm>
                  <a:off x="5751950" y="992925"/>
                  <a:ext cx="4225" cy="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" h="130" extrusionOk="0">
                      <a:moveTo>
                        <a:pt x="168" y="1"/>
                      </a:moveTo>
                      <a:cubicBezTo>
                        <a:pt x="168" y="1"/>
                        <a:pt x="64" y="43"/>
                        <a:pt x="22" y="43"/>
                      </a:cubicBezTo>
                      <a:cubicBezTo>
                        <a:pt x="1" y="64"/>
                        <a:pt x="22" y="126"/>
                        <a:pt x="22" y="126"/>
                      </a:cubicBezTo>
                      <a:cubicBezTo>
                        <a:pt x="22" y="129"/>
                        <a:pt x="23" y="130"/>
                        <a:pt x="25" y="130"/>
                      </a:cubicBezTo>
                      <a:cubicBezTo>
                        <a:pt x="39" y="130"/>
                        <a:pt x="108" y="61"/>
                        <a:pt x="126" y="43"/>
                      </a:cubicBezTo>
                      <a:cubicBezTo>
                        <a:pt x="168" y="22"/>
                        <a:pt x="168" y="1"/>
                        <a:pt x="16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0" name="Google Shape;3130;p51"/>
                <p:cNvSpPr/>
                <p:nvPr/>
              </p:nvSpPr>
              <p:spPr>
                <a:xfrm>
                  <a:off x="5756150" y="989175"/>
                  <a:ext cx="3675" cy="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" h="151" extrusionOk="0">
                      <a:moveTo>
                        <a:pt x="123" y="1"/>
                      </a:moveTo>
                      <a:cubicBezTo>
                        <a:pt x="108" y="1"/>
                        <a:pt x="40" y="69"/>
                        <a:pt x="21" y="88"/>
                      </a:cubicBezTo>
                      <a:cubicBezTo>
                        <a:pt x="0" y="109"/>
                        <a:pt x="0" y="151"/>
                        <a:pt x="0" y="151"/>
                      </a:cubicBezTo>
                      <a:cubicBezTo>
                        <a:pt x="0" y="151"/>
                        <a:pt x="105" y="88"/>
                        <a:pt x="126" y="88"/>
                      </a:cubicBezTo>
                      <a:cubicBezTo>
                        <a:pt x="147" y="67"/>
                        <a:pt x="126" y="46"/>
                        <a:pt x="126" y="4"/>
                      </a:cubicBezTo>
                      <a:cubicBezTo>
                        <a:pt x="126" y="2"/>
                        <a:pt x="125" y="1"/>
                        <a:pt x="12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1" name="Google Shape;3131;p51"/>
                <p:cNvSpPr/>
                <p:nvPr/>
              </p:nvSpPr>
              <p:spPr>
                <a:xfrm>
                  <a:off x="1776475" y="1059900"/>
                  <a:ext cx="4200" cy="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" h="150" extrusionOk="0">
                      <a:moveTo>
                        <a:pt x="168" y="0"/>
                      </a:moveTo>
                      <a:cubicBezTo>
                        <a:pt x="168" y="0"/>
                        <a:pt x="63" y="63"/>
                        <a:pt x="21" y="63"/>
                      </a:cubicBezTo>
                      <a:cubicBezTo>
                        <a:pt x="0" y="84"/>
                        <a:pt x="21" y="146"/>
                        <a:pt x="21" y="146"/>
                      </a:cubicBezTo>
                      <a:cubicBezTo>
                        <a:pt x="21" y="149"/>
                        <a:pt x="22" y="150"/>
                        <a:pt x="24" y="150"/>
                      </a:cubicBezTo>
                      <a:cubicBezTo>
                        <a:pt x="39" y="150"/>
                        <a:pt x="107" y="81"/>
                        <a:pt x="126" y="63"/>
                      </a:cubicBezTo>
                      <a:cubicBezTo>
                        <a:pt x="168" y="42"/>
                        <a:pt x="168" y="0"/>
                        <a:pt x="16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2" name="Google Shape;3132;p51"/>
                <p:cNvSpPr/>
                <p:nvPr/>
              </p:nvSpPr>
              <p:spPr>
                <a:xfrm>
                  <a:off x="5670350" y="1027450"/>
                  <a:ext cx="2125" cy="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" h="190" extrusionOk="0">
                      <a:moveTo>
                        <a:pt x="43" y="1"/>
                      </a:moveTo>
                      <a:cubicBezTo>
                        <a:pt x="22" y="1"/>
                        <a:pt x="1" y="84"/>
                        <a:pt x="1" y="126"/>
                      </a:cubicBezTo>
                      <a:cubicBezTo>
                        <a:pt x="1" y="147"/>
                        <a:pt x="43" y="189"/>
                        <a:pt x="43" y="189"/>
                      </a:cubicBezTo>
                      <a:cubicBezTo>
                        <a:pt x="85" y="189"/>
                        <a:pt x="85" y="84"/>
                        <a:pt x="85" y="43"/>
                      </a:cubicBezTo>
                      <a:cubicBezTo>
                        <a:pt x="85" y="22"/>
                        <a:pt x="43" y="1"/>
                        <a:pt x="4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3" name="Google Shape;3133;p51"/>
                <p:cNvSpPr/>
                <p:nvPr/>
              </p:nvSpPr>
              <p:spPr>
                <a:xfrm>
                  <a:off x="1844475" y="1086050"/>
                  <a:ext cx="2125" cy="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" h="189" extrusionOk="0">
                      <a:moveTo>
                        <a:pt x="63" y="0"/>
                      </a:moveTo>
                      <a:cubicBezTo>
                        <a:pt x="63" y="0"/>
                        <a:pt x="21" y="105"/>
                        <a:pt x="1" y="126"/>
                      </a:cubicBezTo>
                      <a:cubicBezTo>
                        <a:pt x="1" y="168"/>
                        <a:pt x="63" y="188"/>
                        <a:pt x="63" y="188"/>
                      </a:cubicBezTo>
                      <a:cubicBezTo>
                        <a:pt x="84" y="188"/>
                        <a:pt x="84" y="84"/>
                        <a:pt x="84" y="63"/>
                      </a:cubicBezTo>
                      <a:cubicBezTo>
                        <a:pt x="84" y="21"/>
                        <a:pt x="63" y="0"/>
                        <a:pt x="6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4" name="Google Shape;3134;p51"/>
                <p:cNvSpPr/>
                <p:nvPr/>
              </p:nvSpPr>
              <p:spPr>
                <a:xfrm>
                  <a:off x="1777000" y="1088125"/>
                  <a:ext cx="2125" cy="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" h="190" extrusionOk="0">
                      <a:moveTo>
                        <a:pt x="63" y="1"/>
                      </a:moveTo>
                      <a:cubicBezTo>
                        <a:pt x="63" y="1"/>
                        <a:pt x="42" y="85"/>
                        <a:pt x="0" y="126"/>
                      </a:cubicBezTo>
                      <a:cubicBezTo>
                        <a:pt x="0" y="168"/>
                        <a:pt x="63" y="189"/>
                        <a:pt x="63" y="189"/>
                      </a:cubicBezTo>
                      <a:cubicBezTo>
                        <a:pt x="84" y="189"/>
                        <a:pt x="84" y="85"/>
                        <a:pt x="84" y="43"/>
                      </a:cubicBezTo>
                      <a:cubicBezTo>
                        <a:pt x="84" y="22"/>
                        <a:pt x="63" y="1"/>
                        <a:pt x="6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135" name="Google Shape;3135;p51"/>
              <p:cNvSpPr/>
              <p:nvPr/>
            </p:nvSpPr>
            <p:spPr>
              <a:xfrm rot="-10698275">
                <a:off x="-1418292" y="4023616"/>
                <a:ext cx="4349492" cy="611324"/>
              </a:xfrm>
              <a:custGeom>
                <a:avLst/>
                <a:gdLst/>
                <a:ahLst/>
                <a:cxnLst/>
                <a:rect l="l" t="t" r="r" b="b"/>
                <a:pathLst>
                  <a:path w="162892" h="16621" extrusionOk="0">
                    <a:moveTo>
                      <a:pt x="145127" y="1055"/>
                    </a:moveTo>
                    <a:cubicBezTo>
                      <a:pt x="145303" y="1055"/>
                      <a:pt x="145480" y="1111"/>
                      <a:pt x="145650" y="1179"/>
                    </a:cubicBezTo>
                    <a:cubicBezTo>
                      <a:pt x="145336" y="1179"/>
                      <a:pt x="145002" y="1200"/>
                      <a:pt x="144688" y="1200"/>
                    </a:cubicBezTo>
                    <a:cubicBezTo>
                      <a:pt x="144831" y="1095"/>
                      <a:pt x="144979" y="1055"/>
                      <a:pt x="145127" y="1055"/>
                    </a:cubicBezTo>
                    <a:close/>
                    <a:moveTo>
                      <a:pt x="151556" y="1092"/>
                    </a:moveTo>
                    <a:cubicBezTo>
                      <a:pt x="151626" y="1092"/>
                      <a:pt x="151676" y="1161"/>
                      <a:pt x="151676" y="1179"/>
                    </a:cubicBezTo>
                    <a:cubicBezTo>
                      <a:pt x="151676" y="1200"/>
                      <a:pt x="151613" y="1242"/>
                      <a:pt x="151572" y="1242"/>
                    </a:cubicBezTo>
                    <a:cubicBezTo>
                      <a:pt x="151509" y="1242"/>
                      <a:pt x="151321" y="1200"/>
                      <a:pt x="151300" y="1179"/>
                    </a:cubicBezTo>
                    <a:cubicBezTo>
                      <a:pt x="151300" y="1158"/>
                      <a:pt x="151488" y="1117"/>
                      <a:pt x="151530" y="1096"/>
                    </a:cubicBezTo>
                    <a:cubicBezTo>
                      <a:pt x="151539" y="1093"/>
                      <a:pt x="151548" y="1092"/>
                      <a:pt x="151556" y="1092"/>
                    </a:cubicBezTo>
                    <a:close/>
                    <a:moveTo>
                      <a:pt x="153915" y="1200"/>
                    </a:moveTo>
                    <a:cubicBezTo>
                      <a:pt x="153915" y="1200"/>
                      <a:pt x="153936" y="1305"/>
                      <a:pt x="153936" y="1347"/>
                    </a:cubicBezTo>
                    <a:cubicBezTo>
                      <a:pt x="153936" y="1368"/>
                      <a:pt x="153894" y="1389"/>
                      <a:pt x="153894" y="1389"/>
                    </a:cubicBezTo>
                    <a:cubicBezTo>
                      <a:pt x="153873" y="1389"/>
                      <a:pt x="153873" y="1368"/>
                      <a:pt x="153873" y="1347"/>
                    </a:cubicBezTo>
                    <a:cubicBezTo>
                      <a:pt x="153873" y="1305"/>
                      <a:pt x="153894" y="1242"/>
                      <a:pt x="153915" y="1200"/>
                    </a:cubicBezTo>
                    <a:close/>
                    <a:moveTo>
                      <a:pt x="139603" y="1389"/>
                    </a:moveTo>
                    <a:cubicBezTo>
                      <a:pt x="139666" y="1389"/>
                      <a:pt x="139687" y="1451"/>
                      <a:pt x="139687" y="1451"/>
                    </a:cubicBezTo>
                    <a:cubicBezTo>
                      <a:pt x="139687" y="1472"/>
                      <a:pt x="139645" y="1472"/>
                      <a:pt x="139603" y="1472"/>
                    </a:cubicBezTo>
                    <a:cubicBezTo>
                      <a:pt x="139561" y="1472"/>
                      <a:pt x="139478" y="1451"/>
                      <a:pt x="139478" y="1409"/>
                    </a:cubicBezTo>
                    <a:cubicBezTo>
                      <a:pt x="139478" y="1389"/>
                      <a:pt x="139582" y="1389"/>
                      <a:pt x="139603" y="1389"/>
                    </a:cubicBezTo>
                    <a:close/>
                    <a:moveTo>
                      <a:pt x="154564" y="1409"/>
                    </a:moveTo>
                    <a:cubicBezTo>
                      <a:pt x="154626" y="1409"/>
                      <a:pt x="154815" y="1472"/>
                      <a:pt x="154815" y="1472"/>
                    </a:cubicBezTo>
                    <a:cubicBezTo>
                      <a:pt x="154815" y="1472"/>
                      <a:pt x="154647" y="1514"/>
                      <a:pt x="154606" y="1556"/>
                    </a:cubicBezTo>
                    <a:cubicBezTo>
                      <a:pt x="154599" y="1558"/>
                      <a:pt x="154592" y="1559"/>
                      <a:pt x="154584" y="1559"/>
                    </a:cubicBezTo>
                    <a:cubicBezTo>
                      <a:pt x="154525" y="1559"/>
                      <a:pt x="154459" y="1491"/>
                      <a:pt x="154459" y="1472"/>
                    </a:cubicBezTo>
                    <a:cubicBezTo>
                      <a:pt x="154459" y="1451"/>
                      <a:pt x="154522" y="1409"/>
                      <a:pt x="154564" y="1409"/>
                    </a:cubicBezTo>
                    <a:close/>
                    <a:moveTo>
                      <a:pt x="155401" y="1598"/>
                    </a:moveTo>
                    <a:cubicBezTo>
                      <a:pt x="155463" y="1598"/>
                      <a:pt x="155673" y="1661"/>
                      <a:pt x="155694" y="1661"/>
                    </a:cubicBezTo>
                    <a:cubicBezTo>
                      <a:pt x="155694" y="1661"/>
                      <a:pt x="155484" y="1681"/>
                      <a:pt x="155401" y="1681"/>
                    </a:cubicBezTo>
                    <a:cubicBezTo>
                      <a:pt x="155338" y="1681"/>
                      <a:pt x="155275" y="1640"/>
                      <a:pt x="155275" y="1619"/>
                    </a:cubicBezTo>
                    <a:cubicBezTo>
                      <a:pt x="155275" y="1619"/>
                      <a:pt x="155338" y="1598"/>
                      <a:pt x="155401" y="1598"/>
                    </a:cubicBezTo>
                    <a:close/>
                    <a:moveTo>
                      <a:pt x="156171" y="1754"/>
                    </a:moveTo>
                    <a:cubicBezTo>
                      <a:pt x="156225" y="1754"/>
                      <a:pt x="156279" y="1811"/>
                      <a:pt x="156279" y="1828"/>
                    </a:cubicBezTo>
                    <a:cubicBezTo>
                      <a:pt x="156279" y="1870"/>
                      <a:pt x="156217" y="1891"/>
                      <a:pt x="156175" y="1891"/>
                    </a:cubicBezTo>
                    <a:cubicBezTo>
                      <a:pt x="156091" y="1891"/>
                      <a:pt x="155903" y="1870"/>
                      <a:pt x="155924" y="1828"/>
                    </a:cubicBezTo>
                    <a:cubicBezTo>
                      <a:pt x="155924" y="1828"/>
                      <a:pt x="156091" y="1786"/>
                      <a:pt x="156133" y="1765"/>
                    </a:cubicBezTo>
                    <a:cubicBezTo>
                      <a:pt x="156145" y="1757"/>
                      <a:pt x="156158" y="1754"/>
                      <a:pt x="156171" y="1754"/>
                    </a:cubicBezTo>
                    <a:close/>
                    <a:moveTo>
                      <a:pt x="136109" y="1828"/>
                    </a:moveTo>
                    <a:cubicBezTo>
                      <a:pt x="136151" y="1828"/>
                      <a:pt x="136339" y="1870"/>
                      <a:pt x="136339" y="1891"/>
                    </a:cubicBezTo>
                    <a:cubicBezTo>
                      <a:pt x="136339" y="1891"/>
                      <a:pt x="136193" y="1933"/>
                      <a:pt x="136130" y="1974"/>
                    </a:cubicBezTo>
                    <a:cubicBezTo>
                      <a:pt x="136125" y="1977"/>
                      <a:pt x="136120" y="1978"/>
                      <a:pt x="136115" y="1978"/>
                    </a:cubicBezTo>
                    <a:cubicBezTo>
                      <a:pt x="136071" y="1978"/>
                      <a:pt x="136004" y="1909"/>
                      <a:pt x="136004" y="1891"/>
                    </a:cubicBezTo>
                    <a:cubicBezTo>
                      <a:pt x="136004" y="1870"/>
                      <a:pt x="136046" y="1828"/>
                      <a:pt x="136109" y="1828"/>
                    </a:cubicBezTo>
                    <a:close/>
                    <a:moveTo>
                      <a:pt x="142533" y="1870"/>
                    </a:moveTo>
                    <a:cubicBezTo>
                      <a:pt x="142595" y="1870"/>
                      <a:pt x="142784" y="1912"/>
                      <a:pt x="142784" y="1912"/>
                    </a:cubicBezTo>
                    <a:cubicBezTo>
                      <a:pt x="142784" y="1912"/>
                      <a:pt x="142616" y="1974"/>
                      <a:pt x="142574" y="1995"/>
                    </a:cubicBezTo>
                    <a:cubicBezTo>
                      <a:pt x="142568" y="1998"/>
                      <a:pt x="142560" y="1999"/>
                      <a:pt x="142553" y="1999"/>
                    </a:cubicBezTo>
                    <a:cubicBezTo>
                      <a:pt x="142494" y="1999"/>
                      <a:pt x="142428" y="1930"/>
                      <a:pt x="142428" y="1912"/>
                    </a:cubicBezTo>
                    <a:cubicBezTo>
                      <a:pt x="142428" y="1891"/>
                      <a:pt x="142491" y="1870"/>
                      <a:pt x="142533" y="1870"/>
                    </a:cubicBezTo>
                    <a:close/>
                    <a:moveTo>
                      <a:pt x="141405" y="1892"/>
                    </a:moveTo>
                    <a:cubicBezTo>
                      <a:pt x="141583" y="1892"/>
                      <a:pt x="141765" y="1948"/>
                      <a:pt x="141947" y="2016"/>
                    </a:cubicBezTo>
                    <a:cubicBezTo>
                      <a:pt x="141633" y="2016"/>
                      <a:pt x="141277" y="2016"/>
                      <a:pt x="140963" y="2037"/>
                    </a:cubicBezTo>
                    <a:cubicBezTo>
                      <a:pt x="141107" y="1932"/>
                      <a:pt x="141255" y="1892"/>
                      <a:pt x="141405" y="1892"/>
                    </a:cubicBezTo>
                    <a:close/>
                    <a:moveTo>
                      <a:pt x="145211" y="1661"/>
                    </a:moveTo>
                    <a:lnTo>
                      <a:pt x="145859" y="1891"/>
                    </a:lnTo>
                    <a:lnTo>
                      <a:pt x="146278" y="2079"/>
                    </a:lnTo>
                    <a:cubicBezTo>
                      <a:pt x="146509" y="2054"/>
                      <a:pt x="146652" y="2043"/>
                      <a:pt x="146704" y="2043"/>
                    </a:cubicBezTo>
                    <a:cubicBezTo>
                      <a:pt x="146783" y="2043"/>
                      <a:pt x="146645" y="2070"/>
                      <a:pt x="146278" y="2121"/>
                    </a:cubicBezTo>
                    <a:lnTo>
                      <a:pt x="145190" y="2121"/>
                    </a:lnTo>
                    <a:cubicBezTo>
                      <a:pt x="144583" y="2016"/>
                      <a:pt x="144081" y="1870"/>
                      <a:pt x="144081" y="1828"/>
                    </a:cubicBezTo>
                    <a:cubicBezTo>
                      <a:pt x="144081" y="1807"/>
                      <a:pt x="144583" y="1723"/>
                      <a:pt x="145211" y="1661"/>
                    </a:cubicBezTo>
                    <a:close/>
                    <a:moveTo>
                      <a:pt x="139919" y="1931"/>
                    </a:moveTo>
                    <a:cubicBezTo>
                      <a:pt x="140099" y="1931"/>
                      <a:pt x="140117" y="2164"/>
                      <a:pt x="139939" y="2164"/>
                    </a:cubicBezTo>
                    <a:cubicBezTo>
                      <a:pt x="139932" y="2164"/>
                      <a:pt x="139925" y="2164"/>
                      <a:pt x="139917" y="2163"/>
                    </a:cubicBezTo>
                    <a:cubicBezTo>
                      <a:pt x="139687" y="2142"/>
                      <a:pt x="139499" y="2037"/>
                      <a:pt x="139499" y="2016"/>
                    </a:cubicBezTo>
                    <a:cubicBezTo>
                      <a:pt x="139499" y="1974"/>
                      <a:pt x="139687" y="1933"/>
                      <a:pt x="139896" y="1933"/>
                    </a:cubicBezTo>
                    <a:cubicBezTo>
                      <a:pt x="139904" y="1932"/>
                      <a:pt x="139911" y="1931"/>
                      <a:pt x="139919" y="1931"/>
                    </a:cubicBezTo>
                    <a:close/>
                    <a:moveTo>
                      <a:pt x="43618" y="4749"/>
                    </a:moveTo>
                    <a:cubicBezTo>
                      <a:pt x="45056" y="4749"/>
                      <a:pt x="46054" y="4768"/>
                      <a:pt x="46054" y="4799"/>
                    </a:cubicBezTo>
                    <a:cubicBezTo>
                      <a:pt x="46054" y="4820"/>
                      <a:pt x="44171" y="4862"/>
                      <a:pt x="41890" y="4925"/>
                    </a:cubicBezTo>
                    <a:lnTo>
                      <a:pt x="29922" y="5218"/>
                    </a:lnTo>
                    <a:cubicBezTo>
                      <a:pt x="28771" y="5239"/>
                      <a:pt x="27730" y="5249"/>
                      <a:pt x="26977" y="5249"/>
                    </a:cubicBezTo>
                    <a:cubicBezTo>
                      <a:pt x="26223" y="5249"/>
                      <a:pt x="25758" y="5239"/>
                      <a:pt x="25758" y="5218"/>
                    </a:cubicBezTo>
                    <a:lnTo>
                      <a:pt x="25758" y="5176"/>
                    </a:lnTo>
                    <a:lnTo>
                      <a:pt x="25779" y="5155"/>
                    </a:lnTo>
                    <a:cubicBezTo>
                      <a:pt x="25821" y="5134"/>
                      <a:pt x="27725" y="5071"/>
                      <a:pt x="30005" y="5029"/>
                    </a:cubicBezTo>
                    <a:lnTo>
                      <a:pt x="41890" y="4757"/>
                    </a:lnTo>
                    <a:cubicBezTo>
                      <a:pt x="42507" y="4752"/>
                      <a:pt x="43092" y="4749"/>
                      <a:pt x="43618" y="4749"/>
                    </a:cubicBezTo>
                    <a:close/>
                    <a:moveTo>
                      <a:pt x="156279" y="5699"/>
                    </a:moveTo>
                    <a:cubicBezTo>
                      <a:pt x="156300" y="5699"/>
                      <a:pt x="156405" y="5741"/>
                      <a:pt x="156405" y="5762"/>
                    </a:cubicBezTo>
                    <a:cubicBezTo>
                      <a:pt x="156405" y="5783"/>
                      <a:pt x="156300" y="5783"/>
                      <a:pt x="156279" y="5783"/>
                    </a:cubicBezTo>
                    <a:cubicBezTo>
                      <a:pt x="156217" y="5783"/>
                      <a:pt x="156196" y="5741"/>
                      <a:pt x="156196" y="5741"/>
                    </a:cubicBezTo>
                    <a:cubicBezTo>
                      <a:pt x="156196" y="5699"/>
                      <a:pt x="156238" y="5699"/>
                      <a:pt x="156279" y="5699"/>
                    </a:cubicBezTo>
                    <a:close/>
                    <a:moveTo>
                      <a:pt x="4855" y="5783"/>
                    </a:moveTo>
                    <a:cubicBezTo>
                      <a:pt x="5002" y="5783"/>
                      <a:pt x="5378" y="5803"/>
                      <a:pt x="5378" y="5845"/>
                    </a:cubicBezTo>
                    <a:cubicBezTo>
                      <a:pt x="5378" y="5866"/>
                      <a:pt x="5023" y="5908"/>
                      <a:pt x="4897" y="5908"/>
                    </a:cubicBezTo>
                    <a:cubicBezTo>
                      <a:pt x="4868" y="5916"/>
                      <a:pt x="4841" y="5920"/>
                      <a:pt x="4814" y="5920"/>
                    </a:cubicBezTo>
                    <a:cubicBezTo>
                      <a:pt x="4706" y="5920"/>
                      <a:pt x="4625" y="5862"/>
                      <a:pt x="4625" y="5845"/>
                    </a:cubicBezTo>
                    <a:cubicBezTo>
                      <a:pt x="4604" y="5803"/>
                      <a:pt x="4730" y="5783"/>
                      <a:pt x="4855" y="5783"/>
                    </a:cubicBezTo>
                    <a:close/>
                    <a:moveTo>
                      <a:pt x="153546" y="7035"/>
                    </a:moveTo>
                    <a:cubicBezTo>
                      <a:pt x="153623" y="7035"/>
                      <a:pt x="153706" y="7103"/>
                      <a:pt x="153706" y="7122"/>
                    </a:cubicBezTo>
                    <a:cubicBezTo>
                      <a:pt x="153706" y="7143"/>
                      <a:pt x="153622" y="7163"/>
                      <a:pt x="153517" y="7163"/>
                    </a:cubicBezTo>
                    <a:cubicBezTo>
                      <a:pt x="153413" y="7163"/>
                      <a:pt x="153162" y="7122"/>
                      <a:pt x="153162" y="7122"/>
                    </a:cubicBezTo>
                    <a:cubicBezTo>
                      <a:pt x="153162" y="7122"/>
                      <a:pt x="153413" y="7059"/>
                      <a:pt x="153517" y="7038"/>
                    </a:cubicBezTo>
                    <a:cubicBezTo>
                      <a:pt x="153527" y="7036"/>
                      <a:pt x="153536" y="7035"/>
                      <a:pt x="153546" y="7035"/>
                    </a:cubicBezTo>
                    <a:close/>
                    <a:moveTo>
                      <a:pt x="4813" y="7268"/>
                    </a:moveTo>
                    <a:cubicBezTo>
                      <a:pt x="5127" y="7268"/>
                      <a:pt x="5420" y="7310"/>
                      <a:pt x="5420" y="7331"/>
                    </a:cubicBezTo>
                    <a:cubicBezTo>
                      <a:pt x="5441" y="7352"/>
                      <a:pt x="5148" y="7415"/>
                      <a:pt x="4834" y="7456"/>
                    </a:cubicBezTo>
                    <a:cubicBezTo>
                      <a:pt x="4733" y="7475"/>
                      <a:pt x="4579" y="7483"/>
                      <a:pt x="4414" y="7483"/>
                    </a:cubicBezTo>
                    <a:cubicBezTo>
                      <a:pt x="4036" y="7483"/>
                      <a:pt x="3600" y="7444"/>
                      <a:pt x="3600" y="7415"/>
                    </a:cubicBezTo>
                    <a:cubicBezTo>
                      <a:pt x="3600" y="7352"/>
                      <a:pt x="4500" y="7268"/>
                      <a:pt x="4813" y="7268"/>
                    </a:cubicBezTo>
                    <a:close/>
                    <a:moveTo>
                      <a:pt x="2972" y="7666"/>
                    </a:moveTo>
                    <a:cubicBezTo>
                      <a:pt x="3077" y="7666"/>
                      <a:pt x="3349" y="7728"/>
                      <a:pt x="3349" y="7728"/>
                    </a:cubicBezTo>
                    <a:cubicBezTo>
                      <a:pt x="3349" y="7728"/>
                      <a:pt x="3077" y="7770"/>
                      <a:pt x="2972" y="7791"/>
                    </a:cubicBezTo>
                    <a:cubicBezTo>
                      <a:pt x="2952" y="7799"/>
                      <a:pt x="2933" y="7803"/>
                      <a:pt x="2916" y="7803"/>
                    </a:cubicBezTo>
                    <a:cubicBezTo>
                      <a:pt x="2845" y="7803"/>
                      <a:pt x="2805" y="7745"/>
                      <a:pt x="2805" y="7728"/>
                    </a:cubicBezTo>
                    <a:cubicBezTo>
                      <a:pt x="2805" y="7687"/>
                      <a:pt x="2867" y="7666"/>
                      <a:pt x="2972" y="7666"/>
                    </a:cubicBezTo>
                    <a:close/>
                    <a:moveTo>
                      <a:pt x="3139" y="8461"/>
                    </a:moveTo>
                    <a:cubicBezTo>
                      <a:pt x="3286" y="8461"/>
                      <a:pt x="3432" y="8482"/>
                      <a:pt x="3432" y="8503"/>
                    </a:cubicBezTo>
                    <a:cubicBezTo>
                      <a:pt x="3432" y="8503"/>
                      <a:pt x="3286" y="8524"/>
                      <a:pt x="3139" y="8524"/>
                    </a:cubicBezTo>
                    <a:cubicBezTo>
                      <a:pt x="2972" y="8524"/>
                      <a:pt x="2595" y="8503"/>
                      <a:pt x="2595" y="8503"/>
                    </a:cubicBezTo>
                    <a:cubicBezTo>
                      <a:pt x="2595" y="8482"/>
                      <a:pt x="2972" y="8461"/>
                      <a:pt x="3139" y="8461"/>
                    </a:cubicBezTo>
                    <a:close/>
                    <a:moveTo>
                      <a:pt x="4714" y="8517"/>
                    </a:moveTo>
                    <a:cubicBezTo>
                      <a:pt x="4832" y="8517"/>
                      <a:pt x="4933" y="8530"/>
                      <a:pt x="4960" y="8565"/>
                    </a:cubicBezTo>
                    <a:cubicBezTo>
                      <a:pt x="5014" y="8601"/>
                      <a:pt x="4697" y="8745"/>
                      <a:pt x="4487" y="8745"/>
                    </a:cubicBezTo>
                    <a:cubicBezTo>
                      <a:pt x="4453" y="8745"/>
                      <a:pt x="4421" y="8742"/>
                      <a:pt x="4395" y="8733"/>
                    </a:cubicBezTo>
                    <a:cubicBezTo>
                      <a:pt x="4207" y="8670"/>
                      <a:pt x="4165" y="8607"/>
                      <a:pt x="4290" y="8565"/>
                    </a:cubicBezTo>
                    <a:cubicBezTo>
                      <a:pt x="4363" y="8541"/>
                      <a:pt x="4554" y="8517"/>
                      <a:pt x="4714" y="8517"/>
                    </a:cubicBezTo>
                    <a:close/>
                    <a:moveTo>
                      <a:pt x="157472" y="9005"/>
                    </a:moveTo>
                    <a:cubicBezTo>
                      <a:pt x="157514" y="9005"/>
                      <a:pt x="157556" y="9047"/>
                      <a:pt x="157556" y="9047"/>
                    </a:cubicBezTo>
                    <a:cubicBezTo>
                      <a:pt x="157556" y="9088"/>
                      <a:pt x="157493" y="9088"/>
                      <a:pt x="157472" y="9088"/>
                    </a:cubicBezTo>
                    <a:cubicBezTo>
                      <a:pt x="157466" y="9091"/>
                      <a:pt x="157459" y="9093"/>
                      <a:pt x="157451" y="9093"/>
                    </a:cubicBezTo>
                    <a:cubicBezTo>
                      <a:pt x="157403" y="9093"/>
                      <a:pt x="157329" y="9044"/>
                      <a:pt x="157347" y="9026"/>
                    </a:cubicBezTo>
                    <a:cubicBezTo>
                      <a:pt x="157347" y="9005"/>
                      <a:pt x="157451" y="9005"/>
                      <a:pt x="157472" y="9005"/>
                    </a:cubicBezTo>
                    <a:close/>
                    <a:moveTo>
                      <a:pt x="4109" y="10613"/>
                    </a:moveTo>
                    <a:cubicBezTo>
                      <a:pt x="4186" y="10613"/>
                      <a:pt x="4269" y="10681"/>
                      <a:pt x="4269" y="10700"/>
                    </a:cubicBezTo>
                    <a:cubicBezTo>
                      <a:pt x="4269" y="10720"/>
                      <a:pt x="4186" y="10762"/>
                      <a:pt x="4081" y="10762"/>
                    </a:cubicBezTo>
                    <a:cubicBezTo>
                      <a:pt x="3976" y="10762"/>
                      <a:pt x="3704" y="10720"/>
                      <a:pt x="3704" y="10700"/>
                    </a:cubicBezTo>
                    <a:cubicBezTo>
                      <a:pt x="3704" y="10700"/>
                      <a:pt x="3976" y="10658"/>
                      <a:pt x="4081" y="10616"/>
                    </a:cubicBezTo>
                    <a:cubicBezTo>
                      <a:pt x="4090" y="10614"/>
                      <a:pt x="4100" y="10613"/>
                      <a:pt x="4109" y="10613"/>
                    </a:cubicBezTo>
                    <a:close/>
                    <a:moveTo>
                      <a:pt x="4625" y="10595"/>
                    </a:moveTo>
                    <a:cubicBezTo>
                      <a:pt x="4625" y="10595"/>
                      <a:pt x="4646" y="10700"/>
                      <a:pt x="4646" y="10720"/>
                    </a:cubicBezTo>
                    <a:cubicBezTo>
                      <a:pt x="4646" y="10762"/>
                      <a:pt x="4604" y="10783"/>
                      <a:pt x="4604" y="10783"/>
                    </a:cubicBezTo>
                    <a:cubicBezTo>
                      <a:pt x="4583" y="10783"/>
                      <a:pt x="4583" y="10762"/>
                      <a:pt x="4583" y="10720"/>
                    </a:cubicBezTo>
                    <a:cubicBezTo>
                      <a:pt x="4583" y="10679"/>
                      <a:pt x="4604" y="10595"/>
                      <a:pt x="4625" y="10595"/>
                    </a:cubicBezTo>
                    <a:close/>
                    <a:moveTo>
                      <a:pt x="145969" y="10750"/>
                    </a:moveTo>
                    <a:cubicBezTo>
                      <a:pt x="146125" y="10750"/>
                      <a:pt x="146112" y="10813"/>
                      <a:pt x="146069" y="11013"/>
                    </a:cubicBezTo>
                    <a:cubicBezTo>
                      <a:pt x="145964" y="10972"/>
                      <a:pt x="145839" y="10909"/>
                      <a:pt x="145629" y="10783"/>
                    </a:cubicBezTo>
                    <a:cubicBezTo>
                      <a:pt x="145788" y="10763"/>
                      <a:pt x="145897" y="10750"/>
                      <a:pt x="145969" y="10750"/>
                    </a:cubicBezTo>
                    <a:close/>
                    <a:moveTo>
                      <a:pt x="144701" y="11531"/>
                    </a:moveTo>
                    <a:cubicBezTo>
                      <a:pt x="144793" y="11531"/>
                      <a:pt x="144922" y="11565"/>
                      <a:pt x="144939" y="11599"/>
                    </a:cubicBezTo>
                    <a:cubicBezTo>
                      <a:pt x="144939" y="11599"/>
                      <a:pt x="144730" y="11620"/>
                      <a:pt x="144646" y="11620"/>
                    </a:cubicBezTo>
                    <a:cubicBezTo>
                      <a:pt x="144583" y="11620"/>
                      <a:pt x="144520" y="11578"/>
                      <a:pt x="144520" y="11557"/>
                    </a:cubicBezTo>
                    <a:cubicBezTo>
                      <a:pt x="144520" y="11557"/>
                      <a:pt x="144583" y="11537"/>
                      <a:pt x="144646" y="11537"/>
                    </a:cubicBezTo>
                    <a:cubicBezTo>
                      <a:pt x="144661" y="11533"/>
                      <a:pt x="144680" y="11531"/>
                      <a:pt x="144701" y="11531"/>
                    </a:cubicBezTo>
                    <a:close/>
                    <a:moveTo>
                      <a:pt x="94994" y="12980"/>
                    </a:moveTo>
                    <a:cubicBezTo>
                      <a:pt x="95015" y="12980"/>
                      <a:pt x="95120" y="13001"/>
                      <a:pt x="95120" y="13022"/>
                    </a:cubicBezTo>
                    <a:cubicBezTo>
                      <a:pt x="95120" y="13064"/>
                      <a:pt x="95015" y="13064"/>
                      <a:pt x="94994" y="13064"/>
                    </a:cubicBezTo>
                    <a:cubicBezTo>
                      <a:pt x="94931" y="13064"/>
                      <a:pt x="94910" y="13001"/>
                      <a:pt x="94910" y="13001"/>
                    </a:cubicBezTo>
                    <a:cubicBezTo>
                      <a:pt x="94910" y="12980"/>
                      <a:pt x="94952" y="12980"/>
                      <a:pt x="94994" y="12980"/>
                    </a:cubicBezTo>
                    <a:close/>
                    <a:moveTo>
                      <a:pt x="78611" y="12897"/>
                    </a:moveTo>
                    <a:cubicBezTo>
                      <a:pt x="78611" y="12897"/>
                      <a:pt x="78653" y="13001"/>
                      <a:pt x="78653" y="13022"/>
                    </a:cubicBezTo>
                    <a:cubicBezTo>
                      <a:pt x="78653" y="13064"/>
                      <a:pt x="78590" y="13085"/>
                      <a:pt x="78590" y="13085"/>
                    </a:cubicBezTo>
                    <a:cubicBezTo>
                      <a:pt x="78569" y="13085"/>
                      <a:pt x="78569" y="13064"/>
                      <a:pt x="78569" y="13022"/>
                    </a:cubicBezTo>
                    <a:cubicBezTo>
                      <a:pt x="78569" y="13001"/>
                      <a:pt x="78611" y="12897"/>
                      <a:pt x="78611" y="12897"/>
                    </a:cubicBezTo>
                    <a:close/>
                    <a:moveTo>
                      <a:pt x="91877" y="13064"/>
                    </a:moveTo>
                    <a:cubicBezTo>
                      <a:pt x="91897" y="13064"/>
                      <a:pt x="92002" y="13085"/>
                      <a:pt x="92002" y="13106"/>
                    </a:cubicBezTo>
                    <a:cubicBezTo>
                      <a:pt x="92002" y="13127"/>
                      <a:pt x="91897" y="13127"/>
                      <a:pt x="91877" y="13127"/>
                    </a:cubicBezTo>
                    <a:cubicBezTo>
                      <a:pt x="91835" y="13127"/>
                      <a:pt x="91793" y="13106"/>
                      <a:pt x="91793" y="13085"/>
                    </a:cubicBezTo>
                    <a:cubicBezTo>
                      <a:pt x="91793" y="13064"/>
                      <a:pt x="91856" y="13064"/>
                      <a:pt x="91877" y="13064"/>
                    </a:cubicBezTo>
                    <a:close/>
                    <a:moveTo>
                      <a:pt x="92772" y="12967"/>
                    </a:moveTo>
                    <a:cubicBezTo>
                      <a:pt x="92997" y="12967"/>
                      <a:pt x="93224" y="13092"/>
                      <a:pt x="93425" y="13106"/>
                    </a:cubicBezTo>
                    <a:cubicBezTo>
                      <a:pt x="93111" y="13106"/>
                      <a:pt x="92797" y="13127"/>
                      <a:pt x="92400" y="13127"/>
                    </a:cubicBezTo>
                    <a:cubicBezTo>
                      <a:pt x="92520" y="13007"/>
                      <a:pt x="92645" y="12967"/>
                      <a:pt x="92772" y="12967"/>
                    </a:cubicBezTo>
                    <a:close/>
                    <a:moveTo>
                      <a:pt x="90893" y="13001"/>
                    </a:moveTo>
                    <a:cubicBezTo>
                      <a:pt x="90893" y="13001"/>
                      <a:pt x="90914" y="13106"/>
                      <a:pt x="90914" y="13127"/>
                    </a:cubicBezTo>
                    <a:cubicBezTo>
                      <a:pt x="90914" y="13148"/>
                      <a:pt x="90851" y="13189"/>
                      <a:pt x="90851" y="13189"/>
                    </a:cubicBezTo>
                    <a:cubicBezTo>
                      <a:pt x="90830" y="13189"/>
                      <a:pt x="90830" y="13148"/>
                      <a:pt x="90830" y="13127"/>
                    </a:cubicBezTo>
                    <a:cubicBezTo>
                      <a:pt x="90830" y="13106"/>
                      <a:pt x="90851" y="13001"/>
                      <a:pt x="90893" y="13001"/>
                    </a:cubicBezTo>
                    <a:close/>
                    <a:moveTo>
                      <a:pt x="141649" y="13053"/>
                    </a:moveTo>
                    <a:cubicBezTo>
                      <a:pt x="141983" y="13053"/>
                      <a:pt x="142313" y="13095"/>
                      <a:pt x="142637" y="13148"/>
                    </a:cubicBezTo>
                    <a:cubicBezTo>
                      <a:pt x="141989" y="13189"/>
                      <a:pt x="141319" y="13189"/>
                      <a:pt x="140629" y="13210"/>
                    </a:cubicBezTo>
                    <a:cubicBezTo>
                      <a:pt x="140974" y="13095"/>
                      <a:pt x="141314" y="13053"/>
                      <a:pt x="141649" y="13053"/>
                    </a:cubicBezTo>
                    <a:close/>
                    <a:moveTo>
                      <a:pt x="86489" y="13098"/>
                    </a:moveTo>
                    <a:cubicBezTo>
                      <a:pt x="87139" y="13098"/>
                      <a:pt x="87827" y="13133"/>
                      <a:pt x="88445" y="13210"/>
                    </a:cubicBezTo>
                    <a:cubicBezTo>
                      <a:pt x="87085" y="13231"/>
                      <a:pt x="85725" y="13273"/>
                      <a:pt x="84239" y="13294"/>
                    </a:cubicBezTo>
                    <a:cubicBezTo>
                      <a:pt x="84696" y="13171"/>
                      <a:pt x="85553" y="13098"/>
                      <a:pt x="86489" y="13098"/>
                    </a:cubicBezTo>
                    <a:close/>
                    <a:moveTo>
                      <a:pt x="81080" y="13273"/>
                    </a:moveTo>
                    <a:cubicBezTo>
                      <a:pt x="81226" y="13273"/>
                      <a:pt x="81603" y="13294"/>
                      <a:pt x="81603" y="13315"/>
                    </a:cubicBezTo>
                    <a:cubicBezTo>
                      <a:pt x="81603" y="13336"/>
                      <a:pt x="81226" y="13399"/>
                      <a:pt x="81101" y="13399"/>
                    </a:cubicBezTo>
                    <a:cubicBezTo>
                      <a:pt x="81087" y="13401"/>
                      <a:pt x="81073" y="13402"/>
                      <a:pt x="81060" y="13402"/>
                    </a:cubicBezTo>
                    <a:cubicBezTo>
                      <a:pt x="80949" y="13402"/>
                      <a:pt x="80850" y="13334"/>
                      <a:pt x="80850" y="13315"/>
                    </a:cubicBezTo>
                    <a:cubicBezTo>
                      <a:pt x="80808" y="13294"/>
                      <a:pt x="80954" y="13273"/>
                      <a:pt x="81080" y="13273"/>
                    </a:cubicBezTo>
                    <a:close/>
                    <a:moveTo>
                      <a:pt x="83732" y="13175"/>
                    </a:moveTo>
                    <a:cubicBezTo>
                      <a:pt x="83936" y="13175"/>
                      <a:pt x="84093" y="13215"/>
                      <a:pt x="84093" y="13231"/>
                    </a:cubicBezTo>
                    <a:cubicBezTo>
                      <a:pt x="84093" y="13273"/>
                      <a:pt x="83905" y="13315"/>
                      <a:pt x="83674" y="13378"/>
                    </a:cubicBezTo>
                    <a:cubicBezTo>
                      <a:pt x="83471" y="13395"/>
                      <a:pt x="82926" y="13425"/>
                      <a:pt x="82692" y="13425"/>
                    </a:cubicBezTo>
                    <a:cubicBezTo>
                      <a:pt x="82636" y="13425"/>
                      <a:pt x="82598" y="13424"/>
                      <a:pt x="82586" y="13420"/>
                    </a:cubicBezTo>
                    <a:cubicBezTo>
                      <a:pt x="82545" y="13378"/>
                      <a:pt x="82482" y="13294"/>
                      <a:pt x="82482" y="13294"/>
                    </a:cubicBezTo>
                    <a:cubicBezTo>
                      <a:pt x="82482" y="13273"/>
                      <a:pt x="83256" y="13210"/>
                      <a:pt x="83528" y="13189"/>
                    </a:cubicBezTo>
                    <a:cubicBezTo>
                      <a:pt x="83598" y="13179"/>
                      <a:pt x="83668" y="13175"/>
                      <a:pt x="83732" y="13175"/>
                    </a:cubicBezTo>
                    <a:close/>
                    <a:moveTo>
                      <a:pt x="76147" y="13573"/>
                    </a:moveTo>
                    <a:cubicBezTo>
                      <a:pt x="76279" y="13573"/>
                      <a:pt x="76456" y="13608"/>
                      <a:pt x="76456" y="13608"/>
                    </a:cubicBezTo>
                    <a:cubicBezTo>
                      <a:pt x="76456" y="13629"/>
                      <a:pt x="76121" y="13650"/>
                      <a:pt x="76037" y="13650"/>
                    </a:cubicBezTo>
                    <a:cubicBezTo>
                      <a:pt x="75912" y="13650"/>
                      <a:pt x="75828" y="13629"/>
                      <a:pt x="75828" y="13608"/>
                    </a:cubicBezTo>
                    <a:cubicBezTo>
                      <a:pt x="75828" y="13608"/>
                      <a:pt x="75933" y="13587"/>
                      <a:pt x="76037" y="13587"/>
                    </a:cubicBezTo>
                    <a:cubicBezTo>
                      <a:pt x="76064" y="13577"/>
                      <a:pt x="76103" y="13573"/>
                      <a:pt x="76147" y="13573"/>
                    </a:cubicBezTo>
                    <a:close/>
                    <a:moveTo>
                      <a:pt x="84774" y="13833"/>
                    </a:moveTo>
                    <a:cubicBezTo>
                      <a:pt x="84797" y="13833"/>
                      <a:pt x="84814" y="13835"/>
                      <a:pt x="84825" y="13838"/>
                    </a:cubicBezTo>
                    <a:cubicBezTo>
                      <a:pt x="84835" y="13853"/>
                      <a:pt x="84638" y="13877"/>
                      <a:pt x="84312" y="13904"/>
                    </a:cubicBezTo>
                    <a:lnTo>
                      <a:pt x="84312" y="13904"/>
                    </a:lnTo>
                    <a:cubicBezTo>
                      <a:pt x="84510" y="13859"/>
                      <a:pt x="84684" y="13833"/>
                      <a:pt x="84774" y="13833"/>
                    </a:cubicBezTo>
                    <a:close/>
                    <a:moveTo>
                      <a:pt x="86520" y="13650"/>
                    </a:moveTo>
                    <a:cubicBezTo>
                      <a:pt x="86667" y="13650"/>
                      <a:pt x="86813" y="13671"/>
                      <a:pt x="86813" y="13713"/>
                    </a:cubicBezTo>
                    <a:cubicBezTo>
                      <a:pt x="86813" y="13733"/>
                      <a:pt x="86562" y="13859"/>
                      <a:pt x="86457" y="13922"/>
                    </a:cubicBezTo>
                    <a:cubicBezTo>
                      <a:pt x="86405" y="13943"/>
                      <a:pt x="86353" y="13953"/>
                      <a:pt x="86311" y="13953"/>
                    </a:cubicBezTo>
                    <a:cubicBezTo>
                      <a:pt x="86269" y="13953"/>
                      <a:pt x="86238" y="13943"/>
                      <a:pt x="86227" y="13922"/>
                    </a:cubicBezTo>
                    <a:cubicBezTo>
                      <a:pt x="86206" y="13901"/>
                      <a:pt x="86395" y="13671"/>
                      <a:pt x="86520" y="13650"/>
                    </a:cubicBezTo>
                    <a:close/>
                    <a:moveTo>
                      <a:pt x="69073" y="13375"/>
                    </a:moveTo>
                    <a:cubicBezTo>
                      <a:pt x="69484" y="13375"/>
                      <a:pt x="69822" y="13388"/>
                      <a:pt x="69970" y="13420"/>
                    </a:cubicBezTo>
                    <a:cubicBezTo>
                      <a:pt x="70430" y="13503"/>
                      <a:pt x="70137" y="13754"/>
                      <a:pt x="69886" y="13838"/>
                    </a:cubicBezTo>
                    <a:cubicBezTo>
                      <a:pt x="69759" y="13877"/>
                      <a:pt x="69637" y="13893"/>
                      <a:pt x="69537" y="13893"/>
                    </a:cubicBezTo>
                    <a:cubicBezTo>
                      <a:pt x="69421" y="13893"/>
                      <a:pt x="69334" y="13872"/>
                      <a:pt x="69300" y="13838"/>
                    </a:cubicBezTo>
                    <a:cubicBezTo>
                      <a:pt x="69287" y="13818"/>
                      <a:pt x="68893" y="13811"/>
                      <a:pt x="68317" y="13811"/>
                    </a:cubicBezTo>
                    <a:cubicBezTo>
                      <a:pt x="67077" y="13811"/>
                      <a:pt x="64991" y="13845"/>
                      <a:pt x="64048" y="13859"/>
                    </a:cubicBezTo>
                    <a:cubicBezTo>
                      <a:pt x="62667" y="13880"/>
                      <a:pt x="61454" y="13943"/>
                      <a:pt x="61433" y="13964"/>
                    </a:cubicBezTo>
                    <a:cubicBezTo>
                      <a:pt x="61430" y="13966"/>
                      <a:pt x="61415" y="13968"/>
                      <a:pt x="61390" y="13968"/>
                    </a:cubicBezTo>
                    <a:cubicBezTo>
                      <a:pt x="61228" y="13968"/>
                      <a:pt x="60658" y="13913"/>
                      <a:pt x="60386" y="13859"/>
                    </a:cubicBezTo>
                    <a:cubicBezTo>
                      <a:pt x="60094" y="13817"/>
                      <a:pt x="60386" y="13775"/>
                      <a:pt x="61077" y="13775"/>
                    </a:cubicBezTo>
                    <a:lnTo>
                      <a:pt x="61516" y="13629"/>
                    </a:lnTo>
                    <a:lnTo>
                      <a:pt x="61977" y="13461"/>
                    </a:lnTo>
                    <a:cubicBezTo>
                      <a:pt x="62188" y="13498"/>
                      <a:pt x="62463" y="13515"/>
                      <a:pt x="62750" y="13515"/>
                    </a:cubicBezTo>
                    <a:cubicBezTo>
                      <a:pt x="63117" y="13515"/>
                      <a:pt x="63503" y="13488"/>
                      <a:pt x="63797" y="13441"/>
                    </a:cubicBezTo>
                    <a:lnTo>
                      <a:pt x="64278" y="13420"/>
                    </a:lnTo>
                    <a:lnTo>
                      <a:pt x="64739" y="13399"/>
                    </a:lnTo>
                    <a:cubicBezTo>
                      <a:pt x="65067" y="13470"/>
                      <a:pt x="65553" y="13503"/>
                      <a:pt x="65981" y="13503"/>
                    </a:cubicBezTo>
                    <a:cubicBezTo>
                      <a:pt x="66179" y="13503"/>
                      <a:pt x="66365" y="13496"/>
                      <a:pt x="66517" y="13482"/>
                    </a:cubicBezTo>
                    <a:cubicBezTo>
                      <a:pt x="66836" y="13439"/>
                      <a:pt x="68143" y="13375"/>
                      <a:pt x="69073" y="13375"/>
                    </a:cubicBezTo>
                    <a:close/>
                    <a:moveTo>
                      <a:pt x="94081" y="13916"/>
                    </a:moveTo>
                    <a:cubicBezTo>
                      <a:pt x="94258" y="13916"/>
                      <a:pt x="94488" y="13947"/>
                      <a:pt x="94471" y="13964"/>
                    </a:cubicBezTo>
                    <a:cubicBezTo>
                      <a:pt x="94471" y="14006"/>
                      <a:pt x="94094" y="14026"/>
                      <a:pt x="93969" y="14047"/>
                    </a:cubicBezTo>
                    <a:cubicBezTo>
                      <a:pt x="93955" y="14050"/>
                      <a:pt x="93941" y="14051"/>
                      <a:pt x="93928" y="14051"/>
                    </a:cubicBezTo>
                    <a:cubicBezTo>
                      <a:pt x="93817" y="14051"/>
                      <a:pt x="93718" y="13982"/>
                      <a:pt x="93718" y="13964"/>
                    </a:cubicBezTo>
                    <a:cubicBezTo>
                      <a:pt x="93718" y="13943"/>
                      <a:pt x="93843" y="13922"/>
                      <a:pt x="93969" y="13922"/>
                    </a:cubicBezTo>
                    <a:cubicBezTo>
                      <a:pt x="94001" y="13918"/>
                      <a:pt x="94040" y="13916"/>
                      <a:pt x="94081" y="13916"/>
                    </a:cubicBezTo>
                    <a:close/>
                    <a:moveTo>
                      <a:pt x="80703" y="14089"/>
                    </a:moveTo>
                    <a:cubicBezTo>
                      <a:pt x="80655" y="14102"/>
                      <a:pt x="80600" y="14114"/>
                      <a:pt x="80538" y="14126"/>
                    </a:cubicBezTo>
                    <a:lnTo>
                      <a:pt x="80538" y="14126"/>
                    </a:lnTo>
                    <a:cubicBezTo>
                      <a:pt x="80624" y="14123"/>
                      <a:pt x="80714" y="14119"/>
                      <a:pt x="80805" y="14115"/>
                    </a:cubicBezTo>
                    <a:lnTo>
                      <a:pt x="80805" y="14115"/>
                    </a:lnTo>
                    <a:lnTo>
                      <a:pt x="80703" y="14089"/>
                    </a:lnTo>
                    <a:close/>
                    <a:moveTo>
                      <a:pt x="11614" y="14006"/>
                    </a:moveTo>
                    <a:lnTo>
                      <a:pt x="11614" y="14006"/>
                    </a:lnTo>
                    <a:cubicBezTo>
                      <a:pt x="11470" y="14111"/>
                      <a:pt x="11322" y="14150"/>
                      <a:pt x="11174" y="14150"/>
                    </a:cubicBezTo>
                    <a:cubicBezTo>
                      <a:pt x="10998" y="14150"/>
                      <a:pt x="10821" y="14095"/>
                      <a:pt x="10651" y="14026"/>
                    </a:cubicBezTo>
                    <a:cubicBezTo>
                      <a:pt x="10986" y="14026"/>
                      <a:pt x="11300" y="14026"/>
                      <a:pt x="11614" y="14006"/>
                    </a:cubicBezTo>
                    <a:close/>
                    <a:moveTo>
                      <a:pt x="37021" y="14060"/>
                    </a:moveTo>
                    <a:cubicBezTo>
                      <a:pt x="37344" y="14060"/>
                      <a:pt x="37580" y="14079"/>
                      <a:pt x="37580" y="14110"/>
                    </a:cubicBezTo>
                    <a:cubicBezTo>
                      <a:pt x="37580" y="14131"/>
                      <a:pt x="37161" y="14152"/>
                      <a:pt x="36638" y="14152"/>
                    </a:cubicBezTo>
                    <a:cubicBezTo>
                      <a:pt x="36115" y="14152"/>
                      <a:pt x="34755" y="14131"/>
                      <a:pt x="34755" y="14131"/>
                    </a:cubicBezTo>
                    <a:cubicBezTo>
                      <a:pt x="34755" y="14131"/>
                      <a:pt x="36115" y="14068"/>
                      <a:pt x="36638" y="14068"/>
                    </a:cubicBezTo>
                    <a:cubicBezTo>
                      <a:pt x="36773" y="14063"/>
                      <a:pt x="36903" y="14060"/>
                      <a:pt x="37021" y="14060"/>
                    </a:cubicBezTo>
                    <a:close/>
                    <a:moveTo>
                      <a:pt x="74876" y="14072"/>
                    </a:moveTo>
                    <a:cubicBezTo>
                      <a:pt x="75035" y="14072"/>
                      <a:pt x="75181" y="14084"/>
                      <a:pt x="75242" y="14110"/>
                    </a:cubicBezTo>
                    <a:cubicBezTo>
                      <a:pt x="75410" y="14152"/>
                      <a:pt x="74803" y="14236"/>
                      <a:pt x="74531" y="14236"/>
                    </a:cubicBezTo>
                    <a:cubicBezTo>
                      <a:pt x="74301" y="14236"/>
                      <a:pt x="74196" y="14215"/>
                      <a:pt x="74322" y="14131"/>
                    </a:cubicBezTo>
                    <a:cubicBezTo>
                      <a:pt x="74407" y="14095"/>
                      <a:pt x="74654" y="14072"/>
                      <a:pt x="74876" y="14072"/>
                    </a:cubicBezTo>
                    <a:close/>
                    <a:moveTo>
                      <a:pt x="143286" y="13754"/>
                    </a:moveTo>
                    <a:lnTo>
                      <a:pt x="143370" y="13796"/>
                    </a:lnTo>
                    <a:lnTo>
                      <a:pt x="143767" y="13838"/>
                    </a:lnTo>
                    <a:cubicBezTo>
                      <a:pt x="144206" y="13922"/>
                      <a:pt x="144583" y="14089"/>
                      <a:pt x="144583" y="14173"/>
                    </a:cubicBezTo>
                    <a:cubicBezTo>
                      <a:pt x="144583" y="14208"/>
                      <a:pt x="144547" y="14225"/>
                      <a:pt x="144483" y="14225"/>
                    </a:cubicBezTo>
                    <a:cubicBezTo>
                      <a:pt x="144394" y="14225"/>
                      <a:pt x="144252" y="14192"/>
                      <a:pt x="144081" y="14131"/>
                    </a:cubicBezTo>
                    <a:lnTo>
                      <a:pt x="143642" y="14131"/>
                    </a:lnTo>
                    <a:cubicBezTo>
                      <a:pt x="143467" y="14218"/>
                      <a:pt x="143278" y="14262"/>
                      <a:pt x="143196" y="14262"/>
                    </a:cubicBezTo>
                    <a:cubicBezTo>
                      <a:pt x="143179" y="14262"/>
                      <a:pt x="143167" y="14260"/>
                      <a:pt x="143160" y="14257"/>
                    </a:cubicBezTo>
                    <a:cubicBezTo>
                      <a:pt x="143139" y="14236"/>
                      <a:pt x="143160" y="14173"/>
                      <a:pt x="143202" y="14152"/>
                    </a:cubicBezTo>
                    <a:cubicBezTo>
                      <a:pt x="143244" y="14131"/>
                      <a:pt x="143223" y="13922"/>
                      <a:pt x="143160" y="13922"/>
                    </a:cubicBezTo>
                    <a:cubicBezTo>
                      <a:pt x="143139" y="13859"/>
                      <a:pt x="143181" y="13817"/>
                      <a:pt x="143286" y="13754"/>
                    </a:cubicBezTo>
                    <a:close/>
                    <a:moveTo>
                      <a:pt x="142553" y="14149"/>
                    </a:moveTo>
                    <a:cubicBezTo>
                      <a:pt x="142608" y="14149"/>
                      <a:pt x="142658" y="14217"/>
                      <a:pt x="142658" y="14236"/>
                    </a:cubicBezTo>
                    <a:cubicBezTo>
                      <a:pt x="142658" y="14257"/>
                      <a:pt x="142616" y="14278"/>
                      <a:pt x="142554" y="14278"/>
                    </a:cubicBezTo>
                    <a:cubicBezTo>
                      <a:pt x="142512" y="14278"/>
                      <a:pt x="142323" y="14257"/>
                      <a:pt x="142323" y="14236"/>
                    </a:cubicBezTo>
                    <a:cubicBezTo>
                      <a:pt x="142323" y="14236"/>
                      <a:pt x="142491" y="14173"/>
                      <a:pt x="142533" y="14152"/>
                    </a:cubicBezTo>
                    <a:cubicBezTo>
                      <a:pt x="142539" y="14150"/>
                      <a:pt x="142546" y="14149"/>
                      <a:pt x="142553" y="14149"/>
                    </a:cubicBezTo>
                    <a:close/>
                    <a:moveTo>
                      <a:pt x="28724" y="14088"/>
                    </a:moveTo>
                    <a:cubicBezTo>
                      <a:pt x="28973" y="14088"/>
                      <a:pt x="29656" y="14216"/>
                      <a:pt x="30195" y="14282"/>
                    </a:cubicBezTo>
                    <a:lnTo>
                      <a:pt x="30195" y="14282"/>
                    </a:lnTo>
                    <a:cubicBezTo>
                      <a:pt x="29836" y="14300"/>
                      <a:pt x="29247" y="14309"/>
                      <a:pt x="28729" y="14309"/>
                    </a:cubicBezTo>
                    <a:cubicBezTo>
                      <a:pt x="28169" y="14309"/>
                      <a:pt x="27693" y="14298"/>
                      <a:pt x="27683" y="14278"/>
                    </a:cubicBezTo>
                    <a:cubicBezTo>
                      <a:pt x="27683" y="14257"/>
                      <a:pt x="28394" y="14152"/>
                      <a:pt x="28687" y="14089"/>
                    </a:cubicBezTo>
                    <a:cubicBezTo>
                      <a:pt x="28698" y="14088"/>
                      <a:pt x="28710" y="14088"/>
                      <a:pt x="28724" y="14088"/>
                    </a:cubicBezTo>
                    <a:close/>
                    <a:moveTo>
                      <a:pt x="70304" y="14236"/>
                    </a:moveTo>
                    <a:cubicBezTo>
                      <a:pt x="70660" y="14236"/>
                      <a:pt x="71602" y="14278"/>
                      <a:pt x="71602" y="14319"/>
                    </a:cubicBezTo>
                    <a:cubicBezTo>
                      <a:pt x="71602" y="14340"/>
                      <a:pt x="70660" y="14382"/>
                      <a:pt x="70304" y="14382"/>
                    </a:cubicBezTo>
                    <a:cubicBezTo>
                      <a:pt x="70231" y="14390"/>
                      <a:pt x="70161" y="14394"/>
                      <a:pt x="70097" y="14394"/>
                    </a:cubicBezTo>
                    <a:cubicBezTo>
                      <a:pt x="69832" y="14394"/>
                      <a:pt x="69656" y="14336"/>
                      <a:pt x="69656" y="14319"/>
                    </a:cubicBezTo>
                    <a:cubicBezTo>
                      <a:pt x="69656" y="14257"/>
                      <a:pt x="69928" y="14236"/>
                      <a:pt x="70304" y="14236"/>
                    </a:cubicBezTo>
                    <a:close/>
                    <a:moveTo>
                      <a:pt x="47050" y="13668"/>
                    </a:moveTo>
                    <a:cubicBezTo>
                      <a:pt x="47530" y="13668"/>
                      <a:pt x="48005" y="13762"/>
                      <a:pt x="48062" y="13838"/>
                    </a:cubicBezTo>
                    <a:cubicBezTo>
                      <a:pt x="48093" y="13868"/>
                      <a:pt x="48829" y="13879"/>
                      <a:pt x="49856" y="13879"/>
                    </a:cubicBezTo>
                    <a:cubicBezTo>
                      <a:pt x="51685" y="13879"/>
                      <a:pt x="54436" y="13844"/>
                      <a:pt x="55762" y="13817"/>
                    </a:cubicBezTo>
                    <a:cubicBezTo>
                      <a:pt x="57076" y="13777"/>
                      <a:pt x="58237" y="13763"/>
                      <a:pt x="58912" y="13763"/>
                    </a:cubicBezTo>
                    <a:cubicBezTo>
                      <a:pt x="59302" y="13763"/>
                      <a:pt x="59529" y="13768"/>
                      <a:pt x="59529" y="13775"/>
                    </a:cubicBezTo>
                    <a:cubicBezTo>
                      <a:pt x="59529" y="13817"/>
                      <a:pt x="59403" y="13859"/>
                      <a:pt x="59215" y="13880"/>
                    </a:cubicBezTo>
                    <a:lnTo>
                      <a:pt x="59047" y="13880"/>
                    </a:lnTo>
                    <a:cubicBezTo>
                      <a:pt x="57625" y="13943"/>
                      <a:pt x="56139" y="13943"/>
                      <a:pt x="54716" y="13985"/>
                    </a:cubicBezTo>
                    <a:lnTo>
                      <a:pt x="54507" y="13985"/>
                    </a:lnTo>
                    <a:cubicBezTo>
                      <a:pt x="54443" y="13999"/>
                      <a:pt x="54368" y="14005"/>
                      <a:pt x="54289" y="14005"/>
                    </a:cubicBezTo>
                    <a:cubicBezTo>
                      <a:pt x="54065" y="14005"/>
                      <a:pt x="53808" y="13961"/>
                      <a:pt x="53662" y="13961"/>
                    </a:cubicBezTo>
                    <a:cubicBezTo>
                      <a:pt x="53641" y="13961"/>
                      <a:pt x="53623" y="13962"/>
                      <a:pt x="53607" y="13964"/>
                    </a:cubicBezTo>
                    <a:cubicBezTo>
                      <a:pt x="53482" y="13985"/>
                      <a:pt x="51473" y="14047"/>
                      <a:pt x="49192" y="14089"/>
                    </a:cubicBezTo>
                    <a:cubicBezTo>
                      <a:pt x="49192" y="14089"/>
                      <a:pt x="47623" y="14152"/>
                      <a:pt x="44757" y="14194"/>
                    </a:cubicBezTo>
                    <a:lnTo>
                      <a:pt x="44275" y="14194"/>
                    </a:lnTo>
                    <a:cubicBezTo>
                      <a:pt x="43752" y="14194"/>
                      <a:pt x="42999" y="14278"/>
                      <a:pt x="42601" y="14340"/>
                    </a:cubicBezTo>
                    <a:lnTo>
                      <a:pt x="42246" y="14068"/>
                    </a:lnTo>
                    <a:cubicBezTo>
                      <a:pt x="42170" y="14021"/>
                      <a:pt x="42044" y="13999"/>
                      <a:pt x="41909" y="13999"/>
                    </a:cubicBezTo>
                    <a:cubicBezTo>
                      <a:pt x="41744" y="13999"/>
                      <a:pt x="41566" y="14032"/>
                      <a:pt x="41451" y="14089"/>
                    </a:cubicBezTo>
                    <a:lnTo>
                      <a:pt x="40739" y="14466"/>
                    </a:lnTo>
                    <a:cubicBezTo>
                      <a:pt x="39944" y="14340"/>
                      <a:pt x="39316" y="14194"/>
                      <a:pt x="39337" y="14173"/>
                    </a:cubicBezTo>
                    <a:cubicBezTo>
                      <a:pt x="39358" y="14152"/>
                      <a:pt x="40802" y="14006"/>
                      <a:pt x="41220" y="13985"/>
                    </a:cubicBezTo>
                    <a:cubicBezTo>
                      <a:pt x="41744" y="13943"/>
                      <a:pt x="43564" y="13838"/>
                      <a:pt x="44087" y="13838"/>
                    </a:cubicBezTo>
                    <a:cubicBezTo>
                      <a:pt x="44652" y="13817"/>
                      <a:pt x="46389" y="13713"/>
                      <a:pt x="46912" y="13671"/>
                    </a:cubicBezTo>
                    <a:cubicBezTo>
                      <a:pt x="46958" y="13669"/>
                      <a:pt x="47004" y="13668"/>
                      <a:pt x="47050" y="13668"/>
                    </a:cubicBezTo>
                    <a:close/>
                    <a:moveTo>
                      <a:pt x="20045" y="14390"/>
                    </a:moveTo>
                    <a:cubicBezTo>
                      <a:pt x="20356" y="14390"/>
                      <a:pt x="20664" y="14433"/>
                      <a:pt x="20966" y="14487"/>
                    </a:cubicBezTo>
                    <a:cubicBezTo>
                      <a:pt x="20381" y="14487"/>
                      <a:pt x="19774" y="14529"/>
                      <a:pt x="19167" y="14529"/>
                    </a:cubicBezTo>
                    <a:cubicBezTo>
                      <a:pt x="19460" y="14427"/>
                      <a:pt x="19754" y="14390"/>
                      <a:pt x="20045" y="14390"/>
                    </a:cubicBezTo>
                    <a:close/>
                    <a:moveTo>
                      <a:pt x="16286" y="14594"/>
                    </a:moveTo>
                    <a:cubicBezTo>
                      <a:pt x="16305" y="14594"/>
                      <a:pt x="16295" y="14604"/>
                      <a:pt x="16253" y="14604"/>
                    </a:cubicBezTo>
                    <a:cubicBezTo>
                      <a:pt x="16247" y="14604"/>
                      <a:pt x="16241" y="14604"/>
                      <a:pt x="16235" y="14603"/>
                    </a:cubicBezTo>
                    <a:lnTo>
                      <a:pt x="16235" y="14603"/>
                    </a:lnTo>
                    <a:cubicBezTo>
                      <a:pt x="16259" y="14597"/>
                      <a:pt x="16276" y="14594"/>
                      <a:pt x="16286" y="14594"/>
                    </a:cubicBezTo>
                    <a:close/>
                    <a:moveTo>
                      <a:pt x="26443" y="14222"/>
                    </a:moveTo>
                    <a:cubicBezTo>
                      <a:pt x="26806" y="14222"/>
                      <a:pt x="27025" y="14271"/>
                      <a:pt x="26992" y="14319"/>
                    </a:cubicBezTo>
                    <a:cubicBezTo>
                      <a:pt x="26930" y="14361"/>
                      <a:pt x="26930" y="14570"/>
                      <a:pt x="26992" y="14654"/>
                    </a:cubicBezTo>
                    <a:cubicBezTo>
                      <a:pt x="27034" y="14696"/>
                      <a:pt x="26679" y="14780"/>
                      <a:pt x="26553" y="14780"/>
                    </a:cubicBezTo>
                    <a:cubicBezTo>
                      <a:pt x="26545" y="14781"/>
                      <a:pt x="26536" y="14781"/>
                      <a:pt x="26526" y="14781"/>
                    </a:cubicBezTo>
                    <a:cubicBezTo>
                      <a:pt x="26376" y="14781"/>
                      <a:pt x="26131" y="14628"/>
                      <a:pt x="26072" y="14550"/>
                    </a:cubicBezTo>
                    <a:cubicBezTo>
                      <a:pt x="26030" y="14466"/>
                      <a:pt x="25046" y="14445"/>
                      <a:pt x="24733" y="14445"/>
                    </a:cubicBezTo>
                    <a:cubicBezTo>
                      <a:pt x="24419" y="14445"/>
                      <a:pt x="24168" y="14403"/>
                      <a:pt x="24147" y="14361"/>
                    </a:cubicBezTo>
                    <a:lnTo>
                      <a:pt x="24147" y="14340"/>
                    </a:lnTo>
                    <a:lnTo>
                      <a:pt x="24168" y="14319"/>
                    </a:lnTo>
                    <a:cubicBezTo>
                      <a:pt x="24189" y="14278"/>
                      <a:pt x="25570" y="14236"/>
                      <a:pt x="26093" y="14236"/>
                    </a:cubicBezTo>
                    <a:cubicBezTo>
                      <a:pt x="26220" y="14226"/>
                      <a:pt x="26338" y="14222"/>
                      <a:pt x="26443" y="14222"/>
                    </a:cubicBezTo>
                    <a:close/>
                    <a:moveTo>
                      <a:pt x="15408" y="14688"/>
                    </a:moveTo>
                    <a:cubicBezTo>
                      <a:pt x="15435" y="14688"/>
                      <a:pt x="15461" y="14691"/>
                      <a:pt x="15484" y="14696"/>
                    </a:cubicBezTo>
                    <a:cubicBezTo>
                      <a:pt x="15505" y="14701"/>
                      <a:pt x="15527" y="14704"/>
                      <a:pt x="15550" y="14707"/>
                    </a:cubicBezTo>
                    <a:lnTo>
                      <a:pt x="15550" y="14707"/>
                    </a:lnTo>
                    <a:cubicBezTo>
                      <a:pt x="15378" y="14756"/>
                      <a:pt x="15221" y="14801"/>
                      <a:pt x="15150" y="14801"/>
                    </a:cubicBezTo>
                    <a:cubicBezTo>
                      <a:pt x="14985" y="14801"/>
                      <a:pt x="15221" y="14688"/>
                      <a:pt x="15408" y="14688"/>
                    </a:cubicBezTo>
                    <a:close/>
                    <a:moveTo>
                      <a:pt x="31114" y="14717"/>
                    </a:moveTo>
                    <a:cubicBezTo>
                      <a:pt x="31198" y="14717"/>
                      <a:pt x="31407" y="14759"/>
                      <a:pt x="31407" y="14780"/>
                    </a:cubicBezTo>
                    <a:cubicBezTo>
                      <a:pt x="31407" y="14780"/>
                      <a:pt x="31198" y="14801"/>
                      <a:pt x="31114" y="14801"/>
                    </a:cubicBezTo>
                    <a:cubicBezTo>
                      <a:pt x="31031" y="14801"/>
                      <a:pt x="30989" y="14780"/>
                      <a:pt x="30989" y="14759"/>
                    </a:cubicBezTo>
                    <a:cubicBezTo>
                      <a:pt x="30989" y="14759"/>
                      <a:pt x="31031" y="14717"/>
                      <a:pt x="31114" y="14717"/>
                    </a:cubicBezTo>
                    <a:close/>
                    <a:moveTo>
                      <a:pt x="27892" y="14755"/>
                    </a:moveTo>
                    <a:cubicBezTo>
                      <a:pt x="27976" y="14755"/>
                      <a:pt x="28039" y="14806"/>
                      <a:pt x="28039" y="14842"/>
                    </a:cubicBezTo>
                    <a:cubicBezTo>
                      <a:pt x="28039" y="14863"/>
                      <a:pt x="27955" y="14884"/>
                      <a:pt x="27850" y="14884"/>
                    </a:cubicBezTo>
                    <a:cubicBezTo>
                      <a:pt x="27834" y="14888"/>
                      <a:pt x="27811" y="14890"/>
                      <a:pt x="27785" y="14890"/>
                    </a:cubicBezTo>
                    <a:cubicBezTo>
                      <a:pt x="27673" y="14890"/>
                      <a:pt x="27495" y="14859"/>
                      <a:pt x="27495" y="14842"/>
                    </a:cubicBezTo>
                    <a:cubicBezTo>
                      <a:pt x="27495" y="14842"/>
                      <a:pt x="27746" y="14780"/>
                      <a:pt x="27850" y="14759"/>
                    </a:cubicBezTo>
                    <a:cubicBezTo>
                      <a:pt x="27865" y="14756"/>
                      <a:pt x="27878" y="14755"/>
                      <a:pt x="27892" y="14755"/>
                    </a:cubicBezTo>
                    <a:close/>
                    <a:moveTo>
                      <a:pt x="34494" y="14797"/>
                    </a:moveTo>
                    <a:cubicBezTo>
                      <a:pt x="34630" y="14797"/>
                      <a:pt x="34713" y="14866"/>
                      <a:pt x="34713" y="14884"/>
                    </a:cubicBezTo>
                    <a:cubicBezTo>
                      <a:pt x="34713" y="14905"/>
                      <a:pt x="34567" y="14947"/>
                      <a:pt x="34441" y="14947"/>
                    </a:cubicBezTo>
                    <a:cubicBezTo>
                      <a:pt x="34316" y="14947"/>
                      <a:pt x="33918" y="14905"/>
                      <a:pt x="33939" y="14884"/>
                    </a:cubicBezTo>
                    <a:cubicBezTo>
                      <a:pt x="33939" y="14863"/>
                      <a:pt x="34316" y="14801"/>
                      <a:pt x="34441" y="14801"/>
                    </a:cubicBezTo>
                    <a:cubicBezTo>
                      <a:pt x="34460" y="14798"/>
                      <a:pt x="34477" y="14797"/>
                      <a:pt x="34494" y="14797"/>
                    </a:cubicBezTo>
                    <a:close/>
                    <a:moveTo>
                      <a:pt x="134951" y="13919"/>
                    </a:moveTo>
                    <a:cubicBezTo>
                      <a:pt x="135844" y="13919"/>
                      <a:pt x="136282" y="14016"/>
                      <a:pt x="135900" y="14131"/>
                    </a:cubicBezTo>
                    <a:cubicBezTo>
                      <a:pt x="135460" y="14278"/>
                      <a:pt x="133849" y="14884"/>
                      <a:pt x="133012" y="14884"/>
                    </a:cubicBezTo>
                    <a:lnTo>
                      <a:pt x="132259" y="14905"/>
                    </a:lnTo>
                    <a:lnTo>
                      <a:pt x="131527" y="14947"/>
                    </a:lnTo>
                    <a:cubicBezTo>
                      <a:pt x="131437" y="14949"/>
                      <a:pt x="131350" y="14950"/>
                      <a:pt x="131265" y="14950"/>
                    </a:cubicBezTo>
                    <a:cubicBezTo>
                      <a:pt x="130576" y="14950"/>
                      <a:pt x="130062" y="14882"/>
                      <a:pt x="130062" y="14863"/>
                    </a:cubicBezTo>
                    <a:cubicBezTo>
                      <a:pt x="130062" y="14822"/>
                      <a:pt x="130732" y="14780"/>
                      <a:pt x="131004" y="14780"/>
                    </a:cubicBezTo>
                    <a:cubicBezTo>
                      <a:pt x="131255" y="14780"/>
                      <a:pt x="131506" y="14570"/>
                      <a:pt x="131506" y="14508"/>
                    </a:cubicBezTo>
                    <a:cubicBezTo>
                      <a:pt x="131506" y="14445"/>
                      <a:pt x="131213" y="14361"/>
                      <a:pt x="131108" y="14361"/>
                    </a:cubicBezTo>
                    <a:cubicBezTo>
                      <a:pt x="131004" y="14361"/>
                      <a:pt x="130941" y="14278"/>
                      <a:pt x="130983" y="14194"/>
                    </a:cubicBezTo>
                    <a:lnTo>
                      <a:pt x="131004" y="14194"/>
                    </a:lnTo>
                    <a:cubicBezTo>
                      <a:pt x="131451" y="14194"/>
                      <a:pt x="131807" y="13959"/>
                      <a:pt x="132258" y="13959"/>
                    </a:cubicBezTo>
                    <a:cubicBezTo>
                      <a:pt x="132293" y="13959"/>
                      <a:pt x="132328" y="13961"/>
                      <a:pt x="132364" y="13964"/>
                    </a:cubicBezTo>
                    <a:cubicBezTo>
                      <a:pt x="132478" y="13981"/>
                      <a:pt x="132595" y="13987"/>
                      <a:pt x="132715" y="13987"/>
                    </a:cubicBezTo>
                    <a:cubicBezTo>
                      <a:pt x="133033" y="13987"/>
                      <a:pt x="133368" y="13943"/>
                      <a:pt x="133703" y="13943"/>
                    </a:cubicBezTo>
                    <a:lnTo>
                      <a:pt x="134686" y="13922"/>
                    </a:lnTo>
                    <a:cubicBezTo>
                      <a:pt x="134778" y="13920"/>
                      <a:pt x="134867" y="13919"/>
                      <a:pt x="134951" y="13919"/>
                    </a:cubicBezTo>
                    <a:close/>
                    <a:moveTo>
                      <a:pt x="128765" y="15910"/>
                    </a:moveTo>
                    <a:cubicBezTo>
                      <a:pt x="128765" y="15910"/>
                      <a:pt x="128786" y="16014"/>
                      <a:pt x="128786" y="16035"/>
                    </a:cubicBezTo>
                    <a:cubicBezTo>
                      <a:pt x="128786" y="16056"/>
                      <a:pt x="128723" y="16077"/>
                      <a:pt x="128723" y="16077"/>
                    </a:cubicBezTo>
                    <a:cubicBezTo>
                      <a:pt x="128702" y="16077"/>
                      <a:pt x="128702" y="16056"/>
                      <a:pt x="128702" y="16035"/>
                    </a:cubicBezTo>
                    <a:cubicBezTo>
                      <a:pt x="128702" y="16014"/>
                      <a:pt x="128765" y="15910"/>
                      <a:pt x="128765" y="15910"/>
                    </a:cubicBezTo>
                    <a:close/>
                    <a:moveTo>
                      <a:pt x="132532" y="0"/>
                    </a:moveTo>
                    <a:cubicBezTo>
                      <a:pt x="132310" y="0"/>
                      <a:pt x="132118" y="2"/>
                      <a:pt x="131966" y="8"/>
                    </a:cubicBezTo>
                    <a:cubicBezTo>
                      <a:pt x="130774" y="29"/>
                      <a:pt x="124936" y="154"/>
                      <a:pt x="123074" y="217"/>
                    </a:cubicBezTo>
                    <a:cubicBezTo>
                      <a:pt x="121372" y="256"/>
                      <a:pt x="115830" y="366"/>
                      <a:pt x="113561" y="366"/>
                    </a:cubicBezTo>
                    <a:cubicBezTo>
                      <a:pt x="113375" y="366"/>
                      <a:pt x="113210" y="365"/>
                      <a:pt x="113072" y="363"/>
                    </a:cubicBezTo>
                    <a:cubicBezTo>
                      <a:pt x="111770" y="349"/>
                      <a:pt x="110248" y="334"/>
                      <a:pt x="109136" y="334"/>
                    </a:cubicBezTo>
                    <a:cubicBezTo>
                      <a:pt x="108675" y="334"/>
                      <a:pt x="108284" y="336"/>
                      <a:pt x="108009" y="342"/>
                    </a:cubicBezTo>
                    <a:lnTo>
                      <a:pt x="107151" y="363"/>
                    </a:lnTo>
                    <a:lnTo>
                      <a:pt x="107025" y="363"/>
                    </a:lnTo>
                    <a:cubicBezTo>
                      <a:pt x="106795" y="363"/>
                      <a:pt x="106900" y="593"/>
                      <a:pt x="106942" y="656"/>
                    </a:cubicBezTo>
                    <a:cubicBezTo>
                      <a:pt x="106979" y="675"/>
                      <a:pt x="107385" y="685"/>
                      <a:pt x="108027" y="685"/>
                    </a:cubicBezTo>
                    <a:cubicBezTo>
                      <a:pt x="108813" y="685"/>
                      <a:pt x="109954" y="670"/>
                      <a:pt x="111210" y="635"/>
                    </a:cubicBezTo>
                    <a:cubicBezTo>
                      <a:pt x="111210" y="635"/>
                      <a:pt x="111942" y="593"/>
                      <a:pt x="114369" y="593"/>
                    </a:cubicBezTo>
                    <a:lnTo>
                      <a:pt x="117508" y="593"/>
                    </a:lnTo>
                    <a:cubicBezTo>
                      <a:pt x="119349" y="593"/>
                      <a:pt x="122597" y="647"/>
                      <a:pt x="124347" y="647"/>
                    </a:cubicBezTo>
                    <a:cubicBezTo>
                      <a:pt x="124784" y="647"/>
                      <a:pt x="125128" y="644"/>
                      <a:pt x="125333" y="635"/>
                    </a:cubicBezTo>
                    <a:cubicBezTo>
                      <a:pt x="126133" y="584"/>
                      <a:pt x="128605" y="519"/>
                      <a:pt x="130053" y="519"/>
                    </a:cubicBezTo>
                    <a:cubicBezTo>
                      <a:pt x="130386" y="519"/>
                      <a:pt x="130665" y="523"/>
                      <a:pt x="130857" y="531"/>
                    </a:cubicBezTo>
                    <a:cubicBezTo>
                      <a:pt x="131775" y="531"/>
                      <a:pt x="134844" y="658"/>
                      <a:pt x="136065" y="658"/>
                    </a:cubicBezTo>
                    <a:cubicBezTo>
                      <a:pt x="136153" y="658"/>
                      <a:pt x="136230" y="658"/>
                      <a:pt x="136297" y="656"/>
                    </a:cubicBezTo>
                    <a:cubicBezTo>
                      <a:pt x="136420" y="654"/>
                      <a:pt x="136557" y="652"/>
                      <a:pt x="136705" y="652"/>
                    </a:cubicBezTo>
                    <a:cubicBezTo>
                      <a:pt x="137742" y="652"/>
                      <a:pt x="139323" y="716"/>
                      <a:pt x="140440" y="845"/>
                    </a:cubicBezTo>
                    <a:lnTo>
                      <a:pt x="141654" y="761"/>
                    </a:lnTo>
                    <a:lnTo>
                      <a:pt x="142533" y="698"/>
                    </a:lnTo>
                    <a:cubicBezTo>
                      <a:pt x="143662" y="845"/>
                      <a:pt x="143955" y="1054"/>
                      <a:pt x="143202" y="1179"/>
                    </a:cubicBezTo>
                    <a:lnTo>
                      <a:pt x="142616" y="1284"/>
                    </a:lnTo>
                    <a:lnTo>
                      <a:pt x="142491" y="1305"/>
                    </a:lnTo>
                    <a:cubicBezTo>
                      <a:pt x="142323" y="1305"/>
                      <a:pt x="141863" y="1221"/>
                      <a:pt x="141445" y="1158"/>
                    </a:cubicBezTo>
                    <a:lnTo>
                      <a:pt x="141047" y="1158"/>
                    </a:lnTo>
                    <a:cubicBezTo>
                      <a:pt x="140705" y="1158"/>
                      <a:pt x="140354" y="1180"/>
                      <a:pt x="140002" y="1180"/>
                    </a:cubicBezTo>
                    <a:cubicBezTo>
                      <a:pt x="139580" y="1180"/>
                      <a:pt x="139156" y="1149"/>
                      <a:pt x="138745" y="1012"/>
                    </a:cubicBezTo>
                    <a:lnTo>
                      <a:pt x="138704" y="991"/>
                    </a:lnTo>
                    <a:cubicBezTo>
                      <a:pt x="138620" y="1012"/>
                      <a:pt x="138557" y="1179"/>
                      <a:pt x="138557" y="1221"/>
                    </a:cubicBezTo>
                    <a:cubicBezTo>
                      <a:pt x="138557" y="1284"/>
                      <a:pt x="138745" y="1389"/>
                      <a:pt x="138829" y="1409"/>
                    </a:cubicBezTo>
                    <a:cubicBezTo>
                      <a:pt x="138871" y="1430"/>
                      <a:pt x="138913" y="1514"/>
                      <a:pt x="138913" y="1535"/>
                    </a:cubicBezTo>
                    <a:cubicBezTo>
                      <a:pt x="138913" y="1543"/>
                      <a:pt x="138897" y="1547"/>
                      <a:pt x="138870" y="1547"/>
                    </a:cubicBezTo>
                    <a:cubicBezTo>
                      <a:pt x="138759" y="1547"/>
                      <a:pt x="138462" y="1489"/>
                      <a:pt x="138327" y="1472"/>
                    </a:cubicBezTo>
                    <a:cubicBezTo>
                      <a:pt x="138298" y="1460"/>
                      <a:pt x="138258" y="1454"/>
                      <a:pt x="138211" y="1454"/>
                    </a:cubicBezTo>
                    <a:cubicBezTo>
                      <a:pt x="138024" y="1454"/>
                      <a:pt x="137716" y="1548"/>
                      <a:pt x="137448" y="1681"/>
                    </a:cubicBezTo>
                    <a:lnTo>
                      <a:pt x="137072" y="1493"/>
                    </a:lnTo>
                    <a:cubicBezTo>
                      <a:pt x="136996" y="1448"/>
                      <a:pt x="136866" y="1414"/>
                      <a:pt x="136784" y="1414"/>
                    </a:cubicBezTo>
                    <a:cubicBezTo>
                      <a:pt x="136752" y="1414"/>
                      <a:pt x="136728" y="1419"/>
                      <a:pt x="136716" y="1430"/>
                    </a:cubicBezTo>
                    <a:cubicBezTo>
                      <a:pt x="136568" y="1563"/>
                      <a:pt x="136419" y="1605"/>
                      <a:pt x="136271" y="1605"/>
                    </a:cubicBezTo>
                    <a:cubicBezTo>
                      <a:pt x="136022" y="1605"/>
                      <a:pt x="135773" y="1485"/>
                      <a:pt x="135523" y="1472"/>
                    </a:cubicBezTo>
                    <a:lnTo>
                      <a:pt x="135209" y="1430"/>
                    </a:lnTo>
                    <a:cubicBezTo>
                      <a:pt x="134852" y="1530"/>
                      <a:pt x="134232" y="1704"/>
                      <a:pt x="134026" y="1704"/>
                    </a:cubicBezTo>
                    <a:cubicBezTo>
                      <a:pt x="134014" y="1704"/>
                      <a:pt x="134004" y="1703"/>
                      <a:pt x="133996" y="1702"/>
                    </a:cubicBezTo>
                    <a:cubicBezTo>
                      <a:pt x="133840" y="1685"/>
                      <a:pt x="133059" y="1483"/>
                      <a:pt x="132602" y="1483"/>
                    </a:cubicBezTo>
                    <a:cubicBezTo>
                      <a:pt x="132505" y="1483"/>
                      <a:pt x="132422" y="1492"/>
                      <a:pt x="132364" y="1514"/>
                    </a:cubicBezTo>
                    <a:cubicBezTo>
                      <a:pt x="132088" y="1617"/>
                      <a:pt x="131770" y="1692"/>
                      <a:pt x="131585" y="1692"/>
                    </a:cubicBezTo>
                    <a:cubicBezTo>
                      <a:pt x="131545" y="1692"/>
                      <a:pt x="131511" y="1689"/>
                      <a:pt x="131485" y="1681"/>
                    </a:cubicBezTo>
                    <a:lnTo>
                      <a:pt x="131318" y="1786"/>
                    </a:lnTo>
                    <a:cubicBezTo>
                      <a:pt x="131192" y="1849"/>
                      <a:pt x="130962" y="1891"/>
                      <a:pt x="130774" y="1912"/>
                    </a:cubicBezTo>
                    <a:lnTo>
                      <a:pt x="129518" y="2100"/>
                    </a:lnTo>
                    <a:cubicBezTo>
                      <a:pt x="128137" y="1953"/>
                      <a:pt x="126945" y="1828"/>
                      <a:pt x="126882" y="1828"/>
                    </a:cubicBezTo>
                    <a:lnTo>
                      <a:pt x="126819" y="1807"/>
                    </a:lnTo>
                    <a:lnTo>
                      <a:pt x="126045" y="1472"/>
                    </a:lnTo>
                    <a:cubicBezTo>
                      <a:pt x="125166" y="1681"/>
                      <a:pt x="124852" y="1849"/>
                      <a:pt x="125020" y="1891"/>
                    </a:cubicBezTo>
                    <a:cubicBezTo>
                      <a:pt x="125145" y="1891"/>
                      <a:pt x="125271" y="1953"/>
                      <a:pt x="125271" y="1995"/>
                    </a:cubicBezTo>
                    <a:cubicBezTo>
                      <a:pt x="125271" y="2016"/>
                      <a:pt x="125040" y="2037"/>
                      <a:pt x="124748" y="2037"/>
                    </a:cubicBezTo>
                    <a:lnTo>
                      <a:pt x="124496" y="2037"/>
                    </a:lnTo>
                    <a:cubicBezTo>
                      <a:pt x="123492" y="2037"/>
                      <a:pt x="122488" y="2058"/>
                      <a:pt x="121483" y="2100"/>
                    </a:cubicBezTo>
                    <a:lnTo>
                      <a:pt x="120521" y="2121"/>
                    </a:lnTo>
                    <a:cubicBezTo>
                      <a:pt x="119454" y="2121"/>
                      <a:pt x="117696" y="2121"/>
                      <a:pt x="116629" y="2058"/>
                    </a:cubicBezTo>
                    <a:lnTo>
                      <a:pt x="115646" y="2037"/>
                    </a:lnTo>
                    <a:cubicBezTo>
                      <a:pt x="115609" y="2035"/>
                      <a:pt x="115573" y="2034"/>
                      <a:pt x="115536" y="2034"/>
                    </a:cubicBezTo>
                    <a:cubicBezTo>
                      <a:pt x="115345" y="2034"/>
                      <a:pt x="115149" y="2061"/>
                      <a:pt x="114961" y="2061"/>
                    </a:cubicBezTo>
                    <a:cubicBezTo>
                      <a:pt x="114873" y="2061"/>
                      <a:pt x="114787" y="2055"/>
                      <a:pt x="114704" y="2037"/>
                    </a:cubicBezTo>
                    <a:lnTo>
                      <a:pt x="114453" y="1995"/>
                    </a:lnTo>
                    <a:cubicBezTo>
                      <a:pt x="114160" y="2037"/>
                      <a:pt x="113658" y="2058"/>
                      <a:pt x="113323" y="2058"/>
                    </a:cubicBezTo>
                    <a:lnTo>
                      <a:pt x="113009" y="2058"/>
                    </a:lnTo>
                    <a:cubicBezTo>
                      <a:pt x="109871" y="2142"/>
                      <a:pt x="106711" y="2205"/>
                      <a:pt x="103573" y="2267"/>
                    </a:cubicBezTo>
                    <a:cubicBezTo>
                      <a:pt x="103092" y="2267"/>
                      <a:pt x="102652" y="2309"/>
                      <a:pt x="102213" y="2309"/>
                    </a:cubicBezTo>
                    <a:cubicBezTo>
                      <a:pt x="101711" y="2309"/>
                      <a:pt x="101229" y="2330"/>
                      <a:pt x="100748" y="2330"/>
                    </a:cubicBezTo>
                    <a:cubicBezTo>
                      <a:pt x="100267" y="2330"/>
                      <a:pt x="99828" y="2351"/>
                      <a:pt x="99388" y="2351"/>
                    </a:cubicBezTo>
                    <a:cubicBezTo>
                      <a:pt x="99131" y="2351"/>
                      <a:pt x="98863" y="2327"/>
                      <a:pt x="98601" y="2327"/>
                    </a:cubicBezTo>
                    <a:cubicBezTo>
                      <a:pt x="98373" y="2327"/>
                      <a:pt x="98149" y="2345"/>
                      <a:pt x="97944" y="2414"/>
                    </a:cubicBezTo>
                    <a:lnTo>
                      <a:pt x="97505" y="2539"/>
                    </a:lnTo>
                    <a:cubicBezTo>
                      <a:pt x="97347" y="2508"/>
                      <a:pt x="97106" y="2497"/>
                      <a:pt x="96853" y="2497"/>
                    </a:cubicBezTo>
                    <a:cubicBezTo>
                      <a:pt x="96436" y="2497"/>
                      <a:pt x="95987" y="2526"/>
                      <a:pt x="95831" y="2539"/>
                    </a:cubicBezTo>
                    <a:cubicBezTo>
                      <a:pt x="95559" y="2560"/>
                      <a:pt x="94387" y="2623"/>
                      <a:pt x="93153" y="2644"/>
                    </a:cubicBezTo>
                    <a:lnTo>
                      <a:pt x="92065" y="2665"/>
                    </a:lnTo>
                    <a:cubicBezTo>
                      <a:pt x="90956" y="2686"/>
                      <a:pt x="89847" y="2728"/>
                      <a:pt x="88738" y="2749"/>
                    </a:cubicBezTo>
                    <a:cubicBezTo>
                      <a:pt x="87587" y="2770"/>
                      <a:pt x="86457" y="2790"/>
                      <a:pt x="85307" y="2832"/>
                    </a:cubicBezTo>
                    <a:cubicBezTo>
                      <a:pt x="84506" y="2848"/>
                      <a:pt x="83683" y="2897"/>
                      <a:pt x="82870" y="2897"/>
                    </a:cubicBezTo>
                    <a:cubicBezTo>
                      <a:pt x="82578" y="2897"/>
                      <a:pt x="82288" y="2891"/>
                      <a:pt x="82001" y="2874"/>
                    </a:cubicBezTo>
                    <a:lnTo>
                      <a:pt x="80892" y="2832"/>
                    </a:lnTo>
                    <a:cubicBezTo>
                      <a:pt x="79720" y="3000"/>
                      <a:pt x="76895" y="3188"/>
                      <a:pt x="74615" y="3251"/>
                    </a:cubicBezTo>
                    <a:cubicBezTo>
                      <a:pt x="74615" y="3251"/>
                      <a:pt x="64488" y="3460"/>
                      <a:pt x="57373" y="3606"/>
                    </a:cubicBezTo>
                    <a:cubicBezTo>
                      <a:pt x="56704" y="3627"/>
                      <a:pt x="55993" y="3627"/>
                      <a:pt x="55323" y="3669"/>
                    </a:cubicBezTo>
                    <a:lnTo>
                      <a:pt x="55093" y="3669"/>
                    </a:lnTo>
                    <a:cubicBezTo>
                      <a:pt x="55030" y="3707"/>
                      <a:pt x="54704" y="3714"/>
                      <a:pt x="54416" y="3714"/>
                    </a:cubicBezTo>
                    <a:cubicBezTo>
                      <a:pt x="54225" y="3714"/>
                      <a:pt x="54051" y="3711"/>
                      <a:pt x="53984" y="3711"/>
                    </a:cubicBezTo>
                    <a:cubicBezTo>
                      <a:pt x="53937" y="3706"/>
                      <a:pt x="53773" y="3703"/>
                      <a:pt x="53519" y="3703"/>
                    </a:cubicBezTo>
                    <a:cubicBezTo>
                      <a:pt x="52757" y="3703"/>
                      <a:pt x="51180" y="3727"/>
                      <a:pt x="49485" y="3774"/>
                    </a:cubicBezTo>
                    <a:cubicBezTo>
                      <a:pt x="49485" y="3774"/>
                      <a:pt x="43438" y="3878"/>
                      <a:pt x="38354" y="4004"/>
                    </a:cubicBezTo>
                    <a:cubicBezTo>
                      <a:pt x="38319" y="4006"/>
                      <a:pt x="38284" y="4006"/>
                      <a:pt x="38248" y="4006"/>
                    </a:cubicBezTo>
                    <a:cubicBezTo>
                      <a:pt x="38068" y="4006"/>
                      <a:pt x="37883" y="3990"/>
                      <a:pt x="37700" y="3990"/>
                    </a:cubicBezTo>
                    <a:cubicBezTo>
                      <a:pt x="37425" y="3990"/>
                      <a:pt x="37155" y="4027"/>
                      <a:pt x="36910" y="4213"/>
                    </a:cubicBezTo>
                    <a:lnTo>
                      <a:pt x="36847" y="4255"/>
                    </a:lnTo>
                    <a:cubicBezTo>
                      <a:pt x="36734" y="4236"/>
                      <a:pt x="36108" y="3995"/>
                      <a:pt x="35788" y="3995"/>
                    </a:cubicBezTo>
                    <a:cubicBezTo>
                      <a:pt x="35754" y="3995"/>
                      <a:pt x="35723" y="3998"/>
                      <a:pt x="35697" y="4004"/>
                    </a:cubicBezTo>
                    <a:cubicBezTo>
                      <a:pt x="35446" y="4046"/>
                      <a:pt x="33353" y="4130"/>
                      <a:pt x="31072" y="4192"/>
                    </a:cubicBezTo>
                    <a:lnTo>
                      <a:pt x="17054" y="4464"/>
                    </a:lnTo>
                    <a:cubicBezTo>
                      <a:pt x="14773" y="4527"/>
                      <a:pt x="12597" y="4569"/>
                      <a:pt x="12220" y="4611"/>
                    </a:cubicBezTo>
                    <a:lnTo>
                      <a:pt x="11823" y="4443"/>
                    </a:lnTo>
                    <a:cubicBezTo>
                      <a:pt x="11714" y="4407"/>
                      <a:pt x="11597" y="4394"/>
                      <a:pt x="11474" y="4394"/>
                    </a:cubicBezTo>
                    <a:cubicBezTo>
                      <a:pt x="11170" y="4394"/>
                      <a:pt x="10832" y="4476"/>
                      <a:pt x="10505" y="4506"/>
                    </a:cubicBezTo>
                    <a:lnTo>
                      <a:pt x="10463" y="4506"/>
                    </a:lnTo>
                    <a:cubicBezTo>
                      <a:pt x="10443" y="4519"/>
                      <a:pt x="10426" y="4524"/>
                      <a:pt x="10412" y="4524"/>
                    </a:cubicBezTo>
                    <a:cubicBezTo>
                      <a:pt x="10310" y="4524"/>
                      <a:pt x="10363" y="4222"/>
                      <a:pt x="10400" y="4130"/>
                    </a:cubicBezTo>
                    <a:cubicBezTo>
                      <a:pt x="10437" y="4017"/>
                      <a:pt x="10138" y="3938"/>
                      <a:pt x="9699" y="3938"/>
                    </a:cubicBezTo>
                    <a:cubicBezTo>
                      <a:pt x="9648" y="3938"/>
                      <a:pt x="9596" y="3939"/>
                      <a:pt x="9542" y="3941"/>
                    </a:cubicBezTo>
                    <a:lnTo>
                      <a:pt x="9124" y="4255"/>
                    </a:lnTo>
                    <a:cubicBezTo>
                      <a:pt x="8517" y="4715"/>
                      <a:pt x="7743" y="4966"/>
                      <a:pt x="7010" y="5029"/>
                    </a:cubicBezTo>
                    <a:lnTo>
                      <a:pt x="5546" y="5134"/>
                    </a:lnTo>
                    <a:cubicBezTo>
                      <a:pt x="3955" y="5259"/>
                      <a:pt x="2449" y="5364"/>
                      <a:pt x="2219" y="5364"/>
                    </a:cubicBezTo>
                    <a:lnTo>
                      <a:pt x="2010" y="5343"/>
                    </a:lnTo>
                    <a:lnTo>
                      <a:pt x="1591" y="5301"/>
                    </a:lnTo>
                    <a:cubicBezTo>
                      <a:pt x="1194" y="5511"/>
                      <a:pt x="1089" y="5908"/>
                      <a:pt x="1173" y="5992"/>
                    </a:cubicBezTo>
                    <a:cubicBezTo>
                      <a:pt x="1188" y="6007"/>
                      <a:pt x="1251" y="6013"/>
                      <a:pt x="1345" y="6013"/>
                    </a:cubicBezTo>
                    <a:cubicBezTo>
                      <a:pt x="1707" y="6013"/>
                      <a:pt x="2540" y="5923"/>
                      <a:pt x="3006" y="5923"/>
                    </a:cubicBezTo>
                    <a:cubicBezTo>
                      <a:pt x="3073" y="5923"/>
                      <a:pt x="3132" y="5925"/>
                      <a:pt x="3181" y="5929"/>
                    </a:cubicBezTo>
                    <a:cubicBezTo>
                      <a:pt x="3683" y="5971"/>
                      <a:pt x="3579" y="6034"/>
                      <a:pt x="3370" y="6075"/>
                    </a:cubicBezTo>
                    <a:cubicBezTo>
                      <a:pt x="3160" y="6096"/>
                      <a:pt x="3056" y="6306"/>
                      <a:pt x="3077" y="6347"/>
                    </a:cubicBezTo>
                    <a:cubicBezTo>
                      <a:pt x="3091" y="6369"/>
                      <a:pt x="3133" y="6381"/>
                      <a:pt x="3197" y="6381"/>
                    </a:cubicBezTo>
                    <a:cubicBezTo>
                      <a:pt x="3319" y="6381"/>
                      <a:pt x="3521" y="6339"/>
                      <a:pt x="3767" y="6243"/>
                    </a:cubicBezTo>
                    <a:lnTo>
                      <a:pt x="4416" y="6243"/>
                    </a:lnTo>
                    <a:cubicBezTo>
                      <a:pt x="4515" y="6253"/>
                      <a:pt x="4621" y="6257"/>
                      <a:pt x="4725" y="6257"/>
                    </a:cubicBezTo>
                    <a:cubicBezTo>
                      <a:pt x="5037" y="6257"/>
                      <a:pt x="5331" y="6222"/>
                      <a:pt x="5378" y="6222"/>
                    </a:cubicBezTo>
                    <a:cubicBezTo>
                      <a:pt x="5462" y="6222"/>
                      <a:pt x="5546" y="6285"/>
                      <a:pt x="5546" y="6306"/>
                    </a:cubicBezTo>
                    <a:cubicBezTo>
                      <a:pt x="5546" y="6327"/>
                      <a:pt x="5357" y="6389"/>
                      <a:pt x="5274" y="6410"/>
                    </a:cubicBezTo>
                    <a:cubicBezTo>
                      <a:pt x="5232" y="6410"/>
                      <a:pt x="5148" y="6347"/>
                      <a:pt x="5148" y="6347"/>
                    </a:cubicBezTo>
                    <a:cubicBezTo>
                      <a:pt x="5148" y="6347"/>
                      <a:pt x="4821" y="6724"/>
                      <a:pt x="4615" y="6724"/>
                    </a:cubicBezTo>
                    <a:cubicBezTo>
                      <a:pt x="4588" y="6724"/>
                      <a:pt x="4563" y="6718"/>
                      <a:pt x="4541" y="6703"/>
                    </a:cubicBezTo>
                    <a:cubicBezTo>
                      <a:pt x="4490" y="6645"/>
                      <a:pt x="4396" y="6627"/>
                      <a:pt x="4287" y="6627"/>
                    </a:cubicBezTo>
                    <a:cubicBezTo>
                      <a:pt x="4120" y="6627"/>
                      <a:pt x="3918" y="6668"/>
                      <a:pt x="3783" y="6668"/>
                    </a:cubicBezTo>
                    <a:cubicBezTo>
                      <a:pt x="3753" y="6668"/>
                      <a:pt x="3727" y="6666"/>
                      <a:pt x="3704" y="6661"/>
                    </a:cubicBezTo>
                    <a:cubicBezTo>
                      <a:pt x="3537" y="6661"/>
                      <a:pt x="1759" y="6766"/>
                      <a:pt x="1131" y="6850"/>
                    </a:cubicBezTo>
                    <a:cubicBezTo>
                      <a:pt x="503" y="6912"/>
                      <a:pt x="1" y="7080"/>
                      <a:pt x="1" y="7143"/>
                    </a:cubicBezTo>
                    <a:cubicBezTo>
                      <a:pt x="1" y="7144"/>
                      <a:pt x="3" y="7144"/>
                      <a:pt x="7" y="7144"/>
                    </a:cubicBezTo>
                    <a:cubicBezTo>
                      <a:pt x="76" y="7144"/>
                      <a:pt x="778" y="6974"/>
                      <a:pt x="1121" y="6974"/>
                    </a:cubicBezTo>
                    <a:cubicBezTo>
                      <a:pt x="1140" y="6974"/>
                      <a:pt x="1157" y="6974"/>
                      <a:pt x="1173" y="6975"/>
                    </a:cubicBezTo>
                    <a:cubicBezTo>
                      <a:pt x="1264" y="6992"/>
                      <a:pt x="1414" y="6999"/>
                      <a:pt x="1592" y="6999"/>
                    </a:cubicBezTo>
                    <a:cubicBezTo>
                      <a:pt x="2065" y="6999"/>
                      <a:pt x="2729" y="6954"/>
                      <a:pt x="2972" y="6954"/>
                    </a:cubicBezTo>
                    <a:cubicBezTo>
                      <a:pt x="3011" y="6952"/>
                      <a:pt x="3045" y="6951"/>
                      <a:pt x="3073" y="6951"/>
                    </a:cubicBezTo>
                    <a:cubicBezTo>
                      <a:pt x="3304" y="6951"/>
                      <a:pt x="3207" y="7019"/>
                      <a:pt x="3077" y="7038"/>
                    </a:cubicBezTo>
                    <a:cubicBezTo>
                      <a:pt x="2972" y="7059"/>
                      <a:pt x="3014" y="7226"/>
                      <a:pt x="3035" y="7247"/>
                    </a:cubicBezTo>
                    <a:cubicBezTo>
                      <a:pt x="3056" y="7268"/>
                      <a:pt x="2344" y="7456"/>
                      <a:pt x="2198" y="7561"/>
                    </a:cubicBezTo>
                    <a:cubicBezTo>
                      <a:pt x="2031" y="7666"/>
                      <a:pt x="2198" y="7770"/>
                      <a:pt x="2323" y="7791"/>
                    </a:cubicBezTo>
                    <a:cubicBezTo>
                      <a:pt x="2449" y="7812"/>
                      <a:pt x="2219" y="7959"/>
                      <a:pt x="1821" y="8084"/>
                    </a:cubicBezTo>
                    <a:lnTo>
                      <a:pt x="1507" y="8210"/>
                    </a:lnTo>
                    <a:lnTo>
                      <a:pt x="1466" y="8231"/>
                    </a:lnTo>
                    <a:cubicBezTo>
                      <a:pt x="1466" y="8398"/>
                      <a:pt x="1863" y="8524"/>
                      <a:pt x="1989" y="8524"/>
                    </a:cubicBezTo>
                    <a:cubicBezTo>
                      <a:pt x="2114" y="8524"/>
                      <a:pt x="2323" y="8733"/>
                      <a:pt x="2344" y="8796"/>
                    </a:cubicBezTo>
                    <a:cubicBezTo>
                      <a:pt x="2375" y="8826"/>
                      <a:pt x="2585" y="8846"/>
                      <a:pt x="2753" y="8846"/>
                    </a:cubicBezTo>
                    <a:cubicBezTo>
                      <a:pt x="2814" y="8846"/>
                      <a:pt x="2870" y="8843"/>
                      <a:pt x="2909" y="8837"/>
                    </a:cubicBezTo>
                    <a:cubicBezTo>
                      <a:pt x="3035" y="8837"/>
                      <a:pt x="3432" y="8712"/>
                      <a:pt x="3537" y="8712"/>
                    </a:cubicBezTo>
                    <a:cubicBezTo>
                      <a:pt x="3642" y="8712"/>
                      <a:pt x="3746" y="8754"/>
                      <a:pt x="3746" y="8796"/>
                    </a:cubicBezTo>
                    <a:cubicBezTo>
                      <a:pt x="3746" y="8816"/>
                      <a:pt x="3453" y="8858"/>
                      <a:pt x="3349" y="8900"/>
                    </a:cubicBezTo>
                    <a:cubicBezTo>
                      <a:pt x="3244" y="8900"/>
                      <a:pt x="3139" y="8837"/>
                      <a:pt x="3139" y="8837"/>
                    </a:cubicBezTo>
                    <a:cubicBezTo>
                      <a:pt x="3139" y="8837"/>
                      <a:pt x="3139" y="8921"/>
                      <a:pt x="3119" y="9047"/>
                    </a:cubicBezTo>
                    <a:lnTo>
                      <a:pt x="3077" y="9047"/>
                    </a:lnTo>
                    <a:cubicBezTo>
                      <a:pt x="2595" y="9130"/>
                      <a:pt x="2072" y="9214"/>
                      <a:pt x="1549" y="9319"/>
                    </a:cubicBezTo>
                    <a:lnTo>
                      <a:pt x="1382" y="9340"/>
                    </a:lnTo>
                    <a:cubicBezTo>
                      <a:pt x="1235" y="9465"/>
                      <a:pt x="1277" y="9591"/>
                      <a:pt x="1507" y="9632"/>
                    </a:cubicBezTo>
                    <a:lnTo>
                      <a:pt x="1696" y="9570"/>
                    </a:lnTo>
                    <a:cubicBezTo>
                      <a:pt x="1839" y="9552"/>
                      <a:pt x="1983" y="9457"/>
                      <a:pt x="2087" y="9457"/>
                    </a:cubicBezTo>
                    <a:cubicBezTo>
                      <a:pt x="2104" y="9457"/>
                      <a:pt x="2120" y="9459"/>
                      <a:pt x="2135" y="9465"/>
                    </a:cubicBezTo>
                    <a:lnTo>
                      <a:pt x="2847" y="9842"/>
                    </a:lnTo>
                    <a:cubicBezTo>
                      <a:pt x="3515" y="9567"/>
                      <a:pt x="4921" y="9273"/>
                      <a:pt x="5367" y="9273"/>
                    </a:cubicBezTo>
                    <a:cubicBezTo>
                      <a:pt x="5396" y="9273"/>
                      <a:pt x="5421" y="9274"/>
                      <a:pt x="5441" y="9277"/>
                    </a:cubicBezTo>
                    <a:cubicBezTo>
                      <a:pt x="5776" y="9340"/>
                      <a:pt x="5378" y="9381"/>
                      <a:pt x="5127" y="9381"/>
                    </a:cubicBezTo>
                    <a:cubicBezTo>
                      <a:pt x="4855" y="9381"/>
                      <a:pt x="4709" y="9465"/>
                      <a:pt x="4730" y="9486"/>
                    </a:cubicBezTo>
                    <a:cubicBezTo>
                      <a:pt x="4751" y="9528"/>
                      <a:pt x="4541" y="9632"/>
                      <a:pt x="4437" y="9653"/>
                    </a:cubicBezTo>
                    <a:cubicBezTo>
                      <a:pt x="4332" y="9695"/>
                      <a:pt x="4813" y="9779"/>
                      <a:pt x="4960" y="9800"/>
                    </a:cubicBezTo>
                    <a:cubicBezTo>
                      <a:pt x="5127" y="9800"/>
                      <a:pt x="4813" y="9967"/>
                      <a:pt x="4290" y="10156"/>
                    </a:cubicBezTo>
                    <a:lnTo>
                      <a:pt x="3495" y="10156"/>
                    </a:lnTo>
                    <a:cubicBezTo>
                      <a:pt x="3077" y="10176"/>
                      <a:pt x="2428" y="10386"/>
                      <a:pt x="2303" y="10428"/>
                    </a:cubicBezTo>
                    <a:cubicBezTo>
                      <a:pt x="2284" y="10437"/>
                      <a:pt x="2257" y="10441"/>
                      <a:pt x="2224" y="10441"/>
                    </a:cubicBezTo>
                    <a:cubicBezTo>
                      <a:pt x="2064" y="10441"/>
                      <a:pt x="1761" y="10352"/>
                      <a:pt x="1581" y="10352"/>
                    </a:cubicBezTo>
                    <a:cubicBezTo>
                      <a:pt x="1543" y="10352"/>
                      <a:pt x="1511" y="10356"/>
                      <a:pt x="1487" y="10365"/>
                    </a:cubicBezTo>
                    <a:cubicBezTo>
                      <a:pt x="1340" y="10407"/>
                      <a:pt x="1194" y="10700"/>
                      <a:pt x="1194" y="10783"/>
                    </a:cubicBezTo>
                    <a:cubicBezTo>
                      <a:pt x="1194" y="10818"/>
                      <a:pt x="1844" y="11016"/>
                      <a:pt x="2250" y="11016"/>
                    </a:cubicBezTo>
                    <a:cubicBezTo>
                      <a:pt x="2327" y="11016"/>
                      <a:pt x="2396" y="11009"/>
                      <a:pt x="2449" y="10993"/>
                    </a:cubicBezTo>
                    <a:cubicBezTo>
                      <a:pt x="2606" y="10946"/>
                      <a:pt x="2722" y="10929"/>
                      <a:pt x="2799" y="10929"/>
                    </a:cubicBezTo>
                    <a:cubicBezTo>
                      <a:pt x="2897" y="10929"/>
                      <a:pt x="2933" y="10957"/>
                      <a:pt x="2909" y="10993"/>
                    </a:cubicBezTo>
                    <a:cubicBezTo>
                      <a:pt x="2847" y="11034"/>
                      <a:pt x="3349" y="11118"/>
                      <a:pt x="3537" y="11118"/>
                    </a:cubicBezTo>
                    <a:cubicBezTo>
                      <a:pt x="3704" y="11139"/>
                      <a:pt x="3851" y="11202"/>
                      <a:pt x="3851" y="11223"/>
                    </a:cubicBezTo>
                    <a:cubicBezTo>
                      <a:pt x="3851" y="11223"/>
                      <a:pt x="3119" y="11265"/>
                      <a:pt x="2826" y="11265"/>
                    </a:cubicBezTo>
                    <a:cubicBezTo>
                      <a:pt x="2533" y="11265"/>
                      <a:pt x="2386" y="11348"/>
                      <a:pt x="2407" y="11369"/>
                    </a:cubicBezTo>
                    <a:cubicBezTo>
                      <a:pt x="2428" y="11411"/>
                      <a:pt x="2219" y="11474"/>
                      <a:pt x="2135" y="11516"/>
                    </a:cubicBezTo>
                    <a:cubicBezTo>
                      <a:pt x="2072" y="11537"/>
                      <a:pt x="2386" y="11537"/>
                      <a:pt x="2847" y="11537"/>
                    </a:cubicBezTo>
                    <a:lnTo>
                      <a:pt x="3223" y="11453"/>
                    </a:lnTo>
                    <a:lnTo>
                      <a:pt x="3286" y="11432"/>
                    </a:lnTo>
                    <a:cubicBezTo>
                      <a:pt x="3391" y="11453"/>
                      <a:pt x="3349" y="11683"/>
                      <a:pt x="3286" y="11746"/>
                    </a:cubicBezTo>
                    <a:cubicBezTo>
                      <a:pt x="3244" y="11788"/>
                      <a:pt x="3579" y="12039"/>
                      <a:pt x="3704" y="12081"/>
                    </a:cubicBezTo>
                    <a:cubicBezTo>
                      <a:pt x="3725" y="12089"/>
                      <a:pt x="3749" y="12093"/>
                      <a:pt x="3776" y="12093"/>
                    </a:cubicBezTo>
                    <a:cubicBezTo>
                      <a:pt x="3945" y="12093"/>
                      <a:pt x="4221" y="11943"/>
                      <a:pt x="4311" y="11871"/>
                    </a:cubicBezTo>
                    <a:cubicBezTo>
                      <a:pt x="4354" y="11829"/>
                      <a:pt x="4529" y="11814"/>
                      <a:pt x="4746" y="11814"/>
                    </a:cubicBezTo>
                    <a:cubicBezTo>
                      <a:pt x="5065" y="11814"/>
                      <a:pt x="5472" y="11846"/>
                      <a:pt x="5671" y="11871"/>
                    </a:cubicBezTo>
                    <a:cubicBezTo>
                      <a:pt x="6006" y="11934"/>
                      <a:pt x="5378" y="12248"/>
                      <a:pt x="5064" y="12269"/>
                    </a:cubicBezTo>
                    <a:cubicBezTo>
                      <a:pt x="4751" y="12311"/>
                      <a:pt x="4437" y="12499"/>
                      <a:pt x="4395" y="12583"/>
                    </a:cubicBezTo>
                    <a:cubicBezTo>
                      <a:pt x="4340" y="12655"/>
                      <a:pt x="4475" y="12712"/>
                      <a:pt x="4566" y="12712"/>
                    </a:cubicBezTo>
                    <a:cubicBezTo>
                      <a:pt x="4580" y="12712"/>
                      <a:pt x="4593" y="12711"/>
                      <a:pt x="4604" y="12708"/>
                    </a:cubicBezTo>
                    <a:cubicBezTo>
                      <a:pt x="4688" y="12687"/>
                      <a:pt x="4792" y="12604"/>
                      <a:pt x="4813" y="12583"/>
                    </a:cubicBezTo>
                    <a:cubicBezTo>
                      <a:pt x="4813" y="12556"/>
                      <a:pt x="4829" y="12548"/>
                      <a:pt x="4846" y="12548"/>
                    </a:cubicBezTo>
                    <a:cubicBezTo>
                      <a:pt x="4870" y="12548"/>
                      <a:pt x="4897" y="12562"/>
                      <a:pt x="4897" y="12562"/>
                    </a:cubicBezTo>
                    <a:cubicBezTo>
                      <a:pt x="4918" y="12562"/>
                      <a:pt x="4834" y="12625"/>
                      <a:pt x="4813" y="12666"/>
                    </a:cubicBezTo>
                    <a:cubicBezTo>
                      <a:pt x="4792" y="12687"/>
                      <a:pt x="4730" y="12687"/>
                      <a:pt x="4730" y="12687"/>
                    </a:cubicBezTo>
                    <a:cubicBezTo>
                      <a:pt x="4710" y="12687"/>
                      <a:pt x="4805" y="12898"/>
                      <a:pt x="4904" y="12898"/>
                    </a:cubicBezTo>
                    <a:cubicBezTo>
                      <a:pt x="4909" y="12898"/>
                      <a:pt x="4913" y="12897"/>
                      <a:pt x="4918" y="12897"/>
                    </a:cubicBezTo>
                    <a:cubicBezTo>
                      <a:pt x="5023" y="12876"/>
                      <a:pt x="5692" y="12834"/>
                      <a:pt x="5943" y="12834"/>
                    </a:cubicBezTo>
                    <a:cubicBezTo>
                      <a:pt x="6173" y="12834"/>
                      <a:pt x="6613" y="12917"/>
                      <a:pt x="6948" y="13022"/>
                    </a:cubicBezTo>
                    <a:lnTo>
                      <a:pt x="7345" y="12876"/>
                    </a:lnTo>
                    <a:cubicBezTo>
                      <a:pt x="7501" y="12807"/>
                      <a:pt x="7689" y="12789"/>
                      <a:pt x="7888" y="12789"/>
                    </a:cubicBezTo>
                    <a:cubicBezTo>
                      <a:pt x="8115" y="12789"/>
                      <a:pt x="8356" y="12813"/>
                      <a:pt x="8580" y="12813"/>
                    </a:cubicBezTo>
                    <a:lnTo>
                      <a:pt x="8684" y="12813"/>
                    </a:lnTo>
                    <a:cubicBezTo>
                      <a:pt x="8869" y="12874"/>
                      <a:pt x="8388" y="13420"/>
                      <a:pt x="8094" y="13420"/>
                    </a:cubicBezTo>
                    <a:cubicBezTo>
                      <a:pt x="8088" y="13420"/>
                      <a:pt x="8083" y="13420"/>
                      <a:pt x="8077" y="13420"/>
                    </a:cubicBezTo>
                    <a:cubicBezTo>
                      <a:pt x="7785" y="13420"/>
                      <a:pt x="7429" y="13524"/>
                      <a:pt x="7366" y="13566"/>
                    </a:cubicBezTo>
                    <a:cubicBezTo>
                      <a:pt x="7324" y="13608"/>
                      <a:pt x="7303" y="13964"/>
                      <a:pt x="7303" y="14089"/>
                    </a:cubicBezTo>
                    <a:cubicBezTo>
                      <a:pt x="7303" y="14194"/>
                      <a:pt x="7785" y="14361"/>
                      <a:pt x="8370" y="14403"/>
                    </a:cubicBezTo>
                    <a:lnTo>
                      <a:pt x="8768" y="14257"/>
                    </a:lnTo>
                    <a:lnTo>
                      <a:pt x="9207" y="14068"/>
                    </a:lnTo>
                    <a:cubicBezTo>
                      <a:pt x="9647" y="14068"/>
                      <a:pt x="10128" y="14089"/>
                      <a:pt x="10149" y="14131"/>
                    </a:cubicBezTo>
                    <a:cubicBezTo>
                      <a:pt x="10170" y="14152"/>
                      <a:pt x="9856" y="14257"/>
                      <a:pt x="9751" y="14278"/>
                    </a:cubicBezTo>
                    <a:cubicBezTo>
                      <a:pt x="9647" y="14298"/>
                      <a:pt x="9919" y="14445"/>
                      <a:pt x="10044" y="14445"/>
                    </a:cubicBezTo>
                    <a:cubicBezTo>
                      <a:pt x="10156" y="14445"/>
                      <a:pt x="10648" y="14577"/>
                      <a:pt x="10888" y="14577"/>
                    </a:cubicBezTo>
                    <a:cubicBezTo>
                      <a:pt x="10918" y="14577"/>
                      <a:pt x="10944" y="14575"/>
                      <a:pt x="10965" y="14570"/>
                    </a:cubicBezTo>
                    <a:cubicBezTo>
                      <a:pt x="11132" y="14487"/>
                      <a:pt x="12283" y="14257"/>
                      <a:pt x="12681" y="14236"/>
                    </a:cubicBezTo>
                    <a:cubicBezTo>
                      <a:pt x="12709" y="14233"/>
                      <a:pt x="12738" y="14231"/>
                      <a:pt x="12770" y="14231"/>
                    </a:cubicBezTo>
                    <a:cubicBezTo>
                      <a:pt x="13181" y="14231"/>
                      <a:pt x="13840" y="14473"/>
                      <a:pt x="13957" y="14570"/>
                    </a:cubicBezTo>
                    <a:cubicBezTo>
                      <a:pt x="14103" y="14696"/>
                      <a:pt x="13078" y="15345"/>
                      <a:pt x="12639" y="15449"/>
                    </a:cubicBezTo>
                    <a:cubicBezTo>
                      <a:pt x="12419" y="15499"/>
                      <a:pt x="12342" y="15525"/>
                      <a:pt x="12395" y="15525"/>
                    </a:cubicBezTo>
                    <a:cubicBezTo>
                      <a:pt x="12453" y="15525"/>
                      <a:pt x="12665" y="15494"/>
                      <a:pt x="13015" y="15428"/>
                    </a:cubicBezTo>
                    <a:lnTo>
                      <a:pt x="13580" y="15386"/>
                    </a:lnTo>
                    <a:lnTo>
                      <a:pt x="14166" y="15324"/>
                    </a:lnTo>
                    <a:cubicBezTo>
                      <a:pt x="14302" y="15304"/>
                      <a:pt x="14412" y="15295"/>
                      <a:pt x="14500" y="15295"/>
                    </a:cubicBezTo>
                    <a:cubicBezTo>
                      <a:pt x="14871" y="15295"/>
                      <a:pt x="14842" y="15448"/>
                      <a:pt x="14689" y="15533"/>
                    </a:cubicBezTo>
                    <a:cubicBezTo>
                      <a:pt x="14522" y="15638"/>
                      <a:pt x="14375" y="15763"/>
                      <a:pt x="14375" y="15805"/>
                    </a:cubicBezTo>
                    <a:cubicBezTo>
                      <a:pt x="14375" y="15807"/>
                      <a:pt x="14382" y="15808"/>
                      <a:pt x="14394" y="15808"/>
                    </a:cubicBezTo>
                    <a:cubicBezTo>
                      <a:pt x="14516" y="15808"/>
                      <a:pt x="15217" y="15716"/>
                      <a:pt x="15484" y="15658"/>
                    </a:cubicBezTo>
                    <a:cubicBezTo>
                      <a:pt x="15798" y="15596"/>
                      <a:pt x="16217" y="15449"/>
                      <a:pt x="16300" y="15449"/>
                    </a:cubicBezTo>
                    <a:cubicBezTo>
                      <a:pt x="16363" y="15449"/>
                      <a:pt x="16447" y="15512"/>
                      <a:pt x="16447" y="15533"/>
                    </a:cubicBezTo>
                    <a:cubicBezTo>
                      <a:pt x="16447" y="15554"/>
                      <a:pt x="16259" y="15617"/>
                      <a:pt x="16196" y="15638"/>
                    </a:cubicBezTo>
                    <a:cubicBezTo>
                      <a:pt x="16133" y="15638"/>
                      <a:pt x="16049" y="15596"/>
                      <a:pt x="16049" y="15596"/>
                    </a:cubicBezTo>
                    <a:lnTo>
                      <a:pt x="16049" y="15596"/>
                    </a:lnTo>
                    <a:cubicBezTo>
                      <a:pt x="16049" y="15596"/>
                      <a:pt x="16091" y="15658"/>
                      <a:pt x="16112" y="15805"/>
                    </a:cubicBezTo>
                    <a:lnTo>
                      <a:pt x="16133" y="15805"/>
                    </a:lnTo>
                    <a:cubicBezTo>
                      <a:pt x="16677" y="15763"/>
                      <a:pt x="17242" y="15847"/>
                      <a:pt x="17807" y="15658"/>
                    </a:cubicBezTo>
                    <a:lnTo>
                      <a:pt x="18330" y="15512"/>
                    </a:lnTo>
                    <a:cubicBezTo>
                      <a:pt x="19020" y="15449"/>
                      <a:pt x="20443" y="15428"/>
                      <a:pt x="20799" y="15407"/>
                    </a:cubicBezTo>
                    <a:cubicBezTo>
                      <a:pt x="21036" y="15407"/>
                      <a:pt x="21283" y="15398"/>
                      <a:pt x="21427" y="15398"/>
                    </a:cubicBezTo>
                    <a:cubicBezTo>
                      <a:pt x="21499" y="15398"/>
                      <a:pt x="21545" y="15400"/>
                      <a:pt x="21552" y="15407"/>
                    </a:cubicBezTo>
                    <a:cubicBezTo>
                      <a:pt x="21594" y="15428"/>
                      <a:pt x="21678" y="15596"/>
                      <a:pt x="21699" y="15638"/>
                    </a:cubicBezTo>
                    <a:cubicBezTo>
                      <a:pt x="21741" y="15700"/>
                      <a:pt x="21866" y="15742"/>
                      <a:pt x="21992" y="15763"/>
                    </a:cubicBezTo>
                    <a:lnTo>
                      <a:pt x="22075" y="15742"/>
                    </a:lnTo>
                    <a:lnTo>
                      <a:pt x="22808" y="15428"/>
                    </a:lnTo>
                    <a:cubicBezTo>
                      <a:pt x="23686" y="15386"/>
                      <a:pt x="25339" y="15324"/>
                      <a:pt x="25716" y="15303"/>
                    </a:cubicBezTo>
                    <a:cubicBezTo>
                      <a:pt x="26072" y="15282"/>
                      <a:pt x="26762" y="15219"/>
                      <a:pt x="26888" y="15177"/>
                    </a:cubicBezTo>
                    <a:cubicBezTo>
                      <a:pt x="26946" y="15152"/>
                      <a:pt x="27007" y="15141"/>
                      <a:pt x="27064" y="15141"/>
                    </a:cubicBezTo>
                    <a:cubicBezTo>
                      <a:pt x="27153" y="15141"/>
                      <a:pt x="27235" y="15168"/>
                      <a:pt x="27285" y="15219"/>
                    </a:cubicBezTo>
                    <a:lnTo>
                      <a:pt x="27348" y="15219"/>
                    </a:lnTo>
                    <a:cubicBezTo>
                      <a:pt x="27829" y="15303"/>
                      <a:pt x="28352" y="15177"/>
                      <a:pt x="28813" y="15407"/>
                    </a:cubicBezTo>
                    <a:cubicBezTo>
                      <a:pt x="28865" y="15428"/>
                      <a:pt x="28954" y="15439"/>
                      <a:pt x="29035" y="15439"/>
                    </a:cubicBezTo>
                    <a:cubicBezTo>
                      <a:pt x="29116" y="15439"/>
                      <a:pt x="29189" y="15428"/>
                      <a:pt x="29210" y="15407"/>
                    </a:cubicBezTo>
                    <a:lnTo>
                      <a:pt x="29482" y="15094"/>
                    </a:lnTo>
                    <a:cubicBezTo>
                      <a:pt x="29734" y="15123"/>
                      <a:pt x="30529" y="15153"/>
                      <a:pt x="31455" y="15153"/>
                    </a:cubicBezTo>
                    <a:cubicBezTo>
                      <a:pt x="31838" y="15153"/>
                      <a:pt x="32243" y="15148"/>
                      <a:pt x="32642" y="15135"/>
                    </a:cubicBezTo>
                    <a:lnTo>
                      <a:pt x="33897" y="15114"/>
                    </a:lnTo>
                    <a:lnTo>
                      <a:pt x="34504" y="15094"/>
                    </a:lnTo>
                    <a:cubicBezTo>
                      <a:pt x="35174" y="15073"/>
                      <a:pt x="35718" y="15010"/>
                      <a:pt x="35718" y="14989"/>
                    </a:cubicBezTo>
                    <a:cubicBezTo>
                      <a:pt x="35718" y="14968"/>
                      <a:pt x="35446" y="14884"/>
                      <a:pt x="35341" y="14863"/>
                    </a:cubicBezTo>
                    <a:cubicBezTo>
                      <a:pt x="35236" y="14822"/>
                      <a:pt x="36115" y="14717"/>
                      <a:pt x="37287" y="14612"/>
                    </a:cubicBezTo>
                    <a:lnTo>
                      <a:pt x="38375" y="14612"/>
                    </a:lnTo>
                    <a:cubicBezTo>
                      <a:pt x="38779" y="14612"/>
                      <a:pt x="39183" y="14561"/>
                      <a:pt x="39587" y="14561"/>
                    </a:cubicBezTo>
                    <a:cubicBezTo>
                      <a:pt x="39915" y="14561"/>
                      <a:pt x="40244" y="14595"/>
                      <a:pt x="40572" y="14717"/>
                    </a:cubicBezTo>
                    <a:cubicBezTo>
                      <a:pt x="40687" y="14759"/>
                      <a:pt x="40844" y="14785"/>
                      <a:pt x="40993" y="14785"/>
                    </a:cubicBezTo>
                    <a:cubicBezTo>
                      <a:pt x="41142" y="14785"/>
                      <a:pt x="41283" y="14759"/>
                      <a:pt x="41367" y="14696"/>
                    </a:cubicBezTo>
                    <a:lnTo>
                      <a:pt x="41785" y="14445"/>
                    </a:lnTo>
                    <a:cubicBezTo>
                      <a:pt x="42267" y="14487"/>
                      <a:pt x="44715" y="14570"/>
                      <a:pt x="45510" y="14570"/>
                    </a:cubicBezTo>
                    <a:cubicBezTo>
                      <a:pt x="46284" y="14570"/>
                      <a:pt x="47602" y="14591"/>
                      <a:pt x="48376" y="14591"/>
                    </a:cubicBezTo>
                    <a:lnTo>
                      <a:pt x="49109" y="14570"/>
                    </a:lnTo>
                    <a:lnTo>
                      <a:pt x="49297" y="14570"/>
                    </a:lnTo>
                    <a:cubicBezTo>
                      <a:pt x="49381" y="14515"/>
                      <a:pt x="49715" y="14496"/>
                      <a:pt x="49985" y="14496"/>
                    </a:cubicBezTo>
                    <a:cubicBezTo>
                      <a:pt x="50120" y="14496"/>
                      <a:pt x="50239" y="14501"/>
                      <a:pt x="50301" y="14508"/>
                    </a:cubicBezTo>
                    <a:cubicBezTo>
                      <a:pt x="50469" y="14508"/>
                      <a:pt x="56097" y="14445"/>
                      <a:pt x="58169" y="14382"/>
                    </a:cubicBezTo>
                    <a:cubicBezTo>
                      <a:pt x="59365" y="14370"/>
                      <a:pt x="60623" y="14358"/>
                      <a:pt x="61514" y="14358"/>
                    </a:cubicBezTo>
                    <a:cubicBezTo>
                      <a:pt x="62166" y="14358"/>
                      <a:pt x="62621" y="14364"/>
                      <a:pt x="62709" y="14382"/>
                    </a:cubicBezTo>
                    <a:cubicBezTo>
                      <a:pt x="62960" y="14445"/>
                      <a:pt x="63860" y="14487"/>
                      <a:pt x="64801" y="14550"/>
                    </a:cubicBezTo>
                    <a:lnTo>
                      <a:pt x="65596" y="14361"/>
                    </a:lnTo>
                    <a:lnTo>
                      <a:pt x="66266" y="14194"/>
                    </a:lnTo>
                    <a:cubicBezTo>
                      <a:pt x="66977" y="14278"/>
                      <a:pt x="66726" y="14508"/>
                      <a:pt x="66371" y="14591"/>
                    </a:cubicBezTo>
                    <a:cubicBezTo>
                      <a:pt x="66036" y="14654"/>
                      <a:pt x="66057" y="14759"/>
                      <a:pt x="66120" y="14759"/>
                    </a:cubicBezTo>
                    <a:cubicBezTo>
                      <a:pt x="66161" y="14759"/>
                      <a:pt x="68086" y="14717"/>
                      <a:pt x="70346" y="14675"/>
                    </a:cubicBezTo>
                    <a:lnTo>
                      <a:pt x="75221" y="14550"/>
                    </a:lnTo>
                    <a:cubicBezTo>
                      <a:pt x="77372" y="14491"/>
                      <a:pt x="79651" y="14304"/>
                      <a:pt x="80538" y="14126"/>
                    </a:cubicBezTo>
                    <a:lnTo>
                      <a:pt x="80538" y="14126"/>
                    </a:lnTo>
                    <a:cubicBezTo>
                      <a:pt x="80277" y="14138"/>
                      <a:pt x="80042" y="14146"/>
                      <a:pt x="79845" y="14152"/>
                    </a:cubicBezTo>
                    <a:cubicBezTo>
                      <a:pt x="79519" y="14157"/>
                      <a:pt x="79206" y="14160"/>
                      <a:pt x="78918" y="14160"/>
                    </a:cubicBezTo>
                    <a:cubicBezTo>
                      <a:pt x="77986" y="14160"/>
                      <a:pt x="77319" y="14132"/>
                      <a:pt x="77335" y="14068"/>
                    </a:cubicBezTo>
                    <a:lnTo>
                      <a:pt x="77356" y="14068"/>
                    </a:lnTo>
                    <a:lnTo>
                      <a:pt x="78297" y="13964"/>
                    </a:lnTo>
                    <a:cubicBezTo>
                      <a:pt x="79343" y="13859"/>
                      <a:pt x="81603" y="13733"/>
                      <a:pt x="82126" y="13733"/>
                    </a:cubicBezTo>
                    <a:cubicBezTo>
                      <a:pt x="82649" y="13733"/>
                      <a:pt x="83382" y="13650"/>
                      <a:pt x="83737" y="13608"/>
                    </a:cubicBezTo>
                    <a:lnTo>
                      <a:pt x="84051" y="13859"/>
                    </a:lnTo>
                    <a:lnTo>
                      <a:pt x="84126" y="13919"/>
                    </a:lnTo>
                    <a:lnTo>
                      <a:pt x="84126" y="13919"/>
                    </a:lnTo>
                    <a:cubicBezTo>
                      <a:pt x="83298" y="13984"/>
                      <a:pt x="81894" y="14065"/>
                      <a:pt x="80805" y="14115"/>
                    </a:cubicBezTo>
                    <a:lnTo>
                      <a:pt x="80805" y="14115"/>
                    </a:lnTo>
                    <a:lnTo>
                      <a:pt x="81373" y="14257"/>
                    </a:lnTo>
                    <a:cubicBezTo>
                      <a:pt x="81877" y="14371"/>
                      <a:pt x="82369" y="14383"/>
                      <a:pt x="82858" y="14383"/>
                    </a:cubicBezTo>
                    <a:cubicBezTo>
                      <a:pt x="82998" y="14383"/>
                      <a:pt x="83137" y="14382"/>
                      <a:pt x="83277" y="14382"/>
                    </a:cubicBezTo>
                    <a:cubicBezTo>
                      <a:pt x="85411" y="14340"/>
                      <a:pt x="87566" y="14278"/>
                      <a:pt x="89700" y="14257"/>
                    </a:cubicBezTo>
                    <a:lnTo>
                      <a:pt x="90014" y="14257"/>
                    </a:lnTo>
                    <a:cubicBezTo>
                      <a:pt x="90216" y="14301"/>
                      <a:pt x="90454" y="14322"/>
                      <a:pt x="90670" y="14322"/>
                    </a:cubicBezTo>
                    <a:cubicBezTo>
                      <a:pt x="90857" y="14322"/>
                      <a:pt x="91028" y="14307"/>
                      <a:pt x="91144" y="14278"/>
                    </a:cubicBezTo>
                    <a:lnTo>
                      <a:pt x="91416" y="14236"/>
                    </a:lnTo>
                    <a:lnTo>
                      <a:pt x="91479" y="14194"/>
                    </a:lnTo>
                    <a:cubicBezTo>
                      <a:pt x="91584" y="14152"/>
                      <a:pt x="91416" y="13880"/>
                      <a:pt x="91312" y="13817"/>
                    </a:cubicBezTo>
                    <a:cubicBezTo>
                      <a:pt x="91228" y="13733"/>
                      <a:pt x="90914" y="13671"/>
                      <a:pt x="90642" y="13671"/>
                    </a:cubicBezTo>
                    <a:lnTo>
                      <a:pt x="90203" y="13671"/>
                    </a:lnTo>
                    <a:cubicBezTo>
                      <a:pt x="89972" y="13650"/>
                      <a:pt x="89805" y="13608"/>
                      <a:pt x="89805" y="13566"/>
                    </a:cubicBezTo>
                    <a:cubicBezTo>
                      <a:pt x="89805" y="13566"/>
                      <a:pt x="90914" y="13524"/>
                      <a:pt x="91333" y="13524"/>
                    </a:cubicBezTo>
                    <a:cubicBezTo>
                      <a:pt x="91751" y="13524"/>
                      <a:pt x="91960" y="13650"/>
                      <a:pt x="91897" y="13713"/>
                    </a:cubicBezTo>
                    <a:cubicBezTo>
                      <a:pt x="91856" y="13754"/>
                      <a:pt x="91981" y="13859"/>
                      <a:pt x="92169" y="13964"/>
                    </a:cubicBezTo>
                    <a:lnTo>
                      <a:pt x="92358" y="14026"/>
                    </a:lnTo>
                    <a:lnTo>
                      <a:pt x="92713" y="14152"/>
                    </a:lnTo>
                    <a:cubicBezTo>
                      <a:pt x="93153" y="14194"/>
                      <a:pt x="94074" y="14236"/>
                      <a:pt x="94283" y="14278"/>
                    </a:cubicBezTo>
                    <a:cubicBezTo>
                      <a:pt x="94513" y="14298"/>
                      <a:pt x="95601" y="14340"/>
                      <a:pt x="96689" y="14340"/>
                    </a:cubicBezTo>
                    <a:lnTo>
                      <a:pt x="97693" y="14278"/>
                    </a:lnTo>
                    <a:lnTo>
                      <a:pt x="98698" y="14236"/>
                    </a:lnTo>
                    <a:cubicBezTo>
                      <a:pt x="99828" y="14152"/>
                      <a:pt x="102108" y="13859"/>
                      <a:pt x="102652" y="13838"/>
                    </a:cubicBezTo>
                    <a:cubicBezTo>
                      <a:pt x="103175" y="13817"/>
                      <a:pt x="108050" y="13671"/>
                      <a:pt x="109724" y="13650"/>
                    </a:cubicBezTo>
                    <a:cubicBezTo>
                      <a:pt x="110561" y="13639"/>
                      <a:pt x="111403" y="13634"/>
                      <a:pt x="112052" y="13634"/>
                    </a:cubicBezTo>
                    <a:cubicBezTo>
                      <a:pt x="112701" y="13634"/>
                      <a:pt x="113156" y="13639"/>
                      <a:pt x="113219" y="13650"/>
                    </a:cubicBezTo>
                    <a:cubicBezTo>
                      <a:pt x="113223" y="13651"/>
                      <a:pt x="113230" y="13651"/>
                      <a:pt x="113240" y="13651"/>
                    </a:cubicBezTo>
                    <a:cubicBezTo>
                      <a:pt x="113445" y="13651"/>
                      <a:pt x="114747" y="13460"/>
                      <a:pt x="115300" y="13460"/>
                    </a:cubicBezTo>
                    <a:cubicBezTo>
                      <a:pt x="115326" y="13460"/>
                      <a:pt x="115351" y="13461"/>
                      <a:pt x="115374" y="13461"/>
                    </a:cubicBezTo>
                    <a:cubicBezTo>
                      <a:pt x="115897" y="13503"/>
                      <a:pt x="116378" y="13733"/>
                      <a:pt x="116378" y="13754"/>
                    </a:cubicBezTo>
                    <a:cubicBezTo>
                      <a:pt x="116378" y="13817"/>
                      <a:pt x="119203" y="13880"/>
                      <a:pt x="120249" y="13880"/>
                    </a:cubicBezTo>
                    <a:cubicBezTo>
                      <a:pt x="120667" y="13880"/>
                      <a:pt x="121511" y="13877"/>
                      <a:pt x="122441" y="13877"/>
                    </a:cubicBezTo>
                    <a:cubicBezTo>
                      <a:pt x="123836" y="13877"/>
                      <a:pt x="125425" y="13884"/>
                      <a:pt x="126066" y="13922"/>
                    </a:cubicBezTo>
                    <a:cubicBezTo>
                      <a:pt x="127133" y="13943"/>
                      <a:pt x="128095" y="13985"/>
                      <a:pt x="128137" y="14026"/>
                    </a:cubicBezTo>
                    <a:cubicBezTo>
                      <a:pt x="128158" y="14047"/>
                      <a:pt x="128179" y="14173"/>
                      <a:pt x="128179" y="14236"/>
                    </a:cubicBezTo>
                    <a:cubicBezTo>
                      <a:pt x="128179" y="14278"/>
                      <a:pt x="127865" y="14361"/>
                      <a:pt x="127761" y="14382"/>
                    </a:cubicBezTo>
                    <a:cubicBezTo>
                      <a:pt x="127656" y="14382"/>
                      <a:pt x="127614" y="14570"/>
                      <a:pt x="127614" y="14612"/>
                    </a:cubicBezTo>
                    <a:cubicBezTo>
                      <a:pt x="127635" y="14675"/>
                      <a:pt x="128158" y="14717"/>
                      <a:pt x="128388" y="14717"/>
                    </a:cubicBezTo>
                    <a:cubicBezTo>
                      <a:pt x="128597" y="14717"/>
                      <a:pt x="128388" y="15177"/>
                      <a:pt x="128284" y="15303"/>
                    </a:cubicBezTo>
                    <a:cubicBezTo>
                      <a:pt x="128179" y="15428"/>
                      <a:pt x="128179" y="15742"/>
                      <a:pt x="128200" y="15826"/>
                    </a:cubicBezTo>
                    <a:cubicBezTo>
                      <a:pt x="128263" y="15910"/>
                      <a:pt x="127844" y="16035"/>
                      <a:pt x="127719" y="16056"/>
                    </a:cubicBezTo>
                    <a:cubicBezTo>
                      <a:pt x="127572" y="16077"/>
                      <a:pt x="127761" y="16140"/>
                      <a:pt x="128095" y="16182"/>
                    </a:cubicBezTo>
                    <a:lnTo>
                      <a:pt x="128702" y="16182"/>
                    </a:lnTo>
                    <a:cubicBezTo>
                      <a:pt x="128957" y="16233"/>
                      <a:pt x="129406" y="16297"/>
                      <a:pt x="129632" y="16297"/>
                    </a:cubicBezTo>
                    <a:cubicBezTo>
                      <a:pt x="129684" y="16297"/>
                      <a:pt x="129725" y="16294"/>
                      <a:pt x="129748" y="16286"/>
                    </a:cubicBezTo>
                    <a:cubicBezTo>
                      <a:pt x="129874" y="16265"/>
                      <a:pt x="130250" y="16161"/>
                      <a:pt x="130564" y="16077"/>
                    </a:cubicBezTo>
                    <a:lnTo>
                      <a:pt x="130606" y="16161"/>
                    </a:lnTo>
                    <a:cubicBezTo>
                      <a:pt x="130680" y="16246"/>
                      <a:pt x="130745" y="16276"/>
                      <a:pt x="130803" y="16276"/>
                    </a:cubicBezTo>
                    <a:cubicBezTo>
                      <a:pt x="130936" y="16276"/>
                      <a:pt x="131035" y="16123"/>
                      <a:pt x="131137" y="16123"/>
                    </a:cubicBezTo>
                    <a:cubicBezTo>
                      <a:pt x="131155" y="16123"/>
                      <a:pt x="131173" y="16128"/>
                      <a:pt x="131192" y="16140"/>
                    </a:cubicBezTo>
                    <a:lnTo>
                      <a:pt x="131422" y="16286"/>
                    </a:lnTo>
                    <a:cubicBezTo>
                      <a:pt x="131617" y="16286"/>
                      <a:pt x="133877" y="16305"/>
                      <a:pt x="135895" y="16305"/>
                    </a:cubicBezTo>
                    <a:cubicBezTo>
                      <a:pt x="136904" y="16305"/>
                      <a:pt x="137853" y="16300"/>
                      <a:pt x="138452" y="16286"/>
                    </a:cubicBezTo>
                    <a:cubicBezTo>
                      <a:pt x="138547" y="16285"/>
                      <a:pt x="138642" y="16285"/>
                      <a:pt x="138740" y="16285"/>
                    </a:cubicBezTo>
                    <a:cubicBezTo>
                      <a:pt x="140518" y="16285"/>
                      <a:pt x="142716" y="16460"/>
                      <a:pt x="143014" y="16579"/>
                    </a:cubicBezTo>
                    <a:cubicBezTo>
                      <a:pt x="143094" y="16609"/>
                      <a:pt x="143213" y="16620"/>
                      <a:pt x="143350" y="16620"/>
                    </a:cubicBezTo>
                    <a:cubicBezTo>
                      <a:pt x="143708" y="16620"/>
                      <a:pt x="144195" y="16546"/>
                      <a:pt x="144463" y="16546"/>
                    </a:cubicBezTo>
                    <a:cubicBezTo>
                      <a:pt x="144522" y="16546"/>
                      <a:pt x="144570" y="16550"/>
                      <a:pt x="144604" y="16558"/>
                    </a:cubicBezTo>
                    <a:cubicBezTo>
                      <a:pt x="144665" y="16568"/>
                      <a:pt x="144723" y="16572"/>
                      <a:pt x="144776" y="16572"/>
                    </a:cubicBezTo>
                    <a:cubicBezTo>
                      <a:pt x="144958" y="16572"/>
                      <a:pt x="145076" y="16523"/>
                      <a:pt x="145043" y="16474"/>
                    </a:cubicBezTo>
                    <a:cubicBezTo>
                      <a:pt x="145043" y="16433"/>
                      <a:pt x="144374" y="16328"/>
                      <a:pt x="144144" y="16265"/>
                    </a:cubicBezTo>
                    <a:cubicBezTo>
                      <a:pt x="143893" y="16223"/>
                      <a:pt x="143746" y="15868"/>
                      <a:pt x="143767" y="15742"/>
                    </a:cubicBezTo>
                    <a:cubicBezTo>
                      <a:pt x="143767" y="15714"/>
                      <a:pt x="143747" y="15703"/>
                      <a:pt x="143715" y="15703"/>
                    </a:cubicBezTo>
                    <a:cubicBezTo>
                      <a:pt x="143605" y="15703"/>
                      <a:pt x="143355" y="15835"/>
                      <a:pt x="143307" y="15868"/>
                    </a:cubicBezTo>
                    <a:cubicBezTo>
                      <a:pt x="143253" y="15908"/>
                      <a:pt x="143024" y="15931"/>
                      <a:pt x="142728" y="15931"/>
                    </a:cubicBezTo>
                    <a:cubicBezTo>
                      <a:pt x="142566" y="15931"/>
                      <a:pt x="142383" y="15924"/>
                      <a:pt x="142198" y="15910"/>
                    </a:cubicBezTo>
                    <a:lnTo>
                      <a:pt x="141779" y="15910"/>
                    </a:lnTo>
                    <a:cubicBezTo>
                      <a:pt x="141766" y="15910"/>
                      <a:pt x="141752" y="15911"/>
                      <a:pt x="141739" y="15911"/>
                    </a:cubicBezTo>
                    <a:cubicBezTo>
                      <a:pt x="141405" y="15911"/>
                      <a:pt x="141083" y="15712"/>
                      <a:pt x="140742" y="15712"/>
                    </a:cubicBezTo>
                    <a:cubicBezTo>
                      <a:pt x="140670" y="15712"/>
                      <a:pt x="140598" y="15721"/>
                      <a:pt x="140524" y="15742"/>
                    </a:cubicBezTo>
                    <a:cubicBezTo>
                      <a:pt x="140510" y="15742"/>
                      <a:pt x="140477" y="15733"/>
                      <a:pt x="140451" y="15733"/>
                    </a:cubicBezTo>
                    <a:cubicBezTo>
                      <a:pt x="140438" y="15733"/>
                      <a:pt x="140426" y="15735"/>
                      <a:pt x="140419" y="15742"/>
                    </a:cubicBezTo>
                    <a:lnTo>
                      <a:pt x="139666" y="16161"/>
                    </a:lnTo>
                    <a:cubicBezTo>
                      <a:pt x="138766" y="16035"/>
                      <a:pt x="138808" y="15658"/>
                      <a:pt x="139080" y="15638"/>
                    </a:cubicBezTo>
                    <a:cubicBezTo>
                      <a:pt x="139373" y="15617"/>
                      <a:pt x="139854" y="15533"/>
                      <a:pt x="139917" y="15491"/>
                    </a:cubicBezTo>
                    <a:cubicBezTo>
                      <a:pt x="139983" y="15451"/>
                      <a:pt x="139074" y="15437"/>
                      <a:pt x="138165" y="15437"/>
                    </a:cubicBezTo>
                    <a:cubicBezTo>
                      <a:pt x="137640" y="15437"/>
                      <a:pt x="137116" y="15442"/>
                      <a:pt x="136779" y="15449"/>
                    </a:cubicBezTo>
                    <a:cubicBezTo>
                      <a:pt x="136690" y="15453"/>
                      <a:pt x="136603" y="15455"/>
                      <a:pt x="136517" y="15455"/>
                    </a:cubicBezTo>
                    <a:cubicBezTo>
                      <a:pt x="135734" y="15455"/>
                      <a:pt x="135105" y="15297"/>
                      <a:pt x="135105" y="15240"/>
                    </a:cubicBezTo>
                    <a:cubicBezTo>
                      <a:pt x="135105" y="15198"/>
                      <a:pt x="135837" y="15114"/>
                      <a:pt x="136109" y="15114"/>
                    </a:cubicBezTo>
                    <a:cubicBezTo>
                      <a:pt x="136343" y="15114"/>
                      <a:pt x="136888" y="14987"/>
                      <a:pt x="137044" y="14987"/>
                    </a:cubicBezTo>
                    <a:cubicBezTo>
                      <a:pt x="137055" y="14987"/>
                      <a:pt x="137065" y="14988"/>
                      <a:pt x="137072" y="14989"/>
                    </a:cubicBezTo>
                    <a:cubicBezTo>
                      <a:pt x="137124" y="14998"/>
                      <a:pt x="137215" y="15003"/>
                      <a:pt x="137324" y="15003"/>
                    </a:cubicBezTo>
                    <a:cubicBezTo>
                      <a:pt x="137477" y="15003"/>
                      <a:pt x="137665" y="14993"/>
                      <a:pt x="137825" y="14968"/>
                    </a:cubicBezTo>
                    <a:lnTo>
                      <a:pt x="137804" y="14570"/>
                    </a:lnTo>
                    <a:lnTo>
                      <a:pt x="137804" y="14466"/>
                    </a:lnTo>
                    <a:cubicBezTo>
                      <a:pt x="138139" y="14340"/>
                      <a:pt x="138139" y="14131"/>
                      <a:pt x="138076" y="14089"/>
                    </a:cubicBezTo>
                    <a:cubicBezTo>
                      <a:pt x="137992" y="14068"/>
                      <a:pt x="137971" y="13880"/>
                      <a:pt x="137992" y="13838"/>
                    </a:cubicBezTo>
                    <a:cubicBezTo>
                      <a:pt x="138001" y="13801"/>
                      <a:pt x="138127" y="13785"/>
                      <a:pt x="138281" y="13785"/>
                    </a:cubicBezTo>
                    <a:cubicBezTo>
                      <a:pt x="138479" y="13785"/>
                      <a:pt x="138723" y="13812"/>
                      <a:pt x="138829" y="13859"/>
                    </a:cubicBezTo>
                    <a:cubicBezTo>
                      <a:pt x="138885" y="13881"/>
                      <a:pt x="138939" y="13890"/>
                      <a:pt x="138988" y="13890"/>
                    </a:cubicBezTo>
                    <a:cubicBezTo>
                      <a:pt x="139126" y="13890"/>
                      <a:pt x="139232" y="13821"/>
                      <a:pt x="139248" y="13775"/>
                    </a:cubicBezTo>
                    <a:cubicBezTo>
                      <a:pt x="139255" y="13761"/>
                      <a:pt x="139430" y="13754"/>
                      <a:pt x="139677" y="13754"/>
                    </a:cubicBezTo>
                    <a:cubicBezTo>
                      <a:pt x="140127" y="13754"/>
                      <a:pt x="140814" y="13777"/>
                      <a:pt x="141152" y="13817"/>
                    </a:cubicBezTo>
                    <a:cubicBezTo>
                      <a:pt x="141675" y="13859"/>
                      <a:pt x="142093" y="14026"/>
                      <a:pt x="142093" y="14068"/>
                    </a:cubicBezTo>
                    <a:cubicBezTo>
                      <a:pt x="142093" y="14131"/>
                      <a:pt x="141884" y="14257"/>
                      <a:pt x="141779" y="14278"/>
                    </a:cubicBezTo>
                    <a:cubicBezTo>
                      <a:pt x="141675" y="14340"/>
                      <a:pt x="142114" y="14487"/>
                      <a:pt x="142742" y="14654"/>
                    </a:cubicBezTo>
                    <a:lnTo>
                      <a:pt x="143307" y="14591"/>
                    </a:lnTo>
                    <a:lnTo>
                      <a:pt x="143683" y="14550"/>
                    </a:lnTo>
                    <a:cubicBezTo>
                      <a:pt x="144144" y="14654"/>
                      <a:pt x="145148" y="14905"/>
                      <a:pt x="145420" y="14905"/>
                    </a:cubicBezTo>
                    <a:cubicBezTo>
                      <a:pt x="145671" y="14905"/>
                      <a:pt x="146152" y="14717"/>
                      <a:pt x="146487" y="14508"/>
                    </a:cubicBezTo>
                    <a:lnTo>
                      <a:pt x="146759" y="14382"/>
                    </a:lnTo>
                    <a:lnTo>
                      <a:pt x="146989" y="14257"/>
                    </a:lnTo>
                    <a:cubicBezTo>
                      <a:pt x="147167" y="14186"/>
                      <a:pt x="147284" y="14161"/>
                      <a:pt x="147345" y="14161"/>
                    </a:cubicBezTo>
                    <a:cubicBezTo>
                      <a:pt x="147392" y="14161"/>
                      <a:pt x="147405" y="14176"/>
                      <a:pt x="147387" y="14194"/>
                    </a:cubicBezTo>
                    <a:cubicBezTo>
                      <a:pt x="147345" y="14257"/>
                      <a:pt x="147701" y="14487"/>
                      <a:pt x="147826" y="14550"/>
                    </a:cubicBezTo>
                    <a:cubicBezTo>
                      <a:pt x="147863" y="14568"/>
                      <a:pt x="147921" y="14576"/>
                      <a:pt x="147988" y="14576"/>
                    </a:cubicBezTo>
                    <a:cubicBezTo>
                      <a:pt x="148149" y="14576"/>
                      <a:pt x="148359" y="14531"/>
                      <a:pt x="148433" y="14487"/>
                    </a:cubicBezTo>
                    <a:cubicBezTo>
                      <a:pt x="148496" y="14445"/>
                      <a:pt x="148580" y="14298"/>
                      <a:pt x="148580" y="14257"/>
                    </a:cubicBezTo>
                    <a:cubicBezTo>
                      <a:pt x="148580" y="14194"/>
                      <a:pt x="148287" y="14131"/>
                      <a:pt x="148161" y="14089"/>
                    </a:cubicBezTo>
                    <a:cubicBezTo>
                      <a:pt x="148060" y="14069"/>
                      <a:pt x="148348" y="13816"/>
                      <a:pt x="148519" y="13816"/>
                    </a:cubicBezTo>
                    <a:cubicBezTo>
                      <a:pt x="148525" y="13816"/>
                      <a:pt x="148531" y="13816"/>
                      <a:pt x="148538" y="13817"/>
                    </a:cubicBezTo>
                    <a:cubicBezTo>
                      <a:pt x="148705" y="13817"/>
                      <a:pt x="149333" y="13964"/>
                      <a:pt x="149940" y="14131"/>
                    </a:cubicBezTo>
                    <a:lnTo>
                      <a:pt x="150463" y="13775"/>
                    </a:lnTo>
                    <a:lnTo>
                      <a:pt x="150525" y="13754"/>
                    </a:lnTo>
                    <a:cubicBezTo>
                      <a:pt x="150527" y="13754"/>
                      <a:pt x="150529" y="13753"/>
                      <a:pt x="150532" y="13753"/>
                    </a:cubicBezTo>
                    <a:cubicBezTo>
                      <a:pt x="150585" y="13753"/>
                      <a:pt x="150780" y="13968"/>
                      <a:pt x="150860" y="14068"/>
                    </a:cubicBezTo>
                    <a:cubicBezTo>
                      <a:pt x="150871" y="14090"/>
                      <a:pt x="150900" y="14099"/>
                      <a:pt x="150937" y="14099"/>
                    </a:cubicBezTo>
                    <a:cubicBezTo>
                      <a:pt x="151041" y="14099"/>
                      <a:pt x="151212" y="14031"/>
                      <a:pt x="151258" y="13985"/>
                    </a:cubicBezTo>
                    <a:cubicBezTo>
                      <a:pt x="151300" y="13943"/>
                      <a:pt x="151948" y="13775"/>
                      <a:pt x="152157" y="13733"/>
                    </a:cubicBezTo>
                    <a:cubicBezTo>
                      <a:pt x="152164" y="13733"/>
                      <a:pt x="152171" y="13732"/>
                      <a:pt x="152177" y="13732"/>
                    </a:cubicBezTo>
                    <a:cubicBezTo>
                      <a:pt x="152379" y="13732"/>
                      <a:pt x="152555" y="14031"/>
                      <a:pt x="152555" y="14173"/>
                    </a:cubicBezTo>
                    <a:cubicBezTo>
                      <a:pt x="152555" y="14272"/>
                      <a:pt x="152688" y="14298"/>
                      <a:pt x="152809" y="14298"/>
                    </a:cubicBezTo>
                    <a:cubicBezTo>
                      <a:pt x="152892" y="14298"/>
                      <a:pt x="152969" y="14286"/>
                      <a:pt x="152994" y="14278"/>
                    </a:cubicBezTo>
                    <a:cubicBezTo>
                      <a:pt x="153002" y="14276"/>
                      <a:pt x="153011" y="14275"/>
                      <a:pt x="153022" y="14275"/>
                    </a:cubicBezTo>
                    <a:cubicBezTo>
                      <a:pt x="153133" y="14275"/>
                      <a:pt x="153399" y="14363"/>
                      <a:pt x="153476" y="14382"/>
                    </a:cubicBezTo>
                    <a:cubicBezTo>
                      <a:pt x="153559" y="14403"/>
                      <a:pt x="153476" y="14591"/>
                      <a:pt x="153455" y="14654"/>
                    </a:cubicBezTo>
                    <a:cubicBezTo>
                      <a:pt x="153413" y="14696"/>
                      <a:pt x="153810" y="14717"/>
                      <a:pt x="153936" y="14717"/>
                    </a:cubicBezTo>
                    <a:cubicBezTo>
                      <a:pt x="154082" y="14717"/>
                      <a:pt x="154334" y="14508"/>
                      <a:pt x="154417" y="14403"/>
                    </a:cubicBezTo>
                    <a:cubicBezTo>
                      <a:pt x="154501" y="14298"/>
                      <a:pt x="154082" y="14173"/>
                      <a:pt x="153936" y="14173"/>
                    </a:cubicBezTo>
                    <a:cubicBezTo>
                      <a:pt x="153810" y="14173"/>
                      <a:pt x="153559" y="13880"/>
                      <a:pt x="153497" y="13754"/>
                    </a:cubicBezTo>
                    <a:cubicBezTo>
                      <a:pt x="153491" y="13740"/>
                      <a:pt x="153509" y="13734"/>
                      <a:pt x="153546" y="13734"/>
                    </a:cubicBezTo>
                    <a:cubicBezTo>
                      <a:pt x="153782" y="13734"/>
                      <a:pt x="154793" y="13990"/>
                      <a:pt x="155191" y="14026"/>
                    </a:cubicBezTo>
                    <a:cubicBezTo>
                      <a:pt x="155216" y="14028"/>
                      <a:pt x="155242" y="14028"/>
                      <a:pt x="155267" y="14028"/>
                    </a:cubicBezTo>
                    <a:cubicBezTo>
                      <a:pt x="155724" y="14028"/>
                      <a:pt x="156177" y="13855"/>
                      <a:pt x="156217" y="13775"/>
                    </a:cubicBezTo>
                    <a:cubicBezTo>
                      <a:pt x="156279" y="13713"/>
                      <a:pt x="156133" y="13524"/>
                      <a:pt x="156091" y="13461"/>
                    </a:cubicBezTo>
                    <a:cubicBezTo>
                      <a:pt x="156007" y="13420"/>
                      <a:pt x="155359" y="13399"/>
                      <a:pt x="155129" y="13399"/>
                    </a:cubicBezTo>
                    <a:cubicBezTo>
                      <a:pt x="154857" y="13399"/>
                      <a:pt x="154606" y="13210"/>
                      <a:pt x="154564" y="13127"/>
                    </a:cubicBezTo>
                    <a:cubicBezTo>
                      <a:pt x="154543" y="13085"/>
                      <a:pt x="154250" y="13022"/>
                      <a:pt x="154187" y="13022"/>
                    </a:cubicBezTo>
                    <a:cubicBezTo>
                      <a:pt x="154103" y="13022"/>
                      <a:pt x="153978" y="12876"/>
                      <a:pt x="153936" y="12813"/>
                    </a:cubicBezTo>
                    <a:cubicBezTo>
                      <a:pt x="153915" y="12771"/>
                      <a:pt x="153141" y="12771"/>
                      <a:pt x="152848" y="12771"/>
                    </a:cubicBezTo>
                    <a:cubicBezTo>
                      <a:pt x="152555" y="12771"/>
                      <a:pt x="152304" y="12938"/>
                      <a:pt x="152304" y="13001"/>
                    </a:cubicBezTo>
                    <a:cubicBezTo>
                      <a:pt x="152304" y="13043"/>
                      <a:pt x="151739" y="13106"/>
                      <a:pt x="151572" y="13106"/>
                    </a:cubicBezTo>
                    <a:cubicBezTo>
                      <a:pt x="151362" y="13106"/>
                      <a:pt x="150777" y="12876"/>
                      <a:pt x="150630" y="12771"/>
                    </a:cubicBezTo>
                    <a:cubicBezTo>
                      <a:pt x="150442" y="12666"/>
                      <a:pt x="150630" y="12290"/>
                      <a:pt x="150735" y="12185"/>
                    </a:cubicBezTo>
                    <a:cubicBezTo>
                      <a:pt x="150839" y="12081"/>
                      <a:pt x="150777" y="11871"/>
                      <a:pt x="150693" y="11829"/>
                    </a:cubicBezTo>
                    <a:cubicBezTo>
                      <a:pt x="150630" y="11767"/>
                      <a:pt x="150902" y="11641"/>
                      <a:pt x="151049" y="11620"/>
                    </a:cubicBezTo>
                    <a:cubicBezTo>
                      <a:pt x="151161" y="11588"/>
                      <a:pt x="150866" y="11482"/>
                      <a:pt x="150638" y="11482"/>
                    </a:cubicBezTo>
                    <a:cubicBezTo>
                      <a:pt x="150569" y="11482"/>
                      <a:pt x="150506" y="11491"/>
                      <a:pt x="150463" y="11516"/>
                    </a:cubicBezTo>
                    <a:cubicBezTo>
                      <a:pt x="150375" y="11564"/>
                      <a:pt x="150251" y="11581"/>
                      <a:pt x="150137" y="11581"/>
                    </a:cubicBezTo>
                    <a:cubicBezTo>
                      <a:pt x="150007" y="11581"/>
                      <a:pt x="149889" y="11559"/>
                      <a:pt x="149856" y="11537"/>
                    </a:cubicBezTo>
                    <a:cubicBezTo>
                      <a:pt x="149853" y="11535"/>
                      <a:pt x="149850" y="11535"/>
                      <a:pt x="149846" y="11535"/>
                    </a:cubicBezTo>
                    <a:cubicBezTo>
                      <a:pt x="149778" y="11535"/>
                      <a:pt x="149495" y="11687"/>
                      <a:pt x="149416" y="11746"/>
                    </a:cubicBezTo>
                    <a:cubicBezTo>
                      <a:pt x="149375" y="11767"/>
                      <a:pt x="149260" y="11777"/>
                      <a:pt x="149105" y="11777"/>
                    </a:cubicBezTo>
                    <a:cubicBezTo>
                      <a:pt x="148951" y="11777"/>
                      <a:pt x="148757" y="11767"/>
                      <a:pt x="148559" y="11746"/>
                    </a:cubicBezTo>
                    <a:lnTo>
                      <a:pt x="148245" y="11725"/>
                    </a:lnTo>
                    <a:lnTo>
                      <a:pt x="147931" y="11683"/>
                    </a:lnTo>
                    <a:cubicBezTo>
                      <a:pt x="147596" y="11725"/>
                      <a:pt x="146885" y="11725"/>
                      <a:pt x="146717" y="11725"/>
                    </a:cubicBezTo>
                    <a:cubicBezTo>
                      <a:pt x="146571" y="11725"/>
                      <a:pt x="146906" y="11432"/>
                      <a:pt x="147094" y="11348"/>
                    </a:cubicBezTo>
                    <a:cubicBezTo>
                      <a:pt x="147282" y="11265"/>
                      <a:pt x="147178" y="11160"/>
                      <a:pt x="146864" y="11097"/>
                    </a:cubicBezTo>
                    <a:lnTo>
                      <a:pt x="146592" y="10993"/>
                    </a:lnTo>
                    <a:lnTo>
                      <a:pt x="146487" y="10951"/>
                    </a:lnTo>
                    <a:cubicBezTo>
                      <a:pt x="146383" y="10804"/>
                      <a:pt x="146968" y="10637"/>
                      <a:pt x="147136" y="10637"/>
                    </a:cubicBezTo>
                    <a:cubicBezTo>
                      <a:pt x="147303" y="10637"/>
                      <a:pt x="148015" y="10888"/>
                      <a:pt x="148182" y="10951"/>
                    </a:cubicBezTo>
                    <a:cubicBezTo>
                      <a:pt x="148370" y="11055"/>
                      <a:pt x="148161" y="11160"/>
                      <a:pt x="148056" y="11202"/>
                    </a:cubicBezTo>
                    <a:cubicBezTo>
                      <a:pt x="147952" y="11202"/>
                      <a:pt x="147868" y="11348"/>
                      <a:pt x="147868" y="11411"/>
                    </a:cubicBezTo>
                    <a:cubicBezTo>
                      <a:pt x="147868" y="11443"/>
                      <a:pt x="148407" y="11558"/>
                      <a:pt x="148805" y="11558"/>
                    </a:cubicBezTo>
                    <a:cubicBezTo>
                      <a:pt x="148933" y="11558"/>
                      <a:pt x="149047" y="11546"/>
                      <a:pt x="149124" y="11516"/>
                    </a:cubicBezTo>
                    <a:cubicBezTo>
                      <a:pt x="149437" y="11369"/>
                      <a:pt x="150651" y="11034"/>
                      <a:pt x="150986" y="10951"/>
                    </a:cubicBezTo>
                    <a:cubicBezTo>
                      <a:pt x="151043" y="10941"/>
                      <a:pt x="151103" y="10937"/>
                      <a:pt x="151163" y="10937"/>
                    </a:cubicBezTo>
                    <a:cubicBezTo>
                      <a:pt x="151499" y="10937"/>
                      <a:pt x="151853" y="11068"/>
                      <a:pt x="151906" y="11139"/>
                    </a:cubicBezTo>
                    <a:cubicBezTo>
                      <a:pt x="151948" y="11223"/>
                      <a:pt x="152513" y="11306"/>
                      <a:pt x="153141" y="11327"/>
                    </a:cubicBezTo>
                    <a:lnTo>
                      <a:pt x="153622" y="11223"/>
                    </a:lnTo>
                    <a:cubicBezTo>
                      <a:pt x="153915" y="11184"/>
                      <a:pt x="154190" y="11053"/>
                      <a:pt x="154498" y="11053"/>
                    </a:cubicBezTo>
                    <a:cubicBezTo>
                      <a:pt x="154520" y="11053"/>
                      <a:pt x="154542" y="11054"/>
                      <a:pt x="154564" y="11055"/>
                    </a:cubicBezTo>
                    <a:lnTo>
                      <a:pt x="154606" y="11055"/>
                    </a:lnTo>
                    <a:cubicBezTo>
                      <a:pt x="154626" y="11139"/>
                      <a:pt x="154334" y="11244"/>
                      <a:pt x="154229" y="11265"/>
                    </a:cubicBezTo>
                    <a:cubicBezTo>
                      <a:pt x="154124" y="11306"/>
                      <a:pt x="154082" y="11453"/>
                      <a:pt x="154082" y="11474"/>
                    </a:cubicBezTo>
                    <a:cubicBezTo>
                      <a:pt x="154082" y="11516"/>
                      <a:pt x="154354" y="11767"/>
                      <a:pt x="154459" y="11788"/>
                    </a:cubicBezTo>
                    <a:cubicBezTo>
                      <a:pt x="154606" y="11788"/>
                      <a:pt x="154878" y="11871"/>
                      <a:pt x="154982" y="11913"/>
                    </a:cubicBezTo>
                    <a:cubicBezTo>
                      <a:pt x="155087" y="11934"/>
                      <a:pt x="155924" y="12269"/>
                      <a:pt x="156279" y="12269"/>
                    </a:cubicBezTo>
                    <a:cubicBezTo>
                      <a:pt x="156614" y="12269"/>
                      <a:pt x="156803" y="12164"/>
                      <a:pt x="156698" y="12039"/>
                    </a:cubicBezTo>
                    <a:lnTo>
                      <a:pt x="156614" y="11955"/>
                    </a:lnTo>
                    <a:lnTo>
                      <a:pt x="156510" y="11871"/>
                    </a:lnTo>
                    <a:cubicBezTo>
                      <a:pt x="156300" y="11725"/>
                      <a:pt x="156928" y="11599"/>
                      <a:pt x="157158" y="11599"/>
                    </a:cubicBezTo>
                    <a:cubicBezTo>
                      <a:pt x="157388" y="11599"/>
                      <a:pt x="157577" y="11202"/>
                      <a:pt x="157577" y="11076"/>
                    </a:cubicBezTo>
                    <a:cubicBezTo>
                      <a:pt x="157577" y="10972"/>
                      <a:pt x="158016" y="10804"/>
                      <a:pt x="158183" y="10783"/>
                    </a:cubicBezTo>
                    <a:cubicBezTo>
                      <a:pt x="158330" y="10783"/>
                      <a:pt x="158267" y="10386"/>
                      <a:pt x="158183" y="10260"/>
                    </a:cubicBezTo>
                    <a:cubicBezTo>
                      <a:pt x="158161" y="10226"/>
                      <a:pt x="158112" y="10212"/>
                      <a:pt x="158051" y="10212"/>
                    </a:cubicBezTo>
                    <a:cubicBezTo>
                      <a:pt x="157885" y="10212"/>
                      <a:pt x="157626" y="10315"/>
                      <a:pt x="157535" y="10407"/>
                    </a:cubicBezTo>
                    <a:cubicBezTo>
                      <a:pt x="157412" y="10530"/>
                      <a:pt x="157096" y="10579"/>
                      <a:pt x="156787" y="10579"/>
                    </a:cubicBezTo>
                    <a:cubicBezTo>
                      <a:pt x="156728" y="10579"/>
                      <a:pt x="156671" y="10577"/>
                      <a:pt x="156614" y="10574"/>
                    </a:cubicBezTo>
                    <a:lnTo>
                      <a:pt x="156426" y="10700"/>
                    </a:lnTo>
                    <a:cubicBezTo>
                      <a:pt x="156344" y="10760"/>
                      <a:pt x="156270" y="10781"/>
                      <a:pt x="156201" y="10781"/>
                    </a:cubicBezTo>
                    <a:cubicBezTo>
                      <a:pt x="156031" y="10781"/>
                      <a:pt x="155890" y="10650"/>
                      <a:pt x="155722" y="10650"/>
                    </a:cubicBezTo>
                    <a:cubicBezTo>
                      <a:pt x="155699" y="10650"/>
                      <a:pt x="155676" y="10652"/>
                      <a:pt x="155652" y="10658"/>
                    </a:cubicBezTo>
                    <a:cubicBezTo>
                      <a:pt x="155521" y="10684"/>
                      <a:pt x="155384" y="10692"/>
                      <a:pt x="155244" y="10692"/>
                    </a:cubicBezTo>
                    <a:cubicBezTo>
                      <a:pt x="155034" y="10692"/>
                      <a:pt x="154818" y="10674"/>
                      <a:pt x="154610" y="10674"/>
                    </a:cubicBezTo>
                    <a:cubicBezTo>
                      <a:pt x="154401" y="10674"/>
                      <a:pt x="154200" y="10692"/>
                      <a:pt x="154020" y="10762"/>
                    </a:cubicBezTo>
                    <a:lnTo>
                      <a:pt x="153476" y="10972"/>
                    </a:lnTo>
                    <a:cubicBezTo>
                      <a:pt x="152932" y="10972"/>
                      <a:pt x="152304" y="10595"/>
                      <a:pt x="152241" y="10490"/>
                    </a:cubicBezTo>
                    <a:cubicBezTo>
                      <a:pt x="152199" y="10386"/>
                      <a:pt x="152471" y="10156"/>
                      <a:pt x="152576" y="10093"/>
                    </a:cubicBezTo>
                    <a:cubicBezTo>
                      <a:pt x="152681" y="10051"/>
                      <a:pt x="152722" y="9946"/>
                      <a:pt x="152660" y="9863"/>
                    </a:cubicBezTo>
                    <a:cubicBezTo>
                      <a:pt x="152635" y="9814"/>
                      <a:pt x="152435" y="9780"/>
                      <a:pt x="152157" y="9780"/>
                    </a:cubicBezTo>
                    <a:cubicBezTo>
                      <a:pt x="151956" y="9780"/>
                      <a:pt x="151713" y="9798"/>
                      <a:pt x="151467" y="9842"/>
                    </a:cubicBezTo>
                    <a:lnTo>
                      <a:pt x="151174" y="10114"/>
                    </a:lnTo>
                    <a:lnTo>
                      <a:pt x="151153" y="10156"/>
                    </a:lnTo>
                    <a:cubicBezTo>
                      <a:pt x="151049" y="10114"/>
                      <a:pt x="151111" y="9779"/>
                      <a:pt x="151174" y="9674"/>
                    </a:cubicBezTo>
                    <a:cubicBezTo>
                      <a:pt x="151216" y="9570"/>
                      <a:pt x="151739" y="9444"/>
                      <a:pt x="151927" y="9423"/>
                    </a:cubicBezTo>
                    <a:cubicBezTo>
                      <a:pt x="152116" y="9381"/>
                      <a:pt x="152262" y="9109"/>
                      <a:pt x="152262" y="9026"/>
                    </a:cubicBezTo>
                    <a:cubicBezTo>
                      <a:pt x="152262" y="9015"/>
                      <a:pt x="152267" y="9011"/>
                      <a:pt x="152275" y="9011"/>
                    </a:cubicBezTo>
                    <a:cubicBezTo>
                      <a:pt x="152337" y="9011"/>
                      <a:pt x="152599" y="9245"/>
                      <a:pt x="152764" y="9319"/>
                    </a:cubicBezTo>
                    <a:cubicBezTo>
                      <a:pt x="152932" y="9381"/>
                      <a:pt x="153371" y="9549"/>
                      <a:pt x="153727" y="9674"/>
                    </a:cubicBezTo>
                    <a:lnTo>
                      <a:pt x="153999" y="9800"/>
                    </a:lnTo>
                    <a:lnTo>
                      <a:pt x="154292" y="9967"/>
                    </a:lnTo>
                    <a:cubicBezTo>
                      <a:pt x="154668" y="10072"/>
                      <a:pt x="154668" y="10302"/>
                      <a:pt x="154564" y="10365"/>
                    </a:cubicBezTo>
                    <a:cubicBezTo>
                      <a:pt x="154459" y="10407"/>
                      <a:pt x="155610" y="10407"/>
                      <a:pt x="156007" y="10407"/>
                    </a:cubicBezTo>
                    <a:cubicBezTo>
                      <a:pt x="156405" y="10407"/>
                      <a:pt x="156865" y="9842"/>
                      <a:pt x="156656" y="9695"/>
                    </a:cubicBezTo>
                    <a:cubicBezTo>
                      <a:pt x="156490" y="9579"/>
                      <a:pt x="156853" y="9515"/>
                      <a:pt x="157146" y="9515"/>
                    </a:cubicBezTo>
                    <a:cubicBezTo>
                      <a:pt x="157221" y="9515"/>
                      <a:pt x="157291" y="9519"/>
                      <a:pt x="157347" y="9528"/>
                    </a:cubicBezTo>
                    <a:cubicBezTo>
                      <a:pt x="157408" y="9533"/>
                      <a:pt x="157488" y="9536"/>
                      <a:pt x="157577" y="9536"/>
                    </a:cubicBezTo>
                    <a:cubicBezTo>
                      <a:pt x="157820" y="9536"/>
                      <a:pt x="158131" y="9517"/>
                      <a:pt x="158330" y="9486"/>
                    </a:cubicBezTo>
                    <a:lnTo>
                      <a:pt x="158602" y="9444"/>
                    </a:lnTo>
                    <a:cubicBezTo>
                      <a:pt x="158707" y="9423"/>
                      <a:pt x="158811" y="9340"/>
                      <a:pt x="158916" y="9256"/>
                    </a:cubicBezTo>
                    <a:lnTo>
                      <a:pt x="158937" y="9235"/>
                    </a:lnTo>
                    <a:cubicBezTo>
                      <a:pt x="158958" y="9172"/>
                      <a:pt x="158895" y="9068"/>
                      <a:pt x="158853" y="9047"/>
                    </a:cubicBezTo>
                    <a:cubicBezTo>
                      <a:pt x="158832" y="9026"/>
                      <a:pt x="158916" y="8858"/>
                      <a:pt x="158958" y="8796"/>
                    </a:cubicBezTo>
                    <a:cubicBezTo>
                      <a:pt x="158978" y="8769"/>
                      <a:pt x="158918" y="8759"/>
                      <a:pt x="158821" y="8759"/>
                    </a:cubicBezTo>
                    <a:cubicBezTo>
                      <a:pt x="158614" y="8759"/>
                      <a:pt x="158235" y="8802"/>
                      <a:pt x="158079" y="8816"/>
                    </a:cubicBezTo>
                    <a:cubicBezTo>
                      <a:pt x="158067" y="8818"/>
                      <a:pt x="158054" y="8818"/>
                      <a:pt x="158041" y="8818"/>
                    </a:cubicBezTo>
                    <a:cubicBezTo>
                      <a:pt x="157795" y="8818"/>
                      <a:pt x="157318" y="8646"/>
                      <a:pt x="157179" y="8586"/>
                    </a:cubicBezTo>
                    <a:cubicBezTo>
                      <a:pt x="157054" y="8503"/>
                      <a:pt x="156928" y="8293"/>
                      <a:pt x="156928" y="8210"/>
                    </a:cubicBezTo>
                    <a:cubicBezTo>
                      <a:pt x="156928" y="8126"/>
                      <a:pt x="156384" y="7854"/>
                      <a:pt x="156175" y="7770"/>
                    </a:cubicBezTo>
                    <a:cubicBezTo>
                      <a:pt x="156141" y="7757"/>
                      <a:pt x="156078" y="7751"/>
                      <a:pt x="155996" y="7751"/>
                    </a:cubicBezTo>
                    <a:cubicBezTo>
                      <a:pt x="155718" y="7751"/>
                      <a:pt x="155214" y="7812"/>
                      <a:pt x="154809" y="7812"/>
                    </a:cubicBezTo>
                    <a:cubicBezTo>
                      <a:pt x="154604" y="7812"/>
                      <a:pt x="154424" y="7796"/>
                      <a:pt x="154313" y="7749"/>
                    </a:cubicBezTo>
                    <a:cubicBezTo>
                      <a:pt x="153915" y="7540"/>
                      <a:pt x="153999" y="7184"/>
                      <a:pt x="154145" y="7143"/>
                    </a:cubicBezTo>
                    <a:cubicBezTo>
                      <a:pt x="154313" y="7059"/>
                      <a:pt x="153413" y="6661"/>
                      <a:pt x="153057" y="6536"/>
                    </a:cubicBezTo>
                    <a:cubicBezTo>
                      <a:pt x="152681" y="6410"/>
                      <a:pt x="152429" y="6201"/>
                      <a:pt x="152450" y="6138"/>
                    </a:cubicBezTo>
                    <a:cubicBezTo>
                      <a:pt x="152471" y="6096"/>
                      <a:pt x="151300" y="5762"/>
                      <a:pt x="150860" y="5615"/>
                    </a:cubicBezTo>
                    <a:cubicBezTo>
                      <a:pt x="150421" y="5511"/>
                      <a:pt x="150463" y="5343"/>
                      <a:pt x="150986" y="5259"/>
                    </a:cubicBezTo>
                    <a:lnTo>
                      <a:pt x="151509" y="5448"/>
                    </a:lnTo>
                    <a:cubicBezTo>
                      <a:pt x="152004" y="5635"/>
                      <a:pt x="152498" y="5837"/>
                      <a:pt x="153038" y="5837"/>
                    </a:cubicBezTo>
                    <a:cubicBezTo>
                      <a:pt x="153161" y="5837"/>
                      <a:pt x="153285" y="5827"/>
                      <a:pt x="153413" y="5803"/>
                    </a:cubicBezTo>
                    <a:lnTo>
                      <a:pt x="153476" y="5803"/>
                    </a:lnTo>
                    <a:cubicBezTo>
                      <a:pt x="153559" y="5866"/>
                      <a:pt x="153517" y="6117"/>
                      <a:pt x="153476" y="6201"/>
                    </a:cubicBezTo>
                    <a:cubicBezTo>
                      <a:pt x="153413" y="6306"/>
                      <a:pt x="153831" y="6536"/>
                      <a:pt x="154020" y="6599"/>
                    </a:cubicBezTo>
                    <a:cubicBezTo>
                      <a:pt x="154051" y="6609"/>
                      <a:pt x="154088" y="6614"/>
                      <a:pt x="154127" y="6614"/>
                    </a:cubicBezTo>
                    <a:cubicBezTo>
                      <a:pt x="154321" y="6614"/>
                      <a:pt x="154581" y="6501"/>
                      <a:pt x="154668" y="6431"/>
                    </a:cubicBezTo>
                    <a:cubicBezTo>
                      <a:pt x="154691" y="6413"/>
                      <a:pt x="154721" y="6406"/>
                      <a:pt x="154757" y="6406"/>
                    </a:cubicBezTo>
                    <a:cubicBezTo>
                      <a:pt x="154887" y="6406"/>
                      <a:pt x="155079" y="6507"/>
                      <a:pt x="155129" y="6557"/>
                    </a:cubicBezTo>
                    <a:cubicBezTo>
                      <a:pt x="155170" y="6640"/>
                      <a:pt x="154940" y="6745"/>
                      <a:pt x="154815" y="6766"/>
                    </a:cubicBezTo>
                    <a:cubicBezTo>
                      <a:pt x="154647" y="6808"/>
                      <a:pt x="154982" y="6954"/>
                      <a:pt x="155129" y="6975"/>
                    </a:cubicBezTo>
                    <a:cubicBezTo>
                      <a:pt x="155145" y="6983"/>
                      <a:pt x="155173" y="6987"/>
                      <a:pt x="155211" y="6987"/>
                    </a:cubicBezTo>
                    <a:cubicBezTo>
                      <a:pt x="155445" y="6987"/>
                      <a:pt x="156036" y="6848"/>
                      <a:pt x="156299" y="6848"/>
                    </a:cubicBezTo>
                    <a:cubicBezTo>
                      <a:pt x="156315" y="6848"/>
                      <a:pt x="156329" y="6849"/>
                      <a:pt x="156342" y="6850"/>
                    </a:cubicBezTo>
                    <a:cubicBezTo>
                      <a:pt x="156635" y="6871"/>
                      <a:pt x="157263" y="7247"/>
                      <a:pt x="157451" y="7352"/>
                    </a:cubicBezTo>
                    <a:cubicBezTo>
                      <a:pt x="157608" y="7439"/>
                      <a:pt x="157750" y="7483"/>
                      <a:pt x="157818" y="7483"/>
                    </a:cubicBezTo>
                    <a:cubicBezTo>
                      <a:pt x="157831" y="7483"/>
                      <a:pt x="157842" y="7481"/>
                      <a:pt x="157849" y="7477"/>
                    </a:cubicBezTo>
                    <a:cubicBezTo>
                      <a:pt x="157854" y="7472"/>
                      <a:pt x="157874" y="7469"/>
                      <a:pt x="157904" y="7469"/>
                    </a:cubicBezTo>
                    <a:cubicBezTo>
                      <a:pt x="157996" y="7469"/>
                      <a:pt x="158189" y="7493"/>
                      <a:pt x="158393" y="7540"/>
                    </a:cubicBezTo>
                    <a:lnTo>
                      <a:pt x="158623" y="7603"/>
                    </a:lnTo>
                    <a:lnTo>
                      <a:pt x="158727" y="7645"/>
                    </a:lnTo>
                    <a:cubicBezTo>
                      <a:pt x="158832" y="7749"/>
                      <a:pt x="158393" y="8210"/>
                      <a:pt x="158183" y="8377"/>
                    </a:cubicBezTo>
                    <a:cubicBezTo>
                      <a:pt x="158075" y="8453"/>
                      <a:pt x="158186" y="8490"/>
                      <a:pt x="158444" y="8490"/>
                    </a:cubicBezTo>
                    <a:cubicBezTo>
                      <a:pt x="158683" y="8490"/>
                      <a:pt x="159048" y="8458"/>
                      <a:pt x="159481" y="8398"/>
                    </a:cubicBezTo>
                    <a:lnTo>
                      <a:pt x="160276" y="8272"/>
                    </a:lnTo>
                    <a:cubicBezTo>
                      <a:pt x="160318" y="8272"/>
                      <a:pt x="160360" y="8189"/>
                      <a:pt x="160401" y="8126"/>
                    </a:cubicBezTo>
                    <a:lnTo>
                      <a:pt x="160422" y="8105"/>
                    </a:lnTo>
                    <a:cubicBezTo>
                      <a:pt x="160464" y="8063"/>
                      <a:pt x="160380" y="7959"/>
                      <a:pt x="160360" y="7896"/>
                    </a:cubicBezTo>
                    <a:cubicBezTo>
                      <a:pt x="160318" y="7854"/>
                      <a:pt x="160506" y="7791"/>
                      <a:pt x="160736" y="7749"/>
                    </a:cubicBezTo>
                    <a:lnTo>
                      <a:pt x="160904" y="7666"/>
                    </a:lnTo>
                    <a:lnTo>
                      <a:pt x="161050" y="7582"/>
                    </a:lnTo>
                    <a:cubicBezTo>
                      <a:pt x="161154" y="7504"/>
                      <a:pt x="161307" y="7482"/>
                      <a:pt x="161417" y="7482"/>
                    </a:cubicBezTo>
                    <a:cubicBezTo>
                      <a:pt x="161485" y="7482"/>
                      <a:pt x="161536" y="7490"/>
                      <a:pt x="161552" y="7498"/>
                    </a:cubicBezTo>
                    <a:cubicBezTo>
                      <a:pt x="161554" y="7501"/>
                      <a:pt x="161557" y="7502"/>
                      <a:pt x="161561" y="7502"/>
                    </a:cubicBezTo>
                    <a:cubicBezTo>
                      <a:pt x="161650" y="7502"/>
                      <a:pt x="162111" y="6744"/>
                      <a:pt x="162494" y="6724"/>
                    </a:cubicBezTo>
                    <a:cubicBezTo>
                      <a:pt x="162891" y="6703"/>
                      <a:pt x="162473" y="6515"/>
                      <a:pt x="162201" y="6452"/>
                    </a:cubicBezTo>
                    <a:cubicBezTo>
                      <a:pt x="161950" y="6410"/>
                      <a:pt x="161866" y="6180"/>
                      <a:pt x="161929" y="6096"/>
                    </a:cubicBezTo>
                    <a:cubicBezTo>
                      <a:pt x="161971" y="6013"/>
                      <a:pt x="161887" y="5824"/>
                      <a:pt x="161720" y="5699"/>
                    </a:cubicBezTo>
                    <a:lnTo>
                      <a:pt x="161573" y="5699"/>
                    </a:lnTo>
                    <a:cubicBezTo>
                      <a:pt x="161519" y="5707"/>
                      <a:pt x="161466" y="5710"/>
                      <a:pt x="161415" y="5710"/>
                    </a:cubicBezTo>
                    <a:cubicBezTo>
                      <a:pt x="160913" y="5710"/>
                      <a:pt x="160551" y="5364"/>
                      <a:pt x="160171" y="5155"/>
                    </a:cubicBezTo>
                    <a:cubicBezTo>
                      <a:pt x="159627" y="4862"/>
                      <a:pt x="159062" y="4548"/>
                      <a:pt x="158414" y="4443"/>
                    </a:cubicBezTo>
                    <a:lnTo>
                      <a:pt x="158225" y="4422"/>
                    </a:lnTo>
                    <a:cubicBezTo>
                      <a:pt x="158058" y="4255"/>
                      <a:pt x="157430" y="4088"/>
                      <a:pt x="156844" y="4046"/>
                    </a:cubicBezTo>
                    <a:lnTo>
                      <a:pt x="156405" y="3816"/>
                    </a:lnTo>
                    <a:cubicBezTo>
                      <a:pt x="155924" y="3565"/>
                      <a:pt x="155463" y="3418"/>
                      <a:pt x="154919" y="3418"/>
                    </a:cubicBezTo>
                    <a:cubicBezTo>
                      <a:pt x="154647" y="3418"/>
                      <a:pt x="154396" y="3376"/>
                      <a:pt x="154124" y="3355"/>
                    </a:cubicBezTo>
                    <a:cubicBezTo>
                      <a:pt x="153559" y="3293"/>
                      <a:pt x="152994" y="3062"/>
                      <a:pt x="152450" y="2979"/>
                    </a:cubicBezTo>
                    <a:cubicBezTo>
                      <a:pt x="151872" y="2882"/>
                      <a:pt x="151294" y="2749"/>
                      <a:pt x="150697" y="2749"/>
                    </a:cubicBezTo>
                    <a:cubicBezTo>
                      <a:pt x="150516" y="2749"/>
                      <a:pt x="150334" y="2761"/>
                      <a:pt x="150149" y="2790"/>
                    </a:cubicBezTo>
                    <a:lnTo>
                      <a:pt x="149960" y="2832"/>
                    </a:lnTo>
                    <a:cubicBezTo>
                      <a:pt x="149751" y="2790"/>
                      <a:pt x="149584" y="2749"/>
                      <a:pt x="149584" y="2728"/>
                    </a:cubicBezTo>
                    <a:cubicBezTo>
                      <a:pt x="149584" y="2686"/>
                      <a:pt x="149898" y="2623"/>
                      <a:pt x="150002" y="2581"/>
                    </a:cubicBezTo>
                    <a:cubicBezTo>
                      <a:pt x="150128" y="2560"/>
                      <a:pt x="150212" y="2518"/>
                      <a:pt x="150212" y="2477"/>
                    </a:cubicBezTo>
                    <a:cubicBezTo>
                      <a:pt x="150212" y="2456"/>
                      <a:pt x="149709" y="2435"/>
                      <a:pt x="149521" y="2414"/>
                    </a:cubicBezTo>
                    <a:cubicBezTo>
                      <a:pt x="149333" y="2372"/>
                      <a:pt x="150170" y="2330"/>
                      <a:pt x="150546" y="2226"/>
                    </a:cubicBezTo>
                    <a:cubicBezTo>
                      <a:pt x="150621" y="2204"/>
                      <a:pt x="150688" y="2194"/>
                      <a:pt x="150748" y="2194"/>
                    </a:cubicBezTo>
                    <a:cubicBezTo>
                      <a:pt x="150972" y="2194"/>
                      <a:pt x="151086" y="2322"/>
                      <a:pt x="151069" y="2372"/>
                    </a:cubicBezTo>
                    <a:cubicBezTo>
                      <a:pt x="151007" y="2477"/>
                      <a:pt x="151216" y="2560"/>
                      <a:pt x="151279" y="2560"/>
                    </a:cubicBezTo>
                    <a:cubicBezTo>
                      <a:pt x="151321" y="2560"/>
                      <a:pt x="151425" y="2351"/>
                      <a:pt x="151488" y="2309"/>
                    </a:cubicBezTo>
                    <a:cubicBezTo>
                      <a:pt x="151522" y="2258"/>
                      <a:pt x="151656" y="2220"/>
                      <a:pt x="151819" y="2220"/>
                    </a:cubicBezTo>
                    <a:cubicBezTo>
                      <a:pt x="151854" y="2220"/>
                      <a:pt x="151890" y="2222"/>
                      <a:pt x="151927" y="2226"/>
                    </a:cubicBezTo>
                    <a:lnTo>
                      <a:pt x="152095" y="2309"/>
                    </a:lnTo>
                    <a:cubicBezTo>
                      <a:pt x="152656" y="2564"/>
                      <a:pt x="153232" y="2709"/>
                      <a:pt x="153855" y="2709"/>
                    </a:cubicBezTo>
                    <a:cubicBezTo>
                      <a:pt x="153998" y="2709"/>
                      <a:pt x="154143" y="2701"/>
                      <a:pt x="154292" y="2686"/>
                    </a:cubicBezTo>
                    <a:cubicBezTo>
                      <a:pt x="154440" y="2673"/>
                      <a:pt x="154591" y="2664"/>
                      <a:pt x="154743" y="2664"/>
                    </a:cubicBezTo>
                    <a:cubicBezTo>
                      <a:pt x="155081" y="2664"/>
                      <a:pt x="155424" y="2709"/>
                      <a:pt x="155756" y="2853"/>
                    </a:cubicBezTo>
                    <a:cubicBezTo>
                      <a:pt x="156036" y="2980"/>
                      <a:pt x="156308" y="2999"/>
                      <a:pt x="156587" y="2999"/>
                    </a:cubicBezTo>
                    <a:cubicBezTo>
                      <a:pt x="156705" y="2999"/>
                      <a:pt x="156824" y="2996"/>
                      <a:pt x="156946" y="2996"/>
                    </a:cubicBezTo>
                    <a:cubicBezTo>
                      <a:pt x="157009" y="2996"/>
                      <a:pt x="157073" y="2997"/>
                      <a:pt x="157137" y="3000"/>
                    </a:cubicBezTo>
                    <a:lnTo>
                      <a:pt x="157639" y="3042"/>
                    </a:lnTo>
                    <a:cubicBezTo>
                      <a:pt x="158183" y="3083"/>
                      <a:pt x="160046" y="3293"/>
                      <a:pt x="160569" y="3460"/>
                    </a:cubicBezTo>
                    <a:cubicBezTo>
                      <a:pt x="160790" y="3537"/>
                      <a:pt x="161029" y="3565"/>
                      <a:pt x="161227" y="3565"/>
                    </a:cubicBezTo>
                    <a:cubicBezTo>
                      <a:pt x="161459" y="3565"/>
                      <a:pt x="161634" y="3526"/>
                      <a:pt x="161657" y="3481"/>
                    </a:cubicBezTo>
                    <a:cubicBezTo>
                      <a:pt x="161720" y="3397"/>
                      <a:pt x="161427" y="3293"/>
                      <a:pt x="161322" y="3293"/>
                    </a:cubicBezTo>
                    <a:cubicBezTo>
                      <a:pt x="161217" y="3293"/>
                      <a:pt x="160799" y="3000"/>
                      <a:pt x="160380" y="2644"/>
                    </a:cubicBezTo>
                    <a:lnTo>
                      <a:pt x="159753" y="2560"/>
                    </a:lnTo>
                    <a:lnTo>
                      <a:pt x="159230" y="2518"/>
                    </a:lnTo>
                    <a:cubicBezTo>
                      <a:pt x="158733" y="2240"/>
                      <a:pt x="158274" y="2057"/>
                      <a:pt x="158211" y="2057"/>
                    </a:cubicBezTo>
                    <a:cubicBezTo>
                      <a:pt x="158208" y="2057"/>
                      <a:pt x="158205" y="2057"/>
                      <a:pt x="158204" y="2058"/>
                    </a:cubicBezTo>
                    <a:cubicBezTo>
                      <a:pt x="158183" y="2058"/>
                      <a:pt x="157911" y="1828"/>
                      <a:pt x="157849" y="1744"/>
                    </a:cubicBezTo>
                    <a:cubicBezTo>
                      <a:pt x="157765" y="1681"/>
                      <a:pt x="157388" y="1514"/>
                      <a:pt x="157033" y="1389"/>
                    </a:cubicBezTo>
                    <a:lnTo>
                      <a:pt x="156761" y="1326"/>
                    </a:lnTo>
                    <a:lnTo>
                      <a:pt x="155463" y="1096"/>
                    </a:lnTo>
                    <a:cubicBezTo>
                      <a:pt x="154020" y="886"/>
                      <a:pt x="152409" y="656"/>
                      <a:pt x="151844" y="573"/>
                    </a:cubicBezTo>
                    <a:lnTo>
                      <a:pt x="151362" y="531"/>
                    </a:lnTo>
                    <a:cubicBezTo>
                      <a:pt x="150797" y="489"/>
                      <a:pt x="150274" y="468"/>
                      <a:pt x="149751" y="384"/>
                    </a:cubicBezTo>
                    <a:cubicBezTo>
                      <a:pt x="149120" y="279"/>
                      <a:pt x="148467" y="195"/>
                      <a:pt x="147808" y="195"/>
                    </a:cubicBezTo>
                    <a:cubicBezTo>
                      <a:pt x="147550" y="195"/>
                      <a:pt x="147291" y="208"/>
                      <a:pt x="147031" y="238"/>
                    </a:cubicBezTo>
                    <a:cubicBezTo>
                      <a:pt x="146885" y="238"/>
                      <a:pt x="146717" y="154"/>
                      <a:pt x="146571" y="133"/>
                    </a:cubicBezTo>
                    <a:lnTo>
                      <a:pt x="146090" y="29"/>
                    </a:lnTo>
                    <a:cubicBezTo>
                      <a:pt x="144897" y="175"/>
                      <a:pt x="144206" y="280"/>
                      <a:pt x="144604" y="280"/>
                    </a:cubicBezTo>
                    <a:lnTo>
                      <a:pt x="145085" y="280"/>
                    </a:lnTo>
                    <a:cubicBezTo>
                      <a:pt x="145336" y="280"/>
                      <a:pt x="144918" y="363"/>
                      <a:pt x="144165" y="468"/>
                    </a:cubicBezTo>
                    <a:lnTo>
                      <a:pt x="143453" y="342"/>
                    </a:lnTo>
                    <a:lnTo>
                      <a:pt x="142533" y="175"/>
                    </a:lnTo>
                    <a:cubicBezTo>
                      <a:pt x="142399" y="180"/>
                      <a:pt x="142236" y="183"/>
                      <a:pt x="142050" y="183"/>
                    </a:cubicBezTo>
                    <a:cubicBezTo>
                      <a:pt x="140961" y="183"/>
                      <a:pt x="139112" y="105"/>
                      <a:pt x="138175" y="105"/>
                    </a:cubicBezTo>
                    <a:cubicBezTo>
                      <a:pt x="138015" y="105"/>
                      <a:pt x="137882" y="107"/>
                      <a:pt x="137783" y="112"/>
                    </a:cubicBezTo>
                    <a:cubicBezTo>
                      <a:pt x="137087" y="112"/>
                      <a:pt x="134085" y="0"/>
                      <a:pt x="1325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6" name="Google Shape;3136;p51"/>
              <p:cNvSpPr/>
              <p:nvPr/>
            </p:nvSpPr>
            <p:spPr>
              <a:xfrm rot="-10729119">
                <a:off x="-1462516" y="4313708"/>
                <a:ext cx="4365212" cy="579718"/>
              </a:xfrm>
              <a:custGeom>
                <a:avLst/>
                <a:gdLst/>
                <a:ahLst/>
                <a:cxnLst/>
                <a:rect l="l" t="t" r="r" b="b"/>
                <a:pathLst>
                  <a:path w="162892" h="16621" extrusionOk="0">
                    <a:moveTo>
                      <a:pt x="145127" y="1055"/>
                    </a:moveTo>
                    <a:cubicBezTo>
                      <a:pt x="145303" y="1055"/>
                      <a:pt x="145480" y="1111"/>
                      <a:pt x="145650" y="1179"/>
                    </a:cubicBezTo>
                    <a:cubicBezTo>
                      <a:pt x="145336" y="1179"/>
                      <a:pt x="145002" y="1200"/>
                      <a:pt x="144688" y="1200"/>
                    </a:cubicBezTo>
                    <a:cubicBezTo>
                      <a:pt x="144831" y="1095"/>
                      <a:pt x="144979" y="1055"/>
                      <a:pt x="145127" y="1055"/>
                    </a:cubicBezTo>
                    <a:close/>
                    <a:moveTo>
                      <a:pt x="151556" y="1092"/>
                    </a:moveTo>
                    <a:cubicBezTo>
                      <a:pt x="151626" y="1092"/>
                      <a:pt x="151676" y="1161"/>
                      <a:pt x="151676" y="1179"/>
                    </a:cubicBezTo>
                    <a:cubicBezTo>
                      <a:pt x="151676" y="1200"/>
                      <a:pt x="151613" y="1242"/>
                      <a:pt x="151572" y="1242"/>
                    </a:cubicBezTo>
                    <a:cubicBezTo>
                      <a:pt x="151509" y="1242"/>
                      <a:pt x="151321" y="1200"/>
                      <a:pt x="151300" y="1179"/>
                    </a:cubicBezTo>
                    <a:cubicBezTo>
                      <a:pt x="151300" y="1158"/>
                      <a:pt x="151488" y="1117"/>
                      <a:pt x="151530" y="1096"/>
                    </a:cubicBezTo>
                    <a:cubicBezTo>
                      <a:pt x="151539" y="1093"/>
                      <a:pt x="151548" y="1092"/>
                      <a:pt x="151556" y="1092"/>
                    </a:cubicBezTo>
                    <a:close/>
                    <a:moveTo>
                      <a:pt x="153915" y="1200"/>
                    </a:moveTo>
                    <a:cubicBezTo>
                      <a:pt x="153915" y="1200"/>
                      <a:pt x="153936" y="1305"/>
                      <a:pt x="153936" y="1347"/>
                    </a:cubicBezTo>
                    <a:cubicBezTo>
                      <a:pt x="153936" y="1368"/>
                      <a:pt x="153894" y="1389"/>
                      <a:pt x="153894" y="1389"/>
                    </a:cubicBezTo>
                    <a:cubicBezTo>
                      <a:pt x="153873" y="1389"/>
                      <a:pt x="153873" y="1368"/>
                      <a:pt x="153873" y="1347"/>
                    </a:cubicBezTo>
                    <a:cubicBezTo>
                      <a:pt x="153873" y="1305"/>
                      <a:pt x="153894" y="1242"/>
                      <a:pt x="153915" y="1200"/>
                    </a:cubicBezTo>
                    <a:close/>
                    <a:moveTo>
                      <a:pt x="139603" y="1389"/>
                    </a:moveTo>
                    <a:cubicBezTo>
                      <a:pt x="139666" y="1389"/>
                      <a:pt x="139687" y="1451"/>
                      <a:pt x="139687" y="1451"/>
                    </a:cubicBezTo>
                    <a:cubicBezTo>
                      <a:pt x="139687" y="1472"/>
                      <a:pt x="139645" y="1472"/>
                      <a:pt x="139603" y="1472"/>
                    </a:cubicBezTo>
                    <a:cubicBezTo>
                      <a:pt x="139561" y="1472"/>
                      <a:pt x="139478" y="1451"/>
                      <a:pt x="139478" y="1409"/>
                    </a:cubicBezTo>
                    <a:cubicBezTo>
                      <a:pt x="139478" y="1389"/>
                      <a:pt x="139582" y="1389"/>
                      <a:pt x="139603" y="1389"/>
                    </a:cubicBezTo>
                    <a:close/>
                    <a:moveTo>
                      <a:pt x="154564" y="1409"/>
                    </a:moveTo>
                    <a:cubicBezTo>
                      <a:pt x="154626" y="1409"/>
                      <a:pt x="154815" y="1472"/>
                      <a:pt x="154815" y="1472"/>
                    </a:cubicBezTo>
                    <a:cubicBezTo>
                      <a:pt x="154815" y="1472"/>
                      <a:pt x="154647" y="1514"/>
                      <a:pt x="154606" y="1556"/>
                    </a:cubicBezTo>
                    <a:cubicBezTo>
                      <a:pt x="154599" y="1558"/>
                      <a:pt x="154592" y="1559"/>
                      <a:pt x="154584" y="1559"/>
                    </a:cubicBezTo>
                    <a:cubicBezTo>
                      <a:pt x="154525" y="1559"/>
                      <a:pt x="154459" y="1491"/>
                      <a:pt x="154459" y="1472"/>
                    </a:cubicBezTo>
                    <a:cubicBezTo>
                      <a:pt x="154459" y="1451"/>
                      <a:pt x="154522" y="1409"/>
                      <a:pt x="154564" y="1409"/>
                    </a:cubicBezTo>
                    <a:close/>
                    <a:moveTo>
                      <a:pt x="155401" y="1598"/>
                    </a:moveTo>
                    <a:cubicBezTo>
                      <a:pt x="155463" y="1598"/>
                      <a:pt x="155673" y="1661"/>
                      <a:pt x="155694" y="1661"/>
                    </a:cubicBezTo>
                    <a:cubicBezTo>
                      <a:pt x="155694" y="1661"/>
                      <a:pt x="155484" y="1681"/>
                      <a:pt x="155401" y="1681"/>
                    </a:cubicBezTo>
                    <a:cubicBezTo>
                      <a:pt x="155338" y="1681"/>
                      <a:pt x="155275" y="1640"/>
                      <a:pt x="155275" y="1619"/>
                    </a:cubicBezTo>
                    <a:cubicBezTo>
                      <a:pt x="155275" y="1619"/>
                      <a:pt x="155338" y="1598"/>
                      <a:pt x="155401" y="1598"/>
                    </a:cubicBezTo>
                    <a:close/>
                    <a:moveTo>
                      <a:pt x="156171" y="1754"/>
                    </a:moveTo>
                    <a:cubicBezTo>
                      <a:pt x="156225" y="1754"/>
                      <a:pt x="156279" y="1811"/>
                      <a:pt x="156279" y="1828"/>
                    </a:cubicBezTo>
                    <a:cubicBezTo>
                      <a:pt x="156279" y="1870"/>
                      <a:pt x="156217" y="1891"/>
                      <a:pt x="156175" y="1891"/>
                    </a:cubicBezTo>
                    <a:cubicBezTo>
                      <a:pt x="156091" y="1891"/>
                      <a:pt x="155903" y="1870"/>
                      <a:pt x="155924" y="1828"/>
                    </a:cubicBezTo>
                    <a:cubicBezTo>
                      <a:pt x="155924" y="1828"/>
                      <a:pt x="156091" y="1786"/>
                      <a:pt x="156133" y="1765"/>
                    </a:cubicBezTo>
                    <a:cubicBezTo>
                      <a:pt x="156145" y="1757"/>
                      <a:pt x="156158" y="1754"/>
                      <a:pt x="156171" y="1754"/>
                    </a:cubicBezTo>
                    <a:close/>
                    <a:moveTo>
                      <a:pt x="136109" y="1828"/>
                    </a:moveTo>
                    <a:cubicBezTo>
                      <a:pt x="136151" y="1828"/>
                      <a:pt x="136339" y="1870"/>
                      <a:pt x="136339" y="1891"/>
                    </a:cubicBezTo>
                    <a:cubicBezTo>
                      <a:pt x="136339" y="1891"/>
                      <a:pt x="136193" y="1933"/>
                      <a:pt x="136130" y="1974"/>
                    </a:cubicBezTo>
                    <a:cubicBezTo>
                      <a:pt x="136125" y="1977"/>
                      <a:pt x="136120" y="1978"/>
                      <a:pt x="136115" y="1978"/>
                    </a:cubicBezTo>
                    <a:cubicBezTo>
                      <a:pt x="136071" y="1978"/>
                      <a:pt x="136004" y="1909"/>
                      <a:pt x="136004" y="1891"/>
                    </a:cubicBezTo>
                    <a:cubicBezTo>
                      <a:pt x="136004" y="1870"/>
                      <a:pt x="136046" y="1828"/>
                      <a:pt x="136109" y="1828"/>
                    </a:cubicBezTo>
                    <a:close/>
                    <a:moveTo>
                      <a:pt x="142533" y="1870"/>
                    </a:moveTo>
                    <a:cubicBezTo>
                      <a:pt x="142595" y="1870"/>
                      <a:pt x="142784" y="1912"/>
                      <a:pt x="142784" y="1912"/>
                    </a:cubicBezTo>
                    <a:cubicBezTo>
                      <a:pt x="142784" y="1912"/>
                      <a:pt x="142616" y="1974"/>
                      <a:pt x="142574" y="1995"/>
                    </a:cubicBezTo>
                    <a:cubicBezTo>
                      <a:pt x="142568" y="1998"/>
                      <a:pt x="142560" y="1999"/>
                      <a:pt x="142553" y="1999"/>
                    </a:cubicBezTo>
                    <a:cubicBezTo>
                      <a:pt x="142494" y="1999"/>
                      <a:pt x="142428" y="1930"/>
                      <a:pt x="142428" y="1912"/>
                    </a:cubicBezTo>
                    <a:cubicBezTo>
                      <a:pt x="142428" y="1891"/>
                      <a:pt x="142491" y="1870"/>
                      <a:pt x="142533" y="1870"/>
                    </a:cubicBezTo>
                    <a:close/>
                    <a:moveTo>
                      <a:pt x="141405" y="1892"/>
                    </a:moveTo>
                    <a:cubicBezTo>
                      <a:pt x="141583" y="1892"/>
                      <a:pt x="141765" y="1948"/>
                      <a:pt x="141947" y="2016"/>
                    </a:cubicBezTo>
                    <a:cubicBezTo>
                      <a:pt x="141633" y="2016"/>
                      <a:pt x="141277" y="2016"/>
                      <a:pt x="140963" y="2037"/>
                    </a:cubicBezTo>
                    <a:cubicBezTo>
                      <a:pt x="141107" y="1932"/>
                      <a:pt x="141255" y="1892"/>
                      <a:pt x="141405" y="1892"/>
                    </a:cubicBezTo>
                    <a:close/>
                    <a:moveTo>
                      <a:pt x="145211" y="1661"/>
                    </a:moveTo>
                    <a:lnTo>
                      <a:pt x="145859" y="1891"/>
                    </a:lnTo>
                    <a:lnTo>
                      <a:pt x="146278" y="2079"/>
                    </a:lnTo>
                    <a:cubicBezTo>
                      <a:pt x="146509" y="2054"/>
                      <a:pt x="146652" y="2043"/>
                      <a:pt x="146704" y="2043"/>
                    </a:cubicBezTo>
                    <a:cubicBezTo>
                      <a:pt x="146783" y="2043"/>
                      <a:pt x="146645" y="2070"/>
                      <a:pt x="146278" y="2121"/>
                    </a:cubicBezTo>
                    <a:lnTo>
                      <a:pt x="145190" y="2121"/>
                    </a:lnTo>
                    <a:cubicBezTo>
                      <a:pt x="144583" y="2016"/>
                      <a:pt x="144081" y="1870"/>
                      <a:pt x="144081" y="1828"/>
                    </a:cubicBezTo>
                    <a:cubicBezTo>
                      <a:pt x="144081" y="1807"/>
                      <a:pt x="144583" y="1723"/>
                      <a:pt x="145211" y="1661"/>
                    </a:cubicBezTo>
                    <a:close/>
                    <a:moveTo>
                      <a:pt x="139919" y="1931"/>
                    </a:moveTo>
                    <a:cubicBezTo>
                      <a:pt x="140099" y="1931"/>
                      <a:pt x="140117" y="2164"/>
                      <a:pt x="139939" y="2164"/>
                    </a:cubicBezTo>
                    <a:cubicBezTo>
                      <a:pt x="139932" y="2164"/>
                      <a:pt x="139925" y="2164"/>
                      <a:pt x="139917" y="2163"/>
                    </a:cubicBezTo>
                    <a:cubicBezTo>
                      <a:pt x="139687" y="2142"/>
                      <a:pt x="139499" y="2037"/>
                      <a:pt x="139499" y="2016"/>
                    </a:cubicBezTo>
                    <a:cubicBezTo>
                      <a:pt x="139499" y="1974"/>
                      <a:pt x="139687" y="1933"/>
                      <a:pt x="139896" y="1933"/>
                    </a:cubicBezTo>
                    <a:cubicBezTo>
                      <a:pt x="139904" y="1932"/>
                      <a:pt x="139911" y="1931"/>
                      <a:pt x="139919" y="1931"/>
                    </a:cubicBezTo>
                    <a:close/>
                    <a:moveTo>
                      <a:pt x="43618" y="4749"/>
                    </a:moveTo>
                    <a:cubicBezTo>
                      <a:pt x="45056" y="4749"/>
                      <a:pt x="46054" y="4768"/>
                      <a:pt x="46054" y="4799"/>
                    </a:cubicBezTo>
                    <a:cubicBezTo>
                      <a:pt x="46054" y="4820"/>
                      <a:pt x="44171" y="4862"/>
                      <a:pt x="41890" y="4925"/>
                    </a:cubicBezTo>
                    <a:lnTo>
                      <a:pt x="29922" y="5218"/>
                    </a:lnTo>
                    <a:cubicBezTo>
                      <a:pt x="28771" y="5239"/>
                      <a:pt x="27730" y="5249"/>
                      <a:pt x="26977" y="5249"/>
                    </a:cubicBezTo>
                    <a:cubicBezTo>
                      <a:pt x="26223" y="5249"/>
                      <a:pt x="25758" y="5239"/>
                      <a:pt x="25758" y="5218"/>
                    </a:cubicBezTo>
                    <a:lnTo>
                      <a:pt x="25758" y="5176"/>
                    </a:lnTo>
                    <a:lnTo>
                      <a:pt x="25779" y="5155"/>
                    </a:lnTo>
                    <a:cubicBezTo>
                      <a:pt x="25821" y="5134"/>
                      <a:pt x="27725" y="5071"/>
                      <a:pt x="30005" y="5029"/>
                    </a:cubicBezTo>
                    <a:lnTo>
                      <a:pt x="41890" y="4757"/>
                    </a:lnTo>
                    <a:cubicBezTo>
                      <a:pt x="42507" y="4752"/>
                      <a:pt x="43092" y="4749"/>
                      <a:pt x="43618" y="4749"/>
                    </a:cubicBezTo>
                    <a:close/>
                    <a:moveTo>
                      <a:pt x="156279" y="5699"/>
                    </a:moveTo>
                    <a:cubicBezTo>
                      <a:pt x="156300" y="5699"/>
                      <a:pt x="156405" y="5741"/>
                      <a:pt x="156405" y="5762"/>
                    </a:cubicBezTo>
                    <a:cubicBezTo>
                      <a:pt x="156405" y="5783"/>
                      <a:pt x="156300" y="5783"/>
                      <a:pt x="156279" y="5783"/>
                    </a:cubicBezTo>
                    <a:cubicBezTo>
                      <a:pt x="156217" y="5783"/>
                      <a:pt x="156196" y="5741"/>
                      <a:pt x="156196" y="5741"/>
                    </a:cubicBezTo>
                    <a:cubicBezTo>
                      <a:pt x="156196" y="5699"/>
                      <a:pt x="156238" y="5699"/>
                      <a:pt x="156279" y="5699"/>
                    </a:cubicBezTo>
                    <a:close/>
                    <a:moveTo>
                      <a:pt x="4855" y="5783"/>
                    </a:moveTo>
                    <a:cubicBezTo>
                      <a:pt x="5002" y="5783"/>
                      <a:pt x="5378" y="5803"/>
                      <a:pt x="5378" y="5845"/>
                    </a:cubicBezTo>
                    <a:cubicBezTo>
                      <a:pt x="5378" y="5866"/>
                      <a:pt x="5023" y="5908"/>
                      <a:pt x="4897" y="5908"/>
                    </a:cubicBezTo>
                    <a:cubicBezTo>
                      <a:pt x="4868" y="5916"/>
                      <a:pt x="4841" y="5920"/>
                      <a:pt x="4814" y="5920"/>
                    </a:cubicBezTo>
                    <a:cubicBezTo>
                      <a:pt x="4706" y="5920"/>
                      <a:pt x="4625" y="5862"/>
                      <a:pt x="4625" y="5845"/>
                    </a:cubicBezTo>
                    <a:cubicBezTo>
                      <a:pt x="4604" y="5803"/>
                      <a:pt x="4730" y="5783"/>
                      <a:pt x="4855" y="5783"/>
                    </a:cubicBezTo>
                    <a:close/>
                    <a:moveTo>
                      <a:pt x="153546" y="7035"/>
                    </a:moveTo>
                    <a:cubicBezTo>
                      <a:pt x="153623" y="7035"/>
                      <a:pt x="153706" y="7103"/>
                      <a:pt x="153706" y="7122"/>
                    </a:cubicBezTo>
                    <a:cubicBezTo>
                      <a:pt x="153706" y="7143"/>
                      <a:pt x="153622" y="7163"/>
                      <a:pt x="153517" y="7163"/>
                    </a:cubicBezTo>
                    <a:cubicBezTo>
                      <a:pt x="153413" y="7163"/>
                      <a:pt x="153162" y="7122"/>
                      <a:pt x="153162" y="7122"/>
                    </a:cubicBezTo>
                    <a:cubicBezTo>
                      <a:pt x="153162" y="7122"/>
                      <a:pt x="153413" y="7059"/>
                      <a:pt x="153517" y="7038"/>
                    </a:cubicBezTo>
                    <a:cubicBezTo>
                      <a:pt x="153527" y="7036"/>
                      <a:pt x="153536" y="7035"/>
                      <a:pt x="153546" y="7035"/>
                    </a:cubicBezTo>
                    <a:close/>
                    <a:moveTo>
                      <a:pt x="4813" y="7268"/>
                    </a:moveTo>
                    <a:cubicBezTo>
                      <a:pt x="5127" y="7268"/>
                      <a:pt x="5420" y="7310"/>
                      <a:pt x="5420" y="7331"/>
                    </a:cubicBezTo>
                    <a:cubicBezTo>
                      <a:pt x="5441" y="7352"/>
                      <a:pt x="5148" y="7415"/>
                      <a:pt x="4834" y="7456"/>
                    </a:cubicBezTo>
                    <a:cubicBezTo>
                      <a:pt x="4733" y="7475"/>
                      <a:pt x="4579" y="7483"/>
                      <a:pt x="4414" y="7483"/>
                    </a:cubicBezTo>
                    <a:cubicBezTo>
                      <a:pt x="4036" y="7483"/>
                      <a:pt x="3600" y="7444"/>
                      <a:pt x="3600" y="7415"/>
                    </a:cubicBezTo>
                    <a:cubicBezTo>
                      <a:pt x="3600" y="7352"/>
                      <a:pt x="4500" y="7268"/>
                      <a:pt x="4813" y="7268"/>
                    </a:cubicBezTo>
                    <a:close/>
                    <a:moveTo>
                      <a:pt x="2972" y="7666"/>
                    </a:moveTo>
                    <a:cubicBezTo>
                      <a:pt x="3077" y="7666"/>
                      <a:pt x="3349" y="7728"/>
                      <a:pt x="3349" y="7728"/>
                    </a:cubicBezTo>
                    <a:cubicBezTo>
                      <a:pt x="3349" y="7728"/>
                      <a:pt x="3077" y="7770"/>
                      <a:pt x="2972" y="7791"/>
                    </a:cubicBezTo>
                    <a:cubicBezTo>
                      <a:pt x="2952" y="7799"/>
                      <a:pt x="2933" y="7803"/>
                      <a:pt x="2916" y="7803"/>
                    </a:cubicBezTo>
                    <a:cubicBezTo>
                      <a:pt x="2845" y="7803"/>
                      <a:pt x="2805" y="7745"/>
                      <a:pt x="2805" y="7728"/>
                    </a:cubicBezTo>
                    <a:cubicBezTo>
                      <a:pt x="2805" y="7687"/>
                      <a:pt x="2867" y="7666"/>
                      <a:pt x="2972" y="7666"/>
                    </a:cubicBezTo>
                    <a:close/>
                    <a:moveTo>
                      <a:pt x="3139" y="8461"/>
                    </a:moveTo>
                    <a:cubicBezTo>
                      <a:pt x="3286" y="8461"/>
                      <a:pt x="3432" y="8482"/>
                      <a:pt x="3432" y="8503"/>
                    </a:cubicBezTo>
                    <a:cubicBezTo>
                      <a:pt x="3432" y="8503"/>
                      <a:pt x="3286" y="8524"/>
                      <a:pt x="3139" y="8524"/>
                    </a:cubicBezTo>
                    <a:cubicBezTo>
                      <a:pt x="2972" y="8524"/>
                      <a:pt x="2595" y="8503"/>
                      <a:pt x="2595" y="8503"/>
                    </a:cubicBezTo>
                    <a:cubicBezTo>
                      <a:pt x="2595" y="8482"/>
                      <a:pt x="2972" y="8461"/>
                      <a:pt x="3139" y="8461"/>
                    </a:cubicBezTo>
                    <a:close/>
                    <a:moveTo>
                      <a:pt x="4714" y="8517"/>
                    </a:moveTo>
                    <a:cubicBezTo>
                      <a:pt x="4832" y="8517"/>
                      <a:pt x="4933" y="8530"/>
                      <a:pt x="4960" y="8565"/>
                    </a:cubicBezTo>
                    <a:cubicBezTo>
                      <a:pt x="5014" y="8601"/>
                      <a:pt x="4697" y="8745"/>
                      <a:pt x="4487" y="8745"/>
                    </a:cubicBezTo>
                    <a:cubicBezTo>
                      <a:pt x="4453" y="8745"/>
                      <a:pt x="4421" y="8742"/>
                      <a:pt x="4395" y="8733"/>
                    </a:cubicBezTo>
                    <a:cubicBezTo>
                      <a:pt x="4207" y="8670"/>
                      <a:pt x="4165" y="8607"/>
                      <a:pt x="4290" y="8565"/>
                    </a:cubicBezTo>
                    <a:cubicBezTo>
                      <a:pt x="4363" y="8541"/>
                      <a:pt x="4554" y="8517"/>
                      <a:pt x="4714" y="8517"/>
                    </a:cubicBezTo>
                    <a:close/>
                    <a:moveTo>
                      <a:pt x="157472" y="9005"/>
                    </a:moveTo>
                    <a:cubicBezTo>
                      <a:pt x="157514" y="9005"/>
                      <a:pt x="157556" y="9047"/>
                      <a:pt x="157556" y="9047"/>
                    </a:cubicBezTo>
                    <a:cubicBezTo>
                      <a:pt x="157556" y="9088"/>
                      <a:pt x="157493" y="9088"/>
                      <a:pt x="157472" y="9088"/>
                    </a:cubicBezTo>
                    <a:cubicBezTo>
                      <a:pt x="157466" y="9091"/>
                      <a:pt x="157459" y="9093"/>
                      <a:pt x="157451" y="9093"/>
                    </a:cubicBezTo>
                    <a:cubicBezTo>
                      <a:pt x="157403" y="9093"/>
                      <a:pt x="157329" y="9044"/>
                      <a:pt x="157347" y="9026"/>
                    </a:cubicBezTo>
                    <a:cubicBezTo>
                      <a:pt x="157347" y="9005"/>
                      <a:pt x="157451" y="9005"/>
                      <a:pt x="157472" y="9005"/>
                    </a:cubicBezTo>
                    <a:close/>
                    <a:moveTo>
                      <a:pt x="4109" y="10613"/>
                    </a:moveTo>
                    <a:cubicBezTo>
                      <a:pt x="4186" y="10613"/>
                      <a:pt x="4269" y="10681"/>
                      <a:pt x="4269" y="10700"/>
                    </a:cubicBezTo>
                    <a:cubicBezTo>
                      <a:pt x="4269" y="10720"/>
                      <a:pt x="4186" y="10762"/>
                      <a:pt x="4081" y="10762"/>
                    </a:cubicBezTo>
                    <a:cubicBezTo>
                      <a:pt x="3976" y="10762"/>
                      <a:pt x="3704" y="10720"/>
                      <a:pt x="3704" y="10700"/>
                    </a:cubicBezTo>
                    <a:cubicBezTo>
                      <a:pt x="3704" y="10700"/>
                      <a:pt x="3976" y="10658"/>
                      <a:pt x="4081" y="10616"/>
                    </a:cubicBezTo>
                    <a:cubicBezTo>
                      <a:pt x="4090" y="10614"/>
                      <a:pt x="4100" y="10613"/>
                      <a:pt x="4109" y="10613"/>
                    </a:cubicBezTo>
                    <a:close/>
                    <a:moveTo>
                      <a:pt x="4625" y="10595"/>
                    </a:moveTo>
                    <a:cubicBezTo>
                      <a:pt x="4625" y="10595"/>
                      <a:pt x="4646" y="10700"/>
                      <a:pt x="4646" y="10720"/>
                    </a:cubicBezTo>
                    <a:cubicBezTo>
                      <a:pt x="4646" y="10762"/>
                      <a:pt x="4604" y="10783"/>
                      <a:pt x="4604" y="10783"/>
                    </a:cubicBezTo>
                    <a:cubicBezTo>
                      <a:pt x="4583" y="10783"/>
                      <a:pt x="4583" y="10762"/>
                      <a:pt x="4583" y="10720"/>
                    </a:cubicBezTo>
                    <a:cubicBezTo>
                      <a:pt x="4583" y="10679"/>
                      <a:pt x="4604" y="10595"/>
                      <a:pt x="4625" y="10595"/>
                    </a:cubicBezTo>
                    <a:close/>
                    <a:moveTo>
                      <a:pt x="145969" y="10750"/>
                    </a:moveTo>
                    <a:cubicBezTo>
                      <a:pt x="146125" y="10750"/>
                      <a:pt x="146112" y="10813"/>
                      <a:pt x="146069" y="11013"/>
                    </a:cubicBezTo>
                    <a:cubicBezTo>
                      <a:pt x="145964" y="10972"/>
                      <a:pt x="145839" y="10909"/>
                      <a:pt x="145629" y="10783"/>
                    </a:cubicBezTo>
                    <a:cubicBezTo>
                      <a:pt x="145788" y="10763"/>
                      <a:pt x="145897" y="10750"/>
                      <a:pt x="145969" y="10750"/>
                    </a:cubicBezTo>
                    <a:close/>
                    <a:moveTo>
                      <a:pt x="144701" y="11531"/>
                    </a:moveTo>
                    <a:cubicBezTo>
                      <a:pt x="144793" y="11531"/>
                      <a:pt x="144922" y="11565"/>
                      <a:pt x="144939" y="11599"/>
                    </a:cubicBezTo>
                    <a:cubicBezTo>
                      <a:pt x="144939" y="11599"/>
                      <a:pt x="144730" y="11620"/>
                      <a:pt x="144646" y="11620"/>
                    </a:cubicBezTo>
                    <a:cubicBezTo>
                      <a:pt x="144583" y="11620"/>
                      <a:pt x="144520" y="11578"/>
                      <a:pt x="144520" y="11557"/>
                    </a:cubicBezTo>
                    <a:cubicBezTo>
                      <a:pt x="144520" y="11557"/>
                      <a:pt x="144583" y="11537"/>
                      <a:pt x="144646" y="11537"/>
                    </a:cubicBezTo>
                    <a:cubicBezTo>
                      <a:pt x="144661" y="11533"/>
                      <a:pt x="144680" y="11531"/>
                      <a:pt x="144701" y="11531"/>
                    </a:cubicBezTo>
                    <a:close/>
                    <a:moveTo>
                      <a:pt x="94994" y="12980"/>
                    </a:moveTo>
                    <a:cubicBezTo>
                      <a:pt x="95015" y="12980"/>
                      <a:pt x="95120" y="13001"/>
                      <a:pt x="95120" y="13022"/>
                    </a:cubicBezTo>
                    <a:cubicBezTo>
                      <a:pt x="95120" y="13064"/>
                      <a:pt x="95015" y="13064"/>
                      <a:pt x="94994" y="13064"/>
                    </a:cubicBezTo>
                    <a:cubicBezTo>
                      <a:pt x="94931" y="13064"/>
                      <a:pt x="94910" y="13001"/>
                      <a:pt x="94910" y="13001"/>
                    </a:cubicBezTo>
                    <a:cubicBezTo>
                      <a:pt x="94910" y="12980"/>
                      <a:pt x="94952" y="12980"/>
                      <a:pt x="94994" y="12980"/>
                    </a:cubicBezTo>
                    <a:close/>
                    <a:moveTo>
                      <a:pt x="78611" y="12897"/>
                    </a:moveTo>
                    <a:cubicBezTo>
                      <a:pt x="78611" y="12897"/>
                      <a:pt x="78653" y="13001"/>
                      <a:pt x="78653" y="13022"/>
                    </a:cubicBezTo>
                    <a:cubicBezTo>
                      <a:pt x="78653" y="13064"/>
                      <a:pt x="78590" y="13085"/>
                      <a:pt x="78590" y="13085"/>
                    </a:cubicBezTo>
                    <a:cubicBezTo>
                      <a:pt x="78569" y="13085"/>
                      <a:pt x="78569" y="13064"/>
                      <a:pt x="78569" y="13022"/>
                    </a:cubicBezTo>
                    <a:cubicBezTo>
                      <a:pt x="78569" y="13001"/>
                      <a:pt x="78611" y="12897"/>
                      <a:pt x="78611" y="12897"/>
                    </a:cubicBezTo>
                    <a:close/>
                    <a:moveTo>
                      <a:pt x="91877" y="13064"/>
                    </a:moveTo>
                    <a:cubicBezTo>
                      <a:pt x="91897" y="13064"/>
                      <a:pt x="92002" y="13085"/>
                      <a:pt x="92002" y="13106"/>
                    </a:cubicBezTo>
                    <a:cubicBezTo>
                      <a:pt x="92002" y="13127"/>
                      <a:pt x="91897" y="13127"/>
                      <a:pt x="91877" y="13127"/>
                    </a:cubicBezTo>
                    <a:cubicBezTo>
                      <a:pt x="91835" y="13127"/>
                      <a:pt x="91793" y="13106"/>
                      <a:pt x="91793" y="13085"/>
                    </a:cubicBezTo>
                    <a:cubicBezTo>
                      <a:pt x="91793" y="13064"/>
                      <a:pt x="91856" y="13064"/>
                      <a:pt x="91877" y="13064"/>
                    </a:cubicBezTo>
                    <a:close/>
                    <a:moveTo>
                      <a:pt x="92772" y="12967"/>
                    </a:moveTo>
                    <a:cubicBezTo>
                      <a:pt x="92997" y="12967"/>
                      <a:pt x="93224" y="13092"/>
                      <a:pt x="93425" y="13106"/>
                    </a:cubicBezTo>
                    <a:cubicBezTo>
                      <a:pt x="93111" y="13106"/>
                      <a:pt x="92797" y="13127"/>
                      <a:pt x="92400" y="13127"/>
                    </a:cubicBezTo>
                    <a:cubicBezTo>
                      <a:pt x="92520" y="13007"/>
                      <a:pt x="92645" y="12967"/>
                      <a:pt x="92772" y="12967"/>
                    </a:cubicBezTo>
                    <a:close/>
                    <a:moveTo>
                      <a:pt x="90893" y="13001"/>
                    </a:moveTo>
                    <a:cubicBezTo>
                      <a:pt x="90893" y="13001"/>
                      <a:pt x="90914" y="13106"/>
                      <a:pt x="90914" y="13127"/>
                    </a:cubicBezTo>
                    <a:cubicBezTo>
                      <a:pt x="90914" y="13148"/>
                      <a:pt x="90851" y="13189"/>
                      <a:pt x="90851" y="13189"/>
                    </a:cubicBezTo>
                    <a:cubicBezTo>
                      <a:pt x="90830" y="13189"/>
                      <a:pt x="90830" y="13148"/>
                      <a:pt x="90830" y="13127"/>
                    </a:cubicBezTo>
                    <a:cubicBezTo>
                      <a:pt x="90830" y="13106"/>
                      <a:pt x="90851" y="13001"/>
                      <a:pt x="90893" y="13001"/>
                    </a:cubicBezTo>
                    <a:close/>
                    <a:moveTo>
                      <a:pt x="141649" y="13053"/>
                    </a:moveTo>
                    <a:cubicBezTo>
                      <a:pt x="141983" y="13053"/>
                      <a:pt x="142313" y="13095"/>
                      <a:pt x="142637" y="13148"/>
                    </a:cubicBezTo>
                    <a:cubicBezTo>
                      <a:pt x="141989" y="13189"/>
                      <a:pt x="141319" y="13189"/>
                      <a:pt x="140629" y="13210"/>
                    </a:cubicBezTo>
                    <a:cubicBezTo>
                      <a:pt x="140974" y="13095"/>
                      <a:pt x="141314" y="13053"/>
                      <a:pt x="141649" y="13053"/>
                    </a:cubicBezTo>
                    <a:close/>
                    <a:moveTo>
                      <a:pt x="86489" y="13098"/>
                    </a:moveTo>
                    <a:cubicBezTo>
                      <a:pt x="87139" y="13098"/>
                      <a:pt x="87827" y="13133"/>
                      <a:pt x="88445" y="13210"/>
                    </a:cubicBezTo>
                    <a:cubicBezTo>
                      <a:pt x="87085" y="13231"/>
                      <a:pt x="85725" y="13273"/>
                      <a:pt x="84239" y="13294"/>
                    </a:cubicBezTo>
                    <a:cubicBezTo>
                      <a:pt x="84696" y="13171"/>
                      <a:pt x="85553" y="13098"/>
                      <a:pt x="86489" y="13098"/>
                    </a:cubicBezTo>
                    <a:close/>
                    <a:moveTo>
                      <a:pt x="81080" y="13273"/>
                    </a:moveTo>
                    <a:cubicBezTo>
                      <a:pt x="81226" y="13273"/>
                      <a:pt x="81603" y="13294"/>
                      <a:pt x="81603" y="13315"/>
                    </a:cubicBezTo>
                    <a:cubicBezTo>
                      <a:pt x="81603" y="13336"/>
                      <a:pt x="81226" y="13399"/>
                      <a:pt x="81101" y="13399"/>
                    </a:cubicBezTo>
                    <a:cubicBezTo>
                      <a:pt x="81087" y="13401"/>
                      <a:pt x="81073" y="13402"/>
                      <a:pt x="81060" y="13402"/>
                    </a:cubicBezTo>
                    <a:cubicBezTo>
                      <a:pt x="80949" y="13402"/>
                      <a:pt x="80850" y="13334"/>
                      <a:pt x="80850" y="13315"/>
                    </a:cubicBezTo>
                    <a:cubicBezTo>
                      <a:pt x="80808" y="13294"/>
                      <a:pt x="80954" y="13273"/>
                      <a:pt x="81080" y="13273"/>
                    </a:cubicBezTo>
                    <a:close/>
                    <a:moveTo>
                      <a:pt x="83732" y="13175"/>
                    </a:moveTo>
                    <a:cubicBezTo>
                      <a:pt x="83936" y="13175"/>
                      <a:pt x="84093" y="13215"/>
                      <a:pt x="84093" y="13231"/>
                    </a:cubicBezTo>
                    <a:cubicBezTo>
                      <a:pt x="84093" y="13273"/>
                      <a:pt x="83905" y="13315"/>
                      <a:pt x="83674" y="13378"/>
                    </a:cubicBezTo>
                    <a:cubicBezTo>
                      <a:pt x="83471" y="13395"/>
                      <a:pt x="82926" y="13425"/>
                      <a:pt x="82692" y="13425"/>
                    </a:cubicBezTo>
                    <a:cubicBezTo>
                      <a:pt x="82636" y="13425"/>
                      <a:pt x="82598" y="13424"/>
                      <a:pt x="82586" y="13420"/>
                    </a:cubicBezTo>
                    <a:cubicBezTo>
                      <a:pt x="82545" y="13378"/>
                      <a:pt x="82482" y="13294"/>
                      <a:pt x="82482" y="13294"/>
                    </a:cubicBezTo>
                    <a:cubicBezTo>
                      <a:pt x="82482" y="13273"/>
                      <a:pt x="83256" y="13210"/>
                      <a:pt x="83528" y="13189"/>
                    </a:cubicBezTo>
                    <a:cubicBezTo>
                      <a:pt x="83598" y="13179"/>
                      <a:pt x="83668" y="13175"/>
                      <a:pt x="83732" y="13175"/>
                    </a:cubicBezTo>
                    <a:close/>
                    <a:moveTo>
                      <a:pt x="76147" y="13573"/>
                    </a:moveTo>
                    <a:cubicBezTo>
                      <a:pt x="76279" y="13573"/>
                      <a:pt x="76456" y="13608"/>
                      <a:pt x="76456" y="13608"/>
                    </a:cubicBezTo>
                    <a:cubicBezTo>
                      <a:pt x="76456" y="13629"/>
                      <a:pt x="76121" y="13650"/>
                      <a:pt x="76037" y="13650"/>
                    </a:cubicBezTo>
                    <a:cubicBezTo>
                      <a:pt x="75912" y="13650"/>
                      <a:pt x="75828" y="13629"/>
                      <a:pt x="75828" y="13608"/>
                    </a:cubicBezTo>
                    <a:cubicBezTo>
                      <a:pt x="75828" y="13608"/>
                      <a:pt x="75933" y="13587"/>
                      <a:pt x="76037" y="13587"/>
                    </a:cubicBezTo>
                    <a:cubicBezTo>
                      <a:pt x="76064" y="13577"/>
                      <a:pt x="76103" y="13573"/>
                      <a:pt x="76147" y="13573"/>
                    </a:cubicBezTo>
                    <a:close/>
                    <a:moveTo>
                      <a:pt x="84774" y="13833"/>
                    </a:moveTo>
                    <a:cubicBezTo>
                      <a:pt x="84797" y="13833"/>
                      <a:pt x="84814" y="13835"/>
                      <a:pt x="84825" y="13838"/>
                    </a:cubicBezTo>
                    <a:cubicBezTo>
                      <a:pt x="84835" y="13853"/>
                      <a:pt x="84638" y="13877"/>
                      <a:pt x="84312" y="13904"/>
                    </a:cubicBezTo>
                    <a:lnTo>
                      <a:pt x="84312" y="13904"/>
                    </a:lnTo>
                    <a:cubicBezTo>
                      <a:pt x="84510" y="13859"/>
                      <a:pt x="84684" y="13833"/>
                      <a:pt x="84774" y="13833"/>
                    </a:cubicBezTo>
                    <a:close/>
                    <a:moveTo>
                      <a:pt x="86520" y="13650"/>
                    </a:moveTo>
                    <a:cubicBezTo>
                      <a:pt x="86667" y="13650"/>
                      <a:pt x="86813" y="13671"/>
                      <a:pt x="86813" y="13713"/>
                    </a:cubicBezTo>
                    <a:cubicBezTo>
                      <a:pt x="86813" y="13733"/>
                      <a:pt x="86562" y="13859"/>
                      <a:pt x="86457" y="13922"/>
                    </a:cubicBezTo>
                    <a:cubicBezTo>
                      <a:pt x="86405" y="13943"/>
                      <a:pt x="86353" y="13953"/>
                      <a:pt x="86311" y="13953"/>
                    </a:cubicBezTo>
                    <a:cubicBezTo>
                      <a:pt x="86269" y="13953"/>
                      <a:pt x="86238" y="13943"/>
                      <a:pt x="86227" y="13922"/>
                    </a:cubicBezTo>
                    <a:cubicBezTo>
                      <a:pt x="86206" y="13901"/>
                      <a:pt x="86395" y="13671"/>
                      <a:pt x="86520" y="13650"/>
                    </a:cubicBezTo>
                    <a:close/>
                    <a:moveTo>
                      <a:pt x="69073" y="13375"/>
                    </a:moveTo>
                    <a:cubicBezTo>
                      <a:pt x="69484" y="13375"/>
                      <a:pt x="69822" y="13388"/>
                      <a:pt x="69970" y="13420"/>
                    </a:cubicBezTo>
                    <a:cubicBezTo>
                      <a:pt x="70430" y="13503"/>
                      <a:pt x="70137" y="13754"/>
                      <a:pt x="69886" y="13838"/>
                    </a:cubicBezTo>
                    <a:cubicBezTo>
                      <a:pt x="69759" y="13877"/>
                      <a:pt x="69637" y="13893"/>
                      <a:pt x="69537" y="13893"/>
                    </a:cubicBezTo>
                    <a:cubicBezTo>
                      <a:pt x="69421" y="13893"/>
                      <a:pt x="69334" y="13872"/>
                      <a:pt x="69300" y="13838"/>
                    </a:cubicBezTo>
                    <a:cubicBezTo>
                      <a:pt x="69287" y="13818"/>
                      <a:pt x="68893" y="13811"/>
                      <a:pt x="68317" y="13811"/>
                    </a:cubicBezTo>
                    <a:cubicBezTo>
                      <a:pt x="67077" y="13811"/>
                      <a:pt x="64991" y="13845"/>
                      <a:pt x="64048" y="13859"/>
                    </a:cubicBezTo>
                    <a:cubicBezTo>
                      <a:pt x="62667" y="13880"/>
                      <a:pt x="61454" y="13943"/>
                      <a:pt x="61433" y="13964"/>
                    </a:cubicBezTo>
                    <a:cubicBezTo>
                      <a:pt x="61430" y="13966"/>
                      <a:pt x="61415" y="13968"/>
                      <a:pt x="61390" y="13968"/>
                    </a:cubicBezTo>
                    <a:cubicBezTo>
                      <a:pt x="61228" y="13968"/>
                      <a:pt x="60658" y="13913"/>
                      <a:pt x="60386" y="13859"/>
                    </a:cubicBezTo>
                    <a:cubicBezTo>
                      <a:pt x="60094" y="13817"/>
                      <a:pt x="60386" y="13775"/>
                      <a:pt x="61077" y="13775"/>
                    </a:cubicBezTo>
                    <a:lnTo>
                      <a:pt x="61516" y="13629"/>
                    </a:lnTo>
                    <a:lnTo>
                      <a:pt x="61977" y="13461"/>
                    </a:lnTo>
                    <a:cubicBezTo>
                      <a:pt x="62188" y="13498"/>
                      <a:pt x="62463" y="13515"/>
                      <a:pt x="62750" y="13515"/>
                    </a:cubicBezTo>
                    <a:cubicBezTo>
                      <a:pt x="63117" y="13515"/>
                      <a:pt x="63503" y="13488"/>
                      <a:pt x="63797" y="13441"/>
                    </a:cubicBezTo>
                    <a:lnTo>
                      <a:pt x="64278" y="13420"/>
                    </a:lnTo>
                    <a:lnTo>
                      <a:pt x="64739" y="13399"/>
                    </a:lnTo>
                    <a:cubicBezTo>
                      <a:pt x="65067" y="13470"/>
                      <a:pt x="65553" y="13503"/>
                      <a:pt x="65981" y="13503"/>
                    </a:cubicBezTo>
                    <a:cubicBezTo>
                      <a:pt x="66179" y="13503"/>
                      <a:pt x="66365" y="13496"/>
                      <a:pt x="66517" y="13482"/>
                    </a:cubicBezTo>
                    <a:cubicBezTo>
                      <a:pt x="66836" y="13439"/>
                      <a:pt x="68143" y="13375"/>
                      <a:pt x="69073" y="13375"/>
                    </a:cubicBezTo>
                    <a:close/>
                    <a:moveTo>
                      <a:pt x="94081" y="13916"/>
                    </a:moveTo>
                    <a:cubicBezTo>
                      <a:pt x="94258" y="13916"/>
                      <a:pt x="94488" y="13947"/>
                      <a:pt x="94471" y="13964"/>
                    </a:cubicBezTo>
                    <a:cubicBezTo>
                      <a:pt x="94471" y="14006"/>
                      <a:pt x="94094" y="14026"/>
                      <a:pt x="93969" y="14047"/>
                    </a:cubicBezTo>
                    <a:cubicBezTo>
                      <a:pt x="93955" y="14050"/>
                      <a:pt x="93941" y="14051"/>
                      <a:pt x="93928" y="14051"/>
                    </a:cubicBezTo>
                    <a:cubicBezTo>
                      <a:pt x="93817" y="14051"/>
                      <a:pt x="93718" y="13982"/>
                      <a:pt x="93718" y="13964"/>
                    </a:cubicBezTo>
                    <a:cubicBezTo>
                      <a:pt x="93718" y="13943"/>
                      <a:pt x="93843" y="13922"/>
                      <a:pt x="93969" y="13922"/>
                    </a:cubicBezTo>
                    <a:cubicBezTo>
                      <a:pt x="94001" y="13918"/>
                      <a:pt x="94040" y="13916"/>
                      <a:pt x="94081" y="13916"/>
                    </a:cubicBezTo>
                    <a:close/>
                    <a:moveTo>
                      <a:pt x="80703" y="14089"/>
                    </a:moveTo>
                    <a:cubicBezTo>
                      <a:pt x="80655" y="14102"/>
                      <a:pt x="80600" y="14114"/>
                      <a:pt x="80538" y="14126"/>
                    </a:cubicBezTo>
                    <a:lnTo>
                      <a:pt x="80538" y="14126"/>
                    </a:lnTo>
                    <a:cubicBezTo>
                      <a:pt x="80624" y="14123"/>
                      <a:pt x="80714" y="14119"/>
                      <a:pt x="80805" y="14115"/>
                    </a:cubicBezTo>
                    <a:lnTo>
                      <a:pt x="80805" y="14115"/>
                    </a:lnTo>
                    <a:lnTo>
                      <a:pt x="80703" y="14089"/>
                    </a:lnTo>
                    <a:close/>
                    <a:moveTo>
                      <a:pt x="11614" y="14006"/>
                    </a:moveTo>
                    <a:lnTo>
                      <a:pt x="11614" y="14006"/>
                    </a:lnTo>
                    <a:cubicBezTo>
                      <a:pt x="11470" y="14111"/>
                      <a:pt x="11322" y="14150"/>
                      <a:pt x="11174" y="14150"/>
                    </a:cubicBezTo>
                    <a:cubicBezTo>
                      <a:pt x="10998" y="14150"/>
                      <a:pt x="10821" y="14095"/>
                      <a:pt x="10651" y="14026"/>
                    </a:cubicBezTo>
                    <a:cubicBezTo>
                      <a:pt x="10986" y="14026"/>
                      <a:pt x="11300" y="14026"/>
                      <a:pt x="11614" y="14006"/>
                    </a:cubicBezTo>
                    <a:close/>
                    <a:moveTo>
                      <a:pt x="37021" y="14060"/>
                    </a:moveTo>
                    <a:cubicBezTo>
                      <a:pt x="37344" y="14060"/>
                      <a:pt x="37580" y="14079"/>
                      <a:pt x="37580" y="14110"/>
                    </a:cubicBezTo>
                    <a:cubicBezTo>
                      <a:pt x="37580" y="14131"/>
                      <a:pt x="37161" y="14152"/>
                      <a:pt x="36638" y="14152"/>
                    </a:cubicBezTo>
                    <a:cubicBezTo>
                      <a:pt x="36115" y="14152"/>
                      <a:pt x="34755" y="14131"/>
                      <a:pt x="34755" y="14131"/>
                    </a:cubicBezTo>
                    <a:cubicBezTo>
                      <a:pt x="34755" y="14131"/>
                      <a:pt x="36115" y="14068"/>
                      <a:pt x="36638" y="14068"/>
                    </a:cubicBezTo>
                    <a:cubicBezTo>
                      <a:pt x="36773" y="14063"/>
                      <a:pt x="36903" y="14060"/>
                      <a:pt x="37021" y="14060"/>
                    </a:cubicBezTo>
                    <a:close/>
                    <a:moveTo>
                      <a:pt x="74876" y="14072"/>
                    </a:moveTo>
                    <a:cubicBezTo>
                      <a:pt x="75035" y="14072"/>
                      <a:pt x="75181" y="14084"/>
                      <a:pt x="75242" y="14110"/>
                    </a:cubicBezTo>
                    <a:cubicBezTo>
                      <a:pt x="75410" y="14152"/>
                      <a:pt x="74803" y="14236"/>
                      <a:pt x="74531" y="14236"/>
                    </a:cubicBezTo>
                    <a:cubicBezTo>
                      <a:pt x="74301" y="14236"/>
                      <a:pt x="74196" y="14215"/>
                      <a:pt x="74322" y="14131"/>
                    </a:cubicBezTo>
                    <a:cubicBezTo>
                      <a:pt x="74407" y="14095"/>
                      <a:pt x="74654" y="14072"/>
                      <a:pt x="74876" y="14072"/>
                    </a:cubicBezTo>
                    <a:close/>
                    <a:moveTo>
                      <a:pt x="143286" y="13754"/>
                    </a:moveTo>
                    <a:lnTo>
                      <a:pt x="143370" y="13796"/>
                    </a:lnTo>
                    <a:lnTo>
                      <a:pt x="143767" y="13838"/>
                    </a:lnTo>
                    <a:cubicBezTo>
                      <a:pt x="144206" y="13922"/>
                      <a:pt x="144583" y="14089"/>
                      <a:pt x="144583" y="14173"/>
                    </a:cubicBezTo>
                    <a:cubicBezTo>
                      <a:pt x="144583" y="14208"/>
                      <a:pt x="144547" y="14225"/>
                      <a:pt x="144483" y="14225"/>
                    </a:cubicBezTo>
                    <a:cubicBezTo>
                      <a:pt x="144394" y="14225"/>
                      <a:pt x="144252" y="14192"/>
                      <a:pt x="144081" y="14131"/>
                    </a:cubicBezTo>
                    <a:lnTo>
                      <a:pt x="143642" y="14131"/>
                    </a:lnTo>
                    <a:cubicBezTo>
                      <a:pt x="143467" y="14218"/>
                      <a:pt x="143278" y="14262"/>
                      <a:pt x="143196" y="14262"/>
                    </a:cubicBezTo>
                    <a:cubicBezTo>
                      <a:pt x="143179" y="14262"/>
                      <a:pt x="143167" y="14260"/>
                      <a:pt x="143160" y="14257"/>
                    </a:cubicBezTo>
                    <a:cubicBezTo>
                      <a:pt x="143139" y="14236"/>
                      <a:pt x="143160" y="14173"/>
                      <a:pt x="143202" y="14152"/>
                    </a:cubicBezTo>
                    <a:cubicBezTo>
                      <a:pt x="143244" y="14131"/>
                      <a:pt x="143223" y="13922"/>
                      <a:pt x="143160" y="13922"/>
                    </a:cubicBezTo>
                    <a:cubicBezTo>
                      <a:pt x="143139" y="13859"/>
                      <a:pt x="143181" y="13817"/>
                      <a:pt x="143286" y="13754"/>
                    </a:cubicBezTo>
                    <a:close/>
                    <a:moveTo>
                      <a:pt x="142553" y="14149"/>
                    </a:moveTo>
                    <a:cubicBezTo>
                      <a:pt x="142608" y="14149"/>
                      <a:pt x="142658" y="14217"/>
                      <a:pt x="142658" y="14236"/>
                    </a:cubicBezTo>
                    <a:cubicBezTo>
                      <a:pt x="142658" y="14257"/>
                      <a:pt x="142616" y="14278"/>
                      <a:pt x="142554" y="14278"/>
                    </a:cubicBezTo>
                    <a:cubicBezTo>
                      <a:pt x="142512" y="14278"/>
                      <a:pt x="142323" y="14257"/>
                      <a:pt x="142323" y="14236"/>
                    </a:cubicBezTo>
                    <a:cubicBezTo>
                      <a:pt x="142323" y="14236"/>
                      <a:pt x="142491" y="14173"/>
                      <a:pt x="142533" y="14152"/>
                    </a:cubicBezTo>
                    <a:cubicBezTo>
                      <a:pt x="142539" y="14150"/>
                      <a:pt x="142546" y="14149"/>
                      <a:pt x="142553" y="14149"/>
                    </a:cubicBezTo>
                    <a:close/>
                    <a:moveTo>
                      <a:pt x="28724" y="14088"/>
                    </a:moveTo>
                    <a:cubicBezTo>
                      <a:pt x="28973" y="14088"/>
                      <a:pt x="29656" y="14216"/>
                      <a:pt x="30195" y="14282"/>
                    </a:cubicBezTo>
                    <a:lnTo>
                      <a:pt x="30195" y="14282"/>
                    </a:lnTo>
                    <a:cubicBezTo>
                      <a:pt x="29836" y="14300"/>
                      <a:pt x="29247" y="14309"/>
                      <a:pt x="28729" y="14309"/>
                    </a:cubicBezTo>
                    <a:cubicBezTo>
                      <a:pt x="28169" y="14309"/>
                      <a:pt x="27693" y="14298"/>
                      <a:pt x="27683" y="14278"/>
                    </a:cubicBezTo>
                    <a:cubicBezTo>
                      <a:pt x="27683" y="14257"/>
                      <a:pt x="28394" y="14152"/>
                      <a:pt x="28687" y="14089"/>
                    </a:cubicBezTo>
                    <a:cubicBezTo>
                      <a:pt x="28698" y="14088"/>
                      <a:pt x="28710" y="14088"/>
                      <a:pt x="28724" y="14088"/>
                    </a:cubicBezTo>
                    <a:close/>
                    <a:moveTo>
                      <a:pt x="70304" y="14236"/>
                    </a:moveTo>
                    <a:cubicBezTo>
                      <a:pt x="70660" y="14236"/>
                      <a:pt x="71602" y="14278"/>
                      <a:pt x="71602" y="14319"/>
                    </a:cubicBezTo>
                    <a:cubicBezTo>
                      <a:pt x="71602" y="14340"/>
                      <a:pt x="70660" y="14382"/>
                      <a:pt x="70304" y="14382"/>
                    </a:cubicBezTo>
                    <a:cubicBezTo>
                      <a:pt x="70231" y="14390"/>
                      <a:pt x="70161" y="14394"/>
                      <a:pt x="70097" y="14394"/>
                    </a:cubicBezTo>
                    <a:cubicBezTo>
                      <a:pt x="69832" y="14394"/>
                      <a:pt x="69656" y="14336"/>
                      <a:pt x="69656" y="14319"/>
                    </a:cubicBezTo>
                    <a:cubicBezTo>
                      <a:pt x="69656" y="14257"/>
                      <a:pt x="69928" y="14236"/>
                      <a:pt x="70304" y="14236"/>
                    </a:cubicBezTo>
                    <a:close/>
                    <a:moveTo>
                      <a:pt x="47050" y="13668"/>
                    </a:moveTo>
                    <a:cubicBezTo>
                      <a:pt x="47530" y="13668"/>
                      <a:pt x="48005" y="13762"/>
                      <a:pt x="48062" y="13838"/>
                    </a:cubicBezTo>
                    <a:cubicBezTo>
                      <a:pt x="48093" y="13868"/>
                      <a:pt x="48829" y="13879"/>
                      <a:pt x="49856" y="13879"/>
                    </a:cubicBezTo>
                    <a:cubicBezTo>
                      <a:pt x="51685" y="13879"/>
                      <a:pt x="54436" y="13844"/>
                      <a:pt x="55762" y="13817"/>
                    </a:cubicBezTo>
                    <a:cubicBezTo>
                      <a:pt x="57076" y="13777"/>
                      <a:pt x="58237" y="13763"/>
                      <a:pt x="58912" y="13763"/>
                    </a:cubicBezTo>
                    <a:cubicBezTo>
                      <a:pt x="59302" y="13763"/>
                      <a:pt x="59529" y="13768"/>
                      <a:pt x="59529" y="13775"/>
                    </a:cubicBezTo>
                    <a:cubicBezTo>
                      <a:pt x="59529" y="13817"/>
                      <a:pt x="59403" y="13859"/>
                      <a:pt x="59215" y="13880"/>
                    </a:cubicBezTo>
                    <a:lnTo>
                      <a:pt x="59047" y="13880"/>
                    </a:lnTo>
                    <a:cubicBezTo>
                      <a:pt x="57625" y="13943"/>
                      <a:pt x="56139" y="13943"/>
                      <a:pt x="54716" y="13985"/>
                    </a:cubicBezTo>
                    <a:lnTo>
                      <a:pt x="54507" y="13985"/>
                    </a:lnTo>
                    <a:cubicBezTo>
                      <a:pt x="54443" y="13999"/>
                      <a:pt x="54368" y="14005"/>
                      <a:pt x="54289" y="14005"/>
                    </a:cubicBezTo>
                    <a:cubicBezTo>
                      <a:pt x="54065" y="14005"/>
                      <a:pt x="53808" y="13961"/>
                      <a:pt x="53662" y="13961"/>
                    </a:cubicBezTo>
                    <a:cubicBezTo>
                      <a:pt x="53641" y="13961"/>
                      <a:pt x="53623" y="13962"/>
                      <a:pt x="53607" y="13964"/>
                    </a:cubicBezTo>
                    <a:cubicBezTo>
                      <a:pt x="53482" y="13985"/>
                      <a:pt x="51473" y="14047"/>
                      <a:pt x="49192" y="14089"/>
                    </a:cubicBezTo>
                    <a:cubicBezTo>
                      <a:pt x="49192" y="14089"/>
                      <a:pt x="47623" y="14152"/>
                      <a:pt x="44757" y="14194"/>
                    </a:cubicBezTo>
                    <a:lnTo>
                      <a:pt x="44275" y="14194"/>
                    </a:lnTo>
                    <a:cubicBezTo>
                      <a:pt x="43752" y="14194"/>
                      <a:pt x="42999" y="14278"/>
                      <a:pt x="42601" y="14340"/>
                    </a:cubicBezTo>
                    <a:lnTo>
                      <a:pt x="42246" y="14068"/>
                    </a:lnTo>
                    <a:cubicBezTo>
                      <a:pt x="42170" y="14021"/>
                      <a:pt x="42044" y="13999"/>
                      <a:pt x="41909" y="13999"/>
                    </a:cubicBezTo>
                    <a:cubicBezTo>
                      <a:pt x="41744" y="13999"/>
                      <a:pt x="41566" y="14032"/>
                      <a:pt x="41451" y="14089"/>
                    </a:cubicBezTo>
                    <a:lnTo>
                      <a:pt x="40739" y="14466"/>
                    </a:lnTo>
                    <a:cubicBezTo>
                      <a:pt x="39944" y="14340"/>
                      <a:pt x="39316" y="14194"/>
                      <a:pt x="39337" y="14173"/>
                    </a:cubicBezTo>
                    <a:cubicBezTo>
                      <a:pt x="39358" y="14152"/>
                      <a:pt x="40802" y="14006"/>
                      <a:pt x="41220" y="13985"/>
                    </a:cubicBezTo>
                    <a:cubicBezTo>
                      <a:pt x="41744" y="13943"/>
                      <a:pt x="43564" y="13838"/>
                      <a:pt x="44087" y="13838"/>
                    </a:cubicBezTo>
                    <a:cubicBezTo>
                      <a:pt x="44652" y="13817"/>
                      <a:pt x="46389" y="13713"/>
                      <a:pt x="46912" y="13671"/>
                    </a:cubicBezTo>
                    <a:cubicBezTo>
                      <a:pt x="46958" y="13669"/>
                      <a:pt x="47004" y="13668"/>
                      <a:pt x="47050" y="13668"/>
                    </a:cubicBezTo>
                    <a:close/>
                    <a:moveTo>
                      <a:pt x="20045" y="14390"/>
                    </a:moveTo>
                    <a:cubicBezTo>
                      <a:pt x="20356" y="14390"/>
                      <a:pt x="20664" y="14433"/>
                      <a:pt x="20966" y="14487"/>
                    </a:cubicBezTo>
                    <a:cubicBezTo>
                      <a:pt x="20381" y="14487"/>
                      <a:pt x="19774" y="14529"/>
                      <a:pt x="19167" y="14529"/>
                    </a:cubicBezTo>
                    <a:cubicBezTo>
                      <a:pt x="19460" y="14427"/>
                      <a:pt x="19754" y="14390"/>
                      <a:pt x="20045" y="14390"/>
                    </a:cubicBezTo>
                    <a:close/>
                    <a:moveTo>
                      <a:pt x="16286" y="14594"/>
                    </a:moveTo>
                    <a:cubicBezTo>
                      <a:pt x="16305" y="14594"/>
                      <a:pt x="16295" y="14604"/>
                      <a:pt x="16253" y="14604"/>
                    </a:cubicBezTo>
                    <a:cubicBezTo>
                      <a:pt x="16247" y="14604"/>
                      <a:pt x="16241" y="14604"/>
                      <a:pt x="16235" y="14603"/>
                    </a:cubicBezTo>
                    <a:lnTo>
                      <a:pt x="16235" y="14603"/>
                    </a:lnTo>
                    <a:cubicBezTo>
                      <a:pt x="16259" y="14597"/>
                      <a:pt x="16276" y="14594"/>
                      <a:pt x="16286" y="14594"/>
                    </a:cubicBezTo>
                    <a:close/>
                    <a:moveTo>
                      <a:pt x="26443" y="14222"/>
                    </a:moveTo>
                    <a:cubicBezTo>
                      <a:pt x="26806" y="14222"/>
                      <a:pt x="27025" y="14271"/>
                      <a:pt x="26992" y="14319"/>
                    </a:cubicBezTo>
                    <a:cubicBezTo>
                      <a:pt x="26930" y="14361"/>
                      <a:pt x="26930" y="14570"/>
                      <a:pt x="26992" y="14654"/>
                    </a:cubicBezTo>
                    <a:cubicBezTo>
                      <a:pt x="27034" y="14696"/>
                      <a:pt x="26679" y="14780"/>
                      <a:pt x="26553" y="14780"/>
                    </a:cubicBezTo>
                    <a:cubicBezTo>
                      <a:pt x="26545" y="14781"/>
                      <a:pt x="26536" y="14781"/>
                      <a:pt x="26526" y="14781"/>
                    </a:cubicBezTo>
                    <a:cubicBezTo>
                      <a:pt x="26376" y="14781"/>
                      <a:pt x="26131" y="14628"/>
                      <a:pt x="26072" y="14550"/>
                    </a:cubicBezTo>
                    <a:cubicBezTo>
                      <a:pt x="26030" y="14466"/>
                      <a:pt x="25046" y="14445"/>
                      <a:pt x="24733" y="14445"/>
                    </a:cubicBezTo>
                    <a:cubicBezTo>
                      <a:pt x="24419" y="14445"/>
                      <a:pt x="24168" y="14403"/>
                      <a:pt x="24147" y="14361"/>
                    </a:cubicBezTo>
                    <a:lnTo>
                      <a:pt x="24147" y="14340"/>
                    </a:lnTo>
                    <a:lnTo>
                      <a:pt x="24168" y="14319"/>
                    </a:lnTo>
                    <a:cubicBezTo>
                      <a:pt x="24189" y="14278"/>
                      <a:pt x="25570" y="14236"/>
                      <a:pt x="26093" y="14236"/>
                    </a:cubicBezTo>
                    <a:cubicBezTo>
                      <a:pt x="26220" y="14226"/>
                      <a:pt x="26338" y="14222"/>
                      <a:pt x="26443" y="14222"/>
                    </a:cubicBezTo>
                    <a:close/>
                    <a:moveTo>
                      <a:pt x="15408" y="14688"/>
                    </a:moveTo>
                    <a:cubicBezTo>
                      <a:pt x="15435" y="14688"/>
                      <a:pt x="15461" y="14691"/>
                      <a:pt x="15484" y="14696"/>
                    </a:cubicBezTo>
                    <a:cubicBezTo>
                      <a:pt x="15505" y="14701"/>
                      <a:pt x="15527" y="14704"/>
                      <a:pt x="15550" y="14707"/>
                    </a:cubicBezTo>
                    <a:lnTo>
                      <a:pt x="15550" y="14707"/>
                    </a:lnTo>
                    <a:cubicBezTo>
                      <a:pt x="15378" y="14756"/>
                      <a:pt x="15221" y="14801"/>
                      <a:pt x="15150" y="14801"/>
                    </a:cubicBezTo>
                    <a:cubicBezTo>
                      <a:pt x="14985" y="14801"/>
                      <a:pt x="15221" y="14688"/>
                      <a:pt x="15408" y="14688"/>
                    </a:cubicBezTo>
                    <a:close/>
                    <a:moveTo>
                      <a:pt x="31114" y="14717"/>
                    </a:moveTo>
                    <a:cubicBezTo>
                      <a:pt x="31198" y="14717"/>
                      <a:pt x="31407" y="14759"/>
                      <a:pt x="31407" y="14780"/>
                    </a:cubicBezTo>
                    <a:cubicBezTo>
                      <a:pt x="31407" y="14780"/>
                      <a:pt x="31198" y="14801"/>
                      <a:pt x="31114" y="14801"/>
                    </a:cubicBezTo>
                    <a:cubicBezTo>
                      <a:pt x="31031" y="14801"/>
                      <a:pt x="30989" y="14780"/>
                      <a:pt x="30989" y="14759"/>
                    </a:cubicBezTo>
                    <a:cubicBezTo>
                      <a:pt x="30989" y="14759"/>
                      <a:pt x="31031" y="14717"/>
                      <a:pt x="31114" y="14717"/>
                    </a:cubicBezTo>
                    <a:close/>
                    <a:moveTo>
                      <a:pt x="27892" y="14755"/>
                    </a:moveTo>
                    <a:cubicBezTo>
                      <a:pt x="27976" y="14755"/>
                      <a:pt x="28039" y="14806"/>
                      <a:pt x="28039" y="14842"/>
                    </a:cubicBezTo>
                    <a:cubicBezTo>
                      <a:pt x="28039" y="14863"/>
                      <a:pt x="27955" y="14884"/>
                      <a:pt x="27850" y="14884"/>
                    </a:cubicBezTo>
                    <a:cubicBezTo>
                      <a:pt x="27834" y="14888"/>
                      <a:pt x="27811" y="14890"/>
                      <a:pt x="27785" y="14890"/>
                    </a:cubicBezTo>
                    <a:cubicBezTo>
                      <a:pt x="27673" y="14890"/>
                      <a:pt x="27495" y="14859"/>
                      <a:pt x="27495" y="14842"/>
                    </a:cubicBezTo>
                    <a:cubicBezTo>
                      <a:pt x="27495" y="14842"/>
                      <a:pt x="27746" y="14780"/>
                      <a:pt x="27850" y="14759"/>
                    </a:cubicBezTo>
                    <a:cubicBezTo>
                      <a:pt x="27865" y="14756"/>
                      <a:pt x="27878" y="14755"/>
                      <a:pt x="27892" y="14755"/>
                    </a:cubicBezTo>
                    <a:close/>
                    <a:moveTo>
                      <a:pt x="34494" y="14797"/>
                    </a:moveTo>
                    <a:cubicBezTo>
                      <a:pt x="34630" y="14797"/>
                      <a:pt x="34713" y="14866"/>
                      <a:pt x="34713" y="14884"/>
                    </a:cubicBezTo>
                    <a:cubicBezTo>
                      <a:pt x="34713" y="14905"/>
                      <a:pt x="34567" y="14947"/>
                      <a:pt x="34441" y="14947"/>
                    </a:cubicBezTo>
                    <a:cubicBezTo>
                      <a:pt x="34316" y="14947"/>
                      <a:pt x="33918" y="14905"/>
                      <a:pt x="33939" y="14884"/>
                    </a:cubicBezTo>
                    <a:cubicBezTo>
                      <a:pt x="33939" y="14863"/>
                      <a:pt x="34316" y="14801"/>
                      <a:pt x="34441" y="14801"/>
                    </a:cubicBezTo>
                    <a:cubicBezTo>
                      <a:pt x="34460" y="14798"/>
                      <a:pt x="34477" y="14797"/>
                      <a:pt x="34494" y="14797"/>
                    </a:cubicBezTo>
                    <a:close/>
                    <a:moveTo>
                      <a:pt x="134951" y="13919"/>
                    </a:moveTo>
                    <a:cubicBezTo>
                      <a:pt x="135844" y="13919"/>
                      <a:pt x="136282" y="14016"/>
                      <a:pt x="135900" y="14131"/>
                    </a:cubicBezTo>
                    <a:cubicBezTo>
                      <a:pt x="135460" y="14278"/>
                      <a:pt x="133849" y="14884"/>
                      <a:pt x="133012" y="14884"/>
                    </a:cubicBezTo>
                    <a:lnTo>
                      <a:pt x="132259" y="14905"/>
                    </a:lnTo>
                    <a:lnTo>
                      <a:pt x="131527" y="14947"/>
                    </a:lnTo>
                    <a:cubicBezTo>
                      <a:pt x="131437" y="14949"/>
                      <a:pt x="131350" y="14950"/>
                      <a:pt x="131265" y="14950"/>
                    </a:cubicBezTo>
                    <a:cubicBezTo>
                      <a:pt x="130576" y="14950"/>
                      <a:pt x="130062" y="14882"/>
                      <a:pt x="130062" y="14863"/>
                    </a:cubicBezTo>
                    <a:cubicBezTo>
                      <a:pt x="130062" y="14822"/>
                      <a:pt x="130732" y="14780"/>
                      <a:pt x="131004" y="14780"/>
                    </a:cubicBezTo>
                    <a:cubicBezTo>
                      <a:pt x="131255" y="14780"/>
                      <a:pt x="131506" y="14570"/>
                      <a:pt x="131506" y="14508"/>
                    </a:cubicBezTo>
                    <a:cubicBezTo>
                      <a:pt x="131506" y="14445"/>
                      <a:pt x="131213" y="14361"/>
                      <a:pt x="131108" y="14361"/>
                    </a:cubicBezTo>
                    <a:cubicBezTo>
                      <a:pt x="131004" y="14361"/>
                      <a:pt x="130941" y="14278"/>
                      <a:pt x="130983" y="14194"/>
                    </a:cubicBezTo>
                    <a:lnTo>
                      <a:pt x="131004" y="14194"/>
                    </a:lnTo>
                    <a:cubicBezTo>
                      <a:pt x="131451" y="14194"/>
                      <a:pt x="131807" y="13959"/>
                      <a:pt x="132258" y="13959"/>
                    </a:cubicBezTo>
                    <a:cubicBezTo>
                      <a:pt x="132293" y="13959"/>
                      <a:pt x="132328" y="13961"/>
                      <a:pt x="132364" y="13964"/>
                    </a:cubicBezTo>
                    <a:cubicBezTo>
                      <a:pt x="132478" y="13981"/>
                      <a:pt x="132595" y="13987"/>
                      <a:pt x="132715" y="13987"/>
                    </a:cubicBezTo>
                    <a:cubicBezTo>
                      <a:pt x="133033" y="13987"/>
                      <a:pt x="133368" y="13943"/>
                      <a:pt x="133703" y="13943"/>
                    </a:cubicBezTo>
                    <a:lnTo>
                      <a:pt x="134686" y="13922"/>
                    </a:lnTo>
                    <a:cubicBezTo>
                      <a:pt x="134778" y="13920"/>
                      <a:pt x="134867" y="13919"/>
                      <a:pt x="134951" y="13919"/>
                    </a:cubicBezTo>
                    <a:close/>
                    <a:moveTo>
                      <a:pt x="128765" y="15910"/>
                    </a:moveTo>
                    <a:cubicBezTo>
                      <a:pt x="128765" y="15910"/>
                      <a:pt x="128786" y="16014"/>
                      <a:pt x="128786" y="16035"/>
                    </a:cubicBezTo>
                    <a:cubicBezTo>
                      <a:pt x="128786" y="16056"/>
                      <a:pt x="128723" y="16077"/>
                      <a:pt x="128723" y="16077"/>
                    </a:cubicBezTo>
                    <a:cubicBezTo>
                      <a:pt x="128702" y="16077"/>
                      <a:pt x="128702" y="16056"/>
                      <a:pt x="128702" y="16035"/>
                    </a:cubicBezTo>
                    <a:cubicBezTo>
                      <a:pt x="128702" y="16014"/>
                      <a:pt x="128765" y="15910"/>
                      <a:pt x="128765" y="15910"/>
                    </a:cubicBezTo>
                    <a:close/>
                    <a:moveTo>
                      <a:pt x="132532" y="0"/>
                    </a:moveTo>
                    <a:cubicBezTo>
                      <a:pt x="132310" y="0"/>
                      <a:pt x="132118" y="2"/>
                      <a:pt x="131966" y="8"/>
                    </a:cubicBezTo>
                    <a:cubicBezTo>
                      <a:pt x="130774" y="29"/>
                      <a:pt x="124936" y="154"/>
                      <a:pt x="123074" y="217"/>
                    </a:cubicBezTo>
                    <a:cubicBezTo>
                      <a:pt x="121372" y="256"/>
                      <a:pt x="115830" y="366"/>
                      <a:pt x="113561" y="366"/>
                    </a:cubicBezTo>
                    <a:cubicBezTo>
                      <a:pt x="113375" y="366"/>
                      <a:pt x="113210" y="365"/>
                      <a:pt x="113072" y="363"/>
                    </a:cubicBezTo>
                    <a:cubicBezTo>
                      <a:pt x="111770" y="349"/>
                      <a:pt x="110248" y="334"/>
                      <a:pt x="109136" y="334"/>
                    </a:cubicBezTo>
                    <a:cubicBezTo>
                      <a:pt x="108675" y="334"/>
                      <a:pt x="108284" y="336"/>
                      <a:pt x="108009" y="342"/>
                    </a:cubicBezTo>
                    <a:lnTo>
                      <a:pt x="107151" y="363"/>
                    </a:lnTo>
                    <a:lnTo>
                      <a:pt x="107025" y="363"/>
                    </a:lnTo>
                    <a:cubicBezTo>
                      <a:pt x="106795" y="363"/>
                      <a:pt x="106900" y="593"/>
                      <a:pt x="106942" y="656"/>
                    </a:cubicBezTo>
                    <a:cubicBezTo>
                      <a:pt x="106979" y="675"/>
                      <a:pt x="107385" y="685"/>
                      <a:pt x="108027" y="685"/>
                    </a:cubicBezTo>
                    <a:cubicBezTo>
                      <a:pt x="108813" y="685"/>
                      <a:pt x="109954" y="670"/>
                      <a:pt x="111210" y="635"/>
                    </a:cubicBezTo>
                    <a:cubicBezTo>
                      <a:pt x="111210" y="635"/>
                      <a:pt x="111942" y="593"/>
                      <a:pt x="114369" y="593"/>
                    </a:cubicBezTo>
                    <a:lnTo>
                      <a:pt x="117508" y="593"/>
                    </a:lnTo>
                    <a:cubicBezTo>
                      <a:pt x="119349" y="593"/>
                      <a:pt x="122597" y="647"/>
                      <a:pt x="124347" y="647"/>
                    </a:cubicBezTo>
                    <a:cubicBezTo>
                      <a:pt x="124784" y="647"/>
                      <a:pt x="125128" y="644"/>
                      <a:pt x="125333" y="635"/>
                    </a:cubicBezTo>
                    <a:cubicBezTo>
                      <a:pt x="126133" y="584"/>
                      <a:pt x="128605" y="519"/>
                      <a:pt x="130053" y="519"/>
                    </a:cubicBezTo>
                    <a:cubicBezTo>
                      <a:pt x="130386" y="519"/>
                      <a:pt x="130665" y="523"/>
                      <a:pt x="130857" y="531"/>
                    </a:cubicBezTo>
                    <a:cubicBezTo>
                      <a:pt x="131775" y="531"/>
                      <a:pt x="134844" y="658"/>
                      <a:pt x="136065" y="658"/>
                    </a:cubicBezTo>
                    <a:cubicBezTo>
                      <a:pt x="136153" y="658"/>
                      <a:pt x="136230" y="658"/>
                      <a:pt x="136297" y="656"/>
                    </a:cubicBezTo>
                    <a:cubicBezTo>
                      <a:pt x="136420" y="654"/>
                      <a:pt x="136557" y="652"/>
                      <a:pt x="136705" y="652"/>
                    </a:cubicBezTo>
                    <a:cubicBezTo>
                      <a:pt x="137742" y="652"/>
                      <a:pt x="139323" y="716"/>
                      <a:pt x="140440" y="845"/>
                    </a:cubicBezTo>
                    <a:lnTo>
                      <a:pt x="141654" y="761"/>
                    </a:lnTo>
                    <a:lnTo>
                      <a:pt x="142533" y="698"/>
                    </a:lnTo>
                    <a:cubicBezTo>
                      <a:pt x="143662" y="845"/>
                      <a:pt x="143955" y="1054"/>
                      <a:pt x="143202" y="1179"/>
                    </a:cubicBezTo>
                    <a:lnTo>
                      <a:pt x="142616" y="1284"/>
                    </a:lnTo>
                    <a:lnTo>
                      <a:pt x="142491" y="1305"/>
                    </a:lnTo>
                    <a:cubicBezTo>
                      <a:pt x="142323" y="1305"/>
                      <a:pt x="141863" y="1221"/>
                      <a:pt x="141445" y="1158"/>
                    </a:cubicBezTo>
                    <a:lnTo>
                      <a:pt x="141047" y="1158"/>
                    </a:lnTo>
                    <a:cubicBezTo>
                      <a:pt x="140705" y="1158"/>
                      <a:pt x="140354" y="1180"/>
                      <a:pt x="140002" y="1180"/>
                    </a:cubicBezTo>
                    <a:cubicBezTo>
                      <a:pt x="139580" y="1180"/>
                      <a:pt x="139156" y="1149"/>
                      <a:pt x="138745" y="1012"/>
                    </a:cubicBezTo>
                    <a:lnTo>
                      <a:pt x="138704" y="991"/>
                    </a:lnTo>
                    <a:cubicBezTo>
                      <a:pt x="138620" y="1012"/>
                      <a:pt x="138557" y="1179"/>
                      <a:pt x="138557" y="1221"/>
                    </a:cubicBezTo>
                    <a:cubicBezTo>
                      <a:pt x="138557" y="1284"/>
                      <a:pt x="138745" y="1389"/>
                      <a:pt x="138829" y="1409"/>
                    </a:cubicBezTo>
                    <a:cubicBezTo>
                      <a:pt x="138871" y="1430"/>
                      <a:pt x="138913" y="1514"/>
                      <a:pt x="138913" y="1535"/>
                    </a:cubicBezTo>
                    <a:cubicBezTo>
                      <a:pt x="138913" y="1543"/>
                      <a:pt x="138897" y="1547"/>
                      <a:pt x="138870" y="1547"/>
                    </a:cubicBezTo>
                    <a:cubicBezTo>
                      <a:pt x="138759" y="1547"/>
                      <a:pt x="138462" y="1489"/>
                      <a:pt x="138327" y="1472"/>
                    </a:cubicBezTo>
                    <a:cubicBezTo>
                      <a:pt x="138298" y="1460"/>
                      <a:pt x="138258" y="1454"/>
                      <a:pt x="138211" y="1454"/>
                    </a:cubicBezTo>
                    <a:cubicBezTo>
                      <a:pt x="138024" y="1454"/>
                      <a:pt x="137716" y="1548"/>
                      <a:pt x="137448" y="1681"/>
                    </a:cubicBezTo>
                    <a:lnTo>
                      <a:pt x="137072" y="1493"/>
                    </a:lnTo>
                    <a:cubicBezTo>
                      <a:pt x="136996" y="1448"/>
                      <a:pt x="136866" y="1414"/>
                      <a:pt x="136784" y="1414"/>
                    </a:cubicBezTo>
                    <a:cubicBezTo>
                      <a:pt x="136752" y="1414"/>
                      <a:pt x="136728" y="1419"/>
                      <a:pt x="136716" y="1430"/>
                    </a:cubicBezTo>
                    <a:cubicBezTo>
                      <a:pt x="136568" y="1563"/>
                      <a:pt x="136419" y="1605"/>
                      <a:pt x="136271" y="1605"/>
                    </a:cubicBezTo>
                    <a:cubicBezTo>
                      <a:pt x="136022" y="1605"/>
                      <a:pt x="135773" y="1485"/>
                      <a:pt x="135523" y="1472"/>
                    </a:cubicBezTo>
                    <a:lnTo>
                      <a:pt x="135209" y="1430"/>
                    </a:lnTo>
                    <a:cubicBezTo>
                      <a:pt x="134852" y="1530"/>
                      <a:pt x="134232" y="1704"/>
                      <a:pt x="134026" y="1704"/>
                    </a:cubicBezTo>
                    <a:cubicBezTo>
                      <a:pt x="134014" y="1704"/>
                      <a:pt x="134004" y="1703"/>
                      <a:pt x="133996" y="1702"/>
                    </a:cubicBezTo>
                    <a:cubicBezTo>
                      <a:pt x="133840" y="1685"/>
                      <a:pt x="133059" y="1483"/>
                      <a:pt x="132602" y="1483"/>
                    </a:cubicBezTo>
                    <a:cubicBezTo>
                      <a:pt x="132505" y="1483"/>
                      <a:pt x="132422" y="1492"/>
                      <a:pt x="132364" y="1514"/>
                    </a:cubicBezTo>
                    <a:cubicBezTo>
                      <a:pt x="132088" y="1617"/>
                      <a:pt x="131770" y="1692"/>
                      <a:pt x="131585" y="1692"/>
                    </a:cubicBezTo>
                    <a:cubicBezTo>
                      <a:pt x="131545" y="1692"/>
                      <a:pt x="131511" y="1689"/>
                      <a:pt x="131485" y="1681"/>
                    </a:cubicBezTo>
                    <a:lnTo>
                      <a:pt x="131318" y="1786"/>
                    </a:lnTo>
                    <a:cubicBezTo>
                      <a:pt x="131192" y="1849"/>
                      <a:pt x="130962" y="1891"/>
                      <a:pt x="130774" y="1912"/>
                    </a:cubicBezTo>
                    <a:lnTo>
                      <a:pt x="129518" y="2100"/>
                    </a:lnTo>
                    <a:cubicBezTo>
                      <a:pt x="128137" y="1953"/>
                      <a:pt x="126945" y="1828"/>
                      <a:pt x="126882" y="1828"/>
                    </a:cubicBezTo>
                    <a:lnTo>
                      <a:pt x="126819" y="1807"/>
                    </a:lnTo>
                    <a:lnTo>
                      <a:pt x="126045" y="1472"/>
                    </a:lnTo>
                    <a:cubicBezTo>
                      <a:pt x="125166" y="1681"/>
                      <a:pt x="124852" y="1849"/>
                      <a:pt x="125020" y="1891"/>
                    </a:cubicBezTo>
                    <a:cubicBezTo>
                      <a:pt x="125145" y="1891"/>
                      <a:pt x="125271" y="1953"/>
                      <a:pt x="125271" y="1995"/>
                    </a:cubicBezTo>
                    <a:cubicBezTo>
                      <a:pt x="125271" y="2016"/>
                      <a:pt x="125040" y="2037"/>
                      <a:pt x="124748" y="2037"/>
                    </a:cubicBezTo>
                    <a:lnTo>
                      <a:pt x="124496" y="2037"/>
                    </a:lnTo>
                    <a:cubicBezTo>
                      <a:pt x="123492" y="2037"/>
                      <a:pt x="122488" y="2058"/>
                      <a:pt x="121483" y="2100"/>
                    </a:cubicBezTo>
                    <a:lnTo>
                      <a:pt x="120521" y="2121"/>
                    </a:lnTo>
                    <a:cubicBezTo>
                      <a:pt x="119454" y="2121"/>
                      <a:pt x="117696" y="2121"/>
                      <a:pt x="116629" y="2058"/>
                    </a:cubicBezTo>
                    <a:lnTo>
                      <a:pt x="115646" y="2037"/>
                    </a:lnTo>
                    <a:cubicBezTo>
                      <a:pt x="115609" y="2035"/>
                      <a:pt x="115573" y="2034"/>
                      <a:pt x="115536" y="2034"/>
                    </a:cubicBezTo>
                    <a:cubicBezTo>
                      <a:pt x="115345" y="2034"/>
                      <a:pt x="115149" y="2061"/>
                      <a:pt x="114961" y="2061"/>
                    </a:cubicBezTo>
                    <a:cubicBezTo>
                      <a:pt x="114873" y="2061"/>
                      <a:pt x="114787" y="2055"/>
                      <a:pt x="114704" y="2037"/>
                    </a:cubicBezTo>
                    <a:lnTo>
                      <a:pt x="114453" y="1995"/>
                    </a:lnTo>
                    <a:cubicBezTo>
                      <a:pt x="114160" y="2037"/>
                      <a:pt x="113658" y="2058"/>
                      <a:pt x="113323" y="2058"/>
                    </a:cubicBezTo>
                    <a:lnTo>
                      <a:pt x="113009" y="2058"/>
                    </a:lnTo>
                    <a:cubicBezTo>
                      <a:pt x="109871" y="2142"/>
                      <a:pt x="106711" y="2205"/>
                      <a:pt x="103573" y="2267"/>
                    </a:cubicBezTo>
                    <a:cubicBezTo>
                      <a:pt x="103092" y="2267"/>
                      <a:pt x="102652" y="2309"/>
                      <a:pt x="102213" y="2309"/>
                    </a:cubicBezTo>
                    <a:cubicBezTo>
                      <a:pt x="101711" y="2309"/>
                      <a:pt x="101229" y="2330"/>
                      <a:pt x="100748" y="2330"/>
                    </a:cubicBezTo>
                    <a:cubicBezTo>
                      <a:pt x="100267" y="2330"/>
                      <a:pt x="99828" y="2351"/>
                      <a:pt x="99388" y="2351"/>
                    </a:cubicBezTo>
                    <a:cubicBezTo>
                      <a:pt x="99131" y="2351"/>
                      <a:pt x="98863" y="2327"/>
                      <a:pt x="98601" y="2327"/>
                    </a:cubicBezTo>
                    <a:cubicBezTo>
                      <a:pt x="98373" y="2327"/>
                      <a:pt x="98149" y="2345"/>
                      <a:pt x="97944" y="2414"/>
                    </a:cubicBezTo>
                    <a:lnTo>
                      <a:pt x="97505" y="2539"/>
                    </a:lnTo>
                    <a:cubicBezTo>
                      <a:pt x="97347" y="2508"/>
                      <a:pt x="97106" y="2497"/>
                      <a:pt x="96853" y="2497"/>
                    </a:cubicBezTo>
                    <a:cubicBezTo>
                      <a:pt x="96436" y="2497"/>
                      <a:pt x="95987" y="2526"/>
                      <a:pt x="95831" y="2539"/>
                    </a:cubicBezTo>
                    <a:cubicBezTo>
                      <a:pt x="95559" y="2560"/>
                      <a:pt x="94387" y="2623"/>
                      <a:pt x="93153" y="2644"/>
                    </a:cubicBezTo>
                    <a:lnTo>
                      <a:pt x="92065" y="2665"/>
                    </a:lnTo>
                    <a:cubicBezTo>
                      <a:pt x="90956" y="2686"/>
                      <a:pt x="89847" y="2728"/>
                      <a:pt x="88738" y="2749"/>
                    </a:cubicBezTo>
                    <a:cubicBezTo>
                      <a:pt x="87587" y="2770"/>
                      <a:pt x="86457" y="2790"/>
                      <a:pt x="85307" y="2832"/>
                    </a:cubicBezTo>
                    <a:cubicBezTo>
                      <a:pt x="84506" y="2848"/>
                      <a:pt x="83683" y="2897"/>
                      <a:pt x="82870" y="2897"/>
                    </a:cubicBezTo>
                    <a:cubicBezTo>
                      <a:pt x="82578" y="2897"/>
                      <a:pt x="82288" y="2891"/>
                      <a:pt x="82001" y="2874"/>
                    </a:cubicBezTo>
                    <a:lnTo>
                      <a:pt x="80892" y="2832"/>
                    </a:lnTo>
                    <a:cubicBezTo>
                      <a:pt x="79720" y="3000"/>
                      <a:pt x="76895" y="3188"/>
                      <a:pt x="74615" y="3251"/>
                    </a:cubicBezTo>
                    <a:cubicBezTo>
                      <a:pt x="74615" y="3251"/>
                      <a:pt x="64488" y="3460"/>
                      <a:pt x="57373" y="3606"/>
                    </a:cubicBezTo>
                    <a:cubicBezTo>
                      <a:pt x="56704" y="3627"/>
                      <a:pt x="55993" y="3627"/>
                      <a:pt x="55323" y="3669"/>
                    </a:cubicBezTo>
                    <a:lnTo>
                      <a:pt x="55093" y="3669"/>
                    </a:lnTo>
                    <a:cubicBezTo>
                      <a:pt x="55030" y="3707"/>
                      <a:pt x="54704" y="3714"/>
                      <a:pt x="54416" y="3714"/>
                    </a:cubicBezTo>
                    <a:cubicBezTo>
                      <a:pt x="54225" y="3714"/>
                      <a:pt x="54051" y="3711"/>
                      <a:pt x="53984" y="3711"/>
                    </a:cubicBezTo>
                    <a:cubicBezTo>
                      <a:pt x="53937" y="3706"/>
                      <a:pt x="53773" y="3703"/>
                      <a:pt x="53519" y="3703"/>
                    </a:cubicBezTo>
                    <a:cubicBezTo>
                      <a:pt x="52757" y="3703"/>
                      <a:pt x="51180" y="3727"/>
                      <a:pt x="49485" y="3774"/>
                    </a:cubicBezTo>
                    <a:cubicBezTo>
                      <a:pt x="49485" y="3774"/>
                      <a:pt x="43438" y="3878"/>
                      <a:pt x="38354" y="4004"/>
                    </a:cubicBezTo>
                    <a:cubicBezTo>
                      <a:pt x="38319" y="4006"/>
                      <a:pt x="38284" y="4006"/>
                      <a:pt x="38248" y="4006"/>
                    </a:cubicBezTo>
                    <a:cubicBezTo>
                      <a:pt x="38068" y="4006"/>
                      <a:pt x="37883" y="3990"/>
                      <a:pt x="37700" y="3990"/>
                    </a:cubicBezTo>
                    <a:cubicBezTo>
                      <a:pt x="37425" y="3990"/>
                      <a:pt x="37155" y="4027"/>
                      <a:pt x="36910" y="4213"/>
                    </a:cubicBezTo>
                    <a:lnTo>
                      <a:pt x="36847" y="4255"/>
                    </a:lnTo>
                    <a:cubicBezTo>
                      <a:pt x="36734" y="4236"/>
                      <a:pt x="36108" y="3995"/>
                      <a:pt x="35788" y="3995"/>
                    </a:cubicBezTo>
                    <a:cubicBezTo>
                      <a:pt x="35754" y="3995"/>
                      <a:pt x="35723" y="3998"/>
                      <a:pt x="35697" y="4004"/>
                    </a:cubicBezTo>
                    <a:cubicBezTo>
                      <a:pt x="35446" y="4046"/>
                      <a:pt x="33353" y="4130"/>
                      <a:pt x="31072" y="4192"/>
                    </a:cubicBezTo>
                    <a:lnTo>
                      <a:pt x="17054" y="4464"/>
                    </a:lnTo>
                    <a:cubicBezTo>
                      <a:pt x="14773" y="4527"/>
                      <a:pt x="12597" y="4569"/>
                      <a:pt x="12220" y="4611"/>
                    </a:cubicBezTo>
                    <a:lnTo>
                      <a:pt x="11823" y="4443"/>
                    </a:lnTo>
                    <a:cubicBezTo>
                      <a:pt x="11714" y="4407"/>
                      <a:pt x="11597" y="4394"/>
                      <a:pt x="11474" y="4394"/>
                    </a:cubicBezTo>
                    <a:cubicBezTo>
                      <a:pt x="11170" y="4394"/>
                      <a:pt x="10832" y="4476"/>
                      <a:pt x="10505" y="4506"/>
                    </a:cubicBezTo>
                    <a:lnTo>
                      <a:pt x="10463" y="4506"/>
                    </a:lnTo>
                    <a:cubicBezTo>
                      <a:pt x="10443" y="4519"/>
                      <a:pt x="10426" y="4524"/>
                      <a:pt x="10412" y="4524"/>
                    </a:cubicBezTo>
                    <a:cubicBezTo>
                      <a:pt x="10310" y="4524"/>
                      <a:pt x="10363" y="4222"/>
                      <a:pt x="10400" y="4130"/>
                    </a:cubicBezTo>
                    <a:cubicBezTo>
                      <a:pt x="10437" y="4017"/>
                      <a:pt x="10138" y="3938"/>
                      <a:pt x="9699" y="3938"/>
                    </a:cubicBezTo>
                    <a:cubicBezTo>
                      <a:pt x="9648" y="3938"/>
                      <a:pt x="9596" y="3939"/>
                      <a:pt x="9542" y="3941"/>
                    </a:cubicBezTo>
                    <a:lnTo>
                      <a:pt x="9124" y="4255"/>
                    </a:lnTo>
                    <a:cubicBezTo>
                      <a:pt x="8517" y="4715"/>
                      <a:pt x="7743" y="4966"/>
                      <a:pt x="7010" y="5029"/>
                    </a:cubicBezTo>
                    <a:lnTo>
                      <a:pt x="5546" y="5134"/>
                    </a:lnTo>
                    <a:cubicBezTo>
                      <a:pt x="3955" y="5259"/>
                      <a:pt x="2449" y="5364"/>
                      <a:pt x="2219" y="5364"/>
                    </a:cubicBezTo>
                    <a:lnTo>
                      <a:pt x="2010" y="5343"/>
                    </a:lnTo>
                    <a:lnTo>
                      <a:pt x="1591" y="5301"/>
                    </a:lnTo>
                    <a:cubicBezTo>
                      <a:pt x="1194" y="5511"/>
                      <a:pt x="1089" y="5908"/>
                      <a:pt x="1173" y="5992"/>
                    </a:cubicBezTo>
                    <a:cubicBezTo>
                      <a:pt x="1188" y="6007"/>
                      <a:pt x="1251" y="6013"/>
                      <a:pt x="1345" y="6013"/>
                    </a:cubicBezTo>
                    <a:cubicBezTo>
                      <a:pt x="1707" y="6013"/>
                      <a:pt x="2540" y="5923"/>
                      <a:pt x="3006" y="5923"/>
                    </a:cubicBezTo>
                    <a:cubicBezTo>
                      <a:pt x="3073" y="5923"/>
                      <a:pt x="3132" y="5925"/>
                      <a:pt x="3181" y="5929"/>
                    </a:cubicBezTo>
                    <a:cubicBezTo>
                      <a:pt x="3683" y="5971"/>
                      <a:pt x="3579" y="6034"/>
                      <a:pt x="3370" y="6075"/>
                    </a:cubicBezTo>
                    <a:cubicBezTo>
                      <a:pt x="3160" y="6096"/>
                      <a:pt x="3056" y="6306"/>
                      <a:pt x="3077" y="6347"/>
                    </a:cubicBezTo>
                    <a:cubicBezTo>
                      <a:pt x="3091" y="6369"/>
                      <a:pt x="3133" y="6381"/>
                      <a:pt x="3197" y="6381"/>
                    </a:cubicBezTo>
                    <a:cubicBezTo>
                      <a:pt x="3319" y="6381"/>
                      <a:pt x="3521" y="6339"/>
                      <a:pt x="3767" y="6243"/>
                    </a:cubicBezTo>
                    <a:lnTo>
                      <a:pt x="4416" y="6243"/>
                    </a:lnTo>
                    <a:cubicBezTo>
                      <a:pt x="4515" y="6253"/>
                      <a:pt x="4621" y="6257"/>
                      <a:pt x="4725" y="6257"/>
                    </a:cubicBezTo>
                    <a:cubicBezTo>
                      <a:pt x="5037" y="6257"/>
                      <a:pt x="5331" y="6222"/>
                      <a:pt x="5378" y="6222"/>
                    </a:cubicBezTo>
                    <a:cubicBezTo>
                      <a:pt x="5462" y="6222"/>
                      <a:pt x="5546" y="6285"/>
                      <a:pt x="5546" y="6306"/>
                    </a:cubicBezTo>
                    <a:cubicBezTo>
                      <a:pt x="5546" y="6327"/>
                      <a:pt x="5357" y="6389"/>
                      <a:pt x="5274" y="6410"/>
                    </a:cubicBezTo>
                    <a:cubicBezTo>
                      <a:pt x="5232" y="6410"/>
                      <a:pt x="5148" y="6347"/>
                      <a:pt x="5148" y="6347"/>
                    </a:cubicBezTo>
                    <a:cubicBezTo>
                      <a:pt x="5148" y="6347"/>
                      <a:pt x="4821" y="6724"/>
                      <a:pt x="4615" y="6724"/>
                    </a:cubicBezTo>
                    <a:cubicBezTo>
                      <a:pt x="4588" y="6724"/>
                      <a:pt x="4563" y="6718"/>
                      <a:pt x="4541" y="6703"/>
                    </a:cubicBezTo>
                    <a:cubicBezTo>
                      <a:pt x="4490" y="6645"/>
                      <a:pt x="4396" y="6627"/>
                      <a:pt x="4287" y="6627"/>
                    </a:cubicBezTo>
                    <a:cubicBezTo>
                      <a:pt x="4120" y="6627"/>
                      <a:pt x="3918" y="6668"/>
                      <a:pt x="3783" y="6668"/>
                    </a:cubicBezTo>
                    <a:cubicBezTo>
                      <a:pt x="3753" y="6668"/>
                      <a:pt x="3727" y="6666"/>
                      <a:pt x="3704" y="6661"/>
                    </a:cubicBezTo>
                    <a:cubicBezTo>
                      <a:pt x="3537" y="6661"/>
                      <a:pt x="1759" y="6766"/>
                      <a:pt x="1131" y="6850"/>
                    </a:cubicBezTo>
                    <a:cubicBezTo>
                      <a:pt x="503" y="6912"/>
                      <a:pt x="1" y="7080"/>
                      <a:pt x="1" y="7143"/>
                    </a:cubicBezTo>
                    <a:cubicBezTo>
                      <a:pt x="1" y="7144"/>
                      <a:pt x="3" y="7144"/>
                      <a:pt x="7" y="7144"/>
                    </a:cubicBezTo>
                    <a:cubicBezTo>
                      <a:pt x="76" y="7144"/>
                      <a:pt x="778" y="6974"/>
                      <a:pt x="1121" y="6974"/>
                    </a:cubicBezTo>
                    <a:cubicBezTo>
                      <a:pt x="1140" y="6974"/>
                      <a:pt x="1157" y="6974"/>
                      <a:pt x="1173" y="6975"/>
                    </a:cubicBezTo>
                    <a:cubicBezTo>
                      <a:pt x="1264" y="6992"/>
                      <a:pt x="1414" y="6999"/>
                      <a:pt x="1592" y="6999"/>
                    </a:cubicBezTo>
                    <a:cubicBezTo>
                      <a:pt x="2065" y="6999"/>
                      <a:pt x="2729" y="6954"/>
                      <a:pt x="2972" y="6954"/>
                    </a:cubicBezTo>
                    <a:cubicBezTo>
                      <a:pt x="3011" y="6952"/>
                      <a:pt x="3045" y="6951"/>
                      <a:pt x="3073" y="6951"/>
                    </a:cubicBezTo>
                    <a:cubicBezTo>
                      <a:pt x="3304" y="6951"/>
                      <a:pt x="3207" y="7019"/>
                      <a:pt x="3077" y="7038"/>
                    </a:cubicBezTo>
                    <a:cubicBezTo>
                      <a:pt x="2972" y="7059"/>
                      <a:pt x="3014" y="7226"/>
                      <a:pt x="3035" y="7247"/>
                    </a:cubicBezTo>
                    <a:cubicBezTo>
                      <a:pt x="3056" y="7268"/>
                      <a:pt x="2344" y="7456"/>
                      <a:pt x="2198" y="7561"/>
                    </a:cubicBezTo>
                    <a:cubicBezTo>
                      <a:pt x="2031" y="7666"/>
                      <a:pt x="2198" y="7770"/>
                      <a:pt x="2323" y="7791"/>
                    </a:cubicBezTo>
                    <a:cubicBezTo>
                      <a:pt x="2449" y="7812"/>
                      <a:pt x="2219" y="7959"/>
                      <a:pt x="1821" y="8084"/>
                    </a:cubicBezTo>
                    <a:lnTo>
                      <a:pt x="1507" y="8210"/>
                    </a:lnTo>
                    <a:lnTo>
                      <a:pt x="1466" y="8231"/>
                    </a:lnTo>
                    <a:cubicBezTo>
                      <a:pt x="1466" y="8398"/>
                      <a:pt x="1863" y="8524"/>
                      <a:pt x="1989" y="8524"/>
                    </a:cubicBezTo>
                    <a:cubicBezTo>
                      <a:pt x="2114" y="8524"/>
                      <a:pt x="2323" y="8733"/>
                      <a:pt x="2344" y="8796"/>
                    </a:cubicBezTo>
                    <a:cubicBezTo>
                      <a:pt x="2375" y="8826"/>
                      <a:pt x="2585" y="8846"/>
                      <a:pt x="2753" y="8846"/>
                    </a:cubicBezTo>
                    <a:cubicBezTo>
                      <a:pt x="2814" y="8846"/>
                      <a:pt x="2870" y="8843"/>
                      <a:pt x="2909" y="8837"/>
                    </a:cubicBezTo>
                    <a:cubicBezTo>
                      <a:pt x="3035" y="8837"/>
                      <a:pt x="3432" y="8712"/>
                      <a:pt x="3537" y="8712"/>
                    </a:cubicBezTo>
                    <a:cubicBezTo>
                      <a:pt x="3642" y="8712"/>
                      <a:pt x="3746" y="8754"/>
                      <a:pt x="3746" y="8796"/>
                    </a:cubicBezTo>
                    <a:cubicBezTo>
                      <a:pt x="3746" y="8816"/>
                      <a:pt x="3453" y="8858"/>
                      <a:pt x="3349" y="8900"/>
                    </a:cubicBezTo>
                    <a:cubicBezTo>
                      <a:pt x="3244" y="8900"/>
                      <a:pt x="3139" y="8837"/>
                      <a:pt x="3139" y="8837"/>
                    </a:cubicBezTo>
                    <a:cubicBezTo>
                      <a:pt x="3139" y="8837"/>
                      <a:pt x="3139" y="8921"/>
                      <a:pt x="3119" y="9047"/>
                    </a:cubicBezTo>
                    <a:lnTo>
                      <a:pt x="3077" y="9047"/>
                    </a:lnTo>
                    <a:cubicBezTo>
                      <a:pt x="2595" y="9130"/>
                      <a:pt x="2072" y="9214"/>
                      <a:pt x="1549" y="9319"/>
                    </a:cubicBezTo>
                    <a:lnTo>
                      <a:pt x="1382" y="9340"/>
                    </a:lnTo>
                    <a:cubicBezTo>
                      <a:pt x="1235" y="9465"/>
                      <a:pt x="1277" y="9591"/>
                      <a:pt x="1507" y="9632"/>
                    </a:cubicBezTo>
                    <a:lnTo>
                      <a:pt x="1696" y="9570"/>
                    </a:lnTo>
                    <a:cubicBezTo>
                      <a:pt x="1839" y="9552"/>
                      <a:pt x="1983" y="9457"/>
                      <a:pt x="2087" y="9457"/>
                    </a:cubicBezTo>
                    <a:cubicBezTo>
                      <a:pt x="2104" y="9457"/>
                      <a:pt x="2120" y="9459"/>
                      <a:pt x="2135" y="9465"/>
                    </a:cubicBezTo>
                    <a:lnTo>
                      <a:pt x="2847" y="9842"/>
                    </a:lnTo>
                    <a:cubicBezTo>
                      <a:pt x="3515" y="9567"/>
                      <a:pt x="4921" y="9273"/>
                      <a:pt x="5367" y="9273"/>
                    </a:cubicBezTo>
                    <a:cubicBezTo>
                      <a:pt x="5396" y="9273"/>
                      <a:pt x="5421" y="9274"/>
                      <a:pt x="5441" y="9277"/>
                    </a:cubicBezTo>
                    <a:cubicBezTo>
                      <a:pt x="5776" y="9340"/>
                      <a:pt x="5378" y="9381"/>
                      <a:pt x="5127" y="9381"/>
                    </a:cubicBezTo>
                    <a:cubicBezTo>
                      <a:pt x="4855" y="9381"/>
                      <a:pt x="4709" y="9465"/>
                      <a:pt x="4730" y="9486"/>
                    </a:cubicBezTo>
                    <a:cubicBezTo>
                      <a:pt x="4751" y="9528"/>
                      <a:pt x="4541" y="9632"/>
                      <a:pt x="4437" y="9653"/>
                    </a:cubicBezTo>
                    <a:cubicBezTo>
                      <a:pt x="4332" y="9695"/>
                      <a:pt x="4813" y="9779"/>
                      <a:pt x="4960" y="9800"/>
                    </a:cubicBezTo>
                    <a:cubicBezTo>
                      <a:pt x="5127" y="9800"/>
                      <a:pt x="4813" y="9967"/>
                      <a:pt x="4290" y="10156"/>
                    </a:cubicBezTo>
                    <a:lnTo>
                      <a:pt x="3495" y="10156"/>
                    </a:lnTo>
                    <a:cubicBezTo>
                      <a:pt x="3077" y="10176"/>
                      <a:pt x="2428" y="10386"/>
                      <a:pt x="2303" y="10428"/>
                    </a:cubicBezTo>
                    <a:cubicBezTo>
                      <a:pt x="2284" y="10437"/>
                      <a:pt x="2257" y="10441"/>
                      <a:pt x="2224" y="10441"/>
                    </a:cubicBezTo>
                    <a:cubicBezTo>
                      <a:pt x="2064" y="10441"/>
                      <a:pt x="1761" y="10352"/>
                      <a:pt x="1581" y="10352"/>
                    </a:cubicBezTo>
                    <a:cubicBezTo>
                      <a:pt x="1543" y="10352"/>
                      <a:pt x="1511" y="10356"/>
                      <a:pt x="1487" y="10365"/>
                    </a:cubicBezTo>
                    <a:cubicBezTo>
                      <a:pt x="1340" y="10407"/>
                      <a:pt x="1194" y="10700"/>
                      <a:pt x="1194" y="10783"/>
                    </a:cubicBezTo>
                    <a:cubicBezTo>
                      <a:pt x="1194" y="10818"/>
                      <a:pt x="1844" y="11016"/>
                      <a:pt x="2250" y="11016"/>
                    </a:cubicBezTo>
                    <a:cubicBezTo>
                      <a:pt x="2327" y="11016"/>
                      <a:pt x="2396" y="11009"/>
                      <a:pt x="2449" y="10993"/>
                    </a:cubicBezTo>
                    <a:cubicBezTo>
                      <a:pt x="2606" y="10946"/>
                      <a:pt x="2722" y="10929"/>
                      <a:pt x="2799" y="10929"/>
                    </a:cubicBezTo>
                    <a:cubicBezTo>
                      <a:pt x="2897" y="10929"/>
                      <a:pt x="2933" y="10957"/>
                      <a:pt x="2909" y="10993"/>
                    </a:cubicBezTo>
                    <a:cubicBezTo>
                      <a:pt x="2847" y="11034"/>
                      <a:pt x="3349" y="11118"/>
                      <a:pt x="3537" y="11118"/>
                    </a:cubicBezTo>
                    <a:cubicBezTo>
                      <a:pt x="3704" y="11139"/>
                      <a:pt x="3851" y="11202"/>
                      <a:pt x="3851" y="11223"/>
                    </a:cubicBezTo>
                    <a:cubicBezTo>
                      <a:pt x="3851" y="11223"/>
                      <a:pt x="3119" y="11265"/>
                      <a:pt x="2826" y="11265"/>
                    </a:cubicBezTo>
                    <a:cubicBezTo>
                      <a:pt x="2533" y="11265"/>
                      <a:pt x="2386" y="11348"/>
                      <a:pt x="2407" y="11369"/>
                    </a:cubicBezTo>
                    <a:cubicBezTo>
                      <a:pt x="2428" y="11411"/>
                      <a:pt x="2219" y="11474"/>
                      <a:pt x="2135" y="11516"/>
                    </a:cubicBezTo>
                    <a:cubicBezTo>
                      <a:pt x="2072" y="11537"/>
                      <a:pt x="2386" y="11537"/>
                      <a:pt x="2847" y="11537"/>
                    </a:cubicBezTo>
                    <a:lnTo>
                      <a:pt x="3223" y="11453"/>
                    </a:lnTo>
                    <a:lnTo>
                      <a:pt x="3286" y="11432"/>
                    </a:lnTo>
                    <a:cubicBezTo>
                      <a:pt x="3391" y="11453"/>
                      <a:pt x="3349" y="11683"/>
                      <a:pt x="3286" y="11746"/>
                    </a:cubicBezTo>
                    <a:cubicBezTo>
                      <a:pt x="3244" y="11788"/>
                      <a:pt x="3579" y="12039"/>
                      <a:pt x="3704" y="12081"/>
                    </a:cubicBezTo>
                    <a:cubicBezTo>
                      <a:pt x="3725" y="12089"/>
                      <a:pt x="3749" y="12093"/>
                      <a:pt x="3776" y="12093"/>
                    </a:cubicBezTo>
                    <a:cubicBezTo>
                      <a:pt x="3945" y="12093"/>
                      <a:pt x="4221" y="11943"/>
                      <a:pt x="4311" y="11871"/>
                    </a:cubicBezTo>
                    <a:cubicBezTo>
                      <a:pt x="4354" y="11829"/>
                      <a:pt x="4529" y="11814"/>
                      <a:pt x="4746" y="11814"/>
                    </a:cubicBezTo>
                    <a:cubicBezTo>
                      <a:pt x="5065" y="11814"/>
                      <a:pt x="5472" y="11846"/>
                      <a:pt x="5671" y="11871"/>
                    </a:cubicBezTo>
                    <a:cubicBezTo>
                      <a:pt x="6006" y="11934"/>
                      <a:pt x="5378" y="12248"/>
                      <a:pt x="5064" y="12269"/>
                    </a:cubicBezTo>
                    <a:cubicBezTo>
                      <a:pt x="4751" y="12311"/>
                      <a:pt x="4437" y="12499"/>
                      <a:pt x="4395" y="12583"/>
                    </a:cubicBezTo>
                    <a:cubicBezTo>
                      <a:pt x="4340" y="12655"/>
                      <a:pt x="4475" y="12712"/>
                      <a:pt x="4566" y="12712"/>
                    </a:cubicBezTo>
                    <a:cubicBezTo>
                      <a:pt x="4580" y="12712"/>
                      <a:pt x="4593" y="12711"/>
                      <a:pt x="4604" y="12708"/>
                    </a:cubicBezTo>
                    <a:cubicBezTo>
                      <a:pt x="4688" y="12687"/>
                      <a:pt x="4792" y="12604"/>
                      <a:pt x="4813" y="12583"/>
                    </a:cubicBezTo>
                    <a:cubicBezTo>
                      <a:pt x="4813" y="12556"/>
                      <a:pt x="4829" y="12548"/>
                      <a:pt x="4846" y="12548"/>
                    </a:cubicBezTo>
                    <a:cubicBezTo>
                      <a:pt x="4870" y="12548"/>
                      <a:pt x="4897" y="12562"/>
                      <a:pt x="4897" y="12562"/>
                    </a:cubicBezTo>
                    <a:cubicBezTo>
                      <a:pt x="4918" y="12562"/>
                      <a:pt x="4834" y="12625"/>
                      <a:pt x="4813" y="12666"/>
                    </a:cubicBezTo>
                    <a:cubicBezTo>
                      <a:pt x="4792" y="12687"/>
                      <a:pt x="4730" y="12687"/>
                      <a:pt x="4730" y="12687"/>
                    </a:cubicBezTo>
                    <a:cubicBezTo>
                      <a:pt x="4710" y="12687"/>
                      <a:pt x="4805" y="12898"/>
                      <a:pt x="4904" y="12898"/>
                    </a:cubicBezTo>
                    <a:cubicBezTo>
                      <a:pt x="4909" y="12898"/>
                      <a:pt x="4913" y="12897"/>
                      <a:pt x="4918" y="12897"/>
                    </a:cubicBezTo>
                    <a:cubicBezTo>
                      <a:pt x="5023" y="12876"/>
                      <a:pt x="5692" y="12834"/>
                      <a:pt x="5943" y="12834"/>
                    </a:cubicBezTo>
                    <a:cubicBezTo>
                      <a:pt x="6173" y="12834"/>
                      <a:pt x="6613" y="12917"/>
                      <a:pt x="6948" y="13022"/>
                    </a:cubicBezTo>
                    <a:lnTo>
                      <a:pt x="7345" y="12876"/>
                    </a:lnTo>
                    <a:cubicBezTo>
                      <a:pt x="7501" y="12807"/>
                      <a:pt x="7689" y="12789"/>
                      <a:pt x="7888" y="12789"/>
                    </a:cubicBezTo>
                    <a:cubicBezTo>
                      <a:pt x="8115" y="12789"/>
                      <a:pt x="8356" y="12813"/>
                      <a:pt x="8580" y="12813"/>
                    </a:cubicBezTo>
                    <a:lnTo>
                      <a:pt x="8684" y="12813"/>
                    </a:lnTo>
                    <a:cubicBezTo>
                      <a:pt x="8869" y="12874"/>
                      <a:pt x="8388" y="13420"/>
                      <a:pt x="8094" y="13420"/>
                    </a:cubicBezTo>
                    <a:cubicBezTo>
                      <a:pt x="8088" y="13420"/>
                      <a:pt x="8083" y="13420"/>
                      <a:pt x="8077" y="13420"/>
                    </a:cubicBezTo>
                    <a:cubicBezTo>
                      <a:pt x="7785" y="13420"/>
                      <a:pt x="7429" y="13524"/>
                      <a:pt x="7366" y="13566"/>
                    </a:cubicBezTo>
                    <a:cubicBezTo>
                      <a:pt x="7324" y="13608"/>
                      <a:pt x="7303" y="13964"/>
                      <a:pt x="7303" y="14089"/>
                    </a:cubicBezTo>
                    <a:cubicBezTo>
                      <a:pt x="7303" y="14194"/>
                      <a:pt x="7785" y="14361"/>
                      <a:pt x="8370" y="14403"/>
                    </a:cubicBezTo>
                    <a:lnTo>
                      <a:pt x="8768" y="14257"/>
                    </a:lnTo>
                    <a:lnTo>
                      <a:pt x="9207" y="14068"/>
                    </a:lnTo>
                    <a:cubicBezTo>
                      <a:pt x="9647" y="14068"/>
                      <a:pt x="10128" y="14089"/>
                      <a:pt x="10149" y="14131"/>
                    </a:cubicBezTo>
                    <a:cubicBezTo>
                      <a:pt x="10170" y="14152"/>
                      <a:pt x="9856" y="14257"/>
                      <a:pt x="9751" y="14278"/>
                    </a:cubicBezTo>
                    <a:cubicBezTo>
                      <a:pt x="9647" y="14298"/>
                      <a:pt x="9919" y="14445"/>
                      <a:pt x="10044" y="14445"/>
                    </a:cubicBezTo>
                    <a:cubicBezTo>
                      <a:pt x="10156" y="14445"/>
                      <a:pt x="10648" y="14577"/>
                      <a:pt x="10888" y="14577"/>
                    </a:cubicBezTo>
                    <a:cubicBezTo>
                      <a:pt x="10918" y="14577"/>
                      <a:pt x="10944" y="14575"/>
                      <a:pt x="10965" y="14570"/>
                    </a:cubicBezTo>
                    <a:cubicBezTo>
                      <a:pt x="11132" y="14487"/>
                      <a:pt x="12283" y="14257"/>
                      <a:pt x="12681" y="14236"/>
                    </a:cubicBezTo>
                    <a:cubicBezTo>
                      <a:pt x="12709" y="14233"/>
                      <a:pt x="12738" y="14231"/>
                      <a:pt x="12770" y="14231"/>
                    </a:cubicBezTo>
                    <a:cubicBezTo>
                      <a:pt x="13181" y="14231"/>
                      <a:pt x="13840" y="14473"/>
                      <a:pt x="13957" y="14570"/>
                    </a:cubicBezTo>
                    <a:cubicBezTo>
                      <a:pt x="14103" y="14696"/>
                      <a:pt x="13078" y="15345"/>
                      <a:pt x="12639" y="15449"/>
                    </a:cubicBezTo>
                    <a:cubicBezTo>
                      <a:pt x="12419" y="15499"/>
                      <a:pt x="12342" y="15525"/>
                      <a:pt x="12395" y="15525"/>
                    </a:cubicBezTo>
                    <a:cubicBezTo>
                      <a:pt x="12453" y="15525"/>
                      <a:pt x="12665" y="15494"/>
                      <a:pt x="13015" y="15428"/>
                    </a:cubicBezTo>
                    <a:lnTo>
                      <a:pt x="13580" y="15386"/>
                    </a:lnTo>
                    <a:lnTo>
                      <a:pt x="14166" y="15324"/>
                    </a:lnTo>
                    <a:cubicBezTo>
                      <a:pt x="14302" y="15304"/>
                      <a:pt x="14412" y="15295"/>
                      <a:pt x="14500" y="15295"/>
                    </a:cubicBezTo>
                    <a:cubicBezTo>
                      <a:pt x="14871" y="15295"/>
                      <a:pt x="14842" y="15448"/>
                      <a:pt x="14689" y="15533"/>
                    </a:cubicBezTo>
                    <a:cubicBezTo>
                      <a:pt x="14522" y="15638"/>
                      <a:pt x="14375" y="15763"/>
                      <a:pt x="14375" y="15805"/>
                    </a:cubicBezTo>
                    <a:cubicBezTo>
                      <a:pt x="14375" y="15807"/>
                      <a:pt x="14382" y="15808"/>
                      <a:pt x="14394" y="15808"/>
                    </a:cubicBezTo>
                    <a:cubicBezTo>
                      <a:pt x="14516" y="15808"/>
                      <a:pt x="15217" y="15716"/>
                      <a:pt x="15484" y="15658"/>
                    </a:cubicBezTo>
                    <a:cubicBezTo>
                      <a:pt x="15798" y="15596"/>
                      <a:pt x="16217" y="15449"/>
                      <a:pt x="16300" y="15449"/>
                    </a:cubicBezTo>
                    <a:cubicBezTo>
                      <a:pt x="16363" y="15449"/>
                      <a:pt x="16447" y="15512"/>
                      <a:pt x="16447" y="15533"/>
                    </a:cubicBezTo>
                    <a:cubicBezTo>
                      <a:pt x="16447" y="15554"/>
                      <a:pt x="16259" y="15617"/>
                      <a:pt x="16196" y="15638"/>
                    </a:cubicBezTo>
                    <a:cubicBezTo>
                      <a:pt x="16133" y="15638"/>
                      <a:pt x="16049" y="15596"/>
                      <a:pt x="16049" y="15596"/>
                    </a:cubicBezTo>
                    <a:lnTo>
                      <a:pt x="16049" y="15596"/>
                    </a:lnTo>
                    <a:cubicBezTo>
                      <a:pt x="16049" y="15596"/>
                      <a:pt x="16091" y="15658"/>
                      <a:pt x="16112" y="15805"/>
                    </a:cubicBezTo>
                    <a:lnTo>
                      <a:pt x="16133" y="15805"/>
                    </a:lnTo>
                    <a:cubicBezTo>
                      <a:pt x="16677" y="15763"/>
                      <a:pt x="17242" y="15847"/>
                      <a:pt x="17807" y="15658"/>
                    </a:cubicBezTo>
                    <a:lnTo>
                      <a:pt x="18330" y="15512"/>
                    </a:lnTo>
                    <a:cubicBezTo>
                      <a:pt x="19020" y="15449"/>
                      <a:pt x="20443" y="15428"/>
                      <a:pt x="20799" y="15407"/>
                    </a:cubicBezTo>
                    <a:cubicBezTo>
                      <a:pt x="21036" y="15407"/>
                      <a:pt x="21283" y="15398"/>
                      <a:pt x="21427" y="15398"/>
                    </a:cubicBezTo>
                    <a:cubicBezTo>
                      <a:pt x="21499" y="15398"/>
                      <a:pt x="21545" y="15400"/>
                      <a:pt x="21552" y="15407"/>
                    </a:cubicBezTo>
                    <a:cubicBezTo>
                      <a:pt x="21594" y="15428"/>
                      <a:pt x="21678" y="15596"/>
                      <a:pt x="21699" y="15638"/>
                    </a:cubicBezTo>
                    <a:cubicBezTo>
                      <a:pt x="21741" y="15700"/>
                      <a:pt x="21866" y="15742"/>
                      <a:pt x="21992" y="15763"/>
                    </a:cubicBezTo>
                    <a:lnTo>
                      <a:pt x="22075" y="15742"/>
                    </a:lnTo>
                    <a:lnTo>
                      <a:pt x="22808" y="15428"/>
                    </a:lnTo>
                    <a:cubicBezTo>
                      <a:pt x="23686" y="15386"/>
                      <a:pt x="25339" y="15324"/>
                      <a:pt x="25716" y="15303"/>
                    </a:cubicBezTo>
                    <a:cubicBezTo>
                      <a:pt x="26072" y="15282"/>
                      <a:pt x="26762" y="15219"/>
                      <a:pt x="26888" y="15177"/>
                    </a:cubicBezTo>
                    <a:cubicBezTo>
                      <a:pt x="26946" y="15152"/>
                      <a:pt x="27007" y="15141"/>
                      <a:pt x="27064" y="15141"/>
                    </a:cubicBezTo>
                    <a:cubicBezTo>
                      <a:pt x="27153" y="15141"/>
                      <a:pt x="27235" y="15168"/>
                      <a:pt x="27285" y="15219"/>
                    </a:cubicBezTo>
                    <a:lnTo>
                      <a:pt x="27348" y="15219"/>
                    </a:lnTo>
                    <a:cubicBezTo>
                      <a:pt x="27829" y="15303"/>
                      <a:pt x="28352" y="15177"/>
                      <a:pt x="28813" y="15407"/>
                    </a:cubicBezTo>
                    <a:cubicBezTo>
                      <a:pt x="28865" y="15428"/>
                      <a:pt x="28954" y="15439"/>
                      <a:pt x="29035" y="15439"/>
                    </a:cubicBezTo>
                    <a:cubicBezTo>
                      <a:pt x="29116" y="15439"/>
                      <a:pt x="29189" y="15428"/>
                      <a:pt x="29210" y="15407"/>
                    </a:cubicBezTo>
                    <a:lnTo>
                      <a:pt x="29482" y="15094"/>
                    </a:lnTo>
                    <a:cubicBezTo>
                      <a:pt x="29734" y="15123"/>
                      <a:pt x="30529" y="15153"/>
                      <a:pt x="31455" y="15153"/>
                    </a:cubicBezTo>
                    <a:cubicBezTo>
                      <a:pt x="31838" y="15153"/>
                      <a:pt x="32243" y="15148"/>
                      <a:pt x="32642" y="15135"/>
                    </a:cubicBezTo>
                    <a:lnTo>
                      <a:pt x="33897" y="15114"/>
                    </a:lnTo>
                    <a:lnTo>
                      <a:pt x="34504" y="15094"/>
                    </a:lnTo>
                    <a:cubicBezTo>
                      <a:pt x="35174" y="15073"/>
                      <a:pt x="35718" y="15010"/>
                      <a:pt x="35718" y="14989"/>
                    </a:cubicBezTo>
                    <a:cubicBezTo>
                      <a:pt x="35718" y="14968"/>
                      <a:pt x="35446" y="14884"/>
                      <a:pt x="35341" y="14863"/>
                    </a:cubicBezTo>
                    <a:cubicBezTo>
                      <a:pt x="35236" y="14822"/>
                      <a:pt x="36115" y="14717"/>
                      <a:pt x="37287" y="14612"/>
                    </a:cubicBezTo>
                    <a:lnTo>
                      <a:pt x="38375" y="14612"/>
                    </a:lnTo>
                    <a:cubicBezTo>
                      <a:pt x="38779" y="14612"/>
                      <a:pt x="39183" y="14561"/>
                      <a:pt x="39587" y="14561"/>
                    </a:cubicBezTo>
                    <a:cubicBezTo>
                      <a:pt x="39915" y="14561"/>
                      <a:pt x="40244" y="14595"/>
                      <a:pt x="40572" y="14717"/>
                    </a:cubicBezTo>
                    <a:cubicBezTo>
                      <a:pt x="40687" y="14759"/>
                      <a:pt x="40844" y="14785"/>
                      <a:pt x="40993" y="14785"/>
                    </a:cubicBezTo>
                    <a:cubicBezTo>
                      <a:pt x="41142" y="14785"/>
                      <a:pt x="41283" y="14759"/>
                      <a:pt x="41367" y="14696"/>
                    </a:cubicBezTo>
                    <a:lnTo>
                      <a:pt x="41785" y="14445"/>
                    </a:lnTo>
                    <a:cubicBezTo>
                      <a:pt x="42267" y="14487"/>
                      <a:pt x="44715" y="14570"/>
                      <a:pt x="45510" y="14570"/>
                    </a:cubicBezTo>
                    <a:cubicBezTo>
                      <a:pt x="46284" y="14570"/>
                      <a:pt x="47602" y="14591"/>
                      <a:pt x="48376" y="14591"/>
                    </a:cubicBezTo>
                    <a:lnTo>
                      <a:pt x="49109" y="14570"/>
                    </a:lnTo>
                    <a:lnTo>
                      <a:pt x="49297" y="14570"/>
                    </a:lnTo>
                    <a:cubicBezTo>
                      <a:pt x="49381" y="14515"/>
                      <a:pt x="49715" y="14496"/>
                      <a:pt x="49985" y="14496"/>
                    </a:cubicBezTo>
                    <a:cubicBezTo>
                      <a:pt x="50120" y="14496"/>
                      <a:pt x="50239" y="14501"/>
                      <a:pt x="50301" y="14508"/>
                    </a:cubicBezTo>
                    <a:cubicBezTo>
                      <a:pt x="50469" y="14508"/>
                      <a:pt x="56097" y="14445"/>
                      <a:pt x="58169" y="14382"/>
                    </a:cubicBezTo>
                    <a:cubicBezTo>
                      <a:pt x="59365" y="14370"/>
                      <a:pt x="60623" y="14358"/>
                      <a:pt x="61514" y="14358"/>
                    </a:cubicBezTo>
                    <a:cubicBezTo>
                      <a:pt x="62166" y="14358"/>
                      <a:pt x="62621" y="14364"/>
                      <a:pt x="62709" y="14382"/>
                    </a:cubicBezTo>
                    <a:cubicBezTo>
                      <a:pt x="62960" y="14445"/>
                      <a:pt x="63860" y="14487"/>
                      <a:pt x="64801" y="14550"/>
                    </a:cubicBezTo>
                    <a:lnTo>
                      <a:pt x="65596" y="14361"/>
                    </a:lnTo>
                    <a:lnTo>
                      <a:pt x="66266" y="14194"/>
                    </a:lnTo>
                    <a:cubicBezTo>
                      <a:pt x="66977" y="14278"/>
                      <a:pt x="66726" y="14508"/>
                      <a:pt x="66371" y="14591"/>
                    </a:cubicBezTo>
                    <a:cubicBezTo>
                      <a:pt x="66036" y="14654"/>
                      <a:pt x="66057" y="14759"/>
                      <a:pt x="66120" y="14759"/>
                    </a:cubicBezTo>
                    <a:cubicBezTo>
                      <a:pt x="66161" y="14759"/>
                      <a:pt x="68086" y="14717"/>
                      <a:pt x="70346" y="14675"/>
                    </a:cubicBezTo>
                    <a:lnTo>
                      <a:pt x="75221" y="14550"/>
                    </a:lnTo>
                    <a:cubicBezTo>
                      <a:pt x="77372" y="14491"/>
                      <a:pt x="79651" y="14304"/>
                      <a:pt x="80538" y="14126"/>
                    </a:cubicBezTo>
                    <a:lnTo>
                      <a:pt x="80538" y="14126"/>
                    </a:lnTo>
                    <a:cubicBezTo>
                      <a:pt x="80277" y="14138"/>
                      <a:pt x="80042" y="14146"/>
                      <a:pt x="79845" y="14152"/>
                    </a:cubicBezTo>
                    <a:cubicBezTo>
                      <a:pt x="79519" y="14157"/>
                      <a:pt x="79206" y="14160"/>
                      <a:pt x="78918" y="14160"/>
                    </a:cubicBezTo>
                    <a:cubicBezTo>
                      <a:pt x="77986" y="14160"/>
                      <a:pt x="77319" y="14132"/>
                      <a:pt x="77335" y="14068"/>
                    </a:cubicBezTo>
                    <a:lnTo>
                      <a:pt x="77356" y="14068"/>
                    </a:lnTo>
                    <a:lnTo>
                      <a:pt x="78297" y="13964"/>
                    </a:lnTo>
                    <a:cubicBezTo>
                      <a:pt x="79343" y="13859"/>
                      <a:pt x="81603" y="13733"/>
                      <a:pt x="82126" y="13733"/>
                    </a:cubicBezTo>
                    <a:cubicBezTo>
                      <a:pt x="82649" y="13733"/>
                      <a:pt x="83382" y="13650"/>
                      <a:pt x="83737" y="13608"/>
                    </a:cubicBezTo>
                    <a:lnTo>
                      <a:pt x="84051" y="13859"/>
                    </a:lnTo>
                    <a:lnTo>
                      <a:pt x="84126" y="13919"/>
                    </a:lnTo>
                    <a:lnTo>
                      <a:pt x="84126" y="13919"/>
                    </a:lnTo>
                    <a:cubicBezTo>
                      <a:pt x="83298" y="13984"/>
                      <a:pt x="81894" y="14065"/>
                      <a:pt x="80805" y="14115"/>
                    </a:cubicBezTo>
                    <a:lnTo>
                      <a:pt x="80805" y="14115"/>
                    </a:lnTo>
                    <a:lnTo>
                      <a:pt x="81373" y="14257"/>
                    </a:lnTo>
                    <a:cubicBezTo>
                      <a:pt x="81877" y="14371"/>
                      <a:pt x="82369" y="14383"/>
                      <a:pt x="82858" y="14383"/>
                    </a:cubicBezTo>
                    <a:cubicBezTo>
                      <a:pt x="82998" y="14383"/>
                      <a:pt x="83137" y="14382"/>
                      <a:pt x="83277" y="14382"/>
                    </a:cubicBezTo>
                    <a:cubicBezTo>
                      <a:pt x="85411" y="14340"/>
                      <a:pt x="87566" y="14278"/>
                      <a:pt x="89700" y="14257"/>
                    </a:cubicBezTo>
                    <a:lnTo>
                      <a:pt x="90014" y="14257"/>
                    </a:lnTo>
                    <a:cubicBezTo>
                      <a:pt x="90216" y="14301"/>
                      <a:pt x="90454" y="14322"/>
                      <a:pt x="90670" y="14322"/>
                    </a:cubicBezTo>
                    <a:cubicBezTo>
                      <a:pt x="90857" y="14322"/>
                      <a:pt x="91028" y="14307"/>
                      <a:pt x="91144" y="14278"/>
                    </a:cubicBezTo>
                    <a:lnTo>
                      <a:pt x="91416" y="14236"/>
                    </a:lnTo>
                    <a:lnTo>
                      <a:pt x="91479" y="14194"/>
                    </a:lnTo>
                    <a:cubicBezTo>
                      <a:pt x="91584" y="14152"/>
                      <a:pt x="91416" y="13880"/>
                      <a:pt x="91312" y="13817"/>
                    </a:cubicBezTo>
                    <a:cubicBezTo>
                      <a:pt x="91228" y="13733"/>
                      <a:pt x="90914" y="13671"/>
                      <a:pt x="90642" y="13671"/>
                    </a:cubicBezTo>
                    <a:lnTo>
                      <a:pt x="90203" y="13671"/>
                    </a:lnTo>
                    <a:cubicBezTo>
                      <a:pt x="89972" y="13650"/>
                      <a:pt x="89805" y="13608"/>
                      <a:pt x="89805" y="13566"/>
                    </a:cubicBezTo>
                    <a:cubicBezTo>
                      <a:pt x="89805" y="13566"/>
                      <a:pt x="90914" y="13524"/>
                      <a:pt x="91333" y="13524"/>
                    </a:cubicBezTo>
                    <a:cubicBezTo>
                      <a:pt x="91751" y="13524"/>
                      <a:pt x="91960" y="13650"/>
                      <a:pt x="91897" y="13713"/>
                    </a:cubicBezTo>
                    <a:cubicBezTo>
                      <a:pt x="91856" y="13754"/>
                      <a:pt x="91981" y="13859"/>
                      <a:pt x="92169" y="13964"/>
                    </a:cubicBezTo>
                    <a:lnTo>
                      <a:pt x="92358" y="14026"/>
                    </a:lnTo>
                    <a:lnTo>
                      <a:pt x="92713" y="14152"/>
                    </a:lnTo>
                    <a:cubicBezTo>
                      <a:pt x="93153" y="14194"/>
                      <a:pt x="94074" y="14236"/>
                      <a:pt x="94283" y="14278"/>
                    </a:cubicBezTo>
                    <a:cubicBezTo>
                      <a:pt x="94513" y="14298"/>
                      <a:pt x="95601" y="14340"/>
                      <a:pt x="96689" y="14340"/>
                    </a:cubicBezTo>
                    <a:lnTo>
                      <a:pt x="97693" y="14278"/>
                    </a:lnTo>
                    <a:lnTo>
                      <a:pt x="98698" y="14236"/>
                    </a:lnTo>
                    <a:cubicBezTo>
                      <a:pt x="99828" y="14152"/>
                      <a:pt x="102108" y="13859"/>
                      <a:pt x="102652" y="13838"/>
                    </a:cubicBezTo>
                    <a:cubicBezTo>
                      <a:pt x="103175" y="13817"/>
                      <a:pt x="108050" y="13671"/>
                      <a:pt x="109724" y="13650"/>
                    </a:cubicBezTo>
                    <a:cubicBezTo>
                      <a:pt x="110561" y="13639"/>
                      <a:pt x="111403" y="13634"/>
                      <a:pt x="112052" y="13634"/>
                    </a:cubicBezTo>
                    <a:cubicBezTo>
                      <a:pt x="112701" y="13634"/>
                      <a:pt x="113156" y="13639"/>
                      <a:pt x="113219" y="13650"/>
                    </a:cubicBezTo>
                    <a:cubicBezTo>
                      <a:pt x="113223" y="13651"/>
                      <a:pt x="113230" y="13651"/>
                      <a:pt x="113240" y="13651"/>
                    </a:cubicBezTo>
                    <a:cubicBezTo>
                      <a:pt x="113445" y="13651"/>
                      <a:pt x="114747" y="13460"/>
                      <a:pt x="115300" y="13460"/>
                    </a:cubicBezTo>
                    <a:cubicBezTo>
                      <a:pt x="115326" y="13460"/>
                      <a:pt x="115351" y="13461"/>
                      <a:pt x="115374" y="13461"/>
                    </a:cubicBezTo>
                    <a:cubicBezTo>
                      <a:pt x="115897" y="13503"/>
                      <a:pt x="116378" y="13733"/>
                      <a:pt x="116378" y="13754"/>
                    </a:cubicBezTo>
                    <a:cubicBezTo>
                      <a:pt x="116378" y="13817"/>
                      <a:pt x="119203" y="13880"/>
                      <a:pt x="120249" y="13880"/>
                    </a:cubicBezTo>
                    <a:cubicBezTo>
                      <a:pt x="120667" y="13880"/>
                      <a:pt x="121511" y="13877"/>
                      <a:pt x="122441" y="13877"/>
                    </a:cubicBezTo>
                    <a:cubicBezTo>
                      <a:pt x="123836" y="13877"/>
                      <a:pt x="125425" y="13884"/>
                      <a:pt x="126066" y="13922"/>
                    </a:cubicBezTo>
                    <a:cubicBezTo>
                      <a:pt x="127133" y="13943"/>
                      <a:pt x="128095" y="13985"/>
                      <a:pt x="128137" y="14026"/>
                    </a:cubicBezTo>
                    <a:cubicBezTo>
                      <a:pt x="128158" y="14047"/>
                      <a:pt x="128179" y="14173"/>
                      <a:pt x="128179" y="14236"/>
                    </a:cubicBezTo>
                    <a:cubicBezTo>
                      <a:pt x="128179" y="14278"/>
                      <a:pt x="127865" y="14361"/>
                      <a:pt x="127761" y="14382"/>
                    </a:cubicBezTo>
                    <a:cubicBezTo>
                      <a:pt x="127656" y="14382"/>
                      <a:pt x="127614" y="14570"/>
                      <a:pt x="127614" y="14612"/>
                    </a:cubicBezTo>
                    <a:cubicBezTo>
                      <a:pt x="127635" y="14675"/>
                      <a:pt x="128158" y="14717"/>
                      <a:pt x="128388" y="14717"/>
                    </a:cubicBezTo>
                    <a:cubicBezTo>
                      <a:pt x="128597" y="14717"/>
                      <a:pt x="128388" y="15177"/>
                      <a:pt x="128284" y="15303"/>
                    </a:cubicBezTo>
                    <a:cubicBezTo>
                      <a:pt x="128179" y="15428"/>
                      <a:pt x="128179" y="15742"/>
                      <a:pt x="128200" y="15826"/>
                    </a:cubicBezTo>
                    <a:cubicBezTo>
                      <a:pt x="128263" y="15910"/>
                      <a:pt x="127844" y="16035"/>
                      <a:pt x="127719" y="16056"/>
                    </a:cubicBezTo>
                    <a:cubicBezTo>
                      <a:pt x="127572" y="16077"/>
                      <a:pt x="127761" y="16140"/>
                      <a:pt x="128095" y="16182"/>
                    </a:cubicBezTo>
                    <a:lnTo>
                      <a:pt x="128702" y="16182"/>
                    </a:lnTo>
                    <a:cubicBezTo>
                      <a:pt x="128957" y="16233"/>
                      <a:pt x="129406" y="16297"/>
                      <a:pt x="129632" y="16297"/>
                    </a:cubicBezTo>
                    <a:cubicBezTo>
                      <a:pt x="129684" y="16297"/>
                      <a:pt x="129725" y="16294"/>
                      <a:pt x="129748" y="16286"/>
                    </a:cubicBezTo>
                    <a:cubicBezTo>
                      <a:pt x="129874" y="16265"/>
                      <a:pt x="130250" y="16161"/>
                      <a:pt x="130564" y="16077"/>
                    </a:cubicBezTo>
                    <a:lnTo>
                      <a:pt x="130606" y="16161"/>
                    </a:lnTo>
                    <a:cubicBezTo>
                      <a:pt x="130680" y="16246"/>
                      <a:pt x="130745" y="16276"/>
                      <a:pt x="130803" y="16276"/>
                    </a:cubicBezTo>
                    <a:cubicBezTo>
                      <a:pt x="130936" y="16276"/>
                      <a:pt x="131035" y="16123"/>
                      <a:pt x="131137" y="16123"/>
                    </a:cubicBezTo>
                    <a:cubicBezTo>
                      <a:pt x="131155" y="16123"/>
                      <a:pt x="131173" y="16128"/>
                      <a:pt x="131192" y="16140"/>
                    </a:cubicBezTo>
                    <a:lnTo>
                      <a:pt x="131422" y="16286"/>
                    </a:lnTo>
                    <a:cubicBezTo>
                      <a:pt x="131617" y="16286"/>
                      <a:pt x="133877" y="16305"/>
                      <a:pt x="135895" y="16305"/>
                    </a:cubicBezTo>
                    <a:cubicBezTo>
                      <a:pt x="136904" y="16305"/>
                      <a:pt x="137853" y="16300"/>
                      <a:pt x="138452" y="16286"/>
                    </a:cubicBezTo>
                    <a:cubicBezTo>
                      <a:pt x="138547" y="16285"/>
                      <a:pt x="138642" y="16285"/>
                      <a:pt x="138740" y="16285"/>
                    </a:cubicBezTo>
                    <a:cubicBezTo>
                      <a:pt x="140518" y="16285"/>
                      <a:pt x="142716" y="16460"/>
                      <a:pt x="143014" y="16579"/>
                    </a:cubicBezTo>
                    <a:cubicBezTo>
                      <a:pt x="143094" y="16609"/>
                      <a:pt x="143213" y="16620"/>
                      <a:pt x="143350" y="16620"/>
                    </a:cubicBezTo>
                    <a:cubicBezTo>
                      <a:pt x="143708" y="16620"/>
                      <a:pt x="144195" y="16546"/>
                      <a:pt x="144463" y="16546"/>
                    </a:cubicBezTo>
                    <a:cubicBezTo>
                      <a:pt x="144522" y="16546"/>
                      <a:pt x="144570" y="16550"/>
                      <a:pt x="144604" y="16558"/>
                    </a:cubicBezTo>
                    <a:cubicBezTo>
                      <a:pt x="144665" y="16568"/>
                      <a:pt x="144723" y="16572"/>
                      <a:pt x="144776" y="16572"/>
                    </a:cubicBezTo>
                    <a:cubicBezTo>
                      <a:pt x="144958" y="16572"/>
                      <a:pt x="145076" y="16523"/>
                      <a:pt x="145043" y="16474"/>
                    </a:cubicBezTo>
                    <a:cubicBezTo>
                      <a:pt x="145043" y="16433"/>
                      <a:pt x="144374" y="16328"/>
                      <a:pt x="144144" y="16265"/>
                    </a:cubicBezTo>
                    <a:cubicBezTo>
                      <a:pt x="143893" y="16223"/>
                      <a:pt x="143746" y="15868"/>
                      <a:pt x="143767" y="15742"/>
                    </a:cubicBezTo>
                    <a:cubicBezTo>
                      <a:pt x="143767" y="15714"/>
                      <a:pt x="143747" y="15703"/>
                      <a:pt x="143715" y="15703"/>
                    </a:cubicBezTo>
                    <a:cubicBezTo>
                      <a:pt x="143605" y="15703"/>
                      <a:pt x="143355" y="15835"/>
                      <a:pt x="143307" y="15868"/>
                    </a:cubicBezTo>
                    <a:cubicBezTo>
                      <a:pt x="143253" y="15908"/>
                      <a:pt x="143024" y="15931"/>
                      <a:pt x="142728" y="15931"/>
                    </a:cubicBezTo>
                    <a:cubicBezTo>
                      <a:pt x="142566" y="15931"/>
                      <a:pt x="142383" y="15924"/>
                      <a:pt x="142198" y="15910"/>
                    </a:cubicBezTo>
                    <a:lnTo>
                      <a:pt x="141779" y="15910"/>
                    </a:lnTo>
                    <a:cubicBezTo>
                      <a:pt x="141766" y="15910"/>
                      <a:pt x="141752" y="15911"/>
                      <a:pt x="141739" y="15911"/>
                    </a:cubicBezTo>
                    <a:cubicBezTo>
                      <a:pt x="141405" y="15911"/>
                      <a:pt x="141083" y="15712"/>
                      <a:pt x="140742" y="15712"/>
                    </a:cubicBezTo>
                    <a:cubicBezTo>
                      <a:pt x="140670" y="15712"/>
                      <a:pt x="140598" y="15721"/>
                      <a:pt x="140524" y="15742"/>
                    </a:cubicBezTo>
                    <a:cubicBezTo>
                      <a:pt x="140510" y="15742"/>
                      <a:pt x="140477" y="15733"/>
                      <a:pt x="140451" y="15733"/>
                    </a:cubicBezTo>
                    <a:cubicBezTo>
                      <a:pt x="140438" y="15733"/>
                      <a:pt x="140426" y="15735"/>
                      <a:pt x="140419" y="15742"/>
                    </a:cubicBezTo>
                    <a:lnTo>
                      <a:pt x="139666" y="16161"/>
                    </a:lnTo>
                    <a:cubicBezTo>
                      <a:pt x="138766" y="16035"/>
                      <a:pt x="138808" y="15658"/>
                      <a:pt x="139080" y="15638"/>
                    </a:cubicBezTo>
                    <a:cubicBezTo>
                      <a:pt x="139373" y="15617"/>
                      <a:pt x="139854" y="15533"/>
                      <a:pt x="139917" y="15491"/>
                    </a:cubicBezTo>
                    <a:cubicBezTo>
                      <a:pt x="139983" y="15451"/>
                      <a:pt x="139074" y="15437"/>
                      <a:pt x="138165" y="15437"/>
                    </a:cubicBezTo>
                    <a:cubicBezTo>
                      <a:pt x="137640" y="15437"/>
                      <a:pt x="137116" y="15442"/>
                      <a:pt x="136779" y="15449"/>
                    </a:cubicBezTo>
                    <a:cubicBezTo>
                      <a:pt x="136690" y="15453"/>
                      <a:pt x="136603" y="15455"/>
                      <a:pt x="136517" y="15455"/>
                    </a:cubicBezTo>
                    <a:cubicBezTo>
                      <a:pt x="135734" y="15455"/>
                      <a:pt x="135105" y="15297"/>
                      <a:pt x="135105" y="15240"/>
                    </a:cubicBezTo>
                    <a:cubicBezTo>
                      <a:pt x="135105" y="15198"/>
                      <a:pt x="135837" y="15114"/>
                      <a:pt x="136109" y="15114"/>
                    </a:cubicBezTo>
                    <a:cubicBezTo>
                      <a:pt x="136343" y="15114"/>
                      <a:pt x="136888" y="14987"/>
                      <a:pt x="137044" y="14987"/>
                    </a:cubicBezTo>
                    <a:cubicBezTo>
                      <a:pt x="137055" y="14987"/>
                      <a:pt x="137065" y="14988"/>
                      <a:pt x="137072" y="14989"/>
                    </a:cubicBezTo>
                    <a:cubicBezTo>
                      <a:pt x="137124" y="14998"/>
                      <a:pt x="137215" y="15003"/>
                      <a:pt x="137324" y="15003"/>
                    </a:cubicBezTo>
                    <a:cubicBezTo>
                      <a:pt x="137477" y="15003"/>
                      <a:pt x="137665" y="14993"/>
                      <a:pt x="137825" y="14968"/>
                    </a:cubicBezTo>
                    <a:lnTo>
                      <a:pt x="137804" y="14570"/>
                    </a:lnTo>
                    <a:lnTo>
                      <a:pt x="137804" y="14466"/>
                    </a:lnTo>
                    <a:cubicBezTo>
                      <a:pt x="138139" y="14340"/>
                      <a:pt x="138139" y="14131"/>
                      <a:pt x="138076" y="14089"/>
                    </a:cubicBezTo>
                    <a:cubicBezTo>
                      <a:pt x="137992" y="14068"/>
                      <a:pt x="137971" y="13880"/>
                      <a:pt x="137992" y="13838"/>
                    </a:cubicBezTo>
                    <a:cubicBezTo>
                      <a:pt x="138001" y="13801"/>
                      <a:pt x="138127" y="13785"/>
                      <a:pt x="138281" y="13785"/>
                    </a:cubicBezTo>
                    <a:cubicBezTo>
                      <a:pt x="138479" y="13785"/>
                      <a:pt x="138723" y="13812"/>
                      <a:pt x="138829" y="13859"/>
                    </a:cubicBezTo>
                    <a:cubicBezTo>
                      <a:pt x="138885" y="13881"/>
                      <a:pt x="138939" y="13890"/>
                      <a:pt x="138988" y="13890"/>
                    </a:cubicBezTo>
                    <a:cubicBezTo>
                      <a:pt x="139126" y="13890"/>
                      <a:pt x="139232" y="13821"/>
                      <a:pt x="139248" y="13775"/>
                    </a:cubicBezTo>
                    <a:cubicBezTo>
                      <a:pt x="139255" y="13761"/>
                      <a:pt x="139430" y="13754"/>
                      <a:pt x="139677" y="13754"/>
                    </a:cubicBezTo>
                    <a:cubicBezTo>
                      <a:pt x="140127" y="13754"/>
                      <a:pt x="140814" y="13777"/>
                      <a:pt x="141152" y="13817"/>
                    </a:cubicBezTo>
                    <a:cubicBezTo>
                      <a:pt x="141675" y="13859"/>
                      <a:pt x="142093" y="14026"/>
                      <a:pt x="142093" y="14068"/>
                    </a:cubicBezTo>
                    <a:cubicBezTo>
                      <a:pt x="142093" y="14131"/>
                      <a:pt x="141884" y="14257"/>
                      <a:pt x="141779" y="14278"/>
                    </a:cubicBezTo>
                    <a:cubicBezTo>
                      <a:pt x="141675" y="14340"/>
                      <a:pt x="142114" y="14487"/>
                      <a:pt x="142742" y="14654"/>
                    </a:cubicBezTo>
                    <a:lnTo>
                      <a:pt x="143307" y="14591"/>
                    </a:lnTo>
                    <a:lnTo>
                      <a:pt x="143683" y="14550"/>
                    </a:lnTo>
                    <a:cubicBezTo>
                      <a:pt x="144144" y="14654"/>
                      <a:pt x="145148" y="14905"/>
                      <a:pt x="145420" y="14905"/>
                    </a:cubicBezTo>
                    <a:cubicBezTo>
                      <a:pt x="145671" y="14905"/>
                      <a:pt x="146152" y="14717"/>
                      <a:pt x="146487" y="14508"/>
                    </a:cubicBezTo>
                    <a:lnTo>
                      <a:pt x="146759" y="14382"/>
                    </a:lnTo>
                    <a:lnTo>
                      <a:pt x="146989" y="14257"/>
                    </a:lnTo>
                    <a:cubicBezTo>
                      <a:pt x="147167" y="14186"/>
                      <a:pt x="147284" y="14161"/>
                      <a:pt x="147345" y="14161"/>
                    </a:cubicBezTo>
                    <a:cubicBezTo>
                      <a:pt x="147392" y="14161"/>
                      <a:pt x="147405" y="14176"/>
                      <a:pt x="147387" y="14194"/>
                    </a:cubicBezTo>
                    <a:cubicBezTo>
                      <a:pt x="147345" y="14257"/>
                      <a:pt x="147701" y="14487"/>
                      <a:pt x="147826" y="14550"/>
                    </a:cubicBezTo>
                    <a:cubicBezTo>
                      <a:pt x="147863" y="14568"/>
                      <a:pt x="147921" y="14576"/>
                      <a:pt x="147988" y="14576"/>
                    </a:cubicBezTo>
                    <a:cubicBezTo>
                      <a:pt x="148149" y="14576"/>
                      <a:pt x="148359" y="14531"/>
                      <a:pt x="148433" y="14487"/>
                    </a:cubicBezTo>
                    <a:cubicBezTo>
                      <a:pt x="148496" y="14445"/>
                      <a:pt x="148580" y="14298"/>
                      <a:pt x="148580" y="14257"/>
                    </a:cubicBezTo>
                    <a:cubicBezTo>
                      <a:pt x="148580" y="14194"/>
                      <a:pt x="148287" y="14131"/>
                      <a:pt x="148161" y="14089"/>
                    </a:cubicBezTo>
                    <a:cubicBezTo>
                      <a:pt x="148060" y="14069"/>
                      <a:pt x="148348" y="13816"/>
                      <a:pt x="148519" y="13816"/>
                    </a:cubicBezTo>
                    <a:cubicBezTo>
                      <a:pt x="148525" y="13816"/>
                      <a:pt x="148531" y="13816"/>
                      <a:pt x="148538" y="13817"/>
                    </a:cubicBezTo>
                    <a:cubicBezTo>
                      <a:pt x="148705" y="13817"/>
                      <a:pt x="149333" y="13964"/>
                      <a:pt x="149940" y="14131"/>
                    </a:cubicBezTo>
                    <a:lnTo>
                      <a:pt x="150463" y="13775"/>
                    </a:lnTo>
                    <a:lnTo>
                      <a:pt x="150525" y="13754"/>
                    </a:lnTo>
                    <a:cubicBezTo>
                      <a:pt x="150527" y="13754"/>
                      <a:pt x="150529" y="13753"/>
                      <a:pt x="150532" y="13753"/>
                    </a:cubicBezTo>
                    <a:cubicBezTo>
                      <a:pt x="150585" y="13753"/>
                      <a:pt x="150780" y="13968"/>
                      <a:pt x="150860" y="14068"/>
                    </a:cubicBezTo>
                    <a:cubicBezTo>
                      <a:pt x="150871" y="14090"/>
                      <a:pt x="150900" y="14099"/>
                      <a:pt x="150937" y="14099"/>
                    </a:cubicBezTo>
                    <a:cubicBezTo>
                      <a:pt x="151041" y="14099"/>
                      <a:pt x="151212" y="14031"/>
                      <a:pt x="151258" y="13985"/>
                    </a:cubicBezTo>
                    <a:cubicBezTo>
                      <a:pt x="151300" y="13943"/>
                      <a:pt x="151948" y="13775"/>
                      <a:pt x="152157" y="13733"/>
                    </a:cubicBezTo>
                    <a:cubicBezTo>
                      <a:pt x="152164" y="13733"/>
                      <a:pt x="152171" y="13732"/>
                      <a:pt x="152177" y="13732"/>
                    </a:cubicBezTo>
                    <a:cubicBezTo>
                      <a:pt x="152379" y="13732"/>
                      <a:pt x="152555" y="14031"/>
                      <a:pt x="152555" y="14173"/>
                    </a:cubicBezTo>
                    <a:cubicBezTo>
                      <a:pt x="152555" y="14272"/>
                      <a:pt x="152688" y="14298"/>
                      <a:pt x="152809" y="14298"/>
                    </a:cubicBezTo>
                    <a:cubicBezTo>
                      <a:pt x="152892" y="14298"/>
                      <a:pt x="152969" y="14286"/>
                      <a:pt x="152994" y="14278"/>
                    </a:cubicBezTo>
                    <a:cubicBezTo>
                      <a:pt x="153002" y="14276"/>
                      <a:pt x="153011" y="14275"/>
                      <a:pt x="153022" y="14275"/>
                    </a:cubicBezTo>
                    <a:cubicBezTo>
                      <a:pt x="153133" y="14275"/>
                      <a:pt x="153399" y="14363"/>
                      <a:pt x="153476" y="14382"/>
                    </a:cubicBezTo>
                    <a:cubicBezTo>
                      <a:pt x="153559" y="14403"/>
                      <a:pt x="153476" y="14591"/>
                      <a:pt x="153455" y="14654"/>
                    </a:cubicBezTo>
                    <a:cubicBezTo>
                      <a:pt x="153413" y="14696"/>
                      <a:pt x="153810" y="14717"/>
                      <a:pt x="153936" y="14717"/>
                    </a:cubicBezTo>
                    <a:cubicBezTo>
                      <a:pt x="154082" y="14717"/>
                      <a:pt x="154334" y="14508"/>
                      <a:pt x="154417" y="14403"/>
                    </a:cubicBezTo>
                    <a:cubicBezTo>
                      <a:pt x="154501" y="14298"/>
                      <a:pt x="154082" y="14173"/>
                      <a:pt x="153936" y="14173"/>
                    </a:cubicBezTo>
                    <a:cubicBezTo>
                      <a:pt x="153810" y="14173"/>
                      <a:pt x="153559" y="13880"/>
                      <a:pt x="153497" y="13754"/>
                    </a:cubicBezTo>
                    <a:cubicBezTo>
                      <a:pt x="153491" y="13740"/>
                      <a:pt x="153509" y="13734"/>
                      <a:pt x="153546" y="13734"/>
                    </a:cubicBezTo>
                    <a:cubicBezTo>
                      <a:pt x="153782" y="13734"/>
                      <a:pt x="154793" y="13990"/>
                      <a:pt x="155191" y="14026"/>
                    </a:cubicBezTo>
                    <a:cubicBezTo>
                      <a:pt x="155216" y="14028"/>
                      <a:pt x="155242" y="14028"/>
                      <a:pt x="155267" y="14028"/>
                    </a:cubicBezTo>
                    <a:cubicBezTo>
                      <a:pt x="155724" y="14028"/>
                      <a:pt x="156177" y="13855"/>
                      <a:pt x="156217" y="13775"/>
                    </a:cubicBezTo>
                    <a:cubicBezTo>
                      <a:pt x="156279" y="13713"/>
                      <a:pt x="156133" y="13524"/>
                      <a:pt x="156091" y="13461"/>
                    </a:cubicBezTo>
                    <a:cubicBezTo>
                      <a:pt x="156007" y="13420"/>
                      <a:pt x="155359" y="13399"/>
                      <a:pt x="155129" y="13399"/>
                    </a:cubicBezTo>
                    <a:cubicBezTo>
                      <a:pt x="154857" y="13399"/>
                      <a:pt x="154606" y="13210"/>
                      <a:pt x="154564" y="13127"/>
                    </a:cubicBezTo>
                    <a:cubicBezTo>
                      <a:pt x="154543" y="13085"/>
                      <a:pt x="154250" y="13022"/>
                      <a:pt x="154187" y="13022"/>
                    </a:cubicBezTo>
                    <a:cubicBezTo>
                      <a:pt x="154103" y="13022"/>
                      <a:pt x="153978" y="12876"/>
                      <a:pt x="153936" y="12813"/>
                    </a:cubicBezTo>
                    <a:cubicBezTo>
                      <a:pt x="153915" y="12771"/>
                      <a:pt x="153141" y="12771"/>
                      <a:pt x="152848" y="12771"/>
                    </a:cubicBezTo>
                    <a:cubicBezTo>
                      <a:pt x="152555" y="12771"/>
                      <a:pt x="152304" y="12938"/>
                      <a:pt x="152304" y="13001"/>
                    </a:cubicBezTo>
                    <a:cubicBezTo>
                      <a:pt x="152304" y="13043"/>
                      <a:pt x="151739" y="13106"/>
                      <a:pt x="151572" y="13106"/>
                    </a:cubicBezTo>
                    <a:cubicBezTo>
                      <a:pt x="151362" y="13106"/>
                      <a:pt x="150777" y="12876"/>
                      <a:pt x="150630" y="12771"/>
                    </a:cubicBezTo>
                    <a:cubicBezTo>
                      <a:pt x="150442" y="12666"/>
                      <a:pt x="150630" y="12290"/>
                      <a:pt x="150735" y="12185"/>
                    </a:cubicBezTo>
                    <a:cubicBezTo>
                      <a:pt x="150839" y="12081"/>
                      <a:pt x="150777" y="11871"/>
                      <a:pt x="150693" y="11829"/>
                    </a:cubicBezTo>
                    <a:cubicBezTo>
                      <a:pt x="150630" y="11767"/>
                      <a:pt x="150902" y="11641"/>
                      <a:pt x="151049" y="11620"/>
                    </a:cubicBezTo>
                    <a:cubicBezTo>
                      <a:pt x="151161" y="11588"/>
                      <a:pt x="150866" y="11482"/>
                      <a:pt x="150638" y="11482"/>
                    </a:cubicBezTo>
                    <a:cubicBezTo>
                      <a:pt x="150569" y="11482"/>
                      <a:pt x="150506" y="11491"/>
                      <a:pt x="150463" y="11516"/>
                    </a:cubicBezTo>
                    <a:cubicBezTo>
                      <a:pt x="150375" y="11564"/>
                      <a:pt x="150251" y="11581"/>
                      <a:pt x="150137" y="11581"/>
                    </a:cubicBezTo>
                    <a:cubicBezTo>
                      <a:pt x="150007" y="11581"/>
                      <a:pt x="149889" y="11559"/>
                      <a:pt x="149856" y="11537"/>
                    </a:cubicBezTo>
                    <a:cubicBezTo>
                      <a:pt x="149853" y="11535"/>
                      <a:pt x="149850" y="11535"/>
                      <a:pt x="149846" y="11535"/>
                    </a:cubicBezTo>
                    <a:cubicBezTo>
                      <a:pt x="149778" y="11535"/>
                      <a:pt x="149495" y="11687"/>
                      <a:pt x="149416" y="11746"/>
                    </a:cubicBezTo>
                    <a:cubicBezTo>
                      <a:pt x="149375" y="11767"/>
                      <a:pt x="149260" y="11777"/>
                      <a:pt x="149105" y="11777"/>
                    </a:cubicBezTo>
                    <a:cubicBezTo>
                      <a:pt x="148951" y="11777"/>
                      <a:pt x="148757" y="11767"/>
                      <a:pt x="148559" y="11746"/>
                    </a:cubicBezTo>
                    <a:lnTo>
                      <a:pt x="148245" y="11725"/>
                    </a:lnTo>
                    <a:lnTo>
                      <a:pt x="147931" y="11683"/>
                    </a:lnTo>
                    <a:cubicBezTo>
                      <a:pt x="147596" y="11725"/>
                      <a:pt x="146885" y="11725"/>
                      <a:pt x="146717" y="11725"/>
                    </a:cubicBezTo>
                    <a:cubicBezTo>
                      <a:pt x="146571" y="11725"/>
                      <a:pt x="146906" y="11432"/>
                      <a:pt x="147094" y="11348"/>
                    </a:cubicBezTo>
                    <a:cubicBezTo>
                      <a:pt x="147282" y="11265"/>
                      <a:pt x="147178" y="11160"/>
                      <a:pt x="146864" y="11097"/>
                    </a:cubicBezTo>
                    <a:lnTo>
                      <a:pt x="146592" y="10993"/>
                    </a:lnTo>
                    <a:lnTo>
                      <a:pt x="146487" y="10951"/>
                    </a:lnTo>
                    <a:cubicBezTo>
                      <a:pt x="146383" y="10804"/>
                      <a:pt x="146968" y="10637"/>
                      <a:pt x="147136" y="10637"/>
                    </a:cubicBezTo>
                    <a:cubicBezTo>
                      <a:pt x="147303" y="10637"/>
                      <a:pt x="148015" y="10888"/>
                      <a:pt x="148182" y="10951"/>
                    </a:cubicBezTo>
                    <a:cubicBezTo>
                      <a:pt x="148370" y="11055"/>
                      <a:pt x="148161" y="11160"/>
                      <a:pt x="148056" y="11202"/>
                    </a:cubicBezTo>
                    <a:cubicBezTo>
                      <a:pt x="147952" y="11202"/>
                      <a:pt x="147868" y="11348"/>
                      <a:pt x="147868" y="11411"/>
                    </a:cubicBezTo>
                    <a:cubicBezTo>
                      <a:pt x="147868" y="11443"/>
                      <a:pt x="148407" y="11558"/>
                      <a:pt x="148805" y="11558"/>
                    </a:cubicBezTo>
                    <a:cubicBezTo>
                      <a:pt x="148933" y="11558"/>
                      <a:pt x="149047" y="11546"/>
                      <a:pt x="149124" y="11516"/>
                    </a:cubicBezTo>
                    <a:cubicBezTo>
                      <a:pt x="149437" y="11369"/>
                      <a:pt x="150651" y="11034"/>
                      <a:pt x="150986" y="10951"/>
                    </a:cubicBezTo>
                    <a:cubicBezTo>
                      <a:pt x="151043" y="10941"/>
                      <a:pt x="151103" y="10937"/>
                      <a:pt x="151163" y="10937"/>
                    </a:cubicBezTo>
                    <a:cubicBezTo>
                      <a:pt x="151499" y="10937"/>
                      <a:pt x="151853" y="11068"/>
                      <a:pt x="151906" y="11139"/>
                    </a:cubicBezTo>
                    <a:cubicBezTo>
                      <a:pt x="151948" y="11223"/>
                      <a:pt x="152513" y="11306"/>
                      <a:pt x="153141" y="11327"/>
                    </a:cubicBezTo>
                    <a:lnTo>
                      <a:pt x="153622" y="11223"/>
                    </a:lnTo>
                    <a:cubicBezTo>
                      <a:pt x="153915" y="11184"/>
                      <a:pt x="154190" y="11053"/>
                      <a:pt x="154498" y="11053"/>
                    </a:cubicBezTo>
                    <a:cubicBezTo>
                      <a:pt x="154520" y="11053"/>
                      <a:pt x="154542" y="11054"/>
                      <a:pt x="154564" y="11055"/>
                    </a:cubicBezTo>
                    <a:lnTo>
                      <a:pt x="154606" y="11055"/>
                    </a:lnTo>
                    <a:cubicBezTo>
                      <a:pt x="154626" y="11139"/>
                      <a:pt x="154334" y="11244"/>
                      <a:pt x="154229" y="11265"/>
                    </a:cubicBezTo>
                    <a:cubicBezTo>
                      <a:pt x="154124" y="11306"/>
                      <a:pt x="154082" y="11453"/>
                      <a:pt x="154082" y="11474"/>
                    </a:cubicBezTo>
                    <a:cubicBezTo>
                      <a:pt x="154082" y="11516"/>
                      <a:pt x="154354" y="11767"/>
                      <a:pt x="154459" y="11788"/>
                    </a:cubicBezTo>
                    <a:cubicBezTo>
                      <a:pt x="154606" y="11788"/>
                      <a:pt x="154878" y="11871"/>
                      <a:pt x="154982" y="11913"/>
                    </a:cubicBezTo>
                    <a:cubicBezTo>
                      <a:pt x="155087" y="11934"/>
                      <a:pt x="155924" y="12269"/>
                      <a:pt x="156279" y="12269"/>
                    </a:cubicBezTo>
                    <a:cubicBezTo>
                      <a:pt x="156614" y="12269"/>
                      <a:pt x="156803" y="12164"/>
                      <a:pt x="156698" y="12039"/>
                    </a:cubicBezTo>
                    <a:lnTo>
                      <a:pt x="156614" y="11955"/>
                    </a:lnTo>
                    <a:lnTo>
                      <a:pt x="156510" y="11871"/>
                    </a:lnTo>
                    <a:cubicBezTo>
                      <a:pt x="156300" y="11725"/>
                      <a:pt x="156928" y="11599"/>
                      <a:pt x="157158" y="11599"/>
                    </a:cubicBezTo>
                    <a:cubicBezTo>
                      <a:pt x="157388" y="11599"/>
                      <a:pt x="157577" y="11202"/>
                      <a:pt x="157577" y="11076"/>
                    </a:cubicBezTo>
                    <a:cubicBezTo>
                      <a:pt x="157577" y="10972"/>
                      <a:pt x="158016" y="10804"/>
                      <a:pt x="158183" y="10783"/>
                    </a:cubicBezTo>
                    <a:cubicBezTo>
                      <a:pt x="158330" y="10783"/>
                      <a:pt x="158267" y="10386"/>
                      <a:pt x="158183" y="10260"/>
                    </a:cubicBezTo>
                    <a:cubicBezTo>
                      <a:pt x="158161" y="10226"/>
                      <a:pt x="158112" y="10212"/>
                      <a:pt x="158051" y="10212"/>
                    </a:cubicBezTo>
                    <a:cubicBezTo>
                      <a:pt x="157885" y="10212"/>
                      <a:pt x="157626" y="10315"/>
                      <a:pt x="157535" y="10407"/>
                    </a:cubicBezTo>
                    <a:cubicBezTo>
                      <a:pt x="157412" y="10530"/>
                      <a:pt x="157096" y="10579"/>
                      <a:pt x="156787" y="10579"/>
                    </a:cubicBezTo>
                    <a:cubicBezTo>
                      <a:pt x="156728" y="10579"/>
                      <a:pt x="156671" y="10577"/>
                      <a:pt x="156614" y="10574"/>
                    </a:cubicBezTo>
                    <a:lnTo>
                      <a:pt x="156426" y="10700"/>
                    </a:lnTo>
                    <a:cubicBezTo>
                      <a:pt x="156344" y="10760"/>
                      <a:pt x="156270" y="10781"/>
                      <a:pt x="156201" y="10781"/>
                    </a:cubicBezTo>
                    <a:cubicBezTo>
                      <a:pt x="156031" y="10781"/>
                      <a:pt x="155890" y="10650"/>
                      <a:pt x="155722" y="10650"/>
                    </a:cubicBezTo>
                    <a:cubicBezTo>
                      <a:pt x="155699" y="10650"/>
                      <a:pt x="155676" y="10652"/>
                      <a:pt x="155652" y="10658"/>
                    </a:cubicBezTo>
                    <a:cubicBezTo>
                      <a:pt x="155521" y="10684"/>
                      <a:pt x="155384" y="10692"/>
                      <a:pt x="155244" y="10692"/>
                    </a:cubicBezTo>
                    <a:cubicBezTo>
                      <a:pt x="155034" y="10692"/>
                      <a:pt x="154818" y="10674"/>
                      <a:pt x="154610" y="10674"/>
                    </a:cubicBezTo>
                    <a:cubicBezTo>
                      <a:pt x="154401" y="10674"/>
                      <a:pt x="154200" y="10692"/>
                      <a:pt x="154020" y="10762"/>
                    </a:cubicBezTo>
                    <a:lnTo>
                      <a:pt x="153476" y="10972"/>
                    </a:lnTo>
                    <a:cubicBezTo>
                      <a:pt x="152932" y="10972"/>
                      <a:pt x="152304" y="10595"/>
                      <a:pt x="152241" y="10490"/>
                    </a:cubicBezTo>
                    <a:cubicBezTo>
                      <a:pt x="152199" y="10386"/>
                      <a:pt x="152471" y="10156"/>
                      <a:pt x="152576" y="10093"/>
                    </a:cubicBezTo>
                    <a:cubicBezTo>
                      <a:pt x="152681" y="10051"/>
                      <a:pt x="152722" y="9946"/>
                      <a:pt x="152660" y="9863"/>
                    </a:cubicBezTo>
                    <a:cubicBezTo>
                      <a:pt x="152635" y="9814"/>
                      <a:pt x="152435" y="9780"/>
                      <a:pt x="152157" y="9780"/>
                    </a:cubicBezTo>
                    <a:cubicBezTo>
                      <a:pt x="151956" y="9780"/>
                      <a:pt x="151713" y="9798"/>
                      <a:pt x="151467" y="9842"/>
                    </a:cubicBezTo>
                    <a:lnTo>
                      <a:pt x="151174" y="10114"/>
                    </a:lnTo>
                    <a:lnTo>
                      <a:pt x="151153" y="10156"/>
                    </a:lnTo>
                    <a:cubicBezTo>
                      <a:pt x="151049" y="10114"/>
                      <a:pt x="151111" y="9779"/>
                      <a:pt x="151174" y="9674"/>
                    </a:cubicBezTo>
                    <a:cubicBezTo>
                      <a:pt x="151216" y="9570"/>
                      <a:pt x="151739" y="9444"/>
                      <a:pt x="151927" y="9423"/>
                    </a:cubicBezTo>
                    <a:cubicBezTo>
                      <a:pt x="152116" y="9381"/>
                      <a:pt x="152262" y="9109"/>
                      <a:pt x="152262" y="9026"/>
                    </a:cubicBezTo>
                    <a:cubicBezTo>
                      <a:pt x="152262" y="9015"/>
                      <a:pt x="152267" y="9011"/>
                      <a:pt x="152275" y="9011"/>
                    </a:cubicBezTo>
                    <a:cubicBezTo>
                      <a:pt x="152337" y="9011"/>
                      <a:pt x="152599" y="9245"/>
                      <a:pt x="152764" y="9319"/>
                    </a:cubicBezTo>
                    <a:cubicBezTo>
                      <a:pt x="152932" y="9381"/>
                      <a:pt x="153371" y="9549"/>
                      <a:pt x="153727" y="9674"/>
                    </a:cubicBezTo>
                    <a:lnTo>
                      <a:pt x="153999" y="9800"/>
                    </a:lnTo>
                    <a:lnTo>
                      <a:pt x="154292" y="9967"/>
                    </a:lnTo>
                    <a:cubicBezTo>
                      <a:pt x="154668" y="10072"/>
                      <a:pt x="154668" y="10302"/>
                      <a:pt x="154564" y="10365"/>
                    </a:cubicBezTo>
                    <a:cubicBezTo>
                      <a:pt x="154459" y="10407"/>
                      <a:pt x="155610" y="10407"/>
                      <a:pt x="156007" y="10407"/>
                    </a:cubicBezTo>
                    <a:cubicBezTo>
                      <a:pt x="156405" y="10407"/>
                      <a:pt x="156865" y="9842"/>
                      <a:pt x="156656" y="9695"/>
                    </a:cubicBezTo>
                    <a:cubicBezTo>
                      <a:pt x="156490" y="9579"/>
                      <a:pt x="156853" y="9515"/>
                      <a:pt x="157146" y="9515"/>
                    </a:cubicBezTo>
                    <a:cubicBezTo>
                      <a:pt x="157221" y="9515"/>
                      <a:pt x="157291" y="9519"/>
                      <a:pt x="157347" y="9528"/>
                    </a:cubicBezTo>
                    <a:cubicBezTo>
                      <a:pt x="157408" y="9533"/>
                      <a:pt x="157488" y="9536"/>
                      <a:pt x="157577" y="9536"/>
                    </a:cubicBezTo>
                    <a:cubicBezTo>
                      <a:pt x="157820" y="9536"/>
                      <a:pt x="158131" y="9517"/>
                      <a:pt x="158330" y="9486"/>
                    </a:cubicBezTo>
                    <a:lnTo>
                      <a:pt x="158602" y="9444"/>
                    </a:lnTo>
                    <a:cubicBezTo>
                      <a:pt x="158707" y="9423"/>
                      <a:pt x="158811" y="9340"/>
                      <a:pt x="158916" y="9256"/>
                    </a:cubicBezTo>
                    <a:lnTo>
                      <a:pt x="158937" y="9235"/>
                    </a:lnTo>
                    <a:cubicBezTo>
                      <a:pt x="158958" y="9172"/>
                      <a:pt x="158895" y="9068"/>
                      <a:pt x="158853" y="9047"/>
                    </a:cubicBezTo>
                    <a:cubicBezTo>
                      <a:pt x="158832" y="9026"/>
                      <a:pt x="158916" y="8858"/>
                      <a:pt x="158958" y="8796"/>
                    </a:cubicBezTo>
                    <a:cubicBezTo>
                      <a:pt x="158978" y="8769"/>
                      <a:pt x="158918" y="8759"/>
                      <a:pt x="158821" y="8759"/>
                    </a:cubicBezTo>
                    <a:cubicBezTo>
                      <a:pt x="158614" y="8759"/>
                      <a:pt x="158235" y="8802"/>
                      <a:pt x="158079" y="8816"/>
                    </a:cubicBezTo>
                    <a:cubicBezTo>
                      <a:pt x="158067" y="8818"/>
                      <a:pt x="158054" y="8818"/>
                      <a:pt x="158041" y="8818"/>
                    </a:cubicBezTo>
                    <a:cubicBezTo>
                      <a:pt x="157795" y="8818"/>
                      <a:pt x="157318" y="8646"/>
                      <a:pt x="157179" y="8586"/>
                    </a:cubicBezTo>
                    <a:cubicBezTo>
                      <a:pt x="157054" y="8503"/>
                      <a:pt x="156928" y="8293"/>
                      <a:pt x="156928" y="8210"/>
                    </a:cubicBezTo>
                    <a:cubicBezTo>
                      <a:pt x="156928" y="8126"/>
                      <a:pt x="156384" y="7854"/>
                      <a:pt x="156175" y="7770"/>
                    </a:cubicBezTo>
                    <a:cubicBezTo>
                      <a:pt x="156141" y="7757"/>
                      <a:pt x="156078" y="7751"/>
                      <a:pt x="155996" y="7751"/>
                    </a:cubicBezTo>
                    <a:cubicBezTo>
                      <a:pt x="155718" y="7751"/>
                      <a:pt x="155214" y="7812"/>
                      <a:pt x="154809" y="7812"/>
                    </a:cubicBezTo>
                    <a:cubicBezTo>
                      <a:pt x="154604" y="7812"/>
                      <a:pt x="154424" y="7796"/>
                      <a:pt x="154313" y="7749"/>
                    </a:cubicBezTo>
                    <a:cubicBezTo>
                      <a:pt x="153915" y="7540"/>
                      <a:pt x="153999" y="7184"/>
                      <a:pt x="154145" y="7143"/>
                    </a:cubicBezTo>
                    <a:cubicBezTo>
                      <a:pt x="154313" y="7059"/>
                      <a:pt x="153413" y="6661"/>
                      <a:pt x="153057" y="6536"/>
                    </a:cubicBezTo>
                    <a:cubicBezTo>
                      <a:pt x="152681" y="6410"/>
                      <a:pt x="152429" y="6201"/>
                      <a:pt x="152450" y="6138"/>
                    </a:cubicBezTo>
                    <a:cubicBezTo>
                      <a:pt x="152471" y="6096"/>
                      <a:pt x="151300" y="5762"/>
                      <a:pt x="150860" y="5615"/>
                    </a:cubicBezTo>
                    <a:cubicBezTo>
                      <a:pt x="150421" y="5511"/>
                      <a:pt x="150463" y="5343"/>
                      <a:pt x="150986" y="5259"/>
                    </a:cubicBezTo>
                    <a:lnTo>
                      <a:pt x="151509" y="5448"/>
                    </a:lnTo>
                    <a:cubicBezTo>
                      <a:pt x="152004" y="5635"/>
                      <a:pt x="152498" y="5837"/>
                      <a:pt x="153038" y="5837"/>
                    </a:cubicBezTo>
                    <a:cubicBezTo>
                      <a:pt x="153161" y="5837"/>
                      <a:pt x="153285" y="5827"/>
                      <a:pt x="153413" y="5803"/>
                    </a:cubicBezTo>
                    <a:lnTo>
                      <a:pt x="153476" y="5803"/>
                    </a:lnTo>
                    <a:cubicBezTo>
                      <a:pt x="153559" y="5866"/>
                      <a:pt x="153517" y="6117"/>
                      <a:pt x="153476" y="6201"/>
                    </a:cubicBezTo>
                    <a:cubicBezTo>
                      <a:pt x="153413" y="6306"/>
                      <a:pt x="153831" y="6536"/>
                      <a:pt x="154020" y="6599"/>
                    </a:cubicBezTo>
                    <a:cubicBezTo>
                      <a:pt x="154051" y="6609"/>
                      <a:pt x="154088" y="6614"/>
                      <a:pt x="154127" y="6614"/>
                    </a:cubicBezTo>
                    <a:cubicBezTo>
                      <a:pt x="154321" y="6614"/>
                      <a:pt x="154581" y="6501"/>
                      <a:pt x="154668" y="6431"/>
                    </a:cubicBezTo>
                    <a:cubicBezTo>
                      <a:pt x="154691" y="6413"/>
                      <a:pt x="154721" y="6406"/>
                      <a:pt x="154757" y="6406"/>
                    </a:cubicBezTo>
                    <a:cubicBezTo>
                      <a:pt x="154887" y="6406"/>
                      <a:pt x="155079" y="6507"/>
                      <a:pt x="155129" y="6557"/>
                    </a:cubicBezTo>
                    <a:cubicBezTo>
                      <a:pt x="155170" y="6640"/>
                      <a:pt x="154940" y="6745"/>
                      <a:pt x="154815" y="6766"/>
                    </a:cubicBezTo>
                    <a:cubicBezTo>
                      <a:pt x="154647" y="6808"/>
                      <a:pt x="154982" y="6954"/>
                      <a:pt x="155129" y="6975"/>
                    </a:cubicBezTo>
                    <a:cubicBezTo>
                      <a:pt x="155145" y="6983"/>
                      <a:pt x="155173" y="6987"/>
                      <a:pt x="155211" y="6987"/>
                    </a:cubicBezTo>
                    <a:cubicBezTo>
                      <a:pt x="155445" y="6987"/>
                      <a:pt x="156036" y="6848"/>
                      <a:pt x="156299" y="6848"/>
                    </a:cubicBezTo>
                    <a:cubicBezTo>
                      <a:pt x="156315" y="6848"/>
                      <a:pt x="156329" y="6849"/>
                      <a:pt x="156342" y="6850"/>
                    </a:cubicBezTo>
                    <a:cubicBezTo>
                      <a:pt x="156635" y="6871"/>
                      <a:pt x="157263" y="7247"/>
                      <a:pt x="157451" y="7352"/>
                    </a:cubicBezTo>
                    <a:cubicBezTo>
                      <a:pt x="157608" y="7439"/>
                      <a:pt x="157750" y="7483"/>
                      <a:pt x="157818" y="7483"/>
                    </a:cubicBezTo>
                    <a:cubicBezTo>
                      <a:pt x="157831" y="7483"/>
                      <a:pt x="157842" y="7481"/>
                      <a:pt x="157849" y="7477"/>
                    </a:cubicBezTo>
                    <a:cubicBezTo>
                      <a:pt x="157854" y="7472"/>
                      <a:pt x="157874" y="7469"/>
                      <a:pt x="157904" y="7469"/>
                    </a:cubicBezTo>
                    <a:cubicBezTo>
                      <a:pt x="157996" y="7469"/>
                      <a:pt x="158189" y="7493"/>
                      <a:pt x="158393" y="7540"/>
                    </a:cubicBezTo>
                    <a:lnTo>
                      <a:pt x="158623" y="7603"/>
                    </a:lnTo>
                    <a:lnTo>
                      <a:pt x="158727" y="7645"/>
                    </a:lnTo>
                    <a:cubicBezTo>
                      <a:pt x="158832" y="7749"/>
                      <a:pt x="158393" y="8210"/>
                      <a:pt x="158183" y="8377"/>
                    </a:cubicBezTo>
                    <a:cubicBezTo>
                      <a:pt x="158075" y="8453"/>
                      <a:pt x="158186" y="8490"/>
                      <a:pt x="158444" y="8490"/>
                    </a:cubicBezTo>
                    <a:cubicBezTo>
                      <a:pt x="158683" y="8490"/>
                      <a:pt x="159048" y="8458"/>
                      <a:pt x="159481" y="8398"/>
                    </a:cubicBezTo>
                    <a:lnTo>
                      <a:pt x="160276" y="8272"/>
                    </a:lnTo>
                    <a:cubicBezTo>
                      <a:pt x="160318" y="8272"/>
                      <a:pt x="160360" y="8189"/>
                      <a:pt x="160401" y="8126"/>
                    </a:cubicBezTo>
                    <a:lnTo>
                      <a:pt x="160422" y="8105"/>
                    </a:lnTo>
                    <a:cubicBezTo>
                      <a:pt x="160464" y="8063"/>
                      <a:pt x="160380" y="7959"/>
                      <a:pt x="160360" y="7896"/>
                    </a:cubicBezTo>
                    <a:cubicBezTo>
                      <a:pt x="160318" y="7854"/>
                      <a:pt x="160506" y="7791"/>
                      <a:pt x="160736" y="7749"/>
                    </a:cubicBezTo>
                    <a:lnTo>
                      <a:pt x="160904" y="7666"/>
                    </a:lnTo>
                    <a:lnTo>
                      <a:pt x="161050" y="7582"/>
                    </a:lnTo>
                    <a:cubicBezTo>
                      <a:pt x="161154" y="7504"/>
                      <a:pt x="161307" y="7482"/>
                      <a:pt x="161417" y="7482"/>
                    </a:cubicBezTo>
                    <a:cubicBezTo>
                      <a:pt x="161485" y="7482"/>
                      <a:pt x="161536" y="7490"/>
                      <a:pt x="161552" y="7498"/>
                    </a:cubicBezTo>
                    <a:cubicBezTo>
                      <a:pt x="161554" y="7501"/>
                      <a:pt x="161557" y="7502"/>
                      <a:pt x="161561" y="7502"/>
                    </a:cubicBezTo>
                    <a:cubicBezTo>
                      <a:pt x="161650" y="7502"/>
                      <a:pt x="162111" y="6744"/>
                      <a:pt x="162494" y="6724"/>
                    </a:cubicBezTo>
                    <a:cubicBezTo>
                      <a:pt x="162891" y="6703"/>
                      <a:pt x="162473" y="6515"/>
                      <a:pt x="162201" y="6452"/>
                    </a:cubicBezTo>
                    <a:cubicBezTo>
                      <a:pt x="161950" y="6410"/>
                      <a:pt x="161866" y="6180"/>
                      <a:pt x="161929" y="6096"/>
                    </a:cubicBezTo>
                    <a:cubicBezTo>
                      <a:pt x="161971" y="6013"/>
                      <a:pt x="161887" y="5824"/>
                      <a:pt x="161720" y="5699"/>
                    </a:cubicBezTo>
                    <a:lnTo>
                      <a:pt x="161573" y="5699"/>
                    </a:lnTo>
                    <a:cubicBezTo>
                      <a:pt x="161519" y="5707"/>
                      <a:pt x="161466" y="5710"/>
                      <a:pt x="161415" y="5710"/>
                    </a:cubicBezTo>
                    <a:cubicBezTo>
                      <a:pt x="160913" y="5710"/>
                      <a:pt x="160551" y="5364"/>
                      <a:pt x="160171" y="5155"/>
                    </a:cubicBezTo>
                    <a:cubicBezTo>
                      <a:pt x="159627" y="4862"/>
                      <a:pt x="159062" y="4548"/>
                      <a:pt x="158414" y="4443"/>
                    </a:cubicBezTo>
                    <a:lnTo>
                      <a:pt x="158225" y="4422"/>
                    </a:lnTo>
                    <a:cubicBezTo>
                      <a:pt x="158058" y="4255"/>
                      <a:pt x="157430" y="4088"/>
                      <a:pt x="156844" y="4046"/>
                    </a:cubicBezTo>
                    <a:lnTo>
                      <a:pt x="156405" y="3816"/>
                    </a:lnTo>
                    <a:cubicBezTo>
                      <a:pt x="155924" y="3565"/>
                      <a:pt x="155463" y="3418"/>
                      <a:pt x="154919" y="3418"/>
                    </a:cubicBezTo>
                    <a:cubicBezTo>
                      <a:pt x="154647" y="3418"/>
                      <a:pt x="154396" y="3376"/>
                      <a:pt x="154124" y="3355"/>
                    </a:cubicBezTo>
                    <a:cubicBezTo>
                      <a:pt x="153559" y="3293"/>
                      <a:pt x="152994" y="3062"/>
                      <a:pt x="152450" y="2979"/>
                    </a:cubicBezTo>
                    <a:cubicBezTo>
                      <a:pt x="151872" y="2882"/>
                      <a:pt x="151294" y="2749"/>
                      <a:pt x="150697" y="2749"/>
                    </a:cubicBezTo>
                    <a:cubicBezTo>
                      <a:pt x="150516" y="2749"/>
                      <a:pt x="150334" y="2761"/>
                      <a:pt x="150149" y="2790"/>
                    </a:cubicBezTo>
                    <a:lnTo>
                      <a:pt x="149960" y="2832"/>
                    </a:lnTo>
                    <a:cubicBezTo>
                      <a:pt x="149751" y="2790"/>
                      <a:pt x="149584" y="2749"/>
                      <a:pt x="149584" y="2728"/>
                    </a:cubicBezTo>
                    <a:cubicBezTo>
                      <a:pt x="149584" y="2686"/>
                      <a:pt x="149898" y="2623"/>
                      <a:pt x="150002" y="2581"/>
                    </a:cubicBezTo>
                    <a:cubicBezTo>
                      <a:pt x="150128" y="2560"/>
                      <a:pt x="150212" y="2518"/>
                      <a:pt x="150212" y="2477"/>
                    </a:cubicBezTo>
                    <a:cubicBezTo>
                      <a:pt x="150212" y="2456"/>
                      <a:pt x="149709" y="2435"/>
                      <a:pt x="149521" y="2414"/>
                    </a:cubicBezTo>
                    <a:cubicBezTo>
                      <a:pt x="149333" y="2372"/>
                      <a:pt x="150170" y="2330"/>
                      <a:pt x="150546" y="2226"/>
                    </a:cubicBezTo>
                    <a:cubicBezTo>
                      <a:pt x="150621" y="2204"/>
                      <a:pt x="150688" y="2194"/>
                      <a:pt x="150748" y="2194"/>
                    </a:cubicBezTo>
                    <a:cubicBezTo>
                      <a:pt x="150972" y="2194"/>
                      <a:pt x="151086" y="2322"/>
                      <a:pt x="151069" y="2372"/>
                    </a:cubicBezTo>
                    <a:cubicBezTo>
                      <a:pt x="151007" y="2477"/>
                      <a:pt x="151216" y="2560"/>
                      <a:pt x="151279" y="2560"/>
                    </a:cubicBezTo>
                    <a:cubicBezTo>
                      <a:pt x="151321" y="2560"/>
                      <a:pt x="151425" y="2351"/>
                      <a:pt x="151488" y="2309"/>
                    </a:cubicBezTo>
                    <a:cubicBezTo>
                      <a:pt x="151522" y="2258"/>
                      <a:pt x="151656" y="2220"/>
                      <a:pt x="151819" y="2220"/>
                    </a:cubicBezTo>
                    <a:cubicBezTo>
                      <a:pt x="151854" y="2220"/>
                      <a:pt x="151890" y="2222"/>
                      <a:pt x="151927" y="2226"/>
                    </a:cubicBezTo>
                    <a:lnTo>
                      <a:pt x="152095" y="2309"/>
                    </a:lnTo>
                    <a:cubicBezTo>
                      <a:pt x="152656" y="2564"/>
                      <a:pt x="153232" y="2709"/>
                      <a:pt x="153855" y="2709"/>
                    </a:cubicBezTo>
                    <a:cubicBezTo>
                      <a:pt x="153998" y="2709"/>
                      <a:pt x="154143" y="2701"/>
                      <a:pt x="154292" y="2686"/>
                    </a:cubicBezTo>
                    <a:cubicBezTo>
                      <a:pt x="154440" y="2673"/>
                      <a:pt x="154591" y="2664"/>
                      <a:pt x="154743" y="2664"/>
                    </a:cubicBezTo>
                    <a:cubicBezTo>
                      <a:pt x="155081" y="2664"/>
                      <a:pt x="155424" y="2709"/>
                      <a:pt x="155756" y="2853"/>
                    </a:cubicBezTo>
                    <a:cubicBezTo>
                      <a:pt x="156036" y="2980"/>
                      <a:pt x="156308" y="2999"/>
                      <a:pt x="156587" y="2999"/>
                    </a:cubicBezTo>
                    <a:cubicBezTo>
                      <a:pt x="156705" y="2999"/>
                      <a:pt x="156824" y="2996"/>
                      <a:pt x="156946" y="2996"/>
                    </a:cubicBezTo>
                    <a:cubicBezTo>
                      <a:pt x="157009" y="2996"/>
                      <a:pt x="157073" y="2997"/>
                      <a:pt x="157137" y="3000"/>
                    </a:cubicBezTo>
                    <a:lnTo>
                      <a:pt x="157639" y="3042"/>
                    </a:lnTo>
                    <a:cubicBezTo>
                      <a:pt x="158183" y="3083"/>
                      <a:pt x="160046" y="3293"/>
                      <a:pt x="160569" y="3460"/>
                    </a:cubicBezTo>
                    <a:cubicBezTo>
                      <a:pt x="160790" y="3537"/>
                      <a:pt x="161029" y="3565"/>
                      <a:pt x="161227" y="3565"/>
                    </a:cubicBezTo>
                    <a:cubicBezTo>
                      <a:pt x="161459" y="3565"/>
                      <a:pt x="161634" y="3526"/>
                      <a:pt x="161657" y="3481"/>
                    </a:cubicBezTo>
                    <a:cubicBezTo>
                      <a:pt x="161720" y="3397"/>
                      <a:pt x="161427" y="3293"/>
                      <a:pt x="161322" y="3293"/>
                    </a:cubicBezTo>
                    <a:cubicBezTo>
                      <a:pt x="161217" y="3293"/>
                      <a:pt x="160799" y="3000"/>
                      <a:pt x="160380" y="2644"/>
                    </a:cubicBezTo>
                    <a:lnTo>
                      <a:pt x="159753" y="2560"/>
                    </a:lnTo>
                    <a:lnTo>
                      <a:pt x="159230" y="2518"/>
                    </a:lnTo>
                    <a:cubicBezTo>
                      <a:pt x="158733" y="2240"/>
                      <a:pt x="158274" y="2057"/>
                      <a:pt x="158211" y="2057"/>
                    </a:cubicBezTo>
                    <a:cubicBezTo>
                      <a:pt x="158208" y="2057"/>
                      <a:pt x="158205" y="2057"/>
                      <a:pt x="158204" y="2058"/>
                    </a:cubicBezTo>
                    <a:cubicBezTo>
                      <a:pt x="158183" y="2058"/>
                      <a:pt x="157911" y="1828"/>
                      <a:pt x="157849" y="1744"/>
                    </a:cubicBezTo>
                    <a:cubicBezTo>
                      <a:pt x="157765" y="1681"/>
                      <a:pt x="157388" y="1514"/>
                      <a:pt x="157033" y="1389"/>
                    </a:cubicBezTo>
                    <a:lnTo>
                      <a:pt x="156761" y="1326"/>
                    </a:lnTo>
                    <a:lnTo>
                      <a:pt x="155463" y="1096"/>
                    </a:lnTo>
                    <a:cubicBezTo>
                      <a:pt x="154020" y="886"/>
                      <a:pt x="152409" y="656"/>
                      <a:pt x="151844" y="573"/>
                    </a:cubicBezTo>
                    <a:lnTo>
                      <a:pt x="151362" y="531"/>
                    </a:lnTo>
                    <a:cubicBezTo>
                      <a:pt x="150797" y="489"/>
                      <a:pt x="150274" y="468"/>
                      <a:pt x="149751" y="384"/>
                    </a:cubicBezTo>
                    <a:cubicBezTo>
                      <a:pt x="149120" y="279"/>
                      <a:pt x="148467" y="195"/>
                      <a:pt x="147808" y="195"/>
                    </a:cubicBezTo>
                    <a:cubicBezTo>
                      <a:pt x="147550" y="195"/>
                      <a:pt x="147291" y="208"/>
                      <a:pt x="147031" y="238"/>
                    </a:cubicBezTo>
                    <a:cubicBezTo>
                      <a:pt x="146885" y="238"/>
                      <a:pt x="146717" y="154"/>
                      <a:pt x="146571" y="133"/>
                    </a:cubicBezTo>
                    <a:lnTo>
                      <a:pt x="146090" y="29"/>
                    </a:lnTo>
                    <a:cubicBezTo>
                      <a:pt x="144897" y="175"/>
                      <a:pt x="144206" y="280"/>
                      <a:pt x="144604" y="280"/>
                    </a:cubicBezTo>
                    <a:lnTo>
                      <a:pt x="145085" y="280"/>
                    </a:lnTo>
                    <a:cubicBezTo>
                      <a:pt x="145336" y="280"/>
                      <a:pt x="144918" y="363"/>
                      <a:pt x="144165" y="468"/>
                    </a:cubicBezTo>
                    <a:lnTo>
                      <a:pt x="143453" y="342"/>
                    </a:lnTo>
                    <a:lnTo>
                      <a:pt x="142533" y="175"/>
                    </a:lnTo>
                    <a:cubicBezTo>
                      <a:pt x="142399" y="180"/>
                      <a:pt x="142236" y="183"/>
                      <a:pt x="142050" y="183"/>
                    </a:cubicBezTo>
                    <a:cubicBezTo>
                      <a:pt x="140961" y="183"/>
                      <a:pt x="139112" y="105"/>
                      <a:pt x="138175" y="105"/>
                    </a:cubicBezTo>
                    <a:cubicBezTo>
                      <a:pt x="138015" y="105"/>
                      <a:pt x="137882" y="107"/>
                      <a:pt x="137783" y="112"/>
                    </a:cubicBezTo>
                    <a:cubicBezTo>
                      <a:pt x="137087" y="112"/>
                      <a:pt x="134085" y="0"/>
                      <a:pt x="1325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37" name="Google Shape;3137;p51"/>
            <p:cNvGrpSpPr/>
            <p:nvPr/>
          </p:nvGrpSpPr>
          <p:grpSpPr>
            <a:xfrm>
              <a:off x="7147652" y="1922491"/>
              <a:ext cx="293004" cy="302920"/>
              <a:chOff x="3316269" y="3352402"/>
              <a:chExt cx="344832" cy="356544"/>
            </a:xfrm>
          </p:grpSpPr>
          <p:sp>
            <p:nvSpPr>
              <p:cNvPr id="3138" name="Google Shape;3138;p51"/>
              <p:cNvSpPr/>
              <p:nvPr/>
            </p:nvSpPr>
            <p:spPr>
              <a:xfrm>
                <a:off x="3546381" y="3557138"/>
                <a:ext cx="19840" cy="16576"/>
              </a:xfrm>
              <a:custGeom>
                <a:avLst/>
                <a:gdLst/>
                <a:ahLst/>
                <a:cxnLst/>
                <a:rect l="l" t="t" r="r" b="b"/>
                <a:pathLst>
                  <a:path w="620" h="518" extrusionOk="0">
                    <a:moveTo>
                      <a:pt x="166" y="0"/>
                    </a:moveTo>
                    <a:cubicBezTo>
                      <a:pt x="115" y="0"/>
                      <a:pt x="65" y="22"/>
                      <a:pt x="37" y="65"/>
                    </a:cubicBezTo>
                    <a:cubicBezTo>
                      <a:pt x="1" y="148"/>
                      <a:pt x="13" y="243"/>
                      <a:pt x="84" y="291"/>
                    </a:cubicBezTo>
                    <a:lnTo>
                      <a:pt x="358" y="481"/>
                    </a:lnTo>
                    <a:cubicBezTo>
                      <a:pt x="382" y="505"/>
                      <a:pt x="418" y="517"/>
                      <a:pt x="441" y="517"/>
                    </a:cubicBezTo>
                    <a:cubicBezTo>
                      <a:pt x="489" y="517"/>
                      <a:pt x="549" y="481"/>
                      <a:pt x="572" y="446"/>
                    </a:cubicBezTo>
                    <a:cubicBezTo>
                      <a:pt x="620" y="362"/>
                      <a:pt x="596" y="267"/>
                      <a:pt x="537" y="220"/>
                    </a:cubicBezTo>
                    <a:lnTo>
                      <a:pt x="263" y="29"/>
                    </a:lnTo>
                    <a:cubicBezTo>
                      <a:pt x="234" y="10"/>
                      <a:pt x="200" y="0"/>
                      <a:pt x="1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9" name="Google Shape;3139;p51"/>
              <p:cNvSpPr/>
              <p:nvPr/>
            </p:nvSpPr>
            <p:spPr>
              <a:xfrm>
                <a:off x="3449997" y="3423730"/>
                <a:ext cx="14496" cy="18144"/>
              </a:xfrm>
              <a:custGeom>
                <a:avLst/>
                <a:gdLst/>
                <a:ahLst/>
                <a:cxnLst/>
                <a:rect l="l" t="t" r="r" b="b"/>
                <a:pathLst>
                  <a:path w="453" h="567" extrusionOk="0">
                    <a:moveTo>
                      <a:pt x="180" y="1"/>
                    </a:moveTo>
                    <a:cubicBezTo>
                      <a:pt x="164" y="1"/>
                      <a:pt x="148" y="3"/>
                      <a:pt x="132" y="7"/>
                    </a:cubicBezTo>
                    <a:cubicBezTo>
                      <a:pt x="48" y="43"/>
                      <a:pt x="1" y="126"/>
                      <a:pt x="36" y="221"/>
                    </a:cubicBezTo>
                    <a:lnTo>
                      <a:pt x="108" y="459"/>
                    </a:lnTo>
                    <a:cubicBezTo>
                      <a:pt x="132" y="531"/>
                      <a:pt x="191" y="567"/>
                      <a:pt x="251" y="567"/>
                    </a:cubicBezTo>
                    <a:cubicBezTo>
                      <a:pt x="274" y="567"/>
                      <a:pt x="286" y="567"/>
                      <a:pt x="310" y="543"/>
                    </a:cubicBezTo>
                    <a:cubicBezTo>
                      <a:pt x="405" y="531"/>
                      <a:pt x="453" y="436"/>
                      <a:pt x="417" y="352"/>
                    </a:cubicBezTo>
                    <a:lnTo>
                      <a:pt x="346" y="114"/>
                    </a:lnTo>
                    <a:cubicBezTo>
                      <a:pt x="316" y="45"/>
                      <a:pt x="254" y="1"/>
                      <a:pt x="1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0" name="Google Shape;3140;p51"/>
              <p:cNvSpPr/>
              <p:nvPr/>
            </p:nvSpPr>
            <p:spPr>
              <a:xfrm>
                <a:off x="3316269" y="3352402"/>
                <a:ext cx="344832" cy="356544"/>
              </a:xfrm>
              <a:custGeom>
                <a:avLst/>
                <a:gdLst/>
                <a:ahLst/>
                <a:cxnLst/>
                <a:rect l="l" t="t" r="r" b="b"/>
                <a:pathLst>
                  <a:path w="10776" h="11142" extrusionOk="0">
                    <a:moveTo>
                      <a:pt x="2870" y="2819"/>
                    </a:moveTo>
                    <a:cubicBezTo>
                      <a:pt x="2941" y="2819"/>
                      <a:pt x="3013" y="2867"/>
                      <a:pt x="3048" y="2950"/>
                    </a:cubicBezTo>
                    <a:cubicBezTo>
                      <a:pt x="3084" y="2998"/>
                      <a:pt x="3060" y="3046"/>
                      <a:pt x="3048" y="3093"/>
                    </a:cubicBezTo>
                    <a:cubicBezTo>
                      <a:pt x="3025" y="3129"/>
                      <a:pt x="2989" y="3165"/>
                      <a:pt x="2941" y="3189"/>
                    </a:cubicBezTo>
                    <a:cubicBezTo>
                      <a:pt x="2925" y="3199"/>
                      <a:pt x="2904" y="3205"/>
                      <a:pt x="2882" y="3205"/>
                    </a:cubicBezTo>
                    <a:cubicBezTo>
                      <a:pt x="2854" y="3205"/>
                      <a:pt x="2825" y="3196"/>
                      <a:pt x="2798" y="3177"/>
                    </a:cubicBezTo>
                    <a:cubicBezTo>
                      <a:pt x="2751" y="3153"/>
                      <a:pt x="2727" y="3117"/>
                      <a:pt x="2691" y="3069"/>
                    </a:cubicBezTo>
                    <a:cubicBezTo>
                      <a:pt x="2656" y="2974"/>
                      <a:pt x="2703" y="2867"/>
                      <a:pt x="2810" y="2831"/>
                    </a:cubicBezTo>
                    <a:cubicBezTo>
                      <a:pt x="2822" y="2831"/>
                      <a:pt x="2858" y="2819"/>
                      <a:pt x="2870" y="2819"/>
                    </a:cubicBezTo>
                    <a:close/>
                    <a:moveTo>
                      <a:pt x="2310" y="3367"/>
                    </a:moveTo>
                    <a:cubicBezTo>
                      <a:pt x="2382" y="3367"/>
                      <a:pt x="2453" y="3415"/>
                      <a:pt x="2489" y="3498"/>
                    </a:cubicBezTo>
                    <a:cubicBezTo>
                      <a:pt x="2501" y="3546"/>
                      <a:pt x="2501" y="3605"/>
                      <a:pt x="2465" y="3653"/>
                    </a:cubicBezTo>
                    <a:cubicBezTo>
                      <a:pt x="2441" y="3701"/>
                      <a:pt x="2406" y="3724"/>
                      <a:pt x="2370" y="3760"/>
                    </a:cubicBezTo>
                    <a:cubicBezTo>
                      <a:pt x="2352" y="3764"/>
                      <a:pt x="2333" y="3767"/>
                      <a:pt x="2314" y="3767"/>
                    </a:cubicBezTo>
                    <a:cubicBezTo>
                      <a:pt x="2280" y="3767"/>
                      <a:pt x="2245" y="3759"/>
                      <a:pt x="2215" y="3736"/>
                    </a:cubicBezTo>
                    <a:cubicBezTo>
                      <a:pt x="2167" y="3712"/>
                      <a:pt x="2144" y="3677"/>
                      <a:pt x="2108" y="3641"/>
                    </a:cubicBezTo>
                    <a:cubicBezTo>
                      <a:pt x="2108" y="3593"/>
                      <a:pt x="2108" y="3534"/>
                      <a:pt x="2144" y="3486"/>
                    </a:cubicBezTo>
                    <a:cubicBezTo>
                      <a:pt x="2167" y="3450"/>
                      <a:pt x="2203" y="3415"/>
                      <a:pt x="2251" y="3379"/>
                    </a:cubicBezTo>
                    <a:cubicBezTo>
                      <a:pt x="2263" y="3379"/>
                      <a:pt x="2286" y="3367"/>
                      <a:pt x="2310" y="3367"/>
                    </a:cubicBezTo>
                    <a:close/>
                    <a:moveTo>
                      <a:pt x="3060" y="3546"/>
                    </a:moveTo>
                    <a:cubicBezTo>
                      <a:pt x="3096" y="3546"/>
                      <a:pt x="3120" y="3546"/>
                      <a:pt x="3156" y="3570"/>
                    </a:cubicBezTo>
                    <a:cubicBezTo>
                      <a:pt x="3191" y="3593"/>
                      <a:pt x="3227" y="3629"/>
                      <a:pt x="3263" y="3665"/>
                    </a:cubicBezTo>
                    <a:cubicBezTo>
                      <a:pt x="3275" y="3724"/>
                      <a:pt x="3263" y="3772"/>
                      <a:pt x="3239" y="3831"/>
                    </a:cubicBezTo>
                    <a:cubicBezTo>
                      <a:pt x="3215" y="3879"/>
                      <a:pt x="3179" y="3903"/>
                      <a:pt x="3144" y="3939"/>
                    </a:cubicBezTo>
                    <a:cubicBezTo>
                      <a:pt x="3124" y="3944"/>
                      <a:pt x="3102" y="3946"/>
                      <a:pt x="3080" y="3946"/>
                    </a:cubicBezTo>
                    <a:cubicBezTo>
                      <a:pt x="3049" y="3946"/>
                      <a:pt x="3017" y="3941"/>
                      <a:pt x="2989" y="3927"/>
                    </a:cubicBezTo>
                    <a:cubicBezTo>
                      <a:pt x="2941" y="3891"/>
                      <a:pt x="2917" y="3867"/>
                      <a:pt x="2882" y="3820"/>
                    </a:cubicBezTo>
                    <a:cubicBezTo>
                      <a:pt x="2870" y="3772"/>
                      <a:pt x="2870" y="3712"/>
                      <a:pt x="2894" y="3665"/>
                    </a:cubicBezTo>
                    <a:cubicBezTo>
                      <a:pt x="2929" y="3629"/>
                      <a:pt x="2953" y="3593"/>
                      <a:pt x="3001" y="3570"/>
                    </a:cubicBezTo>
                    <a:cubicBezTo>
                      <a:pt x="3025" y="3570"/>
                      <a:pt x="3048" y="3546"/>
                      <a:pt x="3060" y="3546"/>
                    </a:cubicBezTo>
                    <a:close/>
                    <a:moveTo>
                      <a:pt x="3584" y="3843"/>
                    </a:moveTo>
                    <a:lnTo>
                      <a:pt x="4191" y="4343"/>
                    </a:lnTo>
                    <a:lnTo>
                      <a:pt x="3501" y="4046"/>
                    </a:lnTo>
                    <a:cubicBezTo>
                      <a:pt x="3513" y="4022"/>
                      <a:pt x="3525" y="3998"/>
                      <a:pt x="3537" y="3962"/>
                    </a:cubicBezTo>
                    <a:cubicBezTo>
                      <a:pt x="3560" y="3939"/>
                      <a:pt x="3572" y="3891"/>
                      <a:pt x="3584" y="3843"/>
                    </a:cubicBezTo>
                    <a:close/>
                    <a:moveTo>
                      <a:pt x="9478" y="3974"/>
                    </a:moveTo>
                    <a:cubicBezTo>
                      <a:pt x="9835" y="4141"/>
                      <a:pt x="10145" y="4391"/>
                      <a:pt x="10418" y="4713"/>
                    </a:cubicBezTo>
                    <a:cubicBezTo>
                      <a:pt x="10228" y="4998"/>
                      <a:pt x="9966" y="5260"/>
                      <a:pt x="9704" y="5451"/>
                    </a:cubicBezTo>
                    <a:cubicBezTo>
                      <a:pt x="9597" y="5332"/>
                      <a:pt x="9478" y="5248"/>
                      <a:pt x="9347" y="5153"/>
                    </a:cubicBezTo>
                    <a:cubicBezTo>
                      <a:pt x="9228" y="5094"/>
                      <a:pt x="9097" y="5022"/>
                      <a:pt x="8918" y="4963"/>
                    </a:cubicBezTo>
                    <a:lnTo>
                      <a:pt x="9406" y="4939"/>
                    </a:lnTo>
                    <a:cubicBezTo>
                      <a:pt x="9490" y="4939"/>
                      <a:pt x="9573" y="4844"/>
                      <a:pt x="9549" y="4760"/>
                    </a:cubicBezTo>
                    <a:cubicBezTo>
                      <a:pt x="9549" y="4672"/>
                      <a:pt x="9478" y="4604"/>
                      <a:pt x="9391" y="4604"/>
                    </a:cubicBezTo>
                    <a:cubicBezTo>
                      <a:pt x="9385" y="4604"/>
                      <a:pt x="9378" y="4605"/>
                      <a:pt x="9371" y="4605"/>
                    </a:cubicBezTo>
                    <a:lnTo>
                      <a:pt x="8656" y="4665"/>
                    </a:lnTo>
                    <a:cubicBezTo>
                      <a:pt x="8871" y="4546"/>
                      <a:pt x="9061" y="4427"/>
                      <a:pt x="9192" y="4308"/>
                    </a:cubicBezTo>
                    <a:cubicBezTo>
                      <a:pt x="9299" y="4201"/>
                      <a:pt x="9394" y="4105"/>
                      <a:pt x="9478" y="3974"/>
                    </a:cubicBezTo>
                    <a:close/>
                    <a:moveTo>
                      <a:pt x="4245" y="304"/>
                    </a:moveTo>
                    <a:cubicBezTo>
                      <a:pt x="4475" y="304"/>
                      <a:pt x="4701" y="348"/>
                      <a:pt x="4906" y="438"/>
                    </a:cubicBezTo>
                    <a:cubicBezTo>
                      <a:pt x="5299" y="605"/>
                      <a:pt x="5561" y="903"/>
                      <a:pt x="5704" y="1260"/>
                    </a:cubicBezTo>
                    <a:cubicBezTo>
                      <a:pt x="5787" y="1522"/>
                      <a:pt x="5835" y="1867"/>
                      <a:pt x="5799" y="2284"/>
                    </a:cubicBezTo>
                    <a:cubicBezTo>
                      <a:pt x="5537" y="2819"/>
                      <a:pt x="5370" y="3367"/>
                      <a:pt x="5287" y="3665"/>
                    </a:cubicBezTo>
                    <a:cubicBezTo>
                      <a:pt x="5251" y="3760"/>
                      <a:pt x="5311" y="3843"/>
                      <a:pt x="5406" y="3879"/>
                    </a:cubicBezTo>
                    <a:cubicBezTo>
                      <a:pt x="5418" y="3883"/>
                      <a:pt x="5431" y="3884"/>
                      <a:pt x="5444" y="3884"/>
                    </a:cubicBezTo>
                    <a:cubicBezTo>
                      <a:pt x="5516" y="3884"/>
                      <a:pt x="5588" y="3831"/>
                      <a:pt x="5608" y="3760"/>
                    </a:cubicBezTo>
                    <a:cubicBezTo>
                      <a:pt x="5894" y="2748"/>
                      <a:pt x="6311" y="1926"/>
                      <a:pt x="6727" y="1534"/>
                    </a:cubicBezTo>
                    <a:cubicBezTo>
                      <a:pt x="6972" y="1309"/>
                      <a:pt x="7286" y="1190"/>
                      <a:pt x="7633" y="1190"/>
                    </a:cubicBezTo>
                    <a:cubicBezTo>
                      <a:pt x="7691" y="1190"/>
                      <a:pt x="7751" y="1193"/>
                      <a:pt x="7811" y="1200"/>
                    </a:cubicBezTo>
                    <a:cubicBezTo>
                      <a:pt x="8228" y="1236"/>
                      <a:pt x="8632" y="1450"/>
                      <a:pt x="8930" y="1772"/>
                    </a:cubicBezTo>
                    <a:cubicBezTo>
                      <a:pt x="9228" y="2105"/>
                      <a:pt x="9394" y="2522"/>
                      <a:pt x="9394" y="2939"/>
                    </a:cubicBezTo>
                    <a:cubicBezTo>
                      <a:pt x="9394" y="3355"/>
                      <a:pt x="9228" y="3724"/>
                      <a:pt x="8942" y="3974"/>
                    </a:cubicBezTo>
                    <a:cubicBezTo>
                      <a:pt x="8656" y="4236"/>
                      <a:pt x="8180" y="4474"/>
                      <a:pt x="7561" y="4653"/>
                    </a:cubicBezTo>
                    <a:lnTo>
                      <a:pt x="7549" y="4653"/>
                    </a:lnTo>
                    <a:cubicBezTo>
                      <a:pt x="7430" y="4641"/>
                      <a:pt x="7299" y="4635"/>
                      <a:pt x="7161" y="4635"/>
                    </a:cubicBezTo>
                    <a:cubicBezTo>
                      <a:pt x="7022" y="4635"/>
                      <a:pt x="6876" y="4641"/>
                      <a:pt x="6727" y="4653"/>
                    </a:cubicBezTo>
                    <a:cubicBezTo>
                      <a:pt x="6632" y="4653"/>
                      <a:pt x="6561" y="4724"/>
                      <a:pt x="6561" y="4808"/>
                    </a:cubicBezTo>
                    <a:cubicBezTo>
                      <a:pt x="6561" y="4903"/>
                      <a:pt x="6632" y="4974"/>
                      <a:pt x="6727" y="4974"/>
                    </a:cubicBezTo>
                    <a:cubicBezTo>
                      <a:pt x="6825" y="4971"/>
                      <a:pt x="6935" y="4968"/>
                      <a:pt x="7055" y="4968"/>
                    </a:cubicBezTo>
                    <a:cubicBezTo>
                      <a:pt x="7682" y="4968"/>
                      <a:pt x="8561" y="5039"/>
                      <a:pt x="9121" y="5379"/>
                    </a:cubicBezTo>
                    <a:cubicBezTo>
                      <a:pt x="9871" y="5856"/>
                      <a:pt x="10061" y="6844"/>
                      <a:pt x="9597" y="7630"/>
                    </a:cubicBezTo>
                    <a:cubicBezTo>
                      <a:pt x="9275" y="8174"/>
                      <a:pt x="8718" y="8485"/>
                      <a:pt x="8177" y="8485"/>
                    </a:cubicBezTo>
                    <a:cubicBezTo>
                      <a:pt x="7937" y="8485"/>
                      <a:pt x="7701" y="8424"/>
                      <a:pt x="7489" y="8296"/>
                    </a:cubicBezTo>
                    <a:cubicBezTo>
                      <a:pt x="6870" y="7939"/>
                      <a:pt x="6156" y="6975"/>
                      <a:pt x="5954" y="6487"/>
                    </a:cubicBezTo>
                    <a:cubicBezTo>
                      <a:pt x="5954" y="6463"/>
                      <a:pt x="5942" y="6463"/>
                      <a:pt x="5942" y="6451"/>
                    </a:cubicBezTo>
                    <a:cubicBezTo>
                      <a:pt x="5918" y="6356"/>
                      <a:pt x="5906" y="6284"/>
                      <a:pt x="5894" y="6213"/>
                    </a:cubicBezTo>
                    <a:cubicBezTo>
                      <a:pt x="5884" y="6132"/>
                      <a:pt x="5813" y="6077"/>
                      <a:pt x="5741" y="6077"/>
                    </a:cubicBezTo>
                    <a:cubicBezTo>
                      <a:pt x="5729" y="6077"/>
                      <a:pt x="5716" y="6078"/>
                      <a:pt x="5704" y="6082"/>
                    </a:cubicBezTo>
                    <a:cubicBezTo>
                      <a:pt x="5608" y="6094"/>
                      <a:pt x="5549" y="6189"/>
                      <a:pt x="5561" y="6272"/>
                    </a:cubicBezTo>
                    <a:cubicBezTo>
                      <a:pt x="5823" y="7463"/>
                      <a:pt x="5739" y="8475"/>
                      <a:pt x="5549" y="8951"/>
                    </a:cubicBezTo>
                    <a:cubicBezTo>
                      <a:pt x="5323" y="9499"/>
                      <a:pt x="4763" y="9844"/>
                      <a:pt x="4132" y="9844"/>
                    </a:cubicBezTo>
                    <a:cubicBezTo>
                      <a:pt x="3918" y="9844"/>
                      <a:pt x="3691" y="9797"/>
                      <a:pt x="3465" y="9713"/>
                    </a:cubicBezTo>
                    <a:cubicBezTo>
                      <a:pt x="2620" y="9368"/>
                      <a:pt x="2167" y="8487"/>
                      <a:pt x="2465" y="7737"/>
                    </a:cubicBezTo>
                    <a:cubicBezTo>
                      <a:pt x="2620" y="7356"/>
                      <a:pt x="2965" y="6927"/>
                      <a:pt x="3465" y="6463"/>
                    </a:cubicBezTo>
                    <a:cubicBezTo>
                      <a:pt x="3691" y="6379"/>
                      <a:pt x="3894" y="6272"/>
                      <a:pt x="4072" y="6165"/>
                    </a:cubicBezTo>
                    <a:cubicBezTo>
                      <a:pt x="4156" y="6129"/>
                      <a:pt x="4180" y="6034"/>
                      <a:pt x="4156" y="5951"/>
                    </a:cubicBezTo>
                    <a:cubicBezTo>
                      <a:pt x="4120" y="5888"/>
                      <a:pt x="4056" y="5859"/>
                      <a:pt x="3991" y="5859"/>
                    </a:cubicBezTo>
                    <a:cubicBezTo>
                      <a:pt x="3971" y="5859"/>
                      <a:pt x="3950" y="5862"/>
                      <a:pt x="3930" y="5867"/>
                    </a:cubicBezTo>
                    <a:cubicBezTo>
                      <a:pt x="3136" y="6291"/>
                      <a:pt x="2413" y="6517"/>
                      <a:pt x="1867" y="6517"/>
                    </a:cubicBezTo>
                    <a:cubicBezTo>
                      <a:pt x="1815" y="6517"/>
                      <a:pt x="1764" y="6515"/>
                      <a:pt x="1715" y="6510"/>
                    </a:cubicBezTo>
                    <a:cubicBezTo>
                      <a:pt x="1322" y="6475"/>
                      <a:pt x="965" y="6284"/>
                      <a:pt x="715" y="5963"/>
                    </a:cubicBezTo>
                    <a:cubicBezTo>
                      <a:pt x="465" y="5629"/>
                      <a:pt x="322" y="5201"/>
                      <a:pt x="370" y="4748"/>
                    </a:cubicBezTo>
                    <a:cubicBezTo>
                      <a:pt x="439" y="3885"/>
                      <a:pt x="1086" y="3222"/>
                      <a:pt x="1839" y="3222"/>
                    </a:cubicBezTo>
                    <a:cubicBezTo>
                      <a:pt x="1865" y="3222"/>
                      <a:pt x="1891" y="3223"/>
                      <a:pt x="1917" y="3224"/>
                    </a:cubicBezTo>
                    <a:cubicBezTo>
                      <a:pt x="1894" y="3248"/>
                      <a:pt x="1858" y="3296"/>
                      <a:pt x="1846" y="3343"/>
                    </a:cubicBezTo>
                    <a:cubicBezTo>
                      <a:pt x="1786" y="3462"/>
                      <a:pt x="1774" y="3605"/>
                      <a:pt x="1810" y="3736"/>
                    </a:cubicBezTo>
                    <a:cubicBezTo>
                      <a:pt x="1858" y="3879"/>
                      <a:pt x="1953" y="3974"/>
                      <a:pt x="2084" y="4034"/>
                    </a:cubicBezTo>
                    <a:cubicBezTo>
                      <a:pt x="2155" y="4070"/>
                      <a:pt x="2227" y="4093"/>
                      <a:pt x="2310" y="4093"/>
                    </a:cubicBezTo>
                    <a:cubicBezTo>
                      <a:pt x="2370" y="4093"/>
                      <a:pt x="2429" y="4082"/>
                      <a:pt x="2465" y="4070"/>
                    </a:cubicBezTo>
                    <a:cubicBezTo>
                      <a:pt x="2513" y="4058"/>
                      <a:pt x="2560" y="4022"/>
                      <a:pt x="2608" y="3998"/>
                    </a:cubicBezTo>
                    <a:cubicBezTo>
                      <a:pt x="2644" y="4082"/>
                      <a:pt x="2739" y="4153"/>
                      <a:pt x="2822" y="4201"/>
                    </a:cubicBezTo>
                    <a:cubicBezTo>
                      <a:pt x="2906" y="4236"/>
                      <a:pt x="2977" y="4260"/>
                      <a:pt x="3048" y="4260"/>
                    </a:cubicBezTo>
                    <a:cubicBezTo>
                      <a:pt x="3084" y="4260"/>
                      <a:pt x="3120" y="4260"/>
                      <a:pt x="3156" y="4248"/>
                    </a:cubicBezTo>
                    <a:lnTo>
                      <a:pt x="4692" y="4951"/>
                    </a:lnTo>
                    <a:lnTo>
                      <a:pt x="2406" y="4974"/>
                    </a:lnTo>
                    <a:cubicBezTo>
                      <a:pt x="2322" y="4974"/>
                      <a:pt x="2251" y="5046"/>
                      <a:pt x="2251" y="5141"/>
                    </a:cubicBezTo>
                    <a:cubicBezTo>
                      <a:pt x="2251" y="5225"/>
                      <a:pt x="2322" y="5308"/>
                      <a:pt x="2406" y="5308"/>
                    </a:cubicBezTo>
                    <a:lnTo>
                      <a:pt x="5049" y="5260"/>
                    </a:lnTo>
                    <a:lnTo>
                      <a:pt x="4275" y="7772"/>
                    </a:lnTo>
                    <a:lnTo>
                      <a:pt x="4275" y="7820"/>
                    </a:lnTo>
                    <a:cubicBezTo>
                      <a:pt x="4275" y="7892"/>
                      <a:pt x="4311" y="7951"/>
                      <a:pt x="4394" y="7963"/>
                    </a:cubicBezTo>
                    <a:lnTo>
                      <a:pt x="4430" y="7963"/>
                    </a:lnTo>
                    <a:cubicBezTo>
                      <a:pt x="4513" y="7963"/>
                      <a:pt x="4572" y="7927"/>
                      <a:pt x="4584" y="7844"/>
                    </a:cubicBezTo>
                    <a:lnTo>
                      <a:pt x="5358" y="5332"/>
                    </a:lnTo>
                    <a:lnTo>
                      <a:pt x="6668" y="6260"/>
                    </a:lnTo>
                    <a:cubicBezTo>
                      <a:pt x="6692" y="6272"/>
                      <a:pt x="6727" y="6284"/>
                      <a:pt x="6751" y="6284"/>
                    </a:cubicBezTo>
                    <a:cubicBezTo>
                      <a:pt x="6799" y="6284"/>
                      <a:pt x="6858" y="6260"/>
                      <a:pt x="6894" y="6213"/>
                    </a:cubicBezTo>
                    <a:cubicBezTo>
                      <a:pt x="6930" y="6141"/>
                      <a:pt x="6918" y="6034"/>
                      <a:pt x="6847" y="5987"/>
                    </a:cubicBezTo>
                    <a:lnTo>
                      <a:pt x="5537" y="5070"/>
                    </a:lnTo>
                    <a:lnTo>
                      <a:pt x="7644" y="3486"/>
                    </a:lnTo>
                    <a:cubicBezTo>
                      <a:pt x="7692" y="3462"/>
                      <a:pt x="7704" y="3415"/>
                      <a:pt x="7704" y="3355"/>
                    </a:cubicBezTo>
                    <a:cubicBezTo>
                      <a:pt x="7704" y="3331"/>
                      <a:pt x="7692" y="3284"/>
                      <a:pt x="7680" y="3248"/>
                    </a:cubicBezTo>
                    <a:cubicBezTo>
                      <a:pt x="7646" y="3208"/>
                      <a:pt x="7597" y="3186"/>
                      <a:pt x="7550" y="3186"/>
                    </a:cubicBezTo>
                    <a:cubicBezTo>
                      <a:pt x="7514" y="3186"/>
                      <a:pt x="7479" y="3199"/>
                      <a:pt x="7454" y="3224"/>
                    </a:cubicBezTo>
                    <a:lnTo>
                      <a:pt x="5346" y="4796"/>
                    </a:lnTo>
                    <a:lnTo>
                      <a:pt x="4775" y="3141"/>
                    </a:lnTo>
                    <a:cubicBezTo>
                      <a:pt x="4756" y="3077"/>
                      <a:pt x="4696" y="3034"/>
                      <a:pt x="4631" y="3034"/>
                    </a:cubicBezTo>
                    <a:cubicBezTo>
                      <a:pt x="4611" y="3034"/>
                      <a:pt x="4592" y="3037"/>
                      <a:pt x="4572" y="3046"/>
                    </a:cubicBezTo>
                    <a:cubicBezTo>
                      <a:pt x="4477" y="3069"/>
                      <a:pt x="4430" y="3165"/>
                      <a:pt x="4465" y="3248"/>
                    </a:cubicBezTo>
                    <a:lnTo>
                      <a:pt x="4882" y="4486"/>
                    </a:lnTo>
                    <a:lnTo>
                      <a:pt x="3298" y="3189"/>
                    </a:lnTo>
                    <a:cubicBezTo>
                      <a:pt x="3358" y="3069"/>
                      <a:pt x="3382" y="2927"/>
                      <a:pt x="3334" y="2784"/>
                    </a:cubicBezTo>
                    <a:cubicBezTo>
                      <a:pt x="3258" y="2575"/>
                      <a:pt x="3053" y="2434"/>
                      <a:pt x="2841" y="2434"/>
                    </a:cubicBezTo>
                    <a:cubicBezTo>
                      <a:pt x="2787" y="2434"/>
                      <a:pt x="2732" y="2443"/>
                      <a:pt x="2679" y="2462"/>
                    </a:cubicBezTo>
                    <a:cubicBezTo>
                      <a:pt x="2667" y="2462"/>
                      <a:pt x="2644" y="2474"/>
                      <a:pt x="2632" y="2474"/>
                    </a:cubicBezTo>
                    <a:cubicBezTo>
                      <a:pt x="2608" y="2415"/>
                      <a:pt x="2584" y="2367"/>
                      <a:pt x="2572" y="2331"/>
                    </a:cubicBezTo>
                    <a:cubicBezTo>
                      <a:pt x="2453" y="1950"/>
                      <a:pt x="2489" y="1557"/>
                      <a:pt x="2691" y="1200"/>
                    </a:cubicBezTo>
                    <a:cubicBezTo>
                      <a:pt x="2906" y="819"/>
                      <a:pt x="3239" y="545"/>
                      <a:pt x="3656" y="402"/>
                    </a:cubicBezTo>
                    <a:cubicBezTo>
                      <a:pt x="3848" y="337"/>
                      <a:pt x="4048" y="304"/>
                      <a:pt x="4245" y="304"/>
                    </a:cubicBezTo>
                    <a:close/>
                    <a:moveTo>
                      <a:pt x="6323" y="7677"/>
                    </a:moveTo>
                    <a:lnTo>
                      <a:pt x="6323" y="7677"/>
                    </a:lnTo>
                    <a:cubicBezTo>
                      <a:pt x="6620" y="8046"/>
                      <a:pt x="6978" y="8392"/>
                      <a:pt x="7311" y="8582"/>
                    </a:cubicBezTo>
                    <a:cubicBezTo>
                      <a:pt x="7501" y="8701"/>
                      <a:pt x="7704" y="8773"/>
                      <a:pt x="7930" y="8808"/>
                    </a:cubicBezTo>
                    <a:cubicBezTo>
                      <a:pt x="7930" y="9368"/>
                      <a:pt x="7704" y="9951"/>
                      <a:pt x="7263" y="10547"/>
                    </a:cubicBezTo>
                    <a:cubicBezTo>
                      <a:pt x="6454" y="10428"/>
                      <a:pt x="5787" y="9951"/>
                      <a:pt x="5442" y="9666"/>
                    </a:cubicBezTo>
                    <a:cubicBezTo>
                      <a:pt x="5608" y="9499"/>
                      <a:pt x="5739" y="9308"/>
                      <a:pt x="5846" y="9082"/>
                    </a:cubicBezTo>
                    <a:cubicBezTo>
                      <a:pt x="5965" y="8773"/>
                      <a:pt x="6037" y="8356"/>
                      <a:pt x="6037" y="7856"/>
                    </a:cubicBezTo>
                    <a:lnTo>
                      <a:pt x="6525" y="9308"/>
                    </a:lnTo>
                    <a:cubicBezTo>
                      <a:pt x="6561" y="9380"/>
                      <a:pt x="6620" y="9416"/>
                      <a:pt x="6680" y="9416"/>
                    </a:cubicBezTo>
                    <a:cubicBezTo>
                      <a:pt x="6692" y="9416"/>
                      <a:pt x="6716" y="9416"/>
                      <a:pt x="6739" y="9404"/>
                    </a:cubicBezTo>
                    <a:cubicBezTo>
                      <a:pt x="6823" y="9368"/>
                      <a:pt x="6870" y="9285"/>
                      <a:pt x="6847" y="9189"/>
                    </a:cubicBezTo>
                    <a:lnTo>
                      <a:pt x="6323" y="7677"/>
                    </a:lnTo>
                    <a:close/>
                    <a:moveTo>
                      <a:pt x="2096" y="8606"/>
                    </a:moveTo>
                    <a:cubicBezTo>
                      <a:pt x="2191" y="8987"/>
                      <a:pt x="2394" y="9332"/>
                      <a:pt x="2691" y="9618"/>
                    </a:cubicBezTo>
                    <a:lnTo>
                      <a:pt x="2572" y="9797"/>
                    </a:lnTo>
                    <a:cubicBezTo>
                      <a:pt x="2525" y="9880"/>
                      <a:pt x="2548" y="9975"/>
                      <a:pt x="2620" y="10023"/>
                    </a:cubicBezTo>
                    <a:cubicBezTo>
                      <a:pt x="2644" y="10035"/>
                      <a:pt x="2679" y="10058"/>
                      <a:pt x="2703" y="10058"/>
                    </a:cubicBezTo>
                    <a:cubicBezTo>
                      <a:pt x="2763" y="10058"/>
                      <a:pt x="2810" y="10023"/>
                      <a:pt x="2846" y="9975"/>
                    </a:cubicBezTo>
                    <a:lnTo>
                      <a:pt x="2941" y="9820"/>
                    </a:lnTo>
                    <a:cubicBezTo>
                      <a:pt x="3060" y="9892"/>
                      <a:pt x="3203" y="9963"/>
                      <a:pt x="3334" y="10023"/>
                    </a:cubicBezTo>
                    <a:cubicBezTo>
                      <a:pt x="3513" y="10094"/>
                      <a:pt x="3703" y="10142"/>
                      <a:pt x="3882" y="10154"/>
                    </a:cubicBezTo>
                    <a:cubicBezTo>
                      <a:pt x="3406" y="10570"/>
                      <a:pt x="2751" y="10832"/>
                      <a:pt x="2084" y="10856"/>
                    </a:cubicBezTo>
                    <a:cubicBezTo>
                      <a:pt x="1798" y="10118"/>
                      <a:pt x="1810" y="9308"/>
                      <a:pt x="2096" y="8606"/>
                    </a:cubicBezTo>
                    <a:close/>
                    <a:moveTo>
                      <a:pt x="4287" y="0"/>
                    </a:moveTo>
                    <a:cubicBezTo>
                      <a:pt x="4050" y="0"/>
                      <a:pt x="3812" y="39"/>
                      <a:pt x="3584" y="117"/>
                    </a:cubicBezTo>
                    <a:cubicBezTo>
                      <a:pt x="3096" y="272"/>
                      <a:pt x="2679" y="617"/>
                      <a:pt x="2441" y="1045"/>
                    </a:cubicBezTo>
                    <a:cubicBezTo>
                      <a:pt x="2191" y="1498"/>
                      <a:pt x="2144" y="1986"/>
                      <a:pt x="2286" y="2450"/>
                    </a:cubicBezTo>
                    <a:cubicBezTo>
                      <a:pt x="2322" y="2534"/>
                      <a:pt x="2370" y="2629"/>
                      <a:pt x="2406" y="2724"/>
                    </a:cubicBezTo>
                    <a:cubicBezTo>
                      <a:pt x="2406" y="2724"/>
                      <a:pt x="2406" y="2748"/>
                      <a:pt x="2394" y="2748"/>
                    </a:cubicBezTo>
                    <a:cubicBezTo>
                      <a:pt x="2358" y="2808"/>
                      <a:pt x="2346" y="2867"/>
                      <a:pt x="2346" y="2927"/>
                    </a:cubicBezTo>
                    <a:cubicBezTo>
                      <a:pt x="2227" y="2891"/>
                      <a:pt x="2108" y="2879"/>
                      <a:pt x="1989" y="2867"/>
                    </a:cubicBezTo>
                    <a:cubicBezTo>
                      <a:pt x="1949" y="2864"/>
                      <a:pt x="1909" y="2863"/>
                      <a:pt x="1869" y="2863"/>
                    </a:cubicBezTo>
                    <a:cubicBezTo>
                      <a:pt x="941" y="2863"/>
                      <a:pt x="128" y="3650"/>
                      <a:pt x="48" y="4701"/>
                    </a:cubicBezTo>
                    <a:cubicBezTo>
                      <a:pt x="0" y="5213"/>
                      <a:pt x="143" y="5725"/>
                      <a:pt x="465" y="6129"/>
                    </a:cubicBezTo>
                    <a:cubicBezTo>
                      <a:pt x="774" y="6522"/>
                      <a:pt x="1203" y="6760"/>
                      <a:pt x="1691" y="6808"/>
                    </a:cubicBezTo>
                    <a:lnTo>
                      <a:pt x="1858" y="6808"/>
                    </a:lnTo>
                    <a:cubicBezTo>
                      <a:pt x="2144" y="6808"/>
                      <a:pt x="2453" y="6749"/>
                      <a:pt x="2751" y="6677"/>
                    </a:cubicBezTo>
                    <a:lnTo>
                      <a:pt x="2751" y="6677"/>
                    </a:lnTo>
                    <a:cubicBezTo>
                      <a:pt x="2513" y="6939"/>
                      <a:pt x="2286" y="7260"/>
                      <a:pt x="2155" y="7570"/>
                    </a:cubicBezTo>
                    <a:cubicBezTo>
                      <a:pt x="2108" y="7677"/>
                      <a:pt x="2084" y="7796"/>
                      <a:pt x="2060" y="7892"/>
                    </a:cubicBezTo>
                    <a:cubicBezTo>
                      <a:pt x="1453" y="8820"/>
                      <a:pt x="1370" y="9999"/>
                      <a:pt x="1810" y="11035"/>
                    </a:cubicBezTo>
                    <a:cubicBezTo>
                      <a:pt x="1846" y="11094"/>
                      <a:pt x="1905" y="11142"/>
                      <a:pt x="1965" y="11142"/>
                    </a:cubicBezTo>
                    <a:cubicBezTo>
                      <a:pt x="2882" y="11130"/>
                      <a:pt x="3763" y="10749"/>
                      <a:pt x="4370" y="10118"/>
                    </a:cubicBezTo>
                    <a:cubicBezTo>
                      <a:pt x="4668" y="10082"/>
                      <a:pt x="4953" y="9975"/>
                      <a:pt x="5192" y="9832"/>
                    </a:cubicBezTo>
                    <a:cubicBezTo>
                      <a:pt x="5549" y="10142"/>
                      <a:pt x="6335" y="10725"/>
                      <a:pt x="7323" y="10844"/>
                    </a:cubicBezTo>
                    <a:lnTo>
                      <a:pt x="7335" y="10844"/>
                    </a:lnTo>
                    <a:cubicBezTo>
                      <a:pt x="7382" y="10844"/>
                      <a:pt x="7442" y="10809"/>
                      <a:pt x="7466" y="10785"/>
                    </a:cubicBezTo>
                    <a:cubicBezTo>
                      <a:pt x="7990" y="10118"/>
                      <a:pt x="8251" y="9439"/>
                      <a:pt x="8275" y="8773"/>
                    </a:cubicBezTo>
                    <a:cubicBezTo>
                      <a:pt x="8894" y="8749"/>
                      <a:pt x="9525" y="8368"/>
                      <a:pt x="9883" y="7761"/>
                    </a:cubicBezTo>
                    <a:cubicBezTo>
                      <a:pt x="10276" y="7082"/>
                      <a:pt x="10264" y="6272"/>
                      <a:pt x="9906" y="5689"/>
                    </a:cubicBezTo>
                    <a:cubicBezTo>
                      <a:pt x="10252" y="5439"/>
                      <a:pt x="10537" y="5117"/>
                      <a:pt x="10752" y="4724"/>
                    </a:cubicBezTo>
                    <a:cubicBezTo>
                      <a:pt x="10776" y="4701"/>
                      <a:pt x="10776" y="4617"/>
                      <a:pt x="10728" y="4582"/>
                    </a:cubicBezTo>
                    <a:cubicBezTo>
                      <a:pt x="10430" y="4189"/>
                      <a:pt x="10049" y="3891"/>
                      <a:pt x="9609" y="3689"/>
                    </a:cubicBezTo>
                    <a:cubicBezTo>
                      <a:pt x="9704" y="3474"/>
                      <a:pt x="9752" y="3248"/>
                      <a:pt x="9752" y="2998"/>
                    </a:cubicBezTo>
                    <a:cubicBezTo>
                      <a:pt x="9752" y="2498"/>
                      <a:pt x="9549" y="1998"/>
                      <a:pt x="9192" y="1617"/>
                    </a:cubicBezTo>
                    <a:cubicBezTo>
                      <a:pt x="8835" y="1224"/>
                      <a:pt x="8382" y="974"/>
                      <a:pt x="7870" y="926"/>
                    </a:cubicBezTo>
                    <a:cubicBezTo>
                      <a:pt x="7803" y="918"/>
                      <a:pt x="7736" y="914"/>
                      <a:pt x="7670" y="914"/>
                    </a:cubicBezTo>
                    <a:cubicBezTo>
                      <a:pt x="7244" y="914"/>
                      <a:pt x="6846" y="1075"/>
                      <a:pt x="6537" y="1343"/>
                    </a:cubicBezTo>
                    <a:cubicBezTo>
                      <a:pt x="6394" y="1462"/>
                      <a:pt x="6263" y="1617"/>
                      <a:pt x="6156" y="1772"/>
                    </a:cubicBezTo>
                    <a:cubicBezTo>
                      <a:pt x="6144" y="1557"/>
                      <a:pt x="6096" y="1367"/>
                      <a:pt x="6037" y="1176"/>
                    </a:cubicBezTo>
                    <a:cubicBezTo>
                      <a:pt x="5882" y="724"/>
                      <a:pt x="5537" y="367"/>
                      <a:pt x="5073" y="152"/>
                    </a:cubicBezTo>
                    <a:cubicBezTo>
                      <a:pt x="4825" y="51"/>
                      <a:pt x="4557" y="0"/>
                      <a:pt x="42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141" name="Google Shape;3141;p51"/>
          <p:cNvGrpSpPr/>
          <p:nvPr/>
        </p:nvGrpSpPr>
        <p:grpSpPr>
          <a:xfrm>
            <a:off x="1713997" y="3254326"/>
            <a:ext cx="559035" cy="531218"/>
            <a:chOff x="1739911" y="3196268"/>
            <a:chExt cx="619979" cy="589130"/>
          </a:xfrm>
        </p:grpSpPr>
        <p:grpSp>
          <p:nvGrpSpPr>
            <p:cNvPr id="3142" name="Google Shape;3142;p51"/>
            <p:cNvGrpSpPr/>
            <p:nvPr/>
          </p:nvGrpSpPr>
          <p:grpSpPr>
            <a:xfrm>
              <a:off x="1739911" y="3196268"/>
              <a:ext cx="619979" cy="589130"/>
              <a:chOff x="-1648119" y="3591836"/>
              <a:chExt cx="4718254" cy="1329563"/>
            </a:xfrm>
          </p:grpSpPr>
          <p:grpSp>
            <p:nvGrpSpPr>
              <p:cNvPr id="3143" name="Google Shape;3143;p51"/>
              <p:cNvGrpSpPr/>
              <p:nvPr/>
            </p:nvGrpSpPr>
            <p:grpSpPr>
              <a:xfrm rot="10800000">
                <a:off x="-1648119" y="3591836"/>
                <a:ext cx="4575248" cy="717637"/>
                <a:chOff x="1681275" y="674511"/>
                <a:chExt cx="4253275" cy="544489"/>
              </a:xfrm>
            </p:grpSpPr>
            <p:sp>
              <p:nvSpPr>
                <p:cNvPr id="3144" name="Google Shape;3144;p51"/>
                <p:cNvSpPr/>
                <p:nvPr/>
              </p:nvSpPr>
              <p:spPr>
                <a:xfrm>
                  <a:off x="1718400" y="674511"/>
                  <a:ext cx="4072300" cy="41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892" h="16621" extrusionOk="0">
                      <a:moveTo>
                        <a:pt x="145127" y="1055"/>
                      </a:moveTo>
                      <a:cubicBezTo>
                        <a:pt x="145303" y="1055"/>
                        <a:pt x="145480" y="1111"/>
                        <a:pt x="145650" y="1179"/>
                      </a:cubicBezTo>
                      <a:cubicBezTo>
                        <a:pt x="145336" y="1179"/>
                        <a:pt x="145002" y="1200"/>
                        <a:pt x="144688" y="1200"/>
                      </a:cubicBezTo>
                      <a:cubicBezTo>
                        <a:pt x="144831" y="1095"/>
                        <a:pt x="144979" y="1055"/>
                        <a:pt x="145127" y="1055"/>
                      </a:cubicBezTo>
                      <a:close/>
                      <a:moveTo>
                        <a:pt x="151556" y="1092"/>
                      </a:moveTo>
                      <a:cubicBezTo>
                        <a:pt x="151626" y="1092"/>
                        <a:pt x="151676" y="1161"/>
                        <a:pt x="151676" y="1179"/>
                      </a:cubicBezTo>
                      <a:cubicBezTo>
                        <a:pt x="151676" y="1200"/>
                        <a:pt x="151613" y="1242"/>
                        <a:pt x="151572" y="1242"/>
                      </a:cubicBezTo>
                      <a:cubicBezTo>
                        <a:pt x="151509" y="1242"/>
                        <a:pt x="151321" y="1200"/>
                        <a:pt x="151300" y="1179"/>
                      </a:cubicBezTo>
                      <a:cubicBezTo>
                        <a:pt x="151300" y="1158"/>
                        <a:pt x="151488" y="1117"/>
                        <a:pt x="151530" y="1096"/>
                      </a:cubicBezTo>
                      <a:cubicBezTo>
                        <a:pt x="151539" y="1093"/>
                        <a:pt x="151548" y="1092"/>
                        <a:pt x="151556" y="1092"/>
                      </a:cubicBezTo>
                      <a:close/>
                      <a:moveTo>
                        <a:pt x="153915" y="1200"/>
                      </a:moveTo>
                      <a:cubicBezTo>
                        <a:pt x="153915" y="1200"/>
                        <a:pt x="153936" y="1305"/>
                        <a:pt x="153936" y="1347"/>
                      </a:cubicBezTo>
                      <a:cubicBezTo>
                        <a:pt x="153936" y="1368"/>
                        <a:pt x="153894" y="1389"/>
                        <a:pt x="153894" y="1389"/>
                      </a:cubicBezTo>
                      <a:cubicBezTo>
                        <a:pt x="153873" y="1389"/>
                        <a:pt x="153873" y="1368"/>
                        <a:pt x="153873" y="1347"/>
                      </a:cubicBezTo>
                      <a:cubicBezTo>
                        <a:pt x="153873" y="1305"/>
                        <a:pt x="153894" y="1242"/>
                        <a:pt x="153915" y="1200"/>
                      </a:cubicBezTo>
                      <a:close/>
                      <a:moveTo>
                        <a:pt x="139603" y="1389"/>
                      </a:moveTo>
                      <a:cubicBezTo>
                        <a:pt x="139666" y="1389"/>
                        <a:pt x="139687" y="1451"/>
                        <a:pt x="139687" y="1451"/>
                      </a:cubicBezTo>
                      <a:cubicBezTo>
                        <a:pt x="139687" y="1472"/>
                        <a:pt x="139645" y="1472"/>
                        <a:pt x="139603" y="1472"/>
                      </a:cubicBezTo>
                      <a:cubicBezTo>
                        <a:pt x="139561" y="1472"/>
                        <a:pt x="139478" y="1451"/>
                        <a:pt x="139478" y="1409"/>
                      </a:cubicBezTo>
                      <a:cubicBezTo>
                        <a:pt x="139478" y="1389"/>
                        <a:pt x="139582" y="1389"/>
                        <a:pt x="139603" y="1389"/>
                      </a:cubicBezTo>
                      <a:close/>
                      <a:moveTo>
                        <a:pt x="154564" y="1409"/>
                      </a:moveTo>
                      <a:cubicBezTo>
                        <a:pt x="154626" y="1409"/>
                        <a:pt x="154815" y="1472"/>
                        <a:pt x="154815" y="1472"/>
                      </a:cubicBezTo>
                      <a:cubicBezTo>
                        <a:pt x="154815" y="1472"/>
                        <a:pt x="154647" y="1514"/>
                        <a:pt x="154606" y="1556"/>
                      </a:cubicBezTo>
                      <a:cubicBezTo>
                        <a:pt x="154599" y="1558"/>
                        <a:pt x="154592" y="1559"/>
                        <a:pt x="154584" y="1559"/>
                      </a:cubicBezTo>
                      <a:cubicBezTo>
                        <a:pt x="154525" y="1559"/>
                        <a:pt x="154459" y="1491"/>
                        <a:pt x="154459" y="1472"/>
                      </a:cubicBezTo>
                      <a:cubicBezTo>
                        <a:pt x="154459" y="1451"/>
                        <a:pt x="154522" y="1409"/>
                        <a:pt x="154564" y="1409"/>
                      </a:cubicBezTo>
                      <a:close/>
                      <a:moveTo>
                        <a:pt x="155401" y="1598"/>
                      </a:moveTo>
                      <a:cubicBezTo>
                        <a:pt x="155463" y="1598"/>
                        <a:pt x="155673" y="1661"/>
                        <a:pt x="155694" y="1661"/>
                      </a:cubicBezTo>
                      <a:cubicBezTo>
                        <a:pt x="155694" y="1661"/>
                        <a:pt x="155484" y="1681"/>
                        <a:pt x="155401" y="1681"/>
                      </a:cubicBezTo>
                      <a:cubicBezTo>
                        <a:pt x="155338" y="1681"/>
                        <a:pt x="155275" y="1640"/>
                        <a:pt x="155275" y="1619"/>
                      </a:cubicBezTo>
                      <a:cubicBezTo>
                        <a:pt x="155275" y="1619"/>
                        <a:pt x="155338" y="1598"/>
                        <a:pt x="155401" y="1598"/>
                      </a:cubicBezTo>
                      <a:close/>
                      <a:moveTo>
                        <a:pt x="156171" y="1754"/>
                      </a:moveTo>
                      <a:cubicBezTo>
                        <a:pt x="156225" y="1754"/>
                        <a:pt x="156279" y="1811"/>
                        <a:pt x="156279" y="1828"/>
                      </a:cubicBezTo>
                      <a:cubicBezTo>
                        <a:pt x="156279" y="1870"/>
                        <a:pt x="156217" y="1891"/>
                        <a:pt x="156175" y="1891"/>
                      </a:cubicBezTo>
                      <a:cubicBezTo>
                        <a:pt x="156091" y="1891"/>
                        <a:pt x="155903" y="1870"/>
                        <a:pt x="155924" y="1828"/>
                      </a:cubicBezTo>
                      <a:cubicBezTo>
                        <a:pt x="155924" y="1828"/>
                        <a:pt x="156091" y="1786"/>
                        <a:pt x="156133" y="1765"/>
                      </a:cubicBezTo>
                      <a:cubicBezTo>
                        <a:pt x="156145" y="1757"/>
                        <a:pt x="156158" y="1754"/>
                        <a:pt x="156171" y="1754"/>
                      </a:cubicBezTo>
                      <a:close/>
                      <a:moveTo>
                        <a:pt x="136109" y="1828"/>
                      </a:moveTo>
                      <a:cubicBezTo>
                        <a:pt x="136151" y="1828"/>
                        <a:pt x="136339" y="1870"/>
                        <a:pt x="136339" y="1891"/>
                      </a:cubicBezTo>
                      <a:cubicBezTo>
                        <a:pt x="136339" y="1891"/>
                        <a:pt x="136193" y="1933"/>
                        <a:pt x="136130" y="1974"/>
                      </a:cubicBezTo>
                      <a:cubicBezTo>
                        <a:pt x="136125" y="1977"/>
                        <a:pt x="136120" y="1978"/>
                        <a:pt x="136115" y="1978"/>
                      </a:cubicBezTo>
                      <a:cubicBezTo>
                        <a:pt x="136071" y="1978"/>
                        <a:pt x="136004" y="1909"/>
                        <a:pt x="136004" y="1891"/>
                      </a:cubicBezTo>
                      <a:cubicBezTo>
                        <a:pt x="136004" y="1870"/>
                        <a:pt x="136046" y="1828"/>
                        <a:pt x="136109" y="1828"/>
                      </a:cubicBezTo>
                      <a:close/>
                      <a:moveTo>
                        <a:pt x="142533" y="1870"/>
                      </a:moveTo>
                      <a:cubicBezTo>
                        <a:pt x="142595" y="1870"/>
                        <a:pt x="142784" y="1912"/>
                        <a:pt x="142784" y="1912"/>
                      </a:cubicBezTo>
                      <a:cubicBezTo>
                        <a:pt x="142784" y="1912"/>
                        <a:pt x="142616" y="1974"/>
                        <a:pt x="142574" y="1995"/>
                      </a:cubicBezTo>
                      <a:cubicBezTo>
                        <a:pt x="142568" y="1998"/>
                        <a:pt x="142560" y="1999"/>
                        <a:pt x="142553" y="1999"/>
                      </a:cubicBezTo>
                      <a:cubicBezTo>
                        <a:pt x="142494" y="1999"/>
                        <a:pt x="142428" y="1930"/>
                        <a:pt x="142428" y="1912"/>
                      </a:cubicBezTo>
                      <a:cubicBezTo>
                        <a:pt x="142428" y="1891"/>
                        <a:pt x="142491" y="1870"/>
                        <a:pt x="142533" y="1870"/>
                      </a:cubicBezTo>
                      <a:close/>
                      <a:moveTo>
                        <a:pt x="141405" y="1892"/>
                      </a:moveTo>
                      <a:cubicBezTo>
                        <a:pt x="141583" y="1892"/>
                        <a:pt x="141765" y="1948"/>
                        <a:pt x="141947" y="2016"/>
                      </a:cubicBezTo>
                      <a:cubicBezTo>
                        <a:pt x="141633" y="2016"/>
                        <a:pt x="141277" y="2016"/>
                        <a:pt x="140963" y="2037"/>
                      </a:cubicBezTo>
                      <a:cubicBezTo>
                        <a:pt x="141107" y="1932"/>
                        <a:pt x="141255" y="1892"/>
                        <a:pt x="141405" y="1892"/>
                      </a:cubicBezTo>
                      <a:close/>
                      <a:moveTo>
                        <a:pt x="145211" y="1661"/>
                      </a:moveTo>
                      <a:lnTo>
                        <a:pt x="145859" y="1891"/>
                      </a:lnTo>
                      <a:lnTo>
                        <a:pt x="146278" y="2079"/>
                      </a:lnTo>
                      <a:cubicBezTo>
                        <a:pt x="146509" y="2054"/>
                        <a:pt x="146652" y="2043"/>
                        <a:pt x="146704" y="2043"/>
                      </a:cubicBezTo>
                      <a:cubicBezTo>
                        <a:pt x="146783" y="2043"/>
                        <a:pt x="146645" y="2070"/>
                        <a:pt x="146278" y="2121"/>
                      </a:cubicBezTo>
                      <a:lnTo>
                        <a:pt x="145190" y="2121"/>
                      </a:lnTo>
                      <a:cubicBezTo>
                        <a:pt x="144583" y="2016"/>
                        <a:pt x="144081" y="1870"/>
                        <a:pt x="144081" y="1828"/>
                      </a:cubicBezTo>
                      <a:cubicBezTo>
                        <a:pt x="144081" y="1807"/>
                        <a:pt x="144583" y="1723"/>
                        <a:pt x="145211" y="1661"/>
                      </a:cubicBezTo>
                      <a:close/>
                      <a:moveTo>
                        <a:pt x="139919" y="1931"/>
                      </a:moveTo>
                      <a:cubicBezTo>
                        <a:pt x="140099" y="1931"/>
                        <a:pt x="140117" y="2164"/>
                        <a:pt x="139939" y="2164"/>
                      </a:cubicBezTo>
                      <a:cubicBezTo>
                        <a:pt x="139932" y="2164"/>
                        <a:pt x="139925" y="2164"/>
                        <a:pt x="139917" y="2163"/>
                      </a:cubicBezTo>
                      <a:cubicBezTo>
                        <a:pt x="139687" y="2142"/>
                        <a:pt x="139499" y="2037"/>
                        <a:pt x="139499" y="2016"/>
                      </a:cubicBezTo>
                      <a:cubicBezTo>
                        <a:pt x="139499" y="1974"/>
                        <a:pt x="139687" y="1933"/>
                        <a:pt x="139896" y="1933"/>
                      </a:cubicBezTo>
                      <a:cubicBezTo>
                        <a:pt x="139904" y="1932"/>
                        <a:pt x="139911" y="1931"/>
                        <a:pt x="139919" y="1931"/>
                      </a:cubicBezTo>
                      <a:close/>
                      <a:moveTo>
                        <a:pt x="43618" y="4749"/>
                      </a:moveTo>
                      <a:cubicBezTo>
                        <a:pt x="45056" y="4749"/>
                        <a:pt x="46054" y="4768"/>
                        <a:pt x="46054" y="4799"/>
                      </a:cubicBezTo>
                      <a:cubicBezTo>
                        <a:pt x="46054" y="4820"/>
                        <a:pt x="44171" y="4862"/>
                        <a:pt x="41890" y="4925"/>
                      </a:cubicBezTo>
                      <a:lnTo>
                        <a:pt x="29922" y="5218"/>
                      </a:lnTo>
                      <a:cubicBezTo>
                        <a:pt x="28771" y="5239"/>
                        <a:pt x="27730" y="5249"/>
                        <a:pt x="26977" y="5249"/>
                      </a:cubicBezTo>
                      <a:cubicBezTo>
                        <a:pt x="26223" y="5249"/>
                        <a:pt x="25758" y="5239"/>
                        <a:pt x="25758" y="5218"/>
                      </a:cubicBezTo>
                      <a:lnTo>
                        <a:pt x="25758" y="5176"/>
                      </a:lnTo>
                      <a:lnTo>
                        <a:pt x="25779" y="5155"/>
                      </a:lnTo>
                      <a:cubicBezTo>
                        <a:pt x="25821" y="5134"/>
                        <a:pt x="27725" y="5071"/>
                        <a:pt x="30005" y="5029"/>
                      </a:cubicBezTo>
                      <a:lnTo>
                        <a:pt x="41890" y="4757"/>
                      </a:lnTo>
                      <a:cubicBezTo>
                        <a:pt x="42507" y="4752"/>
                        <a:pt x="43092" y="4749"/>
                        <a:pt x="43618" y="4749"/>
                      </a:cubicBezTo>
                      <a:close/>
                      <a:moveTo>
                        <a:pt x="156279" y="5699"/>
                      </a:moveTo>
                      <a:cubicBezTo>
                        <a:pt x="156300" y="5699"/>
                        <a:pt x="156405" y="5741"/>
                        <a:pt x="156405" y="5762"/>
                      </a:cubicBezTo>
                      <a:cubicBezTo>
                        <a:pt x="156405" y="5783"/>
                        <a:pt x="156300" y="5783"/>
                        <a:pt x="156279" y="5783"/>
                      </a:cubicBezTo>
                      <a:cubicBezTo>
                        <a:pt x="156217" y="5783"/>
                        <a:pt x="156196" y="5741"/>
                        <a:pt x="156196" y="5741"/>
                      </a:cubicBezTo>
                      <a:cubicBezTo>
                        <a:pt x="156196" y="5699"/>
                        <a:pt x="156238" y="5699"/>
                        <a:pt x="156279" y="5699"/>
                      </a:cubicBezTo>
                      <a:close/>
                      <a:moveTo>
                        <a:pt x="4855" y="5783"/>
                      </a:moveTo>
                      <a:cubicBezTo>
                        <a:pt x="5002" y="5783"/>
                        <a:pt x="5378" y="5803"/>
                        <a:pt x="5378" y="5845"/>
                      </a:cubicBezTo>
                      <a:cubicBezTo>
                        <a:pt x="5378" y="5866"/>
                        <a:pt x="5023" y="5908"/>
                        <a:pt x="4897" y="5908"/>
                      </a:cubicBezTo>
                      <a:cubicBezTo>
                        <a:pt x="4868" y="5916"/>
                        <a:pt x="4841" y="5920"/>
                        <a:pt x="4814" y="5920"/>
                      </a:cubicBezTo>
                      <a:cubicBezTo>
                        <a:pt x="4706" y="5920"/>
                        <a:pt x="4625" y="5862"/>
                        <a:pt x="4625" y="5845"/>
                      </a:cubicBezTo>
                      <a:cubicBezTo>
                        <a:pt x="4604" y="5803"/>
                        <a:pt x="4730" y="5783"/>
                        <a:pt x="4855" y="5783"/>
                      </a:cubicBezTo>
                      <a:close/>
                      <a:moveTo>
                        <a:pt x="153546" y="7035"/>
                      </a:moveTo>
                      <a:cubicBezTo>
                        <a:pt x="153623" y="7035"/>
                        <a:pt x="153706" y="7103"/>
                        <a:pt x="153706" y="7122"/>
                      </a:cubicBezTo>
                      <a:cubicBezTo>
                        <a:pt x="153706" y="7143"/>
                        <a:pt x="153622" y="7163"/>
                        <a:pt x="153517" y="7163"/>
                      </a:cubicBezTo>
                      <a:cubicBezTo>
                        <a:pt x="153413" y="7163"/>
                        <a:pt x="153162" y="7122"/>
                        <a:pt x="153162" y="7122"/>
                      </a:cubicBezTo>
                      <a:cubicBezTo>
                        <a:pt x="153162" y="7122"/>
                        <a:pt x="153413" y="7059"/>
                        <a:pt x="153517" y="7038"/>
                      </a:cubicBezTo>
                      <a:cubicBezTo>
                        <a:pt x="153527" y="7036"/>
                        <a:pt x="153536" y="7035"/>
                        <a:pt x="153546" y="7035"/>
                      </a:cubicBezTo>
                      <a:close/>
                      <a:moveTo>
                        <a:pt x="4813" y="7268"/>
                      </a:moveTo>
                      <a:cubicBezTo>
                        <a:pt x="5127" y="7268"/>
                        <a:pt x="5420" y="7310"/>
                        <a:pt x="5420" y="7331"/>
                      </a:cubicBezTo>
                      <a:cubicBezTo>
                        <a:pt x="5441" y="7352"/>
                        <a:pt x="5148" y="7415"/>
                        <a:pt x="4834" y="7456"/>
                      </a:cubicBezTo>
                      <a:cubicBezTo>
                        <a:pt x="4733" y="7475"/>
                        <a:pt x="4579" y="7483"/>
                        <a:pt x="4414" y="7483"/>
                      </a:cubicBezTo>
                      <a:cubicBezTo>
                        <a:pt x="4036" y="7483"/>
                        <a:pt x="3600" y="7444"/>
                        <a:pt x="3600" y="7415"/>
                      </a:cubicBezTo>
                      <a:cubicBezTo>
                        <a:pt x="3600" y="7352"/>
                        <a:pt x="4500" y="7268"/>
                        <a:pt x="4813" y="7268"/>
                      </a:cubicBezTo>
                      <a:close/>
                      <a:moveTo>
                        <a:pt x="2972" y="7666"/>
                      </a:moveTo>
                      <a:cubicBezTo>
                        <a:pt x="3077" y="7666"/>
                        <a:pt x="3349" y="7728"/>
                        <a:pt x="3349" y="7728"/>
                      </a:cubicBezTo>
                      <a:cubicBezTo>
                        <a:pt x="3349" y="7728"/>
                        <a:pt x="3077" y="7770"/>
                        <a:pt x="2972" y="7791"/>
                      </a:cubicBezTo>
                      <a:cubicBezTo>
                        <a:pt x="2952" y="7799"/>
                        <a:pt x="2933" y="7803"/>
                        <a:pt x="2916" y="7803"/>
                      </a:cubicBezTo>
                      <a:cubicBezTo>
                        <a:pt x="2845" y="7803"/>
                        <a:pt x="2805" y="7745"/>
                        <a:pt x="2805" y="7728"/>
                      </a:cubicBezTo>
                      <a:cubicBezTo>
                        <a:pt x="2805" y="7687"/>
                        <a:pt x="2867" y="7666"/>
                        <a:pt x="2972" y="7666"/>
                      </a:cubicBezTo>
                      <a:close/>
                      <a:moveTo>
                        <a:pt x="3139" y="8461"/>
                      </a:moveTo>
                      <a:cubicBezTo>
                        <a:pt x="3286" y="8461"/>
                        <a:pt x="3432" y="8482"/>
                        <a:pt x="3432" y="8503"/>
                      </a:cubicBezTo>
                      <a:cubicBezTo>
                        <a:pt x="3432" y="8503"/>
                        <a:pt x="3286" y="8524"/>
                        <a:pt x="3139" y="8524"/>
                      </a:cubicBezTo>
                      <a:cubicBezTo>
                        <a:pt x="2972" y="8524"/>
                        <a:pt x="2595" y="8503"/>
                        <a:pt x="2595" y="8503"/>
                      </a:cubicBezTo>
                      <a:cubicBezTo>
                        <a:pt x="2595" y="8482"/>
                        <a:pt x="2972" y="8461"/>
                        <a:pt x="3139" y="8461"/>
                      </a:cubicBezTo>
                      <a:close/>
                      <a:moveTo>
                        <a:pt x="4714" y="8517"/>
                      </a:moveTo>
                      <a:cubicBezTo>
                        <a:pt x="4832" y="8517"/>
                        <a:pt x="4933" y="8530"/>
                        <a:pt x="4960" y="8565"/>
                      </a:cubicBezTo>
                      <a:cubicBezTo>
                        <a:pt x="5014" y="8601"/>
                        <a:pt x="4697" y="8745"/>
                        <a:pt x="4487" y="8745"/>
                      </a:cubicBezTo>
                      <a:cubicBezTo>
                        <a:pt x="4453" y="8745"/>
                        <a:pt x="4421" y="8742"/>
                        <a:pt x="4395" y="8733"/>
                      </a:cubicBezTo>
                      <a:cubicBezTo>
                        <a:pt x="4207" y="8670"/>
                        <a:pt x="4165" y="8607"/>
                        <a:pt x="4290" y="8565"/>
                      </a:cubicBezTo>
                      <a:cubicBezTo>
                        <a:pt x="4363" y="8541"/>
                        <a:pt x="4554" y="8517"/>
                        <a:pt x="4714" y="8517"/>
                      </a:cubicBezTo>
                      <a:close/>
                      <a:moveTo>
                        <a:pt x="157472" y="9005"/>
                      </a:moveTo>
                      <a:cubicBezTo>
                        <a:pt x="157514" y="9005"/>
                        <a:pt x="157556" y="9047"/>
                        <a:pt x="157556" y="9047"/>
                      </a:cubicBezTo>
                      <a:cubicBezTo>
                        <a:pt x="157556" y="9088"/>
                        <a:pt x="157493" y="9088"/>
                        <a:pt x="157472" y="9088"/>
                      </a:cubicBezTo>
                      <a:cubicBezTo>
                        <a:pt x="157466" y="9091"/>
                        <a:pt x="157459" y="9093"/>
                        <a:pt x="157451" y="9093"/>
                      </a:cubicBezTo>
                      <a:cubicBezTo>
                        <a:pt x="157403" y="9093"/>
                        <a:pt x="157329" y="9044"/>
                        <a:pt x="157347" y="9026"/>
                      </a:cubicBezTo>
                      <a:cubicBezTo>
                        <a:pt x="157347" y="9005"/>
                        <a:pt x="157451" y="9005"/>
                        <a:pt x="157472" y="9005"/>
                      </a:cubicBezTo>
                      <a:close/>
                      <a:moveTo>
                        <a:pt x="4109" y="10613"/>
                      </a:moveTo>
                      <a:cubicBezTo>
                        <a:pt x="4186" y="10613"/>
                        <a:pt x="4269" y="10681"/>
                        <a:pt x="4269" y="10700"/>
                      </a:cubicBezTo>
                      <a:cubicBezTo>
                        <a:pt x="4269" y="10720"/>
                        <a:pt x="4186" y="10762"/>
                        <a:pt x="4081" y="10762"/>
                      </a:cubicBezTo>
                      <a:cubicBezTo>
                        <a:pt x="3976" y="10762"/>
                        <a:pt x="3704" y="10720"/>
                        <a:pt x="3704" y="10700"/>
                      </a:cubicBezTo>
                      <a:cubicBezTo>
                        <a:pt x="3704" y="10700"/>
                        <a:pt x="3976" y="10658"/>
                        <a:pt x="4081" y="10616"/>
                      </a:cubicBezTo>
                      <a:cubicBezTo>
                        <a:pt x="4090" y="10614"/>
                        <a:pt x="4100" y="10613"/>
                        <a:pt x="4109" y="10613"/>
                      </a:cubicBezTo>
                      <a:close/>
                      <a:moveTo>
                        <a:pt x="4625" y="10595"/>
                      </a:moveTo>
                      <a:cubicBezTo>
                        <a:pt x="4625" y="10595"/>
                        <a:pt x="4646" y="10700"/>
                        <a:pt x="4646" y="10720"/>
                      </a:cubicBezTo>
                      <a:cubicBezTo>
                        <a:pt x="4646" y="10762"/>
                        <a:pt x="4604" y="10783"/>
                        <a:pt x="4604" y="10783"/>
                      </a:cubicBezTo>
                      <a:cubicBezTo>
                        <a:pt x="4583" y="10783"/>
                        <a:pt x="4583" y="10762"/>
                        <a:pt x="4583" y="10720"/>
                      </a:cubicBezTo>
                      <a:cubicBezTo>
                        <a:pt x="4583" y="10679"/>
                        <a:pt x="4604" y="10595"/>
                        <a:pt x="4625" y="10595"/>
                      </a:cubicBezTo>
                      <a:close/>
                      <a:moveTo>
                        <a:pt x="145969" y="10750"/>
                      </a:moveTo>
                      <a:cubicBezTo>
                        <a:pt x="146125" y="10750"/>
                        <a:pt x="146112" y="10813"/>
                        <a:pt x="146069" y="11013"/>
                      </a:cubicBezTo>
                      <a:cubicBezTo>
                        <a:pt x="145964" y="10972"/>
                        <a:pt x="145839" y="10909"/>
                        <a:pt x="145629" y="10783"/>
                      </a:cubicBezTo>
                      <a:cubicBezTo>
                        <a:pt x="145788" y="10763"/>
                        <a:pt x="145897" y="10750"/>
                        <a:pt x="145969" y="10750"/>
                      </a:cubicBezTo>
                      <a:close/>
                      <a:moveTo>
                        <a:pt x="144701" y="11531"/>
                      </a:moveTo>
                      <a:cubicBezTo>
                        <a:pt x="144793" y="11531"/>
                        <a:pt x="144922" y="11565"/>
                        <a:pt x="144939" y="11599"/>
                      </a:cubicBezTo>
                      <a:cubicBezTo>
                        <a:pt x="144939" y="11599"/>
                        <a:pt x="144730" y="11620"/>
                        <a:pt x="144646" y="11620"/>
                      </a:cubicBezTo>
                      <a:cubicBezTo>
                        <a:pt x="144583" y="11620"/>
                        <a:pt x="144520" y="11578"/>
                        <a:pt x="144520" y="11557"/>
                      </a:cubicBezTo>
                      <a:cubicBezTo>
                        <a:pt x="144520" y="11557"/>
                        <a:pt x="144583" y="11537"/>
                        <a:pt x="144646" y="11537"/>
                      </a:cubicBezTo>
                      <a:cubicBezTo>
                        <a:pt x="144661" y="11533"/>
                        <a:pt x="144680" y="11531"/>
                        <a:pt x="144701" y="11531"/>
                      </a:cubicBezTo>
                      <a:close/>
                      <a:moveTo>
                        <a:pt x="94994" y="12980"/>
                      </a:moveTo>
                      <a:cubicBezTo>
                        <a:pt x="95015" y="12980"/>
                        <a:pt x="95120" y="13001"/>
                        <a:pt x="95120" y="13022"/>
                      </a:cubicBezTo>
                      <a:cubicBezTo>
                        <a:pt x="95120" y="13064"/>
                        <a:pt x="95015" y="13064"/>
                        <a:pt x="94994" y="13064"/>
                      </a:cubicBezTo>
                      <a:cubicBezTo>
                        <a:pt x="94931" y="13064"/>
                        <a:pt x="94910" y="13001"/>
                        <a:pt x="94910" y="13001"/>
                      </a:cubicBezTo>
                      <a:cubicBezTo>
                        <a:pt x="94910" y="12980"/>
                        <a:pt x="94952" y="12980"/>
                        <a:pt x="94994" y="12980"/>
                      </a:cubicBezTo>
                      <a:close/>
                      <a:moveTo>
                        <a:pt x="78611" y="12897"/>
                      </a:moveTo>
                      <a:cubicBezTo>
                        <a:pt x="78611" y="12897"/>
                        <a:pt x="78653" y="13001"/>
                        <a:pt x="78653" y="13022"/>
                      </a:cubicBezTo>
                      <a:cubicBezTo>
                        <a:pt x="78653" y="13064"/>
                        <a:pt x="78590" y="13085"/>
                        <a:pt x="78590" y="13085"/>
                      </a:cubicBezTo>
                      <a:cubicBezTo>
                        <a:pt x="78569" y="13085"/>
                        <a:pt x="78569" y="13064"/>
                        <a:pt x="78569" y="13022"/>
                      </a:cubicBezTo>
                      <a:cubicBezTo>
                        <a:pt x="78569" y="13001"/>
                        <a:pt x="78611" y="12897"/>
                        <a:pt x="78611" y="12897"/>
                      </a:cubicBezTo>
                      <a:close/>
                      <a:moveTo>
                        <a:pt x="91877" y="13064"/>
                      </a:moveTo>
                      <a:cubicBezTo>
                        <a:pt x="91897" y="13064"/>
                        <a:pt x="92002" y="13085"/>
                        <a:pt x="92002" y="13106"/>
                      </a:cubicBezTo>
                      <a:cubicBezTo>
                        <a:pt x="92002" y="13127"/>
                        <a:pt x="91897" y="13127"/>
                        <a:pt x="91877" y="13127"/>
                      </a:cubicBezTo>
                      <a:cubicBezTo>
                        <a:pt x="91835" y="13127"/>
                        <a:pt x="91793" y="13106"/>
                        <a:pt x="91793" y="13085"/>
                      </a:cubicBezTo>
                      <a:cubicBezTo>
                        <a:pt x="91793" y="13064"/>
                        <a:pt x="91856" y="13064"/>
                        <a:pt x="91877" y="13064"/>
                      </a:cubicBezTo>
                      <a:close/>
                      <a:moveTo>
                        <a:pt x="92772" y="12967"/>
                      </a:moveTo>
                      <a:cubicBezTo>
                        <a:pt x="92997" y="12967"/>
                        <a:pt x="93224" y="13092"/>
                        <a:pt x="93425" y="13106"/>
                      </a:cubicBezTo>
                      <a:cubicBezTo>
                        <a:pt x="93111" y="13106"/>
                        <a:pt x="92797" y="13127"/>
                        <a:pt x="92400" y="13127"/>
                      </a:cubicBezTo>
                      <a:cubicBezTo>
                        <a:pt x="92520" y="13007"/>
                        <a:pt x="92645" y="12967"/>
                        <a:pt x="92772" y="12967"/>
                      </a:cubicBezTo>
                      <a:close/>
                      <a:moveTo>
                        <a:pt x="90893" y="13001"/>
                      </a:moveTo>
                      <a:cubicBezTo>
                        <a:pt x="90893" y="13001"/>
                        <a:pt x="90914" y="13106"/>
                        <a:pt x="90914" y="13127"/>
                      </a:cubicBezTo>
                      <a:cubicBezTo>
                        <a:pt x="90914" y="13148"/>
                        <a:pt x="90851" y="13189"/>
                        <a:pt x="90851" y="13189"/>
                      </a:cubicBezTo>
                      <a:cubicBezTo>
                        <a:pt x="90830" y="13189"/>
                        <a:pt x="90830" y="13148"/>
                        <a:pt x="90830" y="13127"/>
                      </a:cubicBezTo>
                      <a:cubicBezTo>
                        <a:pt x="90830" y="13106"/>
                        <a:pt x="90851" y="13001"/>
                        <a:pt x="90893" y="13001"/>
                      </a:cubicBezTo>
                      <a:close/>
                      <a:moveTo>
                        <a:pt x="141649" y="13053"/>
                      </a:moveTo>
                      <a:cubicBezTo>
                        <a:pt x="141983" y="13053"/>
                        <a:pt x="142313" y="13095"/>
                        <a:pt x="142637" y="13148"/>
                      </a:cubicBezTo>
                      <a:cubicBezTo>
                        <a:pt x="141989" y="13189"/>
                        <a:pt x="141319" y="13189"/>
                        <a:pt x="140629" y="13210"/>
                      </a:cubicBezTo>
                      <a:cubicBezTo>
                        <a:pt x="140974" y="13095"/>
                        <a:pt x="141314" y="13053"/>
                        <a:pt x="141649" y="13053"/>
                      </a:cubicBezTo>
                      <a:close/>
                      <a:moveTo>
                        <a:pt x="86489" y="13098"/>
                      </a:moveTo>
                      <a:cubicBezTo>
                        <a:pt x="87139" y="13098"/>
                        <a:pt x="87827" y="13133"/>
                        <a:pt x="88445" y="13210"/>
                      </a:cubicBezTo>
                      <a:cubicBezTo>
                        <a:pt x="87085" y="13231"/>
                        <a:pt x="85725" y="13273"/>
                        <a:pt x="84239" y="13294"/>
                      </a:cubicBezTo>
                      <a:cubicBezTo>
                        <a:pt x="84696" y="13171"/>
                        <a:pt x="85553" y="13098"/>
                        <a:pt x="86489" y="13098"/>
                      </a:cubicBezTo>
                      <a:close/>
                      <a:moveTo>
                        <a:pt x="81080" y="13273"/>
                      </a:moveTo>
                      <a:cubicBezTo>
                        <a:pt x="81226" y="13273"/>
                        <a:pt x="81603" y="13294"/>
                        <a:pt x="81603" y="13315"/>
                      </a:cubicBezTo>
                      <a:cubicBezTo>
                        <a:pt x="81603" y="13336"/>
                        <a:pt x="81226" y="13399"/>
                        <a:pt x="81101" y="13399"/>
                      </a:cubicBezTo>
                      <a:cubicBezTo>
                        <a:pt x="81087" y="13401"/>
                        <a:pt x="81073" y="13402"/>
                        <a:pt x="81060" y="13402"/>
                      </a:cubicBezTo>
                      <a:cubicBezTo>
                        <a:pt x="80949" y="13402"/>
                        <a:pt x="80850" y="13334"/>
                        <a:pt x="80850" y="13315"/>
                      </a:cubicBezTo>
                      <a:cubicBezTo>
                        <a:pt x="80808" y="13294"/>
                        <a:pt x="80954" y="13273"/>
                        <a:pt x="81080" y="13273"/>
                      </a:cubicBezTo>
                      <a:close/>
                      <a:moveTo>
                        <a:pt x="83732" y="13175"/>
                      </a:moveTo>
                      <a:cubicBezTo>
                        <a:pt x="83936" y="13175"/>
                        <a:pt x="84093" y="13215"/>
                        <a:pt x="84093" y="13231"/>
                      </a:cubicBezTo>
                      <a:cubicBezTo>
                        <a:pt x="84093" y="13273"/>
                        <a:pt x="83905" y="13315"/>
                        <a:pt x="83674" y="13378"/>
                      </a:cubicBezTo>
                      <a:cubicBezTo>
                        <a:pt x="83471" y="13395"/>
                        <a:pt x="82926" y="13425"/>
                        <a:pt x="82692" y="13425"/>
                      </a:cubicBezTo>
                      <a:cubicBezTo>
                        <a:pt x="82636" y="13425"/>
                        <a:pt x="82598" y="13424"/>
                        <a:pt x="82586" y="13420"/>
                      </a:cubicBezTo>
                      <a:cubicBezTo>
                        <a:pt x="82545" y="13378"/>
                        <a:pt x="82482" y="13294"/>
                        <a:pt x="82482" y="13294"/>
                      </a:cubicBezTo>
                      <a:cubicBezTo>
                        <a:pt x="82482" y="13273"/>
                        <a:pt x="83256" y="13210"/>
                        <a:pt x="83528" y="13189"/>
                      </a:cubicBezTo>
                      <a:cubicBezTo>
                        <a:pt x="83598" y="13179"/>
                        <a:pt x="83668" y="13175"/>
                        <a:pt x="83732" y="13175"/>
                      </a:cubicBezTo>
                      <a:close/>
                      <a:moveTo>
                        <a:pt x="76147" y="13573"/>
                      </a:moveTo>
                      <a:cubicBezTo>
                        <a:pt x="76279" y="13573"/>
                        <a:pt x="76456" y="13608"/>
                        <a:pt x="76456" y="13608"/>
                      </a:cubicBezTo>
                      <a:cubicBezTo>
                        <a:pt x="76456" y="13629"/>
                        <a:pt x="76121" y="13650"/>
                        <a:pt x="76037" y="13650"/>
                      </a:cubicBezTo>
                      <a:cubicBezTo>
                        <a:pt x="75912" y="13650"/>
                        <a:pt x="75828" y="13629"/>
                        <a:pt x="75828" y="13608"/>
                      </a:cubicBezTo>
                      <a:cubicBezTo>
                        <a:pt x="75828" y="13608"/>
                        <a:pt x="75933" y="13587"/>
                        <a:pt x="76037" y="13587"/>
                      </a:cubicBezTo>
                      <a:cubicBezTo>
                        <a:pt x="76064" y="13577"/>
                        <a:pt x="76103" y="13573"/>
                        <a:pt x="76147" y="13573"/>
                      </a:cubicBezTo>
                      <a:close/>
                      <a:moveTo>
                        <a:pt x="84774" y="13833"/>
                      </a:moveTo>
                      <a:cubicBezTo>
                        <a:pt x="84797" y="13833"/>
                        <a:pt x="84814" y="13835"/>
                        <a:pt x="84825" y="13838"/>
                      </a:cubicBezTo>
                      <a:cubicBezTo>
                        <a:pt x="84835" y="13853"/>
                        <a:pt x="84638" y="13877"/>
                        <a:pt x="84312" y="13904"/>
                      </a:cubicBezTo>
                      <a:lnTo>
                        <a:pt x="84312" y="13904"/>
                      </a:lnTo>
                      <a:cubicBezTo>
                        <a:pt x="84510" y="13859"/>
                        <a:pt x="84684" y="13833"/>
                        <a:pt x="84774" y="13833"/>
                      </a:cubicBezTo>
                      <a:close/>
                      <a:moveTo>
                        <a:pt x="86520" y="13650"/>
                      </a:moveTo>
                      <a:cubicBezTo>
                        <a:pt x="86667" y="13650"/>
                        <a:pt x="86813" y="13671"/>
                        <a:pt x="86813" y="13713"/>
                      </a:cubicBezTo>
                      <a:cubicBezTo>
                        <a:pt x="86813" y="13733"/>
                        <a:pt x="86562" y="13859"/>
                        <a:pt x="86457" y="13922"/>
                      </a:cubicBezTo>
                      <a:cubicBezTo>
                        <a:pt x="86405" y="13943"/>
                        <a:pt x="86353" y="13953"/>
                        <a:pt x="86311" y="13953"/>
                      </a:cubicBezTo>
                      <a:cubicBezTo>
                        <a:pt x="86269" y="13953"/>
                        <a:pt x="86238" y="13943"/>
                        <a:pt x="86227" y="13922"/>
                      </a:cubicBezTo>
                      <a:cubicBezTo>
                        <a:pt x="86206" y="13901"/>
                        <a:pt x="86395" y="13671"/>
                        <a:pt x="86520" y="13650"/>
                      </a:cubicBezTo>
                      <a:close/>
                      <a:moveTo>
                        <a:pt x="69073" y="13375"/>
                      </a:moveTo>
                      <a:cubicBezTo>
                        <a:pt x="69484" y="13375"/>
                        <a:pt x="69822" y="13388"/>
                        <a:pt x="69970" y="13420"/>
                      </a:cubicBezTo>
                      <a:cubicBezTo>
                        <a:pt x="70430" y="13503"/>
                        <a:pt x="70137" y="13754"/>
                        <a:pt x="69886" y="13838"/>
                      </a:cubicBezTo>
                      <a:cubicBezTo>
                        <a:pt x="69759" y="13877"/>
                        <a:pt x="69637" y="13893"/>
                        <a:pt x="69537" y="13893"/>
                      </a:cubicBezTo>
                      <a:cubicBezTo>
                        <a:pt x="69421" y="13893"/>
                        <a:pt x="69334" y="13872"/>
                        <a:pt x="69300" y="13838"/>
                      </a:cubicBezTo>
                      <a:cubicBezTo>
                        <a:pt x="69287" y="13818"/>
                        <a:pt x="68893" y="13811"/>
                        <a:pt x="68317" y="13811"/>
                      </a:cubicBezTo>
                      <a:cubicBezTo>
                        <a:pt x="67077" y="13811"/>
                        <a:pt x="64991" y="13845"/>
                        <a:pt x="64048" y="13859"/>
                      </a:cubicBezTo>
                      <a:cubicBezTo>
                        <a:pt x="62667" y="13880"/>
                        <a:pt x="61454" y="13943"/>
                        <a:pt x="61433" y="13964"/>
                      </a:cubicBezTo>
                      <a:cubicBezTo>
                        <a:pt x="61430" y="13966"/>
                        <a:pt x="61415" y="13968"/>
                        <a:pt x="61390" y="13968"/>
                      </a:cubicBezTo>
                      <a:cubicBezTo>
                        <a:pt x="61228" y="13968"/>
                        <a:pt x="60658" y="13913"/>
                        <a:pt x="60386" y="13859"/>
                      </a:cubicBezTo>
                      <a:cubicBezTo>
                        <a:pt x="60094" y="13817"/>
                        <a:pt x="60386" y="13775"/>
                        <a:pt x="61077" y="13775"/>
                      </a:cubicBezTo>
                      <a:lnTo>
                        <a:pt x="61516" y="13629"/>
                      </a:lnTo>
                      <a:lnTo>
                        <a:pt x="61977" y="13461"/>
                      </a:lnTo>
                      <a:cubicBezTo>
                        <a:pt x="62188" y="13498"/>
                        <a:pt x="62463" y="13515"/>
                        <a:pt x="62750" y="13515"/>
                      </a:cubicBezTo>
                      <a:cubicBezTo>
                        <a:pt x="63117" y="13515"/>
                        <a:pt x="63503" y="13488"/>
                        <a:pt x="63797" y="13441"/>
                      </a:cubicBezTo>
                      <a:lnTo>
                        <a:pt x="64278" y="13420"/>
                      </a:lnTo>
                      <a:lnTo>
                        <a:pt x="64739" y="13399"/>
                      </a:lnTo>
                      <a:cubicBezTo>
                        <a:pt x="65067" y="13470"/>
                        <a:pt x="65553" y="13503"/>
                        <a:pt x="65981" y="13503"/>
                      </a:cubicBezTo>
                      <a:cubicBezTo>
                        <a:pt x="66179" y="13503"/>
                        <a:pt x="66365" y="13496"/>
                        <a:pt x="66517" y="13482"/>
                      </a:cubicBezTo>
                      <a:cubicBezTo>
                        <a:pt x="66836" y="13439"/>
                        <a:pt x="68143" y="13375"/>
                        <a:pt x="69073" y="13375"/>
                      </a:cubicBezTo>
                      <a:close/>
                      <a:moveTo>
                        <a:pt x="94081" y="13916"/>
                      </a:moveTo>
                      <a:cubicBezTo>
                        <a:pt x="94258" y="13916"/>
                        <a:pt x="94488" y="13947"/>
                        <a:pt x="94471" y="13964"/>
                      </a:cubicBezTo>
                      <a:cubicBezTo>
                        <a:pt x="94471" y="14006"/>
                        <a:pt x="94094" y="14026"/>
                        <a:pt x="93969" y="14047"/>
                      </a:cubicBezTo>
                      <a:cubicBezTo>
                        <a:pt x="93955" y="14050"/>
                        <a:pt x="93941" y="14051"/>
                        <a:pt x="93928" y="14051"/>
                      </a:cubicBezTo>
                      <a:cubicBezTo>
                        <a:pt x="93817" y="14051"/>
                        <a:pt x="93718" y="13982"/>
                        <a:pt x="93718" y="13964"/>
                      </a:cubicBezTo>
                      <a:cubicBezTo>
                        <a:pt x="93718" y="13943"/>
                        <a:pt x="93843" y="13922"/>
                        <a:pt x="93969" y="13922"/>
                      </a:cubicBezTo>
                      <a:cubicBezTo>
                        <a:pt x="94001" y="13918"/>
                        <a:pt x="94040" y="13916"/>
                        <a:pt x="94081" y="13916"/>
                      </a:cubicBezTo>
                      <a:close/>
                      <a:moveTo>
                        <a:pt x="80703" y="14089"/>
                      </a:moveTo>
                      <a:cubicBezTo>
                        <a:pt x="80655" y="14102"/>
                        <a:pt x="80600" y="14114"/>
                        <a:pt x="80538" y="14126"/>
                      </a:cubicBezTo>
                      <a:lnTo>
                        <a:pt x="80538" y="14126"/>
                      </a:lnTo>
                      <a:cubicBezTo>
                        <a:pt x="80624" y="14123"/>
                        <a:pt x="80714" y="14119"/>
                        <a:pt x="80805" y="14115"/>
                      </a:cubicBezTo>
                      <a:lnTo>
                        <a:pt x="80805" y="14115"/>
                      </a:lnTo>
                      <a:lnTo>
                        <a:pt x="80703" y="14089"/>
                      </a:lnTo>
                      <a:close/>
                      <a:moveTo>
                        <a:pt x="11614" y="14006"/>
                      </a:moveTo>
                      <a:lnTo>
                        <a:pt x="11614" y="14006"/>
                      </a:lnTo>
                      <a:cubicBezTo>
                        <a:pt x="11470" y="14111"/>
                        <a:pt x="11322" y="14150"/>
                        <a:pt x="11174" y="14150"/>
                      </a:cubicBezTo>
                      <a:cubicBezTo>
                        <a:pt x="10998" y="14150"/>
                        <a:pt x="10821" y="14095"/>
                        <a:pt x="10651" y="14026"/>
                      </a:cubicBezTo>
                      <a:cubicBezTo>
                        <a:pt x="10986" y="14026"/>
                        <a:pt x="11300" y="14026"/>
                        <a:pt x="11614" y="14006"/>
                      </a:cubicBezTo>
                      <a:close/>
                      <a:moveTo>
                        <a:pt x="37021" y="14060"/>
                      </a:moveTo>
                      <a:cubicBezTo>
                        <a:pt x="37344" y="14060"/>
                        <a:pt x="37580" y="14079"/>
                        <a:pt x="37580" y="14110"/>
                      </a:cubicBezTo>
                      <a:cubicBezTo>
                        <a:pt x="37580" y="14131"/>
                        <a:pt x="37161" y="14152"/>
                        <a:pt x="36638" y="14152"/>
                      </a:cubicBezTo>
                      <a:cubicBezTo>
                        <a:pt x="36115" y="14152"/>
                        <a:pt x="34755" y="14131"/>
                        <a:pt x="34755" y="14131"/>
                      </a:cubicBezTo>
                      <a:cubicBezTo>
                        <a:pt x="34755" y="14131"/>
                        <a:pt x="36115" y="14068"/>
                        <a:pt x="36638" y="14068"/>
                      </a:cubicBezTo>
                      <a:cubicBezTo>
                        <a:pt x="36773" y="14063"/>
                        <a:pt x="36903" y="14060"/>
                        <a:pt x="37021" y="14060"/>
                      </a:cubicBezTo>
                      <a:close/>
                      <a:moveTo>
                        <a:pt x="74876" y="14072"/>
                      </a:moveTo>
                      <a:cubicBezTo>
                        <a:pt x="75035" y="14072"/>
                        <a:pt x="75181" y="14084"/>
                        <a:pt x="75242" y="14110"/>
                      </a:cubicBezTo>
                      <a:cubicBezTo>
                        <a:pt x="75410" y="14152"/>
                        <a:pt x="74803" y="14236"/>
                        <a:pt x="74531" y="14236"/>
                      </a:cubicBezTo>
                      <a:cubicBezTo>
                        <a:pt x="74301" y="14236"/>
                        <a:pt x="74196" y="14215"/>
                        <a:pt x="74322" y="14131"/>
                      </a:cubicBezTo>
                      <a:cubicBezTo>
                        <a:pt x="74407" y="14095"/>
                        <a:pt x="74654" y="14072"/>
                        <a:pt x="74876" y="14072"/>
                      </a:cubicBezTo>
                      <a:close/>
                      <a:moveTo>
                        <a:pt x="143286" y="13754"/>
                      </a:moveTo>
                      <a:lnTo>
                        <a:pt x="143370" y="13796"/>
                      </a:lnTo>
                      <a:lnTo>
                        <a:pt x="143767" y="13838"/>
                      </a:lnTo>
                      <a:cubicBezTo>
                        <a:pt x="144206" y="13922"/>
                        <a:pt x="144583" y="14089"/>
                        <a:pt x="144583" y="14173"/>
                      </a:cubicBezTo>
                      <a:cubicBezTo>
                        <a:pt x="144583" y="14208"/>
                        <a:pt x="144547" y="14225"/>
                        <a:pt x="144483" y="14225"/>
                      </a:cubicBezTo>
                      <a:cubicBezTo>
                        <a:pt x="144394" y="14225"/>
                        <a:pt x="144252" y="14192"/>
                        <a:pt x="144081" y="14131"/>
                      </a:cubicBezTo>
                      <a:lnTo>
                        <a:pt x="143642" y="14131"/>
                      </a:lnTo>
                      <a:cubicBezTo>
                        <a:pt x="143467" y="14218"/>
                        <a:pt x="143278" y="14262"/>
                        <a:pt x="143196" y="14262"/>
                      </a:cubicBezTo>
                      <a:cubicBezTo>
                        <a:pt x="143179" y="14262"/>
                        <a:pt x="143167" y="14260"/>
                        <a:pt x="143160" y="14257"/>
                      </a:cubicBezTo>
                      <a:cubicBezTo>
                        <a:pt x="143139" y="14236"/>
                        <a:pt x="143160" y="14173"/>
                        <a:pt x="143202" y="14152"/>
                      </a:cubicBezTo>
                      <a:cubicBezTo>
                        <a:pt x="143244" y="14131"/>
                        <a:pt x="143223" y="13922"/>
                        <a:pt x="143160" y="13922"/>
                      </a:cubicBezTo>
                      <a:cubicBezTo>
                        <a:pt x="143139" y="13859"/>
                        <a:pt x="143181" y="13817"/>
                        <a:pt x="143286" y="13754"/>
                      </a:cubicBezTo>
                      <a:close/>
                      <a:moveTo>
                        <a:pt x="142553" y="14149"/>
                      </a:moveTo>
                      <a:cubicBezTo>
                        <a:pt x="142608" y="14149"/>
                        <a:pt x="142658" y="14217"/>
                        <a:pt x="142658" y="14236"/>
                      </a:cubicBezTo>
                      <a:cubicBezTo>
                        <a:pt x="142658" y="14257"/>
                        <a:pt x="142616" y="14278"/>
                        <a:pt x="142554" y="14278"/>
                      </a:cubicBezTo>
                      <a:cubicBezTo>
                        <a:pt x="142512" y="14278"/>
                        <a:pt x="142323" y="14257"/>
                        <a:pt x="142323" y="14236"/>
                      </a:cubicBezTo>
                      <a:cubicBezTo>
                        <a:pt x="142323" y="14236"/>
                        <a:pt x="142491" y="14173"/>
                        <a:pt x="142533" y="14152"/>
                      </a:cubicBezTo>
                      <a:cubicBezTo>
                        <a:pt x="142539" y="14150"/>
                        <a:pt x="142546" y="14149"/>
                        <a:pt x="142553" y="14149"/>
                      </a:cubicBezTo>
                      <a:close/>
                      <a:moveTo>
                        <a:pt x="28724" y="14088"/>
                      </a:moveTo>
                      <a:cubicBezTo>
                        <a:pt x="28973" y="14088"/>
                        <a:pt x="29656" y="14216"/>
                        <a:pt x="30195" y="14282"/>
                      </a:cubicBezTo>
                      <a:lnTo>
                        <a:pt x="30195" y="14282"/>
                      </a:lnTo>
                      <a:cubicBezTo>
                        <a:pt x="29836" y="14300"/>
                        <a:pt x="29247" y="14309"/>
                        <a:pt x="28729" y="14309"/>
                      </a:cubicBezTo>
                      <a:cubicBezTo>
                        <a:pt x="28169" y="14309"/>
                        <a:pt x="27693" y="14298"/>
                        <a:pt x="27683" y="14278"/>
                      </a:cubicBezTo>
                      <a:cubicBezTo>
                        <a:pt x="27683" y="14257"/>
                        <a:pt x="28394" y="14152"/>
                        <a:pt x="28687" y="14089"/>
                      </a:cubicBezTo>
                      <a:cubicBezTo>
                        <a:pt x="28698" y="14088"/>
                        <a:pt x="28710" y="14088"/>
                        <a:pt x="28724" y="14088"/>
                      </a:cubicBezTo>
                      <a:close/>
                      <a:moveTo>
                        <a:pt x="70304" y="14236"/>
                      </a:moveTo>
                      <a:cubicBezTo>
                        <a:pt x="70660" y="14236"/>
                        <a:pt x="71602" y="14278"/>
                        <a:pt x="71602" y="14319"/>
                      </a:cubicBezTo>
                      <a:cubicBezTo>
                        <a:pt x="71602" y="14340"/>
                        <a:pt x="70660" y="14382"/>
                        <a:pt x="70304" y="14382"/>
                      </a:cubicBezTo>
                      <a:cubicBezTo>
                        <a:pt x="70231" y="14390"/>
                        <a:pt x="70161" y="14394"/>
                        <a:pt x="70097" y="14394"/>
                      </a:cubicBezTo>
                      <a:cubicBezTo>
                        <a:pt x="69832" y="14394"/>
                        <a:pt x="69656" y="14336"/>
                        <a:pt x="69656" y="14319"/>
                      </a:cubicBezTo>
                      <a:cubicBezTo>
                        <a:pt x="69656" y="14257"/>
                        <a:pt x="69928" y="14236"/>
                        <a:pt x="70304" y="14236"/>
                      </a:cubicBezTo>
                      <a:close/>
                      <a:moveTo>
                        <a:pt x="47050" y="13668"/>
                      </a:moveTo>
                      <a:cubicBezTo>
                        <a:pt x="47530" y="13668"/>
                        <a:pt x="48005" y="13762"/>
                        <a:pt x="48062" y="13838"/>
                      </a:cubicBezTo>
                      <a:cubicBezTo>
                        <a:pt x="48093" y="13868"/>
                        <a:pt x="48829" y="13879"/>
                        <a:pt x="49856" y="13879"/>
                      </a:cubicBezTo>
                      <a:cubicBezTo>
                        <a:pt x="51685" y="13879"/>
                        <a:pt x="54436" y="13844"/>
                        <a:pt x="55762" y="13817"/>
                      </a:cubicBezTo>
                      <a:cubicBezTo>
                        <a:pt x="57076" y="13777"/>
                        <a:pt x="58237" y="13763"/>
                        <a:pt x="58912" y="13763"/>
                      </a:cubicBezTo>
                      <a:cubicBezTo>
                        <a:pt x="59302" y="13763"/>
                        <a:pt x="59529" y="13768"/>
                        <a:pt x="59529" y="13775"/>
                      </a:cubicBezTo>
                      <a:cubicBezTo>
                        <a:pt x="59529" y="13817"/>
                        <a:pt x="59403" y="13859"/>
                        <a:pt x="59215" y="13880"/>
                      </a:cubicBezTo>
                      <a:lnTo>
                        <a:pt x="59047" y="13880"/>
                      </a:lnTo>
                      <a:cubicBezTo>
                        <a:pt x="57625" y="13943"/>
                        <a:pt x="56139" y="13943"/>
                        <a:pt x="54716" y="13985"/>
                      </a:cubicBezTo>
                      <a:lnTo>
                        <a:pt x="54507" y="13985"/>
                      </a:lnTo>
                      <a:cubicBezTo>
                        <a:pt x="54443" y="13999"/>
                        <a:pt x="54368" y="14005"/>
                        <a:pt x="54289" y="14005"/>
                      </a:cubicBezTo>
                      <a:cubicBezTo>
                        <a:pt x="54065" y="14005"/>
                        <a:pt x="53808" y="13961"/>
                        <a:pt x="53662" y="13961"/>
                      </a:cubicBezTo>
                      <a:cubicBezTo>
                        <a:pt x="53641" y="13961"/>
                        <a:pt x="53623" y="13962"/>
                        <a:pt x="53607" y="13964"/>
                      </a:cubicBezTo>
                      <a:cubicBezTo>
                        <a:pt x="53482" y="13985"/>
                        <a:pt x="51473" y="14047"/>
                        <a:pt x="49192" y="14089"/>
                      </a:cubicBezTo>
                      <a:cubicBezTo>
                        <a:pt x="49192" y="14089"/>
                        <a:pt x="47623" y="14152"/>
                        <a:pt x="44757" y="14194"/>
                      </a:cubicBezTo>
                      <a:lnTo>
                        <a:pt x="44275" y="14194"/>
                      </a:lnTo>
                      <a:cubicBezTo>
                        <a:pt x="43752" y="14194"/>
                        <a:pt x="42999" y="14278"/>
                        <a:pt x="42601" y="14340"/>
                      </a:cubicBezTo>
                      <a:lnTo>
                        <a:pt x="42246" y="14068"/>
                      </a:lnTo>
                      <a:cubicBezTo>
                        <a:pt x="42170" y="14021"/>
                        <a:pt x="42044" y="13999"/>
                        <a:pt x="41909" y="13999"/>
                      </a:cubicBezTo>
                      <a:cubicBezTo>
                        <a:pt x="41744" y="13999"/>
                        <a:pt x="41566" y="14032"/>
                        <a:pt x="41451" y="14089"/>
                      </a:cubicBezTo>
                      <a:lnTo>
                        <a:pt x="40739" y="14466"/>
                      </a:lnTo>
                      <a:cubicBezTo>
                        <a:pt x="39944" y="14340"/>
                        <a:pt x="39316" y="14194"/>
                        <a:pt x="39337" y="14173"/>
                      </a:cubicBezTo>
                      <a:cubicBezTo>
                        <a:pt x="39358" y="14152"/>
                        <a:pt x="40802" y="14006"/>
                        <a:pt x="41220" y="13985"/>
                      </a:cubicBezTo>
                      <a:cubicBezTo>
                        <a:pt x="41744" y="13943"/>
                        <a:pt x="43564" y="13838"/>
                        <a:pt x="44087" y="13838"/>
                      </a:cubicBezTo>
                      <a:cubicBezTo>
                        <a:pt x="44652" y="13817"/>
                        <a:pt x="46389" y="13713"/>
                        <a:pt x="46912" y="13671"/>
                      </a:cubicBezTo>
                      <a:cubicBezTo>
                        <a:pt x="46958" y="13669"/>
                        <a:pt x="47004" y="13668"/>
                        <a:pt x="47050" y="13668"/>
                      </a:cubicBezTo>
                      <a:close/>
                      <a:moveTo>
                        <a:pt x="20045" y="14390"/>
                      </a:moveTo>
                      <a:cubicBezTo>
                        <a:pt x="20356" y="14390"/>
                        <a:pt x="20664" y="14433"/>
                        <a:pt x="20966" y="14487"/>
                      </a:cubicBezTo>
                      <a:cubicBezTo>
                        <a:pt x="20381" y="14487"/>
                        <a:pt x="19774" y="14529"/>
                        <a:pt x="19167" y="14529"/>
                      </a:cubicBezTo>
                      <a:cubicBezTo>
                        <a:pt x="19460" y="14427"/>
                        <a:pt x="19754" y="14390"/>
                        <a:pt x="20045" y="14390"/>
                      </a:cubicBezTo>
                      <a:close/>
                      <a:moveTo>
                        <a:pt x="16286" y="14594"/>
                      </a:moveTo>
                      <a:cubicBezTo>
                        <a:pt x="16305" y="14594"/>
                        <a:pt x="16295" y="14604"/>
                        <a:pt x="16253" y="14604"/>
                      </a:cubicBezTo>
                      <a:cubicBezTo>
                        <a:pt x="16247" y="14604"/>
                        <a:pt x="16241" y="14604"/>
                        <a:pt x="16235" y="14603"/>
                      </a:cubicBezTo>
                      <a:lnTo>
                        <a:pt x="16235" y="14603"/>
                      </a:lnTo>
                      <a:cubicBezTo>
                        <a:pt x="16259" y="14597"/>
                        <a:pt x="16276" y="14594"/>
                        <a:pt x="16286" y="14594"/>
                      </a:cubicBezTo>
                      <a:close/>
                      <a:moveTo>
                        <a:pt x="26443" y="14222"/>
                      </a:moveTo>
                      <a:cubicBezTo>
                        <a:pt x="26806" y="14222"/>
                        <a:pt x="27025" y="14271"/>
                        <a:pt x="26992" y="14319"/>
                      </a:cubicBezTo>
                      <a:cubicBezTo>
                        <a:pt x="26930" y="14361"/>
                        <a:pt x="26930" y="14570"/>
                        <a:pt x="26992" y="14654"/>
                      </a:cubicBezTo>
                      <a:cubicBezTo>
                        <a:pt x="27034" y="14696"/>
                        <a:pt x="26679" y="14780"/>
                        <a:pt x="26553" y="14780"/>
                      </a:cubicBezTo>
                      <a:cubicBezTo>
                        <a:pt x="26545" y="14781"/>
                        <a:pt x="26536" y="14781"/>
                        <a:pt x="26526" y="14781"/>
                      </a:cubicBezTo>
                      <a:cubicBezTo>
                        <a:pt x="26376" y="14781"/>
                        <a:pt x="26131" y="14628"/>
                        <a:pt x="26072" y="14550"/>
                      </a:cubicBezTo>
                      <a:cubicBezTo>
                        <a:pt x="26030" y="14466"/>
                        <a:pt x="25046" y="14445"/>
                        <a:pt x="24733" y="14445"/>
                      </a:cubicBezTo>
                      <a:cubicBezTo>
                        <a:pt x="24419" y="14445"/>
                        <a:pt x="24168" y="14403"/>
                        <a:pt x="24147" y="14361"/>
                      </a:cubicBezTo>
                      <a:lnTo>
                        <a:pt x="24147" y="14340"/>
                      </a:lnTo>
                      <a:lnTo>
                        <a:pt x="24168" y="14319"/>
                      </a:lnTo>
                      <a:cubicBezTo>
                        <a:pt x="24189" y="14278"/>
                        <a:pt x="25570" y="14236"/>
                        <a:pt x="26093" y="14236"/>
                      </a:cubicBezTo>
                      <a:cubicBezTo>
                        <a:pt x="26220" y="14226"/>
                        <a:pt x="26338" y="14222"/>
                        <a:pt x="26443" y="14222"/>
                      </a:cubicBezTo>
                      <a:close/>
                      <a:moveTo>
                        <a:pt x="15408" y="14688"/>
                      </a:moveTo>
                      <a:cubicBezTo>
                        <a:pt x="15435" y="14688"/>
                        <a:pt x="15461" y="14691"/>
                        <a:pt x="15484" y="14696"/>
                      </a:cubicBezTo>
                      <a:cubicBezTo>
                        <a:pt x="15505" y="14701"/>
                        <a:pt x="15527" y="14704"/>
                        <a:pt x="15550" y="14707"/>
                      </a:cubicBezTo>
                      <a:lnTo>
                        <a:pt x="15550" y="14707"/>
                      </a:lnTo>
                      <a:cubicBezTo>
                        <a:pt x="15378" y="14756"/>
                        <a:pt x="15221" y="14801"/>
                        <a:pt x="15150" y="14801"/>
                      </a:cubicBezTo>
                      <a:cubicBezTo>
                        <a:pt x="14985" y="14801"/>
                        <a:pt x="15221" y="14688"/>
                        <a:pt x="15408" y="14688"/>
                      </a:cubicBezTo>
                      <a:close/>
                      <a:moveTo>
                        <a:pt x="31114" y="14717"/>
                      </a:moveTo>
                      <a:cubicBezTo>
                        <a:pt x="31198" y="14717"/>
                        <a:pt x="31407" y="14759"/>
                        <a:pt x="31407" y="14780"/>
                      </a:cubicBezTo>
                      <a:cubicBezTo>
                        <a:pt x="31407" y="14780"/>
                        <a:pt x="31198" y="14801"/>
                        <a:pt x="31114" y="14801"/>
                      </a:cubicBezTo>
                      <a:cubicBezTo>
                        <a:pt x="31031" y="14801"/>
                        <a:pt x="30989" y="14780"/>
                        <a:pt x="30989" y="14759"/>
                      </a:cubicBezTo>
                      <a:cubicBezTo>
                        <a:pt x="30989" y="14759"/>
                        <a:pt x="31031" y="14717"/>
                        <a:pt x="31114" y="14717"/>
                      </a:cubicBezTo>
                      <a:close/>
                      <a:moveTo>
                        <a:pt x="27892" y="14755"/>
                      </a:moveTo>
                      <a:cubicBezTo>
                        <a:pt x="27976" y="14755"/>
                        <a:pt x="28039" y="14806"/>
                        <a:pt x="28039" y="14842"/>
                      </a:cubicBezTo>
                      <a:cubicBezTo>
                        <a:pt x="28039" y="14863"/>
                        <a:pt x="27955" y="14884"/>
                        <a:pt x="27850" y="14884"/>
                      </a:cubicBezTo>
                      <a:cubicBezTo>
                        <a:pt x="27834" y="14888"/>
                        <a:pt x="27811" y="14890"/>
                        <a:pt x="27785" y="14890"/>
                      </a:cubicBezTo>
                      <a:cubicBezTo>
                        <a:pt x="27673" y="14890"/>
                        <a:pt x="27495" y="14859"/>
                        <a:pt x="27495" y="14842"/>
                      </a:cubicBezTo>
                      <a:cubicBezTo>
                        <a:pt x="27495" y="14842"/>
                        <a:pt x="27746" y="14780"/>
                        <a:pt x="27850" y="14759"/>
                      </a:cubicBezTo>
                      <a:cubicBezTo>
                        <a:pt x="27865" y="14756"/>
                        <a:pt x="27878" y="14755"/>
                        <a:pt x="27892" y="14755"/>
                      </a:cubicBezTo>
                      <a:close/>
                      <a:moveTo>
                        <a:pt x="34494" y="14797"/>
                      </a:moveTo>
                      <a:cubicBezTo>
                        <a:pt x="34630" y="14797"/>
                        <a:pt x="34713" y="14866"/>
                        <a:pt x="34713" y="14884"/>
                      </a:cubicBezTo>
                      <a:cubicBezTo>
                        <a:pt x="34713" y="14905"/>
                        <a:pt x="34567" y="14947"/>
                        <a:pt x="34441" y="14947"/>
                      </a:cubicBezTo>
                      <a:cubicBezTo>
                        <a:pt x="34316" y="14947"/>
                        <a:pt x="33918" y="14905"/>
                        <a:pt x="33939" y="14884"/>
                      </a:cubicBezTo>
                      <a:cubicBezTo>
                        <a:pt x="33939" y="14863"/>
                        <a:pt x="34316" y="14801"/>
                        <a:pt x="34441" y="14801"/>
                      </a:cubicBezTo>
                      <a:cubicBezTo>
                        <a:pt x="34460" y="14798"/>
                        <a:pt x="34477" y="14797"/>
                        <a:pt x="34494" y="14797"/>
                      </a:cubicBezTo>
                      <a:close/>
                      <a:moveTo>
                        <a:pt x="134951" y="13919"/>
                      </a:moveTo>
                      <a:cubicBezTo>
                        <a:pt x="135844" y="13919"/>
                        <a:pt x="136282" y="14016"/>
                        <a:pt x="135900" y="14131"/>
                      </a:cubicBezTo>
                      <a:cubicBezTo>
                        <a:pt x="135460" y="14278"/>
                        <a:pt x="133849" y="14884"/>
                        <a:pt x="133012" y="14884"/>
                      </a:cubicBezTo>
                      <a:lnTo>
                        <a:pt x="132259" y="14905"/>
                      </a:lnTo>
                      <a:lnTo>
                        <a:pt x="131527" y="14947"/>
                      </a:lnTo>
                      <a:cubicBezTo>
                        <a:pt x="131437" y="14949"/>
                        <a:pt x="131350" y="14950"/>
                        <a:pt x="131265" y="14950"/>
                      </a:cubicBezTo>
                      <a:cubicBezTo>
                        <a:pt x="130576" y="14950"/>
                        <a:pt x="130062" y="14882"/>
                        <a:pt x="130062" y="14863"/>
                      </a:cubicBezTo>
                      <a:cubicBezTo>
                        <a:pt x="130062" y="14822"/>
                        <a:pt x="130732" y="14780"/>
                        <a:pt x="131004" y="14780"/>
                      </a:cubicBezTo>
                      <a:cubicBezTo>
                        <a:pt x="131255" y="14780"/>
                        <a:pt x="131506" y="14570"/>
                        <a:pt x="131506" y="14508"/>
                      </a:cubicBezTo>
                      <a:cubicBezTo>
                        <a:pt x="131506" y="14445"/>
                        <a:pt x="131213" y="14361"/>
                        <a:pt x="131108" y="14361"/>
                      </a:cubicBezTo>
                      <a:cubicBezTo>
                        <a:pt x="131004" y="14361"/>
                        <a:pt x="130941" y="14278"/>
                        <a:pt x="130983" y="14194"/>
                      </a:cubicBezTo>
                      <a:lnTo>
                        <a:pt x="131004" y="14194"/>
                      </a:lnTo>
                      <a:cubicBezTo>
                        <a:pt x="131451" y="14194"/>
                        <a:pt x="131807" y="13959"/>
                        <a:pt x="132258" y="13959"/>
                      </a:cubicBezTo>
                      <a:cubicBezTo>
                        <a:pt x="132293" y="13959"/>
                        <a:pt x="132328" y="13961"/>
                        <a:pt x="132364" y="13964"/>
                      </a:cubicBezTo>
                      <a:cubicBezTo>
                        <a:pt x="132478" y="13981"/>
                        <a:pt x="132595" y="13987"/>
                        <a:pt x="132715" y="13987"/>
                      </a:cubicBezTo>
                      <a:cubicBezTo>
                        <a:pt x="133033" y="13987"/>
                        <a:pt x="133368" y="13943"/>
                        <a:pt x="133703" y="13943"/>
                      </a:cubicBezTo>
                      <a:lnTo>
                        <a:pt x="134686" y="13922"/>
                      </a:lnTo>
                      <a:cubicBezTo>
                        <a:pt x="134778" y="13920"/>
                        <a:pt x="134867" y="13919"/>
                        <a:pt x="134951" y="13919"/>
                      </a:cubicBezTo>
                      <a:close/>
                      <a:moveTo>
                        <a:pt x="128765" y="15910"/>
                      </a:moveTo>
                      <a:cubicBezTo>
                        <a:pt x="128765" y="15910"/>
                        <a:pt x="128786" y="16014"/>
                        <a:pt x="128786" y="16035"/>
                      </a:cubicBezTo>
                      <a:cubicBezTo>
                        <a:pt x="128786" y="16056"/>
                        <a:pt x="128723" y="16077"/>
                        <a:pt x="128723" y="16077"/>
                      </a:cubicBezTo>
                      <a:cubicBezTo>
                        <a:pt x="128702" y="16077"/>
                        <a:pt x="128702" y="16056"/>
                        <a:pt x="128702" y="16035"/>
                      </a:cubicBezTo>
                      <a:cubicBezTo>
                        <a:pt x="128702" y="16014"/>
                        <a:pt x="128765" y="15910"/>
                        <a:pt x="128765" y="15910"/>
                      </a:cubicBezTo>
                      <a:close/>
                      <a:moveTo>
                        <a:pt x="132532" y="0"/>
                      </a:moveTo>
                      <a:cubicBezTo>
                        <a:pt x="132310" y="0"/>
                        <a:pt x="132118" y="2"/>
                        <a:pt x="131966" y="8"/>
                      </a:cubicBezTo>
                      <a:cubicBezTo>
                        <a:pt x="130774" y="29"/>
                        <a:pt x="124936" y="154"/>
                        <a:pt x="123074" y="217"/>
                      </a:cubicBezTo>
                      <a:cubicBezTo>
                        <a:pt x="121372" y="256"/>
                        <a:pt x="115830" y="366"/>
                        <a:pt x="113561" y="366"/>
                      </a:cubicBezTo>
                      <a:cubicBezTo>
                        <a:pt x="113375" y="366"/>
                        <a:pt x="113210" y="365"/>
                        <a:pt x="113072" y="363"/>
                      </a:cubicBezTo>
                      <a:cubicBezTo>
                        <a:pt x="111770" y="349"/>
                        <a:pt x="110248" y="334"/>
                        <a:pt x="109136" y="334"/>
                      </a:cubicBezTo>
                      <a:cubicBezTo>
                        <a:pt x="108675" y="334"/>
                        <a:pt x="108284" y="336"/>
                        <a:pt x="108009" y="342"/>
                      </a:cubicBezTo>
                      <a:lnTo>
                        <a:pt x="107151" y="363"/>
                      </a:lnTo>
                      <a:lnTo>
                        <a:pt x="107025" y="363"/>
                      </a:lnTo>
                      <a:cubicBezTo>
                        <a:pt x="106795" y="363"/>
                        <a:pt x="106900" y="593"/>
                        <a:pt x="106942" y="656"/>
                      </a:cubicBezTo>
                      <a:cubicBezTo>
                        <a:pt x="106979" y="675"/>
                        <a:pt x="107385" y="685"/>
                        <a:pt x="108027" y="685"/>
                      </a:cubicBezTo>
                      <a:cubicBezTo>
                        <a:pt x="108813" y="685"/>
                        <a:pt x="109954" y="670"/>
                        <a:pt x="111210" y="635"/>
                      </a:cubicBezTo>
                      <a:cubicBezTo>
                        <a:pt x="111210" y="635"/>
                        <a:pt x="111942" y="593"/>
                        <a:pt x="114369" y="593"/>
                      </a:cubicBezTo>
                      <a:lnTo>
                        <a:pt x="117508" y="593"/>
                      </a:lnTo>
                      <a:cubicBezTo>
                        <a:pt x="119349" y="593"/>
                        <a:pt x="122597" y="647"/>
                        <a:pt x="124347" y="647"/>
                      </a:cubicBezTo>
                      <a:cubicBezTo>
                        <a:pt x="124784" y="647"/>
                        <a:pt x="125128" y="644"/>
                        <a:pt x="125333" y="635"/>
                      </a:cubicBezTo>
                      <a:cubicBezTo>
                        <a:pt x="126133" y="584"/>
                        <a:pt x="128605" y="519"/>
                        <a:pt x="130053" y="519"/>
                      </a:cubicBezTo>
                      <a:cubicBezTo>
                        <a:pt x="130386" y="519"/>
                        <a:pt x="130665" y="523"/>
                        <a:pt x="130857" y="531"/>
                      </a:cubicBezTo>
                      <a:cubicBezTo>
                        <a:pt x="131775" y="531"/>
                        <a:pt x="134844" y="658"/>
                        <a:pt x="136065" y="658"/>
                      </a:cubicBezTo>
                      <a:cubicBezTo>
                        <a:pt x="136153" y="658"/>
                        <a:pt x="136230" y="658"/>
                        <a:pt x="136297" y="656"/>
                      </a:cubicBezTo>
                      <a:cubicBezTo>
                        <a:pt x="136420" y="654"/>
                        <a:pt x="136557" y="652"/>
                        <a:pt x="136705" y="652"/>
                      </a:cubicBezTo>
                      <a:cubicBezTo>
                        <a:pt x="137742" y="652"/>
                        <a:pt x="139323" y="716"/>
                        <a:pt x="140440" y="845"/>
                      </a:cubicBezTo>
                      <a:lnTo>
                        <a:pt x="141654" y="761"/>
                      </a:lnTo>
                      <a:lnTo>
                        <a:pt x="142533" y="698"/>
                      </a:lnTo>
                      <a:cubicBezTo>
                        <a:pt x="143662" y="845"/>
                        <a:pt x="143955" y="1054"/>
                        <a:pt x="143202" y="1179"/>
                      </a:cubicBezTo>
                      <a:lnTo>
                        <a:pt x="142616" y="1284"/>
                      </a:lnTo>
                      <a:lnTo>
                        <a:pt x="142491" y="1305"/>
                      </a:lnTo>
                      <a:cubicBezTo>
                        <a:pt x="142323" y="1305"/>
                        <a:pt x="141863" y="1221"/>
                        <a:pt x="141445" y="1158"/>
                      </a:cubicBezTo>
                      <a:lnTo>
                        <a:pt x="141047" y="1158"/>
                      </a:lnTo>
                      <a:cubicBezTo>
                        <a:pt x="140705" y="1158"/>
                        <a:pt x="140354" y="1180"/>
                        <a:pt x="140002" y="1180"/>
                      </a:cubicBezTo>
                      <a:cubicBezTo>
                        <a:pt x="139580" y="1180"/>
                        <a:pt x="139156" y="1149"/>
                        <a:pt x="138745" y="1012"/>
                      </a:cubicBezTo>
                      <a:lnTo>
                        <a:pt x="138704" y="991"/>
                      </a:lnTo>
                      <a:cubicBezTo>
                        <a:pt x="138620" y="1012"/>
                        <a:pt x="138557" y="1179"/>
                        <a:pt x="138557" y="1221"/>
                      </a:cubicBezTo>
                      <a:cubicBezTo>
                        <a:pt x="138557" y="1284"/>
                        <a:pt x="138745" y="1389"/>
                        <a:pt x="138829" y="1409"/>
                      </a:cubicBezTo>
                      <a:cubicBezTo>
                        <a:pt x="138871" y="1430"/>
                        <a:pt x="138913" y="1514"/>
                        <a:pt x="138913" y="1535"/>
                      </a:cubicBezTo>
                      <a:cubicBezTo>
                        <a:pt x="138913" y="1543"/>
                        <a:pt x="138897" y="1547"/>
                        <a:pt x="138870" y="1547"/>
                      </a:cubicBezTo>
                      <a:cubicBezTo>
                        <a:pt x="138759" y="1547"/>
                        <a:pt x="138462" y="1489"/>
                        <a:pt x="138327" y="1472"/>
                      </a:cubicBezTo>
                      <a:cubicBezTo>
                        <a:pt x="138298" y="1460"/>
                        <a:pt x="138258" y="1454"/>
                        <a:pt x="138211" y="1454"/>
                      </a:cubicBezTo>
                      <a:cubicBezTo>
                        <a:pt x="138024" y="1454"/>
                        <a:pt x="137716" y="1548"/>
                        <a:pt x="137448" y="1681"/>
                      </a:cubicBezTo>
                      <a:lnTo>
                        <a:pt x="137072" y="1493"/>
                      </a:lnTo>
                      <a:cubicBezTo>
                        <a:pt x="136996" y="1448"/>
                        <a:pt x="136866" y="1414"/>
                        <a:pt x="136784" y="1414"/>
                      </a:cubicBezTo>
                      <a:cubicBezTo>
                        <a:pt x="136752" y="1414"/>
                        <a:pt x="136728" y="1419"/>
                        <a:pt x="136716" y="1430"/>
                      </a:cubicBezTo>
                      <a:cubicBezTo>
                        <a:pt x="136568" y="1563"/>
                        <a:pt x="136419" y="1605"/>
                        <a:pt x="136271" y="1605"/>
                      </a:cubicBezTo>
                      <a:cubicBezTo>
                        <a:pt x="136022" y="1605"/>
                        <a:pt x="135773" y="1485"/>
                        <a:pt x="135523" y="1472"/>
                      </a:cubicBezTo>
                      <a:lnTo>
                        <a:pt x="135209" y="1430"/>
                      </a:lnTo>
                      <a:cubicBezTo>
                        <a:pt x="134852" y="1530"/>
                        <a:pt x="134232" y="1704"/>
                        <a:pt x="134026" y="1704"/>
                      </a:cubicBezTo>
                      <a:cubicBezTo>
                        <a:pt x="134014" y="1704"/>
                        <a:pt x="134004" y="1703"/>
                        <a:pt x="133996" y="1702"/>
                      </a:cubicBezTo>
                      <a:cubicBezTo>
                        <a:pt x="133840" y="1685"/>
                        <a:pt x="133059" y="1483"/>
                        <a:pt x="132602" y="1483"/>
                      </a:cubicBezTo>
                      <a:cubicBezTo>
                        <a:pt x="132505" y="1483"/>
                        <a:pt x="132422" y="1492"/>
                        <a:pt x="132364" y="1514"/>
                      </a:cubicBezTo>
                      <a:cubicBezTo>
                        <a:pt x="132088" y="1617"/>
                        <a:pt x="131770" y="1692"/>
                        <a:pt x="131585" y="1692"/>
                      </a:cubicBezTo>
                      <a:cubicBezTo>
                        <a:pt x="131545" y="1692"/>
                        <a:pt x="131511" y="1689"/>
                        <a:pt x="131485" y="1681"/>
                      </a:cubicBezTo>
                      <a:lnTo>
                        <a:pt x="131318" y="1786"/>
                      </a:lnTo>
                      <a:cubicBezTo>
                        <a:pt x="131192" y="1849"/>
                        <a:pt x="130962" y="1891"/>
                        <a:pt x="130774" y="1912"/>
                      </a:cubicBezTo>
                      <a:lnTo>
                        <a:pt x="129518" y="2100"/>
                      </a:lnTo>
                      <a:cubicBezTo>
                        <a:pt x="128137" y="1953"/>
                        <a:pt x="126945" y="1828"/>
                        <a:pt x="126882" y="1828"/>
                      </a:cubicBezTo>
                      <a:lnTo>
                        <a:pt x="126819" y="1807"/>
                      </a:lnTo>
                      <a:lnTo>
                        <a:pt x="126045" y="1472"/>
                      </a:lnTo>
                      <a:cubicBezTo>
                        <a:pt x="125166" y="1681"/>
                        <a:pt x="124852" y="1849"/>
                        <a:pt x="125020" y="1891"/>
                      </a:cubicBezTo>
                      <a:cubicBezTo>
                        <a:pt x="125145" y="1891"/>
                        <a:pt x="125271" y="1953"/>
                        <a:pt x="125271" y="1995"/>
                      </a:cubicBezTo>
                      <a:cubicBezTo>
                        <a:pt x="125271" y="2016"/>
                        <a:pt x="125040" y="2037"/>
                        <a:pt x="124748" y="2037"/>
                      </a:cubicBezTo>
                      <a:lnTo>
                        <a:pt x="124496" y="2037"/>
                      </a:lnTo>
                      <a:cubicBezTo>
                        <a:pt x="123492" y="2037"/>
                        <a:pt x="122488" y="2058"/>
                        <a:pt x="121483" y="2100"/>
                      </a:cubicBezTo>
                      <a:lnTo>
                        <a:pt x="120521" y="2121"/>
                      </a:lnTo>
                      <a:cubicBezTo>
                        <a:pt x="119454" y="2121"/>
                        <a:pt x="117696" y="2121"/>
                        <a:pt x="116629" y="2058"/>
                      </a:cubicBezTo>
                      <a:lnTo>
                        <a:pt x="115646" y="2037"/>
                      </a:lnTo>
                      <a:cubicBezTo>
                        <a:pt x="115609" y="2035"/>
                        <a:pt x="115573" y="2034"/>
                        <a:pt x="115536" y="2034"/>
                      </a:cubicBezTo>
                      <a:cubicBezTo>
                        <a:pt x="115345" y="2034"/>
                        <a:pt x="115149" y="2061"/>
                        <a:pt x="114961" y="2061"/>
                      </a:cubicBezTo>
                      <a:cubicBezTo>
                        <a:pt x="114873" y="2061"/>
                        <a:pt x="114787" y="2055"/>
                        <a:pt x="114704" y="2037"/>
                      </a:cubicBezTo>
                      <a:lnTo>
                        <a:pt x="114453" y="1995"/>
                      </a:lnTo>
                      <a:cubicBezTo>
                        <a:pt x="114160" y="2037"/>
                        <a:pt x="113658" y="2058"/>
                        <a:pt x="113323" y="2058"/>
                      </a:cubicBezTo>
                      <a:lnTo>
                        <a:pt x="113009" y="2058"/>
                      </a:lnTo>
                      <a:cubicBezTo>
                        <a:pt x="109871" y="2142"/>
                        <a:pt x="106711" y="2205"/>
                        <a:pt x="103573" y="2267"/>
                      </a:cubicBezTo>
                      <a:cubicBezTo>
                        <a:pt x="103092" y="2267"/>
                        <a:pt x="102652" y="2309"/>
                        <a:pt x="102213" y="2309"/>
                      </a:cubicBezTo>
                      <a:cubicBezTo>
                        <a:pt x="101711" y="2309"/>
                        <a:pt x="101229" y="2330"/>
                        <a:pt x="100748" y="2330"/>
                      </a:cubicBezTo>
                      <a:cubicBezTo>
                        <a:pt x="100267" y="2330"/>
                        <a:pt x="99828" y="2351"/>
                        <a:pt x="99388" y="2351"/>
                      </a:cubicBezTo>
                      <a:cubicBezTo>
                        <a:pt x="99131" y="2351"/>
                        <a:pt x="98863" y="2327"/>
                        <a:pt x="98601" y="2327"/>
                      </a:cubicBezTo>
                      <a:cubicBezTo>
                        <a:pt x="98373" y="2327"/>
                        <a:pt x="98149" y="2345"/>
                        <a:pt x="97944" y="2414"/>
                      </a:cubicBezTo>
                      <a:lnTo>
                        <a:pt x="97505" y="2539"/>
                      </a:lnTo>
                      <a:cubicBezTo>
                        <a:pt x="97347" y="2508"/>
                        <a:pt x="97106" y="2497"/>
                        <a:pt x="96853" y="2497"/>
                      </a:cubicBezTo>
                      <a:cubicBezTo>
                        <a:pt x="96436" y="2497"/>
                        <a:pt x="95987" y="2526"/>
                        <a:pt x="95831" y="2539"/>
                      </a:cubicBezTo>
                      <a:cubicBezTo>
                        <a:pt x="95559" y="2560"/>
                        <a:pt x="94387" y="2623"/>
                        <a:pt x="93153" y="2644"/>
                      </a:cubicBezTo>
                      <a:lnTo>
                        <a:pt x="92065" y="2665"/>
                      </a:lnTo>
                      <a:cubicBezTo>
                        <a:pt x="90956" y="2686"/>
                        <a:pt x="89847" y="2728"/>
                        <a:pt x="88738" y="2749"/>
                      </a:cubicBezTo>
                      <a:cubicBezTo>
                        <a:pt x="87587" y="2770"/>
                        <a:pt x="86457" y="2790"/>
                        <a:pt x="85307" y="2832"/>
                      </a:cubicBezTo>
                      <a:cubicBezTo>
                        <a:pt x="84506" y="2848"/>
                        <a:pt x="83683" y="2897"/>
                        <a:pt x="82870" y="2897"/>
                      </a:cubicBezTo>
                      <a:cubicBezTo>
                        <a:pt x="82578" y="2897"/>
                        <a:pt x="82288" y="2891"/>
                        <a:pt x="82001" y="2874"/>
                      </a:cubicBezTo>
                      <a:lnTo>
                        <a:pt x="80892" y="2832"/>
                      </a:lnTo>
                      <a:cubicBezTo>
                        <a:pt x="79720" y="3000"/>
                        <a:pt x="76895" y="3188"/>
                        <a:pt x="74615" y="3251"/>
                      </a:cubicBezTo>
                      <a:cubicBezTo>
                        <a:pt x="74615" y="3251"/>
                        <a:pt x="64488" y="3460"/>
                        <a:pt x="57373" y="3606"/>
                      </a:cubicBezTo>
                      <a:cubicBezTo>
                        <a:pt x="56704" y="3627"/>
                        <a:pt x="55993" y="3627"/>
                        <a:pt x="55323" y="3669"/>
                      </a:cubicBezTo>
                      <a:lnTo>
                        <a:pt x="55093" y="3669"/>
                      </a:lnTo>
                      <a:cubicBezTo>
                        <a:pt x="55030" y="3707"/>
                        <a:pt x="54704" y="3714"/>
                        <a:pt x="54416" y="3714"/>
                      </a:cubicBezTo>
                      <a:cubicBezTo>
                        <a:pt x="54225" y="3714"/>
                        <a:pt x="54051" y="3711"/>
                        <a:pt x="53984" y="3711"/>
                      </a:cubicBezTo>
                      <a:cubicBezTo>
                        <a:pt x="53937" y="3706"/>
                        <a:pt x="53773" y="3703"/>
                        <a:pt x="53519" y="3703"/>
                      </a:cubicBezTo>
                      <a:cubicBezTo>
                        <a:pt x="52757" y="3703"/>
                        <a:pt x="51180" y="3727"/>
                        <a:pt x="49485" y="3774"/>
                      </a:cubicBezTo>
                      <a:cubicBezTo>
                        <a:pt x="49485" y="3774"/>
                        <a:pt x="43438" y="3878"/>
                        <a:pt x="38354" y="4004"/>
                      </a:cubicBezTo>
                      <a:cubicBezTo>
                        <a:pt x="38319" y="4006"/>
                        <a:pt x="38284" y="4006"/>
                        <a:pt x="38248" y="4006"/>
                      </a:cubicBezTo>
                      <a:cubicBezTo>
                        <a:pt x="38068" y="4006"/>
                        <a:pt x="37883" y="3990"/>
                        <a:pt x="37700" y="3990"/>
                      </a:cubicBezTo>
                      <a:cubicBezTo>
                        <a:pt x="37425" y="3990"/>
                        <a:pt x="37155" y="4027"/>
                        <a:pt x="36910" y="4213"/>
                      </a:cubicBezTo>
                      <a:lnTo>
                        <a:pt x="36847" y="4255"/>
                      </a:lnTo>
                      <a:cubicBezTo>
                        <a:pt x="36734" y="4236"/>
                        <a:pt x="36108" y="3995"/>
                        <a:pt x="35788" y="3995"/>
                      </a:cubicBezTo>
                      <a:cubicBezTo>
                        <a:pt x="35754" y="3995"/>
                        <a:pt x="35723" y="3998"/>
                        <a:pt x="35697" y="4004"/>
                      </a:cubicBezTo>
                      <a:cubicBezTo>
                        <a:pt x="35446" y="4046"/>
                        <a:pt x="33353" y="4130"/>
                        <a:pt x="31072" y="4192"/>
                      </a:cubicBezTo>
                      <a:lnTo>
                        <a:pt x="17054" y="4464"/>
                      </a:lnTo>
                      <a:cubicBezTo>
                        <a:pt x="14773" y="4527"/>
                        <a:pt x="12597" y="4569"/>
                        <a:pt x="12220" y="4611"/>
                      </a:cubicBezTo>
                      <a:lnTo>
                        <a:pt x="11823" y="4443"/>
                      </a:lnTo>
                      <a:cubicBezTo>
                        <a:pt x="11714" y="4407"/>
                        <a:pt x="11597" y="4394"/>
                        <a:pt x="11474" y="4394"/>
                      </a:cubicBezTo>
                      <a:cubicBezTo>
                        <a:pt x="11170" y="4394"/>
                        <a:pt x="10832" y="4476"/>
                        <a:pt x="10505" y="4506"/>
                      </a:cubicBezTo>
                      <a:lnTo>
                        <a:pt x="10463" y="4506"/>
                      </a:lnTo>
                      <a:cubicBezTo>
                        <a:pt x="10443" y="4519"/>
                        <a:pt x="10426" y="4524"/>
                        <a:pt x="10412" y="4524"/>
                      </a:cubicBezTo>
                      <a:cubicBezTo>
                        <a:pt x="10310" y="4524"/>
                        <a:pt x="10363" y="4222"/>
                        <a:pt x="10400" y="4130"/>
                      </a:cubicBezTo>
                      <a:cubicBezTo>
                        <a:pt x="10437" y="4017"/>
                        <a:pt x="10138" y="3938"/>
                        <a:pt x="9699" y="3938"/>
                      </a:cubicBezTo>
                      <a:cubicBezTo>
                        <a:pt x="9648" y="3938"/>
                        <a:pt x="9596" y="3939"/>
                        <a:pt x="9542" y="3941"/>
                      </a:cubicBezTo>
                      <a:lnTo>
                        <a:pt x="9124" y="4255"/>
                      </a:lnTo>
                      <a:cubicBezTo>
                        <a:pt x="8517" y="4715"/>
                        <a:pt x="7743" y="4966"/>
                        <a:pt x="7010" y="5029"/>
                      </a:cubicBezTo>
                      <a:lnTo>
                        <a:pt x="5546" y="5134"/>
                      </a:lnTo>
                      <a:cubicBezTo>
                        <a:pt x="3955" y="5259"/>
                        <a:pt x="2449" y="5364"/>
                        <a:pt x="2219" y="5364"/>
                      </a:cubicBezTo>
                      <a:lnTo>
                        <a:pt x="2010" y="5343"/>
                      </a:lnTo>
                      <a:lnTo>
                        <a:pt x="1591" y="5301"/>
                      </a:lnTo>
                      <a:cubicBezTo>
                        <a:pt x="1194" y="5511"/>
                        <a:pt x="1089" y="5908"/>
                        <a:pt x="1173" y="5992"/>
                      </a:cubicBezTo>
                      <a:cubicBezTo>
                        <a:pt x="1188" y="6007"/>
                        <a:pt x="1251" y="6013"/>
                        <a:pt x="1345" y="6013"/>
                      </a:cubicBezTo>
                      <a:cubicBezTo>
                        <a:pt x="1707" y="6013"/>
                        <a:pt x="2540" y="5923"/>
                        <a:pt x="3006" y="5923"/>
                      </a:cubicBezTo>
                      <a:cubicBezTo>
                        <a:pt x="3073" y="5923"/>
                        <a:pt x="3132" y="5925"/>
                        <a:pt x="3181" y="5929"/>
                      </a:cubicBezTo>
                      <a:cubicBezTo>
                        <a:pt x="3683" y="5971"/>
                        <a:pt x="3579" y="6034"/>
                        <a:pt x="3370" y="6075"/>
                      </a:cubicBezTo>
                      <a:cubicBezTo>
                        <a:pt x="3160" y="6096"/>
                        <a:pt x="3056" y="6306"/>
                        <a:pt x="3077" y="6347"/>
                      </a:cubicBezTo>
                      <a:cubicBezTo>
                        <a:pt x="3091" y="6369"/>
                        <a:pt x="3133" y="6381"/>
                        <a:pt x="3197" y="6381"/>
                      </a:cubicBezTo>
                      <a:cubicBezTo>
                        <a:pt x="3319" y="6381"/>
                        <a:pt x="3521" y="6339"/>
                        <a:pt x="3767" y="6243"/>
                      </a:cubicBezTo>
                      <a:lnTo>
                        <a:pt x="4416" y="6243"/>
                      </a:lnTo>
                      <a:cubicBezTo>
                        <a:pt x="4515" y="6253"/>
                        <a:pt x="4621" y="6257"/>
                        <a:pt x="4725" y="6257"/>
                      </a:cubicBezTo>
                      <a:cubicBezTo>
                        <a:pt x="5037" y="6257"/>
                        <a:pt x="5331" y="6222"/>
                        <a:pt x="5378" y="6222"/>
                      </a:cubicBezTo>
                      <a:cubicBezTo>
                        <a:pt x="5462" y="6222"/>
                        <a:pt x="5546" y="6285"/>
                        <a:pt x="5546" y="6306"/>
                      </a:cubicBezTo>
                      <a:cubicBezTo>
                        <a:pt x="5546" y="6327"/>
                        <a:pt x="5357" y="6389"/>
                        <a:pt x="5274" y="6410"/>
                      </a:cubicBezTo>
                      <a:cubicBezTo>
                        <a:pt x="5232" y="6410"/>
                        <a:pt x="5148" y="6347"/>
                        <a:pt x="5148" y="6347"/>
                      </a:cubicBezTo>
                      <a:cubicBezTo>
                        <a:pt x="5148" y="6347"/>
                        <a:pt x="4821" y="6724"/>
                        <a:pt x="4615" y="6724"/>
                      </a:cubicBezTo>
                      <a:cubicBezTo>
                        <a:pt x="4588" y="6724"/>
                        <a:pt x="4563" y="6718"/>
                        <a:pt x="4541" y="6703"/>
                      </a:cubicBezTo>
                      <a:cubicBezTo>
                        <a:pt x="4490" y="6645"/>
                        <a:pt x="4396" y="6627"/>
                        <a:pt x="4287" y="6627"/>
                      </a:cubicBezTo>
                      <a:cubicBezTo>
                        <a:pt x="4120" y="6627"/>
                        <a:pt x="3918" y="6668"/>
                        <a:pt x="3783" y="6668"/>
                      </a:cubicBezTo>
                      <a:cubicBezTo>
                        <a:pt x="3753" y="6668"/>
                        <a:pt x="3727" y="6666"/>
                        <a:pt x="3704" y="6661"/>
                      </a:cubicBezTo>
                      <a:cubicBezTo>
                        <a:pt x="3537" y="6661"/>
                        <a:pt x="1759" y="6766"/>
                        <a:pt x="1131" y="6850"/>
                      </a:cubicBezTo>
                      <a:cubicBezTo>
                        <a:pt x="503" y="6912"/>
                        <a:pt x="1" y="7080"/>
                        <a:pt x="1" y="7143"/>
                      </a:cubicBezTo>
                      <a:cubicBezTo>
                        <a:pt x="1" y="7144"/>
                        <a:pt x="3" y="7144"/>
                        <a:pt x="7" y="7144"/>
                      </a:cubicBezTo>
                      <a:cubicBezTo>
                        <a:pt x="76" y="7144"/>
                        <a:pt x="778" y="6974"/>
                        <a:pt x="1121" y="6974"/>
                      </a:cubicBezTo>
                      <a:cubicBezTo>
                        <a:pt x="1140" y="6974"/>
                        <a:pt x="1157" y="6974"/>
                        <a:pt x="1173" y="6975"/>
                      </a:cubicBezTo>
                      <a:cubicBezTo>
                        <a:pt x="1264" y="6992"/>
                        <a:pt x="1414" y="6999"/>
                        <a:pt x="1592" y="6999"/>
                      </a:cubicBezTo>
                      <a:cubicBezTo>
                        <a:pt x="2065" y="6999"/>
                        <a:pt x="2729" y="6954"/>
                        <a:pt x="2972" y="6954"/>
                      </a:cubicBezTo>
                      <a:cubicBezTo>
                        <a:pt x="3011" y="6952"/>
                        <a:pt x="3045" y="6951"/>
                        <a:pt x="3073" y="6951"/>
                      </a:cubicBezTo>
                      <a:cubicBezTo>
                        <a:pt x="3304" y="6951"/>
                        <a:pt x="3207" y="7019"/>
                        <a:pt x="3077" y="7038"/>
                      </a:cubicBezTo>
                      <a:cubicBezTo>
                        <a:pt x="2972" y="7059"/>
                        <a:pt x="3014" y="7226"/>
                        <a:pt x="3035" y="7247"/>
                      </a:cubicBezTo>
                      <a:cubicBezTo>
                        <a:pt x="3056" y="7268"/>
                        <a:pt x="2344" y="7456"/>
                        <a:pt x="2198" y="7561"/>
                      </a:cubicBezTo>
                      <a:cubicBezTo>
                        <a:pt x="2031" y="7666"/>
                        <a:pt x="2198" y="7770"/>
                        <a:pt x="2323" y="7791"/>
                      </a:cubicBezTo>
                      <a:cubicBezTo>
                        <a:pt x="2449" y="7812"/>
                        <a:pt x="2219" y="7959"/>
                        <a:pt x="1821" y="8084"/>
                      </a:cubicBezTo>
                      <a:lnTo>
                        <a:pt x="1507" y="8210"/>
                      </a:lnTo>
                      <a:lnTo>
                        <a:pt x="1466" y="8231"/>
                      </a:lnTo>
                      <a:cubicBezTo>
                        <a:pt x="1466" y="8398"/>
                        <a:pt x="1863" y="8524"/>
                        <a:pt x="1989" y="8524"/>
                      </a:cubicBezTo>
                      <a:cubicBezTo>
                        <a:pt x="2114" y="8524"/>
                        <a:pt x="2323" y="8733"/>
                        <a:pt x="2344" y="8796"/>
                      </a:cubicBezTo>
                      <a:cubicBezTo>
                        <a:pt x="2375" y="8826"/>
                        <a:pt x="2585" y="8846"/>
                        <a:pt x="2753" y="8846"/>
                      </a:cubicBezTo>
                      <a:cubicBezTo>
                        <a:pt x="2814" y="8846"/>
                        <a:pt x="2870" y="8843"/>
                        <a:pt x="2909" y="8837"/>
                      </a:cubicBezTo>
                      <a:cubicBezTo>
                        <a:pt x="3035" y="8837"/>
                        <a:pt x="3432" y="8712"/>
                        <a:pt x="3537" y="8712"/>
                      </a:cubicBezTo>
                      <a:cubicBezTo>
                        <a:pt x="3642" y="8712"/>
                        <a:pt x="3746" y="8754"/>
                        <a:pt x="3746" y="8796"/>
                      </a:cubicBezTo>
                      <a:cubicBezTo>
                        <a:pt x="3746" y="8816"/>
                        <a:pt x="3453" y="8858"/>
                        <a:pt x="3349" y="8900"/>
                      </a:cubicBezTo>
                      <a:cubicBezTo>
                        <a:pt x="3244" y="8900"/>
                        <a:pt x="3139" y="8837"/>
                        <a:pt x="3139" y="8837"/>
                      </a:cubicBezTo>
                      <a:cubicBezTo>
                        <a:pt x="3139" y="8837"/>
                        <a:pt x="3139" y="8921"/>
                        <a:pt x="3119" y="9047"/>
                      </a:cubicBezTo>
                      <a:lnTo>
                        <a:pt x="3077" y="9047"/>
                      </a:lnTo>
                      <a:cubicBezTo>
                        <a:pt x="2595" y="9130"/>
                        <a:pt x="2072" y="9214"/>
                        <a:pt x="1549" y="9319"/>
                      </a:cubicBezTo>
                      <a:lnTo>
                        <a:pt x="1382" y="9340"/>
                      </a:lnTo>
                      <a:cubicBezTo>
                        <a:pt x="1235" y="9465"/>
                        <a:pt x="1277" y="9591"/>
                        <a:pt x="1507" y="9632"/>
                      </a:cubicBezTo>
                      <a:lnTo>
                        <a:pt x="1696" y="9570"/>
                      </a:lnTo>
                      <a:cubicBezTo>
                        <a:pt x="1839" y="9552"/>
                        <a:pt x="1983" y="9457"/>
                        <a:pt x="2087" y="9457"/>
                      </a:cubicBezTo>
                      <a:cubicBezTo>
                        <a:pt x="2104" y="9457"/>
                        <a:pt x="2120" y="9459"/>
                        <a:pt x="2135" y="9465"/>
                      </a:cubicBezTo>
                      <a:lnTo>
                        <a:pt x="2847" y="9842"/>
                      </a:lnTo>
                      <a:cubicBezTo>
                        <a:pt x="3515" y="9567"/>
                        <a:pt x="4921" y="9273"/>
                        <a:pt x="5367" y="9273"/>
                      </a:cubicBezTo>
                      <a:cubicBezTo>
                        <a:pt x="5396" y="9273"/>
                        <a:pt x="5421" y="9274"/>
                        <a:pt x="5441" y="9277"/>
                      </a:cubicBezTo>
                      <a:cubicBezTo>
                        <a:pt x="5776" y="9340"/>
                        <a:pt x="5378" y="9381"/>
                        <a:pt x="5127" y="9381"/>
                      </a:cubicBezTo>
                      <a:cubicBezTo>
                        <a:pt x="4855" y="9381"/>
                        <a:pt x="4709" y="9465"/>
                        <a:pt x="4730" y="9486"/>
                      </a:cubicBezTo>
                      <a:cubicBezTo>
                        <a:pt x="4751" y="9528"/>
                        <a:pt x="4541" y="9632"/>
                        <a:pt x="4437" y="9653"/>
                      </a:cubicBezTo>
                      <a:cubicBezTo>
                        <a:pt x="4332" y="9695"/>
                        <a:pt x="4813" y="9779"/>
                        <a:pt x="4960" y="9800"/>
                      </a:cubicBezTo>
                      <a:cubicBezTo>
                        <a:pt x="5127" y="9800"/>
                        <a:pt x="4813" y="9967"/>
                        <a:pt x="4290" y="10156"/>
                      </a:cubicBezTo>
                      <a:lnTo>
                        <a:pt x="3495" y="10156"/>
                      </a:lnTo>
                      <a:cubicBezTo>
                        <a:pt x="3077" y="10176"/>
                        <a:pt x="2428" y="10386"/>
                        <a:pt x="2303" y="10428"/>
                      </a:cubicBezTo>
                      <a:cubicBezTo>
                        <a:pt x="2284" y="10437"/>
                        <a:pt x="2257" y="10441"/>
                        <a:pt x="2224" y="10441"/>
                      </a:cubicBezTo>
                      <a:cubicBezTo>
                        <a:pt x="2064" y="10441"/>
                        <a:pt x="1761" y="10352"/>
                        <a:pt x="1581" y="10352"/>
                      </a:cubicBezTo>
                      <a:cubicBezTo>
                        <a:pt x="1543" y="10352"/>
                        <a:pt x="1511" y="10356"/>
                        <a:pt x="1487" y="10365"/>
                      </a:cubicBezTo>
                      <a:cubicBezTo>
                        <a:pt x="1340" y="10407"/>
                        <a:pt x="1194" y="10700"/>
                        <a:pt x="1194" y="10783"/>
                      </a:cubicBezTo>
                      <a:cubicBezTo>
                        <a:pt x="1194" y="10818"/>
                        <a:pt x="1844" y="11016"/>
                        <a:pt x="2250" y="11016"/>
                      </a:cubicBezTo>
                      <a:cubicBezTo>
                        <a:pt x="2327" y="11016"/>
                        <a:pt x="2396" y="11009"/>
                        <a:pt x="2449" y="10993"/>
                      </a:cubicBezTo>
                      <a:cubicBezTo>
                        <a:pt x="2606" y="10946"/>
                        <a:pt x="2722" y="10929"/>
                        <a:pt x="2799" y="10929"/>
                      </a:cubicBezTo>
                      <a:cubicBezTo>
                        <a:pt x="2897" y="10929"/>
                        <a:pt x="2933" y="10957"/>
                        <a:pt x="2909" y="10993"/>
                      </a:cubicBezTo>
                      <a:cubicBezTo>
                        <a:pt x="2847" y="11034"/>
                        <a:pt x="3349" y="11118"/>
                        <a:pt x="3537" y="11118"/>
                      </a:cubicBezTo>
                      <a:cubicBezTo>
                        <a:pt x="3704" y="11139"/>
                        <a:pt x="3851" y="11202"/>
                        <a:pt x="3851" y="11223"/>
                      </a:cubicBezTo>
                      <a:cubicBezTo>
                        <a:pt x="3851" y="11223"/>
                        <a:pt x="3119" y="11265"/>
                        <a:pt x="2826" y="11265"/>
                      </a:cubicBezTo>
                      <a:cubicBezTo>
                        <a:pt x="2533" y="11265"/>
                        <a:pt x="2386" y="11348"/>
                        <a:pt x="2407" y="11369"/>
                      </a:cubicBezTo>
                      <a:cubicBezTo>
                        <a:pt x="2428" y="11411"/>
                        <a:pt x="2219" y="11474"/>
                        <a:pt x="2135" y="11516"/>
                      </a:cubicBezTo>
                      <a:cubicBezTo>
                        <a:pt x="2072" y="11537"/>
                        <a:pt x="2386" y="11537"/>
                        <a:pt x="2847" y="11537"/>
                      </a:cubicBezTo>
                      <a:lnTo>
                        <a:pt x="3223" y="11453"/>
                      </a:lnTo>
                      <a:lnTo>
                        <a:pt x="3286" y="11432"/>
                      </a:lnTo>
                      <a:cubicBezTo>
                        <a:pt x="3391" y="11453"/>
                        <a:pt x="3349" y="11683"/>
                        <a:pt x="3286" y="11746"/>
                      </a:cubicBezTo>
                      <a:cubicBezTo>
                        <a:pt x="3244" y="11788"/>
                        <a:pt x="3579" y="12039"/>
                        <a:pt x="3704" y="12081"/>
                      </a:cubicBezTo>
                      <a:cubicBezTo>
                        <a:pt x="3725" y="12089"/>
                        <a:pt x="3749" y="12093"/>
                        <a:pt x="3776" y="12093"/>
                      </a:cubicBezTo>
                      <a:cubicBezTo>
                        <a:pt x="3945" y="12093"/>
                        <a:pt x="4221" y="11943"/>
                        <a:pt x="4311" y="11871"/>
                      </a:cubicBezTo>
                      <a:cubicBezTo>
                        <a:pt x="4354" y="11829"/>
                        <a:pt x="4529" y="11814"/>
                        <a:pt x="4746" y="11814"/>
                      </a:cubicBezTo>
                      <a:cubicBezTo>
                        <a:pt x="5065" y="11814"/>
                        <a:pt x="5472" y="11846"/>
                        <a:pt x="5671" y="11871"/>
                      </a:cubicBezTo>
                      <a:cubicBezTo>
                        <a:pt x="6006" y="11934"/>
                        <a:pt x="5378" y="12248"/>
                        <a:pt x="5064" y="12269"/>
                      </a:cubicBezTo>
                      <a:cubicBezTo>
                        <a:pt x="4751" y="12311"/>
                        <a:pt x="4437" y="12499"/>
                        <a:pt x="4395" y="12583"/>
                      </a:cubicBezTo>
                      <a:cubicBezTo>
                        <a:pt x="4340" y="12655"/>
                        <a:pt x="4475" y="12712"/>
                        <a:pt x="4566" y="12712"/>
                      </a:cubicBezTo>
                      <a:cubicBezTo>
                        <a:pt x="4580" y="12712"/>
                        <a:pt x="4593" y="12711"/>
                        <a:pt x="4604" y="12708"/>
                      </a:cubicBezTo>
                      <a:cubicBezTo>
                        <a:pt x="4688" y="12687"/>
                        <a:pt x="4792" y="12604"/>
                        <a:pt x="4813" y="12583"/>
                      </a:cubicBezTo>
                      <a:cubicBezTo>
                        <a:pt x="4813" y="12556"/>
                        <a:pt x="4829" y="12548"/>
                        <a:pt x="4846" y="12548"/>
                      </a:cubicBezTo>
                      <a:cubicBezTo>
                        <a:pt x="4870" y="12548"/>
                        <a:pt x="4897" y="12562"/>
                        <a:pt x="4897" y="12562"/>
                      </a:cubicBezTo>
                      <a:cubicBezTo>
                        <a:pt x="4918" y="12562"/>
                        <a:pt x="4834" y="12625"/>
                        <a:pt x="4813" y="12666"/>
                      </a:cubicBezTo>
                      <a:cubicBezTo>
                        <a:pt x="4792" y="12687"/>
                        <a:pt x="4730" y="12687"/>
                        <a:pt x="4730" y="12687"/>
                      </a:cubicBezTo>
                      <a:cubicBezTo>
                        <a:pt x="4710" y="12687"/>
                        <a:pt x="4805" y="12898"/>
                        <a:pt x="4904" y="12898"/>
                      </a:cubicBezTo>
                      <a:cubicBezTo>
                        <a:pt x="4909" y="12898"/>
                        <a:pt x="4913" y="12897"/>
                        <a:pt x="4918" y="12897"/>
                      </a:cubicBezTo>
                      <a:cubicBezTo>
                        <a:pt x="5023" y="12876"/>
                        <a:pt x="5692" y="12834"/>
                        <a:pt x="5943" y="12834"/>
                      </a:cubicBezTo>
                      <a:cubicBezTo>
                        <a:pt x="6173" y="12834"/>
                        <a:pt x="6613" y="12917"/>
                        <a:pt x="6948" y="13022"/>
                      </a:cubicBezTo>
                      <a:lnTo>
                        <a:pt x="7345" y="12876"/>
                      </a:lnTo>
                      <a:cubicBezTo>
                        <a:pt x="7501" y="12807"/>
                        <a:pt x="7689" y="12789"/>
                        <a:pt x="7888" y="12789"/>
                      </a:cubicBezTo>
                      <a:cubicBezTo>
                        <a:pt x="8115" y="12789"/>
                        <a:pt x="8356" y="12813"/>
                        <a:pt x="8580" y="12813"/>
                      </a:cubicBezTo>
                      <a:lnTo>
                        <a:pt x="8684" y="12813"/>
                      </a:lnTo>
                      <a:cubicBezTo>
                        <a:pt x="8869" y="12874"/>
                        <a:pt x="8388" y="13420"/>
                        <a:pt x="8094" y="13420"/>
                      </a:cubicBezTo>
                      <a:cubicBezTo>
                        <a:pt x="8088" y="13420"/>
                        <a:pt x="8083" y="13420"/>
                        <a:pt x="8077" y="13420"/>
                      </a:cubicBezTo>
                      <a:cubicBezTo>
                        <a:pt x="7785" y="13420"/>
                        <a:pt x="7429" y="13524"/>
                        <a:pt x="7366" y="13566"/>
                      </a:cubicBezTo>
                      <a:cubicBezTo>
                        <a:pt x="7324" y="13608"/>
                        <a:pt x="7303" y="13964"/>
                        <a:pt x="7303" y="14089"/>
                      </a:cubicBezTo>
                      <a:cubicBezTo>
                        <a:pt x="7303" y="14194"/>
                        <a:pt x="7785" y="14361"/>
                        <a:pt x="8370" y="14403"/>
                      </a:cubicBezTo>
                      <a:lnTo>
                        <a:pt x="8768" y="14257"/>
                      </a:lnTo>
                      <a:lnTo>
                        <a:pt x="9207" y="14068"/>
                      </a:lnTo>
                      <a:cubicBezTo>
                        <a:pt x="9647" y="14068"/>
                        <a:pt x="10128" y="14089"/>
                        <a:pt x="10149" y="14131"/>
                      </a:cubicBezTo>
                      <a:cubicBezTo>
                        <a:pt x="10170" y="14152"/>
                        <a:pt x="9856" y="14257"/>
                        <a:pt x="9751" y="14278"/>
                      </a:cubicBezTo>
                      <a:cubicBezTo>
                        <a:pt x="9647" y="14298"/>
                        <a:pt x="9919" y="14445"/>
                        <a:pt x="10044" y="14445"/>
                      </a:cubicBezTo>
                      <a:cubicBezTo>
                        <a:pt x="10156" y="14445"/>
                        <a:pt x="10648" y="14577"/>
                        <a:pt x="10888" y="14577"/>
                      </a:cubicBezTo>
                      <a:cubicBezTo>
                        <a:pt x="10918" y="14577"/>
                        <a:pt x="10944" y="14575"/>
                        <a:pt x="10965" y="14570"/>
                      </a:cubicBezTo>
                      <a:cubicBezTo>
                        <a:pt x="11132" y="14487"/>
                        <a:pt x="12283" y="14257"/>
                        <a:pt x="12681" y="14236"/>
                      </a:cubicBezTo>
                      <a:cubicBezTo>
                        <a:pt x="12709" y="14233"/>
                        <a:pt x="12738" y="14231"/>
                        <a:pt x="12770" y="14231"/>
                      </a:cubicBezTo>
                      <a:cubicBezTo>
                        <a:pt x="13181" y="14231"/>
                        <a:pt x="13840" y="14473"/>
                        <a:pt x="13957" y="14570"/>
                      </a:cubicBezTo>
                      <a:cubicBezTo>
                        <a:pt x="14103" y="14696"/>
                        <a:pt x="13078" y="15345"/>
                        <a:pt x="12639" y="15449"/>
                      </a:cubicBezTo>
                      <a:cubicBezTo>
                        <a:pt x="12419" y="15499"/>
                        <a:pt x="12342" y="15525"/>
                        <a:pt x="12395" y="15525"/>
                      </a:cubicBezTo>
                      <a:cubicBezTo>
                        <a:pt x="12453" y="15525"/>
                        <a:pt x="12665" y="15494"/>
                        <a:pt x="13015" y="15428"/>
                      </a:cubicBezTo>
                      <a:lnTo>
                        <a:pt x="13580" y="15386"/>
                      </a:lnTo>
                      <a:lnTo>
                        <a:pt x="14166" y="15324"/>
                      </a:lnTo>
                      <a:cubicBezTo>
                        <a:pt x="14302" y="15304"/>
                        <a:pt x="14412" y="15295"/>
                        <a:pt x="14500" y="15295"/>
                      </a:cubicBezTo>
                      <a:cubicBezTo>
                        <a:pt x="14871" y="15295"/>
                        <a:pt x="14842" y="15448"/>
                        <a:pt x="14689" y="15533"/>
                      </a:cubicBezTo>
                      <a:cubicBezTo>
                        <a:pt x="14522" y="15638"/>
                        <a:pt x="14375" y="15763"/>
                        <a:pt x="14375" y="15805"/>
                      </a:cubicBezTo>
                      <a:cubicBezTo>
                        <a:pt x="14375" y="15807"/>
                        <a:pt x="14382" y="15808"/>
                        <a:pt x="14394" y="15808"/>
                      </a:cubicBezTo>
                      <a:cubicBezTo>
                        <a:pt x="14516" y="15808"/>
                        <a:pt x="15217" y="15716"/>
                        <a:pt x="15484" y="15658"/>
                      </a:cubicBezTo>
                      <a:cubicBezTo>
                        <a:pt x="15798" y="15596"/>
                        <a:pt x="16217" y="15449"/>
                        <a:pt x="16300" y="15449"/>
                      </a:cubicBezTo>
                      <a:cubicBezTo>
                        <a:pt x="16363" y="15449"/>
                        <a:pt x="16447" y="15512"/>
                        <a:pt x="16447" y="15533"/>
                      </a:cubicBezTo>
                      <a:cubicBezTo>
                        <a:pt x="16447" y="15554"/>
                        <a:pt x="16259" y="15617"/>
                        <a:pt x="16196" y="15638"/>
                      </a:cubicBezTo>
                      <a:cubicBezTo>
                        <a:pt x="16133" y="15638"/>
                        <a:pt x="16049" y="15596"/>
                        <a:pt x="16049" y="15596"/>
                      </a:cubicBezTo>
                      <a:lnTo>
                        <a:pt x="16049" y="15596"/>
                      </a:lnTo>
                      <a:cubicBezTo>
                        <a:pt x="16049" y="15596"/>
                        <a:pt x="16091" y="15658"/>
                        <a:pt x="16112" y="15805"/>
                      </a:cubicBezTo>
                      <a:lnTo>
                        <a:pt x="16133" y="15805"/>
                      </a:lnTo>
                      <a:cubicBezTo>
                        <a:pt x="16677" y="15763"/>
                        <a:pt x="17242" y="15847"/>
                        <a:pt x="17807" y="15658"/>
                      </a:cubicBezTo>
                      <a:lnTo>
                        <a:pt x="18330" y="15512"/>
                      </a:lnTo>
                      <a:cubicBezTo>
                        <a:pt x="19020" y="15449"/>
                        <a:pt x="20443" y="15428"/>
                        <a:pt x="20799" y="15407"/>
                      </a:cubicBezTo>
                      <a:cubicBezTo>
                        <a:pt x="21036" y="15407"/>
                        <a:pt x="21283" y="15398"/>
                        <a:pt x="21427" y="15398"/>
                      </a:cubicBezTo>
                      <a:cubicBezTo>
                        <a:pt x="21499" y="15398"/>
                        <a:pt x="21545" y="15400"/>
                        <a:pt x="21552" y="15407"/>
                      </a:cubicBezTo>
                      <a:cubicBezTo>
                        <a:pt x="21594" y="15428"/>
                        <a:pt x="21678" y="15596"/>
                        <a:pt x="21699" y="15638"/>
                      </a:cubicBezTo>
                      <a:cubicBezTo>
                        <a:pt x="21741" y="15700"/>
                        <a:pt x="21866" y="15742"/>
                        <a:pt x="21992" y="15763"/>
                      </a:cubicBezTo>
                      <a:lnTo>
                        <a:pt x="22075" y="15742"/>
                      </a:lnTo>
                      <a:lnTo>
                        <a:pt x="22808" y="15428"/>
                      </a:lnTo>
                      <a:cubicBezTo>
                        <a:pt x="23686" y="15386"/>
                        <a:pt x="25339" y="15324"/>
                        <a:pt x="25716" y="15303"/>
                      </a:cubicBezTo>
                      <a:cubicBezTo>
                        <a:pt x="26072" y="15282"/>
                        <a:pt x="26762" y="15219"/>
                        <a:pt x="26888" y="15177"/>
                      </a:cubicBezTo>
                      <a:cubicBezTo>
                        <a:pt x="26946" y="15152"/>
                        <a:pt x="27007" y="15141"/>
                        <a:pt x="27064" y="15141"/>
                      </a:cubicBezTo>
                      <a:cubicBezTo>
                        <a:pt x="27153" y="15141"/>
                        <a:pt x="27235" y="15168"/>
                        <a:pt x="27285" y="15219"/>
                      </a:cubicBezTo>
                      <a:lnTo>
                        <a:pt x="27348" y="15219"/>
                      </a:lnTo>
                      <a:cubicBezTo>
                        <a:pt x="27829" y="15303"/>
                        <a:pt x="28352" y="15177"/>
                        <a:pt x="28813" y="15407"/>
                      </a:cubicBezTo>
                      <a:cubicBezTo>
                        <a:pt x="28865" y="15428"/>
                        <a:pt x="28954" y="15439"/>
                        <a:pt x="29035" y="15439"/>
                      </a:cubicBezTo>
                      <a:cubicBezTo>
                        <a:pt x="29116" y="15439"/>
                        <a:pt x="29189" y="15428"/>
                        <a:pt x="29210" y="15407"/>
                      </a:cubicBezTo>
                      <a:lnTo>
                        <a:pt x="29482" y="15094"/>
                      </a:lnTo>
                      <a:cubicBezTo>
                        <a:pt x="29734" y="15123"/>
                        <a:pt x="30529" y="15153"/>
                        <a:pt x="31455" y="15153"/>
                      </a:cubicBezTo>
                      <a:cubicBezTo>
                        <a:pt x="31838" y="15153"/>
                        <a:pt x="32243" y="15148"/>
                        <a:pt x="32642" y="15135"/>
                      </a:cubicBezTo>
                      <a:lnTo>
                        <a:pt x="33897" y="15114"/>
                      </a:lnTo>
                      <a:lnTo>
                        <a:pt x="34504" y="15094"/>
                      </a:lnTo>
                      <a:cubicBezTo>
                        <a:pt x="35174" y="15073"/>
                        <a:pt x="35718" y="15010"/>
                        <a:pt x="35718" y="14989"/>
                      </a:cubicBezTo>
                      <a:cubicBezTo>
                        <a:pt x="35718" y="14968"/>
                        <a:pt x="35446" y="14884"/>
                        <a:pt x="35341" y="14863"/>
                      </a:cubicBezTo>
                      <a:cubicBezTo>
                        <a:pt x="35236" y="14822"/>
                        <a:pt x="36115" y="14717"/>
                        <a:pt x="37287" y="14612"/>
                      </a:cubicBezTo>
                      <a:lnTo>
                        <a:pt x="38375" y="14612"/>
                      </a:lnTo>
                      <a:cubicBezTo>
                        <a:pt x="38779" y="14612"/>
                        <a:pt x="39183" y="14561"/>
                        <a:pt x="39587" y="14561"/>
                      </a:cubicBezTo>
                      <a:cubicBezTo>
                        <a:pt x="39915" y="14561"/>
                        <a:pt x="40244" y="14595"/>
                        <a:pt x="40572" y="14717"/>
                      </a:cubicBezTo>
                      <a:cubicBezTo>
                        <a:pt x="40687" y="14759"/>
                        <a:pt x="40844" y="14785"/>
                        <a:pt x="40993" y="14785"/>
                      </a:cubicBezTo>
                      <a:cubicBezTo>
                        <a:pt x="41142" y="14785"/>
                        <a:pt x="41283" y="14759"/>
                        <a:pt x="41367" y="14696"/>
                      </a:cubicBezTo>
                      <a:lnTo>
                        <a:pt x="41785" y="14445"/>
                      </a:lnTo>
                      <a:cubicBezTo>
                        <a:pt x="42267" y="14487"/>
                        <a:pt x="44715" y="14570"/>
                        <a:pt x="45510" y="14570"/>
                      </a:cubicBezTo>
                      <a:cubicBezTo>
                        <a:pt x="46284" y="14570"/>
                        <a:pt x="47602" y="14591"/>
                        <a:pt x="48376" y="14591"/>
                      </a:cubicBezTo>
                      <a:lnTo>
                        <a:pt x="49109" y="14570"/>
                      </a:lnTo>
                      <a:lnTo>
                        <a:pt x="49297" y="14570"/>
                      </a:lnTo>
                      <a:cubicBezTo>
                        <a:pt x="49381" y="14515"/>
                        <a:pt x="49715" y="14496"/>
                        <a:pt x="49985" y="14496"/>
                      </a:cubicBezTo>
                      <a:cubicBezTo>
                        <a:pt x="50120" y="14496"/>
                        <a:pt x="50239" y="14501"/>
                        <a:pt x="50301" y="14508"/>
                      </a:cubicBezTo>
                      <a:cubicBezTo>
                        <a:pt x="50469" y="14508"/>
                        <a:pt x="56097" y="14445"/>
                        <a:pt x="58169" y="14382"/>
                      </a:cubicBezTo>
                      <a:cubicBezTo>
                        <a:pt x="59365" y="14370"/>
                        <a:pt x="60623" y="14358"/>
                        <a:pt x="61514" y="14358"/>
                      </a:cubicBezTo>
                      <a:cubicBezTo>
                        <a:pt x="62166" y="14358"/>
                        <a:pt x="62621" y="14364"/>
                        <a:pt x="62709" y="14382"/>
                      </a:cubicBezTo>
                      <a:cubicBezTo>
                        <a:pt x="62960" y="14445"/>
                        <a:pt x="63860" y="14487"/>
                        <a:pt x="64801" y="14550"/>
                      </a:cubicBezTo>
                      <a:lnTo>
                        <a:pt x="65596" y="14361"/>
                      </a:lnTo>
                      <a:lnTo>
                        <a:pt x="66266" y="14194"/>
                      </a:lnTo>
                      <a:cubicBezTo>
                        <a:pt x="66977" y="14278"/>
                        <a:pt x="66726" y="14508"/>
                        <a:pt x="66371" y="14591"/>
                      </a:cubicBezTo>
                      <a:cubicBezTo>
                        <a:pt x="66036" y="14654"/>
                        <a:pt x="66057" y="14759"/>
                        <a:pt x="66120" y="14759"/>
                      </a:cubicBezTo>
                      <a:cubicBezTo>
                        <a:pt x="66161" y="14759"/>
                        <a:pt x="68086" y="14717"/>
                        <a:pt x="70346" y="14675"/>
                      </a:cubicBezTo>
                      <a:lnTo>
                        <a:pt x="75221" y="14550"/>
                      </a:lnTo>
                      <a:cubicBezTo>
                        <a:pt x="77372" y="14491"/>
                        <a:pt x="79651" y="14304"/>
                        <a:pt x="80538" y="14126"/>
                      </a:cubicBezTo>
                      <a:lnTo>
                        <a:pt x="80538" y="14126"/>
                      </a:lnTo>
                      <a:cubicBezTo>
                        <a:pt x="80277" y="14138"/>
                        <a:pt x="80042" y="14146"/>
                        <a:pt x="79845" y="14152"/>
                      </a:cubicBezTo>
                      <a:cubicBezTo>
                        <a:pt x="79519" y="14157"/>
                        <a:pt x="79206" y="14160"/>
                        <a:pt x="78918" y="14160"/>
                      </a:cubicBezTo>
                      <a:cubicBezTo>
                        <a:pt x="77986" y="14160"/>
                        <a:pt x="77319" y="14132"/>
                        <a:pt x="77335" y="14068"/>
                      </a:cubicBezTo>
                      <a:lnTo>
                        <a:pt x="77356" y="14068"/>
                      </a:lnTo>
                      <a:lnTo>
                        <a:pt x="78297" y="13964"/>
                      </a:lnTo>
                      <a:cubicBezTo>
                        <a:pt x="79343" y="13859"/>
                        <a:pt x="81603" y="13733"/>
                        <a:pt x="82126" y="13733"/>
                      </a:cubicBezTo>
                      <a:cubicBezTo>
                        <a:pt x="82649" y="13733"/>
                        <a:pt x="83382" y="13650"/>
                        <a:pt x="83737" y="13608"/>
                      </a:cubicBezTo>
                      <a:lnTo>
                        <a:pt x="84051" y="13859"/>
                      </a:lnTo>
                      <a:lnTo>
                        <a:pt x="84126" y="13919"/>
                      </a:lnTo>
                      <a:lnTo>
                        <a:pt x="84126" y="13919"/>
                      </a:lnTo>
                      <a:cubicBezTo>
                        <a:pt x="83298" y="13984"/>
                        <a:pt x="81894" y="14065"/>
                        <a:pt x="80805" y="14115"/>
                      </a:cubicBezTo>
                      <a:lnTo>
                        <a:pt x="80805" y="14115"/>
                      </a:lnTo>
                      <a:lnTo>
                        <a:pt x="81373" y="14257"/>
                      </a:lnTo>
                      <a:cubicBezTo>
                        <a:pt x="81877" y="14371"/>
                        <a:pt x="82369" y="14383"/>
                        <a:pt x="82858" y="14383"/>
                      </a:cubicBezTo>
                      <a:cubicBezTo>
                        <a:pt x="82998" y="14383"/>
                        <a:pt x="83137" y="14382"/>
                        <a:pt x="83277" y="14382"/>
                      </a:cubicBezTo>
                      <a:cubicBezTo>
                        <a:pt x="85411" y="14340"/>
                        <a:pt x="87566" y="14278"/>
                        <a:pt x="89700" y="14257"/>
                      </a:cubicBezTo>
                      <a:lnTo>
                        <a:pt x="90014" y="14257"/>
                      </a:lnTo>
                      <a:cubicBezTo>
                        <a:pt x="90216" y="14301"/>
                        <a:pt x="90454" y="14322"/>
                        <a:pt x="90670" y="14322"/>
                      </a:cubicBezTo>
                      <a:cubicBezTo>
                        <a:pt x="90857" y="14322"/>
                        <a:pt x="91028" y="14307"/>
                        <a:pt x="91144" y="14278"/>
                      </a:cubicBezTo>
                      <a:lnTo>
                        <a:pt x="91416" y="14236"/>
                      </a:lnTo>
                      <a:lnTo>
                        <a:pt x="91479" y="14194"/>
                      </a:lnTo>
                      <a:cubicBezTo>
                        <a:pt x="91584" y="14152"/>
                        <a:pt x="91416" y="13880"/>
                        <a:pt x="91312" y="13817"/>
                      </a:cubicBezTo>
                      <a:cubicBezTo>
                        <a:pt x="91228" y="13733"/>
                        <a:pt x="90914" y="13671"/>
                        <a:pt x="90642" y="13671"/>
                      </a:cubicBezTo>
                      <a:lnTo>
                        <a:pt x="90203" y="13671"/>
                      </a:lnTo>
                      <a:cubicBezTo>
                        <a:pt x="89972" y="13650"/>
                        <a:pt x="89805" y="13608"/>
                        <a:pt x="89805" y="13566"/>
                      </a:cubicBezTo>
                      <a:cubicBezTo>
                        <a:pt x="89805" y="13566"/>
                        <a:pt x="90914" y="13524"/>
                        <a:pt x="91333" y="13524"/>
                      </a:cubicBezTo>
                      <a:cubicBezTo>
                        <a:pt x="91751" y="13524"/>
                        <a:pt x="91960" y="13650"/>
                        <a:pt x="91897" y="13713"/>
                      </a:cubicBezTo>
                      <a:cubicBezTo>
                        <a:pt x="91856" y="13754"/>
                        <a:pt x="91981" y="13859"/>
                        <a:pt x="92169" y="13964"/>
                      </a:cubicBezTo>
                      <a:lnTo>
                        <a:pt x="92358" y="14026"/>
                      </a:lnTo>
                      <a:lnTo>
                        <a:pt x="92713" y="14152"/>
                      </a:lnTo>
                      <a:cubicBezTo>
                        <a:pt x="93153" y="14194"/>
                        <a:pt x="94074" y="14236"/>
                        <a:pt x="94283" y="14278"/>
                      </a:cubicBezTo>
                      <a:cubicBezTo>
                        <a:pt x="94513" y="14298"/>
                        <a:pt x="95601" y="14340"/>
                        <a:pt x="96689" y="14340"/>
                      </a:cubicBezTo>
                      <a:lnTo>
                        <a:pt x="97693" y="14278"/>
                      </a:lnTo>
                      <a:lnTo>
                        <a:pt x="98698" y="14236"/>
                      </a:lnTo>
                      <a:cubicBezTo>
                        <a:pt x="99828" y="14152"/>
                        <a:pt x="102108" y="13859"/>
                        <a:pt x="102652" y="13838"/>
                      </a:cubicBezTo>
                      <a:cubicBezTo>
                        <a:pt x="103175" y="13817"/>
                        <a:pt x="108050" y="13671"/>
                        <a:pt x="109724" y="13650"/>
                      </a:cubicBezTo>
                      <a:cubicBezTo>
                        <a:pt x="110561" y="13639"/>
                        <a:pt x="111403" y="13634"/>
                        <a:pt x="112052" y="13634"/>
                      </a:cubicBezTo>
                      <a:cubicBezTo>
                        <a:pt x="112701" y="13634"/>
                        <a:pt x="113156" y="13639"/>
                        <a:pt x="113219" y="13650"/>
                      </a:cubicBezTo>
                      <a:cubicBezTo>
                        <a:pt x="113223" y="13651"/>
                        <a:pt x="113230" y="13651"/>
                        <a:pt x="113240" y="13651"/>
                      </a:cubicBezTo>
                      <a:cubicBezTo>
                        <a:pt x="113445" y="13651"/>
                        <a:pt x="114747" y="13460"/>
                        <a:pt x="115300" y="13460"/>
                      </a:cubicBezTo>
                      <a:cubicBezTo>
                        <a:pt x="115326" y="13460"/>
                        <a:pt x="115351" y="13461"/>
                        <a:pt x="115374" y="13461"/>
                      </a:cubicBezTo>
                      <a:cubicBezTo>
                        <a:pt x="115897" y="13503"/>
                        <a:pt x="116378" y="13733"/>
                        <a:pt x="116378" y="13754"/>
                      </a:cubicBezTo>
                      <a:cubicBezTo>
                        <a:pt x="116378" y="13817"/>
                        <a:pt x="119203" y="13880"/>
                        <a:pt x="120249" y="13880"/>
                      </a:cubicBezTo>
                      <a:cubicBezTo>
                        <a:pt x="120667" y="13880"/>
                        <a:pt x="121511" y="13877"/>
                        <a:pt x="122441" y="13877"/>
                      </a:cubicBezTo>
                      <a:cubicBezTo>
                        <a:pt x="123836" y="13877"/>
                        <a:pt x="125425" y="13884"/>
                        <a:pt x="126066" y="13922"/>
                      </a:cubicBezTo>
                      <a:cubicBezTo>
                        <a:pt x="127133" y="13943"/>
                        <a:pt x="128095" y="13985"/>
                        <a:pt x="128137" y="14026"/>
                      </a:cubicBezTo>
                      <a:cubicBezTo>
                        <a:pt x="128158" y="14047"/>
                        <a:pt x="128179" y="14173"/>
                        <a:pt x="128179" y="14236"/>
                      </a:cubicBezTo>
                      <a:cubicBezTo>
                        <a:pt x="128179" y="14278"/>
                        <a:pt x="127865" y="14361"/>
                        <a:pt x="127761" y="14382"/>
                      </a:cubicBezTo>
                      <a:cubicBezTo>
                        <a:pt x="127656" y="14382"/>
                        <a:pt x="127614" y="14570"/>
                        <a:pt x="127614" y="14612"/>
                      </a:cubicBezTo>
                      <a:cubicBezTo>
                        <a:pt x="127635" y="14675"/>
                        <a:pt x="128158" y="14717"/>
                        <a:pt x="128388" y="14717"/>
                      </a:cubicBezTo>
                      <a:cubicBezTo>
                        <a:pt x="128597" y="14717"/>
                        <a:pt x="128388" y="15177"/>
                        <a:pt x="128284" y="15303"/>
                      </a:cubicBezTo>
                      <a:cubicBezTo>
                        <a:pt x="128179" y="15428"/>
                        <a:pt x="128179" y="15742"/>
                        <a:pt x="128200" y="15826"/>
                      </a:cubicBezTo>
                      <a:cubicBezTo>
                        <a:pt x="128263" y="15910"/>
                        <a:pt x="127844" y="16035"/>
                        <a:pt x="127719" y="16056"/>
                      </a:cubicBezTo>
                      <a:cubicBezTo>
                        <a:pt x="127572" y="16077"/>
                        <a:pt x="127761" y="16140"/>
                        <a:pt x="128095" y="16182"/>
                      </a:cubicBezTo>
                      <a:lnTo>
                        <a:pt x="128702" y="16182"/>
                      </a:lnTo>
                      <a:cubicBezTo>
                        <a:pt x="128957" y="16233"/>
                        <a:pt x="129406" y="16297"/>
                        <a:pt x="129632" y="16297"/>
                      </a:cubicBezTo>
                      <a:cubicBezTo>
                        <a:pt x="129684" y="16297"/>
                        <a:pt x="129725" y="16294"/>
                        <a:pt x="129748" y="16286"/>
                      </a:cubicBezTo>
                      <a:cubicBezTo>
                        <a:pt x="129874" y="16265"/>
                        <a:pt x="130250" y="16161"/>
                        <a:pt x="130564" y="16077"/>
                      </a:cubicBezTo>
                      <a:lnTo>
                        <a:pt x="130606" y="16161"/>
                      </a:lnTo>
                      <a:cubicBezTo>
                        <a:pt x="130680" y="16246"/>
                        <a:pt x="130745" y="16276"/>
                        <a:pt x="130803" y="16276"/>
                      </a:cubicBezTo>
                      <a:cubicBezTo>
                        <a:pt x="130936" y="16276"/>
                        <a:pt x="131035" y="16123"/>
                        <a:pt x="131137" y="16123"/>
                      </a:cubicBezTo>
                      <a:cubicBezTo>
                        <a:pt x="131155" y="16123"/>
                        <a:pt x="131173" y="16128"/>
                        <a:pt x="131192" y="16140"/>
                      </a:cubicBezTo>
                      <a:lnTo>
                        <a:pt x="131422" y="16286"/>
                      </a:lnTo>
                      <a:cubicBezTo>
                        <a:pt x="131617" y="16286"/>
                        <a:pt x="133877" y="16305"/>
                        <a:pt x="135895" y="16305"/>
                      </a:cubicBezTo>
                      <a:cubicBezTo>
                        <a:pt x="136904" y="16305"/>
                        <a:pt x="137853" y="16300"/>
                        <a:pt x="138452" y="16286"/>
                      </a:cubicBezTo>
                      <a:cubicBezTo>
                        <a:pt x="138547" y="16285"/>
                        <a:pt x="138642" y="16285"/>
                        <a:pt x="138740" y="16285"/>
                      </a:cubicBezTo>
                      <a:cubicBezTo>
                        <a:pt x="140518" y="16285"/>
                        <a:pt x="142716" y="16460"/>
                        <a:pt x="143014" y="16579"/>
                      </a:cubicBezTo>
                      <a:cubicBezTo>
                        <a:pt x="143094" y="16609"/>
                        <a:pt x="143213" y="16620"/>
                        <a:pt x="143350" y="16620"/>
                      </a:cubicBezTo>
                      <a:cubicBezTo>
                        <a:pt x="143708" y="16620"/>
                        <a:pt x="144195" y="16546"/>
                        <a:pt x="144463" y="16546"/>
                      </a:cubicBezTo>
                      <a:cubicBezTo>
                        <a:pt x="144522" y="16546"/>
                        <a:pt x="144570" y="16550"/>
                        <a:pt x="144604" y="16558"/>
                      </a:cubicBezTo>
                      <a:cubicBezTo>
                        <a:pt x="144665" y="16568"/>
                        <a:pt x="144723" y="16572"/>
                        <a:pt x="144776" y="16572"/>
                      </a:cubicBezTo>
                      <a:cubicBezTo>
                        <a:pt x="144958" y="16572"/>
                        <a:pt x="145076" y="16523"/>
                        <a:pt x="145043" y="16474"/>
                      </a:cubicBezTo>
                      <a:cubicBezTo>
                        <a:pt x="145043" y="16433"/>
                        <a:pt x="144374" y="16328"/>
                        <a:pt x="144144" y="16265"/>
                      </a:cubicBezTo>
                      <a:cubicBezTo>
                        <a:pt x="143893" y="16223"/>
                        <a:pt x="143746" y="15868"/>
                        <a:pt x="143767" y="15742"/>
                      </a:cubicBezTo>
                      <a:cubicBezTo>
                        <a:pt x="143767" y="15714"/>
                        <a:pt x="143747" y="15703"/>
                        <a:pt x="143715" y="15703"/>
                      </a:cubicBezTo>
                      <a:cubicBezTo>
                        <a:pt x="143605" y="15703"/>
                        <a:pt x="143355" y="15835"/>
                        <a:pt x="143307" y="15868"/>
                      </a:cubicBezTo>
                      <a:cubicBezTo>
                        <a:pt x="143253" y="15908"/>
                        <a:pt x="143024" y="15931"/>
                        <a:pt x="142728" y="15931"/>
                      </a:cubicBezTo>
                      <a:cubicBezTo>
                        <a:pt x="142566" y="15931"/>
                        <a:pt x="142383" y="15924"/>
                        <a:pt x="142198" y="15910"/>
                      </a:cubicBezTo>
                      <a:lnTo>
                        <a:pt x="141779" y="15910"/>
                      </a:lnTo>
                      <a:cubicBezTo>
                        <a:pt x="141766" y="15910"/>
                        <a:pt x="141752" y="15911"/>
                        <a:pt x="141739" y="15911"/>
                      </a:cubicBezTo>
                      <a:cubicBezTo>
                        <a:pt x="141405" y="15911"/>
                        <a:pt x="141083" y="15712"/>
                        <a:pt x="140742" y="15712"/>
                      </a:cubicBezTo>
                      <a:cubicBezTo>
                        <a:pt x="140670" y="15712"/>
                        <a:pt x="140598" y="15721"/>
                        <a:pt x="140524" y="15742"/>
                      </a:cubicBezTo>
                      <a:cubicBezTo>
                        <a:pt x="140510" y="15742"/>
                        <a:pt x="140477" y="15733"/>
                        <a:pt x="140451" y="15733"/>
                      </a:cubicBezTo>
                      <a:cubicBezTo>
                        <a:pt x="140438" y="15733"/>
                        <a:pt x="140426" y="15735"/>
                        <a:pt x="140419" y="15742"/>
                      </a:cubicBezTo>
                      <a:lnTo>
                        <a:pt x="139666" y="16161"/>
                      </a:lnTo>
                      <a:cubicBezTo>
                        <a:pt x="138766" y="16035"/>
                        <a:pt x="138808" y="15658"/>
                        <a:pt x="139080" y="15638"/>
                      </a:cubicBezTo>
                      <a:cubicBezTo>
                        <a:pt x="139373" y="15617"/>
                        <a:pt x="139854" y="15533"/>
                        <a:pt x="139917" y="15491"/>
                      </a:cubicBezTo>
                      <a:cubicBezTo>
                        <a:pt x="139983" y="15451"/>
                        <a:pt x="139074" y="15437"/>
                        <a:pt x="138165" y="15437"/>
                      </a:cubicBezTo>
                      <a:cubicBezTo>
                        <a:pt x="137640" y="15437"/>
                        <a:pt x="137116" y="15442"/>
                        <a:pt x="136779" y="15449"/>
                      </a:cubicBezTo>
                      <a:cubicBezTo>
                        <a:pt x="136690" y="15453"/>
                        <a:pt x="136603" y="15455"/>
                        <a:pt x="136517" y="15455"/>
                      </a:cubicBezTo>
                      <a:cubicBezTo>
                        <a:pt x="135734" y="15455"/>
                        <a:pt x="135105" y="15297"/>
                        <a:pt x="135105" y="15240"/>
                      </a:cubicBezTo>
                      <a:cubicBezTo>
                        <a:pt x="135105" y="15198"/>
                        <a:pt x="135837" y="15114"/>
                        <a:pt x="136109" y="15114"/>
                      </a:cubicBezTo>
                      <a:cubicBezTo>
                        <a:pt x="136343" y="15114"/>
                        <a:pt x="136888" y="14987"/>
                        <a:pt x="137044" y="14987"/>
                      </a:cubicBezTo>
                      <a:cubicBezTo>
                        <a:pt x="137055" y="14987"/>
                        <a:pt x="137065" y="14988"/>
                        <a:pt x="137072" y="14989"/>
                      </a:cubicBezTo>
                      <a:cubicBezTo>
                        <a:pt x="137124" y="14998"/>
                        <a:pt x="137215" y="15003"/>
                        <a:pt x="137324" y="15003"/>
                      </a:cubicBezTo>
                      <a:cubicBezTo>
                        <a:pt x="137477" y="15003"/>
                        <a:pt x="137665" y="14993"/>
                        <a:pt x="137825" y="14968"/>
                      </a:cubicBezTo>
                      <a:lnTo>
                        <a:pt x="137804" y="14570"/>
                      </a:lnTo>
                      <a:lnTo>
                        <a:pt x="137804" y="14466"/>
                      </a:lnTo>
                      <a:cubicBezTo>
                        <a:pt x="138139" y="14340"/>
                        <a:pt x="138139" y="14131"/>
                        <a:pt x="138076" y="14089"/>
                      </a:cubicBezTo>
                      <a:cubicBezTo>
                        <a:pt x="137992" y="14068"/>
                        <a:pt x="137971" y="13880"/>
                        <a:pt x="137992" y="13838"/>
                      </a:cubicBezTo>
                      <a:cubicBezTo>
                        <a:pt x="138001" y="13801"/>
                        <a:pt x="138127" y="13785"/>
                        <a:pt x="138281" y="13785"/>
                      </a:cubicBezTo>
                      <a:cubicBezTo>
                        <a:pt x="138479" y="13785"/>
                        <a:pt x="138723" y="13812"/>
                        <a:pt x="138829" y="13859"/>
                      </a:cubicBezTo>
                      <a:cubicBezTo>
                        <a:pt x="138885" y="13881"/>
                        <a:pt x="138939" y="13890"/>
                        <a:pt x="138988" y="13890"/>
                      </a:cubicBezTo>
                      <a:cubicBezTo>
                        <a:pt x="139126" y="13890"/>
                        <a:pt x="139232" y="13821"/>
                        <a:pt x="139248" y="13775"/>
                      </a:cubicBezTo>
                      <a:cubicBezTo>
                        <a:pt x="139255" y="13761"/>
                        <a:pt x="139430" y="13754"/>
                        <a:pt x="139677" y="13754"/>
                      </a:cubicBezTo>
                      <a:cubicBezTo>
                        <a:pt x="140127" y="13754"/>
                        <a:pt x="140814" y="13777"/>
                        <a:pt x="141152" y="13817"/>
                      </a:cubicBezTo>
                      <a:cubicBezTo>
                        <a:pt x="141675" y="13859"/>
                        <a:pt x="142093" y="14026"/>
                        <a:pt x="142093" y="14068"/>
                      </a:cubicBezTo>
                      <a:cubicBezTo>
                        <a:pt x="142093" y="14131"/>
                        <a:pt x="141884" y="14257"/>
                        <a:pt x="141779" y="14278"/>
                      </a:cubicBezTo>
                      <a:cubicBezTo>
                        <a:pt x="141675" y="14340"/>
                        <a:pt x="142114" y="14487"/>
                        <a:pt x="142742" y="14654"/>
                      </a:cubicBezTo>
                      <a:lnTo>
                        <a:pt x="143307" y="14591"/>
                      </a:lnTo>
                      <a:lnTo>
                        <a:pt x="143683" y="14550"/>
                      </a:lnTo>
                      <a:cubicBezTo>
                        <a:pt x="144144" y="14654"/>
                        <a:pt x="145148" y="14905"/>
                        <a:pt x="145420" y="14905"/>
                      </a:cubicBezTo>
                      <a:cubicBezTo>
                        <a:pt x="145671" y="14905"/>
                        <a:pt x="146152" y="14717"/>
                        <a:pt x="146487" y="14508"/>
                      </a:cubicBezTo>
                      <a:lnTo>
                        <a:pt x="146759" y="14382"/>
                      </a:lnTo>
                      <a:lnTo>
                        <a:pt x="146989" y="14257"/>
                      </a:lnTo>
                      <a:cubicBezTo>
                        <a:pt x="147167" y="14186"/>
                        <a:pt x="147284" y="14161"/>
                        <a:pt x="147345" y="14161"/>
                      </a:cubicBezTo>
                      <a:cubicBezTo>
                        <a:pt x="147392" y="14161"/>
                        <a:pt x="147405" y="14176"/>
                        <a:pt x="147387" y="14194"/>
                      </a:cubicBezTo>
                      <a:cubicBezTo>
                        <a:pt x="147345" y="14257"/>
                        <a:pt x="147701" y="14487"/>
                        <a:pt x="147826" y="14550"/>
                      </a:cubicBezTo>
                      <a:cubicBezTo>
                        <a:pt x="147863" y="14568"/>
                        <a:pt x="147921" y="14576"/>
                        <a:pt x="147988" y="14576"/>
                      </a:cubicBezTo>
                      <a:cubicBezTo>
                        <a:pt x="148149" y="14576"/>
                        <a:pt x="148359" y="14531"/>
                        <a:pt x="148433" y="14487"/>
                      </a:cubicBezTo>
                      <a:cubicBezTo>
                        <a:pt x="148496" y="14445"/>
                        <a:pt x="148580" y="14298"/>
                        <a:pt x="148580" y="14257"/>
                      </a:cubicBezTo>
                      <a:cubicBezTo>
                        <a:pt x="148580" y="14194"/>
                        <a:pt x="148287" y="14131"/>
                        <a:pt x="148161" y="14089"/>
                      </a:cubicBezTo>
                      <a:cubicBezTo>
                        <a:pt x="148060" y="14069"/>
                        <a:pt x="148348" y="13816"/>
                        <a:pt x="148519" y="13816"/>
                      </a:cubicBezTo>
                      <a:cubicBezTo>
                        <a:pt x="148525" y="13816"/>
                        <a:pt x="148531" y="13816"/>
                        <a:pt x="148538" y="13817"/>
                      </a:cubicBezTo>
                      <a:cubicBezTo>
                        <a:pt x="148705" y="13817"/>
                        <a:pt x="149333" y="13964"/>
                        <a:pt x="149940" y="14131"/>
                      </a:cubicBezTo>
                      <a:lnTo>
                        <a:pt x="150463" y="13775"/>
                      </a:lnTo>
                      <a:lnTo>
                        <a:pt x="150525" y="13754"/>
                      </a:lnTo>
                      <a:cubicBezTo>
                        <a:pt x="150527" y="13754"/>
                        <a:pt x="150529" y="13753"/>
                        <a:pt x="150532" y="13753"/>
                      </a:cubicBezTo>
                      <a:cubicBezTo>
                        <a:pt x="150585" y="13753"/>
                        <a:pt x="150780" y="13968"/>
                        <a:pt x="150860" y="14068"/>
                      </a:cubicBezTo>
                      <a:cubicBezTo>
                        <a:pt x="150871" y="14090"/>
                        <a:pt x="150900" y="14099"/>
                        <a:pt x="150937" y="14099"/>
                      </a:cubicBezTo>
                      <a:cubicBezTo>
                        <a:pt x="151041" y="14099"/>
                        <a:pt x="151212" y="14031"/>
                        <a:pt x="151258" y="13985"/>
                      </a:cubicBezTo>
                      <a:cubicBezTo>
                        <a:pt x="151300" y="13943"/>
                        <a:pt x="151948" y="13775"/>
                        <a:pt x="152157" y="13733"/>
                      </a:cubicBezTo>
                      <a:cubicBezTo>
                        <a:pt x="152164" y="13733"/>
                        <a:pt x="152171" y="13732"/>
                        <a:pt x="152177" y="13732"/>
                      </a:cubicBezTo>
                      <a:cubicBezTo>
                        <a:pt x="152379" y="13732"/>
                        <a:pt x="152555" y="14031"/>
                        <a:pt x="152555" y="14173"/>
                      </a:cubicBezTo>
                      <a:cubicBezTo>
                        <a:pt x="152555" y="14272"/>
                        <a:pt x="152688" y="14298"/>
                        <a:pt x="152809" y="14298"/>
                      </a:cubicBezTo>
                      <a:cubicBezTo>
                        <a:pt x="152892" y="14298"/>
                        <a:pt x="152969" y="14286"/>
                        <a:pt x="152994" y="14278"/>
                      </a:cubicBezTo>
                      <a:cubicBezTo>
                        <a:pt x="153002" y="14276"/>
                        <a:pt x="153011" y="14275"/>
                        <a:pt x="153022" y="14275"/>
                      </a:cubicBezTo>
                      <a:cubicBezTo>
                        <a:pt x="153133" y="14275"/>
                        <a:pt x="153399" y="14363"/>
                        <a:pt x="153476" y="14382"/>
                      </a:cubicBezTo>
                      <a:cubicBezTo>
                        <a:pt x="153559" y="14403"/>
                        <a:pt x="153476" y="14591"/>
                        <a:pt x="153455" y="14654"/>
                      </a:cubicBezTo>
                      <a:cubicBezTo>
                        <a:pt x="153413" y="14696"/>
                        <a:pt x="153810" y="14717"/>
                        <a:pt x="153936" y="14717"/>
                      </a:cubicBezTo>
                      <a:cubicBezTo>
                        <a:pt x="154082" y="14717"/>
                        <a:pt x="154334" y="14508"/>
                        <a:pt x="154417" y="14403"/>
                      </a:cubicBezTo>
                      <a:cubicBezTo>
                        <a:pt x="154501" y="14298"/>
                        <a:pt x="154082" y="14173"/>
                        <a:pt x="153936" y="14173"/>
                      </a:cubicBezTo>
                      <a:cubicBezTo>
                        <a:pt x="153810" y="14173"/>
                        <a:pt x="153559" y="13880"/>
                        <a:pt x="153497" y="13754"/>
                      </a:cubicBezTo>
                      <a:cubicBezTo>
                        <a:pt x="153491" y="13740"/>
                        <a:pt x="153509" y="13734"/>
                        <a:pt x="153546" y="13734"/>
                      </a:cubicBezTo>
                      <a:cubicBezTo>
                        <a:pt x="153782" y="13734"/>
                        <a:pt x="154793" y="13990"/>
                        <a:pt x="155191" y="14026"/>
                      </a:cubicBezTo>
                      <a:cubicBezTo>
                        <a:pt x="155216" y="14028"/>
                        <a:pt x="155242" y="14028"/>
                        <a:pt x="155267" y="14028"/>
                      </a:cubicBezTo>
                      <a:cubicBezTo>
                        <a:pt x="155724" y="14028"/>
                        <a:pt x="156177" y="13855"/>
                        <a:pt x="156217" y="13775"/>
                      </a:cubicBezTo>
                      <a:cubicBezTo>
                        <a:pt x="156279" y="13713"/>
                        <a:pt x="156133" y="13524"/>
                        <a:pt x="156091" y="13461"/>
                      </a:cubicBezTo>
                      <a:cubicBezTo>
                        <a:pt x="156007" y="13420"/>
                        <a:pt x="155359" y="13399"/>
                        <a:pt x="155129" y="13399"/>
                      </a:cubicBezTo>
                      <a:cubicBezTo>
                        <a:pt x="154857" y="13399"/>
                        <a:pt x="154606" y="13210"/>
                        <a:pt x="154564" y="13127"/>
                      </a:cubicBezTo>
                      <a:cubicBezTo>
                        <a:pt x="154543" y="13085"/>
                        <a:pt x="154250" y="13022"/>
                        <a:pt x="154187" y="13022"/>
                      </a:cubicBezTo>
                      <a:cubicBezTo>
                        <a:pt x="154103" y="13022"/>
                        <a:pt x="153978" y="12876"/>
                        <a:pt x="153936" y="12813"/>
                      </a:cubicBezTo>
                      <a:cubicBezTo>
                        <a:pt x="153915" y="12771"/>
                        <a:pt x="153141" y="12771"/>
                        <a:pt x="152848" y="12771"/>
                      </a:cubicBezTo>
                      <a:cubicBezTo>
                        <a:pt x="152555" y="12771"/>
                        <a:pt x="152304" y="12938"/>
                        <a:pt x="152304" y="13001"/>
                      </a:cubicBezTo>
                      <a:cubicBezTo>
                        <a:pt x="152304" y="13043"/>
                        <a:pt x="151739" y="13106"/>
                        <a:pt x="151572" y="13106"/>
                      </a:cubicBezTo>
                      <a:cubicBezTo>
                        <a:pt x="151362" y="13106"/>
                        <a:pt x="150777" y="12876"/>
                        <a:pt x="150630" y="12771"/>
                      </a:cubicBezTo>
                      <a:cubicBezTo>
                        <a:pt x="150442" y="12666"/>
                        <a:pt x="150630" y="12290"/>
                        <a:pt x="150735" y="12185"/>
                      </a:cubicBezTo>
                      <a:cubicBezTo>
                        <a:pt x="150839" y="12081"/>
                        <a:pt x="150777" y="11871"/>
                        <a:pt x="150693" y="11829"/>
                      </a:cubicBezTo>
                      <a:cubicBezTo>
                        <a:pt x="150630" y="11767"/>
                        <a:pt x="150902" y="11641"/>
                        <a:pt x="151049" y="11620"/>
                      </a:cubicBezTo>
                      <a:cubicBezTo>
                        <a:pt x="151161" y="11588"/>
                        <a:pt x="150866" y="11482"/>
                        <a:pt x="150638" y="11482"/>
                      </a:cubicBezTo>
                      <a:cubicBezTo>
                        <a:pt x="150569" y="11482"/>
                        <a:pt x="150506" y="11491"/>
                        <a:pt x="150463" y="11516"/>
                      </a:cubicBezTo>
                      <a:cubicBezTo>
                        <a:pt x="150375" y="11564"/>
                        <a:pt x="150251" y="11581"/>
                        <a:pt x="150137" y="11581"/>
                      </a:cubicBezTo>
                      <a:cubicBezTo>
                        <a:pt x="150007" y="11581"/>
                        <a:pt x="149889" y="11559"/>
                        <a:pt x="149856" y="11537"/>
                      </a:cubicBezTo>
                      <a:cubicBezTo>
                        <a:pt x="149853" y="11535"/>
                        <a:pt x="149850" y="11535"/>
                        <a:pt x="149846" y="11535"/>
                      </a:cubicBezTo>
                      <a:cubicBezTo>
                        <a:pt x="149778" y="11535"/>
                        <a:pt x="149495" y="11687"/>
                        <a:pt x="149416" y="11746"/>
                      </a:cubicBezTo>
                      <a:cubicBezTo>
                        <a:pt x="149375" y="11767"/>
                        <a:pt x="149260" y="11777"/>
                        <a:pt x="149105" y="11777"/>
                      </a:cubicBezTo>
                      <a:cubicBezTo>
                        <a:pt x="148951" y="11777"/>
                        <a:pt x="148757" y="11767"/>
                        <a:pt x="148559" y="11746"/>
                      </a:cubicBezTo>
                      <a:lnTo>
                        <a:pt x="148245" y="11725"/>
                      </a:lnTo>
                      <a:lnTo>
                        <a:pt x="147931" y="11683"/>
                      </a:lnTo>
                      <a:cubicBezTo>
                        <a:pt x="147596" y="11725"/>
                        <a:pt x="146885" y="11725"/>
                        <a:pt x="146717" y="11725"/>
                      </a:cubicBezTo>
                      <a:cubicBezTo>
                        <a:pt x="146571" y="11725"/>
                        <a:pt x="146906" y="11432"/>
                        <a:pt x="147094" y="11348"/>
                      </a:cubicBezTo>
                      <a:cubicBezTo>
                        <a:pt x="147282" y="11265"/>
                        <a:pt x="147178" y="11160"/>
                        <a:pt x="146864" y="11097"/>
                      </a:cubicBezTo>
                      <a:lnTo>
                        <a:pt x="146592" y="10993"/>
                      </a:lnTo>
                      <a:lnTo>
                        <a:pt x="146487" y="10951"/>
                      </a:lnTo>
                      <a:cubicBezTo>
                        <a:pt x="146383" y="10804"/>
                        <a:pt x="146968" y="10637"/>
                        <a:pt x="147136" y="10637"/>
                      </a:cubicBezTo>
                      <a:cubicBezTo>
                        <a:pt x="147303" y="10637"/>
                        <a:pt x="148015" y="10888"/>
                        <a:pt x="148182" y="10951"/>
                      </a:cubicBezTo>
                      <a:cubicBezTo>
                        <a:pt x="148370" y="11055"/>
                        <a:pt x="148161" y="11160"/>
                        <a:pt x="148056" y="11202"/>
                      </a:cubicBezTo>
                      <a:cubicBezTo>
                        <a:pt x="147952" y="11202"/>
                        <a:pt x="147868" y="11348"/>
                        <a:pt x="147868" y="11411"/>
                      </a:cubicBezTo>
                      <a:cubicBezTo>
                        <a:pt x="147868" y="11443"/>
                        <a:pt x="148407" y="11558"/>
                        <a:pt x="148805" y="11558"/>
                      </a:cubicBezTo>
                      <a:cubicBezTo>
                        <a:pt x="148933" y="11558"/>
                        <a:pt x="149047" y="11546"/>
                        <a:pt x="149124" y="11516"/>
                      </a:cubicBezTo>
                      <a:cubicBezTo>
                        <a:pt x="149437" y="11369"/>
                        <a:pt x="150651" y="11034"/>
                        <a:pt x="150986" y="10951"/>
                      </a:cubicBezTo>
                      <a:cubicBezTo>
                        <a:pt x="151043" y="10941"/>
                        <a:pt x="151103" y="10937"/>
                        <a:pt x="151163" y="10937"/>
                      </a:cubicBezTo>
                      <a:cubicBezTo>
                        <a:pt x="151499" y="10937"/>
                        <a:pt x="151853" y="11068"/>
                        <a:pt x="151906" y="11139"/>
                      </a:cubicBezTo>
                      <a:cubicBezTo>
                        <a:pt x="151948" y="11223"/>
                        <a:pt x="152513" y="11306"/>
                        <a:pt x="153141" y="11327"/>
                      </a:cubicBezTo>
                      <a:lnTo>
                        <a:pt x="153622" y="11223"/>
                      </a:lnTo>
                      <a:cubicBezTo>
                        <a:pt x="153915" y="11184"/>
                        <a:pt x="154190" y="11053"/>
                        <a:pt x="154498" y="11053"/>
                      </a:cubicBezTo>
                      <a:cubicBezTo>
                        <a:pt x="154520" y="11053"/>
                        <a:pt x="154542" y="11054"/>
                        <a:pt x="154564" y="11055"/>
                      </a:cubicBezTo>
                      <a:lnTo>
                        <a:pt x="154606" y="11055"/>
                      </a:lnTo>
                      <a:cubicBezTo>
                        <a:pt x="154626" y="11139"/>
                        <a:pt x="154334" y="11244"/>
                        <a:pt x="154229" y="11265"/>
                      </a:cubicBezTo>
                      <a:cubicBezTo>
                        <a:pt x="154124" y="11306"/>
                        <a:pt x="154082" y="11453"/>
                        <a:pt x="154082" y="11474"/>
                      </a:cubicBezTo>
                      <a:cubicBezTo>
                        <a:pt x="154082" y="11516"/>
                        <a:pt x="154354" y="11767"/>
                        <a:pt x="154459" y="11788"/>
                      </a:cubicBezTo>
                      <a:cubicBezTo>
                        <a:pt x="154606" y="11788"/>
                        <a:pt x="154878" y="11871"/>
                        <a:pt x="154982" y="11913"/>
                      </a:cubicBezTo>
                      <a:cubicBezTo>
                        <a:pt x="155087" y="11934"/>
                        <a:pt x="155924" y="12269"/>
                        <a:pt x="156279" y="12269"/>
                      </a:cubicBezTo>
                      <a:cubicBezTo>
                        <a:pt x="156614" y="12269"/>
                        <a:pt x="156803" y="12164"/>
                        <a:pt x="156698" y="12039"/>
                      </a:cubicBezTo>
                      <a:lnTo>
                        <a:pt x="156614" y="11955"/>
                      </a:lnTo>
                      <a:lnTo>
                        <a:pt x="156510" y="11871"/>
                      </a:lnTo>
                      <a:cubicBezTo>
                        <a:pt x="156300" y="11725"/>
                        <a:pt x="156928" y="11599"/>
                        <a:pt x="157158" y="11599"/>
                      </a:cubicBezTo>
                      <a:cubicBezTo>
                        <a:pt x="157388" y="11599"/>
                        <a:pt x="157577" y="11202"/>
                        <a:pt x="157577" y="11076"/>
                      </a:cubicBezTo>
                      <a:cubicBezTo>
                        <a:pt x="157577" y="10972"/>
                        <a:pt x="158016" y="10804"/>
                        <a:pt x="158183" y="10783"/>
                      </a:cubicBezTo>
                      <a:cubicBezTo>
                        <a:pt x="158330" y="10783"/>
                        <a:pt x="158267" y="10386"/>
                        <a:pt x="158183" y="10260"/>
                      </a:cubicBezTo>
                      <a:cubicBezTo>
                        <a:pt x="158161" y="10226"/>
                        <a:pt x="158112" y="10212"/>
                        <a:pt x="158051" y="10212"/>
                      </a:cubicBezTo>
                      <a:cubicBezTo>
                        <a:pt x="157885" y="10212"/>
                        <a:pt x="157626" y="10315"/>
                        <a:pt x="157535" y="10407"/>
                      </a:cubicBezTo>
                      <a:cubicBezTo>
                        <a:pt x="157412" y="10530"/>
                        <a:pt x="157096" y="10579"/>
                        <a:pt x="156787" y="10579"/>
                      </a:cubicBezTo>
                      <a:cubicBezTo>
                        <a:pt x="156728" y="10579"/>
                        <a:pt x="156671" y="10577"/>
                        <a:pt x="156614" y="10574"/>
                      </a:cubicBezTo>
                      <a:lnTo>
                        <a:pt x="156426" y="10700"/>
                      </a:lnTo>
                      <a:cubicBezTo>
                        <a:pt x="156344" y="10760"/>
                        <a:pt x="156270" y="10781"/>
                        <a:pt x="156201" y="10781"/>
                      </a:cubicBezTo>
                      <a:cubicBezTo>
                        <a:pt x="156031" y="10781"/>
                        <a:pt x="155890" y="10650"/>
                        <a:pt x="155722" y="10650"/>
                      </a:cubicBezTo>
                      <a:cubicBezTo>
                        <a:pt x="155699" y="10650"/>
                        <a:pt x="155676" y="10652"/>
                        <a:pt x="155652" y="10658"/>
                      </a:cubicBezTo>
                      <a:cubicBezTo>
                        <a:pt x="155521" y="10684"/>
                        <a:pt x="155384" y="10692"/>
                        <a:pt x="155244" y="10692"/>
                      </a:cubicBezTo>
                      <a:cubicBezTo>
                        <a:pt x="155034" y="10692"/>
                        <a:pt x="154818" y="10674"/>
                        <a:pt x="154610" y="10674"/>
                      </a:cubicBezTo>
                      <a:cubicBezTo>
                        <a:pt x="154401" y="10674"/>
                        <a:pt x="154200" y="10692"/>
                        <a:pt x="154020" y="10762"/>
                      </a:cubicBezTo>
                      <a:lnTo>
                        <a:pt x="153476" y="10972"/>
                      </a:lnTo>
                      <a:cubicBezTo>
                        <a:pt x="152932" y="10972"/>
                        <a:pt x="152304" y="10595"/>
                        <a:pt x="152241" y="10490"/>
                      </a:cubicBezTo>
                      <a:cubicBezTo>
                        <a:pt x="152199" y="10386"/>
                        <a:pt x="152471" y="10156"/>
                        <a:pt x="152576" y="10093"/>
                      </a:cubicBezTo>
                      <a:cubicBezTo>
                        <a:pt x="152681" y="10051"/>
                        <a:pt x="152722" y="9946"/>
                        <a:pt x="152660" y="9863"/>
                      </a:cubicBezTo>
                      <a:cubicBezTo>
                        <a:pt x="152635" y="9814"/>
                        <a:pt x="152435" y="9780"/>
                        <a:pt x="152157" y="9780"/>
                      </a:cubicBezTo>
                      <a:cubicBezTo>
                        <a:pt x="151956" y="9780"/>
                        <a:pt x="151713" y="9798"/>
                        <a:pt x="151467" y="9842"/>
                      </a:cubicBezTo>
                      <a:lnTo>
                        <a:pt x="151174" y="10114"/>
                      </a:lnTo>
                      <a:lnTo>
                        <a:pt x="151153" y="10156"/>
                      </a:lnTo>
                      <a:cubicBezTo>
                        <a:pt x="151049" y="10114"/>
                        <a:pt x="151111" y="9779"/>
                        <a:pt x="151174" y="9674"/>
                      </a:cubicBezTo>
                      <a:cubicBezTo>
                        <a:pt x="151216" y="9570"/>
                        <a:pt x="151739" y="9444"/>
                        <a:pt x="151927" y="9423"/>
                      </a:cubicBezTo>
                      <a:cubicBezTo>
                        <a:pt x="152116" y="9381"/>
                        <a:pt x="152262" y="9109"/>
                        <a:pt x="152262" y="9026"/>
                      </a:cubicBezTo>
                      <a:cubicBezTo>
                        <a:pt x="152262" y="9015"/>
                        <a:pt x="152267" y="9011"/>
                        <a:pt x="152275" y="9011"/>
                      </a:cubicBezTo>
                      <a:cubicBezTo>
                        <a:pt x="152337" y="9011"/>
                        <a:pt x="152599" y="9245"/>
                        <a:pt x="152764" y="9319"/>
                      </a:cubicBezTo>
                      <a:cubicBezTo>
                        <a:pt x="152932" y="9381"/>
                        <a:pt x="153371" y="9549"/>
                        <a:pt x="153727" y="9674"/>
                      </a:cubicBezTo>
                      <a:lnTo>
                        <a:pt x="153999" y="9800"/>
                      </a:lnTo>
                      <a:lnTo>
                        <a:pt x="154292" y="9967"/>
                      </a:lnTo>
                      <a:cubicBezTo>
                        <a:pt x="154668" y="10072"/>
                        <a:pt x="154668" y="10302"/>
                        <a:pt x="154564" y="10365"/>
                      </a:cubicBezTo>
                      <a:cubicBezTo>
                        <a:pt x="154459" y="10407"/>
                        <a:pt x="155610" y="10407"/>
                        <a:pt x="156007" y="10407"/>
                      </a:cubicBezTo>
                      <a:cubicBezTo>
                        <a:pt x="156405" y="10407"/>
                        <a:pt x="156865" y="9842"/>
                        <a:pt x="156656" y="9695"/>
                      </a:cubicBezTo>
                      <a:cubicBezTo>
                        <a:pt x="156490" y="9579"/>
                        <a:pt x="156853" y="9515"/>
                        <a:pt x="157146" y="9515"/>
                      </a:cubicBezTo>
                      <a:cubicBezTo>
                        <a:pt x="157221" y="9515"/>
                        <a:pt x="157291" y="9519"/>
                        <a:pt x="157347" y="9528"/>
                      </a:cubicBezTo>
                      <a:cubicBezTo>
                        <a:pt x="157408" y="9533"/>
                        <a:pt x="157488" y="9536"/>
                        <a:pt x="157577" y="9536"/>
                      </a:cubicBezTo>
                      <a:cubicBezTo>
                        <a:pt x="157820" y="9536"/>
                        <a:pt x="158131" y="9517"/>
                        <a:pt x="158330" y="9486"/>
                      </a:cubicBezTo>
                      <a:lnTo>
                        <a:pt x="158602" y="9444"/>
                      </a:lnTo>
                      <a:cubicBezTo>
                        <a:pt x="158707" y="9423"/>
                        <a:pt x="158811" y="9340"/>
                        <a:pt x="158916" y="9256"/>
                      </a:cubicBezTo>
                      <a:lnTo>
                        <a:pt x="158937" y="9235"/>
                      </a:lnTo>
                      <a:cubicBezTo>
                        <a:pt x="158958" y="9172"/>
                        <a:pt x="158895" y="9068"/>
                        <a:pt x="158853" y="9047"/>
                      </a:cubicBezTo>
                      <a:cubicBezTo>
                        <a:pt x="158832" y="9026"/>
                        <a:pt x="158916" y="8858"/>
                        <a:pt x="158958" y="8796"/>
                      </a:cubicBezTo>
                      <a:cubicBezTo>
                        <a:pt x="158978" y="8769"/>
                        <a:pt x="158918" y="8759"/>
                        <a:pt x="158821" y="8759"/>
                      </a:cubicBezTo>
                      <a:cubicBezTo>
                        <a:pt x="158614" y="8759"/>
                        <a:pt x="158235" y="8802"/>
                        <a:pt x="158079" y="8816"/>
                      </a:cubicBezTo>
                      <a:cubicBezTo>
                        <a:pt x="158067" y="8818"/>
                        <a:pt x="158054" y="8818"/>
                        <a:pt x="158041" y="8818"/>
                      </a:cubicBezTo>
                      <a:cubicBezTo>
                        <a:pt x="157795" y="8818"/>
                        <a:pt x="157318" y="8646"/>
                        <a:pt x="157179" y="8586"/>
                      </a:cubicBezTo>
                      <a:cubicBezTo>
                        <a:pt x="157054" y="8503"/>
                        <a:pt x="156928" y="8293"/>
                        <a:pt x="156928" y="8210"/>
                      </a:cubicBezTo>
                      <a:cubicBezTo>
                        <a:pt x="156928" y="8126"/>
                        <a:pt x="156384" y="7854"/>
                        <a:pt x="156175" y="7770"/>
                      </a:cubicBezTo>
                      <a:cubicBezTo>
                        <a:pt x="156141" y="7757"/>
                        <a:pt x="156078" y="7751"/>
                        <a:pt x="155996" y="7751"/>
                      </a:cubicBezTo>
                      <a:cubicBezTo>
                        <a:pt x="155718" y="7751"/>
                        <a:pt x="155214" y="7812"/>
                        <a:pt x="154809" y="7812"/>
                      </a:cubicBezTo>
                      <a:cubicBezTo>
                        <a:pt x="154604" y="7812"/>
                        <a:pt x="154424" y="7796"/>
                        <a:pt x="154313" y="7749"/>
                      </a:cubicBezTo>
                      <a:cubicBezTo>
                        <a:pt x="153915" y="7540"/>
                        <a:pt x="153999" y="7184"/>
                        <a:pt x="154145" y="7143"/>
                      </a:cubicBezTo>
                      <a:cubicBezTo>
                        <a:pt x="154313" y="7059"/>
                        <a:pt x="153413" y="6661"/>
                        <a:pt x="153057" y="6536"/>
                      </a:cubicBezTo>
                      <a:cubicBezTo>
                        <a:pt x="152681" y="6410"/>
                        <a:pt x="152429" y="6201"/>
                        <a:pt x="152450" y="6138"/>
                      </a:cubicBezTo>
                      <a:cubicBezTo>
                        <a:pt x="152471" y="6096"/>
                        <a:pt x="151300" y="5762"/>
                        <a:pt x="150860" y="5615"/>
                      </a:cubicBezTo>
                      <a:cubicBezTo>
                        <a:pt x="150421" y="5511"/>
                        <a:pt x="150463" y="5343"/>
                        <a:pt x="150986" y="5259"/>
                      </a:cubicBezTo>
                      <a:lnTo>
                        <a:pt x="151509" y="5448"/>
                      </a:lnTo>
                      <a:cubicBezTo>
                        <a:pt x="152004" y="5635"/>
                        <a:pt x="152498" y="5837"/>
                        <a:pt x="153038" y="5837"/>
                      </a:cubicBezTo>
                      <a:cubicBezTo>
                        <a:pt x="153161" y="5837"/>
                        <a:pt x="153285" y="5827"/>
                        <a:pt x="153413" y="5803"/>
                      </a:cubicBezTo>
                      <a:lnTo>
                        <a:pt x="153476" y="5803"/>
                      </a:lnTo>
                      <a:cubicBezTo>
                        <a:pt x="153559" y="5866"/>
                        <a:pt x="153517" y="6117"/>
                        <a:pt x="153476" y="6201"/>
                      </a:cubicBezTo>
                      <a:cubicBezTo>
                        <a:pt x="153413" y="6306"/>
                        <a:pt x="153831" y="6536"/>
                        <a:pt x="154020" y="6599"/>
                      </a:cubicBezTo>
                      <a:cubicBezTo>
                        <a:pt x="154051" y="6609"/>
                        <a:pt x="154088" y="6614"/>
                        <a:pt x="154127" y="6614"/>
                      </a:cubicBezTo>
                      <a:cubicBezTo>
                        <a:pt x="154321" y="6614"/>
                        <a:pt x="154581" y="6501"/>
                        <a:pt x="154668" y="6431"/>
                      </a:cubicBezTo>
                      <a:cubicBezTo>
                        <a:pt x="154691" y="6413"/>
                        <a:pt x="154721" y="6406"/>
                        <a:pt x="154757" y="6406"/>
                      </a:cubicBezTo>
                      <a:cubicBezTo>
                        <a:pt x="154887" y="6406"/>
                        <a:pt x="155079" y="6507"/>
                        <a:pt x="155129" y="6557"/>
                      </a:cubicBezTo>
                      <a:cubicBezTo>
                        <a:pt x="155170" y="6640"/>
                        <a:pt x="154940" y="6745"/>
                        <a:pt x="154815" y="6766"/>
                      </a:cubicBezTo>
                      <a:cubicBezTo>
                        <a:pt x="154647" y="6808"/>
                        <a:pt x="154982" y="6954"/>
                        <a:pt x="155129" y="6975"/>
                      </a:cubicBezTo>
                      <a:cubicBezTo>
                        <a:pt x="155145" y="6983"/>
                        <a:pt x="155173" y="6987"/>
                        <a:pt x="155211" y="6987"/>
                      </a:cubicBezTo>
                      <a:cubicBezTo>
                        <a:pt x="155445" y="6987"/>
                        <a:pt x="156036" y="6848"/>
                        <a:pt x="156299" y="6848"/>
                      </a:cubicBezTo>
                      <a:cubicBezTo>
                        <a:pt x="156315" y="6848"/>
                        <a:pt x="156329" y="6849"/>
                        <a:pt x="156342" y="6850"/>
                      </a:cubicBezTo>
                      <a:cubicBezTo>
                        <a:pt x="156635" y="6871"/>
                        <a:pt x="157263" y="7247"/>
                        <a:pt x="157451" y="7352"/>
                      </a:cubicBezTo>
                      <a:cubicBezTo>
                        <a:pt x="157608" y="7439"/>
                        <a:pt x="157750" y="7483"/>
                        <a:pt x="157818" y="7483"/>
                      </a:cubicBezTo>
                      <a:cubicBezTo>
                        <a:pt x="157831" y="7483"/>
                        <a:pt x="157842" y="7481"/>
                        <a:pt x="157849" y="7477"/>
                      </a:cubicBezTo>
                      <a:cubicBezTo>
                        <a:pt x="157854" y="7472"/>
                        <a:pt x="157874" y="7469"/>
                        <a:pt x="157904" y="7469"/>
                      </a:cubicBezTo>
                      <a:cubicBezTo>
                        <a:pt x="157996" y="7469"/>
                        <a:pt x="158189" y="7493"/>
                        <a:pt x="158393" y="7540"/>
                      </a:cubicBezTo>
                      <a:lnTo>
                        <a:pt x="158623" y="7603"/>
                      </a:lnTo>
                      <a:lnTo>
                        <a:pt x="158727" y="7645"/>
                      </a:lnTo>
                      <a:cubicBezTo>
                        <a:pt x="158832" y="7749"/>
                        <a:pt x="158393" y="8210"/>
                        <a:pt x="158183" y="8377"/>
                      </a:cubicBezTo>
                      <a:cubicBezTo>
                        <a:pt x="158075" y="8453"/>
                        <a:pt x="158186" y="8490"/>
                        <a:pt x="158444" y="8490"/>
                      </a:cubicBezTo>
                      <a:cubicBezTo>
                        <a:pt x="158683" y="8490"/>
                        <a:pt x="159048" y="8458"/>
                        <a:pt x="159481" y="8398"/>
                      </a:cubicBezTo>
                      <a:lnTo>
                        <a:pt x="160276" y="8272"/>
                      </a:lnTo>
                      <a:cubicBezTo>
                        <a:pt x="160318" y="8272"/>
                        <a:pt x="160360" y="8189"/>
                        <a:pt x="160401" y="8126"/>
                      </a:cubicBezTo>
                      <a:lnTo>
                        <a:pt x="160422" y="8105"/>
                      </a:lnTo>
                      <a:cubicBezTo>
                        <a:pt x="160464" y="8063"/>
                        <a:pt x="160380" y="7959"/>
                        <a:pt x="160360" y="7896"/>
                      </a:cubicBezTo>
                      <a:cubicBezTo>
                        <a:pt x="160318" y="7854"/>
                        <a:pt x="160506" y="7791"/>
                        <a:pt x="160736" y="7749"/>
                      </a:cubicBezTo>
                      <a:lnTo>
                        <a:pt x="160904" y="7666"/>
                      </a:lnTo>
                      <a:lnTo>
                        <a:pt x="161050" y="7582"/>
                      </a:lnTo>
                      <a:cubicBezTo>
                        <a:pt x="161154" y="7504"/>
                        <a:pt x="161307" y="7482"/>
                        <a:pt x="161417" y="7482"/>
                      </a:cubicBezTo>
                      <a:cubicBezTo>
                        <a:pt x="161485" y="7482"/>
                        <a:pt x="161536" y="7490"/>
                        <a:pt x="161552" y="7498"/>
                      </a:cubicBezTo>
                      <a:cubicBezTo>
                        <a:pt x="161554" y="7501"/>
                        <a:pt x="161557" y="7502"/>
                        <a:pt x="161561" y="7502"/>
                      </a:cubicBezTo>
                      <a:cubicBezTo>
                        <a:pt x="161650" y="7502"/>
                        <a:pt x="162111" y="6744"/>
                        <a:pt x="162494" y="6724"/>
                      </a:cubicBezTo>
                      <a:cubicBezTo>
                        <a:pt x="162891" y="6703"/>
                        <a:pt x="162473" y="6515"/>
                        <a:pt x="162201" y="6452"/>
                      </a:cubicBezTo>
                      <a:cubicBezTo>
                        <a:pt x="161950" y="6410"/>
                        <a:pt x="161866" y="6180"/>
                        <a:pt x="161929" y="6096"/>
                      </a:cubicBezTo>
                      <a:cubicBezTo>
                        <a:pt x="161971" y="6013"/>
                        <a:pt x="161887" y="5824"/>
                        <a:pt x="161720" y="5699"/>
                      </a:cubicBezTo>
                      <a:lnTo>
                        <a:pt x="161573" y="5699"/>
                      </a:lnTo>
                      <a:cubicBezTo>
                        <a:pt x="161519" y="5707"/>
                        <a:pt x="161466" y="5710"/>
                        <a:pt x="161415" y="5710"/>
                      </a:cubicBezTo>
                      <a:cubicBezTo>
                        <a:pt x="160913" y="5710"/>
                        <a:pt x="160551" y="5364"/>
                        <a:pt x="160171" y="5155"/>
                      </a:cubicBezTo>
                      <a:cubicBezTo>
                        <a:pt x="159627" y="4862"/>
                        <a:pt x="159062" y="4548"/>
                        <a:pt x="158414" y="4443"/>
                      </a:cubicBezTo>
                      <a:lnTo>
                        <a:pt x="158225" y="4422"/>
                      </a:lnTo>
                      <a:cubicBezTo>
                        <a:pt x="158058" y="4255"/>
                        <a:pt x="157430" y="4088"/>
                        <a:pt x="156844" y="4046"/>
                      </a:cubicBezTo>
                      <a:lnTo>
                        <a:pt x="156405" y="3816"/>
                      </a:lnTo>
                      <a:cubicBezTo>
                        <a:pt x="155924" y="3565"/>
                        <a:pt x="155463" y="3418"/>
                        <a:pt x="154919" y="3418"/>
                      </a:cubicBezTo>
                      <a:cubicBezTo>
                        <a:pt x="154647" y="3418"/>
                        <a:pt x="154396" y="3376"/>
                        <a:pt x="154124" y="3355"/>
                      </a:cubicBezTo>
                      <a:cubicBezTo>
                        <a:pt x="153559" y="3293"/>
                        <a:pt x="152994" y="3062"/>
                        <a:pt x="152450" y="2979"/>
                      </a:cubicBezTo>
                      <a:cubicBezTo>
                        <a:pt x="151872" y="2882"/>
                        <a:pt x="151294" y="2749"/>
                        <a:pt x="150697" y="2749"/>
                      </a:cubicBezTo>
                      <a:cubicBezTo>
                        <a:pt x="150516" y="2749"/>
                        <a:pt x="150334" y="2761"/>
                        <a:pt x="150149" y="2790"/>
                      </a:cubicBezTo>
                      <a:lnTo>
                        <a:pt x="149960" y="2832"/>
                      </a:lnTo>
                      <a:cubicBezTo>
                        <a:pt x="149751" y="2790"/>
                        <a:pt x="149584" y="2749"/>
                        <a:pt x="149584" y="2728"/>
                      </a:cubicBezTo>
                      <a:cubicBezTo>
                        <a:pt x="149584" y="2686"/>
                        <a:pt x="149898" y="2623"/>
                        <a:pt x="150002" y="2581"/>
                      </a:cubicBezTo>
                      <a:cubicBezTo>
                        <a:pt x="150128" y="2560"/>
                        <a:pt x="150212" y="2518"/>
                        <a:pt x="150212" y="2477"/>
                      </a:cubicBezTo>
                      <a:cubicBezTo>
                        <a:pt x="150212" y="2456"/>
                        <a:pt x="149709" y="2435"/>
                        <a:pt x="149521" y="2414"/>
                      </a:cubicBezTo>
                      <a:cubicBezTo>
                        <a:pt x="149333" y="2372"/>
                        <a:pt x="150170" y="2330"/>
                        <a:pt x="150546" y="2226"/>
                      </a:cubicBezTo>
                      <a:cubicBezTo>
                        <a:pt x="150621" y="2204"/>
                        <a:pt x="150688" y="2194"/>
                        <a:pt x="150748" y="2194"/>
                      </a:cubicBezTo>
                      <a:cubicBezTo>
                        <a:pt x="150972" y="2194"/>
                        <a:pt x="151086" y="2322"/>
                        <a:pt x="151069" y="2372"/>
                      </a:cubicBezTo>
                      <a:cubicBezTo>
                        <a:pt x="151007" y="2477"/>
                        <a:pt x="151216" y="2560"/>
                        <a:pt x="151279" y="2560"/>
                      </a:cubicBezTo>
                      <a:cubicBezTo>
                        <a:pt x="151321" y="2560"/>
                        <a:pt x="151425" y="2351"/>
                        <a:pt x="151488" y="2309"/>
                      </a:cubicBezTo>
                      <a:cubicBezTo>
                        <a:pt x="151522" y="2258"/>
                        <a:pt x="151656" y="2220"/>
                        <a:pt x="151819" y="2220"/>
                      </a:cubicBezTo>
                      <a:cubicBezTo>
                        <a:pt x="151854" y="2220"/>
                        <a:pt x="151890" y="2222"/>
                        <a:pt x="151927" y="2226"/>
                      </a:cubicBezTo>
                      <a:lnTo>
                        <a:pt x="152095" y="2309"/>
                      </a:lnTo>
                      <a:cubicBezTo>
                        <a:pt x="152656" y="2564"/>
                        <a:pt x="153232" y="2709"/>
                        <a:pt x="153855" y="2709"/>
                      </a:cubicBezTo>
                      <a:cubicBezTo>
                        <a:pt x="153998" y="2709"/>
                        <a:pt x="154143" y="2701"/>
                        <a:pt x="154292" y="2686"/>
                      </a:cubicBezTo>
                      <a:cubicBezTo>
                        <a:pt x="154440" y="2673"/>
                        <a:pt x="154591" y="2664"/>
                        <a:pt x="154743" y="2664"/>
                      </a:cubicBezTo>
                      <a:cubicBezTo>
                        <a:pt x="155081" y="2664"/>
                        <a:pt x="155424" y="2709"/>
                        <a:pt x="155756" y="2853"/>
                      </a:cubicBezTo>
                      <a:cubicBezTo>
                        <a:pt x="156036" y="2980"/>
                        <a:pt x="156308" y="2999"/>
                        <a:pt x="156587" y="2999"/>
                      </a:cubicBezTo>
                      <a:cubicBezTo>
                        <a:pt x="156705" y="2999"/>
                        <a:pt x="156824" y="2996"/>
                        <a:pt x="156946" y="2996"/>
                      </a:cubicBezTo>
                      <a:cubicBezTo>
                        <a:pt x="157009" y="2996"/>
                        <a:pt x="157073" y="2997"/>
                        <a:pt x="157137" y="3000"/>
                      </a:cubicBezTo>
                      <a:lnTo>
                        <a:pt x="157639" y="3042"/>
                      </a:lnTo>
                      <a:cubicBezTo>
                        <a:pt x="158183" y="3083"/>
                        <a:pt x="160046" y="3293"/>
                        <a:pt x="160569" y="3460"/>
                      </a:cubicBezTo>
                      <a:cubicBezTo>
                        <a:pt x="160790" y="3537"/>
                        <a:pt x="161029" y="3565"/>
                        <a:pt x="161227" y="3565"/>
                      </a:cubicBezTo>
                      <a:cubicBezTo>
                        <a:pt x="161459" y="3565"/>
                        <a:pt x="161634" y="3526"/>
                        <a:pt x="161657" y="3481"/>
                      </a:cubicBezTo>
                      <a:cubicBezTo>
                        <a:pt x="161720" y="3397"/>
                        <a:pt x="161427" y="3293"/>
                        <a:pt x="161322" y="3293"/>
                      </a:cubicBezTo>
                      <a:cubicBezTo>
                        <a:pt x="161217" y="3293"/>
                        <a:pt x="160799" y="3000"/>
                        <a:pt x="160380" y="2644"/>
                      </a:cubicBezTo>
                      <a:lnTo>
                        <a:pt x="159753" y="2560"/>
                      </a:lnTo>
                      <a:lnTo>
                        <a:pt x="159230" y="2518"/>
                      </a:lnTo>
                      <a:cubicBezTo>
                        <a:pt x="158733" y="2240"/>
                        <a:pt x="158274" y="2057"/>
                        <a:pt x="158211" y="2057"/>
                      </a:cubicBezTo>
                      <a:cubicBezTo>
                        <a:pt x="158208" y="2057"/>
                        <a:pt x="158205" y="2057"/>
                        <a:pt x="158204" y="2058"/>
                      </a:cubicBezTo>
                      <a:cubicBezTo>
                        <a:pt x="158183" y="2058"/>
                        <a:pt x="157911" y="1828"/>
                        <a:pt x="157849" y="1744"/>
                      </a:cubicBezTo>
                      <a:cubicBezTo>
                        <a:pt x="157765" y="1681"/>
                        <a:pt x="157388" y="1514"/>
                        <a:pt x="157033" y="1389"/>
                      </a:cubicBezTo>
                      <a:lnTo>
                        <a:pt x="156761" y="1326"/>
                      </a:lnTo>
                      <a:lnTo>
                        <a:pt x="155463" y="1096"/>
                      </a:lnTo>
                      <a:cubicBezTo>
                        <a:pt x="154020" y="886"/>
                        <a:pt x="152409" y="656"/>
                        <a:pt x="151844" y="573"/>
                      </a:cubicBezTo>
                      <a:lnTo>
                        <a:pt x="151362" y="531"/>
                      </a:lnTo>
                      <a:cubicBezTo>
                        <a:pt x="150797" y="489"/>
                        <a:pt x="150274" y="468"/>
                        <a:pt x="149751" y="384"/>
                      </a:cubicBezTo>
                      <a:cubicBezTo>
                        <a:pt x="149120" y="279"/>
                        <a:pt x="148467" y="195"/>
                        <a:pt x="147808" y="195"/>
                      </a:cubicBezTo>
                      <a:cubicBezTo>
                        <a:pt x="147550" y="195"/>
                        <a:pt x="147291" y="208"/>
                        <a:pt x="147031" y="238"/>
                      </a:cubicBezTo>
                      <a:cubicBezTo>
                        <a:pt x="146885" y="238"/>
                        <a:pt x="146717" y="154"/>
                        <a:pt x="146571" y="133"/>
                      </a:cubicBezTo>
                      <a:lnTo>
                        <a:pt x="146090" y="29"/>
                      </a:lnTo>
                      <a:cubicBezTo>
                        <a:pt x="144897" y="175"/>
                        <a:pt x="144206" y="280"/>
                        <a:pt x="144604" y="280"/>
                      </a:cubicBezTo>
                      <a:lnTo>
                        <a:pt x="145085" y="280"/>
                      </a:lnTo>
                      <a:cubicBezTo>
                        <a:pt x="145336" y="280"/>
                        <a:pt x="144918" y="363"/>
                        <a:pt x="144165" y="468"/>
                      </a:cubicBezTo>
                      <a:lnTo>
                        <a:pt x="143453" y="342"/>
                      </a:lnTo>
                      <a:lnTo>
                        <a:pt x="142533" y="175"/>
                      </a:lnTo>
                      <a:cubicBezTo>
                        <a:pt x="142399" y="180"/>
                        <a:pt x="142236" y="183"/>
                        <a:pt x="142050" y="183"/>
                      </a:cubicBezTo>
                      <a:cubicBezTo>
                        <a:pt x="140961" y="183"/>
                        <a:pt x="139112" y="105"/>
                        <a:pt x="138175" y="105"/>
                      </a:cubicBezTo>
                      <a:cubicBezTo>
                        <a:pt x="138015" y="105"/>
                        <a:pt x="137882" y="107"/>
                        <a:pt x="137783" y="112"/>
                      </a:cubicBezTo>
                      <a:cubicBezTo>
                        <a:pt x="137087" y="112"/>
                        <a:pt x="134085" y="0"/>
                        <a:pt x="13253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5" name="Google Shape;3145;p51"/>
                <p:cNvSpPr/>
                <p:nvPr/>
              </p:nvSpPr>
              <p:spPr>
                <a:xfrm>
                  <a:off x="4115300" y="1134025"/>
                  <a:ext cx="738025" cy="2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21" h="956" extrusionOk="0">
                      <a:moveTo>
                        <a:pt x="25896" y="0"/>
                      </a:moveTo>
                      <a:cubicBezTo>
                        <a:pt x="25508" y="0"/>
                        <a:pt x="25162" y="53"/>
                        <a:pt x="24687" y="153"/>
                      </a:cubicBezTo>
                      <a:lnTo>
                        <a:pt x="24206" y="257"/>
                      </a:lnTo>
                      <a:cubicBezTo>
                        <a:pt x="23670" y="237"/>
                        <a:pt x="22515" y="67"/>
                        <a:pt x="22164" y="67"/>
                      </a:cubicBezTo>
                      <a:cubicBezTo>
                        <a:pt x="22144" y="67"/>
                        <a:pt x="22127" y="68"/>
                        <a:pt x="22113" y="69"/>
                      </a:cubicBezTo>
                      <a:cubicBezTo>
                        <a:pt x="21839" y="89"/>
                        <a:pt x="20479" y="366"/>
                        <a:pt x="19931" y="366"/>
                      </a:cubicBezTo>
                      <a:cubicBezTo>
                        <a:pt x="19894" y="366"/>
                        <a:pt x="19861" y="364"/>
                        <a:pt x="19833" y="362"/>
                      </a:cubicBezTo>
                      <a:cubicBezTo>
                        <a:pt x="19330" y="299"/>
                        <a:pt x="18180" y="257"/>
                        <a:pt x="17259" y="194"/>
                      </a:cubicBezTo>
                      <a:lnTo>
                        <a:pt x="16422" y="194"/>
                      </a:lnTo>
                      <a:cubicBezTo>
                        <a:pt x="16014" y="194"/>
                        <a:pt x="15606" y="429"/>
                        <a:pt x="15164" y="429"/>
                      </a:cubicBezTo>
                      <a:cubicBezTo>
                        <a:pt x="15130" y="429"/>
                        <a:pt x="15096" y="428"/>
                        <a:pt x="15062" y="425"/>
                      </a:cubicBezTo>
                      <a:cubicBezTo>
                        <a:pt x="14749" y="366"/>
                        <a:pt x="14509" y="234"/>
                        <a:pt x="14172" y="234"/>
                      </a:cubicBezTo>
                      <a:cubicBezTo>
                        <a:pt x="14148" y="234"/>
                        <a:pt x="14124" y="235"/>
                        <a:pt x="14099" y="236"/>
                      </a:cubicBezTo>
                      <a:cubicBezTo>
                        <a:pt x="14080" y="238"/>
                        <a:pt x="14060" y="238"/>
                        <a:pt x="14041" y="238"/>
                      </a:cubicBezTo>
                      <a:cubicBezTo>
                        <a:pt x="13770" y="238"/>
                        <a:pt x="13515" y="111"/>
                        <a:pt x="13242" y="111"/>
                      </a:cubicBezTo>
                      <a:lnTo>
                        <a:pt x="12949" y="111"/>
                      </a:lnTo>
                      <a:cubicBezTo>
                        <a:pt x="12662" y="187"/>
                        <a:pt x="12219" y="281"/>
                        <a:pt x="12096" y="281"/>
                      </a:cubicBezTo>
                      <a:cubicBezTo>
                        <a:pt x="12084" y="281"/>
                        <a:pt x="12075" y="280"/>
                        <a:pt x="12070" y="278"/>
                      </a:cubicBezTo>
                      <a:cubicBezTo>
                        <a:pt x="11986" y="257"/>
                        <a:pt x="11693" y="215"/>
                        <a:pt x="11463" y="132"/>
                      </a:cubicBezTo>
                      <a:lnTo>
                        <a:pt x="11233" y="132"/>
                      </a:lnTo>
                      <a:cubicBezTo>
                        <a:pt x="7676" y="174"/>
                        <a:pt x="4684" y="257"/>
                        <a:pt x="4684" y="257"/>
                      </a:cubicBezTo>
                      <a:cubicBezTo>
                        <a:pt x="2403" y="299"/>
                        <a:pt x="499" y="383"/>
                        <a:pt x="478" y="425"/>
                      </a:cubicBezTo>
                      <a:cubicBezTo>
                        <a:pt x="457" y="446"/>
                        <a:pt x="520" y="571"/>
                        <a:pt x="562" y="592"/>
                      </a:cubicBezTo>
                      <a:cubicBezTo>
                        <a:pt x="583" y="655"/>
                        <a:pt x="206" y="864"/>
                        <a:pt x="81" y="906"/>
                      </a:cubicBezTo>
                      <a:cubicBezTo>
                        <a:pt x="0" y="940"/>
                        <a:pt x="427" y="956"/>
                        <a:pt x="928" y="956"/>
                      </a:cubicBezTo>
                      <a:cubicBezTo>
                        <a:pt x="1337" y="956"/>
                        <a:pt x="1796" y="946"/>
                        <a:pt x="2068" y="927"/>
                      </a:cubicBezTo>
                      <a:cubicBezTo>
                        <a:pt x="2675" y="906"/>
                        <a:pt x="3345" y="864"/>
                        <a:pt x="3428" y="864"/>
                      </a:cubicBezTo>
                      <a:cubicBezTo>
                        <a:pt x="3495" y="864"/>
                        <a:pt x="4071" y="944"/>
                        <a:pt x="4460" y="944"/>
                      </a:cubicBezTo>
                      <a:cubicBezTo>
                        <a:pt x="4557" y="944"/>
                        <a:pt x="4642" y="939"/>
                        <a:pt x="4705" y="927"/>
                      </a:cubicBezTo>
                      <a:cubicBezTo>
                        <a:pt x="5019" y="885"/>
                        <a:pt x="6985" y="864"/>
                        <a:pt x="7634" y="759"/>
                      </a:cubicBezTo>
                      <a:cubicBezTo>
                        <a:pt x="8262" y="655"/>
                        <a:pt x="9099" y="571"/>
                        <a:pt x="9203" y="571"/>
                      </a:cubicBezTo>
                      <a:cubicBezTo>
                        <a:pt x="9308" y="571"/>
                        <a:pt x="9601" y="718"/>
                        <a:pt x="9685" y="801"/>
                      </a:cubicBezTo>
                      <a:cubicBezTo>
                        <a:pt x="9768" y="885"/>
                        <a:pt x="10040" y="948"/>
                        <a:pt x="10333" y="948"/>
                      </a:cubicBezTo>
                      <a:cubicBezTo>
                        <a:pt x="10626" y="948"/>
                        <a:pt x="11693" y="948"/>
                        <a:pt x="12279" y="885"/>
                      </a:cubicBezTo>
                      <a:lnTo>
                        <a:pt x="12718" y="676"/>
                      </a:lnTo>
                      <a:cubicBezTo>
                        <a:pt x="12765" y="656"/>
                        <a:pt x="12817" y="648"/>
                        <a:pt x="12874" y="648"/>
                      </a:cubicBezTo>
                      <a:cubicBezTo>
                        <a:pt x="13123" y="648"/>
                        <a:pt x="13458" y="801"/>
                        <a:pt x="13765" y="801"/>
                      </a:cubicBezTo>
                      <a:cubicBezTo>
                        <a:pt x="14120" y="819"/>
                        <a:pt x="14475" y="829"/>
                        <a:pt x="14832" y="829"/>
                      </a:cubicBezTo>
                      <a:cubicBezTo>
                        <a:pt x="15337" y="829"/>
                        <a:pt x="15844" y="808"/>
                        <a:pt x="16359" y="759"/>
                      </a:cubicBezTo>
                      <a:lnTo>
                        <a:pt x="17238" y="655"/>
                      </a:lnTo>
                      <a:cubicBezTo>
                        <a:pt x="18180" y="780"/>
                        <a:pt x="20607" y="822"/>
                        <a:pt x="21234" y="822"/>
                      </a:cubicBezTo>
                      <a:cubicBezTo>
                        <a:pt x="21862" y="822"/>
                        <a:pt x="24017" y="780"/>
                        <a:pt x="24624" y="697"/>
                      </a:cubicBezTo>
                      <a:cubicBezTo>
                        <a:pt x="25210" y="592"/>
                        <a:pt x="27532" y="508"/>
                        <a:pt x="28244" y="487"/>
                      </a:cubicBezTo>
                      <a:cubicBezTo>
                        <a:pt x="28955" y="466"/>
                        <a:pt x="29520" y="257"/>
                        <a:pt x="29520" y="236"/>
                      </a:cubicBezTo>
                      <a:cubicBezTo>
                        <a:pt x="29520" y="194"/>
                        <a:pt x="29499" y="132"/>
                        <a:pt x="29457" y="90"/>
                      </a:cubicBezTo>
                      <a:lnTo>
                        <a:pt x="29416" y="90"/>
                      </a:lnTo>
                      <a:cubicBezTo>
                        <a:pt x="28872" y="90"/>
                        <a:pt x="28328" y="132"/>
                        <a:pt x="27783" y="132"/>
                      </a:cubicBezTo>
                      <a:cubicBezTo>
                        <a:pt x="27644" y="132"/>
                        <a:pt x="27505" y="141"/>
                        <a:pt x="27365" y="141"/>
                      </a:cubicBezTo>
                      <a:cubicBezTo>
                        <a:pt x="27295" y="141"/>
                        <a:pt x="27226" y="139"/>
                        <a:pt x="27156" y="132"/>
                      </a:cubicBezTo>
                      <a:cubicBezTo>
                        <a:pt x="26622" y="43"/>
                        <a:pt x="26243" y="0"/>
                        <a:pt x="2589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6" name="Google Shape;3146;p51"/>
                <p:cNvSpPr/>
                <p:nvPr/>
              </p:nvSpPr>
              <p:spPr>
                <a:xfrm>
                  <a:off x="3295525" y="755975"/>
                  <a:ext cx="1084925" cy="4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97" h="1641" extrusionOk="0">
                      <a:moveTo>
                        <a:pt x="43292" y="0"/>
                      </a:moveTo>
                      <a:cubicBezTo>
                        <a:pt x="39525" y="84"/>
                        <a:pt x="36115" y="168"/>
                        <a:pt x="36115" y="168"/>
                      </a:cubicBezTo>
                      <a:cubicBezTo>
                        <a:pt x="33834" y="210"/>
                        <a:pt x="31679" y="293"/>
                        <a:pt x="31595" y="335"/>
                      </a:cubicBezTo>
                      <a:cubicBezTo>
                        <a:pt x="31572" y="347"/>
                        <a:pt x="31531" y="352"/>
                        <a:pt x="31477" y="352"/>
                      </a:cubicBezTo>
                      <a:cubicBezTo>
                        <a:pt x="31338" y="352"/>
                        <a:pt x="31116" y="318"/>
                        <a:pt x="30905" y="272"/>
                      </a:cubicBezTo>
                      <a:lnTo>
                        <a:pt x="30696" y="293"/>
                      </a:lnTo>
                      <a:lnTo>
                        <a:pt x="30214" y="335"/>
                      </a:lnTo>
                      <a:cubicBezTo>
                        <a:pt x="29691" y="440"/>
                        <a:pt x="27348" y="544"/>
                        <a:pt x="25088" y="607"/>
                      </a:cubicBezTo>
                      <a:cubicBezTo>
                        <a:pt x="25088" y="607"/>
                        <a:pt x="23540" y="649"/>
                        <a:pt x="20715" y="712"/>
                      </a:cubicBezTo>
                      <a:cubicBezTo>
                        <a:pt x="17828" y="795"/>
                        <a:pt x="16237" y="816"/>
                        <a:pt x="16237" y="816"/>
                      </a:cubicBezTo>
                      <a:cubicBezTo>
                        <a:pt x="13936" y="858"/>
                        <a:pt x="7993" y="1005"/>
                        <a:pt x="6466" y="1109"/>
                      </a:cubicBezTo>
                      <a:cubicBezTo>
                        <a:pt x="4918" y="1214"/>
                        <a:pt x="2909" y="1277"/>
                        <a:pt x="1988" y="1319"/>
                      </a:cubicBezTo>
                      <a:lnTo>
                        <a:pt x="1151" y="1339"/>
                      </a:lnTo>
                      <a:lnTo>
                        <a:pt x="775" y="1339"/>
                      </a:lnTo>
                      <a:cubicBezTo>
                        <a:pt x="398" y="1339"/>
                        <a:pt x="22" y="1423"/>
                        <a:pt x="1" y="1528"/>
                      </a:cubicBezTo>
                      <a:lnTo>
                        <a:pt x="1" y="1570"/>
                      </a:lnTo>
                      <a:lnTo>
                        <a:pt x="1" y="1632"/>
                      </a:lnTo>
                      <a:cubicBezTo>
                        <a:pt x="7" y="1638"/>
                        <a:pt x="58" y="1641"/>
                        <a:pt x="145" y="1641"/>
                      </a:cubicBezTo>
                      <a:cubicBezTo>
                        <a:pt x="675" y="1641"/>
                        <a:pt x="2510" y="1546"/>
                        <a:pt x="3265" y="1528"/>
                      </a:cubicBezTo>
                      <a:cubicBezTo>
                        <a:pt x="4164" y="1465"/>
                        <a:pt x="5545" y="1423"/>
                        <a:pt x="6382" y="1381"/>
                      </a:cubicBezTo>
                      <a:lnTo>
                        <a:pt x="7136" y="1360"/>
                      </a:lnTo>
                      <a:cubicBezTo>
                        <a:pt x="7931" y="1339"/>
                        <a:pt x="8726" y="1339"/>
                        <a:pt x="9521" y="1319"/>
                      </a:cubicBezTo>
                      <a:cubicBezTo>
                        <a:pt x="10274" y="1277"/>
                        <a:pt x="11027" y="1277"/>
                        <a:pt x="11802" y="1256"/>
                      </a:cubicBezTo>
                      <a:cubicBezTo>
                        <a:pt x="12365" y="1256"/>
                        <a:pt x="12950" y="1212"/>
                        <a:pt x="13525" y="1212"/>
                      </a:cubicBezTo>
                      <a:cubicBezTo>
                        <a:pt x="13741" y="1212"/>
                        <a:pt x="13955" y="1218"/>
                        <a:pt x="14166" y="1235"/>
                      </a:cubicBezTo>
                      <a:lnTo>
                        <a:pt x="14940" y="1277"/>
                      </a:lnTo>
                      <a:cubicBezTo>
                        <a:pt x="15714" y="1130"/>
                        <a:pt x="19083" y="942"/>
                        <a:pt x="20108" y="921"/>
                      </a:cubicBezTo>
                      <a:cubicBezTo>
                        <a:pt x="20415" y="915"/>
                        <a:pt x="20739" y="912"/>
                        <a:pt x="21049" y="912"/>
                      </a:cubicBezTo>
                      <a:cubicBezTo>
                        <a:pt x="21796" y="912"/>
                        <a:pt x="22459" y="927"/>
                        <a:pt x="22577" y="942"/>
                      </a:cubicBezTo>
                      <a:cubicBezTo>
                        <a:pt x="22678" y="956"/>
                        <a:pt x="23038" y="981"/>
                        <a:pt x="23465" y="981"/>
                      </a:cubicBezTo>
                      <a:cubicBezTo>
                        <a:pt x="23656" y="981"/>
                        <a:pt x="23862" y="976"/>
                        <a:pt x="24063" y="963"/>
                      </a:cubicBezTo>
                      <a:lnTo>
                        <a:pt x="24670" y="900"/>
                      </a:lnTo>
                      <a:lnTo>
                        <a:pt x="25423" y="795"/>
                      </a:lnTo>
                      <a:cubicBezTo>
                        <a:pt x="25862" y="848"/>
                        <a:pt x="26281" y="874"/>
                        <a:pt x="26600" y="874"/>
                      </a:cubicBezTo>
                      <a:cubicBezTo>
                        <a:pt x="26919" y="874"/>
                        <a:pt x="27139" y="848"/>
                        <a:pt x="27180" y="795"/>
                      </a:cubicBezTo>
                      <a:lnTo>
                        <a:pt x="27306" y="691"/>
                      </a:lnTo>
                      <a:cubicBezTo>
                        <a:pt x="27365" y="677"/>
                        <a:pt x="27425" y="671"/>
                        <a:pt x="27484" y="671"/>
                      </a:cubicBezTo>
                      <a:cubicBezTo>
                        <a:pt x="27780" y="671"/>
                        <a:pt x="28073" y="816"/>
                        <a:pt x="28352" y="816"/>
                      </a:cubicBezTo>
                      <a:cubicBezTo>
                        <a:pt x="28642" y="816"/>
                        <a:pt x="28917" y="612"/>
                        <a:pt x="29244" y="612"/>
                      </a:cubicBezTo>
                      <a:cubicBezTo>
                        <a:pt x="29294" y="612"/>
                        <a:pt x="29345" y="617"/>
                        <a:pt x="29398" y="628"/>
                      </a:cubicBezTo>
                      <a:cubicBezTo>
                        <a:pt x="29482" y="649"/>
                        <a:pt x="29545" y="712"/>
                        <a:pt x="29649" y="712"/>
                      </a:cubicBezTo>
                      <a:lnTo>
                        <a:pt x="30131" y="733"/>
                      </a:lnTo>
                      <a:cubicBezTo>
                        <a:pt x="30654" y="733"/>
                        <a:pt x="31281" y="691"/>
                        <a:pt x="31574" y="607"/>
                      </a:cubicBezTo>
                      <a:lnTo>
                        <a:pt x="31825" y="607"/>
                      </a:lnTo>
                      <a:cubicBezTo>
                        <a:pt x="33395" y="544"/>
                        <a:pt x="34943" y="523"/>
                        <a:pt x="36512" y="503"/>
                      </a:cubicBezTo>
                      <a:cubicBezTo>
                        <a:pt x="36596" y="503"/>
                        <a:pt x="36683" y="499"/>
                        <a:pt x="36768" y="499"/>
                      </a:cubicBezTo>
                      <a:cubicBezTo>
                        <a:pt x="36896" y="499"/>
                        <a:pt x="37019" y="507"/>
                        <a:pt x="37119" y="544"/>
                      </a:cubicBezTo>
                      <a:cubicBezTo>
                        <a:pt x="37343" y="677"/>
                        <a:pt x="37587" y="725"/>
                        <a:pt x="37822" y="725"/>
                      </a:cubicBezTo>
                      <a:cubicBezTo>
                        <a:pt x="38070" y="725"/>
                        <a:pt x="38307" y="672"/>
                        <a:pt x="38500" y="607"/>
                      </a:cubicBezTo>
                      <a:cubicBezTo>
                        <a:pt x="38856" y="482"/>
                        <a:pt x="39211" y="440"/>
                        <a:pt x="39567" y="440"/>
                      </a:cubicBezTo>
                      <a:lnTo>
                        <a:pt x="40844" y="398"/>
                      </a:lnTo>
                      <a:cubicBezTo>
                        <a:pt x="42245" y="377"/>
                        <a:pt x="43396" y="189"/>
                        <a:pt x="43396" y="126"/>
                      </a:cubicBezTo>
                      <a:cubicBezTo>
                        <a:pt x="43396" y="105"/>
                        <a:pt x="43354" y="21"/>
                        <a:pt x="4331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7" name="Google Shape;3147;p51"/>
                <p:cNvSpPr/>
                <p:nvPr/>
              </p:nvSpPr>
              <p:spPr>
                <a:xfrm>
                  <a:off x="1790075" y="810900"/>
                  <a:ext cx="386600" cy="4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4" h="1715" extrusionOk="0">
                      <a:moveTo>
                        <a:pt x="10713" y="0"/>
                      </a:moveTo>
                      <a:lnTo>
                        <a:pt x="10672" y="21"/>
                      </a:lnTo>
                      <a:cubicBezTo>
                        <a:pt x="10462" y="208"/>
                        <a:pt x="10207" y="245"/>
                        <a:pt x="9943" y="245"/>
                      </a:cubicBezTo>
                      <a:cubicBezTo>
                        <a:pt x="9767" y="245"/>
                        <a:pt x="9586" y="228"/>
                        <a:pt x="9413" y="228"/>
                      </a:cubicBezTo>
                      <a:cubicBezTo>
                        <a:pt x="9379" y="228"/>
                        <a:pt x="9345" y="229"/>
                        <a:pt x="9311" y="231"/>
                      </a:cubicBezTo>
                      <a:lnTo>
                        <a:pt x="7700" y="293"/>
                      </a:lnTo>
                      <a:cubicBezTo>
                        <a:pt x="5922" y="314"/>
                        <a:pt x="2281" y="398"/>
                        <a:pt x="1465" y="482"/>
                      </a:cubicBezTo>
                      <a:cubicBezTo>
                        <a:pt x="670" y="586"/>
                        <a:pt x="0" y="691"/>
                        <a:pt x="0" y="712"/>
                      </a:cubicBezTo>
                      <a:cubicBezTo>
                        <a:pt x="0" y="727"/>
                        <a:pt x="624" y="777"/>
                        <a:pt x="1111" y="777"/>
                      </a:cubicBezTo>
                      <a:cubicBezTo>
                        <a:pt x="1286" y="777"/>
                        <a:pt x="1444" y="770"/>
                        <a:pt x="1549" y="754"/>
                      </a:cubicBezTo>
                      <a:cubicBezTo>
                        <a:pt x="1619" y="750"/>
                        <a:pt x="1709" y="748"/>
                        <a:pt x="1813" y="748"/>
                      </a:cubicBezTo>
                      <a:cubicBezTo>
                        <a:pt x="2333" y="748"/>
                        <a:pt x="3184" y="792"/>
                        <a:pt x="3411" y="879"/>
                      </a:cubicBezTo>
                      <a:cubicBezTo>
                        <a:pt x="3490" y="925"/>
                        <a:pt x="3609" y="942"/>
                        <a:pt x="3741" y="942"/>
                      </a:cubicBezTo>
                      <a:cubicBezTo>
                        <a:pt x="4030" y="942"/>
                        <a:pt x="4377" y="860"/>
                        <a:pt x="4478" y="816"/>
                      </a:cubicBezTo>
                      <a:cubicBezTo>
                        <a:pt x="4530" y="790"/>
                        <a:pt x="4606" y="781"/>
                        <a:pt x="4688" y="781"/>
                      </a:cubicBezTo>
                      <a:cubicBezTo>
                        <a:pt x="4871" y="781"/>
                        <a:pt x="5083" y="829"/>
                        <a:pt x="5127" y="858"/>
                      </a:cubicBezTo>
                      <a:cubicBezTo>
                        <a:pt x="5231" y="921"/>
                        <a:pt x="5127" y="1465"/>
                        <a:pt x="5064" y="1653"/>
                      </a:cubicBezTo>
                      <a:cubicBezTo>
                        <a:pt x="5047" y="1696"/>
                        <a:pt x="5064" y="1715"/>
                        <a:pt x="5104" y="1715"/>
                      </a:cubicBezTo>
                      <a:cubicBezTo>
                        <a:pt x="5259" y="1715"/>
                        <a:pt x="5751" y="1443"/>
                        <a:pt x="5901" y="1277"/>
                      </a:cubicBezTo>
                      <a:cubicBezTo>
                        <a:pt x="6068" y="1067"/>
                        <a:pt x="7073" y="754"/>
                        <a:pt x="8098" y="607"/>
                      </a:cubicBezTo>
                      <a:lnTo>
                        <a:pt x="11174" y="607"/>
                      </a:lnTo>
                      <a:cubicBezTo>
                        <a:pt x="13454" y="544"/>
                        <a:pt x="15421" y="482"/>
                        <a:pt x="15442" y="440"/>
                      </a:cubicBezTo>
                      <a:cubicBezTo>
                        <a:pt x="15463" y="419"/>
                        <a:pt x="15463" y="293"/>
                        <a:pt x="15463" y="231"/>
                      </a:cubicBezTo>
                      <a:cubicBezTo>
                        <a:pt x="15463" y="189"/>
                        <a:pt x="15358" y="126"/>
                        <a:pt x="15233" y="126"/>
                      </a:cubicBezTo>
                      <a:lnTo>
                        <a:pt x="15128" y="126"/>
                      </a:lnTo>
                      <a:lnTo>
                        <a:pt x="13705" y="63"/>
                      </a:lnTo>
                      <a:cubicBezTo>
                        <a:pt x="12136" y="21"/>
                        <a:pt x="10776" y="21"/>
                        <a:pt x="1071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8" name="Google Shape;3148;p51"/>
                <p:cNvSpPr/>
                <p:nvPr/>
              </p:nvSpPr>
              <p:spPr>
                <a:xfrm>
                  <a:off x="2268175" y="803475"/>
                  <a:ext cx="388675" cy="2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47" h="805" extrusionOk="0">
                      <a:moveTo>
                        <a:pt x="11059" y="0"/>
                      </a:moveTo>
                      <a:cubicBezTo>
                        <a:pt x="11031" y="0"/>
                        <a:pt x="11007" y="2"/>
                        <a:pt x="10986" y="4"/>
                      </a:cubicBezTo>
                      <a:cubicBezTo>
                        <a:pt x="10672" y="67"/>
                        <a:pt x="10337" y="360"/>
                        <a:pt x="10316" y="402"/>
                      </a:cubicBezTo>
                      <a:cubicBezTo>
                        <a:pt x="10316" y="410"/>
                        <a:pt x="10306" y="414"/>
                        <a:pt x="10286" y="414"/>
                      </a:cubicBezTo>
                      <a:cubicBezTo>
                        <a:pt x="10156" y="414"/>
                        <a:pt x="9619" y="241"/>
                        <a:pt x="9019" y="4"/>
                      </a:cubicBezTo>
                      <a:lnTo>
                        <a:pt x="8454" y="214"/>
                      </a:lnTo>
                      <a:cubicBezTo>
                        <a:pt x="7952" y="402"/>
                        <a:pt x="7512" y="381"/>
                        <a:pt x="7073" y="402"/>
                      </a:cubicBezTo>
                      <a:cubicBezTo>
                        <a:pt x="7007" y="404"/>
                        <a:pt x="6941" y="405"/>
                        <a:pt x="6875" y="405"/>
                      </a:cubicBezTo>
                      <a:cubicBezTo>
                        <a:pt x="6209" y="405"/>
                        <a:pt x="5542" y="316"/>
                        <a:pt x="4876" y="297"/>
                      </a:cubicBezTo>
                      <a:lnTo>
                        <a:pt x="3328" y="214"/>
                      </a:lnTo>
                      <a:cubicBezTo>
                        <a:pt x="1654" y="297"/>
                        <a:pt x="105" y="507"/>
                        <a:pt x="63" y="569"/>
                      </a:cubicBezTo>
                      <a:cubicBezTo>
                        <a:pt x="1" y="590"/>
                        <a:pt x="273" y="695"/>
                        <a:pt x="649" y="779"/>
                      </a:cubicBezTo>
                      <a:cubicBezTo>
                        <a:pt x="756" y="796"/>
                        <a:pt x="965" y="804"/>
                        <a:pt x="1228" y="804"/>
                      </a:cubicBezTo>
                      <a:cubicBezTo>
                        <a:pt x="1892" y="804"/>
                        <a:pt x="2898" y="755"/>
                        <a:pt x="3453" y="695"/>
                      </a:cubicBezTo>
                      <a:lnTo>
                        <a:pt x="4164" y="695"/>
                      </a:lnTo>
                      <a:lnTo>
                        <a:pt x="4918" y="674"/>
                      </a:lnTo>
                      <a:cubicBezTo>
                        <a:pt x="5390" y="709"/>
                        <a:pt x="7118" y="724"/>
                        <a:pt x="8848" y="724"/>
                      </a:cubicBezTo>
                      <a:cubicBezTo>
                        <a:pt x="10261" y="724"/>
                        <a:pt x="11675" y="714"/>
                        <a:pt x="12408" y="695"/>
                      </a:cubicBezTo>
                      <a:cubicBezTo>
                        <a:pt x="14019" y="674"/>
                        <a:pt x="15463" y="611"/>
                        <a:pt x="15484" y="590"/>
                      </a:cubicBezTo>
                      <a:cubicBezTo>
                        <a:pt x="15505" y="569"/>
                        <a:pt x="15547" y="318"/>
                        <a:pt x="15547" y="256"/>
                      </a:cubicBezTo>
                      <a:cubicBezTo>
                        <a:pt x="15547" y="151"/>
                        <a:pt x="15191" y="88"/>
                        <a:pt x="15066" y="88"/>
                      </a:cubicBezTo>
                      <a:cubicBezTo>
                        <a:pt x="14940" y="88"/>
                        <a:pt x="15149" y="256"/>
                        <a:pt x="15275" y="297"/>
                      </a:cubicBezTo>
                      <a:cubicBezTo>
                        <a:pt x="15380" y="360"/>
                        <a:pt x="14752" y="402"/>
                        <a:pt x="14543" y="402"/>
                      </a:cubicBezTo>
                      <a:cubicBezTo>
                        <a:pt x="14532" y="403"/>
                        <a:pt x="14520" y="404"/>
                        <a:pt x="14508" y="404"/>
                      </a:cubicBezTo>
                      <a:cubicBezTo>
                        <a:pt x="14312" y="404"/>
                        <a:pt x="13973" y="251"/>
                        <a:pt x="13894" y="172"/>
                      </a:cubicBezTo>
                      <a:cubicBezTo>
                        <a:pt x="13856" y="142"/>
                        <a:pt x="13729" y="131"/>
                        <a:pt x="13568" y="131"/>
                      </a:cubicBezTo>
                      <a:cubicBezTo>
                        <a:pt x="13280" y="131"/>
                        <a:pt x="12881" y="166"/>
                        <a:pt x="12680" y="193"/>
                      </a:cubicBezTo>
                      <a:cubicBezTo>
                        <a:pt x="12650" y="199"/>
                        <a:pt x="12612" y="202"/>
                        <a:pt x="12569" y="202"/>
                      </a:cubicBezTo>
                      <a:cubicBezTo>
                        <a:pt x="12196" y="202"/>
                        <a:pt x="11400" y="0"/>
                        <a:pt x="1105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9" name="Google Shape;3149;p51"/>
                <p:cNvSpPr/>
                <p:nvPr/>
              </p:nvSpPr>
              <p:spPr>
                <a:xfrm>
                  <a:off x="5672975" y="776375"/>
                  <a:ext cx="149175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7" h="2156" extrusionOk="0">
                      <a:moveTo>
                        <a:pt x="84" y="0"/>
                      </a:moveTo>
                      <a:cubicBezTo>
                        <a:pt x="21" y="84"/>
                        <a:pt x="0" y="210"/>
                        <a:pt x="0" y="251"/>
                      </a:cubicBezTo>
                      <a:cubicBezTo>
                        <a:pt x="0" y="314"/>
                        <a:pt x="293" y="398"/>
                        <a:pt x="398" y="398"/>
                      </a:cubicBezTo>
                      <a:cubicBezTo>
                        <a:pt x="503" y="398"/>
                        <a:pt x="524" y="544"/>
                        <a:pt x="503" y="607"/>
                      </a:cubicBezTo>
                      <a:cubicBezTo>
                        <a:pt x="461" y="649"/>
                        <a:pt x="1800" y="1130"/>
                        <a:pt x="2344" y="1256"/>
                      </a:cubicBezTo>
                      <a:cubicBezTo>
                        <a:pt x="2867" y="1360"/>
                        <a:pt x="3495" y="1716"/>
                        <a:pt x="3557" y="1800"/>
                      </a:cubicBezTo>
                      <a:cubicBezTo>
                        <a:pt x="3599" y="1884"/>
                        <a:pt x="4060" y="1967"/>
                        <a:pt x="4185" y="1967"/>
                      </a:cubicBezTo>
                      <a:cubicBezTo>
                        <a:pt x="4205" y="1961"/>
                        <a:pt x="4230" y="1958"/>
                        <a:pt x="4260" y="1958"/>
                      </a:cubicBezTo>
                      <a:cubicBezTo>
                        <a:pt x="4426" y="1958"/>
                        <a:pt x="4739" y="2046"/>
                        <a:pt x="5022" y="2135"/>
                      </a:cubicBezTo>
                      <a:cubicBezTo>
                        <a:pt x="5069" y="2149"/>
                        <a:pt x="5122" y="2156"/>
                        <a:pt x="5178" y="2156"/>
                      </a:cubicBezTo>
                      <a:cubicBezTo>
                        <a:pt x="5519" y="2156"/>
                        <a:pt x="5967" y="1917"/>
                        <a:pt x="5859" y="1863"/>
                      </a:cubicBezTo>
                      <a:cubicBezTo>
                        <a:pt x="5734" y="1758"/>
                        <a:pt x="5252" y="1591"/>
                        <a:pt x="4750" y="1486"/>
                      </a:cubicBezTo>
                      <a:lnTo>
                        <a:pt x="4436" y="1360"/>
                      </a:lnTo>
                      <a:lnTo>
                        <a:pt x="3892" y="1130"/>
                      </a:lnTo>
                      <a:cubicBezTo>
                        <a:pt x="3327" y="816"/>
                        <a:pt x="2009" y="398"/>
                        <a:pt x="1026" y="189"/>
                      </a:cubicBezTo>
                      <a:lnTo>
                        <a:pt x="105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0" name="Google Shape;3150;p51"/>
                <p:cNvSpPr/>
                <p:nvPr/>
              </p:nvSpPr>
              <p:spPr>
                <a:xfrm>
                  <a:off x="3292400" y="762950"/>
                  <a:ext cx="239075" cy="1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63" h="705" extrusionOk="0">
                      <a:moveTo>
                        <a:pt x="8479" y="1"/>
                      </a:moveTo>
                      <a:cubicBezTo>
                        <a:pt x="8102" y="1"/>
                        <a:pt x="7641" y="6"/>
                        <a:pt x="7156" y="14"/>
                      </a:cubicBezTo>
                      <a:lnTo>
                        <a:pt x="6026" y="35"/>
                      </a:lnTo>
                      <a:lnTo>
                        <a:pt x="4980" y="35"/>
                      </a:lnTo>
                      <a:cubicBezTo>
                        <a:pt x="3871" y="182"/>
                        <a:pt x="1297" y="370"/>
                        <a:pt x="649" y="475"/>
                      </a:cubicBezTo>
                      <a:cubicBezTo>
                        <a:pt x="0" y="600"/>
                        <a:pt x="0" y="705"/>
                        <a:pt x="147" y="705"/>
                      </a:cubicBezTo>
                      <a:cubicBezTo>
                        <a:pt x="314" y="705"/>
                        <a:pt x="1820" y="684"/>
                        <a:pt x="2344" y="663"/>
                      </a:cubicBezTo>
                      <a:cubicBezTo>
                        <a:pt x="2867" y="642"/>
                        <a:pt x="4666" y="454"/>
                        <a:pt x="5189" y="433"/>
                      </a:cubicBezTo>
                      <a:cubicBezTo>
                        <a:pt x="5712" y="391"/>
                        <a:pt x="7010" y="370"/>
                        <a:pt x="8077" y="349"/>
                      </a:cubicBezTo>
                      <a:lnTo>
                        <a:pt x="9039" y="328"/>
                      </a:lnTo>
                      <a:cubicBezTo>
                        <a:pt x="9102" y="307"/>
                        <a:pt x="9175" y="307"/>
                        <a:pt x="9248" y="307"/>
                      </a:cubicBezTo>
                      <a:cubicBezTo>
                        <a:pt x="9322" y="307"/>
                        <a:pt x="9395" y="307"/>
                        <a:pt x="9458" y="286"/>
                      </a:cubicBezTo>
                      <a:lnTo>
                        <a:pt x="9520" y="286"/>
                      </a:lnTo>
                      <a:cubicBezTo>
                        <a:pt x="9562" y="244"/>
                        <a:pt x="9458" y="77"/>
                        <a:pt x="9416" y="35"/>
                      </a:cubicBezTo>
                      <a:cubicBezTo>
                        <a:pt x="9379" y="11"/>
                        <a:pt x="9012" y="1"/>
                        <a:pt x="847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1" name="Google Shape;3151;p51"/>
                <p:cNvSpPr/>
                <p:nvPr/>
              </p:nvSpPr>
              <p:spPr>
                <a:xfrm>
                  <a:off x="5382650" y="732750"/>
                  <a:ext cx="215025" cy="2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1" h="972" extrusionOk="0">
                      <a:moveTo>
                        <a:pt x="473" y="0"/>
                      </a:moveTo>
                      <a:cubicBezTo>
                        <a:pt x="430" y="0"/>
                        <a:pt x="391" y="3"/>
                        <a:pt x="357" y="9"/>
                      </a:cubicBezTo>
                      <a:cubicBezTo>
                        <a:pt x="1" y="92"/>
                        <a:pt x="231" y="323"/>
                        <a:pt x="859" y="532"/>
                      </a:cubicBezTo>
                      <a:lnTo>
                        <a:pt x="1486" y="427"/>
                      </a:lnTo>
                      <a:cubicBezTo>
                        <a:pt x="1590" y="404"/>
                        <a:pt x="1706" y="388"/>
                        <a:pt x="1820" y="388"/>
                      </a:cubicBezTo>
                      <a:cubicBezTo>
                        <a:pt x="1915" y="388"/>
                        <a:pt x="2008" y="399"/>
                        <a:pt x="2093" y="427"/>
                      </a:cubicBezTo>
                      <a:cubicBezTo>
                        <a:pt x="3307" y="908"/>
                        <a:pt x="4646" y="657"/>
                        <a:pt x="5901" y="846"/>
                      </a:cubicBezTo>
                      <a:lnTo>
                        <a:pt x="6738" y="971"/>
                      </a:lnTo>
                      <a:cubicBezTo>
                        <a:pt x="7722" y="908"/>
                        <a:pt x="8559" y="804"/>
                        <a:pt x="8580" y="762"/>
                      </a:cubicBezTo>
                      <a:cubicBezTo>
                        <a:pt x="8600" y="741"/>
                        <a:pt x="8370" y="616"/>
                        <a:pt x="8245" y="574"/>
                      </a:cubicBezTo>
                      <a:cubicBezTo>
                        <a:pt x="8098" y="511"/>
                        <a:pt x="7471" y="427"/>
                        <a:pt x="6822" y="364"/>
                      </a:cubicBezTo>
                      <a:cubicBezTo>
                        <a:pt x="6173" y="302"/>
                        <a:pt x="3600" y="239"/>
                        <a:pt x="2637" y="92"/>
                      </a:cubicBezTo>
                      <a:lnTo>
                        <a:pt x="1758" y="260"/>
                      </a:lnTo>
                      <a:lnTo>
                        <a:pt x="1717" y="260"/>
                      </a:lnTo>
                      <a:cubicBezTo>
                        <a:pt x="1698" y="260"/>
                        <a:pt x="900" y="0"/>
                        <a:pt x="47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2" name="Google Shape;3152;p51"/>
                <p:cNvSpPr/>
                <p:nvPr/>
              </p:nvSpPr>
              <p:spPr>
                <a:xfrm>
                  <a:off x="5559975" y="1109575"/>
                  <a:ext cx="79550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2" h="2156" extrusionOk="0">
                      <a:moveTo>
                        <a:pt x="1361" y="1"/>
                      </a:moveTo>
                      <a:cubicBezTo>
                        <a:pt x="1194" y="1"/>
                        <a:pt x="859" y="273"/>
                        <a:pt x="754" y="398"/>
                      </a:cubicBezTo>
                      <a:cubicBezTo>
                        <a:pt x="650" y="524"/>
                        <a:pt x="859" y="733"/>
                        <a:pt x="943" y="754"/>
                      </a:cubicBezTo>
                      <a:cubicBezTo>
                        <a:pt x="1005" y="796"/>
                        <a:pt x="859" y="921"/>
                        <a:pt x="754" y="984"/>
                      </a:cubicBezTo>
                      <a:cubicBezTo>
                        <a:pt x="671" y="1005"/>
                        <a:pt x="859" y="1340"/>
                        <a:pt x="984" y="1465"/>
                      </a:cubicBezTo>
                      <a:cubicBezTo>
                        <a:pt x="1045" y="1551"/>
                        <a:pt x="985" y="1594"/>
                        <a:pt x="842" y="1594"/>
                      </a:cubicBezTo>
                      <a:cubicBezTo>
                        <a:pt x="739" y="1594"/>
                        <a:pt x="594" y="1572"/>
                        <a:pt x="419" y="1528"/>
                      </a:cubicBezTo>
                      <a:lnTo>
                        <a:pt x="106" y="1465"/>
                      </a:lnTo>
                      <a:lnTo>
                        <a:pt x="22" y="1444"/>
                      </a:lnTo>
                      <a:lnTo>
                        <a:pt x="22" y="1444"/>
                      </a:lnTo>
                      <a:cubicBezTo>
                        <a:pt x="1" y="1465"/>
                        <a:pt x="210" y="1758"/>
                        <a:pt x="273" y="1863"/>
                      </a:cubicBezTo>
                      <a:cubicBezTo>
                        <a:pt x="319" y="1909"/>
                        <a:pt x="438" y="1927"/>
                        <a:pt x="568" y="1927"/>
                      </a:cubicBezTo>
                      <a:cubicBezTo>
                        <a:pt x="732" y="1927"/>
                        <a:pt x="914" y="1898"/>
                        <a:pt x="984" y="1863"/>
                      </a:cubicBezTo>
                      <a:cubicBezTo>
                        <a:pt x="1010" y="1853"/>
                        <a:pt x="1035" y="1849"/>
                        <a:pt x="1060" y="1849"/>
                      </a:cubicBezTo>
                      <a:cubicBezTo>
                        <a:pt x="1200" y="1849"/>
                        <a:pt x="1326" y="1980"/>
                        <a:pt x="1361" y="2051"/>
                      </a:cubicBezTo>
                      <a:cubicBezTo>
                        <a:pt x="1382" y="2135"/>
                        <a:pt x="1675" y="2156"/>
                        <a:pt x="1779" y="2156"/>
                      </a:cubicBezTo>
                      <a:cubicBezTo>
                        <a:pt x="1884" y="2156"/>
                        <a:pt x="1989" y="2051"/>
                        <a:pt x="1989" y="1947"/>
                      </a:cubicBezTo>
                      <a:lnTo>
                        <a:pt x="1947" y="1884"/>
                      </a:lnTo>
                      <a:lnTo>
                        <a:pt x="1905" y="1800"/>
                      </a:lnTo>
                      <a:cubicBezTo>
                        <a:pt x="1821" y="1737"/>
                        <a:pt x="2449" y="1528"/>
                        <a:pt x="2721" y="1444"/>
                      </a:cubicBezTo>
                      <a:cubicBezTo>
                        <a:pt x="2972" y="1361"/>
                        <a:pt x="3181" y="1277"/>
                        <a:pt x="3181" y="1256"/>
                      </a:cubicBezTo>
                      <a:lnTo>
                        <a:pt x="3181" y="1256"/>
                      </a:lnTo>
                      <a:cubicBezTo>
                        <a:pt x="3181" y="1256"/>
                        <a:pt x="2616" y="1256"/>
                        <a:pt x="2365" y="1277"/>
                      </a:cubicBezTo>
                      <a:cubicBezTo>
                        <a:pt x="2135" y="1319"/>
                        <a:pt x="1884" y="1340"/>
                        <a:pt x="1779" y="1361"/>
                      </a:cubicBezTo>
                      <a:cubicBezTo>
                        <a:pt x="1752" y="1372"/>
                        <a:pt x="1712" y="1376"/>
                        <a:pt x="1666" y="1376"/>
                      </a:cubicBezTo>
                      <a:cubicBezTo>
                        <a:pt x="1564" y="1376"/>
                        <a:pt x="1434" y="1356"/>
                        <a:pt x="1362" y="1356"/>
                      </a:cubicBezTo>
                      <a:cubicBezTo>
                        <a:pt x="1343" y="1356"/>
                        <a:pt x="1329" y="1358"/>
                        <a:pt x="1319" y="1361"/>
                      </a:cubicBezTo>
                      <a:cubicBezTo>
                        <a:pt x="1319" y="1340"/>
                        <a:pt x="1612" y="1277"/>
                        <a:pt x="1717" y="1256"/>
                      </a:cubicBezTo>
                      <a:cubicBezTo>
                        <a:pt x="1736" y="1252"/>
                        <a:pt x="1755" y="1251"/>
                        <a:pt x="1774" y="1251"/>
                      </a:cubicBezTo>
                      <a:cubicBezTo>
                        <a:pt x="1856" y="1251"/>
                        <a:pt x="1926" y="1285"/>
                        <a:pt x="1926" y="1319"/>
                      </a:cubicBezTo>
                      <a:cubicBezTo>
                        <a:pt x="1926" y="1320"/>
                        <a:pt x="1926" y="1320"/>
                        <a:pt x="1926" y="1320"/>
                      </a:cubicBezTo>
                      <a:cubicBezTo>
                        <a:pt x="1933" y="1320"/>
                        <a:pt x="2033" y="1023"/>
                        <a:pt x="2093" y="942"/>
                      </a:cubicBezTo>
                      <a:cubicBezTo>
                        <a:pt x="2114" y="880"/>
                        <a:pt x="1905" y="691"/>
                        <a:pt x="1821" y="649"/>
                      </a:cubicBezTo>
                      <a:cubicBezTo>
                        <a:pt x="1738" y="628"/>
                        <a:pt x="1800" y="294"/>
                        <a:pt x="1842" y="189"/>
                      </a:cubicBezTo>
                      <a:cubicBezTo>
                        <a:pt x="1884" y="84"/>
                        <a:pt x="1487" y="1"/>
                        <a:pt x="136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3" name="Google Shape;3153;p51"/>
                <p:cNvSpPr/>
                <p:nvPr/>
              </p:nvSpPr>
              <p:spPr>
                <a:xfrm>
                  <a:off x="4258550" y="728975"/>
                  <a:ext cx="223125" cy="1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25" h="537" extrusionOk="0">
                      <a:moveTo>
                        <a:pt x="7612" y="1"/>
                      </a:moveTo>
                      <a:cubicBezTo>
                        <a:pt x="7149" y="1"/>
                        <a:pt x="6589" y="6"/>
                        <a:pt x="5984" y="13"/>
                      </a:cubicBezTo>
                      <a:cubicBezTo>
                        <a:pt x="4352" y="34"/>
                        <a:pt x="21" y="306"/>
                        <a:pt x="0" y="369"/>
                      </a:cubicBezTo>
                      <a:cubicBezTo>
                        <a:pt x="0" y="432"/>
                        <a:pt x="167" y="515"/>
                        <a:pt x="314" y="536"/>
                      </a:cubicBezTo>
                      <a:lnTo>
                        <a:pt x="398" y="474"/>
                      </a:lnTo>
                      <a:cubicBezTo>
                        <a:pt x="649" y="285"/>
                        <a:pt x="947" y="262"/>
                        <a:pt x="1248" y="262"/>
                      </a:cubicBezTo>
                      <a:cubicBezTo>
                        <a:pt x="1348" y="262"/>
                        <a:pt x="1449" y="264"/>
                        <a:pt x="1548" y="264"/>
                      </a:cubicBezTo>
                      <a:lnTo>
                        <a:pt x="2260" y="264"/>
                      </a:lnTo>
                      <a:cubicBezTo>
                        <a:pt x="2835" y="328"/>
                        <a:pt x="4742" y="356"/>
                        <a:pt x="6020" y="356"/>
                      </a:cubicBezTo>
                      <a:cubicBezTo>
                        <a:pt x="6415" y="356"/>
                        <a:pt x="6750" y="353"/>
                        <a:pt x="6968" y="348"/>
                      </a:cubicBezTo>
                      <a:cubicBezTo>
                        <a:pt x="7867" y="327"/>
                        <a:pt x="8809" y="118"/>
                        <a:pt x="8872" y="55"/>
                      </a:cubicBezTo>
                      <a:cubicBezTo>
                        <a:pt x="8925" y="15"/>
                        <a:pt x="8414" y="1"/>
                        <a:pt x="761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4" name="Google Shape;3154;p51"/>
                <p:cNvSpPr/>
                <p:nvPr/>
              </p:nvSpPr>
              <p:spPr>
                <a:xfrm>
                  <a:off x="3931600" y="734000"/>
                  <a:ext cx="191475" cy="1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9" h="796" extrusionOk="0">
                      <a:moveTo>
                        <a:pt x="4081" y="1"/>
                      </a:moveTo>
                      <a:cubicBezTo>
                        <a:pt x="1884" y="231"/>
                        <a:pt x="64" y="440"/>
                        <a:pt x="22" y="461"/>
                      </a:cubicBezTo>
                      <a:cubicBezTo>
                        <a:pt x="1" y="482"/>
                        <a:pt x="482" y="649"/>
                        <a:pt x="1047" y="796"/>
                      </a:cubicBezTo>
                      <a:lnTo>
                        <a:pt x="1633" y="733"/>
                      </a:lnTo>
                      <a:lnTo>
                        <a:pt x="2386" y="628"/>
                      </a:lnTo>
                      <a:cubicBezTo>
                        <a:pt x="3223" y="545"/>
                        <a:pt x="4625" y="461"/>
                        <a:pt x="5504" y="440"/>
                      </a:cubicBezTo>
                      <a:lnTo>
                        <a:pt x="6278" y="419"/>
                      </a:lnTo>
                      <a:lnTo>
                        <a:pt x="6717" y="419"/>
                      </a:lnTo>
                      <a:cubicBezTo>
                        <a:pt x="7219" y="419"/>
                        <a:pt x="7617" y="377"/>
                        <a:pt x="7638" y="356"/>
                      </a:cubicBezTo>
                      <a:cubicBezTo>
                        <a:pt x="7659" y="356"/>
                        <a:pt x="7324" y="168"/>
                        <a:pt x="7198" y="126"/>
                      </a:cubicBezTo>
                      <a:cubicBezTo>
                        <a:pt x="7159" y="106"/>
                        <a:pt x="7110" y="99"/>
                        <a:pt x="7062" y="99"/>
                      </a:cubicBezTo>
                      <a:cubicBezTo>
                        <a:pt x="6957" y="99"/>
                        <a:pt x="6850" y="133"/>
                        <a:pt x="6822" y="147"/>
                      </a:cubicBezTo>
                      <a:cubicBezTo>
                        <a:pt x="6822" y="153"/>
                        <a:pt x="6805" y="155"/>
                        <a:pt x="6775" y="155"/>
                      </a:cubicBezTo>
                      <a:cubicBezTo>
                        <a:pt x="6694" y="155"/>
                        <a:pt x="6513" y="136"/>
                        <a:pt x="6299" y="105"/>
                      </a:cubicBezTo>
                      <a:lnTo>
                        <a:pt x="6090" y="105"/>
                      </a:lnTo>
                      <a:lnTo>
                        <a:pt x="4081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5" name="Google Shape;3155;p51"/>
                <p:cNvSpPr/>
                <p:nvPr/>
              </p:nvSpPr>
              <p:spPr>
                <a:xfrm>
                  <a:off x="2977500" y="789975"/>
                  <a:ext cx="286150" cy="1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46" h="589" extrusionOk="0">
                      <a:moveTo>
                        <a:pt x="10336" y="0"/>
                      </a:moveTo>
                      <a:lnTo>
                        <a:pt x="9834" y="105"/>
                      </a:lnTo>
                      <a:lnTo>
                        <a:pt x="8872" y="293"/>
                      </a:lnTo>
                      <a:cubicBezTo>
                        <a:pt x="8390" y="210"/>
                        <a:pt x="7805" y="105"/>
                        <a:pt x="7533" y="42"/>
                      </a:cubicBezTo>
                      <a:lnTo>
                        <a:pt x="7407" y="126"/>
                      </a:lnTo>
                      <a:cubicBezTo>
                        <a:pt x="7175" y="297"/>
                        <a:pt x="6929" y="332"/>
                        <a:pt x="6681" y="332"/>
                      </a:cubicBezTo>
                      <a:cubicBezTo>
                        <a:pt x="6504" y="332"/>
                        <a:pt x="6326" y="314"/>
                        <a:pt x="6152" y="314"/>
                      </a:cubicBezTo>
                      <a:lnTo>
                        <a:pt x="4310" y="356"/>
                      </a:lnTo>
                      <a:cubicBezTo>
                        <a:pt x="2302" y="419"/>
                        <a:pt x="335" y="461"/>
                        <a:pt x="209" y="461"/>
                      </a:cubicBezTo>
                      <a:cubicBezTo>
                        <a:pt x="105" y="503"/>
                        <a:pt x="0" y="544"/>
                        <a:pt x="0" y="586"/>
                      </a:cubicBezTo>
                      <a:cubicBezTo>
                        <a:pt x="0" y="588"/>
                        <a:pt x="43" y="589"/>
                        <a:pt x="124" y="589"/>
                      </a:cubicBezTo>
                      <a:cubicBezTo>
                        <a:pt x="952" y="589"/>
                        <a:pt x="5709" y="497"/>
                        <a:pt x="7616" y="440"/>
                      </a:cubicBezTo>
                      <a:cubicBezTo>
                        <a:pt x="9709" y="398"/>
                        <a:pt x="11445" y="210"/>
                        <a:pt x="11445" y="168"/>
                      </a:cubicBezTo>
                      <a:cubicBezTo>
                        <a:pt x="11445" y="105"/>
                        <a:pt x="10943" y="21"/>
                        <a:pt x="1033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6" name="Google Shape;3156;p51"/>
                <p:cNvSpPr/>
                <p:nvPr/>
              </p:nvSpPr>
              <p:spPr>
                <a:xfrm>
                  <a:off x="5837750" y="835175"/>
                  <a:ext cx="84775" cy="4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1" h="1836" extrusionOk="0">
                      <a:moveTo>
                        <a:pt x="159" y="1"/>
                      </a:moveTo>
                      <a:cubicBezTo>
                        <a:pt x="100" y="1"/>
                        <a:pt x="59" y="11"/>
                        <a:pt x="42" y="34"/>
                      </a:cubicBezTo>
                      <a:cubicBezTo>
                        <a:pt x="0" y="96"/>
                        <a:pt x="942" y="1017"/>
                        <a:pt x="1340" y="1247"/>
                      </a:cubicBezTo>
                      <a:cubicBezTo>
                        <a:pt x="1758" y="1456"/>
                        <a:pt x="2574" y="1770"/>
                        <a:pt x="2762" y="1833"/>
                      </a:cubicBezTo>
                      <a:cubicBezTo>
                        <a:pt x="2776" y="1835"/>
                        <a:pt x="2791" y="1835"/>
                        <a:pt x="2807" y="1835"/>
                      </a:cubicBezTo>
                      <a:cubicBezTo>
                        <a:pt x="2996" y="1835"/>
                        <a:pt x="3269" y="1722"/>
                        <a:pt x="3327" y="1645"/>
                      </a:cubicBezTo>
                      <a:cubicBezTo>
                        <a:pt x="3390" y="1561"/>
                        <a:pt x="3160" y="1394"/>
                        <a:pt x="3055" y="1331"/>
                      </a:cubicBezTo>
                      <a:cubicBezTo>
                        <a:pt x="2930" y="1289"/>
                        <a:pt x="2637" y="1080"/>
                        <a:pt x="2616" y="996"/>
                      </a:cubicBezTo>
                      <a:cubicBezTo>
                        <a:pt x="2574" y="933"/>
                        <a:pt x="1319" y="389"/>
                        <a:pt x="921" y="201"/>
                      </a:cubicBezTo>
                      <a:cubicBezTo>
                        <a:pt x="615" y="79"/>
                        <a:pt x="320" y="1"/>
                        <a:pt x="15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7" name="Google Shape;3157;p51"/>
                <p:cNvSpPr/>
                <p:nvPr/>
              </p:nvSpPr>
              <p:spPr>
                <a:xfrm>
                  <a:off x="5785450" y="850525"/>
                  <a:ext cx="54950" cy="3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8" h="1488" extrusionOk="0">
                      <a:moveTo>
                        <a:pt x="367" y="1"/>
                      </a:moveTo>
                      <a:cubicBezTo>
                        <a:pt x="215" y="1"/>
                        <a:pt x="80" y="31"/>
                        <a:pt x="42" y="68"/>
                      </a:cubicBezTo>
                      <a:cubicBezTo>
                        <a:pt x="0" y="110"/>
                        <a:pt x="356" y="612"/>
                        <a:pt x="523" y="780"/>
                      </a:cubicBezTo>
                      <a:cubicBezTo>
                        <a:pt x="670" y="926"/>
                        <a:pt x="670" y="1198"/>
                        <a:pt x="649" y="1219"/>
                      </a:cubicBezTo>
                      <a:cubicBezTo>
                        <a:pt x="628" y="1261"/>
                        <a:pt x="921" y="1428"/>
                        <a:pt x="1046" y="1470"/>
                      </a:cubicBezTo>
                      <a:cubicBezTo>
                        <a:pt x="1066" y="1482"/>
                        <a:pt x="1105" y="1487"/>
                        <a:pt x="1157" y="1487"/>
                      </a:cubicBezTo>
                      <a:cubicBezTo>
                        <a:pt x="1375" y="1487"/>
                        <a:pt x="1815" y="1395"/>
                        <a:pt x="1967" y="1345"/>
                      </a:cubicBezTo>
                      <a:cubicBezTo>
                        <a:pt x="2134" y="1261"/>
                        <a:pt x="2197" y="1094"/>
                        <a:pt x="2030" y="926"/>
                      </a:cubicBezTo>
                      <a:cubicBezTo>
                        <a:pt x="1883" y="780"/>
                        <a:pt x="879" y="110"/>
                        <a:pt x="670" y="47"/>
                      </a:cubicBezTo>
                      <a:cubicBezTo>
                        <a:pt x="578" y="14"/>
                        <a:pt x="469" y="1"/>
                        <a:pt x="36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8" name="Google Shape;3158;p51"/>
                <p:cNvSpPr/>
                <p:nvPr/>
              </p:nvSpPr>
              <p:spPr>
                <a:xfrm>
                  <a:off x="5655200" y="1041050"/>
                  <a:ext cx="81100" cy="1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4" h="692" extrusionOk="0">
                      <a:moveTo>
                        <a:pt x="1737" y="1"/>
                      </a:moveTo>
                      <a:cubicBezTo>
                        <a:pt x="1548" y="1"/>
                        <a:pt x="942" y="210"/>
                        <a:pt x="921" y="231"/>
                      </a:cubicBezTo>
                      <a:cubicBezTo>
                        <a:pt x="900" y="315"/>
                        <a:pt x="147" y="231"/>
                        <a:pt x="84" y="398"/>
                      </a:cubicBezTo>
                      <a:cubicBezTo>
                        <a:pt x="0" y="545"/>
                        <a:pt x="523" y="691"/>
                        <a:pt x="732" y="691"/>
                      </a:cubicBezTo>
                      <a:cubicBezTo>
                        <a:pt x="963" y="691"/>
                        <a:pt x="1193" y="524"/>
                        <a:pt x="1235" y="440"/>
                      </a:cubicBezTo>
                      <a:cubicBezTo>
                        <a:pt x="1238" y="428"/>
                        <a:pt x="1260" y="423"/>
                        <a:pt x="1297" y="423"/>
                      </a:cubicBezTo>
                      <a:cubicBezTo>
                        <a:pt x="1519" y="423"/>
                        <a:pt x="2272" y="608"/>
                        <a:pt x="2595" y="608"/>
                      </a:cubicBezTo>
                      <a:cubicBezTo>
                        <a:pt x="2950" y="608"/>
                        <a:pt x="3243" y="503"/>
                        <a:pt x="3243" y="482"/>
                      </a:cubicBezTo>
                      <a:cubicBezTo>
                        <a:pt x="3243" y="419"/>
                        <a:pt x="2699" y="210"/>
                        <a:pt x="2469" y="126"/>
                      </a:cubicBezTo>
                      <a:cubicBezTo>
                        <a:pt x="2218" y="64"/>
                        <a:pt x="1904" y="1"/>
                        <a:pt x="1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9" name="Google Shape;3159;p51"/>
                <p:cNvSpPr/>
                <p:nvPr/>
              </p:nvSpPr>
              <p:spPr>
                <a:xfrm>
                  <a:off x="3028750" y="784750"/>
                  <a:ext cx="138650" cy="1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6" h="435" extrusionOk="0">
                      <a:moveTo>
                        <a:pt x="1695" y="0"/>
                      </a:moveTo>
                      <a:cubicBezTo>
                        <a:pt x="1695" y="0"/>
                        <a:pt x="628" y="0"/>
                        <a:pt x="105" y="84"/>
                      </a:cubicBezTo>
                      <a:lnTo>
                        <a:pt x="63" y="84"/>
                      </a:lnTo>
                      <a:cubicBezTo>
                        <a:pt x="1" y="272"/>
                        <a:pt x="147" y="398"/>
                        <a:pt x="419" y="398"/>
                      </a:cubicBezTo>
                      <a:lnTo>
                        <a:pt x="649" y="419"/>
                      </a:lnTo>
                      <a:cubicBezTo>
                        <a:pt x="801" y="430"/>
                        <a:pt x="953" y="435"/>
                        <a:pt x="1104" y="435"/>
                      </a:cubicBezTo>
                      <a:cubicBezTo>
                        <a:pt x="2303" y="435"/>
                        <a:pt x="3480" y="123"/>
                        <a:pt x="4699" y="123"/>
                      </a:cubicBezTo>
                      <a:cubicBezTo>
                        <a:pt x="4765" y="123"/>
                        <a:pt x="4831" y="124"/>
                        <a:pt x="4897" y="126"/>
                      </a:cubicBezTo>
                      <a:lnTo>
                        <a:pt x="5211" y="126"/>
                      </a:lnTo>
                      <a:cubicBezTo>
                        <a:pt x="5545" y="105"/>
                        <a:pt x="3976" y="21"/>
                        <a:pt x="169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0" name="Google Shape;3160;p51"/>
                <p:cNvSpPr/>
                <p:nvPr/>
              </p:nvSpPr>
              <p:spPr>
                <a:xfrm>
                  <a:off x="5409325" y="1157700"/>
                  <a:ext cx="101525" cy="2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1" h="806" extrusionOk="0">
                      <a:moveTo>
                        <a:pt x="3056" y="1"/>
                      </a:moveTo>
                      <a:cubicBezTo>
                        <a:pt x="2804" y="1"/>
                        <a:pt x="1365" y="342"/>
                        <a:pt x="840" y="342"/>
                      </a:cubicBezTo>
                      <a:cubicBezTo>
                        <a:pt x="798" y="342"/>
                        <a:pt x="762" y="340"/>
                        <a:pt x="733" y="335"/>
                      </a:cubicBezTo>
                      <a:cubicBezTo>
                        <a:pt x="664" y="321"/>
                        <a:pt x="596" y="315"/>
                        <a:pt x="532" y="315"/>
                      </a:cubicBezTo>
                      <a:cubicBezTo>
                        <a:pt x="229" y="315"/>
                        <a:pt x="1" y="455"/>
                        <a:pt x="1" y="524"/>
                      </a:cubicBezTo>
                      <a:cubicBezTo>
                        <a:pt x="1" y="538"/>
                        <a:pt x="68" y="543"/>
                        <a:pt x="179" y="543"/>
                      </a:cubicBezTo>
                      <a:cubicBezTo>
                        <a:pt x="570" y="543"/>
                        <a:pt x="1498" y="473"/>
                        <a:pt x="1905" y="440"/>
                      </a:cubicBezTo>
                      <a:cubicBezTo>
                        <a:pt x="2003" y="424"/>
                        <a:pt x="2095" y="417"/>
                        <a:pt x="2179" y="417"/>
                      </a:cubicBezTo>
                      <a:cubicBezTo>
                        <a:pt x="2524" y="417"/>
                        <a:pt x="2738" y="532"/>
                        <a:pt x="2721" y="566"/>
                      </a:cubicBezTo>
                      <a:cubicBezTo>
                        <a:pt x="2700" y="628"/>
                        <a:pt x="2847" y="775"/>
                        <a:pt x="2888" y="796"/>
                      </a:cubicBezTo>
                      <a:cubicBezTo>
                        <a:pt x="2892" y="802"/>
                        <a:pt x="2910" y="805"/>
                        <a:pt x="2940" y="805"/>
                      </a:cubicBezTo>
                      <a:cubicBezTo>
                        <a:pt x="3099" y="805"/>
                        <a:pt x="3570" y="723"/>
                        <a:pt x="3746" y="670"/>
                      </a:cubicBezTo>
                      <a:cubicBezTo>
                        <a:pt x="3956" y="649"/>
                        <a:pt x="4060" y="461"/>
                        <a:pt x="4060" y="419"/>
                      </a:cubicBezTo>
                      <a:cubicBezTo>
                        <a:pt x="4039" y="377"/>
                        <a:pt x="3516" y="315"/>
                        <a:pt x="3307" y="315"/>
                      </a:cubicBezTo>
                      <a:cubicBezTo>
                        <a:pt x="3098" y="273"/>
                        <a:pt x="3265" y="126"/>
                        <a:pt x="3370" y="63"/>
                      </a:cubicBezTo>
                      <a:cubicBezTo>
                        <a:pt x="3474" y="22"/>
                        <a:pt x="3349" y="1"/>
                        <a:pt x="305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1" name="Google Shape;3161;p51"/>
                <p:cNvSpPr/>
                <p:nvPr/>
              </p:nvSpPr>
              <p:spPr>
                <a:xfrm>
                  <a:off x="5461650" y="1116825"/>
                  <a:ext cx="47100" cy="2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4" h="1104" extrusionOk="0">
                      <a:moveTo>
                        <a:pt x="1849" y="0"/>
                      </a:moveTo>
                      <a:cubicBezTo>
                        <a:pt x="1668" y="0"/>
                        <a:pt x="811" y="71"/>
                        <a:pt x="419" y="108"/>
                      </a:cubicBezTo>
                      <a:cubicBezTo>
                        <a:pt x="0" y="192"/>
                        <a:pt x="189" y="318"/>
                        <a:pt x="314" y="338"/>
                      </a:cubicBezTo>
                      <a:cubicBezTo>
                        <a:pt x="440" y="380"/>
                        <a:pt x="419" y="610"/>
                        <a:pt x="398" y="652"/>
                      </a:cubicBezTo>
                      <a:cubicBezTo>
                        <a:pt x="377" y="715"/>
                        <a:pt x="586" y="1008"/>
                        <a:pt x="649" y="1071"/>
                      </a:cubicBezTo>
                      <a:cubicBezTo>
                        <a:pt x="667" y="1093"/>
                        <a:pt x="714" y="1103"/>
                        <a:pt x="778" y="1103"/>
                      </a:cubicBezTo>
                      <a:cubicBezTo>
                        <a:pt x="1011" y="1103"/>
                        <a:pt x="1467" y="972"/>
                        <a:pt x="1549" y="841"/>
                      </a:cubicBezTo>
                      <a:cubicBezTo>
                        <a:pt x="1653" y="694"/>
                        <a:pt x="1674" y="380"/>
                        <a:pt x="1653" y="297"/>
                      </a:cubicBezTo>
                      <a:cubicBezTo>
                        <a:pt x="1632" y="213"/>
                        <a:pt x="1758" y="87"/>
                        <a:pt x="1800" y="87"/>
                      </a:cubicBezTo>
                      <a:cubicBezTo>
                        <a:pt x="1863" y="66"/>
                        <a:pt x="1883" y="25"/>
                        <a:pt x="1883" y="4"/>
                      </a:cubicBezTo>
                      <a:cubicBezTo>
                        <a:pt x="1883" y="1"/>
                        <a:pt x="1871" y="0"/>
                        <a:pt x="184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2" name="Google Shape;3162;p51"/>
                <p:cNvSpPr/>
                <p:nvPr/>
              </p:nvSpPr>
              <p:spPr>
                <a:xfrm>
                  <a:off x="3551325" y="754925"/>
                  <a:ext cx="143875" cy="1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5" h="634" extrusionOk="0">
                      <a:moveTo>
                        <a:pt x="4645" y="1"/>
                      </a:moveTo>
                      <a:cubicBezTo>
                        <a:pt x="4433" y="36"/>
                        <a:pt x="3534" y="161"/>
                        <a:pt x="3045" y="161"/>
                      </a:cubicBezTo>
                      <a:cubicBezTo>
                        <a:pt x="2956" y="161"/>
                        <a:pt x="2880" y="157"/>
                        <a:pt x="2825" y="147"/>
                      </a:cubicBezTo>
                      <a:cubicBezTo>
                        <a:pt x="2794" y="142"/>
                        <a:pt x="2756" y="140"/>
                        <a:pt x="2712" y="140"/>
                      </a:cubicBezTo>
                      <a:cubicBezTo>
                        <a:pt x="2319" y="140"/>
                        <a:pt x="1436" y="323"/>
                        <a:pt x="853" y="383"/>
                      </a:cubicBezTo>
                      <a:lnTo>
                        <a:pt x="853" y="383"/>
                      </a:lnTo>
                      <a:lnTo>
                        <a:pt x="691" y="273"/>
                      </a:lnTo>
                      <a:cubicBezTo>
                        <a:pt x="105" y="335"/>
                        <a:pt x="0" y="377"/>
                        <a:pt x="461" y="398"/>
                      </a:cubicBezTo>
                      <a:cubicBezTo>
                        <a:pt x="489" y="400"/>
                        <a:pt x="520" y="402"/>
                        <a:pt x="554" y="402"/>
                      </a:cubicBezTo>
                      <a:cubicBezTo>
                        <a:pt x="638" y="402"/>
                        <a:pt x="740" y="395"/>
                        <a:pt x="853" y="383"/>
                      </a:cubicBezTo>
                      <a:lnTo>
                        <a:pt x="853" y="383"/>
                      </a:lnTo>
                      <a:lnTo>
                        <a:pt x="1151" y="586"/>
                      </a:lnTo>
                      <a:cubicBezTo>
                        <a:pt x="1172" y="618"/>
                        <a:pt x="1230" y="633"/>
                        <a:pt x="1287" y="633"/>
                      </a:cubicBezTo>
                      <a:cubicBezTo>
                        <a:pt x="1345" y="633"/>
                        <a:pt x="1402" y="618"/>
                        <a:pt x="1423" y="586"/>
                      </a:cubicBezTo>
                      <a:cubicBezTo>
                        <a:pt x="1575" y="423"/>
                        <a:pt x="1756" y="390"/>
                        <a:pt x="1945" y="390"/>
                      </a:cubicBezTo>
                      <a:cubicBezTo>
                        <a:pt x="2073" y="390"/>
                        <a:pt x="2204" y="405"/>
                        <a:pt x="2333" y="405"/>
                      </a:cubicBezTo>
                      <a:cubicBezTo>
                        <a:pt x="2379" y="405"/>
                        <a:pt x="2424" y="403"/>
                        <a:pt x="2469" y="398"/>
                      </a:cubicBezTo>
                      <a:cubicBezTo>
                        <a:pt x="3474" y="356"/>
                        <a:pt x="4499" y="356"/>
                        <a:pt x="5482" y="335"/>
                      </a:cubicBezTo>
                      <a:lnTo>
                        <a:pt x="5608" y="335"/>
                      </a:lnTo>
                      <a:cubicBezTo>
                        <a:pt x="5754" y="314"/>
                        <a:pt x="5566" y="252"/>
                        <a:pt x="5189" y="252"/>
                      </a:cubicBezTo>
                      <a:lnTo>
                        <a:pt x="4959" y="147"/>
                      </a:lnTo>
                      <a:lnTo>
                        <a:pt x="4645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3" name="Google Shape;3163;p51"/>
                <p:cNvSpPr/>
                <p:nvPr/>
              </p:nvSpPr>
              <p:spPr>
                <a:xfrm>
                  <a:off x="5217725" y="1119525"/>
                  <a:ext cx="86500" cy="1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0" h="578" extrusionOk="0">
                      <a:moveTo>
                        <a:pt x="1346" y="0"/>
                      </a:moveTo>
                      <a:cubicBezTo>
                        <a:pt x="781" y="21"/>
                        <a:pt x="195" y="293"/>
                        <a:pt x="91" y="419"/>
                      </a:cubicBezTo>
                      <a:cubicBezTo>
                        <a:pt x="0" y="509"/>
                        <a:pt x="94" y="578"/>
                        <a:pt x="287" y="578"/>
                      </a:cubicBezTo>
                      <a:cubicBezTo>
                        <a:pt x="362" y="578"/>
                        <a:pt x="452" y="568"/>
                        <a:pt x="551" y="544"/>
                      </a:cubicBezTo>
                      <a:cubicBezTo>
                        <a:pt x="886" y="502"/>
                        <a:pt x="2622" y="335"/>
                        <a:pt x="2978" y="314"/>
                      </a:cubicBezTo>
                      <a:cubicBezTo>
                        <a:pt x="3334" y="314"/>
                        <a:pt x="3459" y="105"/>
                        <a:pt x="3397" y="63"/>
                      </a:cubicBezTo>
                      <a:cubicBezTo>
                        <a:pt x="3355" y="0"/>
                        <a:pt x="1890" y="0"/>
                        <a:pt x="134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4" name="Google Shape;3164;p51"/>
                <p:cNvSpPr/>
                <p:nvPr/>
              </p:nvSpPr>
              <p:spPr>
                <a:xfrm>
                  <a:off x="5549525" y="1043675"/>
                  <a:ext cx="45000" cy="1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" h="747" extrusionOk="0">
                      <a:moveTo>
                        <a:pt x="1047" y="0"/>
                      </a:moveTo>
                      <a:cubicBezTo>
                        <a:pt x="837" y="0"/>
                        <a:pt x="168" y="105"/>
                        <a:pt x="42" y="231"/>
                      </a:cubicBezTo>
                      <a:lnTo>
                        <a:pt x="21" y="335"/>
                      </a:lnTo>
                      <a:lnTo>
                        <a:pt x="0" y="440"/>
                      </a:lnTo>
                      <a:cubicBezTo>
                        <a:pt x="21" y="628"/>
                        <a:pt x="942" y="649"/>
                        <a:pt x="1256" y="733"/>
                      </a:cubicBezTo>
                      <a:cubicBezTo>
                        <a:pt x="1303" y="742"/>
                        <a:pt x="1349" y="746"/>
                        <a:pt x="1392" y="746"/>
                      </a:cubicBezTo>
                      <a:cubicBezTo>
                        <a:pt x="1634" y="746"/>
                        <a:pt x="1800" y="612"/>
                        <a:pt x="1800" y="523"/>
                      </a:cubicBezTo>
                      <a:cubicBezTo>
                        <a:pt x="1779" y="419"/>
                        <a:pt x="1633" y="210"/>
                        <a:pt x="1570" y="126"/>
                      </a:cubicBezTo>
                      <a:cubicBezTo>
                        <a:pt x="1486" y="63"/>
                        <a:pt x="1256" y="0"/>
                        <a:pt x="104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5" name="Google Shape;3165;p51"/>
                <p:cNvSpPr/>
                <p:nvPr/>
              </p:nvSpPr>
              <p:spPr>
                <a:xfrm>
                  <a:off x="2219525" y="1167025"/>
                  <a:ext cx="136025" cy="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1" h="306" extrusionOk="0">
                      <a:moveTo>
                        <a:pt x="5334" y="261"/>
                      </a:moveTo>
                      <a:cubicBezTo>
                        <a:pt x="5250" y="261"/>
                        <a:pt x="5013" y="264"/>
                        <a:pt x="4631" y="270"/>
                      </a:cubicBezTo>
                      <a:lnTo>
                        <a:pt x="4631" y="270"/>
                      </a:lnTo>
                      <a:cubicBezTo>
                        <a:pt x="4724" y="274"/>
                        <a:pt x="4806" y="276"/>
                        <a:pt x="4876" y="276"/>
                      </a:cubicBezTo>
                      <a:cubicBezTo>
                        <a:pt x="5294" y="266"/>
                        <a:pt x="5441" y="261"/>
                        <a:pt x="5334" y="261"/>
                      </a:cubicBezTo>
                      <a:close/>
                      <a:moveTo>
                        <a:pt x="1370" y="0"/>
                      </a:moveTo>
                      <a:cubicBezTo>
                        <a:pt x="1344" y="0"/>
                        <a:pt x="1327" y="2"/>
                        <a:pt x="1319" y="4"/>
                      </a:cubicBezTo>
                      <a:cubicBezTo>
                        <a:pt x="1131" y="88"/>
                        <a:pt x="524" y="172"/>
                        <a:pt x="356" y="172"/>
                      </a:cubicBezTo>
                      <a:cubicBezTo>
                        <a:pt x="168" y="172"/>
                        <a:pt x="1" y="276"/>
                        <a:pt x="1" y="297"/>
                      </a:cubicBezTo>
                      <a:cubicBezTo>
                        <a:pt x="1" y="303"/>
                        <a:pt x="266" y="306"/>
                        <a:pt x="672" y="306"/>
                      </a:cubicBezTo>
                      <a:cubicBezTo>
                        <a:pt x="1650" y="306"/>
                        <a:pt x="3441" y="291"/>
                        <a:pt x="4269" y="276"/>
                      </a:cubicBezTo>
                      <a:cubicBezTo>
                        <a:pt x="4402" y="274"/>
                        <a:pt x="4522" y="272"/>
                        <a:pt x="4631" y="270"/>
                      </a:cubicBezTo>
                      <a:lnTo>
                        <a:pt x="4631" y="270"/>
                      </a:lnTo>
                      <a:cubicBezTo>
                        <a:pt x="3691" y="229"/>
                        <a:pt x="1727" y="0"/>
                        <a:pt x="137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6" name="Google Shape;3166;p51"/>
                <p:cNvSpPr/>
                <p:nvPr/>
              </p:nvSpPr>
              <p:spPr>
                <a:xfrm>
                  <a:off x="5861775" y="767175"/>
                  <a:ext cx="72775" cy="2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1" h="976" extrusionOk="0">
                      <a:moveTo>
                        <a:pt x="249" y="0"/>
                      </a:moveTo>
                      <a:cubicBezTo>
                        <a:pt x="67" y="0"/>
                        <a:pt x="1" y="53"/>
                        <a:pt x="107" y="159"/>
                      </a:cubicBezTo>
                      <a:lnTo>
                        <a:pt x="232" y="180"/>
                      </a:lnTo>
                      <a:cubicBezTo>
                        <a:pt x="1027" y="285"/>
                        <a:pt x="1718" y="682"/>
                        <a:pt x="2492" y="891"/>
                      </a:cubicBezTo>
                      <a:lnTo>
                        <a:pt x="2764" y="975"/>
                      </a:lnTo>
                      <a:cubicBezTo>
                        <a:pt x="2910" y="808"/>
                        <a:pt x="1467" y="264"/>
                        <a:pt x="860" y="96"/>
                      </a:cubicBezTo>
                      <a:cubicBezTo>
                        <a:pt x="603" y="32"/>
                        <a:pt x="391" y="0"/>
                        <a:pt x="24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7" name="Google Shape;3167;p51"/>
                <p:cNvSpPr/>
                <p:nvPr/>
              </p:nvSpPr>
              <p:spPr>
                <a:xfrm>
                  <a:off x="5550725" y="1184325"/>
                  <a:ext cx="38575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3" h="610" extrusionOk="0">
                      <a:moveTo>
                        <a:pt x="374" y="0"/>
                      </a:moveTo>
                      <a:cubicBezTo>
                        <a:pt x="343" y="0"/>
                        <a:pt x="314" y="1"/>
                        <a:pt x="287" y="3"/>
                      </a:cubicBezTo>
                      <a:cubicBezTo>
                        <a:pt x="15" y="24"/>
                        <a:pt x="183" y="254"/>
                        <a:pt x="287" y="317"/>
                      </a:cubicBezTo>
                      <a:cubicBezTo>
                        <a:pt x="369" y="358"/>
                        <a:pt x="362" y="390"/>
                        <a:pt x="289" y="390"/>
                      </a:cubicBezTo>
                      <a:cubicBezTo>
                        <a:pt x="251" y="390"/>
                        <a:pt x="193" y="380"/>
                        <a:pt x="120" y="359"/>
                      </a:cubicBezTo>
                      <a:cubicBezTo>
                        <a:pt x="116" y="358"/>
                        <a:pt x="112" y="358"/>
                        <a:pt x="108" y="358"/>
                      </a:cubicBezTo>
                      <a:cubicBezTo>
                        <a:pt x="1" y="358"/>
                        <a:pt x="299" y="609"/>
                        <a:pt x="725" y="609"/>
                      </a:cubicBezTo>
                      <a:cubicBezTo>
                        <a:pt x="818" y="609"/>
                        <a:pt x="917" y="597"/>
                        <a:pt x="1020" y="568"/>
                      </a:cubicBezTo>
                      <a:lnTo>
                        <a:pt x="1543" y="400"/>
                      </a:lnTo>
                      <a:cubicBezTo>
                        <a:pt x="1543" y="254"/>
                        <a:pt x="1417" y="128"/>
                        <a:pt x="1313" y="107"/>
                      </a:cubicBezTo>
                      <a:cubicBezTo>
                        <a:pt x="1217" y="88"/>
                        <a:pt x="689" y="0"/>
                        <a:pt x="37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8" name="Google Shape;3168;p51"/>
                <p:cNvSpPr/>
                <p:nvPr/>
              </p:nvSpPr>
              <p:spPr>
                <a:xfrm>
                  <a:off x="3597350" y="811275"/>
                  <a:ext cx="66450" cy="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8" h="362" extrusionOk="0">
                      <a:moveTo>
                        <a:pt x="2549" y="0"/>
                      </a:moveTo>
                      <a:cubicBezTo>
                        <a:pt x="2295" y="0"/>
                        <a:pt x="1056" y="159"/>
                        <a:pt x="565" y="216"/>
                      </a:cubicBezTo>
                      <a:cubicBezTo>
                        <a:pt x="1" y="299"/>
                        <a:pt x="1" y="362"/>
                        <a:pt x="565" y="362"/>
                      </a:cubicBezTo>
                      <a:cubicBezTo>
                        <a:pt x="1110" y="362"/>
                        <a:pt x="2595" y="278"/>
                        <a:pt x="2616" y="257"/>
                      </a:cubicBezTo>
                      <a:cubicBezTo>
                        <a:pt x="2658" y="195"/>
                        <a:pt x="2616" y="69"/>
                        <a:pt x="2595" y="6"/>
                      </a:cubicBezTo>
                      <a:cubicBezTo>
                        <a:pt x="2593" y="2"/>
                        <a:pt x="2577" y="0"/>
                        <a:pt x="254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9" name="Google Shape;3169;p51"/>
                <p:cNvSpPr/>
                <p:nvPr/>
              </p:nvSpPr>
              <p:spPr>
                <a:xfrm>
                  <a:off x="2255625" y="1140525"/>
                  <a:ext cx="80825" cy="1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3" h="712" extrusionOk="0">
                      <a:moveTo>
                        <a:pt x="2730" y="0"/>
                      </a:moveTo>
                      <a:cubicBezTo>
                        <a:pt x="2209" y="0"/>
                        <a:pt x="1398" y="32"/>
                        <a:pt x="1026" y="165"/>
                      </a:cubicBezTo>
                      <a:cubicBezTo>
                        <a:pt x="461" y="374"/>
                        <a:pt x="0" y="688"/>
                        <a:pt x="0" y="709"/>
                      </a:cubicBezTo>
                      <a:cubicBezTo>
                        <a:pt x="0" y="710"/>
                        <a:pt x="4" y="711"/>
                        <a:pt x="10" y="711"/>
                      </a:cubicBezTo>
                      <a:cubicBezTo>
                        <a:pt x="80" y="711"/>
                        <a:pt x="506" y="612"/>
                        <a:pt x="984" y="478"/>
                      </a:cubicBezTo>
                      <a:cubicBezTo>
                        <a:pt x="1507" y="290"/>
                        <a:pt x="3097" y="18"/>
                        <a:pt x="3202" y="18"/>
                      </a:cubicBezTo>
                      <a:cubicBezTo>
                        <a:pt x="3232" y="11"/>
                        <a:pt x="3029" y="0"/>
                        <a:pt x="273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0" name="Google Shape;3170;p51"/>
                <p:cNvSpPr/>
                <p:nvPr/>
              </p:nvSpPr>
              <p:spPr>
                <a:xfrm>
                  <a:off x="5388425" y="1187725"/>
                  <a:ext cx="31400" cy="2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6" h="851" extrusionOk="0">
                      <a:moveTo>
                        <a:pt x="655" y="0"/>
                      </a:moveTo>
                      <a:cubicBezTo>
                        <a:pt x="509" y="0"/>
                        <a:pt x="398" y="107"/>
                        <a:pt x="398" y="139"/>
                      </a:cubicBezTo>
                      <a:cubicBezTo>
                        <a:pt x="398" y="202"/>
                        <a:pt x="628" y="327"/>
                        <a:pt x="753" y="390"/>
                      </a:cubicBezTo>
                      <a:cubicBezTo>
                        <a:pt x="858" y="411"/>
                        <a:pt x="377" y="495"/>
                        <a:pt x="209" y="515"/>
                      </a:cubicBezTo>
                      <a:cubicBezTo>
                        <a:pt x="84" y="536"/>
                        <a:pt x="0" y="725"/>
                        <a:pt x="0" y="767"/>
                      </a:cubicBezTo>
                      <a:cubicBezTo>
                        <a:pt x="21" y="829"/>
                        <a:pt x="586" y="850"/>
                        <a:pt x="795" y="850"/>
                      </a:cubicBezTo>
                      <a:cubicBezTo>
                        <a:pt x="1004" y="850"/>
                        <a:pt x="1172" y="787"/>
                        <a:pt x="1235" y="704"/>
                      </a:cubicBezTo>
                      <a:cubicBezTo>
                        <a:pt x="1255" y="599"/>
                        <a:pt x="963" y="118"/>
                        <a:pt x="795" y="34"/>
                      </a:cubicBezTo>
                      <a:cubicBezTo>
                        <a:pt x="747" y="10"/>
                        <a:pt x="699" y="0"/>
                        <a:pt x="65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1" name="Google Shape;3171;p51"/>
                <p:cNvSpPr/>
                <p:nvPr/>
              </p:nvSpPr>
              <p:spPr>
                <a:xfrm>
                  <a:off x="5437050" y="1208975"/>
                  <a:ext cx="44500" cy="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0" h="372" extrusionOk="0">
                      <a:moveTo>
                        <a:pt x="545" y="0"/>
                      </a:moveTo>
                      <a:cubicBezTo>
                        <a:pt x="168" y="42"/>
                        <a:pt x="1" y="147"/>
                        <a:pt x="85" y="251"/>
                      </a:cubicBezTo>
                      <a:cubicBezTo>
                        <a:pt x="178" y="329"/>
                        <a:pt x="708" y="372"/>
                        <a:pt x="1087" y="372"/>
                      </a:cubicBezTo>
                      <a:cubicBezTo>
                        <a:pt x="1219" y="372"/>
                        <a:pt x="1333" y="367"/>
                        <a:pt x="1403" y="356"/>
                      </a:cubicBezTo>
                      <a:cubicBezTo>
                        <a:pt x="1612" y="293"/>
                        <a:pt x="1779" y="147"/>
                        <a:pt x="1779" y="84"/>
                      </a:cubicBezTo>
                      <a:cubicBezTo>
                        <a:pt x="1779" y="42"/>
                        <a:pt x="880" y="0"/>
                        <a:pt x="54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2" name="Google Shape;3172;p51"/>
                <p:cNvSpPr/>
                <p:nvPr/>
              </p:nvSpPr>
              <p:spPr>
                <a:xfrm>
                  <a:off x="5682925" y="1026975"/>
                  <a:ext cx="33400" cy="1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6" h="537" extrusionOk="0">
                      <a:moveTo>
                        <a:pt x="890" y="1"/>
                      </a:moveTo>
                      <a:cubicBezTo>
                        <a:pt x="636" y="1"/>
                        <a:pt x="269" y="84"/>
                        <a:pt x="146" y="145"/>
                      </a:cubicBezTo>
                      <a:cubicBezTo>
                        <a:pt x="0" y="229"/>
                        <a:pt x="146" y="375"/>
                        <a:pt x="523" y="522"/>
                      </a:cubicBezTo>
                      <a:cubicBezTo>
                        <a:pt x="558" y="532"/>
                        <a:pt x="593" y="537"/>
                        <a:pt x="629" y="537"/>
                      </a:cubicBezTo>
                      <a:cubicBezTo>
                        <a:pt x="965" y="537"/>
                        <a:pt x="1336" y="135"/>
                        <a:pt x="1109" y="41"/>
                      </a:cubicBezTo>
                      <a:cubicBezTo>
                        <a:pt x="1064" y="12"/>
                        <a:pt x="985" y="1"/>
                        <a:pt x="89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3" name="Google Shape;3173;p51"/>
                <p:cNvSpPr/>
                <p:nvPr/>
              </p:nvSpPr>
              <p:spPr>
                <a:xfrm>
                  <a:off x="5740575" y="1033175"/>
                  <a:ext cx="16125" cy="1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" h="617" extrusionOk="0">
                      <a:moveTo>
                        <a:pt x="174" y="0"/>
                      </a:moveTo>
                      <a:cubicBezTo>
                        <a:pt x="0" y="0"/>
                        <a:pt x="42" y="171"/>
                        <a:pt x="121" y="211"/>
                      </a:cubicBezTo>
                      <a:cubicBezTo>
                        <a:pt x="163" y="274"/>
                        <a:pt x="121" y="504"/>
                        <a:pt x="100" y="588"/>
                      </a:cubicBezTo>
                      <a:cubicBezTo>
                        <a:pt x="87" y="607"/>
                        <a:pt x="92" y="617"/>
                        <a:pt x="112" y="617"/>
                      </a:cubicBezTo>
                      <a:cubicBezTo>
                        <a:pt x="157" y="617"/>
                        <a:pt x="276" y="570"/>
                        <a:pt x="435" y="483"/>
                      </a:cubicBezTo>
                      <a:cubicBezTo>
                        <a:pt x="644" y="337"/>
                        <a:pt x="372" y="23"/>
                        <a:pt x="205" y="2"/>
                      </a:cubicBezTo>
                      <a:cubicBezTo>
                        <a:pt x="194" y="1"/>
                        <a:pt x="184" y="0"/>
                        <a:pt x="17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4" name="Google Shape;3174;p51"/>
                <p:cNvSpPr/>
                <p:nvPr/>
              </p:nvSpPr>
              <p:spPr>
                <a:xfrm>
                  <a:off x="5211575" y="1099250"/>
                  <a:ext cx="17325" cy="1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" h="464" extrusionOk="0">
                      <a:moveTo>
                        <a:pt x="650" y="0"/>
                      </a:moveTo>
                      <a:cubicBezTo>
                        <a:pt x="572" y="0"/>
                        <a:pt x="397" y="43"/>
                        <a:pt x="211" y="121"/>
                      </a:cubicBezTo>
                      <a:cubicBezTo>
                        <a:pt x="1" y="226"/>
                        <a:pt x="25" y="464"/>
                        <a:pt x="187" y="464"/>
                      </a:cubicBezTo>
                      <a:cubicBezTo>
                        <a:pt x="218" y="464"/>
                        <a:pt x="254" y="455"/>
                        <a:pt x="295" y="435"/>
                      </a:cubicBezTo>
                      <a:cubicBezTo>
                        <a:pt x="525" y="309"/>
                        <a:pt x="692" y="79"/>
                        <a:pt x="692" y="16"/>
                      </a:cubicBezTo>
                      <a:cubicBezTo>
                        <a:pt x="692" y="5"/>
                        <a:pt x="677" y="0"/>
                        <a:pt x="65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5" name="Google Shape;3175;p51"/>
                <p:cNvSpPr/>
                <p:nvPr/>
              </p:nvSpPr>
              <p:spPr>
                <a:xfrm>
                  <a:off x="3735450" y="753350"/>
                  <a:ext cx="21475" cy="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9" h="283" extrusionOk="0">
                      <a:moveTo>
                        <a:pt x="649" y="1"/>
                      </a:moveTo>
                      <a:cubicBezTo>
                        <a:pt x="482" y="1"/>
                        <a:pt x="0" y="189"/>
                        <a:pt x="0" y="273"/>
                      </a:cubicBezTo>
                      <a:cubicBezTo>
                        <a:pt x="0" y="279"/>
                        <a:pt x="13" y="282"/>
                        <a:pt x="34" y="282"/>
                      </a:cubicBezTo>
                      <a:cubicBezTo>
                        <a:pt x="150" y="282"/>
                        <a:pt x="532" y="197"/>
                        <a:pt x="691" y="126"/>
                      </a:cubicBezTo>
                      <a:cubicBezTo>
                        <a:pt x="858" y="64"/>
                        <a:pt x="837" y="1"/>
                        <a:pt x="64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6" name="Google Shape;3176;p51"/>
                <p:cNvSpPr/>
                <p:nvPr/>
              </p:nvSpPr>
              <p:spPr>
                <a:xfrm>
                  <a:off x="5513425" y="1038425"/>
                  <a:ext cx="36650" cy="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6" h="190" extrusionOk="0">
                      <a:moveTo>
                        <a:pt x="850" y="0"/>
                      </a:moveTo>
                      <a:cubicBezTo>
                        <a:pt x="691" y="0"/>
                        <a:pt x="537" y="7"/>
                        <a:pt x="440" y="22"/>
                      </a:cubicBezTo>
                      <a:cubicBezTo>
                        <a:pt x="210" y="85"/>
                        <a:pt x="1" y="189"/>
                        <a:pt x="1" y="189"/>
                      </a:cubicBezTo>
                      <a:lnTo>
                        <a:pt x="963" y="189"/>
                      </a:lnTo>
                      <a:cubicBezTo>
                        <a:pt x="1235" y="169"/>
                        <a:pt x="1465" y="106"/>
                        <a:pt x="1444" y="64"/>
                      </a:cubicBezTo>
                      <a:cubicBezTo>
                        <a:pt x="1444" y="23"/>
                        <a:pt x="1139" y="0"/>
                        <a:pt x="85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7" name="Google Shape;3177;p51"/>
                <p:cNvSpPr/>
                <p:nvPr/>
              </p:nvSpPr>
              <p:spPr>
                <a:xfrm>
                  <a:off x="5349175" y="1203800"/>
                  <a:ext cx="17825" cy="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" h="394" extrusionOk="0">
                      <a:moveTo>
                        <a:pt x="572" y="1"/>
                      </a:moveTo>
                      <a:cubicBezTo>
                        <a:pt x="431" y="1"/>
                        <a:pt x="221" y="55"/>
                        <a:pt x="126" y="82"/>
                      </a:cubicBezTo>
                      <a:cubicBezTo>
                        <a:pt x="1" y="124"/>
                        <a:pt x="1" y="270"/>
                        <a:pt x="126" y="375"/>
                      </a:cubicBezTo>
                      <a:cubicBezTo>
                        <a:pt x="145" y="388"/>
                        <a:pt x="168" y="394"/>
                        <a:pt x="195" y="394"/>
                      </a:cubicBezTo>
                      <a:cubicBezTo>
                        <a:pt x="377" y="394"/>
                        <a:pt x="712" y="116"/>
                        <a:pt x="712" y="61"/>
                      </a:cubicBezTo>
                      <a:cubicBezTo>
                        <a:pt x="705" y="17"/>
                        <a:pt x="648" y="1"/>
                        <a:pt x="57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8" name="Google Shape;3178;p51"/>
                <p:cNvSpPr/>
                <p:nvPr/>
              </p:nvSpPr>
              <p:spPr>
                <a:xfrm>
                  <a:off x="1824075" y="1119550"/>
                  <a:ext cx="32975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" h="301" extrusionOk="0">
                      <a:moveTo>
                        <a:pt x="740" y="1"/>
                      </a:moveTo>
                      <a:cubicBezTo>
                        <a:pt x="350" y="1"/>
                        <a:pt x="276" y="62"/>
                        <a:pt x="1" y="292"/>
                      </a:cubicBezTo>
                      <a:cubicBezTo>
                        <a:pt x="124" y="297"/>
                        <a:pt x="222" y="300"/>
                        <a:pt x="305" y="300"/>
                      </a:cubicBezTo>
                      <a:cubicBezTo>
                        <a:pt x="619" y="300"/>
                        <a:pt x="741" y="251"/>
                        <a:pt x="1319" y="20"/>
                      </a:cubicBezTo>
                      <a:cubicBezTo>
                        <a:pt x="1067" y="9"/>
                        <a:pt x="882" y="1"/>
                        <a:pt x="74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9" name="Google Shape;3179;p51"/>
                <p:cNvSpPr/>
                <p:nvPr/>
              </p:nvSpPr>
              <p:spPr>
                <a:xfrm>
                  <a:off x="5537500" y="1001100"/>
                  <a:ext cx="19900" cy="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6" h="348" extrusionOk="0">
                      <a:moveTo>
                        <a:pt x="504" y="1"/>
                      </a:moveTo>
                      <a:cubicBezTo>
                        <a:pt x="322" y="1"/>
                        <a:pt x="17" y="154"/>
                        <a:pt x="0" y="239"/>
                      </a:cubicBezTo>
                      <a:cubicBezTo>
                        <a:pt x="0" y="306"/>
                        <a:pt x="55" y="325"/>
                        <a:pt x="111" y="325"/>
                      </a:cubicBezTo>
                      <a:cubicBezTo>
                        <a:pt x="160" y="325"/>
                        <a:pt x="211" y="311"/>
                        <a:pt x="230" y="301"/>
                      </a:cubicBezTo>
                      <a:cubicBezTo>
                        <a:pt x="245" y="291"/>
                        <a:pt x="264" y="287"/>
                        <a:pt x="284" y="287"/>
                      </a:cubicBezTo>
                      <a:cubicBezTo>
                        <a:pt x="348" y="287"/>
                        <a:pt x="424" y="327"/>
                        <a:pt x="440" y="343"/>
                      </a:cubicBezTo>
                      <a:cubicBezTo>
                        <a:pt x="448" y="346"/>
                        <a:pt x="459" y="347"/>
                        <a:pt x="472" y="347"/>
                      </a:cubicBezTo>
                      <a:cubicBezTo>
                        <a:pt x="551" y="347"/>
                        <a:pt x="696" y="296"/>
                        <a:pt x="733" y="260"/>
                      </a:cubicBezTo>
                      <a:cubicBezTo>
                        <a:pt x="795" y="239"/>
                        <a:pt x="733" y="134"/>
                        <a:pt x="607" y="29"/>
                      </a:cubicBezTo>
                      <a:cubicBezTo>
                        <a:pt x="583" y="9"/>
                        <a:pt x="547" y="1"/>
                        <a:pt x="50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0" name="Google Shape;3180;p51"/>
                <p:cNvSpPr/>
                <p:nvPr/>
              </p:nvSpPr>
              <p:spPr>
                <a:xfrm>
                  <a:off x="2946625" y="787300"/>
                  <a:ext cx="14575" cy="1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422" extrusionOk="0">
                      <a:moveTo>
                        <a:pt x="403" y="0"/>
                      </a:moveTo>
                      <a:cubicBezTo>
                        <a:pt x="395" y="0"/>
                        <a:pt x="386" y="1"/>
                        <a:pt x="377" y="3"/>
                      </a:cubicBezTo>
                      <a:cubicBezTo>
                        <a:pt x="168" y="24"/>
                        <a:pt x="1" y="233"/>
                        <a:pt x="1" y="296"/>
                      </a:cubicBezTo>
                      <a:cubicBezTo>
                        <a:pt x="1" y="338"/>
                        <a:pt x="168" y="421"/>
                        <a:pt x="356" y="421"/>
                      </a:cubicBezTo>
                      <a:cubicBezTo>
                        <a:pt x="536" y="421"/>
                        <a:pt x="583" y="0"/>
                        <a:pt x="40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1" name="Google Shape;3181;p51"/>
                <p:cNvSpPr/>
                <p:nvPr/>
              </p:nvSpPr>
              <p:spPr>
                <a:xfrm>
                  <a:off x="5707500" y="1003400"/>
                  <a:ext cx="26700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8" h="290" extrusionOk="0">
                      <a:moveTo>
                        <a:pt x="231" y="0"/>
                      </a:moveTo>
                      <a:cubicBezTo>
                        <a:pt x="0" y="0"/>
                        <a:pt x="0" y="230"/>
                        <a:pt x="63" y="272"/>
                      </a:cubicBezTo>
                      <a:cubicBezTo>
                        <a:pt x="67" y="284"/>
                        <a:pt x="91" y="289"/>
                        <a:pt x="128" y="289"/>
                      </a:cubicBezTo>
                      <a:cubicBezTo>
                        <a:pt x="285" y="289"/>
                        <a:pt x="681" y="197"/>
                        <a:pt x="816" y="147"/>
                      </a:cubicBezTo>
                      <a:cubicBezTo>
                        <a:pt x="963" y="126"/>
                        <a:pt x="1068" y="63"/>
                        <a:pt x="1068" y="42"/>
                      </a:cubicBezTo>
                      <a:cubicBezTo>
                        <a:pt x="1068" y="42"/>
                        <a:pt x="482" y="0"/>
                        <a:pt x="23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2" name="Google Shape;3182;p51"/>
                <p:cNvSpPr/>
                <p:nvPr/>
              </p:nvSpPr>
              <p:spPr>
                <a:xfrm>
                  <a:off x="1963225" y="771675"/>
                  <a:ext cx="27225" cy="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" h="377" extrusionOk="0">
                      <a:moveTo>
                        <a:pt x="565" y="0"/>
                      </a:moveTo>
                      <a:cubicBezTo>
                        <a:pt x="440" y="0"/>
                        <a:pt x="168" y="167"/>
                        <a:pt x="84" y="230"/>
                      </a:cubicBezTo>
                      <a:cubicBezTo>
                        <a:pt x="0" y="314"/>
                        <a:pt x="84" y="377"/>
                        <a:pt x="251" y="377"/>
                      </a:cubicBezTo>
                      <a:cubicBezTo>
                        <a:pt x="398" y="377"/>
                        <a:pt x="753" y="314"/>
                        <a:pt x="712" y="293"/>
                      </a:cubicBezTo>
                      <a:cubicBezTo>
                        <a:pt x="691" y="293"/>
                        <a:pt x="900" y="188"/>
                        <a:pt x="984" y="147"/>
                      </a:cubicBezTo>
                      <a:cubicBezTo>
                        <a:pt x="1067" y="105"/>
                        <a:pt x="1088" y="42"/>
                        <a:pt x="1067" y="21"/>
                      </a:cubicBezTo>
                      <a:cubicBezTo>
                        <a:pt x="1025" y="0"/>
                        <a:pt x="691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3" name="Google Shape;3183;p51"/>
                <p:cNvSpPr/>
                <p:nvPr/>
              </p:nvSpPr>
              <p:spPr>
                <a:xfrm>
                  <a:off x="5680825" y="1106450"/>
                  <a:ext cx="25650" cy="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6" h="299" extrusionOk="0">
                      <a:moveTo>
                        <a:pt x="314" y="0"/>
                      </a:moveTo>
                      <a:cubicBezTo>
                        <a:pt x="147" y="0"/>
                        <a:pt x="0" y="21"/>
                        <a:pt x="0" y="63"/>
                      </a:cubicBezTo>
                      <a:cubicBezTo>
                        <a:pt x="0" y="84"/>
                        <a:pt x="502" y="272"/>
                        <a:pt x="712" y="293"/>
                      </a:cubicBezTo>
                      <a:cubicBezTo>
                        <a:pt x="729" y="297"/>
                        <a:pt x="746" y="298"/>
                        <a:pt x="761" y="298"/>
                      </a:cubicBezTo>
                      <a:cubicBezTo>
                        <a:pt x="938" y="298"/>
                        <a:pt x="1026" y="101"/>
                        <a:pt x="1026" y="63"/>
                      </a:cubicBezTo>
                      <a:cubicBezTo>
                        <a:pt x="984" y="0"/>
                        <a:pt x="502" y="0"/>
                        <a:pt x="31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4" name="Google Shape;3184;p51"/>
                <p:cNvSpPr/>
                <p:nvPr/>
              </p:nvSpPr>
              <p:spPr>
                <a:xfrm>
                  <a:off x="5427650" y="1116900"/>
                  <a:ext cx="20425" cy="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" h="294" extrusionOk="0">
                      <a:moveTo>
                        <a:pt x="523" y="1"/>
                      </a:moveTo>
                      <a:cubicBezTo>
                        <a:pt x="377" y="1"/>
                        <a:pt x="0" y="168"/>
                        <a:pt x="0" y="210"/>
                      </a:cubicBezTo>
                      <a:cubicBezTo>
                        <a:pt x="0" y="273"/>
                        <a:pt x="398" y="294"/>
                        <a:pt x="523" y="294"/>
                      </a:cubicBezTo>
                      <a:cubicBezTo>
                        <a:pt x="649" y="294"/>
                        <a:pt x="795" y="252"/>
                        <a:pt x="816" y="210"/>
                      </a:cubicBezTo>
                      <a:lnTo>
                        <a:pt x="816" y="189"/>
                      </a:lnTo>
                      <a:lnTo>
                        <a:pt x="816" y="126"/>
                      </a:lnTo>
                      <a:cubicBezTo>
                        <a:pt x="795" y="63"/>
                        <a:pt x="649" y="1"/>
                        <a:pt x="52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5" name="Google Shape;3185;p51"/>
                <p:cNvSpPr/>
                <p:nvPr/>
              </p:nvSpPr>
              <p:spPr>
                <a:xfrm>
                  <a:off x="5675075" y="1124225"/>
                  <a:ext cx="21475" cy="1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9" h="524" extrusionOk="0">
                      <a:moveTo>
                        <a:pt x="774" y="1"/>
                      </a:moveTo>
                      <a:cubicBezTo>
                        <a:pt x="377" y="1"/>
                        <a:pt x="314" y="314"/>
                        <a:pt x="0" y="524"/>
                      </a:cubicBezTo>
                      <a:cubicBezTo>
                        <a:pt x="795" y="524"/>
                        <a:pt x="858" y="461"/>
                        <a:pt x="77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6" name="Google Shape;3186;p51"/>
                <p:cNvSpPr/>
                <p:nvPr/>
              </p:nvSpPr>
              <p:spPr>
                <a:xfrm>
                  <a:off x="5221025" y="1163450"/>
                  <a:ext cx="36125" cy="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5" h="148" extrusionOk="0">
                      <a:moveTo>
                        <a:pt x="524" y="1"/>
                      </a:moveTo>
                      <a:cubicBezTo>
                        <a:pt x="231" y="1"/>
                        <a:pt x="0" y="22"/>
                        <a:pt x="0" y="43"/>
                      </a:cubicBezTo>
                      <a:cubicBezTo>
                        <a:pt x="21" y="85"/>
                        <a:pt x="272" y="147"/>
                        <a:pt x="544" y="147"/>
                      </a:cubicBezTo>
                      <a:lnTo>
                        <a:pt x="816" y="126"/>
                      </a:lnTo>
                      <a:lnTo>
                        <a:pt x="1068" y="105"/>
                      </a:lnTo>
                      <a:cubicBezTo>
                        <a:pt x="1444" y="22"/>
                        <a:pt x="816" y="1"/>
                        <a:pt x="52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7" name="Google Shape;3187;p51"/>
                <p:cNvSpPr/>
                <p:nvPr/>
              </p:nvSpPr>
              <p:spPr>
                <a:xfrm>
                  <a:off x="5294775" y="1197975"/>
                  <a:ext cx="20950" cy="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336" extrusionOk="0">
                      <a:moveTo>
                        <a:pt x="210" y="1"/>
                      </a:moveTo>
                      <a:cubicBezTo>
                        <a:pt x="63" y="22"/>
                        <a:pt x="1" y="210"/>
                        <a:pt x="1" y="252"/>
                      </a:cubicBezTo>
                      <a:cubicBezTo>
                        <a:pt x="1" y="315"/>
                        <a:pt x="398" y="336"/>
                        <a:pt x="545" y="336"/>
                      </a:cubicBezTo>
                      <a:cubicBezTo>
                        <a:pt x="712" y="336"/>
                        <a:pt x="838" y="294"/>
                        <a:pt x="817" y="210"/>
                      </a:cubicBezTo>
                      <a:cubicBezTo>
                        <a:pt x="796" y="168"/>
                        <a:pt x="356" y="1"/>
                        <a:pt x="21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8" name="Google Shape;3188;p51"/>
                <p:cNvSpPr/>
                <p:nvPr/>
              </p:nvSpPr>
              <p:spPr>
                <a:xfrm>
                  <a:off x="5459025" y="1110925"/>
                  <a:ext cx="34025" cy="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" h="136" extrusionOk="0">
                      <a:moveTo>
                        <a:pt x="548" y="1"/>
                      </a:moveTo>
                      <a:cubicBezTo>
                        <a:pt x="449" y="1"/>
                        <a:pt x="364" y="3"/>
                        <a:pt x="315" y="10"/>
                      </a:cubicBezTo>
                      <a:cubicBezTo>
                        <a:pt x="126" y="51"/>
                        <a:pt x="1" y="114"/>
                        <a:pt x="1" y="135"/>
                      </a:cubicBezTo>
                      <a:lnTo>
                        <a:pt x="942" y="135"/>
                      </a:lnTo>
                      <a:cubicBezTo>
                        <a:pt x="1235" y="114"/>
                        <a:pt x="1361" y="72"/>
                        <a:pt x="1235" y="30"/>
                      </a:cubicBezTo>
                      <a:cubicBezTo>
                        <a:pt x="1117" y="16"/>
                        <a:pt x="789" y="1"/>
                        <a:pt x="54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9" name="Google Shape;3189;p51"/>
                <p:cNvSpPr/>
                <p:nvPr/>
              </p:nvSpPr>
              <p:spPr>
                <a:xfrm>
                  <a:off x="1726700" y="954225"/>
                  <a:ext cx="15800" cy="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234" extrusionOk="0">
                      <a:moveTo>
                        <a:pt x="485" y="0"/>
                      </a:moveTo>
                      <a:cubicBezTo>
                        <a:pt x="338" y="0"/>
                        <a:pt x="87" y="147"/>
                        <a:pt x="25" y="210"/>
                      </a:cubicBezTo>
                      <a:cubicBezTo>
                        <a:pt x="0" y="222"/>
                        <a:pt x="32" y="234"/>
                        <a:pt x="99" y="234"/>
                      </a:cubicBezTo>
                      <a:cubicBezTo>
                        <a:pt x="149" y="234"/>
                        <a:pt x="217" y="227"/>
                        <a:pt x="297" y="210"/>
                      </a:cubicBezTo>
                      <a:cubicBezTo>
                        <a:pt x="485" y="147"/>
                        <a:pt x="631" y="0"/>
                        <a:pt x="48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0" name="Google Shape;3190;p51"/>
                <p:cNvSpPr/>
                <p:nvPr/>
              </p:nvSpPr>
              <p:spPr>
                <a:xfrm>
                  <a:off x="5666325" y="844300"/>
                  <a:ext cx="12950" cy="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213" extrusionOk="0">
                      <a:moveTo>
                        <a:pt x="198" y="1"/>
                      </a:moveTo>
                      <a:cubicBezTo>
                        <a:pt x="47" y="1"/>
                        <a:pt x="0" y="91"/>
                        <a:pt x="57" y="129"/>
                      </a:cubicBezTo>
                      <a:cubicBezTo>
                        <a:pt x="99" y="192"/>
                        <a:pt x="266" y="213"/>
                        <a:pt x="392" y="213"/>
                      </a:cubicBezTo>
                      <a:cubicBezTo>
                        <a:pt x="518" y="213"/>
                        <a:pt x="413" y="24"/>
                        <a:pt x="246" y="3"/>
                      </a:cubicBezTo>
                      <a:cubicBezTo>
                        <a:pt x="229" y="2"/>
                        <a:pt x="213" y="1"/>
                        <a:pt x="19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1" name="Google Shape;3191;p51"/>
                <p:cNvSpPr/>
                <p:nvPr/>
              </p:nvSpPr>
              <p:spPr>
                <a:xfrm>
                  <a:off x="1747175" y="929125"/>
                  <a:ext cx="24100" cy="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" h="400" extrusionOk="0">
                      <a:moveTo>
                        <a:pt x="566" y="0"/>
                      </a:moveTo>
                      <a:lnTo>
                        <a:pt x="398" y="63"/>
                      </a:lnTo>
                      <a:lnTo>
                        <a:pt x="231" y="105"/>
                      </a:lnTo>
                      <a:cubicBezTo>
                        <a:pt x="84" y="251"/>
                        <a:pt x="1" y="377"/>
                        <a:pt x="1" y="398"/>
                      </a:cubicBezTo>
                      <a:cubicBezTo>
                        <a:pt x="2" y="399"/>
                        <a:pt x="6" y="400"/>
                        <a:pt x="12" y="400"/>
                      </a:cubicBezTo>
                      <a:cubicBezTo>
                        <a:pt x="87" y="400"/>
                        <a:pt x="475" y="290"/>
                        <a:pt x="649" y="251"/>
                      </a:cubicBezTo>
                      <a:cubicBezTo>
                        <a:pt x="838" y="188"/>
                        <a:pt x="963" y="126"/>
                        <a:pt x="963" y="105"/>
                      </a:cubicBezTo>
                      <a:cubicBezTo>
                        <a:pt x="963" y="84"/>
                        <a:pt x="817" y="42"/>
                        <a:pt x="56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2" name="Google Shape;3192;p51"/>
                <p:cNvSpPr/>
                <p:nvPr/>
              </p:nvSpPr>
              <p:spPr>
                <a:xfrm>
                  <a:off x="5542200" y="1165550"/>
                  <a:ext cx="15725" cy="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" h="336" extrusionOk="0">
                      <a:moveTo>
                        <a:pt x="210" y="1"/>
                      </a:moveTo>
                      <a:cubicBezTo>
                        <a:pt x="84" y="1"/>
                        <a:pt x="1" y="42"/>
                        <a:pt x="21" y="126"/>
                      </a:cubicBezTo>
                      <a:cubicBezTo>
                        <a:pt x="21" y="168"/>
                        <a:pt x="356" y="335"/>
                        <a:pt x="503" y="335"/>
                      </a:cubicBezTo>
                      <a:cubicBezTo>
                        <a:pt x="607" y="314"/>
                        <a:pt x="628" y="126"/>
                        <a:pt x="628" y="63"/>
                      </a:cubicBezTo>
                      <a:cubicBezTo>
                        <a:pt x="628" y="21"/>
                        <a:pt x="314" y="1"/>
                        <a:pt x="21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3" name="Google Shape;3193;p51"/>
                <p:cNvSpPr/>
                <p:nvPr/>
              </p:nvSpPr>
              <p:spPr>
                <a:xfrm>
                  <a:off x="5051025" y="1208950"/>
                  <a:ext cx="11575" cy="1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" h="402" extrusionOk="0">
                      <a:moveTo>
                        <a:pt x="196" y="1"/>
                      </a:moveTo>
                      <a:cubicBezTo>
                        <a:pt x="193" y="1"/>
                        <a:pt x="191" y="1"/>
                        <a:pt x="189" y="1"/>
                      </a:cubicBezTo>
                      <a:cubicBezTo>
                        <a:pt x="84" y="1"/>
                        <a:pt x="0" y="169"/>
                        <a:pt x="0" y="210"/>
                      </a:cubicBezTo>
                      <a:cubicBezTo>
                        <a:pt x="0" y="273"/>
                        <a:pt x="126" y="357"/>
                        <a:pt x="314" y="399"/>
                      </a:cubicBezTo>
                      <a:cubicBezTo>
                        <a:pt x="321" y="401"/>
                        <a:pt x="328" y="401"/>
                        <a:pt x="334" y="401"/>
                      </a:cubicBezTo>
                      <a:cubicBezTo>
                        <a:pt x="462" y="401"/>
                        <a:pt x="297" y="1"/>
                        <a:pt x="19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4" name="Google Shape;3194;p51"/>
                <p:cNvSpPr/>
                <p:nvPr/>
              </p:nvSpPr>
              <p:spPr>
                <a:xfrm>
                  <a:off x="5645250" y="1176400"/>
                  <a:ext cx="11525" cy="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" h="341" extrusionOk="0">
                      <a:moveTo>
                        <a:pt x="334" y="1"/>
                      </a:moveTo>
                      <a:cubicBezTo>
                        <a:pt x="285" y="1"/>
                        <a:pt x="226" y="14"/>
                        <a:pt x="168" y="48"/>
                      </a:cubicBezTo>
                      <a:cubicBezTo>
                        <a:pt x="1" y="132"/>
                        <a:pt x="63" y="341"/>
                        <a:pt x="189" y="341"/>
                      </a:cubicBezTo>
                      <a:cubicBezTo>
                        <a:pt x="356" y="341"/>
                        <a:pt x="461" y="152"/>
                        <a:pt x="461" y="69"/>
                      </a:cubicBezTo>
                      <a:cubicBezTo>
                        <a:pt x="461" y="31"/>
                        <a:pt x="408" y="1"/>
                        <a:pt x="33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5" name="Google Shape;3195;p51"/>
                <p:cNvSpPr/>
                <p:nvPr/>
              </p:nvSpPr>
              <p:spPr>
                <a:xfrm>
                  <a:off x="5854475" y="795725"/>
                  <a:ext cx="20950" cy="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169" extrusionOk="0">
                      <a:moveTo>
                        <a:pt x="252" y="1"/>
                      </a:moveTo>
                      <a:cubicBezTo>
                        <a:pt x="85" y="1"/>
                        <a:pt x="1" y="63"/>
                        <a:pt x="85" y="147"/>
                      </a:cubicBezTo>
                      <a:cubicBezTo>
                        <a:pt x="114" y="162"/>
                        <a:pt x="186" y="169"/>
                        <a:pt x="272" y="169"/>
                      </a:cubicBezTo>
                      <a:cubicBezTo>
                        <a:pt x="428" y="169"/>
                        <a:pt x="631" y="146"/>
                        <a:pt x="712" y="105"/>
                      </a:cubicBezTo>
                      <a:cubicBezTo>
                        <a:pt x="838" y="63"/>
                        <a:pt x="399" y="1"/>
                        <a:pt x="25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6" name="Google Shape;3196;p51"/>
                <p:cNvSpPr/>
                <p:nvPr/>
              </p:nvSpPr>
              <p:spPr>
                <a:xfrm>
                  <a:off x="5675700" y="1113975"/>
                  <a:ext cx="9850" cy="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" h="368" extrusionOk="0">
                      <a:moveTo>
                        <a:pt x="261" y="1"/>
                      </a:moveTo>
                      <a:cubicBezTo>
                        <a:pt x="166" y="1"/>
                        <a:pt x="0" y="310"/>
                        <a:pt x="38" y="348"/>
                      </a:cubicBezTo>
                      <a:cubicBezTo>
                        <a:pt x="52" y="361"/>
                        <a:pt x="71" y="367"/>
                        <a:pt x="94" y="367"/>
                      </a:cubicBezTo>
                      <a:cubicBezTo>
                        <a:pt x="175" y="367"/>
                        <a:pt x="298" y="292"/>
                        <a:pt x="331" y="243"/>
                      </a:cubicBezTo>
                      <a:cubicBezTo>
                        <a:pt x="394" y="201"/>
                        <a:pt x="352" y="97"/>
                        <a:pt x="289" y="13"/>
                      </a:cubicBezTo>
                      <a:cubicBezTo>
                        <a:pt x="281" y="5"/>
                        <a:pt x="271" y="1"/>
                        <a:pt x="26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7" name="Google Shape;3197;p51"/>
                <p:cNvSpPr/>
                <p:nvPr/>
              </p:nvSpPr>
              <p:spPr>
                <a:xfrm>
                  <a:off x="5327725" y="1140950"/>
                  <a:ext cx="22000" cy="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" h="148" extrusionOk="0">
                      <a:moveTo>
                        <a:pt x="532" y="0"/>
                      </a:moveTo>
                      <a:cubicBezTo>
                        <a:pt x="362" y="0"/>
                        <a:pt x="160" y="23"/>
                        <a:pt x="105" y="64"/>
                      </a:cubicBezTo>
                      <a:cubicBezTo>
                        <a:pt x="1" y="106"/>
                        <a:pt x="461" y="148"/>
                        <a:pt x="650" y="148"/>
                      </a:cubicBezTo>
                      <a:cubicBezTo>
                        <a:pt x="859" y="148"/>
                        <a:pt x="880" y="85"/>
                        <a:pt x="754" y="22"/>
                      </a:cubicBezTo>
                      <a:cubicBezTo>
                        <a:pt x="710" y="7"/>
                        <a:pt x="626" y="0"/>
                        <a:pt x="53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8" name="Google Shape;3198;p51"/>
                <p:cNvSpPr/>
                <p:nvPr/>
              </p:nvSpPr>
              <p:spPr>
                <a:xfrm>
                  <a:off x="5422425" y="1131550"/>
                  <a:ext cx="25650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6" h="106" extrusionOk="0">
                      <a:moveTo>
                        <a:pt x="335" y="1"/>
                      </a:moveTo>
                      <a:cubicBezTo>
                        <a:pt x="167" y="1"/>
                        <a:pt x="0" y="1"/>
                        <a:pt x="0" y="21"/>
                      </a:cubicBezTo>
                      <a:cubicBezTo>
                        <a:pt x="0" y="42"/>
                        <a:pt x="502" y="63"/>
                        <a:pt x="691" y="105"/>
                      </a:cubicBezTo>
                      <a:cubicBezTo>
                        <a:pt x="858" y="105"/>
                        <a:pt x="1025" y="42"/>
                        <a:pt x="1025" y="21"/>
                      </a:cubicBezTo>
                      <a:cubicBezTo>
                        <a:pt x="1025" y="1"/>
                        <a:pt x="523" y="1"/>
                        <a:pt x="33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9" name="Google Shape;3199;p51"/>
                <p:cNvSpPr/>
                <p:nvPr/>
              </p:nvSpPr>
              <p:spPr>
                <a:xfrm>
                  <a:off x="1864875" y="1087100"/>
                  <a:ext cx="18325" cy="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3" h="126" extrusionOk="0">
                      <a:moveTo>
                        <a:pt x="231" y="0"/>
                      </a:moveTo>
                      <a:cubicBezTo>
                        <a:pt x="105" y="0"/>
                        <a:pt x="1" y="21"/>
                        <a:pt x="1" y="42"/>
                      </a:cubicBezTo>
                      <a:cubicBezTo>
                        <a:pt x="1" y="63"/>
                        <a:pt x="398" y="126"/>
                        <a:pt x="503" y="126"/>
                      </a:cubicBezTo>
                      <a:cubicBezTo>
                        <a:pt x="628" y="105"/>
                        <a:pt x="733" y="42"/>
                        <a:pt x="733" y="21"/>
                      </a:cubicBezTo>
                      <a:cubicBezTo>
                        <a:pt x="733" y="0"/>
                        <a:pt x="356" y="0"/>
                        <a:pt x="23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0" name="Google Shape;3200;p51"/>
                <p:cNvSpPr/>
                <p:nvPr/>
              </p:nvSpPr>
              <p:spPr>
                <a:xfrm>
                  <a:off x="2390200" y="1206300"/>
                  <a:ext cx="12950" cy="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330" extrusionOk="0">
                      <a:moveTo>
                        <a:pt x="439" y="0"/>
                      </a:moveTo>
                      <a:cubicBezTo>
                        <a:pt x="365" y="0"/>
                        <a:pt x="196" y="114"/>
                        <a:pt x="99" y="191"/>
                      </a:cubicBezTo>
                      <a:cubicBezTo>
                        <a:pt x="1" y="273"/>
                        <a:pt x="18" y="330"/>
                        <a:pt x="112" y="330"/>
                      </a:cubicBezTo>
                      <a:cubicBezTo>
                        <a:pt x="137" y="330"/>
                        <a:pt x="168" y="325"/>
                        <a:pt x="204" y="316"/>
                      </a:cubicBezTo>
                      <a:cubicBezTo>
                        <a:pt x="351" y="296"/>
                        <a:pt x="518" y="65"/>
                        <a:pt x="455" y="3"/>
                      </a:cubicBezTo>
                      <a:cubicBezTo>
                        <a:pt x="450" y="1"/>
                        <a:pt x="445" y="0"/>
                        <a:pt x="43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1" name="Google Shape;3201;p51"/>
                <p:cNvSpPr/>
                <p:nvPr/>
              </p:nvSpPr>
              <p:spPr>
                <a:xfrm>
                  <a:off x="5817875" y="768450"/>
                  <a:ext cx="14675" cy="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318" extrusionOk="0">
                      <a:moveTo>
                        <a:pt x="510" y="1"/>
                      </a:moveTo>
                      <a:cubicBezTo>
                        <a:pt x="472" y="1"/>
                        <a:pt x="422" y="42"/>
                        <a:pt x="356" y="108"/>
                      </a:cubicBezTo>
                      <a:lnTo>
                        <a:pt x="272" y="150"/>
                      </a:lnTo>
                      <a:lnTo>
                        <a:pt x="189" y="213"/>
                      </a:lnTo>
                      <a:cubicBezTo>
                        <a:pt x="84" y="213"/>
                        <a:pt x="0" y="234"/>
                        <a:pt x="0" y="255"/>
                      </a:cubicBezTo>
                      <a:cubicBezTo>
                        <a:pt x="0" y="296"/>
                        <a:pt x="293" y="317"/>
                        <a:pt x="398" y="317"/>
                      </a:cubicBezTo>
                      <a:cubicBezTo>
                        <a:pt x="523" y="317"/>
                        <a:pt x="586" y="108"/>
                        <a:pt x="565" y="45"/>
                      </a:cubicBezTo>
                      <a:cubicBezTo>
                        <a:pt x="550" y="15"/>
                        <a:pt x="532" y="1"/>
                        <a:pt x="51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2" name="Google Shape;3202;p51"/>
                <p:cNvSpPr/>
                <p:nvPr/>
              </p:nvSpPr>
              <p:spPr>
                <a:xfrm>
                  <a:off x="5513425" y="1213150"/>
                  <a:ext cx="18350" cy="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31" extrusionOk="0">
                      <a:moveTo>
                        <a:pt x="231" y="1"/>
                      </a:moveTo>
                      <a:cubicBezTo>
                        <a:pt x="105" y="1"/>
                        <a:pt x="1" y="22"/>
                        <a:pt x="1" y="42"/>
                      </a:cubicBezTo>
                      <a:cubicBezTo>
                        <a:pt x="1" y="79"/>
                        <a:pt x="266" y="130"/>
                        <a:pt x="433" y="130"/>
                      </a:cubicBezTo>
                      <a:cubicBezTo>
                        <a:pt x="459" y="130"/>
                        <a:pt x="483" y="129"/>
                        <a:pt x="503" y="126"/>
                      </a:cubicBezTo>
                      <a:cubicBezTo>
                        <a:pt x="628" y="105"/>
                        <a:pt x="733" y="42"/>
                        <a:pt x="733" y="22"/>
                      </a:cubicBezTo>
                      <a:cubicBezTo>
                        <a:pt x="733" y="1"/>
                        <a:pt x="356" y="1"/>
                        <a:pt x="23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3" name="Google Shape;3203;p51"/>
                <p:cNvSpPr/>
                <p:nvPr/>
              </p:nvSpPr>
              <p:spPr>
                <a:xfrm>
                  <a:off x="3776250" y="751475"/>
                  <a:ext cx="9450" cy="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" h="348" extrusionOk="0">
                      <a:moveTo>
                        <a:pt x="325" y="0"/>
                      </a:moveTo>
                      <a:cubicBezTo>
                        <a:pt x="260" y="0"/>
                        <a:pt x="112" y="111"/>
                        <a:pt x="63" y="159"/>
                      </a:cubicBezTo>
                      <a:cubicBezTo>
                        <a:pt x="21" y="243"/>
                        <a:pt x="0" y="285"/>
                        <a:pt x="21" y="306"/>
                      </a:cubicBezTo>
                      <a:cubicBezTo>
                        <a:pt x="42" y="306"/>
                        <a:pt x="231" y="348"/>
                        <a:pt x="314" y="348"/>
                      </a:cubicBezTo>
                      <a:cubicBezTo>
                        <a:pt x="377" y="348"/>
                        <a:pt x="377" y="139"/>
                        <a:pt x="356" y="34"/>
                      </a:cubicBezTo>
                      <a:cubicBezTo>
                        <a:pt x="356" y="10"/>
                        <a:pt x="344" y="0"/>
                        <a:pt x="32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4" name="Google Shape;3204;p51"/>
                <p:cNvSpPr/>
                <p:nvPr/>
              </p:nvSpPr>
              <p:spPr>
                <a:xfrm>
                  <a:off x="5772875" y="1002250"/>
                  <a:ext cx="13625" cy="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" h="110" extrusionOk="0">
                      <a:moveTo>
                        <a:pt x="233" y="0"/>
                      </a:moveTo>
                      <a:cubicBezTo>
                        <a:pt x="216" y="0"/>
                        <a:pt x="201" y="1"/>
                        <a:pt x="189" y="4"/>
                      </a:cubicBezTo>
                      <a:cubicBezTo>
                        <a:pt x="85" y="4"/>
                        <a:pt x="1" y="67"/>
                        <a:pt x="1" y="88"/>
                      </a:cubicBezTo>
                      <a:cubicBezTo>
                        <a:pt x="1" y="109"/>
                        <a:pt x="273" y="109"/>
                        <a:pt x="377" y="109"/>
                      </a:cubicBezTo>
                      <a:cubicBezTo>
                        <a:pt x="482" y="109"/>
                        <a:pt x="545" y="88"/>
                        <a:pt x="545" y="67"/>
                      </a:cubicBezTo>
                      <a:cubicBezTo>
                        <a:pt x="527" y="49"/>
                        <a:pt x="339" y="0"/>
                        <a:pt x="23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5" name="Google Shape;3205;p51"/>
                <p:cNvSpPr/>
                <p:nvPr/>
              </p:nvSpPr>
              <p:spPr>
                <a:xfrm>
                  <a:off x="5622750" y="1173400"/>
                  <a:ext cx="7875" cy="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" h="149" extrusionOk="0">
                      <a:moveTo>
                        <a:pt x="64" y="0"/>
                      </a:moveTo>
                      <a:cubicBezTo>
                        <a:pt x="22" y="0"/>
                        <a:pt x="1" y="42"/>
                        <a:pt x="43" y="126"/>
                      </a:cubicBezTo>
                      <a:cubicBezTo>
                        <a:pt x="67" y="142"/>
                        <a:pt x="112" y="149"/>
                        <a:pt x="159" y="149"/>
                      </a:cubicBezTo>
                      <a:cubicBezTo>
                        <a:pt x="235" y="149"/>
                        <a:pt x="315" y="131"/>
                        <a:pt x="315" y="105"/>
                      </a:cubicBezTo>
                      <a:cubicBezTo>
                        <a:pt x="315" y="42"/>
                        <a:pt x="126" y="0"/>
                        <a:pt x="6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6" name="Google Shape;3206;p51"/>
                <p:cNvSpPr/>
                <p:nvPr/>
              </p:nvSpPr>
              <p:spPr>
                <a:xfrm>
                  <a:off x="5180750" y="1192225"/>
                  <a:ext cx="13625" cy="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" h="110" extrusionOk="0">
                      <a:moveTo>
                        <a:pt x="168" y="1"/>
                      </a:moveTo>
                      <a:cubicBezTo>
                        <a:pt x="63" y="1"/>
                        <a:pt x="0" y="22"/>
                        <a:pt x="0" y="43"/>
                      </a:cubicBezTo>
                      <a:cubicBezTo>
                        <a:pt x="0" y="61"/>
                        <a:pt x="202" y="110"/>
                        <a:pt x="311" y="110"/>
                      </a:cubicBezTo>
                      <a:cubicBezTo>
                        <a:pt x="329" y="110"/>
                        <a:pt x="344" y="108"/>
                        <a:pt x="356" y="105"/>
                      </a:cubicBezTo>
                      <a:cubicBezTo>
                        <a:pt x="461" y="105"/>
                        <a:pt x="544" y="43"/>
                        <a:pt x="544" y="22"/>
                      </a:cubicBezTo>
                      <a:cubicBezTo>
                        <a:pt x="544" y="1"/>
                        <a:pt x="272" y="1"/>
                        <a:pt x="16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7" name="Google Shape;3207;p51"/>
                <p:cNvSpPr/>
                <p:nvPr/>
              </p:nvSpPr>
              <p:spPr>
                <a:xfrm>
                  <a:off x="5740450" y="956325"/>
                  <a:ext cx="3700" cy="1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" h="482" extrusionOk="0">
                      <a:moveTo>
                        <a:pt x="22" y="0"/>
                      </a:moveTo>
                      <a:cubicBezTo>
                        <a:pt x="1" y="0"/>
                        <a:pt x="1" y="251"/>
                        <a:pt x="1" y="335"/>
                      </a:cubicBezTo>
                      <a:cubicBezTo>
                        <a:pt x="22" y="419"/>
                        <a:pt x="42" y="481"/>
                        <a:pt x="63" y="481"/>
                      </a:cubicBezTo>
                      <a:cubicBezTo>
                        <a:pt x="105" y="481"/>
                        <a:pt x="147" y="251"/>
                        <a:pt x="126" y="147"/>
                      </a:cubicBezTo>
                      <a:cubicBezTo>
                        <a:pt x="105" y="63"/>
                        <a:pt x="42" y="0"/>
                        <a:pt x="2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8" name="Google Shape;3208;p51"/>
                <p:cNvSpPr/>
                <p:nvPr/>
              </p:nvSpPr>
              <p:spPr>
                <a:xfrm>
                  <a:off x="5574625" y="1164500"/>
                  <a:ext cx="3700" cy="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" h="315" extrusionOk="0">
                      <a:moveTo>
                        <a:pt x="43" y="1"/>
                      </a:moveTo>
                      <a:cubicBezTo>
                        <a:pt x="1" y="1"/>
                        <a:pt x="1" y="168"/>
                        <a:pt x="1" y="210"/>
                      </a:cubicBezTo>
                      <a:cubicBezTo>
                        <a:pt x="1" y="273"/>
                        <a:pt x="43" y="315"/>
                        <a:pt x="64" y="315"/>
                      </a:cubicBezTo>
                      <a:cubicBezTo>
                        <a:pt x="85" y="315"/>
                        <a:pt x="147" y="168"/>
                        <a:pt x="147" y="105"/>
                      </a:cubicBezTo>
                      <a:cubicBezTo>
                        <a:pt x="105" y="22"/>
                        <a:pt x="64" y="1"/>
                        <a:pt x="4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9" name="Google Shape;3209;p51"/>
                <p:cNvSpPr/>
                <p:nvPr/>
              </p:nvSpPr>
              <p:spPr>
                <a:xfrm>
                  <a:off x="5164525" y="1163450"/>
                  <a:ext cx="3175" cy="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" h="399" extrusionOk="0">
                      <a:moveTo>
                        <a:pt x="43" y="1"/>
                      </a:moveTo>
                      <a:cubicBezTo>
                        <a:pt x="1" y="22"/>
                        <a:pt x="1" y="168"/>
                        <a:pt x="1" y="252"/>
                      </a:cubicBezTo>
                      <a:cubicBezTo>
                        <a:pt x="1" y="336"/>
                        <a:pt x="1" y="398"/>
                        <a:pt x="43" y="398"/>
                      </a:cubicBezTo>
                      <a:cubicBezTo>
                        <a:pt x="63" y="398"/>
                        <a:pt x="126" y="210"/>
                        <a:pt x="105" y="126"/>
                      </a:cubicBezTo>
                      <a:cubicBezTo>
                        <a:pt x="105" y="43"/>
                        <a:pt x="63" y="1"/>
                        <a:pt x="4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0" name="Google Shape;3210;p51"/>
                <p:cNvSpPr/>
                <p:nvPr/>
              </p:nvSpPr>
              <p:spPr>
                <a:xfrm>
                  <a:off x="1763925" y="1000775"/>
                  <a:ext cx="8900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" h="106" extrusionOk="0">
                      <a:moveTo>
                        <a:pt x="105" y="1"/>
                      </a:moveTo>
                      <a:cubicBezTo>
                        <a:pt x="21" y="1"/>
                        <a:pt x="0" y="42"/>
                        <a:pt x="0" y="63"/>
                      </a:cubicBezTo>
                      <a:cubicBezTo>
                        <a:pt x="0" y="105"/>
                        <a:pt x="189" y="105"/>
                        <a:pt x="251" y="105"/>
                      </a:cubicBezTo>
                      <a:cubicBezTo>
                        <a:pt x="293" y="105"/>
                        <a:pt x="356" y="63"/>
                        <a:pt x="356" y="42"/>
                      </a:cubicBezTo>
                      <a:cubicBezTo>
                        <a:pt x="356" y="22"/>
                        <a:pt x="168" y="1"/>
                        <a:pt x="10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1" name="Google Shape;3211;p51"/>
                <p:cNvSpPr/>
                <p:nvPr/>
              </p:nvSpPr>
              <p:spPr>
                <a:xfrm>
                  <a:off x="1748225" y="1001300"/>
                  <a:ext cx="8925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" h="106" extrusionOk="0">
                      <a:moveTo>
                        <a:pt x="105" y="1"/>
                      </a:moveTo>
                      <a:cubicBezTo>
                        <a:pt x="63" y="1"/>
                        <a:pt x="1" y="21"/>
                        <a:pt x="1" y="42"/>
                      </a:cubicBezTo>
                      <a:cubicBezTo>
                        <a:pt x="1" y="84"/>
                        <a:pt x="189" y="105"/>
                        <a:pt x="252" y="105"/>
                      </a:cubicBezTo>
                      <a:cubicBezTo>
                        <a:pt x="314" y="105"/>
                        <a:pt x="356" y="42"/>
                        <a:pt x="356" y="21"/>
                      </a:cubicBezTo>
                      <a:cubicBezTo>
                        <a:pt x="356" y="1"/>
                        <a:pt x="168" y="1"/>
                        <a:pt x="10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2" name="Google Shape;3212;p51"/>
                <p:cNvSpPr/>
                <p:nvPr/>
              </p:nvSpPr>
              <p:spPr>
                <a:xfrm>
                  <a:off x="1681275" y="1002350"/>
                  <a:ext cx="8400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" h="106" extrusionOk="0">
                      <a:moveTo>
                        <a:pt x="105" y="0"/>
                      </a:moveTo>
                      <a:cubicBezTo>
                        <a:pt x="42" y="0"/>
                        <a:pt x="0" y="42"/>
                        <a:pt x="0" y="63"/>
                      </a:cubicBezTo>
                      <a:cubicBezTo>
                        <a:pt x="0" y="84"/>
                        <a:pt x="168" y="105"/>
                        <a:pt x="231" y="105"/>
                      </a:cubicBezTo>
                      <a:cubicBezTo>
                        <a:pt x="314" y="105"/>
                        <a:pt x="335" y="63"/>
                        <a:pt x="335" y="21"/>
                      </a:cubicBezTo>
                      <a:cubicBezTo>
                        <a:pt x="335" y="0"/>
                        <a:pt x="147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3" name="Google Shape;3213;p51"/>
                <p:cNvSpPr/>
                <p:nvPr/>
              </p:nvSpPr>
              <p:spPr>
                <a:xfrm>
                  <a:off x="5563650" y="1169725"/>
                  <a:ext cx="4200" cy="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" h="315" extrusionOk="0">
                      <a:moveTo>
                        <a:pt x="105" y="1"/>
                      </a:moveTo>
                      <a:cubicBezTo>
                        <a:pt x="84" y="1"/>
                        <a:pt x="0" y="189"/>
                        <a:pt x="21" y="252"/>
                      </a:cubicBezTo>
                      <a:cubicBezTo>
                        <a:pt x="63" y="294"/>
                        <a:pt x="105" y="315"/>
                        <a:pt x="126" y="315"/>
                      </a:cubicBezTo>
                      <a:cubicBezTo>
                        <a:pt x="168" y="315"/>
                        <a:pt x="168" y="168"/>
                        <a:pt x="168" y="106"/>
                      </a:cubicBezTo>
                      <a:cubicBezTo>
                        <a:pt x="168" y="43"/>
                        <a:pt x="126" y="1"/>
                        <a:pt x="10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4" name="Google Shape;3214;p51"/>
                <p:cNvSpPr/>
                <p:nvPr/>
              </p:nvSpPr>
              <p:spPr>
                <a:xfrm>
                  <a:off x="5561025" y="1006000"/>
                  <a:ext cx="8325" cy="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180" extrusionOk="0">
                      <a:moveTo>
                        <a:pt x="210" y="1"/>
                      </a:moveTo>
                      <a:lnTo>
                        <a:pt x="105" y="22"/>
                      </a:lnTo>
                      <a:cubicBezTo>
                        <a:pt x="1" y="64"/>
                        <a:pt x="126" y="147"/>
                        <a:pt x="231" y="168"/>
                      </a:cubicBezTo>
                      <a:cubicBezTo>
                        <a:pt x="250" y="176"/>
                        <a:pt x="265" y="179"/>
                        <a:pt x="277" y="179"/>
                      </a:cubicBezTo>
                      <a:cubicBezTo>
                        <a:pt x="332" y="179"/>
                        <a:pt x="317" y="108"/>
                        <a:pt x="231" y="22"/>
                      </a:cubicBezTo>
                      <a:lnTo>
                        <a:pt x="21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5" name="Google Shape;3215;p51"/>
                <p:cNvSpPr/>
                <p:nvPr/>
              </p:nvSpPr>
              <p:spPr>
                <a:xfrm>
                  <a:off x="1760775" y="1066175"/>
                  <a:ext cx="8400" cy="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" h="90" extrusionOk="0">
                      <a:moveTo>
                        <a:pt x="105" y="0"/>
                      </a:moveTo>
                      <a:cubicBezTo>
                        <a:pt x="64" y="0"/>
                        <a:pt x="1" y="21"/>
                        <a:pt x="1" y="42"/>
                      </a:cubicBezTo>
                      <a:cubicBezTo>
                        <a:pt x="1" y="59"/>
                        <a:pt x="124" y="89"/>
                        <a:pt x="193" y="89"/>
                      </a:cubicBezTo>
                      <a:cubicBezTo>
                        <a:pt x="210" y="89"/>
                        <a:pt x="223" y="88"/>
                        <a:pt x="231" y="84"/>
                      </a:cubicBezTo>
                      <a:cubicBezTo>
                        <a:pt x="315" y="84"/>
                        <a:pt x="336" y="42"/>
                        <a:pt x="336" y="21"/>
                      </a:cubicBezTo>
                      <a:cubicBezTo>
                        <a:pt x="336" y="0"/>
                        <a:pt x="168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6" name="Google Shape;3216;p51"/>
                <p:cNvSpPr/>
                <p:nvPr/>
              </p:nvSpPr>
              <p:spPr>
                <a:xfrm>
                  <a:off x="5792750" y="940625"/>
                  <a:ext cx="2650" cy="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" h="378" extrusionOk="0">
                      <a:moveTo>
                        <a:pt x="22" y="0"/>
                      </a:moveTo>
                      <a:cubicBezTo>
                        <a:pt x="1" y="0"/>
                        <a:pt x="1" y="168"/>
                        <a:pt x="1" y="251"/>
                      </a:cubicBezTo>
                      <a:cubicBezTo>
                        <a:pt x="1" y="335"/>
                        <a:pt x="1" y="377"/>
                        <a:pt x="22" y="377"/>
                      </a:cubicBezTo>
                      <a:cubicBezTo>
                        <a:pt x="43" y="377"/>
                        <a:pt x="106" y="210"/>
                        <a:pt x="106" y="126"/>
                      </a:cubicBezTo>
                      <a:cubicBezTo>
                        <a:pt x="106" y="42"/>
                        <a:pt x="43" y="0"/>
                        <a:pt x="2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7" name="Google Shape;3217;p51"/>
                <p:cNvSpPr/>
                <p:nvPr/>
              </p:nvSpPr>
              <p:spPr>
                <a:xfrm>
                  <a:off x="1818325" y="1088000"/>
                  <a:ext cx="8400" cy="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" h="111" extrusionOk="0">
                      <a:moveTo>
                        <a:pt x="150" y="0"/>
                      </a:moveTo>
                      <a:cubicBezTo>
                        <a:pt x="133" y="0"/>
                        <a:pt x="117" y="2"/>
                        <a:pt x="105" y="6"/>
                      </a:cubicBezTo>
                      <a:cubicBezTo>
                        <a:pt x="21" y="6"/>
                        <a:pt x="0" y="48"/>
                        <a:pt x="0" y="90"/>
                      </a:cubicBezTo>
                      <a:cubicBezTo>
                        <a:pt x="0" y="110"/>
                        <a:pt x="189" y="110"/>
                        <a:pt x="231" y="110"/>
                      </a:cubicBezTo>
                      <a:cubicBezTo>
                        <a:pt x="293" y="110"/>
                        <a:pt x="335" y="90"/>
                        <a:pt x="335" y="48"/>
                      </a:cubicBezTo>
                      <a:cubicBezTo>
                        <a:pt x="335" y="31"/>
                        <a:pt x="226" y="0"/>
                        <a:pt x="15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8" name="Google Shape;3218;p51"/>
                <p:cNvSpPr/>
                <p:nvPr/>
              </p:nvSpPr>
              <p:spPr>
                <a:xfrm>
                  <a:off x="5672975" y="943250"/>
                  <a:ext cx="2125" cy="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" h="168" extrusionOk="0">
                      <a:moveTo>
                        <a:pt x="42" y="0"/>
                      </a:moveTo>
                      <a:cubicBezTo>
                        <a:pt x="42" y="0"/>
                        <a:pt x="21" y="105"/>
                        <a:pt x="0" y="126"/>
                      </a:cubicBezTo>
                      <a:cubicBezTo>
                        <a:pt x="0" y="146"/>
                        <a:pt x="42" y="167"/>
                        <a:pt x="42" y="167"/>
                      </a:cubicBezTo>
                      <a:cubicBezTo>
                        <a:pt x="84" y="167"/>
                        <a:pt x="84" y="63"/>
                        <a:pt x="84" y="42"/>
                      </a:cubicBezTo>
                      <a:cubicBezTo>
                        <a:pt x="84" y="21"/>
                        <a:pt x="42" y="0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9" name="Google Shape;3219;p51"/>
                <p:cNvSpPr/>
                <p:nvPr/>
              </p:nvSpPr>
              <p:spPr>
                <a:xfrm>
                  <a:off x="5833575" y="925975"/>
                  <a:ext cx="2100" cy="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" h="189" extrusionOk="0">
                      <a:moveTo>
                        <a:pt x="63" y="1"/>
                      </a:moveTo>
                      <a:cubicBezTo>
                        <a:pt x="42" y="1"/>
                        <a:pt x="0" y="84"/>
                        <a:pt x="0" y="126"/>
                      </a:cubicBezTo>
                      <a:cubicBezTo>
                        <a:pt x="0" y="168"/>
                        <a:pt x="63" y="189"/>
                        <a:pt x="63" y="189"/>
                      </a:cubicBezTo>
                      <a:cubicBezTo>
                        <a:pt x="84" y="189"/>
                        <a:pt x="84" y="84"/>
                        <a:pt x="84" y="63"/>
                      </a:cubicBezTo>
                      <a:cubicBezTo>
                        <a:pt x="84" y="21"/>
                        <a:pt x="63" y="1"/>
                        <a:pt x="6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0" name="Google Shape;3220;p51"/>
                <p:cNvSpPr/>
                <p:nvPr/>
              </p:nvSpPr>
              <p:spPr>
                <a:xfrm>
                  <a:off x="1701150" y="1011775"/>
                  <a:ext cx="5250" cy="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84" extrusionOk="0">
                      <a:moveTo>
                        <a:pt x="84" y="0"/>
                      </a:moveTo>
                      <a:cubicBezTo>
                        <a:pt x="21" y="0"/>
                        <a:pt x="0" y="21"/>
                        <a:pt x="0" y="21"/>
                      </a:cubicBezTo>
                      <a:cubicBezTo>
                        <a:pt x="0" y="42"/>
                        <a:pt x="84" y="84"/>
                        <a:pt x="126" y="84"/>
                      </a:cubicBezTo>
                      <a:cubicBezTo>
                        <a:pt x="189" y="84"/>
                        <a:pt x="210" y="21"/>
                        <a:pt x="210" y="21"/>
                      </a:cubicBezTo>
                      <a:cubicBezTo>
                        <a:pt x="210" y="0"/>
                        <a:pt x="105" y="0"/>
                        <a:pt x="8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1" name="Google Shape;3221;p51"/>
                <p:cNvSpPr/>
                <p:nvPr/>
              </p:nvSpPr>
              <p:spPr>
                <a:xfrm>
                  <a:off x="1827725" y="1055250"/>
                  <a:ext cx="4225" cy="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" h="145" extrusionOk="0">
                      <a:moveTo>
                        <a:pt x="51" y="0"/>
                      </a:moveTo>
                      <a:cubicBezTo>
                        <a:pt x="20" y="0"/>
                        <a:pt x="1" y="19"/>
                        <a:pt x="1" y="19"/>
                      </a:cubicBezTo>
                      <a:lnTo>
                        <a:pt x="106" y="123"/>
                      </a:lnTo>
                      <a:cubicBezTo>
                        <a:pt x="147" y="144"/>
                        <a:pt x="168" y="144"/>
                        <a:pt x="168" y="144"/>
                      </a:cubicBezTo>
                      <a:cubicBezTo>
                        <a:pt x="168" y="144"/>
                        <a:pt x="127" y="60"/>
                        <a:pt x="106" y="19"/>
                      </a:cubicBezTo>
                      <a:cubicBezTo>
                        <a:pt x="85" y="5"/>
                        <a:pt x="66" y="0"/>
                        <a:pt x="5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2" name="Google Shape;3222;p51"/>
                <p:cNvSpPr/>
                <p:nvPr/>
              </p:nvSpPr>
              <p:spPr>
                <a:xfrm>
                  <a:off x="1779600" y="1056675"/>
                  <a:ext cx="4225" cy="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" h="129" extrusionOk="0">
                      <a:moveTo>
                        <a:pt x="145" y="0"/>
                      </a:moveTo>
                      <a:cubicBezTo>
                        <a:pt x="130" y="0"/>
                        <a:pt x="59" y="69"/>
                        <a:pt x="22" y="87"/>
                      </a:cubicBezTo>
                      <a:cubicBezTo>
                        <a:pt x="1" y="108"/>
                        <a:pt x="1" y="129"/>
                        <a:pt x="1" y="129"/>
                      </a:cubicBezTo>
                      <a:cubicBezTo>
                        <a:pt x="43" y="129"/>
                        <a:pt x="106" y="87"/>
                        <a:pt x="147" y="87"/>
                      </a:cubicBezTo>
                      <a:cubicBezTo>
                        <a:pt x="168" y="66"/>
                        <a:pt x="147" y="3"/>
                        <a:pt x="147" y="3"/>
                      </a:cubicBezTo>
                      <a:cubicBezTo>
                        <a:pt x="147" y="1"/>
                        <a:pt x="146" y="0"/>
                        <a:pt x="14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3" name="Google Shape;3223;p51"/>
                <p:cNvSpPr/>
                <p:nvPr/>
              </p:nvSpPr>
              <p:spPr>
                <a:xfrm>
                  <a:off x="1693300" y="1038450"/>
                  <a:ext cx="2125" cy="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" h="189" extrusionOk="0">
                      <a:moveTo>
                        <a:pt x="42" y="0"/>
                      </a:moveTo>
                      <a:cubicBezTo>
                        <a:pt x="1" y="0"/>
                        <a:pt x="1" y="105"/>
                        <a:pt x="1" y="126"/>
                      </a:cubicBezTo>
                      <a:cubicBezTo>
                        <a:pt x="1" y="168"/>
                        <a:pt x="42" y="188"/>
                        <a:pt x="42" y="188"/>
                      </a:cubicBezTo>
                      <a:cubicBezTo>
                        <a:pt x="42" y="188"/>
                        <a:pt x="63" y="105"/>
                        <a:pt x="84" y="63"/>
                      </a:cubicBezTo>
                      <a:cubicBezTo>
                        <a:pt x="84" y="21"/>
                        <a:pt x="42" y="0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4" name="Google Shape;3224;p51"/>
                <p:cNvSpPr/>
                <p:nvPr/>
              </p:nvSpPr>
              <p:spPr>
                <a:xfrm>
                  <a:off x="5817350" y="912375"/>
                  <a:ext cx="2125" cy="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" h="189" extrusionOk="0">
                      <a:moveTo>
                        <a:pt x="63" y="1"/>
                      </a:moveTo>
                      <a:cubicBezTo>
                        <a:pt x="63" y="1"/>
                        <a:pt x="21" y="84"/>
                        <a:pt x="0" y="126"/>
                      </a:cubicBezTo>
                      <a:cubicBezTo>
                        <a:pt x="0" y="147"/>
                        <a:pt x="63" y="189"/>
                        <a:pt x="63" y="189"/>
                      </a:cubicBezTo>
                      <a:cubicBezTo>
                        <a:pt x="84" y="189"/>
                        <a:pt x="84" y="84"/>
                        <a:pt x="84" y="42"/>
                      </a:cubicBezTo>
                      <a:cubicBezTo>
                        <a:pt x="84" y="21"/>
                        <a:pt x="63" y="1"/>
                        <a:pt x="6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5" name="Google Shape;3225;p51"/>
                <p:cNvSpPr/>
                <p:nvPr/>
              </p:nvSpPr>
              <p:spPr>
                <a:xfrm>
                  <a:off x="1961125" y="781600"/>
                  <a:ext cx="3675" cy="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" h="131" extrusionOk="0">
                      <a:moveTo>
                        <a:pt x="147" y="1"/>
                      </a:moveTo>
                      <a:lnTo>
                        <a:pt x="147" y="1"/>
                      </a:lnTo>
                      <a:cubicBezTo>
                        <a:pt x="147" y="1"/>
                        <a:pt x="42" y="22"/>
                        <a:pt x="21" y="42"/>
                      </a:cubicBezTo>
                      <a:cubicBezTo>
                        <a:pt x="0" y="84"/>
                        <a:pt x="21" y="126"/>
                        <a:pt x="21" y="126"/>
                      </a:cubicBezTo>
                      <a:cubicBezTo>
                        <a:pt x="21" y="129"/>
                        <a:pt x="23" y="130"/>
                        <a:pt x="26" y="130"/>
                      </a:cubicBezTo>
                      <a:cubicBezTo>
                        <a:pt x="43" y="130"/>
                        <a:pt x="108" y="79"/>
                        <a:pt x="126" y="42"/>
                      </a:cubicBezTo>
                      <a:cubicBezTo>
                        <a:pt x="147" y="22"/>
                        <a:pt x="147" y="1"/>
                        <a:pt x="14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6" name="Google Shape;3226;p51"/>
                <p:cNvSpPr/>
                <p:nvPr/>
              </p:nvSpPr>
              <p:spPr>
                <a:xfrm>
                  <a:off x="5751950" y="992925"/>
                  <a:ext cx="4225" cy="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" h="130" extrusionOk="0">
                      <a:moveTo>
                        <a:pt x="168" y="1"/>
                      </a:moveTo>
                      <a:cubicBezTo>
                        <a:pt x="168" y="1"/>
                        <a:pt x="64" y="43"/>
                        <a:pt x="22" y="43"/>
                      </a:cubicBezTo>
                      <a:cubicBezTo>
                        <a:pt x="1" y="64"/>
                        <a:pt x="22" y="126"/>
                        <a:pt x="22" y="126"/>
                      </a:cubicBezTo>
                      <a:cubicBezTo>
                        <a:pt x="22" y="129"/>
                        <a:pt x="23" y="130"/>
                        <a:pt x="25" y="130"/>
                      </a:cubicBezTo>
                      <a:cubicBezTo>
                        <a:pt x="39" y="130"/>
                        <a:pt x="108" y="61"/>
                        <a:pt x="126" y="43"/>
                      </a:cubicBezTo>
                      <a:cubicBezTo>
                        <a:pt x="168" y="22"/>
                        <a:pt x="168" y="1"/>
                        <a:pt x="16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7" name="Google Shape;3227;p51"/>
                <p:cNvSpPr/>
                <p:nvPr/>
              </p:nvSpPr>
              <p:spPr>
                <a:xfrm>
                  <a:off x="5756150" y="989175"/>
                  <a:ext cx="3675" cy="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" h="151" extrusionOk="0">
                      <a:moveTo>
                        <a:pt x="123" y="1"/>
                      </a:moveTo>
                      <a:cubicBezTo>
                        <a:pt x="108" y="1"/>
                        <a:pt x="40" y="69"/>
                        <a:pt x="21" y="88"/>
                      </a:cubicBezTo>
                      <a:cubicBezTo>
                        <a:pt x="0" y="109"/>
                        <a:pt x="0" y="151"/>
                        <a:pt x="0" y="151"/>
                      </a:cubicBezTo>
                      <a:cubicBezTo>
                        <a:pt x="0" y="151"/>
                        <a:pt x="105" y="88"/>
                        <a:pt x="126" y="88"/>
                      </a:cubicBezTo>
                      <a:cubicBezTo>
                        <a:pt x="147" y="67"/>
                        <a:pt x="126" y="46"/>
                        <a:pt x="126" y="4"/>
                      </a:cubicBezTo>
                      <a:cubicBezTo>
                        <a:pt x="126" y="2"/>
                        <a:pt x="125" y="1"/>
                        <a:pt x="12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8" name="Google Shape;3228;p51"/>
                <p:cNvSpPr/>
                <p:nvPr/>
              </p:nvSpPr>
              <p:spPr>
                <a:xfrm>
                  <a:off x="1776475" y="1059900"/>
                  <a:ext cx="4200" cy="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" h="150" extrusionOk="0">
                      <a:moveTo>
                        <a:pt x="168" y="0"/>
                      </a:moveTo>
                      <a:cubicBezTo>
                        <a:pt x="168" y="0"/>
                        <a:pt x="63" y="63"/>
                        <a:pt x="21" y="63"/>
                      </a:cubicBezTo>
                      <a:cubicBezTo>
                        <a:pt x="0" y="84"/>
                        <a:pt x="21" y="146"/>
                        <a:pt x="21" y="146"/>
                      </a:cubicBezTo>
                      <a:cubicBezTo>
                        <a:pt x="21" y="149"/>
                        <a:pt x="22" y="150"/>
                        <a:pt x="24" y="150"/>
                      </a:cubicBezTo>
                      <a:cubicBezTo>
                        <a:pt x="39" y="150"/>
                        <a:pt x="107" y="81"/>
                        <a:pt x="126" y="63"/>
                      </a:cubicBezTo>
                      <a:cubicBezTo>
                        <a:pt x="168" y="42"/>
                        <a:pt x="168" y="0"/>
                        <a:pt x="16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9" name="Google Shape;3229;p51"/>
                <p:cNvSpPr/>
                <p:nvPr/>
              </p:nvSpPr>
              <p:spPr>
                <a:xfrm>
                  <a:off x="5670350" y="1027450"/>
                  <a:ext cx="2125" cy="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" h="190" extrusionOk="0">
                      <a:moveTo>
                        <a:pt x="43" y="1"/>
                      </a:moveTo>
                      <a:cubicBezTo>
                        <a:pt x="22" y="1"/>
                        <a:pt x="1" y="84"/>
                        <a:pt x="1" y="126"/>
                      </a:cubicBezTo>
                      <a:cubicBezTo>
                        <a:pt x="1" y="147"/>
                        <a:pt x="43" y="189"/>
                        <a:pt x="43" y="189"/>
                      </a:cubicBezTo>
                      <a:cubicBezTo>
                        <a:pt x="85" y="189"/>
                        <a:pt x="85" y="84"/>
                        <a:pt x="85" y="43"/>
                      </a:cubicBezTo>
                      <a:cubicBezTo>
                        <a:pt x="85" y="22"/>
                        <a:pt x="43" y="1"/>
                        <a:pt x="4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0" name="Google Shape;3230;p51"/>
                <p:cNvSpPr/>
                <p:nvPr/>
              </p:nvSpPr>
              <p:spPr>
                <a:xfrm>
                  <a:off x="1844475" y="1086050"/>
                  <a:ext cx="2125" cy="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" h="189" extrusionOk="0">
                      <a:moveTo>
                        <a:pt x="63" y="0"/>
                      </a:moveTo>
                      <a:cubicBezTo>
                        <a:pt x="63" y="0"/>
                        <a:pt x="21" y="105"/>
                        <a:pt x="1" y="126"/>
                      </a:cubicBezTo>
                      <a:cubicBezTo>
                        <a:pt x="1" y="168"/>
                        <a:pt x="63" y="188"/>
                        <a:pt x="63" y="188"/>
                      </a:cubicBezTo>
                      <a:cubicBezTo>
                        <a:pt x="84" y="188"/>
                        <a:pt x="84" y="84"/>
                        <a:pt x="84" y="63"/>
                      </a:cubicBezTo>
                      <a:cubicBezTo>
                        <a:pt x="84" y="21"/>
                        <a:pt x="63" y="0"/>
                        <a:pt x="6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1" name="Google Shape;3231;p51"/>
                <p:cNvSpPr/>
                <p:nvPr/>
              </p:nvSpPr>
              <p:spPr>
                <a:xfrm>
                  <a:off x="1777000" y="1088125"/>
                  <a:ext cx="2125" cy="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" h="190" extrusionOk="0">
                      <a:moveTo>
                        <a:pt x="63" y="1"/>
                      </a:moveTo>
                      <a:cubicBezTo>
                        <a:pt x="63" y="1"/>
                        <a:pt x="42" y="85"/>
                        <a:pt x="0" y="126"/>
                      </a:cubicBezTo>
                      <a:cubicBezTo>
                        <a:pt x="0" y="168"/>
                        <a:pt x="63" y="189"/>
                        <a:pt x="63" y="189"/>
                      </a:cubicBezTo>
                      <a:cubicBezTo>
                        <a:pt x="84" y="189"/>
                        <a:pt x="84" y="85"/>
                        <a:pt x="84" y="43"/>
                      </a:cubicBezTo>
                      <a:cubicBezTo>
                        <a:pt x="84" y="22"/>
                        <a:pt x="63" y="1"/>
                        <a:pt x="6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232" name="Google Shape;3232;p51"/>
              <p:cNvSpPr/>
              <p:nvPr/>
            </p:nvSpPr>
            <p:spPr>
              <a:xfrm rot="-10698275">
                <a:off x="-1418292" y="4023616"/>
                <a:ext cx="4349492" cy="611324"/>
              </a:xfrm>
              <a:custGeom>
                <a:avLst/>
                <a:gdLst/>
                <a:ahLst/>
                <a:cxnLst/>
                <a:rect l="l" t="t" r="r" b="b"/>
                <a:pathLst>
                  <a:path w="162892" h="16621" extrusionOk="0">
                    <a:moveTo>
                      <a:pt x="145127" y="1055"/>
                    </a:moveTo>
                    <a:cubicBezTo>
                      <a:pt x="145303" y="1055"/>
                      <a:pt x="145480" y="1111"/>
                      <a:pt x="145650" y="1179"/>
                    </a:cubicBezTo>
                    <a:cubicBezTo>
                      <a:pt x="145336" y="1179"/>
                      <a:pt x="145002" y="1200"/>
                      <a:pt x="144688" y="1200"/>
                    </a:cubicBezTo>
                    <a:cubicBezTo>
                      <a:pt x="144831" y="1095"/>
                      <a:pt x="144979" y="1055"/>
                      <a:pt x="145127" y="1055"/>
                    </a:cubicBezTo>
                    <a:close/>
                    <a:moveTo>
                      <a:pt x="151556" y="1092"/>
                    </a:moveTo>
                    <a:cubicBezTo>
                      <a:pt x="151626" y="1092"/>
                      <a:pt x="151676" y="1161"/>
                      <a:pt x="151676" y="1179"/>
                    </a:cubicBezTo>
                    <a:cubicBezTo>
                      <a:pt x="151676" y="1200"/>
                      <a:pt x="151613" y="1242"/>
                      <a:pt x="151572" y="1242"/>
                    </a:cubicBezTo>
                    <a:cubicBezTo>
                      <a:pt x="151509" y="1242"/>
                      <a:pt x="151321" y="1200"/>
                      <a:pt x="151300" y="1179"/>
                    </a:cubicBezTo>
                    <a:cubicBezTo>
                      <a:pt x="151300" y="1158"/>
                      <a:pt x="151488" y="1117"/>
                      <a:pt x="151530" y="1096"/>
                    </a:cubicBezTo>
                    <a:cubicBezTo>
                      <a:pt x="151539" y="1093"/>
                      <a:pt x="151548" y="1092"/>
                      <a:pt x="151556" y="1092"/>
                    </a:cubicBezTo>
                    <a:close/>
                    <a:moveTo>
                      <a:pt x="153915" y="1200"/>
                    </a:moveTo>
                    <a:cubicBezTo>
                      <a:pt x="153915" y="1200"/>
                      <a:pt x="153936" y="1305"/>
                      <a:pt x="153936" y="1347"/>
                    </a:cubicBezTo>
                    <a:cubicBezTo>
                      <a:pt x="153936" y="1368"/>
                      <a:pt x="153894" y="1389"/>
                      <a:pt x="153894" y="1389"/>
                    </a:cubicBezTo>
                    <a:cubicBezTo>
                      <a:pt x="153873" y="1389"/>
                      <a:pt x="153873" y="1368"/>
                      <a:pt x="153873" y="1347"/>
                    </a:cubicBezTo>
                    <a:cubicBezTo>
                      <a:pt x="153873" y="1305"/>
                      <a:pt x="153894" y="1242"/>
                      <a:pt x="153915" y="1200"/>
                    </a:cubicBezTo>
                    <a:close/>
                    <a:moveTo>
                      <a:pt x="139603" y="1389"/>
                    </a:moveTo>
                    <a:cubicBezTo>
                      <a:pt x="139666" y="1389"/>
                      <a:pt x="139687" y="1451"/>
                      <a:pt x="139687" y="1451"/>
                    </a:cubicBezTo>
                    <a:cubicBezTo>
                      <a:pt x="139687" y="1472"/>
                      <a:pt x="139645" y="1472"/>
                      <a:pt x="139603" y="1472"/>
                    </a:cubicBezTo>
                    <a:cubicBezTo>
                      <a:pt x="139561" y="1472"/>
                      <a:pt x="139478" y="1451"/>
                      <a:pt x="139478" y="1409"/>
                    </a:cubicBezTo>
                    <a:cubicBezTo>
                      <a:pt x="139478" y="1389"/>
                      <a:pt x="139582" y="1389"/>
                      <a:pt x="139603" y="1389"/>
                    </a:cubicBezTo>
                    <a:close/>
                    <a:moveTo>
                      <a:pt x="154564" y="1409"/>
                    </a:moveTo>
                    <a:cubicBezTo>
                      <a:pt x="154626" y="1409"/>
                      <a:pt x="154815" y="1472"/>
                      <a:pt x="154815" y="1472"/>
                    </a:cubicBezTo>
                    <a:cubicBezTo>
                      <a:pt x="154815" y="1472"/>
                      <a:pt x="154647" y="1514"/>
                      <a:pt x="154606" y="1556"/>
                    </a:cubicBezTo>
                    <a:cubicBezTo>
                      <a:pt x="154599" y="1558"/>
                      <a:pt x="154592" y="1559"/>
                      <a:pt x="154584" y="1559"/>
                    </a:cubicBezTo>
                    <a:cubicBezTo>
                      <a:pt x="154525" y="1559"/>
                      <a:pt x="154459" y="1491"/>
                      <a:pt x="154459" y="1472"/>
                    </a:cubicBezTo>
                    <a:cubicBezTo>
                      <a:pt x="154459" y="1451"/>
                      <a:pt x="154522" y="1409"/>
                      <a:pt x="154564" y="1409"/>
                    </a:cubicBezTo>
                    <a:close/>
                    <a:moveTo>
                      <a:pt x="155401" y="1598"/>
                    </a:moveTo>
                    <a:cubicBezTo>
                      <a:pt x="155463" y="1598"/>
                      <a:pt x="155673" y="1661"/>
                      <a:pt x="155694" y="1661"/>
                    </a:cubicBezTo>
                    <a:cubicBezTo>
                      <a:pt x="155694" y="1661"/>
                      <a:pt x="155484" y="1681"/>
                      <a:pt x="155401" y="1681"/>
                    </a:cubicBezTo>
                    <a:cubicBezTo>
                      <a:pt x="155338" y="1681"/>
                      <a:pt x="155275" y="1640"/>
                      <a:pt x="155275" y="1619"/>
                    </a:cubicBezTo>
                    <a:cubicBezTo>
                      <a:pt x="155275" y="1619"/>
                      <a:pt x="155338" y="1598"/>
                      <a:pt x="155401" y="1598"/>
                    </a:cubicBezTo>
                    <a:close/>
                    <a:moveTo>
                      <a:pt x="156171" y="1754"/>
                    </a:moveTo>
                    <a:cubicBezTo>
                      <a:pt x="156225" y="1754"/>
                      <a:pt x="156279" y="1811"/>
                      <a:pt x="156279" y="1828"/>
                    </a:cubicBezTo>
                    <a:cubicBezTo>
                      <a:pt x="156279" y="1870"/>
                      <a:pt x="156217" y="1891"/>
                      <a:pt x="156175" y="1891"/>
                    </a:cubicBezTo>
                    <a:cubicBezTo>
                      <a:pt x="156091" y="1891"/>
                      <a:pt x="155903" y="1870"/>
                      <a:pt x="155924" y="1828"/>
                    </a:cubicBezTo>
                    <a:cubicBezTo>
                      <a:pt x="155924" y="1828"/>
                      <a:pt x="156091" y="1786"/>
                      <a:pt x="156133" y="1765"/>
                    </a:cubicBezTo>
                    <a:cubicBezTo>
                      <a:pt x="156145" y="1757"/>
                      <a:pt x="156158" y="1754"/>
                      <a:pt x="156171" y="1754"/>
                    </a:cubicBezTo>
                    <a:close/>
                    <a:moveTo>
                      <a:pt x="136109" y="1828"/>
                    </a:moveTo>
                    <a:cubicBezTo>
                      <a:pt x="136151" y="1828"/>
                      <a:pt x="136339" y="1870"/>
                      <a:pt x="136339" y="1891"/>
                    </a:cubicBezTo>
                    <a:cubicBezTo>
                      <a:pt x="136339" y="1891"/>
                      <a:pt x="136193" y="1933"/>
                      <a:pt x="136130" y="1974"/>
                    </a:cubicBezTo>
                    <a:cubicBezTo>
                      <a:pt x="136125" y="1977"/>
                      <a:pt x="136120" y="1978"/>
                      <a:pt x="136115" y="1978"/>
                    </a:cubicBezTo>
                    <a:cubicBezTo>
                      <a:pt x="136071" y="1978"/>
                      <a:pt x="136004" y="1909"/>
                      <a:pt x="136004" y="1891"/>
                    </a:cubicBezTo>
                    <a:cubicBezTo>
                      <a:pt x="136004" y="1870"/>
                      <a:pt x="136046" y="1828"/>
                      <a:pt x="136109" y="1828"/>
                    </a:cubicBezTo>
                    <a:close/>
                    <a:moveTo>
                      <a:pt x="142533" y="1870"/>
                    </a:moveTo>
                    <a:cubicBezTo>
                      <a:pt x="142595" y="1870"/>
                      <a:pt x="142784" y="1912"/>
                      <a:pt x="142784" y="1912"/>
                    </a:cubicBezTo>
                    <a:cubicBezTo>
                      <a:pt x="142784" y="1912"/>
                      <a:pt x="142616" y="1974"/>
                      <a:pt x="142574" y="1995"/>
                    </a:cubicBezTo>
                    <a:cubicBezTo>
                      <a:pt x="142568" y="1998"/>
                      <a:pt x="142560" y="1999"/>
                      <a:pt x="142553" y="1999"/>
                    </a:cubicBezTo>
                    <a:cubicBezTo>
                      <a:pt x="142494" y="1999"/>
                      <a:pt x="142428" y="1930"/>
                      <a:pt x="142428" y="1912"/>
                    </a:cubicBezTo>
                    <a:cubicBezTo>
                      <a:pt x="142428" y="1891"/>
                      <a:pt x="142491" y="1870"/>
                      <a:pt x="142533" y="1870"/>
                    </a:cubicBezTo>
                    <a:close/>
                    <a:moveTo>
                      <a:pt x="141405" y="1892"/>
                    </a:moveTo>
                    <a:cubicBezTo>
                      <a:pt x="141583" y="1892"/>
                      <a:pt x="141765" y="1948"/>
                      <a:pt x="141947" y="2016"/>
                    </a:cubicBezTo>
                    <a:cubicBezTo>
                      <a:pt x="141633" y="2016"/>
                      <a:pt x="141277" y="2016"/>
                      <a:pt x="140963" y="2037"/>
                    </a:cubicBezTo>
                    <a:cubicBezTo>
                      <a:pt x="141107" y="1932"/>
                      <a:pt x="141255" y="1892"/>
                      <a:pt x="141405" y="1892"/>
                    </a:cubicBezTo>
                    <a:close/>
                    <a:moveTo>
                      <a:pt x="145211" y="1661"/>
                    </a:moveTo>
                    <a:lnTo>
                      <a:pt x="145859" y="1891"/>
                    </a:lnTo>
                    <a:lnTo>
                      <a:pt x="146278" y="2079"/>
                    </a:lnTo>
                    <a:cubicBezTo>
                      <a:pt x="146509" y="2054"/>
                      <a:pt x="146652" y="2043"/>
                      <a:pt x="146704" y="2043"/>
                    </a:cubicBezTo>
                    <a:cubicBezTo>
                      <a:pt x="146783" y="2043"/>
                      <a:pt x="146645" y="2070"/>
                      <a:pt x="146278" y="2121"/>
                    </a:cubicBezTo>
                    <a:lnTo>
                      <a:pt x="145190" y="2121"/>
                    </a:lnTo>
                    <a:cubicBezTo>
                      <a:pt x="144583" y="2016"/>
                      <a:pt x="144081" y="1870"/>
                      <a:pt x="144081" y="1828"/>
                    </a:cubicBezTo>
                    <a:cubicBezTo>
                      <a:pt x="144081" y="1807"/>
                      <a:pt x="144583" y="1723"/>
                      <a:pt x="145211" y="1661"/>
                    </a:cubicBezTo>
                    <a:close/>
                    <a:moveTo>
                      <a:pt x="139919" y="1931"/>
                    </a:moveTo>
                    <a:cubicBezTo>
                      <a:pt x="140099" y="1931"/>
                      <a:pt x="140117" y="2164"/>
                      <a:pt x="139939" y="2164"/>
                    </a:cubicBezTo>
                    <a:cubicBezTo>
                      <a:pt x="139932" y="2164"/>
                      <a:pt x="139925" y="2164"/>
                      <a:pt x="139917" y="2163"/>
                    </a:cubicBezTo>
                    <a:cubicBezTo>
                      <a:pt x="139687" y="2142"/>
                      <a:pt x="139499" y="2037"/>
                      <a:pt x="139499" y="2016"/>
                    </a:cubicBezTo>
                    <a:cubicBezTo>
                      <a:pt x="139499" y="1974"/>
                      <a:pt x="139687" y="1933"/>
                      <a:pt x="139896" y="1933"/>
                    </a:cubicBezTo>
                    <a:cubicBezTo>
                      <a:pt x="139904" y="1932"/>
                      <a:pt x="139911" y="1931"/>
                      <a:pt x="139919" y="1931"/>
                    </a:cubicBezTo>
                    <a:close/>
                    <a:moveTo>
                      <a:pt x="43618" y="4749"/>
                    </a:moveTo>
                    <a:cubicBezTo>
                      <a:pt x="45056" y="4749"/>
                      <a:pt x="46054" y="4768"/>
                      <a:pt x="46054" y="4799"/>
                    </a:cubicBezTo>
                    <a:cubicBezTo>
                      <a:pt x="46054" y="4820"/>
                      <a:pt x="44171" y="4862"/>
                      <a:pt x="41890" y="4925"/>
                    </a:cubicBezTo>
                    <a:lnTo>
                      <a:pt x="29922" y="5218"/>
                    </a:lnTo>
                    <a:cubicBezTo>
                      <a:pt x="28771" y="5239"/>
                      <a:pt x="27730" y="5249"/>
                      <a:pt x="26977" y="5249"/>
                    </a:cubicBezTo>
                    <a:cubicBezTo>
                      <a:pt x="26223" y="5249"/>
                      <a:pt x="25758" y="5239"/>
                      <a:pt x="25758" y="5218"/>
                    </a:cubicBezTo>
                    <a:lnTo>
                      <a:pt x="25758" y="5176"/>
                    </a:lnTo>
                    <a:lnTo>
                      <a:pt x="25779" y="5155"/>
                    </a:lnTo>
                    <a:cubicBezTo>
                      <a:pt x="25821" y="5134"/>
                      <a:pt x="27725" y="5071"/>
                      <a:pt x="30005" y="5029"/>
                    </a:cubicBezTo>
                    <a:lnTo>
                      <a:pt x="41890" y="4757"/>
                    </a:lnTo>
                    <a:cubicBezTo>
                      <a:pt x="42507" y="4752"/>
                      <a:pt x="43092" y="4749"/>
                      <a:pt x="43618" y="4749"/>
                    </a:cubicBezTo>
                    <a:close/>
                    <a:moveTo>
                      <a:pt x="156279" y="5699"/>
                    </a:moveTo>
                    <a:cubicBezTo>
                      <a:pt x="156300" y="5699"/>
                      <a:pt x="156405" y="5741"/>
                      <a:pt x="156405" y="5762"/>
                    </a:cubicBezTo>
                    <a:cubicBezTo>
                      <a:pt x="156405" y="5783"/>
                      <a:pt x="156300" y="5783"/>
                      <a:pt x="156279" y="5783"/>
                    </a:cubicBezTo>
                    <a:cubicBezTo>
                      <a:pt x="156217" y="5783"/>
                      <a:pt x="156196" y="5741"/>
                      <a:pt x="156196" y="5741"/>
                    </a:cubicBezTo>
                    <a:cubicBezTo>
                      <a:pt x="156196" y="5699"/>
                      <a:pt x="156238" y="5699"/>
                      <a:pt x="156279" y="5699"/>
                    </a:cubicBezTo>
                    <a:close/>
                    <a:moveTo>
                      <a:pt x="4855" y="5783"/>
                    </a:moveTo>
                    <a:cubicBezTo>
                      <a:pt x="5002" y="5783"/>
                      <a:pt x="5378" y="5803"/>
                      <a:pt x="5378" y="5845"/>
                    </a:cubicBezTo>
                    <a:cubicBezTo>
                      <a:pt x="5378" y="5866"/>
                      <a:pt x="5023" y="5908"/>
                      <a:pt x="4897" y="5908"/>
                    </a:cubicBezTo>
                    <a:cubicBezTo>
                      <a:pt x="4868" y="5916"/>
                      <a:pt x="4841" y="5920"/>
                      <a:pt x="4814" y="5920"/>
                    </a:cubicBezTo>
                    <a:cubicBezTo>
                      <a:pt x="4706" y="5920"/>
                      <a:pt x="4625" y="5862"/>
                      <a:pt x="4625" y="5845"/>
                    </a:cubicBezTo>
                    <a:cubicBezTo>
                      <a:pt x="4604" y="5803"/>
                      <a:pt x="4730" y="5783"/>
                      <a:pt x="4855" y="5783"/>
                    </a:cubicBezTo>
                    <a:close/>
                    <a:moveTo>
                      <a:pt x="153546" y="7035"/>
                    </a:moveTo>
                    <a:cubicBezTo>
                      <a:pt x="153623" y="7035"/>
                      <a:pt x="153706" y="7103"/>
                      <a:pt x="153706" y="7122"/>
                    </a:cubicBezTo>
                    <a:cubicBezTo>
                      <a:pt x="153706" y="7143"/>
                      <a:pt x="153622" y="7163"/>
                      <a:pt x="153517" y="7163"/>
                    </a:cubicBezTo>
                    <a:cubicBezTo>
                      <a:pt x="153413" y="7163"/>
                      <a:pt x="153162" y="7122"/>
                      <a:pt x="153162" y="7122"/>
                    </a:cubicBezTo>
                    <a:cubicBezTo>
                      <a:pt x="153162" y="7122"/>
                      <a:pt x="153413" y="7059"/>
                      <a:pt x="153517" y="7038"/>
                    </a:cubicBezTo>
                    <a:cubicBezTo>
                      <a:pt x="153527" y="7036"/>
                      <a:pt x="153536" y="7035"/>
                      <a:pt x="153546" y="7035"/>
                    </a:cubicBezTo>
                    <a:close/>
                    <a:moveTo>
                      <a:pt x="4813" y="7268"/>
                    </a:moveTo>
                    <a:cubicBezTo>
                      <a:pt x="5127" y="7268"/>
                      <a:pt x="5420" y="7310"/>
                      <a:pt x="5420" y="7331"/>
                    </a:cubicBezTo>
                    <a:cubicBezTo>
                      <a:pt x="5441" y="7352"/>
                      <a:pt x="5148" y="7415"/>
                      <a:pt x="4834" y="7456"/>
                    </a:cubicBezTo>
                    <a:cubicBezTo>
                      <a:pt x="4733" y="7475"/>
                      <a:pt x="4579" y="7483"/>
                      <a:pt x="4414" y="7483"/>
                    </a:cubicBezTo>
                    <a:cubicBezTo>
                      <a:pt x="4036" y="7483"/>
                      <a:pt x="3600" y="7444"/>
                      <a:pt x="3600" y="7415"/>
                    </a:cubicBezTo>
                    <a:cubicBezTo>
                      <a:pt x="3600" y="7352"/>
                      <a:pt x="4500" y="7268"/>
                      <a:pt x="4813" y="7268"/>
                    </a:cubicBezTo>
                    <a:close/>
                    <a:moveTo>
                      <a:pt x="2972" y="7666"/>
                    </a:moveTo>
                    <a:cubicBezTo>
                      <a:pt x="3077" y="7666"/>
                      <a:pt x="3349" y="7728"/>
                      <a:pt x="3349" y="7728"/>
                    </a:cubicBezTo>
                    <a:cubicBezTo>
                      <a:pt x="3349" y="7728"/>
                      <a:pt x="3077" y="7770"/>
                      <a:pt x="2972" y="7791"/>
                    </a:cubicBezTo>
                    <a:cubicBezTo>
                      <a:pt x="2952" y="7799"/>
                      <a:pt x="2933" y="7803"/>
                      <a:pt x="2916" y="7803"/>
                    </a:cubicBezTo>
                    <a:cubicBezTo>
                      <a:pt x="2845" y="7803"/>
                      <a:pt x="2805" y="7745"/>
                      <a:pt x="2805" y="7728"/>
                    </a:cubicBezTo>
                    <a:cubicBezTo>
                      <a:pt x="2805" y="7687"/>
                      <a:pt x="2867" y="7666"/>
                      <a:pt x="2972" y="7666"/>
                    </a:cubicBezTo>
                    <a:close/>
                    <a:moveTo>
                      <a:pt x="3139" y="8461"/>
                    </a:moveTo>
                    <a:cubicBezTo>
                      <a:pt x="3286" y="8461"/>
                      <a:pt x="3432" y="8482"/>
                      <a:pt x="3432" y="8503"/>
                    </a:cubicBezTo>
                    <a:cubicBezTo>
                      <a:pt x="3432" y="8503"/>
                      <a:pt x="3286" y="8524"/>
                      <a:pt x="3139" y="8524"/>
                    </a:cubicBezTo>
                    <a:cubicBezTo>
                      <a:pt x="2972" y="8524"/>
                      <a:pt x="2595" y="8503"/>
                      <a:pt x="2595" y="8503"/>
                    </a:cubicBezTo>
                    <a:cubicBezTo>
                      <a:pt x="2595" y="8482"/>
                      <a:pt x="2972" y="8461"/>
                      <a:pt x="3139" y="8461"/>
                    </a:cubicBezTo>
                    <a:close/>
                    <a:moveTo>
                      <a:pt x="4714" y="8517"/>
                    </a:moveTo>
                    <a:cubicBezTo>
                      <a:pt x="4832" y="8517"/>
                      <a:pt x="4933" y="8530"/>
                      <a:pt x="4960" y="8565"/>
                    </a:cubicBezTo>
                    <a:cubicBezTo>
                      <a:pt x="5014" y="8601"/>
                      <a:pt x="4697" y="8745"/>
                      <a:pt x="4487" y="8745"/>
                    </a:cubicBezTo>
                    <a:cubicBezTo>
                      <a:pt x="4453" y="8745"/>
                      <a:pt x="4421" y="8742"/>
                      <a:pt x="4395" y="8733"/>
                    </a:cubicBezTo>
                    <a:cubicBezTo>
                      <a:pt x="4207" y="8670"/>
                      <a:pt x="4165" y="8607"/>
                      <a:pt x="4290" y="8565"/>
                    </a:cubicBezTo>
                    <a:cubicBezTo>
                      <a:pt x="4363" y="8541"/>
                      <a:pt x="4554" y="8517"/>
                      <a:pt x="4714" y="8517"/>
                    </a:cubicBezTo>
                    <a:close/>
                    <a:moveTo>
                      <a:pt x="157472" y="9005"/>
                    </a:moveTo>
                    <a:cubicBezTo>
                      <a:pt x="157514" y="9005"/>
                      <a:pt x="157556" y="9047"/>
                      <a:pt x="157556" y="9047"/>
                    </a:cubicBezTo>
                    <a:cubicBezTo>
                      <a:pt x="157556" y="9088"/>
                      <a:pt x="157493" y="9088"/>
                      <a:pt x="157472" y="9088"/>
                    </a:cubicBezTo>
                    <a:cubicBezTo>
                      <a:pt x="157466" y="9091"/>
                      <a:pt x="157459" y="9093"/>
                      <a:pt x="157451" y="9093"/>
                    </a:cubicBezTo>
                    <a:cubicBezTo>
                      <a:pt x="157403" y="9093"/>
                      <a:pt x="157329" y="9044"/>
                      <a:pt x="157347" y="9026"/>
                    </a:cubicBezTo>
                    <a:cubicBezTo>
                      <a:pt x="157347" y="9005"/>
                      <a:pt x="157451" y="9005"/>
                      <a:pt x="157472" y="9005"/>
                    </a:cubicBezTo>
                    <a:close/>
                    <a:moveTo>
                      <a:pt x="4109" y="10613"/>
                    </a:moveTo>
                    <a:cubicBezTo>
                      <a:pt x="4186" y="10613"/>
                      <a:pt x="4269" y="10681"/>
                      <a:pt x="4269" y="10700"/>
                    </a:cubicBezTo>
                    <a:cubicBezTo>
                      <a:pt x="4269" y="10720"/>
                      <a:pt x="4186" y="10762"/>
                      <a:pt x="4081" y="10762"/>
                    </a:cubicBezTo>
                    <a:cubicBezTo>
                      <a:pt x="3976" y="10762"/>
                      <a:pt x="3704" y="10720"/>
                      <a:pt x="3704" y="10700"/>
                    </a:cubicBezTo>
                    <a:cubicBezTo>
                      <a:pt x="3704" y="10700"/>
                      <a:pt x="3976" y="10658"/>
                      <a:pt x="4081" y="10616"/>
                    </a:cubicBezTo>
                    <a:cubicBezTo>
                      <a:pt x="4090" y="10614"/>
                      <a:pt x="4100" y="10613"/>
                      <a:pt x="4109" y="10613"/>
                    </a:cubicBezTo>
                    <a:close/>
                    <a:moveTo>
                      <a:pt x="4625" y="10595"/>
                    </a:moveTo>
                    <a:cubicBezTo>
                      <a:pt x="4625" y="10595"/>
                      <a:pt x="4646" y="10700"/>
                      <a:pt x="4646" y="10720"/>
                    </a:cubicBezTo>
                    <a:cubicBezTo>
                      <a:pt x="4646" y="10762"/>
                      <a:pt x="4604" y="10783"/>
                      <a:pt x="4604" y="10783"/>
                    </a:cubicBezTo>
                    <a:cubicBezTo>
                      <a:pt x="4583" y="10783"/>
                      <a:pt x="4583" y="10762"/>
                      <a:pt x="4583" y="10720"/>
                    </a:cubicBezTo>
                    <a:cubicBezTo>
                      <a:pt x="4583" y="10679"/>
                      <a:pt x="4604" y="10595"/>
                      <a:pt x="4625" y="10595"/>
                    </a:cubicBezTo>
                    <a:close/>
                    <a:moveTo>
                      <a:pt x="145969" y="10750"/>
                    </a:moveTo>
                    <a:cubicBezTo>
                      <a:pt x="146125" y="10750"/>
                      <a:pt x="146112" y="10813"/>
                      <a:pt x="146069" y="11013"/>
                    </a:cubicBezTo>
                    <a:cubicBezTo>
                      <a:pt x="145964" y="10972"/>
                      <a:pt x="145839" y="10909"/>
                      <a:pt x="145629" y="10783"/>
                    </a:cubicBezTo>
                    <a:cubicBezTo>
                      <a:pt x="145788" y="10763"/>
                      <a:pt x="145897" y="10750"/>
                      <a:pt x="145969" y="10750"/>
                    </a:cubicBezTo>
                    <a:close/>
                    <a:moveTo>
                      <a:pt x="144701" y="11531"/>
                    </a:moveTo>
                    <a:cubicBezTo>
                      <a:pt x="144793" y="11531"/>
                      <a:pt x="144922" y="11565"/>
                      <a:pt x="144939" y="11599"/>
                    </a:cubicBezTo>
                    <a:cubicBezTo>
                      <a:pt x="144939" y="11599"/>
                      <a:pt x="144730" y="11620"/>
                      <a:pt x="144646" y="11620"/>
                    </a:cubicBezTo>
                    <a:cubicBezTo>
                      <a:pt x="144583" y="11620"/>
                      <a:pt x="144520" y="11578"/>
                      <a:pt x="144520" y="11557"/>
                    </a:cubicBezTo>
                    <a:cubicBezTo>
                      <a:pt x="144520" y="11557"/>
                      <a:pt x="144583" y="11537"/>
                      <a:pt x="144646" y="11537"/>
                    </a:cubicBezTo>
                    <a:cubicBezTo>
                      <a:pt x="144661" y="11533"/>
                      <a:pt x="144680" y="11531"/>
                      <a:pt x="144701" y="11531"/>
                    </a:cubicBezTo>
                    <a:close/>
                    <a:moveTo>
                      <a:pt x="94994" y="12980"/>
                    </a:moveTo>
                    <a:cubicBezTo>
                      <a:pt x="95015" y="12980"/>
                      <a:pt x="95120" y="13001"/>
                      <a:pt x="95120" y="13022"/>
                    </a:cubicBezTo>
                    <a:cubicBezTo>
                      <a:pt x="95120" y="13064"/>
                      <a:pt x="95015" y="13064"/>
                      <a:pt x="94994" y="13064"/>
                    </a:cubicBezTo>
                    <a:cubicBezTo>
                      <a:pt x="94931" y="13064"/>
                      <a:pt x="94910" y="13001"/>
                      <a:pt x="94910" y="13001"/>
                    </a:cubicBezTo>
                    <a:cubicBezTo>
                      <a:pt x="94910" y="12980"/>
                      <a:pt x="94952" y="12980"/>
                      <a:pt x="94994" y="12980"/>
                    </a:cubicBezTo>
                    <a:close/>
                    <a:moveTo>
                      <a:pt x="78611" y="12897"/>
                    </a:moveTo>
                    <a:cubicBezTo>
                      <a:pt x="78611" y="12897"/>
                      <a:pt x="78653" y="13001"/>
                      <a:pt x="78653" y="13022"/>
                    </a:cubicBezTo>
                    <a:cubicBezTo>
                      <a:pt x="78653" y="13064"/>
                      <a:pt x="78590" y="13085"/>
                      <a:pt x="78590" y="13085"/>
                    </a:cubicBezTo>
                    <a:cubicBezTo>
                      <a:pt x="78569" y="13085"/>
                      <a:pt x="78569" y="13064"/>
                      <a:pt x="78569" y="13022"/>
                    </a:cubicBezTo>
                    <a:cubicBezTo>
                      <a:pt x="78569" y="13001"/>
                      <a:pt x="78611" y="12897"/>
                      <a:pt x="78611" y="12897"/>
                    </a:cubicBezTo>
                    <a:close/>
                    <a:moveTo>
                      <a:pt x="91877" y="13064"/>
                    </a:moveTo>
                    <a:cubicBezTo>
                      <a:pt x="91897" y="13064"/>
                      <a:pt x="92002" y="13085"/>
                      <a:pt x="92002" y="13106"/>
                    </a:cubicBezTo>
                    <a:cubicBezTo>
                      <a:pt x="92002" y="13127"/>
                      <a:pt x="91897" y="13127"/>
                      <a:pt x="91877" y="13127"/>
                    </a:cubicBezTo>
                    <a:cubicBezTo>
                      <a:pt x="91835" y="13127"/>
                      <a:pt x="91793" y="13106"/>
                      <a:pt x="91793" y="13085"/>
                    </a:cubicBezTo>
                    <a:cubicBezTo>
                      <a:pt x="91793" y="13064"/>
                      <a:pt x="91856" y="13064"/>
                      <a:pt x="91877" y="13064"/>
                    </a:cubicBezTo>
                    <a:close/>
                    <a:moveTo>
                      <a:pt x="92772" y="12967"/>
                    </a:moveTo>
                    <a:cubicBezTo>
                      <a:pt x="92997" y="12967"/>
                      <a:pt x="93224" y="13092"/>
                      <a:pt x="93425" y="13106"/>
                    </a:cubicBezTo>
                    <a:cubicBezTo>
                      <a:pt x="93111" y="13106"/>
                      <a:pt x="92797" y="13127"/>
                      <a:pt x="92400" y="13127"/>
                    </a:cubicBezTo>
                    <a:cubicBezTo>
                      <a:pt x="92520" y="13007"/>
                      <a:pt x="92645" y="12967"/>
                      <a:pt x="92772" y="12967"/>
                    </a:cubicBezTo>
                    <a:close/>
                    <a:moveTo>
                      <a:pt x="90893" y="13001"/>
                    </a:moveTo>
                    <a:cubicBezTo>
                      <a:pt x="90893" y="13001"/>
                      <a:pt x="90914" y="13106"/>
                      <a:pt x="90914" y="13127"/>
                    </a:cubicBezTo>
                    <a:cubicBezTo>
                      <a:pt x="90914" y="13148"/>
                      <a:pt x="90851" y="13189"/>
                      <a:pt x="90851" y="13189"/>
                    </a:cubicBezTo>
                    <a:cubicBezTo>
                      <a:pt x="90830" y="13189"/>
                      <a:pt x="90830" y="13148"/>
                      <a:pt x="90830" y="13127"/>
                    </a:cubicBezTo>
                    <a:cubicBezTo>
                      <a:pt x="90830" y="13106"/>
                      <a:pt x="90851" y="13001"/>
                      <a:pt x="90893" y="13001"/>
                    </a:cubicBezTo>
                    <a:close/>
                    <a:moveTo>
                      <a:pt x="141649" y="13053"/>
                    </a:moveTo>
                    <a:cubicBezTo>
                      <a:pt x="141983" y="13053"/>
                      <a:pt x="142313" y="13095"/>
                      <a:pt x="142637" y="13148"/>
                    </a:cubicBezTo>
                    <a:cubicBezTo>
                      <a:pt x="141989" y="13189"/>
                      <a:pt x="141319" y="13189"/>
                      <a:pt x="140629" y="13210"/>
                    </a:cubicBezTo>
                    <a:cubicBezTo>
                      <a:pt x="140974" y="13095"/>
                      <a:pt x="141314" y="13053"/>
                      <a:pt x="141649" y="13053"/>
                    </a:cubicBezTo>
                    <a:close/>
                    <a:moveTo>
                      <a:pt x="86489" y="13098"/>
                    </a:moveTo>
                    <a:cubicBezTo>
                      <a:pt x="87139" y="13098"/>
                      <a:pt x="87827" y="13133"/>
                      <a:pt x="88445" y="13210"/>
                    </a:cubicBezTo>
                    <a:cubicBezTo>
                      <a:pt x="87085" y="13231"/>
                      <a:pt x="85725" y="13273"/>
                      <a:pt x="84239" y="13294"/>
                    </a:cubicBezTo>
                    <a:cubicBezTo>
                      <a:pt x="84696" y="13171"/>
                      <a:pt x="85553" y="13098"/>
                      <a:pt x="86489" y="13098"/>
                    </a:cubicBezTo>
                    <a:close/>
                    <a:moveTo>
                      <a:pt x="81080" y="13273"/>
                    </a:moveTo>
                    <a:cubicBezTo>
                      <a:pt x="81226" y="13273"/>
                      <a:pt x="81603" y="13294"/>
                      <a:pt x="81603" y="13315"/>
                    </a:cubicBezTo>
                    <a:cubicBezTo>
                      <a:pt x="81603" y="13336"/>
                      <a:pt x="81226" y="13399"/>
                      <a:pt x="81101" y="13399"/>
                    </a:cubicBezTo>
                    <a:cubicBezTo>
                      <a:pt x="81087" y="13401"/>
                      <a:pt x="81073" y="13402"/>
                      <a:pt x="81060" y="13402"/>
                    </a:cubicBezTo>
                    <a:cubicBezTo>
                      <a:pt x="80949" y="13402"/>
                      <a:pt x="80850" y="13334"/>
                      <a:pt x="80850" y="13315"/>
                    </a:cubicBezTo>
                    <a:cubicBezTo>
                      <a:pt x="80808" y="13294"/>
                      <a:pt x="80954" y="13273"/>
                      <a:pt x="81080" y="13273"/>
                    </a:cubicBezTo>
                    <a:close/>
                    <a:moveTo>
                      <a:pt x="83732" y="13175"/>
                    </a:moveTo>
                    <a:cubicBezTo>
                      <a:pt x="83936" y="13175"/>
                      <a:pt x="84093" y="13215"/>
                      <a:pt x="84093" y="13231"/>
                    </a:cubicBezTo>
                    <a:cubicBezTo>
                      <a:pt x="84093" y="13273"/>
                      <a:pt x="83905" y="13315"/>
                      <a:pt x="83674" y="13378"/>
                    </a:cubicBezTo>
                    <a:cubicBezTo>
                      <a:pt x="83471" y="13395"/>
                      <a:pt x="82926" y="13425"/>
                      <a:pt x="82692" y="13425"/>
                    </a:cubicBezTo>
                    <a:cubicBezTo>
                      <a:pt x="82636" y="13425"/>
                      <a:pt x="82598" y="13424"/>
                      <a:pt x="82586" y="13420"/>
                    </a:cubicBezTo>
                    <a:cubicBezTo>
                      <a:pt x="82545" y="13378"/>
                      <a:pt x="82482" y="13294"/>
                      <a:pt x="82482" y="13294"/>
                    </a:cubicBezTo>
                    <a:cubicBezTo>
                      <a:pt x="82482" y="13273"/>
                      <a:pt x="83256" y="13210"/>
                      <a:pt x="83528" y="13189"/>
                    </a:cubicBezTo>
                    <a:cubicBezTo>
                      <a:pt x="83598" y="13179"/>
                      <a:pt x="83668" y="13175"/>
                      <a:pt x="83732" y="13175"/>
                    </a:cubicBezTo>
                    <a:close/>
                    <a:moveTo>
                      <a:pt x="76147" y="13573"/>
                    </a:moveTo>
                    <a:cubicBezTo>
                      <a:pt x="76279" y="13573"/>
                      <a:pt x="76456" y="13608"/>
                      <a:pt x="76456" y="13608"/>
                    </a:cubicBezTo>
                    <a:cubicBezTo>
                      <a:pt x="76456" y="13629"/>
                      <a:pt x="76121" y="13650"/>
                      <a:pt x="76037" y="13650"/>
                    </a:cubicBezTo>
                    <a:cubicBezTo>
                      <a:pt x="75912" y="13650"/>
                      <a:pt x="75828" y="13629"/>
                      <a:pt x="75828" y="13608"/>
                    </a:cubicBezTo>
                    <a:cubicBezTo>
                      <a:pt x="75828" y="13608"/>
                      <a:pt x="75933" y="13587"/>
                      <a:pt x="76037" y="13587"/>
                    </a:cubicBezTo>
                    <a:cubicBezTo>
                      <a:pt x="76064" y="13577"/>
                      <a:pt x="76103" y="13573"/>
                      <a:pt x="76147" y="13573"/>
                    </a:cubicBezTo>
                    <a:close/>
                    <a:moveTo>
                      <a:pt x="84774" y="13833"/>
                    </a:moveTo>
                    <a:cubicBezTo>
                      <a:pt x="84797" y="13833"/>
                      <a:pt x="84814" y="13835"/>
                      <a:pt x="84825" y="13838"/>
                    </a:cubicBezTo>
                    <a:cubicBezTo>
                      <a:pt x="84835" y="13853"/>
                      <a:pt x="84638" y="13877"/>
                      <a:pt x="84312" y="13904"/>
                    </a:cubicBezTo>
                    <a:lnTo>
                      <a:pt x="84312" y="13904"/>
                    </a:lnTo>
                    <a:cubicBezTo>
                      <a:pt x="84510" y="13859"/>
                      <a:pt x="84684" y="13833"/>
                      <a:pt x="84774" y="13833"/>
                    </a:cubicBezTo>
                    <a:close/>
                    <a:moveTo>
                      <a:pt x="86520" y="13650"/>
                    </a:moveTo>
                    <a:cubicBezTo>
                      <a:pt x="86667" y="13650"/>
                      <a:pt x="86813" y="13671"/>
                      <a:pt x="86813" y="13713"/>
                    </a:cubicBezTo>
                    <a:cubicBezTo>
                      <a:pt x="86813" y="13733"/>
                      <a:pt x="86562" y="13859"/>
                      <a:pt x="86457" y="13922"/>
                    </a:cubicBezTo>
                    <a:cubicBezTo>
                      <a:pt x="86405" y="13943"/>
                      <a:pt x="86353" y="13953"/>
                      <a:pt x="86311" y="13953"/>
                    </a:cubicBezTo>
                    <a:cubicBezTo>
                      <a:pt x="86269" y="13953"/>
                      <a:pt x="86238" y="13943"/>
                      <a:pt x="86227" y="13922"/>
                    </a:cubicBezTo>
                    <a:cubicBezTo>
                      <a:pt x="86206" y="13901"/>
                      <a:pt x="86395" y="13671"/>
                      <a:pt x="86520" y="13650"/>
                    </a:cubicBezTo>
                    <a:close/>
                    <a:moveTo>
                      <a:pt x="69073" y="13375"/>
                    </a:moveTo>
                    <a:cubicBezTo>
                      <a:pt x="69484" y="13375"/>
                      <a:pt x="69822" y="13388"/>
                      <a:pt x="69970" y="13420"/>
                    </a:cubicBezTo>
                    <a:cubicBezTo>
                      <a:pt x="70430" y="13503"/>
                      <a:pt x="70137" y="13754"/>
                      <a:pt x="69886" y="13838"/>
                    </a:cubicBezTo>
                    <a:cubicBezTo>
                      <a:pt x="69759" y="13877"/>
                      <a:pt x="69637" y="13893"/>
                      <a:pt x="69537" y="13893"/>
                    </a:cubicBezTo>
                    <a:cubicBezTo>
                      <a:pt x="69421" y="13893"/>
                      <a:pt x="69334" y="13872"/>
                      <a:pt x="69300" y="13838"/>
                    </a:cubicBezTo>
                    <a:cubicBezTo>
                      <a:pt x="69287" y="13818"/>
                      <a:pt x="68893" y="13811"/>
                      <a:pt x="68317" y="13811"/>
                    </a:cubicBezTo>
                    <a:cubicBezTo>
                      <a:pt x="67077" y="13811"/>
                      <a:pt x="64991" y="13845"/>
                      <a:pt x="64048" y="13859"/>
                    </a:cubicBezTo>
                    <a:cubicBezTo>
                      <a:pt x="62667" y="13880"/>
                      <a:pt x="61454" y="13943"/>
                      <a:pt x="61433" y="13964"/>
                    </a:cubicBezTo>
                    <a:cubicBezTo>
                      <a:pt x="61430" y="13966"/>
                      <a:pt x="61415" y="13968"/>
                      <a:pt x="61390" y="13968"/>
                    </a:cubicBezTo>
                    <a:cubicBezTo>
                      <a:pt x="61228" y="13968"/>
                      <a:pt x="60658" y="13913"/>
                      <a:pt x="60386" y="13859"/>
                    </a:cubicBezTo>
                    <a:cubicBezTo>
                      <a:pt x="60094" y="13817"/>
                      <a:pt x="60386" y="13775"/>
                      <a:pt x="61077" y="13775"/>
                    </a:cubicBezTo>
                    <a:lnTo>
                      <a:pt x="61516" y="13629"/>
                    </a:lnTo>
                    <a:lnTo>
                      <a:pt x="61977" y="13461"/>
                    </a:lnTo>
                    <a:cubicBezTo>
                      <a:pt x="62188" y="13498"/>
                      <a:pt x="62463" y="13515"/>
                      <a:pt x="62750" y="13515"/>
                    </a:cubicBezTo>
                    <a:cubicBezTo>
                      <a:pt x="63117" y="13515"/>
                      <a:pt x="63503" y="13488"/>
                      <a:pt x="63797" y="13441"/>
                    </a:cubicBezTo>
                    <a:lnTo>
                      <a:pt x="64278" y="13420"/>
                    </a:lnTo>
                    <a:lnTo>
                      <a:pt x="64739" y="13399"/>
                    </a:lnTo>
                    <a:cubicBezTo>
                      <a:pt x="65067" y="13470"/>
                      <a:pt x="65553" y="13503"/>
                      <a:pt x="65981" y="13503"/>
                    </a:cubicBezTo>
                    <a:cubicBezTo>
                      <a:pt x="66179" y="13503"/>
                      <a:pt x="66365" y="13496"/>
                      <a:pt x="66517" y="13482"/>
                    </a:cubicBezTo>
                    <a:cubicBezTo>
                      <a:pt x="66836" y="13439"/>
                      <a:pt x="68143" y="13375"/>
                      <a:pt x="69073" y="13375"/>
                    </a:cubicBezTo>
                    <a:close/>
                    <a:moveTo>
                      <a:pt x="94081" y="13916"/>
                    </a:moveTo>
                    <a:cubicBezTo>
                      <a:pt x="94258" y="13916"/>
                      <a:pt x="94488" y="13947"/>
                      <a:pt x="94471" y="13964"/>
                    </a:cubicBezTo>
                    <a:cubicBezTo>
                      <a:pt x="94471" y="14006"/>
                      <a:pt x="94094" y="14026"/>
                      <a:pt x="93969" y="14047"/>
                    </a:cubicBezTo>
                    <a:cubicBezTo>
                      <a:pt x="93955" y="14050"/>
                      <a:pt x="93941" y="14051"/>
                      <a:pt x="93928" y="14051"/>
                    </a:cubicBezTo>
                    <a:cubicBezTo>
                      <a:pt x="93817" y="14051"/>
                      <a:pt x="93718" y="13982"/>
                      <a:pt x="93718" y="13964"/>
                    </a:cubicBezTo>
                    <a:cubicBezTo>
                      <a:pt x="93718" y="13943"/>
                      <a:pt x="93843" y="13922"/>
                      <a:pt x="93969" y="13922"/>
                    </a:cubicBezTo>
                    <a:cubicBezTo>
                      <a:pt x="94001" y="13918"/>
                      <a:pt x="94040" y="13916"/>
                      <a:pt x="94081" y="13916"/>
                    </a:cubicBezTo>
                    <a:close/>
                    <a:moveTo>
                      <a:pt x="80703" y="14089"/>
                    </a:moveTo>
                    <a:cubicBezTo>
                      <a:pt x="80655" y="14102"/>
                      <a:pt x="80600" y="14114"/>
                      <a:pt x="80538" y="14126"/>
                    </a:cubicBezTo>
                    <a:lnTo>
                      <a:pt x="80538" y="14126"/>
                    </a:lnTo>
                    <a:cubicBezTo>
                      <a:pt x="80624" y="14123"/>
                      <a:pt x="80714" y="14119"/>
                      <a:pt x="80805" y="14115"/>
                    </a:cubicBezTo>
                    <a:lnTo>
                      <a:pt x="80805" y="14115"/>
                    </a:lnTo>
                    <a:lnTo>
                      <a:pt x="80703" y="14089"/>
                    </a:lnTo>
                    <a:close/>
                    <a:moveTo>
                      <a:pt x="11614" y="14006"/>
                    </a:moveTo>
                    <a:lnTo>
                      <a:pt x="11614" y="14006"/>
                    </a:lnTo>
                    <a:cubicBezTo>
                      <a:pt x="11470" y="14111"/>
                      <a:pt x="11322" y="14150"/>
                      <a:pt x="11174" y="14150"/>
                    </a:cubicBezTo>
                    <a:cubicBezTo>
                      <a:pt x="10998" y="14150"/>
                      <a:pt x="10821" y="14095"/>
                      <a:pt x="10651" y="14026"/>
                    </a:cubicBezTo>
                    <a:cubicBezTo>
                      <a:pt x="10986" y="14026"/>
                      <a:pt x="11300" y="14026"/>
                      <a:pt x="11614" y="14006"/>
                    </a:cubicBezTo>
                    <a:close/>
                    <a:moveTo>
                      <a:pt x="37021" y="14060"/>
                    </a:moveTo>
                    <a:cubicBezTo>
                      <a:pt x="37344" y="14060"/>
                      <a:pt x="37580" y="14079"/>
                      <a:pt x="37580" y="14110"/>
                    </a:cubicBezTo>
                    <a:cubicBezTo>
                      <a:pt x="37580" y="14131"/>
                      <a:pt x="37161" y="14152"/>
                      <a:pt x="36638" y="14152"/>
                    </a:cubicBezTo>
                    <a:cubicBezTo>
                      <a:pt x="36115" y="14152"/>
                      <a:pt x="34755" y="14131"/>
                      <a:pt x="34755" y="14131"/>
                    </a:cubicBezTo>
                    <a:cubicBezTo>
                      <a:pt x="34755" y="14131"/>
                      <a:pt x="36115" y="14068"/>
                      <a:pt x="36638" y="14068"/>
                    </a:cubicBezTo>
                    <a:cubicBezTo>
                      <a:pt x="36773" y="14063"/>
                      <a:pt x="36903" y="14060"/>
                      <a:pt x="37021" y="14060"/>
                    </a:cubicBezTo>
                    <a:close/>
                    <a:moveTo>
                      <a:pt x="74876" y="14072"/>
                    </a:moveTo>
                    <a:cubicBezTo>
                      <a:pt x="75035" y="14072"/>
                      <a:pt x="75181" y="14084"/>
                      <a:pt x="75242" y="14110"/>
                    </a:cubicBezTo>
                    <a:cubicBezTo>
                      <a:pt x="75410" y="14152"/>
                      <a:pt x="74803" y="14236"/>
                      <a:pt x="74531" y="14236"/>
                    </a:cubicBezTo>
                    <a:cubicBezTo>
                      <a:pt x="74301" y="14236"/>
                      <a:pt x="74196" y="14215"/>
                      <a:pt x="74322" y="14131"/>
                    </a:cubicBezTo>
                    <a:cubicBezTo>
                      <a:pt x="74407" y="14095"/>
                      <a:pt x="74654" y="14072"/>
                      <a:pt x="74876" y="14072"/>
                    </a:cubicBezTo>
                    <a:close/>
                    <a:moveTo>
                      <a:pt x="143286" y="13754"/>
                    </a:moveTo>
                    <a:lnTo>
                      <a:pt x="143370" y="13796"/>
                    </a:lnTo>
                    <a:lnTo>
                      <a:pt x="143767" y="13838"/>
                    </a:lnTo>
                    <a:cubicBezTo>
                      <a:pt x="144206" y="13922"/>
                      <a:pt x="144583" y="14089"/>
                      <a:pt x="144583" y="14173"/>
                    </a:cubicBezTo>
                    <a:cubicBezTo>
                      <a:pt x="144583" y="14208"/>
                      <a:pt x="144547" y="14225"/>
                      <a:pt x="144483" y="14225"/>
                    </a:cubicBezTo>
                    <a:cubicBezTo>
                      <a:pt x="144394" y="14225"/>
                      <a:pt x="144252" y="14192"/>
                      <a:pt x="144081" y="14131"/>
                    </a:cubicBezTo>
                    <a:lnTo>
                      <a:pt x="143642" y="14131"/>
                    </a:lnTo>
                    <a:cubicBezTo>
                      <a:pt x="143467" y="14218"/>
                      <a:pt x="143278" y="14262"/>
                      <a:pt x="143196" y="14262"/>
                    </a:cubicBezTo>
                    <a:cubicBezTo>
                      <a:pt x="143179" y="14262"/>
                      <a:pt x="143167" y="14260"/>
                      <a:pt x="143160" y="14257"/>
                    </a:cubicBezTo>
                    <a:cubicBezTo>
                      <a:pt x="143139" y="14236"/>
                      <a:pt x="143160" y="14173"/>
                      <a:pt x="143202" y="14152"/>
                    </a:cubicBezTo>
                    <a:cubicBezTo>
                      <a:pt x="143244" y="14131"/>
                      <a:pt x="143223" y="13922"/>
                      <a:pt x="143160" y="13922"/>
                    </a:cubicBezTo>
                    <a:cubicBezTo>
                      <a:pt x="143139" y="13859"/>
                      <a:pt x="143181" y="13817"/>
                      <a:pt x="143286" y="13754"/>
                    </a:cubicBezTo>
                    <a:close/>
                    <a:moveTo>
                      <a:pt x="142553" y="14149"/>
                    </a:moveTo>
                    <a:cubicBezTo>
                      <a:pt x="142608" y="14149"/>
                      <a:pt x="142658" y="14217"/>
                      <a:pt x="142658" y="14236"/>
                    </a:cubicBezTo>
                    <a:cubicBezTo>
                      <a:pt x="142658" y="14257"/>
                      <a:pt x="142616" y="14278"/>
                      <a:pt x="142554" y="14278"/>
                    </a:cubicBezTo>
                    <a:cubicBezTo>
                      <a:pt x="142512" y="14278"/>
                      <a:pt x="142323" y="14257"/>
                      <a:pt x="142323" y="14236"/>
                    </a:cubicBezTo>
                    <a:cubicBezTo>
                      <a:pt x="142323" y="14236"/>
                      <a:pt x="142491" y="14173"/>
                      <a:pt x="142533" y="14152"/>
                    </a:cubicBezTo>
                    <a:cubicBezTo>
                      <a:pt x="142539" y="14150"/>
                      <a:pt x="142546" y="14149"/>
                      <a:pt x="142553" y="14149"/>
                    </a:cubicBezTo>
                    <a:close/>
                    <a:moveTo>
                      <a:pt x="28724" y="14088"/>
                    </a:moveTo>
                    <a:cubicBezTo>
                      <a:pt x="28973" y="14088"/>
                      <a:pt x="29656" y="14216"/>
                      <a:pt x="30195" y="14282"/>
                    </a:cubicBezTo>
                    <a:lnTo>
                      <a:pt x="30195" y="14282"/>
                    </a:lnTo>
                    <a:cubicBezTo>
                      <a:pt x="29836" y="14300"/>
                      <a:pt x="29247" y="14309"/>
                      <a:pt x="28729" y="14309"/>
                    </a:cubicBezTo>
                    <a:cubicBezTo>
                      <a:pt x="28169" y="14309"/>
                      <a:pt x="27693" y="14298"/>
                      <a:pt x="27683" y="14278"/>
                    </a:cubicBezTo>
                    <a:cubicBezTo>
                      <a:pt x="27683" y="14257"/>
                      <a:pt x="28394" y="14152"/>
                      <a:pt x="28687" y="14089"/>
                    </a:cubicBezTo>
                    <a:cubicBezTo>
                      <a:pt x="28698" y="14088"/>
                      <a:pt x="28710" y="14088"/>
                      <a:pt x="28724" y="14088"/>
                    </a:cubicBezTo>
                    <a:close/>
                    <a:moveTo>
                      <a:pt x="70304" y="14236"/>
                    </a:moveTo>
                    <a:cubicBezTo>
                      <a:pt x="70660" y="14236"/>
                      <a:pt x="71602" y="14278"/>
                      <a:pt x="71602" y="14319"/>
                    </a:cubicBezTo>
                    <a:cubicBezTo>
                      <a:pt x="71602" y="14340"/>
                      <a:pt x="70660" y="14382"/>
                      <a:pt x="70304" y="14382"/>
                    </a:cubicBezTo>
                    <a:cubicBezTo>
                      <a:pt x="70231" y="14390"/>
                      <a:pt x="70161" y="14394"/>
                      <a:pt x="70097" y="14394"/>
                    </a:cubicBezTo>
                    <a:cubicBezTo>
                      <a:pt x="69832" y="14394"/>
                      <a:pt x="69656" y="14336"/>
                      <a:pt x="69656" y="14319"/>
                    </a:cubicBezTo>
                    <a:cubicBezTo>
                      <a:pt x="69656" y="14257"/>
                      <a:pt x="69928" y="14236"/>
                      <a:pt x="70304" y="14236"/>
                    </a:cubicBezTo>
                    <a:close/>
                    <a:moveTo>
                      <a:pt x="47050" y="13668"/>
                    </a:moveTo>
                    <a:cubicBezTo>
                      <a:pt x="47530" y="13668"/>
                      <a:pt x="48005" y="13762"/>
                      <a:pt x="48062" y="13838"/>
                    </a:cubicBezTo>
                    <a:cubicBezTo>
                      <a:pt x="48093" y="13868"/>
                      <a:pt x="48829" y="13879"/>
                      <a:pt x="49856" y="13879"/>
                    </a:cubicBezTo>
                    <a:cubicBezTo>
                      <a:pt x="51685" y="13879"/>
                      <a:pt x="54436" y="13844"/>
                      <a:pt x="55762" y="13817"/>
                    </a:cubicBezTo>
                    <a:cubicBezTo>
                      <a:pt x="57076" y="13777"/>
                      <a:pt x="58237" y="13763"/>
                      <a:pt x="58912" y="13763"/>
                    </a:cubicBezTo>
                    <a:cubicBezTo>
                      <a:pt x="59302" y="13763"/>
                      <a:pt x="59529" y="13768"/>
                      <a:pt x="59529" y="13775"/>
                    </a:cubicBezTo>
                    <a:cubicBezTo>
                      <a:pt x="59529" y="13817"/>
                      <a:pt x="59403" y="13859"/>
                      <a:pt x="59215" y="13880"/>
                    </a:cubicBezTo>
                    <a:lnTo>
                      <a:pt x="59047" y="13880"/>
                    </a:lnTo>
                    <a:cubicBezTo>
                      <a:pt x="57625" y="13943"/>
                      <a:pt x="56139" y="13943"/>
                      <a:pt x="54716" y="13985"/>
                    </a:cubicBezTo>
                    <a:lnTo>
                      <a:pt x="54507" y="13985"/>
                    </a:lnTo>
                    <a:cubicBezTo>
                      <a:pt x="54443" y="13999"/>
                      <a:pt x="54368" y="14005"/>
                      <a:pt x="54289" y="14005"/>
                    </a:cubicBezTo>
                    <a:cubicBezTo>
                      <a:pt x="54065" y="14005"/>
                      <a:pt x="53808" y="13961"/>
                      <a:pt x="53662" y="13961"/>
                    </a:cubicBezTo>
                    <a:cubicBezTo>
                      <a:pt x="53641" y="13961"/>
                      <a:pt x="53623" y="13962"/>
                      <a:pt x="53607" y="13964"/>
                    </a:cubicBezTo>
                    <a:cubicBezTo>
                      <a:pt x="53482" y="13985"/>
                      <a:pt x="51473" y="14047"/>
                      <a:pt x="49192" y="14089"/>
                    </a:cubicBezTo>
                    <a:cubicBezTo>
                      <a:pt x="49192" y="14089"/>
                      <a:pt x="47623" y="14152"/>
                      <a:pt x="44757" y="14194"/>
                    </a:cubicBezTo>
                    <a:lnTo>
                      <a:pt x="44275" y="14194"/>
                    </a:lnTo>
                    <a:cubicBezTo>
                      <a:pt x="43752" y="14194"/>
                      <a:pt x="42999" y="14278"/>
                      <a:pt x="42601" y="14340"/>
                    </a:cubicBezTo>
                    <a:lnTo>
                      <a:pt x="42246" y="14068"/>
                    </a:lnTo>
                    <a:cubicBezTo>
                      <a:pt x="42170" y="14021"/>
                      <a:pt x="42044" y="13999"/>
                      <a:pt x="41909" y="13999"/>
                    </a:cubicBezTo>
                    <a:cubicBezTo>
                      <a:pt x="41744" y="13999"/>
                      <a:pt x="41566" y="14032"/>
                      <a:pt x="41451" y="14089"/>
                    </a:cubicBezTo>
                    <a:lnTo>
                      <a:pt x="40739" y="14466"/>
                    </a:lnTo>
                    <a:cubicBezTo>
                      <a:pt x="39944" y="14340"/>
                      <a:pt x="39316" y="14194"/>
                      <a:pt x="39337" y="14173"/>
                    </a:cubicBezTo>
                    <a:cubicBezTo>
                      <a:pt x="39358" y="14152"/>
                      <a:pt x="40802" y="14006"/>
                      <a:pt x="41220" y="13985"/>
                    </a:cubicBezTo>
                    <a:cubicBezTo>
                      <a:pt x="41744" y="13943"/>
                      <a:pt x="43564" y="13838"/>
                      <a:pt x="44087" y="13838"/>
                    </a:cubicBezTo>
                    <a:cubicBezTo>
                      <a:pt x="44652" y="13817"/>
                      <a:pt x="46389" y="13713"/>
                      <a:pt x="46912" y="13671"/>
                    </a:cubicBezTo>
                    <a:cubicBezTo>
                      <a:pt x="46958" y="13669"/>
                      <a:pt x="47004" y="13668"/>
                      <a:pt x="47050" y="13668"/>
                    </a:cubicBezTo>
                    <a:close/>
                    <a:moveTo>
                      <a:pt x="20045" y="14390"/>
                    </a:moveTo>
                    <a:cubicBezTo>
                      <a:pt x="20356" y="14390"/>
                      <a:pt x="20664" y="14433"/>
                      <a:pt x="20966" y="14487"/>
                    </a:cubicBezTo>
                    <a:cubicBezTo>
                      <a:pt x="20381" y="14487"/>
                      <a:pt x="19774" y="14529"/>
                      <a:pt x="19167" y="14529"/>
                    </a:cubicBezTo>
                    <a:cubicBezTo>
                      <a:pt x="19460" y="14427"/>
                      <a:pt x="19754" y="14390"/>
                      <a:pt x="20045" y="14390"/>
                    </a:cubicBezTo>
                    <a:close/>
                    <a:moveTo>
                      <a:pt x="16286" y="14594"/>
                    </a:moveTo>
                    <a:cubicBezTo>
                      <a:pt x="16305" y="14594"/>
                      <a:pt x="16295" y="14604"/>
                      <a:pt x="16253" y="14604"/>
                    </a:cubicBezTo>
                    <a:cubicBezTo>
                      <a:pt x="16247" y="14604"/>
                      <a:pt x="16241" y="14604"/>
                      <a:pt x="16235" y="14603"/>
                    </a:cubicBezTo>
                    <a:lnTo>
                      <a:pt x="16235" y="14603"/>
                    </a:lnTo>
                    <a:cubicBezTo>
                      <a:pt x="16259" y="14597"/>
                      <a:pt x="16276" y="14594"/>
                      <a:pt x="16286" y="14594"/>
                    </a:cubicBezTo>
                    <a:close/>
                    <a:moveTo>
                      <a:pt x="26443" y="14222"/>
                    </a:moveTo>
                    <a:cubicBezTo>
                      <a:pt x="26806" y="14222"/>
                      <a:pt x="27025" y="14271"/>
                      <a:pt x="26992" y="14319"/>
                    </a:cubicBezTo>
                    <a:cubicBezTo>
                      <a:pt x="26930" y="14361"/>
                      <a:pt x="26930" y="14570"/>
                      <a:pt x="26992" y="14654"/>
                    </a:cubicBezTo>
                    <a:cubicBezTo>
                      <a:pt x="27034" y="14696"/>
                      <a:pt x="26679" y="14780"/>
                      <a:pt x="26553" y="14780"/>
                    </a:cubicBezTo>
                    <a:cubicBezTo>
                      <a:pt x="26545" y="14781"/>
                      <a:pt x="26536" y="14781"/>
                      <a:pt x="26526" y="14781"/>
                    </a:cubicBezTo>
                    <a:cubicBezTo>
                      <a:pt x="26376" y="14781"/>
                      <a:pt x="26131" y="14628"/>
                      <a:pt x="26072" y="14550"/>
                    </a:cubicBezTo>
                    <a:cubicBezTo>
                      <a:pt x="26030" y="14466"/>
                      <a:pt x="25046" y="14445"/>
                      <a:pt x="24733" y="14445"/>
                    </a:cubicBezTo>
                    <a:cubicBezTo>
                      <a:pt x="24419" y="14445"/>
                      <a:pt x="24168" y="14403"/>
                      <a:pt x="24147" y="14361"/>
                    </a:cubicBezTo>
                    <a:lnTo>
                      <a:pt x="24147" y="14340"/>
                    </a:lnTo>
                    <a:lnTo>
                      <a:pt x="24168" y="14319"/>
                    </a:lnTo>
                    <a:cubicBezTo>
                      <a:pt x="24189" y="14278"/>
                      <a:pt x="25570" y="14236"/>
                      <a:pt x="26093" y="14236"/>
                    </a:cubicBezTo>
                    <a:cubicBezTo>
                      <a:pt x="26220" y="14226"/>
                      <a:pt x="26338" y="14222"/>
                      <a:pt x="26443" y="14222"/>
                    </a:cubicBezTo>
                    <a:close/>
                    <a:moveTo>
                      <a:pt x="15408" y="14688"/>
                    </a:moveTo>
                    <a:cubicBezTo>
                      <a:pt x="15435" y="14688"/>
                      <a:pt x="15461" y="14691"/>
                      <a:pt x="15484" y="14696"/>
                    </a:cubicBezTo>
                    <a:cubicBezTo>
                      <a:pt x="15505" y="14701"/>
                      <a:pt x="15527" y="14704"/>
                      <a:pt x="15550" y="14707"/>
                    </a:cubicBezTo>
                    <a:lnTo>
                      <a:pt x="15550" y="14707"/>
                    </a:lnTo>
                    <a:cubicBezTo>
                      <a:pt x="15378" y="14756"/>
                      <a:pt x="15221" y="14801"/>
                      <a:pt x="15150" y="14801"/>
                    </a:cubicBezTo>
                    <a:cubicBezTo>
                      <a:pt x="14985" y="14801"/>
                      <a:pt x="15221" y="14688"/>
                      <a:pt x="15408" y="14688"/>
                    </a:cubicBezTo>
                    <a:close/>
                    <a:moveTo>
                      <a:pt x="31114" y="14717"/>
                    </a:moveTo>
                    <a:cubicBezTo>
                      <a:pt x="31198" y="14717"/>
                      <a:pt x="31407" y="14759"/>
                      <a:pt x="31407" y="14780"/>
                    </a:cubicBezTo>
                    <a:cubicBezTo>
                      <a:pt x="31407" y="14780"/>
                      <a:pt x="31198" y="14801"/>
                      <a:pt x="31114" y="14801"/>
                    </a:cubicBezTo>
                    <a:cubicBezTo>
                      <a:pt x="31031" y="14801"/>
                      <a:pt x="30989" y="14780"/>
                      <a:pt x="30989" y="14759"/>
                    </a:cubicBezTo>
                    <a:cubicBezTo>
                      <a:pt x="30989" y="14759"/>
                      <a:pt x="31031" y="14717"/>
                      <a:pt x="31114" y="14717"/>
                    </a:cubicBezTo>
                    <a:close/>
                    <a:moveTo>
                      <a:pt x="27892" y="14755"/>
                    </a:moveTo>
                    <a:cubicBezTo>
                      <a:pt x="27976" y="14755"/>
                      <a:pt x="28039" y="14806"/>
                      <a:pt x="28039" y="14842"/>
                    </a:cubicBezTo>
                    <a:cubicBezTo>
                      <a:pt x="28039" y="14863"/>
                      <a:pt x="27955" y="14884"/>
                      <a:pt x="27850" y="14884"/>
                    </a:cubicBezTo>
                    <a:cubicBezTo>
                      <a:pt x="27834" y="14888"/>
                      <a:pt x="27811" y="14890"/>
                      <a:pt x="27785" y="14890"/>
                    </a:cubicBezTo>
                    <a:cubicBezTo>
                      <a:pt x="27673" y="14890"/>
                      <a:pt x="27495" y="14859"/>
                      <a:pt x="27495" y="14842"/>
                    </a:cubicBezTo>
                    <a:cubicBezTo>
                      <a:pt x="27495" y="14842"/>
                      <a:pt x="27746" y="14780"/>
                      <a:pt x="27850" y="14759"/>
                    </a:cubicBezTo>
                    <a:cubicBezTo>
                      <a:pt x="27865" y="14756"/>
                      <a:pt x="27878" y="14755"/>
                      <a:pt x="27892" y="14755"/>
                    </a:cubicBezTo>
                    <a:close/>
                    <a:moveTo>
                      <a:pt x="34494" y="14797"/>
                    </a:moveTo>
                    <a:cubicBezTo>
                      <a:pt x="34630" y="14797"/>
                      <a:pt x="34713" y="14866"/>
                      <a:pt x="34713" y="14884"/>
                    </a:cubicBezTo>
                    <a:cubicBezTo>
                      <a:pt x="34713" y="14905"/>
                      <a:pt x="34567" y="14947"/>
                      <a:pt x="34441" y="14947"/>
                    </a:cubicBezTo>
                    <a:cubicBezTo>
                      <a:pt x="34316" y="14947"/>
                      <a:pt x="33918" y="14905"/>
                      <a:pt x="33939" y="14884"/>
                    </a:cubicBezTo>
                    <a:cubicBezTo>
                      <a:pt x="33939" y="14863"/>
                      <a:pt x="34316" y="14801"/>
                      <a:pt x="34441" y="14801"/>
                    </a:cubicBezTo>
                    <a:cubicBezTo>
                      <a:pt x="34460" y="14798"/>
                      <a:pt x="34477" y="14797"/>
                      <a:pt x="34494" y="14797"/>
                    </a:cubicBezTo>
                    <a:close/>
                    <a:moveTo>
                      <a:pt x="134951" y="13919"/>
                    </a:moveTo>
                    <a:cubicBezTo>
                      <a:pt x="135844" y="13919"/>
                      <a:pt x="136282" y="14016"/>
                      <a:pt x="135900" y="14131"/>
                    </a:cubicBezTo>
                    <a:cubicBezTo>
                      <a:pt x="135460" y="14278"/>
                      <a:pt x="133849" y="14884"/>
                      <a:pt x="133012" y="14884"/>
                    </a:cubicBezTo>
                    <a:lnTo>
                      <a:pt x="132259" y="14905"/>
                    </a:lnTo>
                    <a:lnTo>
                      <a:pt x="131527" y="14947"/>
                    </a:lnTo>
                    <a:cubicBezTo>
                      <a:pt x="131437" y="14949"/>
                      <a:pt x="131350" y="14950"/>
                      <a:pt x="131265" y="14950"/>
                    </a:cubicBezTo>
                    <a:cubicBezTo>
                      <a:pt x="130576" y="14950"/>
                      <a:pt x="130062" y="14882"/>
                      <a:pt x="130062" y="14863"/>
                    </a:cubicBezTo>
                    <a:cubicBezTo>
                      <a:pt x="130062" y="14822"/>
                      <a:pt x="130732" y="14780"/>
                      <a:pt x="131004" y="14780"/>
                    </a:cubicBezTo>
                    <a:cubicBezTo>
                      <a:pt x="131255" y="14780"/>
                      <a:pt x="131506" y="14570"/>
                      <a:pt x="131506" y="14508"/>
                    </a:cubicBezTo>
                    <a:cubicBezTo>
                      <a:pt x="131506" y="14445"/>
                      <a:pt x="131213" y="14361"/>
                      <a:pt x="131108" y="14361"/>
                    </a:cubicBezTo>
                    <a:cubicBezTo>
                      <a:pt x="131004" y="14361"/>
                      <a:pt x="130941" y="14278"/>
                      <a:pt x="130983" y="14194"/>
                    </a:cubicBezTo>
                    <a:lnTo>
                      <a:pt x="131004" y="14194"/>
                    </a:lnTo>
                    <a:cubicBezTo>
                      <a:pt x="131451" y="14194"/>
                      <a:pt x="131807" y="13959"/>
                      <a:pt x="132258" y="13959"/>
                    </a:cubicBezTo>
                    <a:cubicBezTo>
                      <a:pt x="132293" y="13959"/>
                      <a:pt x="132328" y="13961"/>
                      <a:pt x="132364" y="13964"/>
                    </a:cubicBezTo>
                    <a:cubicBezTo>
                      <a:pt x="132478" y="13981"/>
                      <a:pt x="132595" y="13987"/>
                      <a:pt x="132715" y="13987"/>
                    </a:cubicBezTo>
                    <a:cubicBezTo>
                      <a:pt x="133033" y="13987"/>
                      <a:pt x="133368" y="13943"/>
                      <a:pt x="133703" y="13943"/>
                    </a:cubicBezTo>
                    <a:lnTo>
                      <a:pt x="134686" y="13922"/>
                    </a:lnTo>
                    <a:cubicBezTo>
                      <a:pt x="134778" y="13920"/>
                      <a:pt x="134867" y="13919"/>
                      <a:pt x="134951" y="13919"/>
                    </a:cubicBezTo>
                    <a:close/>
                    <a:moveTo>
                      <a:pt x="128765" y="15910"/>
                    </a:moveTo>
                    <a:cubicBezTo>
                      <a:pt x="128765" y="15910"/>
                      <a:pt x="128786" y="16014"/>
                      <a:pt x="128786" y="16035"/>
                    </a:cubicBezTo>
                    <a:cubicBezTo>
                      <a:pt x="128786" y="16056"/>
                      <a:pt x="128723" y="16077"/>
                      <a:pt x="128723" y="16077"/>
                    </a:cubicBezTo>
                    <a:cubicBezTo>
                      <a:pt x="128702" y="16077"/>
                      <a:pt x="128702" y="16056"/>
                      <a:pt x="128702" y="16035"/>
                    </a:cubicBezTo>
                    <a:cubicBezTo>
                      <a:pt x="128702" y="16014"/>
                      <a:pt x="128765" y="15910"/>
                      <a:pt x="128765" y="15910"/>
                    </a:cubicBezTo>
                    <a:close/>
                    <a:moveTo>
                      <a:pt x="132532" y="0"/>
                    </a:moveTo>
                    <a:cubicBezTo>
                      <a:pt x="132310" y="0"/>
                      <a:pt x="132118" y="2"/>
                      <a:pt x="131966" y="8"/>
                    </a:cubicBezTo>
                    <a:cubicBezTo>
                      <a:pt x="130774" y="29"/>
                      <a:pt x="124936" y="154"/>
                      <a:pt x="123074" y="217"/>
                    </a:cubicBezTo>
                    <a:cubicBezTo>
                      <a:pt x="121372" y="256"/>
                      <a:pt x="115830" y="366"/>
                      <a:pt x="113561" y="366"/>
                    </a:cubicBezTo>
                    <a:cubicBezTo>
                      <a:pt x="113375" y="366"/>
                      <a:pt x="113210" y="365"/>
                      <a:pt x="113072" y="363"/>
                    </a:cubicBezTo>
                    <a:cubicBezTo>
                      <a:pt x="111770" y="349"/>
                      <a:pt x="110248" y="334"/>
                      <a:pt x="109136" y="334"/>
                    </a:cubicBezTo>
                    <a:cubicBezTo>
                      <a:pt x="108675" y="334"/>
                      <a:pt x="108284" y="336"/>
                      <a:pt x="108009" y="342"/>
                    </a:cubicBezTo>
                    <a:lnTo>
                      <a:pt x="107151" y="363"/>
                    </a:lnTo>
                    <a:lnTo>
                      <a:pt x="107025" y="363"/>
                    </a:lnTo>
                    <a:cubicBezTo>
                      <a:pt x="106795" y="363"/>
                      <a:pt x="106900" y="593"/>
                      <a:pt x="106942" y="656"/>
                    </a:cubicBezTo>
                    <a:cubicBezTo>
                      <a:pt x="106979" y="675"/>
                      <a:pt x="107385" y="685"/>
                      <a:pt x="108027" y="685"/>
                    </a:cubicBezTo>
                    <a:cubicBezTo>
                      <a:pt x="108813" y="685"/>
                      <a:pt x="109954" y="670"/>
                      <a:pt x="111210" y="635"/>
                    </a:cubicBezTo>
                    <a:cubicBezTo>
                      <a:pt x="111210" y="635"/>
                      <a:pt x="111942" y="593"/>
                      <a:pt x="114369" y="593"/>
                    </a:cubicBezTo>
                    <a:lnTo>
                      <a:pt x="117508" y="593"/>
                    </a:lnTo>
                    <a:cubicBezTo>
                      <a:pt x="119349" y="593"/>
                      <a:pt x="122597" y="647"/>
                      <a:pt x="124347" y="647"/>
                    </a:cubicBezTo>
                    <a:cubicBezTo>
                      <a:pt x="124784" y="647"/>
                      <a:pt x="125128" y="644"/>
                      <a:pt x="125333" y="635"/>
                    </a:cubicBezTo>
                    <a:cubicBezTo>
                      <a:pt x="126133" y="584"/>
                      <a:pt x="128605" y="519"/>
                      <a:pt x="130053" y="519"/>
                    </a:cubicBezTo>
                    <a:cubicBezTo>
                      <a:pt x="130386" y="519"/>
                      <a:pt x="130665" y="523"/>
                      <a:pt x="130857" y="531"/>
                    </a:cubicBezTo>
                    <a:cubicBezTo>
                      <a:pt x="131775" y="531"/>
                      <a:pt x="134844" y="658"/>
                      <a:pt x="136065" y="658"/>
                    </a:cubicBezTo>
                    <a:cubicBezTo>
                      <a:pt x="136153" y="658"/>
                      <a:pt x="136230" y="658"/>
                      <a:pt x="136297" y="656"/>
                    </a:cubicBezTo>
                    <a:cubicBezTo>
                      <a:pt x="136420" y="654"/>
                      <a:pt x="136557" y="652"/>
                      <a:pt x="136705" y="652"/>
                    </a:cubicBezTo>
                    <a:cubicBezTo>
                      <a:pt x="137742" y="652"/>
                      <a:pt x="139323" y="716"/>
                      <a:pt x="140440" y="845"/>
                    </a:cubicBezTo>
                    <a:lnTo>
                      <a:pt x="141654" y="761"/>
                    </a:lnTo>
                    <a:lnTo>
                      <a:pt x="142533" y="698"/>
                    </a:lnTo>
                    <a:cubicBezTo>
                      <a:pt x="143662" y="845"/>
                      <a:pt x="143955" y="1054"/>
                      <a:pt x="143202" y="1179"/>
                    </a:cubicBezTo>
                    <a:lnTo>
                      <a:pt x="142616" y="1284"/>
                    </a:lnTo>
                    <a:lnTo>
                      <a:pt x="142491" y="1305"/>
                    </a:lnTo>
                    <a:cubicBezTo>
                      <a:pt x="142323" y="1305"/>
                      <a:pt x="141863" y="1221"/>
                      <a:pt x="141445" y="1158"/>
                    </a:cubicBezTo>
                    <a:lnTo>
                      <a:pt x="141047" y="1158"/>
                    </a:lnTo>
                    <a:cubicBezTo>
                      <a:pt x="140705" y="1158"/>
                      <a:pt x="140354" y="1180"/>
                      <a:pt x="140002" y="1180"/>
                    </a:cubicBezTo>
                    <a:cubicBezTo>
                      <a:pt x="139580" y="1180"/>
                      <a:pt x="139156" y="1149"/>
                      <a:pt x="138745" y="1012"/>
                    </a:cubicBezTo>
                    <a:lnTo>
                      <a:pt x="138704" y="991"/>
                    </a:lnTo>
                    <a:cubicBezTo>
                      <a:pt x="138620" y="1012"/>
                      <a:pt x="138557" y="1179"/>
                      <a:pt x="138557" y="1221"/>
                    </a:cubicBezTo>
                    <a:cubicBezTo>
                      <a:pt x="138557" y="1284"/>
                      <a:pt x="138745" y="1389"/>
                      <a:pt x="138829" y="1409"/>
                    </a:cubicBezTo>
                    <a:cubicBezTo>
                      <a:pt x="138871" y="1430"/>
                      <a:pt x="138913" y="1514"/>
                      <a:pt x="138913" y="1535"/>
                    </a:cubicBezTo>
                    <a:cubicBezTo>
                      <a:pt x="138913" y="1543"/>
                      <a:pt x="138897" y="1547"/>
                      <a:pt x="138870" y="1547"/>
                    </a:cubicBezTo>
                    <a:cubicBezTo>
                      <a:pt x="138759" y="1547"/>
                      <a:pt x="138462" y="1489"/>
                      <a:pt x="138327" y="1472"/>
                    </a:cubicBezTo>
                    <a:cubicBezTo>
                      <a:pt x="138298" y="1460"/>
                      <a:pt x="138258" y="1454"/>
                      <a:pt x="138211" y="1454"/>
                    </a:cubicBezTo>
                    <a:cubicBezTo>
                      <a:pt x="138024" y="1454"/>
                      <a:pt x="137716" y="1548"/>
                      <a:pt x="137448" y="1681"/>
                    </a:cubicBezTo>
                    <a:lnTo>
                      <a:pt x="137072" y="1493"/>
                    </a:lnTo>
                    <a:cubicBezTo>
                      <a:pt x="136996" y="1448"/>
                      <a:pt x="136866" y="1414"/>
                      <a:pt x="136784" y="1414"/>
                    </a:cubicBezTo>
                    <a:cubicBezTo>
                      <a:pt x="136752" y="1414"/>
                      <a:pt x="136728" y="1419"/>
                      <a:pt x="136716" y="1430"/>
                    </a:cubicBezTo>
                    <a:cubicBezTo>
                      <a:pt x="136568" y="1563"/>
                      <a:pt x="136419" y="1605"/>
                      <a:pt x="136271" y="1605"/>
                    </a:cubicBezTo>
                    <a:cubicBezTo>
                      <a:pt x="136022" y="1605"/>
                      <a:pt x="135773" y="1485"/>
                      <a:pt x="135523" y="1472"/>
                    </a:cubicBezTo>
                    <a:lnTo>
                      <a:pt x="135209" y="1430"/>
                    </a:lnTo>
                    <a:cubicBezTo>
                      <a:pt x="134852" y="1530"/>
                      <a:pt x="134232" y="1704"/>
                      <a:pt x="134026" y="1704"/>
                    </a:cubicBezTo>
                    <a:cubicBezTo>
                      <a:pt x="134014" y="1704"/>
                      <a:pt x="134004" y="1703"/>
                      <a:pt x="133996" y="1702"/>
                    </a:cubicBezTo>
                    <a:cubicBezTo>
                      <a:pt x="133840" y="1685"/>
                      <a:pt x="133059" y="1483"/>
                      <a:pt x="132602" y="1483"/>
                    </a:cubicBezTo>
                    <a:cubicBezTo>
                      <a:pt x="132505" y="1483"/>
                      <a:pt x="132422" y="1492"/>
                      <a:pt x="132364" y="1514"/>
                    </a:cubicBezTo>
                    <a:cubicBezTo>
                      <a:pt x="132088" y="1617"/>
                      <a:pt x="131770" y="1692"/>
                      <a:pt x="131585" y="1692"/>
                    </a:cubicBezTo>
                    <a:cubicBezTo>
                      <a:pt x="131545" y="1692"/>
                      <a:pt x="131511" y="1689"/>
                      <a:pt x="131485" y="1681"/>
                    </a:cubicBezTo>
                    <a:lnTo>
                      <a:pt x="131318" y="1786"/>
                    </a:lnTo>
                    <a:cubicBezTo>
                      <a:pt x="131192" y="1849"/>
                      <a:pt x="130962" y="1891"/>
                      <a:pt x="130774" y="1912"/>
                    </a:cubicBezTo>
                    <a:lnTo>
                      <a:pt x="129518" y="2100"/>
                    </a:lnTo>
                    <a:cubicBezTo>
                      <a:pt x="128137" y="1953"/>
                      <a:pt x="126945" y="1828"/>
                      <a:pt x="126882" y="1828"/>
                    </a:cubicBezTo>
                    <a:lnTo>
                      <a:pt x="126819" y="1807"/>
                    </a:lnTo>
                    <a:lnTo>
                      <a:pt x="126045" y="1472"/>
                    </a:lnTo>
                    <a:cubicBezTo>
                      <a:pt x="125166" y="1681"/>
                      <a:pt x="124852" y="1849"/>
                      <a:pt x="125020" y="1891"/>
                    </a:cubicBezTo>
                    <a:cubicBezTo>
                      <a:pt x="125145" y="1891"/>
                      <a:pt x="125271" y="1953"/>
                      <a:pt x="125271" y="1995"/>
                    </a:cubicBezTo>
                    <a:cubicBezTo>
                      <a:pt x="125271" y="2016"/>
                      <a:pt x="125040" y="2037"/>
                      <a:pt x="124748" y="2037"/>
                    </a:cubicBezTo>
                    <a:lnTo>
                      <a:pt x="124496" y="2037"/>
                    </a:lnTo>
                    <a:cubicBezTo>
                      <a:pt x="123492" y="2037"/>
                      <a:pt x="122488" y="2058"/>
                      <a:pt x="121483" y="2100"/>
                    </a:cubicBezTo>
                    <a:lnTo>
                      <a:pt x="120521" y="2121"/>
                    </a:lnTo>
                    <a:cubicBezTo>
                      <a:pt x="119454" y="2121"/>
                      <a:pt x="117696" y="2121"/>
                      <a:pt x="116629" y="2058"/>
                    </a:cubicBezTo>
                    <a:lnTo>
                      <a:pt x="115646" y="2037"/>
                    </a:lnTo>
                    <a:cubicBezTo>
                      <a:pt x="115609" y="2035"/>
                      <a:pt x="115573" y="2034"/>
                      <a:pt x="115536" y="2034"/>
                    </a:cubicBezTo>
                    <a:cubicBezTo>
                      <a:pt x="115345" y="2034"/>
                      <a:pt x="115149" y="2061"/>
                      <a:pt x="114961" y="2061"/>
                    </a:cubicBezTo>
                    <a:cubicBezTo>
                      <a:pt x="114873" y="2061"/>
                      <a:pt x="114787" y="2055"/>
                      <a:pt x="114704" y="2037"/>
                    </a:cubicBezTo>
                    <a:lnTo>
                      <a:pt x="114453" y="1995"/>
                    </a:lnTo>
                    <a:cubicBezTo>
                      <a:pt x="114160" y="2037"/>
                      <a:pt x="113658" y="2058"/>
                      <a:pt x="113323" y="2058"/>
                    </a:cubicBezTo>
                    <a:lnTo>
                      <a:pt x="113009" y="2058"/>
                    </a:lnTo>
                    <a:cubicBezTo>
                      <a:pt x="109871" y="2142"/>
                      <a:pt x="106711" y="2205"/>
                      <a:pt x="103573" y="2267"/>
                    </a:cubicBezTo>
                    <a:cubicBezTo>
                      <a:pt x="103092" y="2267"/>
                      <a:pt x="102652" y="2309"/>
                      <a:pt x="102213" y="2309"/>
                    </a:cubicBezTo>
                    <a:cubicBezTo>
                      <a:pt x="101711" y="2309"/>
                      <a:pt x="101229" y="2330"/>
                      <a:pt x="100748" y="2330"/>
                    </a:cubicBezTo>
                    <a:cubicBezTo>
                      <a:pt x="100267" y="2330"/>
                      <a:pt x="99828" y="2351"/>
                      <a:pt x="99388" y="2351"/>
                    </a:cubicBezTo>
                    <a:cubicBezTo>
                      <a:pt x="99131" y="2351"/>
                      <a:pt x="98863" y="2327"/>
                      <a:pt x="98601" y="2327"/>
                    </a:cubicBezTo>
                    <a:cubicBezTo>
                      <a:pt x="98373" y="2327"/>
                      <a:pt x="98149" y="2345"/>
                      <a:pt x="97944" y="2414"/>
                    </a:cubicBezTo>
                    <a:lnTo>
                      <a:pt x="97505" y="2539"/>
                    </a:lnTo>
                    <a:cubicBezTo>
                      <a:pt x="97347" y="2508"/>
                      <a:pt x="97106" y="2497"/>
                      <a:pt x="96853" y="2497"/>
                    </a:cubicBezTo>
                    <a:cubicBezTo>
                      <a:pt x="96436" y="2497"/>
                      <a:pt x="95987" y="2526"/>
                      <a:pt x="95831" y="2539"/>
                    </a:cubicBezTo>
                    <a:cubicBezTo>
                      <a:pt x="95559" y="2560"/>
                      <a:pt x="94387" y="2623"/>
                      <a:pt x="93153" y="2644"/>
                    </a:cubicBezTo>
                    <a:lnTo>
                      <a:pt x="92065" y="2665"/>
                    </a:lnTo>
                    <a:cubicBezTo>
                      <a:pt x="90956" y="2686"/>
                      <a:pt x="89847" y="2728"/>
                      <a:pt x="88738" y="2749"/>
                    </a:cubicBezTo>
                    <a:cubicBezTo>
                      <a:pt x="87587" y="2770"/>
                      <a:pt x="86457" y="2790"/>
                      <a:pt x="85307" y="2832"/>
                    </a:cubicBezTo>
                    <a:cubicBezTo>
                      <a:pt x="84506" y="2848"/>
                      <a:pt x="83683" y="2897"/>
                      <a:pt x="82870" y="2897"/>
                    </a:cubicBezTo>
                    <a:cubicBezTo>
                      <a:pt x="82578" y="2897"/>
                      <a:pt x="82288" y="2891"/>
                      <a:pt x="82001" y="2874"/>
                    </a:cubicBezTo>
                    <a:lnTo>
                      <a:pt x="80892" y="2832"/>
                    </a:lnTo>
                    <a:cubicBezTo>
                      <a:pt x="79720" y="3000"/>
                      <a:pt x="76895" y="3188"/>
                      <a:pt x="74615" y="3251"/>
                    </a:cubicBezTo>
                    <a:cubicBezTo>
                      <a:pt x="74615" y="3251"/>
                      <a:pt x="64488" y="3460"/>
                      <a:pt x="57373" y="3606"/>
                    </a:cubicBezTo>
                    <a:cubicBezTo>
                      <a:pt x="56704" y="3627"/>
                      <a:pt x="55993" y="3627"/>
                      <a:pt x="55323" y="3669"/>
                    </a:cubicBezTo>
                    <a:lnTo>
                      <a:pt x="55093" y="3669"/>
                    </a:lnTo>
                    <a:cubicBezTo>
                      <a:pt x="55030" y="3707"/>
                      <a:pt x="54704" y="3714"/>
                      <a:pt x="54416" y="3714"/>
                    </a:cubicBezTo>
                    <a:cubicBezTo>
                      <a:pt x="54225" y="3714"/>
                      <a:pt x="54051" y="3711"/>
                      <a:pt x="53984" y="3711"/>
                    </a:cubicBezTo>
                    <a:cubicBezTo>
                      <a:pt x="53937" y="3706"/>
                      <a:pt x="53773" y="3703"/>
                      <a:pt x="53519" y="3703"/>
                    </a:cubicBezTo>
                    <a:cubicBezTo>
                      <a:pt x="52757" y="3703"/>
                      <a:pt x="51180" y="3727"/>
                      <a:pt x="49485" y="3774"/>
                    </a:cubicBezTo>
                    <a:cubicBezTo>
                      <a:pt x="49485" y="3774"/>
                      <a:pt x="43438" y="3878"/>
                      <a:pt x="38354" y="4004"/>
                    </a:cubicBezTo>
                    <a:cubicBezTo>
                      <a:pt x="38319" y="4006"/>
                      <a:pt x="38284" y="4006"/>
                      <a:pt x="38248" y="4006"/>
                    </a:cubicBezTo>
                    <a:cubicBezTo>
                      <a:pt x="38068" y="4006"/>
                      <a:pt x="37883" y="3990"/>
                      <a:pt x="37700" y="3990"/>
                    </a:cubicBezTo>
                    <a:cubicBezTo>
                      <a:pt x="37425" y="3990"/>
                      <a:pt x="37155" y="4027"/>
                      <a:pt x="36910" y="4213"/>
                    </a:cubicBezTo>
                    <a:lnTo>
                      <a:pt x="36847" y="4255"/>
                    </a:lnTo>
                    <a:cubicBezTo>
                      <a:pt x="36734" y="4236"/>
                      <a:pt x="36108" y="3995"/>
                      <a:pt x="35788" y="3995"/>
                    </a:cubicBezTo>
                    <a:cubicBezTo>
                      <a:pt x="35754" y="3995"/>
                      <a:pt x="35723" y="3998"/>
                      <a:pt x="35697" y="4004"/>
                    </a:cubicBezTo>
                    <a:cubicBezTo>
                      <a:pt x="35446" y="4046"/>
                      <a:pt x="33353" y="4130"/>
                      <a:pt x="31072" y="4192"/>
                    </a:cubicBezTo>
                    <a:lnTo>
                      <a:pt x="17054" y="4464"/>
                    </a:lnTo>
                    <a:cubicBezTo>
                      <a:pt x="14773" y="4527"/>
                      <a:pt x="12597" y="4569"/>
                      <a:pt x="12220" y="4611"/>
                    </a:cubicBezTo>
                    <a:lnTo>
                      <a:pt x="11823" y="4443"/>
                    </a:lnTo>
                    <a:cubicBezTo>
                      <a:pt x="11714" y="4407"/>
                      <a:pt x="11597" y="4394"/>
                      <a:pt x="11474" y="4394"/>
                    </a:cubicBezTo>
                    <a:cubicBezTo>
                      <a:pt x="11170" y="4394"/>
                      <a:pt x="10832" y="4476"/>
                      <a:pt x="10505" y="4506"/>
                    </a:cubicBezTo>
                    <a:lnTo>
                      <a:pt x="10463" y="4506"/>
                    </a:lnTo>
                    <a:cubicBezTo>
                      <a:pt x="10443" y="4519"/>
                      <a:pt x="10426" y="4524"/>
                      <a:pt x="10412" y="4524"/>
                    </a:cubicBezTo>
                    <a:cubicBezTo>
                      <a:pt x="10310" y="4524"/>
                      <a:pt x="10363" y="4222"/>
                      <a:pt x="10400" y="4130"/>
                    </a:cubicBezTo>
                    <a:cubicBezTo>
                      <a:pt x="10437" y="4017"/>
                      <a:pt x="10138" y="3938"/>
                      <a:pt x="9699" y="3938"/>
                    </a:cubicBezTo>
                    <a:cubicBezTo>
                      <a:pt x="9648" y="3938"/>
                      <a:pt x="9596" y="3939"/>
                      <a:pt x="9542" y="3941"/>
                    </a:cubicBezTo>
                    <a:lnTo>
                      <a:pt x="9124" y="4255"/>
                    </a:lnTo>
                    <a:cubicBezTo>
                      <a:pt x="8517" y="4715"/>
                      <a:pt x="7743" y="4966"/>
                      <a:pt x="7010" y="5029"/>
                    </a:cubicBezTo>
                    <a:lnTo>
                      <a:pt x="5546" y="5134"/>
                    </a:lnTo>
                    <a:cubicBezTo>
                      <a:pt x="3955" y="5259"/>
                      <a:pt x="2449" y="5364"/>
                      <a:pt x="2219" y="5364"/>
                    </a:cubicBezTo>
                    <a:lnTo>
                      <a:pt x="2010" y="5343"/>
                    </a:lnTo>
                    <a:lnTo>
                      <a:pt x="1591" y="5301"/>
                    </a:lnTo>
                    <a:cubicBezTo>
                      <a:pt x="1194" y="5511"/>
                      <a:pt x="1089" y="5908"/>
                      <a:pt x="1173" y="5992"/>
                    </a:cubicBezTo>
                    <a:cubicBezTo>
                      <a:pt x="1188" y="6007"/>
                      <a:pt x="1251" y="6013"/>
                      <a:pt x="1345" y="6013"/>
                    </a:cubicBezTo>
                    <a:cubicBezTo>
                      <a:pt x="1707" y="6013"/>
                      <a:pt x="2540" y="5923"/>
                      <a:pt x="3006" y="5923"/>
                    </a:cubicBezTo>
                    <a:cubicBezTo>
                      <a:pt x="3073" y="5923"/>
                      <a:pt x="3132" y="5925"/>
                      <a:pt x="3181" y="5929"/>
                    </a:cubicBezTo>
                    <a:cubicBezTo>
                      <a:pt x="3683" y="5971"/>
                      <a:pt x="3579" y="6034"/>
                      <a:pt x="3370" y="6075"/>
                    </a:cubicBezTo>
                    <a:cubicBezTo>
                      <a:pt x="3160" y="6096"/>
                      <a:pt x="3056" y="6306"/>
                      <a:pt x="3077" y="6347"/>
                    </a:cubicBezTo>
                    <a:cubicBezTo>
                      <a:pt x="3091" y="6369"/>
                      <a:pt x="3133" y="6381"/>
                      <a:pt x="3197" y="6381"/>
                    </a:cubicBezTo>
                    <a:cubicBezTo>
                      <a:pt x="3319" y="6381"/>
                      <a:pt x="3521" y="6339"/>
                      <a:pt x="3767" y="6243"/>
                    </a:cubicBezTo>
                    <a:lnTo>
                      <a:pt x="4416" y="6243"/>
                    </a:lnTo>
                    <a:cubicBezTo>
                      <a:pt x="4515" y="6253"/>
                      <a:pt x="4621" y="6257"/>
                      <a:pt x="4725" y="6257"/>
                    </a:cubicBezTo>
                    <a:cubicBezTo>
                      <a:pt x="5037" y="6257"/>
                      <a:pt x="5331" y="6222"/>
                      <a:pt x="5378" y="6222"/>
                    </a:cubicBezTo>
                    <a:cubicBezTo>
                      <a:pt x="5462" y="6222"/>
                      <a:pt x="5546" y="6285"/>
                      <a:pt x="5546" y="6306"/>
                    </a:cubicBezTo>
                    <a:cubicBezTo>
                      <a:pt x="5546" y="6327"/>
                      <a:pt x="5357" y="6389"/>
                      <a:pt x="5274" y="6410"/>
                    </a:cubicBezTo>
                    <a:cubicBezTo>
                      <a:pt x="5232" y="6410"/>
                      <a:pt x="5148" y="6347"/>
                      <a:pt x="5148" y="6347"/>
                    </a:cubicBezTo>
                    <a:cubicBezTo>
                      <a:pt x="5148" y="6347"/>
                      <a:pt x="4821" y="6724"/>
                      <a:pt x="4615" y="6724"/>
                    </a:cubicBezTo>
                    <a:cubicBezTo>
                      <a:pt x="4588" y="6724"/>
                      <a:pt x="4563" y="6718"/>
                      <a:pt x="4541" y="6703"/>
                    </a:cubicBezTo>
                    <a:cubicBezTo>
                      <a:pt x="4490" y="6645"/>
                      <a:pt x="4396" y="6627"/>
                      <a:pt x="4287" y="6627"/>
                    </a:cubicBezTo>
                    <a:cubicBezTo>
                      <a:pt x="4120" y="6627"/>
                      <a:pt x="3918" y="6668"/>
                      <a:pt x="3783" y="6668"/>
                    </a:cubicBezTo>
                    <a:cubicBezTo>
                      <a:pt x="3753" y="6668"/>
                      <a:pt x="3727" y="6666"/>
                      <a:pt x="3704" y="6661"/>
                    </a:cubicBezTo>
                    <a:cubicBezTo>
                      <a:pt x="3537" y="6661"/>
                      <a:pt x="1759" y="6766"/>
                      <a:pt x="1131" y="6850"/>
                    </a:cubicBezTo>
                    <a:cubicBezTo>
                      <a:pt x="503" y="6912"/>
                      <a:pt x="1" y="7080"/>
                      <a:pt x="1" y="7143"/>
                    </a:cubicBezTo>
                    <a:cubicBezTo>
                      <a:pt x="1" y="7144"/>
                      <a:pt x="3" y="7144"/>
                      <a:pt x="7" y="7144"/>
                    </a:cubicBezTo>
                    <a:cubicBezTo>
                      <a:pt x="76" y="7144"/>
                      <a:pt x="778" y="6974"/>
                      <a:pt x="1121" y="6974"/>
                    </a:cubicBezTo>
                    <a:cubicBezTo>
                      <a:pt x="1140" y="6974"/>
                      <a:pt x="1157" y="6974"/>
                      <a:pt x="1173" y="6975"/>
                    </a:cubicBezTo>
                    <a:cubicBezTo>
                      <a:pt x="1264" y="6992"/>
                      <a:pt x="1414" y="6999"/>
                      <a:pt x="1592" y="6999"/>
                    </a:cubicBezTo>
                    <a:cubicBezTo>
                      <a:pt x="2065" y="6999"/>
                      <a:pt x="2729" y="6954"/>
                      <a:pt x="2972" y="6954"/>
                    </a:cubicBezTo>
                    <a:cubicBezTo>
                      <a:pt x="3011" y="6952"/>
                      <a:pt x="3045" y="6951"/>
                      <a:pt x="3073" y="6951"/>
                    </a:cubicBezTo>
                    <a:cubicBezTo>
                      <a:pt x="3304" y="6951"/>
                      <a:pt x="3207" y="7019"/>
                      <a:pt x="3077" y="7038"/>
                    </a:cubicBezTo>
                    <a:cubicBezTo>
                      <a:pt x="2972" y="7059"/>
                      <a:pt x="3014" y="7226"/>
                      <a:pt x="3035" y="7247"/>
                    </a:cubicBezTo>
                    <a:cubicBezTo>
                      <a:pt x="3056" y="7268"/>
                      <a:pt x="2344" y="7456"/>
                      <a:pt x="2198" y="7561"/>
                    </a:cubicBezTo>
                    <a:cubicBezTo>
                      <a:pt x="2031" y="7666"/>
                      <a:pt x="2198" y="7770"/>
                      <a:pt x="2323" y="7791"/>
                    </a:cubicBezTo>
                    <a:cubicBezTo>
                      <a:pt x="2449" y="7812"/>
                      <a:pt x="2219" y="7959"/>
                      <a:pt x="1821" y="8084"/>
                    </a:cubicBezTo>
                    <a:lnTo>
                      <a:pt x="1507" y="8210"/>
                    </a:lnTo>
                    <a:lnTo>
                      <a:pt x="1466" y="8231"/>
                    </a:lnTo>
                    <a:cubicBezTo>
                      <a:pt x="1466" y="8398"/>
                      <a:pt x="1863" y="8524"/>
                      <a:pt x="1989" y="8524"/>
                    </a:cubicBezTo>
                    <a:cubicBezTo>
                      <a:pt x="2114" y="8524"/>
                      <a:pt x="2323" y="8733"/>
                      <a:pt x="2344" y="8796"/>
                    </a:cubicBezTo>
                    <a:cubicBezTo>
                      <a:pt x="2375" y="8826"/>
                      <a:pt x="2585" y="8846"/>
                      <a:pt x="2753" y="8846"/>
                    </a:cubicBezTo>
                    <a:cubicBezTo>
                      <a:pt x="2814" y="8846"/>
                      <a:pt x="2870" y="8843"/>
                      <a:pt x="2909" y="8837"/>
                    </a:cubicBezTo>
                    <a:cubicBezTo>
                      <a:pt x="3035" y="8837"/>
                      <a:pt x="3432" y="8712"/>
                      <a:pt x="3537" y="8712"/>
                    </a:cubicBezTo>
                    <a:cubicBezTo>
                      <a:pt x="3642" y="8712"/>
                      <a:pt x="3746" y="8754"/>
                      <a:pt x="3746" y="8796"/>
                    </a:cubicBezTo>
                    <a:cubicBezTo>
                      <a:pt x="3746" y="8816"/>
                      <a:pt x="3453" y="8858"/>
                      <a:pt x="3349" y="8900"/>
                    </a:cubicBezTo>
                    <a:cubicBezTo>
                      <a:pt x="3244" y="8900"/>
                      <a:pt x="3139" y="8837"/>
                      <a:pt x="3139" y="8837"/>
                    </a:cubicBezTo>
                    <a:cubicBezTo>
                      <a:pt x="3139" y="8837"/>
                      <a:pt x="3139" y="8921"/>
                      <a:pt x="3119" y="9047"/>
                    </a:cubicBezTo>
                    <a:lnTo>
                      <a:pt x="3077" y="9047"/>
                    </a:lnTo>
                    <a:cubicBezTo>
                      <a:pt x="2595" y="9130"/>
                      <a:pt x="2072" y="9214"/>
                      <a:pt x="1549" y="9319"/>
                    </a:cubicBezTo>
                    <a:lnTo>
                      <a:pt x="1382" y="9340"/>
                    </a:lnTo>
                    <a:cubicBezTo>
                      <a:pt x="1235" y="9465"/>
                      <a:pt x="1277" y="9591"/>
                      <a:pt x="1507" y="9632"/>
                    </a:cubicBezTo>
                    <a:lnTo>
                      <a:pt x="1696" y="9570"/>
                    </a:lnTo>
                    <a:cubicBezTo>
                      <a:pt x="1839" y="9552"/>
                      <a:pt x="1983" y="9457"/>
                      <a:pt x="2087" y="9457"/>
                    </a:cubicBezTo>
                    <a:cubicBezTo>
                      <a:pt x="2104" y="9457"/>
                      <a:pt x="2120" y="9459"/>
                      <a:pt x="2135" y="9465"/>
                    </a:cubicBezTo>
                    <a:lnTo>
                      <a:pt x="2847" y="9842"/>
                    </a:lnTo>
                    <a:cubicBezTo>
                      <a:pt x="3515" y="9567"/>
                      <a:pt x="4921" y="9273"/>
                      <a:pt x="5367" y="9273"/>
                    </a:cubicBezTo>
                    <a:cubicBezTo>
                      <a:pt x="5396" y="9273"/>
                      <a:pt x="5421" y="9274"/>
                      <a:pt x="5441" y="9277"/>
                    </a:cubicBezTo>
                    <a:cubicBezTo>
                      <a:pt x="5776" y="9340"/>
                      <a:pt x="5378" y="9381"/>
                      <a:pt x="5127" y="9381"/>
                    </a:cubicBezTo>
                    <a:cubicBezTo>
                      <a:pt x="4855" y="9381"/>
                      <a:pt x="4709" y="9465"/>
                      <a:pt x="4730" y="9486"/>
                    </a:cubicBezTo>
                    <a:cubicBezTo>
                      <a:pt x="4751" y="9528"/>
                      <a:pt x="4541" y="9632"/>
                      <a:pt x="4437" y="9653"/>
                    </a:cubicBezTo>
                    <a:cubicBezTo>
                      <a:pt x="4332" y="9695"/>
                      <a:pt x="4813" y="9779"/>
                      <a:pt x="4960" y="9800"/>
                    </a:cubicBezTo>
                    <a:cubicBezTo>
                      <a:pt x="5127" y="9800"/>
                      <a:pt x="4813" y="9967"/>
                      <a:pt x="4290" y="10156"/>
                    </a:cubicBezTo>
                    <a:lnTo>
                      <a:pt x="3495" y="10156"/>
                    </a:lnTo>
                    <a:cubicBezTo>
                      <a:pt x="3077" y="10176"/>
                      <a:pt x="2428" y="10386"/>
                      <a:pt x="2303" y="10428"/>
                    </a:cubicBezTo>
                    <a:cubicBezTo>
                      <a:pt x="2284" y="10437"/>
                      <a:pt x="2257" y="10441"/>
                      <a:pt x="2224" y="10441"/>
                    </a:cubicBezTo>
                    <a:cubicBezTo>
                      <a:pt x="2064" y="10441"/>
                      <a:pt x="1761" y="10352"/>
                      <a:pt x="1581" y="10352"/>
                    </a:cubicBezTo>
                    <a:cubicBezTo>
                      <a:pt x="1543" y="10352"/>
                      <a:pt x="1511" y="10356"/>
                      <a:pt x="1487" y="10365"/>
                    </a:cubicBezTo>
                    <a:cubicBezTo>
                      <a:pt x="1340" y="10407"/>
                      <a:pt x="1194" y="10700"/>
                      <a:pt x="1194" y="10783"/>
                    </a:cubicBezTo>
                    <a:cubicBezTo>
                      <a:pt x="1194" y="10818"/>
                      <a:pt x="1844" y="11016"/>
                      <a:pt x="2250" y="11016"/>
                    </a:cubicBezTo>
                    <a:cubicBezTo>
                      <a:pt x="2327" y="11016"/>
                      <a:pt x="2396" y="11009"/>
                      <a:pt x="2449" y="10993"/>
                    </a:cubicBezTo>
                    <a:cubicBezTo>
                      <a:pt x="2606" y="10946"/>
                      <a:pt x="2722" y="10929"/>
                      <a:pt x="2799" y="10929"/>
                    </a:cubicBezTo>
                    <a:cubicBezTo>
                      <a:pt x="2897" y="10929"/>
                      <a:pt x="2933" y="10957"/>
                      <a:pt x="2909" y="10993"/>
                    </a:cubicBezTo>
                    <a:cubicBezTo>
                      <a:pt x="2847" y="11034"/>
                      <a:pt x="3349" y="11118"/>
                      <a:pt x="3537" y="11118"/>
                    </a:cubicBezTo>
                    <a:cubicBezTo>
                      <a:pt x="3704" y="11139"/>
                      <a:pt x="3851" y="11202"/>
                      <a:pt x="3851" y="11223"/>
                    </a:cubicBezTo>
                    <a:cubicBezTo>
                      <a:pt x="3851" y="11223"/>
                      <a:pt x="3119" y="11265"/>
                      <a:pt x="2826" y="11265"/>
                    </a:cubicBezTo>
                    <a:cubicBezTo>
                      <a:pt x="2533" y="11265"/>
                      <a:pt x="2386" y="11348"/>
                      <a:pt x="2407" y="11369"/>
                    </a:cubicBezTo>
                    <a:cubicBezTo>
                      <a:pt x="2428" y="11411"/>
                      <a:pt x="2219" y="11474"/>
                      <a:pt x="2135" y="11516"/>
                    </a:cubicBezTo>
                    <a:cubicBezTo>
                      <a:pt x="2072" y="11537"/>
                      <a:pt x="2386" y="11537"/>
                      <a:pt x="2847" y="11537"/>
                    </a:cubicBezTo>
                    <a:lnTo>
                      <a:pt x="3223" y="11453"/>
                    </a:lnTo>
                    <a:lnTo>
                      <a:pt x="3286" y="11432"/>
                    </a:lnTo>
                    <a:cubicBezTo>
                      <a:pt x="3391" y="11453"/>
                      <a:pt x="3349" y="11683"/>
                      <a:pt x="3286" y="11746"/>
                    </a:cubicBezTo>
                    <a:cubicBezTo>
                      <a:pt x="3244" y="11788"/>
                      <a:pt x="3579" y="12039"/>
                      <a:pt x="3704" y="12081"/>
                    </a:cubicBezTo>
                    <a:cubicBezTo>
                      <a:pt x="3725" y="12089"/>
                      <a:pt x="3749" y="12093"/>
                      <a:pt x="3776" y="12093"/>
                    </a:cubicBezTo>
                    <a:cubicBezTo>
                      <a:pt x="3945" y="12093"/>
                      <a:pt x="4221" y="11943"/>
                      <a:pt x="4311" y="11871"/>
                    </a:cubicBezTo>
                    <a:cubicBezTo>
                      <a:pt x="4354" y="11829"/>
                      <a:pt x="4529" y="11814"/>
                      <a:pt x="4746" y="11814"/>
                    </a:cubicBezTo>
                    <a:cubicBezTo>
                      <a:pt x="5065" y="11814"/>
                      <a:pt x="5472" y="11846"/>
                      <a:pt x="5671" y="11871"/>
                    </a:cubicBezTo>
                    <a:cubicBezTo>
                      <a:pt x="6006" y="11934"/>
                      <a:pt x="5378" y="12248"/>
                      <a:pt x="5064" y="12269"/>
                    </a:cubicBezTo>
                    <a:cubicBezTo>
                      <a:pt x="4751" y="12311"/>
                      <a:pt x="4437" y="12499"/>
                      <a:pt x="4395" y="12583"/>
                    </a:cubicBezTo>
                    <a:cubicBezTo>
                      <a:pt x="4340" y="12655"/>
                      <a:pt x="4475" y="12712"/>
                      <a:pt x="4566" y="12712"/>
                    </a:cubicBezTo>
                    <a:cubicBezTo>
                      <a:pt x="4580" y="12712"/>
                      <a:pt x="4593" y="12711"/>
                      <a:pt x="4604" y="12708"/>
                    </a:cubicBezTo>
                    <a:cubicBezTo>
                      <a:pt x="4688" y="12687"/>
                      <a:pt x="4792" y="12604"/>
                      <a:pt x="4813" y="12583"/>
                    </a:cubicBezTo>
                    <a:cubicBezTo>
                      <a:pt x="4813" y="12556"/>
                      <a:pt x="4829" y="12548"/>
                      <a:pt x="4846" y="12548"/>
                    </a:cubicBezTo>
                    <a:cubicBezTo>
                      <a:pt x="4870" y="12548"/>
                      <a:pt x="4897" y="12562"/>
                      <a:pt x="4897" y="12562"/>
                    </a:cubicBezTo>
                    <a:cubicBezTo>
                      <a:pt x="4918" y="12562"/>
                      <a:pt x="4834" y="12625"/>
                      <a:pt x="4813" y="12666"/>
                    </a:cubicBezTo>
                    <a:cubicBezTo>
                      <a:pt x="4792" y="12687"/>
                      <a:pt x="4730" y="12687"/>
                      <a:pt x="4730" y="12687"/>
                    </a:cubicBezTo>
                    <a:cubicBezTo>
                      <a:pt x="4710" y="12687"/>
                      <a:pt x="4805" y="12898"/>
                      <a:pt x="4904" y="12898"/>
                    </a:cubicBezTo>
                    <a:cubicBezTo>
                      <a:pt x="4909" y="12898"/>
                      <a:pt x="4913" y="12897"/>
                      <a:pt x="4918" y="12897"/>
                    </a:cubicBezTo>
                    <a:cubicBezTo>
                      <a:pt x="5023" y="12876"/>
                      <a:pt x="5692" y="12834"/>
                      <a:pt x="5943" y="12834"/>
                    </a:cubicBezTo>
                    <a:cubicBezTo>
                      <a:pt x="6173" y="12834"/>
                      <a:pt x="6613" y="12917"/>
                      <a:pt x="6948" y="13022"/>
                    </a:cubicBezTo>
                    <a:lnTo>
                      <a:pt x="7345" y="12876"/>
                    </a:lnTo>
                    <a:cubicBezTo>
                      <a:pt x="7501" y="12807"/>
                      <a:pt x="7689" y="12789"/>
                      <a:pt x="7888" y="12789"/>
                    </a:cubicBezTo>
                    <a:cubicBezTo>
                      <a:pt x="8115" y="12789"/>
                      <a:pt x="8356" y="12813"/>
                      <a:pt x="8580" y="12813"/>
                    </a:cubicBezTo>
                    <a:lnTo>
                      <a:pt x="8684" y="12813"/>
                    </a:lnTo>
                    <a:cubicBezTo>
                      <a:pt x="8869" y="12874"/>
                      <a:pt x="8388" y="13420"/>
                      <a:pt x="8094" y="13420"/>
                    </a:cubicBezTo>
                    <a:cubicBezTo>
                      <a:pt x="8088" y="13420"/>
                      <a:pt x="8083" y="13420"/>
                      <a:pt x="8077" y="13420"/>
                    </a:cubicBezTo>
                    <a:cubicBezTo>
                      <a:pt x="7785" y="13420"/>
                      <a:pt x="7429" y="13524"/>
                      <a:pt x="7366" y="13566"/>
                    </a:cubicBezTo>
                    <a:cubicBezTo>
                      <a:pt x="7324" y="13608"/>
                      <a:pt x="7303" y="13964"/>
                      <a:pt x="7303" y="14089"/>
                    </a:cubicBezTo>
                    <a:cubicBezTo>
                      <a:pt x="7303" y="14194"/>
                      <a:pt x="7785" y="14361"/>
                      <a:pt x="8370" y="14403"/>
                    </a:cubicBezTo>
                    <a:lnTo>
                      <a:pt x="8768" y="14257"/>
                    </a:lnTo>
                    <a:lnTo>
                      <a:pt x="9207" y="14068"/>
                    </a:lnTo>
                    <a:cubicBezTo>
                      <a:pt x="9647" y="14068"/>
                      <a:pt x="10128" y="14089"/>
                      <a:pt x="10149" y="14131"/>
                    </a:cubicBezTo>
                    <a:cubicBezTo>
                      <a:pt x="10170" y="14152"/>
                      <a:pt x="9856" y="14257"/>
                      <a:pt x="9751" y="14278"/>
                    </a:cubicBezTo>
                    <a:cubicBezTo>
                      <a:pt x="9647" y="14298"/>
                      <a:pt x="9919" y="14445"/>
                      <a:pt x="10044" y="14445"/>
                    </a:cubicBezTo>
                    <a:cubicBezTo>
                      <a:pt x="10156" y="14445"/>
                      <a:pt x="10648" y="14577"/>
                      <a:pt x="10888" y="14577"/>
                    </a:cubicBezTo>
                    <a:cubicBezTo>
                      <a:pt x="10918" y="14577"/>
                      <a:pt x="10944" y="14575"/>
                      <a:pt x="10965" y="14570"/>
                    </a:cubicBezTo>
                    <a:cubicBezTo>
                      <a:pt x="11132" y="14487"/>
                      <a:pt x="12283" y="14257"/>
                      <a:pt x="12681" y="14236"/>
                    </a:cubicBezTo>
                    <a:cubicBezTo>
                      <a:pt x="12709" y="14233"/>
                      <a:pt x="12738" y="14231"/>
                      <a:pt x="12770" y="14231"/>
                    </a:cubicBezTo>
                    <a:cubicBezTo>
                      <a:pt x="13181" y="14231"/>
                      <a:pt x="13840" y="14473"/>
                      <a:pt x="13957" y="14570"/>
                    </a:cubicBezTo>
                    <a:cubicBezTo>
                      <a:pt x="14103" y="14696"/>
                      <a:pt x="13078" y="15345"/>
                      <a:pt x="12639" y="15449"/>
                    </a:cubicBezTo>
                    <a:cubicBezTo>
                      <a:pt x="12419" y="15499"/>
                      <a:pt x="12342" y="15525"/>
                      <a:pt x="12395" y="15525"/>
                    </a:cubicBezTo>
                    <a:cubicBezTo>
                      <a:pt x="12453" y="15525"/>
                      <a:pt x="12665" y="15494"/>
                      <a:pt x="13015" y="15428"/>
                    </a:cubicBezTo>
                    <a:lnTo>
                      <a:pt x="13580" y="15386"/>
                    </a:lnTo>
                    <a:lnTo>
                      <a:pt x="14166" y="15324"/>
                    </a:lnTo>
                    <a:cubicBezTo>
                      <a:pt x="14302" y="15304"/>
                      <a:pt x="14412" y="15295"/>
                      <a:pt x="14500" y="15295"/>
                    </a:cubicBezTo>
                    <a:cubicBezTo>
                      <a:pt x="14871" y="15295"/>
                      <a:pt x="14842" y="15448"/>
                      <a:pt x="14689" y="15533"/>
                    </a:cubicBezTo>
                    <a:cubicBezTo>
                      <a:pt x="14522" y="15638"/>
                      <a:pt x="14375" y="15763"/>
                      <a:pt x="14375" y="15805"/>
                    </a:cubicBezTo>
                    <a:cubicBezTo>
                      <a:pt x="14375" y="15807"/>
                      <a:pt x="14382" y="15808"/>
                      <a:pt x="14394" y="15808"/>
                    </a:cubicBezTo>
                    <a:cubicBezTo>
                      <a:pt x="14516" y="15808"/>
                      <a:pt x="15217" y="15716"/>
                      <a:pt x="15484" y="15658"/>
                    </a:cubicBezTo>
                    <a:cubicBezTo>
                      <a:pt x="15798" y="15596"/>
                      <a:pt x="16217" y="15449"/>
                      <a:pt x="16300" y="15449"/>
                    </a:cubicBezTo>
                    <a:cubicBezTo>
                      <a:pt x="16363" y="15449"/>
                      <a:pt x="16447" y="15512"/>
                      <a:pt x="16447" y="15533"/>
                    </a:cubicBezTo>
                    <a:cubicBezTo>
                      <a:pt x="16447" y="15554"/>
                      <a:pt x="16259" y="15617"/>
                      <a:pt x="16196" y="15638"/>
                    </a:cubicBezTo>
                    <a:cubicBezTo>
                      <a:pt x="16133" y="15638"/>
                      <a:pt x="16049" y="15596"/>
                      <a:pt x="16049" y="15596"/>
                    </a:cubicBezTo>
                    <a:lnTo>
                      <a:pt x="16049" y="15596"/>
                    </a:lnTo>
                    <a:cubicBezTo>
                      <a:pt x="16049" y="15596"/>
                      <a:pt x="16091" y="15658"/>
                      <a:pt x="16112" y="15805"/>
                    </a:cubicBezTo>
                    <a:lnTo>
                      <a:pt x="16133" y="15805"/>
                    </a:lnTo>
                    <a:cubicBezTo>
                      <a:pt x="16677" y="15763"/>
                      <a:pt x="17242" y="15847"/>
                      <a:pt x="17807" y="15658"/>
                    </a:cubicBezTo>
                    <a:lnTo>
                      <a:pt x="18330" y="15512"/>
                    </a:lnTo>
                    <a:cubicBezTo>
                      <a:pt x="19020" y="15449"/>
                      <a:pt x="20443" y="15428"/>
                      <a:pt x="20799" y="15407"/>
                    </a:cubicBezTo>
                    <a:cubicBezTo>
                      <a:pt x="21036" y="15407"/>
                      <a:pt x="21283" y="15398"/>
                      <a:pt x="21427" y="15398"/>
                    </a:cubicBezTo>
                    <a:cubicBezTo>
                      <a:pt x="21499" y="15398"/>
                      <a:pt x="21545" y="15400"/>
                      <a:pt x="21552" y="15407"/>
                    </a:cubicBezTo>
                    <a:cubicBezTo>
                      <a:pt x="21594" y="15428"/>
                      <a:pt x="21678" y="15596"/>
                      <a:pt x="21699" y="15638"/>
                    </a:cubicBezTo>
                    <a:cubicBezTo>
                      <a:pt x="21741" y="15700"/>
                      <a:pt x="21866" y="15742"/>
                      <a:pt x="21992" y="15763"/>
                    </a:cubicBezTo>
                    <a:lnTo>
                      <a:pt x="22075" y="15742"/>
                    </a:lnTo>
                    <a:lnTo>
                      <a:pt x="22808" y="15428"/>
                    </a:lnTo>
                    <a:cubicBezTo>
                      <a:pt x="23686" y="15386"/>
                      <a:pt x="25339" y="15324"/>
                      <a:pt x="25716" y="15303"/>
                    </a:cubicBezTo>
                    <a:cubicBezTo>
                      <a:pt x="26072" y="15282"/>
                      <a:pt x="26762" y="15219"/>
                      <a:pt x="26888" y="15177"/>
                    </a:cubicBezTo>
                    <a:cubicBezTo>
                      <a:pt x="26946" y="15152"/>
                      <a:pt x="27007" y="15141"/>
                      <a:pt x="27064" y="15141"/>
                    </a:cubicBezTo>
                    <a:cubicBezTo>
                      <a:pt x="27153" y="15141"/>
                      <a:pt x="27235" y="15168"/>
                      <a:pt x="27285" y="15219"/>
                    </a:cubicBezTo>
                    <a:lnTo>
                      <a:pt x="27348" y="15219"/>
                    </a:lnTo>
                    <a:cubicBezTo>
                      <a:pt x="27829" y="15303"/>
                      <a:pt x="28352" y="15177"/>
                      <a:pt x="28813" y="15407"/>
                    </a:cubicBezTo>
                    <a:cubicBezTo>
                      <a:pt x="28865" y="15428"/>
                      <a:pt x="28954" y="15439"/>
                      <a:pt x="29035" y="15439"/>
                    </a:cubicBezTo>
                    <a:cubicBezTo>
                      <a:pt x="29116" y="15439"/>
                      <a:pt x="29189" y="15428"/>
                      <a:pt x="29210" y="15407"/>
                    </a:cubicBezTo>
                    <a:lnTo>
                      <a:pt x="29482" y="15094"/>
                    </a:lnTo>
                    <a:cubicBezTo>
                      <a:pt x="29734" y="15123"/>
                      <a:pt x="30529" y="15153"/>
                      <a:pt x="31455" y="15153"/>
                    </a:cubicBezTo>
                    <a:cubicBezTo>
                      <a:pt x="31838" y="15153"/>
                      <a:pt x="32243" y="15148"/>
                      <a:pt x="32642" y="15135"/>
                    </a:cubicBezTo>
                    <a:lnTo>
                      <a:pt x="33897" y="15114"/>
                    </a:lnTo>
                    <a:lnTo>
                      <a:pt x="34504" y="15094"/>
                    </a:lnTo>
                    <a:cubicBezTo>
                      <a:pt x="35174" y="15073"/>
                      <a:pt x="35718" y="15010"/>
                      <a:pt x="35718" y="14989"/>
                    </a:cubicBezTo>
                    <a:cubicBezTo>
                      <a:pt x="35718" y="14968"/>
                      <a:pt x="35446" y="14884"/>
                      <a:pt x="35341" y="14863"/>
                    </a:cubicBezTo>
                    <a:cubicBezTo>
                      <a:pt x="35236" y="14822"/>
                      <a:pt x="36115" y="14717"/>
                      <a:pt x="37287" y="14612"/>
                    </a:cubicBezTo>
                    <a:lnTo>
                      <a:pt x="38375" y="14612"/>
                    </a:lnTo>
                    <a:cubicBezTo>
                      <a:pt x="38779" y="14612"/>
                      <a:pt x="39183" y="14561"/>
                      <a:pt x="39587" y="14561"/>
                    </a:cubicBezTo>
                    <a:cubicBezTo>
                      <a:pt x="39915" y="14561"/>
                      <a:pt x="40244" y="14595"/>
                      <a:pt x="40572" y="14717"/>
                    </a:cubicBezTo>
                    <a:cubicBezTo>
                      <a:pt x="40687" y="14759"/>
                      <a:pt x="40844" y="14785"/>
                      <a:pt x="40993" y="14785"/>
                    </a:cubicBezTo>
                    <a:cubicBezTo>
                      <a:pt x="41142" y="14785"/>
                      <a:pt x="41283" y="14759"/>
                      <a:pt x="41367" y="14696"/>
                    </a:cubicBezTo>
                    <a:lnTo>
                      <a:pt x="41785" y="14445"/>
                    </a:lnTo>
                    <a:cubicBezTo>
                      <a:pt x="42267" y="14487"/>
                      <a:pt x="44715" y="14570"/>
                      <a:pt x="45510" y="14570"/>
                    </a:cubicBezTo>
                    <a:cubicBezTo>
                      <a:pt x="46284" y="14570"/>
                      <a:pt x="47602" y="14591"/>
                      <a:pt x="48376" y="14591"/>
                    </a:cubicBezTo>
                    <a:lnTo>
                      <a:pt x="49109" y="14570"/>
                    </a:lnTo>
                    <a:lnTo>
                      <a:pt x="49297" y="14570"/>
                    </a:lnTo>
                    <a:cubicBezTo>
                      <a:pt x="49381" y="14515"/>
                      <a:pt x="49715" y="14496"/>
                      <a:pt x="49985" y="14496"/>
                    </a:cubicBezTo>
                    <a:cubicBezTo>
                      <a:pt x="50120" y="14496"/>
                      <a:pt x="50239" y="14501"/>
                      <a:pt x="50301" y="14508"/>
                    </a:cubicBezTo>
                    <a:cubicBezTo>
                      <a:pt x="50469" y="14508"/>
                      <a:pt x="56097" y="14445"/>
                      <a:pt x="58169" y="14382"/>
                    </a:cubicBezTo>
                    <a:cubicBezTo>
                      <a:pt x="59365" y="14370"/>
                      <a:pt x="60623" y="14358"/>
                      <a:pt x="61514" y="14358"/>
                    </a:cubicBezTo>
                    <a:cubicBezTo>
                      <a:pt x="62166" y="14358"/>
                      <a:pt x="62621" y="14364"/>
                      <a:pt x="62709" y="14382"/>
                    </a:cubicBezTo>
                    <a:cubicBezTo>
                      <a:pt x="62960" y="14445"/>
                      <a:pt x="63860" y="14487"/>
                      <a:pt x="64801" y="14550"/>
                    </a:cubicBezTo>
                    <a:lnTo>
                      <a:pt x="65596" y="14361"/>
                    </a:lnTo>
                    <a:lnTo>
                      <a:pt x="66266" y="14194"/>
                    </a:lnTo>
                    <a:cubicBezTo>
                      <a:pt x="66977" y="14278"/>
                      <a:pt x="66726" y="14508"/>
                      <a:pt x="66371" y="14591"/>
                    </a:cubicBezTo>
                    <a:cubicBezTo>
                      <a:pt x="66036" y="14654"/>
                      <a:pt x="66057" y="14759"/>
                      <a:pt x="66120" y="14759"/>
                    </a:cubicBezTo>
                    <a:cubicBezTo>
                      <a:pt x="66161" y="14759"/>
                      <a:pt x="68086" y="14717"/>
                      <a:pt x="70346" y="14675"/>
                    </a:cubicBezTo>
                    <a:lnTo>
                      <a:pt x="75221" y="14550"/>
                    </a:lnTo>
                    <a:cubicBezTo>
                      <a:pt x="77372" y="14491"/>
                      <a:pt x="79651" y="14304"/>
                      <a:pt x="80538" y="14126"/>
                    </a:cubicBezTo>
                    <a:lnTo>
                      <a:pt x="80538" y="14126"/>
                    </a:lnTo>
                    <a:cubicBezTo>
                      <a:pt x="80277" y="14138"/>
                      <a:pt x="80042" y="14146"/>
                      <a:pt x="79845" y="14152"/>
                    </a:cubicBezTo>
                    <a:cubicBezTo>
                      <a:pt x="79519" y="14157"/>
                      <a:pt x="79206" y="14160"/>
                      <a:pt x="78918" y="14160"/>
                    </a:cubicBezTo>
                    <a:cubicBezTo>
                      <a:pt x="77986" y="14160"/>
                      <a:pt x="77319" y="14132"/>
                      <a:pt x="77335" y="14068"/>
                    </a:cubicBezTo>
                    <a:lnTo>
                      <a:pt x="77356" y="14068"/>
                    </a:lnTo>
                    <a:lnTo>
                      <a:pt x="78297" y="13964"/>
                    </a:lnTo>
                    <a:cubicBezTo>
                      <a:pt x="79343" y="13859"/>
                      <a:pt x="81603" y="13733"/>
                      <a:pt x="82126" y="13733"/>
                    </a:cubicBezTo>
                    <a:cubicBezTo>
                      <a:pt x="82649" y="13733"/>
                      <a:pt x="83382" y="13650"/>
                      <a:pt x="83737" y="13608"/>
                    </a:cubicBezTo>
                    <a:lnTo>
                      <a:pt x="84051" y="13859"/>
                    </a:lnTo>
                    <a:lnTo>
                      <a:pt x="84126" y="13919"/>
                    </a:lnTo>
                    <a:lnTo>
                      <a:pt x="84126" y="13919"/>
                    </a:lnTo>
                    <a:cubicBezTo>
                      <a:pt x="83298" y="13984"/>
                      <a:pt x="81894" y="14065"/>
                      <a:pt x="80805" y="14115"/>
                    </a:cubicBezTo>
                    <a:lnTo>
                      <a:pt x="80805" y="14115"/>
                    </a:lnTo>
                    <a:lnTo>
                      <a:pt x="81373" y="14257"/>
                    </a:lnTo>
                    <a:cubicBezTo>
                      <a:pt x="81877" y="14371"/>
                      <a:pt x="82369" y="14383"/>
                      <a:pt x="82858" y="14383"/>
                    </a:cubicBezTo>
                    <a:cubicBezTo>
                      <a:pt x="82998" y="14383"/>
                      <a:pt x="83137" y="14382"/>
                      <a:pt x="83277" y="14382"/>
                    </a:cubicBezTo>
                    <a:cubicBezTo>
                      <a:pt x="85411" y="14340"/>
                      <a:pt x="87566" y="14278"/>
                      <a:pt x="89700" y="14257"/>
                    </a:cubicBezTo>
                    <a:lnTo>
                      <a:pt x="90014" y="14257"/>
                    </a:lnTo>
                    <a:cubicBezTo>
                      <a:pt x="90216" y="14301"/>
                      <a:pt x="90454" y="14322"/>
                      <a:pt x="90670" y="14322"/>
                    </a:cubicBezTo>
                    <a:cubicBezTo>
                      <a:pt x="90857" y="14322"/>
                      <a:pt x="91028" y="14307"/>
                      <a:pt x="91144" y="14278"/>
                    </a:cubicBezTo>
                    <a:lnTo>
                      <a:pt x="91416" y="14236"/>
                    </a:lnTo>
                    <a:lnTo>
                      <a:pt x="91479" y="14194"/>
                    </a:lnTo>
                    <a:cubicBezTo>
                      <a:pt x="91584" y="14152"/>
                      <a:pt x="91416" y="13880"/>
                      <a:pt x="91312" y="13817"/>
                    </a:cubicBezTo>
                    <a:cubicBezTo>
                      <a:pt x="91228" y="13733"/>
                      <a:pt x="90914" y="13671"/>
                      <a:pt x="90642" y="13671"/>
                    </a:cubicBezTo>
                    <a:lnTo>
                      <a:pt x="90203" y="13671"/>
                    </a:lnTo>
                    <a:cubicBezTo>
                      <a:pt x="89972" y="13650"/>
                      <a:pt x="89805" y="13608"/>
                      <a:pt x="89805" y="13566"/>
                    </a:cubicBezTo>
                    <a:cubicBezTo>
                      <a:pt x="89805" y="13566"/>
                      <a:pt x="90914" y="13524"/>
                      <a:pt x="91333" y="13524"/>
                    </a:cubicBezTo>
                    <a:cubicBezTo>
                      <a:pt x="91751" y="13524"/>
                      <a:pt x="91960" y="13650"/>
                      <a:pt x="91897" y="13713"/>
                    </a:cubicBezTo>
                    <a:cubicBezTo>
                      <a:pt x="91856" y="13754"/>
                      <a:pt x="91981" y="13859"/>
                      <a:pt x="92169" y="13964"/>
                    </a:cubicBezTo>
                    <a:lnTo>
                      <a:pt x="92358" y="14026"/>
                    </a:lnTo>
                    <a:lnTo>
                      <a:pt x="92713" y="14152"/>
                    </a:lnTo>
                    <a:cubicBezTo>
                      <a:pt x="93153" y="14194"/>
                      <a:pt x="94074" y="14236"/>
                      <a:pt x="94283" y="14278"/>
                    </a:cubicBezTo>
                    <a:cubicBezTo>
                      <a:pt x="94513" y="14298"/>
                      <a:pt x="95601" y="14340"/>
                      <a:pt x="96689" y="14340"/>
                    </a:cubicBezTo>
                    <a:lnTo>
                      <a:pt x="97693" y="14278"/>
                    </a:lnTo>
                    <a:lnTo>
                      <a:pt x="98698" y="14236"/>
                    </a:lnTo>
                    <a:cubicBezTo>
                      <a:pt x="99828" y="14152"/>
                      <a:pt x="102108" y="13859"/>
                      <a:pt x="102652" y="13838"/>
                    </a:cubicBezTo>
                    <a:cubicBezTo>
                      <a:pt x="103175" y="13817"/>
                      <a:pt x="108050" y="13671"/>
                      <a:pt x="109724" y="13650"/>
                    </a:cubicBezTo>
                    <a:cubicBezTo>
                      <a:pt x="110561" y="13639"/>
                      <a:pt x="111403" y="13634"/>
                      <a:pt x="112052" y="13634"/>
                    </a:cubicBezTo>
                    <a:cubicBezTo>
                      <a:pt x="112701" y="13634"/>
                      <a:pt x="113156" y="13639"/>
                      <a:pt x="113219" y="13650"/>
                    </a:cubicBezTo>
                    <a:cubicBezTo>
                      <a:pt x="113223" y="13651"/>
                      <a:pt x="113230" y="13651"/>
                      <a:pt x="113240" y="13651"/>
                    </a:cubicBezTo>
                    <a:cubicBezTo>
                      <a:pt x="113445" y="13651"/>
                      <a:pt x="114747" y="13460"/>
                      <a:pt x="115300" y="13460"/>
                    </a:cubicBezTo>
                    <a:cubicBezTo>
                      <a:pt x="115326" y="13460"/>
                      <a:pt x="115351" y="13461"/>
                      <a:pt x="115374" y="13461"/>
                    </a:cubicBezTo>
                    <a:cubicBezTo>
                      <a:pt x="115897" y="13503"/>
                      <a:pt x="116378" y="13733"/>
                      <a:pt x="116378" y="13754"/>
                    </a:cubicBezTo>
                    <a:cubicBezTo>
                      <a:pt x="116378" y="13817"/>
                      <a:pt x="119203" y="13880"/>
                      <a:pt x="120249" y="13880"/>
                    </a:cubicBezTo>
                    <a:cubicBezTo>
                      <a:pt x="120667" y="13880"/>
                      <a:pt x="121511" y="13877"/>
                      <a:pt x="122441" y="13877"/>
                    </a:cubicBezTo>
                    <a:cubicBezTo>
                      <a:pt x="123836" y="13877"/>
                      <a:pt x="125425" y="13884"/>
                      <a:pt x="126066" y="13922"/>
                    </a:cubicBezTo>
                    <a:cubicBezTo>
                      <a:pt x="127133" y="13943"/>
                      <a:pt x="128095" y="13985"/>
                      <a:pt x="128137" y="14026"/>
                    </a:cubicBezTo>
                    <a:cubicBezTo>
                      <a:pt x="128158" y="14047"/>
                      <a:pt x="128179" y="14173"/>
                      <a:pt x="128179" y="14236"/>
                    </a:cubicBezTo>
                    <a:cubicBezTo>
                      <a:pt x="128179" y="14278"/>
                      <a:pt x="127865" y="14361"/>
                      <a:pt x="127761" y="14382"/>
                    </a:cubicBezTo>
                    <a:cubicBezTo>
                      <a:pt x="127656" y="14382"/>
                      <a:pt x="127614" y="14570"/>
                      <a:pt x="127614" y="14612"/>
                    </a:cubicBezTo>
                    <a:cubicBezTo>
                      <a:pt x="127635" y="14675"/>
                      <a:pt x="128158" y="14717"/>
                      <a:pt x="128388" y="14717"/>
                    </a:cubicBezTo>
                    <a:cubicBezTo>
                      <a:pt x="128597" y="14717"/>
                      <a:pt x="128388" y="15177"/>
                      <a:pt x="128284" y="15303"/>
                    </a:cubicBezTo>
                    <a:cubicBezTo>
                      <a:pt x="128179" y="15428"/>
                      <a:pt x="128179" y="15742"/>
                      <a:pt x="128200" y="15826"/>
                    </a:cubicBezTo>
                    <a:cubicBezTo>
                      <a:pt x="128263" y="15910"/>
                      <a:pt x="127844" y="16035"/>
                      <a:pt x="127719" y="16056"/>
                    </a:cubicBezTo>
                    <a:cubicBezTo>
                      <a:pt x="127572" y="16077"/>
                      <a:pt x="127761" y="16140"/>
                      <a:pt x="128095" y="16182"/>
                    </a:cubicBezTo>
                    <a:lnTo>
                      <a:pt x="128702" y="16182"/>
                    </a:lnTo>
                    <a:cubicBezTo>
                      <a:pt x="128957" y="16233"/>
                      <a:pt x="129406" y="16297"/>
                      <a:pt x="129632" y="16297"/>
                    </a:cubicBezTo>
                    <a:cubicBezTo>
                      <a:pt x="129684" y="16297"/>
                      <a:pt x="129725" y="16294"/>
                      <a:pt x="129748" y="16286"/>
                    </a:cubicBezTo>
                    <a:cubicBezTo>
                      <a:pt x="129874" y="16265"/>
                      <a:pt x="130250" y="16161"/>
                      <a:pt x="130564" y="16077"/>
                    </a:cubicBezTo>
                    <a:lnTo>
                      <a:pt x="130606" y="16161"/>
                    </a:lnTo>
                    <a:cubicBezTo>
                      <a:pt x="130680" y="16246"/>
                      <a:pt x="130745" y="16276"/>
                      <a:pt x="130803" y="16276"/>
                    </a:cubicBezTo>
                    <a:cubicBezTo>
                      <a:pt x="130936" y="16276"/>
                      <a:pt x="131035" y="16123"/>
                      <a:pt x="131137" y="16123"/>
                    </a:cubicBezTo>
                    <a:cubicBezTo>
                      <a:pt x="131155" y="16123"/>
                      <a:pt x="131173" y="16128"/>
                      <a:pt x="131192" y="16140"/>
                    </a:cubicBezTo>
                    <a:lnTo>
                      <a:pt x="131422" y="16286"/>
                    </a:lnTo>
                    <a:cubicBezTo>
                      <a:pt x="131617" y="16286"/>
                      <a:pt x="133877" y="16305"/>
                      <a:pt x="135895" y="16305"/>
                    </a:cubicBezTo>
                    <a:cubicBezTo>
                      <a:pt x="136904" y="16305"/>
                      <a:pt x="137853" y="16300"/>
                      <a:pt x="138452" y="16286"/>
                    </a:cubicBezTo>
                    <a:cubicBezTo>
                      <a:pt x="138547" y="16285"/>
                      <a:pt x="138642" y="16285"/>
                      <a:pt x="138740" y="16285"/>
                    </a:cubicBezTo>
                    <a:cubicBezTo>
                      <a:pt x="140518" y="16285"/>
                      <a:pt x="142716" y="16460"/>
                      <a:pt x="143014" y="16579"/>
                    </a:cubicBezTo>
                    <a:cubicBezTo>
                      <a:pt x="143094" y="16609"/>
                      <a:pt x="143213" y="16620"/>
                      <a:pt x="143350" y="16620"/>
                    </a:cubicBezTo>
                    <a:cubicBezTo>
                      <a:pt x="143708" y="16620"/>
                      <a:pt x="144195" y="16546"/>
                      <a:pt x="144463" y="16546"/>
                    </a:cubicBezTo>
                    <a:cubicBezTo>
                      <a:pt x="144522" y="16546"/>
                      <a:pt x="144570" y="16550"/>
                      <a:pt x="144604" y="16558"/>
                    </a:cubicBezTo>
                    <a:cubicBezTo>
                      <a:pt x="144665" y="16568"/>
                      <a:pt x="144723" y="16572"/>
                      <a:pt x="144776" y="16572"/>
                    </a:cubicBezTo>
                    <a:cubicBezTo>
                      <a:pt x="144958" y="16572"/>
                      <a:pt x="145076" y="16523"/>
                      <a:pt x="145043" y="16474"/>
                    </a:cubicBezTo>
                    <a:cubicBezTo>
                      <a:pt x="145043" y="16433"/>
                      <a:pt x="144374" y="16328"/>
                      <a:pt x="144144" y="16265"/>
                    </a:cubicBezTo>
                    <a:cubicBezTo>
                      <a:pt x="143893" y="16223"/>
                      <a:pt x="143746" y="15868"/>
                      <a:pt x="143767" y="15742"/>
                    </a:cubicBezTo>
                    <a:cubicBezTo>
                      <a:pt x="143767" y="15714"/>
                      <a:pt x="143747" y="15703"/>
                      <a:pt x="143715" y="15703"/>
                    </a:cubicBezTo>
                    <a:cubicBezTo>
                      <a:pt x="143605" y="15703"/>
                      <a:pt x="143355" y="15835"/>
                      <a:pt x="143307" y="15868"/>
                    </a:cubicBezTo>
                    <a:cubicBezTo>
                      <a:pt x="143253" y="15908"/>
                      <a:pt x="143024" y="15931"/>
                      <a:pt x="142728" y="15931"/>
                    </a:cubicBezTo>
                    <a:cubicBezTo>
                      <a:pt x="142566" y="15931"/>
                      <a:pt x="142383" y="15924"/>
                      <a:pt x="142198" y="15910"/>
                    </a:cubicBezTo>
                    <a:lnTo>
                      <a:pt x="141779" y="15910"/>
                    </a:lnTo>
                    <a:cubicBezTo>
                      <a:pt x="141766" y="15910"/>
                      <a:pt x="141752" y="15911"/>
                      <a:pt x="141739" y="15911"/>
                    </a:cubicBezTo>
                    <a:cubicBezTo>
                      <a:pt x="141405" y="15911"/>
                      <a:pt x="141083" y="15712"/>
                      <a:pt x="140742" y="15712"/>
                    </a:cubicBezTo>
                    <a:cubicBezTo>
                      <a:pt x="140670" y="15712"/>
                      <a:pt x="140598" y="15721"/>
                      <a:pt x="140524" y="15742"/>
                    </a:cubicBezTo>
                    <a:cubicBezTo>
                      <a:pt x="140510" y="15742"/>
                      <a:pt x="140477" y="15733"/>
                      <a:pt x="140451" y="15733"/>
                    </a:cubicBezTo>
                    <a:cubicBezTo>
                      <a:pt x="140438" y="15733"/>
                      <a:pt x="140426" y="15735"/>
                      <a:pt x="140419" y="15742"/>
                    </a:cubicBezTo>
                    <a:lnTo>
                      <a:pt x="139666" y="16161"/>
                    </a:lnTo>
                    <a:cubicBezTo>
                      <a:pt x="138766" y="16035"/>
                      <a:pt x="138808" y="15658"/>
                      <a:pt x="139080" y="15638"/>
                    </a:cubicBezTo>
                    <a:cubicBezTo>
                      <a:pt x="139373" y="15617"/>
                      <a:pt x="139854" y="15533"/>
                      <a:pt x="139917" y="15491"/>
                    </a:cubicBezTo>
                    <a:cubicBezTo>
                      <a:pt x="139983" y="15451"/>
                      <a:pt x="139074" y="15437"/>
                      <a:pt x="138165" y="15437"/>
                    </a:cubicBezTo>
                    <a:cubicBezTo>
                      <a:pt x="137640" y="15437"/>
                      <a:pt x="137116" y="15442"/>
                      <a:pt x="136779" y="15449"/>
                    </a:cubicBezTo>
                    <a:cubicBezTo>
                      <a:pt x="136690" y="15453"/>
                      <a:pt x="136603" y="15455"/>
                      <a:pt x="136517" y="15455"/>
                    </a:cubicBezTo>
                    <a:cubicBezTo>
                      <a:pt x="135734" y="15455"/>
                      <a:pt x="135105" y="15297"/>
                      <a:pt x="135105" y="15240"/>
                    </a:cubicBezTo>
                    <a:cubicBezTo>
                      <a:pt x="135105" y="15198"/>
                      <a:pt x="135837" y="15114"/>
                      <a:pt x="136109" y="15114"/>
                    </a:cubicBezTo>
                    <a:cubicBezTo>
                      <a:pt x="136343" y="15114"/>
                      <a:pt x="136888" y="14987"/>
                      <a:pt x="137044" y="14987"/>
                    </a:cubicBezTo>
                    <a:cubicBezTo>
                      <a:pt x="137055" y="14987"/>
                      <a:pt x="137065" y="14988"/>
                      <a:pt x="137072" y="14989"/>
                    </a:cubicBezTo>
                    <a:cubicBezTo>
                      <a:pt x="137124" y="14998"/>
                      <a:pt x="137215" y="15003"/>
                      <a:pt x="137324" y="15003"/>
                    </a:cubicBezTo>
                    <a:cubicBezTo>
                      <a:pt x="137477" y="15003"/>
                      <a:pt x="137665" y="14993"/>
                      <a:pt x="137825" y="14968"/>
                    </a:cubicBezTo>
                    <a:lnTo>
                      <a:pt x="137804" y="14570"/>
                    </a:lnTo>
                    <a:lnTo>
                      <a:pt x="137804" y="14466"/>
                    </a:lnTo>
                    <a:cubicBezTo>
                      <a:pt x="138139" y="14340"/>
                      <a:pt x="138139" y="14131"/>
                      <a:pt x="138076" y="14089"/>
                    </a:cubicBezTo>
                    <a:cubicBezTo>
                      <a:pt x="137992" y="14068"/>
                      <a:pt x="137971" y="13880"/>
                      <a:pt x="137992" y="13838"/>
                    </a:cubicBezTo>
                    <a:cubicBezTo>
                      <a:pt x="138001" y="13801"/>
                      <a:pt x="138127" y="13785"/>
                      <a:pt x="138281" y="13785"/>
                    </a:cubicBezTo>
                    <a:cubicBezTo>
                      <a:pt x="138479" y="13785"/>
                      <a:pt x="138723" y="13812"/>
                      <a:pt x="138829" y="13859"/>
                    </a:cubicBezTo>
                    <a:cubicBezTo>
                      <a:pt x="138885" y="13881"/>
                      <a:pt x="138939" y="13890"/>
                      <a:pt x="138988" y="13890"/>
                    </a:cubicBezTo>
                    <a:cubicBezTo>
                      <a:pt x="139126" y="13890"/>
                      <a:pt x="139232" y="13821"/>
                      <a:pt x="139248" y="13775"/>
                    </a:cubicBezTo>
                    <a:cubicBezTo>
                      <a:pt x="139255" y="13761"/>
                      <a:pt x="139430" y="13754"/>
                      <a:pt x="139677" y="13754"/>
                    </a:cubicBezTo>
                    <a:cubicBezTo>
                      <a:pt x="140127" y="13754"/>
                      <a:pt x="140814" y="13777"/>
                      <a:pt x="141152" y="13817"/>
                    </a:cubicBezTo>
                    <a:cubicBezTo>
                      <a:pt x="141675" y="13859"/>
                      <a:pt x="142093" y="14026"/>
                      <a:pt x="142093" y="14068"/>
                    </a:cubicBezTo>
                    <a:cubicBezTo>
                      <a:pt x="142093" y="14131"/>
                      <a:pt x="141884" y="14257"/>
                      <a:pt x="141779" y="14278"/>
                    </a:cubicBezTo>
                    <a:cubicBezTo>
                      <a:pt x="141675" y="14340"/>
                      <a:pt x="142114" y="14487"/>
                      <a:pt x="142742" y="14654"/>
                    </a:cubicBezTo>
                    <a:lnTo>
                      <a:pt x="143307" y="14591"/>
                    </a:lnTo>
                    <a:lnTo>
                      <a:pt x="143683" y="14550"/>
                    </a:lnTo>
                    <a:cubicBezTo>
                      <a:pt x="144144" y="14654"/>
                      <a:pt x="145148" y="14905"/>
                      <a:pt x="145420" y="14905"/>
                    </a:cubicBezTo>
                    <a:cubicBezTo>
                      <a:pt x="145671" y="14905"/>
                      <a:pt x="146152" y="14717"/>
                      <a:pt x="146487" y="14508"/>
                    </a:cubicBezTo>
                    <a:lnTo>
                      <a:pt x="146759" y="14382"/>
                    </a:lnTo>
                    <a:lnTo>
                      <a:pt x="146989" y="14257"/>
                    </a:lnTo>
                    <a:cubicBezTo>
                      <a:pt x="147167" y="14186"/>
                      <a:pt x="147284" y="14161"/>
                      <a:pt x="147345" y="14161"/>
                    </a:cubicBezTo>
                    <a:cubicBezTo>
                      <a:pt x="147392" y="14161"/>
                      <a:pt x="147405" y="14176"/>
                      <a:pt x="147387" y="14194"/>
                    </a:cubicBezTo>
                    <a:cubicBezTo>
                      <a:pt x="147345" y="14257"/>
                      <a:pt x="147701" y="14487"/>
                      <a:pt x="147826" y="14550"/>
                    </a:cubicBezTo>
                    <a:cubicBezTo>
                      <a:pt x="147863" y="14568"/>
                      <a:pt x="147921" y="14576"/>
                      <a:pt x="147988" y="14576"/>
                    </a:cubicBezTo>
                    <a:cubicBezTo>
                      <a:pt x="148149" y="14576"/>
                      <a:pt x="148359" y="14531"/>
                      <a:pt x="148433" y="14487"/>
                    </a:cubicBezTo>
                    <a:cubicBezTo>
                      <a:pt x="148496" y="14445"/>
                      <a:pt x="148580" y="14298"/>
                      <a:pt x="148580" y="14257"/>
                    </a:cubicBezTo>
                    <a:cubicBezTo>
                      <a:pt x="148580" y="14194"/>
                      <a:pt x="148287" y="14131"/>
                      <a:pt x="148161" y="14089"/>
                    </a:cubicBezTo>
                    <a:cubicBezTo>
                      <a:pt x="148060" y="14069"/>
                      <a:pt x="148348" y="13816"/>
                      <a:pt x="148519" y="13816"/>
                    </a:cubicBezTo>
                    <a:cubicBezTo>
                      <a:pt x="148525" y="13816"/>
                      <a:pt x="148531" y="13816"/>
                      <a:pt x="148538" y="13817"/>
                    </a:cubicBezTo>
                    <a:cubicBezTo>
                      <a:pt x="148705" y="13817"/>
                      <a:pt x="149333" y="13964"/>
                      <a:pt x="149940" y="14131"/>
                    </a:cubicBezTo>
                    <a:lnTo>
                      <a:pt x="150463" y="13775"/>
                    </a:lnTo>
                    <a:lnTo>
                      <a:pt x="150525" y="13754"/>
                    </a:lnTo>
                    <a:cubicBezTo>
                      <a:pt x="150527" y="13754"/>
                      <a:pt x="150529" y="13753"/>
                      <a:pt x="150532" y="13753"/>
                    </a:cubicBezTo>
                    <a:cubicBezTo>
                      <a:pt x="150585" y="13753"/>
                      <a:pt x="150780" y="13968"/>
                      <a:pt x="150860" y="14068"/>
                    </a:cubicBezTo>
                    <a:cubicBezTo>
                      <a:pt x="150871" y="14090"/>
                      <a:pt x="150900" y="14099"/>
                      <a:pt x="150937" y="14099"/>
                    </a:cubicBezTo>
                    <a:cubicBezTo>
                      <a:pt x="151041" y="14099"/>
                      <a:pt x="151212" y="14031"/>
                      <a:pt x="151258" y="13985"/>
                    </a:cubicBezTo>
                    <a:cubicBezTo>
                      <a:pt x="151300" y="13943"/>
                      <a:pt x="151948" y="13775"/>
                      <a:pt x="152157" y="13733"/>
                    </a:cubicBezTo>
                    <a:cubicBezTo>
                      <a:pt x="152164" y="13733"/>
                      <a:pt x="152171" y="13732"/>
                      <a:pt x="152177" y="13732"/>
                    </a:cubicBezTo>
                    <a:cubicBezTo>
                      <a:pt x="152379" y="13732"/>
                      <a:pt x="152555" y="14031"/>
                      <a:pt x="152555" y="14173"/>
                    </a:cubicBezTo>
                    <a:cubicBezTo>
                      <a:pt x="152555" y="14272"/>
                      <a:pt x="152688" y="14298"/>
                      <a:pt x="152809" y="14298"/>
                    </a:cubicBezTo>
                    <a:cubicBezTo>
                      <a:pt x="152892" y="14298"/>
                      <a:pt x="152969" y="14286"/>
                      <a:pt x="152994" y="14278"/>
                    </a:cubicBezTo>
                    <a:cubicBezTo>
                      <a:pt x="153002" y="14276"/>
                      <a:pt x="153011" y="14275"/>
                      <a:pt x="153022" y="14275"/>
                    </a:cubicBezTo>
                    <a:cubicBezTo>
                      <a:pt x="153133" y="14275"/>
                      <a:pt x="153399" y="14363"/>
                      <a:pt x="153476" y="14382"/>
                    </a:cubicBezTo>
                    <a:cubicBezTo>
                      <a:pt x="153559" y="14403"/>
                      <a:pt x="153476" y="14591"/>
                      <a:pt x="153455" y="14654"/>
                    </a:cubicBezTo>
                    <a:cubicBezTo>
                      <a:pt x="153413" y="14696"/>
                      <a:pt x="153810" y="14717"/>
                      <a:pt x="153936" y="14717"/>
                    </a:cubicBezTo>
                    <a:cubicBezTo>
                      <a:pt x="154082" y="14717"/>
                      <a:pt x="154334" y="14508"/>
                      <a:pt x="154417" y="14403"/>
                    </a:cubicBezTo>
                    <a:cubicBezTo>
                      <a:pt x="154501" y="14298"/>
                      <a:pt x="154082" y="14173"/>
                      <a:pt x="153936" y="14173"/>
                    </a:cubicBezTo>
                    <a:cubicBezTo>
                      <a:pt x="153810" y="14173"/>
                      <a:pt x="153559" y="13880"/>
                      <a:pt x="153497" y="13754"/>
                    </a:cubicBezTo>
                    <a:cubicBezTo>
                      <a:pt x="153491" y="13740"/>
                      <a:pt x="153509" y="13734"/>
                      <a:pt x="153546" y="13734"/>
                    </a:cubicBezTo>
                    <a:cubicBezTo>
                      <a:pt x="153782" y="13734"/>
                      <a:pt x="154793" y="13990"/>
                      <a:pt x="155191" y="14026"/>
                    </a:cubicBezTo>
                    <a:cubicBezTo>
                      <a:pt x="155216" y="14028"/>
                      <a:pt x="155242" y="14028"/>
                      <a:pt x="155267" y="14028"/>
                    </a:cubicBezTo>
                    <a:cubicBezTo>
                      <a:pt x="155724" y="14028"/>
                      <a:pt x="156177" y="13855"/>
                      <a:pt x="156217" y="13775"/>
                    </a:cubicBezTo>
                    <a:cubicBezTo>
                      <a:pt x="156279" y="13713"/>
                      <a:pt x="156133" y="13524"/>
                      <a:pt x="156091" y="13461"/>
                    </a:cubicBezTo>
                    <a:cubicBezTo>
                      <a:pt x="156007" y="13420"/>
                      <a:pt x="155359" y="13399"/>
                      <a:pt x="155129" y="13399"/>
                    </a:cubicBezTo>
                    <a:cubicBezTo>
                      <a:pt x="154857" y="13399"/>
                      <a:pt x="154606" y="13210"/>
                      <a:pt x="154564" y="13127"/>
                    </a:cubicBezTo>
                    <a:cubicBezTo>
                      <a:pt x="154543" y="13085"/>
                      <a:pt x="154250" y="13022"/>
                      <a:pt x="154187" y="13022"/>
                    </a:cubicBezTo>
                    <a:cubicBezTo>
                      <a:pt x="154103" y="13022"/>
                      <a:pt x="153978" y="12876"/>
                      <a:pt x="153936" y="12813"/>
                    </a:cubicBezTo>
                    <a:cubicBezTo>
                      <a:pt x="153915" y="12771"/>
                      <a:pt x="153141" y="12771"/>
                      <a:pt x="152848" y="12771"/>
                    </a:cubicBezTo>
                    <a:cubicBezTo>
                      <a:pt x="152555" y="12771"/>
                      <a:pt x="152304" y="12938"/>
                      <a:pt x="152304" y="13001"/>
                    </a:cubicBezTo>
                    <a:cubicBezTo>
                      <a:pt x="152304" y="13043"/>
                      <a:pt x="151739" y="13106"/>
                      <a:pt x="151572" y="13106"/>
                    </a:cubicBezTo>
                    <a:cubicBezTo>
                      <a:pt x="151362" y="13106"/>
                      <a:pt x="150777" y="12876"/>
                      <a:pt x="150630" y="12771"/>
                    </a:cubicBezTo>
                    <a:cubicBezTo>
                      <a:pt x="150442" y="12666"/>
                      <a:pt x="150630" y="12290"/>
                      <a:pt x="150735" y="12185"/>
                    </a:cubicBezTo>
                    <a:cubicBezTo>
                      <a:pt x="150839" y="12081"/>
                      <a:pt x="150777" y="11871"/>
                      <a:pt x="150693" y="11829"/>
                    </a:cubicBezTo>
                    <a:cubicBezTo>
                      <a:pt x="150630" y="11767"/>
                      <a:pt x="150902" y="11641"/>
                      <a:pt x="151049" y="11620"/>
                    </a:cubicBezTo>
                    <a:cubicBezTo>
                      <a:pt x="151161" y="11588"/>
                      <a:pt x="150866" y="11482"/>
                      <a:pt x="150638" y="11482"/>
                    </a:cubicBezTo>
                    <a:cubicBezTo>
                      <a:pt x="150569" y="11482"/>
                      <a:pt x="150506" y="11491"/>
                      <a:pt x="150463" y="11516"/>
                    </a:cubicBezTo>
                    <a:cubicBezTo>
                      <a:pt x="150375" y="11564"/>
                      <a:pt x="150251" y="11581"/>
                      <a:pt x="150137" y="11581"/>
                    </a:cubicBezTo>
                    <a:cubicBezTo>
                      <a:pt x="150007" y="11581"/>
                      <a:pt x="149889" y="11559"/>
                      <a:pt x="149856" y="11537"/>
                    </a:cubicBezTo>
                    <a:cubicBezTo>
                      <a:pt x="149853" y="11535"/>
                      <a:pt x="149850" y="11535"/>
                      <a:pt x="149846" y="11535"/>
                    </a:cubicBezTo>
                    <a:cubicBezTo>
                      <a:pt x="149778" y="11535"/>
                      <a:pt x="149495" y="11687"/>
                      <a:pt x="149416" y="11746"/>
                    </a:cubicBezTo>
                    <a:cubicBezTo>
                      <a:pt x="149375" y="11767"/>
                      <a:pt x="149260" y="11777"/>
                      <a:pt x="149105" y="11777"/>
                    </a:cubicBezTo>
                    <a:cubicBezTo>
                      <a:pt x="148951" y="11777"/>
                      <a:pt x="148757" y="11767"/>
                      <a:pt x="148559" y="11746"/>
                    </a:cubicBezTo>
                    <a:lnTo>
                      <a:pt x="148245" y="11725"/>
                    </a:lnTo>
                    <a:lnTo>
                      <a:pt x="147931" y="11683"/>
                    </a:lnTo>
                    <a:cubicBezTo>
                      <a:pt x="147596" y="11725"/>
                      <a:pt x="146885" y="11725"/>
                      <a:pt x="146717" y="11725"/>
                    </a:cubicBezTo>
                    <a:cubicBezTo>
                      <a:pt x="146571" y="11725"/>
                      <a:pt x="146906" y="11432"/>
                      <a:pt x="147094" y="11348"/>
                    </a:cubicBezTo>
                    <a:cubicBezTo>
                      <a:pt x="147282" y="11265"/>
                      <a:pt x="147178" y="11160"/>
                      <a:pt x="146864" y="11097"/>
                    </a:cubicBezTo>
                    <a:lnTo>
                      <a:pt x="146592" y="10993"/>
                    </a:lnTo>
                    <a:lnTo>
                      <a:pt x="146487" y="10951"/>
                    </a:lnTo>
                    <a:cubicBezTo>
                      <a:pt x="146383" y="10804"/>
                      <a:pt x="146968" y="10637"/>
                      <a:pt x="147136" y="10637"/>
                    </a:cubicBezTo>
                    <a:cubicBezTo>
                      <a:pt x="147303" y="10637"/>
                      <a:pt x="148015" y="10888"/>
                      <a:pt x="148182" y="10951"/>
                    </a:cubicBezTo>
                    <a:cubicBezTo>
                      <a:pt x="148370" y="11055"/>
                      <a:pt x="148161" y="11160"/>
                      <a:pt x="148056" y="11202"/>
                    </a:cubicBezTo>
                    <a:cubicBezTo>
                      <a:pt x="147952" y="11202"/>
                      <a:pt x="147868" y="11348"/>
                      <a:pt x="147868" y="11411"/>
                    </a:cubicBezTo>
                    <a:cubicBezTo>
                      <a:pt x="147868" y="11443"/>
                      <a:pt x="148407" y="11558"/>
                      <a:pt x="148805" y="11558"/>
                    </a:cubicBezTo>
                    <a:cubicBezTo>
                      <a:pt x="148933" y="11558"/>
                      <a:pt x="149047" y="11546"/>
                      <a:pt x="149124" y="11516"/>
                    </a:cubicBezTo>
                    <a:cubicBezTo>
                      <a:pt x="149437" y="11369"/>
                      <a:pt x="150651" y="11034"/>
                      <a:pt x="150986" y="10951"/>
                    </a:cubicBezTo>
                    <a:cubicBezTo>
                      <a:pt x="151043" y="10941"/>
                      <a:pt x="151103" y="10937"/>
                      <a:pt x="151163" y="10937"/>
                    </a:cubicBezTo>
                    <a:cubicBezTo>
                      <a:pt x="151499" y="10937"/>
                      <a:pt x="151853" y="11068"/>
                      <a:pt x="151906" y="11139"/>
                    </a:cubicBezTo>
                    <a:cubicBezTo>
                      <a:pt x="151948" y="11223"/>
                      <a:pt x="152513" y="11306"/>
                      <a:pt x="153141" y="11327"/>
                    </a:cubicBezTo>
                    <a:lnTo>
                      <a:pt x="153622" y="11223"/>
                    </a:lnTo>
                    <a:cubicBezTo>
                      <a:pt x="153915" y="11184"/>
                      <a:pt x="154190" y="11053"/>
                      <a:pt x="154498" y="11053"/>
                    </a:cubicBezTo>
                    <a:cubicBezTo>
                      <a:pt x="154520" y="11053"/>
                      <a:pt x="154542" y="11054"/>
                      <a:pt x="154564" y="11055"/>
                    </a:cubicBezTo>
                    <a:lnTo>
                      <a:pt x="154606" y="11055"/>
                    </a:lnTo>
                    <a:cubicBezTo>
                      <a:pt x="154626" y="11139"/>
                      <a:pt x="154334" y="11244"/>
                      <a:pt x="154229" y="11265"/>
                    </a:cubicBezTo>
                    <a:cubicBezTo>
                      <a:pt x="154124" y="11306"/>
                      <a:pt x="154082" y="11453"/>
                      <a:pt x="154082" y="11474"/>
                    </a:cubicBezTo>
                    <a:cubicBezTo>
                      <a:pt x="154082" y="11516"/>
                      <a:pt x="154354" y="11767"/>
                      <a:pt x="154459" y="11788"/>
                    </a:cubicBezTo>
                    <a:cubicBezTo>
                      <a:pt x="154606" y="11788"/>
                      <a:pt x="154878" y="11871"/>
                      <a:pt x="154982" y="11913"/>
                    </a:cubicBezTo>
                    <a:cubicBezTo>
                      <a:pt x="155087" y="11934"/>
                      <a:pt x="155924" y="12269"/>
                      <a:pt x="156279" y="12269"/>
                    </a:cubicBezTo>
                    <a:cubicBezTo>
                      <a:pt x="156614" y="12269"/>
                      <a:pt x="156803" y="12164"/>
                      <a:pt x="156698" y="12039"/>
                    </a:cubicBezTo>
                    <a:lnTo>
                      <a:pt x="156614" y="11955"/>
                    </a:lnTo>
                    <a:lnTo>
                      <a:pt x="156510" y="11871"/>
                    </a:lnTo>
                    <a:cubicBezTo>
                      <a:pt x="156300" y="11725"/>
                      <a:pt x="156928" y="11599"/>
                      <a:pt x="157158" y="11599"/>
                    </a:cubicBezTo>
                    <a:cubicBezTo>
                      <a:pt x="157388" y="11599"/>
                      <a:pt x="157577" y="11202"/>
                      <a:pt x="157577" y="11076"/>
                    </a:cubicBezTo>
                    <a:cubicBezTo>
                      <a:pt x="157577" y="10972"/>
                      <a:pt x="158016" y="10804"/>
                      <a:pt x="158183" y="10783"/>
                    </a:cubicBezTo>
                    <a:cubicBezTo>
                      <a:pt x="158330" y="10783"/>
                      <a:pt x="158267" y="10386"/>
                      <a:pt x="158183" y="10260"/>
                    </a:cubicBezTo>
                    <a:cubicBezTo>
                      <a:pt x="158161" y="10226"/>
                      <a:pt x="158112" y="10212"/>
                      <a:pt x="158051" y="10212"/>
                    </a:cubicBezTo>
                    <a:cubicBezTo>
                      <a:pt x="157885" y="10212"/>
                      <a:pt x="157626" y="10315"/>
                      <a:pt x="157535" y="10407"/>
                    </a:cubicBezTo>
                    <a:cubicBezTo>
                      <a:pt x="157412" y="10530"/>
                      <a:pt x="157096" y="10579"/>
                      <a:pt x="156787" y="10579"/>
                    </a:cubicBezTo>
                    <a:cubicBezTo>
                      <a:pt x="156728" y="10579"/>
                      <a:pt x="156671" y="10577"/>
                      <a:pt x="156614" y="10574"/>
                    </a:cubicBezTo>
                    <a:lnTo>
                      <a:pt x="156426" y="10700"/>
                    </a:lnTo>
                    <a:cubicBezTo>
                      <a:pt x="156344" y="10760"/>
                      <a:pt x="156270" y="10781"/>
                      <a:pt x="156201" y="10781"/>
                    </a:cubicBezTo>
                    <a:cubicBezTo>
                      <a:pt x="156031" y="10781"/>
                      <a:pt x="155890" y="10650"/>
                      <a:pt x="155722" y="10650"/>
                    </a:cubicBezTo>
                    <a:cubicBezTo>
                      <a:pt x="155699" y="10650"/>
                      <a:pt x="155676" y="10652"/>
                      <a:pt x="155652" y="10658"/>
                    </a:cubicBezTo>
                    <a:cubicBezTo>
                      <a:pt x="155521" y="10684"/>
                      <a:pt x="155384" y="10692"/>
                      <a:pt x="155244" y="10692"/>
                    </a:cubicBezTo>
                    <a:cubicBezTo>
                      <a:pt x="155034" y="10692"/>
                      <a:pt x="154818" y="10674"/>
                      <a:pt x="154610" y="10674"/>
                    </a:cubicBezTo>
                    <a:cubicBezTo>
                      <a:pt x="154401" y="10674"/>
                      <a:pt x="154200" y="10692"/>
                      <a:pt x="154020" y="10762"/>
                    </a:cubicBezTo>
                    <a:lnTo>
                      <a:pt x="153476" y="10972"/>
                    </a:lnTo>
                    <a:cubicBezTo>
                      <a:pt x="152932" y="10972"/>
                      <a:pt x="152304" y="10595"/>
                      <a:pt x="152241" y="10490"/>
                    </a:cubicBezTo>
                    <a:cubicBezTo>
                      <a:pt x="152199" y="10386"/>
                      <a:pt x="152471" y="10156"/>
                      <a:pt x="152576" y="10093"/>
                    </a:cubicBezTo>
                    <a:cubicBezTo>
                      <a:pt x="152681" y="10051"/>
                      <a:pt x="152722" y="9946"/>
                      <a:pt x="152660" y="9863"/>
                    </a:cubicBezTo>
                    <a:cubicBezTo>
                      <a:pt x="152635" y="9814"/>
                      <a:pt x="152435" y="9780"/>
                      <a:pt x="152157" y="9780"/>
                    </a:cubicBezTo>
                    <a:cubicBezTo>
                      <a:pt x="151956" y="9780"/>
                      <a:pt x="151713" y="9798"/>
                      <a:pt x="151467" y="9842"/>
                    </a:cubicBezTo>
                    <a:lnTo>
                      <a:pt x="151174" y="10114"/>
                    </a:lnTo>
                    <a:lnTo>
                      <a:pt x="151153" y="10156"/>
                    </a:lnTo>
                    <a:cubicBezTo>
                      <a:pt x="151049" y="10114"/>
                      <a:pt x="151111" y="9779"/>
                      <a:pt x="151174" y="9674"/>
                    </a:cubicBezTo>
                    <a:cubicBezTo>
                      <a:pt x="151216" y="9570"/>
                      <a:pt x="151739" y="9444"/>
                      <a:pt x="151927" y="9423"/>
                    </a:cubicBezTo>
                    <a:cubicBezTo>
                      <a:pt x="152116" y="9381"/>
                      <a:pt x="152262" y="9109"/>
                      <a:pt x="152262" y="9026"/>
                    </a:cubicBezTo>
                    <a:cubicBezTo>
                      <a:pt x="152262" y="9015"/>
                      <a:pt x="152267" y="9011"/>
                      <a:pt x="152275" y="9011"/>
                    </a:cubicBezTo>
                    <a:cubicBezTo>
                      <a:pt x="152337" y="9011"/>
                      <a:pt x="152599" y="9245"/>
                      <a:pt x="152764" y="9319"/>
                    </a:cubicBezTo>
                    <a:cubicBezTo>
                      <a:pt x="152932" y="9381"/>
                      <a:pt x="153371" y="9549"/>
                      <a:pt x="153727" y="9674"/>
                    </a:cubicBezTo>
                    <a:lnTo>
                      <a:pt x="153999" y="9800"/>
                    </a:lnTo>
                    <a:lnTo>
                      <a:pt x="154292" y="9967"/>
                    </a:lnTo>
                    <a:cubicBezTo>
                      <a:pt x="154668" y="10072"/>
                      <a:pt x="154668" y="10302"/>
                      <a:pt x="154564" y="10365"/>
                    </a:cubicBezTo>
                    <a:cubicBezTo>
                      <a:pt x="154459" y="10407"/>
                      <a:pt x="155610" y="10407"/>
                      <a:pt x="156007" y="10407"/>
                    </a:cubicBezTo>
                    <a:cubicBezTo>
                      <a:pt x="156405" y="10407"/>
                      <a:pt x="156865" y="9842"/>
                      <a:pt x="156656" y="9695"/>
                    </a:cubicBezTo>
                    <a:cubicBezTo>
                      <a:pt x="156490" y="9579"/>
                      <a:pt x="156853" y="9515"/>
                      <a:pt x="157146" y="9515"/>
                    </a:cubicBezTo>
                    <a:cubicBezTo>
                      <a:pt x="157221" y="9515"/>
                      <a:pt x="157291" y="9519"/>
                      <a:pt x="157347" y="9528"/>
                    </a:cubicBezTo>
                    <a:cubicBezTo>
                      <a:pt x="157408" y="9533"/>
                      <a:pt x="157488" y="9536"/>
                      <a:pt x="157577" y="9536"/>
                    </a:cubicBezTo>
                    <a:cubicBezTo>
                      <a:pt x="157820" y="9536"/>
                      <a:pt x="158131" y="9517"/>
                      <a:pt x="158330" y="9486"/>
                    </a:cubicBezTo>
                    <a:lnTo>
                      <a:pt x="158602" y="9444"/>
                    </a:lnTo>
                    <a:cubicBezTo>
                      <a:pt x="158707" y="9423"/>
                      <a:pt x="158811" y="9340"/>
                      <a:pt x="158916" y="9256"/>
                    </a:cubicBezTo>
                    <a:lnTo>
                      <a:pt x="158937" y="9235"/>
                    </a:lnTo>
                    <a:cubicBezTo>
                      <a:pt x="158958" y="9172"/>
                      <a:pt x="158895" y="9068"/>
                      <a:pt x="158853" y="9047"/>
                    </a:cubicBezTo>
                    <a:cubicBezTo>
                      <a:pt x="158832" y="9026"/>
                      <a:pt x="158916" y="8858"/>
                      <a:pt x="158958" y="8796"/>
                    </a:cubicBezTo>
                    <a:cubicBezTo>
                      <a:pt x="158978" y="8769"/>
                      <a:pt x="158918" y="8759"/>
                      <a:pt x="158821" y="8759"/>
                    </a:cubicBezTo>
                    <a:cubicBezTo>
                      <a:pt x="158614" y="8759"/>
                      <a:pt x="158235" y="8802"/>
                      <a:pt x="158079" y="8816"/>
                    </a:cubicBezTo>
                    <a:cubicBezTo>
                      <a:pt x="158067" y="8818"/>
                      <a:pt x="158054" y="8818"/>
                      <a:pt x="158041" y="8818"/>
                    </a:cubicBezTo>
                    <a:cubicBezTo>
                      <a:pt x="157795" y="8818"/>
                      <a:pt x="157318" y="8646"/>
                      <a:pt x="157179" y="8586"/>
                    </a:cubicBezTo>
                    <a:cubicBezTo>
                      <a:pt x="157054" y="8503"/>
                      <a:pt x="156928" y="8293"/>
                      <a:pt x="156928" y="8210"/>
                    </a:cubicBezTo>
                    <a:cubicBezTo>
                      <a:pt x="156928" y="8126"/>
                      <a:pt x="156384" y="7854"/>
                      <a:pt x="156175" y="7770"/>
                    </a:cubicBezTo>
                    <a:cubicBezTo>
                      <a:pt x="156141" y="7757"/>
                      <a:pt x="156078" y="7751"/>
                      <a:pt x="155996" y="7751"/>
                    </a:cubicBezTo>
                    <a:cubicBezTo>
                      <a:pt x="155718" y="7751"/>
                      <a:pt x="155214" y="7812"/>
                      <a:pt x="154809" y="7812"/>
                    </a:cubicBezTo>
                    <a:cubicBezTo>
                      <a:pt x="154604" y="7812"/>
                      <a:pt x="154424" y="7796"/>
                      <a:pt x="154313" y="7749"/>
                    </a:cubicBezTo>
                    <a:cubicBezTo>
                      <a:pt x="153915" y="7540"/>
                      <a:pt x="153999" y="7184"/>
                      <a:pt x="154145" y="7143"/>
                    </a:cubicBezTo>
                    <a:cubicBezTo>
                      <a:pt x="154313" y="7059"/>
                      <a:pt x="153413" y="6661"/>
                      <a:pt x="153057" y="6536"/>
                    </a:cubicBezTo>
                    <a:cubicBezTo>
                      <a:pt x="152681" y="6410"/>
                      <a:pt x="152429" y="6201"/>
                      <a:pt x="152450" y="6138"/>
                    </a:cubicBezTo>
                    <a:cubicBezTo>
                      <a:pt x="152471" y="6096"/>
                      <a:pt x="151300" y="5762"/>
                      <a:pt x="150860" y="5615"/>
                    </a:cubicBezTo>
                    <a:cubicBezTo>
                      <a:pt x="150421" y="5511"/>
                      <a:pt x="150463" y="5343"/>
                      <a:pt x="150986" y="5259"/>
                    </a:cubicBezTo>
                    <a:lnTo>
                      <a:pt x="151509" y="5448"/>
                    </a:lnTo>
                    <a:cubicBezTo>
                      <a:pt x="152004" y="5635"/>
                      <a:pt x="152498" y="5837"/>
                      <a:pt x="153038" y="5837"/>
                    </a:cubicBezTo>
                    <a:cubicBezTo>
                      <a:pt x="153161" y="5837"/>
                      <a:pt x="153285" y="5827"/>
                      <a:pt x="153413" y="5803"/>
                    </a:cubicBezTo>
                    <a:lnTo>
                      <a:pt x="153476" y="5803"/>
                    </a:lnTo>
                    <a:cubicBezTo>
                      <a:pt x="153559" y="5866"/>
                      <a:pt x="153517" y="6117"/>
                      <a:pt x="153476" y="6201"/>
                    </a:cubicBezTo>
                    <a:cubicBezTo>
                      <a:pt x="153413" y="6306"/>
                      <a:pt x="153831" y="6536"/>
                      <a:pt x="154020" y="6599"/>
                    </a:cubicBezTo>
                    <a:cubicBezTo>
                      <a:pt x="154051" y="6609"/>
                      <a:pt x="154088" y="6614"/>
                      <a:pt x="154127" y="6614"/>
                    </a:cubicBezTo>
                    <a:cubicBezTo>
                      <a:pt x="154321" y="6614"/>
                      <a:pt x="154581" y="6501"/>
                      <a:pt x="154668" y="6431"/>
                    </a:cubicBezTo>
                    <a:cubicBezTo>
                      <a:pt x="154691" y="6413"/>
                      <a:pt x="154721" y="6406"/>
                      <a:pt x="154757" y="6406"/>
                    </a:cubicBezTo>
                    <a:cubicBezTo>
                      <a:pt x="154887" y="6406"/>
                      <a:pt x="155079" y="6507"/>
                      <a:pt x="155129" y="6557"/>
                    </a:cubicBezTo>
                    <a:cubicBezTo>
                      <a:pt x="155170" y="6640"/>
                      <a:pt x="154940" y="6745"/>
                      <a:pt x="154815" y="6766"/>
                    </a:cubicBezTo>
                    <a:cubicBezTo>
                      <a:pt x="154647" y="6808"/>
                      <a:pt x="154982" y="6954"/>
                      <a:pt x="155129" y="6975"/>
                    </a:cubicBezTo>
                    <a:cubicBezTo>
                      <a:pt x="155145" y="6983"/>
                      <a:pt x="155173" y="6987"/>
                      <a:pt x="155211" y="6987"/>
                    </a:cubicBezTo>
                    <a:cubicBezTo>
                      <a:pt x="155445" y="6987"/>
                      <a:pt x="156036" y="6848"/>
                      <a:pt x="156299" y="6848"/>
                    </a:cubicBezTo>
                    <a:cubicBezTo>
                      <a:pt x="156315" y="6848"/>
                      <a:pt x="156329" y="6849"/>
                      <a:pt x="156342" y="6850"/>
                    </a:cubicBezTo>
                    <a:cubicBezTo>
                      <a:pt x="156635" y="6871"/>
                      <a:pt x="157263" y="7247"/>
                      <a:pt x="157451" y="7352"/>
                    </a:cubicBezTo>
                    <a:cubicBezTo>
                      <a:pt x="157608" y="7439"/>
                      <a:pt x="157750" y="7483"/>
                      <a:pt x="157818" y="7483"/>
                    </a:cubicBezTo>
                    <a:cubicBezTo>
                      <a:pt x="157831" y="7483"/>
                      <a:pt x="157842" y="7481"/>
                      <a:pt x="157849" y="7477"/>
                    </a:cubicBezTo>
                    <a:cubicBezTo>
                      <a:pt x="157854" y="7472"/>
                      <a:pt x="157874" y="7469"/>
                      <a:pt x="157904" y="7469"/>
                    </a:cubicBezTo>
                    <a:cubicBezTo>
                      <a:pt x="157996" y="7469"/>
                      <a:pt x="158189" y="7493"/>
                      <a:pt x="158393" y="7540"/>
                    </a:cubicBezTo>
                    <a:lnTo>
                      <a:pt x="158623" y="7603"/>
                    </a:lnTo>
                    <a:lnTo>
                      <a:pt x="158727" y="7645"/>
                    </a:lnTo>
                    <a:cubicBezTo>
                      <a:pt x="158832" y="7749"/>
                      <a:pt x="158393" y="8210"/>
                      <a:pt x="158183" y="8377"/>
                    </a:cubicBezTo>
                    <a:cubicBezTo>
                      <a:pt x="158075" y="8453"/>
                      <a:pt x="158186" y="8490"/>
                      <a:pt x="158444" y="8490"/>
                    </a:cubicBezTo>
                    <a:cubicBezTo>
                      <a:pt x="158683" y="8490"/>
                      <a:pt x="159048" y="8458"/>
                      <a:pt x="159481" y="8398"/>
                    </a:cubicBezTo>
                    <a:lnTo>
                      <a:pt x="160276" y="8272"/>
                    </a:lnTo>
                    <a:cubicBezTo>
                      <a:pt x="160318" y="8272"/>
                      <a:pt x="160360" y="8189"/>
                      <a:pt x="160401" y="8126"/>
                    </a:cubicBezTo>
                    <a:lnTo>
                      <a:pt x="160422" y="8105"/>
                    </a:lnTo>
                    <a:cubicBezTo>
                      <a:pt x="160464" y="8063"/>
                      <a:pt x="160380" y="7959"/>
                      <a:pt x="160360" y="7896"/>
                    </a:cubicBezTo>
                    <a:cubicBezTo>
                      <a:pt x="160318" y="7854"/>
                      <a:pt x="160506" y="7791"/>
                      <a:pt x="160736" y="7749"/>
                    </a:cubicBezTo>
                    <a:lnTo>
                      <a:pt x="160904" y="7666"/>
                    </a:lnTo>
                    <a:lnTo>
                      <a:pt x="161050" y="7582"/>
                    </a:lnTo>
                    <a:cubicBezTo>
                      <a:pt x="161154" y="7504"/>
                      <a:pt x="161307" y="7482"/>
                      <a:pt x="161417" y="7482"/>
                    </a:cubicBezTo>
                    <a:cubicBezTo>
                      <a:pt x="161485" y="7482"/>
                      <a:pt x="161536" y="7490"/>
                      <a:pt x="161552" y="7498"/>
                    </a:cubicBezTo>
                    <a:cubicBezTo>
                      <a:pt x="161554" y="7501"/>
                      <a:pt x="161557" y="7502"/>
                      <a:pt x="161561" y="7502"/>
                    </a:cubicBezTo>
                    <a:cubicBezTo>
                      <a:pt x="161650" y="7502"/>
                      <a:pt x="162111" y="6744"/>
                      <a:pt x="162494" y="6724"/>
                    </a:cubicBezTo>
                    <a:cubicBezTo>
                      <a:pt x="162891" y="6703"/>
                      <a:pt x="162473" y="6515"/>
                      <a:pt x="162201" y="6452"/>
                    </a:cubicBezTo>
                    <a:cubicBezTo>
                      <a:pt x="161950" y="6410"/>
                      <a:pt x="161866" y="6180"/>
                      <a:pt x="161929" y="6096"/>
                    </a:cubicBezTo>
                    <a:cubicBezTo>
                      <a:pt x="161971" y="6013"/>
                      <a:pt x="161887" y="5824"/>
                      <a:pt x="161720" y="5699"/>
                    </a:cubicBezTo>
                    <a:lnTo>
                      <a:pt x="161573" y="5699"/>
                    </a:lnTo>
                    <a:cubicBezTo>
                      <a:pt x="161519" y="5707"/>
                      <a:pt x="161466" y="5710"/>
                      <a:pt x="161415" y="5710"/>
                    </a:cubicBezTo>
                    <a:cubicBezTo>
                      <a:pt x="160913" y="5710"/>
                      <a:pt x="160551" y="5364"/>
                      <a:pt x="160171" y="5155"/>
                    </a:cubicBezTo>
                    <a:cubicBezTo>
                      <a:pt x="159627" y="4862"/>
                      <a:pt x="159062" y="4548"/>
                      <a:pt x="158414" y="4443"/>
                    </a:cubicBezTo>
                    <a:lnTo>
                      <a:pt x="158225" y="4422"/>
                    </a:lnTo>
                    <a:cubicBezTo>
                      <a:pt x="158058" y="4255"/>
                      <a:pt x="157430" y="4088"/>
                      <a:pt x="156844" y="4046"/>
                    </a:cubicBezTo>
                    <a:lnTo>
                      <a:pt x="156405" y="3816"/>
                    </a:lnTo>
                    <a:cubicBezTo>
                      <a:pt x="155924" y="3565"/>
                      <a:pt x="155463" y="3418"/>
                      <a:pt x="154919" y="3418"/>
                    </a:cubicBezTo>
                    <a:cubicBezTo>
                      <a:pt x="154647" y="3418"/>
                      <a:pt x="154396" y="3376"/>
                      <a:pt x="154124" y="3355"/>
                    </a:cubicBezTo>
                    <a:cubicBezTo>
                      <a:pt x="153559" y="3293"/>
                      <a:pt x="152994" y="3062"/>
                      <a:pt x="152450" y="2979"/>
                    </a:cubicBezTo>
                    <a:cubicBezTo>
                      <a:pt x="151872" y="2882"/>
                      <a:pt x="151294" y="2749"/>
                      <a:pt x="150697" y="2749"/>
                    </a:cubicBezTo>
                    <a:cubicBezTo>
                      <a:pt x="150516" y="2749"/>
                      <a:pt x="150334" y="2761"/>
                      <a:pt x="150149" y="2790"/>
                    </a:cubicBezTo>
                    <a:lnTo>
                      <a:pt x="149960" y="2832"/>
                    </a:lnTo>
                    <a:cubicBezTo>
                      <a:pt x="149751" y="2790"/>
                      <a:pt x="149584" y="2749"/>
                      <a:pt x="149584" y="2728"/>
                    </a:cubicBezTo>
                    <a:cubicBezTo>
                      <a:pt x="149584" y="2686"/>
                      <a:pt x="149898" y="2623"/>
                      <a:pt x="150002" y="2581"/>
                    </a:cubicBezTo>
                    <a:cubicBezTo>
                      <a:pt x="150128" y="2560"/>
                      <a:pt x="150212" y="2518"/>
                      <a:pt x="150212" y="2477"/>
                    </a:cubicBezTo>
                    <a:cubicBezTo>
                      <a:pt x="150212" y="2456"/>
                      <a:pt x="149709" y="2435"/>
                      <a:pt x="149521" y="2414"/>
                    </a:cubicBezTo>
                    <a:cubicBezTo>
                      <a:pt x="149333" y="2372"/>
                      <a:pt x="150170" y="2330"/>
                      <a:pt x="150546" y="2226"/>
                    </a:cubicBezTo>
                    <a:cubicBezTo>
                      <a:pt x="150621" y="2204"/>
                      <a:pt x="150688" y="2194"/>
                      <a:pt x="150748" y="2194"/>
                    </a:cubicBezTo>
                    <a:cubicBezTo>
                      <a:pt x="150972" y="2194"/>
                      <a:pt x="151086" y="2322"/>
                      <a:pt x="151069" y="2372"/>
                    </a:cubicBezTo>
                    <a:cubicBezTo>
                      <a:pt x="151007" y="2477"/>
                      <a:pt x="151216" y="2560"/>
                      <a:pt x="151279" y="2560"/>
                    </a:cubicBezTo>
                    <a:cubicBezTo>
                      <a:pt x="151321" y="2560"/>
                      <a:pt x="151425" y="2351"/>
                      <a:pt x="151488" y="2309"/>
                    </a:cubicBezTo>
                    <a:cubicBezTo>
                      <a:pt x="151522" y="2258"/>
                      <a:pt x="151656" y="2220"/>
                      <a:pt x="151819" y="2220"/>
                    </a:cubicBezTo>
                    <a:cubicBezTo>
                      <a:pt x="151854" y="2220"/>
                      <a:pt x="151890" y="2222"/>
                      <a:pt x="151927" y="2226"/>
                    </a:cubicBezTo>
                    <a:lnTo>
                      <a:pt x="152095" y="2309"/>
                    </a:lnTo>
                    <a:cubicBezTo>
                      <a:pt x="152656" y="2564"/>
                      <a:pt x="153232" y="2709"/>
                      <a:pt x="153855" y="2709"/>
                    </a:cubicBezTo>
                    <a:cubicBezTo>
                      <a:pt x="153998" y="2709"/>
                      <a:pt x="154143" y="2701"/>
                      <a:pt x="154292" y="2686"/>
                    </a:cubicBezTo>
                    <a:cubicBezTo>
                      <a:pt x="154440" y="2673"/>
                      <a:pt x="154591" y="2664"/>
                      <a:pt x="154743" y="2664"/>
                    </a:cubicBezTo>
                    <a:cubicBezTo>
                      <a:pt x="155081" y="2664"/>
                      <a:pt x="155424" y="2709"/>
                      <a:pt x="155756" y="2853"/>
                    </a:cubicBezTo>
                    <a:cubicBezTo>
                      <a:pt x="156036" y="2980"/>
                      <a:pt x="156308" y="2999"/>
                      <a:pt x="156587" y="2999"/>
                    </a:cubicBezTo>
                    <a:cubicBezTo>
                      <a:pt x="156705" y="2999"/>
                      <a:pt x="156824" y="2996"/>
                      <a:pt x="156946" y="2996"/>
                    </a:cubicBezTo>
                    <a:cubicBezTo>
                      <a:pt x="157009" y="2996"/>
                      <a:pt x="157073" y="2997"/>
                      <a:pt x="157137" y="3000"/>
                    </a:cubicBezTo>
                    <a:lnTo>
                      <a:pt x="157639" y="3042"/>
                    </a:lnTo>
                    <a:cubicBezTo>
                      <a:pt x="158183" y="3083"/>
                      <a:pt x="160046" y="3293"/>
                      <a:pt x="160569" y="3460"/>
                    </a:cubicBezTo>
                    <a:cubicBezTo>
                      <a:pt x="160790" y="3537"/>
                      <a:pt x="161029" y="3565"/>
                      <a:pt x="161227" y="3565"/>
                    </a:cubicBezTo>
                    <a:cubicBezTo>
                      <a:pt x="161459" y="3565"/>
                      <a:pt x="161634" y="3526"/>
                      <a:pt x="161657" y="3481"/>
                    </a:cubicBezTo>
                    <a:cubicBezTo>
                      <a:pt x="161720" y="3397"/>
                      <a:pt x="161427" y="3293"/>
                      <a:pt x="161322" y="3293"/>
                    </a:cubicBezTo>
                    <a:cubicBezTo>
                      <a:pt x="161217" y="3293"/>
                      <a:pt x="160799" y="3000"/>
                      <a:pt x="160380" y="2644"/>
                    </a:cubicBezTo>
                    <a:lnTo>
                      <a:pt x="159753" y="2560"/>
                    </a:lnTo>
                    <a:lnTo>
                      <a:pt x="159230" y="2518"/>
                    </a:lnTo>
                    <a:cubicBezTo>
                      <a:pt x="158733" y="2240"/>
                      <a:pt x="158274" y="2057"/>
                      <a:pt x="158211" y="2057"/>
                    </a:cubicBezTo>
                    <a:cubicBezTo>
                      <a:pt x="158208" y="2057"/>
                      <a:pt x="158205" y="2057"/>
                      <a:pt x="158204" y="2058"/>
                    </a:cubicBezTo>
                    <a:cubicBezTo>
                      <a:pt x="158183" y="2058"/>
                      <a:pt x="157911" y="1828"/>
                      <a:pt x="157849" y="1744"/>
                    </a:cubicBezTo>
                    <a:cubicBezTo>
                      <a:pt x="157765" y="1681"/>
                      <a:pt x="157388" y="1514"/>
                      <a:pt x="157033" y="1389"/>
                    </a:cubicBezTo>
                    <a:lnTo>
                      <a:pt x="156761" y="1326"/>
                    </a:lnTo>
                    <a:lnTo>
                      <a:pt x="155463" y="1096"/>
                    </a:lnTo>
                    <a:cubicBezTo>
                      <a:pt x="154020" y="886"/>
                      <a:pt x="152409" y="656"/>
                      <a:pt x="151844" y="573"/>
                    </a:cubicBezTo>
                    <a:lnTo>
                      <a:pt x="151362" y="531"/>
                    </a:lnTo>
                    <a:cubicBezTo>
                      <a:pt x="150797" y="489"/>
                      <a:pt x="150274" y="468"/>
                      <a:pt x="149751" y="384"/>
                    </a:cubicBezTo>
                    <a:cubicBezTo>
                      <a:pt x="149120" y="279"/>
                      <a:pt x="148467" y="195"/>
                      <a:pt x="147808" y="195"/>
                    </a:cubicBezTo>
                    <a:cubicBezTo>
                      <a:pt x="147550" y="195"/>
                      <a:pt x="147291" y="208"/>
                      <a:pt x="147031" y="238"/>
                    </a:cubicBezTo>
                    <a:cubicBezTo>
                      <a:pt x="146885" y="238"/>
                      <a:pt x="146717" y="154"/>
                      <a:pt x="146571" y="133"/>
                    </a:cubicBezTo>
                    <a:lnTo>
                      <a:pt x="146090" y="29"/>
                    </a:lnTo>
                    <a:cubicBezTo>
                      <a:pt x="144897" y="175"/>
                      <a:pt x="144206" y="280"/>
                      <a:pt x="144604" y="280"/>
                    </a:cubicBezTo>
                    <a:lnTo>
                      <a:pt x="145085" y="280"/>
                    </a:lnTo>
                    <a:cubicBezTo>
                      <a:pt x="145336" y="280"/>
                      <a:pt x="144918" y="363"/>
                      <a:pt x="144165" y="468"/>
                    </a:cubicBezTo>
                    <a:lnTo>
                      <a:pt x="143453" y="342"/>
                    </a:lnTo>
                    <a:lnTo>
                      <a:pt x="142533" y="175"/>
                    </a:lnTo>
                    <a:cubicBezTo>
                      <a:pt x="142399" y="180"/>
                      <a:pt x="142236" y="183"/>
                      <a:pt x="142050" y="183"/>
                    </a:cubicBezTo>
                    <a:cubicBezTo>
                      <a:pt x="140961" y="183"/>
                      <a:pt x="139112" y="105"/>
                      <a:pt x="138175" y="105"/>
                    </a:cubicBezTo>
                    <a:cubicBezTo>
                      <a:pt x="138015" y="105"/>
                      <a:pt x="137882" y="107"/>
                      <a:pt x="137783" y="112"/>
                    </a:cubicBezTo>
                    <a:cubicBezTo>
                      <a:pt x="137087" y="112"/>
                      <a:pt x="134085" y="0"/>
                      <a:pt x="1325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3" name="Google Shape;3233;p51"/>
              <p:cNvSpPr/>
              <p:nvPr/>
            </p:nvSpPr>
            <p:spPr>
              <a:xfrm rot="-10729119">
                <a:off x="-1462516" y="4313708"/>
                <a:ext cx="4365212" cy="579718"/>
              </a:xfrm>
              <a:custGeom>
                <a:avLst/>
                <a:gdLst/>
                <a:ahLst/>
                <a:cxnLst/>
                <a:rect l="l" t="t" r="r" b="b"/>
                <a:pathLst>
                  <a:path w="162892" h="16621" extrusionOk="0">
                    <a:moveTo>
                      <a:pt x="145127" y="1055"/>
                    </a:moveTo>
                    <a:cubicBezTo>
                      <a:pt x="145303" y="1055"/>
                      <a:pt x="145480" y="1111"/>
                      <a:pt x="145650" y="1179"/>
                    </a:cubicBezTo>
                    <a:cubicBezTo>
                      <a:pt x="145336" y="1179"/>
                      <a:pt x="145002" y="1200"/>
                      <a:pt x="144688" y="1200"/>
                    </a:cubicBezTo>
                    <a:cubicBezTo>
                      <a:pt x="144831" y="1095"/>
                      <a:pt x="144979" y="1055"/>
                      <a:pt x="145127" y="1055"/>
                    </a:cubicBezTo>
                    <a:close/>
                    <a:moveTo>
                      <a:pt x="151556" y="1092"/>
                    </a:moveTo>
                    <a:cubicBezTo>
                      <a:pt x="151626" y="1092"/>
                      <a:pt x="151676" y="1161"/>
                      <a:pt x="151676" y="1179"/>
                    </a:cubicBezTo>
                    <a:cubicBezTo>
                      <a:pt x="151676" y="1200"/>
                      <a:pt x="151613" y="1242"/>
                      <a:pt x="151572" y="1242"/>
                    </a:cubicBezTo>
                    <a:cubicBezTo>
                      <a:pt x="151509" y="1242"/>
                      <a:pt x="151321" y="1200"/>
                      <a:pt x="151300" y="1179"/>
                    </a:cubicBezTo>
                    <a:cubicBezTo>
                      <a:pt x="151300" y="1158"/>
                      <a:pt x="151488" y="1117"/>
                      <a:pt x="151530" y="1096"/>
                    </a:cubicBezTo>
                    <a:cubicBezTo>
                      <a:pt x="151539" y="1093"/>
                      <a:pt x="151548" y="1092"/>
                      <a:pt x="151556" y="1092"/>
                    </a:cubicBezTo>
                    <a:close/>
                    <a:moveTo>
                      <a:pt x="153915" y="1200"/>
                    </a:moveTo>
                    <a:cubicBezTo>
                      <a:pt x="153915" y="1200"/>
                      <a:pt x="153936" y="1305"/>
                      <a:pt x="153936" y="1347"/>
                    </a:cubicBezTo>
                    <a:cubicBezTo>
                      <a:pt x="153936" y="1368"/>
                      <a:pt x="153894" y="1389"/>
                      <a:pt x="153894" y="1389"/>
                    </a:cubicBezTo>
                    <a:cubicBezTo>
                      <a:pt x="153873" y="1389"/>
                      <a:pt x="153873" y="1368"/>
                      <a:pt x="153873" y="1347"/>
                    </a:cubicBezTo>
                    <a:cubicBezTo>
                      <a:pt x="153873" y="1305"/>
                      <a:pt x="153894" y="1242"/>
                      <a:pt x="153915" y="1200"/>
                    </a:cubicBezTo>
                    <a:close/>
                    <a:moveTo>
                      <a:pt x="139603" y="1389"/>
                    </a:moveTo>
                    <a:cubicBezTo>
                      <a:pt x="139666" y="1389"/>
                      <a:pt x="139687" y="1451"/>
                      <a:pt x="139687" y="1451"/>
                    </a:cubicBezTo>
                    <a:cubicBezTo>
                      <a:pt x="139687" y="1472"/>
                      <a:pt x="139645" y="1472"/>
                      <a:pt x="139603" y="1472"/>
                    </a:cubicBezTo>
                    <a:cubicBezTo>
                      <a:pt x="139561" y="1472"/>
                      <a:pt x="139478" y="1451"/>
                      <a:pt x="139478" y="1409"/>
                    </a:cubicBezTo>
                    <a:cubicBezTo>
                      <a:pt x="139478" y="1389"/>
                      <a:pt x="139582" y="1389"/>
                      <a:pt x="139603" y="1389"/>
                    </a:cubicBezTo>
                    <a:close/>
                    <a:moveTo>
                      <a:pt x="154564" y="1409"/>
                    </a:moveTo>
                    <a:cubicBezTo>
                      <a:pt x="154626" y="1409"/>
                      <a:pt x="154815" y="1472"/>
                      <a:pt x="154815" y="1472"/>
                    </a:cubicBezTo>
                    <a:cubicBezTo>
                      <a:pt x="154815" y="1472"/>
                      <a:pt x="154647" y="1514"/>
                      <a:pt x="154606" y="1556"/>
                    </a:cubicBezTo>
                    <a:cubicBezTo>
                      <a:pt x="154599" y="1558"/>
                      <a:pt x="154592" y="1559"/>
                      <a:pt x="154584" y="1559"/>
                    </a:cubicBezTo>
                    <a:cubicBezTo>
                      <a:pt x="154525" y="1559"/>
                      <a:pt x="154459" y="1491"/>
                      <a:pt x="154459" y="1472"/>
                    </a:cubicBezTo>
                    <a:cubicBezTo>
                      <a:pt x="154459" y="1451"/>
                      <a:pt x="154522" y="1409"/>
                      <a:pt x="154564" y="1409"/>
                    </a:cubicBezTo>
                    <a:close/>
                    <a:moveTo>
                      <a:pt x="155401" y="1598"/>
                    </a:moveTo>
                    <a:cubicBezTo>
                      <a:pt x="155463" y="1598"/>
                      <a:pt x="155673" y="1661"/>
                      <a:pt x="155694" y="1661"/>
                    </a:cubicBezTo>
                    <a:cubicBezTo>
                      <a:pt x="155694" y="1661"/>
                      <a:pt x="155484" y="1681"/>
                      <a:pt x="155401" y="1681"/>
                    </a:cubicBezTo>
                    <a:cubicBezTo>
                      <a:pt x="155338" y="1681"/>
                      <a:pt x="155275" y="1640"/>
                      <a:pt x="155275" y="1619"/>
                    </a:cubicBezTo>
                    <a:cubicBezTo>
                      <a:pt x="155275" y="1619"/>
                      <a:pt x="155338" y="1598"/>
                      <a:pt x="155401" y="1598"/>
                    </a:cubicBezTo>
                    <a:close/>
                    <a:moveTo>
                      <a:pt x="156171" y="1754"/>
                    </a:moveTo>
                    <a:cubicBezTo>
                      <a:pt x="156225" y="1754"/>
                      <a:pt x="156279" y="1811"/>
                      <a:pt x="156279" y="1828"/>
                    </a:cubicBezTo>
                    <a:cubicBezTo>
                      <a:pt x="156279" y="1870"/>
                      <a:pt x="156217" y="1891"/>
                      <a:pt x="156175" y="1891"/>
                    </a:cubicBezTo>
                    <a:cubicBezTo>
                      <a:pt x="156091" y="1891"/>
                      <a:pt x="155903" y="1870"/>
                      <a:pt x="155924" y="1828"/>
                    </a:cubicBezTo>
                    <a:cubicBezTo>
                      <a:pt x="155924" y="1828"/>
                      <a:pt x="156091" y="1786"/>
                      <a:pt x="156133" y="1765"/>
                    </a:cubicBezTo>
                    <a:cubicBezTo>
                      <a:pt x="156145" y="1757"/>
                      <a:pt x="156158" y="1754"/>
                      <a:pt x="156171" y="1754"/>
                    </a:cubicBezTo>
                    <a:close/>
                    <a:moveTo>
                      <a:pt x="136109" y="1828"/>
                    </a:moveTo>
                    <a:cubicBezTo>
                      <a:pt x="136151" y="1828"/>
                      <a:pt x="136339" y="1870"/>
                      <a:pt x="136339" y="1891"/>
                    </a:cubicBezTo>
                    <a:cubicBezTo>
                      <a:pt x="136339" y="1891"/>
                      <a:pt x="136193" y="1933"/>
                      <a:pt x="136130" y="1974"/>
                    </a:cubicBezTo>
                    <a:cubicBezTo>
                      <a:pt x="136125" y="1977"/>
                      <a:pt x="136120" y="1978"/>
                      <a:pt x="136115" y="1978"/>
                    </a:cubicBezTo>
                    <a:cubicBezTo>
                      <a:pt x="136071" y="1978"/>
                      <a:pt x="136004" y="1909"/>
                      <a:pt x="136004" y="1891"/>
                    </a:cubicBezTo>
                    <a:cubicBezTo>
                      <a:pt x="136004" y="1870"/>
                      <a:pt x="136046" y="1828"/>
                      <a:pt x="136109" y="1828"/>
                    </a:cubicBezTo>
                    <a:close/>
                    <a:moveTo>
                      <a:pt x="142533" y="1870"/>
                    </a:moveTo>
                    <a:cubicBezTo>
                      <a:pt x="142595" y="1870"/>
                      <a:pt x="142784" y="1912"/>
                      <a:pt x="142784" y="1912"/>
                    </a:cubicBezTo>
                    <a:cubicBezTo>
                      <a:pt x="142784" y="1912"/>
                      <a:pt x="142616" y="1974"/>
                      <a:pt x="142574" y="1995"/>
                    </a:cubicBezTo>
                    <a:cubicBezTo>
                      <a:pt x="142568" y="1998"/>
                      <a:pt x="142560" y="1999"/>
                      <a:pt x="142553" y="1999"/>
                    </a:cubicBezTo>
                    <a:cubicBezTo>
                      <a:pt x="142494" y="1999"/>
                      <a:pt x="142428" y="1930"/>
                      <a:pt x="142428" y="1912"/>
                    </a:cubicBezTo>
                    <a:cubicBezTo>
                      <a:pt x="142428" y="1891"/>
                      <a:pt x="142491" y="1870"/>
                      <a:pt x="142533" y="1870"/>
                    </a:cubicBezTo>
                    <a:close/>
                    <a:moveTo>
                      <a:pt x="141405" y="1892"/>
                    </a:moveTo>
                    <a:cubicBezTo>
                      <a:pt x="141583" y="1892"/>
                      <a:pt x="141765" y="1948"/>
                      <a:pt x="141947" y="2016"/>
                    </a:cubicBezTo>
                    <a:cubicBezTo>
                      <a:pt x="141633" y="2016"/>
                      <a:pt x="141277" y="2016"/>
                      <a:pt x="140963" y="2037"/>
                    </a:cubicBezTo>
                    <a:cubicBezTo>
                      <a:pt x="141107" y="1932"/>
                      <a:pt x="141255" y="1892"/>
                      <a:pt x="141405" y="1892"/>
                    </a:cubicBezTo>
                    <a:close/>
                    <a:moveTo>
                      <a:pt x="145211" y="1661"/>
                    </a:moveTo>
                    <a:lnTo>
                      <a:pt x="145859" y="1891"/>
                    </a:lnTo>
                    <a:lnTo>
                      <a:pt x="146278" y="2079"/>
                    </a:lnTo>
                    <a:cubicBezTo>
                      <a:pt x="146509" y="2054"/>
                      <a:pt x="146652" y="2043"/>
                      <a:pt x="146704" y="2043"/>
                    </a:cubicBezTo>
                    <a:cubicBezTo>
                      <a:pt x="146783" y="2043"/>
                      <a:pt x="146645" y="2070"/>
                      <a:pt x="146278" y="2121"/>
                    </a:cubicBezTo>
                    <a:lnTo>
                      <a:pt x="145190" y="2121"/>
                    </a:lnTo>
                    <a:cubicBezTo>
                      <a:pt x="144583" y="2016"/>
                      <a:pt x="144081" y="1870"/>
                      <a:pt x="144081" y="1828"/>
                    </a:cubicBezTo>
                    <a:cubicBezTo>
                      <a:pt x="144081" y="1807"/>
                      <a:pt x="144583" y="1723"/>
                      <a:pt x="145211" y="1661"/>
                    </a:cubicBezTo>
                    <a:close/>
                    <a:moveTo>
                      <a:pt x="139919" y="1931"/>
                    </a:moveTo>
                    <a:cubicBezTo>
                      <a:pt x="140099" y="1931"/>
                      <a:pt x="140117" y="2164"/>
                      <a:pt x="139939" y="2164"/>
                    </a:cubicBezTo>
                    <a:cubicBezTo>
                      <a:pt x="139932" y="2164"/>
                      <a:pt x="139925" y="2164"/>
                      <a:pt x="139917" y="2163"/>
                    </a:cubicBezTo>
                    <a:cubicBezTo>
                      <a:pt x="139687" y="2142"/>
                      <a:pt x="139499" y="2037"/>
                      <a:pt x="139499" y="2016"/>
                    </a:cubicBezTo>
                    <a:cubicBezTo>
                      <a:pt x="139499" y="1974"/>
                      <a:pt x="139687" y="1933"/>
                      <a:pt x="139896" y="1933"/>
                    </a:cubicBezTo>
                    <a:cubicBezTo>
                      <a:pt x="139904" y="1932"/>
                      <a:pt x="139911" y="1931"/>
                      <a:pt x="139919" y="1931"/>
                    </a:cubicBezTo>
                    <a:close/>
                    <a:moveTo>
                      <a:pt x="43618" y="4749"/>
                    </a:moveTo>
                    <a:cubicBezTo>
                      <a:pt x="45056" y="4749"/>
                      <a:pt x="46054" y="4768"/>
                      <a:pt x="46054" y="4799"/>
                    </a:cubicBezTo>
                    <a:cubicBezTo>
                      <a:pt x="46054" y="4820"/>
                      <a:pt x="44171" y="4862"/>
                      <a:pt x="41890" y="4925"/>
                    </a:cubicBezTo>
                    <a:lnTo>
                      <a:pt x="29922" y="5218"/>
                    </a:lnTo>
                    <a:cubicBezTo>
                      <a:pt x="28771" y="5239"/>
                      <a:pt x="27730" y="5249"/>
                      <a:pt x="26977" y="5249"/>
                    </a:cubicBezTo>
                    <a:cubicBezTo>
                      <a:pt x="26223" y="5249"/>
                      <a:pt x="25758" y="5239"/>
                      <a:pt x="25758" y="5218"/>
                    </a:cubicBezTo>
                    <a:lnTo>
                      <a:pt x="25758" y="5176"/>
                    </a:lnTo>
                    <a:lnTo>
                      <a:pt x="25779" y="5155"/>
                    </a:lnTo>
                    <a:cubicBezTo>
                      <a:pt x="25821" y="5134"/>
                      <a:pt x="27725" y="5071"/>
                      <a:pt x="30005" y="5029"/>
                    </a:cubicBezTo>
                    <a:lnTo>
                      <a:pt x="41890" y="4757"/>
                    </a:lnTo>
                    <a:cubicBezTo>
                      <a:pt x="42507" y="4752"/>
                      <a:pt x="43092" y="4749"/>
                      <a:pt x="43618" y="4749"/>
                    </a:cubicBezTo>
                    <a:close/>
                    <a:moveTo>
                      <a:pt x="156279" y="5699"/>
                    </a:moveTo>
                    <a:cubicBezTo>
                      <a:pt x="156300" y="5699"/>
                      <a:pt x="156405" y="5741"/>
                      <a:pt x="156405" y="5762"/>
                    </a:cubicBezTo>
                    <a:cubicBezTo>
                      <a:pt x="156405" y="5783"/>
                      <a:pt x="156300" y="5783"/>
                      <a:pt x="156279" y="5783"/>
                    </a:cubicBezTo>
                    <a:cubicBezTo>
                      <a:pt x="156217" y="5783"/>
                      <a:pt x="156196" y="5741"/>
                      <a:pt x="156196" y="5741"/>
                    </a:cubicBezTo>
                    <a:cubicBezTo>
                      <a:pt x="156196" y="5699"/>
                      <a:pt x="156238" y="5699"/>
                      <a:pt x="156279" y="5699"/>
                    </a:cubicBezTo>
                    <a:close/>
                    <a:moveTo>
                      <a:pt x="4855" y="5783"/>
                    </a:moveTo>
                    <a:cubicBezTo>
                      <a:pt x="5002" y="5783"/>
                      <a:pt x="5378" y="5803"/>
                      <a:pt x="5378" y="5845"/>
                    </a:cubicBezTo>
                    <a:cubicBezTo>
                      <a:pt x="5378" y="5866"/>
                      <a:pt x="5023" y="5908"/>
                      <a:pt x="4897" y="5908"/>
                    </a:cubicBezTo>
                    <a:cubicBezTo>
                      <a:pt x="4868" y="5916"/>
                      <a:pt x="4841" y="5920"/>
                      <a:pt x="4814" y="5920"/>
                    </a:cubicBezTo>
                    <a:cubicBezTo>
                      <a:pt x="4706" y="5920"/>
                      <a:pt x="4625" y="5862"/>
                      <a:pt x="4625" y="5845"/>
                    </a:cubicBezTo>
                    <a:cubicBezTo>
                      <a:pt x="4604" y="5803"/>
                      <a:pt x="4730" y="5783"/>
                      <a:pt x="4855" y="5783"/>
                    </a:cubicBezTo>
                    <a:close/>
                    <a:moveTo>
                      <a:pt x="153546" y="7035"/>
                    </a:moveTo>
                    <a:cubicBezTo>
                      <a:pt x="153623" y="7035"/>
                      <a:pt x="153706" y="7103"/>
                      <a:pt x="153706" y="7122"/>
                    </a:cubicBezTo>
                    <a:cubicBezTo>
                      <a:pt x="153706" y="7143"/>
                      <a:pt x="153622" y="7163"/>
                      <a:pt x="153517" y="7163"/>
                    </a:cubicBezTo>
                    <a:cubicBezTo>
                      <a:pt x="153413" y="7163"/>
                      <a:pt x="153162" y="7122"/>
                      <a:pt x="153162" y="7122"/>
                    </a:cubicBezTo>
                    <a:cubicBezTo>
                      <a:pt x="153162" y="7122"/>
                      <a:pt x="153413" y="7059"/>
                      <a:pt x="153517" y="7038"/>
                    </a:cubicBezTo>
                    <a:cubicBezTo>
                      <a:pt x="153527" y="7036"/>
                      <a:pt x="153536" y="7035"/>
                      <a:pt x="153546" y="7035"/>
                    </a:cubicBezTo>
                    <a:close/>
                    <a:moveTo>
                      <a:pt x="4813" y="7268"/>
                    </a:moveTo>
                    <a:cubicBezTo>
                      <a:pt x="5127" y="7268"/>
                      <a:pt x="5420" y="7310"/>
                      <a:pt x="5420" y="7331"/>
                    </a:cubicBezTo>
                    <a:cubicBezTo>
                      <a:pt x="5441" y="7352"/>
                      <a:pt x="5148" y="7415"/>
                      <a:pt x="4834" y="7456"/>
                    </a:cubicBezTo>
                    <a:cubicBezTo>
                      <a:pt x="4733" y="7475"/>
                      <a:pt x="4579" y="7483"/>
                      <a:pt x="4414" y="7483"/>
                    </a:cubicBezTo>
                    <a:cubicBezTo>
                      <a:pt x="4036" y="7483"/>
                      <a:pt x="3600" y="7444"/>
                      <a:pt x="3600" y="7415"/>
                    </a:cubicBezTo>
                    <a:cubicBezTo>
                      <a:pt x="3600" y="7352"/>
                      <a:pt x="4500" y="7268"/>
                      <a:pt x="4813" y="7268"/>
                    </a:cubicBezTo>
                    <a:close/>
                    <a:moveTo>
                      <a:pt x="2972" y="7666"/>
                    </a:moveTo>
                    <a:cubicBezTo>
                      <a:pt x="3077" y="7666"/>
                      <a:pt x="3349" y="7728"/>
                      <a:pt x="3349" y="7728"/>
                    </a:cubicBezTo>
                    <a:cubicBezTo>
                      <a:pt x="3349" y="7728"/>
                      <a:pt x="3077" y="7770"/>
                      <a:pt x="2972" y="7791"/>
                    </a:cubicBezTo>
                    <a:cubicBezTo>
                      <a:pt x="2952" y="7799"/>
                      <a:pt x="2933" y="7803"/>
                      <a:pt x="2916" y="7803"/>
                    </a:cubicBezTo>
                    <a:cubicBezTo>
                      <a:pt x="2845" y="7803"/>
                      <a:pt x="2805" y="7745"/>
                      <a:pt x="2805" y="7728"/>
                    </a:cubicBezTo>
                    <a:cubicBezTo>
                      <a:pt x="2805" y="7687"/>
                      <a:pt x="2867" y="7666"/>
                      <a:pt x="2972" y="7666"/>
                    </a:cubicBezTo>
                    <a:close/>
                    <a:moveTo>
                      <a:pt x="3139" y="8461"/>
                    </a:moveTo>
                    <a:cubicBezTo>
                      <a:pt x="3286" y="8461"/>
                      <a:pt x="3432" y="8482"/>
                      <a:pt x="3432" y="8503"/>
                    </a:cubicBezTo>
                    <a:cubicBezTo>
                      <a:pt x="3432" y="8503"/>
                      <a:pt x="3286" y="8524"/>
                      <a:pt x="3139" y="8524"/>
                    </a:cubicBezTo>
                    <a:cubicBezTo>
                      <a:pt x="2972" y="8524"/>
                      <a:pt x="2595" y="8503"/>
                      <a:pt x="2595" y="8503"/>
                    </a:cubicBezTo>
                    <a:cubicBezTo>
                      <a:pt x="2595" y="8482"/>
                      <a:pt x="2972" y="8461"/>
                      <a:pt x="3139" y="8461"/>
                    </a:cubicBezTo>
                    <a:close/>
                    <a:moveTo>
                      <a:pt x="4714" y="8517"/>
                    </a:moveTo>
                    <a:cubicBezTo>
                      <a:pt x="4832" y="8517"/>
                      <a:pt x="4933" y="8530"/>
                      <a:pt x="4960" y="8565"/>
                    </a:cubicBezTo>
                    <a:cubicBezTo>
                      <a:pt x="5014" y="8601"/>
                      <a:pt x="4697" y="8745"/>
                      <a:pt x="4487" y="8745"/>
                    </a:cubicBezTo>
                    <a:cubicBezTo>
                      <a:pt x="4453" y="8745"/>
                      <a:pt x="4421" y="8742"/>
                      <a:pt x="4395" y="8733"/>
                    </a:cubicBezTo>
                    <a:cubicBezTo>
                      <a:pt x="4207" y="8670"/>
                      <a:pt x="4165" y="8607"/>
                      <a:pt x="4290" y="8565"/>
                    </a:cubicBezTo>
                    <a:cubicBezTo>
                      <a:pt x="4363" y="8541"/>
                      <a:pt x="4554" y="8517"/>
                      <a:pt x="4714" y="8517"/>
                    </a:cubicBezTo>
                    <a:close/>
                    <a:moveTo>
                      <a:pt x="157472" y="9005"/>
                    </a:moveTo>
                    <a:cubicBezTo>
                      <a:pt x="157514" y="9005"/>
                      <a:pt x="157556" y="9047"/>
                      <a:pt x="157556" y="9047"/>
                    </a:cubicBezTo>
                    <a:cubicBezTo>
                      <a:pt x="157556" y="9088"/>
                      <a:pt x="157493" y="9088"/>
                      <a:pt x="157472" y="9088"/>
                    </a:cubicBezTo>
                    <a:cubicBezTo>
                      <a:pt x="157466" y="9091"/>
                      <a:pt x="157459" y="9093"/>
                      <a:pt x="157451" y="9093"/>
                    </a:cubicBezTo>
                    <a:cubicBezTo>
                      <a:pt x="157403" y="9093"/>
                      <a:pt x="157329" y="9044"/>
                      <a:pt x="157347" y="9026"/>
                    </a:cubicBezTo>
                    <a:cubicBezTo>
                      <a:pt x="157347" y="9005"/>
                      <a:pt x="157451" y="9005"/>
                      <a:pt x="157472" y="9005"/>
                    </a:cubicBezTo>
                    <a:close/>
                    <a:moveTo>
                      <a:pt x="4109" y="10613"/>
                    </a:moveTo>
                    <a:cubicBezTo>
                      <a:pt x="4186" y="10613"/>
                      <a:pt x="4269" y="10681"/>
                      <a:pt x="4269" y="10700"/>
                    </a:cubicBezTo>
                    <a:cubicBezTo>
                      <a:pt x="4269" y="10720"/>
                      <a:pt x="4186" y="10762"/>
                      <a:pt x="4081" y="10762"/>
                    </a:cubicBezTo>
                    <a:cubicBezTo>
                      <a:pt x="3976" y="10762"/>
                      <a:pt x="3704" y="10720"/>
                      <a:pt x="3704" y="10700"/>
                    </a:cubicBezTo>
                    <a:cubicBezTo>
                      <a:pt x="3704" y="10700"/>
                      <a:pt x="3976" y="10658"/>
                      <a:pt x="4081" y="10616"/>
                    </a:cubicBezTo>
                    <a:cubicBezTo>
                      <a:pt x="4090" y="10614"/>
                      <a:pt x="4100" y="10613"/>
                      <a:pt x="4109" y="10613"/>
                    </a:cubicBezTo>
                    <a:close/>
                    <a:moveTo>
                      <a:pt x="4625" y="10595"/>
                    </a:moveTo>
                    <a:cubicBezTo>
                      <a:pt x="4625" y="10595"/>
                      <a:pt x="4646" y="10700"/>
                      <a:pt x="4646" y="10720"/>
                    </a:cubicBezTo>
                    <a:cubicBezTo>
                      <a:pt x="4646" y="10762"/>
                      <a:pt x="4604" y="10783"/>
                      <a:pt x="4604" y="10783"/>
                    </a:cubicBezTo>
                    <a:cubicBezTo>
                      <a:pt x="4583" y="10783"/>
                      <a:pt x="4583" y="10762"/>
                      <a:pt x="4583" y="10720"/>
                    </a:cubicBezTo>
                    <a:cubicBezTo>
                      <a:pt x="4583" y="10679"/>
                      <a:pt x="4604" y="10595"/>
                      <a:pt x="4625" y="10595"/>
                    </a:cubicBezTo>
                    <a:close/>
                    <a:moveTo>
                      <a:pt x="145969" y="10750"/>
                    </a:moveTo>
                    <a:cubicBezTo>
                      <a:pt x="146125" y="10750"/>
                      <a:pt x="146112" y="10813"/>
                      <a:pt x="146069" y="11013"/>
                    </a:cubicBezTo>
                    <a:cubicBezTo>
                      <a:pt x="145964" y="10972"/>
                      <a:pt x="145839" y="10909"/>
                      <a:pt x="145629" y="10783"/>
                    </a:cubicBezTo>
                    <a:cubicBezTo>
                      <a:pt x="145788" y="10763"/>
                      <a:pt x="145897" y="10750"/>
                      <a:pt x="145969" y="10750"/>
                    </a:cubicBezTo>
                    <a:close/>
                    <a:moveTo>
                      <a:pt x="144701" y="11531"/>
                    </a:moveTo>
                    <a:cubicBezTo>
                      <a:pt x="144793" y="11531"/>
                      <a:pt x="144922" y="11565"/>
                      <a:pt x="144939" y="11599"/>
                    </a:cubicBezTo>
                    <a:cubicBezTo>
                      <a:pt x="144939" y="11599"/>
                      <a:pt x="144730" y="11620"/>
                      <a:pt x="144646" y="11620"/>
                    </a:cubicBezTo>
                    <a:cubicBezTo>
                      <a:pt x="144583" y="11620"/>
                      <a:pt x="144520" y="11578"/>
                      <a:pt x="144520" y="11557"/>
                    </a:cubicBezTo>
                    <a:cubicBezTo>
                      <a:pt x="144520" y="11557"/>
                      <a:pt x="144583" y="11537"/>
                      <a:pt x="144646" y="11537"/>
                    </a:cubicBezTo>
                    <a:cubicBezTo>
                      <a:pt x="144661" y="11533"/>
                      <a:pt x="144680" y="11531"/>
                      <a:pt x="144701" y="11531"/>
                    </a:cubicBezTo>
                    <a:close/>
                    <a:moveTo>
                      <a:pt x="94994" y="12980"/>
                    </a:moveTo>
                    <a:cubicBezTo>
                      <a:pt x="95015" y="12980"/>
                      <a:pt x="95120" y="13001"/>
                      <a:pt x="95120" y="13022"/>
                    </a:cubicBezTo>
                    <a:cubicBezTo>
                      <a:pt x="95120" y="13064"/>
                      <a:pt x="95015" y="13064"/>
                      <a:pt x="94994" y="13064"/>
                    </a:cubicBezTo>
                    <a:cubicBezTo>
                      <a:pt x="94931" y="13064"/>
                      <a:pt x="94910" y="13001"/>
                      <a:pt x="94910" y="13001"/>
                    </a:cubicBezTo>
                    <a:cubicBezTo>
                      <a:pt x="94910" y="12980"/>
                      <a:pt x="94952" y="12980"/>
                      <a:pt x="94994" y="12980"/>
                    </a:cubicBezTo>
                    <a:close/>
                    <a:moveTo>
                      <a:pt x="78611" y="12897"/>
                    </a:moveTo>
                    <a:cubicBezTo>
                      <a:pt x="78611" y="12897"/>
                      <a:pt x="78653" y="13001"/>
                      <a:pt x="78653" y="13022"/>
                    </a:cubicBezTo>
                    <a:cubicBezTo>
                      <a:pt x="78653" y="13064"/>
                      <a:pt x="78590" y="13085"/>
                      <a:pt x="78590" y="13085"/>
                    </a:cubicBezTo>
                    <a:cubicBezTo>
                      <a:pt x="78569" y="13085"/>
                      <a:pt x="78569" y="13064"/>
                      <a:pt x="78569" y="13022"/>
                    </a:cubicBezTo>
                    <a:cubicBezTo>
                      <a:pt x="78569" y="13001"/>
                      <a:pt x="78611" y="12897"/>
                      <a:pt x="78611" y="12897"/>
                    </a:cubicBezTo>
                    <a:close/>
                    <a:moveTo>
                      <a:pt x="91877" y="13064"/>
                    </a:moveTo>
                    <a:cubicBezTo>
                      <a:pt x="91897" y="13064"/>
                      <a:pt x="92002" y="13085"/>
                      <a:pt x="92002" y="13106"/>
                    </a:cubicBezTo>
                    <a:cubicBezTo>
                      <a:pt x="92002" y="13127"/>
                      <a:pt x="91897" y="13127"/>
                      <a:pt x="91877" y="13127"/>
                    </a:cubicBezTo>
                    <a:cubicBezTo>
                      <a:pt x="91835" y="13127"/>
                      <a:pt x="91793" y="13106"/>
                      <a:pt x="91793" y="13085"/>
                    </a:cubicBezTo>
                    <a:cubicBezTo>
                      <a:pt x="91793" y="13064"/>
                      <a:pt x="91856" y="13064"/>
                      <a:pt x="91877" y="13064"/>
                    </a:cubicBezTo>
                    <a:close/>
                    <a:moveTo>
                      <a:pt x="92772" y="12967"/>
                    </a:moveTo>
                    <a:cubicBezTo>
                      <a:pt x="92997" y="12967"/>
                      <a:pt x="93224" y="13092"/>
                      <a:pt x="93425" y="13106"/>
                    </a:cubicBezTo>
                    <a:cubicBezTo>
                      <a:pt x="93111" y="13106"/>
                      <a:pt x="92797" y="13127"/>
                      <a:pt x="92400" y="13127"/>
                    </a:cubicBezTo>
                    <a:cubicBezTo>
                      <a:pt x="92520" y="13007"/>
                      <a:pt x="92645" y="12967"/>
                      <a:pt x="92772" y="12967"/>
                    </a:cubicBezTo>
                    <a:close/>
                    <a:moveTo>
                      <a:pt x="90893" y="13001"/>
                    </a:moveTo>
                    <a:cubicBezTo>
                      <a:pt x="90893" y="13001"/>
                      <a:pt x="90914" y="13106"/>
                      <a:pt x="90914" y="13127"/>
                    </a:cubicBezTo>
                    <a:cubicBezTo>
                      <a:pt x="90914" y="13148"/>
                      <a:pt x="90851" y="13189"/>
                      <a:pt x="90851" y="13189"/>
                    </a:cubicBezTo>
                    <a:cubicBezTo>
                      <a:pt x="90830" y="13189"/>
                      <a:pt x="90830" y="13148"/>
                      <a:pt x="90830" y="13127"/>
                    </a:cubicBezTo>
                    <a:cubicBezTo>
                      <a:pt x="90830" y="13106"/>
                      <a:pt x="90851" y="13001"/>
                      <a:pt x="90893" y="13001"/>
                    </a:cubicBezTo>
                    <a:close/>
                    <a:moveTo>
                      <a:pt x="141649" y="13053"/>
                    </a:moveTo>
                    <a:cubicBezTo>
                      <a:pt x="141983" y="13053"/>
                      <a:pt x="142313" y="13095"/>
                      <a:pt x="142637" y="13148"/>
                    </a:cubicBezTo>
                    <a:cubicBezTo>
                      <a:pt x="141989" y="13189"/>
                      <a:pt x="141319" y="13189"/>
                      <a:pt x="140629" y="13210"/>
                    </a:cubicBezTo>
                    <a:cubicBezTo>
                      <a:pt x="140974" y="13095"/>
                      <a:pt x="141314" y="13053"/>
                      <a:pt x="141649" y="13053"/>
                    </a:cubicBezTo>
                    <a:close/>
                    <a:moveTo>
                      <a:pt x="86489" y="13098"/>
                    </a:moveTo>
                    <a:cubicBezTo>
                      <a:pt x="87139" y="13098"/>
                      <a:pt x="87827" y="13133"/>
                      <a:pt x="88445" y="13210"/>
                    </a:cubicBezTo>
                    <a:cubicBezTo>
                      <a:pt x="87085" y="13231"/>
                      <a:pt x="85725" y="13273"/>
                      <a:pt x="84239" y="13294"/>
                    </a:cubicBezTo>
                    <a:cubicBezTo>
                      <a:pt x="84696" y="13171"/>
                      <a:pt x="85553" y="13098"/>
                      <a:pt x="86489" y="13098"/>
                    </a:cubicBezTo>
                    <a:close/>
                    <a:moveTo>
                      <a:pt x="81080" y="13273"/>
                    </a:moveTo>
                    <a:cubicBezTo>
                      <a:pt x="81226" y="13273"/>
                      <a:pt x="81603" y="13294"/>
                      <a:pt x="81603" y="13315"/>
                    </a:cubicBezTo>
                    <a:cubicBezTo>
                      <a:pt x="81603" y="13336"/>
                      <a:pt x="81226" y="13399"/>
                      <a:pt x="81101" y="13399"/>
                    </a:cubicBezTo>
                    <a:cubicBezTo>
                      <a:pt x="81087" y="13401"/>
                      <a:pt x="81073" y="13402"/>
                      <a:pt x="81060" y="13402"/>
                    </a:cubicBezTo>
                    <a:cubicBezTo>
                      <a:pt x="80949" y="13402"/>
                      <a:pt x="80850" y="13334"/>
                      <a:pt x="80850" y="13315"/>
                    </a:cubicBezTo>
                    <a:cubicBezTo>
                      <a:pt x="80808" y="13294"/>
                      <a:pt x="80954" y="13273"/>
                      <a:pt x="81080" y="13273"/>
                    </a:cubicBezTo>
                    <a:close/>
                    <a:moveTo>
                      <a:pt x="83732" y="13175"/>
                    </a:moveTo>
                    <a:cubicBezTo>
                      <a:pt x="83936" y="13175"/>
                      <a:pt x="84093" y="13215"/>
                      <a:pt x="84093" y="13231"/>
                    </a:cubicBezTo>
                    <a:cubicBezTo>
                      <a:pt x="84093" y="13273"/>
                      <a:pt x="83905" y="13315"/>
                      <a:pt x="83674" y="13378"/>
                    </a:cubicBezTo>
                    <a:cubicBezTo>
                      <a:pt x="83471" y="13395"/>
                      <a:pt x="82926" y="13425"/>
                      <a:pt x="82692" y="13425"/>
                    </a:cubicBezTo>
                    <a:cubicBezTo>
                      <a:pt x="82636" y="13425"/>
                      <a:pt x="82598" y="13424"/>
                      <a:pt x="82586" y="13420"/>
                    </a:cubicBezTo>
                    <a:cubicBezTo>
                      <a:pt x="82545" y="13378"/>
                      <a:pt x="82482" y="13294"/>
                      <a:pt x="82482" y="13294"/>
                    </a:cubicBezTo>
                    <a:cubicBezTo>
                      <a:pt x="82482" y="13273"/>
                      <a:pt x="83256" y="13210"/>
                      <a:pt x="83528" y="13189"/>
                    </a:cubicBezTo>
                    <a:cubicBezTo>
                      <a:pt x="83598" y="13179"/>
                      <a:pt x="83668" y="13175"/>
                      <a:pt x="83732" y="13175"/>
                    </a:cubicBezTo>
                    <a:close/>
                    <a:moveTo>
                      <a:pt x="76147" y="13573"/>
                    </a:moveTo>
                    <a:cubicBezTo>
                      <a:pt x="76279" y="13573"/>
                      <a:pt x="76456" y="13608"/>
                      <a:pt x="76456" y="13608"/>
                    </a:cubicBezTo>
                    <a:cubicBezTo>
                      <a:pt x="76456" y="13629"/>
                      <a:pt x="76121" y="13650"/>
                      <a:pt x="76037" y="13650"/>
                    </a:cubicBezTo>
                    <a:cubicBezTo>
                      <a:pt x="75912" y="13650"/>
                      <a:pt x="75828" y="13629"/>
                      <a:pt x="75828" y="13608"/>
                    </a:cubicBezTo>
                    <a:cubicBezTo>
                      <a:pt x="75828" y="13608"/>
                      <a:pt x="75933" y="13587"/>
                      <a:pt x="76037" y="13587"/>
                    </a:cubicBezTo>
                    <a:cubicBezTo>
                      <a:pt x="76064" y="13577"/>
                      <a:pt x="76103" y="13573"/>
                      <a:pt x="76147" y="13573"/>
                    </a:cubicBezTo>
                    <a:close/>
                    <a:moveTo>
                      <a:pt x="84774" y="13833"/>
                    </a:moveTo>
                    <a:cubicBezTo>
                      <a:pt x="84797" y="13833"/>
                      <a:pt x="84814" y="13835"/>
                      <a:pt x="84825" y="13838"/>
                    </a:cubicBezTo>
                    <a:cubicBezTo>
                      <a:pt x="84835" y="13853"/>
                      <a:pt x="84638" y="13877"/>
                      <a:pt x="84312" y="13904"/>
                    </a:cubicBezTo>
                    <a:lnTo>
                      <a:pt x="84312" y="13904"/>
                    </a:lnTo>
                    <a:cubicBezTo>
                      <a:pt x="84510" y="13859"/>
                      <a:pt x="84684" y="13833"/>
                      <a:pt x="84774" y="13833"/>
                    </a:cubicBezTo>
                    <a:close/>
                    <a:moveTo>
                      <a:pt x="86520" y="13650"/>
                    </a:moveTo>
                    <a:cubicBezTo>
                      <a:pt x="86667" y="13650"/>
                      <a:pt x="86813" y="13671"/>
                      <a:pt x="86813" y="13713"/>
                    </a:cubicBezTo>
                    <a:cubicBezTo>
                      <a:pt x="86813" y="13733"/>
                      <a:pt x="86562" y="13859"/>
                      <a:pt x="86457" y="13922"/>
                    </a:cubicBezTo>
                    <a:cubicBezTo>
                      <a:pt x="86405" y="13943"/>
                      <a:pt x="86353" y="13953"/>
                      <a:pt x="86311" y="13953"/>
                    </a:cubicBezTo>
                    <a:cubicBezTo>
                      <a:pt x="86269" y="13953"/>
                      <a:pt x="86238" y="13943"/>
                      <a:pt x="86227" y="13922"/>
                    </a:cubicBezTo>
                    <a:cubicBezTo>
                      <a:pt x="86206" y="13901"/>
                      <a:pt x="86395" y="13671"/>
                      <a:pt x="86520" y="13650"/>
                    </a:cubicBezTo>
                    <a:close/>
                    <a:moveTo>
                      <a:pt x="69073" y="13375"/>
                    </a:moveTo>
                    <a:cubicBezTo>
                      <a:pt x="69484" y="13375"/>
                      <a:pt x="69822" y="13388"/>
                      <a:pt x="69970" y="13420"/>
                    </a:cubicBezTo>
                    <a:cubicBezTo>
                      <a:pt x="70430" y="13503"/>
                      <a:pt x="70137" y="13754"/>
                      <a:pt x="69886" y="13838"/>
                    </a:cubicBezTo>
                    <a:cubicBezTo>
                      <a:pt x="69759" y="13877"/>
                      <a:pt x="69637" y="13893"/>
                      <a:pt x="69537" y="13893"/>
                    </a:cubicBezTo>
                    <a:cubicBezTo>
                      <a:pt x="69421" y="13893"/>
                      <a:pt x="69334" y="13872"/>
                      <a:pt x="69300" y="13838"/>
                    </a:cubicBezTo>
                    <a:cubicBezTo>
                      <a:pt x="69287" y="13818"/>
                      <a:pt x="68893" y="13811"/>
                      <a:pt x="68317" y="13811"/>
                    </a:cubicBezTo>
                    <a:cubicBezTo>
                      <a:pt x="67077" y="13811"/>
                      <a:pt x="64991" y="13845"/>
                      <a:pt x="64048" y="13859"/>
                    </a:cubicBezTo>
                    <a:cubicBezTo>
                      <a:pt x="62667" y="13880"/>
                      <a:pt x="61454" y="13943"/>
                      <a:pt x="61433" y="13964"/>
                    </a:cubicBezTo>
                    <a:cubicBezTo>
                      <a:pt x="61430" y="13966"/>
                      <a:pt x="61415" y="13968"/>
                      <a:pt x="61390" y="13968"/>
                    </a:cubicBezTo>
                    <a:cubicBezTo>
                      <a:pt x="61228" y="13968"/>
                      <a:pt x="60658" y="13913"/>
                      <a:pt x="60386" y="13859"/>
                    </a:cubicBezTo>
                    <a:cubicBezTo>
                      <a:pt x="60094" y="13817"/>
                      <a:pt x="60386" y="13775"/>
                      <a:pt x="61077" y="13775"/>
                    </a:cubicBezTo>
                    <a:lnTo>
                      <a:pt x="61516" y="13629"/>
                    </a:lnTo>
                    <a:lnTo>
                      <a:pt x="61977" y="13461"/>
                    </a:lnTo>
                    <a:cubicBezTo>
                      <a:pt x="62188" y="13498"/>
                      <a:pt x="62463" y="13515"/>
                      <a:pt x="62750" y="13515"/>
                    </a:cubicBezTo>
                    <a:cubicBezTo>
                      <a:pt x="63117" y="13515"/>
                      <a:pt x="63503" y="13488"/>
                      <a:pt x="63797" y="13441"/>
                    </a:cubicBezTo>
                    <a:lnTo>
                      <a:pt x="64278" y="13420"/>
                    </a:lnTo>
                    <a:lnTo>
                      <a:pt x="64739" y="13399"/>
                    </a:lnTo>
                    <a:cubicBezTo>
                      <a:pt x="65067" y="13470"/>
                      <a:pt x="65553" y="13503"/>
                      <a:pt x="65981" y="13503"/>
                    </a:cubicBezTo>
                    <a:cubicBezTo>
                      <a:pt x="66179" y="13503"/>
                      <a:pt x="66365" y="13496"/>
                      <a:pt x="66517" y="13482"/>
                    </a:cubicBezTo>
                    <a:cubicBezTo>
                      <a:pt x="66836" y="13439"/>
                      <a:pt x="68143" y="13375"/>
                      <a:pt x="69073" y="13375"/>
                    </a:cubicBezTo>
                    <a:close/>
                    <a:moveTo>
                      <a:pt x="94081" y="13916"/>
                    </a:moveTo>
                    <a:cubicBezTo>
                      <a:pt x="94258" y="13916"/>
                      <a:pt x="94488" y="13947"/>
                      <a:pt x="94471" y="13964"/>
                    </a:cubicBezTo>
                    <a:cubicBezTo>
                      <a:pt x="94471" y="14006"/>
                      <a:pt x="94094" y="14026"/>
                      <a:pt x="93969" y="14047"/>
                    </a:cubicBezTo>
                    <a:cubicBezTo>
                      <a:pt x="93955" y="14050"/>
                      <a:pt x="93941" y="14051"/>
                      <a:pt x="93928" y="14051"/>
                    </a:cubicBezTo>
                    <a:cubicBezTo>
                      <a:pt x="93817" y="14051"/>
                      <a:pt x="93718" y="13982"/>
                      <a:pt x="93718" y="13964"/>
                    </a:cubicBezTo>
                    <a:cubicBezTo>
                      <a:pt x="93718" y="13943"/>
                      <a:pt x="93843" y="13922"/>
                      <a:pt x="93969" y="13922"/>
                    </a:cubicBezTo>
                    <a:cubicBezTo>
                      <a:pt x="94001" y="13918"/>
                      <a:pt x="94040" y="13916"/>
                      <a:pt x="94081" y="13916"/>
                    </a:cubicBezTo>
                    <a:close/>
                    <a:moveTo>
                      <a:pt x="80703" y="14089"/>
                    </a:moveTo>
                    <a:cubicBezTo>
                      <a:pt x="80655" y="14102"/>
                      <a:pt x="80600" y="14114"/>
                      <a:pt x="80538" y="14126"/>
                    </a:cubicBezTo>
                    <a:lnTo>
                      <a:pt x="80538" y="14126"/>
                    </a:lnTo>
                    <a:cubicBezTo>
                      <a:pt x="80624" y="14123"/>
                      <a:pt x="80714" y="14119"/>
                      <a:pt x="80805" y="14115"/>
                    </a:cubicBezTo>
                    <a:lnTo>
                      <a:pt x="80805" y="14115"/>
                    </a:lnTo>
                    <a:lnTo>
                      <a:pt x="80703" y="14089"/>
                    </a:lnTo>
                    <a:close/>
                    <a:moveTo>
                      <a:pt x="11614" y="14006"/>
                    </a:moveTo>
                    <a:lnTo>
                      <a:pt x="11614" y="14006"/>
                    </a:lnTo>
                    <a:cubicBezTo>
                      <a:pt x="11470" y="14111"/>
                      <a:pt x="11322" y="14150"/>
                      <a:pt x="11174" y="14150"/>
                    </a:cubicBezTo>
                    <a:cubicBezTo>
                      <a:pt x="10998" y="14150"/>
                      <a:pt x="10821" y="14095"/>
                      <a:pt x="10651" y="14026"/>
                    </a:cubicBezTo>
                    <a:cubicBezTo>
                      <a:pt x="10986" y="14026"/>
                      <a:pt x="11300" y="14026"/>
                      <a:pt x="11614" y="14006"/>
                    </a:cubicBezTo>
                    <a:close/>
                    <a:moveTo>
                      <a:pt x="37021" y="14060"/>
                    </a:moveTo>
                    <a:cubicBezTo>
                      <a:pt x="37344" y="14060"/>
                      <a:pt x="37580" y="14079"/>
                      <a:pt x="37580" y="14110"/>
                    </a:cubicBezTo>
                    <a:cubicBezTo>
                      <a:pt x="37580" y="14131"/>
                      <a:pt x="37161" y="14152"/>
                      <a:pt x="36638" y="14152"/>
                    </a:cubicBezTo>
                    <a:cubicBezTo>
                      <a:pt x="36115" y="14152"/>
                      <a:pt x="34755" y="14131"/>
                      <a:pt x="34755" y="14131"/>
                    </a:cubicBezTo>
                    <a:cubicBezTo>
                      <a:pt x="34755" y="14131"/>
                      <a:pt x="36115" y="14068"/>
                      <a:pt x="36638" y="14068"/>
                    </a:cubicBezTo>
                    <a:cubicBezTo>
                      <a:pt x="36773" y="14063"/>
                      <a:pt x="36903" y="14060"/>
                      <a:pt x="37021" y="14060"/>
                    </a:cubicBezTo>
                    <a:close/>
                    <a:moveTo>
                      <a:pt x="74876" y="14072"/>
                    </a:moveTo>
                    <a:cubicBezTo>
                      <a:pt x="75035" y="14072"/>
                      <a:pt x="75181" y="14084"/>
                      <a:pt x="75242" y="14110"/>
                    </a:cubicBezTo>
                    <a:cubicBezTo>
                      <a:pt x="75410" y="14152"/>
                      <a:pt x="74803" y="14236"/>
                      <a:pt x="74531" y="14236"/>
                    </a:cubicBezTo>
                    <a:cubicBezTo>
                      <a:pt x="74301" y="14236"/>
                      <a:pt x="74196" y="14215"/>
                      <a:pt x="74322" y="14131"/>
                    </a:cubicBezTo>
                    <a:cubicBezTo>
                      <a:pt x="74407" y="14095"/>
                      <a:pt x="74654" y="14072"/>
                      <a:pt x="74876" y="14072"/>
                    </a:cubicBezTo>
                    <a:close/>
                    <a:moveTo>
                      <a:pt x="143286" y="13754"/>
                    </a:moveTo>
                    <a:lnTo>
                      <a:pt x="143370" y="13796"/>
                    </a:lnTo>
                    <a:lnTo>
                      <a:pt x="143767" y="13838"/>
                    </a:lnTo>
                    <a:cubicBezTo>
                      <a:pt x="144206" y="13922"/>
                      <a:pt x="144583" y="14089"/>
                      <a:pt x="144583" y="14173"/>
                    </a:cubicBezTo>
                    <a:cubicBezTo>
                      <a:pt x="144583" y="14208"/>
                      <a:pt x="144547" y="14225"/>
                      <a:pt x="144483" y="14225"/>
                    </a:cubicBezTo>
                    <a:cubicBezTo>
                      <a:pt x="144394" y="14225"/>
                      <a:pt x="144252" y="14192"/>
                      <a:pt x="144081" y="14131"/>
                    </a:cubicBezTo>
                    <a:lnTo>
                      <a:pt x="143642" y="14131"/>
                    </a:lnTo>
                    <a:cubicBezTo>
                      <a:pt x="143467" y="14218"/>
                      <a:pt x="143278" y="14262"/>
                      <a:pt x="143196" y="14262"/>
                    </a:cubicBezTo>
                    <a:cubicBezTo>
                      <a:pt x="143179" y="14262"/>
                      <a:pt x="143167" y="14260"/>
                      <a:pt x="143160" y="14257"/>
                    </a:cubicBezTo>
                    <a:cubicBezTo>
                      <a:pt x="143139" y="14236"/>
                      <a:pt x="143160" y="14173"/>
                      <a:pt x="143202" y="14152"/>
                    </a:cubicBezTo>
                    <a:cubicBezTo>
                      <a:pt x="143244" y="14131"/>
                      <a:pt x="143223" y="13922"/>
                      <a:pt x="143160" y="13922"/>
                    </a:cubicBezTo>
                    <a:cubicBezTo>
                      <a:pt x="143139" y="13859"/>
                      <a:pt x="143181" y="13817"/>
                      <a:pt x="143286" y="13754"/>
                    </a:cubicBezTo>
                    <a:close/>
                    <a:moveTo>
                      <a:pt x="142553" y="14149"/>
                    </a:moveTo>
                    <a:cubicBezTo>
                      <a:pt x="142608" y="14149"/>
                      <a:pt x="142658" y="14217"/>
                      <a:pt x="142658" y="14236"/>
                    </a:cubicBezTo>
                    <a:cubicBezTo>
                      <a:pt x="142658" y="14257"/>
                      <a:pt x="142616" y="14278"/>
                      <a:pt x="142554" y="14278"/>
                    </a:cubicBezTo>
                    <a:cubicBezTo>
                      <a:pt x="142512" y="14278"/>
                      <a:pt x="142323" y="14257"/>
                      <a:pt x="142323" y="14236"/>
                    </a:cubicBezTo>
                    <a:cubicBezTo>
                      <a:pt x="142323" y="14236"/>
                      <a:pt x="142491" y="14173"/>
                      <a:pt x="142533" y="14152"/>
                    </a:cubicBezTo>
                    <a:cubicBezTo>
                      <a:pt x="142539" y="14150"/>
                      <a:pt x="142546" y="14149"/>
                      <a:pt x="142553" y="14149"/>
                    </a:cubicBezTo>
                    <a:close/>
                    <a:moveTo>
                      <a:pt x="28724" y="14088"/>
                    </a:moveTo>
                    <a:cubicBezTo>
                      <a:pt x="28973" y="14088"/>
                      <a:pt x="29656" y="14216"/>
                      <a:pt x="30195" y="14282"/>
                    </a:cubicBezTo>
                    <a:lnTo>
                      <a:pt x="30195" y="14282"/>
                    </a:lnTo>
                    <a:cubicBezTo>
                      <a:pt x="29836" y="14300"/>
                      <a:pt x="29247" y="14309"/>
                      <a:pt x="28729" y="14309"/>
                    </a:cubicBezTo>
                    <a:cubicBezTo>
                      <a:pt x="28169" y="14309"/>
                      <a:pt x="27693" y="14298"/>
                      <a:pt x="27683" y="14278"/>
                    </a:cubicBezTo>
                    <a:cubicBezTo>
                      <a:pt x="27683" y="14257"/>
                      <a:pt x="28394" y="14152"/>
                      <a:pt x="28687" y="14089"/>
                    </a:cubicBezTo>
                    <a:cubicBezTo>
                      <a:pt x="28698" y="14088"/>
                      <a:pt x="28710" y="14088"/>
                      <a:pt x="28724" y="14088"/>
                    </a:cubicBezTo>
                    <a:close/>
                    <a:moveTo>
                      <a:pt x="70304" y="14236"/>
                    </a:moveTo>
                    <a:cubicBezTo>
                      <a:pt x="70660" y="14236"/>
                      <a:pt x="71602" y="14278"/>
                      <a:pt x="71602" y="14319"/>
                    </a:cubicBezTo>
                    <a:cubicBezTo>
                      <a:pt x="71602" y="14340"/>
                      <a:pt x="70660" y="14382"/>
                      <a:pt x="70304" y="14382"/>
                    </a:cubicBezTo>
                    <a:cubicBezTo>
                      <a:pt x="70231" y="14390"/>
                      <a:pt x="70161" y="14394"/>
                      <a:pt x="70097" y="14394"/>
                    </a:cubicBezTo>
                    <a:cubicBezTo>
                      <a:pt x="69832" y="14394"/>
                      <a:pt x="69656" y="14336"/>
                      <a:pt x="69656" y="14319"/>
                    </a:cubicBezTo>
                    <a:cubicBezTo>
                      <a:pt x="69656" y="14257"/>
                      <a:pt x="69928" y="14236"/>
                      <a:pt x="70304" y="14236"/>
                    </a:cubicBezTo>
                    <a:close/>
                    <a:moveTo>
                      <a:pt x="47050" y="13668"/>
                    </a:moveTo>
                    <a:cubicBezTo>
                      <a:pt x="47530" y="13668"/>
                      <a:pt x="48005" y="13762"/>
                      <a:pt x="48062" y="13838"/>
                    </a:cubicBezTo>
                    <a:cubicBezTo>
                      <a:pt x="48093" y="13868"/>
                      <a:pt x="48829" y="13879"/>
                      <a:pt x="49856" y="13879"/>
                    </a:cubicBezTo>
                    <a:cubicBezTo>
                      <a:pt x="51685" y="13879"/>
                      <a:pt x="54436" y="13844"/>
                      <a:pt x="55762" y="13817"/>
                    </a:cubicBezTo>
                    <a:cubicBezTo>
                      <a:pt x="57076" y="13777"/>
                      <a:pt x="58237" y="13763"/>
                      <a:pt x="58912" y="13763"/>
                    </a:cubicBezTo>
                    <a:cubicBezTo>
                      <a:pt x="59302" y="13763"/>
                      <a:pt x="59529" y="13768"/>
                      <a:pt x="59529" y="13775"/>
                    </a:cubicBezTo>
                    <a:cubicBezTo>
                      <a:pt x="59529" y="13817"/>
                      <a:pt x="59403" y="13859"/>
                      <a:pt x="59215" y="13880"/>
                    </a:cubicBezTo>
                    <a:lnTo>
                      <a:pt x="59047" y="13880"/>
                    </a:lnTo>
                    <a:cubicBezTo>
                      <a:pt x="57625" y="13943"/>
                      <a:pt x="56139" y="13943"/>
                      <a:pt x="54716" y="13985"/>
                    </a:cubicBezTo>
                    <a:lnTo>
                      <a:pt x="54507" y="13985"/>
                    </a:lnTo>
                    <a:cubicBezTo>
                      <a:pt x="54443" y="13999"/>
                      <a:pt x="54368" y="14005"/>
                      <a:pt x="54289" y="14005"/>
                    </a:cubicBezTo>
                    <a:cubicBezTo>
                      <a:pt x="54065" y="14005"/>
                      <a:pt x="53808" y="13961"/>
                      <a:pt x="53662" y="13961"/>
                    </a:cubicBezTo>
                    <a:cubicBezTo>
                      <a:pt x="53641" y="13961"/>
                      <a:pt x="53623" y="13962"/>
                      <a:pt x="53607" y="13964"/>
                    </a:cubicBezTo>
                    <a:cubicBezTo>
                      <a:pt x="53482" y="13985"/>
                      <a:pt x="51473" y="14047"/>
                      <a:pt x="49192" y="14089"/>
                    </a:cubicBezTo>
                    <a:cubicBezTo>
                      <a:pt x="49192" y="14089"/>
                      <a:pt x="47623" y="14152"/>
                      <a:pt x="44757" y="14194"/>
                    </a:cubicBezTo>
                    <a:lnTo>
                      <a:pt x="44275" y="14194"/>
                    </a:lnTo>
                    <a:cubicBezTo>
                      <a:pt x="43752" y="14194"/>
                      <a:pt x="42999" y="14278"/>
                      <a:pt x="42601" y="14340"/>
                    </a:cubicBezTo>
                    <a:lnTo>
                      <a:pt x="42246" y="14068"/>
                    </a:lnTo>
                    <a:cubicBezTo>
                      <a:pt x="42170" y="14021"/>
                      <a:pt x="42044" y="13999"/>
                      <a:pt x="41909" y="13999"/>
                    </a:cubicBezTo>
                    <a:cubicBezTo>
                      <a:pt x="41744" y="13999"/>
                      <a:pt x="41566" y="14032"/>
                      <a:pt x="41451" y="14089"/>
                    </a:cubicBezTo>
                    <a:lnTo>
                      <a:pt x="40739" y="14466"/>
                    </a:lnTo>
                    <a:cubicBezTo>
                      <a:pt x="39944" y="14340"/>
                      <a:pt x="39316" y="14194"/>
                      <a:pt x="39337" y="14173"/>
                    </a:cubicBezTo>
                    <a:cubicBezTo>
                      <a:pt x="39358" y="14152"/>
                      <a:pt x="40802" y="14006"/>
                      <a:pt x="41220" y="13985"/>
                    </a:cubicBezTo>
                    <a:cubicBezTo>
                      <a:pt x="41744" y="13943"/>
                      <a:pt x="43564" y="13838"/>
                      <a:pt x="44087" y="13838"/>
                    </a:cubicBezTo>
                    <a:cubicBezTo>
                      <a:pt x="44652" y="13817"/>
                      <a:pt x="46389" y="13713"/>
                      <a:pt x="46912" y="13671"/>
                    </a:cubicBezTo>
                    <a:cubicBezTo>
                      <a:pt x="46958" y="13669"/>
                      <a:pt x="47004" y="13668"/>
                      <a:pt x="47050" y="13668"/>
                    </a:cubicBezTo>
                    <a:close/>
                    <a:moveTo>
                      <a:pt x="20045" y="14390"/>
                    </a:moveTo>
                    <a:cubicBezTo>
                      <a:pt x="20356" y="14390"/>
                      <a:pt x="20664" y="14433"/>
                      <a:pt x="20966" y="14487"/>
                    </a:cubicBezTo>
                    <a:cubicBezTo>
                      <a:pt x="20381" y="14487"/>
                      <a:pt x="19774" y="14529"/>
                      <a:pt x="19167" y="14529"/>
                    </a:cubicBezTo>
                    <a:cubicBezTo>
                      <a:pt x="19460" y="14427"/>
                      <a:pt x="19754" y="14390"/>
                      <a:pt x="20045" y="14390"/>
                    </a:cubicBezTo>
                    <a:close/>
                    <a:moveTo>
                      <a:pt x="16286" y="14594"/>
                    </a:moveTo>
                    <a:cubicBezTo>
                      <a:pt x="16305" y="14594"/>
                      <a:pt x="16295" y="14604"/>
                      <a:pt x="16253" y="14604"/>
                    </a:cubicBezTo>
                    <a:cubicBezTo>
                      <a:pt x="16247" y="14604"/>
                      <a:pt x="16241" y="14604"/>
                      <a:pt x="16235" y="14603"/>
                    </a:cubicBezTo>
                    <a:lnTo>
                      <a:pt x="16235" y="14603"/>
                    </a:lnTo>
                    <a:cubicBezTo>
                      <a:pt x="16259" y="14597"/>
                      <a:pt x="16276" y="14594"/>
                      <a:pt x="16286" y="14594"/>
                    </a:cubicBezTo>
                    <a:close/>
                    <a:moveTo>
                      <a:pt x="26443" y="14222"/>
                    </a:moveTo>
                    <a:cubicBezTo>
                      <a:pt x="26806" y="14222"/>
                      <a:pt x="27025" y="14271"/>
                      <a:pt x="26992" y="14319"/>
                    </a:cubicBezTo>
                    <a:cubicBezTo>
                      <a:pt x="26930" y="14361"/>
                      <a:pt x="26930" y="14570"/>
                      <a:pt x="26992" y="14654"/>
                    </a:cubicBezTo>
                    <a:cubicBezTo>
                      <a:pt x="27034" y="14696"/>
                      <a:pt x="26679" y="14780"/>
                      <a:pt x="26553" y="14780"/>
                    </a:cubicBezTo>
                    <a:cubicBezTo>
                      <a:pt x="26545" y="14781"/>
                      <a:pt x="26536" y="14781"/>
                      <a:pt x="26526" y="14781"/>
                    </a:cubicBezTo>
                    <a:cubicBezTo>
                      <a:pt x="26376" y="14781"/>
                      <a:pt x="26131" y="14628"/>
                      <a:pt x="26072" y="14550"/>
                    </a:cubicBezTo>
                    <a:cubicBezTo>
                      <a:pt x="26030" y="14466"/>
                      <a:pt x="25046" y="14445"/>
                      <a:pt x="24733" y="14445"/>
                    </a:cubicBezTo>
                    <a:cubicBezTo>
                      <a:pt x="24419" y="14445"/>
                      <a:pt x="24168" y="14403"/>
                      <a:pt x="24147" y="14361"/>
                    </a:cubicBezTo>
                    <a:lnTo>
                      <a:pt x="24147" y="14340"/>
                    </a:lnTo>
                    <a:lnTo>
                      <a:pt x="24168" y="14319"/>
                    </a:lnTo>
                    <a:cubicBezTo>
                      <a:pt x="24189" y="14278"/>
                      <a:pt x="25570" y="14236"/>
                      <a:pt x="26093" y="14236"/>
                    </a:cubicBezTo>
                    <a:cubicBezTo>
                      <a:pt x="26220" y="14226"/>
                      <a:pt x="26338" y="14222"/>
                      <a:pt x="26443" y="14222"/>
                    </a:cubicBezTo>
                    <a:close/>
                    <a:moveTo>
                      <a:pt x="15408" y="14688"/>
                    </a:moveTo>
                    <a:cubicBezTo>
                      <a:pt x="15435" y="14688"/>
                      <a:pt x="15461" y="14691"/>
                      <a:pt x="15484" y="14696"/>
                    </a:cubicBezTo>
                    <a:cubicBezTo>
                      <a:pt x="15505" y="14701"/>
                      <a:pt x="15527" y="14704"/>
                      <a:pt x="15550" y="14707"/>
                    </a:cubicBezTo>
                    <a:lnTo>
                      <a:pt x="15550" y="14707"/>
                    </a:lnTo>
                    <a:cubicBezTo>
                      <a:pt x="15378" y="14756"/>
                      <a:pt x="15221" y="14801"/>
                      <a:pt x="15150" y="14801"/>
                    </a:cubicBezTo>
                    <a:cubicBezTo>
                      <a:pt x="14985" y="14801"/>
                      <a:pt x="15221" y="14688"/>
                      <a:pt x="15408" y="14688"/>
                    </a:cubicBezTo>
                    <a:close/>
                    <a:moveTo>
                      <a:pt x="31114" y="14717"/>
                    </a:moveTo>
                    <a:cubicBezTo>
                      <a:pt x="31198" y="14717"/>
                      <a:pt x="31407" y="14759"/>
                      <a:pt x="31407" y="14780"/>
                    </a:cubicBezTo>
                    <a:cubicBezTo>
                      <a:pt x="31407" y="14780"/>
                      <a:pt x="31198" y="14801"/>
                      <a:pt x="31114" y="14801"/>
                    </a:cubicBezTo>
                    <a:cubicBezTo>
                      <a:pt x="31031" y="14801"/>
                      <a:pt x="30989" y="14780"/>
                      <a:pt x="30989" y="14759"/>
                    </a:cubicBezTo>
                    <a:cubicBezTo>
                      <a:pt x="30989" y="14759"/>
                      <a:pt x="31031" y="14717"/>
                      <a:pt x="31114" y="14717"/>
                    </a:cubicBezTo>
                    <a:close/>
                    <a:moveTo>
                      <a:pt x="27892" y="14755"/>
                    </a:moveTo>
                    <a:cubicBezTo>
                      <a:pt x="27976" y="14755"/>
                      <a:pt x="28039" y="14806"/>
                      <a:pt x="28039" y="14842"/>
                    </a:cubicBezTo>
                    <a:cubicBezTo>
                      <a:pt x="28039" y="14863"/>
                      <a:pt x="27955" y="14884"/>
                      <a:pt x="27850" y="14884"/>
                    </a:cubicBezTo>
                    <a:cubicBezTo>
                      <a:pt x="27834" y="14888"/>
                      <a:pt x="27811" y="14890"/>
                      <a:pt x="27785" y="14890"/>
                    </a:cubicBezTo>
                    <a:cubicBezTo>
                      <a:pt x="27673" y="14890"/>
                      <a:pt x="27495" y="14859"/>
                      <a:pt x="27495" y="14842"/>
                    </a:cubicBezTo>
                    <a:cubicBezTo>
                      <a:pt x="27495" y="14842"/>
                      <a:pt x="27746" y="14780"/>
                      <a:pt x="27850" y="14759"/>
                    </a:cubicBezTo>
                    <a:cubicBezTo>
                      <a:pt x="27865" y="14756"/>
                      <a:pt x="27878" y="14755"/>
                      <a:pt x="27892" y="14755"/>
                    </a:cubicBezTo>
                    <a:close/>
                    <a:moveTo>
                      <a:pt x="34494" y="14797"/>
                    </a:moveTo>
                    <a:cubicBezTo>
                      <a:pt x="34630" y="14797"/>
                      <a:pt x="34713" y="14866"/>
                      <a:pt x="34713" y="14884"/>
                    </a:cubicBezTo>
                    <a:cubicBezTo>
                      <a:pt x="34713" y="14905"/>
                      <a:pt x="34567" y="14947"/>
                      <a:pt x="34441" y="14947"/>
                    </a:cubicBezTo>
                    <a:cubicBezTo>
                      <a:pt x="34316" y="14947"/>
                      <a:pt x="33918" y="14905"/>
                      <a:pt x="33939" y="14884"/>
                    </a:cubicBezTo>
                    <a:cubicBezTo>
                      <a:pt x="33939" y="14863"/>
                      <a:pt x="34316" y="14801"/>
                      <a:pt x="34441" y="14801"/>
                    </a:cubicBezTo>
                    <a:cubicBezTo>
                      <a:pt x="34460" y="14798"/>
                      <a:pt x="34477" y="14797"/>
                      <a:pt x="34494" y="14797"/>
                    </a:cubicBezTo>
                    <a:close/>
                    <a:moveTo>
                      <a:pt x="134951" y="13919"/>
                    </a:moveTo>
                    <a:cubicBezTo>
                      <a:pt x="135844" y="13919"/>
                      <a:pt x="136282" y="14016"/>
                      <a:pt x="135900" y="14131"/>
                    </a:cubicBezTo>
                    <a:cubicBezTo>
                      <a:pt x="135460" y="14278"/>
                      <a:pt x="133849" y="14884"/>
                      <a:pt x="133012" y="14884"/>
                    </a:cubicBezTo>
                    <a:lnTo>
                      <a:pt x="132259" y="14905"/>
                    </a:lnTo>
                    <a:lnTo>
                      <a:pt x="131527" y="14947"/>
                    </a:lnTo>
                    <a:cubicBezTo>
                      <a:pt x="131437" y="14949"/>
                      <a:pt x="131350" y="14950"/>
                      <a:pt x="131265" y="14950"/>
                    </a:cubicBezTo>
                    <a:cubicBezTo>
                      <a:pt x="130576" y="14950"/>
                      <a:pt x="130062" y="14882"/>
                      <a:pt x="130062" y="14863"/>
                    </a:cubicBezTo>
                    <a:cubicBezTo>
                      <a:pt x="130062" y="14822"/>
                      <a:pt x="130732" y="14780"/>
                      <a:pt x="131004" y="14780"/>
                    </a:cubicBezTo>
                    <a:cubicBezTo>
                      <a:pt x="131255" y="14780"/>
                      <a:pt x="131506" y="14570"/>
                      <a:pt x="131506" y="14508"/>
                    </a:cubicBezTo>
                    <a:cubicBezTo>
                      <a:pt x="131506" y="14445"/>
                      <a:pt x="131213" y="14361"/>
                      <a:pt x="131108" y="14361"/>
                    </a:cubicBezTo>
                    <a:cubicBezTo>
                      <a:pt x="131004" y="14361"/>
                      <a:pt x="130941" y="14278"/>
                      <a:pt x="130983" y="14194"/>
                    </a:cubicBezTo>
                    <a:lnTo>
                      <a:pt x="131004" y="14194"/>
                    </a:lnTo>
                    <a:cubicBezTo>
                      <a:pt x="131451" y="14194"/>
                      <a:pt x="131807" y="13959"/>
                      <a:pt x="132258" y="13959"/>
                    </a:cubicBezTo>
                    <a:cubicBezTo>
                      <a:pt x="132293" y="13959"/>
                      <a:pt x="132328" y="13961"/>
                      <a:pt x="132364" y="13964"/>
                    </a:cubicBezTo>
                    <a:cubicBezTo>
                      <a:pt x="132478" y="13981"/>
                      <a:pt x="132595" y="13987"/>
                      <a:pt x="132715" y="13987"/>
                    </a:cubicBezTo>
                    <a:cubicBezTo>
                      <a:pt x="133033" y="13987"/>
                      <a:pt x="133368" y="13943"/>
                      <a:pt x="133703" y="13943"/>
                    </a:cubicBezTo>
                    <a:lnTo>
                      <a:pt x="134686" y="13922"/>
                    </a:lnTo>
                    <a:cubicBezTo>
                      <a:pt x="134778" y="13920"/>
                      <a:pt x="134867" y="13919"/>
                      <a:pt x="134951" y="13919"/>
                    </a:cubicBezTo>
                    <a:close/>
                    <a:moveTo>
                      <a:pt x="128765" y="15910"/>
                    </a:moveTo>
                    <a:cubicBezTo>
                      <a:pt x="128765" y="15910"/>
                      <a:pt x="128786" y="16014"/>
                      <a:pt x="128786" y="16035"/>
                    </a:cubicBezTo>
                    <a:cubicBezTo>
                      <a:pt x="128786" y="16056"/>
                      <a:pt x="128723" y="16077"/>
                      <a:pt x="128723" y="16077"/>
                    </a:cubicBezTo>
                    <a:cubicBezTo>
                      <a:pt x="128702" y="16077"/>
                      <a:pt x="128702" y="16056"/>
                      <a:pt x="128702" y="16035"/>
                    </a:cubicBezTo>
                    <a:cubicBezTo>
                      <a:pt x="128702" y="16014"/>
                      <a:pt x="128765" y="15910"/>
                      <a:pt x="128765" y="15910"/>
                    </a:cubicBezTo>
                    <a:close/>
                    <a:moveTo>
                      <a:pt x="132532" y="0"/>
                    </a:moveTo>
                    <a:cubicBezTo>
                      <a:pt x="132310" y="0"/>
                      <a:pt x="132118" y="2"/>
                      <a:pt x="131966" y="8"/>
                    </a:cubicBezTo>
                    <a:cubicBezTo>
                      <a:pt x="130774" y="29"/>
                      <a:pt x="124936" y="154"/>
                      <a:pt x="123074" y="217"/>
                    </a:cubicBezTo>
                    <a:cubicBezTo>
                      <a:pt x="121372" y="256"/>
                      <a:pt x="115830" y="366"/>
                      <a:pt x="113561" y="366"/>
                    </a:cubicBezTo>
                    <a:cubicBezTo>
                      <a:pt x="113375" y="366"/>
                      <a:pt x="113210" y="365"/>
                      <a:pt x="113072" y="363"/>
                    </a:cubicBezTo>
                    <a:cubicBezTo>
                      <a:pt x="111770" y="349"/>
                      <a:pt x="110248" y="334"/>
                      <a:pt x="109136" y="334"/>
                    </a:cubicBezTo>
                    <a:cubicBezTo>
                      <a:pt x="108675" y="334"/>
                      <a:pt x="108284" y="336"/>
                      <a:pt x="108009" y="342"/>
                    </a:cubicBezTo>
                    <a:lnTo>
                      <a:pt x="107151" y="363"/>
                    </a:lnTo>
                    <a:lnTo>
                      <a:pt x="107025" y="363"/>
                    </a:lnTo>
                    <a:cubicBezTo>
                      <a:pt x="106795" y="363"/>
                      <a:pt x="106900" y="593"/>
                      <a:pt x="106942" y="656"/>
                    </a:cubicBezTo>
                    <a:cubicBezTo>
                      <a:pt x="106979" y="675"/>
                      <a:pt x="107385" y="685"/>
                      <a:pt x="108027" y="685"/>
                    </a:cubicBezTo>
                    <a:cubicBezTo>
                      <a:pt x="108813" y="685"/>
                      <a:pt x="109954" y="670"/>
                      <a:pt x="111210" y="635"/>
                    </a:cubicBezTo>
                    <a:cubicBezTo>
                      <a:pt x="111210" y="635"/>
                      <a:pt x="111942" y="593"/>
                      <a:pt x="114369" y="593"/>
                    </a:cubicBezTo>
                    <a:lnTo>
                      <a:pt x="117508" y="593"/>
                    </a:lnTo>
                    <a:cubicBezTo>
                      <a:pt x="119349" y="593"/>
                      <a:pt x="122597" y="647"/>
                      <a:pt x="124347" y="647"/>
                    </a:cubicBezTo>
                    <a:cubicBezTo>
                      <a:pt x="124784" y="647"/>
                      <a:pt x="125128" y="644"/>
                      <a:pt x="125333" y="635"/>
                    </a:cubicBezTo>
                    <a:cubicBezTo>
                      <a:pt x="126133" y="584"/>
                      <a:pt x="128605" y="519"/>
                      <a:pt x="130053" y="519"/>
                    </a:cubicBezTo>
                    <a:cubicBezTo>
                      <a:pt x="130386" y="519"/>
                      <a:pt x="130665" y="523"/>
                      <a:pt x="130857" y="531"/>
                    </a:cubicBezTo>
                    <a:cubicBezTo>
                      <a:pt x="131775" y="531"/>
                      <a:pt x="134844" y="658"/>
                      <a:pt x="136065" y="658"/>
                    </a:cubicBezTo>
                    <a:cubicBezTo>
                      <a:pt x="136153" y="658"/>
                      <a:pt x="136230" y="658"/>
                      <a:pt x="136297" y="656"/>
                    </a:cubicBezTo>
                    <a:cubicBezTo>
                      <a:pt x="136420" y="654"/>
                      <a:pt x="136557" y="652"/>
                      <a:pt x="136705" y="652"/>
                    </a:cubicBezTo>
                    <a:cubicBezTo>
                      <a:pt x="137742" y="652"/>
                      <a:pt x="139323" y="716"/>
                      <a:pt x="140440" y="845"/>
                    </a:cubicBezTo>
                    <a:lnTo>
                      <a:pt x="141654" y="761"/>
                    </a:lnTo>
                    <a:lnTo>
                      <a:pt x="142533" y="698"/>
                    </a:lnTo>
                    <a:cubicBezTo>
                      <a:pt x="143662" y="845"/>
                      <a:pt x="143955" y="1054"/>
                      <a:pt x="143202" y="1179"/>
                    </a:cubicBezTo>
                    <a:lnTo>
                      <a:pt x="142616" y="1284"/>
                    </a:lnTo>
                    <a:lnTo>
                      <a:pt x="142491" y="1305"/>
                    </a:lnTo>
                    <a:cubicBezTo>
                      <a:pt x="142323" y="1305"/>
                      <a:pt x="141863" y="1221"/>
                      <a:pt x="141445" y="1158"/>
                    </a:cubicBezTo>
                    <a:lnTo>
                      <a:pt x="141047" y="1158"/>
                    </a:lnTo>
                    <a:cubicBezTo>
                      <a:pt x="140705" y="1158"/>
                      <a:pt x="140354" y="1180"/>
                      <a:pt x="140002" y="1180"/>
                    </a:cubicBezTo>
                    <a:cubicBezTo>
                      <a:pt x="139580" y="1180"/>
                      <a:pt x="139156" y="1149"/>
                      <a:pt x="138745" y="1012"/>
                    </a:cubicBezTo>
                    <a:lnTo>
                      <a:pt x="138704" y="991"/>
                    </a:lnTo>
                    <a:cubicBezTo>
                      <a:pt x="138620" y="1012"/>
                      <a:pt x="138557" y="1179"/>
                      <a:pt x="138557" y="1221"/>
                    </a:cubicBezTo>
                    <a:cubicBezTo>
                      <a:pt x="138557" y="1284"/>
                      <a:pt x="138745" y="1389"/>
                      <a:pt x="138829" y="1409"/>
                    </a:cubicBezTo>
                    <a:cubicBezTo>
                      <a:pt x="138871" y="1430"/>
                      <a:pt x="138913" y="1514"/>
                      <a:pt x="138913" y="1535"/>
                    </a:cubicBezTo>
                    <a:cubicBezTo>
                      <a:pt x="138913" y="1543"/>
                      <a:pt x="138897" y="1547"/>
                      <a:pt x="138870" y="1547"/>
                    </a:cubicBezTo>
                    <a:cubicBezTo>
                      <a:pt x="138759" y="1547"/>
                      <a:pt x="138462" y="1489"/>
                      <a:pt x="138327" y="1472"/>
                    </a:cubicBezTo>
                    <a:cubicBezTo>
                      <a:pt x="138298" y="1460"/>
                      <a:pt x="138258" y="1454"/>
                      <a:pt x="138211" y="1454"/>
                    </a:cubicBezTo>
                    <a:cubicBezTo>
                      <a:pt x="138024" y="1454"/>
                      <a:pt x="137716" y="1548"/>
                      <a:pt x="137448" y="1681"/>
                    </a:cubicBezTo>
                    <a:lnTo>
                      <a:pt x="137072" y="1493"/>
                    </a:lnTo>
                    <a:cubicBezTo>
                      <a:pt x="136996" y="1448"/>
                      <a:pt x="136866" y="1414"/>
                      <a:pt x="136784" y="1414"/>
                    </a:cubicBezTo>
                    <a:cubicBezTo>
                      <a:pt x="136752" y="1414"/>
                      <a:pt x="136728" y="1419"/>
                      <a:pt x="136716" y="1430"/>
                    </a:cubicBezTo>
                    <a:cubicBezTo>
                      <a:pt x="136568" y="1563"/>
                      <a:pt x="136419" y="1605"/>
                      <a:pt x="136271" y="1605"/>
                    </a:cubicBezTo>
                    <a:cubicBezTo>
                      <a:pt x="136022" y="1605"/>
                      <a:pt x="135773" y="1485"/>
                      <a:pt x="135523" y="1472"/>
                    </a:cubicBezTo>
                    <a:lnTo>
                      <a:pt x="135209" y="1430"/>
                    </a:lnTo>
                    <a:cubicBezTo>
                      <a:pt x="134852" y="1530"/>
                      <a:pt x="134232" y="1704"/>
                      <a:pt x="134026" y="1704"/>
                    </a:cubicBezTo>
                    <a:cubicBezTo>
                      <a:pt x="134014" y="1704"/>
                      <a:pt x="134004" y="1703"/>
                      <a:pt x="133996" y="1702"/>
                    </a:cubicBezTo>
                    <a:cubicBezTo>
                      <a:pt x="133840" y="1685"/>
                      <a:pt x="133059" y="1483"/>
                      <a:pt x="132602" y="1483"/>
                    </a:cubicBezTo>
                    <a:cubicBezTo>
                      <a:pt x="132505" y="1483"/>
                      <a:pt x="132422" y="1492"/>
                      <a:pt x="132364" y="1514"/>
                    </a:cubicBezTo>
                    <a:cubicBezTo>
                      <a:pt x="132088" y="1617"/>
                      <a:pt x="131770" y="1692"/>
                      <a:pt x="131585" y="1692"/>
                    </a:cubicBezTo>
                    <a:cubicBezTo>
                      <a:pt x="131545" y="1692"/>
                      <a:pt x="131511" y="1689"/>
                      <a:pt x="131485" y="1681"/>
                    </a:cubicBezTo>
                    <a:lnTo>
                      <a:pt x="131318" y="1786"/>
                    </a:lnTo>
                    <a:cubicBezTo>
                      <a:pt x="131192" y="1849"/>
                      <a:pt x="130962" y="1891"/>
                      <a:pt x="130774" y="1912"/>
                    </a:cubicBezTo>
                    <a:lnTo>
                      <a:pt x="129518" y="2100"/>
                    </a:lnTo>
                    <a:cubicBezTo>
                      <a:pt x="128137" y="1953"/>
                      <a:pt x="126945" y="1828"/>
                      <a:pt x="126882" y="1828"/>
                    </a:cubicBezTo>
                    <a:lnTo>
                      <a:pt x="126819" y="1807"/>
                    </a:lnTo>
                    <a:lnTo>
                      <a:pt x="126045" y="1472"/>
                    </a:lnTo>
                    <a:cubicBezTo>
                      <a:pt x="125166" y="1681"/>
                      <a:pt x="124852" y="1849"/>
                      <a:pt x="125020" y="1891"/>
                    </a:cubicBezTo>
                    <a:cubicBezTo>
                      <a:pt x="125145" y="1891"/>
                      <a:pt x="125271" y="1953"/>
                      <a:pt x="125271" y="1995"/>
                    </a:cubicBezTo>
                    <a:cubicBezTo>
                      <a:pt x="125271" y="2016"/>
                      <a:pt x="125040" y="2037"/>
                      <a:pt x="124748" y="2037"/>
                    </a:cubicBezTo>
                    <a:lnTo>
                      <a:pt x="124496" y="2037"/>
                    </a:lnTo>
                    <a:cubicBezTo>
                      <a:pt x="123492" y="2037"/>
                      <a:pt x="122488" y="2058"/>
                      <a:pt x="121483" y="2100"/>
                    </a:cubicBezTo>
                    <a:lnTo>
                      <a:pt x="120521" y="2121"/>
                    </a:lnTo>
                    <a:cubicBezTo>
                      <a:pt x="119454" y="2121"/>
                      <a:pt x="117696" y="2121"/>
                      <a:pt x="116629" y="2058"/>
                    </a:cubicBezTo>
                    <a:lnTo>
                      <a:pt x="115646" y="2037"/>
                    </a:lnTo>
                    <a:cubicBezTo>
                      <a:pt x="115609" y="2035"/>
                      <a:pt x="115573" y="2034"/>
                      <a:pt x="115536" y="2034"/>
                    </a:cubicBezTo>
                    <a:cubicBezTo>
                      <a:pt x="115345" y="2034"/>
                      <a:pt x="115149" y="2061"/>
                      <a:pt x="114961" y="2061"/>
                    </a:cubicBezTo>
                    <a:cubicBezTo>
                      <a:pt x="114873" y="2061"/>
                      <a:pt x="114787" y="2055"/>
                      <a:pt x="114704" y="2037"/>
                    </a:cubicBezTo>
                    <a:lnTo>
                      <a:pt x="114453" y="1995"/>
                    </a:lnTo>
                    <a:cubicBezTo>
                      <a:pt x="114160" y="2037"/>
                      <a:pt x="113658" y="2058"/>
                      <a:pt x="113323" y="2058"/>
                    </a:cubicBezTo>
                    <a:lnTo>
                      <a:pt x="113009" y="2058"/>
                    </a:lnTo>
                    <a:cubicBezTo>
                      <a:pt x="109871" y="2142"/>
                      <a:pt x="106711" y="2205"/>
                      <a:pt x="103573" y="2267"/>
                    </a:cubicBezTo>
                    <a:cubicBezTo>
                      <a:pt x="103092" y="2267"/>
                      <a:pt x="102652" y="2309"/>
                      <a:pt x="102213" y="2309"/>
                    </a:cubicBezTo>
                    <a:cubicBezTo>
                      <a:pt x="101711" y="2309"/>
                      <a:pt x="101229" y="2330"/>
                      <a:pt x="100748" y="2330"/>
                    </a:cubicBezTo>
                    <a:cubicBezTo>
                      <a:pt x="100267" y="2330"/>
                      <a:pt x="99828" y="2351"/>
                      <a:pt x="99388" y="2351"/>
                    </a:cubicBezTo>
                    <a:cubicBezTo>
                      <a:pt x="99131" y="2351"/>
                      <a:pt x="98863" y="2327"/>
                      <a:pt x="98601" y="2327"/>
                    </a:cubicBezTo>
                    <a:cubicBezTo>
                      <a:pt x="98373" y="2327"/>
                      <a:pt x="98149" y="2345"/>
                      <a:pt x="97944" y="2414"/>
                    </a:cubicBezTo>
                    <a:lnTo>
                      <a:pt x="97505" y="2539"/>
                    </a:lnTo>
                    <a:cubicBezTo>
                      <a:pt x="97347" y="2508"/>
                      <a:pt x="97106" y="2497"/>
                      <a:pt x="96853" y="2497"/>
                    </a:cubicBezTo>
                    <a:cubicBezTo>
                      <a:pt x="96436" y="2497"/>
                      <a:pt x="95987" y="2526"/>
                      <a:pt x="95831" y="2539"/>
                    </a:cubicBezTo>
                    <a:cubicBezTo>
                      <a:pt x="95559" y="2560"/>
                      <a:pt x="94387" y="2623"/>
                      <a:pt x="93153" y="2644"/>
                    </a:cubicBezTo>
                    <a:lnTo>
                      <a:pt x="92065" y="2665"/>
                    </a:lnTo>
                    <a:cubicBezTo>
                      <a:pt x="90956" y="2686"/>
                      <a:pt x="89847" y="2728"/>
                      <a:pt x="88738" y="2749"/>
                    </a:cubicBezTo>
                    <a:cubicBezTo>
                      <a:pt x="87587" y="2770"/>
                      <a:pt x="86457" y="2790"/>
                      <a:pt x="85307" y="2832"/>
                    </a:cubicBezTo>
                    <a:cubicBezTo>
                      <a:pt x="84506" y="2848"/>
                      <a:pt x="83683" y="2897"/>
                      <a:pt x="82870" y="2897"/>
                    </a:cubicBezTo>
                    <a:cubicBezTo>
                      <a:pt x="82578" y="2897"/>
                      <a:pt x="82288" y="2891"/>
                      <a:pt x="82001" y="2874"/>
                    </a:cubicBezTo>
                    <a:lnTo>
                      <a:pt x="80892" y="2832"/>
                    </a:lnTo>
                    <a:cubicBezTo>
                      <a:pt x="79720" y="3000"/>
                      <a:pt x="76895" y="3188"/>
                      <a:pt x="74615" y="3251"/>
                    </a:cubicBezTo>
                    <a:cubicBezTo>
                      <a:pt x="74615" y="3251"/>
                      <a:pt x="64488" y="3460"/>
                      <a:pt x="57373" y="3606"/>
                    </a:cubicBezTo>
                    <a:cubicBezTo>
                      <a:pt x="56704" y="3627"/>
                      <a:pt x="55993" y="3627"/>
                      <a:pt x="55323" y="3669"/>
                    </a:cubicBezTo>
                    <a:lnTo>
                      <a:pt x="55093" y="3669"/>
                    </a:lnTo>
                    <a:cubicBezTo>
                      <a:pt x="55030" y="3707"/>
                      <a:pt x="54704" y="3714"/>
                      <a:pt x="54416" y="3714"/>
                    </a:cubicBezTo>
                    <a:cubicBezTo>
                      <a:pt x="54225" y="3714"/>
                      <a:pt x="54051" y="3711"/>
                      <a:pt x="53984" y="3711"/>
                    </a:cubicBezTo>
                    <a:cubicBezTo>
                      <a:pt x="53937" y="3706"/>
                      <a:pt x="53773" y="3703"/>
                      <a:pt x="53519" y="3703"/>
                    </a:cubicBezTo>
                    <a:cubicBezTo>
                      <a:pt x="52757" y="3703"/>
                      <a:pt x="51180" y="3727"/>
                      <a:pt x="49485" y="3774"/>
                    </a:cubicBezTo>
                    <a:cubicBezTo>
                      <a:pt x="49485" y="3774"/>
                      <a:pt x="43438" y="3878"/>
                      <a:pt x="38354" y="4004"/>
                    </a:cubicBezTo>
                    <a:cubicBezTo>
                      <a:pt x="38319" y="4006"/>
                      <a:pt x="38284" y="4006"/>
                      <a:pt x="38248" y="4006"/>
                    </a:cubicBezTo>
                    <a:cubicBezTo>
                      <a:pt x="38068" y="4006"/>
                      <a:pt x="37883" y="3990"/>
                      <a:pt x="37700" y="3990"/>
                    </a:cubicBezTo>
                    <a:cubicBezTo>
                      <a:pt x="37425" y="3990"/>
                      <a:pt x="37155" y="4027"/>
                      <a:pt x="36910" y="4213"/>
                    </a:cubicBezTo>
                    <a:lnTo>
                      <a:pt x="36847" y="4255"/>
                    </a:lnTo>
                    <a:cubicBezTo>
                      <a:pt x="36734" y="4236"/>
                      <a:pt x="36108" y="3995"/>
                      <a:pt x="35788" y="3995"/>
                    </a:cubicBezTo>
                    <a:cubicBezTo>
                      <a:pt x="35754" y="3995"/>
                      <a:pt x="35723" y="3998"/>
                      <a:pt x="35697" y="4004"/>
                    </a:cubicBezTo>
                    <a:cubicBezTo>
                      <a:pt x="35446" y="4046"/>
                      <a:pt x="33353" y="4130"/>
                      <a:pt x="31072" y="4192"/>
                    </a:cubicBezTo>
                    <a:lnTo>
                      <a:pt x="17054" y="4464"/>
                    </a:lnTo>
                    <a:cubicBezTo>
                      <a:pt x="14773" y="4527"/>
                      <a:pt x="12597" y="4569"/>
                      <a:pt x="12220" y="4611"/>
                    </a:cubicBezTo>
                    <a:lnTo>
                      <a:pt x="11823" y="4443"/>
                    </a:lnTo>
                    <a:cubicBezTo>
                      <a:pt x="11714" y="4407"/>
                      <a:pt x="11597" y="4394"/>
                      <a:pt x="11474" y="4394"/>
                    </a:cubicBezTo>
                    <a:cubicBezTo>
                      <a:pt x="11170" y="4394"/>
                      <a:pt x="10832" y="4476"/>
                      <a:pt x="10505" y="4506"/>
                    </a:cubicBezTo>
                    <a:lnTo>
                      <a:pt x="10463" y="4506"/>
                    </a:lnTo>
                    <a:cubicBezTo>
                      <a:pt x="10443" y="4519"/>
                      <a:pt x="10426" y="4524"/>
                      <a:pt x="10412" y="4524"/>
                    </a:cubicBezTo>
                    <a:cubicBezTo>
                      <a:pt x="10310" y="4524"/>
                      <a:pt x="10363" y="4222"/>
                      <a:pt x="10400" y="4130"/>
                    </a:cubicBezTo>
                    <a:cubicBezTo>
                      <a:pt x="10437" y="4017"/>
                      <a:pt x="10138" y="3938"/>
                      <a:pt x="9699" y="3938"/>
                    </a:cubicBezTo>
                    <a:cubicBezTo>
                      <a:pt x="9648" y="3938"/>
                      <a:pt x="9596" y="3939"/>
                      <a:pt x="9542" y="3941"/>
                    </a:cubicBezTo>
                    <a:lnTo>
                      <a:pt x="9124" y="4255"/>
                    </a:lnTo>
                    <a:cubicBezTo>
                      <a:pt x="8517" y="4715"/>
                      <a:pt x="7743" y="4966"/>
                      <a:pt x="7010" y="5029"/>
                    </a:cubicBezTo>
                    <a:lnTo>
                      <a:pt x="5546" y="5134"/>
                    </a:lnTo>
                    <a:cubicBezTo>
                      <a:pt x="3955" y="5259"/>
                      <a:pt x="2449" y="5364"/>
                      <a:pt x="2219" y="5364"/>
                    </a:cubicBezTo>
                    <a:lnTo>
                      <a:pt x="2010" y="5343"/>
                    </a:lnTo>
                    <a:lnTo>
                      <a:pt x="1591" y="5301"/>
                    </a:lnTo>
                    <a:cubicBezTo>
                      <a:pt x="1194" y="5511"/>
                      <a:pt x="1089" y="5908"/>
                      <a:pt x="1173" y="5992"/>
                    </a:cubicBezTo>
                    <a:cubicBezTo>
                      <a:pt x="1188" y="6007"/>
                      <a:pt x="1251" y="6013"/>
                      <a:pt x="1345" y="6013"/>
                    </a:cubicBezTo>
                    <a:cubicBezTo>
                      <a:pt x="1707" y="6013"/>
                      <a:pt x="2540" y="5923"/>
                      <a:pt x="3006" y="5923"/>
                    </a:cubicBezTo>
                    <a:cubicBezTo>
                      <a:pt x="3073" y="5923"/>
                      <a:pt x="3132" y="5925"/>
                      <a:pt x="3181" y="5929"/>
                    </a:cubicBezTo>
                    <a:cubicBezTo>
                      <a:pt x="3683" y="5971"/>
                      <a:pt x="3579" y="6034"/>
                      <a:pt x="3370" y="6075"/>
                    </a:cubicBezTo>
                    <a:cubicBezTo>
                      <a:pt x="3160" y="6096"/>
                      <a:pt x="3056" y="6306"/>
                      <a:pt x="3077" y="6347"/>
                    </a:cubicBezTo>
                    <a:cubicBezTo>
                      <a:pt x="3091" y="6369"/>
                      <a:pt x="3133" y="6381"/>
                      <a:pt x="3197" y="6381"/>
                    </a:cubicBezTo>
                    <a:cubicBezTo>
                      <a:pt x="3319" y="6381"/>
                      <a:pt x="3521" y="6339"/>
                      <a:pt x="3767" y="6243"/>
                    </a:cubicBezTo>
                    <a:lnTo>
                      <a:pt x="4416" y="6243"/>
                    </a:lnTo>
                    <a:cubicBezTo>
                      <a:pt x="4515" y="6253"/>
                      <a:pt x="4621" y="6257"/>
                      <a:pt x="4725" y="6257"/>
                    </a:cubicBezTo>
                    <a:cubicBezTo>
                      <a:pt x="5037" y="6257"/>
                      <a:pt x="5331" y="6222"/>
                      <a:pt x="5378" y="6222"/>
                    </a:cubicBezTo>
                    <a:cubicBezTo>
                      <a:pt x="5462" y="6222"/>
                      <a:pt x="5546" y="6285"/>
                      <a:pt x="5546" y="6306"/>
                    </a:cubicBezTo>
                    <a:cubicBezTo>
                      <a:pt x="5546" y="6327"/>
                      <a:pt x="5357" y="6389"/>
                      <a:pt x="5274" y="6410"/>
                    </a:cubicBezTo>
                    <a:cubicBezTo>
                      <a:pt x="5232" y="6410"/>
                      <a:pt x="5148" y="6347"/>
                      <a:pt x="5148" y="6347"/>
                    </a:cubicBezTo>
                    <a:cubicBezTo>
                      <a:pt x="5148" y="6347"/>
                      <a:pt x="4821" y="6724"/>
                      <a:pt x="4615" y="6724"/>
                    </a:cubicBezTo>
                    <a:cubicBezTo>
                      <a:pt x="4588" y="6724"/>
                      <a:pt x="4563" y="6718"/>
                      <a:pt x="4541" y="6703"/>
                    </a:cubicBezTo>
                    <a:cubicBezTo>
                      <a:pt x="4490" y="6645"/>
                      <a:pt x="4396" y="6627"/>
                      <a:pt x="4287" y="6627"/>
                    </a:cubicBezTo>
                    <a:cubicBezTo>
                      <a:pt x="4120" y="6627"/>
                      <a:pt x="3918" y="6668"/>
                      <a:pt x="3783" y="6668"/>
                    </a:cubicBezTo>
                    <a:cubicBezTo>
                      <a:pt x="3753" y="6668"/>
                      <a:pt x="3727" y="6666"/>
                      <a:pt x="3704" y="6661"/>
                    </a:cubicBezTo>
                    <a:cubicBezTo>
                      <a:pt x="3537" y="6661"/>
                      <a:pt x="1759" y="6766"/>
                      <a:pt x="1131" y="6850"/>
                    </a:cubicBezTo>
                    <a:cubicBezTo>
                      <a:pt x="503" y="6912"/>
                      <a:pt x="1" y="7080"/>
                      <a:pt x="1" y="7143"/>
                    </a:cubicBezTo>
                    <a:cubicBezTo>
                      <a:pt x="1" y="7144"/>
                      <a:pt x="3" y="7144"/>
                      <a:pt x="7" y="7144"/>
                    </a:cubicBezTo>
                    <a:cubicBezTo>
                      <a:pt x="76" y="7144"/>
                      <a:pt x="778" y="6974"/>
                      <a:pt x="1121" y="6974"/>
                    </a:cubicBezTo>
                    <a:cubicBezTo>
                      <a:pt x="1140" y="6974"/>
                      <a:pt x="1157" y="6974"/>
                      <a:pt x="1173" y="6975"/>
                    </a:cubicBezTo>
                    <a:cubicBezTo>
                      <a:pt x="1264" y="6992"/>
                      <a:pt x="1414" y="6999"/>
                      <a:pt x="1592" y="6999"/>
                    </a:cubicBezTo>
                    <a:cubicBezTo>
                      <a:pt x="2065" y="6999"/>
                      <a:pt x="2729" y="6954"/>
                      <a:pt x="2972" y="6954"/>
                    </a:cubicBezTo>
                    <a:cubicBezTo>
                      <a:pt x="3011" y="6952"/>
                      <a:pt x="3045" y="6951"/>
                      <a:pt x="3073" y="6951"/>
                    </a:cubicBezTo>
                    <a:cubicBezTo>
                      <a:pt x="3304" y="6951"/>
                      <a:pt x="3207" y="7019"/>
                      <a:pt x="3077" y="7038"/>
                    </a:cubicBezTo>
                    <a:cubicBezTo>
                      <a:pt x="2972" y="7059"/>
                      <a:pt x="3014" y="7226"/>
                      <a:pt x="3035" y="7247"/>
                    </a:cubicBezTo>
                    <a:cubicBezTo>
                      <a:pt x="3056" y="7268"/>
                      <a:pt x="2344" y="7456"/>
                      <a:pt x="2198" y="7561"/>
                    </a:cubicBezTo>
                    <a:cubicBezTo>
                      <a:pt x="2031" y="7666"/>
                      <a:pt x="2198" y="7770"/>
                      <a:pt x="2323" y="7791"/>
                    </a:cubicBezTo>
                    <a:cubicBezTo>
                      <a:pt x="2449" y="7812"/>
                      <a:pt x="2219" y="7959"/>
                      <a:pt x="1821" y="8084"/>
                    </a:cubicBezTo>
                    <a:lnTo>
                      <a:pt x="1507" y="8210"/>
                    </a:lnTo>
                    <a:lnTo>
                      <a:pt x="1466" y="8231"/>
                    </a:lnTo>
                    <a:cubicBezTo>
                      <a:pt x="1466" y="8398"/>
                      <a:pt x="1863" y="8524"/>
                      <a:pt x="1989" y="8524"/>
                    </a:cubicBezTo>
                    <a:cubicBezTo>
                      <a:pt x="2114" y="8524"/>
                      <a:pt x="2323" y="8733"/>
                      <a:pt x="2344" y="8796"/>
                    </a:cubicBezTo>
                    <a:cubicBezTo>
                      <a:pt x="2375" y="8826"/>
                      <a:pt x="2585" y="8846"/>
                      <a:pt x="2753" y="8846"/>
                    </a:cubicBezTo>
                    <a:cubicBezTo>
                      <a:pt x="2814" y="8846"/>
                      <a:pt x="2870" y="8843"/>
                      <a:pt x="2909" y="8837"/>
                    </a:cubicBezTo>
                    <a:cubicBezTo>
                      <a:pt x="3035" y="8837"/>
                      <a:pt x="3432" y="8712"/>
                      <a:pt x="3537" y="8712"/>
                    </a:cubicBezTo>
                    <a:cubicBezTo>
                      <a:pt x="3642" y="8712"/>
                      <a:pt x="3746" y="8754"/>
                      <a:pt x="3746" y="8796"/>
                    </a:cubicBezTo>
                    <a:cubicBezTo>
                      <a:pt x="3746" y="8816"/>
                      <a:pt x="3453" y="8858"/>
                      <a:pt x="3349" y="8900"/>
                    </a:cubicBezTo>
                    <a:cubicBezTo>
                      <a:pt x="3244" y="8900"/>
                      <a:pt x="3139" y="8837"/>
                      <a:pt x="3139" y="8837"/>
                    </a:cubicBezTo>
                    <a:cubicBezTo>
                      <a:pt x="3139" y="8837"/>
                      <a:pt x="3139" y="8921"/>
                      <a:pt x="3119" y="9047"/>
                    </a:cubicBezTo>
                    <a:lnTo>
                      <a:pt x="3077" y="9047"/>
                    </a:lnTo>
                    <a:cubicBezTo>
                      <a:pt x="2595" y="9130"/>
                      <a:pt x="2072" y="9214"/>
                      <a:pt x="1549" y="9319"/>
                    </a:cubicBezTo>
                    <a:lnTo>
                      <a:pt x="1382" y="9340"/>
                    </a:lnTo>
                    <a:cubicBezTo>
                      <a:pt x="1235" y="9465"/>
                      <a:pt x="1277" y="9591"/>
                      <a:pt x="1507" y="9632"/>
                    </a:cubicBezTo>
                    <a:lnTo>
                      <a:pt x="1696" y="9570"/>
                    </a:lnTo>
                    <a:cubicBezTo>
                      <a:pt x="1839" y="9552"/>
                      <a:pt x="1983" y="9457"/>
                      <a:pt x="2087" y="9457"/>
                    </a:cubicBezTo>
                    <a:cubicBezTo>
                      <a:pt x="2104" y="9457"/>
                      <a:pt x="2120" y="9459"/>
                      <a:pt x="2135" y="9465"/>
                    </a:cubicBezTo>
                    <a:lnTo>
                      <a:pt x="2847" y="9842"/>
                    </a:lnTo>
                    <a:cubicBezTo>
                      <a:pt x="3515" y="9567"/>
                      <a:pt x="4921" y="9273"/>
                      <a:pt x="5367" y="9273"/>
                    </a:cubicBezTo>
                    <a:cubicBezTo>
                      <a:pt x="5396" y="9273"/>
                      <a:pt x="5421" y="9274"/>
                      <a:pt x="5441" y="9277"/>
                    </a:cubicBezTo>
                    <a:cubicBezTo>
                      <a:pt x="5776" y="9340"/>
                      <a:pt x="5378" y="9381"/>
                      <a:pt x="5127" y="9381"/>
                    </a:cubicBezTo>
                    <a:cubicBezTo>
                      <a:pt x="4855" y="9381"/>
                      <a:pt x="4709" y="9465"/>
                      <a:pt x="4730" y="9486"/>
                    </a:cubicBezTo>
                    <a:cubicBezTo>
                      <a:pt x="4751" y="9528"/>
                      <a:pt x="4541" y="9632"/>
                      <a:pt x="4437" y="9653"/>
                    </a:cubicBezTo>
                    <a:cubicBezTo>
                      <a:pt x="4332" y="9695"/>
                      <a:pt x="4813" y="9779"/>
                      <a:pt x="4960" y="9800"/>
                    </a:cubicBezTo>
                    <a:cubicBezTo>
                      <a:pt x="5127" y="9800"/>
                      <a:pt x="4813" y="9967"/>
                      <a:pt x="4290" y="10156"/>
                    </a:cubicBezTo>
                    <a:lnTo>
                      <a:pt x="3495" y="10156"/>
                    </a:lnTo>
                    <a:cubicBezTo>
                      <a:pt x="3077" y="10176"/>
                      <a:pt x="2428" y="10386"/>
                      <a:pt x="2303" y="10428"/>
                    </a:cubicBezTo>
                    <a:cubicBezTo>
                      <a:pt x="2284" y="10437"/>
                      <a:pt x="2257" y="10441"/>
                      <a:pt x="2224" y="10441"/>
                    </a:cubicBezTo>
                    <a:cubicBezTo>
                      <a:pt x="2064" y="10441"/>
                      <a:pt x="1761" y="10352"/>
                      <a:pt x="1581" y="10352"/>
                    </a:cubicBezTo>
                    <a:cubicBezTo>
                      <a:pt x="1543" y="10352"/>
                      <a:pt x="1511" y="10356"/>
                      <a:pt x="1487" y="10365"/>
                    </a:cubicBezTo>
                    <a:cubicBezTo>
                      <a:pt x="1340" y="10407"/>
                      <a:pt x="1194" y="10700"/>
                      <a:pt x="1194" y="10783"/>
                    </a:cubicBezTo>
                    <a:cubicBezTo>
                      <a:pt x="1194" y="10818"/>
                      <a:pt x="1844" y="11016"/>
                      <a:pt x="2250" y="11016"/>
                    </a:cubicBezTo>
                    <a:cubicBezTo>
                      <a:pt x="2327" y="11016"/>
                      <a:pt x="2396" y="11009"/>
                      <a:pt x="2449" y="10993"/>
                    </a:cubicBezTo>
                    <a:cubicBezTo>
                      <a:pt x="2606" y="10946"/>
                      <a:pt x="2722" y="10929"/>
                      <a:pt x="2799" y="10929"/>
                    </a:cubicBezTo>
                    <a:cubicBezTo>
                      <a:pt x="2897" y="10929"/>
                      <a:pt x="2933" y="10957"/>
                      <a:pt x="2909" y="10993"/>
                    </a:cubicBezTo>
                    <a:cubicBezTo>
                      <a:pt x="2847" y="11034"/>
                      <a:pt x="3349" y="11118"/>
                      <a:pt x="3537" y="11118"/>
                    </a:cubicBezTo>
                    <a:cubicBezTo>
                      <a:pt x="3704" y="11139"/>
                      <a:pt x="3851" y="11202"/>
                      <a:pt x="3851" y="11223"/>
                    </a:cubicBezTo>
                    <a:cubicBezTo>
                      <a:pt x="3851" y="11223"/>
                      <a:pt x="3119" y="11265"/>
                      <a:pt x="2826" y="11265"/>
                    </a:cubicBezTo>
                    <a:cubicBezTo>
                      <a:pt x="2533" y="11265"/>
                      <a:pt x="2386" y="11348"/>
                      <a:pt x="2407" y="11369"/>
                    </a:cubicBezTo>
                    <a:cubicBezTo>
                      <a:pt x="2428" y="11411"/>
                      <a:pt x="2219" y="11474"/>
                      <a:pt x="2135" y="11516"/>
                    </a:cubicBezTo>
                    <a:cubicBezTo>
                      <a:pt x="2072" y="11537"/>
                      <a:pt x="2386" y="11537"/>
                      <a:pt x="2847" y="11537"/>
                    </a:cubicBezTo>
                    <a:lnTo>
                      <a:pt x="3223" y="11453"/>
                    </a:lnTo>
                    <a:lnTo>
                      <a:pt x="3286" y="11432"/>
                    </a:lnTo>
                    <a:cubicBezTo>
                      <a:pt x="3391" y="11453"/>
                      <a:pt x="3349" y="11683"/>
                      <a:pt x="3286" y="11746"/>
                    </a:cubicBezTo>
                    <a:cubicBezTo>
                      <a:pt x="3244" y="11788"/>
                      <a:pt x="3579" y="12039"/>
                      <a:pt x="3704" y="12081"/>
                    </a:cubicBezTo>
                    <a:cubicBezTo>
                      <a:pt x="3725" y="12089"/>
                      <a:pt x="3749" y="12093"/>
                      <a:pt x="3776" y="12093"/>
                    </a:cubicBezTo>
                    <a:cubicBezTo>
                      <a:pt x="3945" y="12093"/>
                      <a:pt x="4221" y="11943"/>
                      <a:pt x="4311" y="11871"/>
                    </a:cubicBezTo>
                    <a:cubicBezTo>
                      <a:pt x="4354" y="11829"/>
                      <a:pt x="4529" y="11814"/>
                      <a:pt x="4746" y="11814"/>
                    </a:cubicBezTo>
                    <a:cubicBezTo>
                      <a:pt x="5065" y="11814"/>
                      <a:pt x="5472" y="11846"/>
                      <a:pt x="5671" y="11871"/>
                    </a:cubicBezTo>
                    <a:cubicBezTo>
                      <a:pt x="6006" y="11934"/>
                      <a:pt x="5378" y="12248"/>
                      <a:pt x="5064" y="12269"/>
                    </a:cubicBezTo>
                    <a:cubicBezTo>
                      <a:pt x="4751" y="12311"/>
                      <a:pt x="4437" y="12499"/>
                      <a:pt x="4395" y="12583"/>
                    </a:cubicBezTo>
                    <a:cubicBezTo>
                      <a:pt x="4340" y="12655"/>
                      <a:pt x="4475" y="12712"/>
                      <a:pt x="4566" y="12712"/>
                    </a:cubicBezTo>
                    <a:cubicBezTo>
                      <a:pt x="4580" y="12712"/>
                      <a:pt x="4593" y="12711"/>
                      <a:pt x="4604" y="12708"/>
                    </a:cubicBezTo>
                    <a:cubicBezTo>
                      <a:pt x="4688" y="12687"/>
                      <a:pt x="4792" y="12604"/>
                      <a:pt x="4813" y="12583"/>
                    </a:cubicBezTo>
                    <a:cubicBezTo>
                      <a:pt x="4813" y="12556"/>
                      <a:pt x="4829" y="12548"/>
                      <a:pt x="4846" y="12548"/>
                    </a:cubicBezTo>
                    <a:cubicBezTo>
                      <a:pt x="4870" y="12548"/>
                      <a:pt x="4897" y="12562"/>
                      <a:pt x="4897" y="12562"/>
                    </a:cubicBezTo>
                    <a:cubicBezTo>
                      <a:pt x="4918" y="12562"/>
                      <a:pt x="4834" y="12625"/>
                      <a:pt x="4813" y="12666"/>
                    </a:cubicBezTo>
                    <a:cubicBezTo>
                      <a:pt x="4792" y="12687"/>
                      <a:pt x="4730" y="12687"/>
                      <a:pt x="4730" y="12687"/>
                    </a:cubicBezTo>
                    <a:cubicBezTo>
                      <a:pt x="4710" y="12687"/>
                      <a:pt x="4805" y="12898"/>
                      <a:pt x="4904" y="12898"/>
                    </a:cubicBezTo>
                    <a:cubicBezTo>
                      <a:pt x="4909" y="12898"/>
                      <a:pt x="4913" y="12897"/>
                      <a:pt x="4918" y="12897"/>
                    </a:cubicBezTo>
                    <a:cubicBezTo>
                      <a:pt x="5023" y="12876"/>
                      <a:pt x="5692" y="12834"/>
                      <a:pt x="5943" y="12834"/>
                    </a:cubicBezTo>
                    <a:cubicBezTo>
                      <a:pt x="6173" y="12834"/>
                      <a:pt x="6613" y="12917"/>
                      <a:pt x="6948" y="13022"/>
                    </a:cubicBezTo>
                    <a:lnTo>
                      <a:pt x="7345" y="12876"/>
                    </a:lnTo>
                    <a:cubicBezTo>
                      <a:pt x="7501" y="12807"/>
                      <a:pt x="7689" y="12789"/>
                      <a:pt x="7888" y="12789"/>
                    </a:cubicBezTo>
                    <a:cubicBezTo>
                      <a:pt x="8115" y="12789"/>
                      <a:pt x="8356" y="12813"/>
                      <a:pt x="8580" y="12813"/>
                    </a:cubicBezTo>
                    <a:lnTo>
                      <a:pt x="8684" y="12813"/>
                    </a:lnTo>
                    <a:cubicBezTo>
                      <a:pt x="8869" y="12874"/>
                      <a:pt x="8388" y="13420"/>
                      <a:pt x="8094" y="13420"/>
                    </a:cubicBezTo>
                    <a:cubicBezTo>
                      <a:pt x="8088" y="13420"/>
                      <a:pt x="8083" y="13420"/>
                      <a:pt x="8077" y="13420"/>
                    </a:cubicBezTo>
                    <a:cubicBezTo>
                      <a:pt x="7785" y="13420"/>
                      <a:pt x="7429" y="13524"/>
                      <a:pt x="7366" y="13566"/>
                    </a:cubicBezTo>
                    <a:cubicBezTo>
                      <a:pt x="7324" y="13608"/>
                      <a:pt x="7303" y="13964"/>
                      <a:pt x="7303" y="14089"/>
                    </a:cubicBezTo>
                    <a:cubicBezTo>
                      <a:pt x="7303" y="14194"/>
                      <a:pt x="7785" y="14361"/>
                      <a:pt x="8370" y="14403"/>
                    </a:cubicBezTo>
                    <a:lnTo>
                      <a:pt x="8768" y="14257"/>
                    </a:lnTo>
                    <a:lnTo>
                      <a:pt x="9207" y="14068"/>
                    </a:lnTo>
                    <a:cubicBezTo>
                      <a:pt x="9647" y="14068"/>
                      <a:pt x="10128" y="14089"/>
                      <a:pt x="10149" y="14131"/>
                    </a:cubicBezTo>
                    <a:cubicBezTo>
                      <a:pt x="10170" y="14152"/>
                      <a:pt x="9856" y="14257"/>
                      <a:pt x="9751" y="14278"/>
                    </a:cubicBezTo>
                    <a:cubicBezTo>
                      <a:pt x="9647" y="14298"/>
                      <a:pt x="9919" y="14445"/>
                      <a:pt x="10044" y="14445"/>
                    </a:cubicBezTo>
                    <a:cubicBezTo>
                      <a:pt x="10156" y="14445"/>
                      <a:pt x="10648" y="14577"/>
                      <a:pt x="10888" y="14577"/>
                    </a:cubicBezTo>
                    <a:cubicBezTo>
                      <a:pt x="10918" y="14577"/>
                      <a:pt x="10944" y="14575"/>
                      <a:pt x="10965" y="14570"/>
                    </a:cubicBezTo>
                    <a:cubicBezTo>
                      <a:pt x="11132" y="14487"/>
                      <a:pt x="12283" y="14257"/>
                      <a:pt x="12681" y="14236"/>
                    </a:cubicBezTo>
                    <a:cubicBezTo>
                      <a:pt x="12709" y="14233"/>
                      <a:pt x="12738" y="14231"/>
                      <a:pt x="12770" y="14231"/>
                    </a:cubicBezTo>
                    <a:cubicBezTo>
                      <a:pt x="13181" y="14231"/>
                      <a:pt x="13840" y="14473"/>
                      <a:pt x="13957" y="14570"/>
                    </a:cubicBezTo>
                    <a:cubicBezTo>
                      <a:pt x="14103" y="14696"/>
                      <a:pt x="13078" y="15345"/>
                      <a:pt x="12639" y="15449"/>
                    </a:cubicBezTo>
                    <a:cubicBezTo>
                      <a:pt x="12419" y="15499"/>
                      <a:pt x="12342" y="15525"/>
                      <a:pt x="12395" y="15525"/>
                    </a:cubicBezTo>
                    <a:cubicBezTo>
                      <a:pt x="12453" y="15525"/>
                      <a:pt x="12665" y="15494"/>
                      <a:pt x="13015" y="15428"/>
                    </a:cubicBezTo>
                    <a:lnTo>
                      <a:pt x="13580" y="15386"/>
                    </a:lnTo>
                    <a:lnTo>
                      <a:pt x="14166" y="15324"/>
                    </a:lnTo>
                    <a:cubicBezTo>
                      <a:pt x="14302" y="15304"/>
                      <a:pt x="14412" y="15295"/>
                      <a:pt x="14500" y="15295"/>
                    </a:cubicBezTo>
                    <a:cubicBezTo>
                      <a:pt x="14871" y="15295"/>
                      <a:pt x="14842" y="15448"/>
                      <a:pt x="14689" y="15533"/>
                    </a:cubicBezTo>
                    <a:cubicBezTo>
                      <a:pt x="14522" y="15638"/>
                      <a:pt x="14375" y="15763"/>
                      <a:pt x="14375" y="15805"/>
                    </a:cubicBezTo>
                    <a:cubicBezTo>
                      <a:pt x="14375" y="15807"/>
                      <a:pt x="14382" y="15808"/>
                      <a:pt x="14394" y="15808"/>
                    </a:cubicBezTo>
                    <a:cubicBezTo>
                      <a:pt x="14516" y="15808"/>
                      <a:pt x="15217" y="15716"/>
                      <a:pt x="15484" y="15658"/>
                    </a:cubicBezTo>
                    <a:cubicBezTo>
                      <a:pt x="15798" y="15596"/>
                      <a:pt x="16217" y="15449"/>
                      <a:pt x="16300" y="15449"/>
                    </a:cubicBezTo>
                    <a:cubicBezTo>
                      <a:pt x="16363" y="15449"/>
                      <a:pt x="16447" y="15512"/>
                      <a:pt x="16447" y="15533"/>
                    </a:cubicBezTo>
                    <a:cubicBezTo>
                      <a:pt x="16447" y="15554"/>
                      <a:pt x="16259" y="15617"/>
                      <a:pt x="16196" y="15638"/>
                    </a:cubicBezTo>
                    <a:cubicBezTo>
                      <a:pt x="16133" y="15638"/>
                      <a:pt x="16049" y="15596"/>
                      <a:pt x="16049" y="15596"/>
                    </a:cubicBezTo>
                    <a:lnTo>
                      <a:pt x="16049" y="15596"/>
                    </a:lnTo>
                    <a:cubicBezTo>
                      <a:pt x="16049" y="15596"/>
                      <a:pt x="16091" y="15658"/>
                      <a:pt x="16112" y="15805"/>
                    </a:cubicBezTo>
                    <a:lnTo>
                      <a:pt x="16133" y="15805"/>
                    </a:lnTo>
                    <a:cubicBezTo>
                      <a:pt x="16677" y="15763"/>
                      <a:pt x="17242" y="15847"/>
                      <a:pt x="17807" y="15658"/>
                    </a:cubicBezTo>
                    <a:lnTo>
                      <a:pt x="18330" y="15512"/>
                    </a:lnTo>
                    <a:cubicBezTo>
                      <a:pt x="19020" y="15449"/>
                      <a:pt x="20443" y="15428"/>
                      <a:pt x="20799" y="15407"/>
                    </a:cubicBezTo>
                    <a:cubicBezTo>
                      <a:pt x="21036" y="15407"/>
                      <a:pt x="21283" y="15398"/>
                      <a:pt x="21427" y="15398"/>
                    </a:cubicBezTo>
                    <a:cubicBezTo>
                      <a:pt x="21499" y="15398"/>
                      <a:pt x="21545" y="15400"/>
                      <a:pt x="21552" y="15407"/>
                    </a:cubicBezTo>
                    <a:cubicBezTo>
                      <a:pt x="21594" y="15428"/>
                      <a:pt x="21678" y="15596"/>
                      <a:pt x="21699" y="15638"/>
                    </a:cubicBezTo>
                    <a:cubicBezTo>
                      <a:pt x="21741" y="15700"/>
                      <a:pt x="21866" y="15742"/>
                      <a:pt x="21992" y="15763"/>
                    </a:cubicBezTo>
                    <a:lnTo>
                      <a:pt x="22075" y="15742"/>
                    </a:lnTo>
                    <a:lnTo>
                      <a:pt x="22808" y="15428"/>
                    </a:lnTo>
                    <a:cubicBezTo>
                      <a:pt x="23686" y="15386"/>
                      <a:pt x="25339" y="15324"/>
                      <a:pt x="25716" y="15303"/>
                    </a:cubicBezTo>
                    <a:cubicBezTo>
                      <a:pt x="26072" y="15282"/>
                      <a:pt x="26762" y="15219"/>
                      <a:pt x="26888" y="15177"/>
                    </a:cubicBezTo>
                    <a:cubicBezTo>
                      <a:pt x="26946" y="15152"/>
                      <a:pt x="27007" y="15141"/>
                      <a:pt x="27064" y="15141"/>
                    </a:cubicBezTo>
                    <a:cubicBezTo>
                      <a:pt x="27153" y="15141"/>
                      <a:pt x="27235" y="15168"/>
                      <a:pt x="27285" y="15219"/>
                    </a:cubicBezTo>
                    <a:lnTo>
                      <a:pt x="27348" y="15219"/>
                    </a:lnTo>
                    <a:cubicBezTo>
                      <a:pt x="27829" y="15303"/>
                      <a:pt x="28352" y="15177"/>
                      <a:pt x="28813" y="15407"/>
                    </a:cubicBezTo>
                    <a:cubicBezTo>
                      <a:pt x="28865" y="15428"/>
                      <a:pt x="28954" y="15439"/>
                      <a:pt x="29035" y="15439"/>
                    </a:cubicBezTo>
                    <a:cubicBezTo>
                      <a:pt x="29116" y="15439"/>
                      <a:pt x="29189" y="15428"/>
                      <a:pt x="29210" y="15407"/>
                    </a:cubicBezTo>
                    <a:lnTo>
                      <a:pt x="29482" y="15094"/>
                    </a:lnTo>
                    <a:cubicBezTo>
                      <a:pt x="29734" y="15123"/>
                      <a:pt x="30529" y="15153"/>
                      <a:pt x="31455" y="15153"/>
                    </a:cubicBezTo>
                    <a:cubicBezTo>
                      <a:pt x="31838" y="15153"/>
                      <a:pt x="32243" y="15148"/>
                      <a:pt x="32642" y="15135"/>
                    </a:cubicBezTo>
                    <a:lnTo>
                      <a:pt x="33897" y="15114"/>
                    </a:lnTo>
                    <a:lnTo>
                      <a:pt x="34504" y="15094"/>
                    </a:lnTo>
                    <a:cubicBezTo>
                      <a:pt x="35174" y="15073"/>
                      <a:pt x="35718" y="15010"/>
                      <a:pt x="35718" y="14989"/>
                    </a:cubicBezTo>
                    <a:cubicBezTo>
                      <a:pt x="35718" y="14968"/>
                      <a:pt x="35446" y="14884"/>
                      <a:pt x="35341" y="14863"/>
                    </a:cubicBezTo>
                    <a:cubicBezTo>
                      <a:pt x="35236" y="14822"/>
                      <a:pt x="36115" y="14717"/>
                      <a:pt x="37287" y="14612"/>
                    </a:cubicBezTo>
                    <a:lnTo>
                      <a:pt x="38375" y="14612"/>
                    </a:lnTo>
                    <a:cubicBezTo>
                      <a:pt x="38779" y="14612"/>
                      <a:pt x="39183" y="14561"/>
                      <a:pt x="39587" y="14561"/>
                    </a:cubicBezTo>
                    <a:cubicBezTo>
                      <a:pt x="39915" y="14561"/>
                      <a:pt x="40244" y="14595"/>
                      <a:pt x="40572" y="14717"/>
                    </a:cubicBezTo>
                    <a:cubicBezTo>
                      <a:pt x="40687" y="14759"/>
                      <a:pt x="40844" y="14785"/>
                      <a:pt x="40993" y="14785"/>
                    </a:cubicBezTo>
                    <a:cubicBezTo>
                      <a:pt x="41142" y="14785"/>
                      <a:pt x="41283" y="14759"/>
                      <a:pt x="41367" y="14696"/>
                    </a:cubicBezTo>
                    <a:lnTo>
                      <a:pt x="41785" y="14445"/>
                    </a:lnTo>
                    <a:cubicBezTo>
                      <a:pt x="42267" y="14487"/>
                      <a:pt x="44715" y="14570"/>
                      <a:pt x="45510" y="14570"/>
                    </a:cubicBezTo>
                    <a:cubicBezTo>
                      <a:pt x="46284" y="14570"/>
                      <a:pt x="47602" y="14591"/>
                      <a:pt x="48376" y="14591"/>
                    </a:cubicBezTo>
                    <a:lnTo>
                      <a:pt x="49109" y="14570"/>
                    </a:lnTo>
                    <a:lnTo>
                      <a:pt x="49297" y="14570"/>
                    </a:lnTo>
                    <a:cubicBezTo>
                      <a:pt x="49381" y="14515"/>
                      <a:pt x="49715" y="14496"/>
                      <a:pt x="49985" y="14496"/>
                    </a:cubicBezTo>
                    <a:cubicBezTo>
                      <a:pt x="50120" y="14496"/>
                      <a:pt x="50239" y="14501"/>
                      <a:pt x="50301" y="14508"/>
                    </a:cubicBezTo>
                    <a:cubicBezTo>
                      <a:pt x="50469" y="14508"/>
                      <a:pt x="56097" y="14445"/>
                      <a:pt x="58169" y="14382"/>
                    </a:cubicBezTo>
                    <a:cubicBezTo>
                      <a:pt x="59365" y="14370"/>
                      <a:pt x="60623" y="14358"/>
                      <a:pt x="61514" y="14358"/>
                    </a:cubicBezTo>
                    <a:cubicBezTo>
                      <a:pt x="62166" y="14358"/>
                      <a:pt x="62621" y="14364"/>
                      <a:pt x="62709" y="14382"/>
                    </a:cubicBezTo>
                    <a:cubicBezTo>
                      <a:pt x="62960" y="14445"/>
                      <a:pt x="63860" y="14487"/>
                      <a:pt x="64801" y="14550"/>
                    </a:cubicBezTo>
                    <a:lnTo>
                      <a:pt x="65596" y="14361"/>
                    </a:lnTo>
                    <a:lnTo>
                      <a:pt x="66266" y="14194"/>
                    </a:lnTo>
                    <a:cubicBezTo>
                      <a:pt x="66977" y="14278"/>
                      <a:pt x="66726" y="14508"/>
                      <a:pt x="66371" y="14591"/>
                    </a:cubicBezTo>
                    <a:cubicBezTo>
                      <a:pt x="66036" y="14654"/>
                      <a:pt x="66057" y="14759"/>
                      <a:pt x="66120" y="14759"/>
                    </a:cubicBezTo>
                    <a:cubicBezTo>
                      <a:pt x="66161" y="14759"/>
                      <a:pt x="68086" y="14717"/>
                      <a:pt x="70346" y="14675"/>
                    </a:cubicBezTo>
                    <a:lnTo>
                      <a:pt x="75221" y="14550"/>
                    </a:lnTo>
                    <a:cubicBezTo>
                      <a:pt x="77372" y="14491"/>
                      <a:pt x="79651" y="14304"/>
                      <a:pt x="80538" y="14126"/>
                    </a:cubicBezTo>
                    <a:lnTo>
                      <a:pt x="80538" y="14126"/>
                    </a:lnTo>
                    <a:cubicBezTo>
                      <a:pt x="80277" y="14138"/>
                      <a:pt x="80042" y="14146"/>
                      <a:pt x="79845" y="14152"/>
                    </a:cubicBezTo>
                    <a:cubicBezTo>
                      <a:pt x="79519" y="14157"/>
                      <a:pt x="79206" y="14160"/>
                      <a:pt x="78918" y="14160"/>
                    </a:cubicBezTo>
                    <a:cubicBezTo>
                      <a:pt x="77986" y="14160"/>
                      <a:pt x="77319" y="14132"/>
                      <a:pt x="77335" y="14068"/>
                    </a:cubicBezTo>
                    <a:lnTo>
                      <a:pt x="77356" y="14068"/>
                    </a:lnTo>
                    <a:lnTo>
                      <a:pt x="78297" y="13964"/>
                    </a:lnTo>
                    <a:cubicBezTo>
                      <a:pt x="79343" y="13859"/>
                      <a:pt x="81603" y="13733"/>
                      <a:pt x="82126" y="13733"/>
                    </a:cubicBezTo>
                    <a:cubicBezTo>
                      <a:pt x="82649" y="13733"/>
                      <a:pt x="83382" y="13650"/>
                      <a:pt x="83737" y="13608"/>
                    </a:cubicBezTo>
                    <a:lnTo>
                      <a:pt x="84051" y="13859"/>
                    </a:lnTo>
                    <a:lnTo>
                      <a:pt x="84126" y="13919"/>
                    </a:lnTo>
                    <a:lnTo>
                      <a:pt x="84126" y="13919"/>
                    </a:lnTo>
                    <a:cubicBezTo>
                      <a:pt x="83298" y="13984"/>
                      <a:pt x="81894" y="14065"/>
                      <a:pt x="80805" y="14115"/>
                    </a:cubicBezTo>
                    <a:lnTo>
                      <a:pt x="80805" y="14115"/>
                    </a:lnTo>
                    <a:lnTo>
                      <a:pt x="81373" y="14257"/>
                    </a:lnTo>
                    <a:cubicBezTo>
                      <a:pt x="81877" y="14371"/>
                      <a:pt x="82369" y="14383"/>
                      <a:pt x="82858" y="14383"/>
                    </a:cubicBezTo>
                    <a:cubicBezTo>
                      <a:pt x="82998" y="14383"/>
                      <a:pt x="83137" y="14382"/>
                      <a:pt x="83277" y="14382"/>
                    </a:cubicBezTo>
                    <a:cubicBezTo>
                      <a:pt x="85411" y="14340"/>
                      <a:pt x="87566" y="14278"/>
                      <a:pt x="89700" y="14257"/>
                    </a:cubicBezTo>
                    <a:lnTo>
                      <a:pt x="90014" y="14257"/>
                    </a:lnTo>
                    <a:cubicBezTo>
                      <a:pt x="90216" y="14301"/>
                      <a:pt x="90454" y="14322"/>
                      <a:pt x="90670" y="14322"/>
                    </a:cubicBezTo>
                    <a:cubicBezTo>
                      <a:pt x="90857" y="14322"/>
                      <a:pt x="91028" y="14307"/>
                      <a:pt x="91144" y="14278"/>
                    </a:cubicBezTo>
                    <a:lnTo>
                      <a:pt x="91416" y="14236"/>
                    </a:lnTo>
                    <a:lnTo>
                      <a:pt x="91479" y="14194"/>
                    </a:lnTo>
                    <a:cubicBezTo>
                      <a:pt x="91584" y="14152"/>
                      <a:pt x="91416" y="13880"/>
                      <a:pt x="91312" y="13817"/>
                    </a:cubicBezTo>
                    <a:cubicBezTo>
                      <a:pt x="91228" y="13733"/>
                      <a:pt x="90914" y="13671"/>
                      <a:pt x="90642" y="13671"/>
                    </a:cubicBezTo>
                    <a:lnTo>
                      <a:pt x="90203" y="13671"/>
                    </a:lnTo>
                    <a:cubicBezTo>
                      <a:pt x="89972" y="13650"/>
                      <a:pt x="89805" y="13608"/>
                      <a:pt x="89805" y="13566"/>
                    </a:cubicBezTo>
                    <a:cubicBezTo>
                      <a:pt x="89805" y="13566"/>
                      <a:pt x="90914" y="13524"/>
                      <a:pt x="91333" y="13524"/>
                    </a:cubicBezTo>
                    <a:cubicBezTo>
                      <a:pt x="91751" y="13524"/>
                      <a:pt x="91960" y="13650"/>
                      <a:pt x="91897" y="13713"/>
                    </a:cubicBezTo>
                    <a:cubicBezTo>
                      <a:pt x="91856" y="13754"/>
                      <a:pt x="91981" y="13859"/>
                      <a:pt x="92169" y="13964"/>
                    </a:cubicBezTo>
                    <a:lnTo>
                      <a:pt x="92358" y="14026"/>
                    </a:lnTo>
                    <a:lnTo>
                      <a:pt x="92713" y="14152"/>
                    </a:lnTo>
                    <a:cubicBezTo>
                      <a:pt x="93153" y="14194"/>
                      <a:pt x="94074" y="14236"/>
                      <a:pt x="94283" y="14278"/>
                    </a:cubicBezTo>
                    <a:cubicBezTo>
                      <a:pt x="94513" y="14298"/>
                      <a:pt x="95601" y="14340"/>
                      <a:pt x="96689" y="14340"/>
                    </a:cubicBezTo>
                    <a:lnTo>
                      <a:pt x="97693" y="14278"/>
                    </a:lnTo>
                    <a:lnTo>
                      <a:pt x="98698" y="14236"/>
                    </a:lnTo>
                    <a:cubicBezTo>
                      <a:pt x="99828" y="14152"/>
                      <a:pt x="102108" y="13859"/>
                      <a:pt x="102652" y="13838"/>
                    </a:cubicBezTo>
                    <a:cubicBezTo>
                      <a:pt x="103175" y="13817"/>
                      <a:pt x="108050" y="13671"/>
                      <a:pt x="109724" y="13650"/>
                    </a:cubicBezTo>
                    <a:cubicBezTo>
                      <a:pt x="110561" y="13639"/>
                      <a:pt x="111403" y="13634"/>
                      <a:pt x="112052" y="13634"/>
                    </a:cubicBezTo>
                    <a:cubicBezTo>
                      <a:pt x="112701" y="13634"/>
                      <a:pt x="113156" y="13639"/>
                      <a:pt x="113219" y="13650"/>
                    </a:cubicBezTo>
                    <a:cubicBezTo>
                      <a:pt x="113223" y="13651"/>
                      <a:pt x="113230" y="13651"/>
                      <a:pt x="113240" y="13651"/>
                    </a:cubicBezTo>
                    <a:cubicBezTo>
                      <a:pt x="113445" y="13651"/>
                      <a:pt x="114747" y="13460"/>
                      <a:pt x="115300" y="13460"/>
                    </a:cubicBezTo>
                    <a:cubicBezTo>
                      <a:pt x="115326" y="13460"/>
                      <a:pt x="115351" y="13461"/>
                      <a:pt x="115374" y="13461"/>
                    </a:cubicBezTo>
                    <a:cubicBezTo>
                      <a:pt x="115897" y="13503"/>
                      <a:pt x="116378" y="13733"/>
                      <a:pt x="116378" y="13754"/>
                    </a:cubicBezTo>
                    <a:cubicBezTo>
                      <a:pt x="116378" y="13817"/>
                      <a:pt x="119203" y="13880"/>
                      <a:pt x="120249" y="13880"/>
                    </a:cubicBezTo>
                    <a:cubicBezTo>
                      <a:pt x="120667" y="13880"/>
                      <a:pt x="121511" y="13877"/>
                      <a:pt x="122441" y="13877"/>
                    </a:cubicBezTo>
                    <a:cubicBezTo>
                      <a:pt x="123836" y="13877"/>
                      <a:pt x="125425" y="13884"/>
                      <a:pt x="126066" y="13922"/>
                    </a:cubicBezTo>
                    <a:cubicBezTo>
                      <a:pt x="127133" y="13943"/>
                      <a:pt x="128095" y="13985"/>
                      <a:pt x="128137" y="14026"/>
                    </a:cubicBezTo>
                    <a:cubicBezTo>
                      <a:pt x="128158" y="14047"/>
                      <a:pt x="128179" y="14173"/>
                      <a:pt x="128179" y="14236"/>
                    </a:cubicBezTo>
                    <a:cubicBezTo>
                      <a:pt x="128179" y="14278"/>
                      <a:pt x="127865" y="14361"/>
                      <a:pt x="127761" y="14382"/>
                    </a:cubicBezTo>
                    <a:cubicBezTo>
                      <a:pt x="127656" y="14382"/>
                      <a:pt x="127614" y="14570"/>
                      <a:pt x="127614" y="14612"/>
                    </a:cubicBezTo>
                    <a:cubicBezTo>
                      <a:pt x="127635" y="14675"/>
                      <a:pt x="128158" y="14717"/>
                      <a:pt x="128388" y="14717"/>
                    </a:cubicBezTo>
                    <a:cubicBezTo>
                      <a:pt x="128597" y="14717"/>
                      <a:pt x="128388" y="15177"/>
                      <a:pt x="128284" y="15303"/>
                    </a:cubicBezTo>
                    <a:cubicBezTo>
                      <a:pt x="128179" y="15428"/>
                      <a:pt x="128179" y="15742"/>
                      <a:pt x="128200" y="15826"/>
                    </a:cubicBezTo>
                    <a:cubicBezTo>
                      <a:pt x="128263" y="15910"/>
                      <a:pt x="127844" y="16035"/>
                      <a:pt x="127719" y="16056"/>
                    </a:cubicBezTo>
                    <a:cubicBezTo>
                      <a:pt x="127572" y="16077"/>
                      <a:pt x="127761" y="16140"/>
                      <a:pt x="128095" y="16182"/>
                    </a:cubicBezTo>
                    <a:lnTo>
                      <a:pt x="128702" y="16182"/>
                    </a:lnTo>
                    <a:cubicBezTo>
                      <a:pt x="128957" y="16233"/>
                      <a:pt x="129406" y="16297"/>
                      <a:pt x="129632" y="16297"/>
                    </a:cubicBezTo>
                    <a:cubicBezTo>
                      <a:pt x="129684" y="16297"/>
                      <a:pt x="129725" y="16294"/>
                      <a:pt x="129748" y="16286"/>
                    </a:cubicBezTo>
                    <a:cubicBezTo>
                      <a:pt x="129874" y="16265"/>
                      <a:pt x="130250" y="16161"/>
                      <a:pt x="130564" y="16077"/>
                    </a:cubicBezTo>
                    <a:lnTo>
                      <a:pt x="130606" y="16161"/>
                    </a:lnTo>
                    <a:cubicBezTo>
                      <a:pt x="130680" y="16246"/>
                      <a:pt x="130745" y="16276"/>
                      <a:pt x="130803" y="16276"/>
                    </a:cubicBezTo>
                    <a:cubicBezTo>
                      <a:pt x="130936" y="16276"/>
                      <a:pt x="131035" y="16123"/>
                      <a:pt x="131137" y="16123"/>
                    </a:cubicBezTo>
                    <a:cubicBezTo>
                      <a:pt x="131155" y="16123"/>
                      <a:pt x="131173" y="16128"/>
                      <a:pt x="131192" y="16140"/>
                    </a:cubicBezTo>
                    <a:lnTo>
                      <a:pt x="131422" y="16286"/>
                    </a:lnTo>
                    <a:cubicBezTo>
                      <a:pt x="131617" y="16286"/>
                      <a:pt x="133877" y="16305"/>
                      <a:pt x="135895" y="16305"/>
                    </a:cubicBezTo>
                    <a:cubicBezTo>
                      <a:pt x="136904" y="16305"/>
                      <a:pt x="137853" y="16300"/>
                      <a:pt x="138452" y="16286"/>
                    </a:cubicBezTo>
                    <a:cubicBezTo>
                      <a:pt x="138547" y="16285"/>
                      <a:pt x="138642" y="16285"/>
                      <a:pt x="138740" y="16285"/>
                    </a:cubicBezTo>
                    <a:cubicBezTo>
                      <a:pt x="140518" y="16285"/>
                      <a:pt x="142716" y="16460"/>
                      <a:pt x="143014" y="16579"/>
                    </a:cubicBezTo>
                    <a:cubicBezTo>
                      <a:pt x="143094" y="16609"/>
                      <a:pt x="143213" y="16620"/>
                      <a:pt x="143350" y="16620"/>
                    </a:cubicBezTo>
                    <a:cubicBezTo>
                      <a:pt x="143708" y="16620"/>
                      <a:pt x="144195" y="16546"/>
                      <a:pt x="144463" y="16546"/>
                    </a:cubicBezTo>
                    <a:cubicBezTo>
                      <a:pt x="144522" y="16546"/>
                      <a:pt x="144570" y="16550"/>
                      <a:pt x="144604" y="16558"/>
                    </a:cubicBezTo>
                    <a:cubicBezTo>
                      <a:pt x="144665" y="16568"/>
                      <a:pt x="144723" y="16572"/>
                      <a:pt x="144776" y="16572"/>
                    </a:cubicBezTo>
                    <a:cubicBezTo>
                      <a:pt x="144958" y="16572"/>
                      <a:pt x="145076" y="16523"/>
                      <a:pt x="145043" y="16474"/>
                    </a:cubicBezTo>
                    <a:cubicBezTo>
                      <a:pt x="145043" y="16433"/>
                      <a:pt x="144374" y="16328"/>
                      <a:pt x="144144" y="16265"/>
                    </a:cubicBezTo>
                    <a:cubicBezTo>
                      <a:pt x="143893" y="16223"/>
                      <a:pt x="143746" y="15868"/>
                      <a:pt x="143767" y="15742"/>
                    </a:cubicBezTo>
                    <a:cubicBezTo>
                      <a:pt x="143767" y="15714"/>
                      <a:pt x="143747" y="15703"/>
                      <a:pt x="143715" y="15703"/>
                    </a:cubicBezTo>
                    <a:cubicBezTo>
                      <a:pt x="143605" y="15703"/>
                      <a:pt x="143355" y="15835"/>
                      <a:pt x="143307" y="15868"/>
                    </a:cubicBezTo>
                    <a:cubicBezTo>
                      <a:pt x="143253" y="15908"/>
                      <a:pt x="143024" y="15931"/>
                      <a:pt x="142728" y="15931"/>
                    </a:cubicBezTo>
                    <a:cubicBezTo>
                      <a:pt x="142566" y="15931"/>
                      <a:pt x="142383" y="15924"/>
                      <a:pt x="142198" y="15910"/>
                    </a:cubicBezTo>
                    <a:lnTo>
                      <a:pt x="141779" y="15910"/>
                    </a:lnTo>
                    <a:cubicBezTo>
                      <a:pt x="141766" y="15910"/>
                      <a:pt x="141752" y="15911"/>
                      <a:pt x="141739" y="15911"/>
                    </a:cubicBezTo>
                    <a:cubicBezTo>
                      <a:pt x="141405" y="15911"/>
                      <a:pt x="141083" y="15712"/>
                      <a:pt x="140742" y="15712"/>
                    </a:cubicBezTo>
                    <a:cubicBezTo>
                      <a:pt x="140670" y="15712"/>
                      <a:pt x="140598" y="15721"/>
                      <a:pt x="140524" y="15742"/>
                    </a:cubicBezTo>
                    <a:cubicBezTo>
                      <a:pt x="140510" y="15742"/>
                      <a:pt x="140477" y="15733"/>
                      <a:pt x="140451" y="15733"/>
                    </a:cubicBezTo>
                    <a:cubicBezTo>
                      <a:pt x="140438" y="15733"/>
                      <a:pt x="140426" y="15735"/>
                      <a:pt x="140419" y="15742"/>
                    </a:cubicBezTo>
                    <a:lnTo>
                      <a:pt x="139666" y="16161"/>
                    </a:lnTo>
                    <a:cubicBezTo>
                      <a:pt x="138766" y="16035"/>
                      <a:pt x="138808" y="15658"/>
                      <a:pt x="139080" y="15638"/>
                    </a:cubicBezTo>
                    <a:cubicBezTo>
                      <a:pt x="139373" y="15617"/>
                      <a:pt x="139854" y="15533"/>
                      <a:pt x="139917" y="15491"/>
                    </a:cubicBezTo>
                    <a:cubicBezTo>
                      <a:pt x="139983" y="15451"/>
                      <a:pt x="139074" y="15437"/>
                      <a:pt x="138165" y="15437"/>
                    </a:cubicBezTo>
                    <a:cubicBezTo>
                      <a:pt x="137640" y="15437"/>
                      <a:pt x="137116" y="15442"/>
                      <a:pt x="136779" y="15449"/>
                    </a:cubicBezTo>
                    <a:cubicBezTo>
                      <a:pt x="136690" y="15453"/>
                      <a:pt x="136603" y="15455"/>
                      <a:pt x="136517" y="15455"/>
                    </a:cubicBezTo>
                    <a:cubicBezTo>
                      <a:pt x="135734" y="15455"/>
                      <a:pt x="135105" y="15297"/>
                      <a:pt x="135105" y="15240"/>
                    </a:cubicBezTo>
                    <a:cubicBezTo>
                      <a:pt x="135105" y="15198"/>
                      <a:pt x="135837" y="15114"/>
                      <a:pt x="136109" y="15114"/>
                    </a:cubicBezTo>
                    <a:cubicBezTo>
                      <a:pt x="136343" y="15114"/>
                      <a:pt x="136888" y="14987"/>
                      <a:pt x="137044" y="14987"/>
                    </a:cubicBezTo>
                    <a:cubicBezTo>
                      <a:pt x="137055" y="14987"/>
                      <a:pt x="137065" y="14988"/>
                      <a:pt x="137072" y="14989"/>
                    </a:cubicBezTo>
                    <a:cubicBezTo>
                      <a:pt x="137124" y="14998"/>
                      <a:pt x="137215" y="15003"/>
                      <a:pt x="137324" y="15003"/>
                    </a:cubicBezTo>
                    <a:cubicBezTo>
                      <a:pt x="137477" y="15003"/>
                      <a:pt x="137665" y="14993"/>
                      <a:pt x="137825" y="14968"/>
                    </a:cubicBezTo>
                    <a:lnTo>
                      <a:pt x="137804" y="14570"/>
                    </a:lnTo>
                    <a:lnTo>
                      <a:pt x="137804" y="14466"/>
                    </a:lnTo>
                    <a:cubicBezTo>
                      <a:pt x="138139" y="14340"/>
                      <a:pt x="138139" y="14131"/>
                      <a:pt x="138076" y="14089"/>
                    </a:cubicBezTo>
                    <a:cubicBezTo>
                      <a:pt x="137992" y="14068"/>
                      <a:pt x="137971" y="13880"/>
                      <a:pt x="137992" y="13838"/>
                    </a:cubicBezTo>
                    <a:cubicBezTo>
                      <a:pt x="138001" y="13801"/>
                      <a:pt x="138127" y="13785"/>
                      <a:pt x="138281" y="13785"/>
                    </a:cubicBezTo>
                    <a:cubicBezTo>
                      <a:pt x="138479" y="13785"/>
                      <a:pt x="138723" y="13812"/>
                      <a:pt x="138829" y="13859"/>
                    </a:cubicBezTo>
                    <a:cubicBezTo>
                      <a:pt x="138885" y="13881"/>
                      <a:pt x="138939" y="13890"/>
                      <a:pt x="138988" y="13890"/>
                    </a:cubicBezTo>
                    <a:cubicBezTo>
                      <a:pt x="139126" y="13890"/>
                      <a:pt x="139232" y="13821"/>
                      <a:pt x="139248" y="13775"/>
                    </a:cubicBezTo>
                    <a:cubicBezTo>
                      <a:pt x="139255" y="13761"/>
                      <a:pt x="139430" y="13754"/>
                      <a:pt x="139677" y="13754"/>
                    </a:cubicBezTo>
                    <a:cubicBezTo>
                      <a:pt x="140127" y="13754"/>
                      <a:pt x="140814" y="13777"/>
                      <a:pt x="141152" y="13817"/>
                    </a:cubicBezTo>
                    <a:cubicBezTo>
                      <a:pt x="141675" y="13859"/>
                      <a:pt x="142093" y="14026"/>
                      <a:pt x="142093" y="14068"/>
                    </a:cubicBezTo>
                    <a:cubicBezTo>
                      <a:pt x="142093" y="14131"/>
                      <a:pt x="141884" y="14257"/>
                      <a:pt x="141779" y="14278"/>
                    </a:cubicBezTo>
                    <a:cubicBezTo>
                      <a:pt x="141675" y="14340"/>
                      <a:pt x="142114" y="14487"/>
                      <a:pt x="142742" y="14654"/>
                    </a:cubicBezTo>
                    <a:lnTo>
                      <a:pt x="143307" y="14591"/>
                    </a:lnTo>
                    <a:lnTo>
                      <a:pt x="143683" y="14550"/>
                    </a:lnTo>
                    <a:cubicBezTo>
                      <a:pt x="144144" y="14654"/>
                      <a:pt x="145148" y="14905"/>
                      <a:pt x="145420" y="14905"/>
                    </a:cubicBezTo>
                    <a:cubicBezTo>
                      <a:pt x="145671" y="14905"/>
                      <a:pt x="146152" y="14717"/>
                      <a:pt x="146487" y="14508"/>
                    </a:cubicBezTo>
                    <a:lnTo>
                      <a:pt x="146759" y="14382"/>
                    </a:lnTo>
                    <a:lnTo>
                      <a:pt x="146989" y="14257"/>
                    </a:lnTo>
                    <a:cubicBezTo>
                      <a:pt x="147167" y="14186"/>
                      <a:pt x="147284" y="14161"/>
                      <a:pt x="147345" y="14161"/>
                    </a:cubicBezTo>
                    <a:cubicBezTo>
                      <a:pt x="147392" y="14161"/>
                      <a:pt x="147405" y="14176"/>
                      <a:pt x="147387" y="14194"/>
                    </a:cubicBezTo>
                    <a:cubicBezTo>
                      <a:pt x="147345" y="14257"/>
                      <a:pt x="147701" y="14487"/>
                      <a:pt x="147826" y="14550"/>
                    </a:cubicBezTo>
                    <a:cubicBezTo>
                      <a:pt x="147863" y="14568"/>
                      <a:pt x="147921" y="14576"/>
                      <a:pt x="147988" y="14576"/>
                    </a:cubicBezTo>
                    <a:cubicBezTo>
                      <a:pt x="148149" y="14576"/>
                      <a:pt x="148359" y="14531"/>
                      <a:pt x="148433" y="14487"/>
                    </a:cubicBezTo>
                    <a:cubicBezTo>
                      <a:pt x="148496" y="14445"/>
                      <a:pt x="148580" y="14298"/>
                      <a:pt x="148580" y="14257"/>
                    </a:cubicBezTo>
                    <a:cubicBezTo>
                      <a:pt x="148580" y="14194"/>
                      <a:pt x="148287" y="14131"/>
                      <a:pt x="148161" y="14089"/>
                    </a:cubicBezTo>
                    <a:cubicBezTo>
                      <a:pt x="148060" y="14069"/>
                      <a:pt x="148348" y="13816"/>
                      <a:pt x="148519" y="13816"/>
                    </a:cubicBezTo>
                    <a:cubicBezTo>
                      <a:pt x="148525" y="13816"/>
                      <a:pt x="148531" y="13816"/>
                      <a:pt x="148538" y="13817"/>
                    </a:cubicBezTo>
                    <a:cubicBezTo>
                      <a:pt x="148705" y="13817"/>
                      <a:pt x="149333" y="13964"/>
                      <a:pt x="149940" y="14131"/>
                    </a:cubicBezTo>
                    <a:lnTo>
                      <a:pt x="150463" y="13775"/>
                    </a:lnTo>
                    <a:lnTo>
                      <a:pt x="150525" y="13754"/>
                    </a:lnTo>
                    <a:cubicBezTo>
                      <a:pt x="150527" y="13754"/>
                      <a:pt x="150529" y="13753"/>
                      <a:pt x="150532" y="13753"/>
                    </a:cubicBezTo>
                    <a:cubicBezTo>
                      <a:pt x="150585" y="13753"/>
                      <a:pt x="150780" y="13968"/>
                      <a:pt x="150860" y="14068"/>
                    </a:cubicBezTo>
                    <a:cubicBezTo>
                      <a:pt x="150871" y="14090"/>
                      <a:pt x="150900" y="14099"/>
                      <a:pt x="150937" y="14099"/>
                    </a:cubicBezTo>
                    <a:cubicBezTo>
                      <a:pt x="151041" y="14099"/>
                      <a:pt x="151212" y="14031"/>
                      <a:pt x="151258" y="13985"/>
                    </a:cubicBezTo>
                    <a:cubicBezTo>
                      <a:pt x="151300" y="13943"/>
                      <a:pt x="151948" y="13775"/>
                      <a:pt x="152157" y="13733"/>
                    </a:cubicBezTo>
                    <a:cubicBezTo>
                      <a:pt x="152164" y="13733"/>
                      <a:pt x="152171" y="13732"/>
                      <a:pt x="152177" y="13732"/>
                    </a:cubicBezTo>
                    <a:cubicBezTo>
                      <a:pt x="152379" y="13732"/>
                      <a:pt x="152555" y="14031"/>
                      <a:pt x="152555" y="14173"/>
                    </a:cubicBezTo>
                    <a:cubicBezTo>
                      <a:pt x="152555" y="14272"/>
                      <a:pt x="152688" y="14298"/>
                      <a:pt x="152809" y="14298"/>
                    </a:cubicBezTo>
                    <a:cubicBezTo>
                      <a:pt x="152892" y="14298"/>
                      <a:pt x="152969" y="14286"/>
                      <a:pt x="152994" y="14278"/>
                    </a:cubicBezTo>
                    <a:cubicBezTo>
                      <a:pt x="153002" y="14276"/>
                      <a:pt x="153011" y="14275"/>
                      <a:pt x="153022" y="14275"/>
                    </a:cubicBezTo>
                    <a:cubicBezTo>
                      <a:pt x="153133" y="14275"/>
                      <a:pt x="153399" y="14363"/>
                      <a:pt x="153476" y="14382"/>
                    </a:cubicBezTo>
                    <a:cubicBezTo>
                      <a:pt x="153559" y="14403"/>
                      <a:pt x="153476" y="14591"/>
                      <a:pt x="153455" y="14654"/>
                    </a:cubicBezTo>
                    <a:cubicBezTo>
                      <a:pt x="153413" y="14696"/>
                      <a:pt x="153810" y="14717"/>
                      <a:pt x="153936" y="14717"/>
                    </a:cubicBezTo>
                    <a:cubicBezTo>
                      <a:pt x="154082" y="14717"/>
                      <a:pt x="154334" y="14508"/>
                      <a:pt x="154417" y="14403"/>
                    </a:cubicBezTo>
                    <a:cubicBezTo>
                      <a:pt x="154501" y="14298"/>
                      <a:pt x="154082" y="14173"/>
                      <a:pt x="153936" y="14173"/>
                    </a:cubicBezTo>
                    <a:cubicBezTo>
                      <a:pt x="153810" y="14173"/>
                      <a:pt x="153559" y="13880"/>
                      <a:pt x="153497" y="13754"/>
                    </a:cubicBezTo>
                    <a:cubicBezTo>
                      <a:pt x="153491" y="13740"/>
                      <a:pt x="153509" y="13734"/>
                      <a:pt x="153546" y="13734"/>
                    </a:cubicBezTo>
                    <a:cubicBezTo>
                      <a:pt x="153782" y="13734"/>
                      <a:pt x="154793" y="13990"/>
                      <a:pt x="155191" y="14026"/>
                    </a:cubicBezTo>
                    <a:cubicBezTo>
                      <a:pt x="155216" y="14028"/>
                      <a:pt x="155242" y="14028"/>
                      <a:pt x="155267" y="14028"/>
                    </a:cubicBezTo>
                    <a:cubicBezTo>
                      <a:pt x="155724" y="14028"/>
                      <a:pt x="156177" y="13855"/>
                      <a:pt x="156217" y="13775"/>
                    </a:cubicBezTo>
                    <a:cubicBezTo>
                      <a:pt x="156279" y="13713"/>
                      <a:pt x="156133" y="13524"/>
                      <a:pt x="156091" y="13461"/>
                    </a:cubicBezTo>
                    <a:cubicBezTo>
                      <a:pt x="156007" y="13420"/>
                      <a:pt x="155359" y="13399"/>
                      <a:pt x="155129" y="13399"/>
                    </a:cubicBezTo>
                    <a:cubicBezTo>
                      <a:pt x="154857" y="13399"/>
                      <a:pt x="154606" y="13210"/>
                      <a:pt x="154564" y="13127"/>
                    </a:cubicBezTo>
                    <a:cubicBezTo>
                      <a:pt x="154543" y="13085"/>
                      <a:pt x="154250" y="13022"/>
                      <a:pt x="154187" y="13022"/>
                    </a:cubicBezTo>
                    <a:cubicBezTo>
                      <a:pt x="154103" y="13022"/>
                      <a:pt x="153978" y="12876"/>
                      <a:pt x="153936" y="12813"/>
                    </a:cubicBezTo>
                    <a:cubicBezTo>
                      <a:pt x="153915" y="12771"/>
                      <a:pt x="153141" y="12771"/>
                      <a:pt x="152848" y="12771"/>
                    </a:cubicBezTo>
                    <a:cubicBezTo>
                      <a:pt x="152555" y="12771"/>
                      <a:pt x="152304" y="12938"/>
                      <a:pt x="152304" y="13001"/>
                    </a:cubicBezTo>
                    <a:cubicBezTo>
                      <a:pt x="152304" y="13043"/>
                      <a:pt x="151739" y="13106"/>
                      <a:pt x="151572" y="13106"/>
                    </a:cubicBezTo>
                    <a:cubicBezTo>
                      <a:pt x="151362" y="13106"/>
                      <a:pt x="150777" y="12876"/>
                      <a:pt x="150630" y="12771"/>
                    </a:cubicBezTo>
                    <a:cubicBezTo>
                      <a:pt x="150442" y="12666"/>
                      <a:pt x="150630" y="12290"/>
                      <a:pt x="150735" y="12185"/>
                    </a:cubicBezTo>
                    <a:cubicBezTo>
                      <a:pt x="150839" y="12081"/>
                      <a:pt x="150777" y="11871"/>
                      <a:pt x="150693" y="11829"/>
                    </a:cubicBezTo>
                    <a:cubicBezTo>
                      <a:pt x="150630" y="11767"/>
                      <a:pt x="150902" y="11641"/>
                      <a:pt x="151049" y="11620"/>
                    </a:cubicBezTo>
                    <a:cubicBezTo>
                      <a:pt x="151161" y="11588"/>
                      <a:pt x="150866" y="11482"/>
                      <a:pt x="150638" y="11482"/>
                    </a:cubicBezTo>
                    <a:cubicBezTo>
                      <a:pt x="150569" y="11482"/>
                      <a:pt x="150506" y="11491"/>
                      <a:pt x="150463" y="11516"/>
                    </a:cubicBezTo>
                    <a:cubicBezTo>
                      <a:pt x="150375" y="11564"/>
                      <a:pt x="150251" y="11581"/>
                      <a:pt x="150137" y="11581"/>
                    </a:cubicBezTo>
                    <a:cubicBezTo>
                      <a:pt x="150007" y="11581"/>
                      <a:pt x="149889" y="11559"/>
                      <a:pt x="149856" y="11537"/>
                    </a:cubicBezTo>
                    <a:cubicBezTo>
                      <a:pt x="149853" y="11535"/>
                      <a:pt x="149850" y="11535"/>
                      <a:pt x="149846" y="11535"/>
                    </a:cubicBezTo>
                    <a:cubicBezTo>
                      <a:pt x="149778" y="11535"/>
                      <a:pt x="149495" y="11687"/>
                      <a:pt x="149416" y="11746"/>
                    </a:cubicBezTo>
                    <a:cubicBezTo>
                      <a:pt x="149375" y="11767"/>
                      <a:pt x="149260" y="11777"/>
                      <a:pt x="149105" y="11777"/>
                    </a:cubicBezTo>
                    <a:cubicBezTo>
                      <a:pt x="148951" y="11777"/>
                      <a:pt x="148757" y="11767"/>
                      <a:pt x="148559" y="11746"/>
                    </a:cubicBezTo>
                    <a:lnTo>
                      <a:pt x="148245" y="11725"/>
                    </a:lnTo>
                    <a:lnTo>
                      <a:pt x="147931" y="11683"/>
                    </a:lnTo>
                    <a:cubicBezTo>
                      <a:pt x="147596" y="11725"/>
                      <a:pt x="146885" y="11725"/>
                      <a:pt x="146717" y="11725"/>
                    </a:cubicBezTo>
                    <a:cubicBezTo>
                      <a:pt x="146571" y="11725"/>
                      <a:pt x="146906" y="11432"/>
                      <a:pt x="147094" y="11348"/>
                    </a:cubicBezTo>
                    <a:cubicBezTo>
                      <a:pt x="147282" y="11265"/>
                      <a:pt x="147178" y="11160"/>
                      <a:pt x="146864" y="11097"/>
                    </a:cubicBezTo>
                    <a:lnTo>
                      <a:pt x="146592" y="10993"/>
                    </a:lnTo>
                    <a:lnTo>
                      <a:pt x="146487" y="10951"/>
                    </a:lnTo>
                    <a:cubicBezTo>
                      <a:pt x="146383" y="10804"/>
                      <a:pt x="146968" y="10637"/>
                      <a:pt x="147136" y="10637"/>
                    </a:cubicBezTo>
                    <a:cubicBezTo>
                      <a:pt x="147303" y="10637"/>
                      <a:pt x="148015" y="10888"/>
                      <a:pt x="148182" y="10951"/>
                    </a:cubicBezTo>
                    <a:cubicBezTo>
                      <a:pt x="148370" y="11055"/>
                      <a:pt x="148161" y="11160"/>
                      <a:pt x="148056" y="11202"/>
                    </a:cubicBezTo>
                    <a:cubicBezTo>
                      <a:pt x="147952" y="11202"/>
                      <a:pt x="147868" y="11348"/>
                      <a:pt x="147868" y="11411"/>
                    </a:cubicBezTo>
                    <a:cubicBezTo>
                      <a:pt x="147868" y="11443"/>
                      <a:pt x="148407" y="11558"/>
                      <a:pt x="148805" y="11558"/>
                    </a:cubicBezTo>
                    <a:cubicBezTo>
                      <a:pt x="148933" y="11558"/>
                      <a:pt x="149047" y="11546"/>
                      <a:pt x="149124" y="11516"/>
                    </a:cubicBezTo>
                    <a:cubicBezTo>
                      <a:pt x="149437" y="11369"/>
                      <a:pt x="150651" y="11034"/>
                      <a:pt x="150986" y="10951"/>
                    </a:cubicBezTo>
                    <a:cubicBezTo>
                      <a:pt x="151043" y="10941"/>
                      <a:pt x="151103" y="10937"/>
                      <a:pt x="151163" y="10937"/>
                    </a:cubicBezTo>
                    <a:cubicBezTo>
                      <a:pt x="151499" y="10937"/>
                      <a:pt x="151853" y="11068"/>
                      <a:pt x="151906" y="11139"/>
                    </a:cubicBezTo>
                    <a:cubicBezTo>
                      <a:pt x="151948" y="11223"/>
                      <a:pt x="152513" y="11306"/>
                      <a:pt x="153141" y="11327"/>
                    </a:cubicBezTo>
                    <a:lnTo>
                      <a:pt x="153622" y="11223"/>
                    </a:lnTo>
                    <a:cubicBezTo>
                      <a:pt x="153915" y="11184"/>
                      <a:pt x="154190" y="11053"/>
                      <a:pt x="154498" y="11053"/>
                    </a:cubicBezTo>
                    <a:cubicBezTo>
                      <a:pt x="154520" y="11053"/>
                      <a:pt x="154542" y="11054"/>
                      <a:pt x="154564" y="11055"/>
                    </a:cubicBezTo>
                    <a:lnTo>
                      <a:pt x="154606" y="11055"/>
                    </a:lnTo>
                    <a:cubicBezTo>
                      <a:pt x="154626" y="11139"/>
                      <a:pt x="154334" y="11244"/>
                      <a:pt x="154229" y="11265"/>
                    </a:cubicBezTo>
                    <a:cubicBezTo>
                      <a:pt x="154124" y="11306"/>
                      <a:pt x="154082" y="11453"/>
                      <a:pt x="154082" y="11474"/>
                    </a:cubicBezTo>
                    <a:cubicBezTo>
                      <a:pt x="154082" y="11516"/>
                      <a:pt x="154354" y="11767"/>
                      <a:pt x="154459" y="11788"/>
                    </a:cubicBezTo>
                    <a:cubicBezTo>
                      <a:pt x="154606" y="11788"/>
                      <a:pt x="154878" y="11871"/>
                      <a:pt x="154982" y="11913"/>
                    </a:cubicBezTo>
                    <a:cubicBezTo>
                      <a:pt x="155087" y="11934"/>
                      <a:pt x="155924" y="12269"/>
                      <a:pt x="156279" y="12269"/>
                    </a:cubicBezTo>
                    <a:cubicBezTo>
                      <a:pt x="156614" y="12269"/>
                      <a:pt x="156803" y="12164"/>
                      <a:pt x="156698" y="12039"/>
                    </a:cubicBezTo>
                    <a:lnTo>
                      <a:pt x="156614" y="11955"/>
                    </a:lnTo>
                    <a:lnTo>
                      <a:pt x="156510" y="11871"/>
                    </a:lnTo>
                    <a:cubicBezTo>
                      <a:pt x="156300" y="11725"/>
                      <a:pt x="156928" y="11599"/>
                      <a:pt x="157158" y="11599"/>
                    </a:cubicBezTo>
                    <a:cubicBezTo>
                      <a:pt x="157388" y="11599"/>
                      <a:pt x="157577" y="11202"/>
                      <a:pt x="157577" y="11076"/>
                    </a:cubicBezTo>
                    <a:cubicBezTo>
                      <a:pt x="157577" y="10972"/>
                      <a:pt x="158016" y="10804"/>
                      <a:pt x="158183" y="10783"/>
                    </a:cubicBezTo>
                    <a:cubicBezTo>
                      <a:pt x="158330" y="10783"/>
                      <a:pt x="158267" y="10386"/>
                      <a:pt x="158183" y="10260"/>
                    </a:cubicBezTo>
                    <a:cubicBezTo>
                      <a:pt x="158161" y="10226"/>
                      <a:pt x="158112" y="10212"/>
                      <a:pt x="158051" y="10212"/>
                    </a:cubicBezTo>
                    <a:cubicBezTo>
                      <a:pt x="157885" y="10212"/>
                      <a:pt x="157626" y="10315"/>
                      <a:pt x="157535" y="10407"/>
                    </a:cubicBezTo>
                    <a:cubicBezTo>
                      <a:pt x="157412" y="10530"/>
                      <a:pt x="157096" y="10579"/>
                      <a:pt x="156787" y="10579"/>
                    </a:cubicBezTo>
                    <a:cubicBezTo>
                      <a:pt x="156728" y="10579"/>
                      <a:pt x="156671" y="10577"/>
                      <a:pt x="156614" y="10574"/>
                    </a:cubicBezTo>
                    <a:lnTo>
                      <a:pt x="156426" y="10700"/>
                    </a:lnTo>
                    <a:cubicBezTo>
                      <a:pt x="156344" y="10760"/>
                      <a:pt x="156270" y="10781"/>
                      <a:pt x="156201" y="10781"/>
                    </a:cubicBezTo>
                    <a:cubicBezTo>
                      <a:pt x="156031" y="10781"/>
                      <a:pt x="155890" y="10650"/>
                      <a:pt x="155722" y="10650"/>
                    </a:cubicBezTo>
                    <a:cubicBezTo>
                      <a:pt x="155699" y="10650"/>
                      <a:pt x="155676" y="10652"/>
                      <a:pt x="155652" y="10658"/>
                    </a:cubicBezTo>
                    <a:cubicBezTo>
                      <a:pt x="155521" y="10684"/>
                      <a:pt x="155384" y="10692"/>
                      <a:pt x="155244" y="10692"/>
                    </a:cubicBezTo>
                    <a:cubicBezTo>
                      <a:pt x="155034" y="10692"/>
                      <a:pt x="154818" y="10674"/>
                      <a:pt x="154610" y="10674"/>
                    </a:cubicBezTo>
                    <a:cubicBezTo>
                      <a:pt x="154401" y="10674"/>
                      <a:pt x="154200" y="10692"/>
                      <a:pt x="154020" y="10762"/>
                    </a:cubicBezTo>
                    <a:lnTo>
                      <a:pt x="153476" y="10972"/>
                    </a:lnTo>
                    <a:cubicBezTo>
                      <a:pt x="152932" y="10972"/>
                      <a:pt x="152304" y="10595"/>
                      <a:pt x="152241" y="10490"/>
                    </a:cubicBezTo>
                    <a:cubicBezTo>
                      <a:pt x="152199" y="10386"/>
                      <a:pt x="152471" y="10156"/>
                      <a:pt x="152576" y="10093"/>
                    </a:cubicBezTo>
                    <a:cubicBezTo>
                      <a:pt x="152681" y="10051"/>
                      <a:pt x="152722" y="9946"/>
                      <a:pt x="152660" y="9863"/>
                    </a:cubicBezTo>
                    <a:cubicBezTo>
                      <a:pt x="152635" y="9814"/>
                      <a:pt x="152435" y="9780"/>
                      <a:pt x="152157" y="9780"/>
                    </a:cubicBezTo>
                    <a:cubicBezTo>
                      <a:pt x="151956" y="9780"/>
                      <a:pt x="151713" y="9798"/>
                      <a:pt x="151467" y="9842"/>
                    </a:cubicBezTo>
                    <a:lnTo>
                      <a:pt x="151174" y="10114"/>
                    </a:lnTo>
                    <a:lnTo>
                      <a:pt x="151153" y="10156"/>
                    </a:lnTo>
                    <a:cubicBezTo>
                      <a:pt x="151049" y="10114"/>
                      <a:pt x="151111" y="9779"/>
                      <a:pt x="151174" y="9674"/>
                    </a:cubicBezTo>
                    <a:cubicBezTo>
                      <a:pt x="151216" y="9570"/>
                      <a:pt x="151739" y="9444"/>
                      <a:pt x="151927" y="9423"/>
                    </a:cubicBezTo>
                    <a:cubicBezTo>
                      <a:pt x="152116" y="9381"/>
                      <a:pt x="152262" y="9109"/>
                      <a:pt x="152262" y="9026"/>
                    </a:cubicBezTo>
                    <a:cubicBezTo>
                      <a:pt x="152262" y="9015"/>
                      <a:pt x="152267" y="9011"/>
                      <a:pt x="152275" y="9011"/>
                    </a:cubicBezTo>
                    <a:cubicBezTo>
                      <a:pt x="152337" y="9011"/>
                      <a:pt x="152599" y="9245"/>
                      <a:pt x="152764" y="9319"/>
                    </a:cubicBezTo>
                    <a:cubicBezTo>
                      <a:pt x="152932" y="9381"/>
                      <a:pt x="153371" y="9549"/>
                      <a:pt x="153727" y="9674"/>
                    </a:cubicBezTo>
                    <a:lnTo>
                      <a:pt x="153999" y="9800"/>
                    </a:lnTo>
                    <a:lnTo>
                      <a:pt x="154292" y="9967"/>
                    </a:lnTo>
                    <a:cubicBezTo>
                      <a:pt x="154668" y="10072"/>
                      <a:pt x="154668" y="10302"/>
                      <a:pt x="154564" y="10365"/>
                    </a:cubicBezTo>
                    <a:cubicBezTo>
                      <a:pt x="154459" y="10407"/>
                      <a:pt x="155610" y="10407"/>
                      <a:pt x="156007" y="10407"/>
                    </a:cubicBezTo>
                    <a:cubicBezTo>
                      <a:pt x="156405" y="10407"/>
                      <a:pt x="156865" y="9842"/>
                      <a:pt x="156656" y="9695"/>
                    </a:cubicBezTo>
                    <a:cubicBezTo>
                      <a:pt x="156490" y="9579"/>
                      <a:pt x="156853" y="9515"/>
                      <a:pt x="157146" y="9515"/>
                    </a:cubicBezTo>
                    <a:cubicBezTo>
                      <a:pt x="157221" y="9515"/>
                      <a:pt x="157291" y="9519"/>
                      <a:pt x="157347" y="9528"/>
                    </a:cubicBezTo>
                    <a:cubicBezTo>
                      <a:pt x="157408" y="9533"/>
                      <a:pt x="157488" y="9536"/>
                      <a:pt x="157577" y="9536"/>
                    </a:cubicBezTo>
                    <a:cubicBezTo>
                      <a:pt x="157820" y="9536"/>
                      <a:pt x="158131" y="9517"/>
                      <a:pt x="158330" y="9486"/>
                    </a:cubicBezTo>
                    <a:lnTo>
                      <a:pt x="158602" y="9444"/>
                    </a:lnTo>
                    <a:cubicBezTo>
                      <a:pt x="158707" y="9423"/>
                      <a:pt x="158811" y="9340"/>
                      <a:pt x="158916" y="9256"/>
                    </a:cubicBezTo>
                    <a:lnTo>
                      <a:pt x="158937" y="9235"/>
                    </a:lnTo>
                    <a:cubicBezTo>
                      <a:pt x="158958" y="9172"/>
                      <a:pt x="158895" y="9068"/>
                      <a:pt x="158853" y="9047"/>
                    </a:cubicBezTo>
                    <a:cubicBezTo>
                      <a:pt x="158832" y="9026"/>
                      <a:pt x="158916" y="8858"/>
                      <a:pt x="158958" y="8796"/>
                    </a:cubicBezTo>
                    <a:cubicBezTo>
                      <a:pt x="158978" y="8769"/>
                      <a:pt x="158918" y="8759"/>
                      <a:pt x="158821" y="8759"/>
                    </a:cubicBezTo>
                    <a:cubicBezTo>
                      <a:pt x="158614" y="8759"/>
                      <a:pt x="158235" y="8802"/>
                      <a:pt x="158079" y="8816"/>
                    </a:cubicBezTo>
                    <a:cubicBezTo>
                      <a:pt x="158067" y="8818"/>
                      <a:pt x="158054" y="8818"/>
                      <a:pt x="158041" y="8818"/>
                    </a:cubicBezTo>
                    <a:cubicBezTo>
                      <a:pt x="157795" y="8818"/>
                      <a:pt x="157318" y="8646"/>
                      <a:pt x="157179" y="8586"/>
                    </a:cubicBezTo>
                    <a:cubicBezTo>
                      <a:pt x="157054" y="8503"/>
                      <a:pt x="156928" y="8293"/>
                      <a:pt x="156928" y="8210"/>
                    </a:cubicBezTo>
                    <a:cubicBezTo>
                      <a:pt x="156928" y="8126"/>
                      <a:pt x="156384" y="7854"/>
                      <a:pt x="156175" y="7770"/>
                    </a:cubicBezTo>
                    <a:cubicBezTo>
                      <a:pt x="156141" y="7757"/>
                      <a:pt x="156078" y="7751"/>
                      <a:pt x="155996" y="7751"/>
                    </a:cubicBezTo>
                    <a:cubicBezTo>
                      <a:pt x="155718" y="7751"/>
                      <a:pt x="155214" y="7812"/>
                      <a:pt x="154809" y="7812"/>
                    </a:cubicBezTo>
                    <a:cubicBezTo>
                      <a:pt x="154604" y="7812"/>
                      <a:pt x="154424" y="7796"/>
                      <a:pt x="154313" y="7749"/>
                    </a:cubicBezTo>
                    <a:cubicBezTo>
                      <a:pt x="153915" y="7540"/>
                      <a:pt x="153999" y="7184"/>
                      <a:pt x="154145" y="7143"/>
                    </a:cubicBezTo>
                    <a:cubicBezTo>
                      <a:pt x="154313" y="7059"/>
                      <a:pt x="153413" y="6661"/>
                      <a:pt x="153057" y="6536"/>
                    </a:cubicBezTo>
                    <a:cubicBezTo>
                      <a:pt x="152681" y="6410"/>
                      <a:pt x="152429" y="6201"/>
                      <a:pt x="152450" y="6138"/>
                    </a:cubicBezTo>
                    <a:cubicBezTo>
                      <a:pt x="152471" y="6096"/>
                      <a:pt x="151300" y="5762"/>
                      <a:pt x="150860" y="5615"/>
                    </a:cubicBezTo>
                    <a:cubicBezTo>
                      <a:pt x="150421" y="5511"/>
                      <a:pt x="150463" y="5343"/>
                      <a:pt x="150986" y="5259"/>
                    </a:cubicBezTo>
                    <a:lnTo>
                      <a:pt x="151509" y="5448"/>
                    </a:lnTo>
                    <a:cubicBezTo>
                      <a:pt x="152004" y="5635"/>
                      <a:pt x="152498" y="5837"/>
                      <a:pt x="153038" y="5837"/>
                    </a:cubicBezTo>
                    <a:cubicBezTo>
                      <a:pt x="153161" y="5837"/>
                      <a:pt x="153285" y="5827"/>
                      <a:pt x="153413" y="5803"/>
                    </a:cubicBezTo>
                    <a:lnTo>
                      <a:pt x="153476" y="5803"/>
                    </a:lnTo>
                    <a:cubicBezTo>
                      <a:pt x="153559" y="5866"/>
                      <a:pt x="153517" y="6117"/>
                      <a:pt x="153476" y="6201"/>
                    </a:cubicBezTo>
                    <a:cubicBezTo>
                      <a:pt x="153413" y="6306"/>
                      <a:pt x="153831" y="6536"/>
                      <a:pt x="154020" y="6599"/>
                    </a:cubicBezTo>
                    <a:cubicBezTo>
                      <a:pt x="154051" y="6609"/>
                      <a:pt x="154088" y="6614"/>
                      <a:pt x="154127" y="6614"/>
                    </a:cubicBezTo>
                    <a:cubicBezTo>
                      <a:pt x="154321" y="6614"/>
                      <a:pt x="154581" y="6501"/>
                      <a:pt x="154668" y="6431"/>
                    </a:cubicBezTo>
                    <a:cubicBezTo>
                      <a:pt x="154691" y="6413"/>
                      <a:pt x="154721" y="6406"/>
                      <a:pt x="154757" y="6406"/>
                    </a:cubicBezTo>
                    <a:cubicBezTo>
                      <a:pt x="154887" y="6406"/>
                      <a:pt x="155079" y="6507"/>
                      <a:pt x="155129" y="6557"/>
                    </a:cubicBezTo>
                    <a:cubicBezTo>
                      <a:pt x="155170" y="6640"/>
                      <a:pt x="154940" y="6745"/>
                      <a:pt x="154815" y="6766"/>
                    </a:cubicBezTo>
                    <a:cubicBezTo>
                      <a:pt x="154647" y="6808"/>
                      <a:pt x="154982" y="6954"/>
                      <a:pt x="155129" y="6975"/>
                    </a:cubicBezTo>
                    <a:cubicBezTo>
                      <a:pt x="155145" y="6983"/>
                      <a:pt x="155173" y="6987"/>
                      <a:pt x="155211" y="6987"/>
                    </a:cubicBezTo>
                    <a:cubicBezTo>
                      <a:pt x="155445" y="6987"/>
                      <a:pt x="156036" y="6848"/>
                      <a:pt x="156299" y="6848"/>
                    </a:cubicBezTo>
                    <a:cubicBezTo>
                      <a:pt x="156315" y="6848"/>
                      <a:pt x="156329" y="6849"/>
                      <a:pt x="156342" y="6850"/>
                    </a:cubicBezTo>
                    <a:cubicBezTo>
                      <a:pt x="156635" y="6871"/>
                      <a:pt x="157263" y="7247"/>
                      <a:pt x="157451" y="7352"/>
                    </a:cubicBezTo>
                    <a:cubicBezTo>
                      <a:pt x="157608" y="7439"/>
                      <a:pt x="157750" y="7483"/>
                      <a:pt x="157818" y="7483"/>
                    </a:cubicBezTo>
                    <a:cubicBezTo>
                      <a:pt x="157831" y="7483"/>
                      <a:pt x="157842" y="7481"/>
                      <a:pt x="157849" y="7477"/>
                    </a:cubicBezTo>
                    <a:cubicBezTo>
                      <a:pt x="157854" y="7472"/>
                      <a:pt x="157874" y="7469"/>
                      <a:pt x="157904" y="7469"/>
                    </a:cubicBezTo>
                    <a:cubicBezTo>
                      <a:pt x="157996" y="7469"/>
                      <a:pt x="158189" y="7493"/>
                      <a:pt x="158393" y="7540"/>
                    </a:cubicBezTo>
                    <a:lnTo>
                      <a:pt x="158623" y="7603"/>
                    </a:lnTo>
                    <a:lnTo>
                      <a:pt x="158727" y="7645"/>
                    </a:lnTo>
                    <a:cubicBezTo>
                      <a:pt x="158832" y="7749"/>
                      <a:pt x="158393" y="8210"/>
                      <a:pt x="158183" y="8377"/>
                    </a:cubicBezTo>
                    <a:cubicBezTo>
                      <a:pt x="158075" y="8453"/>
                      <a:pt x="158186" y="8490"/>
                      <a:pt x="158444" y="8490"/>
                    </a:cubicBezTo>
                    <a:cubicBezTo>
                      <a:pt x="158683" y="8490"/>
                      <a:pt x="159048" y="8458"/>
                      <a:pt x="159481" y="8398"/>
                    </a:cubicBezTo>
                    <a:lnTo>
                      <a:pt x="160276" y="8272"/>
                    </a:lnTo>
                    <a:cubicBezTo>
                      <a:pt x="160318" y="8272"/>
                      <a:pt x="160360" y="8189"/>
                      <a:pt x="160401" y="8126"/>
                    </a:cubicBezTo>
                    <a:lnTo>
                      <a:pt x="160422" y="8105"/>
                    </a:lnTo>
                    <a:cubicBezTo>
                      <a:pt x="160464" y="8063"/>
                      <a:pt x="160380" y="7959"/>
                      <a:pt x="160360" y="7896"/>
                    </a:cubicBezTo>
                    <a:cubicBezTo>
                      <a:pt x="160318" y="7854"/>
                      <a:pt x="160506" y="7791"/>
                      <a:pt x="160736" y="7749"/>
                    </a:cubicBezTo>
                    <a:lnTo>
                      <a:pt x="160904" y="7666"/>
                    </a:lnTo>
                    <a:lnTo>
                      <a:pt x="161050" y="7582"/>
                    </a:lnTo>
                    <a:cubicBezTo>
                      <a:pt x="161154" y="7504"/>
                      <a:pt x="161307" y="7482"/>
                      <a:pt x="161417" y="7482"/>
                    </a:cubicBezTo>
                    <a:cubicBezTo>
                      <a:pt x="161485" y="7482"/>
                      <a:pt x="161536" y="7490"/>
                      <a:pt x="161552" y="7498"/>
                    </a:cubicBezTo>
                    <a:cubicBezTo>
                      <a:pt x="161554" y="7501"/>
                      <a:pt x="161557" y="7502"/>
                      <a:pt x="161561" y="7502"/>
                    </a:cubicBezTo>
                    <a:cubicBezTo>
                      <a:pt x="161650" y="7502"/>
                      <a:pt x="162111" y="6744"/>
                      <a:pt x="162494" y="6724"/>
                    </a:cubicBezTo>
                    <a:cubicBezTo>
                      <a:pt x="162891" y="6703"/>
                      <a:pt x="162473" y="6515"/>
                      <a:pt x="162201" y="6452"/>
                    </a:cubicBezTo>
                    <a:cubicBezTo>
                      <a:pt x="161950" y="6410"/>
                      <a:pt x="161866" y="6180"/>
                      <a:pt x="161929" y="6096"/>
                    </a:cubicBezTo>
                    <a:cubicBezTo>
                      <a:pt x="161971" y="6013"/>
                      <a:pt x="161887" y="5824"/>
                      <a:pt x="161720" y="5699"/>
                    </a:cubicBezTo>
                    <a:lnTo>
                      <a:pt x="161573" y="5699"/>
                    </a:lnTo>
                    <a:cubicBezTo>
                      <a:pt x="161519" y="5707"/>
                      <a:pt x="161466" y="5710"/>
                      <a:pt x="161415" y="5710"/>
                    </a:cubicBezTo>
                    <a:cubicBezTo>
                      <a:pt x="160913" y="5710"/>
                      <a:pt x="160551" y="5364"/>
                      <a:pt x="160171" y="5155"/>
                    </a:cubicBezTo>
                    <a:cubicBezTo>
                      <a:pt x="159627" y="4862"/>
                      <a:pt x="159062" y="4548"/>
                      <a:pt x="158414" y="4443"/>
                    </a:cubicBezTo>
                    <a:lnTo>
                      <a:pt x="158225" y="4422"/>
                    </a:lnTo>
                    <a:cubicBezTo>
                      <a:pt x="158058" y="4255"/>
                      <a:pt x="157430" y="4088"/>
                      <a:pt x="156844" y="4046"/>
                    </a:cubicBezTo>
                    <a:lnTo>
                      <a:pt x="156405" y="3816"/>
                    </a:lnTo>
                    <a:cubicBezTo>
                      <a:pt x="155924" y="3565"/>
                      <a:pt x="155463" y="3418"/>
                      <a:pt x="154919" y="3418"/>
                    </a:cubicBezTo>
                    <a:cubicBezTo>
                      <a:pt x="154647" y="3418"/>
                      <a:pt x="154396" y="3376"/>
                      <a:pt x="154124" y="3355"/>
                    </a:cubicBezTo>
                    <a:cubicBezTo>
                      <a:pt x="153559" y="3293"/>
                      <a:pt x="152994" y="3062"/>
                      <a:pt x="152450" y="2979"/>
                    </a:cubicBezTo>
                    <a:cubicBezTo>
                      <a:pt x="151872" y="2882"/>
                      <a:pt x="151294" y="2749"/>
                      <a:pt x="150697" y="2749"/>
                    </a:cubicBezTo>
                    <a:cubicBezTo>
                      <a:pt x="150516" y="2749"/>
                      <a:pt x="150334" y="2761"/>
                      <a:pt x="150149" y="2790"/>
                    </a:cubicBezTo>
                    <a:lnTo>
                      <a:pt x="149960" y="2832"/>
                    </a:lnTo>
                    <a:cubicBezTo>
                      <a:pt x="149751" y="2790"/>
                      <a:pt x="149584" y="2749"/>
                      <a:pt x="149584" y="2728"/>
                    </a:cubicBezTo>
                    <a:cubicBezTo>
                      <a:pt x="149584" y="2686"/>
                      <a:pt x="149898" y="2623"/>
                      <a:pt x="150002" y="2581"/>
                    </a:cubicBezTo>
                    <a:cubicBezTo>
                      <a:pt x="150128" y="2560"/>
                      <a:pt x="150212" y="2518"/>
                      <a:pt x="150212" y="2477"/>
                    </a:cubicBezTo>
                    <a:cubicBezTo>
                      <a:pt x="150212" y="2456"/>
                      <a:pt x="149709" y="2435"/>
                      <a:pt x="149521" y="2414"/>
                    </a:cubicBezTo>
                    <a:cubicBezTo>
                      <a:pt x="149333" y="2372"/>
                      <a:pt x="150170" y="2330"/>
                      <a:pt x="150546" y="2226"/>
                    </a:cubicBezTo>
                    <a:cubicBezTo>
                      <a:pt x="150621" y="2204"/>
                      <a:pt x="150688" y="2194"/>
                      <a:pt x="150748" y="2194"/>
                    </a:cubicBezTo>
                    <a:cubicBezTo>
                      <a:pt x="150972" y="2194"/>
                      <a:pt x="151086" y="2322"/>
                      <a:pt x="151069" y="2372"/>
                    </a:cubicBezTo>
                    <a:cubicBezTo>
                      <a:pt x="151007" y="2477"/>
                      <a:pt x="151216" y="2560"/>
                      <a:pt x="151279" y="2560"/>
                    </a:cubicBezTo>
                    <a:cubicBezTo>
                      <a:pt x="151321" y="2560"/>
                      <a:pt x="151425" y="2351"/>
                      <a:pt x="151488" y="2309"/>
                    </a:cubicBezTo>
                    <a:cubicBezTo>
                      <a:pt x="151522" y="2258"/>
                      <a:pt x="151656" y="2220"/>
                      <a:pt x="151819" y="2220"/>
                    </a:cubicBezTo>
                    <a:cubicBezTo>
                      <a:pt x="151854" y="2220"/>
                      <a:pt x="151890" y="2222"/>
                      <a:pt x="151927" y="2226"/>
                    </a:cubicBezTo>
                    <a:lnTo>
                      <a:pt x="152095" y="2309"/>
                    </a:lnTo>
                    <a:cubicBezTo>
                      <a:pt x="152656" y="2564"/>
                      <a:pt x="153232" y="2709"/>
                      <a:pt x="153855" y="2709"/>
                    </a:cubicBezTo>
                    <a:cubicBezTo>
                      <a:pt x="153998" y="2709"/>
                      <a:pt x="154143" y="2701"/>
                      <a:pt x="154292" y="2686"/>
                    </a:cubicBezTo>
                    <a:cubicBezTo>
                      <a:pt x="154440" y="2673"/>
                      <a:pt x="154591" y="2664"/>
                      <a:pt x="154743" y="2664"/>
                    </a:cubicBezTo>
                    <a:cubicBezTo>
                      <a:pt x="155081" y="2664"/>
                      <a:pt x="155424" y="2709"/>
                      <a:pt x="155756" y="2853"/>
                    </a:cubicBezTo>
                    <a:cubicBezTo>
                      <a:pt x="156036" y="2980"/>
                      <a:pt x="156308" y="2999"/>
                      <a:pt x="156587" y="2999"/>
                    </a:cubicBezTo>
                    <a:cubicBezTo>
                      <a:pt x="156705" y="2999"/>
                      <a:pt x="156824" y="2996"/>
                      <a:pt x="156946" y="2996"/>
                    </a:cubicBezTo>
                    <a:cubicBezTo>
                      <a:pt x="157009" y="2996"/>
                      <a:pt x="157073" y="2997"/>
                      <a:pt x="157137" y="3000"/>
                    </a:cubicBezTo>
                    <a:lnTo>
                      <a:pt x="157639" y="3042"/>
                    </a:lnTo>
                    <a:cubicBezTo>
                      <a:pt x="158183" y="3083"/>
                      <a:pt x="160046" y="3293"/>
                      <a:pt x="160569" y="3460"/>
                    </a:cubicBezTo>
                    <a:cubicBezTo>
                      <a:pt x="160790" y="3537"/>
                      <a:pt x="161029" y="3565"/>
                      <a:pt x="161227" y="3565"/>
                    </a:cubicBezTo>
                    <a:cubicBezTo>
                      <a:pt x="161459" y="3565"/>
                      <a:pt x="161634" y="3526"/>
                      <a:pt x="161657" y="3481"/>
                    </a:cubicBezTo>
                    <a:cubicBezTo>
                      <a:pt x="161720" y="3397"/>
                      <a:pt x="161427" y="3293"/>
                      <a:pt x="161322" y="3293"/>
                    </a:cubicBezTo>
                    <a:cubicBezTo>
                      <a:pt x="161217" y="3293"/>
                      <a:pt x="160799" y="3000"/>
                      <a:pt x="160380" y="2644"/>
                    </a:cubicBezTo>
                    <a:lnTo>
                      <a:pt x="159753" y="2560"/>
                    </a:lnTo>
                    <a:lnTo>
                      <a:pt x="159230" y="2518"/>
                    </a:lnTo>
                    <a:cubicBezTo>
                      <a:pt x="158733" y="2240"/>
                      <a:pt x="158274" y="2057"/>
                      <a:pt x="158211" y="2057"/>
                    </a:cubicBezTo>
                    <a:cubicBezTo>
                      <a:pt x="158208" y="2057"/>
                      <a:pt x="158205" y="2057"/>
                      <a:pt x="158204" y="2058"/>
                    </a:cubicBezTo>
                    <a:cubicBezTo>
                      <a:pt x="158183" y="2058"/>
                      <a:pt x="157911" y="1828"/>
                      <a:pt x="157849" y="1744"/>
                    </a:cubicBezTo>
                    <a:cubicBezTo>
                      <a:pt x="157765" y="1681"/>
                      <a:pt x="157388" y="1514"/>
                      <a:pt x="157033" y="1389"/>
                    </a:cubicBezTo>
                    <a:lnTo>
                      <a:pt x="156761" y="1326"/>
                    </a:lnTo>
                    <a:lnTo>
                      <a:pt x="155463" y="1096"/>
                    </a:lnTo>
                    <a:cubicBezTo>
                      <a:pt x="154020" y="886"/>
                      <a:pt x="152409" y="656"/>
                      <a:pt x="151844" y="573"/>
                    </a:cubicBezTo>
                    <a:lnTo>
                      <a:pt x="151362" y="531"/>
                    </a:lnTo>
                    <a:cubicBezTo>
                      <a:pt x="150797" y="489"/>
                      <a:pt x="150274" y="468"/>
                      <a:pt x="149751" y="384"/>
                    </a:cubicBezTo>
                    <a:cubicBezTo>
                      <a:pt x="149120" y="279"/>
                      <a:pt x="148467" y="195"/>
                      <a:pt x="147808" y="195"/>
                    </a:cubicBezTo>
                    <a:cubicBezTo>
                      <a:pt x="147550" y="195"/>
                      <a:pt x="147291" y="208"/>
                      <a:pt x="147031" y="238"/>
                    </a:cubicBezTo>
                    <a:cubicBezTo>
                      <a:pt x="146885" y="238"/>
                      <a:pt x="146717" y="154"/>
                      <a:pt x="146571" y="133"/>
                    </a:cubicBezTo>
                    <a:lnTo>
                      <a:pt x="146090" y="29"/>
                    </a:lnTo>
                    <a:cubicBezTo>
                      <a:pt x="144897" y="175"/>
                      <a:pt x="144206" y="280"/>
                      <a:pt x="144604" y="280"/>
                    </a:cubicBezTo>
                    <a:lnTo>
                      <a:pt x="145085" y="280"/>
                    </a:lnTo>
                    <a:cubicBezTo>
                      <a:pt x="145336" y="280"/>
                      <a:pt x="144918" y="363"/>
                      <a:pt x="144165" y="468"/>
                    </a:cubicBezTo>
                    <a:lnTo>
                      <a:pt x="143453" y="342"/>
                    </a:lnTo>
                    <a:lnTo>
                      <a:pt x="142533" y="175"/>
                    </a:lnTo>
                    <a:cubicBezTo>
                      <a:pt x="142399" y="180"/>
                      <a:pt x="142236" y="183"/>
                      <a:pt x="142050" y="183"/>
                    </a:cubicBezTo>
                    <a:cubicBezTo>
                      <a:pt x="140961" y="183"/>
                      <a:pt x="139112" y="105"/>
                      <a:pt x="138175" y="105"/>
                    </a:cubicBezTo>
                    <a:cubicBezTo>
                      <a:pt x="138015" y="105"/>
                      <a:pt x="137882" y="107"/>
                      <a:pt x="137783" y="112"/>
                    </a:cubicBezTo>
                    <a:cubicBezTo>
                      <a:pt x="137087" y="112"/>
                      <a:pt x="134085" y="0"/>
                      <a:pt x="1325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34" name="Google Shape;3234;p51"/>
            <p:cNvSpPr/>
            <p:nvPr/>
          </p:nvSpPr>
          <p:spPr>
            <a:xfrm>
              <a:off x="1900812" y="3370697"/>
              <a:ext cx="281987" cy="304011"/>
            </a:xfrm>
            <a:custGeom>
              <a:avLst/>
              <a:gdLst/>
              <a:ahLst/>
              <a:cxnLst/>
              <a:rect l="l" t="t" r="r" b="b"/>
              <a:pathLst>
                <a:path w="10371" h="11181" extrusionOk="0">
                  <a:moveTo>
                    <a:pt x="5179" y="477"/>
                  </a:moveTo>
                  <a:lnTo>
                    <a:pt x="5513" y="1013"/>
                  </a:lnTo>
                  <a:cubicBezTo>
                    <a:pt x="5417" y="1132"/>
                    <a:pt x="5298" y="1263"/>
                    <a:pt x="5179" y="1417"/>
                  </a:cubicBezTo>
                  <a:cubicBezTo>
                    <a:pt x="5060" y="1263"/>
                    <a:pt x="4941" y="1132"/>
                    <a:pt x="4834" y="1013"/>
                  </a:cubicBezTo>
                  <a:lnTo>
                    <a:pt x="5179" y="477"/>
                  </a:lnTo>
                  <a:close/>
                  <a:moveTo>
                    <a:pt x="607" y="2775"/>
                  </a:moveTo>
                  <a:lnTo>
                    <a:pt x="1238" y="2918"/>
                  </a:lnTo>
                  <a:cubicBezTo>
                    <a:pt x="1250" y="3072"/>
                    <a:pt x="1250" y="3251"/>
                    <a:pt x="1274" y="3441"/>
                  </a:cubicBezTo>
                  <a:cubicBezTo>
                    <a:pt x="1084" y="3429"/>
                    <a:pt x="917" y="3406"/>
                    <a:pt x="750" y="3394"/>
                  </a:cubicBezTo>
                  <a:lnTo>
                    <a:pt x="607" y="2775"/>
                  </a:lnTo>
                  <a:close/>
                  <a:moveTo>
                    <a:pt x="9728" y="2775"/>
                  </a:moveTo>
                  <a:lnTo>
                    <a:pt x="9585" y="3394"/>
                  </a:lnTo>
                  <a:cubicBezTo>
                    <a:pt x="9430" y="3406"/>
                    <a:pt x="9251" y="3406"/>
                    <a:pt x="9061" y="3441"/>
                  </a:cubicBezTo>
                  <a:cubicBezTo>
                    <a:pt x="9096" y="3251"/>
                    <a:pt x="9108" y="3072"/>
                    <a:pt x="9108" y="2918"/>
                  </a:cubicBezTo>
                  <a:lnTo>
                    <a:pt x="9728" y="2775"/>
                  </a:lnTo>
                  <a:close/>
                  <a:moveTo>
                    <a:pt x="4346" y="965"/>
                  </a:moveTo>
                  <a:cubicBezTo>
                    <a:pt x="4536" y="1155"/>
                    <a:pt x="4870" y="1524"/>
                    <a:pt x="5167" y="1941"/>
                  </a:cubicBezTo>
                  <a:cubicBezTo>
                    <a:pt x="5203" y="1984"/>
                    <a:pt x="5247" y="2005"/>
                    <a:pt x="5293" y="2005"/>
                  </a:cubicBezTo>
                  <a:cubicBezTo>
                    <a:pt x="5323" y="2005"/>
                    <a:pt x="5353" y="1996"/>
                    <a:pt x="5382" y="1977"/>
                  </a:cubicBezTo>
                  <a:cubicBezTo>
                    <a:pt x="5465" y="1917"/>
                    <a:pt x="5477" y="1834"/>
                    <a:pt x="5429" y="1751"/>
                  </a:cubicBezTo>
                  <a:cubicBezTo>
                    <a:pt x="5417" y="1727"/>
                    <a:pt x="5406" y="1715"/>
                    <a:pt x="5370" y="1679"/>
                  </a:cubicBezTo>
                  <a:cubicBezTo>
                    <a:pt x="5608" y="1382"/>
                    <a:pt x="5846" y="1132"/>
                    <a:pt x="6001" y="977"/>
                  </a:cubicBezTo>
                  <a:cubicBezTo>
                    <a:pt x="6191" y="1394"/>
                    <a:pt x="6572" y="2334"/>
                    <a:pt x="6572" y="2977"/>
                  </a:cubicBezTo>
                  <a:cubicBezTo>
                    <a:pt x="6572" y="3346"/>
                    <a:pt x="6441" y="3691"/>
                    <a:pt x="6191" y="3941"/>
                  </a:cubicBezTo>
                  <a:cubicBezTo>
                    <a:pt x="6179" y="3918"/>
                    <a:pt x="6144" y="3882"/>
                    <a:pt x="6096" y="3870"/>
                  </a:cubicBezTo>
                  <a:cubicBezTo>
                    <a:pt x="6144" y="3715"/>
                    <a:pt x="6156" y="3572"/>
                    <a:pt x="6144" y="3406"/>
                  </a:cubicBezTo>
                  <a:cubicBezTo>
                    <a:pt x="6132" y="3108"/>
                    <a:pt x="6013" y="2751"/>
                    <a:pt x="5798" y="2382"/>
                  </a:cubicBezTo>
                  <a:cubicBezTo>
                    <a:pt x="5774" y="2333"/>
                    <a:pt x="5716" y="2301"/>
                    <a:pt x="5659" y="2301"/>
                  </a:cubicBezTo>
                  <a:cubicBezTo>
                    <a:pt x="5632" y="2301"/>
                    <a:pt x="5607" y="2307"/>
                    <a:pt x="5584" y="2322"/>
                  </a:cubicBezTo>
                  <a:cubicBezTo>
                    <a:pt x="5501" y="2370"/>
                    <a:pt x="5477" y="2465"/>
                    <a:pt x="5525" y="2548"/>
                  </a:cubicBezTo>
                  <a:cubicBezTo>
                    <a:pt x="5858" y="3179"/>
                    <a:pt x="5906" y="3680"/>
                    <a:pt x="5667" y="4013"/>
                  </a:cubicBezTo>
                  <a:lnTo>
                    <a:pt x="5298" y="3418"/>
                  </a:lnTo>
                  <a:cubicBezTo>
                    <a:pt x="5263" y="3382"/>
                    <a:pt x="5203" y="3346"/>
                    <a:pt x="5167" y="3346"/>
                  </a:cubicBezTo>
                  <a:cubicBezTo>
                    <a:pt x="5108" y="3346"/>
                    <a:pt x="5060" y="3382"/>
                    <a:pt x="5025" y="3418"/>
                  </a:cubicBezTo>
                  <a:lnTo>
                    <a:pt x="4596" y="4108"/>
                  </a:lnTo>
                  <a:lnTo>
                    <a:pt x="4405" y="3918"/>
                  </a:lnTo>
                  <a:cubicBezTo>
                    <a:pt x="4358" y="3882"/>
                    <a:pt x="4310" y="3870"/>
                    <a:pt x="4274" y="3870"/>
                  </a:cubicBezTo>
                  <a:cubicBezTo>
                    <a:pt x="4227" y="3882"/>
                    <a:pt x="4179" y="3918"/>
                    <a:pt x="4155" y="3965"/>
                  </a:cubicBezTo>
                  <a:cubicBezTo>
                    <a:pt x="3893" y="3691"/>
                    <a:pt x="3762" y="3346"/>
                    <a:pt x="3762" y="2989"/>
                  </a:cubicBezTo>
                  <a:cubicBezTo>
                    <a:pt x="3762" y="2322"/>
                    <a:pt x="4167" y="1382"/>
                    <a:pt x="4346" y="965"/>
                  </a:cubicBezTo>
                  <a:close/>
                  <a:moveTo>
                    <a:pt x="5179" y="3799"/>
                  </a:moveTo>
                  <a:lnTo>
                    <a:pt x="5513" y="4334"/>
                  </a:lnTo>
                  <a:cubicBezTo>
                    <a:pt x="5417" y="4453"/>
                    <a:pt x="5298" y="4584"/>
                    <a:pt x="5179" y="4739"/>
                  </a:cubicBezTo>
                  <a:cubicBezTo>
                    <a:pt x="5060" y="4584"/>
                    <a:pt x="4941" y="4453"/>
                    <a:pt x="4834" y="4334"/>
                  </a:cubicBezTo>
                  <a:lnTo>
                    <a:pt x="5179" y="3799"/>
                  </a:lnTo>
                  <a:close/>
                  <a:moveTo>
                    <a:pt x="1560" y="2537"/>
                  </a:moveTo>
                  <a:lnTo>
                    <a:pt x="1560" y="2537"/>
                  </a:lnTo>
                  <a:cubicBezTo>
                    <a:pt x="1988" y="2691"/>
                    <a:pt x="2929" y="3084"/>
                    <a:pt x="3381" y="3525"/>
                  </a:cubicBezTo>
                  <a:cubicBezTo>
                    <a:pt x="3643" y="3799"/>
                    <a:pt x="3798" y="4156"/>
                    <a:pt x="3798" y="4525"/>
                  </a:cubicBezTo>
                  <a:cubicBezTo>
                    <a:pt x="3798" y="4596"/>
                    <a:pt x="3798" y="4680"/>
                    <a:pt x="3774" y="4751"/>
                  </a:cubicBezTo>
                  <a:cubicBezTo>
                    <a:pt x="3762" y="4680"/>
                    <a:pt x="3739" y="4620"/>
                    <a:pt x="3703" y="4561"/>
                  </a:cubicBezTo>
                  <a:cubicBezTo>
                    <a:pt x="3524" y="4156"/>
                    <a:pt x="3084" y="3846"/>
                    <a:pt x="2405" y="3644"/>
                  </a:cubicBezTo>
                  <a:cubicBezTo>
                    <a:pt x="2392" y="3640"/>
                    <a:pt x="2379" y="3638"/>
                    <a:pt x="2366" y="3638"/>
                  </a:cubicBezTo>
                  <a:cubicBezTo>
                    <a:pt x="2294" y="3638"/>
                    <a:pt x="2223" y="3690"/>
                    <a:pt x="2203" y="3751"/>
                  </a:cubicBezTo>
                  <a:cubicBezTo>
                    <a:pt x="2167" y="3846"/>
                    <a:pt x="2227" y="3930"/>
                    <a:pt x="2310" y="3965"/>
                  </a:cubicBezTo>
                  <a:cubicBezTo>
                    <a:pt x="2881" y="4144"/>
                    <a:pt x="3239" y="4382"/>
                    <a:pt x="3393" y="4692"/>
                  </a:cubicBezTo>
                  <a:cubicBezTo>
                    <a:pt x="3501" y="4930"/>
                    <a:pt x="3477" y="5215"/>
                    <a:pt x="3346" y="5537"/>
                  </a:cubicBezTo>
                  <a:cubicBezTo>
                    <a:pt x="3084" y="5787"/>
                    <a:pt x="2739" y="5930"/>
                    <a:pt x="2369" y="5930"/>
                  </a:cubicBezTo>
                  <a:cubicBezTo>
                    <a:pt x="1988" y="5930"/>
                    <a:pt x="1631" y="5775"/>
                    <a:pt x="1369" y="5513"/>
                  </a:cubicBezTo>
                  <a:cubicBezTo>
                    <a:pt x="941" y="5073"/>
                    <a:pt x="548" y="4144"/>
                    <a:pt x="381" y="3703"/>
                  </a:cubicBezTo>
                  <a:cubicBezTo>
                    <a:pt x="655" y="3703"/>
                    <a:pt x="1143" y="3739"/>
                    <a:pt x="1655" y="3810"/>
                  </a:cubicBezTo>
                  <a:cubicBezTo>
                    <a:pt x="1662" y="3812"/>
                    <a:pt x="1669" y="3812"/>
                    <a:pt x="1677" y="3812"/>
                  </a:cubicBezTo>
                  <a:cubicBezTo>
                    <a:pt x="1754" y="3812"/>
                    <a:pt x="1835" y="3756"/>
                    <a:pt x="1846" y="3680"/>
                  </a:cubicBezTo>
                  <a:cubicBezTo>
                    <a:pt x="1857" y="3584"/>
                    <a:pt x="1798" y="3501"/>
                    <a:pt x="1715" y="3489"/>
                  </a:cubicBezTo>
                  <a:cubicBezTo>
                    <a:pt x="1679" y="3489"/>
                    <a:pt x="1655" y="3465"/>
                    <a:pt x="1619" y="3465"/>
                  </a:cubicBezTo>
                  <a:cubicBezTo>
                    <a:pt x="1572" y="3084"/>
                    <a:pt x="1560" y="2739"/>
                    <a:pt x="1560" y="2537"/>
                  </a:cubicBezTo>
                  <a:close/>
                  <a:moveTo>
                    <a:pt x="8787" y="2548"/>
                  </a:moveTo>
                  <a:cubicBezTo>
                    <a:pt x="8787" y="2751"/>
                    <a:pt x="8775" y="3096"/>
                    <a:pt x="8739" y="3477"/>
                  </a:cubicBezTo>
                  <a:cubicBezTo>
                    <a:pt x="8704" y="3477"/>
                    <a:pt x="8680" y="3501"/>
                    <a:pt x="8644" y="3501"/>
                  </a:cubicBezTo>
                  <a:cubicBezTo>
                    <a:pt x="8549" y="3513"/>
                    <a:pt x="8489" y="3608"/>
                    <a:pt x="8513" y="3691"/>
                  </a:cubicBezTo>
                  <a:cubicBezTo>
                    <a:pt x="8524" y="3768"/>
                    <a:pt x="8604" y="3824"/>
                    <a:pt x="8682" y="3824"/>
                  </a:cubicBezTo>
                  <a:cubicBezTo>
                    <a:pt x="8689" y="3824"/>
                    <a:pt x="8696" y="3823"/>
                    <a:pt x="8704" y="3822"/>
                  </a:cubicBezTo>
                  <a:cubicBezTo>
                    <a:pt x="9204" y="3739"/>
                    <a:pt x="9704" y="3715"/>
                    <a:pt x="9966" y="3715"/>
                  </a:cubicBezTo>
                  <a:cubicBezTo>
                    <a:pt x="9811" y="4144"/>
                    <a:pt x="9418" y="5073"/>
                    <a:pt x="8977" y="5537"/>
                  </a:cubicBezTo>
                  <a:cubicBezTo>
                    <a:pt x="8707" y="5808"/>
                    <a:pt x="8347" y="5945"/>
                    <a:pt x="7986" y="5945"/>
                  </a:cubicBezTo>
                  <a:cubicBezTo>
                    <a:pt x="7633" y="5945"/>
                    <a:pt x="7278" y="5814"/>
                    <a:pt x="7001" y="5549"/>
                  </a:cubicBezTo>
                  <a:cubicBezTo>
                    <a:pt x="6870" y="5227"/>
                    <a:pt x="6846" y="4930"/>
                    <a:pt x="6965" y="4703"/>
                  </a:cubicBezTo>
                  <a:cubicBezTo>
                    <a:pt x="7108" y="4394"/>
                    <a:pt x="7465" y="4144"/>
                    <a:pt x="8049" y="3977"/>
                  </a:cubicBezTo>
                  <a:cubicBezTo>
                    <a:pt x="8144" y="3941"/>
                    <a:pt x="8180" y="3858"/>
                    <a:pt x="8156" y="3763"/>
                  </a:cubicBezTo>
                  <a:cubicBezTo>
                    <a:pt x="8128" y="3699"/>
                    <a:pt x="8073" y="3656"/>
                    <a:pt x="8005" y="3656"/>
                  </a:cubicBezTo>
                  <a:cubicBezTo>
                    <a:pt x="7985" y="3656"/>
                    <a:pt x="7963" y="3659"/>
                    <a:pt x="7942" y="3668"/>
                  </a:cubicBezTo>
                  <a:cubicBezTo>
                    <a:pt x="7275" y="3870"/>
                    <a:pt x="6846" y="4168"/>
                    <a:pt x="6656" y="4572"/>
                  </a:cubicBezTo>
                  <a:cubicBezTo>
                    <a:pt x="6620" y="4632"/>
                    <a:pt x="6596" y="4703"/>
                    <a:pt x="6572" y="4763"/>
                  </a:cubicBezTo>
                  <a:cubicBezTo>
                    <a:pt x="6560" y="4692"/>
                    <a:pt x="6560" y="4620"/>
                    <a:pt x="6560" y="4537"/>
                  </a:cubicBezTo>
                  <a:cubicBezTo>
                    <a:pt x="6560" y="4168"/>
                    <a:pt x="6703" y="3810"/>
                    <a:pt x="6977" y="3549"/>
                  </a:cubicBezTo>
                  <a:cubicBezTo>
                    <a:pt x="7418" y="3096"/>
                    <a:pt x="8370" y="2703"/>
                    <a:pt x="8787" y="2548"/>
                  </a:cubicBezTo>
                  <a:close/>
                  <a:moveTo>
                    <a:pt x="3465" y="5882"/>
                  </a:moveTo>
                  <a:lnTo>
                    <a:pt x="3465" y="5882"/>
                  </a:lnTo>
                  <a:cubicBezTo>
                    <a:pt x="3429" y="6013"/>
                    <a:pt x="3429" y="6144"/>
                    <a:pt x="3429" y="6287"/>
                  </a:cubicBezTo>
                  <a:cubicBezTo>
                    <a:pt x="3441" y="6489"/>
                    <a:pt x="3477" y="6680"/>
                    <a:pt x="3536" y="6858"/>
                  </a:cubicBezTo>
                  <a:cubicBezTo>
                    <a:pt x="3227" y="6668"/>
                    <a:pt x="2858" y="6466"/>
                    <a:pt x="2429" y="6263"/>
                  </a:cubicBezTo>
                  <a:cubicBezTo>
                    <a:pt x="2810" y="6251"/>
                    <a:pt x="3167" y="6120"/>
                    <a:pt x="3465" y="5882"/>
                  </a:cubicBezTo>
                  <a:close/>
                  <a:moveTo>
                    <a:pt x="6870" y="5882"/>
                  </a:moveTo>
                  <a:lnTo>
                    <a:pt x="6870" y="5882"/>
                  </a:lnTo>
                  <a:cubicBezTo>
                    <a:pt x="7168" y="6120"/>
                    <a:pt x="7525" y="6251"/>
                    <a:pt x="7918" y="6263"/>
                  </a:cubicBezTo>
                  <a:cubicBezTo>
                    <a:pt x="7489" y="6466"/>
                    <a:pt x="7132" y="6668"/>
                    <a:pt x="6799" y="6858"/>
                  </a:cubicBezTo>
                  <a:cubicBezTo>
                    <a:pt x="6858" y="6680"/>
                    <a:pt x="6906" y="6477"/>
                    <a:pt x="6906" y="6287"/>
                  </a:cubicBezTo>
                  <a:cubicBezTo>
                    <a:pt x="6906" y="6168"/>
                    <a:pt x="6906" y="6013"/>
                    <a:pt x="6870" y="5882"/>
                  </a:cubicBezTo>
                  <a:close/>
                  <a:moveTo>
                    <a:pt x="4346" y="4287"/>
                  </a:moveTo>
                  <a:cubicBezTo>
                    <a:pt x="4536" y="4477"/>
                    <a:pt x="4870" y="4834"/>
                    <a:pt x="5167" y="5251"/>
                  </a:cubicBezTo>
                  <a:cubicBezTo>
                    <a:pt x="5204" y="5302"/>
                    <a:pt x="5250" y="5327"/>
                    <a:pt x="5296" y="5327"/>
                  </a:cubicBezTo>
                  <a:cubicBezTo>
                    <a:pt x="5325" y="5327"/>
                    <a:pt x="5354" y="5317"/>
                    <a:pt x="5382" y="5299"/>
                  </a:cubicBezTo>
                  <a:cubicBezTo>
                    <a:pt x="5465" y="5239"/>
                    <a:pt x="5477" y="5156"/>
                    <a:pt x="5429" y="5073"/>
                  </a:cubicBezTo>
                  <a:cubicBezTo>
                    <a:pt x="5417" y="5049"/>
                    <a:pt x="5406" y="5037"/>
                    <a:pt x="5370" y="5001"/>
                  </a:cubicBezTo>
                  <a:cubicBezTo>
                    <a:pt x="5608" y="4703"/>
                    <a:pt x="5846" y="4453"/>
                    <a:pt x="6001" y="4299"/>
                  </a:cubicBezTo>
                  <a:cubicBezTo>
                    <a:pt x="6191" y="4715"/>
                    <a:pt x="6572" y="5656"/>
                    <a:pt x="6572" y="6299"/>
                  </a:cubicBezTo>
                  <a:cubicBezTo>
                    <a:pt x="6572" y="6775"/>
                    <a:pt x="6334" y="7192"/>
                    <a:pt x="6001" y="7442"/>
                  </a:cubicBezTo>
                  <a:cubicBezTo>
                    <a:pt x="6025" y="7382"/>
                    <a:pt x="6060" y="7323"/>
                    <a:pt x="6084" y="7251"/>
                  </a:cubicBezTo>
                  <a:cubicBezTo>
                    <a:pt x="6251" y="6823"/>
                    <a:pt x="6156" y="6299"/>
                    <a:pt x="5822" y="5692"/>
                  </a:cubicBezTo>
                  <a:cubicBezTo>
                    <a:pt x="5791" y="5637"/>
                    <a:pt x="5734" y="5608"/>
                    <a:pt x="5678" y="5608"/>
                  </a:cubicBezTo>
                  <a:cubicBezTo>
                    <a:pt x="5649" y="5608"/>
                    <a:pt x="5621" y="5616"/>
                    <a:pt x="5596" y="5632"/>
                  </a:cubicBezTo>
                  <a:cubicBezTo>
                    <a:pt x="5525" y="5668"/>
                    <a:pt x="5489" y="5775"/>
                    <a:pt x="5537" y="5846"/>
                  </a:cubicBezTo>
                  <a:cubicBezTo>
                    <a:pt x="5822" y="6382"/>
                    <a:pt x="5906" y="6823"/>
                    <a:pt x="5787" y="7132"/>
                  </a:cubicBezTo>
                  <a:cubicBezTo>
                    <a:pt x="5703" y="7370"/>
                    <a:pt x="5489" y="7561"/>
                    <a:pt x="5144" y="7692"/>
                  </a:cubicBezTo>
                  <a:cubicBezTo>
                    <a:pt x="4394" y="7680"/>
                    <a:pt x="3762" y="7061"/>
                    <a:pt x="3762" y="6287"/>
                  </a:cubicBezTo>
                  <a:cubicBezTo>
                    <a:pt x="3762" y="5656"/>
                    <a:pt x="4167" y="4703"/>
                    <a:pt x="4346" y="4287"/>
                  </a:cubicBezTo>
                  <a:close/>
                  <a:moveTo>
                    <a:pt x="4917" y="7990"/>
                  </a:moveTo>
                  <a:lnTo>
                    <a:pt x="4917" y="7990"/>
                  </a:lnTo>
                  <a:cubicBezTo>
                    <a:pt x="5001" y="8013"/>
                    <a:pt x="5084" y="8013"/>
                    <a:pt x="5179" y="8013"/>
                  </a:cubicBezTo>
                  <a:cubicBezTo>
                    <a:pt x="5263" y="8013"/>
                    <a:pt x="5346" y="8013"/>
                    <a:pt x="5429" y="7990"/>
                  </a:cubicBezTo>
                  <a:lnTo>
                    <a:pt x="5429" y="7990"/>
                  </a:lnTo>
                  <a:cubicBezTo>
                    <a:pt x="5310" y="8109"/>
                    <a:pt x="5239" y="8204"/>
                    <a:pt x="5179" y="8275"/>
                  </a:cubicBezTo>
                  <a:cubicBezTo>
                    <a:pt x="5120" y="8204"/>
                    <a:pt x="5025" y="8097"/>
                    <a:pt x="4917" y="7990"/>
                  </a:cubicBezTo>
                  <a:close/>
                  <a:moveTo>
                    <a:pt x="9704" y="6001"/>
                  </a:moveTo>
                  <a:lnTo>
                    <a:pt x="9704" y="6001"/>
                  </a:lnTo>
                  <a:cubicBezTo>
                    <a:pt x="9537" y="6227"/>
                    <a:pt x="9275" y="6525"/>
                    <a:pt x="8882" y="6835"/>
                  </a:cubicBezTo>
                  <a:cubicBezTo>
                    <a:pt x="8263" y="7359"/>
                    <a:pt x="7191" y="8013"/>
                    <a:pt x="5584" y="8311"/>
                  </a:cubicBezTo>
                  <a:cubicBezTo>
                    <a:pt x="5763" y="8109"/>
                    <a:pt x="6037" y="7823"/>
                    <a:pt x="6418" y="7525"/>
                  </a:cubicBezTo>
                  <a:cubicBezTo>
                    <a:pt x="7072" y="7037"/>
                    <a:pt x="8144" y="6382"/>
                    <a:pt x="9704" y="6001"/>
                  </a:cubicBezTo>
                  <a:close/>
                  <a:moveTo>
                    <a:pt x="655" y="6013"/>
                  </a:moveTo>
                  <a:cubicBezTo>
                    <a:pt x="2203" y="6382"/>
                    <a:pt x="3286" y="7037"/>
                    <a:pt x="3929" y="7549"/>
                  </a:cubicBezTo>
                  <a:cubicBezTo>
                    <a:pt x="4310" y="7847"/>
                    <a:pt x="4596" y="8121"/>
                    <a:pt x="4775" y="8335"/>
                  </a:cubicBezTo>
                  <a:cubicBezTo>
                    <a:pt x="3167" y="8013"/>
                    <a:pt x="2096" y="7359"/>
                    <a:pt x="1476" y="6847"/>
                  </a:cubicBezTo>
                  <a:cubicBezTo>
                    <a:pt x="1084" y="6537"/>
                    <a:pt x="822" y="6227"/>
                    <a:pt x="655" y="6013"/>
                  </a:cubicBezTo>
                  <a:close/>
                  <a:moveTo>
                    <a:pt x="1969" y="7829"/>
                  </a:moveTo>
                  <a:cubicBezTo>
                    <a:pt x="2107" y="7829"/>
                    <a:pt x="2244" y="7834"/>
                    <a:pt x="2381" y="7847"/>
                  </a:cubicBezTo>
                  <a:cubicBezTo>
                    <a:pt x="3000" y="8168"/>
                    <a:pt x="3774" y="8466"/>
                    <a:pt x="4751" y="8644"/>
                  </a:cubicBezTo>
                  <a:cubicBezTo>
                    <a:pt x="4409" y="8708"/>
                    <a:pt x="4091" y="8735"/>
                    <a:pt x="3795" y="8735"/>
                  </a:cubicBezTo>
                  <a:cubicBezTo>
                    <a:pt x="3041" y="8735"/>
                    <a:pt x="2440" y="8559"/>
                    <a:pt x="2012" y="8371"/>
                  </a:cubicBezTo>
                  <a:cubicBezTo>
                    <a:pt x="1631" y="8204"/>
                    <a:pt x="1357" y="8013"/>
                    <a:pt x="1179" y="7871"/>
                  </a:cubicBezTo>
                  <a:cubicBezTo>
                    <a:pt x="1450" y="7847"/>
                    <a:pt x="1712" y="7829"/>
                    <a:pt x="1969" y="7829"/>
                  </a:cubicBezTo>
                  <a:close/>
                  <a:moveTo>
                    <a:pt x="8525" y="7824"/>
                  </a:moveTo>
                  <a:cubicBezTo>
                    <a:pt x="8741" y="7824"/>
                    <a:pt x="8954" y="7839"/>
                    <a:pt x="9168" y="7871"/>
                  </a:cubicBezTo>
                  <a:cubicBezTo>
                    <a:pt x="8989" y="8013"/>
                    <a:pt x="8715" y="8204"/>
                    <a:pt x="8346" y="8371"/>
                  </a:cubicBezTo>
                  <a:cubicBezTo>
                    <a:pt x="7909" y="8563"/>
                    <a:pt x="7285" y="8749"/>
                    <a:pt x="6498" y="8749"/>
                  </a:cubicBezTo>
                  <a:cubicBezTo>
                    <a:pt x="6214" y="8749"/>
                    <a:pt x="5909" y="8725"/>
                    <a:pt x="5584" y="8668"/>
                  </a:cubicBezTo>
                  <a:cubicBezTo>
                    <a:pt x="6549" y="8478"/>
                    <a:pt x="7334" y="8180"/>
                    <a:pt x="7942" y="7859"/>
                  </a:cubicBezTo>
                  <a:cubicBezTo>
                    <a:pt x="8138" y="7836"/>
                    <a:pt x="8332" y="7824"/>
                    <a:pt x="8525" y="7824"/>
                  </a:cubicBezTo>
                  <a:close/>
                  <a:moveTo>
                    <a:pt x="5179" y="8906"/>
                  </a:moveTo>
                  <a:cubicBezTo>
                    <a:pt x="5191" y="8906"/>
                    <a:pt x="5227" y="8918"/>
                    <a:pt x="5239" y="8918"/>
                  </a:cubicBezTo>
                  <a:lnTo>
                    <a:pt x="5310" y="9442"/>
                  </a:lnTo>
                  <a:lnTo>
                    <a:pt x="5048" y="9442"/>
                  </a:lnTo>
                  <a:lnTo>
                    <a:pt x="5120" y="8918"/>
                  </a:lnTo>
                  <a:cubicBezTo>
                    <a:pt x="5132" y="8918"/>
                    <a:pt x="5167" y="8906"/>
                    <a:pt x="5179" y="8906"/>
                  </a:cubicBezTo>
                  <a:close/>
                  <a:moveTo>
                    <a:pt x="5358" y="9764"/>
                  </a:moveTo>
                  <a:lnTo>
                    <a:pt x="5501" y="10835"/>
                  </a:lnTo>
                  <a:lnTo>
                    <a:pt x="4834" y="10835"/>
                  </a:lnTo>
                  <a:lnTo>
                    <a:pt x="4989" y="9764"/>
                  </a:lnTo>
                  <a:close/>
                  <a:moveTo>
                    <a:pt x="5191" y="0"/>
                  </a:moveTo>
                  <a:cubicBezTo>
                    <a:pt x="5132" y="0"/>
                    <a:pt x="5084" y="36"/>
                    <a:pt x="5060" y="72"/>
                  </a:cubicBezTo>
                  <a:lnTo>
                    <a:pt x="4632" y="762"/>
                  </a:lnTo>
                  <a:lnTo>
                    <a:pt x="4429" y="572"/>
                  </a:lnTo>
                  <a:cubicBezTo>
                    <a:pt x="4394" y="536"/>
                    <a:pt x="4346" y="524"/>
                    <a:pt x="4298" y="524"/>
                  </a:cubicBezTo>
                  <a:cubicBezTo>
                    <a:pt x="4251" y="536"/>
                    <a:pt x="4215" y="572"/>
                    <a:pt x="4179" y="608"/>
                  </a:cubicBezTo>
                  <a:cubicBezTo>
                    <a:pt x="4155" y="667"/>
                    <a:pt x="3465" y="2060"/>
                    <a:pt x="3465" y="2965"/>
                  </a:cubicBezTo>
                  <a:cubicBezTo>
                    <a:pt x="3465" y="3037"/>
                    <a:pt x="3465" y="3096"/>
                    <a:pt x="3477" y="3168"/>
                  </a:cubicBezTo>
                  <a:cubicBezTo>
                    <a:pt x="2786" y="2608"/>
                    <a:pt x="1536" y="2179"/>
                    <a:pt x="1476" y="2156"/>
                  </a:cubicBezTo>
                  <a:cubicBezTo>
                    <a:pt x="1459" y="2151"/>
                    <a:pt x="1440" y="2148"/>
                    <a:pt x="1421" y="2148"/>
                  </a:cubicBezTo>
                  <a:cubicBezTo>
                    <a:pt x="1387" y="2148"/>
                    <a:pt x="1352" y="2157"/>
                    <a:pt x="1322" y="2179"/>
                  </a:cubicBezTo>
                  <a:cubicBezTo>
                    <a:pt x="1274" y="2203"/>
                    <a:pt x="1250" y="2251"/>
                    <a:pt x="1250" y="2310"/>
                  </a:cubicBezTo>
                  <a:lnTo>
                    <a:pt x="1250" y="2572"/>
                  </a:lnTo>
                  <a:lnTo>
                    <a:pt x="464" y="2394"/>
                  </a:lnTo>
                  <a:cubicBezTo>
                    <a:pt x="450" y="2391"/>
                    <a:pt x="436" y="2389"/>
                    <a:pt x="423" y="2389"/>
                  </a:cubicBezTo>
                  <a:cubicBezTo>
                    <a:pt x="378" y="2389"/>
                    <a:pt x="337" y="2405"/>
                    <a:pt x="310" y="2441"/>
                  </a:cubicBezTo>
                  <a:cubicBezTo>
                    <a:pt x="262" y="2489"/>
                    <a:pt x="250" y="2548"/>
                    <a:pt x="262" y="2596"/>
                  </a:cubicBezTo>
                  <a:lnTo>
                    <a:pt x="441" y="3382"/>
                  </a:lnTo>
                  <a:lnTo>
                    <a:pt x="179" y="3382"/>
                  </a:lnTo>
                  <a:cubicBezTo>
                    <a:pt x="131" y="3382"/>
                    <a:pt x="72" y="3406"/>
                    <a:pt x="48" y="3453"/>
                  </a:cubicBezTo>
                  <a:cubicBezTo>
                    <a:pt x="12" y="3501"/>
                    <a:pt x="0" y="3549"/>
                    <a:pt x="24" y="3608"/>
                  </a:cubicBezTo>
                  <a:cubicBezTo>
                    <a:pt x="48" y="3668"/>
                    <a:pt x="548" y="5132"/>
                    <a:pt x="1179" y="5763"/>
                  </a:cubicBezTo>
                  <a:lnTo>
                    <a:pt x="1238" y="5823"/>
                  </a:lnTo>
                  <a:cubicBezTo>
                    <a:pt x="953" y="5727"/>
                    <a:pt x="655" y="5656"/>
                    <a:pt x="345" y="5596"/>
                  </a:cubicBezTo>
                  <a:cubicBezTo>
                    <a:pt x="335" y="5594"/>
                    <a:pt x="325" y="5593"/>
                    <a:pt x="315" y="5593"/>
                  </a:cubicBezTo>
                  <a:cubicBezTo>
                    <a:pt x="266" y="5593"/>
                    <a:pt x="218" y="5616"/>
                    <a:pt x="179" y="5656"/>
                  </a:cubicBezTo>
                  <a:cubicBezTo>
                    <a:pt x="131" y="5704"/>
                    <a:pt x="131" y="5775"/>
                    <a:pt x="167" y="5835"/>
                  </a:cubicBezTo>
                  <a:cubicBezTo>
                    <a:pt x="179" y="5870"/>
                    <a:pt x="488" y="6442"/>
                    <a:pt x="1274" y="7085"/>
                  </a:cubicBezTo>
                  <a:cubicBezTo>
                    <a:pt x="1441" y="7216"/>
                    <a:pt x="1619" y="7359"/>
                    <a:pt x="1846" y="7501"/>
                  </a:cubicBezTo>
                  <a:cubicBezTo>
                    <a:pt x="1500" y="7501"/>
                    <a:pt x="1155" y="7549"/>
                    <a:pt x="822" y="7609"/>
                  </a:cubicBezTo>
                  <a:cubicBezTo>
                    <a:pt x="762" y="7620"/>
                    <a:pt x="714" y="7656"/>
                    <a:pt x="679" y="7716"/>
                  </a:cubicBezTo>
                  <a:cubicBezTo>
                    <a:pt x="655" y="7775"/>
                    <a:pt x="679" y="7835"/>
                    <a:pt x="714" y="7871"/>
                  </a:cubicBezTo>
                  <a:cubicBezTo>
                    <a:pt x="726" y="7894"/>
                    <a:pt x="1131" y="8323"/>
                    <a:pt x="1893" y="8668"/>
                  </a:cubicBezTo>
                  <a:cubicBezTo>
                    <a:pt x="2346" y="8871"/>
                    <a:pt x="3024" y="9061"/>
                    <a:pt x="3858" y="9061"/>
                  </a:cubicBezTo>
                  <a:cubicBezTo>
                    <a:pt x="4155" y="9061"/>
                    <a:pt x="4465" y="9037"/>
                    <a:pt x="4786" y="8990"/>
                  </a:cubicBezTo>
                  <a:lnTo>
                    <a:pt x="4786" y="8990"/>
                  </a:lnTo>
                  <a:lnTo>
                    <a:pt x="4513" y="10990"/>
                  </a:lnTo>
                  <a:cubicBezTo>
                    <a:pt x="4513" y="11026"/>
                    <a:pt x="4513" y="11073"/>
                    <a:pt x="4548" y="11121"/>
                  </a:cubicBezTo>
                  <a:cubicBezTo>
                    <a:pt x="4584" y="11145"/>
                    <a:pt x="4632" y="11180"/>
                    <a:pt x="4667" y="11180"/>
                  </a:cubicBezTo>
                  <a:lnTo>
                    <a:pt x="5715" y="11180"/>
                  </a:lnTo>
                  <a:cubicBezTo>
                    <a:pt x="5763" y="11180"/>
                    <a:pt x="5798" y="11169"/>
                    <a:pt x="5834" y="11121"/>
                  </a:cubicBezTo>
                  <a:cubicBezTo>
                    <a:pt x="5858" y="11085"/>
                    <a:pt x="5882" y="11026"/>
                    <a:pt x="5882" y="10990"/>
                  </a:cubicBezTo>
                  <a:lnTo>
                    <a:pt x="5596" y="8990"/>
                  </a:lnTo>
                  <a:lnTo>
                    <a:pt x="5596" y="8990"/>
                  </a:lnTo>
                  <a:cubicBezTo>
                    <a:pt x="5918" y="9049"/>
                    <a:pt x="6251" y="9061"/>
                    <a:pt x="6537" y="9061"/>
                  </a:cubicBezTo>
                  <a:cubicBezTo>
                    <a:pt x="7370" y="9061"/>
                    <a:pt x="8037" y="8871"/>
                    <a:pt x="8501" y="8668"/>
                  </a:cubicBezTo>
                  <a:cubicBezTo>
                    <a:pt x="9251" y="8323"/>
                    <a:pt x="9656" y="7894"/>
                    <a:pt x="9668" y="7871"/>
                  </a:cubicBezTo>
                  <a:cubicBezTo>
                    <a:pt x="9716" y="7835"/>
                    <a:pt x="9728" y="7775"/>
                    <a:pt x="9704" y="7716"/>
                  </a:cubicBezTo>
                  <a:cubicBezTo>
                    <a:pt x="9668" y="7656"/>
                    <a:pt x="9632" y="7609"/>
                    <a:pt x="9573" y="7609"/>
                  </a:cubicBezTo>
                  <a:cubicBezTo>
                    <a:pt x="9227" y="7549"/>
                    <a:pt x="8882" y="7513"/>
                    <a:pt x="8537" y="7501"/>
                  </a:cubicBezTo>
                  <a:cubicBezTo>
                    <a:pt x="8751" y="7359"/>
                    <a:pt x="8942" y="7216"/>
                    <a:pt x="9108" y="7085"/>
                  </a:cubicBezTo>
                  <a:cubicBezTo>
                    <a:pt x="9882" y="6442"/>
                    <a:pt x="10204" y="5870"/>
                    <a:pt x="10228" y="5835"/>
                  </a:cubicBezTo>
                  <a:cubicBezTo>
                    <a:pt x="10251" y="5775"/>
                    <a:pt x="10251" y="5715"/>
                    <a:pt x="10204" y="5656"/>
                  </a:cubicBezTo>
                  <a:cubicBezTo>
                    <a:pt x="10174" y="5616"/>
                    <a:pt x="10128" y="5593"/>
                    <a:pt x="10079" y="5593"/>
                  </a:cubicBezTo>
                  <a:cubicBezTo>
                    <a:pt x="10069" y="5593"/>
                    <a:pt x="10059" y="5594"/>
                    <a:pt x="10049" y="5596"/>
                  </a:cubicBezTo>
                  <a:cubicBezTo>
                    <a:pt x="9728" y="5656"/>
                    <a:pt x="9430" y="5727"/>
                    <a:pt x="9156" y="5823"/>
                  </a:cubicBezTo>
                  <a:cubicBezTo>
                    <a:pt x="9168" y="5811"/>
                    <a:pt x="9192" y="5787"/>
                    <a:pt x="9216" y="5763"/>
                  </a:cubicBezTo>
                  <a:cubicBezTo>
                    <a:pt x="9835" y="5120"/>
                    <a:pt x="10323" y="3668"/>
                    <a:pt x="10359" y="3608"/>
                  </a:cubicBezTo>
                  <a:cubicBezTo>
                    <a:pt x="10370" y="3560"/>
                    <a:pt x="10370" y="3501"/>
                    <a:pt x="10347" y="3453"/>
                  </a:cubicBezTo>
                  <a:cubicBezTo>
                    <a:pt x="10311" y="3406"/>
                    <a:pt x="10263" y="3382"/>
                    <a:pt x="10204" y="3382"/>
                  </a:cubicBezTo>
                  <a:lnTo>
                    <a:pt x="9942" y="3382"/>
                  </a:lnTo>
                  <a:lnTo>
                    <a:pt x="10120" y="2596"/>
                  </a:lnTo>
                  <a:cubicBezTo>
                    <a:pt x="10132" y="2537"/>
                    <a:pt x="10120" y="2477"/>
                    <a:pt x="10073" y="2441"/>
                  </a:cubicBezTo>
                  <a:cubicBezTo>
                    <a:pt x="10036" y="2405"/>
                    <a:pt x="9993" y="2389"/>
                    <a:pt x="9959" y="2389"/>
                  </a:cubicBezTo>
                  <a:cubicBezTo>
                    <a:pt x="9948" y="2389"/>
                    <a:pt x="9938" y="2391"/>
                    <a:pt x="9930" y="2394"/>
                  </a:cubicBezTo>
                  <a:lnTo>
                    <a:pt x="9132" y="2572"/>
                  </a:lnTo>
                  <a:lnTo>
                    <a:pt x="9132" y="2310"/>
                  </a:lnTo>
                  <a:cubicBezTo>
                    <a:pt x="9132" y="2263"/>
                    <a:pt x="9108" y="2203"/>
                    <a:pt x="9061" y="2179"/>
                  </a:cubicBezTo>
                  <a:cubicBezTo>
                    <a:pt x="9030" y="2156"/>
                    <a:pt x="9004" y="2143"/>
                    <a:pt x="8974" y="2143"/>
                  </a:cubicBezTo>
                  <a:cubicBezTo>
                    <a:pt x="8957" y="2143"/>
                    <a:pt x="8939" y="2147"/>
                    <a:pt x="8918" y="2156"/>
                  </a:cubicBezTo>
                  <a:cubicBezTo>
                    <a:pt x="8858" y="2179"/>
                    <a:pt x="7608" y="2608"/>
                    <a:pt x="6906" y="3168"/>
                  </a:cubicBezTo>
                  <a:cubicBezTo>
                    <a:pt x="6918" y="3096"/>
                    <a:pt x="6918" y="3037"/>
                    <a:pt x="6918" y="2965"/>
                  </a:cubicBezTo>
                  <a:cubicBezTo>
                    <a:pt x="6918" y="2060"/>
                    <a:pt x="6239" y="667"/>
                    <a:pt x="6203" y="608"/>
                  </a:cubicBezTo>
                  <a:cubicBezTo>
                    <a:pt x="6179" y="572"/>
                    <a:pt x="6144" y="536"/>
                    <a:pt x="6084" y="524"/>
                  </a:cubicBezTo>
                  <a:cubicBezTo>
                    <a:pt x="6070" y="522"/>
                    <a:pt x="6057" y="520"/>
                    <a:pt x="6044" y="520"/>
                  </a:cubicBezTo>
                  <a:cubicBezTo>
                    <a:pt x="6004" y="520"/>
                    <a:pt x="5971" y="536"/>
                    <a:pt x="5953" y="572"/>
                  </a:cubicBezTo>
                  <a:lnTo>
                    <a:pt x="5763" y="762"/>
                  </a:lnTo>
                  <a:lnTo>
                    <a:pt x="5322" y="72"/>
                  </a:lnTo>
                  <a:cubicBezTo>
                    <a:pt x="5298" y="36"/>
                    <a:pt x="5239" y="0"/>
                    <a:pt x="5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9" name="Google Shape;3239;p52"/>
          <p:cNvSpPr/>
          <p:nvPr/>
        </p:nvSpPr>
        <p:spPr>
          <a:xfrm>
            <a:off x="1514400" y="599850"/>
            <a:ext cx="6115200" cy="39438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40" name="Google Shape;3240;p52"/>
          <p:cNvPicPr preferRelativeResize="0"/>
          <p:nvPr/>
        </p:nvPicPr>
        <p:blipFill rotWithShape="1">
          <a:blip r:embed="rId4">
            <a:alphaModFix/>
          </a:blip>
          <a:srcRect t="2235" b="2235"/>
          <a:stretch/>
        </p:blipFill>
        <p:spPr>
          <a:xfrm>
            <a:off x="1809975" y="941200"/>
            <a:ext cx="5523974" cy="3261100"/>
          </a:xfrm>
          <a:prstGeom prst="rect">
            <a:avLst/>
          </a:prstGeom>
          <a:noFill/>
          <a:ln>
            <a:noFill/>
          </a:ln>
        </p:spPr>
      </p:pic>
      <p:sp>
        <p:nvSpPr>
          <p:cNvPr id="3241" name="Google Shape;3241;p52"/>
          <p:cNvSpPr txBox="1">
            <a:spLocks noGrp="1"/>
          </p:cNvSpPr>
          <p:nvPr>
            <p:ph type="title"/>
          </p:nvPr>
        </p:nvSpPr>
        <p:spPr>
          <a:xfrm>
            <a:off x="2028600" y="1809750"/>
            <a:ext cx="5086800" cy="15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With a level playing field- learning is possible just about anywhere!</a:t>
            </a:r>
            <a:endParaRPr sz="36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6" name="Google Shape;10006;p61"/>
          <p:cNvSpPr/>
          <p:nvPr/>
        </p:nvSpPr>
        <p:spPr>
          <a:xfrm rot="10800000">
            <a:off x="1574850" y="1060350"/>
            <a:ext cx="5994300" cy="30228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07" name="Google Shape;10007;p61"/>
          <p:cNvPicPr preferRelativeResize="0"/>
          <p:nvPr/>
        </p:nvPicPr>
        <p:blipFill rotWithShape="1">
          <a:blip r:embed="rId4">
            <a:alphaModFix/>
          </a:blip>
          <a:srcRect t="2030" b="23851"/>
          <a:stretch/>
        </p:blipFill>
        <p:spPr>
          <a:xfrm rot="10800000">
            <a:off x="1878667" y="1346250"/>
            <a:ext cx="5386665" cy="245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08" name="Google Shape;10008;p61"/>
          <p:cNvSpPr txBox="1">
            <a:spLocks noGrp="1"/>
          </p:cNvSpPr>
          <p:nvPr>
            <p:ph type="title"/>
          </p:nvPr>
        </p:nvSpPr>
        <p:spPr>
          <a:xfrm>
            <a:off x="2206036" y="2571750"/>
            <a:ext cx="4381200" cy="147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 You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8"/>
          <p:cNvSpPr/>
          <p:nvPr/>
        </p:nvSpPr>
        <p:spPr>
          <a:xfrm>
            <a:off x="1966950" y="1658538"/>
            <a:ext cx="5210100" cy="36453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2" name="Google Shape;372;p38"/>
          <p:cNvPicPr preferRelativeResize="0"/>
          <p:nvPr/>
        </p:nvPicPr>
        <p:blipFill rotWithShape="1">
          <a:blip r:embed="rId4">
            <a:alphaModFix/>
          </a:blip>
          <a:srcRect t="2033" b="2033"/>
          <a:stretch/>
        </p:blipFill>
        <p:spPr>
          <a:xfrm>
            <a:off x="2257374" y="1890041"/>
            <a:ext cx="4629251" cy="3172226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38"/>
          <p:cNvSpPr txBox="1">
            <a:spLocks noGrp="1"/>
          </p:cNvSpPr>
          <p:nvPr>
            <p:ph type="title"/>
          </p:nvPr>
        </p:nvSpPr>
        <p:spPr>
          <a:xfrm>
            <a:off x="2047950" y="2254775"/>
            <a:ext cx="5048100" cy="9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Problem of Practice</a:t>
            </a:r>
            <a:endParaRPr dirty="0"/>
          </a:p>
        </p:txBody>
      </p:sp>
      <p:sp>
        <p:nvSpPr>
          <p:cNvPr id="374" name="Google Shape;374;p38"/>
          <p:cNvSpPr txBox="1">
            <a:spLocks noGrp="1"/>
          </p:cNvSpPr>
          <p:nvPr>
            <p:ph type="body" idx="1"/>
          </p:nvPr>
        </p:nvSpPr>
        <p:spPr>
          <a:xfrm>
            <a:off x="2947950" y="3162275"/>
            <a:ext cx="3248100" cy="140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r>
              <a:rPr lang="en-US" sz="2800" dirty="0">
                <a:solidFill>
                  <a:srgbClr val="002060"/>
                </a:solidFill>
                <a:latin typeface="Impact" panose="020B0806030902050204" pitchFamily="34" charset="0"/>
              </a:rPr>
              <a:t>How do we level the field for students in a virtual setting?</a:t>
            </a:r>
          </a:p>
        </p:txBody>
      </p:sp>
      <p:grpSp>
        <p:nvGrpSpPr>
          <p:cNvPr id="375" name="Google Shape;375;p38"/>
          <p:cNvGrpSpPr/>
          <p:nvPr/>
        </p:nvGrpSpPr>
        <p:grpSpPr>
          <a:xfrm>
            <a:off x="1645321" y="4905252"/>
            <a:ext cx="5853357" cy="403487"/>
            <a:chOff x="1681275" y="728975"/>
            <a:chExt cx="4253275" cy="490025"/>
          </a:xfrm>
        </p:grpSpPr>
        <p:sp>
          <p:nvSpPr>
            <p:cNvPr id="376" name="Google Shape;376;p38"/>
            <p:cNvSpPr/>
            <p:nvPr/>
          </p:nvSpPr>
          <p:spPr>
            <a:xfrm>
              <a:off x="1718400" y="747425"/>
              <a:ext cx="4072300" cy="415525"/>
            </a:xfrm>
            <a:custGeom>
              <a:avLst/>
              <a:gdLst/>
              <a:ahLst/>
              <a:cxnLst/>
              <a:rect l="l" t="t" r="r" b="b"/>
              <a:pathLst>
                <a:path w="162892" h="16621" extrusionOk="0">
                  <a:moveTo>
                    <a:pt x="145127" y="1055"/>
                  </a:moveTo>
                  <a:cubicBezTo>
                    <a:pt x="145303" y="1055"/>
                    <a:pt x="145480" y="1111"/>
                    <a:pt x="145650" y="1179"/>
                  </a:cubicBezTo>
                  <a:cubicBezTo>
                    <a:pt x="145336" y="1179"/>
                    <a:pt x="145002" y="1200"/>
                    <a:pt x="144688" y="1200"/>
                  </a:cubicBezTo>
                  <a:cubicBezTo>
                    <a:pt x="144831" y="1095"/>
                    <a:pt x="144979" y="1055"/>
                    <a:pt x="145127" y="1055"/>
                  </a:cubicBezTo>
                  <a:close/>
                  <a:moveTo>
                    <a:pt x="151556" y="1092"/>
                  </a:moveTo>
                  <a:cubicBezTo>
                    <a:pt x="151626" y="1092"/>
                    <a:pt x="151676" y="1161"/>
                    <a:pt x="151676" y="1179"/>
                  </a:cubicBezTo>
                  <a:cubicBezTo>
                    <a:pt x="151676" y="1200"/>
                    <a:pt x="151613" y="1242"/>
                    <a:pt x="151572" y="1242"/>
                  </a:cubicBezTo>
                  <a:cubicBezTo>
                    <a:pt x="151509" y="1242"/>
                    <a:pt x="151321" y="1200"/>
                    <a:pt x="151300" y="1179"/>
                  </a:cubicBezTo>
                  <a:cubicBezTo>
                    <a:pt x="151300" y="1158"/>
                    <a:pt x="151488" y="1117"/>
                    <a:pt x="151530" y="1096"/>
                  </a:cubicBezTo>
                  <a:cubicBezTo>
                    <a:pt x="151539" y="1093"/>
                    <a:pt x="151548" y="1092"/>
                    <a:pt x="151556" y="1092"/>
                  </a:cubicBezTo>
                  <a:close/>
                  <a:moveTo>
                    <a:pt x="153915" y="1200"/>
                  </a:moveTo>
                  <a:cubicBezTo>
                    <a:pt x="153915" y="1200"/>
                    <a:pt x="153936" y="1305"/>
                    <a:pt x="153936" y="1347"/>
                  </a:cubicBezTo>
                  <a:cubicBezTo>
                    <a:pt x="153936" y="1368"/>
                    <a:pt x="153894" y="1389"/>
                    <a:pt x="153894" y="1389"/>
                  </a:cubicBezTo>
                  <a:cubicBezTo>
                    <a:pt x="153873" y="1389"/>
                    <a:pt x="153873" y="1368"/>
                    <a:pt x="153873" y="1347"/>
                  </a:cubicBezTo>
                  <a:cubicBezTo>
                    <a:pt x="153873" y="1305"/>
                    <a:pt x="153894" y="1242"/>
                    <a:pt x="153915" y="1200"/>
                  </a:cubicBezTo>
                  <a:close/>
                  <a:moveTo>
                    <a:pt x="139603" y="1389"/>
                  </a:moveTo>
                  <a:cubicBezTo>
                    <a:pt x="139666" y="1389"/>
                    <a:pt x="139687" y="1451"/>
                    <a:pt x="139687" y="1451"/>
                  </a:cubicBezTo>
                  <a:cubicBezTo>
                    <a:pt x="139687" y="1472"/>
                    <a:pt x="139645" y="1472"/>
                    <a:pt x="139603" y="1472"/>
                  </a:cubicBezTo>
                  <a:cubicBezTo>
                    <a:pt x="139561" y="1472"/>
                    <a:pt x="139478" y="1451"/>
                    <a:pt x="139478" y="1409"/>
                  </a:cubicBezTo>
                  <a:cubicBezTo>
                    <a:pt x="139478" y="1389"/>
                    <a:pt x="139582" y="1389"/>
                    <a:pt x="139603" y="1389"/>
                  </a:cubicBezTo>
                  <a:close/>
                  <a:moveTo>
                    <a:pt x="154564" y="1409"/>
                  </a:moveTo>
                  <a:cubicBezTo>
                    <a:pt x="154626" y="1409"/>
                    <a:pt x="154815" y="1472"/>
                    <a:pt x="154815" y="1472"/>
                  </a:cubicBezTo>
                  <a:cubicBezTo>
                    <a:pt x="154815" y="1472"/>
                    <a:pt x="154647" y="1514"/>
                    <a:pt x="154606" y="1556"/>
                  </a:cubicBezTo>
                  <a:cubicBezTo>
                    <a:pt x="154599" y="1558"/>
                    <a:pt x="154592" y="1559"/>
                    <a:pt x="154584" y="1559"/>
                  </a:cubicBezTo>
                  <a:cubicBezTo>
                    <a:pt x="154525" y="1559"/>
                    <a:pt x="154459" y="1491"/>
                    <a:pt x="154459" y="1472"/>
                  </a:cubicBezTo>
                  <a:cubicBezTo>
                    <a:pt x="154459" y="1451"/>
                    <a:pt x="154522" y="1409"/>
                    <a:pt x="154564" y="1409"/>
                  </a:cubicBezTo>
                  <a:close/>
                  <a:moveTo>
                    <a:pt x="155401" y="1598"/>
                  </a:moveTo>
                  <a:cubicBezTo>
                    <a:pt x="155463" y="1598"/>
                    <a:pt x="155673" y="1661"/>
                    <a:pt x="155694" y="1661"/>
                  </a:cubicBezTo>
                  <a:cubicBezTo>
                    <a:pt x="155694" y="1661"/>
                    <a:pt x="155484" y="1681"/>
                    <a:pt x="155401" y="1681"/>
                  </a:cubicBezTo>
                  <a:cubicBezTo>
                    <a:pt x="155338" y="1681"/>
                    <a:pt x="155275" y="1640"/>
                    <a:pt x="155275" y="1619"/>
                  </a:cubicBezTo>
                  <a:cubicBezTo>
                    <a:pt x="155275" y="1619"/>
                    <a:pt x="155338" y="1598"/>
                    <a:pt x="155401" y="1598"/>
                  </a:cubicBezTo>
                  <a:close/>
                  <a:moveTo>
                    <a:pt x="156171" y="1754"/>
                  </a:moveTo>
                  <a:cubicBezTo>
                    <a:pt x="156225" y="1754"/>
                    <a:pt x="156279" y="1811"/>
                    <a:pt x="156279" y="1828"/>
                  </a:cubicBezTo>
                  <a:cubicBezTo>
                    <a:pt x="156279" y="1870"/>
                    <a:pt x="156217" y="1891"/>
                    <a:pt x="156175" y="1891"/>
                  </a:cubicBezTo>
                  <a:cubicBezTo>
                    <a:pt x="156091" y="1891"/>
                    <a:pt x="155903" y="1870"/>
                    <a:pt x="155924" y="1828"/>
                  </a:cubicBezTo>
                  <a:cubicBezTo>
                    <a:pt x="155924" y="1828"/>
                    <a:pt x="156091" y="1786"/>
                    <a:pt x="156133" y="1765"/>
                  </a:cubicBezTo>
                  <a:cubicBezTo>
                    <a:pt x="156145" y="1757"/>
                    <a:pt x="156158" y="1754"/>
                    <a:pt x="156171" y="1754"/>
                  </a:cubicBezTo>
                  <a:close/>
                  <a:moveTo>
                    <a:pt x="136109" y="1828"/>
                  </a:moveTo>
                  <a:cubicBezTo>
                    <a:pt x="136151" y="1828"/>
                    <a:pt x="136339" y="1870"/>
                    <a:pt x="136339" y="1891"/>
                  </a:cubicBezTo>
                  <a:cubicBezTo>
                    <a:pt x="136339" y="1891"/>
                    <a:pt x="136193" y="1933"/>
                    <a:pt x="136130" y="1974"/>
                  </a:cubicBezTo>
                  <a:cubicBezTo>
                    <a:pt x="136125" y="1977"/>
                    <a:pt x="136120" y="1978"/>
                    <a:pt x="136115" y="1978"/>
                  </a:cubicBezTo>
                  <a:cubicBezTo>
                    <a:pt x="136071" y="1978"/>
                    <a:pt x="136004" y="1909"/>
                    <a:pt x="136004" y="1891"/>
                  </a:cubicBezTo>
                  <a:cubicBezTo>
                    <a:pt x="136004" y="1870"/>
                    <a:pt x="136046" y="1828"/>
                    <a:pt x="136109" y="1828"/>
                  </a:cubicBezTo>
                  <a:close/>
                  <a:moveTo>
                    <a:pt x="142533" y="1870"/>
                  </a:moveTo>
                  <a:cubicBezTo>
                    <a:pt x="142595" y="1870"/>
                    <a:pt x="142784" y="1912"/>
                    <a:pt x="142784" y="1912"/>
                  </a:cubicBezTo>
                  <a:cubicBezTo>
                    <a:pt x="142784" y="1912"/>
                    <a:pt x="142616" y="1974"/>
                    <a:pt x="142574" y="1995"/>
                  </a:cubicBezTo>
                  <a:cubicBezTo>
                    <a:pt x="142568" y="1998"/>
                    <a:pt x="142560" y="1999"/>
                    <a:pt x="142553" y="1999"/>
                  </a:cubicBezTo>
                  <a:cubicBezTo>
                    <a:pt x="142494" y="1999"/>
                    <a:pt x="142428" y="1930"/>
                    <a:pt x="142428" y="1912"/>
                  </a:cubicBezTo>
                  <a:cubicBezTo>
                    <a:pt x="142428" y="1891"/>
                    <a:pt x="142491" y="1870"/>
                    <a:pt x="142533" y="1870"/>
                  </a:cubicBezTo>
                  <a:close/>
                  <a:moveTo>
                    <a:pt x="141405" y="1892"/>
                  </a:moveTo>
                  <a:cubicBezTo>
                    <a:pt x="141583" y="1892"/>
                    <a:pt x="141765" y="1948"/>
                    <a:pt x="141947" y="2016"/>
                  </a:cubicBezTo>
                  <a:cubicBezTo>
                    <a:pt x="141633" y="2016"/>
                    <a:pt x="141277" y="2016"/>
                    <a:pt x="140963" y="2037"/>
                  </a:cubicBezTo>
                  <a:cubicBezTo>
                    <a:pt x="141107" y="1932"/>
                    <a:pt x="141255" y="1892"/>
                    <a:pt x="141405" y="1892"/>
                  </a:cubicBezTo>
                  <a:close/>
                  <a:moveTo>
                    <a:pt x="145211" y="1661"/>
                  </a:moveTo>
                  <a:lnTo>
                    <a:pt x="145859" y="1891"/>
                  </a:lnTo>
                  <a:lnTo>
                    <a:pt x="146278" y="2079"/>
                  </a:lnTo>
                  <a:cubicBezTo>
                    <a:pt x="146509" y="2054"/>
                    <a:pt x="146652" y="2043"/>
                    <a:pt x="146704" y="2043"/>
                  </a:cubicBezTo>
                  <a:cubicBezTo>
                    <a:pt x="146783" y="2043"/>
                    <a:pt x="146645" y="2070"/>
                    <a:pt x="146278" y="2121"/>
                  </a:cubicBezTo>
                  <a:lnTo>
                    <a:pt x="145190" y="2121"/>
                  </a:lnTo>
                  <a:cubicBezTo>
                    <a:pt x="144583" y="2016"/>
                    <a:pt x="144081" y="1870"/>
                    <a:pt x="144081" y="1828"/>
                  </a:cubicBezTo>
                  <a:cubicBezTo>
                    <a:pt x="144081" y="1807"/>
                    <a:pt x="144583" y="1723"/>
                    <a:pt x="145211" y="1661"/>
                  </a:cubicBezTo>
                  <a:close/>
                  <a:moveTo>
                    <a:pt x="139919" y="1931"/>
                  </a:moveTo>
                  <a:cubicBezTo>
                    <a:pt x="140099" y="1931"/>
                    <a:pt x="140117" y="2164"/>
                    <a:pt x="139939" y="2164"/>
                  </a:cubicBezTo>
                  <a:cubicBezTo>
                    <a:pt x="139932" y="2164"/>
                    <a:pt x="139925" y="2164"/>
                    <a:pt x="139917" y="2163"/>
                  </a:cubicBezTo>
                  <a:cubicBezTo>
                    <a:pt x="139687" y="2142"/>
                    <a:pt x="139499" y="2037"/>
                    <a:pt x="139499" y="2016"/>
                  </a:cubicBezTo>
                  <a:cubicBezTo>
                    <a:pt x="139499" y="1974"/>
                    <a:pt x="139687" y="1933"/>
                    <a:pt x="139896" y="1933"/>
                  </a:cubicBezTo>
                  <a:cubicBezTo>
                    <a:pt x="139904" y="1932"/>
                    <a:pt x="139911" y="1931"/>
                    <a:pt x="139919" y="1931"/>
                  </a:cubicBezTo>
                  <a:close/>
                  <a:moveTo>
                    <a:pt x="43618" y="4749"/>
                  </a:moveTo>
                  <a:cubicBezTo>
                    <a:pt x="45056" y="4749"/>
                    <a:pt x="46054" y="4768"/>
                    <a:pt x="46054" y="4799"/>
                  </a:cubicBezTo>
                  <a:cubicBezTo>
                    <a:pt x="46054" y="4820"/>
                    <a:pt x="44171" y="4862"/>
                    <a:pt x="41890" y="4925"/>
                  </a:cubicBezTo>
                  <a:lnTo>
                    <a:pt x="29922" y="5218"/>
                  </a:lnTo>
                  <a:cubicBezTo>
                    <a:pt x="28771" y="5239"/>
                    <a:pt x="27730" y="5249"/>
                    <a:pt x="26977" y="5249"/>
                  </a:cubicBezTo>
                  <a:cubicBezTo>
                    <a:pt x="26223" y="5249"/>
                    <a:pt x="25758" y="5239"/>
                    <a:pt x="25758" y="5218"/>
                  </a:cubicBezTo>
                  <a:lnTo>
                    <a:pt x="25758" y="5176"/>
                  </a:lnTo>
                  <a:lnTo>
                    <a:pt x="25779" y="5155"/>
                  </a:lnTo>
                  <a:cubicBezTo>
                    <a:pt x="25821" y="5134"/>
                    <a:pt x="27725" y="5071"/>
                    <a:pt x="30005" y="5029"/>
                  </a:cubicBezTo>
                  <a:lnTo>
                    <a:pt x="41890" y="4757"/>
                  </a:lnTo>
                  <a:cubicBezTo>
                    <a:pt x="42507" y="4752"/>
                    <a:pt x="43092" y="4749"/>
                    <a:pt x="43618" y="4749"/>
                  </a:cubicBezTo>
                  <a:close/>
                  <a:moveTo>
                    <a:pt x="156279" y="5699"/>
                  </a:moveTo>
                  <a:cubicBezTo>
                    <a:pt x="156300" y="5699"/>
                    <a:pt x="156405" y="5741"/>
                    <a:pt x="156405" y="5762"/>
                  </a:cubicBezTo>
                  <a:cubicBezTo>
                    <a:pt x="156405" y="5783"/>
                    <a:pt x="156300" y="5783"/>
                    <a:pt x="156279" y="5783"/>
                  </a:cubicBezTo>
                  <a:cubicBezTo>
                    <a:pt x="156217" y="5783"/>
                    <a:pt x="156196" y="5741"/>
                    <a:pt x="156196" y="5741"/>
                  </a:cubicBezTo>
                  <a:cubicBezTo>
                    <a:pt x="156196" y="5699"/>
                    <a:pt x="156238" y="5699"/>
                    <a:pt x="156279" y="5699"/>
                  </a:cubicBezTo>
                  <a:close/>
                  <a:moveTo>
                    <a:pt x="4855" y="5783"/>
                  </a:moveTo>
                  <a:cubicBezTo>
                    <a:pt x="5002" y="5783"/>
                    <a:pt x="5378" y="5803"/>
                    <a:pt x="5378" y="5845"/>
                  </a:cubicBezTo>
                  <a:cubicBezTo>
                    <a:pt x="5378" y="5866"/>
                    <a:pt x="5023" y="5908"/>
                    <a:pt x="4897" y="5908"/>
                  </a:cubicBezTo>
                  <a:cubicBezTo>
                    <a:pt x="4868" y="5916"/>
                    <a:pt x="4841" y="5920"/>
                    <a:pt x="4814" y="5920"/>
                  </a:cubicBezTo>
                  <a:cubicBezTo>
                    <a:pt x="4706" y="5920"/>
                    <a:pt x="4625" y="5862"/>
                    <a:pt x="4625" y="5845"/>
                  </a:cubicBezTo>
                  <a:cubicBezTo>
                    <a:pt x="4604" y="5803"/>
                    <a:pt x="4730" y="5783"/>
                    <a:pt x="4855" y="5783"/>
                  </a:cubicBezTo>
                  <a:close/>
                  <a:moveTo>
                    <a:pt x="153546" y="7035"/>
                  </a:moveTo>
                  <a:cubicBezTo>
                    <a:pt x="153623" y="7035"/>
                    <a:pt x="153706" y="7103"/>
                    <a:pt x="153706" y="7122"/>
                  </a:cubicBezTo>
                  <a:cubicBezTo>
                    <a:pt x="153706" y="7143"/>
                    <a:pt x="153622" y="7163"/>
                    <a:pt x="153517" y="7163"/>
                  </a:cubicBezTo>
                  <a:cubicBezTo>
                    <a:pt x="153413" y="7163"/>
                    <a:pt x="153162" y="7122"/>
                    <a:pt x="153162" y="7122"/>
                  </a:cubicBezTo>
                  <a:cubicBezTo>
                    <a:pt x="153162" y="7122"/>
                    <a:pt x="153413" y="7059"/>
                    <a:pt x="153517" y="7038"/>
                  </a:cubicBezTo>
                  <a:cubicBezTo>
                    <a:pt x="153527" y="7036"/>
                    <a:pt x="153536" y="7035"/>
                    <a:pt x="153546" y="7035"/>
                  </a:cubicBezTo>
                  <a:close/>
                  <a:moveTo>
                    <a:pt x="4813" y="7268"/>
                  </a:moveTo>
                  <a:cubicBezTo>
                    <a:pt x="5127" y="7268"/>
                    <a:pt x="5420" y="7310"/>
                    <a:pt x="5420" y="7331"/>
                  </a:cubicBezTo>
                  <a:cubicBezTo>
                    <a:pt x="5441" y="7352"/>
                    <a:pt x="5148" y="7415"/>
                    <a:pt x="4834" y="7456"/>
                  </a:cubicBezTo>
                  <a:cubicBezTo>
                    <a:pt x="4733" y="7475"/>
                    <a:pt x="4579" y="7483"/>
                    <a:pt x="4414" y="7483"/>
                  </a:cubicBezTo>
                  <a:cubicBezTo>
                    <a:pt x="4036" y="7483"/>
                    <a:pt x="3600" y="7444"/>
                    <a:pt x="3600" y="7415"/>
                  </a:cubicBezTo>
                  <a:cubicBezTo>
                    <a:pt x="3600" y="7352"/>
                    <a:pt x="4500" y="7268"/>
                    <a:pt x="4813" y="7268"/>
                  </a:cubicBezTo>
                  <a:close/>
                  <a:moveTo>
                    <a:pt x="2972" y="7666"/>
                  </a:moveTo>
                  <a:cubicBezTo>
                    <a:pt x="3077" y="7666"/>
                    <a:pt x="3349" y="7728"/>
                    <a:pt x="3349" y="7728"/>
                  </a:cubicBezTo>
                  <a:cubicBezTo>
                    <a:pt x="3349" y="7728"/>
                    <a:pt x="3077" y="7770"/>
                    <a:pt x="2972" y="7791"/>
                  </a:cubicBezTo>
                  <a:cubicBezTo>
                    <a:pt x="2952" y="7799"/>
                    <a:pt x="2933" y="7803"/>
                    <a:pt x="2916" y="7803"/>
                  </a:cubicBezTo>
                  <a:cubicBezTo>
                    <a:pt x="2845" y="7803"/>
                    <a:pt x="2805" y="7745"/>
                    <a:pt x="2805" y="7728"/>
                  </a:cubicBezTo>
                  <a:cubicBezTo>
                    <a:pt x="2805" y="7687"/>
                    <a:pt x="2867" y="7666"/>
                    <a:pt x="2972" y="7666"/>
                  </a:cubicBezTo>
                  <a:close/>
                  <a:moveTo>
                    <a:pt x="3139" y="8461"/>
                  </a:moveTo>
                  <a:cubicBezTo>
                    <a:pt x="3286" y="8461"/>
                    <a:pt x="3432" y="8482"/>
                    <a:pt x="3432" y="8503"/>
                  </a:cubicBezTo>
                  <a:cubicBezTo>
                    <a:pt x="3432" y="8503"/>
                    <a:pt x="3286" y="8524"/>
                    <a:pt x="3139" y="8524"/>
                  </a:cubicBezTo>
                  <a:cubicBezTo>
                    <a:pt x="2972" y="8524"/>
                    <a:pt x="2595" y="8503"/>
                    <a:pt x="2595" y="8503"/>
                  </a:cubicBezTo>
                  <a:cubicBezTo>
                    <a:pt x="2595" y="8482"/>
                    <a:pt x="2972" y="8461"/>
                    <a:pt x="3139" y="8461"/>
                  </a:cubicBezTo>
                  <a:close/>
                  <a:moveTo>
                    <a:pt x="4714" y="8517"/>
                  </a:moveTo>
                  <a:cubicBezTo>
                    <a:pt x="4832" y="8517"/>
                    <a:pt x="4933" y="8530"/>
                    <a:pt x="4960" y="8565"/>
                  </a:cubicBezTo>
                  <a:cubicBezTo>
                    <a:pt x="5014" y="8601"/>
                    <a:pt x="4697" y="8745"/>
                    <a:pt x="4487" y="8745"/>
                  </a:cubicBezTo>
                  <a:cubicBezTo>
                    <a:pt x="4453" y="8745"/>
                    <a:pt x="4421" y="8742"/>
                    <a:pt x="4395" y="8733"/>
                  </a:cubicBezTo>
                  <a:cubicBezTo>
                    <a:pt x="4207" y="8670"/>
                    <a:pt x="4165" y="8607"/>
                    <a:pt x="4290" y="8565"/>
                  </a:cubicBezTo>
                  <a:cubicBezTo>
                    <a:pt x="4363" y="8541"/>
                    <a:pt x="4554" y="8517"/>
                    <a:pt x="4714" y="8517"/>
                  </a:cubicBezTo>
                  <a:close/>
                  <a:moveTo>
                    <a:pt x="157472" y="9005"/>
                  </a:moveTo>
                  <a:cubicBezTo>
                    <a:pt x="157514" y="9005"/>
                    <a:pt x="157556" y="9047"/>
                    <a:pt x="157556" y="9047"/>
                  </a:cubicBezTo>
                  <a:cubicBezTo>
                    <a:pt x="157556" y="9088"/>
                    <a:pt x="157493" y="9088"/>
                    <a:pt x="157472" y="9088"/>
                  </a:cubicBezTo>
                  <a:cubicBezTo>
                    <a:pt x="157466" y="9091"/>
                    <a:pt x="157459" y="9093"/>
                    <a:pt x="157451" y="9093"/>
                  </a:cubicBezTo>
                  <a:cubicBezTo>
                    <a:pt x="157403" y="9093"/>
                    <a:pt x="157329" y="9044"/>
                    <a:pt x="157347" y="9026"/>
                  </a:cubicBezTo>
                  <a:cubicBezTo>
                    <a:pt x="157347" y="9005"/>
                    <a:pt x="157451" y="9005"/>
                    <a:pt x="157472" y="9005"/>
                  </a:cubicBezTo>
                  <a:close/>
                  <a:moveTo>
                    <a:pt x="4109" y="10613"/>
                  </a:moveTo>
                  <a:cubicBezTo>
                    <a:pt x="4186" y="10613"/>
                    <a:pt x="4269" y="10681"/>
                    <a:pt x="4269" y="10700"/>
                  </a:cubicBezTo>
                  <a:cubicBezTo>
                    <a:pt x="4269" y="10720"/>
                    <a:pt x="4186" y="10762"/>
                    <a:pt x="4081" y="10762"/>
                  </a:cubicBezTo>
                  <a:cubicBezTo>
                    <a:pt x="3976" y="10762"/>
                    <a:pt x="3704" y="10720"/>
                    <a:pt x="3704" y="10700"/>
                  </a:cubicBezTo>
                  <a:cubicBezTo>
                    <a:pt x="3704" y="10700"/>
                    <a:pt x="3976" y="10658"/>
                    <a:pt x="4081" y="10616"/>
                  </a:cubicBezTo>
                  <a:cubicBezTo>
                    <a:pt x="4090" y="10614"/>
                    <a:pt x="4100" y="10613"/>
                    <a:pt x="4109" y="10613"/>
                  </a:cubicBezTo>
                  <a:close/>
                  <a:moveTo>
                    <a:pt x="4625" y="10595"/>
                  </a:moveTo>
                  <a:cubicBezTo>
                    <a:pt x="4625" y="10595"/>
                    <a:pt x="4646" y="10700"/>
                    <a:pt x="4646" y="10720"/>
                  </a:cubicBezTo>
                  <a:cubicBezTo>
                    <a:pt x="4646" y="10762"/>
                    <a:pt x="4604" y="10783"/>
                    <a:pt x="4604" y="10783"/>
                  </a:cubicBezTo>
                  <a:cubicBezTo>
                    <a:pt x="4583" y="10783"/>
                    <a:pt x="4583" y="10762"/>
                    <a:pt x="4583" y="10720"/>
                  </a:cubicBezTo>
                  <a:cubicBezTo>
                    <a:pt x="4583" y="10679"/>
                    <a:pt x="4604" y="10595"/>
                    <a:pt x="4625" y="10595"/>
                  </a:cubicBezTo>
                  <a:close/>
                  <a:moveTo>
                    <a:pt x="145969" y="10750"/>
                  </a:moveTo>
                  <a:cubicBezTo>
                    <a:pt x="146125" y="10750"/>
                    <a:pt x="146112" y="10813"/>
                    <a:pt x="146069" y="11013"/>
                  </a:cubicBezTo>
                  <a:cubicBezTo>
                    <a:pt x="145964" y="10972"/>
                    <a:pt x="145839" y="10909"/>
                    <a:pt x="145629" y="10783"/>
                  </a:cubicBezTo>
                  <a:cubicBezTo>
                    <a:pt x="145788" y="10763"/>
                    <a:pt x="145897" y="10750"/>
                    <a:pt x="145969" y="10750"/>
                  </a:cubicBezTo>
                  <a:close/>
                  <a:moveTo>
                    <a:pt x="144701" y="11531"/>
                  </a:moveTo>
                  <a:cubicBezTo>
                    <a:pt x="144793" y="11531"/>
                    <a:pt x="144922" y="11565"/>
                    <a:pt x="144939" y="11599"/>
                  </a:cubicBezTo>
                  <a:cubicBezTo>
                    <a:pt x="144939" y="11599"/>
                    <a:pt x="144730" y="11620"/>
                    <a:pt x="144646" y="11620"/>
                  </a:cubicBezTo>
                  <a:cubicBezTo>
                    <a:pt x="144583" y="11620"/>
                    <a:pt x="144520" y="11578"/>
                    <a:pt x="144520" y="11557"/>
                  </a:cubicBezTo>
                  <a:cubicBezTo>
                    <a:pt x="144520" y="11557"/>
                    <a:pt x="144583" y="11537"/>
                    <a:pt x="144646" y="11537"/>
                  </a:cubicBezTo>
                  <a:cubicBezTo>
                    <a:pt x="144661" y="11533"/>
                    <a:pt x="144680" y="11531"/>
                    <a:pt x="144701" y="11531"/>
                  </a:cubicBezTo>
                  <a:close/>
                  <a:moveTo>
                    <a:pt x="94994" y="12980"/>
                  </a:moveTo>
                  <a:cubicBezTo>
                    <a:pt x="95015" y="12980"/>
                    <a:pt x="95120" y="13001"/>
                    <a:pt x="95120" y="13022"/>
                  </a:cubicBezTo>
                  <a:cubicBezTo>
                    <a:pt x="95120" y="13064"/>
                    <a:pt x="95015" y="13064"/>
                    <a:pt x="94994" y="13064"/>
                  </a:cubicBezTo>
                  <a:cubicBezTo>
                    <a:pt x="94931" y="13064"/>
                    <a:pt x="94910" y="13001"/>
                    <a:pt x="94910" y="13001"/>
                  </a:cubicBezTo>
                  <a:cubicBezTo>
                    <a:pt x="94910" y="12980"/>
                    <a:pt x="94952" y="12980"/>
                    <a:pt x="94994" y="12980"/>
                  </a:cubicBezTo>
                  <a:close/>
                  <a:moveTo>
                    <a:pt x="78611" y="12897"/>
                  </a:moveTo>
                  <a:cubicBezTo>
                    <a:pt x="78611" y="12897"/>
                    <a:pt x="78653" y="13001"/>
                    <a:pt x="78653" y="13022"/>
                  </a:cubicBezTo>
                  <a:cubicBezTo>
                    <a:pt x="78653" y="13064"/>
                    <a:pt x="78590" y="13085"/>
                    <a:pt x="78590" y="13085"/>
                  </a:cubicBezTo>
                  <a:cubicBezTo>
                    <a:pt x="78569" y="13085"/>
                    <a:pt x="78569" y="13064"/>
                    <a:pt x="78569" y="13022"/>
                  </a:cubicBezTo>
                  <a:cubicBezTo>
                    <a:pt x="78569" y="13001"/>
                    <a:pt x="78611" y="12897"/>
                    <a:pt x="78611" y="12897"/>
                  </a:cubicBezTo>
                  <a:close/>
                  <a:moveTo>
                    <a:pt x="91877" y="13064"/>
                  </a:moveTo>
                  <a:cubicBezTo>
                    <a:pt x="91897" y="13064"/>
                    <a:pt x="92002" y="13085"/>
                    <a:pt x="92002" y="13106"/>
                  </a:cubicBezTo>
                  <a:cubicBezTo>
                    <a:pt x="92002" y="13127"/>
                    <a:pt x="91897" y="13127"/>
                    <a:pt x="91877" y="13127"/>
                  </a:cubicBezTo>
                  <a:cubicBezTo>
                    <a:pt x="91835" y="13127"/>
                    <a:pt x="91793" y="13106"/>
                    <a:pt x="91793" y="13085"/>
                  </a:cubicBezTo>
                  <a:cubicBezTo>
                    <a:pt x="91793" y="13064"/>
                    <a:pt x="91856" y="13064"/>
                    <a:pt x="91877" y="13064"/>
                  </a:cubicBezTo>
                  <a:close/>
                  <a:moveTo>
                    <a:pt x="92772" y="12967"/>
                  </a:moveTo>
                  <a:cubicBezTo>
                    <a:pt x="92997" y="12967"/>
                    <a:pt x="93224" y="13092"/>
                    <a:pt x="93425" y="13106"/>
                  </a:cubicBezTo>
                  <a:cubicBezTo>
                    <a:pt x="93111" y="13106"/>
                    <a:pt x="92797" y="13127"/>
                    <a:pt x="92400" y="13127"/>
                  </a:cubicBezTo>
                  <a:cubicBezTo>
                    <a:pt x="92520" y="13007"/>
                    <a:pt x="92645" y="12967"/>
                    <a:pt x="92772" y="12967"/>
                  </a:cubicBezTo>
                  <a:close/>
                  <a:moveTo>
                    <a:pt x="90893" y="13001"/>
                  </a:moveTo>
                  <a:cubicBezTo>
                    <a:pt x="90893" y="13001"/>
                    <a:pt x="90914" y="13106"/>
                    <a:pt x="90914" y="13127"/>
                  </a:cubicBezTo>
                  <a:cubicBezTo>
                    <a:pt x="90914" y="13148"/>
                    <a:pt x="90851" y="13189"/>
                    <a:pt x="90851" y="13189"/>
                  </a:cubicBezTo>
                  <a:cubicBezTo>
                    <a:pt x="90830" y="13189"/>
                    <a:pt x="90830" y="13148"/>
                    <a:pt x="90830" y="13127"/>
                  </a:cubicBezTo>
                  <a:cubicBezTo>
                    <a:pt x="90830" y="13106"/>
                    <a:pt x="90851" y="13001"/>
                    <a:pt x="90893" y="13001"/>
                  </a:cubicBezTo>
                  <a:close/>
                  <a:moveTo>
                    <a:pt x="141649" y="13053"/>
                  </a:moveTo>
                  <a:cubicBezTo>
                    <a:pt x="141983" y="13053"/>
                    <a:pt x="142313" y="13095"/>
                    <a:pt x="142637" y="13148"/>
                  </a:cubicBezTo>
                  <a:cubicBezTo>
                    <a:pt x="141989" y="13189"/>
                    <a:pt x="141319" y="13189"/>
                    <a:pt x="140629" y="13210"/>
                  </a:cubicBezTo>
                  <a:cubicBezTo>
                    <a:pt x="140974" y="13095"/>
                    <a:pt x="141314" y="13053"/>
                    <a:pt x="141649" y="13053"/>
                  </a:cubicBezTo>
                  <a:close/>
                  <a:moveTo>
                    <a:pt x="86489" y="13098"/>
                  </a:moveTo>
                  <a:cubicBezTo>
                    <a:pt x="87139" y="13098"/>
                    <a:pt x="87827" y="13133"/>
                    <a:pt x="88445" y="13210"/>
                  </a:cubicBezTo>
                  <a:cubicBezTo>
                    <a:pt x="87085" y="13231"/>
                    <a:pt x="85725" y="13273"/>
                    <a:pt x="84239" y="13294"/>
                  </a:cubicBezTo>
                  <a:cubicBezTo>
                    <a:pt x="84696" y="13171"/>
                    <a:pt x="85553" y="13098"/>
                    <a:pt x="86489" y="13098"/>
                  </a:cubicBezTo>
                  <a:close/>
                  <a:moveTo>
                    <a:pt x="81080" y="13273"/>
                  </a:moveTo>
                  <a:cubicBezTo>
                    <a:pt x="81226" y="13273"/>
                    <a:pt x="81603" y="13294"/>
                    <a:pt x="81603" y="13315"/>
                  </a:cubicBezTo>
                  <a:cubicBezTo>
                    <a:pt x="81603" y="13336"/>
                    <a:pt x="81226" y="13399"/>
                    <a:pt x="81101" y="13399"/>
                  </a:cubicBezTo>
                  <a:cubicBezTo>
                    <a:pt x="81087" y="13401"/>
                    <a:pt x="81073" y="13402"/>
                    <a:pt x="81060" y="13402"/>
                  </a:cubicBezTo>
                  <a:cubicBezTo>
                    <a:pt x="80949" y="13402"/>
                    <a:pt x="80850" y="13334"/>
                    <a:pt x="80850" y="13315"/>
                  </a:cubicBezTo>
                  <a:cubicBezTo>
                    <a:pt x="80808" y="13294"/>
                    <a:pt x="80954" y="13273"/>
                    <a:pt x="81080" y="13273"/>
                  </a:cubicBezTo>
                  <a:close/>
                  <a:moveTo>
                    <a:pt x="83732" y="13175"/>
                  </a:moveTo>
                  <a:cubicBezTo>
                    <a:pt x="83936" y="13175"/>
                    <a:pt x="84093" y="13215"/>
                    <a:pt x="84093" y="13231"/>
                  </a:cubicBezTo>
                  <a:cubicBezTo>
                    <a:pt x="84093" y="13273"/>
                    <a:pt x="83905" y="13315"/>
                    <a:pt x="83674" y="13378"/>
                  </a:cubicBezTo>
                  <a:cubicBezTo>
                    <a:pt x="83471" y="13395"/>
                    <a:pt x="82926" y="13425"/>
                    <a:pt x="82692" y="13425"/>
                  </a:cubicBezTo>
                  <a:cubicBezTo>
                    <a:pt x="82636" y="13425"/>
                    <a:pt x="82598" y="13424"/>
                    <a:pt x="82586" y="13420"/>
                  </a:cubicBezTo>
                  <a:cubicBezTo>
                    <a:pt x="82545" y="13378"/>
                    <a:pt x="82482" y="13294"/>
                    <a:pt x="82482" y="13294"/>
                  </a:cubicBezTo>
                  <a:cubicBezTo>
                    <a:pt x="82482" y="13273"/>
                    <a:pt x="83256" y="13210"/>
                    <a:pt x="83528" y="13189"/>
                  </a:cubicBezTo>
                  <a:cubicBezTo>
                    <a:pt x="83598" y="13179"/>
                    <a:pt x="83668" y="13175"/>
                    <a:pt x="83732" y="13175"/>
                  </a:cubicBezTo>
                  <a:close/>
                  <a:moveTo>
                    <a:pt x="76147" y="13573"/>
                  </a:moveTo>
                  <a:cubicBezTo>
                    <a:pt x="76279" y="13573"/>
                    <a:pt x="76456" y="13608"/>
                    <a:pt x="76456" y="13608"/>
                  </a:cubicBezTo>
                  <a:cubicBezTo>
                    <a:pt x="76456" y="13629"/>
                    <a:pt x="76121" y="13650"/>
                    <a:pt x="76037" y="13650"/>
                  </a:cubicBezTo>
                  <a:cubicBezTo>
                    <a:pt x="75912" y="13650"/>
                    <a:pt x="75828" y="13629"/>
                    <a:pt x="75828" y="13608"/>
                  </a:cubicBezTo>
                  <a:cubicBezTo>
                    <a:pt x="75828" y="13608"/>
                    <a:pt x="75933" y="13587"/>
                    <a:pt x="76037" y="13587"/>
                  </a:cubicBezTo>
                  <a:cubicBezTo>
                    <a:pt x="76064" y="13577"/>
                    <a:pt x="76103" y="13573"/>
                    <a:pt x="76147" y="13573"/>
                  </a:cubicBezTo>
                  <a:close/>
                  <a:moveTo>
                    <a:pt x="84774" y="13833"/>
                  </a:moveTo>
                  <a:cubicBezTo>
                    <a:pt x="84797" y="13833"/>
                    <a:pt x="84814" y="13835"/>
                    <a:pt x="84825" y="13838"/>
                  </a:cubicBezTo>
                  <a:cubicBezTo>
                    <a:pt x="84835" y="13853"/>
                    <a:pt x="84638" y="13877"/>
                    <a:pt x="84312" y="13904"/>
                  </a:cubicBezTo>
                  <a:lnTo>
                    <a:pt x="84312" y="13904"/>
                  </a:lnTo>
                  <a:cubicBezTo>
                    <a:pt x="84510" y="13859"/>
                    <a:pt x="84684" y="13833"/>
                    <a:pt x="84774" y="13833"/>
                  </a:cubicBezTo>
                  <a:close/>
                  <a:moveTo>
                    <a:pt x="86520" y="13650"/>
                  </a:moveTo>
                  <a:cubicBezTo>
                    <a:pt x="86667" y="13650"/>
                    <a:pt x="86813" y="13671"/>
                    <a:pt x="86813" y="13713"/>
                  </a:cubicBezTo>
                  <a:cubicBezTo>
                    <a:pt x="86813" y="13733"/>
                    <a:pt x="86562" y="13859"/>
                    <a:pt x="86457" y="13922"/>
                  </a:cubicBezTo>
                  <a:cubicBezTo>
                    <a:pt x="86405" y="13943"/>
                    <a:pt x="86353" y="13953"/>
                    <a:pt x="86311" y="13953"/>
                  </a:cubicBezTo>
                  <a:cubicBezTo>
                    <a:pt x="86269" y="13953"/>
                    <a:pt x="86238" y="13943"/>
                    <a:pt x="86227" y="13922"/>
                  </a:cubicBezTo>
                  <a:cubicBezTo>
                    <a:pt x="86206" y="13901"/>
                    <a:pt x="86395" y="13671"/>
                    <a:pt x="86520" y="13650"/>
                  </a:cubicBezTo>
                  <a:close/>
                  <a:moveTo>
                    <a:pt x="69073" y="13375"/>
                  </a:moveTo>
                  <a:cubicBezTo>
                    <a:pt x="69484" y="13375"/>
                    <a:pt x="69822" y="13388"/>
                    <a:pt x="69970" y="13420"/>
                  </a:cubicBezTo>
                  <a:cubicBezTo>
                    <a:pt x="70430" y="13503"/>
                    <a:pt x="70137" y="13754"/>
                    <a:pt x="69886" y="13838"/>
                  </a:cubicBezTo>
                  <a:cubicBezTo>
                    <a:pt x="69759" y="13877"/>
                    <a:pt x="69637" y="13893"/>
                    <a:pt x="69537" y="13893"/>
                  </a:cubicBezTo>
                  <a:cubicBezTo>
                    <a:pt x="69421" y="13893"/>
                    <a:pt x="69334" y="13872"/>
                    <a:pt x="69300" y="13838"/>
                  </a:cubicBezTo>
                  <a:cubicBezTo>
                    <a:pt x="69287" y="13818"/>
                    <a:pt x="68893" y="13811"/>
                    <a:pt x="68317" y="13811"/>
                  </a:cubicBezTo>
                  <a:cubicBezTo>
                    <a:pt x="67077" y="13811"/>
                    <a:pt x="64991" y="13845"/>
                    <a:pt x="64048" y="13859"/>
                  </a:cubicBezTo>
                  <a:cubicBezTo>
                    <a:pt x="62667" y="13880"/>
                    <a:pt x="61454" y="13943"/>
                    <a:pt x="61433" y="13964"/>
                  </a:cubicBezTo>
                  <a:cubicBezTo>
                    <a:pt x="61430" y="13966"/>
                    <a:pt x="61415" y="13968"/>
                    <a:pt x="61390" y="13968"/>
                  </a:cubicBezTo>
                  <a:cubicBezTo>
                    <a:pt x="61228" y="13968"/>
                    <a:pt x="60658" y="13913"/>
                    <a:pt x="60386" y="13859"/>
                  </a:cubicBezTo>
                  <a:cubicBezTo>
                    <a:pt x="60094" y="13817"/>
                    <a:pt x="60386" y="13775"/>
                    <a:pt x="61077" y="13775"/>
                  </a:cubicBezTo>
                  <a:lnTo>
                    <a:pt x="61516" y="13629"/>
                  </a:lnTo>
                  <a:lnTo>
                    <a:pt x="61977" y="13461"/>
                  </a:lnTo>
                  <a:cubicBezTo>
                    <a:pt x="62188" y="13498"/>
                    <a:pt x="62463" y="13515"/>
                    <a:pt x="62750" y="13515"/>
                  </a:cubicBezTo>
                  <a:cubicBezTo>
                    <a:pt x="63117" y="13515"/>
                    <a:pt x="63503" y="13488"/>
                    <a:pt x="63797" y="13441"/>
                  </a:cubicBezTo>
                  <a:lnTo>
                    <a:pt x="64278" y="13420"/>
                  </a:lnTo>
                  <a:lnTo>
                    <a:pt x="64739" y="13399"/>
                  </a:lnTo>
                  <a:cubicBezTo>
                    <a:pt x="65067" y="13470"/>
                    <a:pt x="65553" y="13503"/>
                    <a:pt x="65981" y="13503"/>
                  </a:cubicBezTo>
                  <a:cubicBezTo>
                    <a:pt x="66179" y="13503"/>
                    <a:pt x="66365" y="13496"/>
                    <a:pt x="66517" y="13482"/>
                  </a:cubicBezTo>
                  <a:cubicBezTo>
                    <a:pt x="66836" y="13439"/>
                    <a:pt x="68143" y="13375"/>
                    <a:pt x="69073" y="13375"/>
                  </a:cubicBezTo>
                  <a:close/>
                  <a:moveTo>
                    <a:pt x="94081" y="13916"/>
                  </a:moveTo>
                  <a:cubicBezTo>
                    <a:pt x="94258" y="13916"/>
                    <a:pt x="94488" y="13947"/>
                    <a:pt x="94471" y="13964"/>
                  </a:cubicBezTo>
                  <a:cubicBezTo>
                    <a:pt x="94471" y="14006"/>
                    <a:pt x="94094" y="14026"/>
                    <a:pt x="93969" y="14047"/>
                  </a:cubicBezTo>
                  <a:cubicBezTo>
                    <a:pt x="93955" y="14050"/>
                    <a:pt x="93941" y="14051"/>
                    <a:pt x="93928" y="14051"/>
                  </a:cubicBezTo>
                  <a:cubicBezTo>
                    <a:pt x="93817" y="14051"/>
                    <a:pt x="93718" y="13982"/>
                    <a:pt x="93718" y="13964"/>
                  </a:cubicBezTo>
                  <a:cubicBezTo>
                    <a:pt x="93718" y="13943"/>
                    <a:pt x="93843" y="13922"/>
                    <a:pt x="93969" y="13922"/>
                  </a:cubicBezTo>
                  <a:cubicBezTo>
                    <a:pt x="94001" y="13918"/>
                    <a:pt x="94040" y="13916"/>
                    <a:pt x="94081" y="13916"/>
                  </a:cubicBezTo>
                  <a:close/>
                  <a:moveTo>
                    <a:pt x="80703" y="14089"/>
                  </a:moveTo>
                  <a:cubicBezTo>
                    <a:pt x="80655" y="14102"/>
                    <a:pt x="80600" y="14114"/>
                    <a:pt x="80538" y="14126"/>
                  </a:cubicBezTo>
                  <a:lnTo>
                    <a:pt x="80538" y="14126"/>
                  </a:lnTo>
                  <a:cubicBezTo>
                    <a:pt x="80624" y="14123"/>
                    <a:pt x="80714" y="14119"/>
                    <a:pt x="80805" y="14115"/>
                  </a:cubicBezTo>
                  <a:lnTo>
                    <a:pt x="80805" y="14115"/>
                  </a:lnTo>
                  <a:lnTo>
                    <a:pt x="80703" y="14089"/>
                  </a:lnTo>
                  <a:close/>
                  <a:moveTo>
                    <a:pt x="11614" y="14006"/>
                  </a:moveTo>
                  <a:lnTo>
                    <a:pt x="11614" y="14006"/>
                  </a:lnTo>
                  <a:cubicBezTo>
                    <a:pt x="11470" y="14111"/>
                    <a:pt x="11322" y="14150"/>
                    <a:pt x="11174" y="14150"/>
                  </a:cubicBezTo>
                  <a:cubicBezTo>
                    <a:pt x="10998" y="14150"/>
                    <a:pt x="10821" y="14095"/>
                    <a:pt x="10651" y="14026"/>
                  </a:cubicBezTo>
                  <a:cubicBezTo>
                    <a:pt x="10986" y="14026"/>
                    <a:pt x="11300" y="14026"/>
                    <a:pt x="11614" y="14006"/>
                  </a:cubicBezTo>
                  <a:close/>
                  <a:moveTo>
                    <a:pt x="37021" y="14060"/>
                  </a:moveTo>
                  <a:cubicBezTo>
                    <a:pt x="37344" y="14060"/>
                    <a:pt x="37580" y="14079"/>
                    <a:pt x="37580" y="14110"/>
                  </a:cubicBezTo>
                  <a:cubicBezTo>
                    <a:pt x="37580" y="14131"/>
                    <a:pt x="37161" y="14152"/>
                    <a:pt x="36638" y="14152"/>
                  </a:cubicBezTo>
                  <a:cubicBezTo>
                    <a:pt x="36115" y="14152"/>
                    <a:pt x="34755" y="14131"/>
                    <a:pt x="34755" y="14131"/>
                  </a:cubicBezTo>
                  <a:cubicBezTo>
                    <a:pt x="34755" y="14131"/>
                    <a:pt x="36115" y="14068"/>
                    <a:pt x="36638" y="14068"/>
                  </a:cubicBezTo>
                  <a:cubicBezTo>
                    <a:pt x="36773" y="14063"/>
                    <a:pt x="36903" y="14060"/>
                    <a:pt x="37021" y="14060"/>
                  </a:cubicBezTo>
                  <a:close/>
                  <a:moveTo>
                    <a:pt x="74876" y="14072"/>
                  </a:moveTo>
                  <a:cubicBezTo>
                    <a:pt x="75035" y="14072"/>
                    <a:pt x="75181" y="14084"/>
                    <a:pt x="75242" y="14110"/>
                  </a:cubicBezTo>
                  <a:cubicBezTo>
                    <a:pt x="75410" y="14152"/>
                    <a:pt x="74803" y="14236"/>
                    <a:pt x="74531" y="14236"/>
                  </a:cubicBezTo>
                  <a:cubicBezTo>
                    <a:pt x="74301" y="14236"/>
                    <a:pt x="74196" y="14215"/>
                    <a:pt x="74322" y="14131"/>
                  </a:cubicBezTo>
                  <a:cubicBezTo>
                    <a:pt x="74407" y="14095"/>
                    <a:pt x="74654" y="14072"/>
                    <a:pt x="74876" y="14072"/>
                  </a:cubicBezTo>
                  <a:close/>
                  <a:moveTo>
                    <a:pt x="143286" y="13754"/>
                  </a:moveTo>
                  <a:lnTo>
                    <a:pt x="143370" y="13796"/>
                  </a:lnTo>
                  <a:lnTo>
                    <a:pt x="143767" y="13838"/>
                  </a:lnTo>
                  <a:cubicBezTo>
                    <a:pt x="144206" y="13922"/>
                    <a:pt x="144583" y="14089"/>
                    <a:pt x="144583" y="14173"/>
                  </a:cubicBezTo>
                  <a:cubicBezTo>
                    <a:pt x="144583" y="14208"/>
                    <a:pt x="144547" y="14225"/>
                    <a:pt x="144483" y="14225"/>
                  </a:cubicBezTo>
                  <a:cubicBezTo>
                    <a:pt x="144394" y="14225"/>
                    <a:pt x="144252" y="14192"/>
                    <a:pt x="144081" y="14131"/>
                  </a:cubicBezTo>
                  <a:lnTo>
                    <a:pt x="143642" y="14131"/>
                  </a:lnTo>
                  <a:cubicBezTo>
                    <a:pt x="143467" y="14218"/>
                    <a:pt x="143278" y="14262"/>
                    <a:pt x="143196" y="14262"/>
                  </a:cubicBezTo>
                  <a:cubicBezTo>
                    <a:pt x="143179" y="14262"/>
                    <a:pt x="143167" y="14260"/>
                    <a:pt x="143160" y="14257"/>
                  </a:cubicBezTo>
                  <a:cubicBezTo>
                    <a:pt x="143139" y="14236"/>
                    <a:pt x="143160" y="14173"/>
                    <a:pt x="143202" y="14152"/>
                  </a:cubicBezTo>
                  <a:cubicBezTo>
                    <a:pt x="143244" y="14131"/>
                    <a:pt x="143223" y="13922"/>
                    <a:pt x="143160" y="13922"/>
                  </a:cubicBezTo>
                  <a:cubicBezTo>
                    <a:pt x="143139" y="13859"/>
                    <a:pt x="143181" y="13817"/>
                    <a:pt x="143286" y="13754"/>
                  </a:cubicBezTo>
                  <a:close/>
                  <a:moveTo>
                    <a:pt x="142553" y="14149"/>
                  </a:moveTo>
                  <a:cubicBezTo>
                    <a:pt x="142608" y="14149"/>
                    <a:pt x="142658" y="14217"/>
                    <a:pt x="142658" y="14236"/>
                  </a:cubicBezTo>
                  <a:cubicBezTo>
                    <a:pt x="142658" y="14257"/>
                    <a:pt x="142616" y="14278"/>
                    <a:pt x="142554" y="14278"/>
                  </a:cubicBezTo>
                  <a:cubicBezTo>
                    <a:pt x="142512" y="14278"/>
                    <a:pt x="142323" y="14257"/>
                    <a:pt x="142323" y="14236"/>
                  </a:cubicBezTo>
                  <a:cubicBezTo>
                    <a:pt x="142323" y="14236"/>
                    <a:pt x="142491" y="14173"/>
                    <a:pt x="142533" y="14152"/>
                  </a:cubicBezTo>
                  <a:cubicBezTo>
                    <a:pt x="142539" y="14150"/>
                    <a:pt x="142546" y="14149"/>
                    <a:pt x="142553" y="14149"/>
                  </a:cubicBezTo>
                  <a:close/>
                  <a:moveTo>
                    <a:pt x="28724" y="14088"/>
                  </a:moveTo>
                  <a:cubicBezTo>
                    <a:pt x="28973" y="14088"/>
                    <a:pt x="29656" y="14216"/>
                    <a:pt x="30195" y="14282"/>
                  </a:cubicBezTo>
                  <a:lnTo>
                    <a:pt x="30195" y="14282"/>
                  </a:lnTo>
                  <a:cubicBezTo>
                    <a:pt x="29836" y="14300"/>
                    <a:pt x="29247" y="14309"/>
                    <a:pt x="28729" y="14309"/>
                  </a:cubicBezTo>
                  <a:cubicBezTo>
                    <a:pt x="28169" y="14309"/>
                    <a:pt x="27693" y="14298"/>
                    <a:pt x="27683" y="14278"/>
                  </a:cubicBezTo>
                  <a:cubicBezTo>
                    <a:pt x="27683" y="14257"/>
                    <a:pt x="28394" y="14152"/>
                    <a:pt x="28687" y="14089"/>
                  </a:cubicBezTo>
                  <a:cubicBezTo>
                    <a:pt x="28698" y="14088"/>
                    <a:pt x="28710" y="14088"/>
                    <a:pt x="28724" y="14088"/>
                  </a:cubicBezTo>
                  <a:close/>
                  <a:moveTo>
                    <a:pt x="70304" y="14236"/>
                  </a:moveTo>
                  <a:cubicBezTo>
                    <a:pt x="70660" y="14236"/>
                    <a:pt x="71602" y="14278"/>
                    <a:pt x="71602" y="14319"/>
                  </a:cubicBezTo>
                  <a:cubicBezTo>
                    <a:pt x="71602" y="14340"/>
                    <a:pt x="70660" y="14382"/>
                    <a:pt x="70304" y="14382"/>
                  </a:cubicBezTo>
                  <a:cubicBezTo>
                    <a:pt x="70231" y="14390"/>
                    <a:pt x="70161" y="14394"/>
                    <a:pt x="70097" y="14394"/>
                  </a:cubicBezTo>
                  <a:cubicBezTo>
                    <a:pt x="69832" y="14394"/>
                    <a:pt x="69656" y="14336"/>
                    <a:pt x="69656" y="14319"/>
                  </a:cubicBezTo>
                  <a:cubicBezTo>
                    <a:pt x="69656" y="14257"/>
                    <a:pt x="69928" y="14236"/>
                    <a:pt x="70304" y="14236"/>
                  </a:cubicBezTo>
                  <a:close/>
                  <a:moveTo>
                    <a:pt x="47050" y="13668"/>
                  </a:moveTo>
                  <a:cubicBezTo>
                    <a:pt x="47530" y="13668"/>
                    <a:pt x="48005" y="13762"/>
                    <a:pt x="48062" y="13838"/>
                  </a:cubicBezTo>
                  <a:cubicBezTo>
                    <a:pt x="48093" y="13868"/>
                    <a:pt x="48829" y="13879"/>
                    <a:pt x="49856" y="13879"/>
                  </a:cubicBezTo>
                  <a:cubicBezTo>
                    <a:pt x="51685" y="13879"/>
                    <a:pt x="54436" y="13844"/>
                    <a:pt x="55762" y="13817"/>
                  </a:cubicBezTo>
                  <a:cubicBezTo>
                    <a:pt x="57076" y="13777"/>
                    <a:pt x="58237" y="13763"/>
                    <a:pt x="58912" y="13763"/>
                  </a:cubicBezTo>
                  <a:cubicBezTo>
                    <a:pt x="59302" y="13763"/>
                    <a:pt x="59529" y="13768"/>
                    <a:pt x="59529" y="13775"/>
                  </a:cubicBezTo>
                  <a:cubicBezTo>
                    <a:pt x="59529" y="13817"/>
                    <a:pt x="59403" y="13859"/>
                    <a:pt x="59215" y="13880"/>
                  </a:cubicBezTo>
                  <a:lnTo>
                    <a:pt x="59047" y="13880"/>
                  </a:lnTo>
                  <a:cubicBezTo>
                    <a:pt x="57625" y="13943"/>
                    <a:pt x="56139" y="13943"/>
                    <a:pt x="54716" y="13985"/>
                  </a:cubicBezTo>
                  <a:lnTo>
                    <a:pt x="54507" y="13985"/>
                  </a:lnTo>
                  <a:cubicBezTo>
                    <a:pt x="54443" y="13999"/>
                    <a:pt x="54368" y="14005"/>
                    <a:pt x="54289" y="14005"/>
                  </a:cubicBezTo>
                  <a:cubicBezTo>
                    <a:pt x="54065" y="14005"/>
                    <a:pt x="53808" y="13961"/>
                    <a:pt x="53662" y="13961"/>
                  </a:cubicBezTo>
                  <a:cubicBezTo>
                    <a:pt x="53641" y="13961"/>
                    <a:pt x="53623" y="13962"/>
                    <a:pt x="53607" y="13964"/>
                  </a:cubicBezTo>
                  <a:cubicBezTo>
                    <a:pt x="53482" y="13985"/>
                    <a:pt x="51473" y="14047"/>
                    <a:pt x="49192" y="14089"/>
                  </a:cubicBezTo>
                  <a:cubicBezTo>
                    <a:pt x="49192" y="14089"/>
                    <a:pt x="47623" y="14152"/>
                    <a:pt x="44757" y="14194"/>
                  </a:cubicBezTo>
                  <a:lnTo>
                    <a:pt x="44275" y="14194"/>
                  </a:lnTo>
                  <a:cubicBezTo>
                    <a:pt x="43752" y="14194"/>
                    <a:pt x="42999" y="14278"/>
                    <a:pt x="42601" y="14340"/>
                  </a:cubicBezTo>
                  <a:lnTo>
                    <a:pt x="42246" y="14068"/>
                  </a:lnTo>
                  <a:cubicBezTo>
                    <a:pt x="42170" y="14021"/>
                    <a:pt x="42044" y="13999"/>
                    <a:pt x="41909" y="13999"/>
                  </a:cubicBezTo>
                  <a:cubicBezTo>
                    <a:pt x="41744" y="13999"/>
                    <a:pt x="41566" y="14032"/>
                    <a:pt x="41451" y="14089"/>
                  </a:cubicBezTo>
                  <a:lnTo>
                    <a:pt x="40739" y="14466"/>
                  </a:lnTo>
                  <a:cubicBezTo>
                    <a:pt x="39944" y="14340"/>
                    <a:pt x="39316" y="14194"/>
                    <a:pt x="39337" y="14173"/>
                  </a:cubicBezTo>
                  <a:cubicBezTo>
                    <a:pt x="39358" y="14152"/>
                    <a:pt x="40802" y="14006"/>
                    <a:pt x="41220" y="13985"/>
                  </a:cubicBezTo>
                  <a:cubicBezTo>
                    <a:pt x="41744" y="13943"/>
                    <a:pt x="43564" y="13838"/>
                    <a:pt x="44087" y="13838"/>
                  </a:cubicBezTo>
                  <a:cubicBezTo>
                    <a:pt x="44652" y="13817"/>
                    <a:pt x="46389" y="13713"/>
                    <a:pt x="46912" y="13671"/>
                  </a:cubicBezTo>
                  <a:cubicBezTo>
                    <a:pt x="46958" y="13669"/>
                    <a:pt x="47004" y="13668"/>
                    <a:pt x="47050" y="13668"/>
                  </a:cubicBezTo>
                  <a:close/>
                  <a:moveTo>
                    <a:pt x="20045" y="14390"/>
                  </a:moveTo>
                  <a:cubicBezTo>
                    <a:pt x="20356" y="14390"/>
                    <a:pt x="20664" y="14433"/>
                    <a:pt x="20966" y="14487"/>
                  </a:cubicBezTo>
                  <a:cubicBezTo>
                    <a:pt x="20381" y="14487"/>
                    <a:pt x="19774" y="14529"/>
                    <a:pt x="19167" y="14529"/>
                  </a:cubicBezTo>
                  <a:cubicBezTo>
                    <a:pt x="19460" y="14427"/>
                    <a:pt x="19754" y="14390"/>
                    <a:pt x="20045" y="14390"/>
                  </a:cubicBezTo>
                  <a:close/>
                  <a:moveTo>
                    <a:pt x="16286" y="14594"/>
                  </a:moveTo>
                  <a:cubicBezTo>
                    <a:pt x="16305" y="14594"/>
                    <a:pt x="16295" y="14604"/>
                    <a:pt x="16253" y="14604"/>
                  </a:cubicBezTo>
                  <a:cubicBezTo>
                    <a:pt x="16247" y="14604"/>
                    <a:pt x="16241" y="14604"/>
                    <a:pt x="16235" y="14603"/>
                  </a:cubicBezTo>
                  <a:lnTo>
                    <a:pt x="16235" y="14603"/>
                  </a:lnTo>
                  <a:cubicBezTo>
                    <a:pt x="16259" y="14597"/>
                    <a:pt x="16276" y="14594"/>
                    <a:pt x="16286" y="14594"/>
                  </a:cubicBezTo>
                  <a:close/>
                  <a:moveTo>
                    <a:pt x="26443" y="14222"/>
                  </a:moveTo>
                  <a:cubicBezTo>
                    <a:pt x="26806" y="14222"/>
                    <a:pt x="27025" y="14271"/>
                    <a:pt x="26992" y="14319"/>
                  </a:cubicBezTo>
                  <a:cubicBezTo>
                    <a:pt x="26930" y="14361"/>
                    <a:pt x="26930" y="14570"/>
                    <a:pt x="26992" y="14654"/>
                  </a:cubicBezTo>
                  <a:cubicBezTo>
                    <a:pt x="27034" y="14696"/>
                    <a:pt x="26679" y="14780"/>
                    <a:pt x="26553" y="14780"/>
                  </a:cubicBezTo>
                  <a:cubicBezTo>
                    <a:pt x="26545" y="14781"/>
                    <a:pt x="26536" y="14781"/>
                    <a:pt x="26526" y="14781"/>
                  </a:cubicBezTo>
                  <a:cubicBezTo>
                    <a:pt x="26376" y="14781"/>
                    <a:pt x="26131" y="14628"/>
                    <a:pt x="26072" y="14550"/>
                  </a:cubicBezTo>
                  <a:cubicBezTo>
                    <a:pt x="26030" y="14466"/>
                    <a:pt x="25046" y="14445"/>
                    <a:pt x="24733" y="14445"/>
                  </a:cubicBezTo>
                  <a:cubicBezTo>
                    <a:pt x="24419" y="14445"/>
                    <a:pt x="24168" y="14403"/>
                    <a:pt x="24147" y="14361"/>
                  </a:cubicBezTo>
                  <a:lnTo>
                    <a:pt x="24147" y="14340"/>
                  </a:lnTo>
                  <a:lnTo>
                    <a:pt x="24168" y="14319"/>
                  </a:lnTo>
                  <a:cubicBezTo>
                    <a:pt x="24189" y="14278"/>
                    <a:pt x="25570" y="14236"/>
                    <a:pt x="26093" y="14236"/>
                  </a:cubicBezTo>
                  <a:cubicBezTo>
                    <a:pt x="26220" y="14226"/>
                    <a:pt x="26338" y="14222"/>
                    <a:pt x="26443" y="14222"/>
                  </a:cubicBezTo>
                  <a:close/>
                  <a:moveTo>
                    <a:pt x="15408" y="14688"/>
                  </a:moveTo>
                  <a:cubicBezTo>
                    <a:pt x="15435" y="14688"/>
                    <a:pt x="15461" y="14691"/>
                    <a:pt x="15484" y="14696"/>
                  </a:cubicBezTo>
                  <a:cubicBezTo>
                    <a:pt x="15505" y="14701"/>
                    <a:pt x="15527" y="14704"/>
                    <a:pt x="15550" y="14707"/>
                  </a:cubicBezTo>
                  <a:lnTo>
                    <a:pt x="15550" y="14707"/>
                  </a:lnTo>
                  <a:cubicBezTo>
                    <a:pt x="15378" y="14756"/>
                    <a:pt x="15221" y="14801"/>
                    <a:pt x="15150" y="14801"/>
                  </a:cubicBezTo>
                  <a:cubicBezTo>
                    <a:pt x="14985" y="14801"/>
                    <a:pt x="15221" y="14688"/>
                    <a:pt x="15408" y="14688"/>
                  </a:cubicBezTo>
                  <a:close/>
                  <a:moveTo>
                    <a:pt x="31114" y="14717"/>
                  </a:moveTo>
                  <a:cubicBezTo>
                    <a:pt x="31198" y="14717"/>
                    <a:pt x="31407" y="14759"/>
                    <a:pt x="31407" y="14780"/>
                  </a:cubicBezTo>
                  <a:cubicBezTo>
                    <a:pt x="31407" y="14780"/>
                    <a:pt x="31198" y="14801"/>
                    <a:pt x="31114" y="14801"/>
                  </a:cubicBezTo>
                  <a:cubicBezTo>
                    <a:pt x="31031" y="14801"/>
                    <a:pt x="30989" y="14780"/>
                    <a:pt x="30989" y="14759"/>
                  </a:cubicBezTo>
                  <a:cubicBezTo>
                    <a:pt x="30989" y="14759"/>
                    <a:pt x="31031" y="14717"/>
                    <a:pt x="31114" y="14717"/>
                  </a:cubicBezTo>
                  <a:close/>
                  <a:moveTo>
                    <a:pt x="27892" y="14755"/>
                  </a:moveTo>
                  <a:cubicBezTo>
                    <a:pt x="27976" y="14755"/>
                    <a:pt x="28039" y="14806"/>
                    <a:pt x="28039" y="14842"/>
                  </a:cubicBezTo>
                  <a:cubicBezTo>
                    <a:pt x="28039" y="14863"/>
                    <a:pt x="27955" y="14884"/>
                    <a:pt x="27850" y="14884"/>
                  </a:cubicBezTo>
                  <a:cubicBezTo>
                    <a:pt x="27834" y="14888"/>
                    <a:pt x="27811" y="14890"/>
                    <a:pt x="27785" y="14890"/>
                  </a:cubicBezTo>
                  <a:cubicBezTo>
                    <a:pt x="27673" y="14890"/>
                    <a:pt x="27495" y="14859"/>
                    <a:pt x="27495" y="14842"/>
                  </a:cubicBezTo>
                  <a:cubicBezTo>
                    <a:pt x="27495" y="14842"/>
                    <a:pt x="27746" y="14780"/>
                    <a:pt x="27850" y="14759"/>
                  </a:cubicBezTo>
                  <a:cubicBezTo>
                    <a:pt x="27865" y="14756"/>
                    <a:pt x="27878" y="14755"/>
                    <a:pt x="27892" y="14755"/>
                  </a:cubicBezTo>
                  <a:close/>
                  <a:moveTo>
                    <a:pt x="34494" y="14797"/>
                  </a:moveTo>
                  <a:cubicBezTo>
                    <a:pt x="34630" y="14797"/>
                    <a:pt x="34713" y="14866"/>
                    <a:pt x="34713" y="14884"/>
                  </a:cubicBezTo>
                  <a:cubicBezTo>
                    <a:pt x="34713" y="14905"/>
                    <a:pt x="34567" y="14947"/>
                    <a:pt x="34441" y="14947"/>
                  </a:cubicBezTo>
                  <a:cubicBezTo>
                    <a:pt x="34316" y="14947"/>
                    <a:pt x="33918" y="14905"/>
                    <a:pt x="33939" y="14884"/>
                  </a:cubicBezTo>
                  <a:cubicBezTo>
                    <a:pt x="33939" y="14863"/>
                    <a:pt x="34316" y="14801"/>
                    <a:pt x="34441" y="14801"/>
                  </a:cubicBezTo>
                  <a:cubicBezTo>
                    <a:pt x="34460" y="14798"/>
                    <a:pt x="34477" y="14797"/>
                    <a:pt x="34494" y="14797"/>
                  </a:cubicBezTo>
                  <a:close/>
                  <a:moveTo>
                    <a:pt x="134951" y="13919"/>
                  </a:moveTo>
                  <a:cubicBezTo>
                    <a:pt x="135844" y="13919"/>
                    <a:pt x="136282" y="14016"/>
                    <a:pt x="135900" y="14131"/>
                  </a:cubicBezTo>
                  <a:cubicBezTo>
                    <a:pt x="135460" y="14278"/>
                    <a:pt x="133849" y="14884"/>
                    <a:pt x="133012" y="14884"/>
                  </a:cubicBezTo>
                  <a:lnTo>
                    <a:pt x="132259" y="14905"/>
                  </a:lnTo>
                  <a:lnTo>
                    <a:pt x="131527" y="14947"/>
                  </a:lnTo>
                  <a:cubicBezTo>
                    <a:pt x="131437" y="14949"/>
                    <a:pt x="131350" y="14950"/>
                    <a:pt x="131265" y="14950"/>
                  </a:cubicBezTo>
                  <a:cubicBezTo>
                    <a:pt x="130576" y="14950"/>
                    <a:pt x="130062" y="14882"/>
                    <a:pt x="130062" y="14863"/>
                  </a:cubicBezTo>
                  <a:cubicBezTo>
                    <a:pt x="130062" y="14822"/>
                    <a:pt x="130732" y="14780"/>
                    <a:pt x="131004" y="14780"/>
                  </a:cubicBezTo>
                  <a:cubicBezTo>
                    <a:pt x="131255" y="14780"/>
                    <a:pt x="131506" y="14570"/>
                    <a:pt x="131506" y="14508"/>
                  </a:cubicBezTo>
                  <a:cubicBezTo>
                    <a:pt x="131506" y="14445"/>
                    <a:pt x="131213" y="14361"/>
                    <a:pt x="131108" y="14361"/>
                  </a:cubicBezTo>
                  <a:cubicBezTo>
                    <a:pt x="131004" y="14361"/>
                    <a:pt x="130941" y="14278"/>
                    <a:pt x="130983" y="14194"/>
                  </a:cubicBezTo>
                  <a:lnTo>
                    <a:pt x="131004" y="14194"/>
                  </a:lnTo>
                  <a:cubicBezTo>
                    <a:pt x="131451" y="14194"/>
                    <a:pt x="131807" y="13959"/>
                    <a:pt x="132258" y="13959"/>
                  </a:cubicBezTo>
                  <a:cubicBezTo>
                    <a:pt x="132293" y="13959"/>
                    <a:pt x="132328" y="13961"/>
                    <a:pt x="132364" y="13964"/>
                  </a:cubicBezTo>
                  <a:cubicBezTo>
                    <a:pt x="132478" y="13981"/>
                    <a:pt x="132595" y="13987"/>
                    <a:pt x="132715" y="13987"/>
                  </a:cubicBezTo>
                  <a:cubicBezTo>
                    <a:pt x="133033" y="13987"/>
                    <a:pt x="133368" y="13943"/>
                    <a:pt x="133703" y="13943"/>
                  </a:cubicBezTo>
                  <a:lnTo>
                    <a:pt x="134686" y="13922"/>
                  </a:lnTo>
                  <a:cubicBezTo>
                    <a:pt x="134778" y="13920"/>
                    <a:pt x="134867" y="13919"/>
                    <a:pt x="134951" y="13919"/>
                  </a:cubicBezTo>
                  <a:close/>
                  <a:moveTo>
                    <a:pt x="128765" y="15910"/>
                  </a:moveTo>
                  <a:cubicBezTo>
                    <a:pt x="128765" y="15910"/>
                    <a:pt x="128786" y="16014"/>
                    <a:pt x="128786" y="16035"/>
                  </a:cubicBezTo>
                  <a:cubicBezTo>
                    <a:pt x="128786" y="16056"/>
                    <a:pt x="128723" y="16077"/>
                    <a:pt x="128723" y="16077"/>
                  </a:cubicBezTo>
                  <a:cubicBezTo>
                    <a:pt x="128702" y="16077"/>
                    <a:pt x="128702" y="16056"/>
                    <a:pt x="128702" y="16035"/>
                  </a:cubicBezTo>
                  <a:cubicBezTo>
                    <a:pt x="128702" y="16014"/>
                    <a:pt x="128765" y="15910"/>
                    <a:pt x="128765" y="15910"/>
                  </a:cubicBezTo>
                  <a:close/>
                  <a:moveTo>
                    <a:pt x="132532" y="0"/>
                  </a:moveTo>
                  <a:cubicBezTo>
                    <a:pt x="132310" y="0"/>
                    <a:pt x="132118" y="2"/>
                    <a:pt x="131966" y="8"/>
                  </a:cubicBezTo>
                  <a:cubicBezTo>
                    <a:pt x="130774" y="29"/>
                    <a:pt x="124936" y="154"/>
                    <a:pt x="123074" y="217"/>
                  </a:cubicBezTo>
                  <a:cubicBezTo>
                    <a:pt x="121372" y="256"/>
                    <a:pt x="115830" y="366"/>
                    <a:pt x="113561" y="366"/>
                  </a:cubicBezTo>
                  <a:cubicBezTo>
                    <a:pt x="113375" y="366"/>
                    <a:pt x="113210" y="365"/>
                    <a:pt x="113072" y="363"/>
                  </a:cubicBezTo>
                  <a:cubicBezTo>
                    <a:pt x="111770" y="349"/>
                    <a:pt x="110248" y="334"/>
                    <a:pt x="109136" y="334"/>
                  </a:cubicBezTo>
                  <a:cubicBezTo>
                    <a:pt x="108675" y="334"/>
                    <a:pt x="108284" y="336"/>
                    <a:pt x="108009" y="342"/>
                  </a:cubicBezTo>
                  <a:lnTo>
                    <a:pt x="107151" y="363"/>
                  </a:lnTo>
                  <a:lnTo>
                    <a:pt x="107025" y="363"/>
                  </a:lnTo>
                  <a:cubicBezTo>
                    <a:pt x="106795" y="363"/>
                    <a:pt x="106900" y="593"/>
                    <a:pt x="106942" y="656"/>
                  </a:cubicBezTo>
                  <a:cubicBezTo>
                    <a:pt x="106979" y="675"/>
                    <a:pt x="107385" y="685"/>
                    <a:pt x="108027" y="685"/>
                  </a:cubicBezTo>
                  <a:cubicBezTo>
                    <a:pt x="108813" y="685"/>
                    <a:pt x="109954" y="670"/>
                    <a:pt x="111210" y="635"/>
                  </a:cubicBezTo>
                  <a:cubicBezTo>
                    <a:pt x="111210" y="635"/>
                    <a:pt x="111942" y="593"/>
                    <a:pt x="114369" y="593"/>
                  </a:cubicBezTo>
                  <a:lnTo>
                    <a:pt x="117508" y="593"/>
                  </a:lnTo>
                  <a:cubicBezTo>
                    <a:pt x="119349" y="593"/>
                    <a:pt x="122597" y="647"/>
                    <a:pt x="124347" y="647"/>
                  </a:cubicBezTo>
                  <a:cubicBezTo>
                    <a:pt x="124784" y="647"/>
                    <a:pt x="125128" y="644"/>
                    <a:pt x="125333" y="635"/>
                  </a:cubicBezTo>
                  <a:cubicBezTo>
                    <a:pt x="126133" y="584"/>
                    <a:pt x="128605" y="519"/>
                    <a:pt x="130053" y="519"/>
                  </a:cubicBezTo>
                  <a:cubicBezTo>
                    <a:pt x="130386" y="519"/>
                    <a:pt x="130665" y="523"/>
                    <a:pt x="130857" y="531"/>
                  </a:cubicBezTo>
                  <a:cubicBezTo>
                    <a:pt x="131775" y="531"/>
                    <a:pt x="134844" y="658"/>
                    <a:pt x="136065" y="658"/>
                  </a:cubicBezTo>
                  <a:cubicBezTo>
                    <a:pt x="136153" y="658"/>
                    <a:pt x="136230" y="658"/>
                    <a:pt x="136297" y="656"/>
                  </a:cubicBezTo>
                  <a:cubicBezTo>
                    <a:pt x="136420" y="654"/>
                    <a:pt x="136557" y="652"/>
                    <a:pt x="136705" y="652"/>
                  </a:cubicBezTo>
                  <a:cubicBezTo>
                    <a:pt x="137742" y="652"/>
                    <a:pt x="139323" y="716"/>
                    <a:pt x="140440" y="845"/>
                  </a:cubicBezTo>
                  <a:lnTo>
                    <a:pt x="141654" y="761"/>
                  </a:lnTo>
                  <a:lnTo>
                    <a:pt x="142533" y="698"/>
                  </a:lnTo>
                  <a:cubicBezTo>
                    <a:pt x="143662" y="845"/>
                    <a:pt x="143955" y="1054"/>
                    <a:pt x="143202" y="1179"/>
                  </a:cubicBezTo>
                  <a:lnTo>
                    <a:pt x="142616" y="1284"/>
                  </a:lnTo>
                  <a:lnTo>
                    <a:pt x="142491" y="1305"/>
                  </a:lnTo>
                  <a:cubicBezTo>
                    <a:pt x="142323" y="1305"/>
                    <a:pt x="141863" y="1221"/>
                    <a:pt x="141445" y="1158"/>
                  </a:cubicBezTo>
                  <a:lnTo>
                    <a:pt x="141047" y="1158"/>
                  </a:lnTo>
                  <a:cubicBezTo>
                    <a:pt x="140705" y="1158"/>
                    <a:pt x="140354" y="1180"/>
                    <a:pt x="140002" y="1180"/>
                  </a:cubicBezTo>
                  <a:cubicBezTo>
                    <a:pt x="139580" y="1180"/>
                    <a:pt x="139156" y="1149"/>
                    <a:pt x="138745" y="1012"/>
                  </a:cubicBezTo>
                  <a:lnTo>
                    <a:pt x="138704" y="991"/>
                  </a:lnTo>
                  <a:cubicBezTo>
                    <a:pt x="138620" y="1012"/>
                    <a:pt x="138557" y="1179"/>
                    <a:pt x="138557" y="1221"/>
                  </a:cubicBezTo>
                  <a:cubicBezTo>
                    <a:pt x="138557" y="1284"/>
                    <a:pt x="138745" y="1389"/>
                    <a:pt x="138829" y="1409"/>
                  </a:cubicBezTo>
                  <a:cubicBezTo>
                    <a:pt x="138871" y="1430"/>
                    <a:pt x="138913" y="1514"/>
                    <a:pt x="138913" y="1535"/>
                  </a:cubicBezTo>
                  <a:cubicBezTo>
                    <a:pt x="138913" y="1543"/>
                    <a:pt x="138897" y="1547"/>
                    <a:pt x="138870" y="1547"/>
                  </a:cubicBezTo>
                  <a:cubicBezTo>
                    <a:pt x="138759" y="1547"/>
                    <a:pt x="138462" y="1489"/>
                    <a:pt x="138327" y="1472"/>
                  </a:cubicBezTo>
                  <a:cubicBezTo>
                    <a:pt x="138298" y="1460"/>
                    <a:pt x="138258" y="1454"/>
                    <a:pt x="138211" y="1454"/>
                  </a:cubicBezTo>
                  <a:cubicBezTo>
                    <a:pt x="138024" y="1454"/>
                    <a:pt x="137716" y="1548"/>
                    <a:pt x="137448" y="1681"/>
                  </a:cubicBezTo>
                  <a:lnTo>
                    <a:pt x="137072" y="1493"/>
                  </a:lnTo>
                  <a:cubicBezTo>
                    <a:pt x="136996" y="1448"/>
                    <a:pt x="136866" y="1414"/>
                    <a:pt x="136784" y="1414"/>
                  </a:cubicBezTo>
                  <a:cubicBezTo>
                    <a:pt x="136752" y="1414"/>
                    <a:pt x="136728" y="1419"/>
                    <a:pt x="136716" y="1430"/>
                  </a:cubicBezTo>
                  <a:cubicBezTo>
                    <a:pt x="136568" y="1563"/>
                    <a:pt x="136419" y="1605"/>
                    <a:pt x="136271" y="1605"/>
                  </a:cubicBezTo>
                  <a:cubicBezTo>
                    <a:pt x="136022" y="1605"/>
                    <a:pt x="135773" y="1485"/>
                    <a:pt x="135523" y="1472"/>
                  </a:cubicBezTo>
                  <a:lnTo>
                    <a:pt x="135209" y="1430"/>
                  </a:lnTo>
                  <a:cubicBezTo>
                    <a:pt x="134852" y="1530"/>
                    <a:pt x="134232" y="1704"/>
                    <a:pt x="134026" y="1704"/>
                  </a:cubicBezTo>
                  <a:cubicBezTo>
                    <a:pt x="134014" y="1704"/>
                    <a:pt x="134004" y="1703"/>
                    <a:pt x="133996" y="1702"/>
                  </a:cubicBezTo>
                  <a:cubicBezTo>
                    <a:pt x="133840" y="1685"/>
                    <a:pt x="133059" y="1483"/>
                    <a:pt x="132602" y="1483"/>
                  </a:cubicBezTo>
                  <a:cubicBezTo>
                    <a:pt x="132505" y="1483"/>
                    <a:pt x="132422" y="1492"/>
                    <a:pt x="132364" y="1514"/>
                  </a:cubicBezTo>
                  <a:cubicBezTo>
                    <a:pt x="132088" y="1617"/>
                    <a:pt x="131770" y="1692"/>
                    <a:pt x="131585" y="1692"/>
                  </a:cubicBezTo>
                  <a:cubicBezTo>
                    <a:pt x="131545" y="1692"/>
                    <a:pt x="131511" y="1689"/>
                    <a:pt x="131485" y="1681"/>
                  </a:cubicBezTo>
                  <a:lnTo>
                    <a:pt x="131318" y="1786"/>
                  </a:lnTo>
                  <a:cubicBezTo>
                    <a:pt x="131192" y="1849"/>
                    <a:pt x="130962" y="1891"/>
                    <a:pt x="130774" y="1912"/>
                  </a:cubicBezTo>
                  <a:lnTo>
                    <a:pt x="129518" y="2100"/>
                  </a:lnTo>
                  <a:cubicBezTo>
                    <a:pt x="128137" y="1953"/>
                    <a:pt x="126945" y="1828"/>
                    <a:pt x="126882" y="1828"/>
                  </a:cubicBezTo>
                  <a:lnTo>
                    <a:pt x="126819" y="1807"/>
                  </a:lnTo>
                  <a:lnTo>
                    <a:pt x="126045" y="1472"/>
                  </a:lnTo>
                  <a:cubicBezTo>
                    <a:pt x="125166" y="1681"/>
                    <a:pt x="124852" y="1849"/>
                    <a:pt x="125020" y="1891"/>
                  </a:cubicBezTo>
                  <a:cubicBezTo>
                    <a:pt x="125145" y="1891"/>
                    <a:pt x="125271" y="1953"/>
                    <a:pt x="125271" y="1995"/>
                  </a:cubicBezTo>
                  <a:cubicBezTo>
                    <a:pt x="125271" y="2016"/>
                    <a:pt x="125040" y="2037"/>
                    <a:pt x="124748" y="2037"/>
                  </a:cubicBezTo>
                  <a:lnTo>
                    <a:pt x="124496" y="2037"/>
                  </a:lnTo>
                  <a:cubicBezTo>
                    <a:pt x="123492" y="2037"/>
                    <a:pt x="122488" y="2058"/>
                    <a:pt x="121483" y="2100"/>
                  </a:cubicBezTo>
                  <a:lnTo>
                    <a:pt x="120521" y="2121"/>
                  </a:lnTo>
                  <a:cubicBezTo>
                    <a:pt x="119454" y="2121"/>
                    <a:pt x="117696" y="2121"/>
                    <a:pt x="116629" y="2058"/>
                  </a:cubicBezTo>
                  <a:lnTo>
                    <a:pt x="115646" y="2037"/>
                  </a:lnTo>
                  <a:cubicBezTo>
                    <a:pt x="115609" y="2035"/>
                    <a:pt x="115573" y="2034"/>
                    <a:pt x="115536" y="2034"/>
                  </a:cubicBezTo>
                  <a:cubicBezTo>
                    <a:pt x="115345" y="2034"/>
                    <a:pt x="115149" y="2061"/>
                    <a:pt x="114961" y="2061"/>
                  </a:cubicBezTo>
                  <a:cubicBezTo>
                    <a:pt x="114873" y="2061"/>
                    <a:pt x="114787" y="2055"/>
                    <a:pt x="114704" y="2037"/>
                  </a:cubicBezTo>
                  <a:lnTo>
                    <a:pt x="114453" y="1995"/>
                  </a:lnTo>
                  <a:cubicBezTo>
                    <a:pt x="114160" y="2037"/>
                    <a:pt x="113658" y="2058"/>
                    <a:pt x="113323" y="2058"/>
                  </a:cubicBezTo>
                  <a:lnTo>
                    <a:pt x="113009" y="2058"/>
                  </a:lnTo>
                  <a:cubicBezTo>
                    <a:pt x="109871" y="2142"/>
                    <a:pt x="106711" y="2205"/>
                    <a:pt x="103573" y="2267"/>
                  </a:cubicBezTo>
                  <a:cubicBezTo>
                    <a:pt x="103092" y="2267"/>
                    <a:pt x="102652" y="2309"/>
                    <a:pt x="102213" y="2309"/>
                  </a:cubicBezTo>
                  <a:cubicBezTo>
                    <a:pt x="101711" y="2309"/>
                    <a:pt x="101229" y="2330"/>
                    <a:pt x="100748" y="2330"/>
                  </a:cubicBezTo>
                  <a:cubicBezTo>
                    <a:pt x="100267" y="2330"/>
                    <a:pt x="99828" y="2351"/>
                    <a:pt x="99388" y="2351"/>
                  </a:cubicBezTo>
                  <a:cubicBezTo>
                    <a:pt x="99131" y="2351"/>
                    <a:pt x="98863" y="2327"/>
                    <a:pt x="98601" y="2327"/>
                  </a:cubicBezTo>
                  <a:cubicBezTo>
                    <a:pt x="98373" y="2327"/>
                    <a:pt x="98149" y="2345"/>
                    <a:pt x="97944" y="2414"/>
                  </a:cubicBezTo>
                  <a:lnTo>
                    <a:pt x="97505" y="2539"/>
                  </a:lnTo>
                  <a:cubicBezTo>
                    <a:pt x="97347" y="2508"/>
                    <a:pt x="97106" y="2497"/>
                    <a:pt x="96853" y="2497"/>
                  </a:cubicBezTo>
                  <a:cubicBezTo>
                    <a:pt x="96436" y="2497"/>
                    <a:pt x="95987" y="2526"/>
                    <a:pt x="95831" y="2539"/>
                  </a:cubicBezTo>
                  <a:cubicBezTo>
                    <a:pt x="95559" y="2560"/>
                    <a:pt x="94387" y="2623"/>
                    <a:pt x="93153" y="2644"/>
                  </a:cubicBezTo>
                  <a:lnTo>
                    <a:pt x="92065" y="2665"/>
                  </a:lnTo>
                  <a:cubicBezTo>
                    <a:pt x="90956" y="2686"/>
                    <a:pt x="89847" y="2728"/>
                    <a:pt x="88738" y="2749"/>
                  </a:cubicBezTo>
                  <a:cubicBezTo>
                    <a:pt x="87587" y="2770"/>
                    <a:pt x="86457" y="2790"/>
                    <a:pt x="85307" y="2832"/>
                  </a:cubicBezTo>
                  <a:cubicBezTo>
                    <a:pt x="84506" y="2848"/>
                    <a:pt x="83683" y="2897"/>
                    <a:pt x="82870" y="2897"/>
                  </a:cubicBezTo>
                  <a:cubicBezTo>
                    <a:pt x="82578" y="2897"/>
                    <a:pt x="82288" y="2891"/>
                    <a:pt x="82001" y="2874"/>
                  </a:cubicBezTo>
                  <a:lnTo>
                    <a:pt x="80892" y="2832"/>
                  </a:lnTo>
                  <a:cubicBezTo>
                    <a:pt x="79720" y="3000"/>
                    <a:pt x="76895" y="3188"/>
                    <a:pt x="74615" y="3251"/>
                  </a:cubicBezTo>
                  <a:cubicBezTo>
                    <a:pt x="74615" y="3251"/>
                    <a:pt x="64488" y="3460"/>
                    <a:pt x="57373" y="3606"/>
                  </a:cubicBezTo>
                  <a:cubicBezTo>
                    <a:pt x="56704" y="3627"/>
                    <a:pt x="55993" y="3627"/>
                    <a:pt x="55323" y="3669"/>
                  </a:cubicBezTo>
                  <a:lnTo>
                    <a:pt x="55093" y="3669"/>
                  </a:lnTo>
                  <a:cubicBezTo>
                    <a:pt x="55030" y="3707"/>
                    <a:pt x="54704" y="3714"/>
                    <a:pt x="54416" y="3714"/>
                  </a:cubicBezTo>
                  <a:cubicBezTo>
                    <a:pt x="54225" y="3714"/>
                    <a:pt x="54051" y="3711"/>
                    <a:pt x="53984" y="3711"/>
                  </a:cubicBezTo>
                  <a:cubicBezTo>
                    <a:pt x="53937" y="3706"/>
                    <a:pt x="53773" y="3703"/>
                    <a:pt x="53519" y="3703"/>
                  </a:cubicBezTo>
                  <a:cubicBezTo>
                    <a:pt x="52757" y="3703"/>
                    <a:pt x="51180" y="3727"/>
                    <a:pt x="49485" y="3774"/>
                  </a:cubicBezTo>
                  <a:cubicBezTo>
                    <a:pt x="49485" y="3774"/>
                    <a:pt x="43438" y="3878"/>
                    <a:pt x="38354" y="4004"/>
                  </a:cubicBezTo>
                  <a:cubicBezTo>
                    <a:pt x="38319" y="4006"/>
                    <a:pt x="38284" y="4006"/>
                    <a:pt x="38248" y="4006"/>
                  </a:cubicBezTo>
                  <a:cubicBezTo>
                    <a:pt x="38068" y="4006"/>
                    <a:pt x="37883" y="3990"/>
                    <a:pt x="37700" y="3990"/>
                  </a:cubicBezTo>
                  <a:cubicBezTo>
                    <a:pt x="37425" y="3990"/>
                    <a:pt x="37155" y="4027"/>
                    <a:pt x="36910" y="4213"/>
                  </a:cubicBezTo>
                  <a:lnTo>
                    <a:pt x="36847" y="4255"/>
                  </a:lnTo>
                  <a:cubicBezTo>
                    <a:pt x="36734" y="4236"/>
                    <a:pt x="36108" y="3995"/>
                    <a:pt x="35788" y="3995"/>
                  </a:cubicBezTo>
                  <a:cubicBezTo>
                    <a:pt x="35754" y="3995"/>
                    <a:pt x="35723" y="3998"/>
                    <a:pt x="35697" y="4004"/>
                  </a:cubicBezTo>
                  <a:cubicBezTo>
                    <a:pt x="35446" y="4046"/>
                    <a:pt x="33353" y="4130"/>
                    <a:pt x="31072" y="4192"/>
                  </a:cubicBezTo>
                  <a:lnTo>
                    <a:pt x="17054" y="4464"/>
                  </a:lnTo>
                  <a:cubicBezTo>
                    <a:pt x="14773" y="4527"/>
                    <a:pt x="12597" y="4569"/>
                    <a:pt x="12220" y="4611"/>
                  </a:cubicBezTo>
                  <a:lnTo>
                    <a:pt x="11823" y="4443"/>
                  </a:lnTo>
                  <a:cubicBezTo>
                    <a:pt x="11714" y="4407"/>
                    <a:pt x="11597" y="4394"/>
                    <a:pt x="11474" y="4394"/>
                  </a:cubicBezTo>
                  <a:cubicBezTo>
                    <a:pt x="11170" y="4394"/>
                    <a:pt x="10832" y="4476"/>
                    <a:pt x="10505" y="4506"/>
                  </a:cubicBezTo>
                  <a:lnTo>
                    <a:pt x="10463" y="4506"/>
                  </a:lnTo>
                  <a:cubicBezTo>
                    <a:pt x="10443" y="4519"/>
                    <a:pt x="10426" y="4524"/>
                    <a:pt x="10412" y="4524"/>
                  </a:cubicBezTo>
                  <a:cubicBezTo>
                    <a:pt x="10310" y="4524"/>
                    <a:pt x="10363" y="4222"/>
                    <a:pt x="10400" y="4130"/>
                  </a:cubicBezTo>
                  <a:cubicBezTo>
                    <a:pt x="10437" y="4017"/>
                    <a:pt x="10138" y="3938"/>
                    <a:pt x="9699" y="3938"/>
                  </a:cubicBezTo>
                  <a:cubicBezTo>
                    <a:pt x="9648" y="3938"/>
                    <a:pt x="9596" y="3939"/>
                    <a:pt x="9542" y="3941"/>
                  </a:cubicBezTo>
                  <a:lnTo>
                    <a:pt x="9124" y="4255"/>
                  </a:lnTo>
                  <a:cubicBezTo>
                    <a:pt x="8517" y="4715"/>
                    <a:pt x="7743" y="4966"/>
                    <a:pt x="7010" y="5029"/>
                  </a:cubicBezTo>
                  <a:lnTo>
                    <a:pt x="5546" y="5134"/>
                  </a:lnTo>
                  <a:cubicBezTo>
                    <a:pt x="3955" y="5259"/>
                    <a:pt x="2449" y="5364"/>
                    <a:pt x="2219" y="5364"/>
                  </a:cubicBezTo>
                  <a:lnTo>
                    <a:pt x="2010" y="5343"/>
                  </a:lnTo>
                  <a:lnTo>
                    <a:pt x="1591" y="5301"/>
                  </a:lnTo>
                  <a:cubicBezTo>
                    <a:pt x="1194" y="5511"/>
                    <a:pt x="1089" y="5908"/>
                    <a:pt x="1173" y="5992"/>
                  </a:cubicBezTo>
                  <a:cubicBezTo>
                    <a:pt x="1188" y="6007"/>
                    <a:pt x="1251" y="6013"/>
                    <a:pt x="1345" y="6013"/>
                  </a:cubicBezTo>
                  <a:cubicBezTo>
                    <a:pt x="1707" y="6013"/>
                    <a:pt x="2540" y="5923"/>
                    <a:pt x="3006" y="5923"/>
                  </a:cubicBezTo>
                  <a:cubicBezTo>
                    <a:pt x="3073" y="5923"/>
                    <a:pt x="3132" y="5925"/>
                    <a:pt x="3181" y="5929"/>
                  </a:cubicBezTo>
                  <a:cubicBezTo>
                    <a:pt x="3683" y="5971"/>
                    <a:pt x="3579" y="6034"/>
                    <a:pt x="3370" y="6075"/>
                  </a:cubicBezTo>
                  <a:cubicBezTo>
                    <a:pt x="3160" y="6096"/>
                    <a:pt x="3056" y="6306"/>
                    <a:pt x="3077" y="6347"/>
                  </a:cubicBezTo>
                  <a:cubicBezTo>
                    <a:pt x="3091" y="6369"/>
                    <a:pt x="3133" y="6381"/>
                    <a:pt x="3197" y="6381"/>
                  </a:cubicBezTo>
                  <a:cubicBezTo>
                    <a:pt x="3319" y="6381"/>
                    <a:pt x="3521" y="6339"/>
                    <a:pt x="3767" y="6243"/>
                  </a:cubicBezTo>
                  <a:lnTo>
                    <a:pt x="4416" y="6243"/>
                  </a:lnTo>
                  <a:cubicBezTo>
                    <a:pt x="4515" y="6253"/>
                    <a:pt x="4621" y="6257"/>
                    <a:pt x="4725" y="6257"/>
                  </a:cubicBezTo>
                  <a:cubicBezTo>
                    <a:pt x="5037" y="6257"/>
                    <a:pt x="5331" y="6222"/>
                    <a:pt x="5378" y="6222"/>
                  </a:cubicBezTo>
                  <a:cubicBezTo>
                    <a:pt x="5462" y="6222"/>
                    <a:pt x="5546" y="6285"/>
                    <a:pt x="5546" y="6306"/>
                  </a:cubicBezTo>
                  <a:cubicBezTo>
                    <a:pt x="5546" y="6327"/>
                    <a:pt x="5357" y="6389"/>
                    <a:pt x="5274" y="6410"/>
                  </a:cubicBezTo>
                  <a:cubicBezTo>
                    <a:pt x="5232" y="6410"/>
                    <a:pt x="5148" y="6347"/>
                    <a:pt x="5148" y="6347"/>
                  </a:cubicBezTo>
                  <a:cubicBezTo>
                    <a:pt x="5148" y="6347"/>
                    <a:pt x="4821" y="6724"/>
                    <a:pt x="4615" y="6724"/>
                  </a:cubicBezTo>
                  <a:cubicBezTo>
                    <a:pt x="4588" y="6724"/>
                    <a:pt x="4563" y="6718"/>
                    <a:pt x="4541" y="6703"/>
                  </a:cubicBezTo>
                  <a:cubicBezTo>
                    <a:pt x="4490" y="6645"/>
                    <a:pt x="4396" y="6627"/>
                    <a:pt x="4287" y="6627"/>
                  </a:cubicBezTo>
                  <a:cubicBezTo>
                    <a:pt x="4120" y="6627"/>
                    <a:pt x="3918" y="6668"/>
                    <a:pt x="3783" y="6668"/>
                  </a:cubicBezTo>
                  <a:cubicBezTo>
                    <a:pt x="3753" y="6668"/>
                    <a:pt x="3727" y="6666"/>
                    <a:pt x="3704" y="6661"/>
                  </a:cubicBezTo>
                  <a:cubicBezTo>
                    <a:pt x="3537" y="6661"/>
                    <a:pt x="1759" y="6766"/>
                    <a:pt x="1131" y="6850"/>
                  </a:cubicBezTo>
                  <a:cubicBezTo>
                    <a:pt x="503" y="6912"/>
                    <a:pt x="1" y="7080"/>
                    <a:pt x="1" y="7143"/>
                  </a:cubicBezTo>
                  <a:cubicBezTo>
                    <a:pt x="1" y="7144"/>
                    <a:pt x="3" y="7144"/>
                    <a:pt x="7" y="7144"/>
                  </a:cubicBezTo>
                  <a:cubicBezTo>
                    <a:pt x="76" y="7144"/>
                    <a:pt x="778" y="6974"/>
                    <a:pt x="1121" y="6974"/>
                  </a:cubicBezTo>
                  <a:cubicBezTo>
                    <a:pt x="1140" y="6974"/>
                    <a:pt x="1157" y="6974"/>
                    <a:pt x="1173" y="6975"/>
                  </a:cubicBezTo>
                  <a:cubicBezTo>
                    <a:pt x="1264" y="6992"/>
                    <a:pt x="1414" y="6999"/>
                    <a:pt x="1592" y="6999"/>
                  </a:cubicBezTo>
                  <a:cubicBezTo>
                    <a:pt x="2065" y="6999"/>
                    <a:pt x="2729" y="6954"/>
                    <a:pt x="2972" y="6954"/>
                  </a:cubicBezTo>
                  <a:cubicBezTo>
                    <a:pt x="3011" y="6952"/>
                    <a:pt x="3045" y="6951"/>
                    <a:pt x="3073" y="6951"/>
                  </a:cubicBezTo>
                  <a:cubicBezTo>
                    <a:pt x="3304" y="6951"/>
                    <a:pt x="3207" y="7019"/>
                    <a:pt x="3077" y="7038"/>
                  </a:cubicBezTo>
                  <a:cubicBezTo>
                    <a:pt x="2972" y="7059"/>
                    <a:pt x="3014" y="7226"/>
                    <a:pt x="3035" y="7247"/>
                  </a:cubicBezTo>
                  <a:cubicBezTo>
                    <a:pt x="3056" y="7268"/>
                    <a:pt x="2344" y="7456"/>
                    <a:pt x="2198" y="7561"/>
                  </a:cubicBezTo>
                  <a:cubicBezTo>
                    <a:pt x="2031" y="7666"/>
                    <a:pt x="2198" y="7770"/>
                    <a:pt x="2323" y="7791"/>
                  </a:cubicBezTo>
                  <a:cubicBezTo>
                    <a:pt x="2449" y="7812"/>
                    <a:pt x="2219" y="7959"/>
                    <a:pt x="1821" y="8084"/>
                  </a:cubicBezTo>
                  <a:lnTo>
                    <a:pt x="1507" y="8210"/>
                  </a:lnTo>
                  <a:lnTo>
                    <a:pt x="1466" y="8231"/>
                  </a:lnTo>
                  <a:cubicBezTo>
                    <a:pt x="1466" y="8398"/>
                    <a:pt x="1863" y="8524"/>
                    <a:pt x="1989" y="8524"/>
                  </a:cubicBezTo>
                  <a:cubicBezTo>
                    <a:pt x="2114" y="8524"/>
                    <a:pt x="2323" y="8733"/>
                    <a:pt x="2344" y="8796"/>
                  </a:cubicBezTo>
                  <a:cubicBezTo>
                    <a:pt x="2375" y="8826"/>
                    <a:pt x="2585" y="8846"/>
                    <a:pt x="2753" y="8846"/>
                  </a:cubicBezTo>
                  <a:cubicBezTo>
                    <a:pt x="2814" y="8846"/>
                    <a:pt x="2870" y="8843"/>
                    <a:pt x="2909" y="8837"/>
                  </a:cubicBezTo>
                  <a:cubicBezTo>
                    <a:pt x="3035" y="8837"/>
                    <a:pt x="3432" y="8712"/>
                    <a:pt x="3537" y="8712"/>
                  </a:cubicBezTo>
                  <a:cubicBezTo>
                    <a:pt x="3642" y="8712"/>
                    <a:pt x="3746" y="8754"/>
                    <a:pt x="3746" y="8796"/>
                  </a:cubicBezTo>
                  <a:cubicBezTo>
                    <a:pt x="3746" y="8816"/>
                    <a:pt x="3453" y="8858"/>
                    <a:pt x="3349" y="8900"/>
                  </a:cubicBezTo>
                  <a:cubicBezTo>
                    <a:pt x="3244" y="8900"/>
                    <a:pt x="3139" y="8837"/>
                    <a:pt x="3139" y="8837"/>
                  </a:cubicBezTo>
                  <a:cubicBezTo>
                    <a:pt x="3139" y="8837"/>
                    <a:pt x="3139" y="8921"/>
                    <a:pt x="3119" y="9047"/>
                  </a:cubicBezTo>
                  <a:lnTo>
                    <a:pt x="3077" y="9047"/>
                  </a:lnTo>
                  <a:cubicBezTo>
                    <a:pt x="2595" y="9130"/>
                    <a:pt x="2072" y="9214"/>
                    <a:pt x="1549" y="9319"/>
                  </a:cubicBezTo>
                  <a:lnTo>
                    <a:pt x="1382" y="9340"/>
                  </a:lnTo>
                  <a:cubicBezTo>
                    <a:pt x="1235" y="9465"/>
                    <a:pt x="1277" y="9591"/>
                    <a:pt x="1507" y="9632"/>
                  </a:cubicBezTo>
                  <a:lnTo>
                    <a:pt x="1696" y="9570"/>
                  </a:lnTo>
                  <a:cubicBezTo>
                    <a:pt x="1839" y="9552"/>
                    <a:pt x="1983" y="9457"/>
                    <a:pt x="2087" y="9457"/>
                  </a:cubicBezTo>
                  <a:cubicBezTo>
                    <a:pt x="2104" y="9457"/>
                    <a:pt x="2120" y="9459"/>
                    <a:pt x="2135" y="9465"/>
                  </a:cubicBezTo>
                  <a:lnTo>
                    <a:pt x="2847" y="9842"/>
                  </a:lnTo>
                  <a:cubicBezTo>
                    <a:pt x="3515" y="9567"/>
                    <a:pt x="4921" y="9273"/>
                    <a:pt x="5367" y="9273"/>
                  </a:cubicBezTo>
                  <a:cubicBezTo>
                    <a:pt x="5396" y="9273"/>
                    <a:pt x="5421" y="9274"/>
                    <a:pt x="5441" y="9277"/>
                  </a:cubicBezTo>
                  <a:cubicBezTo>
                    <a:pt x="5776" y="9340"/>
                    <a:pt x="5378" y="9381"/>
                    <a:pt x="5127" y="9381"/>
                  </a:cubicBezTo>
                  <a:cubicBezTo>
                    <a:pt x="4855" y="9381"/>
                    <a:pt x="4709" y="9465"/>
                    <a:pt x="4730" y="9486"/>
                  </a:cubicBezTo>
                  <a:cubicBezTo>
                    <a:pt x="4751" y="9528"/>
                    <a:pt x="4541" y="9632"/>
                    <a:pt x="4437" y="9653"/>
                  </a:cubicBezTo>
                  <a:cubicBezTo>
                    <a:pt x="4332" y="9695"/>
                    <a:pt x="4813" y="9779"/>
                    <a:pt x="4960" y="9800"/>
                  </a:cubicBezTo>
                  <a:cubicBezTo>
                    <a:pt x="5127" y="9800"/>
                    <a:pt x="4813" y="9967"/>
                    <a:pt x="4290" y="10156"/>
                  </a:cubicBezTo>
                  <a:lnTo>
                    <a:pt x="3495" y="10156"/>
                  </a:lnTo>
                  <a:cubicBezTo>
                    <a:pt x="3077" y="10176"/>
                    <a:pt x="2428" y="10386"/>
                    <a:pt x="2303" y="10428"/>
                  </a:cubicBezTo>
                  <a:cubicBezTo>
                    <a:pt x="2284" y="10437"/>
                    <a:pt x="2257" y="10441"/>
                    <a:pt x="2224" y="10441"/>
                  </a:cubicBezTo>
                  <a:cubicBezTo>
                    <a:pt x="2064" y="10441"/>
                    <a:pt x="1761" y="10352"/>
                    <a:pt x="1581" y="10352"/>
                  </a:cubicBezTo>
                  <a:cubicBezTo>
                    <a:pt x="1543" y="10352"/>
                    <a:pt x="1511" y="10356"/>
                    <a:pt x="1487" y="10365"/>
                  </a:cubicBezTo>
                  <a:cubicBezTo>
                    <a:pt x="1340" y="10407"/>
                    <a:pt x="1194" y="10700"/>
                    <a:pt x="1194" y="10783"/>
                  </a:cubicBezTo>
                  <a:cubicBezTo>
                    <a:pt x="1194" y="10818"/>
                    <a:pt x="1844" y="11016"/>
                    <a:pt x="2250" y="11016"/>
                  </a:cubicBezTo>
                  <a:cubicBezTo>
                    <a:pt x="2327" y="11016"/>
                    <a:pt x="2396" y="11009"/>
                    <a:pt x="2449" y="10993"/>
                  </a:cubicBezTo>
                  <a:cubicBezTo>
                    <a:pt x="2606" y="10946"/>
                    <a:pt x="2722" y="10929"/>
                    <a:pt x="2799" y="10929"/>
                  </a:cubicBezTo>
                  <a:cubicBezTo>
                    <a:pt x="2897" y="10929"/>
                    <a:pt x="2933" y="10957"/>
                    <a:pt x="2909" y="10993"/>
                  </a:cubicBezTo>
                  <a:cubicBezTo>
                    <a:pt x="2847" y="11034"/>
                    <a:pt x="3349" y="11118"/>
                    <a:pt x="3537" y="11118"/>
                  </a:cubicBezTo>
                  <a:cubicBezTo>
                    <a:pt x="3704" y="11139"/>
                    <a:pt x="3851" y="11202"/>
                    <a:pt x="3851" y="11223"/>
                  </a:cubicBezTo>
                  <a:cubicBezTo>
                    <a:pt x="3851" y="11223"/>
                    <a:pt x="3119" y="11265"/>
                    <a:pt x="2826" y="11265"/>
                  </a:cubicBezTo>
                  <a:cubicBezTo>
                    <a:pt x="2533" y="11265"/>
                    <a:pt x="2386" y="11348"/>
                    <a:pt x="2407" y="11369"/>
                  </a:cubicBezTo>
                  <a:cubicBezTo>
                    <a:pt x="2428" y="11411"/>
                    <a:pt x="2219" y="11474"/>
                    <a:pt x="2135" y="11516"/>
                  </a:cubicBezTo>
                  <a:cubicBezTo>
                    <a:pt x="2072" y="11537"/>
                    <a:pt x="2386" y="11537"/>
                    <a:pt x="2847" y="11537"/>
                  </a:cubicBezTo>
                  <a:lnTo>
                    <a:pt x="3223" y="11453"/>
                  </a:lnTo>
                  <a:lnTo>
                    <a:pt x="3286" y="11432"/>
                  </a:lnTo>
                  <a:cubicBezTo>
                    <a:pt x="3391" y="11453"/>
                    <a:pt x="3349" y="11683"/>
                    <a:pt x="3286" y="11746"/>
                  </a:cubicBezTo>
                  <a:cubicBezTo>
                    <a:pt x="3244" y="11788"/>
                    <a:pt x="3579" y="12039"/>
                    <a:pt x="3704" y="12081"/>
                  </a:cubicBezTo>
                  <a:cubicBezTo>
                    <a:pt x="3725" y="12089"/>
                    <a:pt x="3749" y="12093"/>
                    <a:pt x="3776" y="12093"/>
                  </a:cubicBezTo>
                  <a:cubicBezTo>
                    <a:pt x="3945" y="12093"/>
                    <a:pt x="4221" y="11943"/>
                    <a:pt x="4311" y="11871"/>
                  </a:cubicBezTo>
                  <a:cubicBezTo>
                    <a:pt x="4354" y="11829"/>
                    <a:pt x="4529" y="11814"/>
                    <a:pt x="4746" y="11814"/>
                  </a:cubicBezTo>
                  <a:cubicBezTo>
                    <a:pt x="5065" y="11814"/>
                    <a:pt x="5472" y="11846"/>
                    <a:pt x="5671" y="11871"/>
                  </a:cubicBezTo>
                  <a:cubicBezTo>
                    <a:pt x="6006" y="11934"/>
                    <a:pt x="5378" y="12248"/>
                    <a:pt x="5064" y="12269"/>
                  </a:cubicBezTo>
                  <a:cubicBezTo>
                    <a:pt x="4751" y="12311"/>
                    <a:pt x="4437" y="12499"/>
                    <a:pt x="4395" y="12583"/>
                  </a:cubicBezTo>
                  <a:cubicBezTo>
                    <a:pt x="4340" y="12655"/>
                    <a:pt x="4475" y="12712"/>
                    <a:pt x="4566" y="12712"/>
                  </a:cubicBezTo>
                  <a:cubicBezTo>
                    <a:pt x="4580" y="12712"/>
                    <a:pt x="4593" y="12711"/>
                    <a:pt x="4604" y="12708"/>
                  </a:cubicBezTo>
                  <a:cubicBezTo>
                    <a:pt x="4688" y="12687"/>
                    <a:pt x="4792" y="12604"/>
                    <a:pt x="4813" y="12583"/>
                  </a:cubicBezTo>
                  <a:cubicBezTo>
                    <a:pt x="4813" y="12556"/>
                    <a:pt x="4829" y="12548"/>
                    <a:pt x="4846" y="12548"/>
                  </a:cubicBezTo>
                  <a:cubicBezTo>
                    <a:pt x="4870" y="12548"/>
                    <a:pt x="4897" y="12562"/>
                    <a:pt x="4897" y="12562"/>
                  </a:cubicBezTo>
                  <a:cubicBezTo>
                    <a:pt x="4918" y="12562"/>
                    <a:pt x="4834" y="12625"/>
                    <a:pt x="4813" y="12666"/>
                  </a:cubicBezTo>
                  <a:cubicBezTo>
                    <a:pt x="4792" y="12687"/>
                    <a:pt x="4730" y="12687"/>
                    <a:pt x="4730" y="12687"/>
                  </a:cubicBezTo>
                  <a:cubicBezTo>
                    <a:pt x="4710" y="12687"/>
                    <a:pt x="4805" y="12898"/>
                    <a:pt x="4904" y="12898"/>
                  </a:cubicBezTo>
                  <a:cubicBezTo>
                    <a:pt x="4909" y="12898"/>
                    <a:pt x="4913" y="12897"/>
                    <a:pt x="4918" y="12897"/>
                  </a:cubicBezTo>
                  <a:cubicBezTo>
                    <a:pt x="5023" y="12876"/>
                    <a:pt x="5692" y="12834"/>
                    <a:pt x="5943" y="12834"/>
                  </a:cubicBezTo>
                  <a:cubicBezTo>
                    <a:pt x="6173" y="12834"/>
                    <a:pt x="6613" y="12917"/>
                    <a:pt x="6948" y="13022"/>
                  </a:cubicBezTo>
                  <a:lnTo>
                    <a:pt x="7345" y="12876"/>
                  </a:lnTo>
                  <a:cubicBezTo>
                    <a:pt x="7501" y="12807"/>
                    <a:pt x="7689" y="12789"/>
                    <a:pt x="7888" y="12789"/>
                  </a:cubicBezTo>
                  <a:cubicBezTo>
                    <a:pt x="8115" y="12789"/>
                    <a:pt x="8356" y="12813"/>
                    <a:pt x="8580" y="12813"/>
                  </a:cubicBezTo>
                  <a:lnTo>
                    <a:pt x="8684" y="12813"/>
                  </a:lnTo>
                  <a:cubicBezTo>
                    <a:pt x="8869" y="12874"/>
                    <a:pt x="8388" y="13420"/>
                    <a:pt x="8094" y="13420"/>
                  </a:cubicBezTo>
                  <a:cubicBezTo>
                    <a:pt x="8088" y="13420"/>
                    <a:pt x="8083" y="13420"/>
                    <a:pt x="8077" y="13420"/>
                  </a:cubicBezTo>
                  <a:cubicBezTo>
                    <a:pt x="7785" y="13420"/>
                    <a:pt x="7429" y="13524"/>
                    <a:pt x="7366" y="13566"/>
                  </a:cubicBezTo>
                  <a:cubicBezTo>
                    <a:pt x="7324" y="13608"/>
                    <a:pt x="7303" y="13964"/>
                    <a:pt x="7303" y="14089"/>
                  </a:cubicBezTo>
                  <a:cubicBezTo>
                    <a:pt x="7303" y="14194"/>
                    <a:pt x="7785" y="14361"/>
                    <a:pt x="8370" y="14403"/>
                  </a:cubicBezTo>
                  <a:lnTo>
                    <a:pt x="8768" y="14257"/>
                  </a:lnTo>
                  <a:lnTo>
                    <a:pt x="9207" y="14068"/>
                  </a:lnTo>
                  <a:cubicBezTo>
                    <a:pt x="9647" y="14068"/>
                    <a:pt x="10128" y="14089"/>
                    <a:pt x="10149" y="14131"/>
                  </a:cubicBezTo>
                  <a:cubicBezTo>
                    <a:pt x="10170" y="14152"/>
                    <a:pt x="9856" y="14257"/>
                    <a:pt x="9751" y="14278"/>
                  </a:cubicBezTo>
                  <a:cubicBezTo>
                    <a:pt x="9647" y="14298"/>
                    <a:pt x="9919" y="14445"/>
                    <a:pt x="10044" y="14445"/>
                  </a:cubicBezTo>
                  <a:cubicBezTo>
                    <a:pt x="10156" y="14445"/>
                    <a:pt x="10648" y="14577"/>
                    <a:pt x="10888" y="14577"/>
                  </a:cubicBezTo>
                  <a:cubicBezTo>
                    <a:pt x="10918" y="14577"/>
                    <a:pt x="10944" y="14575"/>
                    <a:pt x="10965" y="14570"/>
                  </a:cubicBezTo>
                  <a:cubicBezTo>
                    <a:pt x="11132" y="14487"/>
                    <a:pt x="12283" y="14257"/>
                    <a:pt x="12681" y="14236"/>
                  </a:cubicBezTo>
                  <a:cubicBezTo>
                    <a:pt x="12709" y="14233"/>
                    <a:pt x="12738" y="14231"/>
                    <a:pt x="12770" y="14231"/>
                  </a:cubicBezTo>
                  <a:cubicBezTo>
                    <a:pt x="13181" y="14231"/>
                    <a:pt x="13840" y="14473"/>
                    <a:pt x="13957" y="14570"/>
                  </a:cubicBezTo>
                  <a:cubicBezTo>
                    <a:pt x="14103" y="14696"/>
                    <a:pt x="13078" y="15345"/>
                    <a:pt x="12639" y="15449"/>
                  </a:cubicBezTo>
                  <a:cubicBezTo>
                    <a:pt x="12419" y="15499"/>
                    <a:pt x="12342" y="15525"/>
                    <a:pt x="12395" y="15525"/>
                  </a:cubicBezTo>
                  <a:cubicBezTo>
                    <a:pt x="12453" y="15525"/>
                    <a:pt x="12665" y="15494"/>
                    <a:pt x="13015" y="15428"/>
                  </a:cubicBezTo>
                  <a:lnTo>
                    <a:pt x="13580" y="15386"/>
                  </a:lnTo>
                  <a:lnTo>
                    <a:pt x="14166" y="15324"/>
                  </a:lnTo>
                  <a:cubicBezTo>
                    <a:pt x="14302" y="15304"/>
                    <a:pt x="14412" y="15295"/>
                    <a:pt x="14500" y="15295"/>
                  </a:cubicBezTo>
                  <a:cubicBezTo>
                    <a:pt x="14871" y="15295"/>
                    <a:pt x="14842" y="15448"/>
                    <a:pt x="14689" y="15533"/>
                  </a:cubicBezTo>
                  <a:cubicBezTo>
                    <a:pt x="14522" y="15638"/>
                    <a:pt x="14375" y="15763"/>
                    <a:pt x="14375" y="15805"/>
                  </a:cubicBezTo>
                  <a:cubicBezTo>
                    <a:pt x="14375" y="15807"/>
                    <a:pt x="14382" y="15808"/>
                    <a:pt x="14394" y="15808"/>
                  </a:cubicBezTo>
                  <a:cubicBezTo>
                    <a:pt x="14516" y="15808"/>
                    <a:pt x="15217" y="15716"/>
                    <a:pt x="15484" y="15658"/>
                  </a:cubicBezTo>
                  <a:cubicBezTo>
                    <a:pt x="15798" y="15596"/>
                    <a:pt x="16217" y="15449"/>
                    <a:pt x="16300" y="15449"/>
                  </a:cubicBezTo>
                  <a:cubicBezTo>
                    <a:pt x="16363" y="15449"/>
                    <a:pt x="16447" y="15512"/>
                    <a:pt x="16447" y="15533"/>
                  </a:cubicBezTo>
                  <a:cubicBezTo>
                    <a:pt x="16447" y="15554"/>
                    <a:pt x="16259" y="15617"/>
                    <a:pt x="16196" y="15638"/>
                  </a:cubicBezTo>
                  <a:cubicBezTo>
                    <a:pt x="16133" y="15638"/>
                    <a:pt x="16049" y="15596"/>
                    <a:pt x="16049" y="15596"/>
                  </a:cubicBezTo>
                  <a:lnTo>
                    <a:pt x="16049" y="15596"/>
                  </a:lnTo>
                  <a:cubicBezTo>
                    <a:pt x="16049" y="15596"/>
                    <a:pt x="16091" y="15658"/>
                    <a:pt x="16112" y="15805"/>
                  </a:cubicBezTo>
                  <a:lnTo>
                    <a:pt x="16133" y="15805"/>
                  </a:lnTo>
                  <a:cubicBezTo>
                    <a:pt x="16677" y="15763"/>
                    <a:pt x="17242" y="15847"/>
                    <a:pt x="17807" y="15658"/>
                  </a:cubicBezTo>
                  <a:lnTo>
                    <a:pt x="18330" y="15512"/>
                  </a:lnTo>
                  <a:cubicBezTo>
                    <a:pt x="19020" y="15449"/>
                    <a:pt x="20443" y="15428"/>
                    <a:pt x="20799" y="15407"/>
                  </a:cubicBezTo>
                  <a:cubicBezTo>
                    <a:pt x="21036" y="15407"/>
                    <a:pt x="21283" y="15398"/>
                    <a:pt x="21427" y="15398"/>
                  </a:cubicBezTo>
                  <a:cubicBezTo>
                    <a:pt x="21499" y="15398"/>
                    <a:pt x="21545" y="15400"/>
                    <a:pt x="21552" y="15407"/>
                  </a:cubicBezTo>
                  <a:cubicBezTo>
                    <a:pt x="21594" y="15428"/>
                    <a:pt x="21678" y="15596"/>
                    <a:pt x="21699" y="15638"/>
                  </a:cubicBezTo>
                  <a:cubicBezTo>
                    <a:pt x="21741" y="15700"/>
                    <a:pt x="21866" y="15742"/>
                    <a:pt x="21992" y="15763"/>
                  </a:cubicBezTo>
                  <a:lnTo>
                    <a:pt x="22075" y="15742"/>
                  </a:lnTo>
                  <a:lnTo>
                    <a:pt x="22808" y="15428"/>
                  </a:lnTo>
                  <a:cubicBezTo>
                    <a:pt x="23686" y="15386"/>
                    <a:pt x="25339" y="15324"/>
                    <a:pt x="25716" y="15303"/>
                  </a:cubicBezTo>
                  <a:cubicBezTo>
                    <a:pt x="26072" y="15282"/>
                    <a:pt x="26762" y="15219"/>
                    <a:pt x="26888" y="15177"/>
                  </a:cubicBezTo>
                  <a:cubicBezTo>
                    <a:pt x="26946" y="15152"/>
                    <a:pt x="27007" y="15141"/>
                    <a:pt x="27064" y="15141"/>
                  </a:cubicBezTo>
                  <a:cubicBezTo>
                    <a:pt x="27153" y="15141"/>
                    <a:pt x="27235" y="15168"/>
                    <a:pt x="27285" y="15219"/>
                  </a:cubicBezTo>
                  <a:lnTo>
                    <a:pt x="27348" y="15219"/>
                  </a:lnTo>
                  <a:cubicBezTo>
                    <a:pt x="27829" y="15303"/>
                    <a:pt x="28352" y="15177"/>
                    <a:pt x="28813" y="15407"/>
                  </a:cubicBezTo>
                  <a:cubicBezTo>
                    <a:pt x="28865" y="15428"/>
                    <a:pt x="28954" y="15439"/>
                    <a:pt x="29035" y="15439"/>
                  </a:cubicBezTo>
                  <a:cubicBezTo>
                    <a:pt x="29116" y="15439"/>
                    <a:pt x="29189" y="15428"/>
                    <a:pt x="29210" y="15407"/>
                  </a:cubicBezTo>
                  <a:lnTo>
                    <a:pt x="29482" y="15094"/>
                  </a:lnTo>
                  <a:cubicBezTo>
                    <a:pt x="29734" y="15123"/>
                    <a:pt x="30529" y="15153"/>
                    <a:pt x="31455" y="15153"/>
                  </a:cubicBezTo>
                  <a:cubicBezTo>
                    <a:pt x="31838" y="15153"/>
                    <a:pt x="32243" y="15148"/>
                    <a:pt x="32642" y="15135"/>
                  </a:cubicBezTo>
                  <a:lnTo>
                    <a:pt x="33897" y="15114"/>
                  </a:lnTo>
                  <a:lnTo>
                    <a:pt x="34504" y="15094"/>
                  </a:lnTo>
                  <a:cubicBezTo>
                    <a:pt x="35174" y="15073"/>
                    <a:pt x="35718" y="15010"/>
                    <a:pt x="35718" y="14989"/>
                  </a:cubicBezTo>
                  <a:cubicBezTo>
                    <a:pt x="35718" y="14968"/>
                    <a:pt x="35446" y="14884"/>
                    <a:pt x="35341" y="14863"/>
                  </a:cubicBezTo>
                  <a:cubicBezTo>
                    <a:pt x="35236" y="14822"/>
                    <a:pt x="36115" y="14717"/>
                    <a:pt x="37287" y="14612"/>
                  </a:cubicBezTo>
                  <a:lnTo>
                    <a:pt x="38375" y="14612"/>
                  </a:lnTo>
                  <a:cubicBezTo>
                    <a:pt x="38779" y="14612"/>
                    <a:pt x="39183" y="14561"/>
                    <a:pt x="39587" y="14561"/>
                  </a:cubicBezTo>
                  <a:cubicBezTo>
                    <a:pt x="39915" y="14561"/>
                    <a:pt x="40244" y="14595"/>
                    <a:pt x="40572" y="14717"/>
                  </a:cubicBezTo>
                  <a:cubicBezTo>
                    <a:pt x="40687" y="14759"/>
                    <a:pt x="40844" y="14785"/>
                    <a:pt x="40993" y="14785"/>
                  </a:cubicBezTo>
                  <a:cubicBezTo>
                    <a:pt x="41142" y="14785"/>
                    <a:pt x="41283" y="14759"/>
                    <a:pt x="41367" y="14696"/>
                  </a:cubicBezTo>
                  <a:lnTo>
                    <a:pt x="41785" y="14445"/>
                  </a:lnTo>
                  <a:cubicBezTo>
                    <a:pt x="42267" y="14487"/>
                    <a:pt x="44715" y="14570"/>
                    <a:pt x="45510" y="14570"/>
                  </a:cubicBezTo>
                  <a:cubicBezTo>
                    <a:pt x="46284" y="14570"/>
                    <a:pt x="47602" y="14591"/>
                    <a:pt x="48376" y="14591"/>
                  </a:cubicBezTo>
                  <a:lnTo>
                    <a:pt x="49109" y="14570"/>
                  </a:lnTo>
                  <a:lnTo>
                    <a:pt x="49297" y="14570"/>
                  </a:lnTo>
                  <a:cubicBezTo>
                    <a:pt x="49381" y="14515"/>
                    <a:pt x="49715" y="14496"/>
                    <a:pt x="49985" y="14496"/>
                  </a:cubicBezTo>
                  <a:cubicBezTo>
                    <a:pt x="50120" y="14496"/>
                    <a:pt x="50239" y="14501"/>
                    <a:pt x="50301" y="14508"/>
                  </a:cubicBezTo>
                  <a:cubicBezTo>
                    <a:pt x="50469" y="14508"/>
                    <a:pt x="56097" y="14445"/>
                    <a:pt x="58169" y="14382"/>
                  </a:cubicBezTo>
                  <a:cubicBezTo>
                    <a:pt x="59365" y="14370"/>
                    <a:pt x="60623" y="14358"/>
                    <a:pt x="61514" y="14358"/>
                  </a:cubicBezTo>
                  <a:cubicBezTo>
                    <a:pt x="62166" y="14358"/>
                    <a:pt x="62621" y="14364"/>
                    <a:pt x="62709" y="14382"/>
                  </a:cubicBezTo>
                  <a:cubicBezTo>
                    <a:pt x="62960" y="14445"/>
                    <a:pt x="63860" y="14487"/>
                    <a:pt x="64801" y="14550"/>
                  </a:cubicBezTo>
                  <a:lnTo>
                    <a:pt x="65596" y="14361"/>
                  </a:lnTo>
                  <a:lnTo>
                    <a:pt x="66266" y="14194"/>
                  </a:lnTo>
                  <a:cubicBezTo>
                    <a:pt x="66977" y="14278"/>
                    <a:pt x="66726" y="14508"/>
                    <a:pt x="66371" y="14591"/>
                  </a:cubicBezTo>
                  <a:cubicBezTo>
                    <a:pt x="66036" y="14654"/>
                    <a:pt x="66057" y="14759"/>
                    <a:pt x="66120" y="14759"/>
                  </a:cubicBezTo>
                  <a:cubicBezTo>
                    <a:pt x="66161" y="14759"/>
                    <a:pt x="68086" y="14717"/>
                    <a:pt x="70346" y="14675"/>
                  </a:cubicBezTo>
                  <a:lnTo>
                    <a:pt x="75221" y="14550"/>
                  </a:lnTo>
                  <a:cubicBezTo>
                    <a:pt x="77372" y="14491"/>
                    <a:pt x="79651" y="14304"/>
                    <a:pt x="80538" y="14126"/>
                  </a:cubicBezTo>
                  <a:lnTo>
                    <a:pt x="80538" y="14126"/>
                  </a:lnTo>
                  <a:cubicBezTo>
                    <a:pt x="80277" y="14138"/>
                    <a:pt x="80042" y="14146"/>
                    <a:pt x="79845" y="14152"/>
                  </a:cubicBezTo>
                  <a:cubicBezTo>
                    <a:pt x="79519" y="14157"/>
                    <a:pt x="79206" y="14160"/>
                    <a:pt x="78918" y="14160"/>
                  </a:cubicBezTo>
                  <a:cubicBezTo>
                    <a:pt x="77986" y="14160"/>
                    <a:pt x="77319" y="14132"/>
                    <a:pt x="77335" y="14068"/>
                  </a:cubicBezTo>
                  <a:lnTo>
                    <a:pt x="77356" y="14068"/>
                  </a:lnTo>
                  <a:lnTo>
                    <a:pt x="78297" y="13964"/>
                  </a:lnTo>
                  <a:cubicBezTo>
                    <a:pt x="79343" y="13859"/>
                    <a:pt x="81603" y="13733"/>
                    <a:pt x="82126" y="13733"/>
                  </a:cubicBezTo>
                  <a:cubicBezTo>
                    <a:pt x="82649" y="13733"/>
                    <a:pt x="83382" y="13650"/>
                    <a:pt x="83737" y="13608"/>
                  </a:cubicBezTo>
                  <a:lnTo>
                    <a:pt x="84051" y="13859"/>
                  </a:lnTo>
                  <a:lnTo>
                    <a:pt x="84126" y="13919"/>
                  </a:lnTo>
                  <a:lnTo>
                    <a:pt x="84126" y="13919"/>
                  </a:lnTo>
                  <a:cubicBezTo>
                    <a:pt x="83298" y="13984"/>
                    <a:pt x="81894" y="14065"/>
                    <a:pt x="80805" y="14115"/>
                  </a:cubicBezTo>
                  <a:lnTo>
                    <a:pt x="80805" y="14115"/>
                  </a:lnTo>
                  <a:lnTo>
                    <a:pt x="81373" y="14257"/>
                  </a:lnTo>
                  <a:cubicBezTo>
                    <a:pt x="81877" y="14371"/>
                    <a:pt x="82369" y="14383"/>
                    <a:pt x="82858" y="14383"/>
                  </a:cubicBezTo>
                  <a:cubicBezTo>
                    <a:pt x="82998" y="14383"/>
                    <a:pt x="83137" y="14382"/>
                    <a:pt x="83277" y="14382"/>
                  </a:cubicBezTo>
                  <a:cubicBezTo>
                    <a:pt x="85411" y="14340"/>
                    <a:pt x="87566" y="14278"/>
                    <a:pt x="89700" y="14257"/>
                  </a:cubicBezTo>
                  <a:lnTo>
                    <a:pt x="90014" y="14257"/>
                  </a:lnTo>
                  <a:cubicBezTo>
                    <a:pt x="90216" y="14301"/>
                    <a:pt x="90454" y="14322"/>
                    <a:pt x="90670" y="14322"/>
                  </a:cubicBezTo>
                  <a:cubicBezTo>
                    <a:pt x="90857" y="14322"/>
                    <a:pt x="91028" y="14307"/>
                    <a:pt x="91144" y="14278"/>
                  </a:cubicBezTo>
                  <a:lnTo>
                    <a:pt x="91416" y="14236"/>
                  </a:lnTo>
                  <a:lnTo>
                    <a:pt x="91479" y="14194"/>
                  </a:lnTo>
                  <a:cubicBezTo>
                    <a:pt x="91584" y="14152"/>
                    <a:pt x="91416" y="13880"/>
                    <a:pt x="91312" y="13817"/>
                  </a:cubicBezTo>
                  <a:cubicBezTo>
                    <a:pt x="91228" y="13733"/>
                    <a:pt x="90914" y="13671"/>
                    <a:pt x="90642" y="13671"/>
                  </a:cubicBezTo>
                  <a:lnTo>
                    <a:pt x="90203" y="13671"/>
                  </a:lnTo>
                  <a:cubicBezTo>
                    <a:pt x="89972" y="13650"/>
                    <a:pt x="89805" y="13608"/>
                    <a:pt x="89805" y="13566"/>
                  </a:cubicBezTo>
                  <a:cubicBezTo>
                    <a:pt x="89805" y="13566"/>
                    <a:pt x="90914" y="13524"/>
                    <a:pt x="91333" y="13524"/>
                  </a:cubicBezTo>
                  <a:cubicBezTo>
                    <a:pt x="91751" y="13524"/>
                    <a:pt x="91960" y="13650"/>
                    <a:pt x="91897" y="13713"/>
                  </a:cubicBezTo>
                  <a:cubicBezTo>
                    <a:pt x="91856" y="13754"/>
                    <a:pt x="91981" y="13859"/>
                    <a:pt x="92169" y="13964"/>
                  </a:cubicBezTo>
                  <a:lnTo>
                    <a:pt x="92358" y="14026"/>
                  </a:lnTo>
                  <a:lnTo>
                    <a:pt x="92713" y="14152"/>
                  </a:lnTo>
                  <a:cubicBezTo>
                    <a:pt x="93153" y="14194"/>
                    <a:pt x="94074" y="14236"/>
                    <a:pt x="94283" y="14278"/>
                  </a:cubicBezTo>
                  <a:cubicBezTo>
                    <a:pt x="94513" y="14298"/>
                    <a:pt x="95601" y="14340"/>
                    <a:pt x="96689" y="14340"/>
                  </a:cubicBezTo>
                  <a:lnTo>
                    <a:pt x="97693" y="14278"/>
                  </a:lnTo>
                  <a:lnTo>
                    <a:pt x="98698" y="14236"/>
                  </a:lnTo>
                  <a:cubicBezTo>
                    <a:pt x="99828" y="14152"/>
                    <a:pt x="102108" y="13859"/>
                    <a:pt x="102652" y="13838"/>
                  </a:cubicBezTo>
                  <a:cubicBezTo>
                    <a:pt x="103175" y="13817"/>
                    <a:pt x="108050" y="13671"/>
                    <a:pt x="109724" y="13650"/>
                  </a:cubicBezTo>
                  <a:cubicBezTo>
                    <a:pt x="110561" y="13639"/>
                    <a:pt x="111403" y="13634"/>
                    <a:pt x="112052" y="13634"/>
                  </a:cubicBezTo>
                  <a:cubicBezTo>
                    <a:pt x="112701" y="13634"/>
                    <a:pt x="113156" y="13639"/>
                    <a:pt x="113219" y="13650"/>
                  </a:cubicBezTo>
                  <a:cubicBezTo>
                    <a:pt x="113223" y="13651"/>
                    <a:pt x="113230" y="13651"/>
                    <a:pt x="113240" y="13651"/>
                  </a:cubicBezTo>
                  <a:cubicBezTo>
                    <a:pt x="113445" y="13651"/>
                    <a:pt x="114747" y="13460"/>
                    <a:pt x="115300" y="13460"/>
                  </a:cubicBezTo>
                  <a:cubicBezTo>
                    <a:pt x="115326" y="13460"/>
                    <a:pt x="115351" y="13461"/>
                    <a:pt x="115374" y="13461"/>
                  </a:cubicBezTo>
                  <a:cubicBezTo>
                    <a:pt x="115897" y="13503"/>
                    <a:pt x="116378" y="13733"/>
                    <a:pt x="116378" y="13754"/>
                  </a:cubicBezTo>
                  <a:cubicBezTo>
                    <a:pt x="116378" y="13817"/>
                    <a:pt x="119203" y="13880"/>
                    <a:pt x="120249" y="13880"/>
                  </a:cubicBezTo>
                  <a:cubicBezTo>
                    <a:pt x="120667" y="13880"/>
                    <a:pt x="121511" y="13877"/>
                    <a:pt x="122441" y="13877"/>
                  </a:cubicBezTo>
                  <a:cubicBezTo>
                    <a:pt x="123836" y="13877"/>
                    <a:pt x="125425" y="13884"/>
                    <a:pt x="126066" y="13922"/>
                  </a:cubicBezTo>
                  <a:cubicBezTo>
                    <a:pt x="127133" y="13943"/>
                    <a:pt x="128095" y="13985"/>
                    <a:pt x="128137" y="14026"/>
                  </a:cubicBezTo>
                  <a:cubicBezTo>
                    <a:pt x="128158" y="14047"/>
                    <a:pt x="128179" y="14173"/>
                    <a:pt x="128179" y="14236"/>
                  </a:cubicBezTo>
                  <a:cubicBezTo>
                    <a:pt x="128179" y="14278"/>
                    <a:pt x="127865" y="14361"/>
                    <a:pt x="127761" y="14382"/>
                  </a:cubicBezTo>
                  <a:cubicBezTo>
                    <a:pt x="127656" y="14382"/>
                    <a:pt x="127614" y="14570"/>
                    <a:pt x="127614" y="14612"/>
                  </a:cubicBezTo>
                  <a:cubicBezTo>
                    <a:pt x="127635" y="14675"/>
                    <a:pt x="128158" y="14717"/>
                    <a:pt x="128388" y="14717"/>
                  </a:cubicBezTo>
                  <a:cubicBezTo>
                    <a:pt x="128597" y="14717"/>
                    <a:pt x="128388" y="15177"/>
                    <a:pt x="128284" y="15303"/>
                  </a:cubicBezTo>
                  <a:cubicBezTo>
                    <a:pt x="128179" y="15428"/>
                    <a:pt x="128179" y="15742"/>
                    <a:pt x="128200" y="15826"/>
                  </a:cubicBezTo>
                  <a:cubicBezTo>
                    <a:pt x="128263" y="15910"/>
                    <a:pt x="127844" y="16035"/>
                    <a:pt x="127719" y="16056"/>
                  </a:cubicBezTo>
                  <a:cubicBezTo>
                    <a:pt x="127572" y="16077"/>
                    <a:pt x="127761" y="16140"/>
                    <a:pt x="128095" y="16182"/>
                  </a:cubicBezTo>
                  <a:lnTo>
                    <a:pt x="128702" y="16182"/>
                  </a:lnTo>
                  <a:cubicBezTo>
                    <a:pt x="128957" y="16233"/>
                    <a:pt x="129406" y="16297"/>
                    <a:pt x="129632" y="16297"/>
                  </a:cubicBezTo>
                  <a:cubicBezTo>
                    <a:pt x="129684" y="16297"/>
                    <a:pt x="129725" y="16294"/>
                    <a:pt x="129748" y="16286"/>
                  </a:cubicBezTo>
                  <a:cubicBezTo>
                    <a:pt x="129874" y="16265"/>
                    <a:pt x="130250" y="16161"/>
                    <a:pt x="130564" y="16077"/>
                  </a:cubicBezTo>
                  <a:lnTo>
                    <a:pt x="130606" y="16161"/>
                  </a:lnTo>
                  <a:cubicBezTo>
                    <a:pt x="130680" y="16246"/>
                    <a:pt x="130745" y="16276"/>
                    <a:pt x="130803" y="16276"/>
                  </a:cubicBezTo>
                  <a:cubicBezTo>
                    <a:pt x="130936" y="16276"/>
                    <a:pt x="131035" y="16123"/>
                    <a:pt x="131137" y="16123"/>
                  </a:cubicBezTo>
                  <a:cubicBezTo>
                    <a:pt x="131155" y="16123"/>
                    <a:pt x="131173" y="16128"/>
                    <a:pt x="131192" y="16140"/>
                  </a:cubicBezTo>
                  <a:lnTo>
                    <a:pt x="131422" y="16286"/>
                  </a:lnTo>
                  <a:cubicBezTo>
                    <a:pt x="131617" y="16286"/>
                    <a:pt x="133877" y="16305"/>
                    <a:pt x="135895" y="16305"/>
                  </a:cubicBezTo>
                  <a:cubicBezTo>
                    <a:pt x="136904" y="16305"/>
                    <a:pt x="137853" y="16300"/>
                    <a:pt x="138452" y="16286"/>
                  </a:cubicBezTo>
                  <a:cubicBezTo>
                    <a:pt x="138547" y="16285"/>
                    <a:pt x="138642" y="16285"/>
                    <a:pt x="138740" y="16285"/>
                  </a:cubicBezTo>
                  <a:cubicBezTo>
                    <a:pt x="140518" y="16285"/>
                    <a:pt x="142716" y="16460"/>
                    <a:pt x="143014" y="16579"/>
                  </a:cubicBezTo>
                  <a:cubicBezTo>
                    <a:pt x="143094" y="16609"/>
                    <a:pt x="143213" y="16620"/>
                    <a:pt x="143350" y="16620"/>
                  </a:cubicBezTo>
                  <a:cubicBezTo>
                    <a:pt x="143708" y="16620"/>
                    <a:pt x="144195" y="16546"/>
                    <a:pt x="144463" y="16546"/>
                  </a:cubicBezTo>
                  <a:cubicBezTo>
                    <a:pt x="144522" y="16546"/>
                    <a:pt x="144570" y="16550"/>
                    <a:pt x="144604" y="16558"/>
                  </a:cubicBezTo>
                  <a:cubicBezTo>
                    <a:pt x="144665" y="16568"/>
                    <a:pt x="144723" y="16572"/>
                    <a:pt x="144776" y="16572"/>
                  </a:cubicBezTo>
                  <a:cubicBezTo>
                    <a:pt x="144958" y="16572"/>
                    <a:pt x="145076" y="16523"/>
                    <a:pt x="145043" y="16474"/>
                  </a:cubicBezTo>
                  <a:cubicBezTo>
                    <a:pt x="145043" y="16433"/>
                    <a:pt x="144374" y="16328"/>
                    <a:pt x="144144" y="16265"/>
                  </a:cubicBezTo>
                  <a:cubicBezTo>
                    <a:pt x="143893" y="16223"/>
                    <a:pt x="143746" y="15868"/>
                    <a:pt x="143767" y="15742"/>
                  </a:cubicBezTo>
                  <a:cubicBezTo>
                    <a:pt x="143767" y="15714"/>
                    <a:pt x="143747" y="15703"/>
                    <a:pt x="143715" y="15703"/>
                  </a:cubicBezTo>
                  <a:cubicBezTo>
                    <a:pt x="143605" y="15703"/>
                    <a:pt x="143355" y="15835"/>
                    <a:pt x="143307" y="15868"/>
                  </a:cubicBezTo>
                  <a:cubicBezTo>
                    <a:pt x="143253" y="15908"/>
                    <a:pt x="143024" y="15931"/>
                    <a:pt x="142728" y="15931"/>
                  </a:cubicBezTo>
                  <a:cubicBezTo>
                    <a:pt x="142566" y="15931"/>
                    <a:pt x="142383" y="15924"/>
                    <a:pt x="142198" y="15910"/>
                  </a:cubicBezTo>
                  <a:lnTo>
                    <a:pt x="141779" y="15910"/>
                  </a:lnTo>
                  <a:cubicBezTo>
                    <a:pt x="141766" y="15910"/>
                    <a:pt x="141752" y="15911"/>
                    <a:pt x="141739" y="15911"/>
                  </a:cubicBezTo>
                  <a:cubicBezTo>
                    <a:pt x="141405" y="15911"/>
                    <a:pt x="141083" y="15712"/>
                    <a:pt x="140742" y="15712"/>
                  </a:cubicBezTo>
                  <a:cubicBezTo>
                    <a:pt x="140670" y="15712"/>
                    <a:pt x="140598" y="15721"/>
                    <a:pt x="140524" y="15742"/>
                  </a:cubicBezTo>
                  <a:cubicBezTo>
                    <a:pt x="140510" y="15742"/>
                    <a:pt x="140477" y="15733"/>
                    <a:pt x="140451" y="15733"/>
                  </a:cubicBezTo>
                  <a:cubicBezTo>
                    <a:pt x="140438" y="15733"/>
                    <a:pt x="140426" y="15735"/>
                    <a:pt x="140419" y="15742"/>
                  </a:cubicBezTo>
                  <a:lnTo>
                    <a:pt x="139666" y="16161"/>
                  </a:lnTo>
                  <a:cubicBezTo>
                    <a:pt x="138766" y="16035"/>
                    <a:pt x="138808" y="15658"/>
                    <a:pt x="139080" y="15638"/>
                  </a:cubicBezTo>
                  <a:cubicBezTo>
                    <a:pt x="139373" y="15617"/>
                    <a:pt x="139854" y="15533"/>
                    <a:pt x="139917" y="15491"/>
                  </a:cubicBezTo>
                  <a:cubicBezTo>
                    <a:pt x="139983" y="15451"/>
                    <a:pt x="139074" y="15437"/>
                    <a:pt x="138165" y="15437"/>
                  </a:cubicBezTo>
                  <a:cubicBezTo>
                    <a:pt x="137640" y="15437"/>
                    <a:pt x="137116" y="15442"/>
                    <a:pt x="136779" y="15449"/>
                  </a:cubicBezTo>
                  <a:cubicBezTo>
                    <a:pt x="136690" y="15453"/>
                    <a:pt x="136603" y="15455"/>
                    <a:pt x="136517" y="15455"/>
                  </a:cubicBezTo>
                  <a:cubicBezTo>
                    <a:pt x="135734" y="15455"/>
                    <a:pt x="135105" y="15297"/>
                    <a:pt x="135105" y="15240"/>
                  </a:cubicBezTo>
                  <a:cubicBezTo>
                    <a:pt x="135105" y="15198"/>
                    <a:pt x="135837" y="15114"/>
                    <a:pt x="136109" y="15114"/>
                  </a:cubicBezTo>
                  <a:cubicBezTo>
                    <a:pt x="136343" y="15114"/>
                    <a:pt x="136888" y="14987"/>
                    <a:pt x="137044" y="14987"/>
                  </a:cubicBezTo>
                  <a:cubicBezTo>
                    <a:pt x="137055" y="14987"/>
                    <a:pt x="137065" y="14988"/>
                    <a:pt x="137072" y="14989"/>
                  </a:cubicBezTo>
                  <a:cubicBezTo>
                    <a:pt x="137124" y="14998"/>
                    <a:pt x="137215" y="15003"/>
                    <a:pt x="137324" y="15003"/>
                  </a:cubicBezTo>
                  <a:cubicBezTo>
                    <a:pt x="137477" y="15003"/>
                    <a:pt x="137665" y="14993"/>
                    <a:pt x="137825" y="14968"/>
                  </a:cubicBezTo>
                  <a:lnTo>
                    <a:pt x="137804" y="14570"/>
                  </a:lnTo>
                  <a:lnTo>
                    <a:pt x="137804" y="14466"/>
                  </a:lnTo>
                  <a:cubicBezTo>
                    <a:pt x="138139" y="14340"/>
                    <a:pt x="138139" y="14131"/>
                    <a:pt x="138076" y="14089"/>
                  </a:cubicBezTo>
                  <a:cubicBezTo>
                    <a:pt x="137992" y="14068"/>
                    <a:pt x="137971" y="13880"/>
                    <a:pt x="137992" y="13838"/>
                  </a:cubicBezTo>
                  <a:cubicBezTo>
                    <a:pt x="138001" y="13801"/>
                    <a:pt x="138127" y="13785"/>
                    <a:pt x="138281" y="13785"/>
                  </a:cubicBezTo>
                  <a:cubicBezTo>
                    <a:pt x="138479" y="13785"/>
                    <a:pt x="138723" y="13812"/>
                    <a:pt x="138829" y="13859"/>
                  </a:cubicBezTo>
                  <a:cubicBezTo>
                    <a:pt x="138885" y="13881"/>
                    <a:pt x="138939" y="13890"/>
                    <a:pt x="138988" y="13890"/>
                  </a:cubicBezTo>
                  <a:cubicBezTo>
                    <a:pt x="139126" y="13890"/>
                    <a:pt x="139232" y="13821"/>
                    <a:pt x="139248" y="13775"/>
                  </a:cubicBezTo>
                  <a:cubicBezTo>
                    <a:pt x="139255" y="13761"/>
                    <a:pt x="139430" y="13754"/>
                    <a:pt x="139677" y="13754"/>
                  </a:cubicBezTo>
                  <a:cubicBezTo>
                    <a:pt x="140127" y="13754"/>
                    <a:pt x="140814" y="13777"/>
                    <a:pt x="141152" y="13817"/>
                  </a:cubicBezTo>
                  <a:cubicBezTo>
                    <a:pt x="141675" y="13859"/>
                    <a:pt x="142093" y="14026"/>
                    <a:pt x="142093" y="14068"/>
                  </a:cubicBezTo>
                  <a:cubicBezTo>
                    <a:pt x="142093" y="14131"/>
                    <a:pt x="141884" y="14257"/>
                    <a:pt x="141779" y="14278"/>
                  </a:cubicBezTo>
                  <a:cubicBezTo>
                    <a:pt x="141675" y="14340"/>
                    <a:pt x="142114" y="14487"/>
                    <a:pt x="142742" y="14654"/>
                  </a:cubicBezTo>
                  <a:lnTo>
                    <a:pt x="143307" y="14591"/>
                  </a:lnTo>
                  <a:lnTo>
                    <a:pt x="143683" y="14550"/>
                  </a:lnTo>
                  <a:cubicBezTo>
                    <a:pt x="144144" y="14654"/>
                    <a:pt x="145148" y="14905"/>
                    <a:pt x="145420" y="14905"/>
                  </a:cubicBezTo>
                  <a:cubicBezTo>
                    <a:pt x="145671" y="14905"/>
                    <a:pt x="146152" y="14717"/>
                    <a:pt x="146487" y="14508"/>
                  </a:cubicBezTo>
                  <a:lnTo>
                    <a:pt x="146759" y="14382"/>
                  </a:lnTo>
                  <a:lnTo>
                    <a:pt x="146989" y="14257"/>
                  </a:lnTo>
                  <a:cubicBezTo>
                    <a:pt x="147167" y="14186"/>
                    <a:pt x="147284" y="14161"/>
                    <a:pt x="147345" y="14161"/>
                  </a:cubicBezTo>
                  <a:cubicBezTo>
                    <a:pt x="147392" y="14161"/>
                    <a:pt x="147405" y="14176"/>
                    <a:pt x="147387" y="14194"/>
                  </a:cubicBezTo>
                  <a:cubicBezTo>
                    <a:pt x="147345" y="14257"/>
                    <a:pt x="147701" y="14487"/>
                    <a:pt x="147826" y="14550"/>
                  </a:cubicBezTo>
                  <a:cubicBezTo>
                    <a:pt x="147863" y="14568"/>
                    <a:pt x="147921" y="14576"/>
                    <a:pt x="147988" y="14576"/>
                  </a:cubicBezTo>
                  <a:cubicBezTo>
                    <a:pt x="148149" y="14576"/>
                    <a:pt x="148359" y="14531"/>
                    <a:pt x="148433" y="14487"/>
                  </a:cubicBezTo>
                  <a:cubicBezTo>
                    <a:pt x="148496" y="14445"/>
                    <a:pt x="148580" y="14298"/>
                    <a:pt x="148580" y="14257"/>
                  </a:cubicBezTo>
                  <a:cubicBezTo>
                    <a:pt x="148580" y="14194"/>
                    <a:pt x="148287" y="14131"/>
                    <a:pt x="148161" y="14089"/>
                  </a:cubicBezTo>
                  <a:cubicBezTo>
                    <a:pt x="148060" y="14069"/>
                    <a:pt x="148348" y="13816"/>
                    <a:pt x="148519" y="13816"/>
                  </a:cubicBezTo>
                  <a:cubicBezTo>
                    <a:pt x="148525" y="13816"/>
                    <a:pt x="148531" y="13816"/>
                    <a:pt x="148538" y="13817"/>
                  </a:cubicBezTo>
                  <a:cubicBezTo>
                    <a:pt x="148705" y="13817"/>
                    <a:pt x="149333" y="13964"/>
                    <a:pt x="149940" y="14131"/>
                  </a:cubicBezTo>
                  <a:lnTo>
                    <a:pt x="150463" y="13775"/>
                  </a:lnTo>
                  <a:lnTo>
                    <a:pt x="150525" y="13754"/>
                  </a:lnTo>
                  <a:cubicBezTo>
                    <a:pt x="150527" y="13754"/>
                    <a:pt x="150529" y="13753"/>
                    <a:pt x="150532" y="13753"/>
                  </a:cubicBezTo>
                  <a:cubicBezTo>
                    <a:pt x="150585" y="13753"/>
                    <a:pt x="150780" y="13968"/>
                    <a:pt x="150860" y="14068"/>
                  </a:cubicBezTo>
                  <a:cubicBezTo>
                    <a:pt x="150871" y="14090"/>
                    <a:pt x="150900" y="14099"/>
                    <a:pt x="150937" y="14099"/>
                  </a:cubicBezTo>
                  <a:cubicBezTo>
                    <a:pt x="151041" y="14099"/>
                    <a:pt x="151212" y="14031"/>
                    <a:pt x="151258" y="13985"/>
                  </a:cubicBezTo>
                  <a:cubicBezTo>
                    <a:pt x="151300" y="13943"/>
                    <a:pt x="151948" y="13775"/>
                    <a:pt x="152157" y="13733"/>
                  </a:cubicBezTo>
                  <a:cubicBezTo>
                    <a:pt x="152164" y="13733"/>
                    <a:pt x="152171" y="13732"/>
                    <a:pt x="152177" y="13732"/>
                  </a:cubicBezTo>
                  <a:cubicBezTo>
                    <a:pt x="152379" y="13732"/>
                    <a:pt x="152555" y="14031"/>
                    <a:pt x="152555" y="14173"/>
                  </a:cubicBezTo>
                  <a:cubicBezTo>
                    <a:pt x="152555" y="14272"/>
                    <a:pt x="152688" y="14298"/>
                    <a:pt x="152809" y="14298"/>
                  </a:cubicBezTo>
                  <a:cubicBezTo>
                    <a:pt x="152892" y="14298"/>
                    <a:pt x="152969" y="14286"/>
                    <a:pt x="152994" y="14278"/>
                  </a:cubicBezTo>
                  <a:cubicBezTo>
                    <a:pt x="153002" y="14276"/>
                    <a:pt x="153011" y="14275"/>
                    <a:pt x="153022" y="14275"/>
                  </a:cubicBezTo>
                  <a:cubicBezTo>
                    <a:pt x="153133" y="14275"/>
                    <a:pt x="153399" y="14363"/>
                    <a:pt x="153476" y="14382"/>
                  </a:cubicBezTo>
                  <a:cubicBezTo>
                    <a:pt x="153559" y="14403"/>
                    <a:pt x="153476" y="14591"/>
                    <a:pt x="153455" y="14654"/>
                  </a:cubicBezTo>
                  <a:cubicBezTo>
                    <a:pt x="153413" y="14696"/>
                    <a:pt x="153810" y="14717"/>
                    <a:pt x="153936" y="14717"/>
                  </a:cubicBezTo>
                  <a:cubicBezTo>
                    <a:pt x="154082" y="14717"/>
                    <a:pt x="154334" y="14508"/>
                    <a:pt x="154417" y="14403"/>
                  </a:cubicBezTo>
                  <a:cubicBezTo>
                    <a:pt x="154501" y="14298"/>
                    <a:pt x="154082" y="14173"/>
                    <a:pt x="153936" y="14173"/>
                  </a:cubicBezTo>
                  <a:cubicBezTo>
                    <a:pt x="153810" y="14173"/>
                    <a:pt x="153559" y="13880"/>
                    <a:pt x="153497" y="13754"/>
                  </a:cubicBezTo>
                  <a:cubicBezTo>
                    <a:pt x="153491" y="13740"/>
                    <a:pt x="153509" y="13734"/>
                    <a:pt x="153546" y="13734"/>
                  </a:cubicBezTo>
                  <a:cubicBezTo>
                    <a:pt x="153782" y="13734"/>
                    <a:pt x="154793" y="13990"/>
                    <a:pt x="155191" y="14026"/>
                  </a:cubicBezTo>
                  <a:cubicBezTo>
                    <a:pt x="155216" y="14028"/>
                    <a:pt x="155242" y="14028"/>
                    <a:pt x="155267" y="14028"/>
                  </a:cubicBezTo>
                  <a:cubicBezTo>
                    <a:pt x="155724" y="14028"/>
                    <a:pt x="156177" y="13855"/>
                    <a:pt x="156217" y="13775"/>
                  </a:cubicBezTo>
                  <a:cubicBezTo>
                    <a:pt x="156279" y="13713"/>
                    <a:pt x="156133" y="13524"/>
                    <a:pt x="156091" y="13461"/>
                  </a:cubicBezTo>
                  <a:cubicBezTo>
                    <a:pt x="156007" y="13420"/>
                    <a:pt x="155359" y="13399"/>
                    <a:pt x="155129" y="13399"/>
                  </a:cubicBezTo>
                  <a:cubicBezTo>
                    <a:pt x="154857" y="13399"/>
                    <a:pt x="154606" y="13210"/>
                    <a:pt x="154564" y="13127"/>
                  </a:cubicBezTo>
                  <a:cubicBezTo>
                    <a:pt x="154543" y="13085"/>
                    <a:pt x="154250" y="13022"/>
                    <a:pt x="154187" y="13022"/>
                  </a:cubicBezTo>
                  <a:cubicBezTo>
                    <a:pt x="154103" y="13022"/>
                    <a:pt x="153978" y="12876"/>
                    <a:pt x="153936" y="12813"/>
                  </a:cubicBezTo>
                  <a:cubicBezTo>
                    <a:pt x="153915" y="12771"/>
                    <a:pt x="153141" y="12771"/>
                    <a:pt x="152848" y="12771"/>
                  </a:cubicBezTo>
                  <a:cubicBezTo>
                    <a:pt x="152555" y="12771"/>
                    <a:pt x="152304" y="12938"/>
                    <a:pt x="152304" y="13001"/>
                  </a:cubicBezTo>
                  <a:cubicBezTo>
                    <a:pt x="152304" y="13043"/>
                    <a:pt x="151739" y="13106"/>
                    <a:pt x="151572" y="13106"/>
                  </a:cubicBezTo>
                  <a:cubicBezTo>
                    <a:pt x="151362" y="13106"/>
                    <a:pt x="150777" y="12876"/>
                    <a:pt x="150630" y="12771"/>
                  </a:cubicBezTo>
                  <a:cubicBezTo>
                    <a:pt x="150442" y="12666"/>
                    <a:pt x="150630" y="12290"/>
                    <a:pt x="150735" y="12185"/>
                  </a:cubicBezTo>
                  <a:cubicBezTo>
                    <a:pt x="150839" y="12081"/>
                    <a:pt x="150777" y="11871"/>
                    <a:pt x="150693" y="11829"/>
                  </a:cubicBezTo>
                  <a:cubicBezTo>
                    <a:pt x="150630" y="11767"/>
                    <a:pt x="150902" y="11641"/>
                    <a:pt x="151049" y="11620"/>
                  </a:cubicBezTo>
                  <a:cubicBezTo>
                    <a:pt x="151161" y="11588"/>
                    <a:pt x="150866" y="11482"/>
                    <a:pt x="150638" y="11482"/>
                  </a:cubicBezTo>
                  <a:cubicBezTo>
                    <a:pt x="150569" y="11482"/>
                    <a:pt x="150506" y="11491"/>
                    <a:pt x="150463" y="11516"/>
                  </a:cubicBezTo>
                  <a:cubicBezTo>
                    <a:pt x="150375" y="11564"/>
                    <a:pt x="150251" y="11581"/>
                    <a:pt x="150137" y="11581"/>
                  </a:cubicBezTo>
                  <a:cubicBezTo>
                    <a:pt x="150007" y="11581"/>
                    <a:pt x="149889" y="11559"/>
                    <a:pt x="149856" y="11537"/>
                  </a:cubicBezTo>
                  <a:cubicBezTo>
                    <a:pt x="149853" y="11535"/>
                    <a:pt x="149850" y="11535"/>
                    <a:pt x="149846" y="11535"/>
                  </a:cubicBezTo>
                  <a:cubicBezTo>
                    <a:pt x="149778" y="11535"/>
                    <a:pt x="149495" y="11687"/>
                    <a:pt x="149416" y="11746"/>
                  </a:cubicBezTo>
                  <a:cubicBezTo>
                    <a:pt x="149375" y="11767"/>
                    <a:pt x="149260" y="11777"/>
                    <a:pt x="149105" y="11777"/>
                  </a:cubicBezTo>
                  <a:cubicBezTo>
                    <a:pt x="148951" y="11777"/>
                    <a:pt x="148757" y="11767"/>
                    <a:pt x="148559" y="11746"/>
                  </a:cubicBezTo>
                  <a:lnTo>
                    <a:pt x="148245" y="11725"/>
                  </a:lnTo>
                  <a:lnTo>
                    <a:pt x="147931" y="11683"/>
                  </a:lnTo>
                  <a:cubicBezTo>
                    <a:pt x="147596" y="11725"/>
                    <a:pt x="146885" y="11725"/>
                    <a:pt x="146717" y="11725"/>
                  </a:cubicBezTo>
                  <a:cubicBezTo>
                    <a:pt x="146571" y="11725"/>
                    <a:pt x="146906" y="11432"/>
                    <a:pt x="147094" y="11348"/>
                  </a:cubicBezTo>
                  <a:cubicBezTo>
                    <a:pt x="147282" y="11265"/>
                    <a:pt x="147178" y="11160"/>
                    <a:pt x="146864" y="11097"/>
                  </a:cubicBezTo>
                  <a:lnTo>
                    <a:pt x="146592" y="10993"/>
                  </a:lnTo>
                  <a:lnTo>
                    <a:pt x="146487" y="10951"/>
                  </a:lnTo>
                  <a:cubicBezTo>
                    <a:pt x="146383" y="10804"/>
                    <a:pt x="146968" y="10637"/>
                    <a:pt x="147136" y="10637"/>
                  </a:cubicBezTo>
                  <a:cubicBezTo>
                    <a:pt x="147303" y="10637"/>
                    <a:pt x="148015" y="10888"/>
                    <a:pt x="148182" y="10951"/>
                  </a:cubicBezTo>
                  <a:cubicBezTo>
                    <a:pt x="148370" y="11055"/>
                    <a:pt x="148161" y="11160"/>
                    <a:pt x="148056" y="11202"/>
                  </a:cubicBezTo>
                  <a:cubicBezTo>
                    <a:pt x="147952" y="11202"/>
                    <a:pt x="147868" y="11348"/>
                    <a:pt x="147868" y="11411"/>
                  </a:cubicBezTo>
                  <a:cubicBezTo>
                    <a:pt x="147868" y="11443"/>
                    <a:pt x="148407" y="11558"/>
                    <a:pt x="148805" y="11558"/>
                  </a:cubicBezTo>
                  <a:cubicBezTo>
                    <a:pt x="148933" y="11558"/>
                    <a:pt x="149047" y="11546"/>
                    <a:pt x="149124" y="11516"/>
                  </a:cubicBezTo>
                  <a:cubicBezTo>
                    <a:pt x="149437" y="11369"/>
                    <a:pt x="150651" y="11034"/>
                    <a:pt x="150986" y="10951"/>
                  </a:cubicBezTo>
                  <a:cubicBezTo>
                    <a:pt x="151043" y="10941"/>
                    <a:pt x="151103" y="10937"/>
                    <a:pt x="151163" y="10937"/>
                  </a:cubicBezTo>
                  <a:cubicBezTo>
                    <a:pt x="151499" y="10937"/>
                    <a:pt x="151853" y="11068"/>
                    <a:pt x="151906" y="11139"/>
                  </a:cubicBezTo>
                  <a:cubicBezTo>
                    <a:pt x="151948" y="11223"/>
                    <a:pt x="152513" y="11306"/>
                    <a:pt x="153141" y="11327"/>
                  </a:cubicBezTo>
                  <a:lnTo>
                    <a:pt x="153622" y="11223"/>
                  </a:lnTo>
                  <a:cubicBezTo>
                    <a:pt x="153915" y="11184"/>
                    <a:pt x="154190" y="11053"/>
                    <a:pt x="154498" y="11053"/>
                  </a:cubicBezTo>
                  <a:cubicBezTo>
                    <a:pt x="154520" y="11053"/>
                    <a:pt x="154542" y="11054"/>
                    <a:pt x="154564" y="11055"/>
                  </a:cubicBezTo>
                  <a:lnTo>
                    <a:pt x="154606" y="11055"/>
                  </a:lnTo>
                  <a:cubicBezTo>
                    <a:pt x="154626" y="11139"/>
                    <a:pt x="154334" y="11244"/>
                    <a:pt x="154229" y="11265"/>
                  </a:cubicBezTo>
                  <a:cubicBezTo>
                    <a:pt x="154124" y="11306"/>
                    <a:pt x="154082" y="11453"/>
                    <a:pt x="154082" y="11474"/>
                  </a:cubicBezTo>
                  <a:cubicBezTo>
                    <a:pt x="154082" y="11516"/>
                    <a:pt x="154354" y="11767"/>
                    <a:pt x="154459" y="11788"/>
                  </a:cubicBezTo>
                  <a:cubicBezTo>
                    <a:pt x="154606" y="11788"/>
                    <a:pt x="154878" y="11871"/>
                    <a:pt x="154982" y="11913"/>
                  </a:cubicBezTo>
                  <a:cubicBezTo>
                    <a:pt x="155087" y="11934"/>
                    <a:pt x="155924" y="12269"/>
                    <a:pt x="156279" y="12269"/>
                  </a:cubicBezTo>
                  <a:cubicBezTo>
                    <a:pt x="156614" y="12269"/>
                    <a:pt x="156803" y="12164"/>
                    <a:pt x="156698" y="12039"/>
                  </a:cubicBezTo>
                  <a:lnTo>
                    <a:pt x="156614" y="11955"/>
                  </a:lnTo>
                  <a:lnTo>
                    <a:pt x="156510" y="11871"/>
                  </a:lnTo>
                  <a:cubicBezTo>
                    <a:pt x="156300" y="11725"/>
                    <a:pt x="156928" y="11599"/>
                    <a:pt x="157158" y="11599"/>
                  </a:cubicBezTo>
                  <a:cubicBezTo>
                    <a:pt x="157388" y="11599"/>
                    <a:pt x="157577" y="11202"/>
                    <a:pt x="157577" y="11076"/>
                  </a:cubicBezTo>
                  <a:cubicBezTo>
                    <a:pt x="157577" y="10972"/>
                    <a:pt x="158016" y="10804"/>
                    <a:pt x="158183" y="10783"/>
                  </a:cubicBezTo>
                  <a:cubicBezTo>
                    <a:pt x="158330" y="10783"/>
                    <a:pt x="158267" y="10386"/>
                    <a:pt x="158183" y="10260"/>
                  </a:cubicBezTo>
                  <a:cubicBezTo>
                    <a:pt x="158161" y="10226"/>
                    <a:pt x="158112" y="10212"/>
                    <a:pt x="158051" y="10212"/>
                  </a:cubicBezTo>
                  <a:cubicBezTo>
                    <a:pt x="157885" y="10212"/>
                    <a:pt x="157626" y="10315"/>
                    <a:pt x="157535" y="10407"/>
                  </a:cubicBezTo>
                  <a:cubicBezTo>
                    <a:pt x="157412" y="10530"/>
                    <a:pt x="157096" y="10579"/>
                    <a:pt x="156787" y="10579"/>
                  </a:cubicBezTo>
                  <a:cubicBezTo>
                    <a:pt x="156728" y="10579"/>
                    <a:pt x="156671" y="10577"/>
                    <a:pt x="156614" y="10574"/>
                  </a:cubicBezTo>
                  <a:lnTo>
                    <a:pt x="156426" y="10700"/>
                  </a:lnTo>
                  <a:cubicBezTo>
                    <a:pt x="156344" y="10760"/>
                    <a:pt x="156270" y="10781"/>
                    <a:pt x="156201" y="10781"/>
                  </a:cubicBezTo>
                  <a:cubicBezTo>
                    <a:pt x="156031" y="10781"/>
                    <a:pt x="155890" y="10650"/>
                    <a:pt x="155722" y="10650"/>
                  </a:cubicBezTo>
                  <a:cubicBezTo>
                    <a:pt x="155699" y="10650"/>
                    <a:pt x="155676" y="10652"/>
                    <a:pt x="155652" y="10658"/>
                  </a:cubicBezTo>
                  <a:cubicBezTo>
                    <a:pt x="155521" y="10684"/>
                    <a:pt x="155384" y="10692"/>
                    <a:pt x="155244" y="10692"/>
                  </a:cubicBezTo>
                  <a:cubicBezTo>
                    <a:pt x="155034" y="10692"/>
                    <a:pt x="154818" y="10674"/>
                    <a:pt x="154610" y="10674"/>
                  </a:cubicBezTo>
                  <a:cubicBezTo>
                    <a:pt x="154401" y="10674"/>
                    <a:pt x="154200" y="10692"/>
                    <a:pt x="154020" y="10762"/>
                  </a:cubicBezTo>
                  <a:lnTo>
                    <a:pt x="153476" y="10972"/>
                  </a:lnTo>
                  <a:cubicBezTo>
                    <a:pt x="152932" y="10972"/>
                    <a:pt x="152304" y="10595"/>
                    <a:pt x="152241" y="10490"/>
                  </a:cubicBezTo>
                  <a:cubicBezTo>
                    <a:pt x="152199" y="10386"/>
                    <a:pt x="152471" y="10156"/>
                    <a:pt x="152576" y="10093"/>
                  </a:cubicBezTo>
                  <a:cubicBezTo>
                    <a:pt x="152681" y="10051"/>
                    <a:pt x="152722" y="9946"/>
                    <a:pt x="152660" y="9863"/>
                  </a:cubicBezTo>
                  <a:cubicBezTo>
                    <a:pt x="152635" y="9814"/>
                    <a:pt x="152435" y="9780"/>
                    <a:pt x="152157" y="9780"/>
                  </a:cubicBezTo>
                  <a:cubicBezTo>
                    <a:pt x="151956" y="9780"/>
                    <a:pt x="151713" y="9798"/>
                    <a:pt x="151467" y="9842"/>
                  </a:cubicBezTo>
                  <a:lnTo>
                    <a:pt x="151174" y="10114"/>
                  </a:lnTo>
                  <a:lnTo>
                    <a:pt x="151153" y="10156"/>
                  </a:lnTo>
                  <a:cubicBezTo>
                    <a:pt x="151049" y="10114"/>
                    <a:pt x="151111" y="9779"/>
                    <a:pt x="151174" y="9674"/>
                  </a:cubicBezTo>
                  <a:cubicBezTo>
                    <a:pt x="151216" y="9570"/>
                    <a:pt x="151739" y="9444"/>
                    <a:pt x="151927" y="9423"/>
                  </a:cubicBezTo>
                  <a:cubicBezTo>
                    <a:pt x="152116" y="9381"/>
                    <a:pt x="152262" y="9109"/>
                    <a:pt x="152262" y="9026"/>
                  </a:cubicBezTo>
                  <a:cubicBezTo>
                    <a:pt x="152262" y="9015"/>
                    <a:pt x="152267" y="9011"/>
                    <a:pt x="152275" y="9011"/>
                  </a:cubicBezTo>
                  <a:cubicBezTo>
                    <a:pt x="152337" y="9011"/>
                    <a:pt x="152599" y="9245"/>
                    <a:pt x="152764" y="9319"/>
                  </a:cubicBezTo>
                  <a:cubicBezTo>
                    <a:pt x="152932" y="9381"/>
                    <a:pt x="153371" y="9549"/>
                    <a:pt x="153727" y="9674"/>
                  </a:cubicBezTo>
                  <a:lnTo>
                    <a:pt x="153999" y="9800"/>
                  </a:lnTo>
                  <a:lnTo>
                    <a:pt x="154292" y="9967"/>
                  </a:lnTo>
                  <a:cubicBezTo>
                    <a:pt x="154668" y="10072"/>
                    <a:pt x="154668" y="10302"/>
                    <a:pt x="154564" y="10365"/>
                  </a:cubicBezTo>
                  <a:cubicBezTo>
                    <a:pt x="154459" y="10407"/>
                    <a:pt x="155610" y="10407"/>
                    <a:pt x="156007" y="10407"/>
                  </a:cubicBezTo>
                  <a:cubicBezTo>
                    <a:pt x="156405" y="10407"/>
                    <a:pt x="156865" y="9842"/>
                    <a:pt x="156656" y="9695"/>
                  </a:cubicBezTo>
                  <a:cubicBezTo>
                    <a:pt x="156490" y="9579"/>
                    <a:pt x="156853" y="9515"/>
                    <a:pt x="157146" y="9515"/>
                  </a:cubicBezTo>
                  <a:cubicBezTo>
                    <a:pt x="157221" y="9515"/>
                    <a:pt x="157291" y="9519"/>
                    <a:pt x="157347" y="9528"/>
                  </a:cubicBezTo>
                  <a:cubicBezTo>
                    <a:pt x="157408" y="9533"/>
                    <a:pt x="157488" y="9536"/>
                    <a:pt x="157577" y="9536"/>
                  </a:cubicBezTo>
                  <a:cubicBezTo>
                    <a:pt x="157820" y="9536"/>
                    <a:pt x="158131" y="9517"/>
                    <a:pt x="158330" y="9486"/>
                  </a:cubicBezTo>
                  <a:lnTo>
                    <a:pt x="158602" y="9444"/>
                  </a:lnTo>
                  <a:cubicBezTo>
                    <a:pt x="158707" y="9423"/>
                    <a:pt x="158811" y="9340"/>
                    <a:pt x="158916" y="9256"/>
                  </a:cubicBezTo>
                  <a:lnTo>
                    <a:pt x="158937" y="9235"/>
                  </a:lnTo>
                  <a:cubicBezTo>
                    <a:pt x="158958" y="9172"/>
                    <a:pt x="158895" y="9068"/>
                    <a:pt x="158853" y="9047"/>
                  </a:cubicBezTo>
                  <a:cubicBezTo>
                    <a:pt x="158832" y="9026"/>
                    <a:pt x="158916" y="8858"/>
                    <a:pt x="158958" y="8796"/>
                  </a:cubicBezTo>
                  <a:cubicBezTo>
                    <a:pt x="158978" y="8769"/>
                    <a:pt x="158918" y="8759"/>
                    <a:pt x="158821" y="8759"/>
                  </a:cubicBezTo>
                  <a:cubicBezTo>
                    <a:pt x="158614" y="8759"/>
                    <a:pt x="158235" y="8802"/>
                    <a:pt x="158079" y="8816"/>
                  </a:cubicBezTo>
                  <a:cubicBezTo>
                    <a:pt x="158067" y="8818"/>
                    <a:pt x="158054" y="8818"/>
                    <a:pt x="158041" y="8818"/>
                  </a:cubicBezTo>
                  <a:cubicBezTo>
                    <a:pt x="157795" y="8818"/>
                    <a:pt x="157318" y="8646"/>
                    <a:pt x="157179" y="8586"/>
                  </a:cubicBezTo>
                  <a:cubicBezTo>
                    <a:pt x="157054" y="8503"/>
                    <a:pt x="156928" y="8293"/>
                    <a:pt x="156928" y="8210"/>
                  </a:cubicBezTo>
                  <a:cubicBezTo>
                    <a:pt x="156928" y="8126"/>
                    <a:pt x="156384" y="7854"/>
                    <a:pt x="156175" y="7770"/>
                  </a:cubicBezTo>
                  <a:cubicBezTo>
                    <a:pt x="156141" y="7757"/>
                    <a:pt x="156078" y="7751"/>
                    <a:pt x="155996" y="7751"/>
                  </a:cubicBezTo>
                  <a:cubicBezTo>
                    <a:pt x="155718" y="7751"/>
                    <a:pt x="155214" y="7812"/>
                    <a:pt x="154809" y="7812"/>
                  </a:cubicBezTo>
                  <a:cubicBezTo>
                    <a:pt x="154604" y="7812"/>
                    <a:pt x="154424" y="7796"/>
                    <a:pt x="154313" y="7749"/>
                  </a:cubicBezTo>
                  <a:cubicBezTo>
                    <a:pt x="153915" y="7540"/>
                    <a:pt x="153999" y="7184"/>
                    <a:pt x="154145" y="7143"/>
                  </a:cubicBezTo>
                  <a:cubicBezTo>
                    <a:pt x="154313" y="7059"/>
                    <a:pt x="153413" y="6661"/>
                    <a:pt x="153057" y="6536"/>
                  </a:cubicBezTo>
                  <a:cubicBezTo>
                    <a:pt x="152681" y="6410"/>
                    <a:pt x="152429" y="6201"/>
                    <a:pt x="152450" y="6138"/>
                  </a:cubicBezTo>
                  <a:cubicBezTo>
                    <a:pt x="152471" y="6096"/>
                    <a:pt x="151300" y="5762"/>
                    <a:pt x="150860" y="5615"/>
                  </a:cubicBezTo>
                  <a:cubicBezTo>
                    <a:pt x="150421" y="5511"/>
                    <a:pt x="150463" y="5343"/>
                    <a:pt x="150986" y="5259"/>
                  </a:cubicBezTo>
                  <a:lnTo>
                    <a:pt x="151509" y="5448"/>
                  </a:lnTo>
                  <a:cubicBezTo>
                    <a:pt x="152004" y="5635"/>
                    <a:pt x="152498" y="5837"/>
                    <a:pt x="153038" y="5837"/>
                  </a:cubicBezTo>
                  <a:cubicBezTo>
                    <a:pt x="153161" y="5837"/>
                    <a:pt x="153285" y="5827"/>
                    <a:pt x="153413" y="5803"/>
                  </a:cubicBezTo>
                  <a:lnTo>
                    <a:pt x="153476" y="5803"/>
                  </a:lnTo>
                  <a:cubicBezTo>
                    <a:pt x="153559" y="5866"/>
                    <a:pt x="153517" y="6117"/>
                    <a:pt x="153476" y="6201"/>
                  </a:cubicBezTo>
                  <a:cubicBezTo>
                    <a:pt x="153413" y="6306"/>
                    <a:pt x="153831" y="6536"/>
                    <a:pt x="154020" y="6599"/>
                  </a:cubicBezTo>
                  <a:cubicBezTo>
                    <a:pt x="154051" y="6609"/>
                    <a:pt x="154088" y="6614"/>
                    <a:pt x="154127" y="6614"/>
                  </a:cubicBezTo>
                  <a:cubicBezTo>
                    <a:pt x="154321" y="6614"/>
                    <a:pt x="154581" y="6501"/>
                    <a:pt x="154668" y="6431"/>
                  </a:cubicBezTo>
                  <a:cubicBezTo>
                    <a:pt x="154691" y="6413"/>
                    <a:pt x="154721" y="6406"/>
                    <a:pt x="154757" y="6406"/>
                  </a:cubicBezTo>
                  <a:cubicBezTo>
                    <a:pt x="154887" y="6406"/>
                    <a:pt x="155079" y="6507"/>
                    <a:pt x="155129" y="6557"/>
                  </a:cubicBezTo>
                  <a:cubicBezTo>
                    <a:pt x="155170" y="6640"/>
                    <a:pt x="154940" y="6745"/>
                    <a:pt x="154815" y="6766"/>
                  </a:cubicBezTo>
                  <a:cubicBezTo>
                    <a:pt x="154647" y="6808"/>
                    <a:pt x="154982" y="6954"/>
                    <a:pt x="155129" y="6975"/>
                  </a:cubicBezTo>
                  <a:cubicBezTo>
                    <a:pt x="155145" y="6983"/>
                    <a:pt x="155173" y="6987"/>
                    <a:pt x="155211" y="6987"/>
                  </a:cubicBezTo>
                  <a:cubicBezTo>
                    <a:pt x="155445" y="6987"/>
                    <a:pt x="156036" y="6848"/>
                    <a:pt x="156299" y="6848"/>
                  </a:cubicBezTo>
                  <a:cubicBezTo>
                    <a:pt x="156315" y="6848"/>
                    <a:pt x="156329" y="6849"/>
                    <a:pt x="156342" y="6850"/>
                  </a:cubicBezTo>
                  <a:cubicBezTo>
                    <a:pt x="156635" y="6871"/>
                    <a:pt x="157263" y="7247"/>
                    <a:pt x="157451" y="7352"/>
                  </a:cubicBezTo>
                  <a:cubicBezTo>
                    <a:pt x="157608" y="7439"/>
                    <a:pt x="157750" y="7483"/>
                    <a:pt x="157818" y="7483"/>
                  </a:cubicBezTo>
                  <a:cubicBezTo>
                    <a:pt x="157831" y="7483"/>
                    <a:pt x="157842" y="7481"/>
                    <a:pt x="157849" y="7477"/>
                  </a:cubicBezTo>
                  <a:cubicBezTo>
                    <a:pt x="157854" y="7472"/>
                    <a:pt x="157874" y="7469"/>
                    <a:pt x="157904" y="7469"/>
                  </a:cubicBezTo>
                  <a:cubicBezTo>
                    <a:pt x="157996" y="7469"/>
                    <a:pt x="158189" y="7493"/>
                    <a:pt x="158393" y="7540"/>
                  </a:cubicBezTo>
                  <a:lnTo>
                    <a:pt x="158623" y="7603"/>
                  </a:lnTo>
                  <a:lnTo>
                    <a:pt x="158727" y="7645"/>
                  </a:lnTo>
                  <a:cubicBezTo>
                    <a:pt x="158832" y="7749"/>
                    <a:pt x="158393" y="8210"/>
                    <a:pt x="158183" y="8377"/>
                  </a:cubicBezTo>
                  <a:cubicBezTo>
                    <a:pt x="158075" y="8453"/>
                    <a:pt x="158186" y="8490"/>
                    <a:pt x="158444" y="8490"/>
                  </a:cubicBezTo>
                  <a:cubicBezTo>
                    <a:pt x="158683" y="8490"/>
                    <a:pt x="159048" y="8458"/>
                    <a:pt x="159481" y="8398"/>
                  </a:cubicBezTo>
                  <a:lnTo>
                    <a:pt x="160276" y="8272"/>
                  </a:lnTo>
                  <a:cubicBezTo>
                    <a:pt x="160318" y="8272"/>
                    <a:pt x="160360" y="8189"/>
                    <a:pt x="160401" y="8126"/>
                  </a:cubicBezTo>
                  <a:lnTo>
                    <a:pt x="160422" y="8105"/>
                  </a:lnTo>
                  <a:cubicBezTo>
                    <a:pt x="160464" y="8063"/>
                    <a:pt x="160380" y="7959"/>
                    <a:pt x="160360" y="7896"/>
                  </a:cubicBezTo>
                  <a:cubicBezTo>
                    <a:pt x="160318" y="7854"/>
                    <a:pt x="160506" y="7791"/>
                    <a:pt x="160736" y="7749"/>
                  </a:cubicBezTo>
                  <a:lnTo>
                    <a:pt x="160904" y="7666"/>
                  </a:lnTo>
                  <a:lnTo>
                    <a:pt x="161050" y="7582"/>
                  </a:lnTo>
                  <a:cubicBezTo>
                    <a:pt x="161154" y="7504"/>
                    <a:pt x="161307" y="7482"/>
                    <a:pt x="161417" y="7482"/>
                  </a:cubicBezTo>
                  <a:cubicBezTo>
                    <a:pt x="161485" y="7482"/>
                    <a:pt x="161536" y="7490"/>
                    <a:pt x="161552" y="7498"/>
                  </a:cubicBezTo>
                  <a:cubicBezTo>
                    <a:pt x="161554" y="7501"/>
                    <a:pt x="161557" y="7502"/>
                    <a:pt x="161561" y="7502"/>
                  </a:cubicBezTo>
                  <a:cubicBezTo>
                    <a:pt x="161650" y="7502"/>
                    <a:pt x="162111" y="6744"/>
                    <a:pt x="162494" y="6724"/>
                  </a:cubicBezTo>
                  <a:cubicBezTo>
                    <a:pt x="162891" y="6703"/>
                    <a:pt x="162473" y="6515"/>
                    <a:pt x="162201" y="6452"/>
                  </a:cubicBezTo>
                  <a:cubicBezTo>
                    <a:pt x="161950" y="6410"/>
                    <a:pt x="161866" y="6180"/>
                    <a:pt x="161929" y="6096"/>
                  </a:cubicBezTo>
                  <a:cubicBezTo>
                    <a:pt x="161971" y="6013"/>
                    <a:pt x="161887" y="5824"/>
                    <a:pt x="161720" y="5699"/>
                  </a:cubicBezTo>
                  <a:lnTo>
                    <a:pt x="161573" y="5699"/>
                  </a:lnTo>
                  <a:cubicBezTo>
                    <a:pt x="161519" y="5707"/>
                    <a:pt x="161466" y="5710"/>
                    <a:pt x="161415" y="5710"/>
                  </a:cubicBezTo>
                  <a:cubicBezTo>
                    <a:pt x="160913" y="5710"/>
                    <a:pt x="160551" y="5364"/>
                    <a:pt x="160171" y="5155"/>
                  </a:cubicBezTo>
                  <a:cubicBezTo>
                    <a:pt x="159627" y="4862"/>
                    <a:pt x="159062" y="4548"/>
                    <a:pt x="158414" y="4443"/>
                  </a:cubicBezTo>
                  <a:lnTo>
                    <a:pt x="158225" y="4422"/>
                  </a:lnTo>
                  <a:cubicBezTo>
                    <a:pt x="158058" y="4255"/>
                    <a:pt x="157430" y="4088"/>
                    <a:pt x="156844" y="4046"/>
                  </a:cubicBezTo>
                  <a:lnTo>
                    <a:pt x="156405" y="3816"/>
                  </a:lnTo>
                  <a:cubicBezTo>
                    <a:pt x="155924" y="3565"/>
                    <a:pt x="155463" y="3418"/>
                    <a:pt x="154919" y="3418"/>
                  </a:cubicBezTo>
                  <a:cubicBezTo>
                    <a:pt x="154647" y="3418"/>
                    <a:pt x="154396" y="3376"/>
                    <a:pt x="154124" y="3355"/>
                  </a:cubicBezTo>
                  <a:cubicBezTo>
                    <a:pt x="153559" y="3293"/>
                    <a:pt x="152994" y="3062"/>
                    <a:pt x="152450" y="2979"/>
                  </a:cubicBezTo>
                  <a:cubicBezTo>
                    <a:pt x="151872" y="2882"/>
                    <a:pt x="151294" y="2749"/>
                    <a:pt x="150697" y="2749"/>
                  </a:cubicBezTo>
                  <a:cubicBezTo>
                    <a:pt x="150516" y="2749"/>
                    <a:pt x="150334" y="2761"/>
                    <a:pt x="150149" y="2790"/>
                  </a:cubicBezTo>
                  <a:lnTo>
                    <a:pt x="149960" y="2832"/>
                  </a:lnTo>
                  <a:cubicBezTo>
                    <a:pt x="149751" y="2790"/>
                    <a:pt x="149584" y="2749"/>
                    <a:pt x="149584" y="2728"/>
                  </a:cubicBezTo>
                  <a:cubicBezTo>
                    <a:pt x="149584" y="2686"/>
                    <a:pt x="149898" y="2623"/>
                    <a:pt x="150002" y="2581"/>
                  </a:cubicBezTo>
                  <a:cubicBezTo>
                    <a:pt x="150128" y="2560"/>
                    <a:pt x="150212" y="2518"/>
                    <a:pt x="150212" y="2477"/>
                  </a:cubicBezTo>
                  <a:cubicBezTo>
                    <a:pt x="150212" y="2456"/>
                    <a:pt x="149709" y="2435"/>
                    <a:pt x="149521" y="2414"/>
                  </a:cubicBezTo>
                  <a:cubicBezTo>
                    <a:pt x="149333" y="2372"/>
                    <a:pt x="150170" y="2330"/>
                    <a:pt x="150546" y="2226"/>
                  </a:cubicBezTo>
                  <a:cubicBezTo>
                    <a:pt x="150621" y="2204"/>
                    <a:pt x="150688" y="2194"/>
                    <a:pt x="150748" y="2194"/>
                  </a:cubicBezTo>
                  <a:cubicBezTo>
                    <a:pt x="150972" y="2194"/>
                    <a:pt x="151086" y="2322"/>
                    <a:pt x="151069" y="2372"/>
                  </a:cubicBezTo>
                  <a:cubicBezTo>
                    <a:pt x="151007" y="2477"/>
                    <a:pt x="151216" y="2560"/>
                    <a:pt x="151279" y="2560"/>
                  </a:cubicBezTo>
                  <a:cubicBezTo>
                    <a:pt x="151321" y="2560"/>
                    <a:pt x="151425" y="2351"/>
                    <a:pt x="151488" y="2309"/>
                  </a:cubicBezTo>
                  <a:cubicBezTo>
                    <a:pt x="151522" y="2258"/>
                    <a:pt x="151656" y="2220"/>
                    <a:pt x="151819" y="2220"/>
                  </a:cubicBezTo>
                  <a:cubicBezTo>
                    <a:pt x="151854" y="2220"/>
                    <a:pt x="151890" y="2222"/>
                    <a:pt x="151927" y="2226"/>
                  </a:cubicBezTo>
                  <a:lnTo>
                    <a:pt x="152095" y="2309"/>
                  </a:lnTo>
                  <a:cubicBezTo>
                    <a:pt x="152656" y="2564"/>
                    <a:pt x="153232" y="2709"/>
                    <a:pt x="153855" y="2709"/>
                  </a:cubicBezTo>
                  <a:cubicBezTo>
                    <a:pt x="153998" y="2709"/>
                    <a:pt x="154143" y="2701"/>
                    <a:pt x="154292" y="2686"/>
                  </a:cubicBezTo>
                  <a:cubicBezTo>
                    <a:pt x="154440" y="2673"/>
                    <a:pt x="154591" y="2664"/>
                    <a:pt x="154743" y="2664"/>
                  </a:cubicBezTo>
                  <a:cubicBezTo>
                    <a:pt x="155081" y="2664"/>
                    <a:pt x="155424" y="2709"/>
                    <a:pt x="155756" y="2853"/>
                  </a:cubicBezTo>
                  <a:cubicBezTo>
                    <a:pt x="156036" y="2980"/>
                    <a:pt x="156308" y="2999"/>
                    <a:pt x="156587" y="2999"/>
                  </a:cubicBezTo>
                  <a:cubicBezTo>
                    <a:pt x="156705" y="2999"/>
                    <a:pt x="156824" y="2996"/>
                    <a:pt x="156946" y="2996"/>
                  </a:cubicBezTo>
                  <a:cubicBezTo>
                    <a:pt x="157009" y="2996"/>
                    <a:pt x="157073" y="2997"/>
                    <a:pt x="157137" y="3000"/>
                  </a:cubicBezTo>
                  <a:lnTo>
                    <a:pt x="157639" y="3042"/>
                  </a:lnTo>
                  <a:cubicBezTo>
                    <a:pt x="158183" y="3083"/>
                    <a:pt x="160046" y="3293"/>
                    <a:pt x="160569" y="3460"/>
                  </a:cubicBezTo>
                  <a:cubicBezTo>
                    <a:pt x="160790" y="3537"/>
                    <a:pt x="161029" y="3565"/>
                    <a:pt x="161227" y="3565"/>
                  </a:cubicBezTo>
                  <a:cubicBezTo>
                    <a:pt x="161459" y="3565"/>
                    <a:pt x="161634" y="3526"/>
                    <a:pt x="161657" y="3481"/>
                  </a:cubicBezTo>
                  <a:cubicBezTo>
                    <a:pt x="161720" y="3397"/>
                    <a:pt x="161427" y="3293"/>
                    <a:pt x="161322" y="3293"/>
                  </a:cubicBezTo>
                  <a:cubicBezTo>
                    <a:pt x="161217" y="3293"/>
                    <a:pt x="160799" y="3000"/>
                    <a:pt x="160380" y="2644"/>
                  </a:cubicBezTo>
                  <a:lnTo>
                    <a:pt x="159753" y="2560"/>
                  </a:lnTo>
                  <a:lnTo>
                    <a:pt x="159230" y="2518"/>
                  </a:lnTo>
                  <a:cubicBezTo>
                    <a:pt x="158733" y="2240"/>
                    <a:pt x="158274" y="2057"/>
                    <a:pt x="158211" y="2057"/>
                  </a:cubicBezTo>
                  <a:cubicBezTo>
                    <a:pt x="158208" y="2057"/>
                    <a:pt x="158205" y="2057"/>
                    <a:pt x="158204" y="2058"/>
                  </a:cubicBezTo>
                  <a:cubicBezTo>
                    <a:pt x="158183" y="2058"/>
                    <a:pt x="157911" y="1828"/>
                    <a:pt x="157849" y="1744"/>
                  </a:cubicBezTo>
                  <a:cubicBezTo>
                    <a:pt x="157765" y="1681"/>
                    <a:pt x="157388" y="1514"/>
                    <a:pt x="157033" y="1389"/>
                  </a:cubicBezTo>
                  <a:lnTo>
                    <a:pt x="156761" y="1326"/>
                  </a:lnTo>
                  <a:lnTo>
                    <a:pt x="155463" y="1096"/>
                  </a:lnTo>
                  <a:cubicBezTo>
                    <a:pt x="154020" y="886"/>
                    <a:pt x="152409" y="656"/>
                    <a:pt x="151844" y="573"/>
                  </a:cubicBezTo>
                  <a:lnTo>
                    <a:pt x="151362" y="531"/>
                  </a:lnTo>
                  <a:cubicBezTo>
                    <a:pt x="150797" y="489"/>
                    <a:pt x="150274" y="468"/>
                    <a:pt x="149751" y="384"/>
                  </a:cubicBezTo>
                  <a:cubicBezTo>
                    <a:pt x="149120" y="279"/>
                    <a:pt x="148467" y="195"/>
                    <a:pt x="147808" y="195"/>
                  </a:cubicBezTo>
                  <a:cubicBezTo>
                    <a:pt x="147550" y="195"/>
                    <a:pt x="147291" y="208"/>
                    <a:pt x="147031" y="238"/>
                  </a:cubicBezTo>
                  <a:cubicBezTo>
                    <a:pt x="146885" y="238"/>
                    <a:pt x="146717" y="154"/>
                    <a:pt x="146571" y="133"/>
                  </a:cubicBezTo>
                  <a:lnTo>
                    <a:pt x="146090" y="29"/>
                  </a:lnTo>
                  <a:cubicBezTo>
                    <a:pt x="144897" y="175"/>
                    <a:pt x="144206" y="280"/>
                    <a:pt x="144604" y="280"/>
                  </a:cubicBezTo>
                  <a:lnTo>
                    <a:pt x="145085" y="280"/>
                  </a:lnTo>
                  <a:cubicBezTo>
                    <a:pt x="145336" y="280"/>
                    <a:pt x="144918" y="363"/>
                    <a:pt x="144165" y="468"/>
                  </a:cubicBezTo>
                  <a:lnTo>
                    <a:pt x="143453" y="342"/>
                  </a:lnTo>
                  <a:lnTo>
                    <a:pt x="142533" y="175"/>
                  </a:lnTo>
                  <a:cubicBezTo>
                    <a:pt x="142399" y="180"/>
                    <a:pt x="142236" y="183"/>
                    <a:pt x="142050" y="183"/>
                  </a:cubicBezTo>
                  <a:cubicBezTo>
                    <a:pt x="140961" y="183"/>
                    <a:pt x="139112" y="105"/>
                    <a:pt x="138175" y="105"/>
                  </a:cubicBezTo>
                  <a:cubicBezTo>
                    <a:pt x="138015" y="105"/>
                    <a:pt x="137882" y="107"/>
                    <a:pt x="137783" y="112"/>
                  </a:cubicBezTo>
                  <a:cubicBezTo>
                    <a:pt x="137087" y="112"/>
                    <a:pt x="134085" y="0"/>
                    <a:pt x="1325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8"/>
            <p:cNvSpPr/>
            <p:nvPr/>
          </p:nvSpPr>
          <p:spPr>
            <a:xfrm>
              <a:off x="4115300" y="1134025"/>
              <a:ext cx="738025" cy="23900"/>
            </a:xfrm>
            <a:custGeom>
              <a:avLst/>
              <a:gdLst/>
              <a:ahLst/>
              <a:cxnLst/>
              <a:rect l="l" t="t" r="r" b="b"/>
              <a:pathLst>
                <a:path w="29521" h="956" extrusionOk="0">
                  <a:moveTo>
                    <a:pt x="25896" y="0"/>
                  </a:moveTo>
                  <a:cubicBezTo>
                    <a:pt x="25508" y="0"/>
                    <a:pt x="25162" y="53"/>
                    <a:pt x="24687" y="153"/>
                  </a:cubicBezTo>
                  <a:lnTo>
                    <a:pt x="24206" y="257"/>
                  </a:lnTo>
                  <a:cubicBezTo>
                    <a:pt x="23670" y="237"/>
                    <a:pt x="22515" y="67"/>
                    <a:pt x="22164" y="67"/>
                  </a:cubicBezTo>
                  <a:cubicBezTo>
                    <a:pt x="22144" y="67"/>
                    <a:pt x="22127" y="68"/>
                    <a:pt x="22113" y="69"/>
                  </a:cubicBezTo>
                  <a:cubicBezTo>
                    <a:pt x="21839" y="89"/>
                    <a:pt x="20479" y="366"/>
                    <a:pt x="19931" y="366"/>
                  </a:cubicBezTo>
                  <a:cubicBezTo>
                    <a:pt x="19894" y="366"/>
                    <a:pt x="19861" y="364"/>
                    <a:pt x="19833" y="362"/>
                  </a:cubicBezTo>
                  <a:cubicBezTo>
                    <a:pt x="19330" y="299"/>
                    <a:pt x="18180" y="257"/>
                    <a:pt x="17259" y="194"/>
                  </a:cubicBezTo>
                  <a:lnTo>
                    <a:pt x="16422" y="194"/>
                  </a:lnTo>
                  <a:cubicBezTo>
                    <a:pt x="16014" y="194"/>
                    <a:pt x="15606" y="429"/>
                    <a:pt x="15164" y="429"/>
                  </a:cubicBezTo>
                  <a:cubicBezTo>
                    <a:pt x="15130" y="429"/>
                    <a:pt x="15096" y="428"/>
                    <a:pt x="15062" y="425"/>
                  </a:cubicBezTo>
                  <a:cubicBezTo>
                    <a:pt x="14749" y="366"/>
                    <a:pt x="14509" y="234"/>
                    <a:pt x="14172" y="234"/>
                  </a:cubicBezTo>
                  <a:cubicBezTo>
                    <a:pt x="14148" y="234"/>
                    <a:pt x="14124" y="235"/>
                    <a:pt x="14099" y="236"/>
                  </a:cubicBezTo>
                  <a:cubicBezTo>
                    <a:pt x="14080" y="238"/>
                    <a:pt x="14060" y="238"/>
                    <a:pt x="14041" y="238"/>
                  </a:cubicBezTo>
                  <a:cubicBezTo>
                    <a:pt x="13770" y="238"/>
                    <a:pt x="13515" y="111"/>
                    <a:pt x="13242" y="111"/>
                  </a:cubicBezTo>
                  <a:lnTo>
                    <a:pt x="12949" y="111"/>
                  </a:lnTo>
                  <a:cubicBezTo>
                    <a:pt x="12662" y="187"/>
                    <a:pt x="12219" y="281"/>
                    <a:pt x="12096" y="281"/>
                  </a:cubicBezTo>
                  <a:cubicBezTo>
                    <a:pt x="12084" y="281"/>
                    <a:pt x="12075" y="280"/>
                    <a:pt x="12070" y="278"/>
                  </a:cubicBezTo>
                  <a:cubicBezTo>
                    <a:pt x="11986" y="257"/>
                    <a:pt x="11693" y="215"/>
                    <a:pt x="11463" y="132"/>
                  </a:cubicBezTo>
                  <a:lnTo>
                    <a:pt x="11233" y="132"/>
                  </a:lnTo>
                  <a:cubicBezTo>
                    <a:pt x="7676" y="174"/>
                    <a:pt x="4684" y="257"/>
                    <a:pt x="4684" y="257"/>
                  </a:cubicBezTo>
                  <a:cubicBezTo>
                    <a:pt x="2403" y="299"/>
                    <a:pt x="499" y="383"/>
                    <a:pt x="478" y="425"/>
                  </a:cubicBezTo>
                  <a:cubicBezTo>
                    <a:pt x="457" y="446"/>
                    <a:pt x="520" y="571"/>
                    <a:pt x="562" y="592"/>
                  </a:cubicBezTo>
                  <a:cubicBezTo>
                    <a:pt x="583" y="655"/>
                    <a:pt x="206" y="864"/>
                    <a:pt x="81" y="906"/>
                  </a:cubicBezTo>
                  <a:cubicBezTo>
                    <a:pt x="0" y="940"/>
                    <a:pt x="427" y="956"/>
                    <a:pt x="928" y="956"/>
                  </a:cubicBezTo>
                  <a:cubicBezTo>
                    <a:pt x="1337" y="956"/>
                    <a:pt x="1796" y="946"/>
                    <a:pt x="2068" y="927"/>
                  </a:cubicBezTo>
                  <a:cubicBezTo>
                    <a:pt x="2675" y="906"/>
                    <a:pt x="3345" y="864"/>
                    <a:pt x="3428" y="864"/>
                  </a:cubicBezTo>
                  <a:cubicBezTo>
                    <a:pt x="3495" y="864"/>
                    <a:pt x="4071" y="944"/>
                    <a:pt x="4460" y="944"/>
                  </a:cubicBezTo>
                  <a:cubicBezTo>
                    <a:pt x="4557" y="944"/>
                    <a:pt x="4642" y="939"/>
                    <a:pt x="4705" y="927"/>
                  </a:cubicBezTo>
                  <a:cubicBezTo>
                    <a:pt x="5019" y="885"/>
                    <a:pt x="6985" y="864"/>
                    <a:pt x="7634" y="759"/>
                  </a:cubicBezTo>
                  <a:cubicBezTo>
                    <a:pt x="8262" y="655"/>
                    <a:pt x="9099" y="571"/>
                    <a:pt x="9203" y="571"/>
                  </a:cubicBezTo>
                  <a:cubicBezTo>
                    <a:pt x="9308" y="571"/>
                    <a:pt x="9601" y="718"/>
                    <a:pt x="9685" y="801"/>
                  </a:cubicBezTo>
                  <a:cubicBezTo>
                    <a:pt x="9768" y="885"/>
                    <a:pt x="10040" y="948"/>
                    <a:pt x="10333" y="948"/>
                  </a:cubicBezTo>
                  <a:cubicBezTo>
                    <a:pt x="10626" y="948"/>
                    <a:pt x="11693" y="948"/>
                    <a:pt x="12279" y="885"/>
                  </a:cubicBezTo>
                  <a:lnTo>
                    <a:pt x="12718" y="676"/>
                  </a:lnTo>
                  <a:cubicBezTo>
                    <a:pt x="12765" y="656"/>
                    <a:pt x="12817" y="648"/>
                    <a:pt x="12874" y="648"/>
                  </a:cubicBezTo>
                  <a:cubicBezTo>
                    <a:pt x="13123" y="648"/>
                    <a:pt x="13458" y="801"/>
                    <a:pt x="13765" y="801"/>
                  </a:cubicBezTo>
                  <a:cubicBezTo>
                    <a:pt x="14120" y="819"/>
                    <a:pt x="14475" y="829"/>
                    <a:pt x="14832" y="829"/>
                  </a:cubicBezTo>
                  <a:cubicBezTo>
                    <a:pt x="15337" y="829"/>
                    <a:pt x="15844" y="808"/>
                    <a:pt x="16359" y="759"/>
                  </a:cubicBezTo>
                  <a:lnTo>
                    <a:pt x="17238" y="655"/>
                  </a:lnTo>
                  <a:cubicBezTo>
                    <a:pt x="18180" y="780"/>
                    <a:pt x="20607" y="822"/>
                    <a:pt x="21234" y="822"/>
                  </a:cubicBezTo>
                  <a:cubicBezTo>
                    <a:pt x="21862" y="822"/>
                    <a:pt x="24017" y="780"/>
                    <a:pt x="24624" y="697"/>
                  </a:cubicBezTo>
                  <a:cubicBezTo>
                    <a:pt x="25210" y="592"/>
                    <a:pt x="27532" y="508"/>
                    <a:pt x="28244" y="487"/>
                  </a:cubicBezTo>
                  <a:cubicBezTo>
                    <a:pt x="28955" y="466"/>
                    <a:pt x="29520" y="257"/>
                    <a:pt x="29520" y="236"/>
                  </a:cubicBezTo>
                  <a:cubicBezTo>
                    <a:pt x="29520" y="194"/>
                    <a:pt x="29499" y="132"/>
                    <a:pt x="29457" y="90"/>
                  </a:cubicBezTo>
                  <a:lnTo>
                    <a:pt x="29416" y="90"/>
                  </a:lnTo>
                  <a:cubicBezTo>
                    <a:pt x="28872" y="90"/>
                    <a:pt x="28328" y="132"/>
                    <a:pt x="27783" y="132"/>
                  </a:cubicBezTo>
                  <a:cubicBezTo>
                    <a:pt x="27644" y="132"/>
                    <a:pt x="27505" y="141"/>
                    <a:pt x="27365" y="141"/>
                  </a:cubicBezTo>
                  <a:cubicBezTo>
                    <a:pt x="27295" y="141"/>
                    <a:pt x="27226" y="139"/>
                    <a:pt x="27156" y="132"/>
                  </a:cubicBezTo>
                  <a:cubicBezTo>
                    <a:pt x="26622" y="43"/>
                    <a:pt x="26243" y="0"/>
                    <a:pt x="258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8"/>
            <p:cNvSpPr/>
            <p:nvPr/>
          </p:nvSpPr>
          <p:spPr>
            <a:xfrm>
              <a:off x="3295525" y="755975"/>
              <a:ext cx="1084925" cy="41025"/>
            </a:xfrm>
            <a:custGeom>
              <a:avLst/>
              <a:gdLst/>
              <a:ahLst/>
              <a:cxnLst/>
              <a:rect l="l" t="t" r="r" b="b"/>
              <a:pathLst>
                <a:path w="43397" h="1641" extrusionOk="0">
                  <a:moveTo>
                    <a:pt x="43292" y="0"/>
                  </a:moveTo>
                  <a:cubicBezTo>
                    <a:pt x="39525" y="84"/>
                    <a:pt x="36115" y="168"/>
                    <a:pt x="36115" y="168"/>
                  </a:cubicBezTo>
                  <a:cubicBezTo>
                    <a:pt x="33834" y="210"/>
                    <a:pt x="31679" y="293"/>
                    <a:pt x="31595" y="335"/>
                  </a:cubicBezTo>
                  <a:cubicBezTo>
                    <a:pt x="31572" y="347"/>
                    <a:pt x="31531" y="352"/>
                    <a:pt x="31477" y="352"/>
                  </a:cubicBezTo>
                  <a:cubicBezTo>
                    <a:pt x="31338" y="352"/>
                    <a:pt x="31116" y="318"/>
                    <a:pt x="30905" y="272"/>
                  </a:cubicBezTo>
                  <a:lnTo>
                    <a:pt x="30696" y="293"/>
                  </a:lnTo>
                  <a:lnTo>
                    <a:pt x="30214" y="335"/>
                  </a:lnTo>
                  <a:cubicBezTo>
                    <a:pt x="29691" y="440"/>
                    <a:pt x="27348" y="544"/>
                    <a:pt x="25088" y="607"/>
                  </a:cubicBezTo>
                  <a:cubicBezTo>
                    <a:pt x="25088" y="607"/>
                    <a:pt x="23540" y="649"/>
                    <a:pt x="20715" y="712"/>
                  </a:cubicBezTo>
                  <a:cubicBezTo>
                    <a:pt x="17828" y="795"/>
                    <a:pt x="16237" y="816"/>
                    <a:pt x="16237" y="816"/>
                  </a:cubicBezTo>
                  <a:cubicBezTo>
                    <a:pt x="13936" y="858"/>
                    <a:pt x="7993" y="1005"/>
                    <a:pt x="6466" y="1109"/>
                  </a:cubicBezTo>
                  <a:cubicBezTo>
                    <a:pt x="4918" y="1214"/>
                    <a:pt x="2909" y="1277"/>
                    <a:pt x="1988" y="1319"/>
                  </a:cubicBezTo>
                  <a:lnTo>
                    <a:pt x="1151" y="1339"/>
                  </a:lnTo>
                  <a:lnTo>
                    <a:pt x="775" y="1339"/>
                  </a:lnTo>
                  <a:cubicBezTo>
                    <a:pt x="398" y="1339"/>
                    <a:pt x="22" y="1423"/>
                    <a:pt x="1" y="1528"/>
                  </a:cubicBezTo>
                  <a:lnTo>
                    <a:pt x="1" y="1570"/>
                  </a:lnTo>
                  <a:lnTo>
                    <a:pt x="1" y="1632"/>
                  </a:lnTo>
                  <a:cubicBezTo>
                    <a:pt x="7" y="1638"/>
                    <a:pt x="58" y="1641"/>
                    <a:pt x="145" y="1641"/>
                  </a:cubicBezTo>
                  <a:cubicBezTo>
                    <a:pt x="675" y="1641"/>
                    <a:pt x="2510" y="1546"/>
                    <a:pt x="3265" y="1528"/>
                  </a:cubicBezTo>
                  <a:cubicBezTo>
                    <a:pt x="4164" y="1465"/>
                    <a:pt x="5545" y="1423"/>
                    <a:pt x="6382" y="1381"/>
                  </a:cubicBezTo>
                  <a:lnTo>
                    <a:pt x="7136" y="1360"/>
                  </a:lnTo>
                  <a:cubicBezTo>
                    <a:pt x="7931" y="1339"/>
                    <a:pt x="8726" y="1339"/>
                    <a:pt x="9521" y="1319"/>
                  </a:cubicBezTo>
                  <a:cubicBezTo>
                    <a:pt x="10274" y="1277"/>
                    <a:pt x="11027" y="1277"/>
                    <a:pt x="11802" y="1256"/>
                  </a:cubicBezTo>
                  <a:cubicBezTo>
                    <a:pt x="12365" y="1256"/>
                    <a:pt x="12950" y="1212"/>
                    <a:pt x="13525" y="1212"/>
                  </a:cubicBezTo>
                  <a:cubicBezTo>
                    <a:pt x="13741" y="1212"/>
                    <a:pt x="13955" y="1218"/>
                    <a:pt x="14166" y="1235"/>
                  </a:cubicBezTo>
                  <a:lnTo>
                    <a:pt x="14940" y="1277"/>
                  </a:lnTo>
                  <a:cubicBezTo>
                    <a:pt x="15714" y="1130"/>
                    <a:pt x="19083" y="942"/>
                    <a:pt x="20108" y="921"/>
                  </a:cubicBezTo>
                  <a:cubicBezTo>
                    <a:pt x="20415" y="915"/>
                    <a:pt x="20739" y="912"/>
                    <a:pt x="21049" y="912"/>
                  </a:cubicBezTo>
                  <a:cubicBezTo>
                    <a:pt x="21796" y="912"/>
                    <a:pt x="22459" y="927"/>
                    <a:pt x="22577" y="942"/>
                  </a:cubicBezTo>
                  <a:cubicBezTo>
                    <a:pt x="22678" y="956"/>
                    <a:pt x="23038" y="981"/>
                    <a:pt x="23465" y="981"/>
                  </a:cubicBezTo>
                  <a:cubicBezTo>
                    <a:pt x="23656" y="981"/>
                    <a:pt x="23862" y="976"/>
                    <a:pt x="24063" y="963"/>
                  </a:cubicBezTo>
                  <a:lnTo>
                    <a:pt x="24670" y="900"/>
                  </a:lnTo>
                  <a:lnTo>
                    <a:pt x="25423" y="795"/>
                  </a:lnTo>
                  <a:cubicBezTo>
                    <a:pt x="25862" y="848"/>
                    <a:pt x="26281" y="874"/>
                    <a:pt x="26600" y="874"/>
                  </a:cubicBezTo>
                  <a:cubicBezTo>
                    <a:pt x="26919" y="874"/>
                    <a:pt x="27139" y="848"/>
                    <a:pt x="27180" y="795"/>
                  </a:cubicBezTo>
                  <a:lnTo>
                    <a:pt x="27306" y="691"/>
                  </a:lnTo>
                  <a:cubicBezTo>
                    <a:pt x="27365" y="677"/>
                    <a:pt x="27425" y="671"/>
                    <a:pt x="27484" y="671"/>
                  </a:cubicBezTo>
                  <a:cubicBezTo>
                    <a:pt x="27780" y="671"/>
                    <a:pt x="28073" y="816"/>
                    <a:pt x="28352" y="816"/>
                  </a:cubicBezTo>
                  <a:cubicBezTo>
                    <a:pt x="28642" y="816"/>
                    <a:pt x="28917" y="612"/>
                    <a:pt x="29244" y="612"/>
                  </a:cubicBezTo>
                  <a:cubicBezTo>
                    <a:pt x="29294" y="612"/>
                    <a:pt x="29345" y="617"/>
                    <a:pt x="29398" y="628"/>
                  </a:cubicBezTo>
                  <a:cubicBezTo>
                    <a:pt x="29482" y="649"/>
                    <a:pt x="29545" y="712"/>
                    <a:pt x="29649" y="712"/>
                  </a:cubicBezTo>
                  <a:lnTo>
                    <a:pt x="30131" y="733"/>
                  </a:lnTo>
                  <a:cubicBezTo>
                    <a:pt x="30654" y="733"/>
                    <a:pt x="31281" y="691"/>
                    <a:pt x="31574" y="607"/>
                  </a:cubicBezTo>
                  <a:lnTo>
                    <a:pt x="31825" y="607"/>
                  </a:lnTo>
                  <a:cubicBezTo>
                    <a:pt x="33395" y="544"/>
                    <a:pt x="34943" y="523"/>
                    <a:pt x="36512" y="503"/>
                  </a:cubicBezTo>
                  <a:cubicBezTo>
                    <a:pt x="36596" y="503"/>
                    <a:pt x="36683" y="499"/>
                    <a:pt x="36768" y="499"/>
                  </a:cubicBezTo>
                  <a:cubicBezTo>
                    <a:pt x="36896" y="499"/>
                    <a:pt x="37019" y="507"/>
                    <a:pt x="37119" y="544"/>
                  </a:cubicBezTo>
                  <a:cubicBezTo>
                    <a:pt x="37343" y="677"/>
                    <a:pt x="37587" y="725"/>
                    <a:pt x="37822" y="725"/>
                  </a:cubicBezTo>
                  <a:cubicBezTo>
                    <a:pt x="38070" y="725"/>
                    <a:pt x="38307" y="672"/>
                    <a:pt x="38500" y="607"/>
                  </a:cubicBezTo>
                  <a:cubicBezTo>
                    <a:pt x="38856" y="482"/>
                    <a:pt x="39211" y="440"/>
                    <a:pt x="39567" y="440"/>
                  </a:cubicBezTo>
                  <a:lnTo>
                    <a:pt x="40844" y="398"/>
                  </a:lnTo>
                  <a:cubicBezTo>
                    <a:pt x="42245" y="377"/>
                    <a:pt x="43396" y="189"/>
                    <a:pt x="43396" y="126"/>
                  </a:cubicBezTo>
                  <a:cubicBezTo>
                    <a:pt x="43396" y="105"/>
                    <a:pt x="43354" y="21"/>
                    <a:pt x="433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8"/>
            <p:cNvSpPr/>
            <p:nvPr/>
          </p:nvSpPr>
          <p:spPr>
            <a:xfrm>
              <a:off x="1790075" y="810900"/>
              <a:ext cx="386600" cy="42875"/>
            </a:xfrm>
            <a:custGeom>
              <a:avLst/>
              <a:gdLst/>
              <a:ahLst/>
              <a:cxnLst/>
              <a:rect l="l" t="t" r="r" b="b"/>
              <a:pathLst>
                <a:path w="15464" h="1715" extrusionOk="0">
                  <a:moveTo>
                    <a:pt x="10713" y="0"/>
                  </a:moveTo>
                  <a:lnTo>
                    <a:pt x="10672" y="21"/>
                  </a:lnTo>
                  <a:cubicBezTo>
                    <a:pt x="10462" y="208"/>
                    <a:pt x="10207" y="245"/>
                    <a:pt x="9943" y="245"/>
                  </a:cubicBezTo>
                  <a:cubicBezTo>
                    <a:pt x="9767" y="245"/>
                    <a:pt x="9586" y="228"/>
                    <a:pt x="9413" y="228"/>
                  </a:cubicBezTo>
                  <a:cubicBezTo>
                    <a:pt x="9379" y="228"/>
                    <a:pt x="9345" y="229"/>
                    <a:pt x="9311" y="231"/>
                  </a:cubicBezTo>
                  <a:lnTo>
                    <a:pt x="7700" y="293"/>
                  </a:lnTo>
                  <a:cubicBezTo>
                    <a:pt x="5922" y="314"/>
                    <a:pt x="2281" y="398"/>
                    <a:pt x="1465" y="482"/>
                  </a:cubicBezTo>
                  <a:cubicBezTo>
                    <a:pt x="670" y="586"/>
                    <a:pt x="0" y="691"/>
                    <a:pt x="0" y="712"/>
                  </a:cubicBezTo>
                  <a:cubicBezTo>
                    <a:pt x="0" y="727"/>
                    <a:pt x="624" y="777"/>
                    <a:pt x="1111" y="777"/>
                  </a:cubicBezTo>
                  <a:cubicBezTo>
                    <a:pt x="1286" y="777"/>
                    <a:pt x="1444" y="770"/>
                    <a:pt x="1549" y="754"/>
                  </a:cubicBezTo>
                  <a:cubicBezTo>
                    <a:pt x="1619" y="750"/>
                    <a:pt x="1709" y="748"/>
                    <a:pt x="1813" y="748"/>
                  </a:cubicBezTo>
                  <a:cubicBezTo>
                    <a:pt x="2333" y="748"/>
                    <a:pt x="3184" y="792"/>
                    <a:pt x="3411" y="879"/>
                  </a:cubicBezTo>
                  <a:cubicBezTo>
                    <a:pt x="3490" y="925"/>
                    <a:pt x="3609" y="942"/>
                    <a:pt x="3741" y="942"/>
                  </a:cubicBezTo>
                  <a:cubicBezTo>
                    <a:pt x="4030" y="942"/>
                    <a:pt x="4377" y="860"/>
                    <a:pt x="4478" y="816"/>
                  </a:cubicBezTo>
                  <a:cubicBezTo>
                    <a:pt x="4530" y="790"/>
                    <a:pt x="4606" y="781"/>
                    <a:pt x="4688" y="781"/>
                  </a:cubicBezTo>
                  <a:cubicBezTo>
                    <a:pt x="4871" y="781"/>
                    <a:pt x="5083" y="829"/>
                    <a:pt x="5127" y="858"/>
                  </a:cubicBezTo>
                  <a:cubicBezTo>
                    <a:pt x="5231" y="921"/>
                    <a:pt x="5127" y="1465"/>
                    <a:pt x="5064" y="1653"/>
                  </a:cubicBezTo>
                  <a:cubicBezTo>
                    <a:pt x="5047" y="1696"/>
                    <a:pt x="5064" y="1715"/>
                    <a:pt x="5104" y="1715"/>
                  </a:cubicBezTo>
                  <a:cubicBezTo>
                    <a:pt x="5259" y="1715"/>
                    <a:pt x="5751" y="1443"/>
                    <a:pt x="5901" y="1277"/>
                  </a:cubicBezTo>
                  <a:cubicBezTo>
                    <a:pt x="6068" y="1067"/>
                    <a:pt x="7073" y="754"/>
                    <a:pt x="8098" y="607"/>
                  </a:cubicBezTo>
                  <a:lnTo>
                    <a:pt x="11174" y="607"/>
                  </a:lnTo>
                  <a:cubicBezTo>
                    <a:pt x="13454" y="544"/>
                    <a:pt x="15421" y="482"/>
                    <a:pt x="15442" y="440"/>
                  </a:cubicBezTo>
                  <a:cubicBezTo>
                    <a:pt x="15463" y="419"/>
                    <a:pt x="15463" y="293"/>
                    <a:pt x="15463" y="231"/>
                  </a:cubicBezTo>
                  <a:cubicBezTo>
                    <a:pt x="15463" y="189"/>
                    <a:pt x="15358" y="126"/>
                    <a:pt x="15233" y="126"/>
                  </a:cubicBezTo>
                  <a:lnTo>
                    <a:pt x="15128" y="126"/>
                  </a:lnTo>
                  <a:lnTo>
                    <a:pt x="13705" y="63"/>
                  </a:lnTo>
                  <a:cubicBezTo>
                    <a:pt x="12136" y="21"/>
                    <a:pt x="10776" y="21"/>
                    <a:pt x="107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8"/>
            <p:cNvSpPr/>
            <p:nvPr/>
          </p:nvSpPr>
          <p:spPr>
            <a:xfrm>
              <a:off x="2268175" y="803475"/>
              <a:ext cx="388675" cy="20125"/>
            </a:xfrm>
            <a:custGeom>
              <a:avLst/>
              <a:gdLst/>
              <a:ahLst/>
              <a:cxnLst/>
              <a:rect l="l" t="t" r="r" b="b"/>
              <a:pathLst>
                <a:path w="15547" h="805" extrusionOk="0">
                  <a:moveTo>
                    <a:pt x="11059" y="0"/>
                  </a:moveTo>
                  <a:cubicBezTo>
                    <a:pt x="11031" y="0"/>
                    <a:pt x="11007" y="2"/>
                    <a:pt x="10986" y="4"/>
                  </a:cubicBezTo>
                  <a:cubicBezTo>
                    <a:pt x="10672" y="67"/>
                    <a:pt x="10337" y="360"/>
                    <a:pt x="10316" y="402"/>
                  </a:cubicBezTo>
                  <a:cubicBezTo>
                    <a:pt x="10316" y="410"/>
                    <a:pt x="10306" y="414"/>
                    <a:pt x="10286" y="414"/>
                  </a:cubicBezTo>
                  <a:cubicBezTo>
                    <a:pt x="10156" y="414"/>
                    <a:pt x="9619" y="241"/>
                    <a:pt x="9019" y="4"/>
                  </a:cubicBezTo>
                  <a:lnTo>
                    <a:pt x="8454" y="214"/>
                  </a:lnTo>
                  <a:cubicBezTo>
                    <a:pt x="7952" y="402"/>
                    <a:pt x="7512" y="381"/>
                    <a:pt x="7073" y="402"/>
                  </a:cubicBezTo>
                  <a:cubicBezTo>
                    <a:pt x="7007" y="404"/>
                    <a:pt x="6941" y="405"/>
                    <a:pt x="6875" y="405"/>
                  </a:cubicBezTo>
                  <a:cubicBezTo>
                    <a:pt x="6209" y="405"/>
                    <a:pt x="5542" y="316"/>
                    <a:pt x="4876" y="297"/>
                  </a:cubicBezTo>
                  <a:lnTo>
                    <a:pt x="3328" y="214"/>
                  </a:lnTo>
                  <a:cubicBezTo>
                    <a:pt x="1654" y="297"/>
                    <a:pt x="105" y="507"/>
                    <a:pt x="63" y="569"/>
                  </a:cubicBezTo>
                  <a:cubicBezTo>
                    <a:pt x="1" y="590"/>
                    <a:pt x="273" y="695"/>
                    <a:pt x="649" y="779"/>
                  </a:cubicBezTo>
                  <a:cubicBezTo>
                    <a:pt x="756" y="796"/>
                    <a:pt x="965" y="804"/>
                    <a:pt x="1228" y="804"/>
                  </a:cubicBezTo>
                  <a:cubicBezTo>
                    <a:pt x="1892" y="804"/>
                    <a:pt x="2898" y="755"/>
                    <a:pt x="3453" y="695"/>
                  </a:cubicBezTo>
                  <a:lnTo>
                    <a:pt x="4164" y="695"/>
                  </a:lnTo>
                  <a:lnTo>
                    <a:pt x="4918" y="674"/>
                  </a:lnTo>
                  <a:cubicBezTo>
                    <a:pt x="5390" y="709"/>
                    <a:pt x="7118" y="724"/>
                    <a:pt x="8848" y="724"/>
                  </a:cubicBezTo>
                  <a:cubicBezTo>
                    <a:pt x="10261" y="724"/>
                    <a:pt x="11675" y="714"/>
                    <a:pt x="12408" y="695"/>
                  </a:cubicBezTo>
                  <a:cubicBezTo>
                    <a:pt x="14019" y="674"/>
                    <a:pt x="15463" y="611"/>
                    <a:pt x="15484" y="590"/>
                  </a:cubicBezTo>
                  <a:cubicBezTo>
                    <a:pt x="15505" y="569"/>
                    <a:pt x="15547" y="318"/>
                    <a:pt x="15547" y="256"/>
                  </a:cubicBezTo>
                  <a:cubicBezTo>
                    <a:pt x="15547" y="151"/>
                    <a:pt x="15191" y="88"/>
                    <a:pt x="15066" y="88"/>
                  </a:cubicBezTo>
                  <a:cubicBezTo>
                    <a:pt x="14940" y="88"/>
                    <a:pt x="15149" y="256"/>
                    <a:pt x="15275" y="297"/>
                  </a:cubicBezTo>
                  <a:cubicBezTo>
                    <a:pt x="15380" y="360"/>
                    <a:pt x="14752" y="402"/>
                    <a:pt x="14543" y="402"/>
                  </a:cubicBezTo>
                  <a:cubicBezTo>
                    <a:pt x="14532" y="403"/>
                    <a:pt x="14520" y="404"/>
                    <a:pt x="14508" y="404"/>
                  </a:cubicBezTo>
                  <a:cubicBezTo>
                    <a:pt x="14312" y="404"/>
                    <a:pt x="13973" y="251"/>
                    <a:pt x="13894" y="172"/>
                  </a:cubicBezTo>
                  <a:cubicBezTo>
                    <a:pt x="13856" y="142"/>
                    <a:pt x="13729" y="131"/>
                    <a:pt x="13568" y="131"/>
                  </a:cubicBezTo>
                  <a:cubicBezTo>
                    <a:pt x="13280" y="131"/>
                    <a:pt x="12881" y="166"/>
                    <a:pt x="12680" y="193"/>
                  </a:cubicBezTo>
                  <a:cubicBezTo>
                    <a:pt x="12650" y="199"/>
                    <a:pt x="12612" y="202"/>
                    <a:pt x="12569" y="202"/>
                  </a:cubicBezTo>
                  <a:cubicBezTo>
                    <a:pt x="12196" y="202"/>
                    <a:pt x="11400" y="0"/>
                    <a:pt x="110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8"/>
            <p:cNvSpPr/>
            <p:nvPr/>
          </p:nvSpPr>
          <p:spPr>
            <a:xfrm>
              <a:off x="5672975" y="776375"/>
              <a:ext cx="149175" cy="53900"/>
            </a:xfrm>
            <a:custGeom>
              <a:avLst/>
              <a:gdLst/>
              <a:ahLst/>
              <a:cxnLst/>
              <a:rect l="l" t="t" r="r" b="b"/>
              <a:pathLst>
                <a:path w="5967" h="2156" extrusionOk="0">
                  <a:moveTo>
                    <a:pt x="84" y="0"/>
                  </a:moveTo>
                  <a:cubicBezTo>
                    <a:pt x="21" y="84"/>
                    <a:pt x="0" y="210"/>
                    <a:pt x="0" y="251"/>
                  </a:cubicBezTo>
                  <a:cubicBezTo>
                    <a:pt x="0" y="314"/>
                    <a:pt x="293" y="398"/>
                    <a:pt x="398" y="398"/>
                  </a:cubicBezTo>
                  <a:cubicBezTo>
                    <a:pt x="503" y="398"/>
                    <a:pt x="524" y="544"/>
                    <a:pt x="503" y="607"/>
                  </a:cubicBezTo>
                  <a:cubicBezTo>
                    <a:pt x="461" y="649"/>
                    <a:pt x="1800" y="1130"/>
                    <a:pt x="2344" y="1256"/>
                  </a:cubicBezTo>
                  <a:cubicBezTo>
                    <a:pt x="2867" y="1360"/>
                    <a:pt x="3495" y="1716"/>
                    <a:pt x="3557" y="1800"/>
                  </a:cubicBezTo>
                  <a:cubicBezTo>
                    <a:pt x="3599" y="1884"/>
                    <a:pt x="4060" y="1967"/>
                    <a:pt x="4185" y="1967"/>
                  </a:cubicBezTo>
                  <a:cubicBezTo>
                    <a:pt x="4205" y="1961"/>
                    <a:pt x="4230" y="1958"/>
                    <a:pt x="4260" y="1958"/>
                  </a:cubicBezTo>
                  <a:cubicBezTo>
                    <a:pt x="4426" y="1958"/>
                    <a:pt x="4739" y="2046"/>
                    <a:pt x="5022" y="2135"/>
                  </a:cubicBezTo>
                  <a:cubicBezTo>
                    <a:pt x="5069" y="2149"/>
                    <a:pt x="5122" y="2156"/>
                    <a:pt x="5178" y="2156"/>
                  </a:cubicBezTo>
                  <a:cubicBezTo>
                    <a:pt x="5519" y="2156"/>
                    <a:pt x="5967" y="1917"/>
                    <a:pt x="5859" y="1863"/>
                  </a:cubicBezTo>
                  <a:cubicBezTo>
                    <a:pt x="5734" y="1758"/>
                    <a:pt x="5252" y="1591"/>
                    <a:pt x="4750" y="1486"/>
                  </a:cubicBezTo>
                  <a:lnTo>
                    <a:pt x="4436" y="1360"/>
                  </a:lnTo>
                  <a:lnTo>
                    <a:pt x="3892" y="1130"/>
                  </a:lnTo>
                  <a:cubicBezTo>
                    <a:pt x="3327" y="816"/>
                    <a:pt x="2009" y="398"/>
                    <a:pt x="1026" y="189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8"/>
            <p:cNvSpPr/>
            <p:nvPr/>
          </p:nvSpPr>
          <p:spPr>
            <a:xfrm>
              <a:off x="3292400" y="762950"/>
              <a:ext cx="239075" cy="17625"/>
            </a:xfrm>
            <a:custGeom>
              <a:avLst/>
              <a:gdLst/>
              <a:ahLst/>
              <a:cxnLst/>
              <a:rect l="l" t="t" r="r" b="b"/>
              <a:pathLst>
                <a:path w="9563" h="705" extrusionOk="0">
                  <a:moveTo>
                    <a:pt x="8479" y="1"/>
                  </a:moveTo>
                  <a:cubicBezTo>
                    <a:pt x="8102" y="1"/>
                    <a:pt x="7641" y="6"/>
                    <a:pt x="7156" y="14"/>
                  </a:cubicBezTo>
                  <a:lnTo>
                    <a:pt x="6026" y="35"/>
                  </a:lnTo>
                  <a:lnTo>
                    <a:pt x="4980" y="35"/>
                  </a:lnTo>
                  <a:cubicBezTo>
                    <a:pt x="3871" y="182"/>
                    <a:pt x="1297" y="370"/>
                    <a:pt x="649" y="475"/>
                  </a:cubicBezTo>
                  <a:cubicBezTo>
                    <a:pt x="0" y="600"/>
                    <a:pt x="0" y="705"/>
                    <a:pt x="147" y="705"/>
                  </a:cubicBezTo>
                  <a:cubicBezTo>
                    <a:pt x="314" y="705"/>
                    <a:pt x="1820" y="684"/>
                    <a:pt x="2344" y="663"/>
                  </a:cubicBezTo>
                  <a:cubicBezTo>
                    <a:pt x="2867" y="642"/>
                    <a:pt x="4666" y="454"/>
                    <a:pt x="5189" y="433"/>
                  </a:cubicBezTo>
                  <a:cubicBezTo>
                    <a:pt x="5712" y="391"/>
                    <a:pt x="7010" y="370"/>
                    <a:pt x="8077" y="349"/>
                  </a:cubicBezTo>
                  <a:lnTo>
                    <a:pt x="9039" y="328"/>
                  </a:lnTo>
                  <a:cubicBezTo>
                    <a:pt x="9102" y="307"/>
                    <a:pt x="9175" y="307"/>
                    <a:pt x="9248" y="307"/>
                  </a:cubicBezTo>
                  <a:cubicBezTo>
                    <a:pt x="9322" y="307"/>
                    <a:pt x="9395" y="307"/>
                    <a:pt x="9458" y="286"/>
                  </a:cubicBezTo>
                  <a:lnTo>
                    <a:pt x="9520" y="286"/>
                  </a:lnTo>
                  <a:cubicBezTo>
                    <a:pt x="9562" y="244"/>
                    <a:pt x="9458" y="77"/>
                    <a:pt x="9416" y="35"/>
                  </a:cubicBezTo>
                  <a:cubicBezTo>
                    <a:pt x="9379" y="11"/>
                    <a:pt x="9012" y="1"/>
                    <a:pt x="84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8"/>
            <p:cNvSpPr/>
            <p:nvPr/>
          </p:nvSpPr>
          <p:spPr>
            <a:xfrm>
              <a:off x="5382650" y="732750"/>
              <a:ext cx="215025" cy="24300"/>
            </a:xfrm>
            <a:custGeom>
              <a:avLst/>
              <a:gdLst/>
              <a:ahLst/>
              <a:cxnLst/>
              <a:rect l="l" t="t" r="r" b="b"/>
              <a:pathLst>
                <a:path w="8601" h="972" extrusionOk="0">
                  <a:moveTo>
                    <a:pt x="473" y="0"/>
                  </a:moveTo>
                  <a:cubicBezTo>
                    <a:pt x="430" y="0"/>
                    <a:pt x="391" y="3"/>
                    <a:pt x="357" y="9"/>
                  </a:cubicBezTo>
                  <a:cubicBezTo>
                    <a:pt x="1" y="92"/>
                    <a:pt x="231" y="323"/>
                    <a:pt x="859" y="532"/>
                  </a:cubicBezTo>
                  <a:lnTo>
                    <a:pt x="1486" y="427"/>
                  </a:lnTo>
                  <a:cubicBezTo>
                    <a:pt x="1590" y="404"/>
                    <a:pt x="1706" y="388"/>
                    <a:pt x="1820" y="388"/>
                  </a:cubicBezTo>
                  <a:cubicBezTo>
                    <a:pt x="1915" y="388"/>
                    <a:pt x="2008" y="399"/>
                    <a:pt x="2093" y="427"/>
                  </a:cubicBezTo>
                  <a:cubicBezTo>
                    <a:pt x="3307" y="908"/>
                    <a:pt x="4646" y="657"/>
                    <a:pt x="5901" y="846"/>
                  </a:cubicBezTo>
                  <a:lnTo>
                    <a:pt x="6738" y="971"/>
                  </a:lnTo>
                  <a:cubicBezTo>
                    <a:pt x="7722" y="908"/>
                    <a:pt x="8559" y="804"/>
                    <a:pt x="8580" y="762"/>
                  </a:cubicBezTo>
                  <a:cubicBezTo>
                    <a:pt x="8600" y="741"/>
                    <a:pt x="8370" y="616"/>
                    <a:pt x="8245" y="574"/>
                  </a:cubicBezTo>
                  <a:cubicBezTo>
                    <a:pt x="8098" y="511"/>
                    <a:pt x="7471" y="427"/>
                    <a:pt x="6822" y="364"/>
                  </a:cubicBezTo>
                  <a:cubicBezTo>
                    <a:pt x="6173" y="302"/>
                    <a:pt x="3600" y="239"/>
                    <a:pt x="2637" y="92"/>
                  </a:cubicBezTo>
                  <a:lnTo>
                    <a:pt x="1758" y="260"/>
                  </a:lnTo>
                  <a:lnTo>
                    <a:pt x="1717" y="260"/>
                  </a:lnTo>
                  <a:cubicBezTo>
                    <a:pt x="1698" y="260"/>
                    <a:pt x="900" y="0"/>
                    <a:pt x="4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8"/>
            <p:cNvSpPr/>
            <p:nvPr/>
          </p:nvSpPr>
          <p:spPr>
            <a:xfrm>
              <a:off x="5559975" y="1109575"/>
              <a:ext cx="79550" cy="53900"/>
            </a:xfrm>
            <a:custGeom>
              <a:avLst/>
              <a:gdLst/>
              <a:ahLst/>
              <a:cxnLst/>
              <a:rect l="l" t="t" r="r" b="b"/>
              <a:pathLst>
                <a:path w="3182" h="2156" extrusionOk="0">
                  <a:moveTo>
                    <a:pt x="1361" y="1"/>
                  </a:moveTo>
                  <a:cubicBezTo>
                    <a:pt x="1194" y="1"/>
                    <a:pt x="859" y="273"/>
                    <a:pt x="754" y="398"/>
                  </a:cubicBezTo>
                  <a:cubicBezTo>
                    <a:pt x="650" y="524"/>
                    <a:pt x="859" y="733"/>
                    <a:pt x="943" y="754"/>
                  </a:cubicBezTo>
                  <a:cubicBezTo>
                    <a:pt x="1005" y="796"/>
                    <a:pt x="859" y="921"/>
                    <a:pt x="754" y="984"/>
                  </a:cubicBezTo>
                  <a:cubicBezTo>
                    <a:pt x="671" y="1005"/>
                    <a:pt x="859" y="1340"/>
                    <a:pt x="984" y="1465"/>
                  </a:cubicBezTo>
                  <a:cubicBezTo>
                    <a:pt x="1045" y="1551"/>
                    <a:pt x="985" y="1594"/>
                    <a:pt x="842" y="1594"/>
                  </a:cubicBezTo>
                  <a:cubicBezTo>
                    <a:pt x="739" y="1594"/>
                    <a:pt x="594" y="1572"/>
                    <a:pt x="419" y="1528"/>
                  </a:cubicBezTo>
                  <a:lnTo>
                    <a:pt x="106" y="1465"/>
                  </a:lnTo>
                  <a:lnTo>
                    <a:pt x="22" y="1444"/>
                  </a:lnTo>
                  <a:lnTo>
                    <a:pt x="22" y="1444"/>
                  </a:lnTo>
                  <a:cubicBezTo>
                    <a:pt x="1" y="1465"/>
                    <a:pt x="210" y="1758"/>
                    <a:pt x="273" y="1863"/>
                  </a:cubicBezTo>
                  <a:cubicBezTo>
                    <a:pt x="319" y="1909"/>
                    <a:pt x="438" y="1927"/>
                    <a:pt x="568" y="1927"/>
                  </a:cubicBezTo>
                  <a:cubicBezTo>
                    <a:pt x="732" y="1927"/>
                    <a:pt x="914" y="1898"/>
                    <a:pt x="984" y="1863"/>
                  </a:cubicBezTo>
                  <a:cubicBezTo>
                    <a:pt x="1010" y="1853"/>
                    <a:pt x="1035" y="1849"/>
                    <a:pt x="1060" y="1849"/>
                  </a:cubicBezTo>
                  <a:cubicBezTo>
                    <a:pt x="1200" y="1849"/>
                    <a:pt x="1326" y="1980"/>
                    <a:pt x="1361" y="2051"/>
                  </a:cubicBezTo>
                  <a:cubicBezTo>
                    <a:pt x="1382" y="2135"/>
                    <a:pt x="1675" y="2156"/>
                    <a:pt x="1779" y="2156"/>
                  </a:cubicBezTo>
                  <a:cubicBezTo>
                    <a:pt x="1884" y="2156"/>
                    <a:pt x="1989" y="2051"/>
                    <a:pt x="1989" y="1947"/>
                  </a:cubicBezTo>
                  <a:lnTo>
                    <a:pt x="1947" y="1884"/>
                  </a:lnTo>
                  <a:lnTo>
                    <a:pt x="1905" y="1800"/>
                  </a:lnTo>
                  <a:cubicBezTo>
                    <a:pt x="1821" y="1737"/>
                    <a:pt x="2449" y="1528"/>
                    <a:pt x="2721" y="1444"/>
                  </a:cubicBezTo>
                  <a:cubicBezTo>
                    <a:pt x="2972" y="1361"/>
                    <a:pt x="3181" y="1277"/>
                    <a:pt x="3181" y="1256"/>
                  </a:cubicBezTo>
                  <a:lnTo>
                    <a:pt x="3181" y="1256"/>
                  </a:lnTo>
                  <a:cubicBezTo>
                    <a:pt x="3181" y="1256"/>
                    <a:pt x="2616" y="1256"/>
                    <a:pt x="2365" y="1277"/>
                  </a:cubicBezTo>
                  <a:cubicBezTo>
                    <a:pt x="2135" y="1319"/>
                    <a:pt x="1884" y="1340"/>
                    <a:pt x="1779" y="1361"/>
                  </a:cubicBezTo>
                  <a:cubicBezTo>
                    <a:pt x="1752" y="1372"/>
                    <a:pt x="1712" y="1376"/>
                    <a:pt x="1666" y="1376"/>
                  </a:cubicBezTo>
                  <a:cubicBezTo>
                    <a:pt x="1564" y="1376"/>
                    <a:pt x="1434" y="1356"/>
                    <a:pt x="1362" y="1356"/>
                  </a:cubicBezTo>
                  <a:cubicBezTo>
                    <a:pt x="1343" y="1356"/>
                    <a:pt x="1329" y="1358"/>
                    <a:pt x="1319" y="1361"/>
                  </a:cubicBezTo>
                  <a:cubicBezTo>
                    <a:pt x="1319" y="1340"/>
                    <a:pt x="1612" y="1277"/>
                    <a:pt x="1717" y="1256"/>
                  </a:cubicBezTo>
                  <a:cubicBezTo>
                    <a:pt x="1736" y="1252"/>
                    <a:pt x="1755" y="1251"/>
                    <a:pt x="1774" y="1251"/>
                  </a:cubicBezTo>
                  <a:cubicBezTo>
                    <a:pt x="1856" y="1251"/>
                    <a:pt x="1926" y="1285"/>
                    <a:pt x="1926" y="1319"/>
                  </a:cubicBezTo>
                  <a:cubicBezTo>
                    <a:pt x="1926" y="1320"/>
                    <a:pt x="1926" y="1320"/>
                    <a:pt x="1926" y="1320"/>
                  </a:cubicBezTo>
                  <a:cubicBezTo>
                    <a:pt x="1933" y="1320"/>
                    <a:pt x="2033" y="1023"/>
                    <a:pt x="2093" y="942"/>
                  </a:cubicBezTo>
                  <a:cubicBezTo>
                    <a:pt x="2114" y="880"/>
                    <a:pt x="1905" y="691"/>
                    <a:pt x="1821" y="649"/>
                  </a:cubicBezTo>
                  <a:cubicBezTo>
                    <a:pt x="1738" y="628"/>
                    <a:pt x="1800" y="294"/>
                    <a:pt x="1842" y="189"/>
                  </a:cubicBezTo>
                  <a:cubicBezTo>
                    <a:pt x="1884" y="84"/>
                    <a:pt x="1487" y="1"/>
                    <a:pt x="13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8"/>
            <p:cNvSpPr/>
            <p:nvPr/>
          </p:nvSpPr>
          <p:spPr>
            <a:xfrm>
              <a:off x="4258550" y="728975"/>
              <a:ext cx="223125" cy="13425"/>
            </a:xfrm>
            <a:custGeom>
              <a:avLst/>
              <a:gdLst/>
              <a:ahLst/>
              <a:cxnLst/>
              <a:rect l="l" t="t" r="r" b="b"/>
              <a:pathLst>
                <a:path w="8925" h="537" extrusionOk="0">
                  <a:moveTo>
                    <a:pt x="7612" y="1"/>
                  </a:moveTo>
                  <a:cubicBezTo>
                    <a:pt x="7149" y="1"/>
                    <a:pt x="6589" y="6"/>
                    <a:pt x="5984" y="13"/>
                  </a:cubicBezTo>
                  <a:cubicBezTo>
                    <a:pt x="4352" y="34"/>
                    <a:pt x="21" y="306"/>
                    <a:pt x="0" y="369"/>
                  </a:cubicBezTo>
                  <a:cubicBezTo>
                    <a:pt x="0" y="432"/>
                    <a:pt x="167" y="515"/>
                    <a:pt x="314" y="536"/>
                  </a:cubicBezTo>
                  <a:lnTo>
                    <a:pt x="398" y="474"/>
                  </a:lnTo>
                  <a:cubicBezTo>
                    <a:pt x="649" y="285"/>
                    <a:pt x="947" y="262"/>
                    <a:pt x="1248" y="262"/>
                  </a:cubicBezTo>
                  <a:cubicBezTo>
                    <a:pt x="1348" y="262"/>
                    <a:pt x="1449" y="264"/>
                    <a:pt x="1548" y="264"/>
                  </a:cubicBezTo>
                  <a:lnTo>
                    <a:pt x="2260" y="264"/>
                  </a:lnTo>
                  <a:cubicBezTo>
                    <a:pt x="2835" y="328"/>
                    <a:pt x="4742" y="356"/>
                    <a:pt x="6020" y="356"/>
                  </a:cubicBezTo>
                  <a:cubicBezTo>
                    <a:pt x="6415" y="356"/>
                    <a:pt x="6750" y="353"/>
                    <a:pt x="6968" y="348"/>
                  </a:cubicBezTo>
                  <a:cubicBezTo>
                    <a:pt x="7867" y="327"/>
                    <a:pt x="8809" y="118"/>
                    <a:pt x="8872" y="55"/>
                  </a:cubicBezTo>
                  <a:cubicBezTo>
                    <a:pt x="8925" y="15"/>
                    <a:pt x="8414" y="1"/>
                    <a:pt x="76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8"/>
            <p:cNvSpPr/>
            <p:nvPr/>
          </p:nvSpPr>
          <p:spPr>
            <a:xfrm>
              <a:off x="3931600" y="734000"/>
              <a:ext cx="191475" cy="19900"/>
            </a:xfrm>
            <a:custGeom>
              <a:avLst/>
              <a:gdLst/>
              <a:ahLst/>
              <a:cxnLst/>
              <a:rect l="l" t="t" r="r" b="b"/>
              <a:pathLst>
                <a:path w="7659" h="796" extrusionOk="0">
                  <a:moveTo>
                    <a:pt x="4081" y="1"/>
                  </a:moveTo>
                  <a:cubicBezTo>
                    <a:pt x="1884" y="231"/>
                    <a:pt x="64" y="440"/>
                    <a:pt x="22" y="461"/>
                  </a:cubicBezTo>
                  <a:cubicBezTo>
                    <a:pt x="1" y="482"/>
                    <a:pt x="482" y="649"/>
                    <a:pt x="1047" y="796"/>
                  </a:cubicBezTo>
                  <a:lnTo>
                    <a:pt x="1633" y="733"/>
                  </a:lnTo>
                  <a:lnTo>
                    <a:pt x="2386" y="628"/>
                  </a:lnTo>
                  <a:cubicBezTo>
                    <a:pt x="3223" y="545"/>
                    <a:pt x="4625" y="461"/>
                    <a:pt x="5504" y="440"/>
                  </a:cubicBezTo>
                  <a:lnTo>
                    <a:pt x="6278" y="419"/>
                  </a:lnTo>
                  <a:lnTo>
                    <a:pt x="6717" y="419"/>
                  </a:lnTo>
                  <a:cubicBezTo>
                    <a:pt x="7219" y="419"/>
                    <a:pt x="7617" y="377"/>
                    <a:pt x="7638" y="356"/>
                  </a:cubicBezTo>
                  <a:cubicBezTo>
                    <a:pt x="7659" y="356"/>
                    <a:pt x="7324" y="168"/>
                    <a:pt x="7198" y="126"/>
                  </a:cubicBezTo>
                  <a:cubicBezTo>
                    <a:pt x="7159" y="106"/>
                    <a:pt x="7110" y="99"/>
                    <a:pt x="7062" y="99"/>
                  </a:cubicBezTo>
                  <a:cubicBezTo>
                    <a:pt x="6957" y="99"/>
                    <a:pt x="6850" y="133"/>
                    <a:pt x="6822" y="147"/>
                  </a:cubicBezTo>
                  <a:cubicBezTo>
                    <a:pt x="6822" y="153"/>
                    <a:pt x="6805" y="155"/>
                    <a:pt x="6775" y="155"/>
                  </a:cubicBezTo>
                  <a:cubicBezTo>
                    <a:pt x="6694" y="155"/>
                    <a:pt x="6513" y="136"/>
                    <a:pt x="6299" y="105"/>
                  </a:cubicBezTo>
                  <a:lnTo>
                    <a:pt x="6090" y="105"/>
                  </a:lnTo>
                  <a:lnTo>
                    <a:pt x="408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8"/>
            <p:cNvSpPr/>
            <p:nvPr/>
          </p:nvSpPr>
          <p:spPr>
            <a:xfrm>
              <a:off x="2977500" y="789975"/>
              <a:ext cx="286150" cy="14725"/>
            </a:xfrm>
            <a:custGeom>
              <a:avLst/>
              <a:gdLst/>
              <a:ahLst/>
              <a:cxnLst/>
              <a:rect l="l" t="t" r="r" b="b"/>
              <a:pathLst>
                <a:path w="11446" h="589" extrusionOk="0">
                  <a:moveTo>
                    <a:pt x="10336" y="0"/>
                  </a:moveTo>
                  <a:lnTo>
                    <a:pt x="9834" y="105"/>
                  </a:lnTo>
                  <a:lnTo>
                    <a:pt x="8872" y="293"/>
                  </a:lnTo>
                  <a:cubicBezTo>
                    <a:pt x="8390" y="210"/>
                    <a:pt x="7805" y="105"/>
                    <a:pt x="7533" y="42"/>
                  </a:cubicBezTo>
                  <a:lnTo>
                    <a:pt x="7407" y="126"/>
                  </a:lnTo>
                  <a:cubicBezTo>
                    <a:pt x="7175" y="297"/>
                    <a:pt x="6929" y="332"/>
                    <a:pt x="6681" y="332"/>
                  </a:cubicBezTo>
                  <a:cubicBezTo>
                    <a:pt x="6504" y="332"/>
                    <a:pt x="6326" y="314"/>
                    <a:pt x="6152" y="314"/>
                  </a:cubicBezTo>
                  <a:lnTo>
                    <a:pt x="4310" y="356"/>
                  </a:lnTo>
                  <a:cubicBezTo>
                    <a:pt x="2302" y="419"/>
                    <a:pt x="335" y="461"/>
                    <a:pt x="209" y="461"/>
                  </a:cubicBezTo>
                  <a:cubicBezTo>
                    <a:pt x="105" y="503"/>
                    <a:pt x="0" y="544"/>
                    <a:pt x="0" y="586"/>
                  </a:cubicBezTo>
                  <a:cubicBezTo>
                    <a:pt x="0" y="588"/>
                    <a:pt x="43" y="589"/>
                    <a:pt x="124" y="589"/>
                  </a:cubicBezTo>
                  <a:cubicBezTo>
                    <a:pt x="952" y="589"/>
                    <a:pt x="5709" y="497"/>
                    <a:pt x="7616" y="440"/>
                  </a:cubicBezTo>
                  <a:cubicBezTo>
                    <a:pt x="9709" y="398"/>
                    <a:pt x="11445" y="210"/>
                    <a:pt x="11445" y="168"/>
                  </a:cubicBezTo>
                  <a:cubicBezTo>
                    <a:pt x="11445" y="105"/>
                    <a:pt x="10943" y="21"/>
                    <a:pt x="103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8"/>
            <p:cNvSpPr/>
            <p:nvPr/>
          </p:nvSpPr>
          <p:spPr>
            <a:xfrm>
              <a:off x="5837750" y="835175"/>
              <a:ext cx="84775" cy="45900"/>
            </a:xfrm>
            <a:custGeom>
              <a:avLst/>
              <a:gdLst/>
              <a:ahLst/>
              <a:cxnLst/>
              <a:rect l="l" t="t" r="r" b="b"/>
              <a:pathLst>
                <a:path w="3391" h="1836" extrusionOk="0">
                  <a:moveTo>
                    <a:pt x="159" y="1"/>
                  </a:moveTo>
                  <a:cubicBezTo>
                    <a:pt x="100" y="1"/>
                    <a:pt x="59" y="11"/>
                    <a:pt x="42" y="34"/>
                  </a:cubicBezTo>
                  <a:cubicBezTo>
                    <a:pt x="0" y="96"/>
                    <a:pt x="942" y="1017"/>
                    <a:pt x="1340" y="1247"/>
                  </a:cubicBezTo>
                  <a:cubicBezTo>
                    <a:pt x="1758" y="1456"/>
                    <a:pt x="2574" y="1770"/>
                    <a:pt x="2762" y="1833"/>
                  </a:cubicBezTo>
                  <a:cubicBezTo>
                    <a:pt x="2776" y="1835"/>
                    <a:pt x="2791" y="1835"/>
                    <a:pt x="2807" y="1835"/>
                  </a:cubicBezTo>
                  <a:cubicBezTo>
                    <a:pt x="2996" y="1835"/>
                    <a:pt x="3269" y="1722"/>
                    <a:pt x="3327" y="1645"/>
                  </a:cubicBezTo>
                  <a:cubicBezTo>
                    <a:pt x="3390" y="1561"/>
                    <a:pt x="3160" y="1394"/>
                    <a:pt x="3055" y="1331"/>
                  </a:cubicBezTo>
                  <a:cubicBezTo>
                    <a:pt x="2930" y="1289"/>
                    <a:pt x="2637" y="1080"/>
                    <a:pt x="2616" y="996"/>
                  </a:cubicBezTo>
                  <a:cubicBezTo>
                    <a:pt x="2574" y="933"/>
                    <a:pt x="1319" y="389"/>
                    <a:pt x="921" y="201"/>
                  </a:cubicBezTo>
                  <a:cubicBezTo>
                    <a:pt x="615" y="79"/>
                    <a:pt x="320" y="1"/>
                    <a:pt x="1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8"/>
            <p:cNvSpPr/>
            <p:nvPr/>
          </p:nvSpPr>
          <p:spPr>
            <a:xfrm>
              <a:off x="5785450" y="850525"/>
              <a:ext cx="54950" cy="37200"/>
            </a:xfrm>
            <a:custGeom>
              <a:avLst/>
              <a:gdLst/>
              <a:ahLst/>
              <a:cxnLst/>
              <a:rect l="l" t="t" r="r" b="b"/>
              <a:pathLst>
                <a:path w="2198" h="1488" extrusionOk="0">
                  <a:moveTo>
                    <a:pt x="367" y="1"/>
                  </a:moveTo>
                  <a:cubicBezTo>
                    <a:pt x="215" y="1"/>
                    <a:pt x="80" y="31"/>
                    <a:pt x="42" y="68"/>
                  </a:cubicBezTo>
                  <a:cubicBezTo>
                    <a:pt x="0" y="110"/>
                    <a:pt x="356" y="612"/>
                    <a:pt x="523" y="780"/>
                  </a:cubicBezTo>
                  <a:cubicBezTo>
                    <a:pt x="670" y="926"/>
                    <a:pt x="670" y="1198"/>
                    <a:pt x="649" y="1219"/>
                  </a:cubicBezTo>
                  <a:cubicBezTo>
                    <a:pt x="628" y="1261"/>
                    <a:pt x="921" y="1428"/>
                    <a:pt x="1046" y="1470"/>
                  </a:cubicBezTo>
                  <a:cubicBezTo>
                    <a:pt x="1066" y="1482"/>
                    <a:pt x="1105" y="1487"/>
                    <a:pt x="1157" y="1487"/>
                  </a:cubicBezTo>
                  <a:cubicBezTo>
                    <a:pt x="1375" y="1487"/>
                    <a:pt x="1815" y="1395"/>
                    <a:pt x="1967" y="1345"/>
                  </a:cubicBezTo>
                  <a:cubicBezTo>
                    <a:pt x="2134" y="1261"/>
                    <a:pt x="2197" y="1094"/>
                    <a:pt x="2030" y="926"/>
                  </a:cubicBezTo>
                  <a:cubicBezTo>
                    <a:pt x="1883" y="780"/>
                    <a:pt x="879" y="110"/>
                    <a:pt x="670" y="47"/>
                  </a:cubicBezTo>
                  <a:cubicBezTo>
                    <a:pt x="578" y="14"/>
                    <a:pt x="469" y="1"/>
                    <a:pt x="3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8"/>
            <p:cNvSpPr/>
            <p:nvPr/>
          </p:nvSpPr>
          <p:spPr>
            <a:xfrm>
              <a:off x="5655200" y="1041050"/>
              <a:ext cx="81100" cy="17300"/>
            </a:xfrm>
            <a:custGeom>
              <a:avLst/>
              <a:gdLst/>
              <a:ahLst/>
              <a:cxnLst/>
              <a:rect l="l" t="t" r="r" b="b"/>
              <a:pathLst>
                <a:path w="3244" h="692" extrusionOk="0">
                  <a:moveTo>
                    <a:pt x="1737" y="1"/>
                  </a:moveTo>
                  <a:cubicBezTo>
                    <a:pt x="1548" y="1"/>
                    <a:pt x="942" y="210"/>
                    <a:pt x="921" y="231"/>
                  </a:cubicBezTo>
                  <a:cubicBezTo>
                    <a:pt x="900" y="315"/>
                    <a:pt x="147" y="231"/>
                    <a:pt x="84" y="398"/>
                  </a:cubicBezTo>
                  <a:cubicBezTo>
                    <a:pt x="0" y="545"/>
                    <a:pt x="523" y="691"/>
                    <a:pt x="732" y="691"/>
                  </a:cubicBezTo>
                  <a:cubicBezTo>
                    <a:pt x="963" y="691"/>
                    <a:pt x="1193" y="524"/>
                    <a:pt x="1235" y="440"/>
                  </a:cubicBezTo>
                  <a:cubicBezTo>
                    <a:pt x="1238" y="428"/>
                    <a:pt x="1260" y="423"/>
                    <a:pt x="1297" y="423"/>
                  </a:cubicBezTo>
                  <a:cubicBezTo>
                    <a:pt x="1519" y="423"/>
                    <a:pt x="2272" y="608"/>
                    <a:pt x="2595" y="608"/>
                  </a:cubicBezTo>
                  <a:cubicBezTo>
                    <a:pt x="2950" y="608"/>
                    <a:pt x="3243" y="503"/>
                    <a:pt x="3243" y="482"/>
                  </a:cubicBezTo>
                  <a:cubicBezTo>
                    <a:pt x="3243" y="419"/>
                    <a:pt x="2699" y="210"/>
                    <a:pt x="2469" y="126"/>
                  </a:cubicBezTo>
                  <a:cubicBezTo>
                    <a:pt x="2218" y="64"/>
                    <a:pt x="1904" y="1"/>
                    <a:pt x="17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8"/>
            <p:cNvSpPr/>
            <p:nvPr/>
          </p:nvSpPr>
          <p:spPr>
            <a:xfrm>
              <a:off x="3028750" y="784750"/>
              <a:ext cx="138650" cy="10875"/>
            </a:xfrm>
            <a:custGeom>
              <a:avLst/>
              <a:gdLst/>
              <a:ahLst/>
              <a:cxnLst/>
              <a:rect l="l" t="t" r="r" b="b"/>
              <a:pathLst>
                <a:path w="5546" h="435" extrusionOk="0">
                  <a:moveTo>
                    <a:pt x="1695" y="0"/>
                  </a:moveTo>
                  <a:cubicBezTo>
                    <a:pt x="1695" y="0"/>
                    <a:pt x="628" y="0"/>
                    <a:pt x="105" y="84"/>
                  </a:cubicBezTo>
                  <a:lnTo>
                    <a:pt x="63" y="84"/>
                  </a:lnTo>
                  <a:cubicBezTo>
                    <a:pt x="1" y="272"/>
                    <a:pt x="147" y="398"/>
                    <a:pt x="419" y="398"/>
                  </a:cubicBezTo>
                  <a:lnTo>
                    <a:pt x="649" y="419"/>
                  </a:lnTo>
                  <a:cubicBezTo>
                    <a:pt x="801" y="430"/>
                    <a:pt x="953" y="435"/>
                    <a:pt x="1104" y="435"/>
                  </a:cubicBezTo>
                  <a:cubicBezTo>
                    <a:pt x="2303" y="435"/>
                    <a:pt x="3480" y="123"/>
                    <a:pt x="4699" y="123"/>
                  </a:cubicBezTo>
                  <a:cubicBezTo>
                    <a:pt x="4765" y="123"/>
                    <a:pt x="4831" y="124"/>
                    <a:pt x="4897" y="126"/>
                  </a:cubicBezTo>
                  <a:lnTo>
                    <a:pt x="5211" y="126"/>
                  </a:lnTo>
                  <a:cubicBezTo>
                    <a:pt x="5545" y="105"/>
                    <a:pt x="3976" y="21"/>
                    <a:pt x="16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8"/>
            <p:cNvSpPr/>
            <p:nvPr/>
          </p:nvSpPr>
          <p:spPr>
            <a:xfrm>
              <a:off x="5409325" y="1157700"/>
              <a:ext cx="101525" cy="20150"/>
            </a:xfrm>
            <a:custGeom>
              <a:avLst/>
              <a:gdLst/>
              <a:ahLst/>
              <a:cxnLst/>
              <a:rect l="l" t="t" r="r" b="b"/>
              <a:pathLst>
                <a:path w="4061" h="806" extrusionOk="0">
                  <a:moveTo>
                    <a:pt x="3056" y="1"/>
                  </a:moveTo>
                  <a:cubicBezTo>
                    <a:pt x="2804" y="1"/>
                    <a:pt x="1365" y="342"/>
                    <a:pt x="840" y="342"/>
                  </a:cubicBezTo>
                  <a:cubicBezTo>
                    <a:pt x="798" y="342"/>
                    <a:pt x="762" y="340"/>
                    <a:pt x="733" y="335"/>
                  </a:cubicBezTo>
                  <a:cubicBezTo>
                    <a:pt x="664" y="321"/>
                    <a:pt x="596" y="315"/>
                    <a:pt x="532" y="315"/>
                  </a:cubicBezTo>
                  <a:cubicBezTo>
                    <a:pt x="229" y="315"/>
                    <a:pt x="1" y="455"/>
                    <a:pt x="1" y="524"/>
                  </a:cubicBezTo>
                  <a:cubicBezTo>
                    <a:pt x="1" y="538"/>
                    <a:pt x="68" y="543"/>
                    <a:pt x="179" y="543"/>
                  </a:cubicBezTo>
                  <a:cubicBezTo>
                    <a:pt x="570" y="543"/>
                    <a:pt x="1498" y="473"/>
                    <a:pt x="1905" y="440"/>
                  </a:cubicBezTo>
                  <a:cubicBezTo>
                    <a:pt x="2003" y="424"/>
                    <a:pt x="2095" y="417"/>
                    <a:pt x="2179" y="417"/>
                  </a:cubicBezTo>
                  <a:cubicBezTo>
                    <a:pt x="2524" y="417"/>
                    <a:pt x="2738" y="532"/>
                    <a:pt x="2721" y="566"/>
                  </a:cubicBezTo>
                  <a:cubicBezTo>
                    <a:pt x="2700" y="628"/>
                    <a:pt x="2847" y="775"/>
                    <a:pt x="2888" y="796"/>
                  </a:cubicBezTo>
                  <a:cubicBezTo>
                    <a:pt x="2892" y="802"/>
                    <a:pt x="2910" y="805"/>
                    <a:pt x="2940" y="805"/>
                  </a:cubicBezTo>
                  <a:cubicBezTo>
                    <a:pt x="3099" y="805"/>
                    <a:pt x="3570" y="723"/>
                    <a:pt x="3746" y="670"/>
                  </a:cubicBezTo>
                  <a:cubicBezTo>
                    <a:pt x="3956" y="649"/>
                    <a:pt x="4060" y="461"/>
                    <a:pt x="4060" y="419"/>
                  </a:cubicBezTo>
                  <a:cubicBezTo>
                    <a:pt x="4039" y="377"/>
                    <a:pt x="3516" y="315"/>
                    <a:pt x="3307" y="315"/>
                  </a:cubicBezTo>
                  <a:cubicBezTo>
                    <a:pt x="3098" y="273"/>
                    <a:pt x="3265" y="126"/>
                    <a:pt x="3370" y="63"/>
                  </a:cubicBezTo>
                  <a:cubicBezTo>
                    <a:pt x="3474" y="22"/>
                    <a:pt x="3349" y="1"/>
                    <a:pt x="30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8"/>
            <p:cNvSpPr/>
            <p:nvPr/>
          </p:nvSpPr>
          <p:spPr>
            <a:xfrm>
              <a:off x="5461650" y="1116825"/>
              <a:ext cx="47100" cy="27600"/>
            </a:xfrm>
            <a:custGeom>
              <a:avLst/>
              <a:gdLst/>
              <a:ahLst/>
              <a:cxnLst/>
              <a:rect l="l" t="t" r="r" b="b"/>
              <a:pathLst>
                <a:path w="1884" h="1104" extrusionOk="0">
                  <a:moveTo>
                    <a:pt x="1849" y="0"/>
                  </a:moveTo>
                  <a:cubicBezTo>
                    <a:pt x="1668" y="0"/>
                    <a:pt x="811" y="71"/>
                    <a:pt x="419" y="108"/>
                  </a:cubicBezTo>
                  <a:cubicBezTo>
                    <a:pt x="0" y="192"/>
                    <a:pt x="189" y="318"/>
                    <a:pt x="314" y="338"/>
                  </a:cubicBezTo>
                  <a:cubicBezTo>
                    <a:pt x="440" y="380"/>
                    <a:pt x="419" y="610"/>
                    <a:pt x="398" y="652"/>
                  </a:cubicBezTo>
                  <a:cubicBezTo>
                    <a:pt x="377" y="715"/>
                    <a:pt x="586" y="1008"/>
                    <a:pt x="649" y="1071"/>
                  </a:cubicBezTo>
                  <a:cubicBezTo>
                    <a:pt x="667" y="1093"/>
                    <a:pt x="714" y="1103"/>
                    <a:pt x="778" y="1103"/>
                  </a:cubicBezTo>
                  <a:cubicBezTo>
                    <a:pt x="1011" y="1103"/>
                    <a:pt x="1467" y="972"/>
                    <a:pt x="1549" y="841"/>
                  </a:cubicBezTo>
                  <a:cubicBezTo>
                    <a:pt x="1653" y="694"/>
                    <a:pt x="1674" y="380"/>
                    <a:pt x="1653" y="297"/>
                  </a:cubicBezTo>
                  <a:cubicBezTo>
                    <a:pt x="1632" y="213"/>
                    <a:pt x="1758" y="87"/>
                    <a:pt x="1800" y="87"/>
                  </a:cubicBezTo>
                  <a:cubicBezTo>
                    <a:pt x="1863" y="66"/>
                    <a:pt x="1883" y="25"/>
                    <a:pt x="1883" y="4"/>
                  </a:cubicBezTo>
                  <a:cubicBezTo>
                    <a:pt x="1883" y="1"/>
                    <a:pt x="1871" y="0"/>
                    <a:pt x="18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8"/>
            <p:cNvSpPr/>
            <p:nvPr/>
          </p:nvSpPr>
          <p:spPr>
            <a:xfrm>
              <a:off x="3551325" y="754925"/>
              <a:ext cx="143875" cy="15850"/>
            </a:xfrm>
            <a:custGeom>
              <a:avLst/>
              <a:gdLst/>
              <a:ahLst/>
              <a:cxnLst/>
              <a:rect l="l" t="t" r="r" b="b"/>
              <a:pathLst>
                <a:path w="5755" h="634" extrusionOk="0">
                  <a:moveTo>
                    <a:pt x="4645" y="1"/>
                  </a:moveTo>
                  <a:cubicBezTo>
                    <a:pt x="4433" y="36"/>
                    <a:pt x="3534" y="161"/>
                    <a:pt x="3045" y="161"/>
                  </a:cubicBezTo>
                  <a:cubicBezTo>
                    <a:pt x="2956" y="161"/>
                    <a:pt x="2880" y="157"/>
                    <a:pt x="2825" y="147"/>
                  </a:cubicBezTo>
                  <a:cubicBezTo>
                    <a:pt x="2794" y="142"/>
                    <a:pt x="2756" y="140"/>
                    <a:pt x="2712" y="140"/>
                  </a:cubicBezTo>
                  <a:cubicBezTo>
                    <a:pt x="2319" y="140"/>
                    <a:pt x="1436" y="323"/>
                    <a:pt x="853" y="383"/>
                  </a:cubicBezTo>
                  <a:lnTo>
                    <a:pt x="853" y="383"/>
                  </a:lnTo>
                  <a:lnTo>
                    <a:pt x="691" y="273"/>
                  </a:lnTo>
                  <a:cubicBezTo>
                    <a:pt x="105" y="335"/>
                    <a:pt x="0" y="377"/>
                    <a:pt x="461" y="398"/>
                  </a:cubicBezTo>
                  <a:cubicBezTo>
                    <a:pt x="489" y="400"/>
                    <a:pt x="520" y="402"/>
                    <a:pt x="554" y="402"/>
                  </a:cubicBezTo>
                  <a:cubicBezTo>
                    <a:pt x="638" y="402"/>
                    <a:pt x="740" y="395"/>
                    <a:pt x="853" y="383"/>
                  </a:cubicBezTo>
                  <a:lnTo>
                    <a:pt x="853" y="383"/>
                  </a:lnTo>
                  <a:lnTo>
                    <a:pt x="1151" y="586"/>
                  </a:lnTo>
                  <a:cubicBezTo>
                    <a:pt x="1172" y="618"/>
                    <a:pt x="1230" y="633"/>
                    <a:pt x="1287" y="633"/>
                  </a:cubicBezTo>
                  <a:cubicBezTo>
                    <a:pt x="1345" y="633"/>
                    <a:pt x="1402" y="618"/>
                    <a:pt x="1423" y="586"/>
                  </a:cubicBezTo>
                  <a:cubicBezTo>
                    <a:pt x="1575" y="423"/>
                    <a:pt x="1756" y="390"/>
                    <a:pt x="1945" y="390"/>
                  </a:cubicBezTo>
                  <a:cubicBezTo>
                    <a:pt x="2073" y="390"/>
                    <a:pt x="2204" y="405"/>
                    <a:pt x="2333" y="405"/>
                  </a:cubicBezTo>
                  <a:cubicBezTo>
                    <a:pt x="2379" y="405"/>
                    <a:pt x="2424" y="403"/>
                    <a:pt x="2469" y="398"/>
                  </a:cubicBezTo>
                  <a:cubicBezTo>
                    <a:pt x="3474" y="356"/>
                    <a:pt x="4499" y="356"/>
                    <a:pt x="5482" y="335"/>
                  </a:cubicBezTo>
                  <a:lnTo>
                    <a:pt x="5608" y="335"/>
                  </a:lnTo>
                  <a:cubicBezTo>
                    <a:pt x="5754" y="314"/>
                    <a:pt x="5566" y="252"/>
                    <a:pt x="5189" y="252"/>
                  </a:cubicBezTo>
                  <a:lnTo>
                    <a:pt x="4959" y="147"/>
                  </a:lnTo>
                  <a:lnTo>
                    <a:pt x="46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8"/>
            <p:cNvSpPr/>
            <p:nvPr/>
          </p:nvSpPr>
          <p:spPr>
            <a:xfrm>
              <a:off x="5217725" y="1119525"/>
              <a:ext cx="86500" cy="14450"/>
            </a:xfrm>
            <a:custGeom>
              <a:avLst/>
              <a:gdLst/>
              <a:ahLst/>
              <a:cxnLst/>
              <a:rect l="l" t="t" r="r" b="b"/>
              <a:pathLst>
                <a:path w="3460" h="578" extrusionOk="0">
                  <a:moveTo>
                    <a:pt x="1346" y="0"/>
                  </a:moveTo>
                  <a:cubicBezTo>
                    <a:pt x="781" y="21"/>
                    <a:pt x="195" y="293"/>
                    <a:pt x="91" y="419"/>
                  </a:cubicBezTo>
                  <a:cubicBezTo>
                    <a:pt x="0" y="509"/>
                    <a:pt x="94" y="578"/>
                    <a:pt x="287" y="578"/>
                  </a:cubicBezTo>
                  <a:cubicBezTo>
                    <a:pt x="362" y="578"/>
                    <a:pt x="452" y="568"/>
                    <a:pt x="551" y="544"/>
                  </a:cubicBezTo>
                  <a:cubicBezTo>
                    <a:pt x="886" y="502"/>
                    <a:pt x="2622" y="335"/>
                    <a:pt x="2978" y="314"/>
                  </a:cubicBezTo>
                  <a:cubicBezTo>
                    <a:pt x="3334" y="314"/>
                    <a:pt x="3459" y="105"/>
                    <a:pt x="3397" y="63"/>
                  </a:cubicBezTo>
                  <a:cubicBezTo>
                    <a:pt x="3355" y="0"/>
                    <a:pt x="1890" y="0"/>
                    <a:pt x="1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8"/>
            <p:cNvSpPr/>
            <p:nvPr/>
          </p:nvSpPr>
          <p:spPr>
            <a:xfrm>
              <a:off x="5549525" y="1043675"/>
              <a:ext cx="45000" cy="18675"/>
            </a:xfrm>
            <a:custGeom>
              <a:avLst/>
              <a:gdLst/>
              <a:ahLst/>
              <a:cxnLst/>
              <a:rect l="l" t="t" r="r" b="b"/>
              <a:pathLst>
                <a:path w="1800" h="747" extrusionOk="0">
                  <a:moveTo>
                    <a:pt x="1047" y="0"/>
                  </a:moveTo>
                  <a:cubicBezTo>
                    <a:pt x="837" y="0"/>
                    <a:pt x="168" y="105"/>
                    <a:pt x="42" y="231"/>
                  </a:cubicBezTo>
                  <a:lnTo>
                    <a:pt x="21" y="335"/>
                  </a:lnTo>
                  <a:lnTo>
                    <a:pt x="0" y="440"/>
                  </a:lnTo>
                  <a:cubicBezTo>
                    <a:pt x="21" y="628"/>
                    <a:pt x="942" y="649"/>
                    <a:pt x="1256" y="733"/>
                  </a:cubicBezTo>
                  <a:cubicBezTo>
                    <a:pt x="1303" y="742"/>
                    <a:pt x="1349" y="746"/>
                    <a:pt x="1392" y="746"/>
                  </a:cubicBezTo>
                  <a:cubicBezTo>
                    <a:pt x="1634" y="746"/>
                    <a:pt x="1800" y="612"/>
                    <a:pt x="1800" y="523"/>
                  </a:cubicBezTo>
                  <a:cubicBezTo>
                    <a:pt x="1779" y="419"/>
                    <a:pt x="1633" y="210"/>
                    <a:pt x="1570" y="126"/>
                  </a:cubicBezTo>
                  <a:cubicBezTo>
                    <a:pt x="1486" y="63"/>
                    <a:pt x="1256" y="0"/>
                    <a:pt x="10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8"/>
            <p:cNvSpPr/>
            <p:nvPr/>
          </p:nvSpPr>
          <p:spPr>
            <a:xfrm>
              <a:off x="2219525" y="1167025"/>
              <a:ext cx="136025" cy="7650"/>
            </a:xfrm>
            <a:custGeom>
              <a:avLst/>
              <a:gdLst/>
              <a:ahLst/>
              <a:cxnLst/>
              <a:rect l="l" t="t" r="r" b="b"/>
              <a:pathLst>
                <a:path w="5441" h="306" extrusionOk="0">
                  <a:moveTo>
                    <a:pt x="5334" y="261"/>
                  </a:moveTo>
                  <a:cubicBezTo>
                    <a:pt x="5250" y="261"/>
                    <a:pt x="5013" y="264"/>
                    <a:pt x="4631" y="270"/>
                  </a:cubicBezTo>
                  <a:lnTo>
                    <a:pt x="4631" y="270"/>
                  </a:lnTo>
                  <a:cubicBezTo>
                    <a:pt x="4724" y="274"/>
                    <a:pt x="4806" y="276"/>
                    <a:pt x="4876" y="276"/>
                  </a:cubicBezTo>
                  <a:cubicBezTo>
                    <a:pt x="5294" y="266"/>
                    <a:pt x="5441" y="261"/>
                    <a:pt x="5334" y="261"/>
                  </a:cubicBezTo>
                  <a:close/>
                  <a:moveTo>
                    <a:pt x="1370" y="0"/>
                  </a:moveTo>
                  <a:cubicBezTo>
                    <a:pt x="1344" y="0"/>
                    <a:pt x="1327" y="2"/>
                    <a:pt x="1319" y="4"/>
                  </a:cubicBezTo>
                  <a:cubicBezTo>
                    <a:pt x="1131" y="88"/>
                    <a:pt x="524" y="172"/>
                    <a:pt x="356" y="172"/>
                  </a:cubicBezTo>
                  <a:cubicBezTo>
                    <a:pt x="168" y="172"/>
                    <a:pt x="1" y="276"/>
                    <a:pt x="1" y="297"/>
                  </a:cubicBezTo>
                  <a:cubicBezTo>
                    <a:pt x="1" y="303"/>
                    <a:pt x="266" y="306"/>
                    <a:pt x="672" y="306"/>
                  </a:cubicBezTo>
                  <a:cubicBezTo>
                    <a:pt x="1650" y="306"/>
                    <a:pt x="3441" y="291"/>
                    <a:pt x="4269" y="276"/>
                  </a:cubicBezTo>
                  <a:cubicBezTo>
                    <a:pt x="4402" y="274"/>
                    <a:pt x="4522" y="272"/>
                    <a:pt x="4631" y="270"/>
                  </a:cubicBezTo>
                  <a:lnTo>
                    <a:pt x="4631" y="270"/>
                  </a:lnTo>
                  <a:cubicBezTo>
                    <a:pt x="3691" y="229"/>
                    <a:pt x="1727" y="0"/>
                    <a:pt x="13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8"/>
            <p:cNvSpPr/>
            <p:nvPr/>
          </p:nvSpPr>
          <p:spPr>
            <a:xfrm>
              <a:off x="5861775" y="767175"/>
              <a:ext cx="72775" cy="24400"/>
            </a:xfrm>
            <a:custGeom>
              <a:avLst/>
              <a:gdLst/>
              <a:ahLst/>
              <a:cxnLst/>
              <a:rect l="l" t="t" r="r" b="b"/>
              <a:pathLst>
                <a:path w="2911" h="976" extrusionOk="0">
                  <a:moveTo>
                    <a:pt x="249" y="0"/>
                  </a:moveTo>
                  <a:cubicBezTo>
                    <a:pt x="67" y="0"/>
                    <a:pt x="1" y="53"/>
                    <a:pt x="107" y="159"/>
                  </a:cubicBezTo>
                  <a:lnTo>
                    <a:pt x="232" y="180"/>
                  </a:lnTo>
                  <a:cubicBezTo>
                    <a:pt x="1027" y="285"/>
                    <a:pt x="1718" y="682"/>
                    <a:pt x="2492" y="891"/>
                  </a:cubicBezTo>
                  <a:lnTo>
                    <a:pt x="2764" y="975"/>
                  </a:lnTo>
                  <a:cubicBezTo>
                    <a:pt x="2910" y="808"/>
                    <a:pt x="1467" y="264"/>
                    <a:pt x="860" y="96"/>
                  </a:cubicBezTo>
                  <a:cubicBezTo>
                    <a:pt x="603" y="32"/>
                    <a:pt x="391" y="0"/>
                    <a:pt x="2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8"/>
            <p:cNvSpPr/>
            <p:nvPr/>
          </p:nvSpPr>
          <p:spPr>
            <a:xfrm>
              <a:off x="5550725" y="1184325"/>
              <a:ext cx="38575" cy="15250"/>
            </a:xfrm>
            <a:custGeom>
              <a:avLst/>
              <a:gdLst/>
              <a:ahLst/>
              <a:cxnLst/>
              <a:rect l="l" t="t" r="r" b="b"/>
              <a:pathLst>
                <a:path w="1543" h="610" extrusionOk="0">
                  <a:moveTo>
                    <a:pt x="374" y="0"/>
                  </a:moveTo>
                  <a:cubicBezTo>
                    <a:pt x="343" y="0"/>
                    <a:pt x="314" y="1"/>
                    <a:pt x="287" y="3"/>
                  </a:cubicBezTo>
                  <a:cubicBezTo>
                    <a:pt x="15" y="24"/>
                    <a:pt x="183" y="254"/>
                    <a:pt x="287" y="317"/>
                  </a:cubicBezTo>
                  <a:cubicBezTo>
                    <a:pt x="369" y="358"/>
                    <a:pt x="362" y="390"/>
                    <a:pt x="289" y="390"/>
                  </a:cubicBezTo>
                  <a:cubicBezTo>
                    <a:pt x="251" y="390"/>
                    <a:pt x="193" y="380"/>
                    <a:pt x="120" y="359"/>
                  </a:cubicBezTo>
                  <a:cubicBezTo>
                    <a:pt x="116" y="358"/>
                    <a:pt x="112" y="358"/>
                    <a:pt x="108" y="358"/>
                  </a:cubicBezTo>
                  <a:cubicBezTo>
                    <a:pt x="1" y="358"/>
                    <a:pt x="299" y="609"/>
                    <a:pt x="725" y="609"/>
                  </a:cubicBezTo>
                  <a:cubicBezTo>
                    <a:pt x="818" y="609"/>
                    <a:pt x="917" y="597"/>
                    <a:pt x="1020" y="568"/>
                  </a:cubicBezTo>
                  <a:lnTo>
                    <a:pt x="1543" y="400"/>
                  </a:lnTo>
                  <a:cubicBezTo>
                    <a:pt x="1543" y="254"/>
                    <a:pt x="1417" y="128"/>
                    <a:pt x="1313" y="107"/>
                  </a:cubicBezTo>
                  <a:cubicBezTo>
                    <a:pt x="1217" y="88"/>
                    <a:pt x="689" y="0"/>
                    <a:pt x="3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8"/>
            <p:cNvSpPr/>
            <p:nvPr/>
          </p:nvSpPr>
          <p:spPr>
            <a:xfrm>
              <a:off x="3597350" y="811275"/>
              <a:ext cx="66450" cy="9050"/>
            </a:xfrm>
            <a:custGeom>
              <a:avLst/>
              <a:gdLst/>
              <a:ahLst/>
              <a:cxnLst/>
              <a:rect l="l" t="t" r="r" b="b"/>
              <a:pathLst>
                <a:path w="2658" h="362" extrusionOk="0">
                  <a:moveTo>
                    <a:pt x="2549" y="0"/>
                  </a:moveTo>
                  <a:cubicBezTo>
                    <a:pt x="2295" y="0"/>
                    <a:pt x="1056" y="159"/>
                    <a:pt x="565" y="216"/>
                  </a:cubicBezTo>
                  <a:cubicBezTo>
                    <a:pt x="1" y="299"/>
                    <a:pt x="1" y="362"/>
                    <a:pt x="565" y="362"/>
                  </a:cubicBezTo>
                  <a:cubicBezTo>
                    <a:pt x="1110" y="362"/>
                    <a:pt x="2595" y="278"/>
                    <a:pt x="2616" y="257"/>
                  </a:cubicBezTo>
                  <a:cubicBezTo>
                    <a:pt x="2658" y="195"/>
                    <a:pt x="2616" y="69"/>
                    <a:pt x="2595" y="6"/>
                  </a:cubicBezTo>
                  <a:cubicBezTo>
                    <a:pt x="2593" y="2"/>
                    <a:pt x="2577" y="0"/>
                    <a:pt x="25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8"/>
            <p:cNvSpPr/>
            <p:nvPr/>
          </p:nvSpPr>
          <p:spPr>
            <a:xfrm>
              <a:off x="2255625" y="1140525"/>
              <a:ext cx="80825" cy="17800"/>
            </a:xfrm>
            <a:custGeom>
              <a:avLst/>
              <a:gdLst/>
              <a:ahLst/>
              <a:cxnLst/>
              <a:rect l="l" t="t" r="r" b="b"/>
              <a:pathLst>
                <a:path w="3233" h="712" extrusionOk="0">
                  <a:moveTo>
                    <a:pt x="2730" y="0"/>
                  </a:moveTo>
                  <a:cubicBezTo>
                    <a:pt x="2209" y="0"/>
                    <a:pt x="1398" y="32"/>
                    <a:pt x="1026" y="165"/>
                  </a:cubicBezTo>
                  <a:cubicBezTo>
                    <a:pt x="461" y="374"/>
                    <a:pt x="0" y="688"/>
                    <a:pt x="0" y="709"/>
                  </a:cubicBezTo>
                  <a:cubicBezTo>
                    <a:pt x="0" y="710"/>
                    <a:pt x="4" y="711"/>
                    <a:pt x="10" y="711"/>
                  </a:cubicBezTo>
                  <a:cubicBezTo>
                    <a:pt x="80" y="711"/>
                    <a:pt x="506" y="612"/>
                    <a:pt x="984" y="478"/>
                  </a:cubicBezTo>
                  <a:cubicBezTo>
                    <a:pt x="1507" y="290"/>
                    <a:pt x="3097" y="18"/>
                    <a:pt x="3202" y="18"/>
                  </a:cubicBezTo>
                  <a:cubicBezTo>
                    <a:pt x="3232" y="11"/>
                    <a:pt x="3029" y="0"/>
                    <a:pt x="27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8"/>
            <p:cNvSpPr/>
            <p:nvPr/>
          </p:nvSpPr>
          <p:spPr>
            <a:xfrm>
              <a:off x="5388425" y="1187725"/>
              <a:ext cx="31400" cy="21275"/>
            </a:xfrm>
            <a:custGeom>
              <a:avLst/>
              <a:gdLst/>
              <a:ahLst/>
              <a:cxnLst/>
              <a:rect l="l" t="t" r="r" b="b"/>
              <a:pathLst>
                <a:path w="1256" h="851" extrusionOk="0">
                  <a:moveTo>
                    <a:pt x="655" y="0"/>
                  </a:moveTo>
                  <a:cubicBezTo>
                    <a:pt x="509" y="0"/>
                    <a:pt x="398" y="107"/>
                    <a:pt x="398" y="139"/>
                  </a:cubicBezTo>
                  <a:cubicBezTo>
                    <a:pt x="398" y="202"/>
                    <a:pt x="628" y="327"/>
                    <a:pt x="753" y="390"/>
                  </a:cubicBezTo>
                  <a:cubicBezTo>
                    <a:pt x="858" y="411"/>
                    <a:pt x="377" y="495"/>
                    <a:pt x="209" y="515"/>
                  </a:cubicBezTo>
                  <a:cubicBezTo>
                    <a:pt x="84" y="536"/>
                    <a:pt x="0" y="725"/>
                    <a:pt x="0" y="767"/>
                  </a:cubicBezTo>
                  <a:cubicBezTo>
                    <a:pt x="21" y="829"/>
                    <a:pt x="586" y="850"/>
                    <a:pt x="795" y="850"/>
                  </a:cubicBezTo>
                  <a:cubicBezTo>
                    <a:pt x="1004" y="850"/>
                    <a:pt x="1172" y="787"/>
                    <a:pt x="1235" y="704"/>
                  </a:cubicBezTo>
                  <a:cubicBezTo>
                    <a:pt x="1255" y="599"/>
                    <a:pt x="963" y="118"/>
                    <a:pt x="795" y="34"/>
                  </a:cubicBezTo>
                  <a:cubicBezTo>
                    <a:pt x="747" y="10"/>
                    <a:pt x="699" y="0"/>
                    <a:pt x="6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8"/>
            <p:cNvSpPr/>
            <p:nvPr/>
          </p:nvSpPr>
          <p:spPr>
            <a:xfrm>
              <a:off x="5437050" y="1208975"/>
              <a:ext cx="44500" cy="9300"/>
            </a:xfrm>
            <a:custGeom>
              <a:avLst/>
              <a:gdLst/>
              <a:ahLst/>
              <a:cxnLst/>
              <a:rect l="l" t="t" r="r" b="b"/>
              <a:pathLst>
                <a:path w="1780" h="372" extrusionOk="0">
                  <a:moveTo>
                    <a:pt x="545" y="0"/>
                  </a:moveTo>
                  <a:cubicBezTo>
                    <a:pt x="168" y="42"/>
                    <a:pt x="1" y="147"/>
                    <a:pt x="85" y="251"/>
                  </a:cubicBezTo>
                  <a:cubicBezTo>
                    <a:pt x="178" y="329"/>
                    <a:pt x="708" y="372"/>
                    <a:pt x="1087" y="372"/>
                  </a:cubicBezTo>
                  <a:cubicBezTo>
                    <a:pt x="1219" y="372"/>
                    <a:pt x="1333" y="367"/>
                    <a:pt x="1403" y="356"/>
                  </a:cubicBezTo>
                  <a:cubicBezTo>
                    <a:pt x="1612" y="293"/>
                    <a:pt x="1779" y="147"/>
                    <a:pt x="1779" y="84"/>
                  </a:cubicBezTo>
                  <a:cubicBezTo>
                    <a:pt x="1779" y="42"/>
                    <a:pt x="880" y="0"/>
                    <a:pt x="5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8"/>
            <p:cNvSpPr/>
            <p:nvPr/>
          </p:nvSpPr>
          <p:spPr>
            <a:xfrm>
              <a:off x="5682925" y="1026975"/>
              <a:ext cx="33400" cy="13425"/>
            </a:xfrm>
            <a:custGeom>
              <a:avLst/>
              <a:gdLst/>
              <a:ahLst/>
              <a:cxnLst/>
              <a:rect l="l" t="t" r="r" b="b"/>
              <a:pathLst>
                <a:path w="1336" h="537" extrusionOk="0">
                  <a:moveTo>
                    <a:pt x="890" y="1"/>
                  </a:moveTo>
                  <a:cubicBezTo>
                    <a:pt x="636" y="1"/>
                    <a:pt x="269" y="84"/>
                    <a:pt x="146" y="145"/>
                  </a:cubicBezTo>
                  <a:cubicBezTo>
                    <a:pt x="0" y="229"/>
                    <a:pt x="146" y="375"/>
                    <a:pt x="523" y="522"/>
                  </a:cubicBezTo>
                  <a:cubicBezTo>
                    <a:pt x="558" y="532"/>
                    <a:pt x="593" y="537"/>
                    <a:pt x="629" y="537"/>
                  </a:cubicBezTo>
                  <a:cubicBezTo>
                    <a:pt x="965" y="537"/>
                    <a:pt x="1336" y="135"/>
                    <a:pt x="1109" y="41"/>
                  </a:cubicBezTo>
                  <a:cubicBezTo>
                    <a:pt x="1064" y="12"/>
                    <a:pt x="985" y="1"/>
                    <a:pt x="8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8"/>
            <p:cNvSpPr/>
            <p:nvPr/>
          </p:nvSpPr>
          <p:spPr>
            <a:xfrm>
              <a:off x="5740575" y="1033175"/>
              <a:ext cx="16125" cy="15425"/>
            </a:xfrm>
            <a:custGeom>
              <a:avLst/>
              <a:gdLst/>
              <a:ahLst/>
              <a:cxnLst/>
              <a:rect l="l" t="t" r="r" b="b"/>
              <a:pathLst>
                <a:path w="645" h="617" extrusionOk="0">
                  <a:moveTo>
                    <a:pt x="174" y="0"/>
                  </a:moveTo>
                  <a:cubicBezTo>
                    <a:pt x="0" y="0"/>
                    <a:pt x="42" y="171"/>
                    <a:pt x="121" y="211"/>
                  </a:cubicBezTo>
                  <a:cubicBezTo>
                    <a:pt x="163" y="274"/>
                    <a:pt x="121" y="504"/>
                    <a:pt x="100" y="588"/>
                  </a:cubicBezTo>
                  <a:cubicBezTo>
                    <a:pt x="87" y="607"/>
                    <a:pt x="92" y="617"/>
                    <a:pt x="112" y="617"/>
                  </a:cubicBezTo>
                  <a:cubicBezTo>
                    <a:pt x="157" y="617"/>
                    <a:pt x="276" y="570"/>
                    <a:pt x="435" y="483"/>
                  </a:cubicBezTo>
                  <a:cubicBezTo>
                    <a:pt x="644" y="337"/>
                    <a:pt x="372" y="23"/>
                    <a:pt x="205" y="2"/>
                  </a:cubicBezTo>
                  <a:cubicBezTo>
                    <a:pt x="194" y="1"/>
                    <a:pt x="184" y="0"/>
                    <a:pt x="1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8"/>
            <p:cNvSpPr/>
            <p:nvPr/>
          </p:nvSpPr>
          <p:spPr>
            <a:xfrm>
              <a:off x="5211575" y="1099250"/>
              <a:ext cx="17325" cy="11600"/>
            </a:xfrm>
            <a:custGeom>
              <a:avLst/>
              <a:gdLst/>
              <a:ahLst/>
              <a:cxnLst/>
              <a:rect l="l" t="t" r="r" b="b"/>
              <a:pathLst>
                <a:path w="693" h="464" extrusionOk="0">
                  <a:moveTo>
                    <a:pt x="650" y="0"/>
                  </a:moveTo>
                  <a:cubicBezTo>
                    <a:pt x="572" y="0"/>
                    <a:pt x="397" y="43"/>
                    <a:pt x="211" y="121"/>
                  </a:cubicBezTo>
                  <a:cubicBezTo>
                    <a:pt x="1" y="226"/>
                    <a:pt x="25" y="464"/>
                    <a:pt x="187" y="464"/>
                  </a:cubicBezTo>
                  <a:cubicBezTo>
                    <a:pt x="218" y="464"/>
                    <a:pt x="254" y="455"/>
                    <a:pt x="295" y="435"/>
                  </a:cubicBezTo>
                  <a:cubicBezTo>
                    <a:pt x="525" y="309"/>
                    <a:pt x="692" y="79"/>
                    <a:pt x="692" y="16"/>
                  </a:cubicBezTo>
                  <a:cubicBezTo>
                    <a:pt x="692" y="5"/>
                    <a:pt x="677" y="0"/>
                    <a:pt x="6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8"/>
            <p:cNvSpPr/>
            <p:nvPr/>
          </p:nvSpPr>
          <p:spPr>
            <a:xfrm>
              <a:off x="3735450" y="753350"/>
              <a:ext cx="21475" cy="7075"/>
            </a:xfrm>
            <a:custGeom>
              <a:avLst/>
              <a:gdLst/>
              <a:ahLst/>
              <a:cxnLst/>
              <a:rect l="l" t="t" r="r" b="b"/>
              <a:pathLst>
                <a:path w="859" h="283" extrusionOk="0">
                  <a:moveTo>
                    <a:pt x="649" y="1"/>
                  </a:moveTo>
                  <a:cubicBezTo>
                    <a:pt x="482" y="1"/>
                    <a:pt x="0" y="189"/>
                    <a:pt x="0" y="273"/>
                  </a:cubicBezTo>
                  <a:cubicBezTo>
                    <a:pt x="0" y="279"/>
                    <a:pt x="13" y="282"/>
                    <a:pt x="34" y="282"/>
                  </a:cubicBezTo>
                  <a:cubicBezTo>
                    <a:pt x="150" y="282"/>
                    <a:pt x="532" y="197"/>
                    <a:pt x="691" y="126"/>
                  </a:cubicBezTo>
                  <a:cubicBezTo>
                    <a:pt x="858" y="64"/>
                    <a:pt x="837" y="1"/>
                    <a:pt x="6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8"/>
            <p:cNvSpPr/>
            <p:nvPr/>
          </p:nvSpPr>
          <p:spPr>
            <a:xfrm>
              <a:off x="5513425" y="1038425"/>
              <a:ext cx="36650" cy="4750"/>
            </a:xfrm>
            <a:custGeom>
              <a:avLst/>
              <a:gdLst/>
              <a:ahLst/>
              <a:cxnLst/>
              <a:rect l="l" t="t" r="r" b="b"/>
              <a:pathLst>
                <a:path w="1466" h="190" extrusionOk="0">
                  <a:moveTo>
                    <a:pt x="850" y="0"/>
                  </a:moveTo>
                  <a:cubicBezTo>
                    <a:pt x="691" y="0"/>
                    <a:pt x="537" y="7"/>
                    <a:pt x="440" y="22"/>
                  </a:cubicBezTo>
                  <a:cubicBezTo>
                    <a:pt x="210" y="85"/>
                    <a:pt x="1" y="189"/>
                    <a:pt x="1" y="189"/>
                  </a:cubicBezTo>
                  <a:lnTo>
                    <a:pt x="963" y="189"/>
                  </a:lnTo>
                  <a:cubicBezTo>
                    <a:pt x="1235" y="169"/>
                    <a:pt x="1465" y="106"/>
                    <a:pt x="1444" y="64"/>
                  </a:cubicBezTo>
                  <a:cubicBezTo>
                    <a:pt x="1444" y="23"/>
                    <a:pt x="1139" y="0"/>
                    <a:pt x="8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8"/>
            <p:cNvSpPr/>
            <p:nvPr/>
          </p:nvSpPr>
          <p:spPr>
            <a:xfrm>
              <a:off x="5349175" y="1203800"/>
              <a:ext cx="17825" cy="9850"/>
            </a:xfrm>
            <a:custGeom>
              <a:avLst/>
              <a:gdLst/>
              <a:ahLst/>
              <a:cxnLst/>
              <a:rect l="l" t="t" r="r" b="b"/>
              <a:pathLst>
                <a:path w="713" h="394" extrusionOk="0">
                  <a:moveTo>
                    <a:pt x="572" y="1"/>
                  </a:moveTo>
                  <a:cubicBezTo>
                    <a:pt x="431" y="1"/>
                    <a:pt x="221" y="55"/>
                    <a:pt x="126" y="82"/>
                  </a:cubicBezTo>
                  <a:cubicBezTo>
                    <a:pt x="1" y="124"/>
                    <a:pt x="1" y="270"/>
                    <a:pt x="126" y="375"/>
                  </a:cubicBezTo>
                  <a:cubicBezTo>
                    <a:pt x="145" y="388"/>
                    <a:pt x="168" y="394"/>
                    <a:pt x="195" y="394"/>
                  </a:cubicBezTo>
                  <a:cubicBezTo>
                    <a:pt x="377" y="394"/>
                    <a:pt x="712" y="116"/>
                    <a:pt x="712" y="61"/>
                  </a:cubicBezTo>
                  <a:cubicBezTo>
                    <a:pt x="705" y="17"/>
                    <a:pt x="648" y="1"/>
                    <a:pt x="5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8"/>
            <p:cNvSpPr/>
            <p:nvPr/>
          </p:nvSpPr>
          <p:spPr>
            <a:xfrm>
              <a:off x="1824075" y="1119550"/>
              <a:ext cx="32975" cy="7525"/>
            </a:xfrm>
            <a:custGeom>
              <a:avLst/>
              <a:gdLst/>
              <a:ahLst/>
              <a:cxnLst/>
              <a:rect l="l" t="t" r="r" b="b"/>
              <a:pathLst>
                <a:path w="1319" h="301" extrusionOk="0">
                  <a:moveTo>
                    <a:pt x="740" y="1"/>
                  </a:moveTo>
                  <a:cubicBezTo>
                    <a:pt x="350" y="1"/>
                    <a:pt x="276" y="62"/>
                    <a:pt x="1" y="292"/>
                  </a:cubicBezTo>
                  <a:cubicBezTo>
                    <a:pt x="124" y="297"/>
                    <a:pt x="222" y="300"/>
                    <a:pt x="305" y="300"/>
                  </a:cubicBezTo>
                  <a:cubicBezTo>
                    <a:pt x="619" y="300"/>
                    <a:pt x="741" y="251"/>
                    <a:pt x="1319" y="20"/>
                  </a:cubicBezTo>
                  <a:cubicBezTo>
                    <a:pt x="1067" y="9"/>
                    <a:pt x="882" y="1"/>
                    <a:pt x="7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8"/>
            <p:cNvSpPr/>
            <p:nvPr/>
          </p:nvSpPr>
          <p:spPr>
            <a:xfrm>
              <a:off x="5537500" y="1001100"/>
              <a:ext cx="19900" cy="8700"/>
            </a:xfrm>
            <a:custGeom>
              <a:avLst/>
              <a:gdLst/>
              <a:ahLst/>
              <a:cxnLst/>
              <a:rect l="l" t="t" r="r" b="b"/>
              <a:pathLst>
                <a:path w="796" h="348" extrusionOk="0">
                  <a:moveTo>
                    <a:pt x="504" y="1"/>
                  </a:moveTo>
                  <a:cubicBezTo>
                    <a:pt x="322" y="1"/>
                    <a:pt x="17" y="154"/>
                    <a:pt x="0" y="239"/>
                  </a:cubicBezTo>
                  <a:cubicBezTo>
                    <a:pt x="0" y="306"/>
                    <a:pt x="55" y="325"/>
                    <a:pt x="111" y="325"/>
                  </a:cubicBezTo>
                  <a:cubicBezTo>
                    <a:pt x="160" y="325"/>
                    <a:pt x="211" y="311"/>
                    <a:pt x="230" y="301"/>
                  </a:cubicBezTo>
                  <a:cubicBezTo>
                    <a:pt x="245" y="291"/>
                    <a:pt x="264" y="287"/>
                    <a:pt x="284" y="287"/>
                  </a:cubicBezTo>
                  <a:cubicBezTo>
                    <a:pt x="348" y="287"/>
                    <a:pt x="424" y="327"/>
                    <a:pt x="440" y="343"/>
                  </a:cubicBezTo>
                  <a:cubicBezTo>
                    <a:pt x="448" y="346"/>
                    <a:pt x="459" y="347"/>
                    <a:pt x="472" y="347"/>
                  </a:cubicBezTo>
                  <a:cubicBezTo>
                    <a:pt x="551" y="347"/>
                    <a:pt x="696" y="296"/>
                    <a:pt x="733" y="260"/>
                  </a:cubicBezTo>
                  <a:cubicBezTo>
                    <a:pt x="795" y="239"/>
                    <a:pt x="733" y="134"/>
                    <a:pt x="607" y="29"/>
                  </a:cubicBezTo>
                  <a:cubicBezTo>
                    <a:pt x="583" y="9"/>
                    <a:pt x="547" y="1"/>
                    <a:pt x="5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8"/>
            <p:cNvSpPr/>
            <p:nvPr/>
          </p:nvSpPr>
          <p:spPr>
            <a:xfrm>
              <a:off x="2946625" y="787300"/>
              <a:ext cx="14575" cy="10550"/>
            </a:xfrm>
            <a:custGeom>
              <a:avLst/>
              <a:gdLst/>
              <a:ahLst/>
              <a:cxnLst/>
              <a:rect l="l" t="t" r="r" b="b"/>
              <a:pathLst>
                <a:path w="583" h="422" extrusionOk="0">
                  <a:moveTo>
                    <a:pt x="403" y="0"/>
                  </a:moveTo>
                  <a:cubicBezTo>
                    <a:pt x="395" y="0"/>
                    <a:pt x="386" y="1"/>
                    <a:pt x="377" y="3"/>
                  </a:cubicBezTo>
                  <a:cubicBezTo>
                    <a:pt x="168" y="24"/>
                    <a:pt x="1" y="233"/>
                    <a:pt x="1" y="296"/>
                  </a:cubicBezTo>
                  <a:cubicBezTo>
                    <a:pt x="1" y="338"/>
                    <a:pt x="168" y="421"/>
                    <a:pt x="356" y="421"/>
                  </a:cubicBezTo>
                  <a:cubicBezTo>
                    <a:pt x="536" y="421"/>
                    <a:pt x="583" y="0"/>
                    <a:pt x="4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8"/>
            <p:cNvSpPr/>
            <p:nvPr/>
          </p:nvSpPr>
          <p:spPr>
            <a:xfrm>
              <a:off x="5707500" y="1003400"/>
              <a:ext cx="26700" cy="7250"/>
            </a:xfrm>
            <a:custGeom>
              <a:avLst/>
              <a:gdLst/>
              <a:ahLst/>
              <a:cxnLst/>
              <a:rect l="l" t="t" r="r" b="b"/>
              <a:pathLst>
                <a:path w="1068" h="290" extrusionOk="0">
                  <a:moveTo>
                    <a:pt x="231" y="0"/>
                  </a:moveTo>
                  <a:cubicBezTo>
                    <a:pt x="0" y="0"/>
                    <a:pt x="0" y="230"/>
                    <a:pt x="63" y="272"/>
                  </a:cubicBezTo>
                  <a:cubicBezTo>
                    <a:pt x="67" y="284"/>
                    <a:pt x="91" y="289"/>
                    <a:pt x="128" y="289"/>
                  </a:cubicBezTo>
                  <a:cubicBezTo>
                    <a:pt x="285" y="289"/>
                    <a:pt x="681" y="197"/>
                    <a:pt x="816" y="147"/>
                  </a:cubicBezTo>
                  <a:cubicBezTo>
                    <a:pt x="963" y="126"/>
                    <a:pt x="1068" y="63"/>
                    <a:pt x="1068" y="42"/>
                  </a:cubicBezTo>
                  <a:cubicBezTo>
                    <a:pt x="1068" y="42"/>
                    <a:pt x="482" y="0"/>
                    <a:pt x="2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8"/>
            <p:cNvSpPr/>
            <p:nvPr/>
          </p:nvSpPr>
          <p:spPr>
            <a:xfrm>
              <a:off x="1963225" y="771675"/>
              <a:ext cx="27225" cy="9425"/>
            </a:xfrm>
            <a:custGeom>
              <a:avLst/>
              <a:gdLst/>
              <a:ahLst/>
              <a:cxnLst/>
              <a:rect l="l" t="t" r="r" b="b"/>
              <a:pathLst>
                <a:path w="1089" h="377" extrusionOk="0">
                  <a:moveTo>
                    <a:pt x="565" y="0"/>
                  </a:moveTo>
                  <a:cubicBezTo>
                    <a:pt x="440" y="0"/>
                    <a:pt x="168" y="167"/>
                    <a:pt x="84" y="230"/>
                  </a:cubicBezTo>
                  <a:cubicBezTo>
                    <a:pt x="0" y="314"/>
                    <a:pt x="84" y="377"/>
                    <a:pt x="251" y="377"/>
                  </a:cubicBezTo>
                  <a:cubicBezTo>
                    <a:pt x="398" y="377"/>
                    <a:pt x="753" y="314"/>
                    <a:pt x="712" y="293"/>
                  </a:cubicBezTo>
                  <a:cubicBezTo>
                    <a:pt x="691" y="293"/>
                    <a:pt x="900" y="188"/>
                    <a:pt x="984" y="147"/>
                  </a:cubicBezTo>
                  <a:cubicBezTo>
                    <a:pt x="1067" y="105"/>
                    <a:pt x="1088" y="42"/>
                    <a:pt x="1067" y="21"/>
                  </a:cubicBezTo>
                  <a:cubicBezTo>
                    <a:pt x="1025" y="0"/>
                    <a:pt x="691" y="0"/>
                    <a:pt x="5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8"/>
            <p:cNvSpPr/>
            <p:nvPr/>
          </p:nvSpPr>
          <p:spPr>
            <a:xfrm>
              <a:off x="5680825" y="1106450"/>
              <a:ext cx="25650" cy="7475"/>
            </a:xfrm>
            <a:custGeom>
              <a:avLst/>
              <a:gdLst/>
              <a:ahLst/>
              <a:cxnLst/>
              <a:rect l="l" t="t" r="r" b="b"/>
              <a:pathLst>
                <a:path w="1026" h="299" extrusionOk="0">
                  <a:moveTo>
                    <a:pt x="314" y="0"/>
                  </a:moveTo>
                  <a:cubicBezTo>
                    <a:pt x="147" y="0"/>
                    <a:pt x="0" y="21"/>
                    <a:pt x="0" y="63"/>
                  </a:cubicBezTo>
                  <a:cubicBezTo>
                    <a:pt x="0" y="84"/>
                    <a:pt x="502" y="272"/>
                    <a:pt x="712" y="293"/>
                  </a:cubicBezTo>
                  <a:cubicBezTo>
                    <a:pt x="729" y="297"/>
                    <a:pt x="746" y="298"/>
                    <a:pt x="761" y="298"/>
                  </a:cubicBezTo>
                  <a:cubicBezTo>
                    <a:pt x="938" y="298"/>
                    <a:pt x="1026" y="101"/>
                    <a:pt x="1026" y="63"/>
                  </a:cubicBezTo>
                  <a:cubicBezTo>
                    <a:pt x="984" y="0"/>
                    <a:pt x="502" y="0"/>
                    <a:pt x="3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8"/>
            <p:cNvSpPr/>
            <p:nvPr/>
          </p:nvSpPr>
          <p:spPr>
            <a:xfrm>
              <a:off x="5427650" y="1116900"/>
              <a:ext cx="20425" cy="7350"/>
            </a:xfrm>
            <a:custGeom>
              <a:avLst/>
              <a:gdLst/>
              <a:ahLst/>
              <a:cxnLst/>
              <a:rect l="l" t="t" r="r" b="b"/>
              <a:pathLst>
                <a:path w="817" h="294" extrusionOk="0">
                  <a:moveTo>
                    <a:pt x="523" y="1"/>
                  </a:moveTo>
                  <a:cubicBezTo>
                    <a:pt x="377" y="1"/>
                    <a:pt x="0" y="168"/>
                    <a:pt x="0" y="210"/>
                  </a:cubicBezTo>
                  <a:cubicBezTo>
                    <a:pt x="0" y="273"/>
                    <a:pt x="398" y="294"/>
                    <a:pt x="523" y="294"/>
                  </a:cubicBezTo>
                  <a:cubicBezTo>
                    <a:pt x="649" y="294"/>
                    <a:pt x="795" y="252"/>
                    <a:pt x="816" y="210"/>
                  </a:cubicBezTo>
                  <a:lnTo>
                    <a:pt x="816" y="189"/>
                  </a:lnTo>
                  <a:lnTo>
                    <a:pt x="816" y="126"/>
                  </a:lnTo>
                  <a:cubicBezTo>
                    <a:pt x="795" y="63"/>
                    <a:pt x="649" y="1"/>
                    <a:pt x="5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5675075" y="1124225"/>
              <a:ext cx="21475" cy="13100"/>
            </a:xfrm>
            <a:custGeom>
              <a:avLst/>
              <a:gdLst/>
              <a:ahLst/>
              <a:cxnLst/>
              <a:rect l="l" t="t" r="r" b="b"/>
              <a:pathLst>
                <a:path w="859" h="524" extrusionOk="0">
                  <a:moveTo>
                    <a:pt x="774" y="1"/>
                  </a:moveTo>
                  <a:cubicBezTo>
                    <a:pt x="377" y="1"/>
                    <a:pt x="314" y="314"/>
                    <a:pt x="0" y="524"/>
                  </a:cubicBezTo>
                  <a:cubicBezTo>
                    <a:pt x="795" y="524"/>
                    <a:pt x="858" y="461"/>
                    <a:pt x="7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5221025" y="1163450"/>
              <a:ext cx="36125" cy="3700"/>
            </a:xfrm>
            <a:custGeom>
              <a:avLst/>
              <a:gdLst/>
              <a:ahLst/>
              <a:cxnLst/>
              <a:rect l="l" t="t" r="r" b="b"/>
              <a:pathLst>
                <a:path w="1445" h="148" extrusionOk="0">
                  <a:moveTo>
                    <a:pt x="524" y="1"/>
                  </a:moveTo>
                  <a:cubicBezTo>
                    <a:pt x="231" y="1"/>
                    <a:pt x="0" y="22"/>
                    <a:pt x="0" y="43"/>
                  </a:cubicBezTo>
                  <a:cubicBezTo>
                    <a:pt x="21" y="85"/>
                    <a:pt x="272" y="147"/>
                    <a:pt x="544" y="147"/>
                  </a:cubicBezTo>
                  <a:lnTo>
                    <a:pt x="816" y="126"/>
                  </a:lnTo>
                  <a:lnTo>
                    <a:pt x="1068" y="105"/>
                  </a:lnTo>
                  <a:cubicBezTo>
                    <a:pt x="1444" y="22"/>
                    <a:pt x="816" y="1"/>
                    <a:pt x="5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5294775" y="1197975"/>
              <a:ext cx="20950" cy="8400"/>
            </a:xfrm>
            <a:custGeom>
              <a:avLst/>
              <a:gdLst/>
              <a:ahLst/>
              <a:cxnLst/>
              <a:rect l="l" t="t" r="r" b="b"/>
              <a:pathLst>
                <a:path w="838" h="336" extrusionOk="0">
                  <a:moveTo>
                    <a:pt x="210" y="1"/>
                  </a:moveTo>
                  <a:cubicBezTo>
                    <a:pt x="63" y="22"/>
                    <a:pt x="1" y="210"/>
                    <a:pt x="1" y="252"/>
                  </a:cubicBezTo>
                  <a:cubicBezTo>
                    <a:pt x="1" y="315"/>
                    <a:pt x="398" y="336"/>
                    <a:pt x="545" y="336"/>
                  </a:cubicBezTo>
                  <a:cubicBezTo>
                    <a:pt x="712" y="336"/>
                    <a:pt x="838" y="294"/>
                    <a:pt x="817" y="210"/>
                  </a:cubicBezTo>
                  <a:cubicBezTo>
                    <a:pt x="796" y="168"/>
                    <a:pt x="356" y="1"/>
                    <a:pt x="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5459025" y="1110925"/>
              <a:ext cx="34025" cy="3400"/>
            </a:xfrm>
            <a:custGeom>
              <a:avLst/>
              <a:gdLst/>
              <a:ahLst/>
              <a:cxnLst/>
              <a:rect l="l" t="t" r="r" b="b"/>
              <a:pathLst>
                <a:path w="1361" h="136" extrusionOk="0">
                  <a:moveTo>
                    <a:pt x="548" y="1"/>
                  </a:moveTo>
                  <a:cubicBezTo>
                    <a:pt x="449" y="1"/>
                    <a:pt x="364" y="3"/>
                    <a:pt x="315" y="10"/>
                  </a:cubicBezTo>
                  <a:cubicBezTo>
                    <a:pt x="126" y="51"/>
                    <a:pt x="1" y="114"/>
                    <a:pt x="1" y="135"/>
                  </a:cubicBezTo>
                  <a:lnTo>
                    <a:pt x="942" y="135"/>
                  </a:lnTo>
                  <a:cubicBezTo>
                    <a:pt x="1235" y="114"/>
                    <a:pt x="1361" y="72"/>
                    <a:pt x="1235" y="30"/>
                  </a:cubicBezTo>
                  <a:cubicBezTo>
                    <a:pt x="1117" y="16"/>
                    <a:pt x="789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1726700" y="954225"/>
              <a:ext cx="15800" cy="5850"/>
            </a:xfrm>
            <a:custGeom>
              <a:avLst/>
              <a:gdLst/>
              <a:ahLst/>
              <a:cxnLst/>
              <a:rect l="l" t="t" r="r" b="b"/>
              <a:pathLst>
                <a:path w="632" h="234" extrusionOk="0">
                  <a:moveTo>
                    <a:pt x="485" y="0"/>
                  </a:moveTo>
                  <a:cubicBezTo>
                    <a:pt x="338" y="0"/>
                    <a:pt x="87" y="147"/>
                    <a:pt x="25" y="210"/>
                  </a:cubicBezTo>
                  <a:cubicBezTo>
                    <a:pt x="0" y="222"/>
                    <a:pt x="32" y="234"/>
                    <a:pt x="99" y="234"/>
                  </a:cubicBezTo>
                  <a:cubicBezTo>
                    <a:pt x="149" y="234"/>
                    <a:pt x="217" y="227"/>
                    <a:pt x="297" y="210"/>
                  </a:cubicBezTo>
                  <a:cubicBezTo>
                    <a:pt x="485" y="147"/>
                    <a:pt x="631" y="0"/>
                    <a:pt x="4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5666325" y="844300"/>
              <a:ext cx="12950" cy="5325"/>
            </a:xfrm>
            <a:custGeom>
              <a:avLst/>
              <a:gdLst/>
              <a:ahLst/>
              <a:cxnLst/>
              <a:rect l="l" t="t" r="r" b="b"/>
              <a:pathLst>
                <a:path w="518" h="213" extrusionOk="0">
                  <a:moveTo>
                    <a:pt x="198" y="1"/>
                  </a:moveTo>
                  <a:cubicBezTo>
                    <a:pt x="47" y="1"/>
                    <a:pt x="0" y="91"/>
                    <a:pt x="57" y="129"/>
                  </a:cubicBezTo>
                  <a:cubicBezTo>
                    <a:pt x="99" y="192"/>
                    <a:pt x="266" y="213"/>
                    <a:pt x="392" y="213"/>
                  </a:cubicBezTo>
                  <a:cubicBezTo>
                    <a:pt x="518" y="213"/>
                    <a:pt x="413" y="24"/>
                    <a:pt x="246" y="3"/>
                  </a:cubicBezTo>
                  <a:cubicBezTo>
                    <a:pt x="229" y="2"/>
                    <a:pt x="213" y="1"/>
                    <a:pt x="1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1747175" y="929125"/>
              <a:ext cx="24100" cy="10000"/>
            </a:xfrm>
            <a:custGeom>
              <a:avLst/>
              <a:gdLst/>
              <a:ahLst/>
              <a:cxnLst/>
              <a:rect l="l" t="t" r="r" b="b"/>
              <a:pathLst>
                <a:path w="964" h="400" extrusionOk="0">
                  <a:moveTo>
                    <a:pt x="566" y="0"/>
                  </a:moveTo>
                  <a:lnTo>
                    <a:pt x="398" y="63"/>
                  </a:lnTo>
                  <a:lnTo>
                    <a:pt x="231" y="105"/>
                  </a:lnTo>
                  <a:cubicBezTo>
                    <a:pt x="84" y="251"/>
                    <a:pt x="1" y="377"/>
                    <a:pt x="1" y="398"/>
                  </a:cubicBezTo>
                  <a:cubicBezTo>
                    <a:pt x="2" y="399"/>
                    <a:pt x="6" y="400"/>
                    <a:pt x="12" y="400"/>
                  </a:cubicBezTo>
                  <a:cubicBezTo>
                    <a:pt x="87" y="400"/>
                    <a:pt x="475" y="290"/>
                    <a:pt x="649" y="251"/>
                  </a:cubicBezTo>
                  <a:cubicBezTo>
                    <a:pt x="838" y="188"/>
                    <a:pt x="963" y="126"/>
                    <a:pt x="963" y="105"/>
                  </a:cubicBezTo>
                  <a:cubicBezTo>
                    <a:pt x="963" y="84"/>
                    <a:pt x="817" y="42"/>
                    <a:pt x="5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5542200" y="1165550"/>
              <a:ext cx="15725" cy="8400"/>
            </a:xfrm>
            <a:custGeom>
              <a:avLst/>
              <a:gdLst/>
              <a:ahLst/>
              <a:cxnLst/>
              <a:rect l="l" t="t" r="r" b="b"/>
              <a:pathLst>
                <a:path w="629" h="336" extrusionOk="0">
                  <a:moveTo>
                    <a:pt x="210" y="1"/>
                  </a:moveTo>
                  <a:cubicBezTo>
                    <a:pt x="84" y="1"/>
                    <a:pt x="1" y="42"/>
                    <a:pt x="21" y="126"/>
                  </a:cubicBezTo>
                  <a:cubicBezTo>
                    <a:pt x="21" y="168"/>
                    <a:pt x="356" y="335"/>
                    <a:pt x="503" y="335"/>
                  </a:cubicBezTo>
                  <a:cubicBezTo>
                    <a:pt x="607" y="314"/>
                    <a:pt x="628" y="126"/>
                    <a:pt x="628" y="63"/>
                  </a:cubicBezTo>
                  <a:cubicBezTo>
                    <a:pt x="628" y="21"/>
                    <a:pt x="314" y="1"/>
                    <a:pt x="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5051025" y="1208950"/>
              <a:ext cx="11575" cy="10050"/>
            </a:xfrm>
            <a:custGeom>
              <a:avLst/>
              <a:gdLst/>
              <a:ahLst/>
              <a:cxnLst/>
              <a:rect l="l" t="t" r="r" b="b"/>
              <a:pathLst>
                <a:path w="463" h="402" extrusionOk="0">
                  <a:moveTo>
                    <a:pt x="196" y="1"/>
                  </a:moveTo>
                  <a:cubicBezTo>
                    <a:pt x="193" y="1"/>
                    <a:pt x="191" y="1"/>
                    <a:pt x="189" y="1"/>
                  </a:cubicBezTo>
                  <a:cubicBezTo>
                    <a:pt x="84" y="1"/>
                    <a:pt x="0" y="169"/>
                    <a:pt x="0" y="210"/>
                  </a:cubicBezTo>
                  <a:cubicBezTo>
                    <a:pt x="0" y="273"/>
                    <a:pt x="126" y="357"/>
                    <a:pt x="314" y="399"/>
                  </a:cubicBezTo>
                  <a:cubicBezTo>
                    <a:pt x="321" y="401"/>
                    <a:pt x="328" y="401"/>
                    <a:pt x="334" y="401"/>
                  </a:cubicBezTo>
                  <a:cubicBezTo>
                    <a:pt x="462" y="401"/>
                    <a:pt x="297" y="1"/>
                    <a:pt x="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8"/>
            <p:cNvSpPr/>
            <p:nvPr/>
          </p:nvSpPr>
          <p:spPr>
            <a:xfrm>
              <a:off x="5645250" y="1176400"/>
              <a:ext cx="11525" cy="8525"/>
            </a:xfrm>
            <a:custGeom>
              <a:avLst/>
              <a:gdLst/>
              <a:ahLst/>
              <a:cxnLst/>
              <a:rect l="l" t="t" r="r" b="b"/>
              <a:pathLst>
                <a:path w="461" h="341" extrusionOk="0">
                  <a:moveTo>
                    <a:pt x="334" y="1"/>
                  </a:moveTo>
                  <a:cubicBezTo>
                    <a:pt x="285" y="1"/>
                    <a:pt x="226" y="14"/>
                    <a:pt x="168" y="48"/>
                  </a:cubicBezTo>
                  <a:cubicBezTo>
                    <a:pt x="1" y="132"/>
                    <a:pt x="63" y="341"/>
                    <a:pt x="189" y="341"/>
                  </a:cubicBezTo>
                  <a:cubicBezTo>
                    <a:pt x="356" y="341"/>
                    <a:pt x="461" y="152"/>
                    <a:pt x="461" y="69"/>
                  </a:cubicBezTo>
                  <a:cubicBezTo>
                    <a:pt x="461" y="31"/>
                    <a:pt x="408" y="1"/>
                    <a:pt x="3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8"/>
            <p:cNvSpPr/>
            <p:nvPr/>
          </p:nvSpPr>
          <p:spPr>
            <a:xfrm>
              <a:off x="5854475" y="795725"/>
              <a:ext cx="20950" cy="4225"/>
            </a:xfrm>
            <a:custGeom>
              <a:avLst/>
              <a:gdLst/>
              <a:ahLst/>
              <a:cxnLst/>
              <a:rect l="l" t="t" r="r" b="b"/>
              <a:pathLst>
                <a:path w="838" h="169" extrusionOk="0">
                  <a:moveTo>
                    <a:pt x="252" y="1"/>
                  </a:moveTo>
                  <a:cubicBezTo>
                    <a:pt x="85" y="1"/>
                    <a:pt x="1" y="63"/>
                    <a:pt x="85" y="147"/>
                  </a:cubicBezTo>
                  <a:cubicBezTo>
                    <a:pt x="114" y="162"/>
                    <a:pt x="186" y="169"/>
                    <a:pt x="272" y="169"/>
                  </a:cubicBezTo>
                  <a:cubicBezTo>
                    <a:pt x="428" y="169"/>
                    <a:pt x="631" y="146"/>
                    <a:pt x="712" y="105"/>
                  </a:cubicBezTo>
                  <a:cubicBezTo>
                    <a:pt x="838" y="63"/>
                    <a:pt x="399" y="1"/>
                    <a:pt x="2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5675700" y="1113975"/>
              <a:ext cx="9850" cy="9200"/>
            </a:xfrm>
            <a:custGeom>
              <a:avLst/>
              <a:gdLst/>
              <a:ahLst/>
              <a:cxnLst/>
              <a:rect l="l" t="t" r="r" b="b"/>
              <a:pathLst>
                <a:path w="394" h="368" extrusionOk="0">
                  <a:moveTo>
                    <a:pt x="261" y="1"/>
                  </a:moveTo>
                  <a:cubicBezTo>
                    <a:pt x="166" y="1"/>
                    <a:pt x="0" y="310"/>
                    <a:pt x="38" y="348"/>
                  </a:cubicBezTo>
                  <a:cubicBezTo>
                    <a:pt x="52" y="361"/>
                    <a:pt x="71" y="367"/>
                    <a:pt x="94" y="367"/>
                  </a:cubicBezTo>
                  <a:cubicBezTo>
                    <a:pt x="175" y="367"/>
                    <a:pt x="298" y="292"/>
                    <a:pt x="331" y="243"/>
                  </a:cubicBezTo>
                  <a:cubicBezTo>
                    <a:pt x="394" y="201"/>
                    <a:pt x="352" y="97"/>
                    <a:pt x="289" y="13"/>
                  </a:cubicBezTo>
                  <a:cubicBezTo>
                    <a:pt x="281" y="5"/>
                    <a:pt x="271" y="1"/>
                    <a:pt x="2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8"/>
            <p:cNvSpPr/>
            <p:nvPr/>
          </p:nvSpPr>
          <p:spPr>
            <a:xfrm>
              <a:off x="5327725" y="1140950"/>
              <a:ext cx="22000" cy="3700"/>
            </a:xfrm>
            <a:custGeom>
              <a:avLst/>
              <a:gdLst/>
              <a:ahLst/>
              <a:cxnLst/>
              <a:rect l="l" t="t" r="r" b="b"/>
              <a:pathLst>
                <a:path w="880" h="148" extrusionOk="0">
                  <a:moveTo>
                    <a:pt x="532" y="0"/>
                  </a:moveTo>
                  <a:cubicBezTo>
                    <a:pt x="362" y="0"/>
                    <a:pt x="160" y="23"/>
                    <a:pt x="105" y="64"/>
                  </a:cubicBezTo>
                  <a:cubicBezTo>
                    <a:pt x="1" y="106"/>
                    <a:pt x="461" y="148"/>
                    <a:pt x="650" y="148"/>
                  </a:cubicBezTo>
                  <a:cubicBezTo>
                    <a:pt x="859" y="148"/>
                    <a:pt x="880" y="85"/>
                    <a:pt x="754" y="22"/>
                  </a:cubicBezTo>
                  <a:cubicBezTo>
                    <a:pt x="710" y="7"/>
                    <a:pt x="626" y="0"/>
                    <a:pt x="5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8"/>
            <p:cNvSpPr/>
            <p:nvPr/>
          </p:nvSpPr>
          <p:spPr>
            <a:xfrm>
              <a:off x="5422425" y="1131550"/>
              <a:ext cx="25650" cy="2650"/>
            </a:xfrm>
            <a:custGeom>
              <a:avLst/>
              <a:gdLst/>
              <a:ahLst/>
              <a:cxnLst/>
              <a:rect l="l" t="t" r="r" b="b"/>
              <a:pathLst>
                <a:path w="1026" h="106" extrusionOk="0">
                  <a:moveTo>
                    <a:pt x="335" y="1"/>
                  </a:moveTo>
                  <a:cubicBezTo>
                    <a:pt x="167" y="1"/>
                    <a:pt x="0" y="1"/>
                    <a:pt x="0" y="21"/>
                  </a:cubicBezTo>
                  <a:cubicBezTo>
                    <a:pt x="0" y="42"/>
                    <a:pt x="502" y="63"/>
                    <a:pt x="691" y="105"/>
                  </a:cubicBezTo>
                  <a:cubicBezTo>
                    <a:pt x="858" y="105"/>
                    <a:pt x="1025" y="42"/>
                    <a:pt x="1025" y="21"/>
                  </a:cubicBezTo>
                  <a:cubicBezTo>
                    <a:pt x="1025" y="1"/>
                    <a:pt x="523" y="1"/>
                    <a:pt x="3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8"/>
            <p:cNvSpPr/>
            <p:nvPr/>
          </p:nvSpPr>
          <p:spPr>
            <a:xfrm>
              <a:off x="1864875" y="1087100"/>
              <a:ext cx="18325" cy="3150"/>
            </a:xfrm>
            <a:custGeom>
              <a:avLst/>
              <a:gdLst/>
              <a:ahLst/>
              <a:cxnLst/>
              <a:rect l="l" t="t" r="r" b="b"/>
              <a:pathLst>
                <a:path w="733" h="126" extrusionOk="0">
                  <a:moveTo>
                    <a:pt x="231" y="0"/>
                  </a:moveTo>
                  <a:cubicBezTo>
                    <a:pt x="105" y="0"/>
                    <a:pt x="1" y="21"/>
                    <a:pt x="1" y="42"/>
                  </a:cubicBezTo>
                  <a:cubicBezTo>
                    <a:pt x="1" y="63"/>
                    <a:pt x="398" y="126"/>
                    <a:pt x="503" y="126"/>
                  </a:cubicBezTo>
                  <a:cubicBezTo>
                    <a:pt x="628" y="105"/>
                    <a:pt x="733" y="42"/>
                    <a:pt x="733" y="21"/>
                  </a:cubicBezTo>
                  <a:cubicBezTo>
                    <a:pt x="733" y="0"/>
                    <a:pt x="356" y="0"/>
                    <a:pt x="2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8"/>
            <p:cNvSpPr/>
            <p:nvPr/>
          </p:nvSpPr>
          <p:spPr>
            <a:xfrm>
              <a:off x="2390200" y="1206300"/>
              <a:ext cx="12950" cy="8250"/>
            </a:xfrm>
            <a:custGeom>
              <a:avLst/>
              <a:gdLst/>
              <a:ahLst/>
              <a:cxnLst/>
              <a:rect l="l" t="t" r="r" b="b"/>
              <a:pathLst>
                <a:path w="518" h="330" extrusionOk="0">
                  <a:moveTo>
                    <a:pt x="439" y="0"/>
                  </a:moveTo>
                  <a:cubicBezTo>
                    <a:pt x="365" y="0"/>
                    <a:pt x="196" y="114"/>
                    <a:pt x="99" y="191"/>
                  </a:cubicBezTo>
                  <a:cubicBezTo>
                    <a:pt x="1" y="273"/>
                    <a:pt x="18" y="330"/>
                    <a:pt x="112" y="330"/>
                  </a:cubicBezTo>
                  <a:cubicBezTo>
                    <a:pt x="137" y="330"/>
                    <a:pt x="168" y="325"/>
                    <a:pt x="204" y="316"/>
                  </a:cubicBezTo>
                  <a:cubicBezTo>
                    <a:pt x="351" y="296"/>
                    <a:pt x="518" y="65"/>
                    <a:pt x="455" y="3"/>
                  </a:cubicBezTo>
                  <a:cubicBezTo>
                    <a:pt x="450" y="1"/>
                    <a:pt x="445" y="0"/>
                    <a:pt x="4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8"/>
            <p:cNvSpPr/>
            <p:nvPr/>
          </p:nvSpPr>
          <p:spPr>
            <a:xfrm>
              <a:off x="5817875" y="768450"/>
              <a:ext cx="14675" cy="7950"/>
            </a:xfrm>
            <a:custGeom>
              <a:avLst/>
              <a:gdLst/>
              <a:ahLst/>
              <a:cxnLst/>
              <a:rect l="l" t="t" r="r" b="b"/>
              <a:pathLst>
                <a:path w="587" h="318" extrusionOk="0">
                  <a:moveTo>
                    <a:pt x="510" y="1"/>
                  </a:moveTo>
                  <a:cubicBezTo>
                    <a:pt x="472" y="1"/>
                    <a:pt x="422" y="42"/>
                    <a:pt x="356" y="108"/>
                  </a:cubicBezTo>
                  <a:lnTo>
                    <a:pt x="272" y="150"/>
                  </a:lnTo>
                  <a:lnTo>
                    <a:pt x="189" y="213"/>
                  </a:lnTo>
                  <a:cubicBezTo>
                    <a:pt x="84" y="213"/>
                    <a:pt x="0" y="234"/>
                    <a:pt x="0" y="255"/>
                  </a:cubicBezTo>
                  <a:cubicBezTo>
                    <a:pt x="0" y="296"/>
                    <a:pt x="293" y="317"/>
                    <a:pt x="398" y="317"/>
                  </a:cubicBezTo>
                  <a:cubicBezTo>
                    <a:pt x="523" y="317"/>
                    <a:pt x="586" y="108"/>
                    <a:pt x="565" y="45"/>
                  </a:cubicBezTo>
                  <a:cubicBezTo>
                    <a:pt x="550" y="15"/>
                    <a:pt x="532" y="1"/>
                    <a:pt x="5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8"/>
            <p:cNvSpPr/>
            <p:nvPr/>
          </p:nvSpPr>
          <p:spPr>
            <a:xfrm>
              <a:off x="5513425" y="1213150"/>
              <a:ext cx="18350" cy="3275"/>
            </a:xfrm>
            <a:custGeom>
              <a:avLst/>
              <a:gdLst/>
              <a:ahLst/>
              <a:cxnLst/>
              <a:rect l="l" t="t" r="r" b="b"/>
              <a:pathLst>
                <a:path w="734" h="131" extrusionOk="0">
                  <a:moveTo>
                    <a:pt x="231" y="1"/>
                  </a:moveTo>
                  <a:cubicBezTo>
                    <a:pt x="105" y="1"/>
                    <a:pt x="1" y="22"/>
                    <a:pt x="1" y="42"/>
                  </a:cubicBezTo>
                  <a:cubicBezTo>
                    <a:pt x="1" y="79"/>
                    <a:pt x="266" y="130"/>
                    <a:pt x="433" y="130"/>
                  </a:cubicBezTo>
                  <a:cubicBezTo>
                    <a:pt x="459" y="130"/>
                    <a:pt x="483" y="129"/>
                    <a:pt x="503" y="126"/>
                  </a:cubicBezTo>
                  <a:cubicBezTo>
                    <a:pt x="628" y="105"/>
                    <a:pt x="733" y="42"/>
                    <a:pt x="733" y="22"/>
                  </a:cubicBezTo>
                  <a:cubicBezTo>
                    <a:pt x="733" y="1"/>
                    <a:pt x="356" y="1"/>
                    <a:pt x="2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8"/>
            <p:cNvSpPr/>
            <p:nvPr/>
          </p:nvSpPr>
          <p:spPr>
            <a:xfrm>
              <a:off x="3776250" y="751475"/>
              <a:ext cx="9450" cy="8700"/>
            </a:xfrm>
            <a:custGeom>
              <a:avLst/>
              <a:gdLst/>
              <a:ahLst/>
              <a:cxnLst/>
              <a:rect l="l" t="t" r="r" b="b"/>
              <a:pathLst>
                <a:path w="378" h="348" extrusionOk="0">
                  <a:moveTo>
                    <a:pt x="325" y="0"/>
                  </a:moveTo>
                  <a:cubicBezTo>
                    <a:pt x="260" y="0"/>
                    <a:pt x="112" y="111"/>
                    <a:pt x="63" y="159"/>
                  </a:cubicBezTo>
                  <a:cubicBezTo>
                    <a:pt x="21" y="243"/>
                    <a:pt x="0" y="285"/>
                    <a:pt x="21" y="306"/>
                  </a:cubicBezTo>
                  <a:cubicBezTo>
                    <a:pt x="42" y="306"/>
                    <a:pt x="231" y="348"/>
                    <a:pt x="314" y="348"/>
                  </a:cubicBezTo>
                  <a:cubicBezTo>
                    <a:pt x="377" y="348"/>
                    <a:pt x="377" y="139"/>
                    <a:pt x="356" y="34"/>
                  </a:cubicBezTo>
                  <a:cubicBezTo>
                    <a:pt x="356" y="10"/>
                    <a:pt x="344" y="0"/>
                    <a:pt x="3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8"/>
            <p:cNvSpPr/>
            <p:nvPr/>
          </p:nvSpPr>
          <p:spPr>
            <a:xfrm>
              <a:off x="5772875" y="1002250"/>
              <a:ext cx="13625" cy="2750"/>
            </a:xfrm>
            <a:custGeom>
              <a:avLst/>
              <a:gdLst/>
              <a:ahLst/>
              <a:cxnLst/>
              <a:rect l="l" t="t" r="r" b="b"/>
              <a:pathLst>
                <a:path w="545" h="110" extrusionOk="0">
                  <a:moveTo>
                    <a:pt x="233" y="0"/>
                  </a:moveTo>
                  <a:cubicBezTo>
                    <a:pt x="216" y="0"/>
                    <a:pt x="201" y="1"/>
                    <a:pt x="189" y="4"/>
                  </a:cubicBezTo>
                  <a:cubicBezTo>
                    <a:pt x="85" y="4"/>
                    <a:pt x="1" y="67"/>
                    <a:pt x="1" y="88"/>
                  </a:cubicBezTo>
                  <a:cubicBezTo>
                    <a:pt x="1" y="109"/>
                    <a:pt x="273" y="109"/>
                    <a:pt x="377" y="109"/>
                  </a:cubicBezTo>
                  <a:cubicBezTo>
                    <a:pt x="482" y="109"/>
                    <a:pt x="545" y="88"/>
                    <a:pt x="545" y="67"/>
                  </a:cubicBezTo>
                  <a:cubicBezTo>
                    <a:pt x="527" y="49"/>
                    <a:pt x="339" y="0"/>
                    <a:pt x="2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8"/>
            <p:cNvSpPr/>
            <p:nvPr/>
          </p:nvSpPr>
          <p:spPr>
            <a:xfrm>
              <a:off x="5622750" y="1173400"/>
              <a:ext cx="7875" cy="3725"/>
            </a:xfrm>
            <a:custGeom>
              <a:avLst/>
              <a:gdLst/>
              <a:ahLst/>
              <a:cxnLst/>
              <a:rect l="l" t="t" r="r" b="b"/>
              <a:pathLst>
                <a:path w="315" h="149" extrusionOk="0">
                  <a:moveTo>
                    <a:pt x="64" y="0"/>
                  </a:moveTo>
                  <a:cubicBezTo>
                    <a:pt x="22" y="0"/>
                    <a:pt x="1" y="42"/>
                    <a:pt x="43" y="126"/>
                  </a:cubicBezTo>
                  <a:cubicBezTo>
                    <a:pt x="67" y="142"/>
                    <a:pt x="112" y="149"/>
                    <a:pt x="159" y="149"/>
                  </a:cubicBezTo>
                  <a:cubicBezTo>
                    <a:pt x="235" y="149"/>
                    <a:pt x="315" y="131"/>
                    <a:pt x="315" y="105"/>
                  </a:cubicBezTo>
                  <a:cubicBezTo>
                    <a:pt x="315" y="42"/>
                    <a:pt x="126" y="0"/>
                    <a:pt x="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8"/>
            <p:cNvSpPr/>
            <p:nvPr/>
          </p:nvSpPr>
          <p:spPr>
            <a:xfrm>
              <a:off x="5180750" y="1192225"/>
              <a:ext cx="13625" cy="2750"/>
            </a:xfrm>
            <a:custGeom>
              <a:avLst/>
              <a:gdLst/>
              <a:ahLst/>
              <a:cxnLst/>
              <a:rect l="l" t="t" r="r" b="b"/>
              <a:pathLst>
                <a:path w="545" h="110" extrusionOk="0">
                  <a:moveTo>
                    <a:pt x="168" y="1"/>
                  </a:moveTo>
                  <a:cubicBezTo>
                    <a:pt x="63" y="1"/>
                    <a:pt x="0" y="22"/>
                    <a:pt x="0" y="43"/>
                  </a:cubicBezTo>
                  <a:cubicBezTo>
                    <a:pt x="0" y="61"/>
                    <a:pt x="202" y="110"/>
                    <a:pt x="311" y="110"/>
                  </a:cubicBezTo>
                  <a:cubicBezTo>
                    <a:pt x="329" y="110"/>
                    <a:pt x="344" y="108"/>
                    <a:pt x="356" y="105"/>
                  </a:cubicBezTo>
                  <a:cubicBezTo>
                    <a:pt x="461" y="105"/>
                    <a:pt x="544" y="43"/>
                    <a:pt x="544" y="22"/>
                  </a:cubicBezTo>
                  <a:cubicBezTo>
                    <a:pt x="544" y="1"/>
                    <a:pt x="272" y="1"/>
                    <a:pt x="1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8"/>
            <p:cNvSpPr/>
            <p:nvPr/>
          </p:nvSpPr>
          <p:spPr>
            <a:xfrm>
              <a:off x="5740450" y="956325"/>
              <a:ext cx="3700" cy="12050"/>
            </a:xfrm>
            <a:custGeom>
              <a:avLst/>
              <a:gdLst/>
              <a:ahLst/>
              <a:cxnLst/>
              <a:rect l="l" t="t" r="r" b="b"/>
              <a:pathLst>
                <a:path w="148" h="482" extrusionOk="0">
                  <a:moveTo>
                    <a:pt x="22" y="0"/>
                  </a:moveTo>
                  <a:cubicBezTo>
                    <a:pt x="1" y="0"/>
                    <a:pt x="1" y="251"/>
                    <a:pt x="1" y="335"/>
                  </a:cubicBezTo>
                  <a:cubicBezTo>
                    <a:pt x="22" y="419"/>
                    <a:pt x="42" y="481"/>
                    <a:pt x="63" y="481"/>
                  </a:cubicBezTo>
                  <a:cubicBezTo>
                    <a:pt x="105" y="481"/>
                    <a:pt x="147" y="251"/>
                    <a:pt x="126" y="147"/>
                  </a:cubicBezTo>
                  <a:cubicBezTo>
                    <a:pt x="105" y="63"/>
                    <a:pt x="42" y="0"/>
                    <a:pt x="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8"/>
            <p:cNvSpPr/>
            <p:nvPr/>
          </p:nvSpPr>
          <p:spPr>
            <a:xfrm>
              <a:off x="5574625" y="1164500"/>
              <a:ext cx="3700" cy="7875"/>
            </a:xfrm>
            <a:custGeom>
              <a:avLst/>
              <a:gdLst/>
              <a:ahLst/>
              <a:cxnLst/>
              <a:rect l="l" t="t" r="r" b="b"/>
              <a:pathLst>
                <a:path w="148" h="315" extrusionOk="0">
                  <a:moveTo>
                    <a:pt x="43" y="1"/>
                  </a:moveTo>
                  <a:cubicBezTo>
                    <a:pt x="1" y="1"/>
                    <a:pt x="1" y="168"/>
                    <a:pt x="1" y="210"/>
                  </a:cubicBezTo>
                  <a:cubicBezTo>
                    <a:pt x="1" y="273"/>
                    <a:pt x="43" y="315"/>
                    <a:pt x="64" y="315"/>
                  </a:cubicBezTo>
                  <a:cubicBezTo>
                    <a:pt x="85" y="315"/>
                    <a:pt x="147" y="168"/>
                    <a:pt x="147" y="105"/>
                  </a:cubicBezTo>
                  <a:cubicBezTo>
                    <a:pt x="105" y="22"/>
                    <a:pt x="64" y="1"/>
                    <a:pt x="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8"/>
            <p:cNvSpPr/>
            <p:nvPr/>
          </p:nvSpPr>
          <p:spPr>
            <a:xfrm>
              <a:off x="5164525" y="1163450"/>
              <a:ext cx="3175" cy="9975"/>
            </a:xfrm>
            <a:custGeom>
              <a:avLst/>
              <a:gdLst/>
              <a:ahLst/>
              <a:cxnLst/>
              <a:rect l="l" t="t" r="r" b="b"/>
              <a:pathLst>
                <a:path w="127" h="399" extrusionOk="0">
                  <a:moveTo>
                    <a:pt x="43" y="1"/>
                  </a:moveTo>
                  <a:cubicBezTo>
                    <a:pt x="1" y="22"/>
                    <a:pt x="1" y="168"/>
                    <a:pt x="1" y="252"/>
                  </a:cubicBezTo>
                  <a:cubicBezTo>
                    <a:pt x="1" y="336"/>
                    <a:pt x="1" y="398"/>
                    <a:pt x="43" y="398"/>
                  </a:cubicBezTo>
                  <a:cubicBezTo>
                    <a:pt x="63" y="398"/>
                    <a:pt x="126" y="210"/>
                    <a:pt x="105" y="126"/>
                  </a:cubicBezTo>
                  <a:cubicBezTo>
                    <a:pt x="105" y="43"/>
                    <a:pt x="63" y="1"/>
                    <a:pt x="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8"/>
            <p:cNvSpPr/>
            <p:nvPr/>
          </p:nvSpPr>
          <p:spPr>
            <a:xfrm>
              <a:off x="1763925" y="1000775"/>
              <a:ext cx="8900" cy="2650"/>
            </a:xfrm>
            <a:custGeom>
              <a:avLst/>
              <a:gdLst/>
              <a:ahLst/>
              <a:cxnLst/>
              <a:rect l="l" t="t" r="r" b="b"/>
              <a:pathLst>
                <a:path w="356" h="106" extrusionOk="0">
                  <a:moveTo>
                    <a:pt x="105" y="1"/>
                  </a:moveTo>
                  <a:cubicBezTo>
                    <a:pt x="21" y="1"/>
                    <a:pt x="0" y="42"/>
                    <a:pt x="0" y="63"/>
                  </a:cubicBezTo>
                  <a:cubicBezTo>
                    <a:pt x="0" y="105"/>
                    <a:pt x="189" y="105"/>
                    <a:pt x="251" y="105"/>
                  </a:cubicBezTo>
                  <a:cubicBezTo>
                    <a:pt x="293" y="105"/>
                    <a:pt x="356" y="63"/>
                    <a:pt x="356" y="42"/>
                  </a:cubicBezTo>
                  <a:cubicBezTo>
                    <a:pt x="356" y="22"/>
                    <a:pt x="168" y="1"/>
                    <a:pt x="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8"/>
            <p:cNvSpPr/>
            <p:nvPr/>
          </p:nvSpPr>
          <p:spPr>
            <a:xfrm>
              <a:off x="1748225" y="1001300"/>
              <a:ext cx="8925" cy="2650"/>
            </a:xfrm>
            <a:custGeom>
              <a:avLst/>
              <a:gdLst/>
              <a:ahLst/>
              <a:cxnLst/>
              <a:rect l="l" t="t" r="r" b="b"/>
              <a:pathLst>
                <a:path w="357" h="106" extrusionOk="0">
                  <a:moveTo>
                    <a:pt x="105" y="1"/>
                  </a:moveTo>
                  <a:cubicBezTo>
                    <a:pt x="63" y="1"/>
                    <a:pt x="1" y="21"/>
                    <a:pt x="1" y="42"/>
                  </a:cubicBezTo>
                  <a:cubicBezTo>
                    <a:pt x="1" y="84"/>
                    <a:pt x="189" y="105"/>
                    <a:pt x="252" y="105"/>
                  </a:cubicBezTo>
                  <a:cubicBezTo>
                    <a:pt x="314" y="105"/>
                    <a:pt x="356" y="42"/>
                    <a:pt x="356" y="21"/>
                  </a:cubicBezTo>
                  <a:cubicBezTo>
                    <a:pt x="356" y="1"/>
                    <a:pt x="168" y="1"/>
                    <a:pt x="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8"/>
            <p:cNvSpPr/>
            <p:nvPr/>
          </p:nvSpPr>
          <p:spPr>
            <a:xfrm>
              <a:off x="1681275" y="1002350"/>
              <a:ext cx="8400" cy="2650"/>
            </a:xfrm>
            <a:custGeom>
              <a:avLst/>
              <a:gdLst/>
              <a:ahLst/>
              <a:cxnLst/>
              <a:rect l="l" t="t" r="r" b="b"/>
              <a:pathLst>
                <a:path w="336" h="106" extrusionOk="0">
                  <a:moveTo>
                    <a:pt x="105" y="0"/>
                  </a:moveTo>
                  <a:cubicBezTo>
                    <a:pt x="42" y="0"/>
                    <a:pt x="0" y="42"/>
                    <a:pt x="0" y="63"/>
                  </a:cubicBezTo>
                  <a:cubicBezTo>
                    <a:pt x="0" y="84"/>
                    <a:pt x="168" y="105"/>
                    <a:pt x="231" y="105"/>
                  </a:cubicBezTo>
                  <a:cubicBezTo>
                    <a:pt x="314" y="105"/>
                    <a:pt x="335" y="63"/>
                    <a:pt x="335" y="21"/>
                  </a:cubicBezTo>
                  <a:cubicBezTo>
                    <a:pt x="335" y="0"/>
                    <a:pt x="147" y="0"/>
                    <a:pt x="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8"/>
            <p:cNvSpPr/>
            <p:nvPr/>
          </p:nvSpPr>
          <p:spPr>
            <a:xfrm>
              <a:off x="5563650" y="1169725"/>
              <a:ext cx="4200" cy="7875"/>
            </a:xfrm>
            <a:custGeom>
              <a:avLst/>
              <a:gdLst/>
              <a:ahLst/>
              <a:cxnLst/>
              <a:rect l="l" t="t" r="r" b="b"/>
              <a:pathLst>
                <a:path w="168" h="315" extrusionOk="0">
                  <a:moveTo>
                    <a:pt x="105" y="1"/>
                  </a:moveTo>
                  <a:cubicBezTo>
                    <a:pt x="84" y="1"/>
                    <a:pt x="0" y="189"/>
                    <a:pt x="21" y="252"/>
                  </a:cubicBezTo>
                  <a:cubicBezTo>
                    <a:pt x="63" y="294"/>
                    <a:pt x="105" y="315"/>
                    <a:pt x="126" y="315"/>
                  </a:cubicBezTo>
                  <a:cubicBezTo>
                    <a:pt x="168" y="315"/>
                    <a:pt x="168" y="168"/>
                    <a:pt x="168" y="106"/>
                  </a:cubicBezTo>
                  <a:cubicBezTo>
                    <a:pt x="168" y="43"/>
                    <a:pt x="126" y="1"/>
                    <a:pt x="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8"/>
            <p:cNvSpPr/>
            <p:nvPr/>
          </p:nvSpPr>
          <p:spPr>
            <a:xfrm>
              <a:off x="5561025" y="1006000"/>
              <a:ext cx="8325" cy="4500"/>
            </a:xfrm>
            <a:custGeom>
              <a:avLst/>
              <a:gdLst/>
              <a:ahLst/>
              <a:cxnLst/>
              <a:rect l="l" t="t" r="r" b="b"/>
              <a:pathLst>
                <a:path w="333" h="180" extrusionOk="0">
                  <a:moveTo>
                    <a:pt x="210" y="1"/>
                  </a:moveTo>
                  <a:lnTo>
                    <a:pt x="105" y="22"/>
                  </a:lnTo>
                  <a:cubicBezTo>
                    <a:pt x="1" y="64"/>
                    <a:pt x="126" y="147"/>
                    <a:pt x="231" y="168"/>
                  </a:cubicBezTo>
                  <a:cubicBezTo>
                    <a:pt x="250" y="176"/>
                    <a:pt x="265" y="179"/>
                    <a:pt x="277" y="179"/>
                  </a:cubicBezTo>
                  <a:cubicBezTo>
                    <a:pt x="332" y="179"/>
                    <a:pt x="317" y="108"/>
                    <a:pt x="231" y="22"/>
                  </a:cubicBezTo>
                  <a:lnTo>
                    <a:pt x="21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8"/>
            <p:cNvSpPr/>
            <p:nvPr/>
          </p:nvSpPr>
          <p:spPr>
            <a:xfrm>
              <a:off x="1760775" y="1066175"/>
              <a:ext cx="8400" cy="2250"/>
            </a:xfrm>
            <a:custGeom>
              <a:avLst/>
              <a:gdLst/>
              <a:ahLst/>
              <a:cxnLst/>
              <a:rect l="l" t="t" r="r" b="b"/>
              <a:pathLst>
                <a:path w="336" h="90" extrusionOk="0">
                  <a:moveTo>
                    <a:pt x="105" y="0"/>
                  </a:moveTo>
                  <a:cubicBezTo>
                    <a:pt x="64" y="0"/>
                    <a:pt x="1" y="21"/>
                    <a:pt x="1" y="42"/>
                  </a:cubicBezTo>
                  <a:cubicBezTo>
                    <a:pt x="1" y="59"/>
                    <a:pt x="124" y="89"/>
                    <a:pt x="193" y="89"/>
                  </a:cubicBezTo>
                  <a:cubicBezTo>
                    <a:pt x="210" y="89"/>
                    <a:pt x="223" y="88"/>
                    <a:pt x="231" y="84"/>
                  </a:cubicBezTo>
                  <a:cubicBezTo>
                    <a:pt x="315" y="84"/>
                    <a:pt x="336" y="42"/>
                    <a:pt x="336" y="21"/>
                  </a:cubicBezTo>
                  <a:cubicBezTo>
                    <a:pt x="336" y="0"/>
                    <a:pt x="168" y="0"/>
                    <a:pt x="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8"/>
            <p:cNvSpPr/>
            <p:nvPr/>
          </p:nvSpPr>
          <p:spPr>
            <a:xfrm>
              <a:off x="5792750" y="940625"/>
              <a:ext cx="2650" cy="9450"/>
            </a:xfrm>
            <a:custGeom>
              <a:avLst/>
              <a:gdLst/>
              <a:ahLst/>
              <a:cxnLst/>
              <a:rect l="l" t="t" r="r" b="b"/>
              <a:pathLst>
                <a:path w="106" h="378" extrusionOk="0">
                  <a:moveTo>
                    <a:pt x="22" y="0"/>
                  </a:moveTo>
                  <a:cubicBezTo>
                    <a:pt x="1" y="0"/>
                    <a:pt x="1" y="168"/>
                    <a:pt x="1" y="251"/>
                  </a:cubicBezTo>
                  <a:cubicBezTo>
                    <a:pt x="1" y="335"/>
                    <a:pt x="1" y="377"/>
                    <a:pt x="22" y="377"/>
                  </a:cubicBezTo>
                  <a:cubicBezTo>
                    <a:pt x="43" y="377"/>
                    <a:pt x="106" y="210"/>
                    <a:pt x="106" y="126"/>
                  </a:cubicBezTo>
                  <a:cubicBezTo>
                    <a:pt x="106" y="42"/>
                    <a:pt x="43" y="0"/>
                    <a:pt x="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8"/>
            <p:cNvSpPr/>
            <p:nvPr/>
          </p:nvSpPr>
          <p:spPr>
            <a:xfrm>
              <a:off x="1818325" y="1088000"/>
              <a:ext cx="8400" cy="2775"/>
            </a:xfrm>
            <a:custGeom>
              <a:avLst/>
              <a:gdLst/>
              <a:ahLst/>
              <a:cxnLst/>
              <a:rect l="l" t="t" r="r" b="b"/>
              <a:pathLst>
                <a:path w="336" h="111" extrusionOk="0">
                  <a:moveTo>
                    <a:pt x="150" y="0"/>
                  </a:moveTo>
                  <a:cubicBezTo>
                    <a:pt x="133" y="0"/>
                    <a:pt x="117" y="2"/>
                    <a:pt x="105" y="6"/>
                  </a:cubicBezTo>
                  <a:cubicBezTo>
                    <a:pt x="21" y="6"/>
                    <a:pt x="0" y="48"/>
                    <a:pt x="0" y="90"/>
                  </a:cubicBezTo>
                  <a:cubicBezTo>
                    <a:pt x="0" y="110"/>
                    <a:pt x="189" y="110"/>
                    <a:pt x="231" y="110"/>
                  </a:cubicBezTo>
                  <a:cubicBezTo>
                    <a:pt x="293" y="110"/>
                    <a:pt x="335" y="90"/>
                    <a:pt x="335" y="48"/>
                  </a:cubicBezTo>
                  <a:cubicBezTo>
                    <a:pt x="335" y="31"/>
                    <a:pt x="226" y="0"/>
                    <a:pt x="1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8"/>
            <p:cNvSpPr/>
            <p:nvPr/>
          </p:nvSpPr>
          <p:spPr>
            <a:xfrm>
              <a:off x="5672975" y="943250"/>
              <a:ext cx="2125" cy="4200"/>
            </a:xfrm>
            <a:custGeom>
              <a:avLst/>
              <a:gdLst/>
              <a:ahLst/>
              <a:cxnLst/>
              <a:rect l="l" t="t" r="r" b="b"/>
              <a:pathLst>
                <a:path w="85" h="168" extrusionOk="0">
                  <a:moveTo>
                    <a:pt x="42" y="0"/>
                  </a:moveTo>
                  <a:cubicBezTo>
                    <a:pt x="42" y="0"/>
                    <a:pt x="21" y="105"/>
                    <a:pt x="0" y="126"/>
                  </a:cubicBezTo>
                  <a:cubicBezTo>
                    <a:pt x="0" y="146"/>
                    <a:pt x="42" y="167"/>
                    <a:pt x="42" y="167"/>
                  </a:cubicBezTo>
                  <a:cubicBezTo>
                    <a:pt x="84" y="167"/>
                    <a:pt x="84" y="63"/>
                    <a:pt x="84" y="42"/>
                  </a:cubicBezTo>
                  <a:cubicBezTo>
                    <a:pt x="84" y="21"/>
                    <a:pt x="42" y="0"/>
                    <a:pt x="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8"/>
            <p:cNvSpPr/>
            <p:nvPr/>
          </p:nvSpPr>
          <p:spPr>
            <a:xfrm>
              <a:off x="5833575" y="925975"/>
              <a:ext cx="2100" cy="4725"/>
            </a:xfrm>
            <a:custGeom>
              <a:avLst/>
              <a:gdLst/>
              <a:ahLst/>
              <a:cxnLst/>
              <a:rect l="l" t="t" r="r" b="b"/>
              <a:pathLst>
                <a:path w="84" h="189" extrusionOk="0">
                  <a:moveTo>
                    <a:pt x="63" y="1"/>
                  </a:moveTo>
                  <a:cubicBezTo>
                    <a:pt x="42" y="1"/>
                    <a:pt x="0" y="84"/>
                    <a:pt x="0" y="126"/>
                  </a:cubicBezTo>
                  <a:cubicBezTo>
                    <a:pt x="0" y="168"/>
                    <a:pt x="63" y="189"/>
                    <a:pt x="63" y="189"/>
                  </a:cubicBezTo>
                  <a:cubicBezTo>
                    <a:pt x="84" y="189"/>
                    <a:pt x="84" y="84"/>
                    <a:pt x="84" y="63"/>
                  </a:cubicBezTo>
                  <a:cubicBezTo>
                    <a:pt x="84" y="21"/>
                    <a:pt x="63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8"/>
            <p:cNvSpPr/>
            <p:nvPr/>
          </p:nvSpPr>
          <p:spPr>
            <a:xfrm>
              <a:off x="1701150" y="1011775"/>
              <a:ext cx="5250" cy="2100"/>
            </a:xfrm>
            <a:custGeom>
              <a:avLst/>
              <a:gdLst/>
              <a:ahLst/>
              <a:cxnLst/>
              <a:rect l="l" t="t" r="r" b="b"/>
              <a:pathLst>
                <a:path w="210" h="84" extrusionOk="0">
                  <a:moveTo>
                    <a:pt x="84" y="0"/>
                  </a:moveTo>
                  <a:cubicBezTo>
                    <a:pt x="21" y="0"/>
                    <a:pt x="0" y="21"/>
                    <a:pt x="0" y="21"/>
                  </a:cubicBezTo>
                  <a:cubicBezTo>
                    <a:pt x="0" y="42"/>
                    <a:pt x="84" y="84"/>
                    <a:pt x="126" y="84"/>
                  </a:cubicBezTo>
                  <a:cubicBezTo>
                    <a:pt x="189" y="84"/>
                    <a:pt x="210" y="21"/>
                    <a:pt x="210" y="21"/>
                  </a:cubicBezTo>
                  <a:cubicBezTo>
                    <a:pt x="210" y="0"/>
                    <a:pt x="105" y="0"/>
                    <a:pt x="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8"/>
            <p:cNvSpPr/>
            <p:nvPr/>
          </p:nvSpPr>
          <p:spPr>
            <a:xfrm>
              <a:off x="1827725" y="1055250"/>
              <a:ext cx="4225" cy="3625"/>
            </a:xfrm>
            <a:custGeom>
              <a:avLst/>
              <a:gdLst/>
              <a:ahLst/>
              <a:cxnLst/>
              <a:rect l="l" t="t" r="r" b="b"/>
              <a:pathLst>
                <a:path w="169" h="145" extrusionOk="0">
                  <a:moveTo>
                    <a:pt x="51" y="0"/>
                  </a:moveTo>
                  <a:cubicBezTo>
                    <a:pt x="20" y="0"/>
                    <a:pt x="1" y="19"/>
                    <a:pt x="1" y="19"/>
                  </a:cubicBezTo>
                  <a:lnTo>
                    <a:pt x="106" y="123"/>
                  </a:lnTo>
                  <a:cubicBezTo>
                    <a:pt x="147" y="144"/>
                    <a:pt x="168" y="144"/>
                    <a:pt x="168" y="144"/>
                  </a:cubicBezTo>
                  <a:cubicBezTo>
                    <a:pt x="168" y="144"/>
                    <a:pt x="127" y="60"/>
                    <a:pt x="106" y="19"/>
                  </a:cubicBezTo>
                  <a:cubicBezTo>
                    <a:pt x="85" y="5"/>
                    <a:pt x="66" y="0"/>
                    <a:pt x="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8"/>
            <p:cNvSpPr/>
            <p:nvPr/>
          </p:nvSpPr>
          <p:spPr>
            <a:xfrm>
              <a:off x="1779600" y="1056675"/>
              <a:ext cx="4225" cy="3225"/>
            </a:xfrm>
            <a:custGeom>
              <a:avLst/>
              <a:gdLst/>
              <a:ahLst/>
              <a:cxnLst/>
              <a:rect l="l" t="t" r="r" b="b"/>
              <a:pathLst>
                <a:path w="169" h="129" extrusionOk="0">
                  <a:moveTo>
                    <a:pt x="145" y="0"/>
                  </a:moveTo>
                  <a:cubicBezTo>
                    <a:pt x="130" y="0"/>
                    <a:pt x="59" y="69"/>
                    <a:pt x="22" y="87"/>
                  </a:cubicBezTo>
                  <a:cubicBezTo>
                    <a:pt x="1" y="108"/>
                    <a:pt x="1" y="129"/>
                    <a:pt x="1" y="129"/>
                  </a:cubicBezTo>
                  <a:cubicBezTo>
                    <a:pt x="43" y="129"/>
                    <a:pt x="106" y="87"/>
                    <a:pt x="147" y="87"/>
                  </a:cubicBezTo>
                  <a:cubicBezTo>
                    <a:pt x="168" y="66"/>
                    <a:pt x="147" y="3"/>
                    <a:pt x="147" y="3"/>
                  </a:cubicBezTo>
                  <a:cubicBezTo>
                    <a:pt x="147" y="1"/>
                    <a:pt x="146" y="0"/>
                    <a:pt x="1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8"/>
            <p:cNvSpPr/>
            <p:nvPr/>
          </p:nvSpPr>
          <p:spPr>
            <a:xfrm>
              <a:off x="1693300" y="1038450"/>
              <a:ext cx="2125" cy="4725"/>
            </a:xfrm>
            <a:custGeom>
              <a:avLst/>
              <a:gdLst/>
              <a:ahLst/>
              <a:cxnLst/>
              <a:rect l="l" t="t" r="r" b="b"/>
              <a:pathLst>
                <a:path w="85" h="189" extrusionOk="0">
                  <a:moveTo>
                    <a:pt x="42" y="0"/>
                  </a:moveTo>
                  <a:cubicBezTo>
                    <a:pt x="1" y="0"/>
                    <a:pt x="1" y="105"/>
                    <a:pt x="1" y="126"/>
                  </a:cubicBezTo>
                  <a:cubicBezTo>
                    <a:pt x="1" y="168"/>
                    <a:pt x="42" y="188"/>
                    <a:pt x="42" y="188"/>
                  </a:cubicBezTo>
                  <a:cubicBezTo>
                    <a:pt x="42" y="188"/>
                    <a:pt x="63" y="105"/>
                    <a:pt x="84" y="63"/>
                  </a:cubicBezTo>
                  <a:cubicBezTo>
                    <a:pt x="84" y="21"/>
                    <a:pt x="42" y="0"/>
                    <a:pt x="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8"/>
            <p:cNvSpPr/>
            <p:nvPr/>
          </p:nvSpPr>
          <p:spPr>
            <a:xfrm>
              <a:off x="5817350" y="912375"/>
              <a:ext cx="2125" cy="4725"/>
            </a:xfrm>
            <a:custGeom>
              <a:avLst/>
              <a:gdLst/>
              <a:ahLst/>
              <a:cxnLst/>
              <a:rect l="l" t="t" r="r" b="b"/>
              <a:pathLst>
                <a:path w="85" h="189" extrusionOk="0">
                  <a:moveTo>
                    <a:pt x="63" y="1"/>
                  </a:moveTo>
                  <a:cubicBezTo>
                    <a:pt x="63" y="1"/>
                    <a:pt x="21" y="84"/>
                    <a:pt x="0" y="126"/>
                  </a:cubicBezTo>
                  <a:cubicBezTo>
                    <a:pt x="0" y="147"/>
                    <a:pt x="63" y="189"/>
                    <a:pt x="63" y="189"/>
                  </a:cubicBezTo>
                  <a:cubicBezTo>
                    <a:pt x="84" y="189"/>
                    <a:pt x="84" y="84"/>
                    <a:pt x="84" y="42"/>
                  </a:cubicBezTo>
                  <a:cubicBezTo>
                    <a:pt x="84" y="21"/>
                    <a:pt x="63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8"/>
            <p:cNvSpPr/>
            <p:nvPr/>
          </p:nvSpPr>
          <p:spPr>
            <a:xfrm>
              <a:off x="1961125" y="781600"/>
              <a:ext cx="3675" cy="3275"/>
            </a:xfrm>
            <a:custGeom>
              <a:avLst/>
              <a:gdLst/>
              <a:ahLst/>
              <a:cxnLst/>
              <a:rect l="l" t="t" r="r" b="b"/>
              <a:pathLst>
                <a:path w="147" h="131" extrusionOk="0">
                  <a:moveTo>
                    <a:pt x="147" y="1"/>
                  </a:moveTo>
                  <a:lnTo>
                    <a:pt x="147" y="1"/>
                  </a:lnTo>
                  <a:cubicBezTo>
                    <a:pt x="147" y="1"/>
                    <a:pt x="42" y="22"/>
                    <a:pt x="21" y="42"/>
                  </a:cubicBezTo>
                  <a:cubicBezTo>
                    <a:pt x="0" y="84"/>
                    <a:pt x="21" y="126"/>
                    <a:pt x="21" y="126"/>
                  </a:cubicBezTo>
                  <a:cubicBezTo>
                    <a:pt x="21" y="129"/>
                    <a:pt x="23" y="130"/>
                    <a:pt x="26" y="130"/>
                  </a:cubicBezTo>
                  <a:cubicBezTo>
                    <a:pt x="43" y="130"/>
                    <a:pt x="108" y="79"/>
                    <a:pt x="126" y="42"/>
                  </a:cubicBezTo>
                  <a:cubicBezTo>
                    <a:pt x="147" y="22"/>
                    <a:pt x="147" y="1"/>
                    <a:pt x="1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8"/>
            <p:cNvSpPr/>
            <p:nvPr/>
          </p:nvSpPr>
          <p:spPr>
            <a:xfrm>
              <a:off x="5751950" y="992925"/>
              <a:ext cx="4225" cy="3250"/>
            </a:xfrm>
            <a:custGeom>
              <a:avLst/>
              <a:gdLst/>
              <a:ahLst/>
              <a:cxnLst/>
              <a:rect l="l" t="t" r="r" b="b"/>
              <a:pathLst>
                <a:path w="169" h="130" extrusionOk="0">
                  <a:moveTo>
                    <a:pt x="168" y="1"/>
                  </a:moveTo>
                  <a:cubicBezTo>
                    <a:pt x="168" y="1"/>
                    <a:pt x="64" y="43"/>
                    <a:pt x="22" y="43"/>
                  </a:cubicBezTo>
                  <a:cubicBezTo>
                    <a:pt x="1" y="64"/>
                    <a:pt x="22" y="126"/>
                    <a:pt x="22" y="126"/>
                  </a:cubicBezTo>
                  <a:cubicBezTo>
                    <a:pt x="22" y="129"/>
                    <a:pt x="23" y="130"/>
                    <a:pt x="25" y="130"/>
                  </a:cubicBezTo>
                  <a:cubicBezTo>
                    <a:pt x="39" y="130"/>
                    <a:pt x="108" y="61"/>
                    <a:pt x="126" y="43"/>
                  </a:cubicBezTo>
                  <a:cubicBezTo>
                    <a:pt x="168" y="22"/>
                    <a:pt x="168" y="1"/>
                    <a:pt x="1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8"/>
            <p:cNvSpPr/>
            <p:nvPr/>
          </p:nvSpPr>
          <p:spPr>
            <a:xfrm>
              <a:off x="5756150" y="989175"/>
              <a:ext cx="3675" cy="3775"/>
            </a:xfrm>
            <a:custGeom>
              <a:avLst/>
              <a:gdLst/>
              <a:ahLst/>
              <a:cxnLst/>
              <a:rect l="l" t="t" r="r" b="b"/>
              <a:pathLst>
                <a:path w="147" h="151" extrusionOk="0">
                  <a:moveTo>
                    <a:pt x="123" y="1"/>
                  </a:moveTo>
                  <a:cubicBezTo>
                    <a:pt x="108" y="1"/>
                    <a:pt x="40" y="69"/>
                    <a:pt x="21" y="88"/>
                  </a:cubicBezTo>
                  <a:cubicBezTo>
                    <a:pt x="0" y="109"/>
                    <a:pt x="0" y="151"/>
                    <a:pt x="0" y="151"/>
                  </a:cubicBezTo>
                  <a:cubicBezTo>
                    <a:pt x="0" y="151"/>
                    <a:pt x="105" y="88"/>
                    <a:pt x="126" y="88"/>
                  </a:cubicBezTo>
                  <a:cubicBezTo>
                    <a:pt x="147" y="67"/>
                    <a:pt x="126" y="46"/>
                    <a:pt x="126" y="4"/>
                  </a:cubicBezTo>
                  <a:cubicBezTo>
                    <a:pt x="126" y="2"/>
                    <a:pt x="125" y="1"/>
                    <a:pt x="1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8"/>
            <p:cNvSpPr/>
            <p:nvPr/>
          </p:nvSpPr>
          <p:spPr>
            <a:xfrm>
              <a:off x="1776475" y="1059900"/>
              <a:ext cx="4200" cy="3750"/>
            </a:xfrm>
            <a:custGeom>
              <a:avLst/>
              <a:gdLst/>
              <a:ahLst/>
              <a:cxnLst/>
              <a:rect l="l" t="t" r="r" b="b"/>
              <a:pathLst>
                <a:path w="168" h="150" extrusionOk="0">
                  <a:moveTo>
                    <a:pt x="168" y="0"/>
                  </a:moveTo>
                  <a:cubicBezTo>
                    <a:pt x="168" y="0"/>
                    <a:pt x="63" y="63"/>
                    <a:pt x="21" y="63"/>
                  </a:cubicBezTo>
                  <a:cubicBezTo>
                    <a:pt x="0" y="84"/>
                    <a:pt x="21" y="146"/>
                    <a:pt x="21" y="146"/>
                  </a:cubicBezTo>
                  <a:cubicBezTo>
                    <a:pt x="21" y="149"/>
                    <a:pt x="22" y="150"/>
                    <a:pt x="24" y="150"/>
                  </a:cubicBezTo>
                  <a:cubicBezTo>
                    <a:pt x="39" y="150"/>
                    <a:pt x="107" y="81"/>
                    <a:pt x="126" y="63"/>
                  </a:cubicBezTo>
                  <a:cubicBezTo>
                    <a:pt x="168" y="42"/>
                    <a:pt x="168" y="0"/>
                    <a:pt x="1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8"/>
            <p:cNvSpPr/>
            <p:nvPr/>
          </p:nvSpPr>
          <p:spPr>
            <a:xfrm>
              <a:off x="5670350" y="1027450"/>
              <a:ext cx="2125" cy="4750"/>
            </a:xfrm>
            <a:custGeom>
              <a:avLst/>
              <a:gdLst/>
              <a:ahLst/>
              <a:cxnLst/>
              <a:rect l="l" t="t" r="r" b="b"/>
              <a:pathLst>
                <a:path w="85" h="190" extrusionOk="0">
                  <a:moveTo>
                    <a:pt x="43" y="1"/>
                  </a:moveTo>
                  <a:cubicBezTo>
                    <a:pt x="22" y="1"/>
                    <a:pt x="1" y="84"/>
                    <a:pt x="1" y="126"/>
                  </a:cubicBezTo>
                  <a:cubicBezTo>
                    <a:pt x="1" y="147"/>
                    <a:pt x="43" y="189"/>
                    <a:pt x="43" y="189"/>
                  </a:cubicBezTo>
                  <a:cubicBezTo>
                    <a:pt x="85" y="189"/>
                    <a:pt x="85" y="84"/>
                    <a:pt x="85" y="43"/>
                  </a:cubicBezTo>
                  <a:cubicBezTo>
                    <a:pt x="85" y="22"/>
                    <a:pt x="43" y="1"/>
                    <a:pt x="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8"/>
            <p:cNvSpPr/>
            <p:nvPr/>
          </p:nvSpPr>
          <p:spPr>
            <a:xfrm>
              <a:off x="1844475" y="1086050"/>
              <a:ext cx="2125" cy="4725"/>
            </a:xfrm>
            <a:custGeom>
              <a:avLst/>
              <a:gdLst/>
              <a:ahLst/>
              <a:cxnLst/>
              <a:rect l="l" t="t" r="r" b="b"/>
              <a:pathLst>
                <a:path w="85" h="189" extrusionOk="0">
                  <a:moveTo>
                    <a:pt x="63" y="0"/>
                  </a:moveTo>
                  <a:cubicBezTo>
                    <a:pt x="63" y="0"/>
                    <a:pt x="21" y="105"/>
                    <a:pt x="1" y="126"/>
                  </a:cubicBezTo>
                  <a:cubicBezTo>
                    <a:pt x="1" y="168"/>
                    <a:pt x="63" y="188"/>
                    <a:pt x="63" y="188"/>
                  </a:cubicBezTo>
                  <a:cubicBezTo>
                    <a:pt x="84" y="188"/>
                    <a:pt x="84" y="84"/>
                    <a:pt x="84" y="63"/>
                  </a:cubicBezTo>
                  <a:cubicBezTo>
                    <a:pt x="84" y="21"/>
                    <a:pt x="63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8"/>
            <p:cNvSpPr/>
            <p:nvPr/>
          </p:nvSpPr>
          <p:spPr>
            <a:xfrm>
              <a:off x="1777000" y="1088125"/>
              <a:ext cx="2125" cy="4750"/>
            </a:xfrm>
            <a:custGeom>
              <a:avLst/>
              <a:gdLst/>
              <a:ahLst/>
              <a:cxnLst/>
              <a:rect l="l" t="t" r="r" b="b"/>
              <a:pathLst>
                <a:path w="85" h="190" extrusionOk="0">
                  <a:moveTo>
                    <a:pt x="63" y="1"/>
                  </a:moveTo>
                  <a:cubicBezTo>
                    <a:pt x="63" y="1"/>
                    <a:pt x="42" y="85"/>
                    <a:pt x="0" y="126"/>
                  </a:cubicBezTo>
                  <a:cubicBezTo>
                    <a:pt x="0" y="168"/>
                    <a:pt x="63" y="189"/>
                    <a:pt x="63" y="189"/>
                  </a:cubicBezTo>
                  <a:cubicBezTo>
                    <a:pt x="84" y="189"/>
                    <a:pt x="84" y="85"/>
                    <a:pt x="84" y="43"/>
                  </a:cubicBezTo>
                  <a:cubicBezTo>
                    <a:pt x="84" y="22"/>
                    <a:pt x="63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Google Shape;468;p39"/>
          <p:cNvGrpSpPr/>
          <p:nvPr/>
        </p:nvGrpSpPr>
        <p:grpSpPr>
          <a:xfrm rot="-5400000">
            <a:off x="2819519" y="1795169"/>
            <a:ext cx="1622196" cy="1206573"/>
            <a:chOff x="-1648119" y="3591836"/>
            <a:chExt cx="4603280" cy="1314063"/>
          </a:xfrm>
        </p:grpSpPr>
        <p:grpSp>
          <p:nvGrpSpPr>
            <p:cNvPr id="469" name="Google Shape;469;p39"/>
            <p:cNvGrpSpPr/>
            <p:nvPr/>
          </p:nvGrpSpPr>
          <p:grpSpPr>
            <a:xfrm rot="10800000">
              <a:off x="-1648119" y="3591836"/>
              <a:ext cx="4575248" cy="645853"/>
              <a:chOff x="1681275" y="728975"/>
              <a:chExt cx="4253275" cy="490025"/>
            </a:xfrm>
          </p:grpSpPr>
          <p:sp>
            <p:nvSpPr>
              <p:cNvPr id="470" name="Google Shape;470;p39"/>
              <p:cNvSpPr/>
              <p:nvPr/>
            </p:nvSpPr>
            <p:spPr>
              <a:xfrm>
                <a:off x="1718400" y="747425"/>
                <a:ext cx="4072300" cy="415525"/>
              </a:xfrm>
              <a:custGeom>
                <a:avLst/>
                <a:gdLst/>
                <a:ahLst/>
                <a:cxnLst/>
                <a:rect l="l" t="t" r="r" b="b"/>
                <a:pathLst>
                  <a:path w="162892" h="16621" extrusionOk="0">
                    <a:moveTo>
                      <a:pt x="145127" y="1055"/>
                    </a:moveTo>
                    <a:cubicBezTo>
                      <a:pt x="145303" y="1055"/>
                      <a:pt x="145480" y="1111"/>
                      <a:pt x="145650" y="1179"/>
                    </a:cubicBezTo>
                    <a:cubicBezTo>
                      <a:pt x="145336" y="1179"/>
                      <a:pt x="145002" y="1200"/>
                      <a:pt x="144688" y="1200"/>
                    </a:cubicBezTo>
                    <a:cubicBezTo>
                      <a:pt x="144831" y="1095"/>
                      <a:pt x="144979" y="1055"/>
                      <a:pt x="145127" y="1055"/>
                    </a:cubicBezTo>
                    <a:close/>
                    <a:moveTo>
                      <a:pt x="151556" y="1092"/>
                    </a:moveTo>
                    <a:cubicBezTo>
                      <a:pt x="151626" y="1092"/>
                      <a:pt x="151676" y="1161"/>
                      <a:pt x="151676" y="1179"/>
                    </a:cubicBezTo>
                    <a:cubicBezTo>
                      <a:pt x="151676" y="1200"/>
                      <a:pt x="151613" y="1242"/>
                      <a:pt x="151572" y="1242"/>
                    </a:cubicBezTo>
                    <a:cubicBezTo>
                      <a:pt x="151509" y="1242"/>
                      <a:pt x="151321" y="1200"/>
                      <a:pt x="151300" y="1179"/>
                    </a:cubicBezTo>
                    <a:cubicBezTo>
                      <a:pt x="151300" y="1158"/>
                      <a:pt x="151488" y="1117"/>
                      <a:pt x="151530" y="1096"/>
                    </a:cubicBezTo>
                    <a:cubicBezTo>
                      <a:pt x="151539" y="1093"/>
                      <a:pt x="151548" y="1092"/>
                      <a:pt x="151556" y="1092"/>
                    </a:cubicBezTo>
                    <a:close/>
                    <a:moveTo>
                      <a:pt x="153915" y="1200"/>
                    </a:moveTo>
                    <a:cubicBezTo>
                      <a:pt x="153915" y="1200"/>
                      <a:pt x="153936" y="1305"/>
                      <a:pt x="153936" y="1347"/>
                    </a:cubicBezTo>
                    <a:cubicBezTo>
                      <a:pt x="153936" y="1368"/>
                      <a:pt x="153894" y="1389"/>
                      <a:pt x="153894" y="1389"/>
                    </a:cubicBezTo>
                    <a:cubicBezTo>
                      <a:pt x="153873" y="1389"/>
                      <a:pt x="153873" y="1368"/>
                      <a:pt x="153873" y="1347"/>
                    </a:cubicBezTo>
                    <a:cubicBezTo>
                      <a:pt x="153873" y="1305"/>
                      <a:pt x="153894" y="1242"/>
                      <a:pt x="153915" y="1200"/>
                    </a:cubicBezTo>
                    <a:close/>
                    <a:moveTo>
                      <a:pt x="139603" y="1389"/>
                    </a:moveTo>
                    <a:cubicBezTo>
                      <a:pt x="139666" y="1389"/>
                      <a:pt x="139687" y="1451"/>
                      <a:pt x="139687" y="1451"/>
                    </a:cubicBezTo>
                    <a:cubicBezTo>
                      <a:pt x="139687" y="1472"/>
                      <a:pt x="139645" y="1472"/>
                      <a:pt x="139603" y="1472"/>
                    </a:cubicBezTo>
                    <a:cubicBezTo>
                      <a:pt x="139561" y="1472"/>
                      <a:pt x="139478" y="1451"/>
                      <a:pt x="139478" y="1409"/>
                    </a:cubicBezTo>
                    <a:cubicBezTo>
                      <a:pt x="139478" y="1389"/>
                      <a:pt x="139582" y="1389"/>
                      <a:pt x="139603" y="1389"/>
                    </a:cubicBezTo>
                    <a:close/>
                    <a:moveTo>
                      <a:pt x="154564" y="1409"/>
                    </a:moveTo>
                    <a:cubicBezTo>
                      <a:pt x="154626" y="1409"/>
                      <a:pt x="154815" y="1472"/>
                      <a:pt x="154815" y="1472"/>
                    </a:cubicBezTo>
                    <a:cubicBezTo>
                      <a:pt x="154815" y="1472"/>
                      <a:pt x="154647" y="1514"/>
                      <a:pt x="154606" y="1556"/>
                    </a:cubicBezTo>
                    <a:cubicBezTo>
                      <a:pt x="154599" y="1558"/>
                      <a:pt x="154592" y="1559"/>
                      <a:pt x="154584" y="1559"/>
                    </a:cubicBezTo>
                    <a:cubicBezTo>
                      <a:pt x="154525" y="1559"/>
                      <a:pt x="154459" y="1491"/>
                      <a:pt x="154459" y="1472"/>
                    </a:cubicBezTo>
                    <a:cubicBezTo>
                      <a:pt x="154459" y="1451"/>
                      <a:pt x="154522" y="1409"/>
                      <a:pt x="154564" y="1409"/>
                    </a:cubicBezTo>
                    <a:close/>
                    <a:moveTo>
                      <a:pt x="155401" y="1598"/>
                    </a:moveTo>
                    <a:cubicBezTo>
                      <a:pt x="155463" y="1598"/>
                      <a:pt x="155673" y="1661"/>
                      <a:pt x="155694" y="1661"/>
                    </a:cubicBezTo>
                    <a:cubicBezTo>
                      <a:pt x="155694" y="1661"/>
                      <a:pt x="155484" y="1681"/>
                      <a:pt x="155401" y="1681"/>
                    </a:cubicBezTo>
                    <a:cubicBezTo>
                      <a:pt x="155338" y="1681"/>
                      <a:pt x="155275" y="1640"/>
                      <a:pt x="155275" y="1619"/>
                    </a:cubicBezTo>
                    <a:cubicBezTo>
                      <a:pt x="155275" y="1619"/>
                      <a:pt x="155338" y="1598"/>
                      <a:pt x="155401" y="1598"/>
                    </a:cubicBezTo>
                    <a:close/>
                    <a:moveTo>
                      <a:pt x="156171" y="1754"/>
                    </a:moveTo>
                    <a:cubicBezTo>
                      <a:pt x="156225" y="1754"/>
                      <a:pt x="156279" y="1811"/>
                      <a:pt x="156279" y="1828"/>
                    </a:cubicBezTo>
                    <a:cubicBezTo>
                      <a:pt x="156279" y="1870"/>
                      <a:pt x="156217" y="1891"/>
                      <a:pt x="156175" y="1891"/>
                    </a:cubicBezTo>
                    <a:cubicBezTo>
                      <a:pt x="156091" y="1891"/>
                      <a:pt x="155903" y="1870"/>
                      <a:pt x="155924" y="1828"/>
                    </a:cubicBezTo>
                    <a:cubicBezTo>
                      <a:pt x="155924" y="1828"/>
                      <a:pt x="156091" y="1786"/>
                      <a:pt x="156133" y="1765"/>
                    </a:cubicBezTo>
                    <a:cubicBezTo>
                      <a:pt x="156145" y="1757"/>
                      <a:pt x="156158" y="1754"/>
                      <a:pt x="156171" y="1754"/>
                    </a:cubicBezTo>
                    <a:close/>
                    <a:moveTo>
                      <a:pt x="136109" y="1828"/>
                    </a:moveTo>
                    <a:cubicBezTo>
                      <a:pt x="136151" y="1828"/>
                      <a:pt x="136339" y="1870"/>
                      <a:pt x="136339" y="1891"/>
                    </a:cubicBezTo>
                    <a:cubicBezTo>
                      <a:pt x="136339" y="1891"/>
                      <a:pt x="136193" y="1933"/>
                      <a:pt x="136130" y="1974"/>
                    </a:cubicBezTo>
                    <a:cubicBezTo>
                      <a:pt x="136125" y="1977"/>
                      <a:pt x="136120" y="1978"/>
                      <a:pt x="136115" y="1978"/>
                    </a:cubicBezTo>
                    <a:cubicBezTo>
                      <a:pt x="136071" y="1978"/>
                      <a:pt x="136004" y="1909"/>
                      <a:pt x="136004" y="1891"/>
                    </a:cubicBezTo>
                    <a:cubicBezTo>
                      <a:pt x="136004" y="1870"/>
                      <a:pt x="136046" y="1828"/>
                      <a:pt x="136109" y="1828"/>
                    </a:cubicBezTo>
                    <a:close/>
                    <a:moveTo>
                      <a:pt x="142533" y="1870"/>
                    </a:moveTo>
                    <a:cubicBezTo>
                      <a:pt x="142595" y="1870"/>
                      <a:pt x="142784" y="1912"/>
                      <a:pt x="142784" y="1912"/>
                    </a:cubicBezTo>
                    <a:cubicBezTo>
                      <a:pt x="142784" y="1912"/>
                      <a:pt x="142616" y="1974"/>
                      <a:pt x="142574" y="1995"/>
                    </a:cubicBezTo>
                    <a:cubicBezTo>
                      <a:pt x="142568" y="1998"/>
                      <a:pt x="142560" y="1999"/>
                      <a:pt x="142553" y="1999"/>
                    </a:cubicBezTo>
                    <a:cubicBezTo>
                      <a:pt x="142494" y="1999"/>
                      <a:pt x="142428" y="1930"/>
                      <a:pt x="142428" y="1912"/>
                    </a:cubicBezTo>
                    <a:cubicBezTo>
                      <a:pt x="142428" y="1891"/>
                      <a:pt x="142491" y="1870"/>
                      <a:pt x="142533" y="1870"/>
                    </a:cubicBezTo>
                    <a:close/>
                    <a:moveTo>
                      <a:pt x="141405" y="1892"/>
                    </a:moveTo>
                    <a:cubicBezTo>
                      <a:pt x="141583" y="1892"/>
                      <a:pt x="141765" y="1948"/>
                      <a:pt x="141947" y="2016"/>
                    </a:cubicBezTo>
                    <a:cubicBezTo>
                      <a:pt x="141633" y="2016"/>
                      <a:pt x="141277" y="2016"/>
                      <a:pt x="140963" y="2037"/>
                    </a:cubicBezTo>
                    <a:cubicBezTo>
                      <a:pt x="141107" y="1932"/>
                      <a:pt x="141255" y="1892"/>
                      <a:pt x="141405" y="1892"/>
                    </a:cubicBezTo>
                    <a:close/>
                    <a:moveTo>
                      <a:pt x="145211" y="1661"/>
                    </a:moveTo>
                    <a:lnTo>
                      <a:pt x="145859" y="1891"/>
                    </a:lnTo>
                    <a:lnTo>
                      <a:pt x="146278" y="2079"/>
                    </a:lnTo>
                    <a:cubicBezTo>
                      <a:pt x="146509" y="2054"/>
                      <a:pt x="146652" y="2043"/>
                      <a:pt x="146704" y="2043"/>
                    </a:cubicBezTo>
                    <a:cubicBezTo>
                      <a:pt x="146783" y="2043"/>
                      <a:pt x="146645" y="2070"/>
                      <a:pt x="146278" y="2121"/>
                    </a:cubicBezTo>
                    <a:lnTo>
                      <a:pt x="145190" y="2121"/>
                    </a:lnTo>
                    <a:cubicBezTo>
                      <a:pt x="144583" y="2016"/>
                      <a:pt x="144081" y="1870"/>
                      <a:pt x="144081" y="1828"/>
                    </a:cubicBezTo>
                    <a:cubicBezTo>
                      <a:pt x="144081" y="1807"/>
                      <a:pt x="144583" y="1723"/>
                      <a:pt x="145211" y="1661"/>
                    </a:cubicBezTo>
                    <a:close/>
                    <a:moveTo>
                      <a:pt x="139919" y="1931"/>
                    </a:moveTo>
                    <a:cubicBezTo>
                      <a:pt x="140099" y="1931"/>
                      <a:pt x="140117" y="2164"/>
                      <a:pt x="139939" y="2164"/>
                    </a:cubicBezTo>
                    <a:cubicBezTo>
                      <a:pt x="139932" y="2164"/>
                      <a:pt x="139925" y="2164"/>
                      <a:pt x="139917" y="2163"/>
                    </a:cubicBezTo>
                    <a:cubicBezTo>
                      <a:pt x="139687" y="2142"/>
                      <a:pt x="139499" y="2037"/>
                      <a:pt x="139499" y="2016"/>
                    </a:cubicBezTo>
                    <a:cubicBezTo>
                      <a:pt x="139499" y="1974"/>
                      <a:pt x="139687" y="1933"/>
                      <a:pt x="139896" y="1933"/>
                    </a:cubicBezTo>
                    <a:cubicBezTo>
                      <a:pt x="139904" y="1932"/>
                      <a:pt x="139911" y="1931"/>
                      <a:pt x="139919" y="1931"/>
                    </a:cubicBezTo>
                    <a:close/>
                    <a:moveTo>
                      <a:pt x="43618" y="4749"/>
                    </a:moveTo>
                    <a:cubicBezTo>
                      <a:pt x="45056" y="4749"/>
                      <a:pt x="46054" y="4768"/>
                      <a:pt x="46054" y="4799"/>
                    </a:cubicBezTo>
                    <a:cubicBezTo>
                      <a:pt x="46054" y="4820"/>
                      <a:pt x="44171" y="4862"/>
                      <a:pt x="41890" y="4925"/>
                    </a:cubicBezTo>
                    <a:lnTo>
                      <a:pt x="29922" y="5218"/>
                    </a:lnTo>
                    <a:cubicBezTo>
                      <a:pt x="28771" y="5239"/>
                      <a:pt x="27730" y="5249"/>
                      <a:pt x="26977" y="5249"/>
                    </a:cubicBezTo>
                    <a:cubicBezTo>
                      <a:pt x="26223" y="5249"/>
                      <a:pt x="25758" y="5239"/>
                      <a:pt x="25758" y="5218"/>
                    </a:cubicBezTo>
                    <a:lnTo>
                      <a:pt x="25758" y="5176"/>
                    </a:lnTo>
                    <a:lnTo>
                      <a:pt x="25779" y="5155"/>
                    </a:lnTo>
                    <a:cubicBezTo>
                      <a:pt x="25821" y="5134"/>
                      <a:pt x="27725" y="5071"/>
                      <a:pt x="30005" y="5029"/>
                    </a:cubicBezTo>
                    <a:lnTo>
                      <a:pt x="41890" y="4757"/>
                    </a:lnTo>
                    <a:cubicBezTo>
                      <a:pt x="42507" y="4752"/>
                      <a:pt x="43092" y="4749"/>
                      <a:pt x="43618" y="4749"/>
                    </a:cubicBezTo>
                    <a:close/>
                    <a:moveTo>
                      <a:pt x="156279" y="5699"/>
                    </a:moveTo>
                    <a:cubicBezTo>
                      <a:pt x="156300" y="5699"/>
                      <a:pt x="156405" y="5741"/>
                      <a:pt x="156405" y="5762"/>
                    </a:cubicBezTo>
                    <a:cubicBezTo>
                      <a:pt x="156405" y="5783"/>
                      <a:pt x="156300" y="5783"/>
                      <a:pt x="156279" y="5783"/>
                    </a:cubicBezTo>
                    <a:cubicBezTo>
                      <a:pt x="156217" y="5783"/>
                      <a:pt x="156196" y="5741"/>
                      <a:pt x="156196" y="5741"/>
                    </a:cubicBezTo>
                    <a:cubicBezTo>
                      <a:pt x="156196" y="5699"/>
                      <a:pt x="156238" y="5699"/>
                      <a:pt x="156279" y="5699"/>
                    </a:cubicBezTo>
                    <a:close/>
                    <a:moveTo>
                      <a:pt x="4855" y="5783"/>
                    </a:moveTo>
                    <a:cubicBezTo>
                      <a:pt x="5002" y="5783"/>
                      <a:pt x="5378" y="5803"/>
                      <a:pt x="5378" y="5845"/>
                    </a:cubicBezTo>
                    <a:cubicBezTo>
                      <a:pt x="5378" y="5866"/>
                      <a:pt x="5023" y="5908"/>
                      <a:pt x="4897" y="5908"/>
                    </a:cubicBezTo>
                    <a:cubicBezTo>
                      <a:pt x="4868" y="5916"/>
                      <a:pt x="4841" y="5920"/>
                      <a:pt x="4814" y="5920"/>
                    </a:cubicBezTo>
                    <a:cubicBezTo>
                      <a:pt x="4706" y="5920"/>
                      <a:pt x="4625" y="5862"/>
                      <a:pt x="4625" y="5845"/>
                    </a:cubicBezTo>
                    <a:cubicBezTo>
                      <a:pt x="4604" y="5803"/>
                      <a:pt x="4730" y="5783"/>
                      <a:pt x="4855" y="5783"/>
                    </a:cubicBezTo>
                    <a:close/>
                    <a:moveTo>
                      <a:pt x="153546" y="7035"/>
                    </a:moveTo>
                    <a:cubicBezTo>
                      <a:pt x="153623" y="7035"/>
                      <a:pt x="153706" y="7103"/>
                      <a:pt x="153706" y="7122"/>
                    </a:cubicBezTo>
                    <a:cubicBezTo>
                      <a:pt x="153706" y="7143"/>
                      <a:pt x="153622" y="7163"/>
                      <a:pt x="153517" y="7163"/>
                    </a:cubicBezTo>
                    <a:cubicBezTo>
                      <a:pt x="153413" y="7163"/>
                      <a:pt x="153162" y="7122"/>
                      <a:pt x="153162" y="7122"/>
                    </a:cubicBezTo>
                    <a:cubicBezTo>
                      <a:pt x="153162" y="7122"/>
                      <a:pt x="153413" y="7059"/>
                      <a:pt x="153517" y="7038"/>
                    </a:cubicBezTo>
                    <a:cubicBezTo>
                      <a:pt x="153527" y="7036"/>
                      <a:pt x="153536" y="7035"/>
                      <a:pt x="153546" y="7035"/>
                    </a:cubicBezTo>
                    <a:close/>
                    <a:moveTo>
                      <a:pt x="4813" y="7268"/>
                    </a:moveTo>
                    <a:cubicBezTo>
                      <a:pt x="5127" y="7268"/>
                      <a:pt x="5420" y="7310"/>
                      <a:pt x="5420" y="7331"/>
                    </a:cubicBezTo>
                    <a:cubicBezTo>
                      <a:pt x="5441" y="7352"/>
                      <a:pt x="5148" y="7415"/>
                      <a:pt x="4834" y="7456"/>
                    </a:cubicBezTo>
                    <a:cubicBezTo>
                      <a:pt x="4733" y="7475"/>
                      <a:pt x="4579" y="7483"/>
                      <a:pt x="4414" y="7483"/>
                    </a:cubicBezTo>
                    <a:cubicBezTo>
                      <a:pt x="4036" y="7483"/>
                      <a:pt x="3600" y="7444"/>
                      <a:pt x="3600" y="7415"/>
                    </a:cubicBezTo>
                    <a:cubicBezTo>
                      <a:pt x="3600" y="7352"/>
                      <a:pt x="4500" y="7268"/>
                      <a:pt x="4813" y="7268"/>
                    </a:cubicBezTo>
                    <a:close/>
                    <a:moveTo>
                      <a:pt x="2972" y="7666"/>
                    </a:moveTo>
                    <a:cubicBezTo>
                      <a:pt x="3077" y="7666"/>
                      <a:pt x="3349" y="7728"/>
                      <a:pt x="3349" y="7728"/>
                    </a:cubicBezTo>
                    <a:cubicBezTo>
                      <a:pt x="3349" y="7728"/>
                      <a:pt x="3077" y="7770"/>
                      <a:pt x="2972" y="7791"/>
                    </a:cubicBezTo>
                    <a:cubicBezTo>
                      <a:pt x="2952" y="7799"/>
                      <a:pt x="2933" y="7803"/>
                      <a:pt x="2916" y="7803"/>
                    </a:cubicBezTo>
                    <a:cubicBezTo>
                      <a:pt x="2845" y="7803"/>
                      <a:pt x="2805" y="7745"/>
                      <a:pt x="2805" y="7728"/>
                    </a:cubicBezTo>
                    <a:cubicBezTo>
                      <a:pt x="2805" y="7687"/>
                      <a:pt x="2867" y="7666"/>
                      <a:pt x="2972" y="7666"/>
                    </a:cubicBezTo>
                    <a:close/>
                    <a:moveTo>
                      <a:pt x="3139" y="8461"/>
                    </a:moveTo>
                    <a:cubicBezTo>
                      <a:pt x="3286" y="8461"/>
                      <a:pt x="3432" y="8482"/>
                      <a:pt x="3432" y="8503"/>
                    </a:cubicBezTo>
                    <a:cubicBezTo>
                      <a:pt x="3432" y="8503"/>
                      <a:pt x="3286" y="8524"/>
                      <a:pt x="3139" y="8524"/>
                    </a:cubicBezTo>
                    <a:cubicBezTo>
                      <a:pt x="2972" y="8524"/>
                      <a:pt x="2595" y="8503"/>
                      <a:pt x="2595" y="8503"/>
                    </a:cubicBezTo>
                    <a:cubicBezTo>
                      <a:pt x="2595" y="8482"/>
                      <a:pt x="2972" y="8461"/>
                      <a:pt x="3139" y="8461"/>
                    </a:cubicBezTo>
                    <a:close/>
                    <a:moveTo>
                      <a:pt x="4714" y="8517"/>
                    </a:moveTo>
                    <a:cubicBezTo>
                      <a:pt x="4832" y="8517"/>
                      <a:pt x="4933" y="8530"/>
                      <a:pt x="4960" y="8565"/>
                    </a:cubicBezTo>
                    <a:cubicBezTo>
                      <a:pt x="5014" y="8601"/>
                      <a:pt x="4697" y="8745"/>
                      <a:pt x="4487" y="8745"/>
                    </a:cubicBezTo>
                    <a:cubicBezTo>
                      <a:pt x="4453" y="8745"/>
                      <a:pt x="4421" y="8742"/>
                      <a:pt x="4395" y="8733"/>
                    </a:cubicBezTo>
                    <a:cubicBezTo>
                      <a:pt x="4207" y="8670"/>
                      <a:pt x="4165" y="8607"/>
                      <a:pt x="4290" y="8565"/>
                    </a:cubicBezTo>
                    <a:cubicBezTo>
                      <a:pt x="4363" y="8541"/>
                      <a:pt x="4554" y="8517"/>
                      <a:pt x="4714" y="8517"/>
                    </a:cubicBezTo>
                    <a:close/>
                    <a:moveTo>
                      <a:pt x="157472" y="9005"/>
                    </a:moveTo>
                    <a:cubicBezTo>
                      <a:pt x="157514" y="9005"/>
                      <a:pt x="157556" y="9047"/>
                      <a:pt x="157556" y="9047"/>
                    </a:cubicBezTo>
                    <a:cubicBezTo>
                      <a:pt x="157556" y="9088"/>
                      <a:pt x="157493" y="9088"/>
                      <a:pt x="157472" y="9088"/>
                    </a:cubicBezTo>
                    <a:cubicBezTo>
                      <a:pt x="157466" y="9091"/>
                      <a:pt x="157459" y="9093"/>
                      <a:pt x="157451" y="9093"/>
                    </a:cubicBezTo>
                    <a:cubicBezTo>
                      <a:pt x="157403" y="9093"/>
                      <a:pt x="157329" y="9044"/>
                      <a:pt x="157347" y="9026"/>
                    </a:cubicBezTo>
                    <a:cubicBezTo>
                      <a:pt x="157347" y="9005"/>
                      <a:pt x="157451" y="9005"/>
                      <a:pt x="157472" y="9005"/>
                    </a:cubicBezTo>
                    <a:close/>
                    <a:moveTo>
                      <a:pt x="4109" y="10613"/>
                    </a:moveTo>
                    <a:cubicBezTo>
                      <a:pt x="4186" y="10613"/>
                      <a:pt x="4269" y="10681"/>
                      <a:pt x="4269" y="10700"/>
                    </a:cubicBezTo>
                    <a:cubicBezTo>
                      <a:pt x="4269" y="10720"/>
                      <a:pt x="4186" y="10762"/>
                      <a:pt x="4081" y="10762"/>
                    </a:cubicBezTo>
                    <a:cubicBezTo>
                      <a:pt x="3976" y="10762"/>
                      <a:pt x="3704" y="10720"/>
                      <a:pt x="3704" y="10700"/>
                    </a:cubicBezTo>
                    <a:cubicBezTo>
                      <a:pt x="3704" y="10700"/>
                      <a:pt x="3976" y="10658"/>
                      <a:pt x="4081" y="10616"/>
                    </a:cubicBezTo>
                    <a:cubicBezTo>
                      <a:pt x="4090" y="10614"/>
                      <a:pt x="4100" y="10613"/>
                      <a:pt x="4109" y="10613"/>
                    </a:cubicBezTo>
                    <a:close/>
                    <a:moveTo>
                      <a:pt x="4625" y="10595"/>
                    </a:moveTo>
                    <a:cubicBezTo>
                      <a:pt x="4625" y="10595"/>
                      <a:pt x="4646" y="10700"/>
                      <a:pt x="4646" y="10720"/>
                    </a:cubicBezTo>
                    <a:cubicBezTo>
                      <a:pt x="4646" y="10762"/>
                      <a:pt x="4604" y="10783"/>
                      <a:pt x="4604" y="10783"/>
                    </a:cubicBezTo>
                    <a:cubicBezTo>
                      <a:pt x="4583" y="10783"/>
                      <a:pt x="4583" y="10762"/>
                      <a:pt x="4583" y="10720"/>
                    </a:cubicBezTo>
                    <a:cubicBezTo>
                      <a:pt x="4583" y="10679"/>
                      <a:pt x="4604" y="10595"/>
                      <a:pt x="4625" y="10595"/>
                    </a:cubicBezTo>
                    <a:close/>
                    <a:moveTo>
                      <a:pt x="145969" y="10750"/>
                    </a:moveTo>
                    <a:cubicBezTo>
                      <a:pt x="146125" y="10750"/>
                      <a:pt x="146112" y="10813"/>
                      <a:pt x="146069" y="11013"/>
                    </a:cubicBezTo>
                    <a:cubicBezTo>
                      <a:pt x="145964" y="10972"/>
                      <a:pt x="145839" y="10909"/>
                      <a:pt x="145629" y="10783"/>
                    </a:cubicBezTo>
                    <a:cubicBezTo>
                      <a:pt x="145788" y="10763"/>
                      <a:pt x="145897" y="10750"/>
                      <a:pt x="145969" y="10750"/>
                    </a:cubicBezTo>
                    <a:close/>
                    <a:moveTo>
                      <a:pt x="144701" y="11531"/>
                    </a:moveTo>
                    <a:cubicBezTo>
                      <a:pt x="144793" y="11531"/>
                      <a:pt x="144922" y="11565"/>
                      <a:pt x="144939" y="11599"/>
                    </a:cubicBezTo>
                    <a:cubicBezTo>
                      <a:pt x="144939" y="11599"/>
                      <a:pt x="144730" y="11620"/>
                      <a:pt x="144646" y="11620"/>
                    </a:cubicBezTo>
                    <a:cubicBezTo>
                      <a:pt x="144583" y="11620"/>
                      <a:pt x="144520" y="11578"/>
                      <a:pt x="144520" y="11557"/>
                    </a:cubicBezTo>
                    <a:cubicBezTo>
                      <a:pt x="144520" y="11557"/>
                      <a:pt x="144583" y="11537"/>
                      <a:pt x="144646" y="11537"/>
                    </a:cubicBezTo>
                    <a:cubicBezTo>
                      <a:pt x="144661" y="11533"/>
                      <a:pt x="144680" y="11531"/>
                      <a:pt x="144701" y="11531"/>
                    </a:cubicBezTo>
                    <a:close/>
                    <a:moveTo>
                      <a:pt x="94994" y="12980"/>
                    </a:moveTo>
                    <a:cubicBezTo>
                      <a:pt x="95015" y="12980"/>
                      <a:pt x="95120" y="13001"/>
                      <a:pt x="95120" y="13022"/>
                    </a:cubicBezTo>
                    <a:cubicBezTo>
                      <a:pt x="95120" y="13064"/>
                      <a:pt x="95015" y="13064"/>
                      <a:pt x="94994" y="13064"/>
                    </a:cubicBezTo>
                    <a:cubicBezTo>
                      <a:pt x="94931" y="13064"/>
                      <a:pt x="94910" y="13001"/>
                      <a:pt x="94910" y="13001"/>
                    </a:cubicBezTo>
                    <a:cubicBezTo>
                      <a:pt x="94910" y="12980"/>
                      <a:pt x="94952" y="12980"/>
                      <a:pt x="94994" y="12980"/>
                    </a:cubicBezTo>
                    <a:close/>
                    <a:moveTo>
                      <a:pt x="78611" y="12897"/>
                    </a:moveTo>
                    <a:cubicBezTo>
                      <a:pt x="78611" y="12897"/>
                      <a:pt x="78653" y="13001"/>
                      <a:pt x="78653" y="13022"/>
                    </a:cubicBezTo>
                    <a:cubicBezTo>
                      <a:pt x="78653" y="13064"/>
                      <a:pt x="78590" y="13085"/>
                      <a:pt x="78590" y="13085"/>
                    </a:cubicBezTo>
                    <a:cubicBezTo>
                      <a:pt x="78569" y="13085"/>
                      <a:pt x="78569" y="13064"/>
                      <a:pt x="78569" y="13022"/>
                    </a:cubicBezTo>
                    <a:cubicBezTo>
                      <a:pt x="78569" y="13001"/>
                      <a:pt x="78611" y="12897"/>
                      <a:pt x="78611" y="12897"/>
                    </a:cubicBezTo>
                    <a:close/>
                    <a:moveTo>
                      <a:pt x="91877" y="13064"/>
                    </a:moveTo>
                    <a:cubicBezTo>
                      <a:pt x="91897" y="13064"/>
                      <a:pt x="92002" y="13085"/>
                      <a:pt x="92002" y="13106"/>
                    </a:cubicBezTo>
                    <a:cubicBezTo>
                      <a:pt x="92002" y="13127"/>
                      <a:pt x="91897" y="13127"/>
                      <a:pt x="91877" y="13127"/>
                    </a:cubicBezTo>
                    <a:cubicBezTo>
                      <a:pt x="91835" y="13127"/>
                      <a:pt x="91793" y="13106"/>
                      <a:pt x="91793" y="13085"/>
                    </a:cubicBezTo>
                    <a:cubicBezTo>
                      <a:pt x="91793" y="13064"/>
                      <a:pt x="91856" y="13064"/>
                      <a:pt x="91877" y="13064"/>
                    </a:cubicBezTo>
                    <a:close/>
                    <a:moveTo>
                      <a:pt x="92772" y="12967"/>
                    </a:moveTo>
                    <a:cubicBezTo>
                      <a:pt x="92997" y="12967"/>
                      <a:pt x="93224" y="13092"/>
                      <a:pt x="93425" y="13106"/>
                    </a:cubicBezTo>
                    <a:cubicBezTo>
                      <a:pt x="93111" y="13106"/>
                      <a:pt x="92797" y="13127"/>
                      <a:pt x="92400" y="13127"/>
                    </a:cubicBezTo>
                    <a:cubicBezTo>
                      <a:pt x="92520" y="13007"/>
                      <a:pt x="92645" y="12967"/>
                      <a:pt x="92772" y="12967"/>
                    </a:cubicBezTo>
                    <a:close/>
                    <a:moveTo>
                      <a:pt x="90893" y="13001"/>
                    </a:moveTo>
                    <a:cubicBezTo>
                      <a:pt x="90893" y="13001"/>
                      <a:pt x="90914" y="13106"/>
                      <a:pt x="90914" y="13127"/>
                    </a:cubicBezTo>
                    <a:cubicBezTo>
                      <a:pt x="90914" y="13148"/>
                      <a:pt x="90851" y="13189"/>
                      <a:pt x="90851" y="13189"/>
                    </a:cubicBezTo>
                    <a:cubicBezTo>
                      <a:pt x="90830" y="13189"/>
                      <a:pt x="90830" y="13148"/>
                      <a:pt x="90830" y="13127"/>
                    </a:cubicBezTo>
                    <a:cubicBezTo>
                      <a:pt x="90830" y="13106"/>
                      <a:pt x="90851" y="13001"/>
                      <a:pt x="90893" y="13001"/>
                    </a:cubicBezTo>
                    <a:close/>
                    <a:moveTo>
                      <a:pt x="141649" y="13053"/>
                    </a:moveTo>
                    <a:cubicBezTo>
                      <a:pt x="141983" y="13053"/>
                      <a:pt x="142313" y="13095"/>
                      <a:pt x="142637" y="13148"/>
                    </a:cubicBezTo>
                    <a:cubicBezTo>
                      <a:pt x="141989" y="13189"/>
                      <a:pt x="141319" y="13189"/>
                      <a:pt x="140629" y="13210"/>
                    </a:cubicBezTo>
                    <a:cubicBezTo>
                      <a:pt x="140974" y="13095"/>
                      <a:pt x="141314" y="13053"/>
                      <a:pt x="141649" y="13053"/>
                    </a:cubicBezTo>
                    <a:close/>
                    <a:moveTo>
                      <a:pt x="86489" y="13098"/>
                    </a:moveTo>
                    <a:cubicBezTo>
                      <a:pt x="87139" y="13098"/>
                      <a:pt x="87827" y="13133"/>
                      <a:pt x="88445" y="13210"/>
                    </a:cubicBezTo>
                    <a:cubicBezTo>
                      <a:pt x="87085" y="13231"/>
                      <a:pt x="85725" y="13273"/>
                      <a:pt x="84239" y="13294"/>
                    </a:cubicBezTo>
                    <a:cubicBezTo>
                      <a:pt x="84696" y="13171"/>
                      <a:pt x="85553" y="13098"/>
                      <a:pt x="86489" y="13098"/>
                    </a:cubicBezTo>
                    <a:close/>
                    <a:moveTo>
                      <a:pt x="81080" y="13273"/>
                    </a:moveTo>
                    <a:cubicBezTo>
                      <a:pt x="81226" y="13273"/>
                      <a:pt x="81603" y="13294"/>
                      <a:pt x="81603" y="13315"/>
                    </a:cubicBezTo>
                    <a:cubicBezTo>
                      <a:pt x="81603" y="13336"/>
                      <a:pt x="81226" y="13399"/>
                      <a:pt x="81101" y="13399"/>
                    </a:cubicBezTo>
                    <a:cubicBezTo>
                      <a:pt x="81087" y="13401"/>
                      <a:pt x="81073" y="13402"/>
                      <a:pt x="81060" y="13402"/>
                    </a:cubicBezTo>
                    <a:cubicBezTo>
                      <a:pt x="80949" y="13402"/>
                      <a:pt x="80850" y="13334"/>
                      <a:pt x="80850" y="13315"/>
                    </a:cubicBezTo>
                    <a:cubicBezTo>
                      <a:pt x="80808" y="13294"/>
                      <a:pt x="80954" y="13273"/>
                      <a:pt x="81080" y="13273"/>
                    </a:cubicBezTo>
                    <a:close/>
                    <a:moveTo>
                      <a:pt x="83732" y="13175"/>
                    </a:moveTo>
                    <a:cubicBezTo>
                      <a:pt x="83936" y="13175"/>
                      <a:pt x="84093" y="13215"/>
                      <a:pt x="84093" y="13231"/>
                    </a:cubicBezTo>
                    <a:cubicBezTo>
                      <a:pt x="84093" y="13273"/>
                      <a:pt x="83905" y="13315"/>
                      <a:pt x="83674" y="13378"/>
                    </a:cubicBezTo>
                    <a:cubicBezTo>
                      <a:pt x="83471" y="13395"/>
                      <a:pt x="82926" y="13425"/>
                      <a:pt x="82692" y="13425"/>
                    </a:cubicBezTo>
                    <a:cubicBezTo>
                      <a:pt x="82636" y="13425"/>
                      <a:pt x="82598" y="13424"/>
                      <a:pt x="82586" y="13420"/>
                    </a:cubicBezTo>
                    <a:cubicBezTo>
                      <a:pt x="82545" y="13378"/>
                      <a:pt x="82482" y="13294"/>
                      <a:pt x="82482" y="13294"/>
                    </a:cubicBezTo>
                    <a:cubicBezTo>
                      <a:pt x="82482" y="13273"/>
                      <a:pt x="83256" y="13210"/>
                      <a:pt x="83528" y="13189"/>
                    </a:cubicBezTo>
                    <a:cubicBezTo>
                      <a:pt x="83598" y="13179"/>
                      <a:pt x="83668" y="13175"/>
                      <a:pt x="83732" y="13175"/>
                    </a:cubicBezTo>
                    <a:close/>
                    <a:moveTo>
                      <a:pt x="76147" y="13573"/>
                    </a:moveTo>
                    <a:cubicBezTo>
                      <a:pt x="76279" y="13573"/>
                      <a:pt x="76456" y="13608"/>
                      <a:pt x="76456" y="13608"/>
                    </a:cubicBezTo>
                    <a:cubicBezTo>
                      <a:pt x="76456" y="13629"/>
                      <a:pt x="76121" y="13650"/>
                      <a:pt x="76037" y="13650"/>
                    </a:cubicBezTo>
                    <a:cubicBezTo>
                      <a:pt x="75912" y="13650"/>
                      <a:pt x="75828" y="13629"/>
                      <a:pt x="75828" y="13608"/>
                    </a:cubicBezTo>
                    <a:cubicBezTo>
                      <a:pt x="75828" y="13608"/>
                      <a:pt x="75933" y="13587"/>
                      <a:pt x="76037" y="13587"/>
                    </a:cubicBezTo>
                    <a:cubicBezTo>
                      <a:pt x="76064" y="13577"/>
                      <a:pt x="76103" y="13573"/>
                      <a:pt x="76147" y="13573"/>
                    </a:cubicBezTo>
                    <a:close/>
                    <a:moveTo>
                      <a:pt x="84774" y="13833"/>
                    </a:moveTo>
                    <a:cubicBezTo>
                      <a:pt x="84797" y="13833"/>
                      <a:pt x="84814" y="13835"/>
                      <a:pt x="84825" y="13838"/>
                    </a:cubicBezTo>
                    <a:cubicBezTo>
                      <a:pt x="84835" y="13853"/>
                      <a:pt x="84638" y="13877"/>
                      <a:pt x="84312" y="13904"/>
                    </a:cubicBezTo>
                    <a:lnTo>
                      <a:pt x="84312" y="13904"/>
                    </a:lnTo>
                    <a:cubicBezTo>
                      <a:pt x="84510" y="13859"/>
                      <a:pt x="84684" y="13833"/>
                      <a:pt x="84774" y="13833"/>
                    </a:cubicBezTo>
                    <a:close/>
                    <a:moveTo>
                      <a:pt x="86520" y="13650"/>
                    </a:moveTo>
                    <a:cubicBezTo>
                      <a:pt x="86667" y="13650"/>
                      <a:pt x="86813" y="13671"/>
                      <a:pt x="86813" y="13713"/>
                    </a:cubicBezTo>
                    <a:cubicBezTo>
                      <a:pt x="86813" y="13733"/>
                      <a:pt x="86562" y="13859"/>
                      <a:pt x="86457" y="13922"/>
                    </a:cubicBezTo>
                    <a:cubicBezTo>
                      <a:pt x="86405" y="13943"/>
                      <a:pt x="86353" y="13953"/>
                      <a:pt x="86311" y="13953"/>
                    </a:cubicBezTo>
                    <a:cubicBezTo>
                      <a:pt x="86269" y="13953"/>
                      <a:pt x="86238" y="13943"/>
                      <a:pt x="86227" y="13922"/>
                    </a:cubicBezTo>
                    <a:cubicBezTo>
                      <a:pt x="86206" y="13901"/>
                      <a:pt x="86395" y="13671"/>
                      <a:pt x="86520" y="13650"/>
                    </a:cubicBezTo>
                    <a:close/>
                    <a:moveTo>
                      <a:pt x="69073" y="13375"/>
                    </a:moveTo>
                    <a:cubicBezTo>
                      <a:pt x="69484" y="13375"/>
                      <a:pt x="69822" y="13388"/>
                      <a:pt x="69970" y="13420"/>
                    </a:cubicBezTo>
                    <a:cubicBezTo>
                      <a:pt x="70430" y="13503"/>
                      <a:pt x="70137" y="13754"/>
                      <a:pt x="69886" y="13838"/>
                    </a:cubicBezTo>
                    <a:cubicBezTo>
                      <a:pt x="69759" y="13877"/>
                      <a:pt x="69637" y="13893"/>
                      <a:pt x="69537" y="13893"/>
                    </a:cubicBezTo>
                    <a:cubicBezTo>
                      <a:pt x="69421" y="13893"/>
                      <a:pt x="69334" y="13872"/>
                      <a:pt x="69300" y="13838"/>
                    </a:cubicBezTo>
                    <a:cubicBezTo>
                      <a:pt x="69287" y="13818"/>
                      <a:pt x="68893" y="13811"/>
                      <a:pt x="68317" y="13811"/>
                    </a:cubicBezTo>
                    <a:cubicBezTo>
                      <a:pt x="67077" y="13811"/>
                      <a:pt x="64991" y="13845"/>
                      <a:pt x="64048" y="13859"/>
                    </a:cubicBezTo>
                    <a:cubicBezTo>
                      <a:pt x="62667" y="13880"/>
                      <a:pt x="61454" y="13943"/>
                      <a:pt x="61433" y="13964"/>
                    </a:cubicBezTo>
                    <a:cubicBezTo>
                      <a:pt x="61430" y="13966"/>
                      <a:pt x="61415" y="13968"/>
                      <a:pt x="61390" y="13968"/>
                    </a:cubicBezTo>
                    <a:cubicBezTo>
                      <a:pt x="61228" y="13968"/>
                      <a:pt x="60658" y="13913"/>
                      <a:pt x="60386" y="13859"/>
                    </a:cubicBezTo>
                    <a:cubicBezTo>
                      <a:pt x="60094" y="13817"/>
                      <a:pt x="60386" y="13775"/>
                      <a:pt x="61077" y="13775"/>
                    </a:cubicBezTo>
                    <a:lnTo>
                      <a:pt x="61516" y="13629"/>
                    </a:lnTo>
                    <a:lnTo>
                      <a:pt x="61977" y="13461"/>
                    </a:lnTo>
                    <a:cubicBezTo>
                      <a:pt x="62188" y="13498"/>
                      <a:pt x="62463" y="13515"/>
                      <a:pt x="62750" y="13515"/>
                    </a:cubicBezTo>
                    <a:cubicBezTo>
                      <a:pt x="63117" y="13515"/>
                      <a:pt x="63503" y="13488"/>
                      <a:pt x="63797" y="13441"/>
                    </a:cubicBezTo>
                    <a:lnTo>
                      <a:pt x="64278" y="13420"/>
                    </a:lnTo>
                    <a:lnTo>
                      <a:pt x="64739" y="13399"/>
                    </a:lnTo>
                    <a:cubicBezTo>
                      <a:pt x="65067" y="13470"/>
                      <a:pt x="65553" y="13503"/>
                      <a:pt x="65981" y="13503"/>
                    </a:cubicBezTo>
                    <a:cubicBezTo>
                      <a:pt x="66179" y="13503"/>
                      <a:pt x="66365" y="13496"/>
                      <a:pt x="66517" y="13482"/>
                    </a:cubicBezTo>
                    <a:cubicBezTo>
                      <a:pt x="66836" y="13439"/>
                      <a:pt x="68143" y="13375"/>
                      <a:pt x="69073" y="13375"/>
                    </a:cubicBezTo>
                    <a:close/>
                    <a:moveTo>
                      <a:pt x="94081" y="13916"/>
                    </a:moveTo>
                    <a:cubicBezTo>
                      <a:pt x="94258" y="13916"/>
                      <a:pt x="94488" y="13947"/>
                      <a:pt x="94471" y="13964"/>
                    </a:cubicBezTo>
                    <a:cubicBezTo>
                      <a:pt x="94471" y="14006"/>
                      <a:pt x="94094" y="14026"/>
                      <a:pt x="93969" y="14047"/>
                    </a:cubicBezTo>
                    <a:cubicBezTo>
                      <a:pt x="93955" y="14050"/>
                      <a:pt x="93941" y="14051"/>
                      <a:pt x="93928" y="14051"/>
                    </a:cubicBezTo>
                    <a:cubicBezTo>
                      <a:pt x="93817" y="14051"/>
                      <a:pt x="93718" y="13982"/>
                      <a:pt x="93718" y="13964"/>
                    </a:cubicBezTo>
                    <a:cubicBezTo>
                      <a:pt x="93718" y="13943"/>
                      <a:pt x="93843" y="13922"/>
                      <a:pt x="93969" y="13922"/>
                    </a:cubicBezTo>
                    <a:cubicBezTo>
                      <a:pt x="94001" y="13918"/>
                      <a:pt x="94040" y="13916"/>
                      <a:pt x="94081" y="13916"/>
                    </a:cubicBezTo>
                    <a:close/>
                    <a:moveTo>
                      <a:pt x="80703" y="14089"/>
                    </a:moveTo>
                    <a:cubicBezTo>
                      <a:pt x="80655" y="14102"/>
                      <a:pt x="80600" y="14114"/>
                      <a:pt x="80538" y="14126"/>
                    </a:cubicBezTo>
                    <a:lnTo>
                      <a:pt x="80538" y="14126"/>
                    </a:lnTo>
                    <a:cubicBezTo>
                      <a:pt x="80624" y="14123"/>
                      <a:pt x="80714" y="14119"/>
                      <a:pt x="80805" y="14115"/>
                    </a:cubicBezTo>
                    <a:lnTo>
                      <a:pt x="80805" y="14115"/>
                    </a:lnTo>
                    <a:lnTo>
                      <a:pt x="80703" y="14089"/>
                    </a:lnTo>
                    <a:close/>
                    <a:moveTo>
                      <a:pt x="11614" y="14006"/>
                    </a:moveTo>
                    <a:lnTo>
                      <a:pt x="11614" y="14006"/>
                    </a:lnTo>
                    <a:cubicBezTo>
                      <a:pt x="11470" y="14111"/>
                      <a:pt x="11322" y="14150"/>
                      <a:pt x="11174" y="14150"/>
                    </a:cubicBezTo>
                    <a:cubicBezTo>
                      <a:pt x="10998" y="14150"/>
                      <a:pt x="10821" y="14095"/>
                      <a:pt x="10651" y="14026"/>
                    </a:cubicBezTo>
                    <a:cubicBezTo>
                      <a:pt x="10986" y="14026"/>
                      <a:pt x="11300" y="14026"/>
                      <a:pt x="11614" y="14006"/>
                    </a:cubicBezTo>
                    <a:close/>
                    <a:moveTo>
                      <a:pt x="37021" y="14060"/>
                    </a:moveTo>
                    <a:cubicBezTo>
                      <a:pt x="37344" y="14060"/>
                      <a:pt x="37580" y="14079"/>
                      <a:pt x="37580" y="14110"/>
                    </a:cubicBezTo>
                    <a:cubicBezTo>
                      <a:pt x="37580" y="14131"/>
                      <a:pt x="37161" y="14152"/>
                      <a:pt x="36638" y="14152"/>
                    </a:cubicBezTo>
                    <a:cubicBezTo>
                      <a:pt x="36115" y="14152"/>
                      <a:pt x="34755" y="14131"/>
                      <a:pt x="34755" y="14131"/>
                    </a:cubicBezTo>
                    <a:cubicBezTo>
                      <a:pt x="34755" y="14131"/>
                      <a:pt x="36115" y="14068"/>
                      <a:pt x="36638" y="14068"/>
                    </a:cubicBezTo>
                    <a:cubicBezTo>
                      <a:pt x="36773" y="14063"/>
                      <a:pt x="36903" y="14060"/>
                      <a:pt x="37021" y="14060"/>
                    </a:cubicBezTo>
                    <a:close/>
                    <a:moveTo>
                      <a:pt x="74876" y="14072"/>
                    </a:moveTo>
                    <a:cubicBezTo>
                      <a:pt x="75035" y="14072"/>
                      <a:pt x="75181" y="14084"/>
                      <a:pt x="75242" y="14110"/>
                    </a:cubicBezTo>
                    <a:cubicBezTo>
                      <a:pt x="75410" y="14152"/>
                      <a:pt x="74803" y="14236"/>
                      <a:pt x="74531" y="14236"/>
                    </a:cubicBezTo>
                    <a:cubicBezTo>
                      <a:pt x="74301" y="14236"/>
                      <a:pt x="74196" y="14215"/>
                      <a:pt x="74322" y="14131"/>
                    </a:cubicBezTo>
                    <a:cubicBezTo>
                      <a:pt x="74407" y="14095"/>
                      <a:pt x="74654" y="14072"/>
                      <a:pt x="74876" y="14072"/>
                    </a:cubicBezTo>
                    <a:close/>
                    <a:moveTo>
                      <a:pt x="143286" y="13754"/>
                    </a:moveTo>
                    <a:lnTo>
                      <a:pt x="143370" y="13796"/>
                    </a:lnTo>
                    <a:lnTo>
                      <a:pt x="143767" y="13838"/>
                    </a:lnTo>
                    <a:cubicBezTo>
                      <a:pt x="144206" y="13922"/>
                      <a:pt x="144583" y="14089"/>
                      <a:pt x="144583" y="14173"/>
                    </a:cubicBezTo>
                    <a:cubicBezTo>
                      <a:pt x="144583" y="14208"/>
                      <a:pt x="144547" y="14225"/>
                      <a:pt x="144483" y="14225"/>
                    </a:cubicBezTo>
                    <a:cubicBezTo>
                      <a:pt x="144394" y="14225"/>
                      <a:pt x="144252" y="14192"/>
                      <a:pt x="144081" y="14131"/>
                    </a:cubicBezTo>
                    <a:lnTo>
                      <a:pt x="143642" y="14131"/>
                    </a:lnTo>
                    <a:cubicBezTo>
                      <a:pt x="143467" y="14218"/>
                      <a:pt x="143278" y="14262"/>
                      <a:pt x="143196" y="14262"/>
                    </a:cubicBezTo>
                    <a:cubicBezTo>
                      <a:pt x="143179" y="14262"/>
                      <a:pt x="143167" y="14260"/>
                      <a:pt x="143160" y="14257"/>
                    </a:cubicBezTo>
                    <a:cubicBezTo>
                      <a:pt x="143139" y="14236"/>
                      <a:pt x="143160" y="14173"/>
                      <a:pt x="143202" y="14152"/>
                    </a:cubicBezTo>
                    <a:cubicBezTo>
                      <a:pt x="143244" y="14131"/>
                      <a:pt x="143223" y="13922"/>
                      <a:pt x="143160" y="13922"/>
                    </a:cubicBezTo>
                    <a:cubicBezTo>
                      <a:pt x="143139" y="13859"/>
                      <a:pt x="143181" y="13817"/>
                      <a:pt x="143286" y="13754"/>
                    </a:cubicBezTo>
                    <a:close/>
                    <a:moveTo>
                      <a:pt x="142553" y="14149"/>
                    </a:moveTo>
                    <a:cubicBezTo>
                      <a:pt x="142608" y="14149"/>
                      <a:pt x="142658" y="14217"/>
                      <a:pt x="142658" y="14236"/>
                    </a:cubicBezTo>
                    <a:cubicBezTo>
                      <a:pt x="142658" y="14257"/>
                      <a:pt x="142616" y="14278"/>
                      <a:pt x="142554" y="14278"/>
                    </a:cubicBezTo>
                    <a:cubicBezTo>
                      <a:pt x="142512" y="14278"/>
                      <a:pt x="142323" y="14257"/>
                      <a:pt x="142323" y="14236"/>
                    </a:cubicBezTo>
                    <a:cubicBezTo>
                      <a:pt x="142323" y="14236"/>
                      <a:pt x="142491" y="14173"/>
                      <a:pt x="142533" y="14152"/>
                    </a:cubicBezTo>
                    <a:cubicBezTo>
                      <a:pt x="142539" y="14150"/>
                      <a:pt x="142546" y="14149"/>
                      <a:pt x="142553" y="14149"/>
                    </a:cubicBezTo>
                    <a:close/>
                    <a:moveTo>
                      <a:pt x="28724" y="14088"/>
                    </a:moveTo>
                    <a:cubicBezTo>
                      <a:pt x="28973" y="14088"/>
                      <a:pt x="29656" y="14216"/>
                      <a:pt x="30195" y="14282"/>
                    </a:cubicBezTo>
                    <a:lnTo>
                      <a:pt x="30195" y="14282"/>
                    </a:lnTo>
                    <a:cubicBezTo>
                      <a:pt x="29836" y="14300"/>
                      <a:pt x="29247" y="14309"/>
                      <a:pt x="28729" y="14309"/>
                    </a:cubicBezTo>
                    <a:cubicBezTo>
                      <a:pt x="28169" y="14309"/>
                      <a:pt x="27693" y="14298"/>
                      <a:pt x="27683" y="14278"/>
                    </a:cubicBezTo>
                    <a:cubicBezTo>
                      <a:pt x="27683" y="14257"/>
                      <a:pt x="28394" y="14152"/>
                      <a:pt x="28687" y="14089"/>
                    </a:cubicBezTo>
                    <a:cubicBezTo>
                      <a:pt x="28698" y="14088"/>
                      <a:pt x="28710" y="14088"/>
                      <a:pt x="28724" y="14088"/>
                    </a:cubicBezTo>
                    <a:close/>
                    <a:moveTo>
                      <a:pt x="70304" y="14236"/>
                    </a:moveTo>
                    <a:cubicBezTo>
                      <a:pt x="70660" y="14236"/>
                      <a:pt x="71602" y="14278"/>
                      <a:pt x="71602" y="14319"/>
                    </a:cubicBezTo>
                    <a:cubicBezTo>
                      <a:pt x="71602" y="14340"/>
                      <a:pt x="70660" y="14382"/>
                      <a:pt x="70304" y="14382"/>
                    </a:cubicBezTo>
                    <a:cubicBezTo>
                      <a:pt x="70231" y="14390"/>
                      <a:pt x="70161" y="14394"/>
                      <a:pt x="70097" y="14394"/>
                    </a:cubicBezTo>
                    <a:cubicBezTo>
                      <a:pt x="69832" y="14394"/>
                      <a:pt x="69656" y="14336"/>
                      <a:pt x="69656" y="14319"/>
                    </a:cubicBezTo>
                    <a:cubicBezTo>
                      <a:pt x="69656" y="14257"/>
                      <a:pt x="69928" y="14236"/>
                      <a:pt x="70304" y="14236"/>
                    </a:cubicBezTo>
                    <a:close/>
                    <a:moveTo>
                      <a:pt x="47050" y="13668"/>
                    </a:moveTo>
                    <a:cubicBezTo>
                      <a:pt x="47530" y="13668"/>
                      <a:pt x="48005" y="13762"/>
                      <a:pt x="48062" y="13838"/>
                    </a:cubicBezTo>
                    <a:cubicBezTo>
                      <a:pt x="48093" y="13868"/>
                      <a:pt x="48829" y="13879"/>
                      <a:pt x="49856" y="13879"/>
                    </a:cubicBezTo>
                    <a:cubicBezTo>
                      <a:pt x="51685" y="13879"/>
                      <a:pt x="54436" y="13844"/>
                      <a:pt x="55762" y="13817"/>
                    </a:cubicBezTo>
                    <a:cubicBezTo>
                      <a:pt x="57076" y="13777"/>
                      <a:pt x="58237" y="13763"/>
                      <a:pt x="58912" y="13763"/>
                    </a:cubicBezTo>
                    <a:cubicBezTo>
                      <a:pt x="59302" y="13763"/>
                      <a:pt x="59529" y="13768"/>
                      <a:pt x="59529" y="13775"/>
                    </a:cubicBezTo>
                    <a:cubicBezTo>
                      <a:pt x="59529" y="13817"/>
                      <a:pt x="59403" y="13859"/>
                      <a:pt x="59215" y="13880"/>
                    </a:cubicBezTo>
                    <a:lnTo>
                      <a:pt x="59047" y="13880"/>
                    </a:lnTo>
                    <a:cubicBezTo>
                      <a:pt x="57625" y="13943"/>
                      <a:pt x="56139" y="13943"/>
                      <a:pt x="54716" y="13985"/>
                    </a:cubicBezTo>
                    <a:lnTo>
                      <a:pt x="54507" y="13985"/>
                    </a:lnTo>
                    <a:cubicBezTo>
                      <a:pt x="54443" y="13999"/>
                      <a:pt x="54368" y="14005"/>
                      <a:pt x="54289" y="14005"/>
                    </a:cubicBezTo>
                    <a:cubicBezTo>
                      <a:pt x="54065" y="14005"/>
                      <a:pt x="53808" y="13961"/>
                      <a:pt x="53662" y="13961"/>
                    </a:cubicBezTo>
                    <a:cubicBezTo>
                      <a:pt x="53641" y="13961"/>
                      <a:pt x="53623" y="13962"/>
                      <a:pt x="53607" y="13964"/>
                    </a:cubicBezTo>
                    <a:cubicBezTo>
                      <a:pt x="53482" y="13985"/>
                      <a:pt x="51473" y="14047"/>
                      <a:pt x="49192" y="14089"/>
                    </a:cubicBezTo>
                    <a:cubicBezTo>
                      <a:pt x="49192" y="14089"/>
                      <a:pt x="47623" y="14152"/>
                      <a:pt x="44757" y="14194"/>
                    </a:cubicBezTo>
                    <a:lnTo>
                      <a:pt x="44275" y="14194"/>
                    </a:lnTo>
                    <a:cubicBezTo>
                      <a:pt x="43752" y="14194"/>
                      <a:pt x="42999" y="14278"/>
                      <a:pt x="42601" y="14340"/>
                    </a:cubicBezTo>
                    <a:lnTo>
                      <a:pt x="42246" y="14068"/>
                    </a:lnTo>
                    <a:cubicBezTo>
                      <a:pt x="42170" y="14021"/>
                      <a:pt x="42044" y="13999"/>
                      <a:pt x="41909" y="13999"/>
                    </a:cubicBezTo>
                    <a:cubicBezTo>
                      <a:pt x="41744" y="13999"/>
                      <a:pt x="41566" y="14032"/>
                      <a:pt x="41451" y="14089"/>
                    </a:cubicBezTo>
                    <a:lnTo>
                      <a:pt x="40739" y="14466"/>
                    </a:lnTo>
                    <a:cubicBezTo>
                      <a:pt x="39944" y="14340"/>
                      <a:pt x="39316" y="14194"/>
                      <a:pt x="39337" y="14173"/>
                    </a:cubicBezTo>
                    <a:cubicBezTo>
                      <a:pt x="39358" y="14152"/>
                      <a:pt x="40802" y="14006"/>
                      <a:pt x="41220" y="13985"/>
                    </a:cubicBezTo>
                    <a:cubicBezTo>
                      <a:pt x="41744" y="13943"/>
                      <a:pt x="43564" y="13838"/>
                      <a:pt x="44087" y="13838"/>
                    </a:cubicBezTo>
                    <a:cubicBezTo>
                      <a:pt x="44652" y="13817"/>
                      <a:pt x="46389" y="13713"/>
                      <a:pt x="46912" y="13671"/>
                    </a:cubicBezTo>
                    <a:cubicBezTo>
                      <a:pt x="46958" y="13669"/>
                      <a:pt x="47004" y="13668"/>
                      <a:pt x="47050" y="13668"/>
                    </a:cubicBezTo>
                    <a:close/>
                    <a:moveTo>
                      <a:pt x="20045" y="14390"/>
                    </a:moveTo>
                    <a:cubicBezTo>
                      <a:pt x="20356" y="14390"/>
                      <a:pt x="20664" y="14433"/>
                      <a:pt x="20966" y="14487"/>
                    </a:cubicBezTo>
                    <a:cubicBezTo>
                      <a:pt x="20381" y="14487"/>
                      <a:pt x="19774" y="14529"/>
                      <a:pt x="19167" y="14529"/>
                    </a:cubicBezTo>
                    <a:cubicBezTo>
                      <a:pt x="19460" y="14427"/>
                      <a:pt x="19754" y="14390"/>
                      <a:pt x="20045" y="14390"/>
                    </a:cubicBezTo>
                    <a:close/>
                    <a:moveTo>
                      <a:pt x="16286" y="14594"/>
                    </a:moveTo>
                    <a:cubicBezTo>
                      <a:pt x="16305" y="14594"/>
                      <a:pt x="16295" y="14604"/>
                      <a:pt x="16253" y="14604"/>
                    </a:cubicBezTo>
                    <a:cubicBezTo>
                      <a:pt x="16247" y="14604"/>
                      <a:pt x="16241" y="14604"/>
                      <a:pt x="16235" y="14603"/>
                    </a:cubicBezTo>
                    <a:lnTo>
                      <a:pt x="16235" y="14603"/>
                    </a:lnTo>
                    <a:cubicBezTo>
                      <a:pt x="16259" y="14597"/>
                      <a:pt x="16276" y="14594"/>
                      <a:pt x="16286" y="14594"/>
                    </a:cubicBezTo>
                    <a:close/>
                    <a:moveTo>
                      <a:pt x="26443" y="14222"/>
                    </a:moveTo>
                    <a:cubicBezTo>
                      <a:pt x="26806" y="14222"/>
                      <a:pt x="27025" y="14271"/>
                      <a:pt x="26992" y="14319"/>
                    </a:cubicBezTo>
                    <a:cubicBezTo>
                      <a:pt x="26930" y="14361"/>
                      <a:pt x="26930" y="14570"/>
                      <a:pt x="26992" y="14654"/>
                    </a:cubicBezTo>
                    <a:cubicBezTo>
                      <a:pt x="27034" y="14696"/>
                      <a:pt x="26679" y="14780"/>
                      <a:pt x="26553" y="14780"/>
                    </a:cubicBezTo>
                    <a:cubicBezTo>
                      <a:pt x="26545" y="14781"/>
                      <a:pt x="26536" y="14781"/>
                      <a:pt x="26526" y="14781"/>
                    </a:cubicBezTo>
                    <a:cubicBezTo>
                      <a:pt x="26376" y="14781"/>
                      <a:pt x="26131" y="14628"/>
                      <a:pt x="26072" y="14550"/>
                    </a:cubicBezTo>
                    <a:cubicBezTo>
                      <a:pt x="26030" y="14466"/>
                      <a:pt x="25046" y="14445"/>
                      <a:pt x="24733" y="14445"/>
                    </a:cubicBezTo>
                    <a:cubicBezTo>
                      <a:pt x="24419" y="14445"/>
                      <a:pt x="24168" y="14403"/>
                      <a:pt x="24147" y="14361"/>
                    </a:cubicBezTo>
                    <a:lnTo>
                      <a:pt x="24147" y="14340"/>
                    </a:lnTo>
                    <a:lnTo>
                      <a:pt x="24168" y="14319"/>
                    </a:lnTo>
                    <a:cubicBezTo>
                      <a:pt x="24189" y="14278"/>
                      <a:pt x="25570" y="14236"/>
                      <a:pt x="26093" y="14236"/>
                    </a:cubicBezTo>
                    <a:cubicBezTo>
                      <a:pt x="26220" y="14226"/>
                      <a:pt x="26338" y="14222"/>
                      <a:pt x="26443" y="14222"/>
                    </a:cubicBezTo>
                    <a:close/>
                    <a:moveTo>
                      <a:pt x="15408" y="14688"/>
                    </a:moveTo>
                    <a:cubicBezTo>
                      <a:pt x="15435" y="14688"/>
                      <a:pt x="15461" y="14691"/>
                      <a:pt x="15484" y="14696"/>
                    </a:cubicBezTo>
                    <a:cubicBezTo>
                      <a:pt x="15505" y="14701"/>
                      <a:pt x="15527" y="14704"/>
                      <a:pt x="15550" y="14707"/>
                    </a:cubicBezTo>
                    <a:lnTo>
                      <a:pt x="15550" y="14707"/>
                    </a:lnTo>
                    <a:cubicBezTo>
                      <a:pt x="15378" y="14756"/>
                      <a:pt x="15221" y="14801"/>
                      <a:pt x="15150" y="14801"/>
                    </a:cubicBezTo>
                    <a:cubicBezTo>
                      <a:pt x="14985" y="14801"/>
                      <a:pt x="15221" y="14688"/>
                      <a:pt x="15408" y="14688"/>
                    </a:cubicBezTo>
                    <a:close/>
                    <a:moveTo>
                      <a:pt x="31114" y="14717"/>
                    </a:moveTo>
                    <a:cubicBezTo>
                      <a:pt x="31198" y="14717"/>
                      <a:pt x="31407" y="14759"/>
                      <a:pt x="31407" y="14780"/>
                    </a:cubicBezTo>
                    <a:cubicBezTo>
                      <a:pt x="31407" y="14780"/>
                      <a:pt x="31198" y="14801"/>
                      <a:pt x="31114" y="14801"/>
                    </a:cubicBezTo>
                    <a:cubicBezTo>
                      <a:pt x="31031" y="14801"/>
                      <a:pt x="30989" y="14780"/>
                      <a:pt x="30989" y="14759"/>
                    </a:cubicBezTo>
                    <a:cubicBezTo>
                      <a:pt x="30989" y="14759"/>
                      <a:pt x="31031" y="14717"/>
                      <a:pt x="31114" y="14717"/>
                    </a:cubicBezTo>
                    <a:close/>
                    <a:moveTo>
                      <a:pt x="27892" y="14755"/>
                    </a:moveTo>
                    <a:cubicBezTo>
                      <a:pt x="27976" y="14755"/>
                      <a:pt x="28039" y="14806"/>
                      <a:pt x="28039" y="14842"/>
                    </a:cubicBezTo>
                    <a:cubicBezTo>
                      <a:pt x="28039" y="14863"/>
                      <a:pt x="27955" y="14884"/>
                      <a:pt x="27850" y="14884"/>
                    </a:cubicBezTo>
                    <a:cubicBezTo>
                      <a:pt x="27834" y="14888"/>
                      <a:pt x="27811" y="14890"/>
                      <a:pt x="27785" y="14890"/>
                    </a:cubicBezTo>
                    <a:cubicBezTo>
                      <a:pt x="27673" y="14890"/>
                      <a:pt x="27495" y="14859"/>
                      <a:pt x="27495" y="14842"/>
                    </a:cubicBezTo>
                    <a:cubicBezTo>
                      <a:pt x="27495" y="14842"/>
                      <a:pt x="27746" y="14780"/>
                      <a:pt x="27850" y="14759"/>
                    </a:cubicBezTo>
                    <a:cubicBezTo>
                      <a:pt x="27865" y="14756"/>
                      <a:pt x="27878" y="14755"/>
                      <a:pt x="27892" y="14755"/>
                    </a:cubicBezTo>
                    <a:close/>
                    <a:moveTo>
                      <a:pt x="34494" y="14797"/>
                    </a:moveTo>
                    <a:cubicBezTo>
                      <a:pt x="34630" y="14797"/>
                      <a:pt x="34713" y="14866"/>
                      <a:pt x="34713" y="14884"/>
                    </a:cubicBezTo>
                    <a:cubicBezTo>
                      <a:pt x="34713" y="14905"/>
                      <a:pt x="34567" y="14947"/>
                      <a:pt x="34441" y="14947"/>
                    </a:cubicBezTo>
                    <a:cubicBezTo>
                      <a:pt x="34316" y="14947"/>
                      <a:pt x="33918" y="14905"/>
                      <a:pt x="33939" y="14884"/>
                    </a:cubicBezTo>
                    <a:cubicBezTo>
                      <a:pt x="33939" y="14863"/>
                      <a:pt x="34316" y="14801"/>
                      <a:pt x="34441" y="14801"/>
                    </a:cubicBezTo>
                    <a:cubicBezTo>
                      <a:pt x="34460" y="14798"/>
                      <a:pt x="34477" y="14797"/>
                      <a:pt x="34494" y="14797"/>
                    </a:cubicBezTo>
                    <a:close/>
                    <a:moveTo>
                      <a:pt x="134951" y="13919"/>
                    </a:moveTo>
                    <a:cubicBezTo>
                      <a:pt x="135844" y="13919"/>
                      <a:pt x="136282" y="14016"/>
                      <a:pt x="135900" y="14131"/>
                    </a:cubicBezTo>
                    <a:cubicBezTo>
                      <a:pt x="135460" y="14278"/>
                      <a:pt x="133849" y="14884"/>
                      <a:pt x="133012" y="14884"/>
                    </a:cubicBezTo>
                    <a:lnTo>
                      <a:pt x="132259" y="14905"/>
                    </a:lnTo>
                    <a:lnTo>
                      <a:pt x="131527" y="14947"/>
                    </a:lnTo>
                    <a:cubicBezTo>
                      <a:pt x="131437" y="14949"/>
                      <a:pt x="131350" y="14950"/>
                      <a:pt x="131265" y="14950"/>
                    </a:cubicBezTo>
                    <a:cubicBezTo>
                      <a:pt x="130576" y="14950"/>
                      <a:pt x="130062" y="14882"/>
                      <a:pt x="130062" y="14863"/>
                    </a:cubicBezTo>
                    <a:cubicBezTo>
                      <a:pt x="130062" y="14822"/>
                      <a:pt x="130732" y="14780"/>
                      <a:pt x="131004" y="14780"/>
                    </a:cubicBezTo>
                    <a:cubicBezTo>
                      <a:pt x="131255" y="14780"/>
                      <a:pt x="131506" y="14570"/>
                      <a:pt x="131506" y="14508"/>
                    </a:cubicBezTo>
                    <a:cubicBezTo>
                      <a:pt x="131506" y="14445"/>
                      <a:pt x="131213" y="14361"/>
                      <a:pt x="131108" y="14361"/>
                    </a:cubicBezTo>
                    <a:cubicBezTo>
                      <a:pt x="131004" y="14361"/>
                      <a:pt x="130941" y="14278"/>
                      <a:pt x="130983" y="14194"/>
                    </a:cubicBezTo>
                    <a:lnTo>
                      <a:pt x="131004" y="14194"/>
                    </a:lnTo>
                    <a:cubicBezTo>
                      <a:pt x="131451" y="14194"/>
                      <a:pt x="131807" y="13959"/>
                      <a:pt x="132258" y="13959"/>
                    </a:cubicBezTo>
                    <a:cubicBezTo>
                      <a:pt x="132293" y="13959"/>
                      <a:pt x="132328" y="13961"/>
                      <a:pt x="132364" y="13964"/>
                    </a:cubicBezTo>
                    <a:cubicBezTo>
                      <a:pt x="132478" y="13981"/>
                      <a:pt x="132595" y="13987"/>
                      <a:pt x="132715" y="13987"/>
                    </a:cubicBezTo>
                    <a:cubicBezTo>
                      <a:pt x="133033" y="13987"/>
                      <a:pt x="133368" y="13943"/>
                      <a:pt x="133703" y="13943"/>
                    </a:cubicBezTo>
                    <a:lnTo>
                      <a:pt x="134686" y="13922"/>
                    </a:lnTo>
                    <a:cubicBezTo>
                      <a:pt x="134778" y="13920"/>
                      <a:pt x="134867" y="13919"/>
                      <a:pt x="134951" y="13919"/>
                    </a:cubicBezTo>
                    <a:close/>
                    <a:moveTo>
                      <a:pt x="128765" y="15910"/>
                    </a:moveTo>
                    <a:cubicBezTo>
                      <a:pt x="128765" y="15910"/>
                      <a:pt x="128786" y="16014"/>
                      <a:pt x="128786" y="16035"/>
                    </a:cubicBezTo>
                    <a:cubicBezTo>
                      <a:pt x="128786" y="16056"/>
                      <a:pt x="128723" y="16077"/>
                      <a:pt x="128723" y="16077"/>
                    </a:cubicBezTo>
                    <a:cubicBezTo>
                      <a:pt x="128702" y="16077"/>
                      <a:pt x="128702" y="16056"/>
                      <a:pt x="128702" y="16035"/>
                    </a:cubicBezTo>
                    <a:cubicBezTo>
                      <a:pt x="128702" y="16014"/>
                      <a:pt x="128765" y="15910"/>
                      <a:pt x="128765" y="15910"/>
                    </a:cubicBezTo>
                    <a:close/>
                    <a:moveTo>
                      <a:pt x="132532" y="0"/>
                    </a:moveTo>
                    <a:cubicBezTo>
                      <a:pt x="132310" y="0"/>
                      <a:pt x="132118" y="2"/>
                      <a:pt x="131966" y="8"/>
                    </a:cubicBezTo>
                    <a:cubicBezTo>
                      <a:pt x="130774" y="29"/>
                      <a:pt x="124936" y="154"/>
                      <a:pt x="123074" y="217"/>
                    </a:cubicBezTo>
                    <a:cubicBezTo>
                      <a:pt x="121372" y="256"/>
                      <a:pt x="115830" y="366"/>
                      <a:pt x="113561" y="366"/>
                    </a:cubicBezTo>
                    <a:cubicBezTo>
                      <a:pt x="113375" y="366"/>
                      <a:pt x="113210" y="365"/>
                      <a:pt x="113072" y="363"/>
                    </a:cubicBezTo>
                    <a:cubicBezTo>
                      <a:pt x="111770" y="349"/>
                      <a:pt x="110248" y="334"/>
                      <a:pt x="109136" y="334"/>
                    </a:cubicBezTo>
                    <a:cubicBezTo>
                      <a:pt x="108675" y="334"/>
                      <a:pt x="108284" y="336"/>
                      <a:pt x="108009" y="342"/>
                    </a:cubicBezTo>
                    <a:lnTo>
                      <a:pt x="107151" y="363"/>
                    </a:lnTo>
                    <a:lnTo>
                      <a:pt x="107025" y="363"/>
                    </a:lnTo>
                    <a:cubicBezTo>
                      <a:pt x="106795" y="363"/>
                      <a:pt x="106900" y="593"/>
                      <a:pt x="106942" y="656"/>
                    </a:cubicBezTo>
                    <a:cubicBezTo>
                      <a:pt x="106979" y="675"/>
                      <a:pt x="107385" y="685"/>
                      <a:pt x="108027" y="685"/>
                    </a:cubicBezTo>
                    <a:cubicBezTo>
                      <a:pt x="108813" y="685"/>
                      <a:pt x="109954" y="670"/>
                      <a:pt x="111210" y="635"/>
                    </a:cubicBezTo>
                    <a:cubicBezTo>
                      <a:pt x="111210" y="635"/>
                      <a:pt x="111942" y="593"/>
                      <a:pt x="114369" y="593"/>
                    </a:cubicBezTo>
                    <a:lnTo>
                      <a:pt x="117508" y="593"/>
                    </a:lnTo>
                    <a:cubicBezTo>
                      <a:pt x="119349" y="593"/>
                      <a:pt x="122597" y="647"/>
                      <a:pt x="124347" y="647"/>
                    </a:cubicBezTo>
                    <a:cubicBezTo>
                      <a:pt x="124784" y="647"/>
                      <a:pt x="125128" y="644"/>
                      <a:pt x="125333" y="635"/>
                    </a:cubicBezTo>
                    <a:cubicBezTo>
                      <a:pt x="126133" y="584"/>
                      <a:pt x="128605" y="519"/>
                      <a:pt x="130053" y="519"/>
                    </a:cubicBezTo>
                    <a:cubicBezTo>
                      <a:pt x="130386" y="519"/>
                      <a:pt x="130665" y="523"/>
                      <a:pt x="130857" y="531"/>
                    </a:cubicBezTo>
                    <a:cubicBezTo>
                      <a:pt x="131775" y="531"/>
                      <a:pt x="134844" y="658"/>
                      <a:pt x="136065" y="658"/>
                    </a:cubicBezTo>
                    <a:cubicBezTo>
                      <a:pt x="136153" y="658"/>
                      <a:pt x="136230" y="658"/>
                      <a:pt x="136297" y="656"/>
                    </a:cubicBezTo>
                    <a:cubicBezTo>
                      <a:pt x="136420" y="654"/>
                      <a:pt x="136557" y="652"/>
                      <a:pt x="136705" y="652"/>
                    </a:cubicBezTo>
                    <a:cubicBezTo>
                      <a:pt x="137742" y="652"/>
                      <a:pt x="139323" y="716"/>
                      <a:pt x="140440" y="845"/>
                    </a:cubicBezTo>
                    <a:lnTo>
                      <a:pt x="141654" y="761"/>
                    </a:lnTo>
                    <a:lnTo>
                      <a:pt x="142533" y="698"/>
                    </a:lnTo>
                    <a:cubicBezTo>
                      <a:pt x="143662" y="845"/>
                      <a:pt x="143955" y="1054"/>
                      <a:pt x="143202" y="1179"/>
                    </a:cubicBezTo>
                    <a:lnTo>
                      <a:pt x="142616" y="1284"/>
                    </a:lnTo>
                    <a:lnTo>
                      <a:pt x="142491" y="1305"/>
                    </a:lnTo>
                    <a:cubicBezTo>
                      <a:pt x="142323" y="1305"/>
                      <a:pt x="141863" y="1221"/>
                      <a:pt x="141445" y="1158"/>
                    </a:cubicBezTo>
                    <a:lnTo>
                      <a:pt x="141047" y="1158"/>
                    </a:lnTo>
                    <a:cubicBezTo>
                      <a:pt x="140705" y="1158"/>
                      <a:pt x="140354" y="1180"/>
                      <a:pt x="140002" y="1180"/>
                    </a:cubicBezTo>
                    <a:cubicBezTo>
                      <a:pt x="139580" y="1180"/>
                      <a:pt x="139156" y="1149"/>
                      <a:pt x="138745" y="1012"/>
                    </a:cubicBezTo>
                    <a:lnTo>
                      <a:pt x="138704" y="991"/>
                    </a:lnTo>
                    <a:cubicBezTo>
                      <a:pt x="138620" y="1012"/>
                      <a:pt x="138557" y="1179"/>
                      <a:pt x="138557" y="1221"/>
                    </a:cubicBezTo>
                    <a:cubicBezTo>
                      <a:pt x="138557" y="1284"/>
                      <a:pt x="138745" y="1389"/>
                      <a:pt x="138829" y="1409"/>
                    </a:cubicBezTo>
                    <a:cubicBezTo>
                      <a:pt x="138871" y="1430"/>
                      <a:pt x="138913" y="1514"/>
                      <a:pt x="138913" y="1535"/>
                    </a:cubicBezTo>
                    <a:cubicBezTo>
                      <a:pt x="138913" y="1543"/>
                      <a:pt x="138897" y="1547"/>
                      <a:pt x="138870" y="1547"/>
                    </a:cubicBezTo>
                    <a:cubicBezTo>
                      <a:pt x="138759" y="1547"/>
                      <a:pt x="138462" y="1489"/>
                      <a:pt x="138327" y="1472"/>
                    </a:cubicBezTo>
                    <a:cubicBezTo>
                      <a:pt x="138298" y="1460"/>
                      <a:pt x="138258" y="1454"/>
                      <a:pt x="138211" y="1454"/>
                    </a:cubicBezTo>
                    <a:cubicBezTo>
                      <a:pt x="138024" y="1454"/>
                      <a:pt x="137716" y="1548"/>
                      <a:pt x="137448" y="1681"/>
                    </a:cubicBezTo>
                    <a:lnTo>
                      <a:pt x="137072" y="1493"/>
                    </a:lnTo>
                    <a:cubicBezTo>
                      <a:pt x="136996" y="1448"/>
                      <a:pt x="136866" y="1414"/>
                      <a:pt x="136784" y="1414"/>
                    </a:cubicBezTo>
                    <a:cubicBezTo>
                      <a:pt x="136752" y="1414"/>
                      <a:pt x="136728" y="1419"/>
                      <a:pt x="136716" y="1430"/>
                    </a:cubicBezTo>
                    <a:cubicBezTo>
                      <a:pt x="136568" y="1563"/>
                      <a:pt x="136419" y="1605"/>
                      <a:pt x="136271" y="1605"/>
                    </a:cubicBezTo>
                    <a:cubicBezTo>
                      <a:pt x="136022" y="1605"/>
                      <a:pt x="135773" y="1485"/>
                      <a:pt x="135523" y="1472"/>
                    </a:cubicBezTo>
                    <a:lnTo>
                      <a:pt x="135209" y="1430"/>
                    </a:lnTo>
                    <a:cubicBezTo>
                      <a:pt x="134852" y="1530"/>
                      <a:pt x="134232" y="1704"/>
                      <a:pt x="134026" y="1704"/>
                    </a:cubicBezTo>
                    <a:cubicBezTo>
                      <a:pt x="134014" y="1704"/>
                      <a:pt x="134004" y="1703"/>
                      <a:pt x="133996" y="1702"/>
                    </a:cubicBezTo>
                    <a:cubicBezTo>
                      <a:pt x="133840" y="1685"/>
                      <a:pt x="133059" y="1483"/>
                      <a:pt x="132602" y="1483"/>
                    </a:cubicBezTo>
                    <a:cubicBezTo>
                      <a:pt x="132505" y="1483"/>
                      <a:pt x="132422" y="1492"/>
                      <a:pt x="132364" y="1514"/>
                    </a:cubicBezTo>
                    <a:cubicBezTo>
                      <a:pt x="132088" y="1617"/>
                      <a:pt x="131770" y="1692"/>
                      <a:pt x="131585" y="1692"/>
                    </a:cubicBezTo>
                    <a:cubicBezTo>
                      <a:pt x="131545" y="1692"/>
                      <a:pt x="131511" y="1689"/>
                      <a:pt x="131485" y="1681"/>
                    </a:cubicBezTo>
                    <a:lnTo>
                      <a:pt x="131318" y="1786"/>
                    </a:lnTo>
                    <a:cubicBezTo>
                      <a:pt x="131192" y="1849"/>
                      <a:pt x="130962" y="1891"/>
                      <a:pt x="130774" y="1912"/>
                    </a:cubicBezTo>
                    <a:lnTo>
                      <a:pt x="129518" y="2100"/>
                    </a:lnTo>
                    <a:cubicBezTo>
                      <a:pt x="128137" y="1953"/>
                      <a:pt x="126945" y="1828"/>
                      <a:pt x="126882" y="1828"/>
                    </a:cubicBezTo>
                    <a:lnTo>
                      <a:pt x="126819" y="1807"/>
                    </a:lnTo>
                    <a:lnTo>
                      <a:pt x="126045" y="1472"/>
                    </a:lnTo>
                    <a:cubicBezTo>
                      <a:pt x="125166" y="1681"/>
                      <a:pt x="124852" y="1849"/>
                      <a:pt x="125020" y="1891"/>
                    </a:cubicBezTo>
                    <a:cubicBezTo>
                      <a:pt x="125145" y="1891"/>
                      <a:pt x="125271" y="1953"/>
                      <a:pt x="125271" y="1995"/>
                    </a:cubicBezTo>
                    <a:cubicBezTo>
                      <a:pt x="125271" y="2016"/>
                      <a:pt x="125040" y="2037"/>
                      <a:pt x="124748" y="2037"/>
                    </a:cubicBezTo>
                    <a:lnTo>
                      <a:pt x="124496" y="2037"/>
                    </a:lnTo>
                    <a:cubicBezTo>
                      <a:pt x="123492" y="2037"/>
                      <a:pt x="122488" y="2058"/>
                      <a:pt x="121483" y="2100"/>
                    </a:cubicBezTo>
                    <a:lnTo>
                      <a:pt x="120521" y="2121"/>
                    </a:lnTo>
                    <a:cubicBezTo>
                      <a:pt x="119454" y="2121"/>
                      <a:pt x="117696" y="2121"/>
                      <a:pt x="116629" y="2058"/>
                    </a:cubicBezTo>
                    <a:lnTo>
                      <a:pt x="115646" y="2037"/>
                    </a:lnTo>
                    <a:cubicBezTo>
                      <a:pt x="115609" y="2035"/>
                      <a:pt x="115573" y="2034"/>
                      <a:pt x="115536" y="2034"/>
                    </a:cubicBezTo>
                    <a:cubicBezTo>
                      <a:pt x="115345" y="2034"/>
                      <a:pt x="115149" y="2061"/>
                      <a:pt x="114961" y="2061"/>
                    </a:cubicBezTo>
                    <a:cubicBezTo>
                      <a:pt x="114873" y="2061"/>
                      <a:pt x="114787" y="2055"/>
                      <a:pt x="114704" y="2037"/>
                    </a:cubicBezTo>
                    <a:lnTo>
                      <a:pt x="114453" y="1995"/>
                    </a:lnTo>
                    <a:cubicBezTo>
                      <a:pt x="114160" y="2037"/>
                      <a:pt x="113658" y="2058"/>
                      <a:pt x="113323" y="2058"/>
                    </a:cubicBezTo>
                    <a:lnTo>
                      <a:pt x="113009" y="2058"/>
                    </a:lnTo>
                    <a:cubicBezTo>
                      <a:pt x="109871" y="2142"/>
                      <a:pt x="106711" y="2205"/>
                      <a:pt x="103573" y="2267"/>
                    </a:cubicBezTo>
                    <a:cubicBezTo>
                      <a:pt x="103092" y="2267"/>
                      <a:pt x="102652" y="2309"/>
                      <a:pt x="102213" y="2309"/>
                    </a:cubicBezTo>
                    <a:cubicBezTo>
                      <a:pt x="101711" y="2309"/>
                      <a:pt x="101229" y="2330"/>
                      <a:pt x="100748" y="2330"/>
                    </a:cubicBezTo>
                    <a:cubicBezTo>
                      <a:pt x="100267" y="2330"/>
                      <a:pt x="99828" y="2351"/>
                      <a:pt x="99388" y="2351"/>
                    </a:cubicBezTo>
                    <a:cubicBezTo>
                      <a:pt x="99131" y="2351"/>
                      <a:pt x="98863" y="2327"/>
                      <a:pt x="98601" y="2327"/>
                    </a:cubicBezTo>
                    <a:cubicBezTo>
                      <a:pt x="98373" y="2327"/>
                      <a:pt x="98149" y="2345"/>
                      <a:pt x="97944" y="2414"/>
                    </a:cubicBezTo>
                    <a:lnTo>
                      <a:pt x="97505" y="2539"/>
                    </a:lnTo>
                    <a:cubicBezTo>
                      <a:pt x="97347" y="2508"/>
                      <a:pt x="97106" y="2497"/>
                      <a:pt x="96853" y="2497"/>
                    </a:cubicBezTo>
                    <a:cubicBezTo>
                      <a:pt x="96436" y="2497"/>
                      <a:pt x="95987" y="2526"/>
                      <a:pt x="95831" y="2539"/>
                    </a:cubicBezTo>
                    <a:cubicBezTo>
                      <a:pt x="95559" y="2560"/>
                      <a:pt x="94387" y="2623"/>
                      <a:pt x="93153" y="2644"/>
                    </a:cubicBezTo>
                    <a:lnTo>
                      <a:pt x="92065" y="2665"/>
                    </a:lnTo>
                    <a:cubicBezTo>
                      <a:pt x="90956" y="2686"/>
                      <a:pt x="89847" y="2728"/>
                      <a:pt x="88738" y="2749"/>
                    </a:cubicBezTo>
                    <a:cubicBezTo>
                      <a:pt x="87587" y="2770"/>
                      <a:pt x="86457" y="2790"/>
                      <a:pt x="85307" y="2832"/>
                    </a:cubicBezTo>
                    <a:cubicBezTo>
                      <a:pt x="84506" y="2848"/>
                      <a:pt x="83683" y="2897"/>
                      <a:pt x="82870" y="2897"/>
                    </a:cubicBezTo>
                    <a:cubicBezTo>
                      <a:pt x="82578" y="2897"/>
                      <a:pt x="82288" y="2891"/>
                      <a:pt x="82001" y="2874"/>
                    </a:cubicBezTo>
                    <a:lnTo>
                      <a:pt x="80892" y="2832"/>
                    </a:lnTo>
                    <a:cubicBezTo>
                      <a:pt x="79720" y="3000"/>
                      <a:pt x="76895" y="3188"/>
                      <a:pt x="74615" y="3251"/>
                    </a:cubicBezTo>
                    <a:cubicBezTo>
                      <a:pt x="74615" y="3251"/>
                      <a:pt x="64488" y="3460"/>
                      <a:pt x="57373" y="3606"/>
                    </a:cubicBezTo>
                    <a:cubicBezTo>
                      <a:pt x="56704" y="3627"/>
                      <a:pt x="55993" y="3627"/>
                      <a:pt x="55323" y="3669"/>
                    </a:cubicBezTo>
                    <a:lnTo>
                      <a:pt x="55093" y="3669"/>
                    </a:lnTo>
                    <a:cubicBezTo>
                      <a:pt x="55030" y="3707"/>
                      <a:pt x="54704" y="3714"/>
                      <a:pt x="54416" y="3714"/>
                    </a:cubicBezTo>
                    <a:cubicBezTo>
                      <a:pt x="54225" y="3714"/>
                      <a:pt x="54051" y="3711"/>
                      <a:pt x="53984" y="3711"/>
                    </a:cubicBezTo>
                    <a:cubicBezTo>
                      <a:pt x="53937" y="3706"/>
                      <a:pt x="53773" y="3703"/>
                      <a:pt x="53519" y="3703"/>
                    </a:cubicBezTo>
                    <a:cubicBezTo>
                      <a:pt x="52757" y="3703"/>
                      <a:pt x="51180" y="3727"/>
                      <a:pt x="49485" y="3774"/>
                    </a:cubicBezTo>
                    <a:cubicBezTo>
                      <a:pt x="49485" y="3774"/>
                      <a:pt x="43438" y="3878"/>
                      <a:pt x="38354" y="4004"/>
                    </a:cubicBezTo>
                    <a:cubicBezTo>
                      <a:pt x="38319" y="4006"/>
                      <a:pt x="38284" y="4006"/>
                      <a:pt x="38248" y="4006"/>
                    </a:cubicBezTo>
                    <a:cubicBezTo>
                      <a:pt x="38068" y="4006"/>
                      <a:pt x="37883" y="3990"/>
                      <a:pt x="37700" y="3990"/>
                    </a:cubicBezTo>
                    <a:cubicBezTo>
                      <a:pt x="37425" y="3990"/>
                      <a:pt x="37155" y="4027"/>
                      <a:pt x="36910" y="4213"/>
                    </a:cubicBezTo>
                    <a:lnTo>
                      <a:pt x="36847" y="4255"/>
                    </a:lnTo>
                    <a:cubicBezTo>
                      <a:pt x="36734" y="4236"/>
                      <a:pt x="36108" y="3995"/>
                      <a:pt x="35788" y="3995"/>
                    </a:cubicBezTo>
                    <a:cubicBezTo>
                      <a:pt x="35754" y="3995"/>
                      <a:pt x="35723" y="3998"/>
                      <a:pt x="35697" y="4004"/>
                    </a:cubicBezTo>
                    <a:cubicBezTo>
                      <a:pt x="35446" y="4046"/>
                      <a:pt x="33353" y="4130"/>
                      <a:pt x="31072" y="4192"/>
                    </a:cubicBezTo>
                    <a:lnTo>
                      <a:pt x="17054" y="4464"/>
                    </a:lnTo>
                    <a:cubicBezTo>
                      <a:pt x="14773" y="4527"/>
                      <a:pt x="12597" y="4569"/>
                      <a:pt x="12220" y="4611"/>
                    </a:cubicBezTo>
                    <a:lnTo>
                      <a:pt x="11823" y="4443"/>
                    </a:lnTo>
                    <a:cubicBezTo>
                      <a:pt x="11714" y="4407"/>
                      <a:pt x="11597" y="4394"/>
                      <a:pt x="11474" y="4394"/>
                    </a:cubicBezTo>
                    <a:cubicBezTo>
                      <a:pt x="11170" y="4394"/>
                      <a:pt x="10832" y="4476"/>
                      <a:pt x="10505" y="4506"/>
                    </a:cubicBezTo>
                    <a:lnTo>
                      <a:pt x="10463" y="4506"/>
                    </a:lnTo>
                    <a:cubicBezTo>
                      <a:pt x="10443" y="4519"/>
                      <a:pt x="10426" y="4524"/>
                      <a:pt x="10412" y="4524"/>
                    </a:cubicBezTo>
                    <a:cubicBezTo>
                      <a:pt x="10310" y="4524"/>
                      <a:pt x="10363" y="4222"/>
                      <a:pt x="10400" y="4130"/>
                    </a:cubicBezTo>
                    <a:cubicBezTo>
                      <a:pt x="10437" y="4017"/>
                      <a:pt x="10138" y="3938"/>
                      <a:pt x="9699" y="3938"/>
                    </a:cubicBezTo>
                    <a:cubicBezTo>
                      <a:pt x="9648" y="3938"/>
                      <a:pt x="9596" y="3939"/>
                      <a:pt x="9542" y="3941"/>
                    </a:cubicBezTo>
                    <a:lnTo>
                      <a:pt x="9124" y="4255"/>
                    </a:lnTo>
                    <a:cubicBezTo>
                      <a:pt x="8517" y="4715"/>
                      <a:pt x="7743" y="4966"/>
                      <a:pt x="7010" y="5029"/>
                    </a:cubicBezTo>
                    <a:lnTo>
                      <a:pt x="5546" y="5134"/>
                    </a:lnTo>
                    <a:cubicBezTo>
                      <a:pt x="3955" y="5259"/>
                      <a:pt x="2449" y="5364"/>
                      <a:pt x="2219" y="5364"/>
                    </a:cubicBezTo>
                    <a:lnTo>
                      <a:pt x="2010" y="5343"/>
                    </a:lnTo>
                    <a:lnTo>
                      <a:pt x="1591" y="5301"/>
                    </a:lnTo>
                    <a:cubicBezTo>
                      <a:pt x="1194" y="5511"/>
                      <a:pt x="1089" y="5908"/>
                      <a:pt x="1173" y="5992"/>
                    </a:cubicBezTo>
                    <a:cubicBezTo>
                      <a:pt x="1188" y="6007"/>
                      <a:pt x="1251" y="6013"/>
                      <a:pt x="1345" y="6013"/>
                    </a:cubicBezTo>
                    <a:cubicBezTo>
                      <a:pt x="1707" y="6013"/>
                      <a:pt x="2540" y="5923"/>
                      <a:pt x="3006" y="5923"/>
                    </a:cubicBezTo>
                    <a:cubicBezTo>
                      <a:pt x="3073" y="5923"/>
                      <a:pt x="3132" y="5925"/>
                      <a:pt x="3181" y="5929"/>
                    </a:cubicBezTo>
                    <a:cubicBezTo>
                      <a:pt x="3683" y="5971"/>
                      <a:pt x="3579" y="6034"/>
                      <a:pt x="3370" y="6075"/>
                    </a:cubicBezTo>
                    <a:cubicBezTo>
                      <a:pt x="3160" y="6096"/>
                      <a:pt x="3056" y="6306"/>
                      <a:pt x="3077" y="6347"/>
                    </a:cubicBezTo>
                    <a:cubicBezTo>
                      <a:pt x="3091" y="6369"/>
                      <a:pt x="3133" y="6381"/>
                      <a:pt x="3197" y="6381"/>
                    </a:cubicBezTo>
                    <a:cubicBezTo>
                      <a:pt x="3319" y="6381"/>
                      <a:pt x="3521" y="6339"/>
                      <a:pt x="3767" y="6243"/>
                    </a:cubicBezTo>
                    <a:lnTo>
                      <a:pt x="4416" y="6243"/>
                    </a:lnTo>
                    <a:cubicBezTo>
                      <a:pt x="4515" y="6253"/>
                      <a:pt x="4621" y="6257"/>
                      <a:pt x="4725" y="6257"/>
                    </a:cubicBezTo>
                    <a:cubicBezTo>
                      <a:pt x="5037" y="6257"/>
                      <a:pt x="5331" y="6222"/>
                      <a:pt x="5378" y="6222"/>
                    </a:cubicBezTo>
                    <a:cubicBezTo>
                      <a:pt x="5462" y="6222"/>
                      <a:pt x="5546" y="6285"/>
                      <a:pt x="5546" y="6306"/>
                    </a:cubicBezTo>
                    <a:cubicBezTo>
                      <a:pt x="5546" y="6327"/>
                      <a:pt x="5357" y="6389"/>
                      <a:pt x="5274" y="6410"/>
                    </a:cubicBezTo>
                    <a:cubicBezTo>
                      <a:pt x="5232" y="6410"/>
                      <a:pt x="5148" y="6347"/>
                      <a:pt x="5148" y="6347"/>
                    </a:cubicBezTo>
                    <a:cubicBezTo>
                      <a:pt x="5148" y="6347"/>
                      <a:pt x="4821" y="6724"/>
                      <a:pt x="4615" y="6724"/>
                    </a:cubicBezTo>
                    <a:cubicBezTo>
                      <a:pt x="4588" y="6724"/>
                      <a:pt x="4563" y="6718"/>
                      <a:pt x="4541" y="6703"/>
                    </a:cubicBezTo>
                    <a:cubicBezTo>
                      <a:pt x="4490" y="6645"/>
                      <a:pt x="4396" y="6627"/>
                      <a:pt x="4287" y="6627"/>
                    </a:cubicBezTo>
                    <a:cubicBezTo>
                      <a:pt x="4120" y="6627"/>
                      <a:pt x="3918" y="6668"/>
                      <a:pt x="3783" y="6668"/>
                    </a:cubicBezTo>
                    <a:cubicBezTo>
                      <a:pt x="3753" y="6668"/>
                      <a:pt x="3727" y="6666"/>
                      <a:pt x="3704" y="6661"/>
                    </a:cubicBezTo>
                    <a:cubicBezTo>
                      <a:pt x="3537" y="6661"/>
                      <a:pt x="1759" y="6766"/>
                      <a:pt x="1131" y="6850"/>
                    </a:cubicBezTo>
                    <a:cubicBezTo>
                      <a:pt x="503" y="6912"/>
                      <a:pt x="1" y="7080"/>
                      <a:pt x="1" y="7143"/>
                    </a:cubicBezTo>
                    <a:cubicBezTo>
                      <a:pt x="1" y="7144"/>
                      <a:pt x="3" y="7144"/>
                      <a:pt x="7" y="7144"/>
                    </a:cubicBezTo>
                    <a:cubicBezTo>
                      <a:pt x="76" y="7144"/>
                      <a:pt x="778" y="6974"/>
                      <a:pt x="1121" y="6974"/>
                    </a:cubicBezTo>
                    <a:cubicBezTo>
                      <a:pt x="1140" y="6974"/>
                      <a:pt x="1157" y="6974"/>
                      <a:pt x="1173" y="6975"/>
                    </a:cubicBezTo>
                    <a:cubicBezTo>
                      <a:pt x="1264" y="6992"/>
                      <a:pt x="1414" y="6999"/>
                      <a:pt x="1592" y="6999"/>
                    </a:cubicBezTo>
                    <a:cubicBezTo>
                      <a:pt x="2065" y="6999"/>
                      <a:pt x="2729" y="6954"/>
                      <a:pt x="2972" y="6954"/>
                    </a:cubicBezTo>
                    <a:cubicBezTo>
                      <a:pt x="3011" y="6952"/>
                      <a:pt x="3045" y="6951"/>
                      <a:pt x="3073" y="6951"/>
                    </a:cubicBezTo>
                    <a:cubicBezTo>
                      <a:pt x="3304" y="6951"/>
                      <a:pt x="3207" y="7019"/>
                      <a:pt x="3077" y="7038"/>
                    </a:cubicBezTo>
                    <a:cubicBezTo>
                      <a:pt x="2972" y="7059"/>
                      <a:pt x="3014" y="7226"/>
                      <a:pt x="3035" y="7247"/>
                    </a:cubicBezTo>
                    <a:cubicBezTo>
                      <a:pt x="3056" y="7268"/>
                      <a:pt x="2344" y="7456"/>
                      <a:pt x="2198" y="7561"/>
                    </a:cubicBezTo>
                    <a:cubicBezTo>
                      <a:pt x="2031" y="7666"/>
                      <a:pt x="2198" y="7770"/>
                      <a:pt x="2323" y="7791"/>
                    </a:cubicBezTo>
                    <a:cubicBezTo>
                      <a:pt x="2449" y="7812"/>
                      <a:pt x="2219" y="7959"/>
                      <a:pt x="1821" y="8084"/>
                    </a:cubicBezTo>
                    <a:lnTo>
                      <a:pt x="1507" y="8210"/>
                    </a:lnTo>
                    <a:lnTo>
                      <a:pt x="1466" y="8231"/>
                    </a:lnTo>
                    <a:cubicBezTo>
                      <a:pt x="1466" y="8398"/>
                      <a:pt x="1863" y="8524"/>
                      <a:pt x="1989" y="8524"/>
                    </a:cubicBezTo>
                    <a:cubicBezTo>
                      <a:pt x="2114" y="8524"/>
                      <a:pt x="2323" y="8733"/>
                      <a:pt x="2344" y="8796"/>
                    </a:cubicBezTo>
                    <a:cubicBezTo>
                      <a:pt x="2375" y="8826"/>
                      <a:pt x="2585" y="8846"/>
                      <a:pt x="2753" y="8846"/>
                    </a:cubicBezTo>
                    <a:cubicBezTo>
                      <a:pt x="2814" y="8846"/>
                      <a:pt x="2870" y="8843"/>
                      <a:pt x="2909" y="8837"/>
                    </a:cubicBezTo>
                    <a:cubicBezTo>
                      <a:pt x="3035" y="8837"/>
                      <a:pt x="3432" y="8712"/>
                      <a:pt x="3537" y="8712"/>
                    </a:cubicBezTo>
                    <a:cubicBezTo>
                      <a:pt x="3642" y="8712"/>
                      <a:pt x="3746" y="8754"/>
                      <a:pt x="3746" y="8796"/>
                    </a:cubicBezTo>
                    <a:cubicBezTo>
                      <a:pt x="3746" y="8816"/>
                      <a:pt x="3453" y="8858"/>
                      <a:pt x="3349" y="8900"/>
                    </a:cubicBezTo>
                    <a:cubicBezTo>
                      <a:pt x="3244" y="8900"/>
                      <a:pt x="3139" y="8837"/>
                      <a:pt x="3139" y="8837"/>
                    </a:cubicBezTo>
                    <a:cubicBezTo>
                      <a:pt x="3139" y="8837"/>
                      <a:pt x="3139" y="8921"/>
                      <a:pt x="3119" y="9047"/>
                    </a:cubicBezTo>
                    <a:lnTo>
                      <a:pt x="3077" y="9047"/>
                    </a:lnTo>
                    <a:cubicBezTo>
                      <a:pt x="2595" y="9130"/>
                      <a:pt x="2072" y="9214"/>
                      <a:pt x="1549" y="9319"/>
                    </a:cubicBezTo>
                    <a:lnTo>
                      <a:pt x="1382" y="9340"/>
                    </a:lnTo>
                    <a:cubicBezTo>
                      <a:pt x="1235" y="9465"/>
                      <a:pt x="1277" y="9591"/>
                      <a:pt x="1507" y="9632"/>
                    </a:cubicBezTo>
                    <a:lnTo>
                      <a:pt x="1696" y="9570"/>
                    </a:lnTo>
                    <a:cubicBezTo>
                      <a:pt x="1839" y="9552"/>
                      <a:pt x="1983" y="9457"/>
                      <a:pt x="2087" y="9457"/>
                    </a:cubicBezTo>
                    <a:cubicBezTo>
                      <a:pt x="2104" y="9457"/>
                      <a:pt x="2120" y="9459"/>
                      <a:pt x="2135" y="9465"/>
                    </a:cubicBezTo>
                    <a:lnTo>
                      <a:pt x="2847" y="9842"/>
                    </a:lnTo>
                    <a:cubicBezTo>
                      <a:pt x="3515" y="9567"/>
                      <a:pt x="4921" y="9273"/>
                      <a:pt x="5367" y="9273"/>
                    </a:cubicBezTo>
                    <a:cubicBezTo>
                      <a:pt x="5396" y="9273"/>
                      <a:pt x="5421" y="9274"/>
                      <a:pt x="5441" y="9277"/>
                    </a:cubicBezTo>
                    <a:cubicBezTo>
                      <a:pt x="5776" y="9340"/>
                      <a:pt x="5378" y="9381"/>
                      <a:pt x="5127" y="9381"/>
                    </a:cubicBezTo>
                    <a:cubicBezTo>
                      <a:pt x="4855" y="9381"/>
                      <a:pt x="4709" y="9465"/>
                      <a:pt x="4730" y="9486"/>
                    </a:cubicBezTo>
                    <a:cubicBezTo>
                      <a:pt x="4751" y="9528"/>
                      <a:pt x="4541" y="9632"/>
                      <a:pt x="4437" y="9653"/>
                    </a:cubicBezTo>
                    <a:cubicBezTo>
                      <a:pt x="4332" y="9695"/>
                      <a:pt x="4813" y="9779"/>
                      <a:pt x="4960" y="9800"/>
                    </a:cubicBezTo>
                    <a:cubicBezTo>
                      <a:pt x="5127" y="9800"/>
                      <a:pt x="4813" y="9967"/>
                      <a:pt x="4290" y="10156"/>
                    </a:cubicBezTo>
                    <a:lnTo>
                      <a:pt x="3495" y="10156"/>
                    </a:lnTo>
                    <a:cubicBezTo>
                      <a:pt x="3077" y="10176"/>
                      <a:pt x="2428" y="10386"/>
                      <a:pt x="2303" y="10428"/>
                    </a:cubicBezTo>
                    <a:cubicBezTo>
                      <a:pt x="2284" y="10437"/>
                      <a:pt x="2257" y="10441"/>
                      <a:pt x="2224" y="10441"/>
                    </a:cubicBezTo>
                    <a:cubicBezTo>
                      <a:pt x="2064" y="10441"/>
                      <a:pt x="1761" y="10352"/>
                      <a:pt x="1581" y="10352"/>
                    </a:cubicBezTo>
                    <a:cubicBezTo>
                      <a:pt x="1543" y="10352"/>
                      <a:pt x="1511" y="10356"/>
                      <a:pt x="1487" y="10365"/>
                    </a:cubicBezTo>
                    <a:cubicBezTo>
                      <a:pt x="1340" y="10407"/>
                      <a:pt x="1194" y="10700"/>
                      <a:pt x="1194" y="10783"/>
                    </a:cubicBezTo>
                    <a:cubicBezTo>
                      <a:pt x="1194" y="10818"/>
                      <a:pt x="1844" y="11016"/>
                      <a:pt x="2250" y="11016"/>
                    </a:cubicBezTo>
                    <a:cubicBezTo>
                      <a:pt x="2327" y="11016"/>
                      <a:pt x="2396" y="11009"/>
                      <a:pt x="2449" y="10993"/>
                    </a:cubicBezTo>
                    <a:cubicBezTo>
                      <a:pt x="2606" y="10946"/>
                      <a:pt x="2722" y="10929"/>
                      <a:pt x="2799" y="10929"/>
                    </a:cubicBezTo>
                    <a:cubicBezTo>
                      <a:pt x="2897" y="10929"/>
                      <a:pt x="2933" y="10957"/>
                      <a:pt x="2909" y="10993"/>
                    </a:cubicBezTo>
                    <a:cubicBezTo>
                      <a:pt x="2847" y="11034"/>
                      <a:pt x="3349" y="11118"/>
                      <a:pt x="3537" y="11118"/>
                    </a:cubicBezTo>
                    <a:cubicBezTo>
                      <a:pt x="3704" y="11139"/>
                      <a:pt x="3851" y="11202"/>
                      <a:pt x="3851" y="11223"/>
                    </a:cubicBezTo>
                    <a:cubicBezTo>
                      <a:pt x="3851" y="11223"/>
                      <a:pt x="3119" y="11265"/>
                      <a:pt x="2826" y="11265"/>
                    </a:cubicBezTo>
                    <a:cubicBezTo>
                      <a:pt x="2533" y="11265"/>
                      <a:pt x="2386" y="11348"/>
                      <a:pt x="2407" y="11369"/>
                    </a:cubicBezTo>
                    <a:cubicBezTo>
                      <a:pt x="2428" y="11411"/>
                      <a:pt x="2219" y="11474"/>
                      <a:pt x="2135" y="11516"/>
                    </a:cubicBezTo>
                    <a:cubicBezTo>
                      <a:pt x="2072" y="11537"/>
                      <a:pt x="2386" y="11537"/>
                      <a:pt x="2847" y="11537"/>
                    </a:cubicBezTo>
                    <a:lnTo>
                      <a:pt x="3223" y="11453"/>
                    </a:lnTo>
                    <a:lnTo>
                      <a:pt x="3286" y="11432"/>
                    </a:lnTo>
                    <a:cubicBezTo>
                      <a:pt x="3391" y="11453"/>
                      <a:pt x="3349" y="11683"/>
                      <a:pt x="3286" y="11746"/>
                    </a:cubicBezTo>
                    <a:cubicBezTo>
                      <a:pt x="3244" y="11788"/>
                      <a:pt x="3579" y="12039"/>
                      <a:pt x="3704" y="12081"/>
                    </a:cubicBezTo>
                    <a:cubicBezTo>
                      <a:pt x="3725" y="12089"/>
                      <a:pt x="3749" y="12093"/>
                      <a:pt x="3776" y="12093"/>
                    </a:cubicBezTo>
                    <a:cubicBezTo>
                      <a:pt x="3945" y="12093"/>
                      <a:pt x="4221" y="11943"/>
                      <a:pt x="4311" y="11871"/>
                    </a:cubicBezTo>
                    <a:cubicBezTo>
                      <a:pt x="4354" y="11829"/>
                      <a:pt x="4529" y="11814"/>
                      <a:pt x="4746" y="11814"/>
                    </a:cubicBezTo>
                    <a:cubicBezTo>
                      <a:pt x="5065" y="11814"/>
                      <a:pt x="5472" y="11846"/>
                      <a:pt x="5671" y="11871"/>
                    </a:cubicBezTo>
                    <a:cubicBezTo>
                      <a:pt x="6006" y="11934"/>
                      <a:pt x="5378" y="12248"/>
                      <a:pt x="5064" y="12269"/>
                    </a:cubicBezTo>
                    <a:cubicBezTo>
                      <a:pt x="4751" y="12311"/>
                      <a:pt x="4437" y="12499"/>
                      <a:pt x="4395" y="12583"/>
                    </a:cubicBezTo>
                    <a:cubicBezTo>
                      <a:pt x="4340" y="12655"/>
                      <a:pt x="4475" y="12712"/>
                      <a:pt x="4566" y="12712"/>
                    </a:cubicBezTo>
                    <a:cubicBezTo>
                      <a:pt x="4580" y="12712"/>
                      <a:pt x="4593" y="12711"/>
                      <a:pt x="4604" y="12708"/>
                    </a:cubicBezTo>
                    <a:cubicBezTo>
                      <a:pt x="4688" y="12687"/>
                      <a:pt x="4792" y="12604"/>
                      <a:pt x="4813" y="12583"/>
                    </a:cubicBezTo>
                    <a:cubicBezTo>
                      <a:pt x="4813" y="12556"/>
                      <a:pt x="4829" y="12548"/>
                      <a:pt x="4846" y="12548"/>
                    </a:cubicBezTo>
                    <a:cubicBezTo>
                      <a:pt x="4870" y="12548"/>
                      <a:pt x="4897" y="12562"/>
                      <a:pt x="4897" y="12562"/>
                    </a:cubicBezTo>
                    <a:cubicBezTo>
                      <a:pt x="4918" y="12562"/>
                      <a:pt x="4834" y="12625"/>
                      <a:pt x="4813" y="12666"/>
                    </a:cubicBezTo>
                    <a:cubicBezTo>
                      <a:pt x="4792" y="12687"/>
                      <a:pt x="4730" y="12687"/>
                      <a:pt x="4730" y="12687"/>
                    </a:cubicBezTo>
                    <a:cubicBezTo>
                      <a:pt x="4710" y="12687"/>
                      <a:pt x="4805" y="12898"/>
                      <a:pt x="4904" y="12898"/>
                    </a:cubicBezTo>
                    <a:cubicBezTo>
                      <a:pt x="4909" y="12898"/>
                      <a:pt x="4913" y="12897"/>
                      <a:pt x="4918" y="12897"/>
                    </a:cubicBezTo>
                    <a:cubicBezTo>
                      <a:pt x="5023" y="12876"/>
                      <a:pt x="5692" y="12834"/>
                      <a:pt x="5943" y="12834"/>
                    </a:cubicBezTo>
                    <a:cubicBezTo>
                      <a:pt x="6173" y="12834"/>
                      <a:pt x="6613" y="12917"/>
                      <a:pt x="6948" y="13022"/>
                    </a:cubicBezTo>
                    <a:lnTo>
                      <a:pt x="7345" y="12876"/>
                    </a:lnTo>
                    <a:cubicBezTo>
                      <a:pt x="7501" y="12807"/>
                      <a:pt x="7689" y="12789"/>
                      <a:pt x="7888" y="12789"/>
                    </a:cubicBezTo>
                    <a:cubicBezTo>
                      <a:pt x="8115" y="12789"/>
                      <a:pt x="8356" y="12813"/>
                      <a:pt x="8580" y="12813"/>
                    </a:cubicBezTo>
                    <a:lnTo>
                      <a:pt x="8684" y="12813"/>
                    </a:lnTo>
                    <a:cubicBezTo>
                      <a:pt x="8869" y="12874"/>
                      <a:pt x="8388" y="13420"/>
                      <a:pt x="8094" y="13420"/>
                    </a:cubicBezTo>
                    <a:cubicBezTo>
                      <a:pt x="8088" y="13420"/>
                      <a:pt x="8083" y="13420"/>
                      <a:pt x="8077" y="13420"/>
                    </a:cubicBezTo>
                    <a:cubicBezTo>
                      <a:pt x="7785" y="13420"/>
                      <a:pt x="7429" y="13524"/>
                      <a:pt x="7366" y="13566"/>
                    </a:cubicBezTo>
                    <a:cubicBezTo>
                      <a:pt x="7324" y="13608"/>
                      <a:pt x="7303" y="13964"/>
                      <a:pt x="7303" y="14089"/>
                    </a:cubicBezTo>
                    <a:cubicBezTo>
                      <a:pt x="7303" y="14194"/>
                      <a:pt x="7785" y="14361"/>
                      <a:pt x="8370" y="14403"/>
                    </a:cubicBezTo>
                    <a:lnTo>
                      <a:pt x="8768" y="14257"/>
                    </a:lnTo>
                    <a:lnTo>
                      <a:pt x="9207" y="14068"/>
                    </a:lnTo>
                    <a:cubicBezTo>
                      <a:pt x="9647" y="14068"/>
                      <a:pt x="10128" y="14089"/>
                      <a:pt x="10149" y="14131"/>
                    </a:cubicBezTo>
                    <a:cubicBezTo>
                      <a:pt x="10170" y="14152"/>
                      <a:pt x="9856" y="14257"/>
                      <a:pt x="9751" y="14278"/>
                    </a:cubicBezTo>
                    <a:cubicBezTo>
                      <a:pt x="9647" y="14298"/>
                      <a:pt x="9919" y="14445"/>
                      <a:pt x="10044" y="14445"/>
                    </a:cubicBezTo>
                    <a:cubicBezTo>
                      <a:pt x="10156" y="14445"/>
                      <a:pt x="10648" y="14577"/>
                      <a:pt x="10888" y="14577"/>
                    </a:cubicBezTo>
                    <a:cubicBezTo>
                      <a:pt x="10918" y="14577"/>
                      <a:pt x="10944" y="14575"/>
                      <a:pt x="10965" y="14570"/>
                    </a:cubicBezTo>
                    <a:cubicBezTo>
                      <a:pt x="11132" y="14487"/>
                      <a:pt x="12283" y="14257"/>
                      <a:pt x="12681" y="14236"/>
                    </a:cubicBezTo>
                    <a:cubicBezTo>
                      <a:pt x="12709" y="14233"/>
                      <a:pt x="12738" y="14231"/>
                      <a:pt x="12770" y="14231"/>
                    </a:cubicBezTo>
                    <a:cubicBezTo>
                      <a:pt x="13181" y="14231"/>
                      <a:pt x="13840" y="14473"/>
                      <a:pt x="13957" y="14570"/>
                    </a:cubicBezTo>
                    <a:cubicBezTo>
                      <a:pt x="14103" y="14696"/>
                      <a:pt x="13078" y="15345"/>
                      <a:pt x="12639" y="15449"/>
                    </a:cubicBezTo>
                    <a:cubicBezTo>
                      <a:pt x="12419" y="15499"/>
                      <a:pt x="12342" y="15525"/>
                      <a:pt x="12395" y="15525"/>
                    </a:cubicBezTo>
                    <a:cubicBezTo>
                      <a:pt x="12453" y="15525"/>
                      <a:pt x="12665" y="15494"/>
                      <a:pt x="13015" y="15428"/>
                    </a:cubicBezTo>
                    <a:lnTo>
                      <a:pt x="13580" y="15386"/>
                    </a:lnTo>
                    <a:lnTo>
                      <a:pt x="14166" y="15324"/>
                    </a:lnTo>
                    <a:cubicBezTo>
                      <a:pt x="14302" y="15304"/>
                      <a:pt x="14412" y="15295"/>
                      <a:pt x="14500" y="15295"/>
                    </a:cubicBezTo>
                    <a:cubicBezTo>
                      <a:pt x="14871" y="15295"/>
                      <a:pt x="14842" y="15448"/>
                      <a:pt x="14689" y="15533"/>
                    </a:cubicBezTo>
                    <a:cubicBezTo>
                      <a:pt x="14522" y="15638"/>
                      <a:pt x="14375" y="15763"/>
                      <a:pt x="14375" y="15805"/>
                    </a:cubicBezTo>
                    <a:cubicBezTo>
                      <a:pt x="14375" y="15807"/>
                      <a:pt x="14382" y="15808"/>
                      <a:pt x="14394" y="15808"/>
                    </a:cubicBezTo>
                    <a:cubicBezTo>
                      <a:pt x="14516" y="15808"/>
                      <a:pt x="15217" y="15716"/>
                      <a:pt x="15484" y="15658"/>
                    </a:cubicBezTo>
                    <a:cubicBezTo>
                      <a:pt x="15798" y="15596"/>
                      <a:pt x="16217" y="15449"/>
                      <a:pt x="16300" y="15449"/>
                    </a:cubicBezTo>
                    <a:cubicBezTo>
                      <a:pt x="16363" y="15449"/>
                      <a:pt x="16447" y="15512"/>
                      <a:pt x="16447" y="15533"/>
                    </a:cubicBezTo>
                    <a:cubicBezTo>
                      <a:pt x="16447" y="15554"/>
                      <a:pt x="16259" y="15617"/>
                      <a:pt x="16196" y="15638"/>
                    </a:cubicBezTo>
                    <a:cubicBezTo>
                      <a:pt x="16133" y="15638"/>
                      <a:pt x="16049" y="15596"/>
                      <a:pt x="16049" y="15596"/>
                    </a:cubicBezTo>
                    <a:lnTo>
                      <a:pt x="16049" y="15596"/>
                    </a:lnTo>
                    <a:cubicBezTo>
                      <a:pt x="16049" y="15596"/>
                      <a:pt x="16091" y="15658"/>
                      <a:pt x="16112" y="15805"/>
                    </a:cubicBezTo>
                    <a:lnTo>
                      <a:pt x="16133" y="15805"/>
                    </a:lnTo>
                    <a:cubicBezTo>
                      <a:pt x="16677" y="15763"/>
                      <a:pt x="17242" y="15847"/>
                      <a:pt x="17807" y="15658"/>
                    </a:cubicBezTo>
                    <a:lnTo>
                      <a:pt x="18330" y="15512"/>
                    </a:lnTo>
                    <a:cubicBezTo>
                      <a:pt x="19020" y="15449"/>
                      <a:pt x="20443" y="15428"/>
                      <a:pt x="20799" y="15407"/>
                    </a:cubicBezTo>
                    <a:cubicBezTo>
                      <a:pt x="21036" y="15407"/>
                      <a:pt x="21283" y="15398"/>
                      <a:pt x="21427" y="15398"/>
                    </a:cubicBezTo>
                    <a:cubicBezTo>
                      <a:pt x="21499" y="15398"/>
                      <a:pt x="21545" y="15400"/>
                      <a:pt x="21552" y="15407"/>
                    </a:cubicBezTo>
                    <a:cubicBezTo>
                      <a:pt x="21594" y="15428"/>
                      <a:pt x="21678" y="15596"/>
                      <a:pt x="21699" y="15638"/>
                    </a:cubicBezTo>
                    <a:cubicBezTo>
                      <a:pt x="21741" y="15700"/>
                      <a:pt x="21866" y="15742"/>
                      <a:pt x="21992" y="15763"/>
                    </a:cubicBezTo>
                    <a:lnTo>
                      <a:pt x="22075" y="15742"/>
                    </a:lnTo>
                    <a:lnTo>
                      <a:pt x="22808" y="15428"/>
                    </a:lnTo>
                    <a:cubicBezTo>
                      <a:pt x="23686" y="15386"/>
                      <a:pt x="25339" y="15324"/>
                      <a:pt x="25716" y="15303"/>
                    </a:cubicBezTo>
                    <a:cubicBezTo>
                      <a:pt x="26072" y="15282"/>
                      <a:pt x="26762" y="15219"/>
                      <a:pt x="26888" y="15177"/>
                    </a:cubicBezTo>
                    <a:cubicBezTo>
                      <a:pt x="26946" y="15152"/>
                      <a:pt x="27007" y="15141"/>
                      <a:pt x="27064" y="15141"/>
                    </a:cubicBezTo>
                    <a:cubicBezTo>
                      <a:pt x="27153" y="15141"/>
                      <a:pt x="27235" y="15168"/>
                      <a:pt x="27285" y="15219"/>
                    </a:cubicBezTo>
                    <a:lnTo>
                      <a:pt x="27348" y="15219"/>
                    </a:lnTo>
                    <a:cubicBezTo>
                      <a:pt x="27829" y="15303"/>
                      <a:pt x="28352" y="15177"/>
                      <a:pt x="28813" y="15407"/>
                    </a:cubicBezTo>
                    <a:cubicBezTo>
                      <a:pt x="28865" y="15428"/>
                      <a:pt x="28954" y="15439"/>
                      <a:pt x="29035" y="15439"/>
                    </a:cubicBezTo>
                    <a:cubicBezTo>
                      <a:pt x="29116" y="15439"/>
                      <a:pt x="29189" y="15428"/>
                      <a:pt x="29210" y="15407"/>
                    </a:cubicBezTo>
                    <a:lnTo>
                      <a:pt x="29482" y="15094"/>
                    </a:lnTo>
                    <a:cubicBezTo>
                      <a:pt x="29734" y="15123"/>
                      <a:pt x="30529" y="15153"/>
                      <a:pt x="31455" y="15153"/>
                    </a:cubicBezTo>
                    <a:cubicBezTo>
                      <a:pt x="31838" y="15153"/>
                      <a:pt x="32243" y="15148"/>
                      <a:pt x="32642" y="15135"/>
                    </a:cubicBezTo>
                    <a:lnTo>
                      <a:pt x="33897" y="15114"/>
                    </a:lnTo>
                    <a:lnTo>
                      <a:pt x="34504" y="15094"/>
                    </a:lnTo>
                    <a:cubicBezTo>
                      <a:pt x="35174" y="15073"/>
                      <a:pt x="35718" y="15010"/>
                      <a:pt x="35718" y="14989"/>
                    </a:cubicBezTo>
                    <a:cubicBezTo>
                      <a:pt x="35718" y="14968"/>
                      <a:pt x="35446" y="14884"/>
                      <a:pt x="35341" y="14863"/>
                    </a:cubicBezTo>
                    <a:cubicBezTo>
                      <a:pt x="35236" y="14822"/>
                      <a:pt x="36115" y="14717"/>
                      <a:pt x="37287" y="14612"/>
                    </a:cubicBezTo>
                    <a:lnTo>
                      <a:pt x="38375" y="14612"/>
                    </a:lnTo>
                    <a:cubicBezTo>
                      <a:pt x="38779" y="14612"/>
                      <a:pt x="39183" y="14561"/>
                      <a:pt x="39587" y="14561"/>
                    </a:cubicBezTo>
                    <a:cubicBezTo>
                      <a:pt x="39915" y="14561"/>
                      <a:pt x="40244" y="14595"/>
                      <a:pt x="40572" y="14717"/>
                    </a:cubicBezTo>
                    <a:cubicBezTo>
                      <a:pt x="40687" y="14759"/>
                      <a:pt x="40844" y="14785"/>
                      <a:pt x="40993" y="14785"/>
                    </a:cubicBezTo>
                    <a:cubicBezTo>
                      <a:pt x="41142" y="14785"/>
                      <a:pt x="41283" y="14759"/>
                      <a:pt x="41367" y="14696"/>
                    </a:cubicBezTo>
                    <a:lnTo>
                      <a:pt x="41785" y="14445"/>
                    </a:lnTo>
                    <a:cubicBezTo>
                      <a:pt x="42267" y="14487"/>
                      <a:pt x="44715" y="14570"/>
                      <a:pt x="45510" y="14570"/>
                    </a:cubicBezTo>
                    <a:cubicBezTo>
                      <a:pt x="46284" y="14570"/>
                      <a:pt x="47602" y="14591"/>
                      <a:pt x="48376" y="14591"/>
                    </a:cubicBezTo>
                    <a:lnTo>
                      <a:pt x="49109" y="14570"/>
                    </a:lnTo>
                    <a:lnTo>
                      <a:pt x="49297" y="14570"/>
                    </a:lnTo>
                    <a:cubicBezTo>
                      <a:pt x="49381" y="14515"/>
                      <a:pt x="49715" y="14496"/>
                      <a:pt x="49985" y="14496"/>
                    </a:cubicBezTo>
                    <a:cubicBezTo>
                      <a:pt x="50120" y="14496"/>
                      <a:pt x="50239" y="14501"/>
                      <a:pt x="50301" y="14508"/>
                    </a:cubicBezTo>
                    <a:cubicBezTo>
                      <a:pt x="50469" y="14508"/>
                      <a:pt x="56097" y="14445"/>
                      <a:pt x="58169" y="14382"/>
                    </a:cubicBezTo>
                    <a:cubicBezTo>
                      <a:pt x="59365" y="14370"/>
                      <a:pt x="60623" y="14358"/>
                      <a:pt x="61514" y="14358"/>
                    </a:cubicBezTo>
                    <a:cubicBezTo>
                      <a:pt x="62166" y="14358"/>
                      <a:pt x="62621" y="14364"/>
                      <a:pt x="62709" y="14382"/>
                    </a:cubicBezTo>
                    <a:cubicBezTo>
                      <a:pt x="62960" y="14445"/>
                      <a:pt x="63860" y="14487"/>
                      <a:pt x="64801" y="14550"/>
                    </a:cubicBezTo>
                    <a:lnTo>
                      <a:pt x="65596" y="14361"/>
                    </a:lnTo>
                    <a:lnTo>
                      <a:pt x="66266" y="14194"/>
                    </a:lnTo>
                    <a:cubicBezTo>
                      <a:pt x="66977" y="14278"/>
                      <a:pt x="66726" y="14508"/>
                      <a:pt x="66371" y="14591"/>
                    </a:cubicBezTo>
                    <a:cubicBezTo>
                      <a:pt x="66036" y="14654"/>
                      <a:pt x="66057" y="14759"/>
                      <a:pt x="66120" y="14759"/>
                    </a:cubicBezTo>
                    <a:cubicBezTo>
                      <a:pt x="66161" y="14759"/>
                      <a:pt x="68086" y="14717"/>
                      <a:pt x="70346" y="14675"/>
                    </a:cubicBezTo>
                    <a:lnTo>
                      <a:pt x="75221" y="14550"/>
                    </a:lnTo>
                    <a:cubicBezTo>
                      <a:pt x="77372" y="14491"/>
                      <a:pt x="79651" y="14304"/>
                      <a:pt x="80538" y="14126"/>
                    </a:cubicBezTo>
                    <a:lnTo>
                      <a:pt x="80538" y="14126"/>
                    </a:lnTo>
                    <a:cubicBezTo>
                      <a:pt x="80277" y="14138"/>
                      <a:pt x="80042" y="14146"/>
                      <a:pt x="79845" y="14152"/>
                    </a:cubicBezTo>
                    <a:cubicBezTo>
                      <a:pt x="79519" y="14157"/>
                      <a:pt x="79206" y="14160"/>
                      <a:pt x="78918" y="14160"/>
                    </a:cubicBezTo>
                    <a:cubicBezTo>
                      <a:pt x="77986" y="14160"/>
                      <a:pt x="77319" y="14132"/>
                      <a:pt x="77335" y="14068"/>
                    </a:cubicBezTo>
                    <a:lnTo>
                      <a:pt x="77356" y="14068"/>
                    </a:lnTo>
                    <a:lnTo>
                      <a:pt x="78297" y="13964"/>
                    </a:lnTo>
                    <a:cubicBezTo>
                      <a:pt x="79343" y="13859"/>
                      <a:pt x="81603" y="13733"/>
                      <a:pt x="82126" y="13733"/>
                    </a:cubicBezTo>
                    <a:cubicBezTo>
                      <a:pt x="82649" y="13733"/>
                      <a:pt x="83382" y="13650"/>
                      <a:pt x="83737" y="13608"/>
                    </a:cubicBezTo>
                    <a:lnTo>
                      <a:pt x="84051" y="13859"/>
                    </a:lnTo>
                    <a:lnTo>
                      <a:pt x="84126" y="13919"/>
                    </a:lnTo>
                    <a:lnTo>
                      <a:pt x="84126" y="13919"/>
                    </a:lnTo>
                    <a:cubicBezTo>
                      <a:pt x="83298" y="13984"/>
                      <a:pt x="81894" y="14065"/>
                      <a:pt x="80805" y="14115"/>
                    </a:cubicBezTo>
                    <a:lnTo>
                      <a:pt x="80805" y="14115"/>
                    </a:lnTo>
                    <a:lnTo>
                      <a:pt x="81373" y="14257"/>
                    </a:lnTo>
                    <a:cubicBezTo>
                      <a:pt x="81877" y="14371"/>
                      <a:pt x="82369" y="14383"/>
                      <a:pt x="82858" y="14383"/>
                    </a:cubicBezTo>
                    <a:cubicBezTo>
                      <a:pt x="82998" y="14383"/>
                      <a:pt x="83137" y="14382"/>
                      <a:pt x="83277" y="14382"/>
                    </a:cubicBezTo>
                    <a:cubicBezTo>
                      <a:pt x="85411" y="14340"/>
                      <a:pt x="87566" y="14278"/>
                      <a:pt x="89700" y="14257"/>
                    </a:cubicBezTo>
                    <a:lnTo>
                      <a:pt x="90014" y="14257"/>
                    </a:lnTo>
                    <a:cubicBezTo>
                      <a:pt x="90216" y="14301"/>
                      <a:pt x="90454" y="14322"/>
                      <a:pt x="90670" y="14322"/>
                    </a:cubicBezTo>
                    <a:cubicBezTo>
                      <a:pt x="90857" y="14322"/>
                      <a:pt x="91028" y="14307"/>
                      <a:pt x="91144" y="14278"/>
                    </a:cubicBezTo>
                    <a:lnTo>
                      <a:pt x="91416" y="14236"/>
                    </a:lnTo>
                    <a:lnTo>
                      <a:pt x="91479" y="14194"/>
                    </a:lnTo>
                    <a:cubicBezTo>
                      <a:pt x="91584" y="14152"/>
                      <a:pt x="91416" y="13880"/>
                      <a:pt x="91312" y="13817"/>
                    </a:cubicBezTo>
                    <a:cubicBezTo>
                      <a:pt x="91228" y="13733"/>
                      <a:pt x="90914" y="13671"/>
                      <a:pt x="90642" y="13671"/>
                    </a:cubicBezTo>
                    <a:lnTo>
                      <a:pt x="90203" y="13671"/>
                    </a:lnTo>
                    <a:cubicBezTo>
                      <a:pt x="89972" y="13650"/>
                      <a:pt x="89805" y="13608"/>
                      <a:pt x="89805" y="13566"/>
                    </a:cubicBezTo>
                    <a:cubicBezTo>
                      <a:pt x="89805" y="13566"/>
                      <a:pt x="90914" y="13524"/>
                      <a:pt x="91333" y="13524"/>
                    </a:cubicBezTo>
                    <a:cubicBezTo>
                      <a:pt x="91751" y="13524"/>
                      <a:pt x="91960" y="13650"/>
                      <a:pt x="91897" y="13713"/>
                    </a:cubicBezTo>
                    <a:cubicBezTo>
                      <a:pt x="91856" y="13754"/>
                      <a:pt x="91981" y="13859"/>
                      <a:pt x="92169" y="13964"/>
                    </a:cubicBezTo>
                    <a:lnTo>
                      <a:pt x="92358" y="14026"/>
                    </a:lnTo>
                    <a:lnTo>
                      <a:pt x="92713" y="14152"/>
                    </a:lnTo>
                    <a:cubicBezTo>
                      <a:pt x="93153" y="14194"/>
                      <a:pt x="94074" y="14236"/>
                      <a:pt x="94283" y="14278"/>
                    </a:cubicBezTo>
                    <a:cubicBezTo>
                      <a:pt x="94513" y="14298"/>
                      <a:pt x="95601" y="14340"/>
                      <a:pt x="96689" y="14340"/>
                    </a:cubicBezTo>
                    <a:lnTo>
                      <a:pt x="97693" y="14278"/>
                    </a:lnTo>
                    <a:lnTo>
                      <a:pt x="98698" y="14236"/>
                    </a:lnTo>
                    <a:cubicBezTo>
                      <a:pt x="99828" y="14152"/>
                      <a:pt x="102108" y="13859"/>
                      <a:pt x="102652" y="13838"/>
                    </a:cubicBezTo>
                    <a:cubicBezTo>
                      <a:pt x="103175" y="13817"/>
                      <a:pt x="108050" y="13671"/>
                      <a:pt x="109724" y="13650"/>
                    </a:cubicBezTo>
                    <a:cubicBezTo>
                      <a:pt x="110561" y="13639"/>
                      <a:pt x="111403" y="13634"/>
                      <a:pt x="112052" y="13634"/>
                    </a:cubicBezTo>
                    <a:cubicBezTo>
                      <a:pt x="112701" y="13634"/>
                      <a:pt x="113156" y="13639"/>
                      <a:pt x="113219" y="13650"/>
                    </a:cubicBezTo>
                    <a:cubicBezTo>
                      <a:pt x="113223" y="13651"/>
                      <a:pt x="113230" y="13651"/>
                      <a:pt x="113240" y="13651"/>
                    </a:cubicBezTo>
                    <a:cubicBezTo>
                      <a:pt x="113445" y="13651"/>
                      <a:pt x="114747" y="13460"/>
                      <a:pt x="115300" y="13460"/>
                    </a:cubicBezTo>
                    <a:cubicBezTo>
                      <a:pt x="115326" y="13460"/>
                      <a:pt x="115351" y="13461"/>
                      <a:pt x="115374" y="13461"/>
                    </a:cubicBezTo>
                    <a:cubicBezTo>
                      <a:pt x="115897" y="13503"/>
                      <a:pt x="116378" y="13733"/>
                      <a:pt x="116378" y="13754"/>
                    </a:cubicBezTo>
                    <a:cubicBezTo>
                      <a:pt x="116378" y="13817"/>
                      <a:pt x="119203" y="13880"/>
                      <a:pt x="120249" y="13880"/>
                    </a:cubicBezTo>
                    <a:cubicBezTo>
                      <a:pt x="120667" y="13880"/>
                      <a:pt x="121511" y="13877"/>
                      <a:pt x="122441" y="13877"/>
                    </a:cubicBezTo>
                    <a:cubicBezTo>
                      <a:pt x="123836" y="13877"/>
                      <a:pt x="125425" y="13884"/>
                      <a:pt x="126066" y="13922"/>
                    </a:cubicBezTo>
                    <a:cubicBezTo>
                      <a:pt x="127133" y="13943"/>
                      <a:pt x="128095" y="13985"/>
                      <a:pt x="128137" y="14026"/>
                    </a:cubicBezTo>
                    <a:cubicBezTo>
                      <a:pt x="128158" y="14047"/>
                      <a:pt x="128179" y="14173"/>
                      <a:pt x="128179" y="14236"/>
                    </a:cubicBezTo>
                    <a:cubicBezTo>
                      <a:pt x="128179" y="14278"/>
                      <a:pt x="127865" y="14361"/>
                      <a:pt x="127761" y="14382"/>
                    </a:cubicBezTo>
                    <a:cubicBezTo>
                      <a:pt x="127656" y="14382"/>
                      <a:pt x="127614" y="14570"/>
                      <a:pt x="127614" y="14612"/>
                    </a:cubicBezTo>
                    <a:cubicBezTo>
                      <a:pt x="127635" y="14675"/>
                      <a:pt x="128158" y="14717"/>
                      <a:pt x="128388" y="14717"/>
                    </a:cubicBezTo>
                    <a:cubicBezTo>
                      <a:pt x="128597" y="14717"/>
                      <a:pt x="128388" y="15177"/>
                      <a:pt x="128284" y="15303"/>
                    </a:cubicBezTo>
                    <a:cubicBezTo>
                      <a:pt x="128179" y="15428"/>
                      <a:pt x="128179" y="15742"/>
                      <a:pt x="128200" y="15826"/>
                    </a:cubicBezTo>
                    <a:cubicBezTo>
                      <a:pt x="128263" y="15910"/>
                      <a:pt x="127844" y="16035"/>
                      <a:pt x="127719" y="16056"/>
                    </a:cubicBezTo>
                    <a:cubicBezTo>
                      <a:pt x="127572" y="16077"/>
                      <a:pt x="127761" y="16140"/>
                      <a:pt x="128095" y="16182"/>
                    </a:cubicBezTo>
                    <a:lnTo>
                      <a:pt x="128702" y="16182"/>
                    </a:lnTo>
                    <a:cubicBezTo>
                      <a:pt x="128957" y="16233"/>
                      <a:pt x="129406" y="16297"/>
                      <a:pt x="129632" y="16297"/>
                    </a:cubicBezTo>
                    <a:cubicBezTo>
                      <a:pt x="129684" y="16297"/>
                      <a:pt x="129725" y="16294"/>
                      <a:pt x="129748" y="16286"/>
                    </a:cubicBezTo>
                    <a:cubicBezTo>
                      <a:pt x="129874" y="16265"/>
                      <a:pt x="130250" y="16161"/>
                      <a:pt x="130564" y="16077"/>
                    </a:cubicBezTo>
                    <a:lnTo>
                      <a:pt x="130606" y="16161"/>
                    </a:lnTo>
                    <a:cubicBezTo>
                      <a:pt x="130680" y="16246"/>
                      <a:pt x="130745" y="16276"/>
                      <a:pt x="130803" y="16276"/>
                    </a:cubicBezTo>
                    <a:cubicBezTo>
                      <a:pt x="130936" y="16276"/>
                      <a:pt x="131035" y="16123"/>
                      <a:pt x="131137" y="16123"/>
                    </a:cubicBezTo>
                    <a:cubicBezTo>
                      <a:pt x="131155" y="16123"/>
                      <a:pt x="131173" y="16128"/>
                      <a:pt x="131192" y="16140"/>
                    </a:cubicBezTo>
                    <a:lnTo>
                      <a:pt x="131422" y="16286"/>
                    </a:lnTo>
                    <a:cubicBezTo>
                      <a:pt x="131617" y="16286"/>
                      <a:pt x="133877" y="16305"/>
                      <a:pt x="135895" y="16305"/>
                    </a:cubicBezTo>
                    <a:cubicBezTo>
                      <a:pt x="136904" y="16305"/>
                      <a:pt x="137853" y="16300"/>
                      <a:pt x="138452" y="16286"/>
                    </a:cubicBezTo>
                    <a:cubicBezTo>
                      <a:pt x="138547" y="16285"/>
                      <a:pt x="138642" y="16285"/>
                      <a:pt x="138740" y="16285"/>
                    </a:cubicBezTo>
                    <a:cubicBezTo>
                      <a:pt x="140518" y="16285"/>
                      <a:pt x="142716" y="16460"/>
                      <a:pt x="143014" y="16579"/>
                    </a:cubicBezTo>
                    <a:cubicBezTo>
                      <a:pt x="143094" y="16609"/>
                      <a:pt x="143213" y="16620"/>
                      <a:pt x="143350" y="16620"/>
                    </a:cubicBezTo>
                    <a:cubicBezTo>
                      <a:pt x="143708" y="16620"/>
                      <a:pt x="144195" y="16546"/>
                      <a:pt x="144463" y="16546"/>
                    </a:cubicBezTo>
                    <a:cubicBezTo>
                      <a:pt x="144522" y="16546"/>
                      <a:pt x="144570" y="16550"/>
                      <a:pt x="144604" y="16558"/>
                    </a:cubicBezTo>
                    <a:cubicBezTo>
                      <a:pt x="144665" y="16568"/>
                      <a:pt x="144723" y="16572"/>
                      <a:pt x="144776" y="16572"/>
                    </a:cubicBezTo>
                    <a:cubicBezTo>
                      <a:pt x="144958" y="16572"/>
                      <a:pt x="145076" y="16523"/>
                      <a:pt x="145043" y="16474"/>
                    </a:cubicBezTo>
                    <a:cubicBezTo>
                      <a:pt x="145043" y="16433"/>
                      <a:pt x="144374" y="16328"/>
                      <a:pt x="144144" y="16265"/>
                    </a:cubicBezTo>
                    <a:cubicBezTo>
                      <a:pt x="143893" y="16223"/>
                      <a:pt x="143746" y="15868"/>
                      <a:pt x="143767" y="15742"/>
                    </a:cubicBezTo>
                    <a:cubicBezTo>
                      <a:pt x="143767" y="15714"/>
                      <a:pt x="143747" y="15703"/>
                      <a:pt x="143715" y="15703"/>
                    </a:cubicBezTo>
                    <a:cubicBezTo>
                      <a:pt x="143605" y="15703"/>
                      <a:pt x="143355" y="15835"/>
                      <a:pt x="143307" y="15868"/>
                    </a:cubicBezTo>
                    <a:cubicBezTo>
                      <a:pt x="143253" y="15908"/>
                      <a:pt x="143024" y="15931"/>
                      <a:pt x="142728" y="15931"/>
                    </a:cubicBezTo>
                    <a:cubicBezTo>
                      <a:pt x="142566" y="15931"/>
                      <a:pt x="142383" y="15924"/>
                      <a:pt x="142198" y="15910"/>
                    </a:cubicBezTo>
                    <a:lnTo>
                      <a:pt x="141779" y="15910"/>
                    </a:lnTo>
                    <a:cubicBezTo>
                      <a:pt x="141766" y="15910"/>
                      <a:pt x="141752" y="15911"/>
                      <a:pt x="141739" y="15911"/>
                    </a:cubicBezTo>
                    <a:cubicBezTo>
                      <a:pt x="141405" y="15911"/>
                      <a:pt x="141083" y="15712"/>
                      <a:pt x="140742" y="15712"/>
                    </a:cubicBezTo>
                    <a:cubicBezTo>
                      <a:pt x="140670" y="15712"/>
                      <a:pt x="140598" y="15721"/>
                      <a:pt x="140524" y="15742"/>
                    </a:cubicBezTo>
                    <a:cubicBezTo>
                      <a:pt x="140510" y="15742"/>
                      <a:pt x="140477" y="15733"/>
                      <a:pt x="140451" y="15733"/>
                    </a:cubicBezTo>
                    <a:cubicBezTo>
                      <a:pt x="140438" y="15733"/>
                      <a:pt x="140426" y="15735"/>
                      <a:pt x="140419" y="15742"/>
                    </a:cubicBezTo>
                    <a:lnTo>
                      <a:pt x="139666" y="16161"/>
                    </a:lnTo>
                    <a:cubicBezTo>
                      <a:pt x="138766" y="16035"/>
                      <a:pt x="138808" y="15658"/>
                      <a:pt x="139080" y="15638"/>
                    </a:cubicBezTo>
                    <a:cubicBezTo>
                      <a:pt x="139373" y="15617"/>
                      <a:pt x="139854" y="15533"/>
                      <a:pt x="139917" y="15491"/>
                    </a:cubicBezTo>
                    <a:cubicBezTo>
                      <a:pt x="139983" y="15451"/>
                      <a:pt x="139074" y="15437"/>
                      <a:pt x="138165" y="15437"/>
                    </a:cubicBezTo>
                    <a:cubicBezTo>
                      <a:pt x="137640" y="15437"/>
                      <a:pt x="137116" y="15442"/>
                      <a:pt x="136779" y="15449"/>
                    </a:cubicBezTo>
                    <a:cubicBezTo>
                      <a:pt x="136690" y="15453"/>
                      <a:pt x="136603" y="15455"/>
                      <a:pt x="136517" y="15455"/>
                    </a:cubicBezTo>
                    <a:cubicBezTo>
                      <a:pt x="135734" y="15455"/>
                      <a:pt x="135105" y="15297"/>
                      <a:pt x="135105" y="15240"/>
                    </a:cubicBezTo>
                    <a:cubicBezTo>
                      <a:pt x="135105" y="15198"/>
                      <a:pt x="135837" y="15114"/>
                      <a:pt x="136109" y="15114"/>
                    </a:cubicBezTo>
                    <a:cubicBezTo>
                      <a:pt x="136343" y="15114"/>
                      <a:pt x="136888" y="14987"/>
                      <a:pt x="137044" y="14987"/>
                    </a:cubicBezTo>
                    <a:cubicBezTo>
                      <a:pt x="137055" y="14987"/>
                      <a:pt x="137065" y="14988"/>
                      <a:pt x="137072" y="14989"/>
                    </a:cubicBezTo>
                    <a:cubicBezTo>
                      <a:pt x="137124" y="14998"/>
                      <a:pt x="137215" y="15003"/>
                      <a:pt x="137324" y="15003"/>
                    </a:cubicBezTo>
                    <a:cubicBezTo>
                      <a:pt x="137477" y="15003"/>
                      <a:pt x="137665" y="14993"/>
                      <a:pt x="137825" y="14968"/>
                    </a:cubicBezTo>
                    <a:lnTo>
                      <a:pt x="137804" y="14570"/>
                    </a:lnTo>
                    <a:lnTo>
                      <a:pt x="137804" y="14466"/>
                    </a:lnTo>
                    <a:cubicBezTo>
                      <a:pt x="138139" y="14340"/>
                      <a:pt x="138139" y="14131"/>
                      <a:pt x="138076" y="14089"/>
                    </a:cubicBezTo>
                    <a:cubicBezTo>
                      <a:pt x="137992" y="14068"/>
                      <a:pt x="137971" y="13880"/>
                      <a:pt x="137992" y="13838"/>
                    </a:cubicBezTo>
                    <a:cubicBezTo>
                      <a:pt x="138001" y="13801"/>
                      <a:pt x="138127" y="13785"/>
                      <a:pt x="138281" y="13785"/>
                    </a:cubicBezTo>
                    <a:cubicBezTo>
                      <a:pt x="138479" y="13785"/>
                      <a:pt x="138723" y="13812"/>
                      <a:pt x="138829" y="13859"/>
                    </a:cubicBezTo>
                    <a:cubicBezTo>
                      <a:pt x="138885" y="13881"/>
                      <a:pt x="138939" y="13890"/>
                      <a:pt x="138988" y="13890"/>
                    </a:cubicBezTo>
                    <a:cubicBezTo>
                      <a:pt x="139126" y="13890"/>
                      <a:pt x="139232" y="13821"/>
                      <a:pt x="139248" y="13775"/>
                    </a:cubicBezTo>
                    <a:cubicBezTo>
                      <a:pt x="139255" y="13761"/>
                      <a:pt x="139430" y="13754"/>
                      <a:pt x="139677" y="13754"/>
                    </a:cubicBezTo>
                    <a:cubicBezTo>
                      <a:pt x="140127" y="13754"/>
                      <a:pt x="140814" y="13777"/>
                      <a:pt x="141152" y="13817"/>
                    </a:cubicBezTo>
                    <a:cubicBezTo>
                      <a:pt x="141675" y="13859"/>
                      <a:pt x="142093" y="14026"/>
                      <a:pt x="142093" y="14068"/>
                    </a:cubicBezTo>
                    <a:cubicBezTo>
                      <a:pt x="142093" y="14131"/>
                      <a:pt x="141884" y="14257"/>
                      <a:pt x="141779" y="14278"/>
                    </a:cubicBezTo>
                    <a:cubicBezTo>
                      <a:pt x="141675" y="14340"/>
                      <a:pt x="142114" y="14487"/>
                      <a:pt x="142742" y="14654"/>
                    </a:cubicBezTo>
                    <a:lnTo>
                      <a:pt x="143307" y="14591"/>
                    </a:lnTo>
                    <a:lnTo>
                      <a:pt x="143683" y="14550"/>
                    </a:lnTo>
                    <a:cubicBezTo>
                      <a:pt x="144144" y="14654"/>
                      <a:pt x="145148" y="14905"/>
                      <a:pt x="145420" y="14905"/>
                    </a:cubicBezTo>
                    <a:cubicBezTo>
                      <a:pt x="145671" y="14905"/>
                      <a:pt x="146152" y="14717"/>
                      <a:pt x="146487" y="14508"/>
                    </a:cubicBezTo>
                    <a:lnTo>
                      <a:pt x="146759" y="14382"/>
                    </a:lnTo>
                    <a:lnTo>
                      <a:pt x="146989" y="14257"/>
                    </a:lnTo>
                    <a:cubicBezTo>
                      <a:pt x="147167" y="14186"/>
                      <a:pt x="147284" y="14161"/>
                      <a:pt x="147345" y="14161"/>
                    </a:cubicBezTo>
                    <a:cubicBezTo>
                      <a:pt x="147392" y="14161"/>
                      <a:pt x="147405" y="14176"/>
                      <a:pt x="147387" y="14194"/>
                    </a:cubicBezTo>
                    <a:cubicBezTo>
                      <a:pt x="147345" y="14257"/>
                      <a:pt x="147701" y="14487"/>
                      <a:pt x="147826" y="14550"/>
                    </a:cubicBezTo>
                    <a:cubicBezTo>
                      <a:pt x="147863" y="14568"/>
                      <a:pt x="147921" y="14576"/>
                      <a:pt x="147988" y="14576"/>
                    </a:cubicBezTo>
                    <a:cubicBezTo>
                      <a:pt x="148149" y="14576"/>
                      <a:pt x="148359" y="14531"/>
                      <a:pt x="148433" y="14487"/>
                    </a:cubicBezTo>
                    <a:cubicBezTo>
                      <a:pt x="148496" y="14445"/>
                      <a:pt x="148580" y="14298"/>
                      <a:pt x="148580" y="14257"/>
                    </a:cubicBezTo>
                    <a:cubicBezTo>
                      <a:pt x="148580" y="14194"/>
                      <a:pt x="148287" y="14131"/>
                      <a:pt x="148161" y="14089"/>
                    </a:cubicBezTo>
                    <a:cubicBezTo>
                      <a:pt x="148060" y="14069"/>
                      <a:pt x="148348" y="13816"/>
                      <a:pt x="148519" y="13816"/>
                    </a:cubicBezTo>
                    <a:cubicBezTo>
                      <a:pt x="148525" y="13816"/>
                      <a:pt x="148531" y="13816"/>
                      <a:pt x="148538" y="13817"/>
                    </a:cubicBezTo>
                    <a:cubicBezTo>
                      <a:pt x="148705" y="13817"/>
                      <a:pt x="149333" y="13964"/>
                      <a:pt x="149940" y="14131"/>
                    </a:cubicBezTo>
                    <a:lnTo>
                      <a:pt x="150463" y="13775"/>
                    </a:lnTo>
                    <a:lnTo>
                      <a:pt x="150525" y="13754"/>
                    </a:lnTo>
                    <a:cubicBezTo>
                      <a:pt x="150527" y="13754"/>
                      <a:pt x="150529" y="13753"/>
                      <a:pt x="150532" y="13753"/>
                    </a:cubicBezTo>
                    <a:cubicBezTo>
                      <a:pt x="150585" y="13753"/>
                      <a:pt x="150780" y="13968"/>
                      <a:pt x="150860" y="14068"/>
                    </a:cubicBezTo>
                    <a:cubicBezTo>
                      <a:pt x="150871" y="14090"/>
                      <a:pt x="150900" y="14099"/>
                      <a:pt x="150937" y="14099"/>
                    </a:cubicBezTo>
                    <a:cubicBezTo>
                      <a:pt x="151041" y="14099"/>
                      <a:pt x="151212" y="14031"/>
                      <a:pt x="151258" y="13985"/>
                    </a:cubicBezTo>
                    <a:cubicBezTo>
                      <a:pt x="151300" y="13943"/>
                      <a:pt x="151948" y="13775"/>
                      <a:pt x="152157" y="13733"/>
                    </a:cubicBezTo>
                    <a:cubicBezTo>
                      <a:pt x="152164" y="13733"/>
                      <a:pt x="152171" y="13732"/>
                      <a:pt x="152177" y="13732"/>
                    </a:cubicBezTo>
                    <a:cubicBezTo>
                      <a:pt x="152379" y="13732"/>
                      <a:pt x="152555" y="14031"/>
                      <a:pt x="152555" y="14173"/>
                    </a:cubicBezTo>
                    <a:cubicBezTo>
                      <a:pt x="152555" y="14272"/>
                      <a:pt x="152688" y="14298"/>
                      <a:pt x="152809" y="14298"/>
                    </a:cubicBezTo>
                    <a:cubicBezTo>
                      <a:pt x="152892" y="14298"/>
                      <a:pt x="152969" y="14286"/>
                      <a:pt x="152994" y="14278"/>
                    </a:cubicBezTo>
                    <a:cubicBezTo>
                      <a:pt x="153002" y="14276"/>
                      <a:pt x="153011" y="14275"/>
                      <a:pt x="153022" y="14275"/>
                    </a:cubicBezTo>
                    <a:cubicBezTo>
                      <a:pt x="153133" y="14275"/>
                      <a:pt x="153399" y="14363"/>
                      <a:pt x="153476" y="14382"/>
                    </a:cubicBezTo>
                    <a:cubicBezTo>
                      <a:pt x="153559" y="14403"/>
                      <a:pt x="153476" y="14591"/>
                      <a:pt x="153455" y="14654"/>
                    </a:cubicBezTo>
                    <a:cubicBezTo>
                      <a:pt x="153413" y="14696"/>
                      <a:pt x="153810" y="14717"/>
                      <a:pt x="153936" y="14717"/>
                    </a:cubicBezTo>
                    <a:cubicBezTo>
                      <a:pt x="154082" y="14717"/>
                      <a:pt x="154334" y="14508"/>
                      <a:pt x="154417" y="14403"/>
                    </a:cubicBezTo>
                    <a:cubicBezTo>
                      <a:pt x="154501" y="14298"/>
                      <a:pt x="154082" y="14173"/>
                      <a:pt x="153936" y="14173"/>
                    </a:cubicBezTo>
                    <a:cubicBezTo>
                      <a:pt x="153810" y="14173"/>
                      <a:pt x="153559" y="13880"/>
                      <a:pt x="153497" y="13754"/>
                    </a:cubicBezTo>
                    <a:cubicBezTo>
                      <a:pt x="153491" y="13740"/>
                      <a:pt x="153509" y="13734"/>
                      <a:pt x="153546" y="13734"/>
                    </a:cubicBezTo>
                    <a:cubicBezTo>
                      <a:pt x="153782" y="13734"/>
                      <a:pt x="154793" y="13990"/>
                      <a:pt x="155191" y="14026"/>
                    </a:cubicBezTo>
                    <a:cubicBezTo>
                      <a:pt x="155216" y="14028"/>
                      <a:pt x="155242" y="14028"/>
                      <a:pt x="155267" y="14028"/>
                    </a:cubicBezTo>
                    <a:cubicBezTo>
                      <a:pt x="155724" y="14028"/>
                      <a:pt x="156177" y="13855"/>
                      <a:pt x="156217" y="13775"/>
                    </a:cubicBezTo>
                    <a:cubicBezTo>
                      <a:pt x="156279" y="13713"/>
                      <a:pt x="156133" y="13524"/>
                      <a:pt x="156091" y="13461"/>
                    </a:cubicBezTo>
                    <a:cubicBezTo>
                      <a:pt x="156007" y="13420"/>
                      <a:pt x="155359" y="13399"/>
                      <a:pt x="155129" y="13399"/>
                    </a:cubicBezTo>
                    <a:cubicBezTo>
                      <a:pt x="154857" y="13399"/>
                      <a:pt x="154606" y="13210"/>
                      <a:pt x="154564" y="13127"/>
                    </a:cubicBezTo>
                    <a:cubicBezTo>
                      <a:pt x="154543" y="13085"/>
                      <a:pt x="154250" y="13022"/>
                      <a:pt x="154187" y="13022"/>
                    </a:cubicBezTo>
                    <a:cubicBezTo>
                      <a:pt x="154103" y="13022"/>
                      <a:pt x="153978" y="12876"/>
                      <a:pt x="153936" y="12813"/>
                    </a:cubicBezTo>
                    <a:cubicBezTo>
                      <a:pt x="153915" y="12771"/>
                      <a:pt x="153141" y="12771"/>
                      <a:pt x="152848" y="12771"/>
                    </a:cubicBezTo>
                    <a:cubicBezTo>
                      <a:pt x="152555" y="12771"/>
                      <a:pt x="152304" y="12938"/>
                      <a:pt x="152304" y="13001"/>
                    </a:cubicBezTo>
                    <a:cubicBezTo>
                      <a:pt x="152304" y="13043"/>
                      <a:pt x="151739" y="13106"/>
                      <a:pt x="151572" y="13106"/>
                    </a:cubicBezTo>
                    <a:cubicBezTo>
                      <a:pt x="151362" y="13106"/>
                      <a:pt x="150777" y="12876"/>
                      <a:pt x="150630" y="12771"/>
                    </a:cubicBezTo>
                    <a:cubicBezTo>
                      <a:pt x="150442" y="12666"/>
                      <a:pt x="150630" y="12290"/>
                      <a:pt x="150735" y="12185"/>
                    </a:cubicBezTo>
                    <a:cubicBezTo>
                      <a:pt x="150839" y="12081"/>
                      <a:pt x="150777" y="11871"/>
                      <a:pt x="150693" y="11829"/>
                    </a:cubicBezTo>
                    <a:cubicBezTo>
                      <a:pt x="150630" y="11767"/>
                      <a:pt x="150902" y="11641"/>
                      <a:pt x="151049" y="11620"/>
                    </a:cubicBezTo>
                    <a:cubicBezTo>
                      <a:pt x="151161" y="11588"/>
                      <a:pt x="150866" y="11482"/>
                      <a:pt x="150638" y="11482"/>
                    </a:cubicBezTo>
                    <a:cubicBezTo>
                      <a:pt x="150569" y="11482"/>
                      <a:pt x="150506" y="11491"/>
                      <a:pt x="150463" y="11516"/>
                    </a:cubicBezTo>
                    <a:cubicBezTo>
                      <a:pt x="150375" y="11564"/>
                      <a:pt x="150251" y="11581"/>
                      <a:pt x="150137" y="11581"/>
                    </a:cubicBezTo>
                    <a:cubicBezTo>
                      <a:pt x="150007" y="11581"/>
                      <a:pt x="149889" y="11559"/>
                      <a:pt x="149856" y="11537"/>
                    </a:cubicBezTo>
                    <a:cubicBezTo>
                      <a:pt x="149853" y="11535"/>
                      <a:pt x="149850" y="11535"/>
                      <a:pt x="149846" y="11535"/>
                    </a:cubicBezTo>
                    <a:cubicBezTo>
                      <a:pt x="149778" y="11535"/>
                      <a:pt x="149495" y="11687"/>
                      <a:pt x="149416" y="11746"/>
                    </a:cubicBezTo>
                    <a:cubicBezTo>
                      <a:pt x="149375" y="11767"/>
                      <a:pt x="149260" y="11777"/>
                      <a:pt x="149105" y="11777"/>
                    </a:cubicBezTo>
                    <a:cubicBezTo>
                      <a:pt x="148951" y="11777"/>
                      <a:pt x="148757" y="11767"/>
                      <a:pt x="148559" y="11746"/>
                    </a:cubicBezTo>
                    <a:lnTo>
                      <a:pt x="148245" y="11725"/>
                    </a:lnTo>
                    <a:lnTo>
                      <a:pt x="147931" y="11683"/>
                    </a:lnTo>
                    <a:cubicBezTo>
                      <a:pt x="147596" y="11725"/>
                      <a:pt x="146885" y="11725"/>
                      <a:pt x="146717" y="11725"/>
                    </a:cubicBezTo>
                    <a:cubicBezTo>
                      <a:pt x="146571" y="11725"/>
                      <a:pt x="146906" y="11432"/>
                      <a:pt x="147094" y="11348"/>
                    </a:cubicBezTo>
                    <a:cubicBezTo>
                      <a:pt x="147282" y="11265"/>
                      <a:pt x="147178" y="11160"/>
                      <a:pt x="146864" y="11097"/>
                    </a:cubicBezTo>
                    <a:lnTo>
                      <a:pt x="146592" y="10993"/>
                    </a:lnTo>
                    <a:lnTo>
                      <a:pt x="146487" y="10951"/>
                    </a:lnTo>
                    <a:cubicBezTo>
                      <a:pt x="146383" y="10804"/>
                      <a:pt x="146968" y="10637"/>
                      <a:pt x="147136" y="10637"/>
                    </a:cubicBezTo>
                    <a:cubicBezTo>
                      <a:pt x="147303" y="10637"/>
                      <a:pt x="148015" y="10888"/>
                      <a:pt x="148182" y="10951"/>
                    </a:cubicBezTo>
                    <a:cubicBezTo>
                      <a:pt x="148370" y="11055"/>
                      <a:pt x="148161" y="11160"/>
                      <a:pt x="148056" y="11202"/>
                    </a:cubicBezTo>
                    <a:cubicBezTo>
                      <a:pt x="147952" y="11202"/>
                      <a:pt x="147868" y="11348"/>
                      <a:pt x="147868" y="11411"/>
                    </a:cubicBezTo>
                    <a:cubicBezTo>
                      <a:pt x="147868" y="11443"/>
                      <a:pt x="148407" y="11558"/>
                      <a:pt x="148805" y="11558"/>
                    </a:cubicBezTo>
                    <a:cubicBezTo>
                      <a:pt x="148933" y="11558"/>
                      <a:pt x="149047" y="11546"/>
                      <a:pt x="149124" y="11516"/>
                    </a:cubicBezTo>
                    <a:cubicBezTo>
                      <a:pt x="149437" y="11369"/>
                      <a:pt x="150651" y="11034"/>
                      <a:pt x="150986" y="10951"/>
                    </a:cubicBezTo>
                    <a:cubicBezTo>
                      <a:pt x="151043" y="10941"/>
                      <a:pt x="151103" y="10937"/>
                      <a:pt x="151163" y="10937"/>
                    </a:cubicBezTo>
                    <a:cubicBezTo>
                      <a:pt x="151499" y="10937"/>
                      <a:pt x="151853" y="11068"/>
                      <a:pt x="151906" y="11139"/>
                    </a:cubicBezTo>
                    <a:cubicBezTo>
                      <a:pt x="151948" y="11223"/>
                      <a:pt x="152513" y="11306"/>
                      <a:pt x="153141" y="11327"/>
                    </a:cubicBezTo>
                    <a:lnTo>
                      <a:pt x="153622" y="11223"/>
                    </a:lnTo>
                    <a:cubicBezTo>
                      <a:pt x="153915" y="11184"/>
                      <a:pt x="154190" y="11053"/>
                      <a:pt x="154498" y="11053"/>
                    </a:cubicBezTo>
                    <a:cubicBezTo>
                      <a:pt x="154520" y="11053"/>
                      <a:pt x="154542" y="11054"/>
                      <a:pt x="154564" y="11055"/>
                    </a:cubicBezTo>
                    <a:lnTo>
                      <a:pt x="154606" y="11055"/>
                    </a:lnTo>
                    <a:cubicBezTo>
                      <a:pt x="154626" y="11139"/>
                      <a:pt x="154334" y="11244"/>
                      <a:pt x="154229" y="11265"/>
                    </a:cubicBezTo>
                    <a:cubicBezTo>
                      <a:pt x="154124" y="11306"/>
                      <a:pt x="154082" y="11453"/>
                      <a:pt x="154082" y="11474"/>
                    </a:cubicBezTo>
                    <a:cubicBezTo>
                      <a:pt x="154082" y="11516"/>
                      <a:pt x="154354" y="11767"/>
                      <a:pt x="154459" y="11788"/>
                    </a:cubicBezTo>
                    <a:cubicBezTo>
                      <a:pt x="154606" y="11788"/>
                      <a:pt x="154878" y="11871"/>
                      <a:pt x="154982" y="11913"/>
                    </a:cubicBezTo>
                    <a:cubicBezTo>
                      <a:pt x="155087" y="11934"/>
                      <a:pt x="155924" y="12269"/>
                      <a:pt x="156279" y="12269"/>
                    </a:cubicBezTo>
                    <a:cubicBezTo>
                      <a:pt x="156614" y="12269"/>
                      <a:pt x="156803" y="12164"/>
                      <a:pt x="156698" y="12039"/>
                    </a:cubicBezTo>
                    <a:lnTo>
                      <a:pt x="156614" y="11955"/>
                    </a:lnTo>
                    <a:lnTo>
                      <a:pt x="156510" y="11871"/>
                    </a:lnTo>
                    <a:cubicBezTo>
                      <a:pt x="156300" y="11725"/>
                      <a:pt x="156928" y="11599"/>
                      <a:pt x="157158" y="11599"/>
                    </a:cubicBezTo>
                    <a:cubicBezTo>
                      <a:pt x="157388" y="11599"/>
                      <a:pt x="157577" y="11202"/>
                      <a:pt x="157577" y="11076"/>
                    </a:cubicBezTo>
                    <a:cubicBezTo>
                      <a:pt x="157577" y="10972"/>
                      <a:pt x="158016" y="10804"/>
                      <a:pt x="158183" y="10783"/>
                    </a:cubicBezTo>
                    <a:cubicBezTo>
                      <a:pt x="158330" y="10783"/>
                      <a:pt x="158267" y="10386"/>
                      <a:pt x="158183" y="10260"/>
                    </a:cubicBezTo>
                    <a:cubicBezTo>
                      <a:pt x="158161" y="10226"/>
                      <a:pt x="158112" y="10212"/>
                      <a:pt x="158051" y="10212"/>
                    </a:cubicBezTo>
                    <a:cubicBezTo>
                      <a:pt x="157885" y="10212"/>
                      <a:pt x="157626" y="10315"/>
                      <a:pt x="157535" y="10407"/>
                    </a:cubicBezTo>
                    <a:cubicBezTo>
                      <a:pt x="157412" y="10530"/>
                      <a:pt x="157096" y="10579"/>
                      <a:pt x="156787" y="10579"/>
                    </a:cubicBezTo>
                    <a:cubicBezTo>
                      <a:pt x="156728" y="10579"/>
                      <a:pt x="156671" y="10577"/>
                      <a:pt x="156614" y="10574"/>
                    </a:cubicBezTo>
                    <a:lnTo>
                      <a:pt x="156426" y="10700"/>
                    </a:lnTo>
                    <a:cubicBezTo>
                      <a:pt x="156344" y="10760"/>
                      <a:pt x="156270" y="10781"/>
                      <a:pt x="156201" y="10781"/>
                    </a:cubicBezTo>
                    <a:cubicBezTo>
                      <a:pt x="156031" y="10781"/>
                      <a:pt x="155890" y="10650"/>
                      <a:pt x="155722" y="10650"/>
                    </a:cubicBezTo>
                    <a:cubicBezTo>
                      <a:pt x="155699" y="10650"/>
                      <a:pt x="155676" y="10652"/>
                      <a:pt x="155652" y="10658"/>
                    </a:cubicBezTo>
                    <a:cubicBezTo>
                      <a:pt x="155521" y="10684"/>
                      <a:pt x="155384" y="10692"/>
                      <a:pt x="155244" y="10692"/>
                    </a:cubicBezTo>
                    <a:cubicBezTo>
                      <a:pt x="155034" y="10692"/>
                      <a:pt x="154818" y="10674"/>
                      <a:pt x="154610" y="10674"/>
                    </a:cubicBezTo>
                    <a:cubicBezTo>
                      <a:pt x="154401" y="10674"/>
                      <a:pt x="154200" y="10692"/>
                      <a:pt x="154020" y="10762"/>
                    </a:cubicBezTo>
                    <a:lnTo>
                      <a:pt x="153476" y="10972"/>
                    </a:lnTo>
                    <a:cubicBezTo>
                      <a:pt x="152932" y="10972"/>
                      <a:pt x="152304" y="10595"/>
                      <a:pt x="152241" y="10490"/>
                    </a:cubicBezTo>
                    <a:cubicBezTo>
                      <a:pt x="152199" y="10386"/>
                      <a:pt x="152471" y="10156"/>
                      <a:pt x="152576" y="10093"/>
                    </a:cubicBezTo>
                    <a:cubicBezTo>
                      <a:pt x="152681" y="10051"/>
                      <a:pt x="152722" y="9946"/>
                      <a:pt x="152660" y="9863"/>
                    </a:cubicBezTo>
                    <a:cubicBezTo>
                      <a:pt x="152635" y="9814"/>
                      <a:pt x="152435" y="9780"/>
                      <a:pt x="152157" y="9780"/>
                    </a:cubicBezTo>
                    <a:cubicBezTo>
                      <a:pt x="151956" y="9780"/>
                      <a:pt x="151713" y="9798"/>
                      <a:pt x="151467" y="9842"/>
                    </a:cubicBezTo>
                    <a:lnTo>
                      <a:pt x="151174" y="10114"/>
                    </a:lnTo>
                    <a:lnTo>
                      <a:pt x="151153" y="10156"/>
                    </a:lnTo>
                    <a:cubicBezTo>
                      <a:pt x="151049" y="10114"/>
                      <a:pt x="151111" y="9779"/>
                      <a:pt x="151174" y="9674"/>
                    </a:cubicBezTo>
                    <a:cubicBezTo>
                      <a:pt x="151216" y="9570"/>
                      <a:pt x="151739" y="9444"/>
                      <a:pt x="151927" y="9423"/>
                    </a:cubicBezTo>
                    <a:cubicBezTo>
                      <a:pt x="152116" y="9381"/>
                      <a:pt x="152262" y="9109"/>
                      <a:pt x="152262" y="9026"/>
                    </a:cubicBezTo>
                    <a:cubicBezTo>
                      <a:pt x="152262" y="9015"/>
                      <a:pt x="152267" y="9011"/>
                      <a:pt x="152275" y="9011"/>
                    </a:cubicBezTo>
                    <a:cubicBezTo>
                      <a:pt x="152337" y="9011"/>
                      <a:pt x="152599" y="9245"/>
                      <a:pt x="152764" y="9319"/>
                    </a:cubicBezTo>
                    <a:cubicBezTo>
                      <a:pt x="152932" y="9381"/>
                      <a:pt x="153371" y="9549"/>
                      <a:pt x="153727" y="9674"/>
                    </a:cubicBezTo>
                    <a:lnTo>
                      <a:pt x="153999" y="9800"/>
                    </a:lnTo>
                    <a:lnTo>
                      <a:pt x="154292" y="9967"/>
                    </a:lnTo>
                    <a:cubicBezTo>
                      <a:pt x="154668" y="10072"/>
                      <a:pt x="154668" y="10302"/>
                      <a:pt x="154564" y="10365"/>
                    </a:cubicBezTo>
                    <a:cubicBezTo>
                      <a:pt x="154459" y="10407"/>
                      <a:pt x="155610" y="10407"/>
                      <a:pt x="156007" y="10407"/>
                    </a:cubicBezTo>
                    <a:cubicBezTo>
                      <a:pt x="156405" y="10407"/>
                      <a:pt x="156865" y="9842"/>
                      <a:pt x="156656" y="9695"/>
                    </a:cubicBezTo>
                    <a:cubicBezTo>
                      <a:pt x="156490" y="9579"/>
                      <a:pt x="156853" y="9515"/>
                      <a:pt x="157146" y="9515"/>
                    </a:cubicBezTo>
                    <a:cubicBezTo>
                      <a:pt x="157221" y="9515"/>
                      <a:pt x="157291" y="9519"/>
                      <a:pt x="157347" y="9528"/>
                    </a:cubicBezTo>
                    <a:cubicBezTo>
                      <a:pt x="157408" y="9533"/>
                      <a:pt x="157488" y="9536"/>
                      <a:pt x="157577" y="9536"/>
                    </a:cubicBezTo>
                    <a:cubicBezTo>
                      <a:pt x="157820" y="9536"/>
                      <a:pt x="158131" y="9517"/>
                      <a:pt x="158330" y="9486"/>
                    </a:cubicBezTo>
                    <a:lnTo>
                      <a:pt x="158602" y="9444"/>
                    </a:lnTo>
                    <a:cubicBezTo>
                      <a:pt x="158707" y="9423"/>
                      <a:pt x="158811" y="9340"/>
                      <a:pt x="158916" y="9256"/>
                    </a:cubicBezTo>
                    <a:lnTo>
                      <a:pt x="158937" y="9235"/>
                    </a:lnTo>
                    <a:cubicBezTo>
                      <a:pt x="158958" y="9172"/>
                      <a:pt x="158895" y="9068"/>
                      <a:pt x="158853" y="9047"/>
                    </a:cubicBezTo>
                    <a:cubicBezTo>
                      <a:pt x="158832" y="9026"/>
                      <a:pt x="158916" y="8858"/>
                      <a:pt x="158958" y="8796"/>
                    </a:cubicBezTo>
                    <a:cubicBezTo>
                      <a:pt x="158978" y="8769"/>
                      <a:pt x="158918" y="8759"/>
                      <a:pt x="158821" y="8759"/>
                    </a:cubicBezTo>
                    <a:cubicBezTo>
                      <a:pt x="158614" y="8759"/>
                      <a:pt x="158235" y="8802"/>
                      <a:pt x="158079" y="8816"/>
                    </a:cubicBezTo>
                    <a:cubicBezTo>
                      <a:pt x="158067" y="8818"/>
                      <a:pt x="158054" y="8818"/>
                      <a:pt x="158041" y="8818"/>
                    </a:cubicBezTo>
                    <a:cubicBezTo>
                      <a:pt x="157795" y="8818"/>
                      <a:pt x="157318" y="8646"/>
                      <a:pt x="157179" y="8586"/>
                    </a:cubicBezTo>
                    <a:cubicBezTo>
                      <a:pt x="157054" y="8503"/>
                      <a:pt x="156928" y="8293"/>
                      <a:pt x="156928" y="8210"/>
                    </a:cubicBezTo>
                    <a:cubicBezTo>
                      <a:pt x="156928" y="8126"/>
                      <a:pt x="156384" y="7854"/>
                      <a:pt x="156175" y="7770"/>
                    </a:cubicBezTo>
                    <a:cubicBezTo>
                      <a:pt x="156141" y="7757"/>
                      <a:pt x="156078" y="7751"/>
                      <a:pt x="155996" y="7751"/>
                    </a:cubicBezTo>
                    <a:cubicBezTo>
                      <a:pt x="155718" y="7751"/>
                      <a:pt x="155214" y="7812"/>
                      <a:pt x="154809" y="7812"/>
                    </a:cubicBezTo>
                    <a:cubicBezTo>
                      <a:pt x="154604" y="7812"/>
                      <a:pt x="154424" y="7796"/>
                      <a:pt x="154313" y="7749"/>
                    </a:cubicBezTo>
                    <a:cubicBezTo>
                      <a:pt x="153915" y="7540"/>
                      <a:pt x="153999" y="7184"/>
                      <a:pt x="154145" y="7143"/>
                    </a:cubicBezTo>
                    <a:cubicBezTo>
                      <a:pt x="154313" y="7059"/>
                      <a:pt x="153413" y="6661"/>
                      <a:pt x="153057" y="6536"/>
                    </a:cubicBezTo>
                    <a:cubicBezTo>
                      <a:pt x="152681" y="6410"/>
                      <a:pt x="152429" y="6201"/>
                      <a:pt x="152450" y="6138"/>
                    </a:cubicBezTo>
                    <a:cubicBezTo>
                      <a:pt x="152471" y="6096"/>
                      <a:pt x="151300" y="5762"/>
                      <a:pt x="150860" y="5615"/>
                    </a:cubicBezTo>
                    <a:cubicBezTo>
                      <a:pt x="150421" y="5511"/>
                      <a:pt x="150463" y="5343"/>
                      <a:pt x="150986" y="5259"/>
                    </a:cubicBezTo>
                    <a:lnTo>
                      <a:pt x="151509" y="5448"/>
                    </a:lnTo>
                    <a:cubicBezTo>
                      <a:pt x="152004" y="5635"/>
                      <a:pt x="152498" y="5837"/>
                      <a:pt x="153038" y="5837"/>
                    </a:cubicBezTo>
                    <a:cubicBezTo>
                      <a:pt x="153161" y="5837"/>
                      <a:pt x="153285" y="5827"/>
                      <a:pt x="153413" y="5803"/>
                    </a:cubicBezTo>
                    <a:lnTo>
                      <a:pt x="153476" y="5803"/>
                    </a:lnTo>
                    <a:cubicBezTo>
                      <a:pt x="153559" y="5866"/>
                      <a:pt x="153517" y="6117"/>
                      <a:pt x="153476" y="6201"/>
                    </a:cubicBezTo>
                    <a:cubicBezTo>
                      <a:pt x="153413" y="6306"/>
                      <a:pt x="153831" y="6536"/>
                      <a:pt x="154020" y="6599"/>
                    </a:cubicBezTo>
                    <a:cubicBezTo>
                      <a:pt x="154051" y="6609"/>
                      <a:pt x="154088" y="6614"/>
                      <a:pt x="154127" y="6614"/>
                    </a:cubicBezTo>
                    <a:cubicBezTo>
                      <a:pt x="154321" y="6614"/>
                      <a:pt x="154581" y="6501"/>
                      <a:pt x="154668" y="6431"/>
                    </a:cubicBezTo>
                    <a:cubicBezTo>
                      <a:pt x="154691" y="6413"/>
                      <a:pt x="154721" y="6406"/>
                      <a:pt x="154757" y="6406"/>
                    </a:cubicBezTo>
                    <a:cubicBezTo>
                      <a:pt x="154887" y="6406"/>
                      <a:pt x="155079" y="6507"/>
                      <a:pt x="155129" y="6557"/>
                    </a:cubicBezTo>
                    <a:cubicBezTo>
                      <a:pt x="155170" y="6640"/>
                      <a:pt x="154940" y="6745"/>
                      <a:pt x="154815" y="6766"/>
                    </a:cubicBezTo>
                    <a:cubicBezTo>
                      <a:pt x="154647" y="6808"/>
                      <a:pt x="154982" y="6954"/>
                      <a:pt x="155129" y="6975"/>
                    </a:cubicBezTo>
                    <a:cubicBezTo>
                      <a:pt x="155145" y="6983"/>
                      <a:pt x="155173" y="6987"/>
                      <a:pt x="155211" y="6987"/>
                    </a:cubicBezTo>
                    <a:cubicBezTo>
                      <a:pt x="155445" y="6987"/>
                      <a:pt x="156036" y="6848"/>
                      <a:pt x="156299" y="6848"/>
                    </a:cubicBezTo>
                    <a:cubicBezTo>
                      <a:pt x="156315" y="6848"/>
                      <a:pt x="156329" y="6849"/>
                      <a:pt x="156342" y="6850"/>
                    </a:cubicBezTo>
                    <a:cubicBezTo>
                      <a:pt x="156635" y="6871"/>
                      <a:pt x="157263" y="7247"/>
                      <a:pt x="157451" y="7352"/>
                    </a:cubicBezTo>
                    <a:cubicBezTo>
                      <a:pt x="157608" y="7439"/>
                      <a:pt x="157750" y="7483"/>
                      <a:pt x="157818" y="7483"/>
                    </a:cubicBezTo>
                    <a:cubicBezTo>
                      <a:pt x="157831" y="7483"/>
                      <a:pt x="157842" y="7481"/>
                      <a:pt x="157849" y="7477"/>
                    </a:cubicBezTo>
                    <a:cubicBezTo>
                      <a:pt x="157854" y="7472"/>
                      <a:pt x="157874" y="7469"/>
                      <a:pt x="157904" y="7469"/>
                    </a:cubicBezTo>
                    <a:cubicBezTo>
                      <a:pt x="157996" y="7469"/>
                      <a:pt x="158189" y="7493"/>
                      <a:pt x="158393" y="7540"/>
                    </a:cubicBezTo>
                    <a:lnTo>
                      <a:pt x="158623" y="7603"/>
                    </a:lnTo>
                    <a:lnTo>
                      <a:pt x="158727" y="7645"/>
                    </a:lnTo>
                    <a:cubicBezTo>
                      <a:pt x="158832" y="7749"/>
                      <a:pt x="158393" y="8210"/>
                      <a:pt x="158183" y="8377"/>
                    </a:cubicBezTo>
                    <a:cubicBezTo>
                      <a:pt x="158075" y="8453"/>
                      <a:pt x="158186" y="8490"/>
                      <a:pt x="158444" y="8490"/>
                    </a:cubicBezTo>
                    <a:cubicBezTo>
                      <a:pt x="158683" y="8490"/>
                      <a:pt x="159048" y="8458"/>
                      <a:pt x="159481" y="8398"/>
                    </a:cubicBezTo>
                    <a:lnTo>
                      <a:pt x="160276" y="8272"/>
                    </a:lnTo>
                    <a:cubicBezTo>
                      <a:pt x="160318" y="8272"/>
                      <a:pt x="160360" y="8189"/>
                      <a:pt x="160401" y="8126"/>
                    </a:cubicBezTo>
                    <a:lnTo>
                      <a:pt x="160422" y="8105"/>
                    </a:lnTo>
                    <a:cubicBezTo>
                      <a:pt x="160464" y="8063"/>
                      <a:pt x="160380" y="7959"/>
                      <a:pt x="160360" y="7896"/>
                    </a:cubicBezTo>
                    <a:cubicBezTo>
                      <a:pt x="160318" y="7854"/>
                      <a:pt x="160506" y="7791"/>
                      <a:pt x="160736" y="7749"/>
                    </a:cubicBezTo>
                    <a:lnTo>
                      <a:pt x="160904" y="7666"/>
                    </a:lnTo>
                    <a:lnTo>
                      <a:pt x="161050" y="7582"/>
                    </a:lnTo>
                    <a:cubicBezTo>
                      <a:pt x="161154" y="7504"/>
                      <a:pt x="161307" y="7482"/>
                      <a:pt x="161417" y="7482"/>
                    </a:cubicBezTo>
                    <a:cubicBezTo>
                      <a:pt x="161485" y="7482"/>
                      <a:pt x="161536" y="7490"/>
                      <a:pt x="161552" y="7498"/>
                    </a:cubicBezTo>
                    <a:cubicBezTo>
                      <a:pt x="161554" y="7501"/>
                      <a:pt x="161557" y="7502"/>
                      <a:pt x="161561" y="7502"/>
                    </a:cubicBezTo>
                    <a:cubicBezTo>
                      <a:pt x="161650" y="7502"/>
                      <a:pt x="162111" y="6744"/>
                      <a:pt x="162494" y="6724"/>
                    </a:cubicBezTo>
                    <a:cubicBezTo>
                      <a:pt x="162891" y="6703"/>
                      <a:pt x="162473" y="6515"/>
                      <a:pt x="162201" y="6452"/>
                    </a:cubicBezTo>
                    <a:cubicBezTo>
                      <a:pt x="161950" y="6410"/>
                      <a:pt x="161866" y="6180"/>
                      <a:pt x="161929" y="6096"/>
                    </a:cubicBezTo>
                    <a:cubicBezTo>
                      <a:pt x="161971" y="6013"/>
                      <a:pt x="161887" y="5824"/>
                      <a:pt x="161720" y="5699"/>
                    </a:cubicBezTo>
                    <a:lnTo>
                      <a:pt x="161573" y="5699"/>
                    </a:lnTo>
                    <a:cubicBezTo>
                      <a:pt x="161519" y="5707"/>
                      <a:pt x="161466" y="5710"/>
                      <a:pt x="161415" y="5710"/>
                    </a:cubicBezTo>
                    <a:cubicBezTo>
                      <a:pt x="160913" y="5710"/>
                      <a:pt x="160551" y="5364"/>
                      <a:pt x="160171" y="5155"/>
                    </a:cubicBezTo>
                    <a:cubicBezTo>
                      <a:pt x="159627" y="4862"/>
                      <a:pt x="159062" y="4548"/>
                      <a:pt x="158414" y="4443"/>
                    </a:cubicBezTo>
                    <a:lnTo>
                      <a:pt x="158225" y="4422"/>
                    </a:lnTo>
                    <a:cubicBezTo>
                      <a:pt x="158058" y="4255"/>
                      <a:pt x="157430" y="4088"/>
                      <a:pt x="156844" y="4046"/>
                    </a:cubicBezTo>
                    <a:lnTo>
                      <a:pt x="156405" y="3816"/>
                    </a:lnTo>
                    <a:cubicBezTo>
                      <a:pt x="155924" y="3565"/>
                      <a:pt x="155463" y="3418"/>
                      <a:pt x="154919" y="3418"/>
                    </a:cubicBezTo>
                    <a:cubicBezTo>
                      <a:pt x="154647" y="3418"/>
                      <a:pt x="154396" y="3376"/>
                      <a:pt x="154124" y="3355"/>
                    </a:cubicBezTo>
                    <a:cubicBezTo>
                      <a:pt x="153559" y="3293"/>
                      <a:pt x="152994" y="3062"/>
                      <a:pt x="152450" y="2979"/>
                    </a:cubicBezTo>
                    <a:cubicBezTo>
                      <a:pt x="151872" y="2882"/>
                      <a:pt x="151294" y="2749"/>
                      <a:pt x="150697" y="2749"/>
                    </a:cubicBezTo>
                    <a:cubicBezTo>
                      <a:pt x="150516" y="2749"/>
                      <a:pt x="150334" y="2761"/>
                      <a:pt x="150149" y="2790"/>
                    </a:cubicBezTo>
                    <a:lnTo>
                      <a:pt x="149960" y="2832"/>
                    </a:lnTo>
                    <a:cubicBezTo>
                      <a:pt x="149751" y="2790"/>
                      <a:pt x="149584" y="2749"/>
                      <a:pt x="149584" y="2728"/>
                    </a:cubicBezTo>
                    <a:cubicBezTo>
                      <a:pt x="149584" y="2686"/>
                      <a:pt x="149898" y="2623"/>
                      <a:pt x="150002" y="2581"/>
                    </a:cubicBezTo>
                    <a:cubicBezTo>
                      <a:pt x="150128" y="2560"/>
                      <a:pt x="150212" y="2518"/>
                      <a:pt x="150212" y="2477"/>
                    </a:cubicBezTo>
                    <a:cubicBezTo>
                      <a:pt x="150212" y="2456"/>
                      <a:pt x="149709" y="2435"/>
                      <a:pt x="149521" y="2414"/>
                    </a:cubicBezTo>
                    <a:cubicBezTo>
                      <a:pt x="149333" y="2372"/>
                      <a:pt x="150170" y="2330"/>
                      <a:pt x="150546" y="2226"/>
                    </a:cubicBezTo>
                    <a:cubicBezTo>
                      <a:pt x="150621" y="2204"/>
                      <a:pt x="150688" y="2194"/>
                      <a:pt x="150748" y="2194"/>
                    </a:cubicBezTo>
                    <a:cubicBezTo>
                      <a:pt x="150972" y="2194"/>
                      <a:pt x="151086" y="2322"/>
                      <a:pt x="151069" y="2372"/>
                    </a:cubicBezTo>
                    <a:cubicBezTo>
                      <a:pt x="151007" y="2477"/>
                      <a:pt x="151216" y="2560"/>
                      <a:pt x="151279" y="2560"/>
                    </a:cubicBezTo>
                    <a:cubicBezTo>
                      <a:pt x="151321" y="2560"/>
                      <a:pt x="151425" y="2351"/>
                      <a:pt x="151488" y="2309"/>
                    </a:cubicBezTo>
                    <a:cubicBezTo>
                      <a:pt x="151522" y="2258"/>
                      <a:pt x="151656" y="2220"/>
                      <a:pt x="151819" y="2220"/>
                    </a:cubicBezTo>
                    <a:cubicBezTo>
                      <a:pt x="151854" y="2220"/>
                      <a:pt x="151890" y="2222"/>
                      <a:pt x="151927" y="2226"/>
                    </a:cubicBezTo>
                    <a:lnTo>
                      <a:pt x="152095" y="2309"/>
                    </a:lnTo>
                    <a:cubicBezTo>
                      <a:pt x="152656" y="2564"/>
                      <a:pt x="153232" y="2709"/>
                      <a:pt x="153855" y="2709"/>
                    </a:cubicBezTo>
                    <a:cubicBezTo>
                      <a:pt x="153998" y="2709"/>
                      <a:pt x="154143" y="2701"/>
                      <a:pt x="154292" y="2686"/>
                    </a:cubicBezTo>
                    <a:cubicBezTo>
                      <a:pt x="154440" y="2673"/>
                      <a:pt x="154591" y="2664"/>
                      <a:pt x="154743" y="2664"/>
                    </a:cubicBezTo>
                    <a:cubicBezTo>
                      <a:pt x="155081" y="2664"/>
                      <a:pt x="155424" y="2709"/>
                      <a:pt x="155756" y="2853"/>
                    </a:cubicBezTo>
                    <a:cubicBezTo>
                      <a:pt x="156036" y="2980"/>
                      <a:pt x="156308" y="2999"/>
                      <a:pt x="156587" y="2999"/>
                    </a:cubicBezTo>
                    <a:cubicBezTo>
                      <a:pt x="156705" y="2999"/>
                      <a:pt x="156824" y="2996"/>
                      <a:pt x="156946" y="2996"/>
                    </a:cubicBezTo>
                    <a:cubicBezTo>
                      <a:pt x="157009" y="2996"/>
                      <a:pt x="157073" y="2997"/>
                      <a:pt x="157137" y="3000"/>
                    </a:cubicBezTo>
                    <a:lnTo>
                      <a:pt x="157639" y="3042"/>
                    </a:lnTo>
                    <a:cubicBezTo>
                      <a:pt x="158183" y="3083"/>
                      <a:pt x="160046" y="3293"/>
                      <a:pt x="160569" y="3460"/>
                    </a:cubicBezTo>
                    <a:cubicBezTo>
                      <a:pt x="160790" y="3537"/>
                      <a:pt x="161029" y="3565"/>
                      <a:pt x="161227" y="3565"/>
                    </a:cubicBezTo>
                    <a:cubicBezTo>
                      <a:pt x="161459" y="3565"/>
                      <a:pt x="161634" y="3526"/>
                      <a:pt x="161657" y="3481"/>
                    </a:cubicBezTo>
                    <a:cubicBezTo>
                      <a:pt x="161720" y="3397"/>
                      <a:pt x="161427" y="3293"/>
                      <a:pt x="161322" y="3293"/>
                    </a:cubicBezTo>
                    <a:cubicBezTo>
                      <a:pt x="161217" y="3293"/>
                      <a:pt x="160799" y="3000"/>
                      <a:pt x="160380" y="2644"/>
                    </a:cubicBezTo>
                    <a:lnTo>
                      <a:pt x="159753" y="2560"/>
                    </a:lnTo>
                    <a:lnTo>
                      <a:pt x="159230" y="2518"/>
                    </a:lnTo>
                    <a:cubicBezTo>
                      <a:pt x="158733" y="2240"/>
                      <a:pt x="158274" y="2057"/>
                      <a:pt x="158211" y="2057"/>
                    </a:cubicBezTo>
                    <a:cubicBezTo>
                      <a:pt x="158208" y="2057"/>
                      <a:pt x="158205" y="2057"/>
                      <a:pt x="158204" y="2058"/>
                    </a:cubicBezTo>
                    <a:cubicBezTo>
                      <a:pt x="158183" y="2058"/>
                      <a:pt x="157911" y="1828"/>
                      <a:pt x="157849" y="1744"/>
                    </a:cubicBezTo>
                    <a:cubicBezTo>
                      <a:pt x="157765" y="1681"/>
                      <a:pt x="157388" y="1514"/>
                      <a:pt x="157033" y="1389"/>
                    </a:cubicBezTo>
                    <a:lnTo>
                      <a:pt x="156761" y="1326"/>
                    </a:lnTo>
                    <a:lnTo>
                      <a:pt x="155463" y="1096"/>
                    </a:lnTo>
                    <a:cubicBezTo>
                      <a:pt x="154020" y="886"/>
                      <a:pt x="152409" y="656"/>
                      <a:pt x="151844" y="573"/>
                    </a:cubicBezTo>
                    <a:lnTo>
                      <a:pt x="151362" y="531"/>
                    </a:lnTo>
                    <a:cubicBezTo>
                      <a:pt x="150797" y="489"/>
                      <a:pt x="150274" y="468"/>
                      <a:pt x="149751" y="384"/>
                    </a:cubicBezTo>
                    <a:cubicBezTo>
                      <a:pt x="149120" y="279"/>
                      <a:pt x="148467" y="195"/>
                      <a:pt x="147808" y="195"/>
                    </a:cubicBezTo>
                    <a:cubicBezTo>
                      <a:pt x="147550" y="195"/>
                      <a:pt x="147291" y="208"/>
                      <a:pt x="147031" y="238"/>
                    </a:cubicBezTo>
                    <a:cubicBezTo>
                      <a:pt x="146885" y="238"/>
                      <a:pt x="146717" y="154"/>
                      <a:pt x="146571" y="133"/>
                    </a:cubicBezTo>
                    <a:lnTo>
                      <a:pt x="146090" y="29"/>
                    </a:lnTo>
                    <a:cubicBezTo>
                      <a:pt x="144897" y="175"/>
                      <a:pt x="144206" y="280"/>
                      <a:pt x="144604" y="280"/>
                    </a:cubicBezTo>
                    <a:lnTo>
                      <a:pt x="145085" y="280"/>
                    </a:lnTo>
                    <a:cubicBezTo>
                      <a:pt x="145336" y="280"/>
                      <a:pt x="144918" y="363"/>
                      <a:pt x="144165" y="468"/>
                    </a:cubicBezTo>
                    <a:lnTo>
                      <a:pt x="143453" y="342"/>
                    </a:lnTo>
                    <a:lnTo>
                      <a:pt x="142533" y="175"/>
                    </a:lnTo>
                    <a:cubicBezTo>
                      <a:pt x="142399" y="180"/>
                      <a:pt x="142236" y="183"/>
                      <a:pt x="142050" y="183"/>
                    </a:cubicBezTo>
                    <a:cubicBezTo>
                      <a:pt x="140961" y="183"/>
                      <a:pt x="139112" y="105"/>
                      <a:pt x="138175" y="105"/>
                    </a:cubicBezTo>
                    <a:cubicBezTo>
                      <a:pt x="138015" y="105"/>
                      <a:pt x="137882" y="107"/>
                      <a:pt x="137783" y="112"/>
                    </a:cubicBezTo>
                    <a:cubicBezTo>
                      <a:pt x="137087" y="112"/>
                      <a:pt x="134085" y="0"/>
                      <a:pt x="1325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39"/>
              <p:cNvSpPr/>
              <p:nvPr/>
            </p:nvSpPr>
            <p:spPr>
              <a:xfrm>
                <a:off x="4115300" y="1134025"/>
                <a:ext cx="738025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29521" h="956" extrusionOk="0">
                    <a:moveTo>
                      <a:pt x="25896" y="0"/>
                    </a:moveTo>
                    <a:cubicBezTo>
                      <a:pt x="25508" y="0"/>
                      <a:pt x="25162" y="53"/>
                      <a:pt x="24687" y="153"/>
                    </a:cubicBezTo>
                    <a:lnTo>
                      <a:pt x="24206" y="257"/>
                    </a:lnTo>
                    <a:cubicBezTo>
                      <a:pt x="23670" y="237"/>
                      <a:pt x="22515" y="67"/>
                      <a:pt x="22164" y="67"/>
                    </a:cubicBezTo>
                    <a:cubicBezTo>
                      <a:pt x="22144" y="67"/>
                      <a:pt x="22127" y="68"/>
                      <a:pt x="22113" y="69"/>
                    </a:cubicBezTo>
                    <a:cubicBezTo>
                      <a:pt x="21839" y="89"/>
                      <a:pt x="20479" y="366"/>
                      <a:pt x="19931" y="366"/>
                    </a:cubicBezTo>
                    <a:cubicBezTo>
                      <a:pt x="19894" y="366"/>
                      <a:pt x="19861" y="364"/>
                      <a:pt x="19833" y="362"/>
                    </a:cubicBezTo>
                    <a:cubicBezTo>
                      <a:pt x="19330" y="299"/>
                      <a:pt x="18180" y="257"/>
                      <a:pt x="17259" y="194"/>
                    </a:cubicBezTo>
                    <a:lnTo>
                      <a:pt x="16422" y="194"/>
                    </a:lnTo>
                    <a:cubicBezTo>
                      <a:pt x="16014" y="194"/>
                      <a:pt x="15606" y="429"/>
                      <a:pt x="15164" y="429"/>
                    </a:cubicBezTo>
                    <a:cubicBezTo>
                      <a:pt x="15130" y="429"/>
                      <a:pt x="15096" y="428"/>
                      <a:pt x="15062" y="425"/>
                    </a:cubicBezTo>
                    <a:cubicBezTo>
                      <a:pt x="14749" y="366"/>
                      <a:pt x="14509" y="234"/>
                      <a:pt x="14172" y="234"/>
                    </a:cubicBezTo>
                    <a:cubicBezTo>
                      <a:pt x="14148" y="234"/>
                      <a:pt x="14124" y="235"/>
                      <a:pt x="14099" y="236"/>
                    </a:cubicBezTo>
                    <a:cubicBezTo>
                      <a:pt x="14080" y="238"/>
                      <a:pt x="14060" y="238"/>
                      <a:pt x="14041" y="238"/>
                    </a:cubicBezTo>
                    <a:cubicBezTo>
                      <a:pt x="13770" y="238"/>
                      <a:pt x="13515" y="111"/>
                      <a:pt x="13242" y="111"/>
                    </a:cubicBezTo>
                    <a:lnTo>
                      <a:pt x="12949" y="111"/>
                    </a:lnTo>
                    <a:cubicBezTo>
                      <a:pt x="12662" y="187"/>
                      <a:pt x="12219" y="281"/>
                      <a:pt x="12096" y="281"/>
                    </a:cubicBezTo>
                    <a:cubicBezTo>
                      <a:pt x="12084" y="281"/>
                      <a:pt x="12075" y="280"/>
                      <a:pt x="12070" y="278"/>
                    </a:cubicBezTo>
                    <a:cubicBezTo>
                      <a:pt x="11986" y="257"/>
                      <a:pt x="11693" y="215"/>
                      <a:pt x="11463" y="132"/>
                    </a:cubicBezTo>
                    <a:lnTo>
                      <a:pt x="11233" y="132"/>
                    </a:lnTo>
                    <a:cubicBezTo>
                      <a:pt x="7676" y="174"/>
                      <a:pt x="4684" y="257"/>
                      <a:pt x="4684" y="257"/>
                    </a:cubicBezTo>
                    <a:cubicBezTo>
                      <a:pt x="2403" y="299"/>
                      <a:pt x="499" y="383"/>
                      <a:pt x="478" y="425"/>
                    </a:cubicBezTo>
                    <a:cubicBezTo>
                      <a:pt x="457" y="446"/>
                      <a:pt x="520" y="571"/>
                      <a:pt x="562" y="592"/>
                    </a:cubicBezTo>
                    <a:cubicBezTo>
                      <a:pt x="583" y="655"/>
                      <a:pt x="206" y="864"/>
                      <a:pt x="81" y="906"/>
                    </a:cubicBezTo>
                    <a:cubicBezTo>
                      <a:pt x="0" y="940"/>
                      <a:pt x="427" y="956"/>
                      <a:pt x="928" y="956"/>
                    </a:cubicBezTo>
                    <a:cubicBezTo>
                      <a:pt x="1337" y="956"/>
                      <a:pt x="1796" y="946"/>
                      <a:pt x="2068" y="927"/>
                    </a:cubicBezTo>
                    <a:cubicBezTo>
                      <a:pt x="2675" y="906"/>
                      <a:pt x="3345" y="864"/>
                      <a:pt x="3428" y="864"/>
                    </a:cubicBezTo>
                    <a:cubicBezTo>
                      <a:pt x="3495" y="864"/>
                      <a:pt x="4071" y="944"/>
                      <a:pt x="4460" y="944"/>
                    </a:cubicBezTo>
                    <a:cubicBezTo>
                      <a:pt x="4557" y="944"/>
                      <a:pt x="4642" y="939"/>
                      <a:pt x="4705" y="927"/>
                    </a:cubicBezTo>
                    <a:cubicBezTo>
                      <a:pt x="5019" y="885"/>
                      <a:pt x="6985" y="864"/>
                      <a:pt x="7634" y="759"/>
                    </a:cubicBezTo>
                    <a:cubicBezTo>
                      <a:pt x="8262" y="655"/>
                      <a:pt x="9099" y="571"/>
                      <a:pt x="9203" y="571"/>
                    </a:cubicBezTo>
                    <a:cubicBezTo>
                      <a:pt x="9308" y="571"/>
                      <a:pt x="9601" y="718"/>
                      <a:pt x="9685" y="801"/>
                    </a:cubicBezTo>
                    <a:cubicBezTo>
                      <a:pt x="9768" y="885"/>
                      <a:pt x="10040" y="948"/>
                      <a:pt x="10333" y="948"/>
                    </a:cubicBezTo>
                    <a:cubicBezTo>
                      <a:pt x="10626" y="948"/>
                      <a:pt x="11693" y="948"/>
                      <a:pt x="12279" y="885"/>
                    </a:cubicBezTo>
                    <a:lnTo>
                      <a:pt x="12718" y="676"/>
                    </a:lnTo>
                    <a:cubicBezTo>
                      <a:pt x="12765" y="656"/>
                      <a:pt x="12817" y="648"/>
                      <a:pt x="12874" y="648"/>
                    </a:cubicBezTo>
                    <a:cubicBezTo>
                      <a:pt x="13123" y="648"/>
                      <a:pt x="13458" y="801"/>
                      <a:pt x="13765" y="801"/>
                    </a:cubicBezTo>
                    <a:cubicBezTo>
                      <a:pt x="14120" y="819"/>
                      <a:pt x="14475" y="829"/>
                      <a:pt x="14832" y="829"/>
                    </a:cubicBezTo>
                    <a:cubicBezTo>
                      <a:pt x="15337" y="829"/>
                      <a:pt x="15844" y="808"/>
                      <a:pt x="16359" y="759"/>
                    </a:cubicBezTo>
                    <a:lnTo>
                      <a:pt x="17238" y="655"/>
                    </a:lnTo>
                    <a:cubicBezTo>
                      <a:pt x="18180" y="780"/>
                      <a:pt x="20607" y="822"/>
                      <a:pt x="21234" y="822"/>
                    </a:cubicBezTo>
                    <a:cubicBezTo>
                      <a:pt x="21862" y="822"/>
                      <a:pt x="24017" y="780"/>
                      <a:pt x="24624" y="697"/>
                    </a:cubicBezTo>
                    <a:cubicBezTo>
                      <a:pt x="25210" y="592"/>
                      <a:pt x="27532" y="508"/>
                      <a:pt x="28244" y="487"/>
                    </a:cubicBezTo>
                    <a:cubicBezTo>
                      <a:pt x="28955" y="466"/>
                      <a:pt x="29520" y="257"/>
                      <a:pt x="29520" y="236"/>
                    </a:cubicBezTo>
                    <a:cubicBezTo>
                      <a:pt x="29520" y="194"/>
                      <a:pt x="29499" y="132"/>
                      <a:pt x="29457" y="90"/>
                    </a:cubicBezTo>
                    <a:lnTo>
                      <a:pt x="29416" y="90"/>
                    </a:lnTo>
                    <a:cubicBezTo>
                      <a:pt x="28872" y="90"/>
                      <a:pt x="28328" y="132"/>
                      <a:pt x="27783" y="132"/>
                    </a:cubicBezTo>
                    <a:cubicBezTo>
                      <a:pt x="27644" y="132"/>
                      <a:pt x="27505" y="141"/>
                      <a:pt x="27365" y="141"/>
                    </a:cubicBezTo>
                    <a:cubicBezTo>
                      <a:pt x="27295" y="141"/>
                      <a:pt x="27226" y="139"/>
                      <a:pt x="27156" y="132"/>
                    </a:cubicBezTo>
                    <a:cubicBezTo>
                      <a:pt x="26622" y="43"/>
                      <a:pt x="26243" y="0"/>
                      <a:pt x="258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39"/>
              <p:cNvSpPr/>
              <p:nvPr/>
            </p:nvSpPr>
            <p:spPr>
              <a:xfrm>
                <a:off x="3295525" y="755975"/>
                <a:ext cx="1084925" cy="41025"/>
              </a:xfrm>
              <a:custGeom>
                <a:avLst/>
                <a:gdLst/>
                <a:ahLst/>
                <a:cxnLst/>
                <a:rect l="l" t="t" r="r" b="b"/>
                <a:pathLst>
                  <a:path w="43397" h="1641" extrusionOk="0">
                    <a:moveTo>
                      <a:pt x="43292" y="0"/>
                    </a:moveTo>
                    <a:cubicBezTo>
                      <a:pt x="39525" y="84"/>
                      <a:pt x="36115" y="168"/>
                      <a:pt x="36115" y="168"/>
                    </a:cubicBezTo>
                    <a:cubicBezTo>
                      <a:pt x="33834" y="210"/>
                      <a:pt x="31679" y="293"/>
                      <a:pt x="31595" y="335"/>
                    </a:cubicBezTo>
                    <a:cubicBezTo>
                      <a:pt x="31572" y="347"/>
                      <a:pt x="31531" y="352"/>
                      <a:pt x="31477" y="352"/>
                    </a:cubicBezTo>
                    <a:cubicBezTo>
                      <a:pt x="31338" y="352"/>
                      <a:pt x="31116" y="318"/>
                      <a:pt x="30905" y="272"/>
                    </a:cubicBezTo>
                    <a:lnTo>
                      <a:pt x="30696" y="293"/>
                    </a:lnTo>
                    <a:lnTo>
                      <a:pt x="30214" y="335"/>
                    </a:lnTo>
                    <a:cubicBezTo>
                      <a:pt x="29691" y="440"/>
                      <a:pt x="27348" y="544"/>
                      <a:pt x="25088" y="607"/>
                    </a:cubicBezTo>
                    <a:cubicBezTo>
                      <a:pt x="25088" y="607"/>
                      <a:pt x="23540" y="649"/>
                      <a:pt x="20715" y="712"/>
                    </a:cubicBezTo>
                    <a:cubicBezTo>
                      <a:pt x="17828" y="795"/>
                      <a:pt x="16237" y="816"/>
                      <a:pt x="16237" y="816"/>
                    </a:cubicBezTo>
                    <a:cubicBezTo>
                      <a:pt x="13936" y="858"/>
                      <a:pt x="7993" y="1005"/>
                      <a:pt x="6466" y="1109"/>
                    </a:cubicBezTo>
                    <a:cubicBezTo>
                      <a:pt x="4918" y="1214"/>
                      <a:pt x="2909" y="1277"/>
                      <a:pt x="1988" y="1319"/>
                    </a:cubicBezTo>
                    <a:lnTo>
                      <a:pt x="1151" y="1339"/>
                    </a:lnTo>
                    <a:lnTo>
                      <a:pt x="775" y="1339"/>
                    </a:lnTo>
                    <a:cubicBezTo>
                      <a:pt x="398" y="1339"/>
                      <a:pt x="22" y="1423"/>
                      <a:pt x="1" y="1528"/>
                    </a:cubicBezTo>
                    <a:lnTo>
                      <a:pt x="1" y="1570"/>
                    </a:lnTo>
                    <a:lnTo>
                      <a:pt x="1" y="1632"/>
                    </a:lnTo>
                    <a:cubicBezTo>
                      <a:pt x="7" y="1638"/>
                      <a:pt x="58" y="1641"/>
                      <a:pt x="145" y="1641"/>
                    </a:cubicBezTo>
                    <a:cubicBezTo>
                      <a:pt x="675" y="1641"/>
                      <a:pt x="2510" y="1546"/>
                      <a:pt x="3265" y="1528"/>
                    </a:cubicBezTo>
                    <a:cubicBezTo>
                      <a:pt x="4164" y="1465"/>
                      <a:pt x="5545" y="1423"/>
                      <a:pt x="6382" y="1381"/>
                    </a:cubicBezTo>
                    <a:lnTo>
                      <a:pt x="7136" y="1360"/>
                    </a:lnTo>
                    <a:cubicBezTo>
                      <a:pt x="7931" y="1339"/>
                      <a:pt x="8726" y="1339"/>
                      <a:pt x="9521" y="1319"/>
                    </a:cubicBezTo>
                    <a:cubicBezTo>
                      <a:pt x="10274" y="1277"/>
                      <a:pt x="11027" y="1277"/>
                      <a:pt x="11802" y="1256"/>
                    </a:cubicBezTo>
                    <a:cubicBezTo>
                      <a:pt x="12365" y="1256"/>
                      <a:pt x="12950" y="1212"/>
                      <a:pt x="13525" y="1212"/>
                    </a:cubicBezTo>
                    <a:cubicBezTo>
                      <a:pt x="13741" y="1212"/>
                      <a:pt x="13955" y="1218"/>
                      <a:pt x="14166" y="1235"/>
                    </a:cubicBezTo>
                    <a:lnTo>
                      <a:pt x="14940" y="1277"/>
                    </a:lnTo>
                    <a:cubicBezTo>
                      <a:pt x="15714" y="1130"/>
                      <a:pt x="19083" y="942"/>
                      <a:pt x="20108" y="921"/>
                    </a:cubicBezTo>
                    <a:cubicBezTo>
                      <a:pt x="20415" y="915"/>
                      <a:pt x="20739" y="912"/>
                      <a:pt x="21049" y="912"/>
                    </a:cubicBezTo>
                    <a:cubicBezTo>
                      <a:pt x="21796" y="912"/>
                      <a:pt x="22459" y="927"/>
                      <a:pt x="22577" y="942"/>
                    </a:cubicBezTo>
                    <a:cubicBezTo>
                      <a:pt x="22678" y="956"/>
                      <a:pt x="23038" y="981"/>
                      <a:pt x="23465" y="981"/>
                    </a:cubicBezTo>
                    <a:cubicBezTo>
                      <a:pt x="23656" y="981"/>
                      <a:pt x="23862" y="976"/>
                      <a:pt x="24063" y="963"/>
                    </a:cubicBezTo>
                    <a:lnTo>
                      <a:pt x="24670" y="900"/>
                    </a:lnTo>
                    <a:lnTo>
                      <a:pt x="25423" y="795"/>
                    </a:lnTo>
                    <a:cubicBezTo>
                      <a:pt x="25862" y="848"/>
                      <a:pt x="26281" y="874"/>
                      <a:pt x="26600" y="874"/>
                    </a:cubicBezTo>
                    <a:cubicBezTo>
                      <a:pt x="26919" y="874"/>
                      <a:pt x="27139" y="848"/>
                      <a:pt x="27180" y="795"/>
                    </a:cubicBezTo>
                    <a:lnTo>
                      <a:pt x="27306" y="691"/>
                    </a:lnTo>
                    <a:cubicBezTo>
                      <a:pt x="27365" y="677"/>
                      <a:pt x="27425" y="671"/>
                      <a:pt x="27484" y="671"/>
                    </a:cubicBezTo>
                    <a:cubicBezTo>
                      <a:pt x="27780" y="671"/>
                      <a:pt x="28073" y="816"/>
                      <a:pt x="28352" y="816"/>
                    </a:cubicBezTo>
                    <a:cubicBezTo>
                      <a:pt x="28642" y="816"/>
                      <a:pt x="28917" y="612"/>
                      <a:pt x="29244" y="612"/>
                    </a:cubicBezTo>
                    <a:cubicBezTo>
                      <a:pt x="29294" y="612"/>
                      <a:pt x="29345" y="617"/>
                      <a:pt x="29398" y="628"/>
                    </a:cubicBezTo>
                    <a:cubicBezTo>
                      <a:pt x="29482" y="649"/>
                      <a:pt x="29545" y="712"/>
                      <a:pt x="29649" y="712"/>
                    </a:cubicBezTo>
                    <a:lnTo>
                      <a:pt x="30131" y="733"/>
                    </a:lnTo>
                    <a:cubicBezTo>
                      <a:pt x="30654" y="733"/>
                      <a:pt x="31281" y="691"/>
                      <a:pt x="31574" y="607"/>
                    </a:cubicBezTo>
                    <a:lnTo>
                      <a:pt x="31825" y="607"/>
                    </a:lnTo>
                    <a:cubicBezTo>
                      <a:pt x="33395" y="544"/>
                      <a:pt x="34943" y="523"/>
                      <a:pt x="36512" y="503"/>
                    </a:cubicBezTo>
                    <a:cubicBezTo>
                      <a:pt x="36596" y="503"/>
                      <a:pt x="36683" y="499"/>
                      <a:pt x="36768" y="499"/>
                    </a:cubicBezTo>
                    <a:cubicBezTo>
                      <a:pt x="36896" y="499"/>
                      <a:pt x="37019" y="507"/>
                      <a:pt x="37119" y="544"/>
                    </a:cubicBezTo>
                    <a:cubicBezTo>
                      <a:pt x="37343" y="677"/>
                      <a:pt x="37587" y="725"/>
                      <a:pt x="37822" y="725"/>
                    </a:cubicBezTo>
                    <a:cubicBezTo>
                      <a:pt x="38070" y="725"/>
                      <a:pt x="38307" y="672"/>
                      <a:pt x="38500" y="607"/>
                    </a:cubicBezTo>
                    <a:cubicBezTo>
                      <a:pt x="38856" y="482"/>
                      <a:pt x="39211" y="440"/>
                      <a:pt x="39567" y="440"/>
                    </a:cubicBezTo>
                    <a:lnTo>
                      <a:pt x="40844" y="398"/>
                    </a:lnTo>
                    <a:cubicBezTo>
                      <a:pt x="42245" y="377"/>
                      <a:pt x="43396" y="189"/>
                      <a:pt x="43396" y="126"/>
                    </a:cubicBezTo>
                    <a:cubicBezTo>
                      <a:pt x="43396" y="105"/>
                      <a:pt x="43354" y="21"/>
                      <a:pt x="433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39"/>
              <p:cNvSpPr/>
              <p:nvPr/>
            </p:nvSpPr>
            <p:spPr>
              <a:xfrm>
                <a:off x="1790075" y="810900"/>
                <a:ext cx="38660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15464" h="1715" extrusionOk="0">
                    <a:moveTo>
                      <a:pt x="10713" y="0"/>
                    </a:moveTo>
                    <a:lnTo>
                      <a:pt x="10672" y="21"/>
                    </a:lnTo>
                    <a:cubicBezTo>
                      <a:pt x="10462" y="208"/>
                      <a:pt x="10207" y="245"/>
                      <a:pt x="9943" y="245"/>
                    </a:cubicBezTo>
                    <a:cubicBezTo>
                      <a:pt x="9767" y="245"/>
                      <a:pt x="9586" y="228"/>
                      <a:pt x="9413" y="228"/>
                    </a:cubicBezTo>
                    <a:cubicBezTo>
                      <a:pt x="9379" y="228"/>
                      <a:pt x="9345" y="229"/>
                      <a:pt x="9311" y="231"/>
                    </a:cubicBezTo>
                    <a:lnTo>
                      <a:pt x="7700" y="293"/>
                    </a:lnTo>
                    <a:cubicBezTo>
                      <a:pt x="5922" y="314"/>
                      <a:pt x="2281" y="398"/>
                      <a:pt x="1465" y="482"/>
                    </a:cubicBezTo>
                    <a:cubicBezTo>
                      <a:pt x="670" y="586"/>
                      <a:pt x="0" y="691"/>
                      <a:pt x="0" y="712"/>
                    </a:cubicBezTo>
                    <a:cubicBezTo>
                      <a:pt x="0" y="727"/>
                      <a:pt x="624" y="777"/>
                      <a:pt x="1111" y="777"/>
                    </a:cubicBezTo>
                    <a:cubicBezTo>
                      <a:pt x="1286" y="777"/>
                      <a:pt x="1444" y="770"/>
                      <a:pt x="1549" y="754"/>
                    </a:cubicBezTo>
                    <a:cubicBezTo>
                      <a:pt x="1619" y="750"/>
                      <a:pt x="1709" y="748"/>
                      <a:pt x="1813" y="748"/>
                    </a:cubicBezTo>
                    <a:cubicBezTo>
                      <a:pt x="2333" y="748"/>
                      <a:pt x="3184" y="792"/>
                      <a:pt x="3411" y="879"/>
                    </a:cubicBezTo>
                    <a:cubicBezTo>
                      <a:pt x="3490" y="925"/>
                      <a:pt x="3609" y="942"/>
                      <a:pt x="3741" y="942"/>
                    </a:cubicBezTo>
                    <a:cubicBezTo>
                      <a:pt x="4030" y="942"/>
                      <a:pt x="4377" y="860"/>
                      <a:pt x="4478" y="816"/>
                    </a:cubicBezTo>
                    <a:cubicBezTo>
                      <a:pt x="4530" y="790"/>
                      <a:pt x="4606" y="781"/>
                      <a:pt x="4688" y="781"/>
                    </a:cubicBezTo>
                    <a:cubicBezTo>
                      <a:pt x="4871" y="781"/>
                      <a:pt x="5083" y="829"/>
                      <a:pt x="5127" y="858"/>
                    </a:cubicBezTo>
                    <a:cubicBezTo>
                      <a:pt x="5231" y="921"/>
                      <a:pt x="5127" y="1465"/>
                      <a:pt x="5064" y="1653"/>
                    </a:cubicBezTo>
                    <a:cubicBezTo>
                      <a:pt x="5047" y="1696"/>
                      <a:pt x="5064" y="1715"/>
                      <a:pt x="5104" y="1715"/>
                    </a:cubicBezTo>
                    <a:cubicBezTo>
                      <a:pt x="5259" y="1715"/>
                      <a:pt x="5751" y="1443"/>
                      <a:pt x="5901" y="1277"/>
                    </a:cubicBezTo>
                    <a:cubicBezTo>
                      <a:pt x="6068" y="1067"/>
                      <a:pt x="7073" y="754"/>
                      <a:pt x="8098" y="607"/>
                    </a:cubicBezTo>
                    <a:lnTo>
                      <a:pt x="11174" y="607"/>
                    </a:lnTo>
                    <a:cubicBezTo>
                      <a:pt x="13454" y="544"/>
                      <a:pt x="15421" y="482"/>
                      <a:pt x="15442" y="440"/>
                    </a:cubicBezTo>
                    <a:cubicBezTo>
                      <a:pt x="15463" y="419"/>
                      <a:pt x="15463" y="293"/>
                      <a:pt x="15463" y="231"/>
                    </a:cubicBezTo>
                    <a:cubicBezTo>
                      <a:pt x="15463" y="189"/>
                      <a:pt x="15358" y="126"/>
                      <a:pt x="15233" y="126"/>
                    </a:cubicBezTo>
                    <a:lnTo>
                      <a:pt x="15128" y="126"/>
                    </a:lnTo>
                    <a:lnTo>
                      <a:pt x="13705" y="63"/>
                    </a:lnTo>
                    <a:cubicBezTo>
                      <a:pt x="12136" y="21"/>
                      <a:pt x="10776" y="21"/>
                      <a:pt x="107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39"/>
              <p:cNvSpPr/>
              <p:nvPr/>
            </p:nvSpPr>
            <p:spPr>
              <a:xfrm>
                <a:off x="2268175" y="803475"/>
                <a:ext cx="388675" cy="20125"/>
              </a:xfrm>
              <a:custGeom>
                <a:avLst/>
                <a:gdLst/>
                <a:ahLst/>
                <a:cxnLst/>
                <a:rect l="l" t="t" r="r" b="b"/>
                <a:pathLst>
                  <a:path w="15547" h="805" extrusionOk="0">
                    <a:moveTo>
                      <a:pt x="11059" y="0"/>
                    </a:moveTo>
                    <a:cubicBezTo>
                      <a:pt x="11031" y="0"/>
                      <a:pt x="11007" y="2"/>
                      <a:pt x="10986" y="4"/>
                    </a:cubicBezTo>
                    <a:cubicBezTo>
                      <a:pt x="10672" y="67"/>
                      <a:pt x="10337" y="360"/>
                      <a:pt x="10316" y="402"/>
                    </a:cubicBezTo>
                    <a:cubicBezTo>
                      <a:pt x="10316" y="410"/>
                      <a:pt x="10306" y="414"/>
                      <a:pt x="10286" y="414"/>
                    </a:cubicBezTo>
                    <a:cubicBezTo>
                      <a:pt x="10156" y="414"/>
                      <a:pt x="9619" y="241"/>
                      <a:pt x="9019" y="4"/>
                    </a:cubicBezTo>
                    <a:lnTo>
                      <a:pt x="8454" y="214"/>
                    </a:lnTo>
                    <a:cubicBezTo>
                      <a:pt x="7952" y="402"/>
                      <a:pt x="7512" y="381"/>
                      <a:pt x="7073" y="402"/>
                    </a:cubicBezTo>
                    <a:cubicBezTo>
                      <a:pt x="7007" y="404"/>
                      <a:pt x="6941" y="405"/>
                      <a:pt x="6875" y="405"/>
                    </a:cubicBezTo>
                    <a:cubicBezTo>
                      <a:pt x="6209" y="405"/>
                      <a:pt x="5542" y="316"/>
                      <a:pt x="4876" y="297"/>
                    </a:cubicBezTo>
                    <a:lnTo>
                      <a:pt x="3328" y="214"/>
                    </a:lnTo>
                    <a:cubicBezTo>
                      <a:pt x="1654" y="297"/>
                      <a:pt x="105" y="507"/>
                      <a:pt x="63" y="569"/>
                    </a:cubicBezTo>
                    <a:cubicBezTo>
                      <a:pt x="1" y="590"/>
                      <a:pt x="273" y="695"/>
                      <a:pt x="649" y="779"/>
                    </a:cubicBezTo>
                    <a:cubicBezTo>
                      <a:pt x="756" y="796"/>
                      <a:pt x="965" y="804"/>
                      <a:pt x="1228" y="804"/>
                    </a:cubicBezTo>
                    <a:cubicBezTo>
                      <a:pt x="1892" y="804"/>
                      <a:pt x="2898" y="755"/>
                      <a:pt x="3453" y="695"/>
                    </a:cubicBezTo>
                    <a:lnTo>
                      <a:pt x="4164" y="695"/>
                    </a:lnTo>
                    <a:lnTo>
                      <a:pt x="4918" y="674"/>
                    </a:lnTo>
                    <a:cubicBezTo>
                      <a:pt x="5390" y="709"/>
                      <a:pt x="7118" y="724"/>
                      <a:pt x="8848" y="724"/>
                    </a:cubicBezTo>
                    <a:cubicBezTo>
                      <a:pt x="10261" y="724"/>
                      <a:pt x="11675" y="714"/>
                      <a:pt x="12408" y="695"/>
                    </a:cubicBezTo>
                    <a:cubicBezTo>
                      <a:pt x="14019" y="674"/>
                      <a:pt x="15463" y="611"/>
                      <a:pt x="15484" y="590"/>
                    </a:cubicBezTo>
                    <a:cubicBezTo>
                      <a:pt x="15505" y="569"/>
                      <a:pt x="15547" y="318"/>
                      <a:pt x="15547" y="256"/>
                    </a:cubicBezTo>
                    <a:cubicBezTo>
                      <a:pt x="15547" y="151"/>
                      <a:pt x="15191" y="88"/>
                      <a:pt x="15066" y="88"/>
                    </a:cubicBezTo>
                    <a:cubicBezTo>
                      <a:pt x="14940" y="88"/>
                      <a:pt x="15149" y="256"/>
                      <a:pt x="15275" y="297"/>
                    </a:cubicBezTo>
                    <a:cubicBezTo>
                      <a:pt x="15380" y="360"/>
                      <a:pt x="14752" y="402"/>
                      <a:pt x="14543" y="402"/>
                    </a:cubicBezTo>
                    <a:cubicBezTo>
                      <a:pt x="14532" y="403"/>
                      <a:pt x="14520" y="404"/>
                      <a:pt x="14508" y="404"/>
                    </a:cubicBezTo>
                    <a:cubicBezTo>
                      <a:pt x="14312" y="404"/>
                      <a:pt x="13973" y="251"/>
                      <a:pt x="13894" y="172"/>
                    </a:cubicBezTo>
                    <a:cubicBezTo>
                      <a:pt x="13856" y="142"/>
                      <a:pt x="13729" y="131"/>
                      <a:pt x="13568" y="131"/>
                    </a:cubicBezTo>
                    <a:cubicBezTo>
                      <a:pt x="13280" y="131"/>
                      <a:pt x="12881" y="166"/>
                      <a:pt x="12680" y="193"/>
                    </a:cubicBezTo>
                    <a:cubicBezTo>
                      <a:pt x="12650" y="199"/>
                      <a:pt x="12612" y="202"/>
                      <a:pt x="12569" y="202"/>
                    </a:cubicBezTo>
                    <a:cubicBezTo>
                      <a:pt x="12196" y="202"/>
                      <a:pt x="11400" y="0"/>
                      <a:pt x="110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39"/>
              <p:cNvSpPr/>
              <p:nvPr/>
            </p:nvSpPr>
            <p:spPr>
              <a:xfrm>
                <a:off x="5672975" y="776375"/>
                <a:ext cx="14917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5967" h="2156" extrusionOk="0">
                    <a:moveTo>
                      <a:pt x="84" y="0"/>
                    </a:moveTo>
                    <a:cubicBezTo>
                      <a:pt x="21" y="84"/>
                      <a:pt x="0" y="210"/>
                      <a:pt x="0" y="251"/>
                    </a:cubicBezTo>
                    <a:cubicBezTo>
                      <a:pt x="0" y="314"/>
                      <a:pt x="293" y="398"/>
                      <a:pt x="398" y="398"/>
                    </a:cubicBezTo>
                    <a:cubicBezTo>
                      <a:pt x="503" y="398"/>
                      <a:pt x="524" y="544"/>
                      <a:pt x="503" y="607"/>
                    </a:cubicBezTo>
                    <a:cubicBezTo>
                      <a:pt x="461" y="649"/>
                      <a:pt x="1800" y="1130"/>
                      <a:pt x="2344" y="1256"/>
                    </a:cubicBezTo>
                    <a:cubicBezTo>
                      <a:pt x="2867" y="1360"/>
                      <a:pt x="3495" y="1716"/>
                      <a:pt x="3557" y="1800"/>
                    </a:cubicBezTo>
                    <a:cubicBezTo>
                      <a:pt x="3599" y="1884"/>
                      <a:pt x="4060" y="1967"/>
                      <a:pt x="4185" y="1967"/>
                    </a:cubicBezTo>
                    <a:cubicBezTo>
                      <a:pt x="4205" y="1961"/>
                      <a:pt x="4230" y="1958"/>
                      <a:pt x="4260" y="1958"/>
                    </a:cubicBezTo>
                    <a:cubicBezTo>
                      <a:pt x="4426" y="1958"/>
                      <a:pt x="4739" y="2046"/>
                      <a:pt x="5022" y="2135"/>
                    </a:cubicBezTo>
                    <a:cubicBezTo>
                      <a:pt x="5069" y="2149"/>
                      <a:pt x="5122" y="2156"/>
                      <a:pt x="5178" y="2156"/>
                    </a:cubicBezTo>
                    <a:cubicBezTo>
                      <a:pt x="5519" y="2156"/>
                      <a:pt x="5967" y="1917"/>
                      <a:pt x="5859" y="1863"/>
                    </a:cubicBezTo>
                    <a:cubicBezTo>
                      <a:pt x="5734" y="1758"/>
                      <a:pt x="5252" y="1591"/>
                      <a:pt x="4750" y="1486"/>
                    </a:cubicBezTo>
                    <a:lnTo>
                      <a:pt x="4436" y="1360"/>
                    </a:lnTo>
                    <a:lnTo>
                      <a:pt x="3892" y="1130"/>
                    </a:lnTo>
                    <a:cubicBezTo>
                      <a:pt x="3327" y="816"/>
                      <a:pt x="2009" y="398"/>
                      <a:pt x="1026" y="189"/>
                    </a:cubicBezTo>
                    <a:lnTo>
                      <a:pt x="1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39"/>
              <p:cNvSpPr/>
              <p:nvPr/>
            </p:nvSpPr>
            <p:spPr>
              <a:xfrm>
                <a:off x="3292400" y="762950"/>
                <a:ext cx="2390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9563" h="705" extrusionOk="0">
                    <a:moveTo>
                      <a:pt x="8479" y="1"/>
                    </a:moveTo>
                    <a:cubicBezTo>
                      <a:pt x="8102" y="1"/>
                      <a:pt x="7641" y="6"/>
                      <a:pt x="7156" y="14"/>
                    </a:cubicBezTo>
                    <a:lnTo>
                      <a:pt x="6026" y="35"/>
                    </a:lnTo>
                    <a:lnTo>
                      <a:pt x="4980" y="35"/>
                    </a:lnTo>
                    <a:cubicBezTo>
                      <a:pt x="3871" y="182"/>
                      <a:pt x="1297" y="370"/>
                      <a:pt x="649" y="475"/>
                    </a:cubicBezTo>
                    <a:cubicBezTo>
                      <a:pt x="0" y="600"/>
                      <a:pt x="0" y="705"/>
                      <a:pt x="147" y="705"/>
                    </a:cubicBezTo>
                    <a:cubicBezTo>
                      <a:pt x="314" y="705"/>
                      <a:pt x="1820" y="684"/>
                      <a:pt x="2344" y="663"/>
                    </a:cubicBezTo>
                    <a:cubicBezTo>
                      <a:pt x="2867" y="642"/>
                      <a:pt x="4666" y="454"/>
                      <a:pt x="5189" y="433"/>
                    </a:cubicBezTo>
                    <a:cubicBezTo>
                      <a:pt x="5712" y="391"/>
                      <a:pt x="7010" y="370"/>
                      <a:pt x="8077" y="349"/>
                    </a:cubicBezTo>
                    <a:lnTo>
                      <a:pt x="9039" y="328"/>
                    </a:lnTo>
                    <a:cubicBezTo>
                      <a:pt x="9102" y="307"/>
                      <a:pt x="9175" y="307"/>
                      <a:pt x="9248" y="307"/>
                    </a:cubicBezTo>
                    <a:cubicBezTo>
                      <a:pt x="9322" y="307"/>
                      <a:pt x="9395" y="307"/>
                      <a:pt x="9458" y="286"/>
                    </a:cubicBezTo>
                    <a:lnTo>
                      <a:pt x="9520" y="286"/>
                    </a:lnTo>
                    <a:cubicBezTo>
                      <a:pt x="9562" y="244"/>
                      <a:pt x="9458" y="77"/>
                      <a:pt x="9416" y="35"/>
                    </a:cubicBezTo>
                    <a:cubicBezTo>
                      <a:pt x="9379" y="11"/>
                      <a:pt x="9012" y="1"/>
                      <a:pt x="84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39"/>
              <p:cNvSpPr/>
              <p:nvPr/>
            </p:nvSpPr>
            <p:spPr>
              <a:xfrm>
                <a:off x="5382650" y="732750"/>
                <a:ext cx="215025" cy="24300"/>
              </a:xfrm>
              <a:custGeom>
                <a:avLst/>
                <a:gdLst/>
                <a:ahLst/>
                <a:cxnLst/>
                <a:rect l="l" t="t" r="r" b="b"/>
                <a:pathLst>
                  <a:path w="8601" h="972" extrusionOk="0">
                    <a:moveTo>
                      <a:pt x="473" y="0"/>
                    </a:moveTo>
                    <a:cubicBezTo>
                      <a:pt x="430" y="0"/>
                      <a:pt x="391" y="3"/>
                      <a:pt x="357" y="9"/>
                    </a:cubicBezTo>
                    <a:cubicBezTo>
                      <a:pt x="1" y="92"/>
                      <a:pt x="231" y="323"/>
                      <a:pt x="859" y="532"/>
                    </a:cubicBezTo>
                    <a:lnTo>
                      <a:pt x="1486" y="427"/>
                    </a:lnTo>
                    <a:cubicBezTo>
                      <a:pt x="1590" y="404"/>
                      <a:pt x="1706" y="388"/>
                      <a:pt x="1820" y="388"/>
                    </a:cubicBezTo>
                    <a:cubicBezTo>
                      <a:pt x="1915" y="388"/>
                      <a:pt x="2008" y="399"/>
                      <a:pt x="2093" y="427"/>
                    </a:cubicBezTo>
                    <a:cubicBezTo>
                      <a:pt x="3307" y="908"/>
                      <a:pt x="4646" y="657"/>
                      <a:pt x="5901" y="846"/>
                    </a:cubicBezTo>
                    <a:lnTo>
                      <a:pt x="6738" y="971"/>
                    </a:lnTo>
                    <a:cubicBezTo>
                      <a:pt x="7722" y="908"/>
                      <a:pt x="8559" y="804"/>
                      <a:pt x="8580" y="762"/>
                    </a:cubicBezTo>
                    <a:cubicBezTo>
                      <a:pt x="8600" y="741"/>
                      <a:pt x="8370" y="616"/>
                      <a:pt x="8245" y="574"/>
                    </a:cubicBezTo>
                    <a:cubicBezTo>
                      <a:pt x="8098" y="511"/>
                      <a:pt x="7471" y="427"/>
                      <a:pt x="6822" y="364"/>
                    </a:cubicBezTo>
                    <a:cubicBezTo>
                      <a:pt x="6173" y="302"/>
                      <a:pt x="3600" y="239"/>
                      <a:pt x="2637" y="92"/>
                    </a:cubicBezTo>
                    <a:lnTo>
                      <a:pt x="1758" y="260"/>
                    </a:lnTo>
                    <a:lnTo>
                      <a:pt x="1717" y="260"/>
                    </a:lnTo>
                    <a:cubicBezTo>
                      <a:pt x="1698" y="260"/>
                      <a:pt x="900" y="0"/>
                      <a:pt x="4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39"/>
              <p:cNvSpPr/>
              <p:nvPr/>
            </p:nvSpPr>
            <p:spPr>
              <a:xfrm>
                <a:off x="5559975" y="1109575"/>
                <a:ext cx="795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3182" h="2156" extrusionOk="0">
                    <a:moveTo>
                      <a:pt x="1361" y="1"/>
                    </a:moveTo>
                    <a:cubicBezTo>
                      <a:pt x="1194" y="1"/>
                      <a:pt x="859" y="273"/>
                      <a:pt x="754" y="398"/>
                    </a:cubicBezTo>
                    <a:cubicBezTo>
                      <a:pt x="650" y="524"/>
                      <a:pt x="859" y="733"/>
                      <a:pt x="943" y="754"/>
                    </a:cubicBezTo>
                    <a:cubicBezTo>
                      <a:pt x="1005" y="796"/>
                      <a:pt x="859" y="921"/>
                      <a:pt x="754" y="984"/>
                    </a:cubicBezTo>
                    <a:cubicBezTo>
                      <a:pt x="671" y="1005"/>
                      <a:pt x="859" y="1340"/>
                      <a:pt x="984" y="1465"/>
                    </a:cubicBezTo>
                    <a:cubicBezTo>
                      <a:pt x="1045" y="1551"/>
                      <a:pt x="985" y="1594"/>
                      <a:pt x="842" y="1594"/>
                    </a:cubicBezTo>
                    <a:cubicBezTo>
                      <a:pt x="739" y="1594"/>
                      <a:pt x="594" y="1572"/>
                      <a:pt x="419" y="1528"/>
                    </a:cubicBezTo>
                    <a:lnTo>
                      <a:pt x="106" y="1465"/>
                    </a:lnTo>
                    <a:lnTo>
                      <a:pt x="22" y="1444"/>
                    </a:lnTo>
                    <a:lnTo>
                      <a:pt x="22" y="1444"/>
                    </a:lnTo>
                    <a:cubicBezTo>
                      <a:pt x="1" y="1465"/>
                      <a:pt x="210" y="1758"/>
                      <a:pt x="273" y="1863"/>
                    </a:cubicBezTo>
                    <a:cubicBezTo>
                      <a:pt x="319" y="1909"/>
                      <a:pt x="438" y="1927"/>
                      <a:pt x="568" y="1927"/>
                    </a:cubicBezTo>
                    <a:cubicBezTo>
                      <a:pt x="732" y="1927"/>
                      <a:pt x="914" y="1898"/>
                      <a:pt x="984" y="1863"/>
                    </a:cubicBezTo>
                    <a:cubicBezTo>
                      <a:pt x="1010" y="1853"/>
                      <a:pt x="1035" y="1849"/>
                      <a:pt x="1060" y="1849"/>
                    </a:cubicBezTo>
                    <a:cubicBezTo>
                      <a:pt x="1200" y="1849"/>
                      <a:pt x="1326" y="1980"/>
                      <a:pt x="1361" y="2051"/>
                    </a:cubicBezTo>
                    <a:cubicBezTo>
                      <a:pt x="1382" y="2135"/>
                      <a:pt x="1675" y="2156"/>
                      <a:pt x="1779" y="2156"/>
                    </a:cubicBezTo>
                    <a:cubicBezTo>
                      <a:pt x="1884" y="2156"/>
                      <a:pt x="1989" y="2051"/>
                      <a:pt x="1989" y="1947"/>
                    </a:cubicBezTo>
                    <a:lnTo>
                      <a:pt x="1947" y="1884"/>
                    </a:lnTo>
                    <a:lnTo>
                      <a:pt x="1905" y="1800"/>
                    </a:lnTo>
                    <a:cubicBezTo>
                      <a:pt x="1821" y="1737"/>
                      <a:pt x="2449" y="1528"/>
                      <a:pt x="2721" y="1444"/>
                    </a:cubicBezTo>
                    <a:cubicBezTo>
                      <a:pt x="2972" y="1361"/>
                      <a:pt x="3181" y="1277"/>
                      <a:pt x="3181" y="1256"/>
                    </a:cubicBezTo>
                    <a:lnTo>
                      <a:pt x="3181" y="1256"/>
                    </a:lnTo>
                    <a:cubicBezTo>
                      <a:pt x="3181" y="1256"/>
                      <a:pt x="2616" y="1256"/>
                      <a:pt x="2365" y="1277"/>
                    </a:cubicBezTo>
                    <a:cubicBezTo>
                      <a:pt x="2135" y="1319"/>
                      <a:pt x="1884" y="1340"/>
                      <a:pt x="1779" y="1361"/>
                    </a:cubicBezTo>
                    <a:cubicBezTo>
                      <a:pt x="1752" y="1372"/>
                      <a:pt x="1712" y="1376"/>
                      <a:pt x="1666" y="1376"/>
                    </a:cubicBezTo>
                    <a:cubicBezTo>
                      <a:pt x="1564" y="1376"/>
                      <a:pt x="1434" y="1356"/>
                      <a:pt x="1362" y="1356"/>
                    </a:cubicBezTo>
                    <a:cubicBezTo>
                      <a:pt x="1343" y="1356"/>
                      <a:pt x="1329" y="1358"/>
                      <a:pt x="1319" y="1361"/>
                    </a:cubicBezTo>
                    <a:cubicBezTo>
                      <a:pt x="1319" y="1340"/>
                      <a:pt x="1612" y="1277"/>
                      <a:pt x="1717" y="1256"/>
                    </a:cubicBezTo>
                    <a:cubicBezTo>
                      <a:pt x="1736" y="1252"/>
                      <a:pt x="1755" y="1251"/>
                      <a:pt x="1774" y="1251"/>
                    </a:cubicBezTo>
                    <a:cubicBezTo>
                      <a:pt x="1856" y="1251"/>
                      <a:pt x="1926" y="1285"/>
                      <a:pt x="1926" y="1319"/>
                    </a:cubicBezTo>
                    <a:cubicBezTo>
                      <a:pt x="1926" y="1320"/>
                      <a:pt x="1926" y="1320"/>
                      <a:pt x="1926" y="1320"/>
                    </a:cubicBezTo>
                    <a:cubicBezTo>
                      <a:pt x="1933" y="1320"/>
                      <a:pt x="2033" y="1023"/>
                      <a:pt x="2093" y="942"/>
                    </a:cubicBezTo>
                    <a:cubicBezTo>
                      <a:pt x="2114" y="880"/>
                      <a:pt x="1905" y="691"/>
                      <a:pt x="1821" y="649"/>
                    </a:cubicBezTo>
                    <a:cubicBezTo>
                      <a:pt x="1738" y="628"/>
                      <a:pt x="1800" y="294"/>
                      <a:pt x="1842" y="189"/>
                    </a:cubicBezTo>
                    <a:cubicBezTo>
                      <a:pt x="1884" y="84"/>
                      <a:pt x="1487" y="1"/>
                      <a:pt x="136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39"/>
              <p:cNvSpPr/>
              <p:nvPr/>
            </p:nvSpPr>
            <p:spPr>
              <a:xfrm>
                <a:off x="4258550" y="728975"/>
                <a:ext cx="2231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8925" h="537" extrusionOk="0">
                    <a:moveTo>
                      <a:pt x="7612" y="1"/>
                    </a:moveTo>
                    <a:cubicBezTo>
                      <a:pt x="7149" y="1"/>
                      <a:pt x="6589" y="6"/>
                      <a:pt x="5984" y="13"/>
                    </a:cubicBezTo>
                    <a:cubicBezTo>
                      <a:pt x="4352" y="34"/>
                      <a:pt x="21" y="306"/>
                      <a:pt x="0" y="369"/>
                    </a:cubicBezTo>
                    <a:cubicBezTo>
                      <a:pt x="0" y="432"/>
                      <a:pt x="167" y="515"/>
                      <a:pt x="314" y="536"/>
                    </a:cubicBezTo>
                    <a:lnTo>
                      <a:pt x="398" y="474"/>
                    </a:lnTo>
                    <a:cubicBezTo>
                      <a:pt x="649" y="285"/>
                      <a:pt x="947" y="262"/>
                      <a:pt x="1248" y="262"/>
                    </a:cubicBezTo>
                    <a:cubicBezTo>
                      <a:pt x="1348" y="262"/>
                      <a:pt x="1449" y="264"/>
                      <a:pt x="1548" y="264"/>
                    </a:cubicBezTo>
                    <a:lnTo>
                      <a:pt x="2260" y="264"/>
                    </a:lnTo>
                    <a:cubicBezTo>
                      <a:pt x="2835" y="328"/>
                      <a:pt x="4742" y="356"/>
                      <a:pt x="6020" y="356"/>
                    </a:cubicBezTo>
                    <a:cubicBezTo>
                      <a:pt x="6415" y="356"/>
                      <a:pt x="6750" y="353"/>
                      <a:pt x="6968" y="348"/>
                    </a:cubicBezTo>
                    <a:cubicBezTo>
                      <a:pt x="7867" y="327"/>
                      <a:pt x="8809" y="118"/>
                      <a:pt x="8872" y="55"/>
                    </a:cubicBezTo>
                    <a:cubicBezTo>
                      <a:pt x="8925" y="15"/>
                      <a:pt x="8414" y="1"/>
                      <a:pt x="76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39"/>
              <p:cNvSpPr/>
              <p:nvPr/>
            </p:nvSpPr>
            <p:spPr>
              <a:xfrm>
                <a:off x="3931600" y="734000"/>
                <a:ext cx="191475" cy="19900"/>
              </a:xfrm>
              <a:custGeom>
                <a:avLst/>
                <a:gdLst/>
                <a:ahLst/>
                <a:cxnLst/>
                <a:rect l="l" t="t" r="r" b="b"/>
                <a:pathLst>
                  <a:path w="7659" h="796" extrusionOk="0">
                    <a:moveTo>
                      <a:pt x="4081" y="1"/>
                    </a:moveTo>
                    <a:cubicBezTo>
                      <a:pt x="1884" y="231"/>
                      <a:pt x="64" y="440"/>
                      <a:pt x="22" y="461"/>
                    </a:cubicBezTo>
                    <a:cubicBezTo>
                      <a:pt x="1" y="482"/>
                      <a:pt x="482" y="649"/>
                      <a:pt x="1047" y="796"/>
                    </a:cubicBezTo>
                    <a:lnTo>
                      <a:pt x="1633" y="733"/>
                    </a:lnTo>
                    <a:lnTo>
                      <a:pt x="2386" y="628"/>
                    </a:lnTo>
                    <a:cubicBezTo>
                      <a:pt x="3223" y="545"/>
                      <a:pt x="4625" y="461"/>
                      <a:pt x="5504" y="440"/>
                    </a:cubicBezTo>
                    <a:lnTo>
                      <a:pt x="6278" y="419"/>
                    </a:lnTo>
                    <a:lnTo>
                      <a:pt x="6717" y="419"/>
                    </a:lnTo>
                    <a:cubicBezTo>
                      <a:pt x="7219" y="419"/>
                      <a:pt x="7617" y="377"/>
                      <a:pt x="7638" y="356"/>
                    </a:cubicBezTo>
                    <a:cubicBezTo>
                      <a:pt x="7659" y="356"/>
                      <a:pt x="7324" y="168"/>
                      <a:pt x="7198" y="126"/>
                    </a:cubicBezTo>
                    <a:cubicBezTo>
                      <a:pt x="7159" y="106"/>
                      <a:pt x="7110" y="99"/>
                      <a:pt x="7062" y="99"/>
                    </a:cubicBezTo>
                    <a:cubicBezTo>
                      <a:pt x="6957" y="99"/>
                      <a:pt x="6850" y="133"/>
                      <a:pt x="6822" y="147"/>
                    </a:cubicBezTo>
                    <a:cubicBezTo>
                      <a:pt x="6822" y="153"/>
                      <a:pt x="6805" y="155"/>
                      <a:pt x="6775" y="155"/>
                    </a:cubicBezTo>
                    <a:cubicBezTo>
                      <a:pt x="6694" y="155"/>
                      <a:pt x="6513" y="136"/>
                      <a:pt x="6299" y="105"/>
                    </a:cubicBezTo>
                    <a:lnTo>
                      <a:pt x="6090" y="105"/>
                    </a:lnTo>
                    <a:lnTo>
                      <a:pt x="408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39"/>
              <p:cNvSpPr/>
              <p:nvPr/>
            </p:nvSpPr>
            <p:spPr>
              <a:xfrm>
                <a:off x="2977500" y="789975"/>
                <a:ext cx="286150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11446" h="589" extrusionOk="0">
                    <a:moveTo>
                      <a:pt x="10336" y="0"/>
                    </a:moveTo>
                    <a:lnTo>
                      <a:pt x="9834" y="105"/>
                    </a:lnTo>
                    <a:lnTo>
                      <a:pt x="8872" y="293"/>
                    </a:lnTo>
                    <a:cubicBezTo>
                      <a:pt x="8390" y="210"/>
                      <a:pt x="7805" y="105"/>
                      <a:pt x="7533" y="42"/>
                    </a:cubicBezTo>
                    <a:lnTo>
                      <a:pt x="7407" y="126"/>
                    </a:lnTo>
                    <a:cubicBezTo>
                      <a:pt x="7175" y="297"/>
                      <a:pt x="6929" y="332"/>
                      <a:pt x="6681" y="332"/>
                    </a:cubicBezTo>
                    <a:cubicBezTo>
                      <a:pt x="6504" y="332"/>
                      <a:pt x="6326" y="314"/>
                      <a:pt x="6152" y="314"/>
                    </a:cubicBezTo>
                    <a:lnTo>
                      <a:pt x="4310" y="356"/>
                    </a:lnTo>
                    <a:cubicBezTo>
                      <a:pt x="2302" y="419"/>
                      <a:pt x="335" y="461"/>
                      <a:pt x="209" y="461"/>
                    </a:cubicBezTo>
                    <a:cubicBezTo>
                      <a:pt x="105" y="503"/>
                      <a:pt x="0" y="544"/>
                      <a:pt x="0" y="586"/>
                    </a:cubicBezTo>
                    <a:cubicBezTo>
                      <a:pt x="0" y="588"/>
                      <a:pt x="43" y="589"/>
                      <a:pt x="124" y="589"/>
                    </a:cubicBezTo>
                    <a:cubicBezTo>
                      <a:pt x="952" y="589"/>
                      <a:pt x="5709" y="497"/>
                      <a:pt x="7616" y="440"/>
                    </a:cubicBezTo>
                    <a:cubicBezTo>
                      <a:pt x="9709" y="398"/>
                      <a:pt x="11445" y="210"/>
                      <a:pt x="11445" y="168"/>
                    </a:cubicBezTo>
                    <a:cubicBezTo>
                      <a:pt x="11445" y="105"/>
                      <a:pt x="10943" y="21"/>
                      <a:pt x="10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39"/>
              <p:cNvSpPr/>
              <p:nvPr/>
            </p:nvSpPr>
            <p:spPr>
              <a:xfrm>
                <a:off x="5837750" y="835175"/>
                <a:ext cx="8477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3391" h="1836" extrusionOk="0">
                    <a:moveTo>
                      <a:pt x="159" y="1"/>
                    </a:moveTo>
                    <a:cubicBezTo>
                      <a:pt x="100" y="1"/>
                      <a:pt x="59" y="11"/>
                      <a:pt x="42" y="34"/>
                    </a:cubicBezTo>
                    <a:cubicBezTo>
                      <a:pt x="0" y="96"/>
                      <a:pt x="942" y="1017"/>
                      <a:pt x="1340" y="1247"/>
                    </a:cubicBezTo>
                    <a:cubicBezTo>
                      <a:pt x="1758" y="1456"/>
                      <a:pt x="2574" y="1770"/>
                      <a:pt x="2762" y="1833"/>
                    </a:cubicBezTo>
                    <a:cubicBezTo>
                      <a:pt x="2776" y="1835"/>
                      <a:pt x="2791" y="1835"/>
                      <a:pt x="2807" y="1835"/>
                    </a:cubicBezTo>
                    <a:cubicBezTo>
                      <a:pt x="2996" y="1835"/>
                      <a:pt x="3269" y="1722"/>
                      <a:pt x="3327" y="1645"/>
                    </a:cubicBezTo>
                    <a:cubicBezTo>
                      <a:pt x="3390" y="1561"/>
                      <a:pt x="3160" y="1394"/>
                      <a:pt x="3055" y="1331"/>
                    </a:cubicBezTo>
                    <a:cubicBezTo>
                      <a:pt x="2930" y="1289"/>
                      <a:pt x="2637" y="1080"/>
                      <a:pt x="2616" y="996"/>
                    </a:cubicBezTo>
                    <a:cubicBezTo>
                      <a:pt x="2574" y="933"/>
                      <a:pt x="1319" y="389"/>
                      <a:pt x="921" y="201"/>
                    </a:cubicBezTo>
                    <a:cubicBezTo>
                      <a:pt x="615" y="79"/>
                      <a:pt x="320" y="1"/>
                      <a:pt x="1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39"/>
              <p:cNvSpPr/>
              <p:nvPr/>
            </p:nvSpPr>
            <p:spPr>
              <a:xfrm>
                <a:off x="5785450" y="850525"/>
                <a:ext cx="54950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1488" extrusionOk="0">
                    <a:moveTo>
                      <a:pt x="367" y="1"/>
                    </a:moveTo>
                    <a:cubicBezTo>
                      <a:pt x="215" y="1"/>
                      <a:pt x="80" y="31"/>
                      <a:pt x="42" y="68"/>
                    </a:cubicBezTo>
                    <a:cubicBezTo>
                      <a:pt x="0" y="110"/>
                      <a:pt x="356" y="612"/>
                      <a:pt x="523" y="780"/>
                    </a:cubicBezTo>
                    <a:cubicBezTo>
                      <a:pt x="670" y="926"/>
                      <a:pt x="670" y="1198"/>
                      <a:pt x="649" y="1219"/>
                    </a:cubicBezTo>
                    <a:cubicBezTo>
                      <a:pt x="628" y="1261"/>
                      <a:pt x="921" y="1428"/>
                      <a:pt x="1046" y="1470"/>
                    </a:cubicBezTo>
                    <a:cubicBezTo>
                      <a:pt x="1066" y="1482"/>
                      <a:pt x="1105" y="1487"/>
                      <a:pt x="1157" y="1487"/>
                    </a:cubicBezTo>
                    <a:cubicBezTo>
                      <a:pt x="1375" y="1487"/>
                      <a:pt x="1815" y="1395"/>
                      <a:pt x="1967" y="1345"/>
                    </a:cubicBezTo>
                    <a:cubicBezTo>
                      <a:pt x="2134" y="1261"/>
                      <a:pt x="2197" y="1094"/>
                      <a:pt x="2030" y="926"/>
                    </a:cubicBezTo>
                    <a:cubicBezTo>
                      <a:pt x="1883" y="780"/>
                      <a:pt x="879" y="110"/>
                      <a:pt x="670" y="47"/>
                    </a:cubicBezTo>
                    <a:cubicBezTo>
                      <a:pt x="578" y="14"/>
                      <a:pt x="469" y="1"/>
                      <a:pt x="36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39"/>
              <p:cNvSpPr/>
              <p:nvPr/>
            </p:nvSpPr>
            <p:spPr>
              <a:xfrm>
                <a:off x="5655200" y="1041050"/>
                <a:ext cx="811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692" extrusionOk="0">
                    <a:moveTo>
                      <a:pt x="1737" y="1"/>
                    </a:moveTo>
                    <a:cubicBezTo>
                      <a:pt x="1548" y="1"/>
                      <a:pt x="942" y="210"/>
                      <a:pt x="921" y="231"/>
                    </a:cubicBezTo>
                    <a:cubicBezTo>
                      <a:pt x="900" y="315"/>
                      <a:pt x="147" y="231"/>
                      <a:pt x="84" y="398"/>
                    </a:cubicBezTo>
                    <a:cubicBezTo>
                      <a:pt x="0" y="545"/>
                      <a:pt x="523" y="691"/>
                      <a:pt x="732" y="691"/>
                    </a:cubicBezTo>
                    <a:cubicBezTo>
                      <a:pt x="963" y="691"/>
                      <a:pt x="1193" y="524"/>
                      <a:pt x="1235" y="440"/>
                    </a:cubicBezTo>
                    <a:cubicBezTo>
                      <a:pt x="1238" y="428"/>
                      <a:pt x="1260" y="423"/>
                      <a:pt x="1297" y="423"/>
                    </a:cubicBezTo>
                    <a:cubicBezTo>
                      <a:pt x="1519" y="423"/>
                      <a:pt x="2272" y="608"/>
                      <a:pt x="2595" y="608"/>
                    </a:cubicBezTo>
                    <a:cubicBezTo>
                      <a:pt x="2950" y="608"/>
                      <a:pt x="3243" y="503"/>
                      <a:pt x="3243" y="482"/>
                    </a:cubicBezTo>
                    <a:cubicBezTo>
                      <a:pt x="3243" y="419"/>
                      <a:pt x="2699" y="210"/>
                      <a:pt x="2469" y="126"/>
                    </a:cubicBezTo>
                    <a:cubicBezTo>
                      <a:pt x="2218" y="64"/>
                      <a:pt x="1904" y="1"/>
                      <a:pt x="17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39"/>
              <p:cNvSpPr/>
              <p:nvPr/>
            </p:nvSpPr>
            <p:spPr>
              <a:xfrm>
                <a:off x="3028750" y="784750"/>
                <a:ext cx="1386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435" extrusionOk="0">
                    <a:moveTo>
                      <a:pt x="1695" y="0"/>
                    </a:moveTo>
                    <a:cubicBezTo>
                      <a:pt x="1695" y="0"/>
                      <a:pt x="628" y="0"/>
                      <a:pt x="105" y="84"/>
                    </a:cubicBezTo>
                    <a:lnTo>
                      <a:pt x="63" y="84"/>
                    </a:lnTo>
                    <a:cubicBezTo>
                      <a:pt x="1" y="272"/>
                      <a:pt x="147" y="398"/>
                      <a:pt x="419" y="398"/>
                    </a:cubicBezTo>
                    <a:lnTo>
                      <a:pt x="649" y="419"/>
                    </a:lnTo>
                    <a:cubicBezTo>
                      <a:pt x="801" y="430"/>
                      <a:pt x="953" y="435"/>
                      <a:pt x="1104" y="435"/>
                    </a:cubicBezTo>
                    <a:cubicBezTo>
                      <a:pt x="2303" y="435"/>
                      <a:pt x="3480" y="123"/>
                      <a:pt x="4699" y="123"/>
                    </a:cubicBezTo>
                    <a:cubicBezTo>
                      <a:pt x="4765" y="123"/>
                      <a:pt x="4831" y="124"/>
                      <a:pt x="4897" y="126"/>
                    </a:cubicBezTo>
                    <a:lnTo>
                      <a:pt x="5211" y="126"/>
                    </a:lnTo>
                    <a:cubicBezTo>
                      <a:pt x="5545" y="105"/>
                      <a:pt x="3976" y="21"/>
                      <a:pt x="16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39"/>
              <p:cNvSpPr/>
              <p:nvPr/>
            </p:nvSpPr>
            <p:spPr>
              <a:xfrm>
                <a:off x="5409325" y="1157700"/>
                <a:ext cx="101525" cy="20150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806" extrusionOk="0">
                    <a:moveTo>
                      <a:pt x="3056" y="1"/>
                    </a:moveTo>
                    <a:cubicBezTo>
                      <a:pt x="2804" y="1"/>
                      <a:pt x="1365" y="342"/>
                      <a:pt x="840" y="342"/>
                    </a:cubicBezTo>
                    <a:cubicBezTo>
                      <a:pt x="798" y="342"/>
                      <a:pt x="762" y="340"/>
                      <a:pt x="733" y="335"/>
                    </a:cubicBezTo>
                    <a:cubicBezTo>
                      <a:pt x="664" y="321"/>
                      <a:pt x="596" y="315"/>
                      <a:pt x="532" y="315"/>
                    </a:cubicBezTo>
                    <a:cubicBezTo>
                      <a:pt x="229" y="315"/>
                      <a:pt x="1" y="455"/>
                      <a:pt x="1" y="524"/>
                    </a:cubicBezTo>
                    <a:cubicBezTo>
                      <a:pt x="1" y="538"/>
                      <a:pt x="68" y="543"/>
                      <a:pt x="179" y="543"/>
                    </a:cubicBezTo>
                    <a:cubicBezTo>
                      <a:pt x="570" y="543"/>
                      <a:pt x="1498" y="473"/>
                      <a:pt x="1905" y="440"/>
                    </a:cubicBezTo>
                    <a:cubicBezTo>
                      <a:pt x="2003" y="424"/>
                      <a:pt x="2095" y="417"/>
                      <a:pt x="2179" y="417"/>
                    </a:cubicBezTo>
                    <a:cubicBezTo>
                      <a:pt x="2524" y="417"/>
                      <a:pt x="2738" y="532"/>
                      <a:pt x="2721" y="566"/>
                    </a:cubicBezTo>
                    <a:cubicBezTo>
                      <a:pt x="2700" y="628"/>
                      <a:pt x="2847" y="775"/>
                      <a:pt x="2888" y="796"/>
                    </a:cubicBezTo>
                    <a:cubicBezTo>
                      <a:pt x="2892" y="802"/>
                      <a:pt x="2910" y="805"/>
                      <a:pt x="2940" y="805"/>
                    </a:cubicBezTo>
                    <a:cubicBezTo>
                      <a:pt x="3099" y="805"/>
                      <a:pt x="3570" y="723"/>
                      <a:pt x="3746" y="670"/>
                    </a:cubicBezTo>
                    <a:cubicBezTo>
                      <a:pt x="3956" y="649"/>
                      <a:pt x="4060" y="461"/>
                      <a:pt x="4060" y="419"/>
                    </a:cubicBezTo>
                    <a:cubicBezTo>
                      <a:pt x="4039" y="377"/>
                      <a:pt x="3516" y="315"/>
                      <a:pt x="3307" y="315"/>
                    </a:cubicBezTo>
                    <a:cubicBezTo>
                      <a:pt x="3098" y="273"/>
                      <a:pt x="3265" y="126"/>
                      <a:pt x="3370" y="63"/>
                    </a:cubicBezTo>
                    <a:cubicBezTo>
                      <a:pt x="3474" y="22"/>
                      <a:pt x="3349" y="1"/>
                      <a:pt x="305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39"/>
              <p:cNvSpPr/>
              <p:nvPr/>
            </p:nvSpPr>
            <p:spPr>
              <a:xfrm>
                <a:off x="5461650" y="1116825"/>
                <a:ext cx="47100" cy="27600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1104" extrusionOk="0">
                    <a:moveTo>
                      <a:pt x="1849" y="0"/>
                    </a:moveTo>
                    <a:cubicBezTo>
                      <a:pt x="1668" y="0"/>
                      <a:pt x="811" y="71"/>
                      <a:pt x="419" y="108"/>
                    </a:cubicBezTo>
                    <a:cubicBezTo>
                      <a:pt x="0" y="192"/>
                      <a:pt x="189" y="318"/>
                      <a:pt x="314" y="338"/>
                    </a:cubicBezTo>
                    <a:cubicBezTo>
                      <a:pt x="440" y="380"/>
                      <a:pt x="419" y="610"/>
                      <a:pt x="398" y="652"/>
                    </a:cubicBezTo>
                    <a:cubicBezTo>
                      <a:pt x="377" y="715"/>
                      <a:pt x="586" y="1008"/>
                      <a:pt x="649" y="1071"/>
                    </a:cubicBezTo>
                    <a:cubicBezTo>
                      <a:pt x="667" y="1093"/>
                      <a:pt x="714" y="1103"/>
                      <a:pt x="778" y="1103"/>
                    </a:cubicBezTo>
                    <a:cubicBezTo>
                      <a:pt x="1011" y="1103"/>
                      <a:pt x="1467" y="972"/>
                      <a:pt x="1549" y="841"/>
                    </a:cubicBezTo>
                    <a:cubicBezTo>
                      <a:pt x="1653" y="694"/>
                      <a:pt x="1674" y="380"/>
                      <a:pt x="1653" y="297"/>
                    </a:cubicBezTo>
                    <a:cubicBezTo>
                      <a:pt x="1632" y="213"/>
                      <a:pt x="1758" y="87"/>
                      <a:pt x="1800" y="87"/>
                    </a:cubicBezTo>
                    <a:cubicBezTo>
                      <a:pt x="1863" y="66"/>
                      <a:pt x="1883" y="25"/>
                      <a:pt x="1883" y="4"/>
                    </a:cubicBezTo>
                    <a:cubicBezTo>
                      <a:pt x="1883" y="1"/>
                      <a:pt x="1871" y="0"/>
                      <a:pt x="18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39"/>
              <p:cNvSpPr/>
              <p:nvPr/>
            </p:nvSpPr>
            <p:spPr>
              <a:xfrm>
                <a:off x="3551325" y="754925"/>
                <a:ext cx="143875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5755" h="634" extrusionOk="0">
                    <a:moveTo>
                      <a:pt x="4645" y="1"/>
                    </a:moveTo>
                    <a:cubicBezTo>
                      <a:pt x="4433" y="36"/>
                      <a:pt x="3534" y="161"/>
                      <a:pt x="3045" y="161"/>
                    </a:cubicBezTo>
                    <a:cubicBezTo>
                      <a:pt x="2956" y="161"/>
                      <a:pt x="2880" y="157"/>
                      <a:pt x="2825" y="147"/>
                    </a:cubicBezTo>
                    <a:cubicBezTo>
                      <a:pt x="2794" y="142"/>
                      <a:pt x="2756" y="140"/>
                      <a:pt x="2712" y="140"/>
                    </a:cubicBezTo>
                    <a:cubicBezTo>
                      <a:pt x="2319" y="140"/>
                      <a:pt x="1436" y="323"/>
                      <a:pt x="853" y="383"/>
                    </a:cubicBezTo>
                    <a:lnTo>
                      <a:pt x="853" y="383"/>
                    </a:lnTo>
                    <a:lnTo>
                      <a:pt x="691" y="273"/>
                    </a:lnTo>
                    <a:cubicBezTo>
                      <a:pt x="105" y="335"/>
                      <a:pt x="0" y="377"/>
                      <a:pt x="461" y="398"/>
                    </a:cubicBezTo>
                    <a:cubicBezTo>
                      <a:pt x="489" y="400"/>
                      <a:pt x="520" y="402"/>
                      <a:pt x="554" y="402"/>
                    </a:cubicBezTo>
                    <a:cubicBezTo>
                      <a:pt x="638" y="402"/>
                      <a:pt x="740" y="395"/>
                      <a:pt x="853" y="383"/>
                    </a:cubicBezTo>
                    <a:lnTo>
                      <a:pt x="853" y="383"/>
                    </a:lnTo>
                    <a:lnTo>
                      <a:pt x="1151" y="586"/>
                    </a:lnTo>
                    <a:cubicBezTo>
                      <a:pt x="1172" y="618"/>
                      <a:pt x="1230" y="633"/>
                      <a:pt x="1287" y="633"/>
                    </a:cubicBezTo>
                    <a:cubicBezTo>
                      <a:pt x="1345" y="633"/>
                      <a:pt x="1402" y="618"/>
                      <a:pt x="1423" y="586"/>
                    </a:cubicBezTo>
                    <a:cubicBezTo>
                      <a:pt x="1575" y="423"/>
                      <a:pt x="1756" y="390"/>
                      <a:pt x="1945" y="390"/>
                    </a:cubicBezTo>
                    <a:cubicBezTo>
                      <a:pt x="2073" y="390"/>
                      <a:pt x="2204" y="405"/>
                      <a:pt x="2333" y="405"/>
                    </a:cubicBezTo>
                    <a:cubicBezTo>
                      <a:pt x="2379" y="405"/>
                      <a:pt x="2424" y="403"/>
                      <a:pt x="2469" y="398"/>
                    </a:cubicBezTo>
                    <a:cubicBezTo>
                      <a:pt x="3474" y="356"/>
                      <a:pt x="4499" y="356"/>
                      <a:pt x="5482" y="335"/>
                    </a:cubicBezTo>
                    <a:lnTo>
                      <a:pt x="5608" y="335"/>
                    </a:lnTo>
                    <a:cubicBezTo>
                      <a:pt x="5754" y="314"/>
                      <a:pt x="5566" y="252"/>
                      <a:pt x="5189" y="252"/>
                    </a:cubicBezTo>
                    <a:lnTo>
                      <a:pt x="4959" y="147"/>
                    </a:lnTo>
                    <a:lnTo>
                      <a:pt x="46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39"/>
              <p:cNvSpPr/>
              <p:nvPr/>
            </p:nvSpPr>
            <p:spPr>
              <a:xfrm>
                <a:off x="5217725" y="1119525"/>
                <a:ext cx="86500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578" extrusionOk="0">
                    <a:moveTo>
                      <a:pt x="1346" y="0"/>
                    </a:moveTo>
                    <a:cubicBezTo>
                      <a:pt x="781" y="21"/>
                      <a:pt x="195" y="293"/>
                      <a:pt x="91" y="419"/>
                    </a:cubicBezTo>
                    <a:cubicBezTo>
                      <a:pt x="0" y="509"/>
                      <a:pt x="94" y="578"/>
                      <a:pt x="287" y="578"/>
                    </a:cubicBezTo>
                    <a:cubicBezTo>
                      <a:pt x="362" y="578"/>
                      <a:pt x="452" y="568"/>
                      <a:pt x="551" y="544"/>
                    </a:cubicBezTo>
                    <a:cubicBezTo>
                      <a:pt x="886" y="502"/>
                      <a:pt x="2622" y="335"/>
                      <a:pt x="2978" y="314"/>
                    </a:cubicBezTo>
                    <a:cubicBezTo>
                      <a:pt x="3334" y="314"/>
                      <a:pt x="3459" y="105"/>
                      <a:pt x="3397" y="63"/>
                    </a:cubicBezTo>
                    <a:cubicBezTo>
                      <a:pt x="3355" y="0"/>
                      <a:pt x="1890" y="0"/>
                      <a:pt x="13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39"/>
              <p:cNvSpPr/>
              <p:nvPr/>
            </p:nvSpPr>
            <p:spPr>
              <a:xfrm>
                <a:off x="5549525" y="1043675"/>
                <a:ext cx="45000" cy="18675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747" extrusionOk="0">
                    <a:moveTo>
                      <a:pt x="1047" y="0"/>
                    </a:moveTo>
                    <a:cubicBezTo>
                      <a:pt x="837" y="0"/>
                      <a:pt x="168" y="105"/>
                      <a:pt x="42" y="231"/>
                    </a:cubicBezTo>
                    <a:lnTo>
                      <a:pt x="21" y="335"/>
                    </a:lnTo>
                    <a:lnTo>
                      <a:pt x="0" y="440"/>
                    </a:lnTo>
                    <a:cubicBezTo>
                      <a:pt x="21" y="628"/>
                      <a:pt x="942" y="649"/>
                      <a:pt x="1256" y="733"/>
                    </a:cubicBezTo>
                    <a:cubicBezTo>
                      <a:pt x="1303" y="742"/>
                      <a:pt x="1349" y="746"/>
                      <a:pt x="1392" y="746"/>
                    </a:cubicBezTo>
                    <a:cubicBezTo>
                      <a:pt x="1634" y="746"/>
                      <a:pt x="1800" y="612"/>
                      <a:pt x="1800" y="523"/>
                    </a:cubicBezTo>
                    <a:cubicBezTo>
                      <a:pt x="1779" y="419"/>
                      <a:pt x="1633" y="210"/>
                      <a:pt x="1570" y="126"/>
                    </a:cubicBezTo>
                    <a:cubicBezTo>
                      <a:pt x="1486" y="63"/>
                      <a:pt x="1256" y="0"/>
                      <a:pt x="104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39"/>
              <p:cNvSpPr/>
              <p:nvPr/>
            </p:nvSpPr>
            <p:spPr>
              <a:xfrm>
                <a:off x="2219525" y="1167025"/>
                <a:ext cx="136025" cy="7650"/>
              </a:xfrm>
              <a:custGeom>
                <a:avLst/>
                <a:gdLst/>
                <a:ahLst/>
                <a:cxnLst/>
                <a:rect l="l" t="t" r="r" b="b"/>
                <a:pathLst>
                  <a:path w="5441" h="306" extrusionOk="0">
                    <a:moveTo>
                      <a:pt x="5334" y="261"/>
                    </a:moveTo>
                    <a:cubicBezTo>
                      <a:pt x="5250" y="261"/>
                      <a:pt x="5013" y="264"/>
                      <a:pt x="4631" y="270"/>
                    </a:cubicBezTo>
                    <a:lnTo>
                      <a:pt x="4631" y="270"/>
                    </a:lnTo>
                    <a:cubicBezTo>
                      <a:pt x="4724" y="274"/>
                      <a:pt x="4806" y="276"/>
                      <a:pt x="4876" y="276"/>
                    </a:cubicBezTo>
                    <a:cubicBezTo>
                      <a:pt x="5294" y="266"/>
                      <a:pt x="5441" y="261"/>
                      <a:pt x="5334" y="261"/>
                    </a:cubicBezTo>
                    <a:close/>
                    <a:moveTo>
                      <a:pt x="1370" y="0"/>
                    </a:moveTo>
                    <a:cubicBezTo>
                      <a:pt x="1344" y="0"/>
                      <a:pt x="1327" y="2"/>
                      <a:pt x="1319" y="4"/>
                    </a:cubicBezTo>
                    <a:cubicBezTo>
                      <a:pt x="1131" y="88"/>
                      <a:pt x="524" y="172"/>
                      <a:pt x="356" y="172"/>
                    </a:cubicBezTo>
                    <a:cubicBezTo>
                      <a:pt x="168" y="172"/>
                      <a:pt x="1" y="276"/>
                      <a:pt x="1" y="297"/>
                    </a:cubicBezTo>
                    <a:cubicBezTo>
                      <a:pt x="1" y="303"/>
                      <a:pt x="266" y="306"/>
                      <a:pt x="672" y="306"/>
                    </a:cubicBezTo>
                    <a:cubicBezTo>
                      <a:pt x="1650" y="306"/>
                      <a:pt x="3441" y="291"/>
                      <a:pt x="4269" y="276"/>
                    </a:cubicBezTo>
                    <a:cubicBezTo>
                      <a:pt x="4402" y="274"/>
                      <a:pt x="4522" y="272"/>
                      <a:pt x="4631" y="270"/>
                    </a:cubicBezTo>
                    <a:lnTo>
                      <a:pt x="4631" y="270"/>
                    </a:lnTo>
                    <a:cubicBezTo>
                      <a:pt x="3691" y="229"/>
                      <a:pt x="1727" y="0"/>
                      <a:pt x="13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39"/>
              <p:cNvSpPr/>
              <p:nvPr/>
            </p:nvSpPr>
            <p:spPr>
              <a:xfrm>
                <a:off x="5861775" y="767175"/>
                <a:ext cx="7277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2911" h="976" extrusionOk="0">
                    <a:moveTo>
                      <a:pt x="249" y="0"/>
                    </a:moveTo>
                    <a:cubicBezTo>
                      <a:pt x="67" y="0"/>
                      <a:pt x="1" y="53"/>
                      <a:pt x="107" y="159"/>
                    </a:cubicBezTo>
                    <a:lnTo>
                      <a:pt x="232" y="180"/>
                    </a:lnTo>
                    <a:cubicBezTo>
                      <a:pt x="1027" y="285"/>
                      <a:pt x="1718" y="682"/>
                      <a:pt x="2492" y="891"/>
                    </a:cubicBezTo>
                    <a:lnTo>
                      <a:pt x="2764" y="975"/>
                    </a:lnTo>
                    <a:cubicBezTo>
                      <a:pt x="2910" y="808"/>
                      <a:pt x="1467" y="264"/>
                      <a:pt x="860" y="96"/>
                    </a:cubicBezTo>
                    <a:cubicBezTo>
                      <a:pt x="603" y="32"/>
                      <a:pt x="391" y="0"/>
                      <a:pt x="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39"/>
              <p:cNvSpPr/>
              <p:nvPr/>
            </p:nvSpPr>
            <p:spPr>
              <a:xfrm>
                <a:off x="5550725" y="1184325"/>
                <a:ext cx="38575" cy="15250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610" extrusionOk="0">
                    <a:moveTo>
                      <a:pt x="374" y="0"/>
                    </a:moveTo>
                    <a:cubicBezTo>
                      <a:pt x="343" y="0"/>
                      <a:pt x="314" y="1"/>
                      <a:pt x="287" y="3"/>
                    </a:cubicBezTo>
                    <a:cubicBezTo>
                      <a:pt x="15" y="24"/>
                      <a:pt x="183" y="254"/>
                      <a:pt x="287" y="317"/>
                    </a:cubicBezTo>
                    <a:cubicBezTo>
                      <a:pt x="369" y="358"/>
                      <a:pt x="362" y="390"/>
                      <a:pt x="289" y="390"/>
                    </a:cubicBezTo>
                    <a:cubicBezTo>
                      <a:pt x="251" y="390"/>
                      <a:pt x="193" y="380"/>
                      <a:pt x="120" y="359"/>
                    </a:cubicBezTo>
                    <a:cubicBezTo>
                      <a:pt x="116" y="358"/>
                      <a:pt x="112" y="358"/>
                      <a:pt x="108" y="358"/>
                    </a:cubicBezTo>
                    <a:cubicBezTo>
                      <a:pt x="1" y="358"/>
                      <a:pt x="299" y="609"/>
                      <a:pt x="725" y="609"/>
                    </a:cubicBezTo>
                    <a:cubicBezTo>
                      <a:pt x="818" y="609"/>
                      <a:pt x="917" y="597"/>
                      <a:pt x="1020" y="568"/>
                    </a:cubicBezTo>
                    <a:lnTo>
                      <a:pt x="1543" y="400"/>
                    </a:lnTo>
                    <a:cubicBezTo>
                      <a:pt x="1543" y="254"/>
                      <a:pt x="1417" y="128"/>
                      <a:pt x="1313" y="107"/>
                    </a:cubicBezTo>
                    <a:cubicBezTo>
                      <a:pt x="1217" y="88"/>
                      <a:pt x="689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39"/>
              <p:cNvSpPr/>
              <p:nvPr/>
            </p:nvSpPr>
            <p:spPr>
              <a:xfrm>
                <a:off x="3597350" y="811275"/>
                <a:ext cx="66450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362" extrusionOk="0">
                    <a:moveTo>
                      <a:pt x="2549" y="0"/>
                    </a:moveTo>
                    <a:cubicBezTo>
                      <a:pt x="2295" y="0"/>
                      <a:pt x="1056" y="159"/>
                      <a:pt x="565" y="216"/>
                    </a:cubicBezTo>
                    <a:cubicBezTo>
                      <a:pt x="1" y="299"/>
                      <a:pt x="1" y="362"/>
                      <a:pt x="565" y="362"/>
                    </a:cubicBezTo>
                    <a:cubicBezTo>
                      <a:pt x="1110" y="362"/>
                      <a:pt x="2595" y="278"/>
                      <a:pt x="2616" y="257"/>
                    </a:cubicBezTo>
                    <a:cubicBezTo>
                      <a:pt x="2658" y="195"/>
                      <a:pt x="2616" y="69"/>
                      <a:pt x="2595" y="6"/>
                    </a:cubicBezTo>
                    <a:cubicBezTo>
                      <a:pt x="2593" y="2"/>
                      <a:pt x="2577" y="0"/>
                      <a:pt x="25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39"/>
              <p:cNvSpPr/>
              <p:nvPr/>
            </p:nvSpPr>
            <p:spPr>
              <a:xfrm>
                <a:off x="2255625" y="1140525"/>
                <a:ext cx="80825" cy="17800"/>
              </a:xfrm>
              <a:custGeom>
                <a:avLst/>
                <a:gdLst/>
                <a:ahLst/>
                <a:cxnLst/>
                <a:rect l="l" t="t" r="r" b="b"/>
                <a:pathLst>
                  <a:path w="3233" h="712" extrusionOk="0">
                    <a:moveTo>
                      <a:pt x="2730" y="0"/>
                    </a:moveTo>
                    <a:cubicBezTo>
                      <a:pt x="2209" y="0"/>
                      <a:pt x="1398" y="32"/>
                      <a:pt x="1026" y="165"/>
                    </a:cubicBezTo>
                    <a:cubicBezTo>
                      <a:pt x="461" y="374"/>
                      <a:pt x="0" y="688"/>
                      <a:pt x="0" y="709"/>
                    </a:cubicBezTo>
                    <a:cubicBezTo>
                      <a:pt x="0" y="710"/>
                      <a:pt x="4" y="711"/>
                      <a:pt x="10" y="711"/>
                    </a:cubicBezTo>
                    <a:cubicBezTo>
                      <a:pt x="80" y="711"/>
                      <a:pt x="506" y="612"/>
                      <a:pt x="984" y="478"/>
                    </a:cubicBezTo>
                    <a:cubicBezTo>
                      <a:pt x="1507" y="290"/>
                      <a:pt x="3097" y="18"/>
                      <a:pt x="3202" y="18"/>
                    </a:cubicBezTo>
                    <a:cubicBezTo>
                      <a:pt x="3232" y="11"/>
                      <a:pt x="3029" y="0"/>
                      <a:pt x="273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39"/>
              <p:cNvSpPr/>
              <p:nvPr/>
            </p:nvSpPr>
            <p:spPr>
              <a:xfrm>
                <a:off x="5388425" y="1187725"/>
                <a:ext cx="31400" cy="2127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851" extrusionOk="0">
                    <a:moveTo>
                      <a:pt x="655" y="0"/>
                    </a:moveTo>
                    <a:cubicBezTo>
                      <a:pt x="509" y="0"/>
                      <a:pt x="398" y="107"/>
                      <a:pt x="398" y="139"/>
                    </a:cubicBezTo>
                    <a:cubicBezTo>
                      <a:pt x="398" y="202"/>
                      <a:pt x="628" y="327"/>
                      <a:pt x="753" y="390"/>
                    </a:cubicBezTo>
                    <a:cubicBezTo>
                      <a:pt x="858" y="411"/>
                      <a:pt x="377" y="495"/>
                      <a:pt x="209" y="515"/>
                    </a:cubicBezTo>
                    <a:cubicBezTo>
                      <a:pt x="84" y="536"/>
                      <a:pt x="0" y="725"/>
                      <a:pt x="0" y="767"/>
                    </a:cubicBezTo>
                    <a:cubicBezTo>
                      <a:pt x="21" y="829"/>
                      <a:pt x="586" y="850"/>
                      <a:pt x="795" y="850"/>
                    </a:cubicBezTo>
                    <a:cubicBezTo>
                      <a:pt x="1004" y="850"/>
                      <a:pt x="1172" y="787"/>
                      <a:pt x="1235" y="704"/>
                    </a:cubicBezTo>
                    <a:cubicBezTo>
                      <a:pt x="1255" y="599"/>
                      <a:pt x="963" y="118"/>
                      <a:pt x="795" y="34"/>
                    </a:cubicBezTo>
                    <a:cubicBezTo>
                      <a:pt x="747" y="10"/>
                      <a:pt x="699" y="0"/>
                      <a:pt x="65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39"/>
              <p:cNvSpPr/>
              <p:nvPr/>
            </p:nvSpPr>
            <p:spPr>
              <a:xfrm>
                <a:off x="5437050" y="1208975"/>
                <a:ext cx="44500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372" extrusionOk="0">
                    <a:moveTo>
                      <a:pt x="545" y="0"/>
                    </a:moveTo>
                    <a:cubicBezTo>
                      <a:pt x="168" y="42"/>
                      <a:pt x="1" y="147"/>
                      <a:pt x="85" y="251"/>
                    </a:cubicBezTo>
                    <a:cubicBezTo>
                      <a:pt x="178" y="329"/>
                      <a:pt x="708" y="372"/>
                      <a:pt x="1087" y="372"/>
                    </a:cubicBezTo>
                    <a:cubicBezTo>
                      <a:pt x="1219" y="372"/>
                      <a:pt x="1333" y="367"/>
                      <a:pt x="1403" y="356"/>
                    </a:cubicBezTo>
                    <a:cubicBezTo>
                      <a:pt x="1612" y="293"/>
                      <a:pt x="1779" y="147"/>
                      <a:pt x="1779" y="84"/>
                    </a:cubicBezTo>
                    <a:cubicBezTo>
                      <a:pt x="1779" y="42"/>
                      <a:pt x="880" y="0"/>
                      <a:pt x="5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39"/>
              <p:cNvSpPr/>
              <p:nvPr/>
            </p:nvSpPr>
            <p:spPr>
              <a:xfrm>
                <a:off x="5682925" y="1026975"/>
                <a:ext cx="33400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537" extrusionOk="0">
                    <a:moveTo>
                      <a:pt x="890" y="1"/>
                    </a:moveTo>
                    <a:cubicBezTo>
                      <a:pt x="636" y="1"/>
                      <a:pt x="269" y="84"/>
                      <a:pt x="146" y="145"/>
                    </a:cubicBezTo>
                    <a:cubicBezTo>
                      <a:pt x="0" y="229"/>
                      <a:pt x="146" y="375"/>
                      <a:pt x="523" y="522"/>
                    </a:cubicBezTo>
                    <a:cubicBezTo>
                      <a:pt x="558" y="532"/>
                      <a:pt x="593" y="537"/>
                      <a:pt x="629" y="537"/>
                    </a:cubicBezTo>
                    <a:cubicBezTo>
                      <a:pt x="965" y="537"/>
                      <a:pt x="1336" y="135"/>
                      <a:pt x="1109" y="41"/>
                    </a:cubicBezTo>
                    <a:cubicBezTo>
                      <a:pt x="1064" y="12"/>
                      <a:pt x="985" y="1"/>
                      <a:pt x="8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39"/>
              <p:cNvSpPr/>
              <p:nvPr/>
            </p:nvSpPr>
            <p:spPr>
              <a:xfrm>
                <a:off x="5740575" y="1033175"/>
                <a:ext cx="1612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617" extrusionOk="0">
                    <a:moveTo>
                      <a:pt x="174" y="0"/>
                    </a:moveTo>
                    <a:cubicBezTo>
                      <a:pt x="0" y="0"/>
                      <a:pt x="42" y="171"/>
                      <a:pt x="121" y="211"/>
                    </a:cubicBezTo>
                    <a:cubicBezTo>
                      <a:pt x="163" y="274"/>
                      <a:pt x="121" y="504"/>
                      <a:pt x="100" y="588"/>
                    </a:cubicBezTo>
                    <a:cubicBezTo>
                      <a:pt x="87" y="607"/>
                      <a:pt x="92" y="617"/>
                      <a:pt x="112" y="617"/>
                    </a:cubicBezTo>
                    <a:cubicBezTo>
                      <a:pt x="157" y="617"/>
                      <a:pt x="276" y="570"/>
                      <a:pt x="435" y="483"/>
                    </a:cubicBezTo>
                    <a:cubicBezTo>
                      <a:pt x="644" y="337"/>
                      <a:pt x="372" y="23"/>
                      <a:pt x="205" y="2"/>
                    </a:cubicBezTo>
                    <a:cubicBezTo>
                      <a:pt x="194" y="1"/>
                      <a:pt x="184" y="0"/>
                      <a:pt x="1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39"/>
              <p:cNvSpPr/>
              <p:nvPr/>
            </p:nvSpPr>
            <p:spPr>
              <a:xfrm>
                <a:off x="5211575" y="1099250"/>
                <a:ext cx="17325" cy="11600"/>
              </a:xfrm>
              <a:custGeom>
                <a:avLst/>
                <a:gdLst/>
                <a:ahLst/>
                <a:cxnLst/>
                <a:rect l="l" t="t" r="r" b="b"/>
                <a:pathLst>
                  <a:path w="693" h="464" extrusionOk="0">
                    <a:moveTo>
                      <a:pt x="650" y="0"/>
                    </a:moveTo>
                    <a:cubicBezTo>
                      <a:pt x="572" y="0"/>
                      <a:pt x="397" y="43"/>
                      <a:pt x="211" y="121"/>
                    </a:cubicBezTo>
                    <a:cubicBezTo>
                      <a:pt x="1" y="226"/>
                      <a:pt x="25" y="464"/>
                      <a:pt x="187" y="464"/>
                    </a:cubicBezTo>
                    <a:cubicBezTo>
                      <a:pt x="218" y="464"/>
                      <a:pt x="254" y="455"/>
                      <a:pt x="295" y="435"/>
                    </a:cubicBezTo>
                    <a:cubicBezTo>
                      <a:pt x="525" y="309"/>
                      <a:pt x="692" y="79"/>
                      <a:pt x="692" y="16"/>
                    </a:cubicBezTo>
                    <a:cubicBezTo>
                      <a:pt x="692" y="5"/>
                      <a:pt x="677" y="0"/>
                      <a:pt x="6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39"/>
              <p:cNvSpPr/>
              <p:nvPr/>
            </p:nvSpPr>
            <p:spPr>
              <a:xfrm>
                <a:off x="3735450" y="753350"/>
                <a:ext cx="21475" cy="7075"/>
              </a:xfrm>
              <a:custGeom>
                <a:avLst/>
                <a:gdLst/>
                <a:ahLst/>
                <a:cxnLst/>
                <a:rect l="l" t="t" r="r" b="b"/>
                <a:pathLst>
                  <a:path w="859" h="283" extrusionOk="0">
                    <a:moveTo>
                      <a:pt x="649" y="1"/>
                    </a:moveTo>
                    <a:cubicBezTo>
                      <a:pt x="482" y="1"/>
                      <a:pt x="0" y="189"/>
                      <a:pt x="0" y="273"/>
                    </a:cubicBezTo>
                    <a:cubicBezTo>
                      <a:pt x="0" y="279"/>
                      <a:pt x="13" y="282"/>
                      <a:pt x="34" y="282"/>
                    </a:cubicBezTo>
                    <a:cubicBezTo>
                      <a:pt x="150" y="282"/>
                      <a:pt x="532" y="197"/>
                      <a:pt x="691" y="126"/>
                    </a:cubicBezTo>
                    <a:cubicBezTo>
                      <a:pt x="858" y="64"/>
                      <a:pt x="837" y="1"/>
                      <a:pt x="64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39"/>
              <p:cNvSpPr/>
              <p:nvPr/>
            </p:nvSpPr>
            <p:spPr>
              <a:xfrm>
                <a:off x="5513425" y="1038425"/>
                <a:ext cx="36650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90" extrusionOk="0">
                    <a:moveTo>
                      <a:pt x="850" y="0"/>
                    </a:moveTo>
                    <a:cubicBezTo>
                      <a:pt x="691" y="0"/>
                      <a:pt x="537" y="7"/>
                      <a:pt x="440" y="22"/>
                    </a:cubicBezTo>
                    <a:cubicBezTo>
                      <a:pt x="210" y="85"/>
                      <a:pt x="1" y="189"/>
                      <a:pt x="1" y="189"/>
                    </a:cubicBezTo>
                    <a:lnTo>
                      <a:pt x="963" y="189"/>
                    </a:lnTo>
                    <a:cubicBezTo>
                      <a:pt x="1235" y="169"/>
                      <a:pt x="1465" y="106"/>
                      <a:pt x="1444" y="64"/>
                    </a:cubicBezTo>
                    <a:cubicBezTo>
                      <a:pt x="1444" y="23"/>
                      <a:pt x="1139" y="0"/>
                      <a:pt x="8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39"/>
              <p:cNvSpPr/>
              <p:nvPr/>
            </p:nvSpPr>
            <p:spPr>
              <a:xfrm>
                <a:off x="5349175" y="1203800"/>
                <a:ext cx="17825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713" h="394" extrusionOk="0">
                    <a:moveTo>
                      <a:pt x="572" y="1"/>
                    </a:moveTo>
                    <a:cubicBezTo>
                      <a:pt x="431" y="1"/>
                      <a:pt x="221" y="55"/>
                      <a:pt x="126" y="82"/>
                    </a:cubicBezTo>
                    <a:cubicBezTo>
                      <a:pt x="1" y="124"/>
                      <a:pt x="1" y="270"/>
                      <a:pt x="126" y="375"/>
                    </a:cubicBezTo>
                    <a:cubicBezTo>
                      <a:pt x="145" y="388"/>
                      <a:pt x="168" y="394"/>
                      <a:pt x="195" y="394"/>
                    </a:cubicBezTo>
                    <a:cubicBezTo>
                      <a:pt x="377" y="394"/>
                      <a:pt x="712" y="116"/>
                      <a:pt x="712" y="61"/>
                    </a:cubicBezTo>
                    <a:cubicBezTo>
                      <a:pt x="705" y="17"/>
                      <a:pt x="648" y="1"/>
                      <a:pt x="5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39"/>
              <p:cNvSpPr/>
              <p:nvPr/>
            </p:nvSpPr>
            <p:spPr>
              <a:xfrm>
                <a:off x="1824075" y="1119550"/>
                <a:ext cx="32975" cy="7525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301" extrusionOk="0">
                    <a:moveTo>
                      <a:pt x="740" y="1"/>
                    </a:moveTo>
                    <a:cubicBezTo>
                      <a:pt x="350" y="1"/>
                      <a:pt x="276" y="62"/>
                      <a:pt x="1" y="292"/>
                    </a:cubicBezTo>
                    <a:cubicBezTo>
                      <a:pt x="124" y="297"/>
                      <a:pt x="222" y="300"/>
                      <a:pt x="305" y="300"/>
                    </a:cubicBezTo>
                    <a:cubicBezTo>
                      <a:pt x="619" y="300"/>
                      <a:pt x="741" y="251"/>
                      <a:pt x="1319" y="20"/>
                    </a:cubicBezTo>
                    <a:cubicBezTo>
                      <a:pt x="1067" y="9"/>
                      <a:pt x="882" y="1"/>
                      <a:pt x="74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39"/>
              <p:cNvSpPr/>
              <p:nvPr/>
            </p:nvSpPr>
            <p:spPr>
              <a:xfrm>
                <a:off x="5537500" y="1001100"/>
                <a:ext cx="19900" cy="8700"/>
              </a:xfrm>
              <a:custGeom>
                <a:avLst/>
                <a:gdLst/>
                <a:ahLst/>
                <a:cxnLst/>
                <a:rect l="l" t="t" r="r" b="b"/>
                <a:pathLst>
                  <a:path w="796" h="348" extrusionOk="0">
                    <a:moveTo>
                      <a:pt x="504" y="1"/>
                    </a:moveTo>
                    <a:cubicBezTo>
                      <a:pt x="322" y="1"/>
                      <a:pt x="17" y="154"/>
                      <a:pt x="0" y="239"/>
                    </a:cubicBezTo>
                    <a:cubicBezTo>
                      <a:pt x="0" y="306"/>
                      <a:pt x="55" y="325"/>
                      <a:pt x="111" y="325"/>
                    </a:cubicBezTo>
                    <a:cubicBezTo>
                      <a:pt x="160" y="325"/>
                      <a:pt x="211" y="311"/>
                      <a:pt x="230" y="301"/>
                    </a:cubicBezTo>
                    <a:cubicBezTo>
                      <a:pt x="245" y="291"/>
                      <a:pt x="264" y="287"/>
                      <a:pt x="284" y="287"/>
                    </a:cubicBezTo>
                    <a:cubicBezTo>
                      <a:pt x="348" y="287"/>
                      <a:pt x="424" y="327"/>
                      <a:pt x="440" y="343"/>
                    </a:cubicBezTo>
                    <a:cubicBezTo>
                      <a:pt x="448" y="346"/>
                      <a:pt x="459" y="347"/>
                      <a:pt x="472" y="347"/>
                    </a:cubicBezTo>
                    <a:cubicBezTo>
                      <a:pt x="551" y="347"/>
                      <a:pt x="696" y="296"/>
                      <a:pt x="733" y="260"/>
                    </a:cubicBezTo>
                    <a:cubicBezTo>
                      <a:pt x="795" y="239"/>
                      <a:pt x="733" y="134"/>
                      <a:pt x="607" y="29"/>
                    </a:cubicBezTo>
                    <a:cubicBezTo>
                      <a:pt x="583" y="9"/>
                      <a:pt x="547" y="1"/>
                      <a:pt x="5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39"/>
              <p:cNvSpPr/>
              <p:nvPr/>
            </p:nvSpPr>
            <p:spPr>
              <a:xfrm>
                <a:off x="2946625" y="787300"/>
                <a:ext cx="14575" cy="10550"/>
              </a:xfrm>
              <a:custGeom>
                <a:avLst/>
                <a:gdLst/>
                <a:ahLst/>
                <a:cxnLst/>
                <a:rect l="l" t="t" r="r" b="b"/>
                <a:pathLst>
                  <a:path w="583" h="422" extrusionOk="0">
                    <a:moveTo>
                      <a:pt x="403" y="0"/>
                    </a:moveTo>
                    <a:cubicBezTo>
                      <a:pt x="395" y="0"/>
                      <a:pt x="386" y="1"/>
                      <a:pt x="377" y="3"/>
                    </a:cubicBezTo>
                    <a:cubicBezTo>
                      <a:pt x="168" y="24"/>
                      <a:pt x="1" y="233"/>
                      <a:pt x="1" y="296"/>
                    </a:cubicBezTo>
                    <a:cubicBezTo>
                      <a:pt x="1" y="338"/>
                      <a:pt x="168" y="421"/>
                      <a:pt x="356" y="421"/>
                    </a:cubicBezTo>
                    <a:cubicBezTo>
                      <a:pt x="536" y="421"/>
                      <a:pt x="583" y="0"/>
                      <a:pt x="4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9"/>
              <p:cNvSpPr/>
              <p:nvPr/>
            </p:nvSpPr>
            <p:spPr>
              <a:xfrm>
                <a:off x="5707500" y="1003400"/>
                <a:ext cx="26700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290" extrusionOk="0">
                    <a:moveTo>
                      <a:pt x="231" y="0"/>
                    </a:moveTo>
                    <a:cubicBezTo>
                      <a:pt x="0" y="0"/>
                      <a:pt x="0" y="230"/>
                      <a:pt x="63" y="272"/>
                    </a:cubicBezTo>
                    <a:cubicBezTo>
                      <a:pt x="67" y="284"/>
                      <a:pt x="91" y="289"/>
                      <a:pt x="128" y="289"/>
                    </a:cubicBezTo>
                    <a:cubicBezTo>
                      <a:pt x="285" y="289"/>
                      <a:pt x="681" y="197"/>
                      <a:pt x="816" y="147"/>
                    </a:cubicBezTo>
                    <a:cubicBezTo>
                      <a:pt x="963" y="126"/>
                      <a:pt x="1068" y="63"/>
                      <a:pt x="1068" y="42"/>
                    </a:cubicBezTo>
                    <a:cubicBezTo>
                      <a:pt x="1068" y="42"/>
                      <a:pt x="482" y="0"/>
                      <a:pt x="2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9"/>
              <p:cNvSpPr/>
              <p:nvPr/>
            </p:nvSpPr>
            <p:spPr>
              <a:xfrm>
                <a:off x="1963225" y="771675"/>
                <a:ext cx="27225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1089" h="377" extrusionOk="0">
                    <a:moveTo>
                      <a:pt x="565" y="0"/>
                    </a:moveTo>
                    <a:cubicBezTo>
                      <a:pt x="440" y="0"/>
                      <a:pt x="168" y="167"/>
                      <a:pt x="84" y="230"/>
                    </a:cubicBezTo>
                    <a:cubicBezTo>
                      <a:pt x="0" y="314"/>
                      <a:pt x="84" y="377"/>
                      <a:pt x="251" y="377"/>
                    </a:cubicBezTo>
                    <a:cubicBezTo>
                      <a:pt x="398" y="377"/>
                      <a:pt x="753" y="314"/>
                      <a:pt x="712" y="293"/>
                    </a:cubicBezTo>
                    <a:cubicBezTo>
                      <a:pt x="691" y="293"/>
                      <a:pt x="900" y="188"/>
                      <a:pt x="984" y="147"/>
                    </a:cubicBezTo>
                    <a:cubicBezTo>
                      <a:pt x="1067" y="105"/>
                      <a:pt x="1088" y="42"/>
                      <a:pt x="1067" y="21"/>
                    </a:cubicBezTo>
                    <a:cubicBezTo>
                      <a:pt x="1025" y="0"/>
                      <a:pt x="691" y="0"/>
                      <a:pt x="5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9"/>
              <p:cNvSpPr/>
              <p:nvPr/>
            </p:nvSpPr>
            <p:spPr>
              <a:xfrm>
                <a:off x="5680825" y="1106450"/>
                <a:ext cx="25650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299" extrusionOk="0">
                    <a:moveTo>
                      <a:pt x="314" y="0"/>
                    </a:moveTo>
                    <a:cubicBezTo>
                      <a:pt x="147" y="0"/>
                      <a:pt x="0" y="21"/>
                      <a:pt x="0" y="63"/>
                    </a:cubicBezTo>
                    <a:cubicBezTo>
                      <a:pt x="0" y="84"/>
                      <a:pt x="502" y="272"/>
                      <a:pt x="712" y="293"/>
                    </a:cubicBezTo>
                    <a:cubicBezTo>
                      <a:pt x="729" y="297"/>
                      <a:pt x="746" y="298"/>
                      <a:pt x="761" y="298"/>
                    </a:cubicBezTo>
                    <a:cubicBezTo>
                      <a:pt x="938" y="298"/>
                      <a:pt x="1026" y="101"/>
                      <a:pt x="1026" y="63"/>
                    </a:cubicBezTo>
                    <a:cubicBezTo>
                      <a:pt x="984" y="0"/>
                      <a:pt x="502" y="0"/>
                      <a:pt x="3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9"/>
              <p:cNvSpPr/>
              <p:nvPr/>
            </p:nvSpPr>
            <p:spPr>
              <a:xfrm>
                <a:off x="5427650" y="1116900"/>
                <a:ext cx="20425" cy="7350"/>
              </a:xfrm>
              <a:custGeom>
                <a:avLst/>
                <a:gdLst/>
                <a:ahLst/>
                <a:cxnLst/>
                <a:rect l="l" t="t" r="r" b="b"/>
                <a:pathLst>
                  <a:path w="817" h="294" extrusionOk="0">
                    <a:moveTo>
                      <a:pt x="523" y="1"/>
                    </a:moveTo>
                    <a:cubicBezTo>
                      <a:pt x="377" y="1"/>
                      <a:pt x="0" y="168"/>
                      <a:pt x="0" y="210"/>
                    </a:cubicBezTo>
                    <a:cubicBezTo>
                      <a:pt x="0" y="273"/>
                      <a:pt x="398" y="294"/>
                      <a:pt x="523" y="294"/>
                    </a:cubicBezTo>
                    <a:cubicBezTo>
                      <a:pt x="649" y="294"/>
                      <a:pt x="795" y="252"/>
                      <a:pt x="816" y="210"/>
                    </a:cubicBezTo>
                    <a:lnTo>
                      <a:pt x="816" y="189"/>
                    </a:lnTo>
                    <a:lnTo>
                      <a:pt x="816" y="126"/>
                    </a:lnTo>
                    <a:cubicBezTo>
                      <a:pt x="795" y="63"/>
                      <a:pt x="649" y="1"/>
                      <a:pt x="52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9"/>
              <p:cNvSpPr/>
              <p:nvPr/>
            </p:nvSpPr>
            <p:spPr>
              <a:xfrm>
                <a:off x="5675075" y="1124225"/>
                <a:ext cx="21475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524" extrusionOk="0">
                    <a:moveTo>
                      <a:pt x="774" y="1"/>
                    </a:moveTo>
                    <a:cubicBezTo>
                      <a:pt x="377" y="1"/>
                      <a:pt x="314" y="314"/>
                      <a:pt x="0" y="524"/>
                    </a:cubicBezTo>
                    <a:cubicBezTo>
                      <a:pt x="795" y="524"/>
                      <a:pt x="858" y="461"/>
                      <a:pt x="7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9"/>
              <p:cNvSpPr/>
              <p:nvPr/>
            </p:nvSpPr>
            <p:spPr>
              <a:xfrm>
                <a:off x="5221025" y="1163450"/>
                <a:ext cx="3612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48" extrusionOk="0">
                    <a:moveTo>
                      <a:pt x="524" y="1"/>
                    </a:moveTo>
                    <a:cubicBezTo>
                      <a:pt x="231" y="1"/>
                      <a:pt x="0" y="22"/>
                      <a:pt x="0" y="43"/>
                    </a:cubicBezTo>
                    <a:cubicBezTo>
                      <a:pt x="21" y="85"/>
                      <a:pt x="272" y="147"/>
                      <a:pt x="544" y="147"/>
                    </a:cubicBezTo>
                    <a:lnTo>
                      <a:pt x="816" y="126"/>
                    </a:lnTo>
                    <a:lnTo>
                      <a:pt x="1068" y="105"/>
                    </a:lnTo>
                    <a:cubicBezTo>
                      <a:pt x="1444" y="22"/>
                      <a:pt x="816" y="1"/>
                      <a:pt x="5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9"/>
              <p:cNvSpPr/>
              <p:nvPr/>
            </p:nvSpPr>
            <p:spPr>
              <a:xfrm>
                <a:off x="5294775" y="1197975"/>
                <a:ext cx="2095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838" h="336" extrusionOk="0">
                    <a:moveTo>
                      <a:pt x="210" y="1"/>
                    </a:moveTo>
                    <a:cubicBezTo>
                      <a:pt x="63" y="22"/>
                      <a:pt x="1" y="210"/>
                      <a:pt x="1" y="252"/>
                    </a:cubicBezTo>
                    <a:cubicBezTo>
                      <a:pt x="1" y="315"/>
                      <a:pt x="398" y="336"/>
                      <a:pt x="545" y="336"/>
                    </a:cubicBezTo>
                    <a:cubicBezTo>
                      <a:pt x="712" y="336"/>
                      <a:pt x="838" y="294"/>
                      <a:pt x="817" y="210"/>
                    </a:cubicBezTo>
                    <a:cubicBezTo>
                      <a:pt x="796" y="168"/>
                      <a:pt x="356" y="1"/>
                      <a:pt x="21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9"/>
              <p:cNvSpPr/>
              <p:nvPr/>
            </p:nvSpPr>
            <p:spPr>
              <a:xfrm>
                <a:off x="5459025" y="1110925"/>
                <a:ext cx="3402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6" extrusionOk="0">
                    <a:moveTo>
                      <a:pt x="548" y="1"/>
                    </a:moveTo>
                    <a:cubicBezTo>
                      <a:pt x="449" y="1"/>
                      <a:pt x="364" y="3"/>
                      <a:pt x="315" y="10"/>
                    </a:cubicBezTo>
                    <a:cubicBezTo>
                      <a:pt x="126" y="51"/>
                      <a:pt x="1" y="114"/>
                      <a:pt x="1" y="135"/>
                    </a:cubicBezTo>
                    <a:lnTo>
                      <a:pt x="942" y="135"/>
                    </a:lnTo>
                    <a:cubicBezTo>
                      <a:pt x="1235" y="114"/>
                      <a:pt x="1361" y="72"/>
                      <a:pt x="1235" y="30"/>
                    </a:cubicBezTo>
                    <a:cubicBezTo>
                      <a:pt x="1117" y="16"/>
                      <a:pt x="789" y="1"/>
                      <a:pt x="5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9"/>
              <p:cNvSpPr/>
              <p:nvPr/>
            </p:nvSpPr>
            <p:spPr>
              <a:xfrm>
                <a:off x="1726700" y="954225"/>
                <a:ext cx="15800" cy="58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234" extrusionOk="0">
                    <a:moveTo>
                      <a:pt x="485" y="0"/>
                    </a:moveTo>
                    <a:cubicBezTo>
                      <a:pt x="338" y="0"/>
                      <a:pt x="87" y="147"/>
                      <a:pt x="25" y="210"/>
                    </a:cubicBezTo>
                    <a:cubicBezTo>
                      <a:pt x="0" y="222"/>
                      <a:pt x="32" y="234"/>
                      <a:pt x="99" y="234"/>
                    </a:cubicBezTo>
                    <a:cubicBezTo>
                      <a:pt x="149" y="234"/>
                      <a:pt x="217" y="227"/>
                      <a:pt x="297" y="210"/>
                    </a:cubicBezTo>
                    <a:cubicBezTo>
                      <a:pt x="485" y="147"/>
                      <a:pt x="631" y="0"/>
                      <a:pt x="48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9"/>
              <p:cNvSpPr/>
              <p:nvPr/>
            </p:nvSpPr>
            <p:spPr>
              <a:xfrm>
                <a:off x="5666325" y="844300"/>
                <a:ext cx="12950" cy="532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213" extrusionOk="0">
                    <a:moveTo>
                      <a:pt x="198" y="1"/>
                    </a:moveTo>
                    <a:cubicBezTo>
                      <a:pt x="47" y="1"/>
                      <a:pt x="0" y="91"/>
                      <a:pt x="57" y="129"/>
                    </a:cubicBezTo>
                    <a:cubicBezTo>
                      <a:pt x="99" y="192"/>
                      <a:pt x="266" y="213"/>
                      <a:pt x="392" y="213"/>
                    </a:cubicBezTo>
                    <a:cubicBezTo>
                      <a:pt x="518" y="213"/>
                      <a:pt x="413" y="24"/>
                      <a:pt x="246" y="3"/>
                    </a:cubicBezTo>
                    <a:cubicBezTo>
                      <a:pt x="229" y="2"/>
                      <a:pt x="213" y="1"/>
                      <a:pt x="1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39"/>
              <p:cNvSpPr/>
              <p:nvPr/>
            </p:nvSpPr>
            <p:spPr>
              <a:xfrm>
                <a:off x="1747175" y="929125"/>
                <a:ext cx="2410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64" h="400" extrusionOk="0">
                    <a:moveTo>
                      <a:pt x="566" y="0"/>
                    </a:moveTo>
                    <a:lnTo>
                      <a:pt x="398" y="63"/>
                    </a:lnTo>
                    <a:lnTo>
                      <a:pt x="231" y="105"/>
                    </a:lnTo>
                    <a:cubicBezTo>
                      <a:pt x="84" y="251"/>
                      <a:pt x="1" y="377"/>
                      <a:pt x="1" y="398"/>
                    </a:cubicBezTo>
                    <a:cubicBezTo>
                      <a:pt x="2" y="399"/>
                      <a:pt x="6" y="400"/>
                      <a:pt x="12" y="400"/>
                    </a:cubicBezTo>
                    <a:cubicBezTo>
                      <a:pt x="87" y="400"/>
                      <a:pt x="475" y="290"/>
                      <a:pt x="649" y="251"/>
                    </a:cubicBezTo>
                    <a:cubicBezTo>
                      <a:pt x="838" y="188"/>
                      <a:pt x="963" y="126"/>
                      <a:pt x="963" y="105"/>
                    </a:cubicBezTo>
                    <a:cubicBezTo>
                      <a:pt x="963" y="84"/>
                      <a:pt x="817" y="42"/>
                      <a:pt x="5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39"/>
              <p:cNvSpPr/>
              <p:nvPr/>
            </p:nvSpPr>
            <p:spPr>
              <a:xfrm>
                <a:off x="5542200" y="1165550"/>
                <a:ext cx="157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629" h="336" extrusionOk="0">
                    <a:moveTo>
                      <a:pt x="210" y="1"/>
                    </a:moveTo>
                    <a:cubicBezTo>
                      <a:pt x="84" y="1"/>
                      <a:pt x="1" y="42"/>
                      <a:pt x="21" y="126"/>
                    </a:cubicBezTo>
                    <a:cubicBezTo>
                      <a:pt x="21" y="168"/>
                      <a:pt x="356" y="335"/>
                      <a:pt x="503" y="335"/>
                    </a:cubicBezTo>
                    <a:cubicBezTo>
                      <a:pt x="607" y="314"/>
                      <a:pt x="628" y="126"/>
                      <a:pt x="628" y="63"/>
                    </a:cubicBezTo>
                    <a:cubicBezTo>
                      <a:pt x="628" y="21"/>
                      <a:pt x="314" y="1"/>
                      <a:pt x="21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39"/>
              <p:cNvSpPr/>
              <p:nvPr/>
            </p:nvSpPr>
            <p:spPr>
              <a:xfrm>
                <a:off x="5051025" y="1208950"/>
                <a:ext cx="115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2" extrusionOk="0">
                    <a:moveTo>
                      <a:pt x="196" y="1"/>
                    </a:moveTo>
                    <a:cubicBezTo>
                      <a:pt x="193" y="1"/>
                      <a:pt x="191" y="1"/>
                      <a:pt x="189" y="1"/>
                    </a:cubicBezTo>
                    <a:cubicBezTo>
                      <a:pt x="84" y="1"/>
                      <a:pt x="0" y="169"/>
                      <a:pt x="0" y="210"/>
                    </a:cubicBezTo>
                    <a:cubicBezTo>
                      <a:pt x="0" y="273"/>
                      <a:pt x="126" y="357"/>
                      <a:pt x="314" y="399"/>
                    </a:cubicBezTo>
                    <a:cubicBezTo>
                      <a:pt x="321" y="401"/>
                      <a:pt x="328" y="401"/>
                      <a:pt x="334" y="401"/>
                    </a:cubicBezTo>
                    <a:cubicBezTo>
                      <a:pt x="462" y="401"/>
                      <a:pt x="297" y="1"/>
                      <a:pt x="1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39"/>
              <p:cNvSpPr/>
              <p:nvPr/>
            </p:nvSpPr>
            <p:spPr>
              <a:xfrm>
                <a:off x="5645250" y="1176400"/>
                <a:ext cx="11525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461" h="341" extrusionOk="0">
                    <a:moveTo>
                      <a:pt x="334" y="1"/>
                    </a:moveTo>
                    <a:cubicBezTo>
                      <a:pt x="285" y="1"/>
                      <a:pt x="226" y="14"/>
                      <a:pt x="168" y="48"/>
                    </a:cubicBezTo>
                    <a:cubicBezTo>
                      <a:pt x="1" y="132"/>
                      <a:pt x="63" y="341"/>
                      <a:pt x="189" y="341"/>
                    </a:cubicBezTo>
                    <a:cubicBezTo>
                      <a:pt x="356" y="341"/>
                      <a:pt x="461" y="152"/>
                      <a:pt x="461" y="69"/>
                    </a:cubicBezTo>
                    <a:cubicBezTo>
                      <a:pt x="461" y="31"/>
                      <a:pt x="408" y="1"/>
                      <a:pt x="3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9"/>
              <p:cNvSpPr/>
              <p:nvPr/>
            </p:nvSpPr>
            <p:spPr>
              <a:xfrm>
                <a:off x="5854475" y="795725"/>
                <a:ext cx="20950" cy="4225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69" extrusionOk="0">
                    <a:moveTo>
                      <a:pt x="252" y="1"/>
                    </a:moveTo>
                    <a:cubicBezTo>
                      <a:pt x="85" y="1"/>
                      <a:pt x="1" y="63"/>
                      <a:pt x="85" y="147"/>
                    </a:cubicBezTo>
                    <a:cubicBezTo>
                      <a:pt x="114" y="162"/>
                      <a:pt x="186" y="169"/>
                      <a:pt x="272" y="169"/>
                    </a:cubicBezTo>
                    <a:cubicBezTo>
                      <a:pt x="428" y="169"/>
                      <a:pt x="631" y="146"/>
                      <a:pt x="712" y="105"/>
                    </a:cubicBezTo>
                    <a:cubicBezTo>
                      <a:pt x="838" y="63"/>
                      <a:pt x="399" y="1"/>
                      <a:pt x="2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39"/>
              <p:cNvSpPr/>
              <p:nvPr/>
            </p:nvSpPr>
            <p:spPr>
              <a:xfrm>
                <a:off x="5675700" y="1113975"/>
                <a:ext cx="9850" cy="9200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68" extrusionOk="0">
                    <a:moveTo>
                      <a:pt x="261" y="1"/>
                    </a:moveTo>
                    <a:cubicBezTo>
                      <a:pt x="166" y="1"/>
                      <a:pt x="0" y="310"/>
                      <a:pt x="38" y="348"/>
                    </a:cubicBezTo>
                    <a:cubicBezTo>
                      <a:pt x="52" y="361"/>
                      <a:pt x="71" y="367"/>
                      <a:pt x="94" y="367"/>
                    </a:cubicBezTo>
                    <a:cubicBezTo>
                      <a:pt x="175" y="367"/>
                      <a:pt x="298" y="292"/>
                      <a:pt x="331" y="243"/>
                    </a:cubicBezTo>
                    <a:cubicBezTo>
                      <a:pt x="394" y="201"/>
                      <a:pt x="352" y="97"/>
                      <a:pt x="289" y="13"/>
                    </a:cubicBezTo>
                    <a:cubicBezTo>
                      <a:pt x="281" y="5"/>
                      <a:pt x="271" y="1"/>
                      <a:pt x="26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39"/>
              <p:cNvSpPr/>
              <p:nvPr/>
            </p:nvSpPr>
            <p:spPr>
              <a:xfrm>
                <a:off x="5327725" y="1140950"/>
                <a:ext cx="22000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880" h="148" extrusionOk="0">
                    <a:moveTo>
                      <a:pt x="532" y="0"/>
                    </a:moveTo>
                    <a:cubicBezTo>
                      <a:pt x="362" y="0"/>
                      <a:pt x="160" y="23"/>
                      <a:pt x="105" y="64"/>
                    </a:cubicBezTo>
                    <a:cubicBezTo>
                      <a:pt x="1" y="106"/>
                      <a:pt x="461" y="148"/>
                      <a:pt x="650" y="148"/>
                    </a:cubicBezTo>
                    <a:cubicBezTo>
                      <a:pt x="859" y="148"/>
                      <a:pt x="880" y="85"/>
                      <a:pt x="754" y="22"/>
                    </a:cubicBezTo>
                    <a:cubicBezTo>
                      <a:pt x="710" y="7"/>
                      <a:pt x="626" y="0"/>
                      <a:pt x="5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39"/>
              <p:cNvSpPr/>
              <p:nvPr/>
            </p:nvSpPr>
            <p:spPr>
              <a:xfrm>
                <a:off x="5422425" y="1131550"/>
                <a:ext cx="2565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106" extrusionOk="0">
                    <a:moveTo>
                      <a:pt x="335" y="1"/>
                    </a:moveTo>
                    <a:cubicBezTo>
                      <a:pt x="167" y="1"/>
                      <a:pt x="0" y="1"/>
                      <a:pt x="0" y="21"/>
                    </a:cubicBezTo>
                    <a:cubicBezTo>
                      <a:pt x="0" y="42"/>
                      <a:pt x="502" y="63"/>
                      <a:pt x="691" y="105"/>
                    </a:cubicBezTo>
                    <a:cubicBezTo>
                      <a:pt x="858" y="105"/>
                      <a:pt x="1025" y="42"/>
                      <a:pt x="1025" y="21"/>
                    </a:cubicBezTo>
                    <a:cubicBezTo>
                      <a:pt x="1025" y="1"/>
                      <a:pt x="523" y="1"/>
                      <a:pt x="3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39"/>
              <p:cNvSpPr/>
              <p:nvPr/>
            </p:nvSpPr>
            <p:spPr>
              <a:xfrm>
                <a:off x="1864875" y="1087100"/>
                <a:ext cx="1832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126" extrusionOk="0">
                    <a:moveTo>
                      <a:pt x="231" y="0"/>
                    </a:moveTo>
                    <a:cubicBezTo>
                      <a:pt x="105" y="0"/>
                      <a:pt x="1" y="21"/>
                      <a:pt x="1" y="42"/>
                    </a:cubicBezTo>
                    <a:cubicBezTo>
                      <a:pt x="1" y="63"/>
                      <a:pt x="398" y="126"/>
                      <a:pt x="503" y="126"/>
                    </a:cubicBezTo>
                    <a:cubicBezTo>
                      <a:pt x="628" y="105"/>
                      <a:pt x="733" y="42"/>
                      <a:pt x="733" y="21"/>
                    </a:cubicBezTo>
                    <a:cubicBezTo>
                      <a:pt x="733" y="0"/>
                      <a:pt x="356" y="0"/>
                      <a:pt x="2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39"/>
              <p:cNvSpPr/>
              <p:nvPr/>
            </p:nvSpPr>
            <p:spPr>
              <a:xfrm>
                <a:off x="2390200" y="1206300"/>
                <a:ext cx="12950" cy="825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330" extrusionOk="0">
                    <a:moveTo>
                      <a:pt x="439" y="0"/>
                    </a:moveTo>
                    <a:cubicBezTo>
                      <a:pt x="365" y="0"/>
                      <a:pt x="196" y="114"/>
                      <a:pt x="99" y="191"/>
                    </a:cubicBezTo>
                    <a:cubicBezTo>
                      <a:pt x="1" y="273"/>
                      <a:pt x="18" y="330"/>
                      <a:pt x="112" y="330"/>
                    </a:cubicBezTo>
                    <a:cubicBezTo>
                      <a:pt x="137" y="330"/>
                      <a:pt x="168" y="325"/>
                      <a:pt x="204" y="316"/>
                    </a:cubicBezTo>
                    <a:cubicBezTo>
                      <a:pt x="351" y="296"/>
                      <a:pt x="518" y="65"/>
                      <a:pt x="455" y="3"/>
                    </a:cubicBezTo>
                    <a:cubicBezTo>
                      <a:pt x="450" y="1"/>
                      <a:pt x="445" y="0"/>
                      <a:pt x="4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39"/>
              <p:cNvSpPr/>
              <p:nvPr/>
            </p:nvSpPr>
            <p:spPr>
              <a:xfrm>
                <a:off x="5817875" y="768450"/>
                <a:ext cx="14675" cy="79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318" extrusionOk="0">
                    <a:moveTo>
                      <a:pt x="510" y="1"/>
                    </a:moveTo>
                    <a:cubicBezTo>
                      <a:pt x="472" y="1"/>
                      <a:pt x="422" y="42"/>
                      <a:pt x="356" y="108"/>
                    </a:cubicBezTo>
                    <a:lnTo>
                      <a:pt x="272" y="150"/>
                    </a:lnTo>
                    <a:lnTo>
                      <a:pt x="189" y="213"/>
                    </a:lnTo>
                    <a:cubicBezTo>
                      <a:pt x="84" y="213"/>
                      <a:pt x="0" y="234"/>
                      <a:pt x="0" y="255"/>
                    </a:cubicBezTo>
                    <a:cubicBezTo>
                      <a:pt x="0" y="296"/>
                      <a:pt x="293" y="317"/>
                      <a:pt x="398" y="317"/>
                    </a:cubicBezTo>
                    <a:cubicBezTo>
                      <a:pt x="523" y="317"/>
                      <a:pt x="586" y="108"/>
                      <a:pt x="565" y="45"/>
                    </a:cubicBezTo>
                    <a:cubicBezTo>
                      <a:pt x="550" y="15"/>
                      <a:pt x="532" y="1"/>
                      <a:pt x="51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39"/>
              <p:cNvSpPr/>
              <p:nvPr/>
            </p:nvSpPr>
            <p:spPr>
              <a:xfrm>
                <a:off x="5513425" y="1213150"/>
                <a:ext cx="18350" cy="3275"/>
              </a:xfrm>
              <a:custGeom>
                <a:avLst/>
                <a:gdLst/>
                <a:ahLst/>
                <a:cxnLst/>
                <a:rect l="l" t="t" r="r" b="b"/>
                <a:pathLst>
                  <a:path w="734" h="131" extrusionOk="0">
                    <a:moveTo>
                      <a:pt x="231" y="1"/>
                    </a:moveTo>
                    <a:cubicBezTo>
                      <a:pt x="105" y="1"/>
                      <a:pt x="1" y="22"/>
                      <a:pt x="1" y="42"/>
                    </a:cubicBezTo>
                    <a:cubicBezTo>
                      <a:pt x="1" y="79"/>
                      <a:pt x="266" y="130"/>
                      <a:pt x="433" y="130"/>
                    </a:cubicBezTo>
                    <a:cubicBezTo>
                      <a:pt x="459" y="130"/>
                      <a:pt x="483" y="129"/>
                      <a:pt x="503" y="126"/>
                    </a:cubicBezTo>
                    <a:cubicBezTo>
                      <a:pt x="628" y="105"/>
                      <a:pt x="733" y="42"/>
                      <a:pt x="733" y="22"/>
                    </a:cubicBezTo>
                    <a:cubicBezTo>
                      <a:pt x="733" y="1"/>
                      <a:pt x="356" y="1"/>
                      <a:pt x="2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39"/>
              <p:cNvSpPr/>
              <p:nvPr/>
            </p:nvSpPr>
            <p:spPr>
              <a:xfrm>
                <a:off x="3776250" y="751475"/>
                <a:ext cx="9450" cy="870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48" extrusionOk="0">
                    <a:moveTo>
                      <a:pt x="325" y="0"/>
                    </a:moveTo>
                    <a:cubicBezTo>
                      <a:pt x="260" y="0"/>
                      <a:pt x="112" y="111"/>
                      <a:pt x="63" y="159"/>
                    </a:cubicBezTo>
                    <a:cubicBezTo>
                      <a:pt x="21" y="243"/>
                      <a:pt x="0" y="285"/>
                      <a:pt x="21" y="306"/>
                    </a:cubicBezTo>
                    <a:cubicBezTo>
                      <a:pt x="42" y="306"/>
                      <a:pt x="231" y="348"/>
                      <a:pt x="314" y="348"/>
                    </a:cubicBezTo>
                    <a:cubicBezTo>
                      <a:pt x="377" y="348"/>
                      <a:pt x="377" y="139"/>
                      <a:pt x="356" y="34"/>
                    </a:cubicBezTo>
                    <a:cubicBezTo>
                      <a:pt x="356" y="10"/>
                      <a:pt x="344" y="0"/>
                      <a:pt x="3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39"/>
              <p:cNvSpPr/>
              <p:nvPr/>
            </p:nvSpPr>
            <p:spPr>
              <a:xfrm>
                <a:off x="5772875" y="1002250"/>
                <a:ext cx="13625" cy="2750"/>
              </a:xfrm>
              <a:custGeom>
                <a:avLst/>
                <a:gdLst/>
                <a:ahLst/>
                <a:cxnLst/>
                <a:rect l="l" t="t" r="r" b="b"/>
                <a:pathLst>
                  <a:path w="545" h="110" extrusionOk="0">
                    <a:moveTo>
                      <a:pt x="233" y="0"/>
                    </a:moveTo>
                    <a:cubicBezTo>
                      <a:pt x="216" y="0"/>
                      <a:pt x="201" y="1"/>
                      <a:pt x="189" y="4"/>
                    </a:cubicBezTo>
                    <a:cubicBezTo>
                      <a:pt x="85" y="4"/>
                      <a:pt x="1" y="67"/>
                      <a:pt x="1" y="88"/>
                    </a:cubicBezTo>
                    <a:cubicBezTo>
                      <a:pt x="1" y="109"/>
                      <a:pt x="273" y="109"/>
                      <a:pt x="377" y="109"/>
                    </a:cubicBezTo>
                    <a:cubicBezTo>
                      <a:pt x="482" y="109"/>
                      <a:pt x="545" y="88"/>
                      <a:pt x="545" y="67"/>
                    </a:cubicBezTo>
                    <a:cubicBezTo>
                      <a:pt x="527" y="49"/>
                      <a:pt x="339" y="0"/>
                      <a:pt x="23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39"/>
              <p:cNvSpPr/>
              <p:nvPr/>
            </p:nvSpPr>
            <p:spPr>
              <a:xfrm>
                <a:off x="5622750" y="1173400"/>
                <a:ext cx="7875" cy="3725"/>
              </a:xfrm>
              <a:custGeom>
                <a:avLst/>
                <a:gdLst/>
                <a:ahLst/>
                <a:cxnLst/>
                <a:rect l="l" t="t" r="r" b="b"/>
                <a:pathLst>
                  <a:path w="315" h="149" extrusionOk="0">
                    <a:moveTo>
                      <a:pt x="64" y="0"/>
                    </a:moveTo>
                    <a:cubicBezTo>
                      <a:pt x="22" y="0"/>
                      <a:pt x="1" y="42"/>
                      <a:pt x="43" y="126"/>
                    </a:cubicBezTo>
                    <a:cubicBezTo>
                      <a:pt x="67" y="142"/>
                      <a:pt x="112" y="149"/>
                      <a:pt x="159" y="149"/>
                    </a:cubicBezTo>
                    <a:cubicBezTo>
                      <a:pt x="235" y="149"/>
                      <a:pt x="315" y="131"/>
                      <a:pt x="315" y="105"/>
                    </a:cubicBezTo>
                    <a:cubicBezTo>
                      <a:pt x="315" y="42"/>
                      <a:pt x="126" y="0"/>
                      <a:pt x="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39"/>
              <p:cNvSpPr/>
              <p:nvPr/>
            </p:nvSpPr>
            <p:spPr>
              <a:xfrm>
                <a:off x="5180750" y="1192225"/>
                <a:ext cx="13625" cy="2750"/>
              </a:xfrm>
              <a:custGeom>
                <a:avLst/>
                <a:gdLst/>
                <a:ahLst/>
                <a:cxnLst/>
                <a:rect l="l" t="t" r="r" b="b"/>
                <a:pathLst>
                  <a:path w="545" h="110" extrusionOk="0">
                    <a:moveTo>
                      <a:pt x="168" y="1"/>
                    </a:moveTo>
                    <a:cubicBezTo>
                      <a:pt x="63" y="1"/>
                      <a:pt x="0" y="22"/>
                      <a:pt x="0" y="43"/>
                    </a:cubicBezTo>
                    <a:cubicBezTo>
                      <a:pt x="0" y="61"/>
                      <a:pt x="202" y="110"/>
                      <a:pt x="311" y="110"/>
                    </a:cubicBezTo>
                    <a:cubicBezTo>
                      <a:pt x="329" y="110"/>
                      <a:pt x="344" y="108"/>
                      <a:pt x="356" y="105"/>
                    </a:cubicBezTo>
                    <a:cubicBezTo>
                      <a:pt x="461" y="105"/>
                      <a:pt x="544" y="43"/>
                      <a:pt x="544" y="22"/>
                    </a:cubicBezTo>
                    <a:cubicBezTo>
                      <a:pt x="544" y="1"/>
                      <a:pt x="272" y="1"/>
                      <a:pt x="1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9"/>
              <p:cNvSpPr/>
              <p:nvPr/>
            </p:nvSpPr>
            <p:spPr>
              <a:xfrm>
                <a:off x="5740450" y="956325"/>
                <a:ext cx="3700" cy="12050"/>
              </a:xfrm>
              <a:custGeom>
                <a:avLst/>
                <a:gdLst/>
                <a:ahLst/>
                <a:cxnLst/>
                <a:rect l="l" t="t" r="r" b="b"/>
                <a:pathLst>
                  <a:path w="148" h="482" extrusionOk="0">
                    <a:moveTo>
                      <a:pt x="22" y="0"/>
                    </a:moveTo>
                    <a:cubicBezTo>
                      <a:pt x="1" y="0"/>
                      <a:pt x="1" y="251"/>
                      <a:pt x="1" y="335"/>
                    </a:cubicBezTo>
                    <a:cubicBezTo>
                      <a:pt x="22" y="419"/>
                      <a:pt x="42" y="481"/>
                      <a:pt x="63" y="481"/>
                    </a:cubicBezTo>
                    <a:cubicBezTo>
                      <a:pt x="105" y="481"/>
                      <a:pt x="147" y="251"/>
                      <a:pt x="126" y="147"/>
                    </a:cubicBezTo>
                    <a:cubicBezTo>
                      <a:pt x="105" y="63"/>
                      <a:pt x="42" y="0"/>
                      <a:pt x="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39"/>
              <p:cNvSpPr/>
              <p:nvPr/>
            </p:nvSpPr>
            <p:spPr>
              <a:xfrm>
                <a:off x="5574625" y="1164500"/>
                <a:ext cx="3700" cy="7875"/>
              </a:xfrm>
              <a:custGeom>
                <a:avLst/>
                <a:gdLst/>
                <a:ahLst/>
                <a:cxnLst/>
                <a:rect l="l" t="t" r="r" b="b"/>
                <a:pathLst>
                  <a:path w="148" h="315" extrusionOk="0">
                    <a:moveTo>
                      <a:pt x="43" y="1"/>
                    </a:moveTo>
                    <a:cubicBezTo>
                      <a:pt x="1" y="1"/>
                      <a:pt x="1" y="168"/>
                      <a:pt x="1" y="210"/>
                    </a:cubicBezTo>
                    <a:cubicBezTo>
                      <a:pt x="1" y="273"/>
                      <a:pt x="43" y="315"/>
                      <a:pt x="64" y="315"/>
                    </a:cubicBezTo>
                    <a:cubicBezTo>
                      <a:pt x="85" y="315"/>
                      <a:pt x="147" y="168"/>
                      <a:pt x="147" y="105"/>
                    </a:cubicBezTo>
                    <a:cubicBezTo>
                      <a:pt x="105" y="22"/>
                      <a:pt x="64" y="1"/>
                      <a:pt x="4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39"/>
              <p:cNvSpPr/>
              <p:nvPr/>
            </p:nvSpPr>
            <p:spPr>
              <a:xfrm>
                <a:off x="5164525" y="1163450"/>
                <a:ext cx="3175" cy="9975"/>
              </a:xfrm>
              <a:custGeom>
                <a:avLst/>
                <a:gdLst/>
                <a:ahLst/>
                <a:cxnLst/>
                <a:rect l="l" t="t" r="r" b="b"/>
                <a:pathLst>
                  <a:path w="127" h="399" extrusionOk="0">
                    <a:moveTo>
                      <a:pt x="43" y="1"/>
                    </a:moveTo>
                    <a:cubicBezTo>
                      <a:pt x="1" y="22"/>
                      <a:pt x="1" y="168"/>
                      <a:pt x="1" y="252"/>
                    </a:cubicBezTo>
                    <a:cubicBezTo>
                      <a:pt x="1" y="336"/>
                      <a:pt x="1" y="398"/>
                      <a:pt x="43" y="398"/>
                    </a:cubicBezTo>
                    <a:cubicBezTo>
                      <a:pt x="63" y="398"/>
                      <a:pt x="126" y="210"/>
                      <a:pt x="105" y="126"/>
                    </a:cubicBezTo>
                    <a:cubicBezTo>
                      <a:pt x="105" y="43"/>
                      <a:pt x="63" y="1"/>
                      <a:pt x="4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39"/>
              <p:cNvSpPr/>
              <p:nvPr/>
            </p:nvSpPr>
            <p:spPr>
              <a:xfrm>
                <a:off x="1763925" y="1000775"/>
                <a:ext cx="890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106" extrusionOk="0">
                    <a:moveTo>
                      <a:pt x="105" y="1"/>
                    </a:moveTo>
                    <a:cubicBezTo>
                      <a:pt x="21" y="1"/>
                      <a:pt x="0" y="42"/>
                      <a:pt x="0" y="63"/>
                    </a:cubicBezTo>
                    <a:cubicBezTo>
                      <a:pt x="0" y="105"/>
                      <a:pt x="189" y="105"/>
                      <a:pt x="251" y="105"/>
                    </a:cubicBezTo>
                    <a:cubicBezTo>
                      <a:pt x="293" y="105"/>
                      <a:pt x="356" y="63"/>
                      <a:pt x="356" y="42"/>
                    </a:cubicBezTo>
                    <a:cubicBezTo>
                      <a:pt x="356" y="22"/>
                      <a:pt x="168" y="1"/>
                      <a:pt x="1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39"/>
              <p:cNvSpPr/>
              <p:nvPr/>
            </p:nvSpPr>
            <p:spPr>
              <a:xfrm>
                <a:off x="1748225" y="1001300"/>
                <a:ext cx="8925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357" h="106" extrusionOk="0">
                    <a:moveTo>
                      <a:pt x="105" y="1"/>
                    </a:moveTo>
                    <a:cubicBezTo>
                      <a:pt x="63" y="1"/>
                      <a:pt x="1" y="21"/>
                      <a:pt x="1" y="42"/>
                    </a:cubicBezTo>
                    <a:cubicBezTo>
                      <a:pt x="1" y="84"/>
                      <a:pt x="189" y="105"/>
                      <a:pt x="252" y="105"/>
                    </a:cubicBezTo>
                    <a:cubicBezTo>
                      <a:pt x="314" y="105"/>
                      <a:pt x="356" y="42"/>
                      <a:pt x="356" y="21"/>
                    </a:cubicBezTo>
                    <a:cubicBezTo>
                      <a:pt x="356" y="1"/>
                      <a:pt x="168" y="1"/>
                      <a:pt x="1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39"/>
              <p:cNvSpPr/>
              <p:nvPr/>
            </p:nvSpPr>
            <p:spPr>
              <a:xfrm>
                <a:off x="1681275" y="1002350"/>
                <a:ext cx="840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336" h="106" extrusionOk="0">
                    <a:moveTo>
                      <a:pt x="105" y="0"/>
                    </a:moveTo>
                    <a:cubicBezTo>
                      <a:pt x="42" y="0"/>
                      <a:pt x="0" y="42"/>
                      <a:pt x="0" y="63"/>
                    </a:cubicBezTo>
                    <a:cubicBezTo>
                      <a:pt x="0" y="84"/>
                      <a:pt x="168" y="105"/>
                      <a:pt x="231" y="105"/>
                    </a:cubicBezTo>
                    <a:cubicBezTo>
                      <a:pt x="314" y="105"/>
                      <a:pt x="335" y="63"/>
                      <a:pt x="335" y="21"/>
                    </a:cubicBezTo>
                    <a:cubicBezTo>
                      <a:pt x="335" y="0"/>
                      <a:pt x="147" y="0"/>
                      <a:pt x="1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39"/>
              <p:cNvSpPr/>
              <p:nvPr/>
            </p:nvSpPr>
            <p:spPr>
              <a:xfrm>
                <a:off x="5563650" y="1169725"/>
                <a:ext cx="4200" cy="7875"/>
              </a:xfrm>
              <a:custGeom>
                <a:avLst/>
                <a:gdLst/>
                <a:ahLst/>
                <a:cxnLst/>
                <a:rect l="l" t="t" r="r" b="b"/>
                <a:pathLst>
                  <a:path w="168" h="315" extrusionOk="0">
                    <a:moveTo>
                      <a:pt x="105" y="1"/>
                    </a:moveTo>
                    <a:cubicBezTo>
                      <a:pt x="84" y="1"/>
                      <a:pt x="0" y="189"/>
                      <a:pt x="21" y="252"/>
                    </a:cubicBezTo>
                    <a:cubicBezTo>
                      <a:pt x="63" y="294"/>
                      <a:pt x="105" y="315"/>
                      <a:pt x="126" y="315"/>
                    </a:cubicBezTo>
                    <a:cubicBezTo>
                      <a:pt x="168" y="315"/>
                      <a:pt x="168" y="168"/>
                      <a:pt x="168" y="106"/>
                    </a:cubicBezTo>
                    <a:cubicBezTo>
                      <a:pt x="168" y="43"/>
                      <a:pt x="126" y="1"/>
                      <a:pt x="1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39"/>
              <p:cNvSpPr/>
              <p:nvPr/>
            </p:nvSpPr>
            <p:spPr>
              <a:xfrm>
                <a:off x="5561025" y="1006000"/>
                <a:ext cx="8325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333" h="180" extrusionOk="0">
                    <a:moveTo>
                      <a:pt x="210" y="1"/>
                    </a:moveTo>
                    <a:lnTo>
                      <a:pt x="105" y="22"/>
                    </a:lnTo>
                    <a:cubicBezTo>
                      <a:pt x="1" y="64"/>
                      <a:pt x="126" y="147"/>
                      <a:pt x="231" y="168"/>
                    </a:cubicBezTo>
                    <a:cubicBezTo>
                      <a:pt x="250" y="176"/>
                      <a:pt x="265" y="179"/>
                      <a:pt x="277" y="179"/>
                    </a:cubicBezTo>
                    <a:cubicBezTo>
                      <a:pt x="332" y="179"/>
                      <a:pt x="317" y="108"/>
                      <a:pt x="231" y="22"/>
                    </a:cubicBezTo>
                    <a:lnTo>
                      <a:pt x="21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39"/>
              <p:cNvSpPr/>
              <p:nvPr/>
            </p:nvSpPr>
            <p:spPr>
              <a:xfrm>
                <a:off x="1760775" y="1066175"/>
                <a:ext cx="8400" cy="2250"/>
              </a:xfrm>
              <a:custGeom>
                <a:avLst/>
                <a:gdLst/>
                <a:ahLst/>
                <a:cxnLst/>
                <a:rect l="l" t="t" r="r" b="b"/>
                <a:pathLst>
                  <a:path w="336" h="90" extrusionOk="0">
                    <a:moveTo>
                      <a:pt x="105" y="0"/>
                    </a:moveTo>
                    <a:cubicBezTo>
                      <a:pt x="64" y="0"/>
                      <a:pt x="1" y="21"/>
                      <a:pt x="1" y="42"/>
                    </a:cubicBezTo>
                    <a:cubicBezTo>
                      <a:pt x="1" y="59"/>
                      <a:pt x="124" y="89"/>
                      <a:pt x="193" y="89"/>
                    </a:cubicBezTo>
                    <a:cubicBezTo>
                      <a:pt x="210" y="89"/>
                      <a:pt x="223" y="88"/>
                      <a:pt x="231" y="84"/>
                    </a:cubicBezTo>
                    <a:cubicBezTo>
                      <a:pt x="315" y="84"/>
                      <a:pt x="336" y="42"/>
                      <a:pt x="336" y="21"/>
                    </a:cubicBezTo>
                    <a:cubicBezTo>
                      <a:pt x="336" y="0"/>
                      <a:pt x="168" y="0"/>
                      <a:pt x="1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39"/>
              <p:cNvSpPr/>
              <p:nvPr/>
            </p:nvSpPr>
            <p:spPr>
              <a:xfrm>
                <a:off x="5792750" y="940625"/>
                <a:ext cx="2650" cy="945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378" extrusionOk="0">
                    <a:moveTo>
                      <a:pt x="22" y="0"/>
                    </a:moveTo>
                    <a:cubicBezTo>
                      <a:pt x="1" y="0"/>
                      <a:pt x="1" y="168"/>
                      <a:pt x="1" y="251"/>
                    </a:cubicBezTo>
                    <a:cubicBezTo>
                      <a:pt x="1" y="335"/>
                      <a:pt x="1" y="377"/>
                      <a:pt x="22" y="377"/>
                    </a:cubicBezTo>
                    <a:cubicBezTo>
                      <a:pt x="43" y="377"/>
                      <a:pt x="106" y="210"/>
                      <a:pt x="106" y="126"/>
                    </a:cubicBezTo>
                    <a:cubicBezTo>
                      <a:pt x="106" y="42"/>
                      <a:pt x="43" y="0"/>
                      <a:pt x="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39"/>
              <p:cNvSpPr/>
              <p:nvPr/>
            </p:nvSpPr>
            <p:spPr>
              <a:xfrm>
                <a:off x="1818325" y="1088000"/>
                <a:ext cx="8400" cy="2775"/>
              </a:xfrm>
              <a:custGeom>
                <a:avLst/>
                <a:gdLst/>
                <a:ahLst/>
                <a:cxnLst/>
                <a:rect l="l" t="t" r="r" b="b"/>
                <a:pathLst>
                  <a:path w="336" h="111" extrusionOk="0">
                    <a:moveTo>
                      <a:pt x="150" y="0"/>
                    </a:moveTo>
                    <a:cubicBezTo>
                      <a:pt x="133" y="0"/>
                      <a:pt x="117" y="2"/>
                      <a:pt x="105" y="6"/>
                    </a:cubicBezTo>
                    <a:cubicBezTo>
                      <a:pt x="21" y="6"/>
                      <a:pt x="0" y="48"/>
                      <a:pt x="0" y="90"/>
                    </a:cubicBezTo>
                    <a:cubicBezTo>
                      <a:pt x="0" y="110"/>
                      <a:pt x="189" y="110"/>
                      <a:pt x="231" y="110"/>
                    </a:cubicBezTo>
                    <a:cubicBezTo>
                      <a:pt x="293" y="110"/>
                      <a:pt x="335" y="90"/>
                      <a:pt x="335" y="48"/>
                    </a:cubicBezTo>
                    <a:cubicBezTo>
                      <a:pt x="335" y="31"/>
                      <a:pt x="226" y="0"/>
                      <a:pt x="1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39"/>
              <p:cNvSpPr/>
              <p:nvPr/>
            </p:nvSpPr>
            <p:spPr>
              <a:xfrm>
                <a:off x="5672975" y="943250"/>
                <a:ext cx="212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85" h="168" extrusionOk="0">
                    <a:moveTo>
                      <a:pt x="42" y="0"/>
                    </a:moveTo>
                    <a:cubicBezTo>
                      <a:pt x="42" y="0"/>
                      <a:pt x="21" y="105"/>
                      <a:pt x="0" y="126"/>
                    </a:cubicBezTo>
                    <a:cubicBezTo>
                      <a:pt x="0" y="146"/>
                      <a:pt x="42" y="167"/>
                      <a:pt x="42" y="167"/>
                    </a:cubicBezTo>
                    <a:cubicBezTo>
                      <a:pt x="84" y="167"/>
                      <a:pt x="84" y="63"/>
                      <a:pt x="84" y="42"/>
                    </a:cubicBezTo>
                    <a:cubicBezTo>
                      <a:pt x="84" y="21"/>
                      <a:pt x="42" y="0"/>
                      <a:pt x="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9"/>
              <p:cNvSpPr/>
              <p:nvPr/>
            </p:nvSpPr>
            <p:spPr>
              <a:xfrm>
                <a:off x="5833575" y="925975"/>
                <a:ext cx="210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84" h="189" extrusionOk="0">
                    <a:moveTo>
                      <a:pt x="63" y="1"/>
                    </a:moveTo>
                    <a:cubicBezTo>
                      <a:pt x="42" y="1"/>
                      <a:pt x="0" y="84"/>
                      <a:pt x="0" y="126"/>
                    </a:cubicBezTo>
                    <a:cubicBezTo>
                      <a:pt x="0" y="168"/>
                      <a:pt x="63" y="189"/>
                      <a:pt x="63" y="189"/>
                    </a:cubicBezTo>
                    <a:cubicBezTo>
                      <a:pt x="84" y="189"/>
                      <a:pt x="84" y="84"/>
                      <a:pt x="84" y="63"/>
                    </a:cubicBezTo>
                    <a:cubicBezTo>
                      <a:pt x="84" y="21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39"/>
              <p:cNvSpPr/>
              <p:nvPr/>
            </p:nvSpPr>
            <p:spPr>
              <a:xfrm>
                <a:off x="1701150" y="1011775"/>
                <a:ext cx="5250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210" h="84" extrusionOk="0">
                    <a:moveTo>
                      <a:pt x="84" y="0"/>
                    </a:moveTo>
                    <a:cubicBezTo>
                      <a:pt x="21" y="0"/>
                      <a:pt x="0" y="21"/>
                      <a:pt x="0" y="21"/>
                    </a:cubicBezTo>
                    <a:cubicBezTo>
                      <a:pt x="0" y="42"/>
                      <a:pt x="84" y="84"/>
                      <a:pt x="126" y="84"/>
                    </a:cubicBezTo>
                    <a:cubicBezTo>
                      <a:pt x="189" y="84"/>
                      <a:pt x="210" y="21"/>
                      <a:pt x="210" y="21"/>
                    </a:cubicBezTo>
                    <a:cubicBezTo>
                      <a:pt x="210" y="0"/>
                      <a:pt x="105" y="0"/>
                      <a:pt x="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39"/>
              <p:cNvSpPr/>
              <p:nvPr/>
            </p:nvSpPr>
            <p:spPr>
              <a:xfrm>
                <a:off x="1827725" y="1055250"/>
                <a:ext cx="4225" cy="3625"/>
              </a:xfrm>
              <a:custGeom>
                <a:avLst/>
                <a:gdLst/>
                <a:ahLst/>
                <a:cxnLst/>
                <a:rect l="l" t="t" r="r" b="b"/>
                <a:pathLst>
                  <a:path w="169" h="145" extrusionOk="0">
                    <a:moveTo>
                      <a:pt x="51" y="0"/>
                    </a:moveTo>
                    <a:cubicBezTo>
                      <a:pt x="20" y="0"/>
                      <a:pt x="1" y="19"/>
                      <a:pt x="1" y="19"/>
                    </a:cubicBezTo>
                    <a:lnTo>
                      <a:pt x="106" y="123"/>
                    </a:lnTo>
                    <a:cubicBezTo>
                      <a:pt x="147" y="144"/>
                      <a:pt x="168" y="144"/>
                      <a:pt x="168" y="144"/>
                    </a:cubicBezTo>
                    <a:cubicBezTo>
                      <a:pt x="168" y="144"/>
                      <a:pt x="127" y="60"/>
                      <a:pt x="106" y="19"/>
                    </a:cubicBezTo>
                    <a:cubicBezTo>
                      <a:pt x="85" y="5"/>
                      <a:pt x="66" y="0"/>
                      <a:pt x="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39"/>
              <p:cNvSpPr/>
              <p:nvPr/>
            </p:nvSpPr>
            <p:spPr>
              <a:xfrm>
                <a:off x="1779600" y="1056675"/>
                <a:ext cx="4225" cy="3225"/>
              </a:xfrm>
              <a:custGeom>
                <a:avLst/>
                <a:gdLst/>
                <a:ahLst/>
                <a:cxnLst/>
                <a:rect l="l" t="t" r="r" b="b"/>
                <a:pathLst>
                  <a:path w="169" h="129" extrusionOk="0">
                    <a:moveTo>
                      <a:pt x="145" y="0"/>
                    </a:moveTo>
                    <a:cubicBezTo>
                      <a:pt x="130" y="0"/>
                      <a:pt x="59" y="69"/>
                      <a:pt x="22" y="87"/>
                    </a:cubicBezTo>
                    <a:cubicBezTo>
                      <a:pt x="1" y="108"/>
                      <a:pt x="1" y="129"/>
                      <a:pt x="1" y="129"/>
                    </a:cubicBezTo>
                    <a:cubicBezTo>
                      <a:pt x="43" y="129"/>
                      <a:pt x="106" y="87"/>
                      <a:pt x="147" y="87"/>
                    </a:cubicBezTo>
                    <a:cubicBezTo>
                      <a:pt x="168" y="66"/>
                      <a:pt x="147" y="3"/>
                      <a:pt x="147" y="3"/>
                    </a:cubicBezTo>
                    <a:cubicBezTo>
                      <a:pt x="147" y="1"/>
                      <a:pt x="146" y="0"/>
                      <a:pt x="1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9"/>
              <p:cNvSpPr/>
              <p:nvPr/>
            </p:nvSpPr>
            <p:spPr>
              <a:xfrm>
                <a:off x="1693300" y="1038450"/>
                <a:ext cx="2125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189" extrusionOk="0">
                    <a:moveTo>
                      <a:pt x="42" y="0"/>
                    </a:moveTo>
                    <a:cubicBezTo>
                      <a:pt x="1" y="0"/>
                      <a:pt x="1" y="105"/>
                      <a:pt x="1" y="126"/>
                    </a:cubicBezTo>
                    <a:cubicBezTo>
                      <a:pt x="1" y="168"/>
                      <a:pt x="42" y="188"/>
                      <a:pt x="42" y="188"/>
                    </a:cubicBezTo>
                    <a:cubicBezTo>
                      <a:pt x="42" y="188"/>
                      <a:pt x="63" y="105"/>
                      <a:pt x="84" y="63"/>
                    </a:cubicBezTo>
                    <a:cubicBezTo>
                      <a:pt x="84" y="21"/>
                      <a:pt x="42" y="0"/>
                      <a:pt x="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9"/>
              <p:cNvSpPr/>
              <p:nvPr/>
            </p:nvSpPr>
            <p:spPr>
              <a:xfrm>
                <a:off x="5817350" y="912375"/>
                <a:ext cx="2125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189" extrusionOk="0">
                    <a:moveTo>
                      <a:pt x="63" y="1"/>
                    </a:moveTo>
                    <a:cubicBezTo>
                      <a:pt x="63" y="1"/>
                      <a:pt x="21" y="84"/>
                      <a:pt x="0" y="126"/>
                    </a:cubicBezTo>
                    <a:cubicBezTo>
                      <a:pt x="0" y="147"/>
                      <a:pt x="63" y="189"/>
                      <a:pt x="63" y="189"/>
                    </a:cubicBezTo>
                    <a:cubicBezTo>
                      <a:pt x="84" y="189"/>
                      <a:pt x="84" y="84"/>
                      <a:pt x="84" y="42"/>
                    </a:cubicBezTo>
                    <a:cubicBezTo>
                      <a:pt x="84" y="21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39"/>
              <p:cNvSpPr/>
              <p:nvPr/>
            </p:nvSpPr>
            <p:spPr>
              <a:xfrm>
                <a:off x="1961125" y="781600"/>
                <a:ext cx="3675" cy="3275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31" extrusionOk="0">
                    <a:moveTo>
                      <a:pt x="147" y="1"/>
                    </a:moveTo>
                    <a:lnTo>
                      <a:pt x="147" y="1"/>
                    </a:lnTo>
                    <a:cubicBezTo>
                      <a:pt x="147" y="1"/>
                      <a:pt x="42" y="22"/>
                      <a:pt x="21" y="42"/>
                    </a:cubicBezTo>
                    <a:cubicBezTo>
                      <a:pt x="0" y="84"/>
                      <a:pt x="21" y="126"/>
                      <a:pt x="21" y="126"/>
                    </a:cubicBezTo>
                    <a:cubicBezTo>
                      <a:pt x="21" y="129"/>
                      <a:pt x="23" y="130"/>
                      <a:pt x="26" y="130"/>
                    </a:cubicBezTo>
                    <a:cubicBezTo>
                      <a:pt x="43" y="130"/>
                      <a:pt x="108" y="79"/>
                      <a:pt x="126" y="42"/>
                    </a:cubicBezTo>
                    <a:cubicBezTo>
                      <a:pt x="147" y="22"/>
                      <a:pt x="147" y="1"/>
                      <a:pt x="14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39"/>
              <p:cNvSpPr/>
              <p:nvPr/>
            </p:nvSpPr>
            <p:spPr>
              <a:xfrm>
                <a:off x="5751950" y="992925"/>
                <a:ext cx="4225" cy="3250"/>
              </a:xfrm>
              <a:custGeom>
                <a:avLst/>
                <a:gdLst/>
                <a:ahLst/>
                <a:cxnLst/>
                <a:rect l="l" t="t" r="r" b="b"/>
                <a:pathLst>
                  <a:path w="169" h="130" extrusionOk="0">
                    <a:moveTo>
                      <a:pt x="168" y="1"/>
                    </a:moveTo>
                    <a:cubicBezTo>
                      <a:pt x="168" y="1"/>
                      <a:pt x="64" y="43"/>
                      <a:pt x="22" y="43"/>
                    </a:cubicBezTo>
                    <a:cubicBezTo>
                      <a:pt x="1" y="64"/>
                      <a:pt x="22" y="126"/>
                      <a:pt x="22" y="126"/>
                    </a:cubicBezTo>
                    <a:cubicBezTo>
                      <a:pt x="22" y="129"/>
                      <a:pt x="23" y="130"/>
                      <a:pt x="25" y="130"/>
                    </a:cubicBezTo>
                    <a:cubicBezTo>
                      <a:pt x="39" y="130"/>
                      <a:pt x="108" y="61"/>
                      <a:pt x="126" y="43"/>
                    </a:cubicBezTo>
                    <a:cubicBezTo>
                      <a:pt x="168" y="22"/>
                      <a:pt x="168" y="1"/>
                      <a:pt x="1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39"/>
              <p:cNvSpPr/>
              <p:nvPr/>
            </p:nvSpPr>
            <p:spPr>
              <a:xfrm>
                <a:off x="5756150" y="989175"/>
                <a:ext cx="3675" cy="3775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51" extrusionOk="0">
                    <a:moveTo>
                      <a:pt x="123" y="1"/>
                    </a:moveTo>
                    <a:cubicBezTo>
                      <a:pt x="108" y="1"/>
                      <a:pt x="40" y="69"/>
                      <a:pt x="21" y="88"/>
                    </a:cubicBezTo>
                    <a:cubicBezTo>
                      <a:pt x="0" y="109"/>
                      <a:pt x="0" y="151"/>
                      <a:pt x="0" y="151"/>
                    </a:cubicBezTo>
                    <a:cubicBezTo>
                      <a:pt x="0" y="151"/>
                      <a:pt x="105" y="88"/>
                      <a:pt x="126" y="88"/>
                    </a:cubicBezTo>
                    <a:cubicBezTo>
                      <a:pt x="147" y="67"/>
                      <a:pt x="126" y="46"/>
                      <a:pt x="126" y="4"/>
                    </a:cubicBezTo>
                    <a:cubicBezTo>
                      <a:pt x="126" y="2"/>
                      <a:pt x="125" y="1"/>
                      <a:pt x="12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39"/>
              <p:cNvSpPr/>
              <p:nvPr/>
            </p:nvSpPr>
            <p:spPr>
              <a:xfrm>
                <a:off x="1776475" y="1059900"/>
                <a:ext cx="420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50" extrusionOk="0">
                    <a:moveTo>
                      <a:pt x="168" y="0"/>
                    </a:moveTo>
                    <a:cubicBezTo>
                      <a:pt x="168" y="0"/>
                      <a:pt x="63" y="63"/>
                      <a:pt x="21" y="63"/>
                    </a:cubicBezTo>
                    <a:cubicBezTo>
                      <a:pt x="0" y="84"/>
                      <a:pt x="21" y="146"/>
                      <a:pt x="21" y="146"/>
                    </a:cubicBezTo>
                    <a:cubicBezTo>
                      <a:pt x="21" y="149"/>
                      <a:pt x="22" y="150"/>
                      <a:pt x="24" y="150"/>
                    </a:cubicBezTo>
                    <a:cubicBezTo>
                      <a:pt x="39" y="150"/>
                      <a:pt x="107" y="81"/>
                      <a:pt x="126" y="63"/>
                    </a:cubicBezTo>
                    <a:cubicBezTo>
                      <a:pt x="168" y="42"/>
                      <a:pt x="168" y="0"/>
                      <a:pt x="1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39"/>
              <p:cNvSpPr/>
              <p:nvPr/>
            </p:nvSpPr>
            <p:spPr>
              <a:xfrm>
                <a:off x="5670350" y="1027450"/>
                <a:ext cx="21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5" h="190" extrusionOk="0">
                    <a:moveTo>
                      <a:pt x="43" y="1"/>
                    </a:moveTo>
                    <a:cubicBezTo>
                      <a:pt x="22" y="1"/>
                      <a:pt x="1" y="84"/>
                      <a:pt x="1" y="126"/>
                    </a:cubicBezTo>
                    <a:cubicBezTo>
                      <a:pt x="1" y="147"/>
                      <a:pt x="43" y="189"/>
                      <a:pt x="43" y="189"/>
                    </a:cubicBezTo>
                    <a:cubicBezTo>
                      <a:pt x="85" y="189"/>
                      <a:pt x="85" y="84"/>
                      <a:pt x="85" y="43"/>
                    </a:cubicBezTo>
                    <a:cubicBezTo>
                      <a:pt x="85" y="22"/>
                      <a:pt x="43" y="1"/>
                      <a:pt x="4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39"/>
              <p:cNvSpPr/>
              <p:nvPr/>
            </p:nvSpPr>
            <p:spPr>
              <a:xfrm>
                <a:off x="1844475" y="1086050"/>
                <a:ext cx="2125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189" extrusionOk="0">
                    <a:moveTo>
                      <a:pt x="63" y="0"/>
                    </a:moveTo>
                    <a:cubicBezTo>
                      <a:pt x="63" y="0"/>
                      <a:pt x="21" y="105"/>
                      <a:pt x="1" y="126"/>
                    </a:cubicBezTo>
                    <a:cubicBezTo>
                      <a:pt x="1" y="168"/>
                      <a:pt x="63" y="188"/>
                      <a:pt x="63" y="188"/>
                    </a:cubicBezTo>
                    <a:cubicBezTo>
                      <a:pt x="84" y="188"/>
                      <a:pt x="84" y="84"/>
                      <a:pt x="84" y="63"/>
                    </a:cubicBezTo>
                    <a:cubicBezTo>
                      <a:pt x="84" y="21"/>
                      <a:pt x="63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39"/>
              <p:cNvSpPr/>
              <p:nvPr/>
            </p:nvSpPr>
            <p:spPr>
              <a:xfrm>
                <a:off x="1777000" y="1088125"/>
                <a:ext cx="21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5" h="190" extrusionOk="0">
                    <a:moveTo>
                      <a:pt x="63" y="1"/>
                    </a:moveTo>
                    <a:cubicBezTo>
                      <a:pt x="63" y="1"/>
                      <a:pt x="42" y="85"/>
                      <a:pt x="0" y="126"/>
                    </a:cubicBezTo>
                    <a:cubicBezTo>
                      <a:pt x="0" y="168"/>
                      <a:pt x="63" y="189"/>
                      <a:pt x="63" y="189"/>
                    </a:cubicBezTo>
                    <a:cubicBezTo>
                      <a:pt x="84" y="189"/>
                      <a:pt x="84" y="85"/>
                      <a:pt x="84" y="43"/>
                    </a:cubicBezTo>
                    <a:cubicBezTo>
                      <a:pt x="84" y="22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8" name="Google Shape;558;p39"/>
            <p:cNvSpPr/>
            <p:nvPr/>
          </p:nvSpPr>
          <p:spPr>
            <a:xfrm rot="10800000">
              <a:off x="-1433781" y="4003155"/>
              <a:ext cx="4380573" cy="597193"/>
            </a:xfrm>
            <a:custGeom>
              <a:avLst/>
              <a:gdLst/>
              <a:ahLst/>
              <a:cxnLst/>
              <a:rect l="l" t="t" r="r" b="b"/>
              <a:pathLst>
                <a:path w="162892" h="16621" extrusionOk="0">
                  <a:moveTo>
                    <a:pt x="145127" y="1055"/>
                  </a:moveTo>
                  <a:cubicBezTo>
                    <a:pt x="145303" y="1055"/>
                    <a:pt x="145480" y="1111"/>
                    <a:pt x="145650" y="1179"/>
                  </a:cubicBezTo>
                  <a:cubicBezTo>
                    <a:pt x="145336" y="1179"/>
                    <a:pt x="145002" y="1200"/>
                    <a:pt x="144688" y="1200"/>
                  </a:cubicBezTo>
                  <a:cubicBezTo>
                    <a:pt x="144831" y="1095"/>
                    <a:pt x="144979" y="1055"/>
                    <a:pt x="145127" y="1055"/>
                  </a:cubicBezTo>
                  <a:close/>
                  <a:moveTo>
                    <a:pt x="151556" y="1092"/>
                  </a:moveTo>
                  <a:cubicBezTo>
                    <a:pt x="151626" y="1092"/>
                    <a:pt x="151676" y="1161"/>
                    <a:pt x="151676" y="1179"/>
                  </a:cubicBezTo>
                  <a:cubicBezTo>
                    <a:pt x="151676" y="1200"/>
                    <a:pt x="151613" y="1242"/>
                    <a:pt x="151572" y="1242"/>
                  </a:cubicBezTo>
                  <a:cubicBezTo>
                    <a:pt x="151509" y="1242"/>
                    <a:pt x="151321" y="1200"/>
                    <a:pt x="151300" y="1179"/>
                  </a:cubicBezTo>
                  <a:cubicBezTo>
                    <a:pt x="151300" y="1158"/>
                    <a:pt x="151488" y="1117"/>
                    <a:pt x="151530" y="1096"/>
                  </a:cubicBezTo>
                  <a:cubicBezTo>
                    <a:pt x="151539" y="1093"/>
                    <a:pt x="151548" y="1092"/>
                    <a:pt x="151556" y="1092"/>
                  </a:cubicBezTo>
                  <a:close/>
                  <a:moveTo>
                    <a:pt x="153915" y="1200"/>
                  </a:moveTo>
                  <a:cubicBezTo>
                    <a:pt x="153915" y="1200"/>
                    <a:pt x="153936" y="1305"/>
                    <a:pt x="153936" y="1347"/>
                  </a:cubicBezTo>
                  <a:cubicBezTo>
                    <a:pt x="153936" y="1368"/>
                    <a:pt x="153894" y="1389"/>
                    <a:pt x="153894" y="1389"/>
                  </a:cubicBezTo>
                  <a:cubicBezTo>
                    <a:pt x="153873" y="1389"/>
                    <a:pt x="153873" y="1368"/>
                    <a:pt x="153873" y="1347"/>
                  </a:cubicBezTo>
                  <a:cubicBezTo>
                    <a:pt x="153873" y="1305"/>
                    <a:pt x="153894" y="1242"/>
                    <a:pt x="153915" y="1200"/>
                  </a:cubicBezTo>
                  <a:close/>
                  <a:moveTo>
                    <a:pt x="139603" y="1389"/>
                  </a:moveTo>
                  <a:cubicBezTo>
                    <a:pt x="139666" y="1389"/>
                    <a:pt x="139687" y="1451"/>
                    <a:pt x="139687" y="1451"/>
                  </a:cubicBezTo>
                  <a:cubicBezTo>
                    <a:pt x="139687" y="1472"/>
                    <a:pt x="139645" y="1472"/>
                    <a:pt x="139603" y="1472"/>
                  </a:cubicBezTo>
                  <a:cubicBezTo>
                    <a:pt x="139561" y="1472"/>
                    <a:pt x="139478" y="1451"/>
                    <a:pt x="139478" y="1409"/>
                  </a:cubicBezTo>
                  <a:cubicBezTo>
                    <a:pt x="139478" y="1389"/>
                    <a:pt x="139582" y="1389"/>
                    <a:pt x="139603" y="1389"/>
                  </a:cubicBezTo>
                  <a:close/>
                  <a:moveTo>
                    <a:pt x="154564" y="1409"/>
                  </a:moveTo>
                  <a:cubicBezTo>
                    <a:pt x="154626" y="1409"/>
                    <a:pt x="154815" y="1472"/>
                    <a:pt x="154815" y="1472"/>
                  </a:cubicBezTo>
                  <a:cubicBezTo>
                    <a:pt x="154815" y="1472"/>
                    <a:pt x="154647" y="1514"/>
                    <a:pt x="154606" y="1556"/>
                  </a:cubicBezTo>
                  <a:cubicBezTo>
                    <a:pt x="154599" y="1558"/>
                    <a:pt x="154592" y="1559"/>
                    <a:pt x="154584" y="1559"/>
                  </a:cubicBezTo>
                  <a:cubicBezTo>
                    <a:pt x="154525" y="1559"/>
                    <a:pt x="154459" y="1491"/>
                    <a:pt x="154459" y="1472"/>
                  </a:cubicBezTo>
                  <a:cubicBezTo>
                    <a:pt x="154459" y="1451"/>
                    <a:pt x="154522" y="1409"/>
                    <a:pt x="154564" y="1409"/>
                  </a:cubicBezTo>
                  <a:close/>
                  <a:moveTo>
                    <a:pt x="155401" y="1598"/>
                  </a:moveTo>
                  <a:cubicBezTo>
                    <a:pt x="155463" y="1598"/>
                    <a:pt x="155673" y="1661"/>
                    <a:pt x="155694" y="1661"/>
                  </a:cubicBezTo>
                  <a:cubicBezTo>
                    <a:pt x="155694" y="1661"/>
                    <a:pt x="155484" y="1681"/>
                    <a:pt x="155401" y="1681"/>
                  </a:cubicBezTo>
                  <a:cubicBezTo>
                    <a:pt x="155338" y="1681"/>
                    <a:pt x="155275" y="1640"/>
                    <a:pt x="155275" y="1619"/>
                  </a:cubicBezTo>
                  <a:cubicBezTo>
                    <a:pt x="155275" y="1619"/>
                    <a:pt x="155338" y="1598"/>
                    <a:pt x="155401" y="1598"/>
                  </a:cubicBezTo>
                  <a:close/>
                  <a:moveTo>
                    <a:pt x="156171" y="1754"/>
                  </a:moveTo>
                  <a:cubicBezTo>
                    <a:pt x="156225" y="1754"/>
                    <a:pt x="156279" y="1811"/>
                    <a:pt x="156279" y="1828"/>
                  </a:cubicBezTo>
                  <a:cubicBezTo>
                    <a:pt x="156279" y="1870"/>
                    <a:pt x="156217" y="1891"/>
                    <a:pt x="156175" y="1891"/>
                  </a:cubicBezTo>
                  <a:cubicBezTo>
                    <a:pt x="156091" y="1891"/>
                    <a:pt x="155903" y="1870"/>
                    <a:pt x="155924" y="1828"/>
                  </a:cubicBezTo>
                  <a:cubicBezTo>
                    <a:pt x="155924" y="1828"/>
                    <a:pt x="156091" y="1786"/>
                    <a:pt x="156133" y="1765"/>
                  </a:cubicBezTo>
                  <a:cubicBezTo>
                    <a:pt x="156145" y="1757"/>
                    <a:pt x="156158" y="1754"/>
                    <a:pt x="156171" y="1754"/>
                  </a:cubicBezTo>
                  <a:close/>
                  <a:moveTo>
                    <a:pt x="136109" y="1828"/>
                  </a:moveTo>
                  <a:cubicBezTo>
                    <a:pt x="136151" y="1828"/>
                    <a:pt x="136339" y="1870"/>
                    <a:pt x="136339" y="1891"/>
                  </a:cubicBezTo>
                  <a:cubicBezTo>
                    <a:pt x="136339" y="1891"/>
                    <a:pt x="136193" y="1933"/>
                    <a:pt x="136130" y="1974"/>
                  </a:cubicBezTo>
                  <a:cubicBezTo>
                    <a:pt x="136125" y="1977"/>
                    <a:pt x="136120" y="1978"/>
                    <a:pt x="136115" y="1978"/>
                  </a:cubicBezTo>
                  <a:cubicBezTo>
                    <a:pt x="136071" y="1978"/>
                    <a:pt x="136004" y="1909"/>
                    <a:pt x="136004" y="1891"/>
                  </a:cubicBezTo>
                  <a:cubicBezTo>
                    <a:pt x="136004" y="1870"/>
                    <a:pt x="136046" y="1828"/>
                    <a:pt x="136109" y="1828"/>
                  </a:cubicBezTo>
                  <a:close/>
                  <a:moveTo>
                    <a:pt x="142533" y="1870"/>
                  </a:moveTo>
                  <a:cubicBezTo>
                    <a:pt x="142595" y="1870"/>
                    <a:pt x="142784" y="1912"/>
                    <a:pt x="142784" y="1912"/>
                  </a:cubicBezTo>
                  <a:cubicBezTo>
                    <a:pt x="142784" y="1912"/>
                    <a:pt x="142616" y="1974"/>
                    <a:pt x="142574" y="1995"/>
                  </a:cubicBezTo>
                  <a:cubicBezTo>
                    <a:pt x="142568" y="1998"/>
                    <a:pt x="142560" y="1999"/>
                    <a:pt x="142553" y="1999"/>
                  </a:cubicBezTo>
                  <a:cubicBezTo>
                    <a:pt x="142494" y="1999"/>
                    <a:pt x="142428" y="1930"/>
                    <a:pt x="142428" y="1912"/>
                  </a:cubicBezTo>
                  <a:cubicBezTo>
                    <a:pt x="142428" y="1891"/>
                    <a:pt x="142491" y="1870"/>
                    <a:pt x="142533" y="1870"/>
                  </a:cubicBezTo>
                  <a:close/>
                  <a:moveTo>
                    <a:pt x="141405" y="1892"/>
                  </a:moveTo>
                  <a:cubicBezTo>
                    <a:pt x="141583" y="1892"/>
                    <a:pt x="141765" y="1948"/>
                    <a:pt x="141947" y="2016"/>
                  </a:cubicBezTo>
                  <a:cubicBezTo>
                    <a:pt x="141633" y="2016"/>
                    <a:pt x="141277" y="2016"/>
                    <a:pt x="140963" y="2037"/>
                  </a:cubicBezTo>
                  <a:cubicBezTo>
                    <a:pt x="141107" y="1932"/>
                    <a:pt x="141255" y="1892"/>
                    <a:pt x="141405" y="1892"/>
                  </a:cubicBezTo>
                  <a:close/>
                  <a:moveTo>
                    <a:pt x="145211" y="1661"/>
                  </a:moveTo>
                  <a:lnTo>
                    <a:pt x="145859" y="1891"/>
                  </a:lnTo>
                  <a:lnTo>
                    <a:pt x="146278" y="2079"/>
                  </a:lnTo>
                  <a:cubicBezTo>
                    <a:pt x="146509" y="2054"/>
                    <a:pt x="146652" y="2043"/>
                    <a:pt x="146704" y="2043"/>
                  </a:cubicBezTo>
                  <a:cubicBezTo>
                    <a:pt x="146783" y="2043"/>
                    <a:pt x="146645" y="2070"/>
                    <a:pt x="146278" y="2121"/>
                  </a:cubicBezTo>
                  <a:lnTo>
                    <a:pt x="145190" y="2121"/>
                  </a:lnTo>
                  <a:cubicBezTo>
                    <a:pt x="144583" y="2016"/>
                    <a:pt x="144081" y="1870"/>
                    <a:pt x="144081" y="1828"/>
                  </a:cubicBezTo>
                  <a:cubicBezTo>
                    <a:pt x="144081" y="1807"/>
                    <a:pt x="144583" y="1723"/>
                    <a:pt x="145211" y="1661"/>
                  </a:cubicBezTo>
                  <a:close/>
                  <a:moveTo>
                    <a:pt x="139919" y="1931"/>
                  </a:moveTo>
                  <a:cubicBezTo>
                    <a:pt x="140099" y="1931"/>
                    <a:pt x="140117" y="2164"/>
                    <a:pt x="139939" y="2164"/>
                  </a:cubicBezTo>
                  <a:cubicBezTo>
                    <a:pt x="139932" y="2164"/>
                    <a:pt x="139925" y="2164"/>
                    <a:pt x="139917" y="2163"/>
                  </a:cubicBezTo>
                  <a:cubicBezTo>
                    <a:pt x="139687" y="2142"/>
                    <a:pt x="139499" y="2037"/>
                    <a:pt x="139499" y="2016"/>
                  </a:cubicBezTo>
                  <a:cubicBezTo>
                    <a:pt x="139499" y="1974"/>
                    <a:pt x="139687" y="1933"/>
                    <a:pt x="139896" y="1933"/>
                  </a:cubicBezTo>
                  <a:cubicBezTo>
                    <a:pt x="139904" y="1932"/>
                    <a:pt x="139911" y="1931"/>
                    <a:pt x="139919" y="1931"/>
                  </a:cubicBezTo>
                  <a:close/>
                  <a:moveTo>
                    <a:pt x="43618" y="4749"/>
                  </a:moveTo>
                  <a:cubicBezTo>
                    <a:pt x="45056" y="4749"/>
                    <a:pt x="46054" y="4768"/>
                    <a:pt x="46054" y="4799"/>
                  </a:cubicBezTo>
                  <a:cubicBezTo>
                    <a:pt x="46054" y="4820"/>
                    <a:pt x="44171" y="4862"/>
                    <a:pt x="41890" y="4925"/>
                  </a:cubicBezTo>
                  <a:lnTo>
                    <a:pt x="29922" y="5218"/>
                  </a:lnTo>
                  <a:cubicBezTo>
                    <a:pt x="28771" y="5239"/>
                    <a:pt x="27730" y="5249"/>
                    <a:pt x="26977" y="5249"/>
                  </a:cubicBezTo>
                  <a:cubicBezTo>
                    <a:pt x="26223" y="5249"/>
                    <a:pt x="25758" y="5239"/>
                    <a:pt x="25758" y="5218"/>
                  </a:cubicBezTo>
                  <a:lnTo>
                    <a:pt x="25758" y="5176"/>
                  </a:lnTo>
                  <a:lnTo>
                    <a:pt x="25779" y="5155"/>
                  </a:lnTo>
                  <a:cubicBezTo>
                    <a:pt x="25821" y="5134"/>
                    <a:pt x="27725" y="5071"/>
                    <a:pt x="30005" y="5029"/>
                  </a:cubicBezTo>
                  <a:lnTo>
                    <a:pt x="41890" y="4757"/>
                  </a:lnTo>
                  <a:cubicBezTo>
                    <a:pt x="42507" y="4752"/>
                    <a:pt x="43092" y="4749"/>
                    <a:pt x="43618" y="4749"/>
                  </a:cubicBezTo>
                  <a:close/>
                  <a:moveTo>
                    <a:pt x="156279" y="5699"/>
                  </a:moveTo>
                  <a:cubicBezTo>
                    <a:pt x="156300" y="5699"/>
                    <a:pt x="156405" y="5741"/>
                    <a:pt x="156405" y="5762"/>
                  </a:cubicBezTo>
                  <a:cubicBezTo>
                    <a:pt x="156405" y="5783"/>
                    <a:pt x="156300" y="5783"/>
                    <a:pt x="156279" y="5783"/>
                  </a:cubicBezTo>
                  <a:cubicBezTo>
                    <a:pt x="156217" y="5783"/>
                    <a:pt x="156196" y="5741"/>
                    <a:pt x="156196" y="5741"/>
                  </a:cubicBezTo>
                  <a:cubicBezTo>
                    <a:pt x="156196" y="5699"/>
                    <a:pt x="156238" y="5699"/>
                    <a:pt x="156279" y="5699"/>
                  </a:cubicBezTo>
                  <a:close/>
                  <a:moveTo>
                    <a:pt x="4855" y="5783"/>
                  </a:moveTo>
                  <a:cubicBezTo>
                    <a:pt x="5002" y="5783"/>
                    <a:pt x="5378" y="5803"/>
                    <a:pt x="5378" y="5845"/>
                  </a:cubicBezTo>
                  <a:cubicBezTo>
                    <a:pt x="5378" y="5866"/>
                    <a:pt x="5023" y="5908"/>
                    <a:pt x="4897" y="5908"/>
                  </a:cubicBezTo>
                  <a:cubicBezTo>
                    <a:pt x="4868" y="5916"/>
                    <a:pt x="4841" y="5920"/>
                    <a:pt x="4814" y="5920"/>
                  </a:cubicBezTo>
                  <a:cubicBezTo>
                    <a:pt x="4706" y="5920"/>
                    <a:pt x="4625" y="5862"/>
                    <a:pt x="4625" y="5845"/>
                  </a:cubicBezTo>
                  <a:cubicBezTo>
                    <a:pt x="4604" y="5803"/>
                    <a:pt x="4730" y="5783"/>
                    <a:pt x="4855" y="5783"/>
                  </a:cubicBezTo>
                  <a:close/>
                  <a:moveTo>
                    <a:pt x="153546" y="7035"/>
                  </a:moveTo>
                  <a:cubicBezTo>
                    <a:pt x="153623" y="7035"/>
                    <a:pt x="153706" y="7103"/>
                    <a:pt x="153706" y="7122"/>
                  </a:cubicBezTo>
                  <a:cubicBezTo>
                    <a:pt x="153706" y="7143"/>
                    <a:pt x="153622" y="7163"/>
                    <a:pt x="153517" y="7163"/>
                  </a:cubicBezTo>
                  <a:cubicBezTo>
                    <a:pt x="153413" y="7163"/>
                    <a:pt x="153162" y="7122"/>
                    <a:pt x="153162" y="7122"/>
                  </a:cubicBezTo>
                  <a:cubicBezTo>
                    <a:pt x="153162" y="7122"/>
                    <a:pt x="153413" y="7059"/>
                    <a:pt x="153517" y="7038"/>
                  </a:cubicBezTo>
                  <a:cubicBezTo>
                    <a:pt x="153527" y="7036"/>
                    <a:pt x="153536" y="7035"/>
                    <a:pt x="153546" y="7035"/>
                  </a:cubicBezTo>
                  <a:close/>
                  <a:moveTo>
                    <a:pt x="4813" y="7268"/>
                  </a:moveTo>
                  <a:cubicBezTo>
                    <a:pt x="5127" y="7268"/>
                    <a:pt x="5420" y="7310"/>
                    <a:pt x="5420" y="7331"/>
                  </a:cubicBezTo>
                  <a:cubicBezTo>
                    <a:pt x="5441" y="7352"/>
                    <a:pt x="5148" y="7415"/>
                    <a:pt x="4834" y="7456"/>
                  </a:cubicBezTo>
                  <a:cubicBezTo>
                    <a:pt x="4733" y="7475"/>
                    <a:pt x="4579" y="7483"/>
                    <a:pt x="4414" y="7483"/>
                  </a:cubicBezTo>
                  <a:cubicBezTo>
                    <a:pt x="4036" y="7483"/>
                    <a:pt x="3600" y="7444"/>
                    <a:pt x="3600" y="7415"/>
                  </a:cubicBezTo>
                  <a:cubicBezTo>
                    <a:pt x="3600" y="7352"/>
                    <a:pt x="4500" y="7268"/>
                    <a:pt x="4813" y="7268"/>
                  </a:cubicBezTo>
                  <a:close/>
                  <a:moveTo>
                    <a:pt x="2972" y="7666"/>
                  </a:moveTo>
                  <a:cubicBezTo>
                    <a:pt x="3077" y="7666"/>
                    <a:pt x="3349" y="7728"/>
                    <a:pt x="3349" y="7728"/>
                  </a:cubicBezTo>
                  <a:cubicBezTo>
                    <a:pt x="3349" y="7728"/>
                    <a:pt x="3077" y="7770"/>
                    <a:pt x="2972" y="7791"/>
                  </a:cubicBezTo>
                  <a:cubicBezTo>
                    <a:pt x="2952" y="7799"/>
                    <a:pt x="2933" y="7803"/>
                    <a:pt x="2916" y="7803"/>
                  </a:cubicBezTo>
                  <a:cubicBezTo>
                    <a:pt x="2845" y="7803"/>
                    <a:pt x="2805" y="7745"/>
                    <a:pt x="2805" y="7728"/>
                  </a:cubicBezTo>
                  <a:cubicBezTo>
                    <a:pt x="2805" y="7687"/>
                    <a:pt x="2867" y="7666"/>
                    <a:pt x="2972" y="7666"/>
                  </a:cubicBezTo>
                  <a:close/>
                  <a:moveTo>
                    <a:pt x="3139" y="8461"/>
                  </a:moveTo>
                  <a:cubicBezTo>
                    <a:pt x="3286" y="8461"/>
                    <a:pt x="3432" y="8482"/>
                    <a:pt x="3432" y="8503"/>
                  </a:cubicBezTo>
                  <a:cubicBezTo>
                    <a:pt x="3432" y="8503"/>
                    <a:pt x="3286" y="8524"/>
                    <a:pt x="3139" y="8524"/>
                  </a:cubicBezTo>
                  <a:cubicBezTo>
                    <a:pt x="2972" y="8524"/>
                    <a:pt x="2595" y="8503"/>
                    <a:pt x="2595" y="8503"/>
                  </a:cubicBezTo>
                  <a:cubicBezTo>
                    <a:pt x="2595" y="8482"/>
                    <a:pt x="2972" y="8461"/>
                    <a:pt x="3139" y="8461"/>
                  </a:cubicBezTo>
                  <a:close/>
                  <a:moveTo>
                    <a:pt x="4714" y="8517"/>
                  </a:moveTo>
                  <a:cubicBezTo>
                    <a:pt x="4832" y="8517"/>
                    <a:pt x="4933" y="8530"/>
                    <a:pt x="4960" y="8565"/>
                  </a:cubicBezTo>
                  <a:cubicBezTo>
                    <a:pt x="5014" y="8601"/>
                    <a:pt x="4697" y="8745"/>
                    <a:pt x="4487" y="8745"/>
                  </a:cubicBezTo>
                  <a:cubicBezTo>
                    <a:pt x="4453" y="8745"/>
                    <a:pt x="4421" y="8742"/>
                    <a:pt x="4395" y="8733"/>
                  </a:cubicBezTo>
                  <a:cubicBezTo>
                    <a:pt x="4207" y="8670"/>
                    <a:pt x="4165" y="8607"/>
                    <a:pt x="4290" y="8565"/>
                  </a:cubicBezTo>
                  <a:cubicBezTo>
                    <a:pt x="4363" y="8541"/>
                    <a:pt x="4554" y="8517"/>
                    <a:pt x="4714" y="8517"/>
                  </a:cubicBezTo>
                  <a:close/>
                  <a:moveTo>
                    <a:pt x="157472" y="9005"/>
                  </a:moveTo>
                  <a:cubicBezTo>
                    <a:pt x="157514" y="9005"/>
                    <a:pt x="157556" y="9047"/>
                    <a:pt x="157556" y="9047"/>
                  </a:cubicBezTo>
                  <a:cubicBezTo>
                    <a:pt x="157556" y="9088"/>
                    <a:pt x="157493" y="9088"/>
                    <a:pt x="157472" y="9088"/>
                  </a:cubicBezTo>
                  <a:cubicBezTo>
                    <a:pt x="157466" y="9091"/>
                    <a:pt x="157459" y="9093"/>
                    <a:pt x="157451" y="9093"/>
                  </a:cubicBezTo>
                  <a:cubicBezTo>
                    <a:pt x="157403" y="9093"/>
                    <a:pt x="157329" y="9044"/>
                    <a:pt x="157347" y="9026"/>
                  </a:cubicBezTo>
                  <a:cubicBezTo>
                    <a:pt x="157347" y="9005"/>
                    <a:pt x="157451" y="9005"/>
                    <a:pt x="157472" y="9005"/>
                  </a:cubicBezTo>
                  <a:close/>
                  <a:moveTo>
                    <a:pt x="4109" y="10613"/>
                  </a:moveTo>
                  <a:cubicBezTo>
                    <a:pt x="4186" y="10613"/>
                    <a:pt x="4269" y="10681"/>
                    <a:pt x="4269" y="10700"/>
                  </a:cubicBezTo>
                  <a:cubicBezTo>
                    <a:pt x="4269" y="10720"/>
                    <a:pt x="4186" y="10762"/>
                    <a:pt x="4081" y="10762"/>
                  </a:cubicBezTo>
                  <a:cubicBezTo>
                    <a:pt x="3976" y="10762"/>
                    <a:pt x="3704" y="10720"/>
                    <a:pt x="3704" y="10700"/>
                  </a:cubicBezTo>
                  <a:cubicBezTo>
                    <a:pt x="3704" y="10700"/>
                    <a:pt x="3976" y="10658"/>
                    <a:pt x="4081" y="10616"/>
                  </a:cubicBezTo>
                  <a:cubicBezTo>
                    <a:pt x="4090" y="10614"/>
                    <a:pt x="4100" y="10613"/>
                    <a:pt x="4109" y="10613"/>
                  </a:cubicBezTo>
                  <a:close/>
                  <a:moveTo>
                    <a:pt x="4625" y="10595"/>
                  </a:moveTo>
                  <a:cubicBezTo>
                    <a:pt x="4625" y="10595"/>
                    <a:pt x="4646" y="10700"/>
                    <a:pt x="4646" y="10720"/>
                  </a:cubicBezTo>
                  <a:cubicBezTo>
                    <a:pt x="4646" y="10762"/>
                    <a:pt x="4604" y="10783"/>
                    <a:pt x="4604" y="10783"/>
                  </a:cubicBezTo>
                  <a:cubicBezTo>
                    <a:pt x="4583" y="10783"/>
                    <a:pt x="4583" y="10762"/>
                    <a:pt x="4583" y="10720"/>
                  </a:cubicBezTo>
                  <a:cubicBezTo>
                    <a:pt x="4583" y="10679"/>
                    <a:pt x="4604" y="10595"/>
                    <a:pt x="4625" y="10595"/>
                  </a:cubicBezTo>
                  <a:close/>
                  <a:moveTo>
                    <a:pt x="145969" y="10750"/>
                  </a:moveTo>
                  <a:cubicBezTo>
                    <a:pt x="146125" y="10750"/>
                    <a:pt x="146112" y="10813"/>
                    <a:pt x="146069" y="11013"/>
                  </a:cubicBezTo>
                  <a:cubicBezTo>
                    <a:pt x="145964" y="10972"/>
                    <a:pt x="145839" y="10909"/>
                    <a:pt x="145629" y="10783"/>
                  </a:cubicBezTo>
                  <a:cubicBezTo>
                    <a:pt x="145788" y="10763"/>
                    <a:pt x="145897" y="10750"/>
                    <a:pt x="145969" y="10750"/>
                  </a:cubicBezTo>
                  <a:close/>
                  <a:moveTo>
                    <a:pt x="144701" y="11531"/>
                  </a:moveTo>
                  <a:cubicBezTo>
                    <a:pt x="144793" y="11531"/>
                    <a:pt x="144922" y="11565"/>
                    <a:pt x="144939" y="11599"/>
                  </a:cubicBezTo>
                  <a:cubicBezTo>
                    <a:pt x="144939" y="11599"/>
                    <a:pt x="144730" y="11620"/>
                    <a:pt x="144646" y="11620"/>
                  </a:cubicBezTo>
                  <a:cubicBezTo>
                    <a:pt x="144583" y="11620"/>
                    <a:pt x="144520" y="11578"/>
                    <a:pt x="144520" y="11557"/>
                  </a:cubicBezTo>
                  <a:cubicBezTo>
                    <a:pt x="144520" y="11557"/>
                    <a:pt x="144583" y="11537"/>
                    <a:pt x="144646" y="11537"/>
                  </a:cubicBezTo>
                  <a:cubicBezTo>
                    <a:pt x="144661" y="11533"/>
                    <a:pt x="144680" y="11531"/>
                    <a:pt x="144701" y="11531"/>
                  </a:cubicBezTo>
                  <a:close/>
                  <a:moveTo>
                    <a:pt x="94994" y="12980"/>
                  </a:moveTo>
                  <a:cubicBezTo>
                    <a:pt x="95015" y="12980"/>
                    <a:pt x="95120" y="13001"/>
                    <a:pt x="95120" y="13022"/>
                  </a:cubicBezTo>
                  <a:cubicBezTo>
                    <a:pt x="95120" y="13064"/>
                    <a:pt x="95015" y="13064"/>
                    <a:pt x="94994" y="13064"/>
                  </a:cubicBezTo>
                  <a:cubicBezTo>
                    <a:pt x="94931" y="13064"/>
                    <a:pt x="94910" y="13001"/>
                    <a:pt x="94910" y="13001"/>
                  </a:cubicBezTo>
                  <a:cubicBezTo>
                    <a:pt x="94910" y="12980"/>
                    <a:pt x="94952" y="12980"/>
                    <a:pt x="94994" y="12980"/>
                  </a:cubicBezTo>
                  <a:close/>
                  <a:moveTo>
                    <a:pt x="78611" y="12897"/>
                  </a:moveTo>
                  <a:cubicBezTo>
                    <a:pt x="78611" y="12897"/>
                    <a:pt x="78653" y="13001"/>
                    <a:pt x="78653" y="13022"/>
                  </a:cubicBezTo>
                  <a:cubicBezTo>
                    <a:pt x="78653" y="13064"/>
                    <a:pt x="78590" y="13085"/>
                    <a:pt x="78590" y="13085"/>
                  </a:cubicBezTo>
                  <a:cubicBezTo>
                    <a:pt x="78569" y="13085"/>
                    <a:pt x="78569" y="13064"/>
                    <a:pt x="78569" y="13022"/>
                  </a:cubicBezTo>
                  <a:cubicBezTo>
                    <a:pt x="78569" y="13001"/>
                    <a:pt x="78611" y="12897"/>
                    <a:pt x="78611" y="12897"/>
                  </a:cubicBezTo>
                  <a:close/>
                  <a:moveTo>
                    <a:pt x="91877" y="13064"/>
                  </a:moveTo>
                  <a:cubicBezTo>
                    <a:pt x="91897" y="13064"/>
                    <a:pt x="92002" y="13085"/>
                    <a:pt x="92002" y="13106"/>
                  </a:cubicBezTo>
                  <a:cubicBezTo>
                    <a:pt x="92002" y="13127"/>
                    <a:pt x="91897" y="13127"/>
                    <a:pt x="91877" y="13127"/>
                  </a:cubicBezTo>
                  <a:cubicBezTo>
                    <a:pt x="91835" y="13127"/>
                    <a:pt x="91793" y="13106"/>
                    <a:pt x="91793" y="13085"/>
                  </a:cubicBezTo>
                  <a:cubicBezTo>
                    <a:pt x="91793" y="13064"/>
                    <a:pt x="91856" y="13064"/>
                    <a:pt x="91877" y="13064"/>
                  </a:cubicBezTo>
                  <a:close/>
                  <a:moveTo>
                    <a:pt x="92772" y="12967"/>
                  </a:moveTo>
                  <a:cubicBezTo>
                    <a:pt x="92997" y="12967"/>
                    <a:pt x="93224" y="13092"/>
                    <a:pt x="93425" y="13106"/>
                  </a:cubicBezTo>
                  <a:cubicBezTo>
                    <a:pt x="93111" y="13106"/>
                    <a:pt x="92797" y="13127"/>
                    <a:pt x="92400" y="13127"/>
                  </a:cubicBezTo>
                  <a:cubicBezTo>
                    <a:pt x="92520" y="13007"/>
                    <a:pt x="92645" y="12967"/>
                    <a:pt x="92772" y="12967"/>
                  </a:cubicBezTo>
                  <a:close/>
                  <a:moveTo>
                    <a:pt x="90893" y="13001"/>
                  </a:moveTo>
                  <a:cubicBezTo>
                    <a:pt x="90893" y="13001"/>
                    <a:pt x="90914" y="13106"/>
                    <a:pt x="90914" y="13127"/>
                  </a:cubicBezTo>
                  <a:cubicBezTo>
                    <a:pt x="90914" y="13148"/>
                    <a:pt x="90851" y="13189"/>
                    <a:pt x="90851" y="13189"/>
                  </a:cubicBezTo>
                  <a:cubicBezTo>
                    <a:pt x="90830" y="13189"/>
                    <a:pt x="90830" y="13148"/>
                    <a:pt x="90830" y="13127"/>
                  </a:cubicBezTo>
                  <a:cubicBezTo>
                    <a:pt x="90830" y="13106"/>
                    <a:pt x="90851" y="13001"/>
                    <a:pt x="90893" y="13001"/>
                  </a:cubicBezTo>
                  <a:close/>
                  <a:moveTo>
                    <a:pt x="141649" y="13053"/>
                  </a:moveTo>
                  <a:cubicBezTo>
                    <a:pt x="141983" y="13053"/>
                    <a:pt x="142313" y="13095"/>
                    <a:pt x="142637" y="13148"/>
                  </a:cubicBezTo>
                  <a:cubicBezTo>
                    <a:pt x="141989" y="13189"/>
                    <a:pt x="141319" y="13189"/>
                    <a:pt x="140629" y="13210"/>
                  </a:cubicBezTo>
                  <a:cubicBezTo>
                    <a:pt x="140974" y="13095"/>
                    <a:pt x="141314" y="13053"/>
                    <a:pt x="141649" y="13053"/>
                  </a:cubicBezTo>
                  <a:close/>
                  <a:moveTo>
                    <a:pt x="86489" y="13098"/>
                  </a:moveTo>
                  <a:cubicBezTo>
                    <a:pt x="87139" y="13098"/>
                    <a:pt x="87827" y="13133"/>
                    <a:pt x="88445" y="13210"/>
                  </a:cubicBezTo>
                  <a:cubicBezTo>
                    <a:pt x="87085" y="13231"/>
                    <a:pt x="85725" y="13273"/>
                    <a:pt x="84239" y="13294"/>
                  </a:cubicBezTo>
                  <a:cubicBezTo>
                    <a:pt x="84696" y="13171"/>
                    <a:pt x="85553" y="13098"/>
                    <a:pt x="86489" y="13098"/>
                  </a:cubicBezTo>
                  <a:close/>
                  <a:moveTo>
                    <a:pt x="81080" y="13273"/>
                  </a:moveTo>
                  <a:cubicBezTo>
                    <a:pt x="81226" y="13273"/>
                    <a:pt x="81603" y="13294"/>
                    <a:pt x="81603" y="13315"/>
                  </a:cubicBezTo>
                  <a:cubicBezTo>
                    <a:pt x="81603" y="13336"/>
                    <a:pt x="81226" y="13399"/>
                    <a:pt x="81101" y="13399"/>
                  </a:cubicBezTo>
                  <a:cubicBezTo>
                    <a:pt x="81087" y="13401"/>
                    <a:pt x="81073" y="13402"/>
                    <a:pt x="81060" y="13402"/>
                  </a:cubicBezTo>
                  <a:cubicBezTo>
                    <a:pt x="80949" y="13402"/>
                    <a:pt x="80850" y="13334"/>
                    <a:pt x="80850" y="13315"/>
                  </a:cubicBezTo>
                  <a:cubicBezTo>
                    <a:pt x="80808" y="13294"/>
                    <a:pt x="80954" y="13273"/>
                    <a:pt x="81080" y="13273"/>
                  </a:cubicBezTo>
                  <a:close/>
                  <a:moveTo>
                    <a:pt x="83732" y="13175"/>
                  </a:moveTo>
                  <a:cubicBezTo>
                    <a:pt x="83936" y="13175"/>
                    <a:pt x="84093" y="13215"/>
                    <a:pt x="84093" y="13231"/>
                  </a:cubicBezTo>
                  <a:cubicBezTo>
                    <a:pt x="84093" y="13273"/>
                    <a:pt x="83905" y="13315"/>
                    <a:pt x="83674" y="13378"/>
                  </a:cubicBezTo>
                  <a:cubicBezTo>
                    <a:pt x="83471" y="13395"/>
                    <a:pt x="82926" y="13425"/>
                    <a:pt x="82692" y="13425"/>
                  </a:cubicBezTo>
                  <a:cubicBezTo>
                    <a:pt x="82636" y="13425"/>
                    <a:pt x="82598" y="13424"/>
                    <a:pt x="82586" y="13420"/>
                  </a:cubicBezTo>
                  <a:cubicBezTo>
                    <a:pt x="82545" y="13378"/>
                    <a:pt x="82482" y="13294"/>
                    <a:pt x="82482" y="13294"/>
                  </a:cubicBezTo>
                  <a:cubicBezTo>
                    <a:pt x="82482" y="13273"/>
                    <a:pt x="83256" y="13210"/>
                    <a:pt x="83528" y="13189"/>
                  </a:cubicBezTo>
                  <a:cubicBezTo>
                    <a:pt x="83598" y="13179"/>
                    <a:pt x="83668" y="13175"/>
                    <a:pt x="83732" y="13175"/>
                  </a:cubicBezTo>
                  <a:close/>
                  <a:moveTo>
                    <a:pt x="76147" y="13573"/>
                  </a:moveTo>
                  <a:cubicBezTo>
                    <a:pt x="76279" y="13573"/>
                    <a:pt x="76456" y="13608"/>
                    <a:pt x="76456" y="13608"/>
                  </a:cubicBezTo>
                  <a:cubicBezTo>
                    <a:pt x="76456" y="13629"/>
                    <a:pt x="76121" y="13650"/>
                    <a:pt x="76037" y="13650"/>
                  </a:cubicBezTo>
                  <a:cubicBezTo>
                    <a:pt x="75912" y="13650"/>
                    <a:pt x="75828" y="13629"/>
                    <a:pt x="75828" y="13608"/>
                  </a:cubicBezTo>
                  <a:cubicBezTo>
                    <a:pt x="75828" y="13608"/>
                    <a:pt x="75933" y="13587"/>
                    <a:pt x="76037" y="13587"/>
                  </a:cubicBezTo>
                  <a:cubicBezTo>
                    <a:pt x="76064" y="13577"/>
                    <a:pt x="76103" y="13573"/>
                    <a:pt x="76147" y="13573"/>
                  </a:cubicBezTo>
                  <a:close/>
                  <a:moveTo>
                    <a:pt x="84774" y="13833"/>
                  </a:moveTo>
                  <a:cubicBezTo>
                    <a:pt x="84797" y="13833"/>
                    <a:pt x="84814" y="13835"/>
                    <a:pt x="84825" y="13838"/>
                  </a:cubicBezTo>
                  <a:cubicBezTo>
                    <a:pt x="84835" y="13853"/>
                    <a:pt x="84638" y="13877"/>
                    <a:pt x="84312" y="13904"/>
                  </a:cubicBezTo>
                  <a:lnTo>
                    <a:pt x="84312" y="13904"/>
                  </a:lnTo>
                  <a:cubicBezTo>
                    <a:pt x="84510" y="13859"/>
                    <a:pt x="84684" y="13833"/>
                    <a:pt x="84774" y="13833"/>
                  </a:cubicBezTo>
                  <a:close/>
                  <a:moveTo>
                    <a:pt x="86520" y="13650"/>
                  </a:moveTo>
                  <a:cubicBezTo>
                    <a:pt x="86667" y="13650"/>
                    <a:pt x="86813" y="13671"/>
                    <a:pt x="86813" y="13713"/>
                  </a:cubicBezTo>
                  <a:cubicBezTo>
                    <a:pt x="86813" y="13733"/>
                    <a:pt x="86562" y="13859"/>
                    <a:pt x="86457" y="13922"/>
                  </a:cubicBezTo>
                  <a:cubicBezTo>
                    <a:pt x="86405" y="13943"/>
                    <a:pt x="86353" y="13953"/>
                    <a:pt x="86311" y="13953"/>
                  </a:cubicBezTo>
                  <a:cubicBezTo>
                    <a:pt x="86269" y="13953"/>
                    <a:pt x="86238" y="13943"/>
                    <a:pt x="86227" y="13922"/>
                  </a:cubicBezTo>
                  <a:cubicBezTo>
                    <a:pt x="86206" y="13901"/>
                    <a:pt x="86395" y="13671"/>
                    <a:pt x="86520" y="13650"/>
                  </a:cubicBezTo>
                  <a:close/>
                  <a:moveTo>
                    <a:pt x="69073" y="13375"/>
                  </a:moveTo>
                  <a:cubicBezTo>
                    <a:pt x="69484" y="13375"/>
                    <a:pt x="69822" y="13388"/>
                    <a:pt x="69970" y="13420"/>
                  </a:cubicBezTo>
                  <a:cubicBezTo>
                    <a:pt x="70430" y="13503"/>
                    <a:pt x="70137" y="13754"/>
                    <a:pt x="69886" y="13838"/>
                  </a:cubicBezTo>
                  <a:cubicBezTo>
                    <a:pt x="69759" y="13877"/>
                    <a:pt x="69637" y="13893"/>
                    <a:pt x="69537" y="13893"/>
                  </a:cubicBezTo>
                  <a:cubicBezTo>
                    <a:pt x="69421" y="13893"/>
                    <a:pt x="69334" y="13872"/>
                    <a:pt x="69300" y="13838"/>
                  </a:cubicBezTo>
                  <a:cubicBezTo>
                    <a:pt x="69287" y="13818"/>
                    <a:pt x="68893" y="13811"/>
                    <a:pt x="68317" y="13811"/>
                  </a:cubicBezTo>
                  <a:cubicBezTo>
                    <a:pt x="67077" y="13811"/>
                    <a:pt x="64991" y="13845"/>
                    <a:pt x="64048" y="13859"/>
                  </a:cubicBezTo>
                  <a:cubicBezTo>
                    <a:pt x="62667" y="13880"/>
                    <a:pt x="61454" y="13943"/>
                    <a:pt x="61433" y="13964"/>
                  </a:cubicBezTo>
                  <a:cubicBezTo>
                    <a:pt x="61430" y="13966"/>
                    <a:pt x="61415" y="13968"/>
                    <a:pt x="61390" y="13968"/>
                  </a:cubicBezTo>
                  <a:cubicBezTo>
                    <a:pt x="61228" y="13968"/>
                    <a:pt x="60658" y="13913"/>
                    <a:pt x="60386" y="13859"/>
                  </a:cubicBezTo>
                  <a:cubicBezTo>
                    <a:pt x="60094" y="13817"/>
                    <a:pt x="60386" y="13775"/>
                    <a:pt x="61077" y="13775"/>
                  </a:cubicBezTo>
                  <a:lnTo>
                    <a:pt x="61516" y="13629"/>
                  </a:lnTo>
                  <a:lnTo>
                    <a:pt x="61977" y="13461"/>
                  </a:lnTo>
                  <a:cubicBezTo>
                    <a:pt x="62188" y="13498"/>
                    <a:pt x="62463" y="13515"/>
                    <a:pt x="62750" y="13515"/>
                  </a:cubicBezTo>
                  <a:cubicBezTo>
                    <a:pt x="63117" y="13515"/>
                    <a:pt x="63503" y="13488"/>
                    <a:pt x="63797" y="13441"/>
                  </a:cubicBezTo>
                  <a:lnTo>
                    <a:pt x="64278" y="13420"/>
                  </a:lnTo>
                  <a:lnTo>
                    <a:pt x="64739" y="13399"/>
                  </a:lnTo>
                  <a:cubicBezTo>
                    <a:pt x="65067" y="13470"/>
                    <a:pt x="65553" y="13503"/>
                    <a:pt x="65981" y="13503"/>
                  </a:cubicBezTo>
                  <a:cubicBezTo>
                    <a:pt x="66179" y="13503"/>
                    <a:pt x="66365" y="13496"/>
                    <a:pt x="66517" y="13482"/>
                  </a:cubicBezTo>
                  <a:cubicBezTo>
                    <a:pt x="66836" y="13439"/>
                    <a:pt x="68143" y="13375"/>
                    <a:pt x="69073" y="13375"/>
                  </a:cubicBezTo>
                  <a:close/>
                  <a:moveTo>
                    <a:pt x="94081" y="13916"/>
                  </a:moveTo>
                  <a:cubicBezTo>
                    <a:pt x="94258" y="13916"/>
                    <a:pt x="94488" y="13947"/>
                    <a:pt x="94471" y="13964"/>
                  </a:cubicBezTo>
                  <a:cubicBezTo>
                    <a:pt x="94471" y="14006"/>
                    <a:pt x="94094" y="14026"/>
                    <a:pt x="93969" y="14047"/>
                  </a:cubicBezTo>
                  <a:cubicBezTo>
                    <a:pt x="93955" y="14050"/>
                    <a:pt x="93941" y="14051"/>
                    <a:pt x="93928" y="14051"/>
                  </a:cubicBezTo>
                  <a:cubicBezTo>
                    <a:pt x="93817" y="14051"/>
                    <a:pt x="93718" y="13982"/>
                    <a:pt x="93718" y="13964"/>
                  </a:cubicBezTo>
                  <a:cubicBezTo>
                    <a:pt x="93718" y="13943"/>
                    <a:pt x="93843" y="13922"/>
                    <a:pt x="93969" y="13922"/>
                  </a:cubicBezTo>
                  <a:cubicBezTo>
                    <a:pt x="94001" y="13918"/>
                    <a:pt x="94040" y="13916"/>
                    <a:pt x="94081" y="13916"/>
                  </a:cubicBezTo>
                  <a:close/>
                  <a:moveTo>
                    <a:pt x="80703" y="14089"/>
                  </a:moveTo>
                  <a:cubicBezTo>
                    <a:pt x="80655" y="14102"/>
                    <a:pt x="80600" y="14114"/>
                    <a:pt x="80538" y="14126"/>
                  </a:cubicBezTo>
                  <a:lnTo>
                    <a:pt x="80538" y="14126"/>
                  </a:lnTo>
                  <a:cubicBezTo>
                    <a:pt x="80624" y="14123"/>
                    <a:pt x="80714" y="14119"/>
                    <a:pt x="80805" y="14115"/>
                  </a:cubicBezTo>
                  <a:lnTo>
                    <a:pt x="80805" y="14115"/>
                  </a:lnTo>
                  <a:lnTo>
                    <a:pt x="80703" y="14089"/>
                  </a:lnTo>
                  <a:close/>
                  <a:moveTo>
                    <a:pt x="11614" y="14006"/>
                  </a:moveTo>
                  <a:lnTo>
                    <a:pt x="11614" y="14006"/>
                  </a:lnTo>
                  <a:cubicBezTo>
                    <a:pt x="11470" y="14111"/>
                    <a:pt x="11322" y="14150"/>
                    <a:pt x="11174" y="14150"/>
                  </a:cubicBezTo>
                  <a:cubicBezTo>
                    <a:pt x="10998" y="14150"/>
                    <a:pt x="10821" y="14095"/>
                    <a:pt x="10651" y="14026"/>
                  </a:cubicBezTo>
                  <a:cubicBezTo>
                    <a:pt x="10986" y="14026"/>
                    <a:pt x="11300" y="14026"/>
                    <a:pt x="11614" y="14006"/>
                  </a:cubicBezTo>
                  <a:close/>
                  <a:moveTo>
                    <a:pt x="37021" y="14060"/>
                  </a:moveTo>
                  <a:cubicBezTo>
                    <a:pt x="37344" y="14060"/>
                    <a:pt x="37580" y="14079"/>
                    <a:pt x="37580" y="14110"/>
                  </a:cubicBezTo>
                  <a:cubicBezTo>
                    <a:pt x="37580" y="14131"/>
                    <a:pt x="37161" y="14152"/>
                    <a:pt x="36638" y="14152"/>
                  </a:cubicBezTo>
                  <a:cubicBezTo>
                    <a:pt x="36115" y="14152"/>
                    <a:pt x="34755" y="14131"/>
                    <a:pt x="34755" y="14131"/>
                  </a:cubicBezTo>
                  <a:cubicBezTo>
                    <a:pt x="34755" y="14131"/>
                    <a:pt x="36115" y="14068"/>
                    <a:pt x="36638" y="14068"/>
                  </a:cubicBezTo>
                  <a:cubicBezTo>
                    <a:pt x="36773" y="14063"/>
                    <a:pt x="36903" y="14060"/>
                    <a:pt x="37021" y="14060"/>
                  </a:cubicBezTo>
                  <a:close/>
                  <a:moveTo>
                    <a:pt x="74876" y="14072"/>
                  </a:moveTo>
                  <a:cubicBezTo>
                    <a:pt x="75035" y="14072"/>
                    <a:pt x="75181" y="14084"/>
                    <a:pt x="75242" y="14110"/>
                  </a:cubicBezTo>
                  <a:cubicBezTo>
                    <a:pt x="75410" y="14152"/>
                    <a:pt x="74803" y="14236"/>
                    <a:pt x="74531" y="14236"/>
                  </a:cubicBezTo>
                  <a:cubicBezTo>
                    <a:pt x="74301" y="14236"/>
                    <a:pt x="74196" y="14215"/>
                    <a:pt x="74322" y="14131"/>
                  </a:cubicBezTo>
                  <a:cubicBezTo>
                    <a:pt x="74407" y="14095"/>
                    <a:pt x="74654" y="14072"/>
                    <a:pt x="74876" y="14072"/>
                  </a:cubicBezTo>
                  <a:close/>
                  <a:moveTo>
                    <a:pt x="143286" y="13754"/>
                  </a:moveTo>
                  <a:lnTo>
                    <a:pt x="143370" y="13796"/>
                  </a:lnTo>
                  <a:lnTo>
                    <a:pt x="143767" y="13838"/>
                  </a:lnTo>
                  <a:cubicBezTo>
                    <a:pt x="144206" y="13922"/>
                    <a:pt x="144583" y="14089"/>
                    <a:pt x="144583" y="14173"/>
                  </a:cubicBezTo>
                  <a:cubicBezTo>
                    <a:pt x="144583" y="14208"/>
                    <a:pt x="144547" y="14225"/>
                    <a:pt x="144483" y="14225"/>
                  </a:cubicBezTo>
                  <a:cubicBezTo>
                    <a:pt x="144394" y="14225"/>
                    <a:pt x="144252" y="14192"/>
                    <a:pt x="144081" y="14131"/>
                  </a:cubicBezTo>
                  <a:lnTo>
                    <a:pt x="143642" y="14131"/>
                  </a:lnTo>
                  <a:cubicBezTo>
                    <a:pt x="143467" y="14218"/>
                    <a:pt x="143278" y="14262"/>
                    <a:pt x="143196" y="14262"/>
                  </a:cubicBezTo>
                  <a:cubicBezTo>
                    <a:pt x="143179" y="14262"/>
                    <a:pt x="143167" y="14260"/>
                    <a:pt x="143160" y="14257"/>
                  </a:cubicBezTo>
                  <a:cubicBezTo>
                    <a:pt x="143139" y="14236"/>
                    <a:pt x="143160" y="14173"/>
                    <a:pt x="143202" y="14152"/>
                  </a:cubicBezTo>
                  <a:cubicBezTo>
                    <a:pt x="143244" y="14131"/>
                    <a:pt x="143223" y="13922"/>
                    <a:pt x="143160" y="13922"/>
                  </a:cubicBezTo>
                  <a:cubicBezTo>
                    <a:pt x="143139" y="13859"/>
                    <a:pt x="143181" y="13817"/>
                    <a:pt x="143286" y="13754"/>
                  </a:cubicBezTo>
                  <a:close/>
                  <a:moveTo>
                    <a:pt x="142553" y="14149"/>
                  </a:moveTo>
                  <a:cubicBezTo>
                    <a:pt x="142608" y="14149"/>
                    <a:pt x="142658" y="14217"/>
                    <a:pt x="142658" y="14236"/>
                  </a:cubicBezTo>
                  <a:cubicBezTo>
                    <a:pt x="142658" y="14257"/>
                    <a:pt x="142616" y="14278"/>
                    <a:pt x="142554" y="14278"/>
                  </a:cubicBezTo>
                  <a:cubicBezTo>
                    <a:pt x="142512" y="14278"/>
                    <a:pt x="142323" y="14257"/>
                    <a:pt x="142323" y="14236"/>
                  </a:cubicBezTo>
                  <a:cubicBezTo>
                    <a:pt x="142323" y="14236"/>
                    <a:pt x="142491" y="14173"/>
                    <a:pt x="142533" y="14152"/>
                  </a:cubicBezTo>
                  <a:cubicBezTo>
                    <a:pt x="142539" y="14150"/>
                    <a:pt x="142546" y="14149"/>
                    <a:pt x="142553" y="14149"/>
                  </a:cubicBezTo>
                  <a:close/>
                  <a:moveTo>
                    <a:pt x="28724" y="14088"/>
                  </a:moveTo>
                  <a:cubicBezTo>
                    <a:pt x="28973" y="14088"/>
                    <a:pt x="29656" y="14216"/>
                    <a:pt x="30195" y="14282"/>
                  </a:cubicBezTo>
                  <a:lnTo>
                    <a:pt x="30195" y="14282"/>
                  </a:lnTo>
                  <a:cubicBezTo>
                    <a:pt x="29836" y="14300"/>
                    <a:pt x="29247" y="14309"/>
                    <a:pt x="28729" y="14309"/>
                  </a:cubicBezTo>
                  <a:cubicBezTo>
                    <a:pt x="28169" y="14309"/>
                    <a:pt x="27693" y="14298"/>
                    <a:pt x="27683" y="14278"/>
                  </a:cubicBezTo>
                  <a:cubicBezTo>
                    <a:pt x="27683" y="14257"/>
                    <a:pt x="28394" y="14152"/>
                    <a:pt x="28687" y="14089"/>
                  </a:cubicBezTo>
                  <a:cubicBezTo>
                    <a:pt x="28698" y="14088"/>
                    <a:pt x="28710" y="14088"/>
                    <a:pt x="28724" y="14088"/>
                  </a:cubicBezTo>
                  <a:close/>
                  <a:moveTo>
                    <a:pt x="70304" y="14236"/>
                  </a:moveTo>
                  <a:cubicBezTo>
                    <a:pt x="70660" y="14236"/>
                    <a:pt x="71602" y="14278"/>
                    <a:pt x="71602" y="14319"/>
                  </a:cubicBezTo>
                  <a:cubicBezTo>
                    <a:pt x="71602" y="14340"/>
                    <a:pt x="70660" y="14382"/>
                    <a:pt x="70304" y="14382"/>
                  </a:cubicBezTo>
                  <a:cubicBezTo>
                    <a:pt x="70231" y="14390"/>
                    <a:pt x="70161" y="14394"/>
                    <a:pt x="70097" y="14394"/>
                  </a:cubicBezTo>
                  <a:cubicBezTo>
                    <a:pt x="69832" y="14394"/>
                    <a:pt x="69656" y="14336"/>
                    <a:pt x="69656" y="14319"/>
                  </a:cubicBezTo>
                  <a:cubicBezTo>
                    <a:pt x="69656" y="14257"/>
                    <a:pt x="69928" y="14236"/>
                    <a:pt x="70304" y="14236"/>
                  </a:cubicBezTo>
                  <a:close/>
                  <a:moveTo>
                    <a:pt x="47050" y="13668"/>
                  </a:moveTo>
                  <a:cubicBezTo>
                    <a:pt x="47530" y="13668"/>
                    <a:pt x="48005" y="13762"/>
                    <a:pt x="48062" y="13838"/>
                  </a:cubicBezTo>
                  <a:cubicBezTo>
                    <a:pt x="48093" y="13868"/>
                    <a:pt x="48829" y="13879"/>
                    <a:pt x="49856" y="13879"/>
                  </a:cubicBezTo>
                  <a:cubicBezTo>
                    <a:pt x="51685" y="13879"/>
                    <a:pt x="54436" y="13844"/>
                    <a:pt x="55762" y="13817"/>
                  </a:cubicBezTo>
                  <a:cubicBezTo>
                    <a:pt x="57076" y="13777"/>
                    <a:pt x="58237" y="13763"/>
                    <a:pt x="58912" y="13763"/>
                  </a:cubicBezTo>
                  <a:cubicBezTo>
                    <a:pt x="59302" y="13763"/>
                    <a:pt x="59529" y="13768"/>
                    <a:pt x="59529" y="13775"/>
                  </a:cubicBezTo>
                  <a:cubicBezTo>
                    <a:pt x="59529" y="13817"/>
                    <a:pt x="59403" y="13859"/>
                    <a:pt x="59215" y="13880"/>
                  </a:cubicBezTo>
                  <a:lnTo>
                    <a:pt x="59047" y="13880"/>
                  </a:lnTo>
                  <a:cubicBezTo>
                    <a:pt x="57625" y="13943"/>
                    <a:pt x="56139" y="13943"/>
                    <a:pt x="54716" y="13985"/>
                  </a:cubicBezTo>
                  <a:lnTo>
                    <a:pt x="54507" y="13985"/>
                  </a:lnTo>
                  <a:cubicBezTo>
                    <a:pt x="54443" y="13999"/>
                    <a:pt x="54368" y="14005"/>
                    <a:pt x="54289" y="14005"/>
                  </a:cubicBezTo>
                  <a:cubicBezTo>
                    <a:pt x="54065" y="14005"/>
                    <a:pt x="53808" y="13961"/>
                    <a:pt x="53662" y="13961"/>
                  </a:cubicBezTo>
                  <a:cubicBezTo>
                    <a:pt x="53641" y="13961"/>
                    <a:pt x="53623" y="13962"/>
                    <a:pt x="53607" y="13964"/>
                  </a:cubicBezTo>
                  <a:cubicBezTo>
                    <a:pt x="53482" y="13985"/>
                    <a:pt x="51473" y="14047"/>
                    <a:pt x="49192" y="14089"/>
                  </a:cubicBezTo>
                  <a:cubicBezTo>
                    <a:pt x="49192" y="14089"/>
                    <a:pt x="47623" y="14152"/>
                    <a:pt x="44757" y="14194"/>
                  </a:cubicBezTo>
                  <a:lnTo>
                    <a:pt x="44275" y="14194"/>
                  </a:lnTo>
                  <a:cubicBezTo>
                    <a:pt x="43752" y="14194"/>
                    <a:pt x="42999" y="14278"/>
                    <a:pt x="42601" y="14340"/>
                  </a:cubicBezTo>
                  <a:lnTo>
                    <a:pt x="42246" y="14068"/>
                  </a:lnTo>
                  <a:cubicBezTo>
                    <a:pt x="42170" y="14021"/>
                    <a:pt x="42044" y="13999"/>
                    <a:pt x="41909" y="13999"/>
                  </a:cubicBezTo>
                  <a:cubicBezTo>
                    <a:pt x="41744" y="13999"/>
                    <a:pt x="41566" y="14032"/>
                    <a:pt x="41451" y="14089"/>
                  </a:cubicBezTo>
                  <a:lnTo>
                    <a:pt x="40739" y="14466"/>
                  </a:lnTo>
                  <a:cubicBezTo>
                    <a:pt x="39944" y="14340"/>
                    <a:pt x="39316" y="14194"/>
                    <a:pt x="39337" y="14173"/>
                  </a:cubicBezTo>
                  <a:cubicBezTo>
                    <a:pt x="39358" y="14152"/>
                    <a:pt x="40802" y="14006"/>
                    <a:pt x="41220" y="13985"/>
                  </a:cubicBezTo>
                  <a:cubicBezTo>
                    <a:pt x="41744" y="13943"/>
                    <a:pt x="43564" y="13838"/>
                    <a:pt x="44087" y="13838"/>
                  </a:cubicBezTo>
                  <a:cubicBezTo>
                    <a:pt x="44652" y="13817"/>
                    <a:pt x="46389" y="13713"/>
                    <a:pt x="46912" y="13671"/>
                  </a:cubicBezTo>
                  <a:cubicBezTo>
                    <a:pt x="46958" y="13669"/>
                    <a:pt x="47004" y="13668"/>
                    <a:pt x="47050" y="13668"/>
                  </a:cubicBezTo>
                  <a:close/>
                  <a:moveTo>
                    <a:pt x="20045" y="14390"/>
                  </a:moveTo>
                  <a:cubicBezTo>
                    <a:pt x="20356" y="14390"/>
                    <a:pt x="20664" y="14433"/>
                    <a:pt x="20966" y="14487"/>
                  </a:cubicBezTo>
                  <a:cubicBezTo>
                    <a:pt x="20381" y="14487"/>
                    <a:pt x="19774" y="14529"/>
                    <a:pt x="19167" y="14529"/>
                  </a:cubicBezTo>
                  <a:cubicBezTo>
                    <a:pt x="19460" y="14427"/>
                    <a:pt x="19754" y="14390"/>
                    <a:pt x="20045" y="14390"/>
                  </a:cubicBezTo>
                  <a:close/>
                  <a:moveTo>
                    <a:pt x="16286" y="14594"/>
                  </a:moveTo>
                  <a:cubicBezTo>
                    <a:pt x="16305" y="14594"/>
                    <a:pt x="16295" y="14604"/>
                    <a:pt x="16253" y="14604"/>
                  </a:cubicBezTo>
                  <a:cubicBezTo>
                    <a:pt x="16247" y="14604"/>
                    <a:pt x="16241" y="14604"/>
                    <a:pt x="16235" y="14603"/>
                  </a:cubicBezTo>
                  <a:lnTo>
                    <a:pt x="16235" y="14603"/>
                  </a:lnTo>
                  <a:cubicBezTo>
                    <a:pt x="16259" y="14597"/>
                    <a:pt x="16276" y="14594"/>
                    <a:pt x="16286" y="14594"/>
                  </a:cubicBezTo>
                  <a:close/>
                  <a:moveTo>
                    <a:pt x="26443" y="14222"/>
                  </a:moveTo>
                  <a:cubicBezTo>
                    <a:pt x="26806" y="14222"/>
                    <a:pt x="27025" y="14271"/>
                    <a:pt x="26992" y="14319"/>
                  </a:cubicBezTo>
                  <a:cubicBezTo>
                    <a:pt x="26930" y="14361"/>
                    <a:pt x="26930" y="14570"/>
                    <a:pt x="26992" y="14654"/>
                  </a:cubicBezTo>
                  <a:cubicBezTo>
                    <a:pt x="27034" y="14696"/>
                    <a:pt x="26679" y="14780"/>
                    <a:pt x="26553" y="14780"/>
                  </a:cubicBezTo>
                  <a:cubicBezTo>
                    <a:pt x="26545" y="14781"/>
                    <a:pt x="26536" y="14781"/>
                    <a:pt x="26526" y="14781"/>
                  </a:cubicBezTo>
                  <a:cubicBezTo>
                    <a:pt x="26376" y="14781"/>
                    <a:pt x="26131" y="14628"/>
                    <a:pt x="26072" y="14550"/>
                  </a:cubicBezTo>
                  <a:cubicBezTo>
                    <a:pt x="26030" y="14466"/>
                    <a:pt x="25046" y="14445"/>
                    <a:pt x="24733" y="14445"/>
                  </a:cubicBezTo>
                  <a:cubicBezTo>
                    <a:pt x="24419" y="14445"/>
                    <a:pt x="24168" y="14403"/>
                    <a:pt x="24147" y="14361"/>
                  </a:cubicBezTo>
                  <a:lnTo>
                    <a:pt x="24147" y="14340"/>
                  </a:lnTo>
                  <a:lnTo>
                    <a:pt x="24168" y="14319"/>
                  </a:lnTo>
                  <a:cubicBezTo>
                    <a:pt x="24189" y="14278"/>
                    <a:pt x="25570" y="14236"/>
                    <a:pt x="26093" y="14236"/>
                  </a:cubicBezTo>
                  <a:cubicBezTo>
                    <a:pt x="26220" y="14226"/>
                    <a:pt x="26338" y="14222"/>
                    <a:pt x="26443" y="14222"/>
                  </a:cubicBezTo>
                  <a:close/>
                  <a:moveTo>
                    <a:pt x="15408" y="14688"/>
                  </a:moveTo>
                  <a:cubicBezTo>
                    <a:pt x="15435" y="14688"/>
                    <a:pt x="15461" y="14691"/>
                    <a:pt x="15484" y="14696"/>
                  </a:cubicBezTo>
                  <a:cubicBezTo>
                    <a:pt x="15505" y="14701"/>
                    <a:pt x="15527" y="14704"/>
                    <a:pt x="15550" y="14707"/>
                  </a:cubicBezTo>
                  <a:lnTo>
                    <a:pt x="15550" y="14707"/>
                  </a:lnTo>
                  <a:cubicBezTo>
                    <a:pt x="15378" y="14756"/>
                    <a:pt x="15221" y="14801"/>
                    <a:pt x="15150" y="14801"/>
                  </a:cubicBezTo>
                  <a:cubicBezTo>
                    <a:pt x="14985" y="14801"/>
                    <a:pt x="15221" y="14688"/>
                    <a:pt x="15408" y="14688"/>
                  </a:cubicBezTo>
                  <a:close/>
                  <a:moveTo>
                    <a:pt x="31114" y="14717"/>
                  </a:moveTo>
                  <a:cubicBezTo>
                    <a:pt x="31198" y="14717"/>
                    <a:pt x="31407" y="14759"/>
                    <a:pt x="31407" y="14780"/>
                  </a:cubicBezTo>
                  <a:cubicBezTo>
                    <a:pt x="31407" y="14780"/>
                    <a:pt x="31198" y="14801"/>
                    <a:pt x="31114" y="14801"/>
                  </a:cubicBezTo>
                  <a:cubicBezTo>
                    <a:pt x="31031" y="14801"/>
                    <a:pt x="30989" y="14780"/>
                    <a:pt x="30989" y="14759"/>
                  </a:cubicBezTo>
                  <a:cubicBezTo>
                    <a:pt x="30989" y="14759"/>
                    <a:pt x="31031" y="14717"/>
                    <a:pt x="31114" y="14717"/>
                  </a:cubicBezTo>
                  <a:close/>
                  <a:moveTo>
                    <a:pt x="27892" y="14755"/>
                  </a:moveTo>
                  <a:cubicBezTo>
                    <a:pt x="27976" y="14755"/>
                    <a:pt x="28039" y="14806"/>
                    <a:pt x="28039" y="14842"/>
                  </a:cubicBezTo>
                  <a:cubicBezTo>
                    <a:pt x="28039" y="14863"/>
                    <a:pt x="27955" y="14884"/>
                    <a:pt x="27850" y="14884"/>
                  </a:cubicBezTo>
                  <a:cubicBezTo>
                    <a:pt x="27834" y="14888"/>
                    <a:pt x="27811" y="14890"/>
                    <a:pt x="27785" y="14890"/>
                  </a:cubicBezTo>
                  <a:cubicBezTo>
                    <a:pt x="27673" y="14890"/>
                    <a:pt x="27495" y="14859"/>
                    <a:pt x="27495" y="14842"/>
                  </a:cubicBezTo>
                  <a:cubicBezTo>
                    <a:pt x="27495" y="14842"/>
                    <a:pt x="27746" y="14780"/>
                    <a:pt x="27850" y="14759"/>
                  </a:cubicBezTo>
                  <a:cubicBezTo>
                    <a:pt x="27865" y="14756"/>
                    <a:pt x="27878" y="14755"/>
                    <a:pt x="27892" y="14755"/>
                  </a:cubicBezTo>
                  <a:close/>
                  <a:moveTo>
                    <a:pt x="34494" y="14797"/>
                  </a:moveTo>
                  <a:cubicBezTo>
                    <a:pt x="34630" y="14797"/>
                    <a:pt x="34713" y="14866"/>
                    <a:pt x="34713" y="14884"/>
                  </a:cubicBezTo>
                  <a:cubicBezTo>
                    <a:pt x="34713" y="14905"/>
                    <a:pt x="34567" y="14947"/>
                    <a:pt x="34441" y="14947"/>
                  </a:cubicBezTo>
                  <a:cubicBezTo>
                    <a:pt x="34316" y="14947"/>
                    <a:pt x="33918" y="14905"/>
                    <a:pt x="33939" y="14884"/>
                  </a:cubicBezTo>
                  <a:cubicBezTo>
                    <a:pt x="33939" y="14863"/>
                    <a:pt x="34316" y="14801"/>
                    <a:pt x="34441" y="14801"/>
                  </a:cubicBezTo>
                  <a:cubicBezTo>
                    <a:pt x="34460" y="14798"/>
                    <a:pt x="34477" y="14797"/>
                    <a:pt x="34494" y="14797"/>
                  </a:cubicBezTo>
                  <a:close/>
                  <a:moveTo>
                    <a:pt x="134951" y="13919"/>
                  </a:moveTo>
                  <a:cubicBezTo>
                    <a:pt x="135844" y="13919"/>
                    <a:pt x="136282" y="14016"/>
                    <a:pt x="135900" y="14131"/>
                  </a:cubicBezTo>
                  <a:cubicBezTo>
                    <a:pt x="135460" y="14278"/>
                    <a:pt x="133849" y="14884"/>
                    <a:pt x="133012" y="14884"/>
                  </a:cubicBezTo>
                  <a:lnTo>
                    <a:pt x="132259" y="14905"/>
                  </a:lnTo>
                  <a:lnTo>
                    <a:pt x="131527" y="14947"/>
                  </a:lnTo>
                  <a:cubicBezTo>
                    <a:pt x="131437" y="14949"/>
                    <a:pt x="131350" y="14950"/>
                    <a:pt x="131265" y="14950"/>
                  </a:cubicBezTo>
                  <a:cubicBezTo>
                    <a:pt x="130576" y="14950"/>
                    <a:pt x="130062" y="14882"/>
                    <a:pt x="130062" y="14863"/>
                  </a:cubicBezTo>
                  <a:cubicBezTo>
                    <a:pt x="130062" y="14822"/>
                    <a:pt x="130732" y="14780"/>
                    <a:pt x="131004" y="14780"/>
                  </a:cubicBezTo>
                  <a:cubicBezTo>
                    <a:pt x="131255" y="14780"/>
                    <a:pt x="131506" y="14570"/>
                    <a:pt x="131506" y="14508"/>
                  </a:cubicBezTo>
                  <a:cubicBezTo>
                    <a:pt x="131506" y="14445"/>
                    <a:pt x="131213" y="14361"/>
                    <a:pt x="131108" y="14361"/>
                  </a:cubicBezTo>
                  <a:cubicBezTo>
                    <a:pt x="131004" y="14361"/>
                    <a:pt x="130941" y="14278"/>
                    <a:pt x="130983" y="14194"/>
                  </a:cubicBezTo>
                  <a:lnTo>
                    <a:pt x="131004" y="14194"/>
                  </a:lnTo>
                  <a:cubicBezTo>
                    <a:pt x="131451" y="14194"/>
                    <a:pt x="131807" y="13959"/>
                    <a:pt x="132258" y="13959"/>
                  </a:cubicBezTo>
                  <a:cubicBezTo>
                    <a:pt x="132293" y="13959"/>
                    <a:pt x="132328" y="13961"/>
                    <a:pt x="132364" y="13964"/>
                  </a:cubicBezTo>
                  <a:cubicBezTo>
                    <a:pt x="132478" y="13981"/>
                    <a:pt x="132595" y="13987"/>
                    <a:pt x="132715" y="13987"/>
                  </a:cubicBezTo>
                  <a:cubicBezTo>
                    <a:pt x="133033" y="13987"/>
                    <a:pt x="133368" y="13943"/>
                    <a:pt x="133703" y="13943"/>
                  </a:cubicBezTo>
                  <a:lnTo>
                    <a:pt x="134686" y="13922"/>
                  </a:lnTo>
                  <a:cubicBezTo>
                    <a:pt x="134778" y="13920"/>
                    <a:pt x="134867" y="13919"/>
                    <a:pt x="134951" y="13919"/>
                  </a:cubicBezTo>
                  <a:close/>
                  <a:moveTo>
                    <a:pt x="128765" y="15910"/>
                  </a:moveTo>
                  <a:cubicBezTo>
                    <a:pt x="128765" y="15910"/>
                    <a:pt x="128786" y="16014"/>
                    <a:pt x="128786" y="16035"/>
                  </a:cubicBezTo>
                  <a:cubicBezTo>
                    <a:pt x="128786" y="16056"/>
                    <a:pt x="128723" y="16077"/>
                    <a:pt x="128723" y="16077"/>
                  </a:cubicBezTo>
                  <a:cubicBezTo>
                    <a:pt x="128702" y="16077"/>
                    <a:pt x="128702" y="16056"/>
                    <a:pt x="128702" y="16035"/>
                  </a:cubicBezTo>
                  <a:cubicBezTo>
                    <a:pt x="128702" y="16014"/>
                    <a:pt x="128765" y="15910"/>
                    <a:pt x="128765" y="15910"/>
                  </a:cubicBezTo>
                  <a:close/>
                  <a:moveTo>
                    <a:pt x="132532" y="0"/>
                  </a:moveTo>
                  <a:cubicBezTo>
                    <a:pt x="132310" y="0"/>
                    <a:pt x="132118" y="2"/>
                    <a:pt x="131966" y="8"/>
                  </a:cubicBezTo>
                  <a:cubicBezTo>
                    <a:pt x="130774" y="29"/>
                    <a:pt x="124936" y="154"/>
                    <a:pt x="123074" y="217"/>
                  </a:cubicBezTo>
                  <a:cubicBezTo>
                    <a:pt x="121372" y="256"/>
                    <a:pt x="115830" y="366"/>
                    <a:pt x="113561" y="366"/>
                  </a:cubicBezTo>
                  <a:cubicBezTo>
                    <a:pt x="113375" y="366"/>
                    <a:pt x="113210" y="365"/>
                    <a:pt x="113072" y="363"/>
                  </a:cubicBezTo>
                  <a:cubicBezTo>
                    <a:pt x="111770" y="349"/>
                    <a:pt x="110248" y="334"/>
                    <a:pt x="109136" y="334"/>
                  </a:cubicBezTo>
                  <a:cubicBezTo>
                    <a:pt x="108675" y="334"/>
                    <a:pt x="108284" y="336"/>
                    <a:pt x="108009" y="342"/>
                  </a:cubicBezTo>
                  <a:lnTo>
                    <a:pt x="107151" y="363"/>
                  </a:lnTo>
                  <a:lnTo>
                    <a:pt x="107025" y="363"/>
                  </a:lnTo>
                  <a:cubicBezTo>
                    <a:pt x="106795" y="363"/>
                    <a:pt x="106900" y="593"/>
                    <a:pt x="106942" y="656"/>
                  </a:cubicBezTo>
                  <a:cubicBezTo>
                    <a:pt x="106979" y="675"/>
                    <a:pt x="107385" y="685"/>
                    <a:pt x="108027" y="685"/>
                  </a:cubicBezTo>
                  <a:cubicBezTo>
                    <a:pt x="108813" y="685"/>
                    <a:pt x="109954" y="670"/>
                    <a:pt x="111210" y="635"/>
                  </a:cubicBezTo>
                  <a:cubicBezTo>
                    <a:pt x="111210" y="635"/>
                    <a:pt x="111942" y="593"/>
                    <a:pt x="114369" y="593"/>
                  </a:cubicBezTo>
                  <a:lnTo>
                    <a:pt x="117508" y="593"/>
                  </a:lnTo>
                  <a:cubicBezTo>
                    <a:pt x="119349" y="593"/>
                    <a:pt x="122597" y="647"/>
                    <a:pt x="124347" y="647"/>
                  </a:cubicBezTo>
                  <a:cubicBezTo>
                    <a:pt x="124784" y="647"/>
                    <a:pt x="125128" y="644"/>
                    <a:pt x="125333" y="635"/>
                  </a:cubicBezTo>
                  <a:cubicBezTo>
                    <a:pt x="126133" y="584"/>
                    <a:pt x="128605" y="519"/>
                    <a:pt x="130053" y="519"/>
                  </a:cubicBezTo>
                  <a:cubicBezTo>
                    <a:pt x="130386" y="519"/>
                    <a:pt x="130665" y="523"/>
                    <a:pt x="130857" y="531"/>
                  </a:cubicBezTo>
                  <a:cubicBezTo>
                    <a:pt x="131775" y="531"/>
                    <a:pt x="134844" y="658"/>
                    <a:pt x="136065" y="658"/>
                  </a:cubicBezTo>
                  <a:cubicBezTo>
                    <a:pt x="136153" y="658"/>
                    <a:pt x="136230" y="658"/>
                    <a:pt x="136297" y="656"/>
                  </a:cubicBezTo>
                  <a:cubicBezTo>
                    <a:pt x="136420" y="654"/>
                    <a:pt x="136557" y="652"/>
                    <a:pt x="136705" y="652"/>
                  </a:cubicBezTo>
                  <a:cubicBezTo>
                    <a:pt x="137742" y="652"/>
                    <a:pt x="139323" y="716"/>
                    <a:pt x="140440" y="845"/>
                  </a:cubicBezTo>
                  <a:lnTo>
                    <a:pt x="141654" y="761"/>
                  </a:lnTo>
                  <a:lnTo>
                    <a:pt x="142533" y="698"/>
                  </a:lnTo>
                  <a:cubicBezTo>
                    <a:pt x="143662" y="845"/>
                    <a:pt x="143955" y="1054"/>
                    <a:pt x="143202" y="1179"/>
                  </a:cubicBezTo>
                  <a:lnTo>
                    <a:pt x="142616" y="1284"/>
                  </a:lnTo>
                  <a:lnTo>
                    <a:pt x="142491" y="1305"/>
                  </a:lnTo>
                  <a:cubicBezTo>
                    <a:pt x="142323" y="1305"/>
                    <a:pt x="141863" y="1221"/>
                    <a:pt x="141445" y="1158"/>
                  </a:cubicBezTo>
                  <a:lnTo>
                    <a:pt x="141047" y="1158"/>
                  </a:lnTo>
                  <a:cubicBezTo>
                    <a:pt x="140705" y="1158"/>
                    <a:pt x="140354" y="1180"/>
                    <a:pt x="140002" y="1180"/>
                  </a:cubicBezTo>
                  <a:cubicBezTo>
                    <a:pt x="139580" y="1180"/>
                    <a:pt x="139156" y="1149"/>
                    <a:pt x="138745" y="1012"/>
                  </a:cubicBezTo>
                  <a:lnTo>
                    <a:pt x="138704" y="991"/>
                  </a:lnTo>
                  <a:cubicBezTo>
                    <a:pt x="138620" y="1012"/>
                    <a:pt x="138557" y="1179"/>
                    <a:pt x="138557" y="1221"/>
                  </a:cubicBezTo>
                  <a:cubicBezTo>
                    <a:pt x="138557" y="1284"/>
                    <a:pt x="138745" y="1389"/>
                    <a:pt x="138829" y="1409"/>
                  </a:cubicBezTo>
                  <a:cubicBezTo>
                    <a:pt x="138871" y="1430"/>
                    <a:pt x="138913" y="1514"/>
                    <a:pt x="138913" y="1535"/>
                  </a:cubicBezTo>
                  <a:cubicBezTo>
                    <a:pt x="138913" y="1543"/>
                    <a:pt x="138897" y="1547"/>
                    <a:pt x="138870" y="1547"/>
                  </a:cubicBezTo>
                  <a:cubicBezTo>
                    <a:pt x="138759" y="1547"/>
                    <a:pt x="138462" y="1489"/>
                    <a:pt x="138327" y="1472"/>
                  </a:cubicBezTo>
                  <a:cubicBezTo>
                    <a:pt x="138298" y="1460"/>
                    <a:pt x="138258" y="1454"/>
                    <a:pt x="138211" y="1454"/>
                  </a:cubicBezTo>
                  <a:cubicBezTo>
                    <a:pt x="138024" y="1454"/>
                    <a:pt x="137716" y="1548"/>
                    <a:pt x="137448" y="1681"/>
                  </a:cubicBezTo>
                  <a:lnTo>
                    <a:pt x="137072" y="1493"/>
                  </a:lnTo>
                  <a:cubicBezTo>
                    <a:pt x="136996" y="1448"/>
                    <a:pt x="136866" y="1414"/>
                    <a:pt x="136784" y="1414"/>
                  </a:cubicBezTo>
                  <a:cubicBezTo>
                    <a:pt x="136752" y="1414"/>
                    <a:pt x="136728" y="1419"/>
                    <a:pt x="136716" y="1430"/>
                  </a:cubicBezTo>
                  <a:cubicBezTo>
                    <a:pt x="136568" y="1563"/>
                    <a:pt x="136419" y="1605"/>
                    <a:pt x="136271" y="1605"/>
                  </a:cubicBezTo>
                  <a:cubicBezTo>
                    <a:pt x="136022" y="1605"/>
                    <a:pt x="135773" y="1485"/>
                    <a:pt x="135523" y="1472"/>
                  </a:cubicBezTo>
                  <a:lnTo>
                    <a:pt x="135209" y="1430"/>
                  </a:lnTo>
                  <a:cubicBezTo>
                    <a:pt x="134852" y="1530"/>
                    <a:pt x="134232" y="1704"/>
                    <a:pt x="134026" y="1704"/>
                  </a:cubicBezTo>
                  <a:cubicBezTo>
                    <a:pt x="134014" y="1704"/>
                    <a:pt x="134004" y="1703"/>
                    <a:pt x="133996" y="1702"/>
                  </a:cubicBezTo>
                  <a:cubicBezTo>
                    <a:pt x="133840" y="1685"/>
                    <a:pt x="133059" y="1483"/>
                    <a:pt x="132602" y="1483"/>
                  </a:cubicBezTo>
                  <a:cubicBezTo>
                    <a:pt x="132505" y="1483"/>
                    <a:pt x="132422" y="1492"/>
                    <a:pt x="132364" y="1514"/>
                  </a:cubicBezTo>
                  <a:cubicBezTo>
                    <a:pt x="132088" y="1617"/>
                    <a:pt x="131770" y="1692"/>
                    <a:pt x="131585" y="1692"/>
                  </a:cubicBezTo>
                  <a:cubicBezTo>
                    <a:pt x="131545" y="1692"/>
                    <a:pt x="131511" y="1689"/>
                    <a:pt x="131485" y="1681"/>
                  </a:cubicBezTo>
                  <a:lnTo>
                    <a:pt x="131318" y="1786"/>
                  </a:lnTo>
                  <a:cubicBezTo>
                    <a:pt x="131192" y="1849"/>
                    <a:pt x="130962" y="1891"/>
                    <a:pt x="130774" y="1912"/>
                  </a:cubicBezTo>
                  <a:lnTo>
                    <a:pt x="129518" y="2100"/>
                  </a:lnTo>
                  <a:cubicBezTo>
                    <a:pt x="128137" y="1953"/>
                    <a:pt x="126945" y="1828"/>
                    <a:pt x="126882" y="1828"/>
                  </a:cubicBezTo>
                  <a:lnTo>
                    <a:pt x="126819" y="1807"/>
                  </a:lnTo>
                  <a:lnTo>
                    <a:pt x="126045" y="1472"/>
                  </a:lnTo>
                  <a:cubicBezTo>
                    <a:pt x="125166" y="1681"/>
                    <a:pt x="124852" y="1849"/>
                    <a:pt x="125020" y="1891"/>
                  </a:cubicBezTo>
                  <a:cubicBezTo>
                    <a:pt x="125145" y="1891"/>
                    <a:pt x="125271" y="1953"/>
                    <a:pt x="125271" y="1995"/>
                  </a:cubicBezTo>
                  <a:cubicBezTo>
                    <a:pt x="125271" y="2016"/>
                    <a:pt x="125040" y="2037"/>
                    <a:pt x="124748" y="2037"/>
                  </a:cubicBezTo>
                  <a:lnTo>
                    <a:pt x="124496" y="2037"/>
                  </a:lnTo>
                  <a:cubicBezTo>
                    <a:pt x="123492" y="2037"/>
                    <a:pt x="122488" y="2058"/>
                    <a:pt x="121483" y="2100"/>
                  </a:cubicBezTo>
                  <a:lnTo>
                    <a:pt x="120521" y="2121"/>
                  </a:lnTo>
                  <a:cubicBezTo>
                    <a:pt x="119454" y="2121"/>
                    <a:pt x="117696" y="2121"/>
                    <a:pt x="116629" y="2058"/>
                  </a:cubicBezTo>
                  <a:lnTo>
                    <a:pt x="115646" y="2037"/>
                  </a:lnTo>
                  <a:cubicBezTo>
                    <a:pt x="115609" y="2035"/>
                    <a:pt x="115573" y="2034"/>
                    <a:pt x="115536" y="2034"/>
                  </a:cubicBezTo>
                  <a:cubicBezTo>
                    <a:pt x="115345" y="2034"/>
                    <a:pt x="115149" y="2061"/>
                    <a:pt x="114961" y="2061"/>
                  </a:cubicBezTo>
                  <a:cubicBezTo>
                    <a:pt x="114873" y="2061"/>
                    <a:pt x="114787" y="2055"/>
                    <a:pt x="114704" y="2037"/>
                  </a:cubicBezTo>
                  <a:lnTo>
                    <a:pt x="114453" y="1995"/>
                  </a:lnTo>
                  <a:cubicBezTo>
                    <a:pt x="114160" y="2037"/>
                    <a:pt x="113658" y="2058"/>
                    <a:pt x="113323" y="2058"/>
                  </a:cubicBezTo>
                  <a:lnTo>
                    <a:pt x="113009" y="2058"/>
                  </a:lnTo>
                  <a:cubicBezTo>
                    <a:pt x="109871" y="2142"/>
                    <a:pt x="106711" y="2205"/>
                    <a:pt x="103573" y="2267"/>
                  </a:cubicBezTo>
                  <a:cubicBezTo>
                    <a:pt x="103092" y="2267"/>
                    <a:pt x="102652" y="2309"/>
                    <a:pt x="102213" y="2309"/>
                  </a:cubicBezTo>
                  <a:cubicBezTo>
                    <a:pt x="101711" y="2309"/>
                    <a:pt x="101229" y="2330"/>
                    <a:pt x="100748" y="2330"/>
                  </a:cubicBezTo>
                  <a:cubicBezTo>
                    <a:pt x="100267" y="2330"/>
                    <a:pt x="99828" y="2351"/>
                    <a:pt x="99388" y="2351"/>
                  </a:cubicBezTo>
                  <a:cubicBezTo>
                    <a:pt x="99131" y="2351"/>
                    <a:pt x="98863" y="2327"/>
                    <a:pt x="98601" y="2327"/>
                  </a:cubicBezTo>
                  <a:cubicBezTo>
                    <a:pt x="98373" y="2327"/>
                    <a:pt x="98149" y="2345"/>
                    <a:pt x="97944" y="2414"/>
                  </a:cubicBezTo>
                  <a:lnTo>
                    <a:pt x="97505" y="2539"/>
                  </a:lnTo>
                  <a:cubicBezTo>
                    <a:pt x="97347" y="2508"/>
                    <a:pt x="97106" y="2497"/>
                    <a:pt x="96853" y="2497"/>
                  </a:cubicBezTo>
                  <a:cubicBezTo>
                    <a:pt x="96436" y="2497"/>
                    <a:pt x="95987" y="2526"/>
                    <a:pt x="95831" y="2539"/>
                  </a:cubicBezTo>
                  <a:cubicBezTo>
                    <a:pt x="95559" y="2560"/>
                    <a:pt x="94387" y="2623"/>
                    <a:pt x="93153" y="2644"/>
                  </a:cubicBezTo>
                  <a:lnTo>
                    <a:pt x="92065" y="2665"/>
                  </a:lnTo>
                  <a:cubicBezTo>
                    <a:pt x="90956" y="2686"/>
                    <a:pt x="89847" y="2728"/>
                    <a:pt x="88738" y="2749"/>
                  </a:cubicBezTo>
                  <a:cubicBezTo>
                    <a:pt x="87587" y="2770"/>
                    <a:pt x="86457" y="2790"/>
                    <a:pt x="85307" y="2832"/>
                  </a:cubicBezTo>
                  <a:cubicBezTo>
                    <a:pt x="84506" y="2848"/>
                    <a:pt x="83683" y="2897"/>
                    <a:pt x="82870" y="2897"/>
                  </a:cubicBezTo>
                  <a:cubicBezTo>
                    <a:pt x="82578" y="2897"/>
                    <a:pt x="82288" y="2891"/>
                    <a:pt x="82001" y="2874"/>
                  </a:cubicBezTo>
                  <a:lnTo>
                    <a:pt x="80892" y="2832"/>
                  </a:lnTo>
                  <a:cubicBezTo>
                    <a:pt x="79720" y="3000"/>
                    <a:pt x="76895" y="3188"/>
                    <a:pt x="74615" y="3251"/>
                  </a:cubicBezTo>
                  <a:cubicBezTo>
                    <a:pt x="74615" y="3251"/>
                    <a:pt x="64488" y="3460"/>
                    <a:pt x="57373" y="3606"/>
                  </a:cubicBezTo>
                  <a:cubicBezTo>
                    <a:pt x="56704" y="3627"/>
                    <a:pt x="55993" y="3627"/>
                    <a:pt x="55323" y="3669"/>
                  </a:cubicBezTo>
                  <a:lnTo>
                    <a:pt x="55093" y="3669"/>
                  </a:lnTo>
                  <a:cubicBezTo>
                    <a:pt x="55030" y="3707"/>
                    <a:pt x="54704" y="3714"/>
                    <a:pt x="54416" y="3714"/>
                  </a:cubicBezTo>
                  <a:cubicBezTo>
                    <a:pt x="54225" y="3714"/>
                    <a:pt x="54051" y="3711"/>
                    <a:pt x="53984" y="3711"/>
                  </a:cubicBezTo>
                  <a:cubicBezTo>
                    <a:pt x="53937" y="3706"/>
                    <a:pt x="53773" y="3703"/>
                    <a:pt x="53519" y="3703"/>
                  </a:cubicBezTo>
                  <a:cubicBezTo>
                    <a:pt x="52757" y="3703"/>
                    <a:pt x="51180" y="3727"/>
                    <a:pt x="49485" y="3774"/>
                  </a:cubicBezTo>
                  <a:cubicBezTo>
                    <a:pt x="49485" y="3774"/>
                    <a:pt x="43438" y="3878"/>
                    <a:pt x="38354" y="4004"/>
                  </a:cubicBezTo>
                  <a:cubicBezTo>
                    <a:pt x="38319" y="4006"/>
                    <a:pt x="38284" y="4006"/>
                    <a:pt x="38248" y="4006"/>
                  </a:cubicBezTo>
                  <a:cubicBezTo>
                    <a:pt x="38068" y="4006"/>
                    <a:pt x="37883" y="3990"/>
                    <a:pt x="37700" y="3990"/>
                  </a:cubicBezTo>
                  <a:cubicBezTo>
                    <a:pt x="37425" y="3990"/>
                    <a:pt x="37155" y="4027"/>
                    <a:pt x="36910" y="4213"/>
                  </a:cubicBezTo>
                  <a:lnTo>
                    <a:pt x="36847" y="4255"/>
                  </a:lnTo>
                  <a:cubicBezTo>
                    <a:pt x="36734" y="4236"/>
                    <a:pt x="36108" y="3995"/>
                    <a:pt x="35788" y="3995"/>
                  </a:cubicBezTo>
                  <a:cubicBezTo>
                    <a:pt x="35754" y="3995"/>
                    <a:pt x="35723" y="3998"/>
                    <a:pt x="35697" y="4004"/>
                  </a:cubicBezTo>
                  <a:cubicBezTo>
                    <a:pt x="35446" y="4046"/>
                    <a:pt x="33353" y="4130"/>
                    <a:pt x="31072" y="4192"/>
                  </a:cubicBezTo>
                  <a:lnTo>
                    <a:pt x="17054" y="4464"/>
                  </a:lnTo>
                  <a:cubicBezTo>
                    <a:pt x="14773" y="4527"/>
                    <a:pt x="12597" y="4569"/>
                    <a:pt x="12220" y="4611"/>
                  </a:cubicBezTo>
                  <a:lnTo>
                    <a:pt x="11823" y="4443"/>
                  </a:lnTo>
                  <a:cubicBezTo>
                    <a:pt x="11714" y="4407"/>
                    <a:pt x="11597" y="4394"/>
                    <a:pt x="11474" y="4394"/>
                  </a:cubicBezTo>
                  <a:cubicBezTo>
                    <a:pt x="11170" y="4394"/>
                    <a:pt x="10832" y="4476"/>
                    <a:pt x="10505" y="4506"/>
                  </a:cubicBezTo>
                  <a:lnTo>
                    <a:pt x="10463" y="4506"/>
                  </a:lnTo>
                  <a:cubicBezTo>
                    <a:pt x="10443" y="4519"/>
                    <a:pt x="10426" y="4524"/>
                    <a:pt x="10412" y="4524"/>
                  </a:cubicBezTo>
                  <a:cubicBezTo>
                    <a:pt x="10310" y="4524"/>
                    <a:pt x="10363" y="4222"/>
                    <a:pt x="10400" y="4130"/>
                  </a:cubicBezTo>
                  <a:cubicBezTo>
                    <a:pt x="10437" y="4017"/>
                    <a:pt x="10138" y="3938"/>
                    <a:pt x="9699" y="3938"/>
                  </a:cubicBezTo>
                  <a:cubicBezTo>
                    <a:pt x="9648" y="3938"/>
                    <a:pt x="9596" y="3939"/>
                    <a:pt x="9542" y="3941"/>
                  </a:cubicBezTo>
                  <a:lnTo>
                    <a:pt x="9124" y="4255"/>
                  </a:lnTo>
                  <a:cubicBezTo>
                    <a:pt x="8517" y="4715"/>
                    <a:pt x="7743" y="4966"/>
                    <a:pt x="7010" y="5029"/>
                  </a:cubicBezTo>
                  <a:lnTo>
                    <a:pt x="5546" y="5134"/>
                  </a:lnTo>
                  <a:cubicBezTo>
                    <a:pt x="3955" y="5259"/>
                    <a:pt x="2449" y="5364"/>
                    <a:pt x="2219" y="5364"/>
                  </a:cubicBezTo>
                  <a:lnTo>
                    <a:pt x="2010" y="5343"/>
                  </a:lnTo>
                  <a:lnTo>
                    <a:pt x="1591" y="5301"/>
                  </a:lnTo>
                  <a:cubicBezTo>
                    <a:pt x="1194" y="5511"/>
                    <a:pt x="1089" y="5908"/>
                    <a:pt x="1173" y="5992"/>
                  </a:cubicBezTo>
                  <a:cubicBezTo>
                    <a:pt x="1188" y="6007"/>
                    <a:pt x="1251" y="6013"/>
                    <a:pt x="1345" y="6013"/>
                  </a:cubicBezTo>
                  <a:cubicBezTo>
                    <a:pt x="1707" y="6013"/>
                    <a:pt x="2540" y="5923"/>
                    <a:pt x="3006" y="5923"/>
                  </a:cubicBezTo>
                  <a:cubicBezTo>
                    <a:pt x="3073" y="5923"/>
                    <a:pt x="3132" y="5925"/>
                    <a:pt x="3181" y="5929"/>
                  </a:cubicBezTo>
                  <a:cubicBezTo>
                    <a:pt x="3683" y="5971"/>
                    <a:pt x="3579" y="6034"/>
                    <a:pt x="3370" y="6075"/>
                  </a:cubicBezTo>
                  <a:cubicBezTo>
                    <a:pt x="3160" y="6096"/>
                    <a:pt x="3056" y="6306"/>
                    <a:pt x="3077" y="6347"/>
                  </a:cubicBezTo>
                  <a:cubicBezTo>
                    <a:pt x="3091" y="6369"/>
                    <a:pt x="3133" y="6381"/>
                    <a:pt x="3197" y="6381"/>
                  </a:cubicBezTo>
                  <a:cubicBezTo>
                    <a:pt x="3319" y="6381"/>
                    <a:pt x="3521" y="6339"/>
                    <a:pt x="3767" y="6243"/>
                  </a:cubicBezTo>
                  <a:lnTo>
                    <a:pt x="4416" y="6243"/>
                  </a:lnTo>
                  <a:cubicBezTo>
                    <a:pt x="4515" y="6253"/>
                    <a:pt x="4621" y="6257"/>
                    <a:pt x="4725" y="6257"/>
                  </a:cubicBezTo>
                  <a:cubicBezTo>
                    <a:pt x="5037" y="6257"/>
                    <a:pt x="5331" y="6222"/>
                    <a:pt x="5378" y="6222"/>
                  </a:cubicBezTo>
                  <a:cubicBezTo>
                    <a:pt x="5462" y="6222"/>
                    <a:pt x="5546" y="6285"/>
                    <a:pt x="5546" y="6306"/>
                  </a:cubicBezTo>
                  <a:cubicBezTo>
                    <a:pt x="5546" y="6327"/>
                    <a:pt x="5357" y="6389"/>
                    <a:pt x="5274" y="6410"/>
                  </a:cubicBezTo>
                  <a:cubicBezTo>
                    <a:pt x="5232" y="6410"/>
                    <a:pt x="5148" y="6347"/>
                    <a:pt x="5148" y="6347"/>
                  </a:cubicBezTo>
                  <a:cubicBezTo>
                    <a:pt x="5148" y="6347"/>
                    <a:pt x="4821" y="6724"/>
                    <a:pt x="4615" y="6724"/>
                  </a:cubicBezTo>
                  <a:cubicBezTo>
                    <a:pt x="4588" y="6724"/>
                    <a:pt x="4563" y="6718"/>
                    <a:pt x="4541" y="6703"/>
                  </a:cubicBezTo>
                  <a:cubicBezTo>
                    <a:pt x="4490" y="6645"/>
                    <a:pt x="4396" y="6627"/>
                    <a:pt x="4287" y="6627"/>
                  </a:cubicBezTo>
                  <a:cubicBezTo>
                    <a:pt x="4120" y="6627"/>
                    <a:pt x="3918" y="6668"/>
                    <a:pt x="3783" y="6668"/>
                  </a:cubicBezTo>
                  <a:cubicBezTo>
                    <a:pt x="3753" y="6668"/>
                    <a:pt x="3727" y="6666"/>
                    <a:pt x="3704" y="6661"/>
                  </a:cubicBezTo>
                  <a:cubicBezTo>
                    <a:pt x="3537" y="6661"/>
                    <a:pt x="1759" y="6766"/>
                    <a:pt x="1131" y="6850"/>
                  </a:cubicBezTo>
                  <a:cubicBezTo>
                    <a:pt x="503" y="6912"/>
                    <a:pt x="1" y="7080"/>
                    <a:pt x="1" y="7143"/>
                  </a:cubicBezTo>
                  <a:cubicBezTo>
                    <a:pt x="1" y="7144"/>
                    <a:pt x="3" y="7144"/>
                    <a:pt x="7" y="7144"/>
                  </a:cubicBezTo>
                  <a:cubicBezTo>
                    <a:pt x="76" y="7144"/>
                    <a:pt x="778" y="6974"/>
                    <a:pt x="1121" y="6974"/>
                  </a:cubicBezTo>
                  <a:cubicBezTo>
                    <a:pt x="1140" y="6974"/>
                    <a:pt x="1157" y="6974"/>
                    <a:pt x="1173" y="6975"/>
                  </a:cubicBezTo>
                  <a:cubicBezTo>
                    <a:pt x="1264" y="6992"/>
                    <a:pt x="1414" y="6999"/>
                    <a:pt x="1592" y="6999"/>
                  </a:cubicBezTo>
                  <a:cubicBezTo>
                    <a:pt x="2065" y="6999"/>
                    <a:pt x="2729" y="6954"/>
                    <a:pt x="2972" y="6954"/>
                  </a:cubicBezTo>
                  <a:cubicBezTo>
                    <a:pt x="3011" y="6952"/>
                    <a:pt x="3045" y="6951"/>
                    <a:pt x="3073" y="6951"/>
                  </a:cubicBezTo>
                  <a:cubicBezTo>
                    <a:pt x="3304" y="6951"/>
                    <a:pt x="3207" y="7019"/>
                    <a:pt x="3077" y="7038"/>
                  </a:cubicBezTo>
                  <a:cubicBezTo>
                    <a:pt x="2972" y="7059"/>
                    <a:pt x="3014" y="7226"/>
                    <a:pt x="3035" y="7247"/>
                  </a:cubicBezTo>
                  <a:cubicBezTo>
                    <a:pt x="3056" y="7268"/>
                    <a:pt x="2344" y="7456"/>
                    <a:pt x="2198" y="7561"/>
                  </a:cubicBezTo>
                  <a:cubicBezTo>
                    <a:pt x="2031" y="7666"/>
                    <a:pt x="2198" y="7770"/>
                    <a:pt x="2323" y="7791"/>
                  </a:cubicBezTo>
                  <a:cubicBezTo>
                    <a:pt x="2449" y="7812"/>
                    <a:pt x="2219" y="7959"/>
                    <a:pt x="1821" y="8084"/>
                  </a:cubicBezTo>
                  <a:lnTo>
                    <a:pt x="1507" y="8210"/>
                  </a:lnTo>
                  <a:lnTo>
                    <a:pt x="1466" y="8231"/>
                  </a:lnTo>
                  <a:cubicBezTo>
                    <a:pt x="1466" y="8398"/>
                    <a:pt x="1863" y="8524"/>
                    <a:pt x="1989" y="8524"/>
                  </a:cubicBezTo>
                  <a:cubicBezTo>
                    <a:pt x="2114" y="8524"/>
                    <a:pt x="2323" y="8733"/>
                    <a:pt x="2344" y="8796"/>
                  </a:cubicBezTo>
                  <a:cubicBezTo>
                    <a:pt x="2375" y="8826"/>
                    <a:pt x="2585" y="8846"/>
                    <a:pt x="2753" y="8846"/>
                  </a:cubicBezTo>
                  <a:cubicBezTo>
                    <a:pt x="2814" y="8846"/>
                    <a:pt x="2870" y="8843"/>
                    <a:pt x="2909" y="8837"/>
                  </a:cubicBezTo>
                  <a:cubicBezTo>
                    <a:pt x="3035" y="8837"/>
                    <a:pt x="3432" y="8712"/>
                    <a:pt x="3537" y="8712"/>
                  </a:cubicBezTo>
                  <a:cubicBezTo>
                    <a:pt x="3642" y="8712"/>
                    <a:pt x="3746" y="8754"/>
                    <a:pt x="3746" y="8796"/>
                  </a:cubicBezTo>
                  <a:cubicBezTo>
                    <a:pt x="3746" y="8816"/>
                    <a:pt x="3453" y="8858"/>
                    <a:pt x="3349" y="8900"/>
                  </a:cubicBezTo>
                  <a:cubicBezTo>
                    <a:pt x="3244" y="8900"/>
                    <a:pt x="3139" y="8837"/>
                    <a:pt x="3139" y="8837"/>
                  </a:cubicBezTo>
                  <a:cubicBezTo>
                    <a:pt x="3139" y="8837"/>
                    <a:pt x="3139" y="8921"/>
                    <a:pt x="3119" y="9047"/>
                  </a:cubicBezTo>
                  <a:lnTo>
                    <a:pt x="3077" y="9047"/>
                  </a:lnTo>
                  <a:cubicBezTo>
                    <a:pt x="2595" y="9130"/>
                    <a:pt x="2072" y="9214"/>
                    <a:pt x="1549" y="9319"/>
                  </a:cubicBezTo>
                  <a:lnTo>
                    <a:pt x="1382" y="9340"/>
                  </a:lnTo>
                  <a:cubicBezTo>
                    <a:pt x="1235" y="9465"/>
                    <a:pt x="1277" y="9591"/>
                    <a:pt x="1507" y="9632"/>
                  </a:cubicBezTo>
                  <a:lnTo>
                    <a:pt x="1696" y="9570"/>
                  </a:lnTo>
                  <a:cubicBezTo>
                    <a:pt x="1839" y="9552"/>
                    <a:pt x="1983" y="9457"/>
                    <a:pt x="2087" y="9457"/>
                  </a:cubicBezTo>
                  <a:cubicBezTo>
                    <a:pt x="2104" y="9457"/>
                    <a:pt x="2120" y="9459"/>
                    <a:pt x="2135" y="9465"/>
                  </a:cubicBezTo>
                  <a:lnTo>
                    <a:pt x="2847" y="9842"/>
                  </a:lnTo>
                  <a:cubicBezTo>
                    <a:pt x="3515" y="9567"/>
                    <a:pt x="4921" y="9273"/>
                    <a:pt x="5367" y="9273"/>
                  </a:cubicBezTo>
                  <a:cubicBezTo>
                    <a:pt x="5396" y="9273"/>
                    <a:pt x="5421" y="9274"/>
                    <a:pt x="5441" y="9277"/>
                  </a:cubicBezTo>
                  <a:cubicBezTo>
                    <a:pt x="5776" y="9340"/>
                    <a:pt x="5378" y="9381"/>
                    <a:pt x="5127" y="9381"/>
                  </a:cubicBezTo>
                  <a:cubicBezTo>
                    <a:pt x="4855" y="9381"/>
                    <a:pt x="4709" y="9465"/>
                    <a:pt x="4730" y="9486"/>
                  </a:cubicBezTo>
                  <a:cubicBezTo>
                    <a:pt x="4751" y="9528"/>
                    <a:pt x="4541" y="9632"/>
                    <a:pt x="4437" y="9653"/>
                  </a:cubicBezTo>
                  <a:cubicBezTo>
                    <a:pt x="4332" y="9695"/>
                    <a:pt x="4813" y="9779"/>
                    <a:pt x="4960" y="9800"/>
                  </a:cubicBezTo>
                  <a:cubicBezTo>
                    <a:pt x="5127" y="9800"/>
                    <a:pt x="4813" y="9967"/>
                    <a:pt x="4290" y="10156"/>
                  </a:cubicBezTo>
                  <a:lnTo>
                    <a:pt x="3495" y="10156"/>
                  </a:lnTo>
                  <a:cubicBezTo>
                    <a:pt x="3077" y="10176"/>
                    <a:pt x="2428" y="10386"/>
                    <a:pt x="2303" y="10428"/>
                  </a:cubicBezTo>
                  <a:cubicBezTo>
                    <a:pt x="2284" y="10437"/>
                    <a:pt x="2257" y="10441"/>
                    <a:pt x="2224" y="10441"/>
                  </a:cubicBezTo>
                  <a:cubicBezTo>
                    <a:pt x="2064" y="10441"/>
                    <a:pt x="1761" y="10352"/>
                    <a:pt x="1581" y="10352"/>
                  </a:cubicBezTo>
                  <a:cubicBezTo>
                    <a:pt x="1543" y="10352"/>
                    <a:pt x="1511" y="10356"/>
                    <a:pt x="1487" y="10365"/>
                  </a:cubicBezTo>
                  <a:cubicBezTo>
                    <a:pt x="1340" y="10407"/>
                    <a:pt x="1194" y="10700"/>
                    <a:pt x="1194" y="10783"/>
                  </a:cubicBezTo>
                  <a:cubicBezTo>
                    <a:pt x="1194" y="10818"/>
                    <a:pt x="1844" y="11016"/>
                    <a:pt x="2250" y="11016"/>
                  </a:cubicBezTo>
                  <a:cubicBezTo>
                    <a:pt x="2327" y="11016"/>
                    <a:pt x="2396" y="11009"/>
                    <a:pt x="2449" y="10993"/>
                  </a:cubicBezTo>
                  <a:cubicBezTo>
                    <a:pt x="2606" y="10946"/>
                    <a:pt x="2722" y="10929"/>
                    <a:pt x="2799" y="10929"/>
                  </a:cubicBezTo>
                  <a:cubicBezTo>
                    <a:pt x="2897" y="10929"/>
                    <a:pt x="2933" y="10957"/>
                    <a:pt x="2909" y="10993"/>
                  </a:cubicBezTo>
                  <a:cubicBezTo>
                    <a:pt x="2847" y="11034"/>
                    <a:pt x="3349" y="11118"/>
                    <a:pt x="3537" y="11118"/>
                  </a:cubicBezTo>
                  <a:cubicBezTo>
                    <a:pt x="3704" y="11139"/>
                    <a:pt x="3851" y="11202"/>
                    <a:pt x="3851" y="11223"/>
                  </a:cubicBezTo>
                  <a:cubicBezTo>
                    <a:pt x="3851" y="11223"/>
                    <a:pt x="3119" y="11265"/>
                    <a:pt x="2826" y="11265"/>
                  </a:cubicBezTo>
                  <a:cubicBezTo>
                    <a:pt x="2533" y="11265"/>
                    <a:pt x="2386" y="11348"/>
                    <a:pt x="2407" y="11369"/>
                  </a:cubicBezTo>
                  <a:cubicBezTo>
                    <a:pt x="2428" y="11411"/>
                    <a:pt x="2219" y="11474"/>
                    <a:pt x="2135" y="11516"/>
                  </a:cubicBezTo>
                  <a:cubicBezTo>
                    <a:pt x="2072" y="11537"/>
                    <a:pt x="2386" y="11537"/>
                    <a:pt x="2847" y="11537"/>
                  </a:cubicBezTo>
                  <a:lnTo>
                    <a:pt x="3223" y="11453"/>
                  </a:lnTo>
                  <a:lnTo>
                    <a:pt x="3286" y="11432"/>
                  </a:lnTo>
                  <a:cubicBezTo>
                    <a:pt x="3391" y="11453"/>
                    <a:pt x="3349" y="11683"/>
                    <a:pt x="3286" y="11746"/>
                  </a:cubicBezTo>
                  <a:cubicBezTo>
                    <a:pt x="3244" y="11788"/>
                    <a:pt x="3579" y="12039"/>
                    <a:pt x="3704" y="12081"/>
                  </a:cubicBezTo>
                  <a:cubicBezTo>
                    <a:pt x="3725" y="12089"/>
                    <a:pt x="3749" y="12093"/>
                    <a:pt x="3776" y="12093"/>
                  </a:cubicBezTo>
                  <a:cubicBezTo>
                    <a:pt x="3945" y="12093"/>
                    <a:pt x="4221" y="11943"/>
                    <a:pt x="4311" y="11871"/>
                  </a:cubicBezTo>
                  <a:cubicBezTo>
                    <a:pt x="4354" y="11829"/>
                    <a:pt x="4529" y="11814"/>
                    <a:pt x="4746" y="11814"/>
                  </a:cubicBezTo>
                  <a:cubicBezTo>
                    <a:pt x="5065" y="11814"/>
                    <a:pt x="5472" y="11846"/>
                    <a:pt x="5671" y="11871"/>
                  </a:cubicBezTo>
                  <a:cubicBezTo>
                    <a:pt x="6006" y="11934"/>
                    <a:pt x="5378" y="12248"/>
                    <a:pt x="5064" y="12269"/>
                  </a:cubicBezTo>
                  <a:cubicBezTo>
                    <a:pt x="4751" y="12311"/>
                    <a:pt x="4437" y="12499"/>
                    <a:pt x="4395" y="12583"/>
                  </a:cubicBezTo>
                  <a:cubicBezTo>
                    <a:pt x="4340" y="12655"/>
                    <a:pt x="4475" y="12712"/>
                    <a:pt x="4566" y="12712"/>
                  </a:cubicBezTo>
                  <a:cubicBezTo>
                    <a:pt x="4580" y="12712"/>
                    <a:pt x="4593" y="12711"/>
                    <a:pt x="4604" y="12708"/>
                  </a:cubicBezTo>
                  <a:cubicBezTo>
                    <a:pt x="4688" y="12687"/>
                    <a:pt x="4792" y="12604"/>
                    <a:pt x="4813" y="12583"/>
                  </a:cubicBezTo>
                  <a:cubicBezTo>
                    <a:pt x="4813" y="12556"/>
                    <a:pt x="4829" y="12548"/>
                    <a:pt x="4846" y="12548"/>
                  </a:cubicBezTo>
                  <a:cubicBezTo>
                    <a:pt x="4870" y="12548"/>
                    <a:pt x="4897" y="12562"/>
                    <a:pt x="4897" y="12562"/>
                  </a:cubicBezTo>
                  <a:cubicBezTo>
                    <a:pt x="4918" y="12562"/>
                    <a:pt x="4834" y="12625"/>
                    <a:pt x="4813" y="12666"/>
                  </a:cubicBezTo>
                  <a:cubicBezTo>
                    <a:pt x="4792" y="12687"/>
                    <a:pt x="4730" y="12687"/>
                    <a:pt x="4730" y="12687"/>
                  </a:cubicBezTo>
                  <a:cubicBezTo>
                    <a:pt x="4710" y="12687"/>
                    <a:pt x="4805" y="12898"/>
                    <a:pt x="4904" y="12898"/>
                  </a:cubicBezTo>
                  <a:cubicBezTo>
                    <a:pt x="4909" y="12898"/>
                    <a:pt x="4913" y="12897"/>
                    <a:pt x="4918" y="12897"/>
                  </a:cubicBezTo>
                  <a:cubicBezTo>
                    <a:pt x="5023" y="12876"/>
                    <a:pt x="5692" y="12834"/>
                    <a:pt x="5943" y="12834"/>
                  </a:cubicBezTo>
                  <a:cubicBezTo>
                    <a:pt x="6173" y="12834"/>
                    <a:pt x="6613" y="12917"/>
                    <a:pt x="6948" y="13022"/>
                  </a:cubicBezTo>
                  <a:lnTo>
                    <a:pt x="7345" y="12876"/>
                  </a:lnTo>
                  <a:cubicBezTo>
                    <a:pt x="7501" y="12807"/>
                    <a:pt x="7689" y="12789"/>
                    <a:pt x="7888" y="12789"/>
                  </a:cubicBezTo>
                  <a:cubicBezTo>
                    <a:pt x="8115" y="12789"/>
                    <a:pt x="8356" y="12813"/>
                    <a:pt x="8580" y="12813"/>
                  </a:cubicBezTo>
                  <a:lnTo>
                    <a:pt x="8684" y="12813"/>
                  </a:lnTo>
                  <a:cubicBezTo>
                    <a:pt x="8869" y="12874"/>
                    <a:pt x="8388" y="13420"/>
                    <a:pt x="8094" y="13420"/>
                  </a:cubicBezTo>
                  <a:cubicBezTo>
                    <a:pt x="8088" y="13420"/>
                    <a:pt x="8083" y="13420"/>
                    <a:pt x="8077" y="13420"/>
                  </a:cubicBezTo>
                  <a:cubicBezTo>
                    <a:pt x="7785" y="13420"/>
                    <a:pt x="7429" y="13524"/>
                    <a:pt x="7366" y="13566"/>
                  </a:cubicBezTo>
                  <a:cubicBezTo>
                    <a:pt x="7324" y="13608"/>
                    <a:pt x="7303" y="13964"/>
                    <a:pt x="7303" y="14089"/>
                  </a:cubicBezTo>
                  <a:cubicBezTo>
                    <a:pt x="7303" y="14194"/>
                    <a:pt x="7785" y="14361"/>
                    <a:pt x="8370" y="14403"/>
                  </a:cubicBezTo>
                  <a:lnTo>
                    <a:pt x="8768" y="14257"/>
                  </a:lnTo>
                  <a:lnTo>
                    <a:pt x="9207" y="14068"/>
                  </a:lnTo>
                  <a:cubicBezTo>
                    <a:pt x="9647" y="14068"/>
                    <a:pt x="10128" y="14089"/>
                    <a:pt x="10149" y="14131"/>
                  </a:cubicBezTo>
                  <a:cubicBezTo>
                    <a:pt x="10170" y="14152"/>
                    <a:pt x="9856" y="14257"/>
                    <a:pt x="9751" y="14278"/>
                  </a:cubicBezTo>
                  <a:cubicBezTo>
                    <a:pt x="9647" y="14298"/>
                    <a:pt x="9919" y="14445"/>
                    <a:pt x="10044" y="14445"/>
                  </a:cubicBezTo>
                  <a:cubicBezTo>
                    <a:pt x="10156" y="14445"/>
                    <a:pt x="10648" y="14577"/>
                    <a:pt x="10888" y="14577"/>
                  </a:cubicBezTo>
                  <a:cubicBezTo>
                    <a:pt x="10918" y="14577"/>
                    <a:pt x="10944" y="14575"/>
                    <a:pt x="10965" y="14570"/>
                  </a:cubicBezTo>
                  <a:cubicBezTo>
                    <a:pt x="11132" y="14487"/>
                    <a:pt x="12283" y="14257"/>
                    <a:pt x="12681" y="14236"/>
                  </a:cubicBezTo>
                  <a:cubicBezTo>
                    <a:pt x="12709" y="14233"/>
                    <a:pt x="12738" y="14231"/>
                    <a:pt x="12770" y="14231"/>
                  </a:cubicBezTo>
                  <a:cubicBezTo>
                    <a:pt x="13181" y="14231"/>
                    <a:pt x="13840" y="14473"/>
                    <a:pt x="13957" y="14570"/>
                  </a:cubicBezTo>
                  <a:cubicBezTo>
                    <a:pt x="14103" y="14696"/>
                    <a:pt x="13078" y="15345"/>
                    <a:pt x="12639" y="15449"/>
                  </a:cubicBezTo>
                  <a:cubicBezTo>
                    <a:pt x="12419" y="15499"/>
                    <a:pt x="12342" y="15525"/>
                    <a:pt x="12395" y="15525"/>
                  </a:cubicBezTo>
                  <a:cubicBezTo>
                    <a:pt x="12453" y="15525"/>
                    <a:pt x="12665" y="15494"/>
                    <a:pt x="13015" y="15428"/>
                  </a:cubicBezTo>
                  <a:lnTo>
                    <a:pt x="13580" y="15386"/>
                  </a:lnTo>
                  <a:lnTo>
                    <a:pt x="14166" y="15324"/>
                  </a:lnTo>
                  <a:cubicBezTo>
                    <a:pt x="14302" y="15304"/>
                    <a:pt x="14412" y="15295"/>
                    <a:pt x="14500" y="15295"/>
                  </a:cubicBezTo>
                  <a:cubicBezTo>
                    <a:pt x="14871" y="15295"/>
                    <a:pt x="14842" y="15448"/>
                    <a:pt x="14689" y="15533"/>
                  </a:cubicBezTo>
                  <a:cubicBezTo>
                    <a:pt x="14522" y="15638"/>
                    <a:pt x="14375" y="15763"/>
                    <a:pt x="14375" y="15805"/>
                  </a:cubicBezTo>
                  <a:cubicBezTo>
                    <a:pt x="14375" y="15807"/>
                    <a:pt x="14382" y="15808"/>
                    <a:pt x="14394" y="15808"/>
                  </a:cubicBezTo>
                  <a:cubicBezTo>
                    <a:pt x="14516" y="15808"/>
                    <a:pt x="15217" y="15716"/>
                    <a:pt x="15484" y="15658"/>
                  </a:cubicBezTo>
                  <a:cubicBezTo>
                    <a:pt x="15798" y="15596"/>
                    <a:pt x="16217" y="15449"/>
                    <a:pt x="16300" y="15449"/>
                  </a:cubicBezTo>
                  <a:cubicBezTo>
                    <a:pt x="16363" y="15449"/>
                    <a:pt x="16447" y="15512"/>
                    <a:pt x="16447" y="15533"/>
                  </a:cubicBezTo>
                  <a:cubicBezTo>
                    <a:pt x="16447" y="15554"/>
                    <a:pt x="16259" y="15617"/>
                    <a:pt x="16196" y="15638"/>
                  </a:cubicBezTo>
                  <a:cubicBezTo>
                    <a:pt x="16133" y="15638"/>
                    <a:pt x="16049" y="15596"/>
                    <a:pt x="16049" y="15596"/>
                  </a:cubicBezTo>
                  <a:lnTo>
                    <a:pt x="16049" y="15596"/>
                  </a:lnTo>
                  <a:cubicBezTo>
                    <a:pt x="16049" y="15596"/>
                    <a:pt x="16091" y="15658"/>
                    <a:pt x="16112" y="15805"/>
                  </a:cubicBezTo>
                  <a:lnTo>
                    <a:pt x="16133" y="15805"/>
                  </a:lnTo>
                  <a:cubicBezTo>
                    <a:pt x="16677" y="15763"/>
                    <a:pt x="17242" y="15847"/>
                    <a:pt x="17807" y="15658"/>
                  </a:cubicBezTo>
                  <a:lnTo>
                    <a:pt x="18330" y="15512"/>
                  </a:lnTo>
                  <a:cubicBezTo>
                    <a:pt x="19020" y="15449"/>
                    <a:pt x="20443" y="15428"/>
                    <a:pt x="20799" y="15407"/>
                  </a:cubicBezTo>
                  <a:cubicBezTo>
                    <a:pt x="21036" y="15407"/>
                    <a:pt x="21283" y="15398"/>
                    <a:pt x="21427" y="15398"/>
                  </a:cubicBezTo>
                  <a:cubicBezTo>
                    <a:pt x="21499" y="15398"/>
                    <a:pt x="21545" y="15400"/>
                    <a:pt x="21552" y="15407"/>
                  </a:cubicBezTo>
                  <a:cubicBezTo>
                    <a:pt x="21594" y="15428"/>
                    <a:pt x="21678" y="15596"/>
                    <a:pt x="21699" y="15638"/>
                  </a:cubicBezTo>
                  <a:cubicBezTo>
                    <a:pt x="21741" y="15700"/>
                    <a:pt x="21866" y="15742"/>
                    <a:pt x="21992" y="15763"/>
                  </a:cubicBezTo>
                  <a:lnTo>
                    <a:pt x="22075" y="15742"/>
                  </a:lnTo>
                  <a:lnTo>
                    <a:pt x="22808" y="15428"/>
                  </a:lnTo>
                  <a:cubicBezTo>
                    <a:pt x="23686" y="15386"/>
                    <a:pt x="25339" y="15324"/>
                    <a:pt x="25716" y="15303"/>
                  </a:cubicBezTo>
                  <a:cubicBezTo>
                    <a:pt x="26072" y="15282"/>
                    <a:pt x="26762" y="15219"/>
                    <a:pt x="26888" y="15177"/>
                  </a:cubicBezTo>
                  <a:cubicBezTo>
                    <a:pt x="26946" y="15152"/>
                    <a:pt x="27007" y="15141"/>
                    <a:pt x="27064" y="15141"/>
                  </a:cubicBezTo>
                  <a:cubicBezTo>
                    <a:pt x="27153" y="15141"/>
                    <a:pt x="27235" y="15168"/>
                    <a:pt x="27285" y="15219"/>
                  </a:cubicBezTo>
                  <a:lnTo>
                    <a:pt x="27348" y="15219"/>
                  </a:lnTo>
                  <a:cubicBezTo>
                    <a:pt x="27829" y="15303"/>
                    <a:pt x="28352" y="15177"/>
                    <a:pt x="28813" y="15407"/>
                  </a:cubicBezTo>
                  <a:cubicBezTo>
                    <a:pt x="28865" y="15428"/>
                    <a:pt x="28954" y="15439"/>
                    <a:pt x="29035" y="15439"/>
                  </a:cubicBezTo>
                  <a:cubicBezTo>
                    <a:pt x="29116" y="15439"/>
                    <a:pt x="29189" y="15428"/>
                    <a:pt x="29210" y="15407"/>
                  </a:cubicBezTo>
                  <a:lnTo>
                    <a:pt x="29482" y="15094"/>
                  </a:lnTo>
                  <a:cubicBezTo>
                    <a:pt x="29734" y="15123"/>
                    <a:pt x="30529" y="15153"/>
                    <a:pt x="31455" y="15153"/>
                  </a:cubicBezTo>
                  <a:cubicBezTo>
                    <a:pt x="31838" y="15153"/>
                    <a:pt x="32243" y="15148"/>
                    <a:pt x="32642" y="15135"/>
                  </a:cubicBezTo>
                  <a:lnTo>
                    <a:pt x="33897" y="15114"/>
                  </a:lnTo>
                  <a:lnTo>
                    <a:pt x="34504" y="15094"/>
                  </a:lnTo>
                  <a:cubicBezTo>
                    <a:pt x="35174" y="15073"/>
                    <a:pt x="35718" y="15010"/>
                    <a:pt x="35718" y="14989"/>
                  </a:cubicBezTo>
                  <a:cubicBezTo>
                    <a:pt x="35718" y="14968"/>
                    <a:pt x="35446" y="14884"/>
                    <a:pt x="35341" y="14863"/>
                  </a:cubicBezTo>
                  <a:cubicBezTo>
                    <a:pt x="35236" y="14822"/>
                    <a:pt x="36115" y="14717"/>
                    <a:pt x="37287" y="14612"/>
                  </a:cubicBezTo>
                  <a:lnTo>
                    <a:pt x="38375" y="14612"/>
                  </a:lnTo>
                  <a:cubicBezTo>
                    <a:pt x="38779" y="14612"/>
                    <a:pt x="39183" y="14561"/>
                    <a:pt x="39587" y="14561"/>
                  </a:cubicBezTo>
                  <a:cubicBezTo>
                    <a:pt x="39915" y="14561"/>
                    <a:pt x="40244" y="14595"/>
                    <a:pt x="40572" y="14717"/>
                  </a:cubicBezTo>
                  <a:cubicBezTo>
                    <a:pt x="40687" y="14759"/>
                    <a:pt x="40844" y="14785"/>
                    <a:pt x="40993" y="14785"/>
                  </a:cubicBezTo>
                  <a:cubicBezTo>
                    <a:pt x="41142" y="14785"/>
                    <a:pt x="41283" y="14759"/>
                    <a:pt x="41367" y="14696"/>
                  </a:cubicBezTo>
                  <a:lnTo>
                    <a:pt x="41785" y="14445"/>
                  </a:lnTo>
                  <a:cubicBezTo>
                    <a:pt x="42267" y="14487"/>
                    <a:pt x="44715" y="14570"/>
                    <a:pt x="45510" y="14570"/>
                  </a:cubicBezTo>
                  <a:cubicBezTo>
                    <a:pt x="46284" y="14570"/>
                    <a:pt x="47602" y="14591"/>
                    <a:pt x="48376" y="14591"/>
                  </a:cubicBezTo>
                  <a:lnTo>
                    <a:pt x="49109" y="14570"/>
                  </a:lnTo>
                  <a:lnTo>
                    <a:pt x="49297" y="14570"/>
                  </a:lnTo>
                  <a:cubicBezTo>
                    <a:pt x="49381" y="14515"/>
                    <a:pt x="49715" y="14496"/>
                    <a:pt x="49985" y="14496"/>
                  </a:cubicBezTo>
                  <a:cubicBezTo>
                    <a:pt x="50120" y="14496"/>
                    <a:pt x="50239" y="14501"/>
                    <a:pt x="50301" y="14508"/>
                  </a:cubicBezTo>
                  <a:cubicBezTo>
                    <a:pt x="50469" y="14508"/>
                    <a:pt x="56097" y="14445"/>
                    <a:pt x="58169" y="14382"/>
                  </a:cubicBezTo>
                  <a:cubicBezTo>
                    <a:pt x="59365" y="14370"/>
                    <a:pt x="60623" y="14358"/>
                    <a:pt x="61514" y="14358"/>
                  </a:cubicBezTo>
                  <a:cubicBezTo>
                    <a:pt x="62166" y="14358"/>
                    <a:pt x="62621" y="14364"/>
                    <a:pt x="62709" y="14382"/>
                  </a:cubicBezTo>
                  <a:cubicBezTo>
                    <a:pt x="62960" y="14445"/>
                    <a:pt x="63860" y="14487"/>
                    <a:pt x="64801" y="14550"/>
                  </a:cubicBezTo>
                  <a:lnTo>
                    <a:pt x="65596" y="14361"/>
                  </a:lnTo>
                  <a:lnTo>
                    <a:pt x="66266" y="14194"/>
                  </a:lnTo>
                  <a:cubicBezTo>
                    <a:pt x="66977" y="14278"/>
                    <a:pt x="66726" y="14508"/>
                    <a:pt x="66371" y="14591"/>
                  </a:cubicBezTo>
                  <a:cubicBezTo>
                    <a:pt x="66036" y="14654"/>
                    <a:pt x="66057" y="14759"/>
                    <a:pt x="66120" y="14759"/>
                  </a:cubicBezTo>
                  <a:cubicBezTo>
                    <a:pt x="66161" y="14759"/>
                    <a:pt x="68086" y="14717"/>
                    <a:pt x="70346" y="14675"/>
                  </a:cubicBezTo>
                  <a:lnTo>
                    <a:pt x="75221" y="14550"/>
                  </a:lnTo>
                  <a:cubicBezTo>
                    <a:pt x="77372" y="14491"/>
                    <a:pt x="79651" y="14304"/>
                    <a:pt x="80538" y="14126"/>
                  </a:cubicBezTo>
                  <a:lnTo>
                    <a:pt x="80538" y="14126"/>
                  </a:lnTo>
                  <a:cubicBezTo>
                    <a:pt x="80277" y="14138"/>
                    <a:pt x="80042" y="14146"/>
                    <a:pt x="79845" y="14152"/>
                  </a:cubicBezTo>
                  <a:cubicBezTo>
                    <a:pt x="79519" y="14157"/>
                    <a:pt x="79206" y="14160"/>
                    <a:pt x="78918" y="14160"/>
                  </a:cubicBezTo>
                  <a:cubicBezTo>
                    <a:pt x="77986" y="14160"/>
                    <a:pt x="77319" y="14132"/>
                    <a:pt x="77335" y="14068"/>
                  </a:cubicBezTo>
                  <a:lnTo>
                    <a:pt x="77356" y="14068"/>
                  </a:lnTo>
                  <a:lnTo>
                    <a:pt x="78297" y="13964"/>
                  </a:lnTo>
                  <a:cubicBezTo>
                    <a:pt x="79343" y="13859"/>
                    <a:pt x="81603" y="13733"/>
                    <a:pt x="82126" y="13733"/>
                  </a:cubicBezTo>
                  <a:cubicBezTo>
                    <a:pt x="82649" y="13733"/>
                    <a:pt x="83382" y="13650"/>
                    <a:pt x="83737" y="13608"/>
                  </a:cubicBezTo>
                  <a:lnTo>
                    <a:pt x="84051" y="13859"/>
                  </a:lnTo>
                  <a:lnTo>
                    <a:pt x="84126" y="13919"/>
                  </a:lnTo>
                  <a:lnTo>
                    <a:pt x="84126" y="13919"/>
                  </a:lnTo>
                  <a:cubicBezTo>
                    <a:pt x="83298" y="13984"/>
                    <a:pt x="81894" y="14065"/>
                    <a:pt x="80805" y="14115"/>
                  </a:cubicBezTo>
                  <a:lnTo>
                    <a:pt x="80805" y="14115"/>
                  </a:lnTo>
                  <a:lnTo>
                    <a:pt x="81373" y="14257"/>
                  </a:lnTo>
                  <a:cubicBezTo>
                    <a:pt x="81877" y="14371"/>
                    <a:pt x="82369" y="14383"/>
                    <a:pt x="82858" y="14383"/>
                  </a:cubicBezTo>
                  <a:cubicBezTo>
                    <a:pt x="82998" y="14383"/>
                    <a:pt x="83137" y="14382"/>
                    <a:pt x="83277" y="14382"/>
                  </a:cubicBezTo>
                  <a:cubicBezTo>
                    <a:pt x="85411" y="14340"/>
                    <a:pt x="87566" y="14278"/>
                    <a:pt x="89700" y="14257"/>
                  </a:cubicBezTo>
                  <a:lnTo>
                    <a:pt x="90014" y="14257"/>
                  </a:lnTo>
                  <a:cubicBezTo>
                    <a:pt x="90216" y="14301"/>
                    <a:pt x="90454" y="14322"/>
                    <a:pt x="90670" y="14322"/>
                  </a:cubicBezTo>
                  <a:cubicBezTo>
                    <a:pt x="90857" y="14322"/>
                    <a:pt x="91028" y="14307"/>
                    <a:pt x="91144" y="14278"/>
                  </a:cubicBezTo>
                  <a:lnTo>
                    <a:pt x="91416" y="14236"/>
                  </a:lnTo>
                  <a:lnTo>
                    <a:pt x="91479" y="14194"/>
                  </a:lnTo>
                  <a:cubicBezTo>
                    <a:pt x="91584" y="14152"/>
                    <a:pt x="91416" y="13880"/>
                    <a:pt x="91312" y="13817"/>
                  </a:cubicBezTo>
                  <a:cubicBezTo>
                    <a:pt x="91228" y="13733"/>
                    <a:pt x="90914" y="13671"/>
                    <a:pt x="90642" y="13671"/>
                  </a:cubicBezTo>
                  <a:lnTo>
                    <a:pt x="90203" y="13671"/>
                  </a:lnTo>
                  <a:cubicBezTo>
                    <a:pt x="89972" y="13650"/>
                    <a:pt x="89805" y="13608"/>
                    <a:pt x="89805" y="13566"/>
                  </a:cubicBezTo>
                  <a:cubicBezTo>
                    <a:pt x="89805" y="13566"/>
                    <a:pt x="90914" y="13524"/>
                    <a:pt x="91333" y="13524"/>
                  </a:cubicBezTo>
                  <a:cubicBezTo>
                    <a:pt x="91751" y="13524"/>
                    <a:pt x="91960" y="13650"/>
                    <a:pt x="91897" y="13713"/>
                  </a:cubicBezTo>
                  <a:cubicBezTo>
                    <a:pt x="91856" y="13754"/>
                    <a:pt x="91981" y="13859"/>
                    <a:pt x="92169" y="13964"/>
                  </a:cubicBezTo>
                  <a:lnTo>
                    <a:pt x="92358" y="14026"/>
                  </a:lnTo>
                  <a:lnTo>
                    <a:pt x="92713" y="14152"/>
                  </a:lnTo>
                  <a:cubicBezTo>
                    <a:pt x="93153" y="14194"/>
                    <a:pt x="94074" y="14236"/>
                    <a:pt x="94283" y="14278"/>
                  </a:cubicBezTo>
                  <a:cubicBezTo>
                    <a:pt x="94513" y="14298"/>
                    <a:pt x="95601" y="14340"/>
                    <a:pt x="96689" y="14340"/>
                  </a:cubicBezTo>
                  <a:lnTo>
                    <a:pt x="97693" y="14278"/>
                  </a:lnTo>
                  <a:lnTo>
                    <a:pt x="98698" y="14236"/>
                  </a:lnTo>
                  <a:cubicBezTo>
                    <a:pt x="99828" y="14152"/>
                    <a:pt x="102108" y="13859"/>
                    <a:pt x="102652" y="13838"/>
                  </a:cubicBezTo>
                  <a:cubicBezTo>
                    <a:pt x="103175" y="13817"/>
                    <a:pt x="108050" y="13671"/>
                    <a:pt x="109724" y="13650"/>
                  </a:cubicBezTo>
                  <a:cubicBezTo>
                    <a:pt x="110561" y="13639"/>
                    <a:pt x="111403" y="13634"/>
                    <a:pt x="112052" y="13634"/>
                  </a:cubicBezTo>
                  <a:cubicBezTo>
                    <a:pt x="112701" y="13634"/>
                    <a:pt x="113156" y="13639"/>
                    <a:pt x="113219" y="13650"/>
                  </a:cubicBezTo>
                  <a:cubicBezTo>
                    <a:pt x="113223" y="13651"/>
                    <a:pt x="113230" y="13651"/>
                    <a:pt x="113240" y="13651"/>
                  </a:cubicBezTo>
                  <a:cubicBezTo>
                    <a:pt x="113445" y="13651"/>
                    <a:pt x="114747" y="13460"/>
                    <a:pt x="115300" y="13460"/>
                  </a:cubicBezTo>
                  <a:cubicBezTo>
                    <a:pt x="115326" y="13460"/>
                    <a:pt x="115351" y="13461"/>
                    <a:pt x="115374" y="13461"/>
                  </a:cubicBezTo>
                  <a:cubicBezTo>
                    <a:pt x="115897" y="13503"/>
                    <a:pt x="116378" y="13733"/>
                    <a:pt x="116378" y="13754"/>
                  </a:cubicBezTo>
                  <a:cubicBezTo>
                    <a:pt x="116378" y="13817"/>
                    <a:pt x="119203" y="13880"/>
                    <a:pt x="120249" y="13880"/>
                  </a:cubicBezTo>
                  <a:cubicBezTo>
                    <a:pt x="120667" y="13880"/>
                    <a:pt x="121511" y="13877"/>
                    <a:pt x="122441" y="13877"/>
                  </a:cubicBezTo>
                  <a:cubicBezTo>
                    <a:pt x="123836" y="13877"/>
                    <a:pt x="125425" y="13884"/>
                    <a:pt x="126066" y="13922"/>
                  </a:cubicBezTo>
                  <a:cubicBezTo>
                    <a:pt x="127133" y="13943"/>
                    <a:pt x="128095" y="13985"/>
                    <a:pt x="128137" y="14026"/>
                  </a:cubicBezTo>
                  <a:cubicBezTo>
                    <a:pt x="128158" y="14047"/>
                    <a:pt x="128179" y="14173"/>
                    <a:pt x="128179" y="14236"/>
                  </a:cubicBezTo>
                  <a:cubicBezTo>
                    <a:pt x="128179" y="14278"/>
                    <a:pt x="127865" y="14361"/>
                    <a:pt x="127761" y="14382"/>
                  </a:cubicBezTo>
                  <a:cubicBezTo>
                    <a:pt x="127656" y="14382"/>
                    <a:pt x="127614" y="14570"/>
                    <a:pt x="127614" y="14612"/>
                  </a:cubicBezTo>
                  <a:cubicBezTo>
                    <a:pt x="127635" y="14675"/>
                    <a:pt x="128158" y="14717"/>
                    <a:pt x="128388" y="14717"/>
                  </a:cubicBezTo>
                  <a:cubicBezTo>
                    <a:pt x="128597" y="14717"/>
                    <a:pt x="128388" y="15177"/>
                    <a:pt x="128284" y="15303"/>
                  </a:cubicBezTo>
                  <a:cubicBezTo>
                    <a:pt x="128179" y="15428"/>
                    <a:pt x="128179" y="15742"/>
                    <a:pt x="128200" y="15826"/>
                  </a:cubicBezTo>
                  <a:cubicBezTo>
                    <a:pt x="128263" y="15910"/>
                    <a:pt x="127844" y="16035"/>
                    <a:pt x="127719" y="16056"/>
                  </a:cubicBezTo>
                  <a:cubicBezTo>
                    <a:pt x="127572" y="16077"/>
                    <a:pt x="127761" y="16140"/>
                    <a:pt x="128095" y="16182"/>
                  </a:cubicBezTo>
                  <a:lnTo>
                    <a:pt x="128702" y="16182"/>
                  </a:lnTo>
                  <a:cubicBezTo>
                    <a:pt x="128957" y="16233"/>
                    <a:pt x="129406" y="16297"/>
                    <a:pt x="129632" y="16297"/>
                  </a:cubicBezTo>
                  <a:cubicBezTo>
                    <a:pt x="129684" y="16297"/>
                    <a:pt x="129725" y="16294"/>
                    <a:pt x="129748" y="16286"/>
                  </a:cubicBezTo>
                  <a:cubicBezTo>
                    <a:pt x="129874" y="16265"/>
                    <a:pt x="130250" y="16161"/>
                    <a:pt x="130564" y="16077"/>
                  </a:cubicBezTo>
                  <a:lnTo>
                    <a:pt x="130606" y="16161"/>
                  </a:lnTo>
                  <a:cubicBezTo>
                    <a:pt x="130680" y="16246"/>
                    <a:pt x="130745" y="16276"/>
                    <a:pt x="130803" y="16276"/>
                  </a:cubicBezTo>
                  <a:cubicBezTo>
                    <a:pt x="130936" y="16276"/>
                    <a:pt x="131035" y="16123"/>
                    <a:pt x="131137" y="16123"/>
                  </a:cubicBezTo>
                  <a:cubicBezTo>
                    <a:pt x="131155" y="16123"/>
                    <a:pt x="131173" y="16128"/>
                    <a:pt x="131192" y="16140"/>
                  </a:cubicBezTo>
                  <a:lnTo>
                    <a:pt x="131422" y="16286"/>
                  </a:lnTo>
                  <a:cubicBezTo>
                    <a:pt x="131617" y="16286"/>
                    <a:pt x="133877" y="16305"/>
                    <a:pt x="135895" y="16305"/>
                  </a:cubicBezTo>
                  <a:cubicBezTo>
                    <a:pt x="136904" y="16305"/>
                    <a:pt x="137853" y="16300"/>
                    <a:pt x="138452" y="16286"/>
                  </a:cubicBezTo>
                  <a:cubicBezTo>
                    <a:pt x="138547" y="16285"/>
                    <a:pt x="138642" y="16285"/>
                    <a:pt x="138740" y="16285"/>
                  </a:cubicBezTo>
                  <a:cubicBezTo>
                    <a:pt x="140518" y="16285"/>
                    <a:pt x="142716" y="16460"/>
                    <a:pt x="143014" y="16579"/>
                  </a:cubicBezTo>
                  <a:cubicBezTo>
                    <a:pt x="143094" y="16609"/>
                    <a:pt x="143213" y="16620"/>
                    <a:pt x="143350" y="16620"/>
                  </a:cubicBezTo>
                  <a:cubicBezTo>
                    <a:pt x="143708" y="16620"/>
                    <a:pt x="144195" y="16546"/>
                    <a:pt x="144463" y="16546"/>
                  </a:cubicBezTo>
                  <a:cubicBezTo>
                    <a:pt x="144522" y="16546"/>
                    <a:pt x="144570" y="16550"/>
                    <a:pt x="144604" y="16558"/>
                  </a:cubicBezTo>
                  <a:cubicBezTo>
                    <a:pt x="144665" y="16568"/>
                    <a:pt x="144723" y="16572"/>
                    <a:pt x="144776" y="16572"/>
                  </a:cubicBezTo>
                  <a:cubicBezTo>
                    <a:pt x="144958" y="16572"/>
                    <a:pt x="145076" y="16523"/>
                    <a:pt x="145043" y="16474"/>
                  </a:cubicBezTo>
                  <a:cubicBezTo>
                    <a:pt x="145043" y="16433"/>
                    <a:pt x="144374" y="16328"/>
                    <a:pt x="144144" y="16265"/>
                  </a:cubicBezTo>
                  <a:cubicBezTo>
                    <a:pt x="143893" y="16223"/>
                    <a:pt x="143746" y="15868"/>
                    <a:pt x="143767" y="15742"/>
                  </a:cubicBezTo>
                  <a:cubicBezTo>
                    <a:pt x="143767" y="15714"/>
                    <a:pt x="143747" y="15703"/>
                    <a:pt x="143715" y="15703"/>
                  </a:cubicBezTo>
                  <a:cubicBezTo>
                    <a:pt x="143605" y="15703"/>
                    <a:pt x="143355" y="15835"/>
                    <a:pt x="143307" y="15868"/>
                  </a:cubicBezTo>
                  <a:cubicBezTo>
                    <a:pt x="143253" y="15908"/>
                    <a:pt x="143024" y="15931"/>
                    <a:pt x="142728" y="15931"/>
                  </a:cubicBezTo>
                  <a:cubicBezTo>
                    <a:pt x="142566" y="15931"/>
                    <a:pt x="142383" y="15924"/>
                    <a:pt x="142198" y="15910"/>
                  </a:cubicBezTo>
                  <a:lnTo>
                    <a:pt x="141779" y="15910"/>
                  </a:lnTo>
                  <a:cubicBezTo>
                    <a:pt x="141766" y="15910"/>
                    <a:pt x="141752" y="15911"/>
                    <a:pt x="141739" y="15911"/>
                  </a:cubicBezTo>
                  <a:cubicBezTo>
                    <a:pt x="141405" y="15911"/>
                    <a:pt x="141083" y="15712"/>
                    <a:pt x="140742" y="15712"/>
                  </a:cubicBezTo>
                  <a:cubicBezTo>
                    <a:pt x="140670" y="15712"/>
                    <a:pt x="140598" y="15721"/>
                    <a:pt x="140524" y="15742"/>
                  </a:cubicBezTo>
                  <a:cubicBezTo>
                    <a:pt x="140510" y="15742"/>
                    <a:pt x="140477" y="15733"/>
                    <a:pt x="140451" y="15733"/>
                  </a:cubicBezTo>
                  <a:cubicBezTo>
                    <a:pt x="140438" y="15733"/>
                    <a:pt x="140426" y="15735"/>
                    <a:pt x="140419" y="15742"/>
                  </a:cubicBezTo>
                  <a:lnTo>
                    <a:pt x="139666" y="16161"/>
                  </a:lnTo>
                  <a:cubicBezTo>
                    <a:pt x="138766" y="16035"/>
                    <a:pt x="138808" y="15658"/>
                    <a:pt x="139080" y="15638"/>
                  </a:cubicBezTo>
                  <a:cubicBezTo>
                    <a:pt x="139373" y="15617"/>
                    <a:pt x="139854" y="15533"/>
                    <a:pt x="139917" y="15491"/>
                  </a:cubicBezTo>
                  <a:cubicBezTo>
                    <a:pt x="139983" y="15451"/>
                    <a:pt x="139074" y="15437"/>
                    <a:pt x="138165" y="15437"/>
                  </a:cubicBezTo>
                  <a:cubicBezTo>
                    <a:pt x="137640" y="15437"/>
                    <a:pt x="137116" y="15442"/>
                    <a:pt x="136779" y="15449"/>
                  </a:cubicBezTo>
                  <a:cubicBezTo>
                    <a:pt x="136690" y="15453"/>
                    <a:pt x="136603" y="15455"/>
                    <a:pt x="136517" y="15455"/>
                  </a:cubicBezTo>
                  <a:cubicBezTo>
                    <a:pt x="135734" y="15455"/>
                    <a:pt x="135105" y="15297"/>
                    <a:pt x="135105" y="15240"/>
                  </a:cubicBezTo>
                  <a:cubicBezTo>
                    <a:pt x="135105" y="15198"/>
                    <a:pt x="135837" y="15114"/>
                    <a:pt x="136109" y="15114"/>
                  </a:cubicBezTo>
                  <a:cubicBezTo>
                    <a:pt x="136343" y="15114"/>
                    <a:pt x="136888" y="14987"/>
                    <a:pt x="137044" y="14987"/>
                  </a:cubicBezTo>
                  <a:cubicBezTo>
                    <a:pt x="137055" y="14987"/>
                    <a:pt x="137065" y="14988"/>
                    <a:pt x="137072" y="14989"/>
                  </a:cubicBezTo>
                  <a:cubicBezTo>
                    <a:pt x="137124" y="14998"/>
                    <a:pt x="137215" y="15003"/>
                    <a:pt x="137324" y="15003"/>
                  </a:cubicBezTo>
                  <a:cubicBezTo>
                    <a:pt x="137477" y="15003"/>
                    <a:pt x="137665" y="14993"/>
                    <a:pt x="137825" y="14968"/>
                  </a:cubicBezTo>
                  <a:lnTo>
                    <a:pt x="137804" y="14570"/>
                  </a:lnTo>
                  <a:lnTo>
                    <a:pt x="137804" y="14466"/>
                  </a:lnTo>
                  <a:cubicBezTo>
                    <a:pt x="138139" y="14340"/>
                    <a:pt x="138139" y="14131"/>
                    <a:pt x="138076" y="14089"/>
                  </a:cubicBezTo>
                  <a:cubicBezTo>
                    <a:pt x="137992" y="14068"/>
                    <a:pt x="137971" y="13880"/>
                    <a:pt x="137992" y="13838"/>
                  </a:cubicBezTo>
                  <a:cubicBezTo>
                    <a:pt x="138001" y="13801"/>
                    <a:pt x="138127" y="13785"/>
                    <a:pt x="138281" y="13785"/>
                  </a:cubicBezTo>
                  <a:cubicBezTo>
                    <a:pt x="138479" y="13785"/>
                    <a:pt x="138723" y="13812"/>
                    <a:pt x="138829" y="13859"/>
                  </a:cubicBezTo>
                  <a:cubicBezTo>
                    <a:pt x="138885" y="13881"/>
                    <a:pt x="138939" y="13890"/>
                    <a:pt x="138988" y="13890"/>
                  </a:cubicBezTo>
                  <a:cubicBezTo>
                    <a:pt x="139126" y="13890"/>
                    <a:pt x="139232" y="13821"/>
                    <a:pt x="139248" y="13775"/>
                  </a:cubicBezTo>
                  <a:cubicBezTo>
                    <a:pt x="139255" y="13761"/>
                    <a:pt x="139430" y="13754"/>
                    <a:pt x="139677" y="13754"/>
                  </a:cubicBezTo>
                  <a:cubicBezTo>
                    <a:pt x="140127" y="13754"/>
                    <a:pt x="140814" y="13777"/>
                    <a:pt x="141152" y="13817"/>
                  </a:cubicBezTo>
                  <a:cubicBezTo>
                    <a:pt x="141675" y="13859"/>
                    <a:pt x="142093" y="14026"/>
                    <a:pt x="142093" y="14068"/>
                  </a:cubicBezTo>
                  <a:cubicBezTo>
                    <a:pt x="142093" y="14131"/>
                    <a:pt x="141884" y="14257"/>
                    <a:pt x="141779" y="14278"/>
                  </a:cubicBezTo>
                  <a:cubicBezTo>
                    <a:pt x="141675" y="14340"/>
                    <a:pt x="142114" y="14487"/>
                    <a:pt x="142742" y="14654"/>
                  </a:cubicBezTo>
                  <a:lnTo>
                    <a:pt x="143307" y="14591"/>
                  </a:lnTo>
                  <a:lnTo>
                    <a:pt x="143683" y="14550"/>
                  </a:lnTo>
                  <a:cubicBezTo>
                    <a:pt x="144144" y="14654"/>
                    <a:pt x="145148" y="14905"/>
                    <a:pt x="145420" y="14905"/>
                  </a:cubicBezTo>
                  <a:cubicBezTo>
                    <a:pt x="145671" y="14905"/>
                    <a:pt x="146152" y="14717"/>
                    <a:pt x="146487" y="14508"/>
                  </a:cubicBezTo>
                  <a:lnTo>
                    <a:pt x="146759" y="14382"/>
                  </a:lnTo>
                  <a:lnTo>
                    <a:pt x="146989" y="14257"/>
                  </a:lnTo>
                  <a:cubicBezTo>
                    <a:pt x="147167" y="14186"/>
                    <a:pt x="147284" y="14161"/>
                    <a:pt x="147345" y="14161"/>
                  </a:cubicBezTo>
                  <a:cubicBezTo>
                    <a:pt x="147392" y="14161"/>
                    <a:pt x="147405" y="14176"/>
                    <a:pt x="147387" y="14194"/>
                  </a:cubicBezTo>
                  <a:cubicBezTo>
                    <a:pt x="147345" y="14257"/>
                    <a:pt x="147701" y="14487"/>
                    <a:pt x="147826" y="14550"/>
                  </a:cubicBezTo>
                  <a:cubicBezTo>
                    <a:pt x="147863" y="14568"/>
                    <a:pt x="147921" y="14576"/>
                    <a:pt x="147988" y="14576"/>
                  </a:cubicBezTo>
                  <a:cubicBezTo>
                    <a:pt x="148149" y="14576"/>
                    <a:pt x="148359" y="14531"/>
                    <a:pt x="148433" y="14487"/>
                  </a:cubicBezTo>
                  <a:cubicBezTo>
                    <a:pt x="148496" y="14445"/>
                    <a:pt x="148580" y="14298"/>
                    <a:pt x="148580" y="14257"/>
                  </a:cubicBezTo>
                  <a:cubicBezTo>
                    <a:pt x="148580" y="14194"/>
                    <a:pt x="148287" y="14131"/>
                    <a:pt x="148161" y="14089"/>
                  </a:cubicBezTo>
                  <a:cubicBezTo>
                    <a:pt x="148060" y="14069"/>
                    <a:pt x="148348" y="13816"/>
                    <a:pt x="148519" y="13816"/>
                  </a:cubicBezTo>
                  <a:cubicBezTo>
                    <a:pt x="148525" y="13816"/>
                    <a:pt x="148531" y="13816"/>
                    <a:pt x="148538" y="13817"/>
                  </a:cubicBezTo>
                  <a:cubicBezTo>
                    <a:pt x="148705" y="13817"/>
                    <a:pt x="149333" y="13964"/>
                    <a:pt x="149940" y="14131"/>
                  </a:cubicBezTo>
                  <a:lnTo>
                    <a:pt x="150463" y="13775"/>
                  </a:lnTo>
                  <a:lnTo>
                    <a:pt x="150525" y="13754"/>
                  </a:lnTo>
                  <a:cubicBezTo>
                    <a:pt x="150527" y="13754"/>
                    <a:pt x="150529" y="13753"/>
                    <a:pt x="150532" y="13753"/>
                  </a:cubicBezTo>
                  <a:cubicBezTo>
                    <a:pt x="150585" y="13753"/>
                    <a:pt x="150780" y="13968"/>
                    <a:pt x="150860" y="14068"/>
                  </a:cubicBezTo>
                  <a:cubicBezTo>
                    <a:pt x="150871" y="14090"/>
                    <a:pt x="150900" y="14099"/>
                    <a:pt x="150937" y="14099"/>
                  </a:cubicBezTo>
                  <a:cubicBezTo>
                    <a:pt x="151041" y="14099"/>
                    <a:pt x="151212" y="14031"/>
                    <a:pt x="151258" y="13985"/>
                  </a:cubicBezTo>
                  <a:cubicBezTo>
                    <a:pt x="151300" y="13943"/>
                    <a:pt x="151948" y="13775"/>
                    <a:pt x="152157" y="13733"/>
                  </a:cubicBezTo>
                  <a:cubicBezTo>
                    <a:pt x="152164" y="13733"/>
                    <a:pt x="152171" y="13732"/>
                    <a:pt x="152177" y="13732"/>
                  </a:cubicBezTo>
                  <a:cubicBezTo>
                    <a:pt x="152379" y="13732"/>
                    <a:pt x="152555" y="14031"/>
                    <a:pt x="152555" y="14173"/>
                  </a:cubicBezTo>
                  <a:cubicBezTo>
                    <a:pt x="152555" y="14272"/>
                    <a:pt x="152688" y="14298"/>
                    <a:pt x="152809" y="14298"/>
                  </a:cubicBezTo>
                  <a:cubicBezTo>
                    <a:pt x="152892" y="14298"/>
                    <a:pt x="152969" y="14286"/>
                    <a:pt x="152994" y="14278"/>
                  </a:cubicBezTo>
                  <a:cubicBezTo>
                    <a:pt x="153002" y="14276"/>
                    <a:pt x="153011" y="14275"/>
                    <a:pt x="153022" y="14275"/>
                  </a:cubicBezTo>
                  <a:cubicBezTo>
                    <a:pt x="153133" y="14275"/>
                    <a:pt x="153399" y="14363"/>
                    <a:pt x="153476" y="14382"/>
                  </a:cubicBezTo>
                  <a:cubicBezTo>
                    <a:pt x="153559" y="14403"/>
                    <a:pt x="153476" y="14591"/>
                    <a:pt x="153455" y="14654"/>
                  </a:cubicBezTo>
                  <a:cubicBezTo>
                    <a:pt x="153413" y="14696"/>
                    <a:pt x="153810" y="14717"/>
                    <a:pt x="153936" y="14717"/>
                  </a:cubicBezTo>
                  <a:cubicBezTo>
                    <a:pt x="154082" y="14717"/>
                    <a:pt x="154334" y="14508"/>
                    <a:pt x="154417" y="14403"/>
                  </a:cubicBezTo>
                  <a:cubicBezTo>
                    <a:pt x="154501" y="14298"/>
                    <a:pt x="154082" y="14173"/>
                    <a:pt x="153936" y="14173"/>
                  </a:cubicBezTo>
                  <a:cubicBezTo>
                    <a:pt x="153810" y="14173"/>
                    <a:pt x="153559" y="13880"/>
                    <a:pt x="153497" y="13754"/>
                  </a:cubicBezTo>
                  <a:cubicBezTo>
                    <a:pt x="153491" y="13740"/>
                    <a:pt x="153509" y="13734"/>
                    <a:pt x="153546" y="13734"/>
                  </a:cubicBezTo>
                  <a:cubicBezTo>
                    <a:pt x="153782" y="13734"/>
                    <a:pt x="154793" y="13990"/>
                    <a:pt x="155191" y="14026"/>
                  </a:cubicBezTo>
                  <a:cubicBezTo>
                    <a:pt x="155216" y="14028"/>
                    <a:pt x="155242" y="14028"/>
                    <a:pt x="155267" y="14028"/>
                  </a:cubicBezTo>
                  <a:cubicBezTo>
                    <a:pt x="155724" y="14028"/>
                    <a:pt x="156177" y="13855"/>
                    <a:pt x="156217" y="13775"/>
                  </a:cubicBezTo>
                  <a:cubicBezTo>
                    <a:pt x="156279" y="13713"/>
                    <a:pt x="156133" y="13524"/>
                    <a:pt x="156091" y="13461"/>
                  </a:cubicBezTo>
                  <a:cubicBezTo>
                    <a:pt x="156007" y="13420"/>
                    <a:pt x="155359" y="13399"/>
                    <a:pt x="155129" y="13399"/>
                  </a:cubicBezTo>
                  <a:cubicBezTo>
                    <a:pt x="154857" y="13399"/>
                    <a:pt x="154606" y="13210"/>
                    <a:pt x="154564" y="13127"/>
                  </a:cubicBezTo>
                  <a:cubicBezTo>
                    <a:pt x="154543" y="13085"/>
                    <a:pt x="154250" y="13022"/>
                    <a:pt x="154187" y="13022"/>
                  </a:cubicBezTo>
                  <a:cubicBezTo>
                    <a:pt x="154103" y="13022"/>
                    <a:pt x="153978" y="12876"/>
                    <a:pt x="153936" y="12813"/>
                  </a:cubicBezTo>
                  <a:cubicBezTo>
                    <a:pt x="153915" y="12771"/>
                    <a:pt x="153141" y="12771"/>
                    <a:pt x="152848" y="12771"/>
                  </a:cubicBezTo>
                  <a:cubicBezTo>
                    <a:pt x="152555" y="12771"/>
                    <a:pt x="152304" y="12938"/>
                    <a:pt x="152304" y="13001"/>
                  </a:cubicBezTo>
                  <a:cubicBezTo>
                    <a:pt x="152304" y="13043"/>
                    <a:pt x="151739" y="13106"/>
                    <a:pt x="151572" y="13106"/>
                  </a:cubicBezTo>
                  <a:cubicBezTo>
                    <a:pt x="151362" y="13106"/>
                    <a:pt x="150777" y="12876"/>
                    <a:pt x="150630" y="12771"/>
                  </a:cubicBezTo>
                  <a:cubicBezTo>
                    <a:pt x="150442" y="12666"/>
                    <a:pt x="150630" y="12290"/>
                    <a:pt x="150735" y="12185"/>
                  </a:cubicBezTo>
                  <a:cubicBezTo>
                    <a:pt x="150839" y="12081"/>
                    <a:pt x="150777" y="11871"/>
                    <a:pt x="150693" y="11829"/>
                  </a:cubicBezTo>
                  <a:cubicBezTo>
                    <a:pt x="150630" y="11767"/>
                    <a:pt x="150902" y="11641"/>
                    <a:pt x="151049" y="11620"/>
                  </a:cubicBezTo>
                  <a:cubicBezTo>
                    <a:pt x="151161" y="11588"/>
                    <a:pt x="150866" y="11482"/>
                    <a:pt x="150638" y="11482"/>
                  </a:cubicBezTo>
                  <a:cubicBezTo>
                    <a:pt x="150569" y="11482"/>
                    <a:pt x="150506" y="11491"/>
                    <a:pt x="150463" y="11516"/>
                  </a:cubicBezTo>
                  <a:cubicBezTo>
                    <a:pt x="150375" y="11564"/>
                    <a:pt x="150251" y="11581"/>
                    <a:pt x="150137" y="11581"/>
                  </a:cubicBezTo>
                  <a:cubicBezTo>
                    <a:pt x="150007" y="11581"/>
                    <a:pt x="149889" y="11559"/>
                    <a:pt x="149856" y="11537"/>
                  </a:cubicBezTo>
                  <a:cubicBezTo>
                    <a:pt x="149853" y="11535"/>
                    <a:pt x="149850" y="11535"/>
                    <a:pt x="149846" y="11535"/>
                  </a:cubicBezTo>
                  <a:cubicBezTo>
                    <a:pt x="149778" y="11535"/>
                    <a:pt x="149495" y="11687"/>
                    <a:pt x="149416" y="11746"/>
                  </a:cubicBezTo>
                  <a:cubicBezTo>
                    <a:pt x="149375" y="11767"/>
                    <a:pt x="149260" y="11777"/>
                    <a:pt x="149105" y="11777"/>
                  </a:cubicBezTo>
                  <a:cubicBezTo>
                    <a:pt x="148951" y="11777"/>
                    <a:pt x="148757" y="11767"/>
                    <a:pt x="148559" y="11746"/>
                  </a:cubicBezTo>
                  <a:lnTo>
                    <a:pt x="148245" y="11725"/>
                  </a:lnTo>
                  <a:lnTo>
                    <a:pt x="147931" y="11683"/>
                  </a:lnTo>
                  <a:cubicBezTo>
                    <a:pt x="147596" y="11725"/>
                    <a:pt x="146885" y="11725"/>
                    <a:pt x="146717" y="11725"/>
                  </a:cubicBezTo>
                  <a:cubicBezTo>
                    <a:pt x="146571" y="11725"/>
                    <a:pt x="146906" y="11432"/>
                    <a:pt x="147094" y="11348"/>
                  </a:cubicBezTo>
                  <a:cubicBezTo>
                    <a:pt x="147282" y="11265"/>
                    <a:pt x="147178" y="11160"/>
                    <a:pt x="146864" y="11097"/>
                  </a:cubicBezTo>
                  <a:lnTo>
                    <a:pt x="146592" y="10993"/>
                  </a:lnTo>
                  <a:lnTo>
                    <a:pt x="146487" y="10951"/>
                  </a:lnTo>
                  <a:cubicBezTo>
                    <a:pt x="146383" y="10804"/>
                    <a:pt x="146968" y="10637"/>
                    <a:pt x="147136" y="10637"/>
                  </a:cubicBezTo>
                  <a:cubicBezTo>
                    <a:pt x="147303" y="10637"/>
                    <a:pt x="148015" y="10888"/>
                    <a:pt x="148182" y="10951"/>
                  </a:cubicBezTo>
                  <a:cubicBezTo>
                    <a:pt x="148370" y="11055"/>
                    <a:pt x="148161" y="11160"/>
                    <a:pt x="148056" y="11202"/>
                  </a:cubicBezTo>
                  <a:cubicBezTo>
                    <a:pt x="147952" y="11202"/>
                    <a:pt x="147868" y="11348"/>
                    <a:pt x="147868" y="11411"/>
                  </a:cubicBezTo>
                  <a:cubicBezTo>
                    <a:pt x="147868" y="11443"/>
                    <a:pt x="148407" y="11558"/>
                    <a:pt x="148805" y="11558"/>
                  </a:cubicBezTo>
                  <a:cubicBezTo>
                    <a:pt x="148933" y="11558"/>
                    <a:pt x="149047" y="11546"/>
                    <a:pt x="149124" y="11516"/>
                  </a:cubicBezTo>
                  <a:cubicBezTo>
                    <a:pt x="149437" y="11369"/>
                    <a:pt x="150651" y="11034"/>
                    <a:pt x="150986" y="10951"/>
                  </a:cubicBezTo>
                  <a:cubicBezTo>
                    <a:pt x="151043" y="10941"/>
                    <a:pt x="151103" y="10937"/>
                    <a:pt x="151163" y="10937"/>
                  </a:cubicBezTo>
                  <a:cubicBezTo>
                    <a:pt x="151499" y="10937"/>
                    <a:pt x="151853" y="11068"/>
                    <a:pt x="151906" y="11139"/>
                  </a:cubicBezTo>
                  <a:cubicBezTo>
                    <a:pt x="151948" y="11223"/>
                    <a:pt x="152513" y="11306"/>
                    <a:pt x="153141" y="11327"/>
                  </a:cubicBezTo>
                  <a:lnTo>
                    <a:pt x="153622" y="11223"/>
                  </a:lnTo>
                  <a:cubicBezTo>
                    <a:pt x="153915" y="11184"/>
                    <a:pt x="154190" y="11053"/>
                    <a:pt x="154498" y="11053"/>
                  </a:cubicBezTo>
                  <a:cubicBezTo>
                    <a:pt x="154520" y="11053"/>
                    <a:pt x="154542" y="11054"/>
                    <a:pt x="154564" y="11055"/>
                  </a:cubicBezTo>
                  <a:lnTo>
                    <a:pt x="154606" y="11055"/>
                  </a:lnTo>
                  <a:cubicBezTo>
                    <a:pt x="154626" y="11139"/>
                    <a:pt x="154334" y="11244"/>
                    <a:pt x="154229" y="11265"/>
                  </a:cubicBezTo>
                  <a:cubicBezTo>
                    <a:pt x="154124" y="11306"/>
                    <a:pt x="154082" y="11453"/>
                    <a:pt x="154082" y="11474"/>
                  </a:cubicBezTo>
                  <a:cubicBezTo>
                    <a:pt x="154082" y="11516"/>
                    <a:pt x="154354" y="11767"/>
                    <a:pt x="154459" y="11788"/>
                  </a:cubicBezTo>
                  <a:cubicBezTo>
                    <a:pt x="154606" y="11788"/>
                    <a:pt x="154878" y="11871"/>
                    <a:pt x="154982" y="11913"/>
                  </a:cubicBezTo>
                  <a:cubicBezTo>
                    <a:pt x="155087" y="11934"/>
                    <a:pt x="155924" y="12269"/>
                    <a:pt x="156279" y="12269"/>
                  </a:cubicBezTo>
                  <a:cubicBezTo>
                    <a:pt x="156614" y="12269"/>
                    <a:pt x="156803" y="12164"/>
                    <a:pt x="156698" y="12039"/>
                  </a:cubicBezTo>
                  <a:lnTo>
                    <a:pt x="156614" y="11955"/>
                  </a:lnTo>
                  <a:lnTo>
                    <a:pt x="156510" y="11871"/>
                  </a:lnTo>
                  <a:cubicBezTo>
                    <a:pt x="156300" y="11725"/>
                    <a:pt x="156928" y="11599"/>
                    <a:pt x="157158" y="11599"/>
                  </a:cubicBezTo>
                  <a:cubicBezTo>
                    <a:pt x="157388" y="11599"/>
                    <a:pt x="157577" y="11202"/>
                    <a:pt x="157577" y="11076"/>
                  </a:cubicBezTo>
                  <a:cubicBezTo>
                    <a:pt x="157577" y="10972"/>
                    <a:pt x="158016" y="10804"/>
                    <a:pt x="158183" y="10783"/>
                  </a:cubicBezTo>
                  <a:cubicBezTo>
                    <a:pt x="158330" y="10783"/>
                    <a:pt x="158267" y="10386"/>
                    <a:pt x="158183" y="10260"/>
                  </a:cubicBezTo>
                  <a:cubicBezTo>
                    <a:pt x="158161" y="10226"/>
                    <a:pt x="158112" y="10212"/>
                    <a:pt x="158051" y="10212"/>
                  </a:cubicBezTo>
                  <a:cubicBezTo>
                    <a:pt x="157885" y="10212"/>
                    <a:pt x="157626" y="10315"/>
                    <a:pt x="157535" y="10407"/>
                  </a:cubicBezTo>
                  <a:cubicBezTo>
                    <a:pt x="157412" y="10530"/>
                    <a:pt x="157096" y="10579"/>
                    <a:pt x="156787" y="10579"/>
                  </a:cubicBezTo>
                  <a:cubicBezTo>
                    <a:pt x="156728" y="10579"/>
                    <a:pt x="156671" y="10577"/>
                    <a:pt x="156614" y="10574"/>
                  </a:cubicBezTo>
                  <a:lnTo>
                    <a:pt x="156426" y="10700"/>
                  </a:lnTo>
                  <a:cubicBezTo>
                    <a:pt x="156344" y="10760"/>
                    <a:pt x="156270" y="10781"/>
                    <a:pt x="156201" y="10781"/>
                  </a:cubicBezTo>
                  <a:cubicBezTo>
                    <a:pt x="156031" y="10781"/>
                    <a:pt x="155890" y="10650"/>
                    <a:pt x="155722" y="10650"/>
                  </a:cubicBezTo>
                  <a:cubicBezTo>
                    <a:pt x="155699" y="10650"/>
                    <a:pt x="155676" y="10652"/>
                    <a:pt x="155652" y="10658"/>
                  </a:cubicBezTo>
                  <a:cubicBezTo>
                    <a:pt x="155521" y="10684"/>
                    <a:pt x="155384" y="10692"/>
                    <a:pt x="155244" y="10692"/>
                  </a:cubicBezTo>
                  <a:cubicBezTo>
                    <a:pt x="155034" y="10692"/>
                    <a:pt x="154818" y="10674"/>
                    <a:pt x="154610" y="10674"/>
                  </a:cubicBezTo>
                  <a:cubicBezTo>
                    <a:pt x="154401" y="10674"/>
                    <a:pt x="154200" y="10692"/>
                    <a:pt x="154020" y="10762"/>
                  </a:cubicBezTo>
                  <a:lnTo>
                    <a:pt x="153476" y="10972"/>
                  </a:lnTo>
                  <a:cubicBezTo>
                    <a:pt x="152932" y="10972"/>
                    <a:pt x="152304" y="10595"/>
                    <a:pt x="152241" y="10490"/>
                  </a:cubicBezTo>
                  <a:cubicBezTo>
                    <a:pt x="152199" y="10386"/>
                    <a:pt x="152471" y="10156"/>
                    <a:pt x="152576" y="10093"/>
                  </a:cubicBezTo>
                  <a:cubicBezTo>
                    <a:pt x="152681" y="10051"/>
                    <a:pt x="152722" y="9946"/>
                    <a:pt x="152660" y="9863"/>
                  </a:cubicBezTo>
                  <a:cubicBezTo>
                    <a:pt x="152635" y="9814"/>
                    <a:pt x="152435" y="9780"/>
                    <a:pt x="152157" y="9780"/>
                  </a:cubicBezTo>
                  <a:cubicBezTo>
                    <a:pt x="151956" y="9780"/>
                    <a:pt x="151713" y="9798"/>
                    <a:pt x="151467" y="9842"/>
                  </a:cubicBezTo>
                  <a:lnTo>
                    <a:pt x="151174" y="10114"/>
                  </a:lnTo>
                  <a:lnTo>
                    <a:pt x="151153" y="10156"/>
                  </a:lnTo>
                  <a:cubicBezTo>
                    <a:pt x="151049" y="10114"/>
                    <a:pt x="151111" y="9779"/>
                    <a:pt x="151174" y="9674"/>
                  </a:cubicBezTo>
                  <a:cubicBezTo>
                    <a:pt x="151216" y="9570"/>
                    <a:pt x="151739" y="9444"/>
                    <a:pt x="151927" y="9423"/>
                  </a:cubicBezTo>
                  <a:cubicBezTo>
                    <a:pt x="152116" y="9381"/>
                    <a:pt x="152262" y="9109"/>
                    <a:pt x="152262" y="9026"/>
                  </a:cubicBezTo>
                  <a:cubicBezTo>
                    <a:pt x="152262" y="9015"/>
                    <a:pt x="152267" y="9011"/>
                    <a:pt x="152275" y="9011"/>
                  </a:cubicBezTo>
                  <a:cubicBezTo>
                    <a:pt x="152337" y="9011"/>
                    <a:pt x="152599" y="9245"/>
                    <a:pt x="152764" y="9319"/>
                  </a:cubicBezTo>
                  <a:cubicBezTo>
                    <a:pt x="152932" y="9381"/>
                    <a:pt x="153371" y="9549"/>
                    <a:pt x="153727" y="9674"/>
                  </a:cubicBezTo>
                  <a:lnTo>
                    <a:pt x="153999" y="9800"/>
                  </a:lnTo>
                  <a:lnTo>
                    <a:pt x="154292" y="9967"/>
                  </a:lnTo>
                  <a:cubicBezTo>
                    <a:pt x="154668" y="10072"/>
                    <a:pt x="154668" y="10302"/>
                    <a:pt x="154564" y="10365"/>
                  </a:cubicBezTo>
                  <a:cubicBezTo>
                    <a:pt x="154459" y="10407"/>
                    <a:pt x="155610" y="10407"/>
                    <a:pt x="156007" y="10407"/>
                  </a:cubicBezTo>
                  <a:cubicBezTo>
                    <a:pt x="156405" y="10407"/>
                    <a:pt x="156865" y="9842"/>
                    <a:pt x="156656" y="9695"/>
                  </a:cubicBezTo>
                  <a:cubicBezTo>
                    <a:pt x="156490" y="9579"/>
                    <a:pt x="156853" y="9515"/>
                    <a:pt x="157146" y="9515"/>
                  </a:cubicBezTo>
                  <a:cubicBezTo>
                    <a:pt x="157221" y="9515"/>
                    <a:pt x="157291" y="9519"/>
                    <a:pt x="157347" y="9528"/>
                  </a:cubicBezTo>
                  <a:cubicBezTo>
                    <a:pt x="157408" y="9533"/>
                    <a:pt x="157488" y="9536"/>
                    <a:pt x="157577" y="9536"/>
                  </a:cubicBezTo>
                  <a:cubicBezTo>
                    <a:pt x="157820" y="9536"/>
                    <a:pt x="158131" y="9517"/>
                    <a:pt x="158330" y="9486"/>
                  </a:cubicBezTo>
                  <a:lnTo>
                    <a:pt x="158602" y="9444"/>
                  </a:lnTo>
                  <a:cubicBezTo>
                    <a:pt x="158707" y="9423"/>
                    <a:pt x="158811" y="9340"/>
                    <a:pt x="158916" y="9256"/>
                  </a:cubicBezTo>
                  <a:lnTo>
                    <a:pt x="158937" y="9235"/>
                  </a:lnTo>
                  <a:cubicBezTo>
                    <a:pt x="158958" y="9172"/>
                    <a:pt x="158895" y="9068"/>
                    <a:pt x="158853" y="9047"/>
                  </a:cubicBezTo>
                  <a:cubicBezTo>
                    <a:pt x="158832" y="9026"/>
                    <a:pt x="158916" y="8858"/>
                    <a:pt x="158958" y="8796"/>
                  </a:cubicBezTo>
                  <a:cubicBezTo>
                    <a:pt x="158978" y="8769"/>
                    <a:pt x="158918" y="8759"/>
                    <a:pt x="158821" y="8759"/>
                  </a:cubicBezTo>
                  <a:cubicBezTo>
                    <a:pt x="158614" y="8759"/>
                    <a:pt x="158235" y="8802"/>
                    <a:pt x="158079" y="8816"/>
                  </a:cubicBezTo>
                  <a:cubicBezTo>
                    <a:pt x="158067" y="8818"/>
                    <a:pt x="158054" y="8818"/>
                    <a:pt x="158041" y="8818"/>
                  </a:cubicBezTo>
                  <a:cubicBezTo>
                    <a:pt x="157795" y="8818"/>
                    <a:pt x="157318" y="8646"/>
                    <a:pt x="157179" y="8586"/>
                  </a:cubicBezTo>
                  <a:cubicBezTo>
                    <a:pt x="157054" y="8503"/>
                    <a:pt x="156928" y="8293"/>
                    <a:pt x="156928" y="8210"/>
                  </a:cubicBezTo>
                  <a:cubicBezTo>
                    <a:pt x="156928" y="8126"/>
                    <a:pt x="156384" y="7854"/>
                    <a:pt x="156175" y="7770"/>
                  </a:cubicBezTo>
                  <a:cubicBezTo>
                    <a:pt x="156141" y="7757"/>
                    <a:pt x="156078" y="7751"/>
                    <a:pt x="155996" y="7751"/>
                  </a:cubicBezTo>
                  <a:cubicBezTo>
                    <a:pt x="155718" y="7751"/>
                    <a:pt x="155214" y="7812"/>
                    <a:pt x="154809" y="7812"/>
                  </a:cubicBezTo>
                  <a:cubicBezTo>
                    <a:pt x="154604" y="7812"/>
                    <a:pt x="154424" y="7796"/>
                    <a:pt x="154313" y="7749"/>
                  </a:cubicBezTo>
                  <a:cubicBezTo>
                    <a:pt x="153915" y="7540"/>
                    <a:pt x="153999" y="7184"/>
                    <a:pt x="154145" y="7143"/>
                  </a:cubicBezTo>
                  <a:cubicBezTo>
                    <a:pt x="154313" y="7059"/>
                    <a:pt x="153413" y="6661"/>
                    <a:pt x="153057" y="6536"/>
                  </a:cubicBezTo>
                  <a:cubicBezTo>
                    <a:pt x="152681" y="6410"/>
                    <a:pt x="152429" y="6201"/>
                    <a:pt x="152450" y="6138"/>
                  </a:cubicBezTo>
                  <a:cubicBezTo>
                    <a:pt x="152471" y="6096"/>
                    <a:pt x="151300" y="5762"/>
                    <a:pt x="150860" y="5615"/>
                  </a:cubicBezTo>
                  <a:cubicBezTo>
                    <a:pt x="150421" y="5511"/>
                    <a:pt x="150463" y="5343"/>
                    <a:pt x="150986" y="5259"/>
                  </a:cubicBezTo>
                  <a:lnTo>
                    <a:pt x="151509" y="5448"/>
                  </a:lnTo>
                  <a:cubicBezTo>
                    <a:pt x="152004" y="5635"/>
                    <a:pt x="152498" y="5837"/>
                    <a:pt x="153038" y="5837"/>
                  </a:cubicBezTo>
                  <a:cubicBezTo>
                    <a:pt x="153161" y="5837"/>
                    <a:pt x="153285" y="5827"/>
                    <a:pt x="153413" y="5803"/>
                  </a:cubicBezTo>
                  <a:lnTo>
                    <a:pt x="153476" y="5803"/>
                  </a:lnTo>
                  <a:cubicBezTo>
                    <a:pt x="153559" y="5866"/>
                    <a:pt x="153517" y="6117"/>
                    <a:pt x="153476" y="6201"/>
                  </a:cubicBezTo>
                  <a:cubicBezTo>
                    <a:pt x="153413" y="6306"/>
                    <a:pt x="153831" y="6536"/>
                    <a:pt x="154020" y="6599"/>
                  </a:cubicBezTo>
                  <a:cubicBezTo>
                    <a:pt x="154051" y="6609"/>
                    <a:pt x="154088" y="6614"/>
                    <a:pt x="154127" y="6614"/>
                  </a:cubicBezTo>
                  <a:cubicBezTo>
                    <a:pt x="154321" y="6614"/>
                    <a:pt x="154581" y="6501"/>
                    <a:pt x="154668" y="6431"/>
                  </a:cubicBezTo>
                  <a:cubicBezTo>
                    <a:pt x="154691" y="6413"/>
                    <a:pt x="154721" y="6406"/>
                    <a:pt x="154757" y="6406"/>
                  </a:cubicBezTo>
                  <a:cubicBezTo>
                    <a:pt x="154887" y="6406"/>
                    <a:pt x="155079" y="6507"/>
                    <a:pt x="155129" y="6557"/>
                  </a:cubicBezTo>
                  <a:cubicBezTo>
                    <a:pt x="155170" y="6640"/>
                    <a:pt x="154940" y="6745"/>
                    <a:pt x="154815" y="6766"/>
                  </a:cubicBezTo>
                  <a:cubicBezTo>
                    <a:pt x="154647" y="6808"/>
                    <a:pt x="154982" y="6954"/>
                    <a:pt x="155129" y="6975"/>
                  </a:cubicBezTo>
                  <a:cubicBezTo>
                    <a:pt x="155145" y="6983"/>
                    <a:pt x="155173" y="6987"/>
                    <a:pt x="155211" y="6987"/>
                  </a:cubicBezTo>
                  <a:cubicBezTo>
                    <a:pt x="155445" y="6987"/>
                    <a:pt x="156036" y="6848"/>
                    <a:pt x="156299" y="6848"/>
                  </a:cubicBezTo>
                  <a:cubicBezTo>
                    <a:pt x="156315" y="6848"/>
                    <a:pt x="156329" y="6849"/>
                    <a:pt x="156342" y="6850"/>
                  </a:cubicBezTo>
                  <a:cubicBezTo>
                    <a:pt x="156635" y="6871"/>
                    <a:pt x="157263" y="7247"/>
                    <a:pt x="157451" y="7352"/>
                  </a:cubicBezTo>
                  <a:cubicBezTo>
                    <a:pt x="157608" y="7439"/>
                    <a:pt x="157750" y="7483"/>
                    <a:pt x="157818" y="7483"/>
                  </a:cubicBezTo>
                  <a:cubicBezTo>
                    <a:pt x="157831" y="7483"/>
                    <a:pt x="157842" y="7481"/>
                    <a:pt x="157849" y="7477"/>
                  </a:cubicBezTo>
                  <a:cubicBezTo>
                    <a:pt x="157854" y="7472"/>
                    <a:pt x="157874" y="7469"/>
                    <a:pt x="157904" y="7469"/>
                  </a:cubicBezTo>
                  <a:cubicBezTo>
                    <a:pt x="157996" y="7469"/>
                    <a:pt x="158189" y="7493"/>
                    <a:pt x="158393" y="7540"/>
                  </a:cubicBezTo>
                  <a:lnTo>
                    <a:pt x="158623" y="7603"/>
                  </a:lnTo>
                  <a:lnTo>
                    <a:pt x="158727" y="7645"/>
                  </a:lnTo>
                  <a:cubicBezTo>
                    <a:pt x="158832" y="7749"/>
                    <a:pt x="158393" y="8210"/>
                    <a:pt x="158183" y="8377"/>
                  </a:cubicBezTo>
                  <a:cubicBezTo>
                    <a:pt x="158075" y="8453"/>
                    <a:pt x="158186" y="8490"/>
                    <a:pt x="158444" y="8490"/>
                  </a:cubicBezTo>
                  <a:cubicBezTo>
                    <a:pt x="158683" y="8490"/>
                    <a:pt x="159048" y="8458"/>
                    <a:pt x="159481" y="8398"/>
                  </a:cubicBezTo>
                  <a:lnTo>
                    <a:pt x="160276" y="8272"/>
                  </a:lnTo>
                  <a:cubicBezTo>
                    <a:pt x="160318" y="8272"/>
                    <a:pt x="160360" y="8189"/>
                    <a:pt x="160401" y="8126"/>
                  </a:cubicBezTo>
                  <a:lnTo>
                    <a:pt x="160422" y="8105"/>
                  </a:lnTo>
                  <a:cubicBezTo>
                    <a:pt x="160464" y="8063"/>
                    <a:pt x="160380" y="7959"/>
                    <a:pt x="160360" y="7896"/>
                  </a:cubicBezTo>
                  <a:cubicBezTo>
                    <a:pt x="160318" y="7854"/>
                    <a:pt x="160506" y="7791"/>
                    <a:pt x="160736" y="7749"/>
                  </a:cubicBezTo>
                  <a:lnTo>
                    <a:pt x="160904" y="7666"/>
                  </a:lnTo>
                  <a:lnTo>
                    <a:pt x="161050" y="7582"/>
                  </a:lnTo>
                  <a:cubicBezTo>
                    <a:pt x="161154" y="7504"/>
                    <a:pt x="161307" y="7482"/>
                    <a:pt x="161417" y="7482"/>
                  </a:cubicBezTo>
                  <a:cubicBezTo>
                    <a:pt x="161485" y="7482"/>
                    <a:pt x="161536" y="7490"/>
                    <a:pt x="161552" y="7498"/>
                  </a:cubicBezTo>
                  <a:cubicBezTo>
                    <a:pt x="161554" y="7501"/>
                    <a:pt x="161557" y="7502"/>
                    <a:pt x="161561" y="7502"/>
                  </a:cubicBezTo>
                  <a:cubicBezTo>
                    <a:pt x="161650" y="7502"/>
                    <a:pt x="162111" y="6744"/>
                    <a:pt x="162494" y="6724"/>
                  </a:cubicBezTo>
                  <a:cubicBezTo>
                    <a:pt x="162891" y="6703"/>
                    <a:pt x="162473" y="6515"/>
                    <a:pt x="162201" y="6452"/>
                  </a:cubicBezTo>
                  <a:cubicBezTo>
                    <a:pt x="161950" y="6410"/>
                    <a:pt x="161866" y="6180"/>
                    <a:pt x="161929" y="6096"/>
                  </a:cubicBezTo>
                  <a:cubicBezTo>
                    <a:pt x="161971" y="6013"/>
                    <a:pt x="161887" y="5824"/>
                    <a:pt x="161720" y="5699"/>
                  </a:cubicBezTo>
                  <a:lnTo>
                    <a:pt x="161573" y="5699"/>
                  </a:lnTo>
                  <a:cubicBezTo>
                    <a:pt x="161519" y="5707"/>
                    <a:pt x="161466" y="5710"/>
                    <a:pt x="161415" y="5710"/>
                  </a:cubicBezTo>
                  <a:cubicBezTo>
                    <a:pt x="160913" y="5710"/>
                    <a:pt x="160551" y="5364"/>
                    <a:pt x="160171" y="5155"/>
                  </a:cubicBezTo>
                  <a:cubicBezTo>
                    <a:pt x="159627" y="4862"/>
                    <a:pt x="159062" y="4548"/>
                    <a:pt x="158414" y="4443"/>
                  </a:cubicBezTo>
                  <a:lnTo>
                    <a:pt x="158225" y="4422"/>
                  </a:lnTo>
                  <a:cubicBezTo>
                    <a:pt x="158058" y="4255"/>
                    <a:pt x="157430" y="4088"/>
                    <a:pt x="156844" y="4046"/>
                  </a:cubicBezTo>
                  <a:lnTo>
                    <a:pt x="156405" y="3816"/>
                  </a:lnTo>
                  <a:cubicBezTo>
                    <a:pt x="155924" y="3565"/>
                    <a:pt x="155463" y="3418"/>
                    <a:pt x="154919" y="3418"/>
                  </a:cubicBezTo>
                  <a:cubicBezTo>
                    <a:pt x="154647" y="3418"/>
                    <a:pt x="154396" y="3376"/>
                    <a:pt x="154124" y="3355"/>
                  </a:cubicBezTo>
                  <a:cubicBezTo>
                    <a:pt x="153559" y="3293"/>
                    <a:pt x="152994" y="3062"/>
                    <a:pt x="152450" y="2979"/>
                  </a:cubicBezTo>
                  <a:cubicBezTo>
                    <a:pt x="151872" y="2882"/>
                    <a:pt x="151294" y="2749"/>
                    <a:pt x="150697" y="2749"/>
                  </a:cubicBezTo>
                  <a:cubicBezTo>
                    <a:pt x="150516" y="2749"/>
                    <a:pt x="150334" y="2761"/>
                    <a:pt x="150149" y="2790"/>
                  </a:cubicBezTo>
                  <a:lnTo>
                    <a:pt x="149960" y="2832"/>
                  </a:lnTo>
                  <a:cubicBezTo>
                    <a:pt x="149751" y="2790"/>
                    <a:pt x="149584" y="2749"/>
                    <a:pt x="149584" y="2728"/>
                  </a:cubicBezTo>
                  <a:cubicBezTo>
                    <a:pt x="149584" y="2686"/>
                    <a:pt x="149898" y="2623"/>
                    <a:pt x="150002" y="2581"/>
                  </a:cubicBezTo>
                  <a:cubicBezTo>
                    <a:pt x="150128" y="2560"/>
                    <a:pt x="150212" y="2518"/>
                    <a:pt x="150212" y="2477"/>
                  </a:cubicBezTo>
                  <a:cubicBezTo>
                    <a:pt x="150212" y="2456"/>
                    <a:pt x="149709" y="2435"/>
                    <a:pt x="149521" y="2414"/>
                  </a:cubicBezTo>
                  <a:cubicBezTo>
                    <a:pt x="149333" y="2372"/>
                    <a:pt x="150170" y="2330"/>
                    <a:pt x="150546" y="2226"/>
                  </a:cubicBezTo>
                  <a:cubicBezTo>
                    <a:pt x="150621" y="2204"/>
                    <a:pt x="150688" y="2194"/>
                    <a:pt x="150748" y="2194"/>
                  </a:cubicBezTo>
                  <a:cubicBezTo>
                    <a:pt x="150972" y="2194"/>
                    <a:pt x="151086" y="2322"/>
                    <a:pt x="151069" y="2372"/>
                  </a:cubicBezTo>
                  <a:cubicBezTo>
                    <a:pt x="151007" y="2477"/>
                    <a:pt x="151216" y="2560"/>
                    <a:pt x="151279" y="2560"/>
                  </a:cubicBezTo>
                  <a:cubicBezTo>
                    <a:pt x="151321" y="2560"/>
                    <a:pt x="151425" y="2351"/>
                    <a:pt x="151488" y="2309"/>
                  </a:cubicBezTo>
                  <a:cubicBezTo>
                    <a:pt x="151522" y="2258"/>
                    <a:pt x="151656" y="2220"/>
                    <a:pt x="151819" y="2220"/>
                  </a:cubicBezTo>
                  <a:cubicBezTo>
                    <a:pt x="151854" y="2220"/>
                    <a:pt x="151890" y="2222"/>
                    <a:pt x="151927" y="2226"/>
                  </a:cubicBezTo>
                  <a:lnTo>
                    <a:pt x="152095" y="2309"/>
                  </a:lnTo>
                  <a:cubicBezTo>
                    <a:pt x="152656" y="2564"/>
                    <a:pt x="153232" y="2709"/>
                    <a:pt x="153855" y="2709"/>
                  </a:cubicBezTo>
                  <a:cubicBezTo>
                    <a:pt x="153998" y="2709"/>
                    <a:pt x="154143" y="2701"/>
                    <a:pt x="154292" y="2686"/>
                  </a:cubicBezTo>
                  <a:cubicBezTo>
                    <a:pt x="154440" y="2673"/>
                    <a:pt x="154591" y="2664"/>
                    <a:pt x="154743" y="2664"/>
                  </a:cubicBezTo>
                  <a:cubicBezTo>
                    <a:pt x="155081" y="2664"/>
                    <a:pt x="155424" y="2709"/>
                    <a:pt x="155756" y="2853"/>
                  </a:cubicBezTo>
                  <a:cubicBezTo>
                    <a:pt x="156036" y="2980"/>
                    <a:pt x="156308" y="2999"/>
                    <a:pt x="156587" y="2999"/>
                  </a:cubicBezTo>
                  <a:cubicBezTo>
                    <a:pt x="156705" y="2999"/>
                    <a:pt x="156824" y="2996"/>
                    <a:pt x="156946" y="2996"/>
                  </a:cubicBezTo>
                  <a:cubicBezTo>
                    <a:pt x="157009" y="2996"/>
                    <a:pt x="157073" y="2997"/>
                    <a:pt x="157137" y="3000"/>
                  </a:cubicBezTo>
                  <a:lnTo>
                    <a:pt x="157639" y="3042"/>
                  </a:lnTo>
                  <a:cubicBezTo>
                    <a:pt x="158183" y="3083"/>
                    <a:pt x="160046" y="3293"/>
                    <a:pt x="160569" y="3460"/>
                  </a:cubicBezTo>
                  <a:cubicBezTo>
                    <a:pt x="160790" y="3537"/>
                    <a:pt x="161029" y="3565"/>
                    <a:pt x="161227" y="3565"/>
                  </a:cubicBezTo>
                  <a:cubicBezTo>
                    <a:pt x="161459" y="3565"/>
                    <a:pt x="161634" y="3526"/>
                    <a:pt x="161657" y="3481"/>
                  </a:cubicBezTo>
                  <a:cubicBezTo>
                    <a:pt x="161720" y="3397"/>
                    <a:pt x="161427" y="3293"/>
                    <a:pt x="161322" y="3293"/>
                  </a:cubicBezTo>
                  <a:cubicBezTo>
                    <a:pt x="161217" y="3293"/>
                    <a:pt x="160799" y="3000"/>
                    <a:pt x="160380" y="2644"/>
                  </a:cubicBezTo>
                  <a:lnTo>
                    <a:pt x="159753" y="2560"/>
                  </a:lnTo>
                  <a:lnTo>
                    <a:pt x="159230" y="2518"/>
                  </a:lnTo>
                  <a:cubicBezTo>
                    <a:pt x="158733" y="2240"/>
                    <a:pt x="158274" y="2057"/>
                    <a:pt x="158211" y="2057"/>
                  </a:cubicBezTo>
                  <a:cubicBezTo>
                    <a:pt x="158208" y="2057"/>
                    <a:pt x="158205" y="2057"/>
                    <a:pt x="158204" y="2058"/>
                  </a:cubicBezTo>
                  <a:cubicBezTo>
                    <a:pt x="158183" y="2058"/>
                    <a:pt x="157911" y="1828"/>
                    <a:pt x="157849" y="1744"/>
                  </a:cubicBezTo>
                  <a:cubicBezTo>
                    <a:pt x="157765" y="1681"/>
                    <a:pt x="157388" y="1514"/>
                    <a:pt x="157033" y="1389"/>
                  </a:cubicBezTo>
                  <a:lnTo>
                    <a:pt x="156761" y="1326"/>
                  </a:lnTo>
                  <a:lnTo>
                    <a:pt x="155463" y="1096"/>
                  </a:lnTo>
                  <a:cubicBezTo>
                    <a:pt x="154020" y="886"/>
                    <a:pt x="152409" y="656"/>
                    <a:pt x="151844" y="573"/>
                  </a:cubicBezTo>
                  <a:lnTo>
                    <a:pt x="151362" y="531"/>
                  </a:lnTo>
                  <a:cubicBezTo>
                    <a:pt x="150797" y="489"/>
                    <a:pt x="150274" y="468"/>
                    <a:pt x="149751" y="384"/>
                  </a:cubicBezTo>
                  <a:cubicBezTo>
                    <a:pt x="149120" y="279"/>
                    <a:pt x="148467" y="195"/>
                    <a:pt x="147808" y="195"/>
                  </a:cubicBezTo>
                  <a:cubicBezTo>
                    <a:pt x="147550" y="195"/>
                    <a:pt x="147291" y="208"/>
                    <a:pt x="147031" y="238"/>
                  </a:cubicBezTo>
                  <a:cubicBezTo>
                    <a:pt x="146885" y="238"/>
                    <a:pt x="146717" y="154"/>
                    <a:pt x="146571" y="133"/>
                  </a:cubicBezTo>
                  <a:lnTo>
                    <a:pt x="146090" y="29"/>
                  </a:lnTo>
                  <a:cubicBezTo>
                    <a:pt x="144897" y="175"/>
                    <a:pt x="144206" y="280"/>
                    <a:pt x="144604" y="280"/>
                  </a:cubicBezTo>
                  <a:lnTo>
                    <a:pt x="145085" y="280"/>
                  </a:lnTo>
                  <a:cubicBezTo>
                    <a:pt x="145336" y="280"/>
                    <a:pt x="144918" y="363"/>
                    <a:pt x="144165" y="468"/>
                  </a:cubicBezTo>
                  <a:lnTo>
                    <a:pt x="143453" y="342"/>
                  </a:lnTo>
                  <a:lnTo>
                    <a:pt x="142533" y="175"/>
                  </a:lnTo>
                  <a:cubicBezTo>
                    <a:pt x="142399" y="180"/>
                    <a:pt x="142236" y="183"/>
                    <a:pt x="142050" y="183"/>
                  </a:cubicBezTo>
                  <a:cubicBezTo>
                    <a:pt x="140961" y="183"/>
                    <a:pt x="139112" y="105"/>
                    <a:pt x="138175" y="105"/>
                  </a:cubicBezTo>
                  <a:cubicBezTo>
                    <a:pt x="138015" y="105"/>
                    <a:pt x="137882" y="107"/>
                    <a:pt x="137783" y="112"/>
                  </a:cubicBezTo>
                  <a:cubicBezTo>
                    <a:pt x="137087" y="112"/>
                    <a:pt x="134085" y="0"/>
                    <a:pt x="1325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9"/>
            <p:cNvSpPr/>
            <p:nvPr/>
          </p:nvSpPr>
          <p:spPr>
            <a:xfrm rot="-10708592">
              <a:off x="-1488957" y="4290986"/>
              <a:ext cx="4365420" cy="568224"/>
            </a:xfrm>
            <a:custGeom>
              <a:avLst/>
              <a:gdLst/>
              <a:ahLst/>
              <a:cxnLst/>
              <a:rect l="l" t="t" r="r" b="b"/>
              <a:pathLst>
                <a:path w="162892" h="16621" extrusionOk="0">
                  <a:moveTo>
                    <a:pt x="145127" y="1055"/>
                  </a:moveTo>
                  <a:cubicBezTo>
                    <a:pt x="145303" y="1055"/>
                    <a:pt x="145480" y="1111"/>
                    <a:pt x="145650" y="1179"/>
                  </a:cubicBezTo>
                  <a:cubicBezTo>
                    <a:pt x="145336" y="1179"/>
                    <a:pt x="145002" y="1200"/>
                    <a:pt x="144688" y="1200"/>
                  </a:cubicBezTo>
                  <a:cubicBezTo>
                    <a:pt x="144831" y="1095"/>
                    <a:pt x="144979" y="1055"/>
                    <a:pt x="145127" y="1055"/>
                  </a:cubicBezTo>
                  <a:close/>
                  <a:moveTo>
                    <a:pt x="151556" y="1092"/>
                  </a:moveTo>
                  <a:cubicBezTo>
                    <a:pt x="151626" y="1092"/>
                    <a:pt x="151676" y="1161"/>
                    <a:pt x="151676" y="1179"/>
                  </a:cubicBezTo>
                  <a:cubicBezTo>
                    <a:pt x="151676" y="1200"/>
                    <a:pt x="151613" y="1242"/>
                    <a:pt x="151572" y="1242"/>
                  </a:cubicBezTo>
                  <a:cubicBezTo>
                    <a:pt x="151509" y="1242"/>
                    <a:pt x="151321" y="1200"/>
                    <a:pt x="151300" y="1179"/>
                  </a:cubicBezTo>
                  <a:cubicBezTo>
                    <a:pt x="151300" y="1158"/>
                    <a:pt x="151488" y="1117"/>
                    <a:pt x="151530" y="1096"/>
                  </a:cubicBezTo>
                  <a:cubicBezTo>
                    <a:pt x="151539" y="1093"/>
                    <a:pt x="151548" y="1092"/>
                    <a:pt x="151556" y="1092"/>
                  </a:cubicBezTo>
                  <a:close/>
                  <a:moveTo>
                    <a:pt x="153915" y="1200"/>
                  </a:moveTo>
                  <a:cubicBezTo>
                    <a:pt x="153915" y="1200"/>
                    <a:pt x="153936" y="1305"/>
                    <a:pt x="153936" y="1347"/>
                  </a:cubicBezTo>
                  <a:cubicBezTo>
                    <a:pt x="153936" y="1368"/>
                    <a:pt x="153894" y="1389"/>
                    <a:pt x="153894" y="1389"/>
                  </a:cubicBezTo>
                  <a:cubicBezTo>
                    <a:pt x="153873" y="1389"/>
                    <a:pt x="153873" y="1368"/>
                    <a:pt x="153873" y="1347"/>
                  </a:cubicBezTo>
                  <a:cubicBezTo>
                    <a:pt x="153873" y="1305"/>
                    <a:pt x="153894" y="1242"/>
                    <a:pt x="153915" y="1200"/>
                  </a:cubicBezTo>
                  <a:close/>
                  <a:moveTo>
                    <a:pt x="139603" y="1389"/>
                  </a:moveTo>
                  <a:cubicBezTo>
                    <a:pt x="139666" y="1389"/>
                    <a:pt x="139687" y="1451"/>
                    <a:pt x="139687" y="1451"/>
                  </a:cubicBezTo>
                  <a:cubicBezTo>
                    <a:pt x="139687" y="1472"/>
                    <a:pt x="139645" y="1472"/>
                    <a:pt x="139603" y="1472"/>
                  </a:cubicBezTo>
                  <a:cubicBezTo>
                    <a:pt x="139561" y="1472"/>
                    <a:pt x="139478" y="1451"/>
                    <a:pt x="139478" y="1409"/>
                  </a:cubicBezTo>
                  <a:cubicBezTo>
                    <a:pt x="139478" y="1389"/>
                    <a:pt x="139582" y="1389"/>
                    <a:pt x="139603" y="1389"/>
                  </a:cubicBezTo>
                  <a:close/>
                  <a:moveTo>
                    <a:pt x="154564" y="1409"/>
                  </a:moveTo>
                  <a:cubicBezTo>
                    <a:pt x="154626" y="1409"/>
                    <a:pt x="154815" y="1472"/>
                    <a:pt x="154815" y="1472"/>
                  </a:cubicBezTo>
                  <a:cubicBezTo>
                    <a:pt x="154815" y="1472"/>
                    <a:pt x="154647" y="1514"/>
                    <a:pt x="154606" y="1556"/>
                  </a:cubicBezTo>
                  <a:cubicBezTo>
                    <a:pt x="154599" y="1558"/>
                    <a:pt x="154592" y="1559"/>
                    <a:pt x="154584" y="1559"/>
                  </a:cubicBezTo>
                  <a:cubicBezTo>
                    <a:pt x="154525" y="1559"/>
                    <a:pt x="154459" y="1491"/>
                    <a:pt x="154459" y="1472"/>
                  </a:cubicBezTo>
                  <a:cubicBezTo>
                    <a:pt x="154459" y="1451"/>
                    <a:pt x="154522" y="1409"/>
                    <a:pt x="154564" y="1409"/>
                  </a:cubicBezTo>
                  <a:close/>
                  <a:moveTo>
                    <a:pt x="155401" y="1598"/>
                  </a:moveTo>
                  <a:cubicBezTo>
                    <a:pt x="155463" y="1598"/>
                    <a:pt x="155673" y="1661"/>
                    <a:pt x="155694" y="1661"/>
                  </a:cubicBezTo>
                  <a:cubicBezTo>
                    <a:pt x="155694" y="1661"/>
                    <a:pt x="155484" y="1681"/>
                    <a:pt x="155401" y="1681"/>
                  </a:cubicBezTo>
                  <a:cubicBezTo>
                    <a:pt x="155338" y="1681"/>
                    <a:pt x="155275" y="1640"/>
                    <a:pt x="155275" y="1619"/>
                  </a:cubicBezTo>
                  <a:cubicBezTo>
                    <a:pt x="155275" y="1619"/>
                    <a:pt x="155338" y="1598"/>
                    <a:pt x="155401" y="1598"/>
                  </a:cubicBezTo>
                  <a:close/>
                  <a:moveTo>
                    <a:pt x="156171" y="1754"/>
                  </a:moveTo>
                  <a:cubicBezTo>
                    <a:pt x="156225" y="1754"/>
                    <a:pt x="156279" y="1811"/>
                    <a:pt x="156279" y="1828"/>
                  </a:cubicBezTo>
                  <a:cubicBezTo>
                    <a:pt x="156279" y="1870"/>
                    <a:pt x="156217" y="1891"/>
                    <a:pt x="156175" y="1891"/>
                  </a:cubicBezTo>
                  <a:cubicBezTo>
                    <a:pt x="156091" y="1891"/>
                    <a:pt x="155903" y="1870"/>
                    <a:pt x="155924" y="1828"/>
                  </a:cubicBezTo>
                  <a:cubicBezTo>
                    <a:pt x="155924" y="1828"/>
                    <a:pt x="156091" y="1786"/>
                    <a:pt x="156133" y="1765"/>
                  </a:cubicBezTo>
                  <a:cubicBezTo>
                    <a:pt x="156145" y="1757"/>
                    <a:pt x="156158" y="1754"/>
                    <a:pt x="156171" y="1754"/>
                  </a:cubicBezTo>
                  <a:close/>
                  <a:moveTo>
                    <a:pt x="136109" y="1828"/>
                  </a:moveTo>
                  <a:cubicBezTo>
                    <a:pt x="136151" y="1828"/>
                    <a:pt x="136339" y="1870"/>
                    <a:pt x="136339" y="1891"/>
                  </a:cubicBezTo>
                  <a:cubicBezTo>
                    <a:pt x="136339" y="1891"/>
                    <a:pt x="136193" y="1933"/>
                    <a:pt x="136130" y="1974"/>
                  </a:cubicBezTo>
                  <a:cubicBezTo>
                    <a:pt x="136125" y="1977"/>
                    <a:pt x="136120" y="1978"/>
                    <a:pt x="136115" y="1978"/>
                  </a:cubicBezTo>
                  <a:cubicBezTo>
                    <a:pt x="136071" y="1978"/>
                    <a:pt x="136004" y="1909"/>
                    <a:pt x="136004" y="1891"/>
                  </a:cubicBezTo>
                  <a:cubicBezTo>
                    <a:pt x="136004" y="1870"/>
                    <a:pt x="136046" y="1828"/>
                    <a:pt x="136109" y="1828"/>
                  </a:cubicBezTo>
                  <a:close/>
                  <a:moveTo>
                    <a:pt x="142533" y="1870"/>
                  </a:moveTo>
                  <a:cubicBezTo>
                    <a:pt x="142595" y="1870"/>
                    <a:pt x="142784" y="1912"/>
                    <a:pt x="142784" y="1912"/>
                  </a:cubicBezTo>
                  <a:cubicBezTo>
                    <a:pt x="142784" y="1912"/>
                    <a:pt x="142616" y="1974"/>
                    <a:pt x="142574" y="1995"/>
                  </a:cubicBezTo>
                  <a:cubicBezTo>
                    <a:pt x="142568" y="1998"/>
                    <a:pt x="142560" y="1999"/>
                    <a:pt x="142553" y="1999"/>
                  </a:cubicBezTo>
                  <a:cubicBezTo>
                    <a:pt x="142494" y="1999"/>
                    <a:pt x="142428" y="1930"/>
                    <a:pt x="142428" y="1912"/>
                  </a:cubicBezTo>
                  <a:cubicBezTo>
                    <a:pt x="142428" y="1891"/>
                    <a:pt x="142491" y="1870"/>
                    <a:pt x="142533" y="1870"/>
                  </a:cubicBezTo>
                  <a:close/>
                  <a:moveTo>
                    <a:pt x="141405" y="1892"/>
                  </a:moveTo>
                  <a:cubicBezTo>
                    <a:pt x="141583" y="1892"/>
                    <a:pt x="141765" y="1948"/>
                    <a:pt x="141947" y="2016"/>
                  </a:cubicBezTo>
                  <a:cubicBezTo>
                    <a:pt x="141633" y="2016"/>
                    <a:pt x="141277" y="2016"/>
                    <a:pt x="140963" y="2037"/>
                  </a:cubicBezTo>
                  <a:cubicBezTo>
                    <a:pt x="141107" y="1932"/>
                    <a:pt x="141255" y="1892"/>
                    <a:pt x="141405" y="1892"/>
                  </a:cubicBezTo>
                  <a:close/>
                  <a:moveTo>
                    <a:pt x="145211" y="1661"/>
                  </a:moveTo>
                  <a:lnTo>
                    <a:pt x="145859" y="1891"/>
                  </a:lnTo>
                  <a:lnTo>
                    <a:pt x="146278" y="2079"/>
                  </a:lnTo>
                  <a:cubicBezTo>
                    <a:pt x="146509" y="2054"/>
                    <a:pt x="146652" y="2043"/>
                    <a:pt x="146704" y="2043"/>
                  </a:cubicBezTo>
                  <a:cubicBezTo>
                    <a:pt x="146783" y="2043"/>
                    <a:pt x="146645" y="2070"/>
                    <a:pt x="146278" y="2121"/>
                  </a:cubicBezTo>
                  <a:lnTo>
                    <a:pt x="145190" y="2121"/>
                  </a:lnTo>
                  <a:cubicBezTo>
                    <a:pt x="144583" y="2016"/>
                    <a:pt x="144081" y="1870"/>
                    <a:pt x="144081" y="1828"/>
                  </a:cubicBezTo>
                  <a:cubicBezTo>
                    <a:pt x="144081" y="1807"/>
                    <a:pt x="144583" y="1723"/>
                    <a:pt x="145211" y="1661"/>
                  </a:cubicBezTo>
                  <a:close/>
                  <a:moveTo>
                    <a:pt x="139919" y="1931"/>
                  </a:moveTo>
                  <a:cubicBezTo>
                    <a:pt x="140099" y="1931"/>
                    <a:pt x="140117" y="2164"/>
                    <a:pt x="139939" y="2164"/>
                  </a:cubicBezTo>
                  <a:cubicBezTo>
                    <a:pt x="139932" y="2164"/>
                    <a:pt x="139925" y="2164"/>
                    <a:pt x="139917" y="2163"/>
                  </a:cubicBezTo>
                  <a:cubicBezTo>
                    <a:pt x="139687" y="2142"/>
                    <a:pt x="139499" y="2037"/>
                    <a:pt x="139499" y="2016"/>
                  </a:cubicBezTo>
                  <a:cubicBezTo>
                    <a:pt x="139499" y="1974"/>
                    <a:pt x="139687" y="1933"/>
                    <a:pt x="139896" y="1933"/>
                  </a:cubicBezTo>
                  <a:cubicBezTo>
                    <a:pt x="139904" y="1932"/>
                    <a:pt x="139911" y="1931"/>
                    <a:pt x="139919" y="1931"/>
                  </a:cubicBezTo>
                  <a:close/>
                  <a:moveTo>
                    <a:pt x="43618" y="4749"/>
                  </a:moveTo>
                  <a:cubicBezTo>
                    <a:pt x="45056" y="4749"/>
                    <a:pt x="46054" y="4768"/>
                    <a:pt x="46054" y="4799"/>
                  </a:cubicBezTo>
                  <a:cubicBezTo>
                    <a:pt x="46054" y="4820"/>
                    <a:pt x="44171" y="4862"/>
                    <a:pt x="41890" y="4925"/>
                  </a:cubicBezTo>
                  <a:lnTo>
                    <a:pt x="29922" y="5218"/>
                  </a:lnTo>
                  <a:cubicBezTo>
                    <a:pt x="28771" y="5239"/>
                    <a:pt x="27730" y="5249"/>
                    <a:pt x="26977" y="5249"/>
                  </a:cubicBezTo>
                  <a:cubicBezTo>
                    <a:pt x="26223" y="5249"/>
                    <a:pt x="25758" y="5239"/>
                    <a:pt x="25758" y="5218"/>
                  </a:cubicBezTo>
                  <a:lnTo>
                    <a:pt x="25758" y="5176"/>
                  </a:lnTo>
                  <a:lnTo>
                    <a:pt x="25779" y="5155"/>
                  </a:lnTo>
                  <a:cubicBezTo>
                    <a:pt x="25821" y="5134"/>
                    <a:pt x="27725" y="5071"/>
                    <a:pt x="30005" y="5029"/>
                  </a:cubicBezTo>
                  <a:lnTo>
                    <a:pt x="41890" y="4757"/>
                  </a:lnTo>
                  <a:cubicBezTo>
                    <a:pt x="42507" y="4752"/>
                    <a:pt x="43092" y="4749"/>
                    <a:pt x="43618" y="4749"/>
                  </a:cubicBezTo>
                  <a:close/>
                  <a:moveTo>
                    <a:pt x="156279" y="5699"/>
                  </a:moveTo>
                  <a:cubicBezTo>
                    <a:pt x="156300" y="5699"/>
                    <a:pt x="156405" y="5741"/>
                    <a:pt x="156405" y="5762"/>
                  </a:cubicBezTo>
                  <a:cubicBezTo>
                    <a:pt x="156405" y="5783"/>
                    <a:pt x="156300" y="5783"/>
                    <a:pt x="156279" y="5783"/>
                  </a:cubicBezTo>
                  <a:cubicBezTo>
                    <a:pt x="156217" y="5783"/>
                    <a:pt x="156196" y="5741"/>
                    <a:pt x="156196" y="5741"/>
                  </a:cubicBezTo>
                  <a:cubicBezTo>
                    <a:pt x="156196" y="5699"/>
                    <a:pt x="156238" y="5699"/>
                    <a:pt x="156279" y="5699"/>
                  </a:cubicBezTo>
                  <a:close/>
                  <a:moveTo>
                    <a:pt x="4855" y="5783"/>
                  </a:moveTo>
                  <a:cubicBezTo>
                    <a:pt x="5002" y="5783"/>
                    <a:pt x="5378" y="5803"/>
                    <a:pt x="5378" y="5845"/>
                  </a:cubicBezTo>
                  <a:cubicBezTo>
                    <a:pt x="5378" y="5866"/>
                    <a:pt x="5023" y="5908"/>
                    <a:pt x="4897" y="5908"/>
                  </a:cubicBezTo>
                  <a:cubicBezTo>
                    <a:pt x="4868" y="5916"/>
                    <a:pt x="4841" y="5920"/>
                    <a:pt x="4814" y="5920"/>
                  </a:cubicBezTo>
                  <a:cubicBezTo>
                    <a:pt x="4706" y="5920"/>
                    <a:pt x="4625" y="5862"/>
                    <a:pt x="4625" y="5845"/>
                  </a:cubicBezTo>
                  <a:cubicBezTo>
                    <a:pt x="4604" y="5803"/>
                    <a:pt x="4730" y="5783"/>
                    <a:pt x="4855" y="5783"/>
                  </a:cubicBezTo>
                  <a:close/>
                  <a:moveTo>
                    <a:pt x="153546" y="7035"/>
                  </a:moveTo>
                  <a:cubicBezTo>
                    <a:pt x="153623" y="7035"/>
                    <a:pt x="153706" y="7103"/>
                    <a:pt x="153706" y="7122"/>
                  </a:cubicBezTo>
                  <a:cubicBezTo>
                    <a:pt x="153706" y="7143"/>
                    <a:pt x="153622" y="7163"/>
                    <a:pt x="153517" y="7163"/>
                  </a:cubicBezTo>
                  <a:cubicBezTo>
                    <a:pt x="153413" y="7163"/>
                    <a:pt x="153162" y="7122"/>
                    <a:pt x="153162" y="7122"/>
                  </a:cubicBezTo>
                  <a:cubicBezTo>
                    <a:pt x="153162" y="7122"/>
                    <a:pt x="153413" y="7059"/>
                    <a:pt x="153517" y="7038"/>
                  </a:cubicBezTo>
                  <a:cubicBezTo>
                    <a:pt x="153527" y="7036"/>
                    <a:pt x="153536" y="7035"/>
                    <a:pt x="153546" y="7035"/>
                  </a:cubicBezTo>
                  <a:close/>
                  <a:moveTo>
                    <a:pt x="4813" y="7268"/>
                  </a:moveTo>
                  <a:cubicBezTo>
                    <a:pt x="5127" y="7268"/>
                    <a:pt x="5420" y="7310"/>
                    <a:pt x="5420" y="7331"/>
                  </a:cubicBezTo>
                  <a:cubicBezTo>
                    <a:pt x="5441" y="7352"/>
                    <a:pt x="5148" y="7415"/>
                    <a:pt x="4834" y="7456"/>
                  </a:cubicBezTo>
                  <a:cubicBezTo>
                    <a:pt x="4733" y="7475"/>
                    <a:pt x="4579" y="7483"/>
                    <a:pt x="4414" y="7483"/>
                  </a:cubicBezTo>
                  <a:cubicBezTo>
                    <a:pt x="4036" y="7483"/>
                    <a:pt x="3600" y="7444"/>
                    <a:pt x="3600" y="7415"/>
                  </a:cubicBezTo>
                  <a:cubicBezTo>
                    <a:pt x="3600" y="7352"/>
                    <a:pt x="4500" y="7268"/>
                    <a:pt x="4813" y="7268"/>
                  </a:cubicBezTo>
                  <a:close/>
                  <a:moveTo>
                    <a:pt x="2972" y="7666"/>
                  </a:moveTo>
                  <a:cubicBezTo>
                    <a:pt x="3077" y="7666"/>
                    <a:pt x="3349" y="7728"/>
                    <a:pt x="3349" y="7728"/>
                  </a:cubicBezTo>
                  <a:cubicBezTo>
                    <a:pt x="3349" y="7728"/>
                    <a:pt x="3077" y="7770"/>
                    <a:pt x="2972" y="7791"/>
                  </a:cubicBezTo>
                  <a:cubicBezTo>
                    <a:pt x="2952" y="7799"/>
                    <a:pt x="2933" y="7803"/>
                    <a:pt x="2916" y="7803"/>
                  </a:cubicBezTo>
                  <a:cubicBezTo>
                    <a:pt x="2845" y="7803"/>
                    <a:pt x="2805" y="7745"/>
                    <a:pt x="2805" y="7728"/>
                  </a:cubicBezTo>
                  <a:cubicBezTo>
                    <a:pt x="2805" y="7687"/>
                    <a:pt x="2867" y="7666"/>
                    <a:pt x="2972" y="7666"/>
                  </a:cubicBezTo>
                  <a:close/>
                  <a:moveTo>
                    <a:pt x="3139" y="8461"/>
                  </a:moveTo>
                  <a:cubicBezTo>
                    <a:pt x="3286" y="8461"/>
                    <a:pt x="3432" y="8482"/>
                    <a:pt x="3432" y="8503"/>
                  </a:cubicBezTo>
                  <a:cubicBezTo>
                    <a:pt x="3432" y="8503"/>
                    <a:pt x="3286" y="8524"/>
                    <a:pt x="3139" y="8524"/>
                  </a:cubicBezTo>
                  <a:cubicBezTo>
                    <a:pt x="2972" y="8524"/>
                    <a:pt x="2595" y="8503"/>
                    <a:pt x="2595" y="8503"/>
                  </a:cubicBezTo>
                  <a:cubicBezTo>
                    <a:pt x="2595" y="8482"/>
                    <a:pt x="2972" y="8461"/>
                    <a:pt x="3139" y="8461"/>
                  </a:cubicBezTo>
                  <a:close/>
                  <a:moveTo>
                    <a:pt x="4714" y="8517"/>
                  </a:moveTo>
                  <a:cubicBezTo>
                    <a:pt x="4832" y="8517"/>
                    <a:pt x="4933" y="8530"/>
                    <a:pt x="4960" y="8565"/>
                  </a:cubicBezTo>
                  <a:cubicBezTo>
                    <a:pt x="5014" y="8601"/>
                    <a:pt x="4697" y="8745"/>
                    <a:pt x="4487" y="8745"/>
                  </a:cubicBezTo>
                  <a:cubicBezTo>
                    <a:pt x="4453" y="8745"/>
                    <a:pt x="4421" y="8742"/>
                    <a:pt x="4395" y="8733"/>
                  </a:cubicBezTo>
                  <a:cubicBezTo>
                    <a:pt x="4207" y="8670"/>
                    <a:pt x="4165" y="8607"/>
                    <a:pt x="4290" y="8565"/>
                  </a:cubicBezTo>
                  <a:cubicBezTo>
                    <a:pt x="4363" y="8541"/>
                    <a:pt x="4554" y="8517"/>
                    <a:pt x="4714" y="8517"/>
                  </a:cubicBezTo>
                  <a:close/>
                  <a:moveTo>
                    <a:pt x="157472" y="9005"/>
                  </a:moveTo>
                  <a:cubicBezTo>
                    <a:pt x="157514" y="9005"/>
                    <a:pt x="157556" y="9047"/>
                    <a:pt x="157556" y="9047"/>
                  </a:cubicBezTo>
                  <a:cubicBezTo>
                    <a:pt x="157556" y="9088"/>
                    <a:pt x="157493" y="9088"/>
                    <a:pt x="157472" y="9088"/>
                  </a:cubicBezTo>
                  <a:cubicBezTo>
                    <a:pt x="157466" y="9091"/>
                    <a:pt x="157459" y="9093"/>
                    <a:pt x="157451" y="9093"/>
                  </a:cubicBezTo>
                  <a:cubicBezTo>
                    <a:pt x="157403" y="9093"/>
                    <a:pt x="157329" y="9044"/>
                    <a:pt x="157347" y="9026"/>
                  </a:cubicBezTo>
                  <a:cubicBezTo>
                    <a:pt x="157347" y="9005"/>
                    <a:pt x="157451" y="9005"/>
                    <a:pt x="157472" y="9005"/>
                  </a:cubicBezTo>
                  <a:close/>
                  <a:moveTo>
                    <a:pt x="4109" y="10613"/>
                  </a:moveTo>
                  <a:cubicBezTo>
                    <a:pt x="4186" y="10613"/>
                    <a:pt x="4269" y="10681"/>
                    <a:pt x="4269" y="10700"/>
                  </a:cubicBezTo>
                  <a:cubicBezTo>
                    <a:pt x="4269" y="10720"/>
                    <a:pt x="4186" y="10762"/>
                    <a:pt x="4081" y="10762"/>
                  </a:cubicBezTo>
                  <a:cubicBezTo>
                    <a:pt x="3976" y="10762"/>
                    <a:pt x="3704" y="10720"/>
                    <a:pt x="3704" y="10700"/>
                  </a:cubicBezTo>
                  <a:cubicBezTo>
                    <a:pt x="3704" y="10700"/>
                    <a:pt x="3976" y="10658"/>
                    <a:pt x="4081" y="10616"/>
                  </a:cubicBezTo>
                  <a:cubicBezTo>
                    <a:pt x="4090" y="10614"/>
                    <a:pt x="4100" y="10613"/>
                    <a:pt x="4109" y="10613"/>
                  </a:cubicBezTo>
                  <a:close/>
                  <a:moveTo>
                    <a:pt x="4625" y="10595"/>
                  </a:moveTo>
                  <a:cubicBezTo>
                    <a:pt x="4625" y="10595"/>
                    <a:pt x="4646" y="10700"/>
                    <a:pt x="4646" y="10720"/>
                  </a:cubicBezTo>
                  <a:cubicBezTo>
                    <a:pt x="4646" y="10762"/>
                    <a:pt x="4604" y="10783"/>
                    <a:pt x="4604" y="10783"/>
                  </a:cubicBezTo>
                  <a:cubicBezTo>
                    <a:pt x="4583" y="10783"/>
                    <a:pt x="4583" y="10762"/>
                    <a:pt x="4583" y="10720"/>
                  </a:cubicBezTo>
                  <a:cubicBezTo>
                    <a:pt x="4583" y="10679"/>
                    <a:pt x="4604" y="10595"/>
                    <a:pt x="4625" y="10595"/>
                  </a:cubicBezTo>
                  <a:close/>
                  <a:moveTo>
                    <a:pt x="145969" y="10750"/>
                  </a:moveTo>
                  <a:cubicBezTo>
                    <a:pt x="146125" y="10750"/>
                    <a:pt x="146112" y="10813"/>
                    <a:pt x="146069" y="11013"/>
                  </a:cubicBezTo>
                  <a:cubicBezTo>
                    <a:pt x="145964" y="10972"/>
                    <a:pt x="145839" y="10909"/>
                    <a:pt x="145629" y="10783"/>
                  </a:cubicBezTo>
                  <a:cubicBezTo>
                    <a:pt x="145788" y="10763"/>
                    <a:pt x="145897" y="10750"/>
                    <a:pt x="145969" y="10750"/>
                  </a:cubicBezTo>
                  <a:close/>
                  <a:moveTo>
                    <a:pt x="144701" y="11531"/>
                  </a:moveTo>
                  <a:cubicBezTo>
                    <a:pt x="144793" y="11531"/>
                    <a:pt x="144922" y="11565"/>
                    <a:pt x="144939" y="11599"/>
                  </a:cubicBezTo>
                  <a:cubicBezTo>
                    <a:pt x="144939" y="11599"/>
                    <a:pt x="144730" y="11620"/>
                    <a:pt x="144646" y="11620"/>
                  </a:cubicBezTo>
                  <a:cubicBezTo>
                    <a:pt x="144583" y="11620"/>
                    <a:pt x="144520" y="11578"/>
                    <a:pt x="144520" y="11557"/>
                  </a:cubicBezTo>
                  <a:cubicBezTo>
                    <a:pt x="144520" y="11557"/>
                    <a:pt x="144583" y="11537"/>
                    <a:pt x="144646" y="11537"/>
                  </a:cubicBezTo>
                  <a:cubicBezTo>
                    <a:pt x="144661" y="11533"/>
                    <a:pt x="144680" y="11531"/>
                    <a:pt x="144701" y="11531"/>
                  </a:cubicBezTo>
                  <a:close/>
                  <a:moveTo>
                    <a:pt x="94994" y="12980"/>
                  </a:moveTo>
                  <a:cubicBezTo>
                    <a:pt x="95015" y="12980"/>
                    <a:pt x="95120" y="13001"/>
                    <a:pt x="95120" y="13022"/>
                  </a:cubicBezTo>
                  <a:cubicBezTo>
                    <a:pt x="95120" y="13064"/>
                    <a:pt x="95015" y="13064"/>
                    <a:pt x="94994" y="13064"/>
                  </a:cubicBezTo>
                  <a:cubicBezTo>
                    <a:pt x="94931" y="13064"/>
                    <a:pt x="94910" y="13001"/>
                    <a:pt x="94910" y="13001"/>
                  </a:cubicBezTo>
                  <a:cubicBezTo>
                    <a:pt x="94910" y="12980"/>
                    <a:pt x="94952" y="12980"/>
                    <a:pt x="94994" y="12980"/>
                  </a:cubicBezTo>
                  <a:close/>
                  <a:moveTo>
                    <a:pt x="78611" y="12897"/>
                  </a:moveTo>
                  <a:cubicBezTo>
                    <a:pt x="78611" y="12897"/>
                    <a:pt x="78653" y="13001"/>
                    <a:pt x="78653" y="13022"/>
                  </a:cubicBezTo>
                  <a:cubicBezTo>
                    <a:pt x="78653" y="13064"/>
                    <a:pt x="78590" y="13085"/>
                    <a:pt x="78590" y="13085"/>
                  </a:cubicBezTo>
                  <a:cubicBezTo>
                    <a:pt x="78569" y="13085"/>
                    <a:pt x="78569" y="13064"/>
                    <a:pt x="78569" y="13022"/>
                  </a:cubicBezTo>
                  <a:cubicBezTo>
                    <a:pt x="78569" y="13001"/>
                    <a:pt x="78611" y="12897"/>
                    <a:pt x="78611" y="12897"/>
                  </a:cubicBezTo>
                  <a:close/>
                  <a:moveTo>
                    <a:pt x="91877" y="13064"/>
                  </a:moveTo>
                  <a:cubicBezTo>
                    <a:pt x="91897" y="13064"/>
                    <a:pt x="92002" y="13085"/>
                    <a:pt x="92002" y="13106"/>
                  </a:cubicBezTo>
                  <a:cubicBezTo>
                    <a:pt x="92002" y="13127"/>
                    <a:pt x="91897" y="13127"/>
                    <a:pt x="91877" y="13127"/>
                  </a:cubicBezTo>
                  <a:cubicBezTo>
                    <a:pt x="91835" y="13127"/>
                    <a:pt x="91793" y="13106"/>
                    <a:pt x="91793" y="13085"/>
                  </a:cubicBezTo>
                  <a:cubicBezTo>
                    <a:pt x="91793" y="13064"/>
                    <a:pt x="91856" y="13064"/>
                    <a:pt x="91877" y="13064"/>
                  </a:cubicBezTo>
                  <a:close/>
                  <a:moveTo>
                    <a:pt x="92772" y="12967"/>
                  </a:moveTo>
                  <a:cubicBezTo>
                    <a:pt x="92997" y="12967"/>
                    <a:pt x="93224" y="13092"/>
                    <a:pt x="93425" y="13106"/>
                  </a:cubicBezTo>
                  <a:cubicBezTo>
                    <a:pt x="93111" y="13106"/>
                    <a:pt x="92797" y="13127"/>
                    <a:pt x="92400" y="13127"/>
                  </a:cubicBezTo>
                  <a:cubicBezTo>
                    <a:pt x="92520" y="13007"/>
                    <a:pt x="92645" y="12967"/>
                    <a:pt x="92772" y="12967"/>
                  </a:cubicBezTo>
                  <a:close/>
                  <a:moveTo>
                    <a:pt x="90893" y="13001"/>
                  </a:moveTo>
                  <a:cubicBezTo>
                    <a:pt x="90893" y="13001"/>
                    <a:pt x="90914" y="13106"/>
                    <a:pt x="90914" y="13127"/>
                  </a:cubicBezTo>
                  <a:cubicBezTo>
                    <a:pt x="90914" y="13148"/>
                    <a:pt x="90851" y="13189"/>
                    <a:pt x="90851" y="13189"/>
                  </a:cubicBezTo>
                  <a:cubicBezTo>
                    <a:pt x="90830" y="13189"/>
                    <a:pt x="90830" y="13148"/>
                    <a:pt x="90830" y="13127"/>
                  </a:cubicBezTo>
                  <a:cubicBezTo>
                    <a:pt x="90830" y="13106"/>
                    <a:pt x="90851" y="13001"/>
                    <a:pt x="90893" y="13001"/>
                  </a:cubicBezTo>
                  <a:close/>
                  <a:moveTo>
                    <a:pt x="141649" y="13053"/>
                  </a:moveTo>
                  <a:cubicBezTo>
                    <a:pt x="141983" y="13053"/>
                    <a:pt x="142313" y="13095"/>
                    <a:pt x="142637" y="13148"/>
                  </a:cubicBezTo>
                  <a:cubicBezTo>
                    <a:pt x="141989" y="13189"/>
                    <a:pt x="141319" y="13189"/>
                    <a:pt x="140629" y="13210"/>
                  </a:cubicBezTo>
                  <a:cubicBezTo>
                    <a:pt x="140974" y="13095"/>
                    <a:pt x="141314" y="13053"/>
                    <a:pt x="141649" y="13053"/>
                  </a:cubicBezTo>
                  <a:close/>
                  <a:moveTo>
                    <a:pt x="86489" y="13098"/>
                  </a:moveTo>
                  <a:cubicBezTo>
                    <a:pt x="87139" y="13098"/>
                    <a:pt x="87827" y="13133"/>
                    <a:pt x="88445" y="13210"/>
                  </a:cubicBezTo>
                  <a:cubicBezTo>
                    <a:pt x="87085" y="13231"/>
                    <a:pt x="85725" y="13273"/>
                    <a:pt x="84239" y="13294"/>
                  </a:cubicBezTo>
                  <a:cubicBezTo>
                    <a:pt x="84696" y="13171"/>
                    <a:pt x="85553" y="13098"/>
                    <a:pt x="86489" y="13098"/>
                  </a:cubicBezTo>
                  <a:close/>
                  <a:moveTo>
                    <a:pt x="81080" y="13273"/>
                  </a:moveTo>
                  <a:cubicBezTo>
                    <a:pt x="81226" y="13273"/>
                    <a:pt x="81603" y="13294"/>
                    <a:pt x="81603" y="13315"/>
                  </a:cubicBezTo>
                  <a:cubicBezTo>
                    <a:pt x="81603" y="13336"/>
                    <a:pt x="81226" y="13399"/>
                    <a:pt x="81101" y="13399"/>
                  </a:cubicBezTo>
                  <a:cubicBezTo>
                    <a:pt x="81087" y="13401"/>
                    <a:pt x="81073" y="13402"/>
                    <a:pt x="81060" y="13402"/>
                  </a:cubicBezTo>
                  <a:cubicBezTo>
                    <a:pt x="80949" y="13402"/>
                    <a:pt x="80850" y="13334"/>
                    <a:pt x="80850" y="13315"/>
                  </a:cubicBezTo>
                  <a:cubicBezTo>
                    <a:pt x="80808" y="13294"/>
                    <a:pt x="80954" y="13273"/>
                    <a:pt x="81080" y="13273"/>
                  </a:cubicBezTo>
                  <a:close/>
                  <a:moveTo>
                    <a:pt x="83732" y="13175"/>
                  </a:moveTo>
                  <a:cubicBezTo>
                    <a:pt x="83936" y="13175"/>
                    <a:pt x="84093" y="13215"/>
                    <a:pt x="84093" y="13231"/>
                  </a:cubicBezTo>
                  <a:cubicBezTo>
                    <a:pt x="84093" y="13273"/>
                    <a:pt x="83905" y="13315"/>
                    <a:pt x="83674" y="13378"/>
                  </a:cubicBezTo>
                  <a:cubicBezTo>
                    <a:pt x="83471" y="13395"/>
                    <a:pt x="82926" y="13425"/>
                    <a:pt x="82692" y="13425"/>
                  </a:cubicBezTo>
                  <a:cubicBezTo>
                    <a:pt x="82636" y="13425"/>
                    <a:pt x="82598" y="13424"/>
                    <a:pt x="82586" y="13420"/>
                  </a:cubicBezTo>
                  <a:cubicBezTo>
                    <a:pt x="82545" y="13378"/>
                    <a:pt x="82482" y="13294"/>
                    <a:pt x="82482" y="13294"/>
                  </a:cubicBezTo>
                  <a:cubicBezTo>
                    <a:pt x="82482" y="13273"/>
                    <a:pt x="83256" y="13210"/>
                    <a:pt x="83528" y="13189"/>
                  </a:cubicBezTo>
                  <a:cubicBezTo>
                    <a:pt x="83598" y="13179"/>
                    <a:pt x="83668" y="13175"/>
                    <a:pt x="83732" y="13175"/>
                  </a:cubicBezTo>
                  <a:close/>
                  <a:moveTo>
                    <a:pt x="76147" y="13573"/>
                  </a:moveTo>
                  <a:cubicBezTo>
                    <a:pt x="76279" y="13573"/>
                    <a:pt x="76456" y="13608"/>
                    <a:pt x="76456" y="13608"/>
                  </a:cubicBezTo>
                  <a:cubicBezTo>
                    <a:pt x="76456" y="13629"/>
                    <a:pt x="76121" y="13650"/>
                    <a:pt x="76037" y="13650"/>
                  </a:cubicBezTo>
                  <a:cubicBezTo>
                    <a:pt x="75912" y="13650"/>
                    <a:pt x="75828" y="13629"/>
                    <a:pt x="75828" y="13608"/>
                  </a:cubicBezTo>
                  <a:cubicBezTo>
                    <a:pt x="75828" y="13608"/>
                    <a:pt x="75933" y="13587"/>
                    <a:pt x="76037" y="13587"/>
                  </a:cubicBezTo>
                  <a:cubicBezTo>
                    <a:pt x="76064" y="13577"/>
                    <a:pt x="76103" y="13573"/>
                    <a:pt x="76147" y="13573"/>
                  </a:cubicBezTo>
                  <a:close/>
                  <a:moveTo>
                    <a:pt x="84774" y="13833"/>
                  </a:moveTo>
                  <a:cubicBezTo>
                    <a:pt x="84797" y="13833"/>
                    <a:pt x="84814" y="13835"/>
                    <a:pt x="84825" y="13838"/>
                  </a:cubicBezTo>
                  <a:cubicBezTo>
                    <a:pt x="84835" y="13853"/>
                    <a:pt x="84638" y="13877"/>
                    <a:pt x="84312" y="13904"/>
                  </a:cubicBezTo>
                  <a:lnTo>
                    <a:pt x="84312" y="13904"/>
                  </a:lnTo>
                  <a:cubicBezTo>
                    <a:pt x="84510" y="13859"/>
                    <a:pt x="84684" y="13833"/>
                    <a:pt x="84774" y="13833"/>
                  </a:cubicBezTo>
                  <a:close/>
                  <a:moveTo>
                    <a:pt x="86520" y="13650"/>
                  </a:moveTo>
                  <a:cubicBezTo>
                    <a:pt x="86667" y="13650"/>
                    <a:pt x="86813" y="13671"/>
                    <a:pt x="86813" y="13713"/>
                  </a:cubicBezTo>
                  <a:cubicBezTo>
                    <a:pt x="86813" y="13733"/>
                    <a:pt x="86562" y="13859"/>
                    <a:pt x="86457" y="13922"/>
                  </a:cubicBezTo>
                  <a:cubicBezTo>
                    <a:pt x="86405" y="13943"/>
                    <a:pt x="86353" y="13953"/>
                    <a:pt x="86311" y="13953"/>
                  </a:cubicBezTo>
                  <a:cubicBezTo>
                    <a:pt x="86269" y="13953"/>
                    <a:pt x="86238" y="13943"/>
                    <a:pt x="86227" y="13922"/>
                  </a:cubicBezTo>
                  <a:cubicBezTo>
                    <a:pt x="86206" y="13901"/>
                    <a:pt x="86395" y="13671"/>
                    <a:pt x="86520" y="13650"/>
                  </a:cubicBezTo>
                  <a:close/>
                  <a:moveTo>
                    <a:pt x="69073" y="13375"/>
                  </a:moveTo>
                  <a:cubicBezTo>
                    <a:pt x="69484" y="13375"/>
                    <a:pt x="69822" y="13388"/>
                    <a:pt x="69970" y="13420"/>
                  </a:cubicBezTo>
                  <a:cubicBezTo>
                    <a:pt x="70430" y="13503"/>
                    <a:pt x="70137" y="13754"/>
                    <a:pt x="69886" y="13838"/>
                  </a:cubicBezTo>
                  <a:cubicBezTo>
                    <a:pt x="69759" y="13877"/>
                    <a:pt x="69637" y="13893"/>
                    <a:pt x="69537" y="13893"/>
                  </a:cubicBezTo>
                  <a:cubicBezTo>
                    <a:pt x="69421" y="13893"/>
                    <a:pt x="69334" y="13872"/>
                    <a:pt x="69300" y="13838"/>
                  </a:cubicBezTo>
                  <a:cubicBezTo>
                    <a:pt x="69287" y="13818"/>
                    <a:pt x="68893" y="13811"/>
                    <a:pt x="68317" y="13811"/>
                  </a:cubicBezTo>
                  <a:cubicBezTo>
                    <a:pt x="67077" y="13811"/>
                    <a:pt x="64991" y="13845"/>
                    <a:pt x="64048" y="13859"/>
                  </a:cubicBezTo>
                  <a:cubicBezTo>
                    <a:pt x="62667" y="13880"/>
                    <a:pt x="61454" y="13943"/>
                    <a:pt x="61433" y="13964"/>
                  </a:cubicBezTo>
                  <a:cubicBezTo>
                    <a:pt x="61430" y="13966"/>
                    <a:pt x="61415" y="13968"/>
                    <a:pt x="61390" y="13968"/>
                  </a:cubicBezTo>
                  <a:cubicBezTo>
                    <a:pt x="61228" y="13968"/>
                    <a:pt x="60658" y="13913"/>
                    <a:pt x="60386" y="13859"/>
                  </a:cubicBezTo>
                  <a:cubicBezTo>
                    <a:pt x="60094" y="13817"/>
                    <a:pt x="60386" y="13775"/>
                    <a:pt x="61077" y="13775"/>
                  </a:cubicBezTo>
                  <a:lnTo>
                    <a:pt x="61516" y="13629"/>
                  </a:lnTo>
                  <a:lnTo>
                    <a:pt x="61977" y="13461"/>
                  </a:lnTo>
                  <a:cubicBezTo>
                    <a:pt x="62188" y="13498"/>
                    <a:pt x="62463" y="13515"/>
                    <a:pt x="62750" y="13515"/>
                  </a:cubicBezTo>
                  <a:cubicBezTo>
                    <a:pt x="63117" y="13515"/>
                    <a:pt x="63503" y="13488"/>
                    <a:pt x="63797" y="13441"/>
                  </a:cubicBezTo>
                  <a:lnTo>
                    <a:pt x="64278" y="13420"/>
                  </a:lnTo>
                  <a:lnTo>
                    <a:pt x="64739" y="13399"/>
                  </a:lnTo>
                  <a:cubicBezTo>
                    <a:pt x="65067" y="13470"/>
                    <a:pt x="65553" y="13503"/>
                    <a:pt x="65981" y="13503"/>
                  </a:cubicBezTo>
                  <a:cubicBezTo>
                    <a:pt x="66179" y="13503"/>
                    <a:pt x="66365" y="13496"/>
                    <a:pt x="66517" y="13482"/>
                  </a:cubicBezTo>
                  <a:cubicBezTo>
                    <a:pt x="66836" y="13439"/>
                    <a:pt x="68143" y="13375"/>
                    <a:pt x="69073" y="13375"/>
                  </a:cubicBezTo>
                  <a:close/>
                  <a:moveTo>
                    <a:pt x="94081" y="13916"/>
                  </a:moveTo>
                  <a:cubicBezTo>
                    <a:pt x="94258" y="13916"/>
                    <a:pt x="94488" y="13947"/>
                    <a:pt x="94471" y="13964"/>
                  </a:cubicBezTo>
                  <a:cubicBezTo>
                    <a:pt x="94471" y="14006"/>
                    <a:pt x="94094" y="14026"/>
                    <a:pt x="93969" y="14047"/>
                  </a:cubicBezTo>
                  <a:cubicBezTo>
                    <a:pt x="93955" y="14050"/>
                    <a:pt x="93941" y="14051"/>
                    <a:pt x="93928" y="14051"/>
                  </a:cubicBezTo>
                  <a:cubicBezTo>
                    <a:pt x="93817" y="14051"/>
                    <a:pt x="93718" y="13982"/>
                    <a:pt x="93718" y="13964"/>
                  </a:cubicBezTo>
                  <a:cubicBezTo>
                    <a:pt x="93718" y="13943"/>
                    <a:pt x="93843" y="13922"/>
                    <a:pt x="93969" y="13922"/>
                  </a:cubicBezTo>
                  <a:cubicBezTo>
                    <a:pt x="94001" y="13918"/>
                    <a:pt x="94040" y="13916"/>
                    <a:pt x="94081" y="13916"/>
                  </a:cubicBezTo>
                  <a:close/>
                  <a:moveTo>
                    <a:pt x="80703" y="14089"/>
                  </a:moveTo>
                  <a:cubicBezTo>
                    <a:pt x="80655" y="14102"/>
                    <a:pt x="80600" y="14114"/>
                    <a:pt x="80538" y="14126"/>
                  </a:cubicBezTo>
                  <a:lnTo>
                    <a:pt x="80538" y="14126"/>
                  </a:lnTo>
                  <a:cubicBezTo>
                    <a:pt x="80624" y="14123"/>
                    <a:pt x="80714" y="14119"/>
                    <a:pt x="80805" y="14115"/>
                  </a:cubicBezTo>
                  <a:lnTo>
                    <a:pt x="80805" y="14115"/>
                  </a:lnTo>
                  <a:lnTo>
                    <a:pt x="80703" y="14089"/>
                  </a:lnTo>
                  <a:close/>
                  <a:moveTo>
                    <a:pt x="11614" y="14006"/>
                  </a:moveTo>
                  <a:lnTo>
                    <a:pt x="11614" y="14006"/>
                  </a:lnTo>
                  <a:cubicBezTo>
                    <a:pt x="11470" y="14111"/>
                    <a:pt x="11322" y="14150"/>
                    <a:pt x="11174" y="14150"/>
                  </a:cubicBezTo>
                  <a:cubicBezTo>
                    <a:pt x="10998" y="14150"/>
                    <a:pt x="10821" y="14095"/>
                    <a:pt x="10651" y="14026"/>
                  </a:cubicBezTo>
                  <a:cubicBezTo>
                    <a:pt x="10986" y="14026"/>
                    <a:pt x="11300" y="14026"/>
                    <a:pt x="11614" y="14006"/>
                  </a:cubicBezTo>
                  <a:close/>
                  <a:moveTo>
                    <a:pt x="37021" y="14060"/>
                  </a:moveTo>
                  <a:cubicBezTo>
                    <a:pt x="37344" y="14060"/>
                    <a:pt x="37580" y="14079"/>
                    <a:pt x="37580" y="14110"/>
                  </a:cubicBezTo>
                  <a:cubicBezTo>
                    <a:pt x="37580" y="14131"/>
                    <a:pt x="37161" y="14152"/>
                    <a:pt x="36638" y="14152"/>
                  </a:cubicBezTo>
                  <a:cubicBezTo>
                    <a:pt x="36115" y="14152"/>
                    <a:pt x="34755" y="14131"/>
                    <a:pt x="34755" y="14131"/>
                  </a:cubicBezTo>
                  <a:cubicBezTo>
                    <a:pt x="34755" y="14131"/>
                    <a:pt x="36115" y="14068"/>
                    <a:pt x="36638" y="14068"/>
                  </a:cubicBezTo>
                  <a:cubicBezTo>
                    <a:pt x="36773" y="14063"/>
                    <a:pt x="36903" y="14060"/>
                    <a:pt x="37021" y="14060"/>
                  </a:cubicBezTo>
                  <a:close/>
                  <a:moveTo>
                    <a:pt x="74876" y="14072"/>
                  </a:moveTo>
                  <a:cubicBezTo>
                    <a:pt x="75035" y="14072"/>
                    <a:pt x="75181" y="14084"/>
                    <a:pt x="75242" y="14110"/>
                  </a:cubicBezTo>
                  <a:cubicBezTo>
                    <a:pt x="75410" y="14152"/>
                    <a:pt x="74803" y="14236"/>
                    <a:pt x="74531" y="14236"/>
                  </a:cubicBezTo>
                  <a:cubicBezTo>
                    <a:pt x="74301" y="14236"/>
                    <a:pt x="74196" y="14215"/>
                    <a:pt x="74322" y="14131"/>
                  </a:cubicBezTo>
                  <a:cubicBezTo>
                    <a:pt x="74407" y="14095"/>
                    <a:pt x="74654" y="14072"/>
                    <a:pt x="74876" y="14072"/>
                  </a:cubicBezTo>
                  <a:close/>
                  <a:moveTo>
                    <a:pt x="143286" y="13754"/>
                  </a:moveTo>
                  <a:lnTo>
                    <a:pt x="143370" y="13796"/>
                  </a:lnTo>
                  <a:lnTo>
                    <a:pt x="143767" y="13838"/>
                  </a:lnTo>
                  <a:cubicBezTo>
                    <a:pt x="144206" y="13922"/>
                    <a:pt x="144583" y="14089"/>
                    <a:pt x="144583" y="14173"/>
                  </a:cubicBezTo>
                  <a:cubicBezTo>
                    <a:pt x="144583" y="14208"/>
                    <a:pt x="144547" y="14225"/>
                    <a:pt x="144483" y="14225"/>
                  </a:cubicBezTo>
                  <a:cubicBezTo>
                    <a:pt x="144394" y="14225"/>
                    <a:pt x="144252" y="14192"/>
                    <a:pt x="144081" y="14131"/>
                  </a:cubicBezTo>
                  <a:lnTo>
                    <a:pt x="143642" y="14131"/>
                  </a:lnTo>
                  <a:cubicBezTo>
                    <a:pt x="143467" y="14218"/>
                    <a:pt x="143278" y="14262"/>
                    <a:pt x="143196" y="14262"/>
                  </a:cubicBezTo>
                  <a:cubicBezTo>
                    <a:pt x="143179" y="14262"/>
                    <a:pt x="143167" y="14260"/>
                    <a:pt x="143160" y="14257"/>
                  </a:cubicBezTo>
                  <a:cubicBezTo>
                    <a:pt x="143139" y="14236"/>
                    <a:pt x="143160" y="14173"/>
                    <a:pt x="143202" y="14152"/>
                  </a:cubicBezTo>
                  <a:cubicBezTo>
                    <a:pt x="143244" y="14131"/>
                    <a:pt x="143223" y="13922"/>
                    <a:pt x="143160" y="13922"/>
                  </a:cubicBezTo>
                  <a:cubicBezTo>
                    <a:pt x="143139" y="13859"/>
                    <a:pt x="143181" y="13817"/>
                    <a:pt x="143286" y="13754"/>
                  </a:cubicBezTo>
                  <a:close/>
                  <a:moveTo>
                    <a:pt x="142553" y="14149"/>
                  </a:moveTo>
                  <a:cubicBezTo>
                    <a:pt x="142608" y="14149"/>
                    <a:pt x="142658" y="14217"/>
                    <a:pt x="142658" y="14236"/>
                  </a:cubicBezTo>
                  <a:cubicBezTo>
                    <a:pt x="142658" y="14257"/>
                    <a:pt x="142616" y="14278"/>
                    <a:pt x="142554" y="14278"/>
                  </a:cubicBezTo>
                  <a:cubicBezTo>
                    <a:pt x="142512" y="14278"/>
                    <a:pt x="142323" y="14257"/>
                    <a:pt x="142323" y="14236"/>
                  </a:cubicBezTo>
                  <a:cubicBezTo>
                    <a:pt x="142323" y="14236"/>
                    <a:pt x="142491" y="14173"/>
                    <a:pt x="142533" y="14152"/>
                  </a:cubicBezTo>
                  <a:cubicBezTo>
                    <a:pt x="142539" y="14150"/>
                    <a:pt x="142546" y="14149"/>
                    <a:pt x="142553" y="14149"/>
                  </a:cubicBezTo>
                  <a:close/>
                  <a:moveTo>
                    <a:pt x="28724" y="14088"/>
                  </a:moveTo>
                  <a:cubicBezTo>
                    <a:pt x="28973" y="14088"/>
                    <a:pt x="29656" y="14216"/>
                    <a:pt x="30195" y="14282"/>
                  </a:cubicBezTo>
                  <a:lnTo>
                    <a:pt x="30195" y="14282"/>
                  </a:lnTo>
                  <a:cubicBezTo>
                    <a:pt x="29836" y="14300"/>
                    <a:pt x="29247" y="14309"/>
                    <a:pt x="28729" y="14309"/>
                  </a:cubicBezTo>
                  <a:cubicBezTo>
                    <a:pt x="28169" y="14309"/>
                    <a:pt x="27693" y="14298"/>
                    <a:pt x="27683" y="14278"/>
                  </a:cubicBezTo>
                  <a:cubicBezTo>
                    <a:pt x="27683" y="14257"/>
                    <a:pt x="28394" y="14152"/>
                    <a:pt x="28687" y="14089"/>
                  </a:cubicBezTo>
                  <a:cubicBezTo>
                    <a:pt x="28698" y="14088"/>
                    <a:pt x="28710" y="14088"/>
                    <a:pt x="28724" y="14088"/>
                  </a:cubicBezTo>
                  <a:close/>
                  <a:moveTo>
                    <a:pt x="70304" y="14236"/>
                  </a:moveTo>
                  <a:cubicBezTo>
                    <a:pt x="70660" y="14236"/>
                    <a:pt x="71602" y="14278"/>
                    <a:pt x="71602" y="14319"/>
                  </a:cubicBezTo>
                  <a:cubicBezTo>
                    <a:pt x="71602" y="14340"/>
                    <a:pt x="70660" y="14382"/>
                    <a:pt x="70304" y="14382"/>
                  </a:cubicBezTo>
                  <a:cubicBezTo>
                    <a:pt x="70231" y="14390"/>
                    <a:pt x="70161" y="14394"/>
                    <a:pt x="70097" y="14394"/>
                  </a:cubicBezTo>
                  <a:cubicBezTo>
                    <a:pt x="69832" y="14394"/>
                    <a:pt x="69656" y="14336"/>
                    <a:pt x="69656" y="14319"/>
                  </a:cubicBezTo>
                  <a:cubicBezTo>
                    <a:pt x="69656" y="14257"/>
                    <a:pt x="69928" y="14236"/>
                    <a:pt x="70304" y="14236"/>
                  </a:cubicBezTo>
                  <a:close/>
                  <a:moveTo>
                    <a:pt x="47050" y="13668"/>
                  </a:moveTo>
                  <a:cubicBezTo>
                    <a:pt x="47530" y="13668"/>
                    <a:pt x="48005" y="13762"/>
                    <a:pt x="48062" y="13838"/>
                  </a:cubicBezTo>
                  <a:cubicBezTo>
                    <a:pt x="48093" y="13868"/>
                    <a:pt x="48829" y="13879"/>
                    <a:pt x="49856" y="13879"/>
                  </a:cubicBezTo>
                  <a:cubicBezTo>
                    <a:pt x="51685" y="13879"/>
                    <a:pt x="54436" y="13844"/>
                    <a:pt x="55762" y="13817"/>
                  </a:cubicBezTo>
                  <a:cubicBezTo>
                    <a:pt x="57076" y="13777"/>
                    <a:pt x="58237" y="13763"/>
                    <a:pt x="58912" y="13763"/>
                  </a:cubicBezTo>
                  <a:cubicBezTo>
                    <a:pt x="59302" y="13763"/>
                    <a:pt x="59529" y="13768"/>
                    <a:pt x="59529" y="13775"/>
                  </a:cubicBezTo>
                  <a:cubicBezTo>
                    <a:pt x="59529" y="13817"/>
                    <a:pt x="59403" y="13859"/>
                    <a:pt x="59215" y="13880"/>
                  </a:cubicBezTo>
                  <a:lnTo>
                    <a:pt x="59047" y="13880"/>
                  </a:lnTo>
                  <a:cubicBezTo>
                    <a:pt x="57625" y="13943"/>
                    <a:pt x="56139" y="13943"/>
                    <a:pt x="54716" y="13985"/>
                  </a:cubicBezTo>
                  <a:lnTo>
                    <a:pt x="54507" y="13985"/>
                  </a:lnTo>
                  <a:cubicBezTo>
                    <a:pt x="54443" y="13999"/>
                    <a:pt x="54368" y="14005"/>
                    <a:pt x="54289" y="14005"/>
                  </a:cubicBezTo>
                  <a:cubicBezTo>
                    <a:pt x="54065" y="14005"/>
                    <a:pt x="53808" y="13961"/>
                    <a:pt x="53662" y="13961"/>
                  </a:cubicBezTo>
                  <a:cubicBezTo>
                    <a:pt x="53641" y="13961"/>
                    <a:pt x="53623" y="13962"/>
                    <a:pt x="53607" y="13964"/>
                  </a:cubicBezTo>
                  <a:cubicBezTo>
                    <a:pt x="53482" y="13985"/>
                    <a:pt x="51473" y="14047"/>
                    <a:pt x="49192" y="14089"/>
                  </a:cubicBezTo>
                  <a:cubicBezTo>
                    <a:pt x="49192" y="14089"/>
                    <a:pt x="47623" y="14152"/>
                    <a:pt x="44757" y="14194"/>
                  </a:cubicBezTo>
                  <a:lnTo>
                    <a:pt x="44275" y="14194"/>
                  </a:lnTo>
                  <a:cubicBezTo>
                    <a:pt x="43752" y="14194"/>
                    <a:pt x="42999" y="14278"/>
                    <a:pt x="42601" y="14340"/>
                  </a:cubicBezTo>
                  <a:lnTo>
                    <a:pt x="42246" y="14068"/>
                  </a:lnTo>
                  <a:cubicBezTo>
                    <a:pt x="42170" y="14021"/>
                    <a:pt x="42044" y="13999"/>
                    <a:pt x="41909" y="13999"/>
                  </a:cubicBezTo>
                  <a:cubicBezTo>
                    <a:pt x="41744" y="13999"/>
                    <a:pt x="41566" y="14032"/>
                    <a:pt x="41451" y="14089"/>
                  </a:cubicBezTo>
                  <a:lnTo>
                    <a:pt x="40739" y="14466"/>
                  </a:lnTo>
                  <a:cubicBezTo>
                    <a:pt x="39944" y="14340"/>
                    <a:pt x="39316" y="14194"/>
                    <a:pt x="39337" y="14173"/>
                  </a:cubicBezTo>
                  <a:cubicBezTo>
                    <a:pt x="39358" y="14152"/>
                    <a:pt x="40802" y="14006"/>
                    <a:pt x="41220" y="13985"/>
                  </a:cubicBezTo>
                  <a:cubicBezTo>
                    <a:pt x="41744" y="13943"/>
                    <a:pt x="43564" y="13838"/>
                    <a:pt x="44087" y="13838"/>
                  </a:cubicBezTo>
                  <a:cubicBezTo>
                    <a:pt x="44652" y="13817"/>
                    <a:pt x="46389" y="13713"/>
                    <a:pt x="46912" y="13671"/>
                  </a:cubicBezTo>
                  <a:cubicBezTo>
                    <a:pt x="46958" y="13669"/>
                    <a:pt x="47004" y="13668"/>
                    <a:pt x="47050" y="13668"/>
                  </a:cubicBezTo>
                  <a:close/>
                  <a:moveTo>
                    <a:pt x="20045" y="14390"/>
                  </a:moveTo>
                  <a:cubicBezTo>
                    <a:pt x="20356" y="14390"/>
                    <a:pt x="20664" y="14433"/>
                    <a:pt x="20966" y="14487"/>
                  </a:cubicBezTo>
                  <a:cubicBezTo>
                    <a:pt x="20381" y="14487"/>
                    <a:pt x="19774" y="14529"/>
                    <a:pt x="19167" y="14529"/>
                  </a:cubicBezTo>
                  <a:cubicBezTo>
                    <a:pt x="19460" y="14427"/>
                    <a:pt x="19754" y="14390"/>
                    <a:pt x="20045" y="14390"/>
                  </a:cubicBezTo>
                  <a:close/>
                  <a:moveTo>
                    <a:pt x="16286" y="14594"/>
                  </a:moveTo>
                  <a:cubicBezTo>
                    <a:pt x="16305" y="14594"/>
                    <a:pt x="16295" y="14604"/>
                    <a:pt x="16253" y="14604"/>
                  </a:cubicBezTo>
                  <a:cubicBezTo>
                    <a:pt x="16247" y="14604"/>
                    <a:pt x="16241" y="14604"/>
                    <a:pt x="16235" y="14603"/>
                  </a:cubicBezTo>
                  <a:lnTo>
                    <a:pt x="16235" y="14603"/>
                  </a:lnTo>
                  <a:cubicBezTo>
                    <a:pt x="16259" y="14597"/>
                    <a:pt x="16276" y="14594"/>
                    <a:pt x="16286" y="14594"/>
                  </a:cubicBezTo>
                  <a:close/>
                  <a:moveTo>
                    <a:pt x="26443" y="14222"/>
                  </a:moveTo>
                  <a:cubicBezTo>
                    <a:pt x="26806" y="14222"/>
                    <a:pt x="27025" y="14271"/>
                    <a:pt x="26992" y="14319"/>
                  </a:cubicBezTo>
                  <a:cubicBezTo>
                    <a:pt x="26930" y="14361"/>
                    <a:pt x="26930" y="14570"/>
                    <a:pt x="26992" y="14654"/>
                  </a:cubicBezTo>
                  <a:cubicBezTo>
                    <a:pt x="27034" y="14696"/>
                    <a:pt x="26679" y="14780"/>
                    <a:pt x="26553" y="14780"/>
                  </a:cubicBezTo>
                  <a:cubicBezTo>
                    <a:pt x="26545" y="14781"/>
                    <a:pt x="26536" y="14781"/>
                    <a:pt x="26526" y="14781"/>
                  </a:cubicBezTo>
                  <a:cubicBezTo>
                    <a:pt x="26376" y="14781"/>
                    <a:pt x="26131" y="14628"/>
                    <a:pt x="26072" y="14550"/>
                  </a:cubicBezTo>
                  <a:cubicBezTo>
                    <a:pt x="26030" y="14466"/>
                    <a:pt x="25046" y="14445"/>
                    <a:pt x="24733" y="14445"/>
                  </a:cubicBezTo>
                  <a:cubicBezTo>
                    <a:pt x="24419" y="14445"/>
                    <a:pt x="24168" y="14403"/>
                    <a:pt x="24147" y="14361"/>
                  </a:cubicBezTo>
                  <a:lnTo>
                    <a:pt x="24147" y="14340"/>
                  </a:lnTo>
                  <a:lnTo>
                    <a:pt x="24168" y="14319"/>
                  </a:lnTo>
                  <a:cubicBezTo>
                    <a:pt x="24189" y="14278"/>
                    <a:pt x="25570" y="14236"/>
                    <a:pt x="26093" y="14236"/>
                  </a:cubicBezTo>
                  <a:cubicBezTo>
                    <a:pt x="26220" y="14226"/>
                    <a:pt x="26338" y="14222"/>
                    <a:pt x="26443" y="14222"/>
                  </a:cubicBezTo>
                  <a:close/>
                  <a:moveTo>
                    <a:pt x="15408" y="14688"/>
                  </a:moveTo>
                  <a:cubicBezTo>
                    <a:pt x="15435" y="14688"/>
                    <a:pt x="15461" y="14691"/>
                    <a:pt x="15484" y="14696"/>
                  </a:cubicBezTo>
                  <a:cubicBezTo>
                    <a:pt x="15505" y="14701"/>
                    <a:pt x="15527" y="14704"/>
                    <a:pt x="15550" y="14707"/>
                  </a:cubicBezTo>
                  <a:lnTo>
                    <a:pt x="15550" y="14707"/>
                  </a:lnTo>
                  <a:cubicBezTo>
                    <a:pt x="15378" y="14756"/>
                    <a:pt x="15221" y="14801"/>
                    <a:pt x="15150" y="14801"/>
                  </a:cubicBezTo>
                  <a:cubicBezTo>
                    <a:pt x="14985" y="14801"/>
                    <a:pt x="15221" y="14688"/>
                    <a:pt x="15408" y="14688"/>
                  </a:cubicBezTo>
                  <a:close/>
                  <a:moveTo>
                    <a:pt x="31114" y="14717"/>
                  </a:moveTo>
                  <a:cubicBezTo>
                    <a:pt x="31198" y="14717"/>
                    <a:pt x="31407" y="14759"/>
                    <a:pt x="31407" y="14780"/>
                  </a:cubicBezTo>
                  <a:cubicBezTo>
                    <a:pt x="31407" y="14780"/>
                    <a:pt x="31198" y="14801"/>
                    <a:pt x="31114" y="14801"/>
                  </a:cubicBezTo>
                  <a:cubicBezTo>
                    <a:pt x="31031" y="14801"/>
                    <a:pt x="30989" y="14780"/>
                    <a:pt x="30989" y="14759"/>
                  </a:cubicBezTo>
                  <a:cubicBezTo>
                    <a:pt x="30989" y="14759"/>
                    <a:pt x="31031" y="14717"/>
                    <a:pt x="31114" y="14717"/>
                  </a:cubicBezTo>
                  <a:close/>
                  <a:moveTo>
                    <a:pt x="27892" y="14755"/>
                  </a:moveTo>
                  <a:cubicBezTo>
                    <a:pt x="27976" y="14755"/>
                    <a:pt x="28039" y="14806"/>
                    <a:pt x="28039" y="14842"/>
                  </a:cubicBezTo>
                  <a:cubicBezTo>
                    <a:pt x="28039" y="14863"/>
                    <a:pt x="27955" y="14884"/>
                    <a:pt x="27850" y="14884"/>
                  </a:cubicBezTo>
                  <a:cubicBezTo>
                    <a:pt x="27834" y="14888"/>
                    <a:pt x="27811" y="14890"/>
                    <a:pt x="27785" y="14890"/>
                  </a:cubicBezTo>
                  <a:cubicBezTo>
                    <a:pt x="27673" y="14890"/>
                    <a:pt x="27495" y="14859"/>
                    <a:pt x="27495" y="14842"/>
                  </a:cubicBezTo>
                  <a:cubicBezTo>
                    <a:pt x="27495" y="14842"/>
                    <a:pt x="27746" y="14780"/>
                    <a:pt x="27850" y="14759"/>
                  </a:cubicBezTo>
                  <a:cubicBezTo>
                    <a:pt x="27865" y="14756"/>
                    <a:pt x="27878" y="14755"/>
                    <a:pt x="27892" y="14755"/>
                  </a:cubicBezTo>
                  <a:close/>
                  <a:moveTo>
                    <a:pt x="34494" y="14797"/>
                  </a:moveTo>
                  <a:cubicBezTo>
                    <a:pt x="34630" y="14797"/>
                    <a:pt x="34713" y="14866"/>
                    <a:pt x="34713" y="14884"/>
                  </a:cubicBezTo>
                  <a:cubicBezTo>
                    <a:pt x="34713" y="14905"/>
                    <a:pt x="34567" y="14947"/>
                    <a:pt x="34441" y="14947"/>
                  </a:cubicBezTo>
                  <a:cubicBezTo>
                    <a:pt x="34316" y="14947"/>
                    <a:pt x="33918" y="14905"/>
                    <a:pt x="33939" y="14884"/>
                  </a:cubicBezTo>
                  <a:cubicBezTo>
                    <a:pt x="33939" y="14863"/>
                    <a:pt x="34316" y="14801"/>
                    <a:pt x="34441" y="14801"/>
                  </a:cubicBezTo>
                  <a:cubicBezTo>
                    <a:pt x="34460" y="14798"/>
                    <a:pt x="34477" y="14797"/>
                    <a:pt x="34494" y="14797"/>
                  </a:cubicBezTo>
                  <a:close/>
                  <a:moveTo>
                    <a:pt x="134951" y="13919"/>
                  </a:moveTo>
                  <a:cubicBezTo>
                    <a:pt x="135844" y="13919"/>
                    <a:pt x="136282" y="14016"/>
                    <a:pt x="135900" y="14131"/>
                  </a:cubicBezTo>
                  <a:cubicBezTo>
                    <a:pt x="135460" y="14278"/>
                    <a:pt x="133849" y="14884"/>
                    <a:pt x="133012" y="14884"/>
                  </a:cubicBezTo>
                  <a:lnTo>
                    <a:pt x="132259" y="14905"/>
                  </a:lnTo>
                  <a:lnTo>
                    <a:pt x="131527" y="14947"/>
                  </a:lnTo>
                  <a:cubicBezTo>
                    <a:pt x="131437" y="14949"/>
                    <a:pt x="131350" y="14950"/>
                    <a:pt x="131265" y="14950"/>
                  </a:cubicBezTo>
                  <a:cubicBezTo>
                    <a:pt x="130576" y="14950"/>
                    <a:pt x="130062" y="14882"/>
                    <a:pt x="130062" y="14863"/>
                  </a:cubicBezTo>
                  <a:cubicBezTo>
                    <a:pt x="130062" y="14822"/>
                    <a:pt x="130732" y="14780"/>
                    <a:pt x="131004" y="14780"/>
                  </a:cubicBezTo>
                  <a:cubicBezTo>
                    <a:pt x="131255" y="14780"/>
                    <a:pt x="131506" y="14570"/>
                    <a:pt x="131506" y="14508"/>
                  </a:cubicBezTo>
                  <a:cubicBezTo>
                    <a:pt x="131506" y="14445"/>
                    <a:pt x="131213" y="14361"/>
                    <a:pt x="131108" y="14361"/>
                  </a:cubicBezTo>
                  <a:cubicBezTo>
                    <a:pt x="131004" y="14361"/>
                    <a:pt x="130941" y="14278"/>
                    <a:pt x="130983" y="14194"/>
                  </a:cubicBezTo>
                  <a:lnTo>
                    <a:pt x="131004" y="14194"/>
                  </a:lnTo>
                  <a:cubicBezTo>
                    <a:pt x="131451" y="14194"/>
                    <a:pt x="131807" y="13959"/>
                    <a:pt x="132258" y="13959"/>
                  </a:cubicBezTo>
                  <a:cubicBezTo>
                    <a:pt x="132293" y="13959"/>
                    <a:pt x="132328" y="13961"/>
                    <a:pt x="132364" y="13964"/>
                  </a:cubicBezTo>
                  <a:cubicBezTo>
                    <a:pt x="132478" y="13981"/>
                    <a:pt x="132595" y="13987"/>
                    <a:pt x="132715" y="13987"/>
                  </a:cubicBezTo>
                  <a:cubicBezTo>
                    <a:pt x="133033" y="13987"/>
                    <a:pt x="133368" y="13943"/>
                    <a:pt x="133703" y="13943"/>
                  </a:cubicBezTo>
                  <a:lnTo>
                    <a:pt x="134686" y="13922"/>
                  </a:lnTo>
                  <a:cubicBezTo>
                    <a:pt x="134778" y="13920"/>
                    <a:pt x="134867" y="13919"/>
                    <a:pt x="134951" y="13919"/>
                  </a:cubicBezTo>
                  <a:close/>
                  <a:moveTo>
                    <a:pt x="128765" y="15910"/>
                  </a:moveTo>
                  <a:cubicBezTo>
                    <a:pt x="128765" y="15910"/>
                    <a:pt x="128786" y="16014"/>
                    <a:pt x="128786" y="16035"/>
                  </a:cubicBezTo>
                  <a:cubicBezTo>
                    <a:pt x="128786" y="16056"/>
                    <a:pt x="128723" y="16077"/>
                    <a:pt x="128723" y="16077"/>
                  </a:cubicBezTo>
                  <a:cubicBezTo>
                    <a:pt x="128702" y="16077"/>
                    <a:pt x="128702" y="16056"/>
                    <a:pt x="128702" y="16035"/>
                  </a:cubicBezTo>
                  <a:cubicBezTo>
                    <a:pt x="128702" y="16014"/>
                    <a:pt x="128765" y="15910"/>
                    <a:pt x="128765" y="15910"/>
                  </a:cubicBezTo>
                  <a:close/>
                  <a:moveTo>
                    <a:pt x="132532" y="0"/>
                  </a:moveTo>
                  <a:cubicBezTo>
                    <a:pt x="132310" y="0"/>
                    <a:pt x="132118" y="2"/>
                    <a:pt x="131966" y="8"/>
                  </a:cubicBezTo>
                  <a:cubicBezTo>
                    <a:pt x="130774" y="29"/>
                    <a:pt x="124936" y="154"/>
                    <a:pt x="123074" y="217"/>
                  </a:cubicBezTo>
                  <a:cubicBezTo>
                    <a:pt x="121372" y="256"/>
                    <a:pt x="115830" y="366"/>
                    <a:pt x="113561" y="366"/>
                  </a:cubicBezTo>
                  <a:cubicBezTo>
                    <a:pt x="113375" y="366"/>
                    <a:pt x="113210" y="365"/>
                    <a:pt x="113072" y="363"/>
                  </a:cubicBezTo>
                  <a:cubicBezTo>
                    <a:pt x="111770" y="349"/>
                    <a:pt x="110248" y="334"/>
                    <a:pt x="109136" y="334"/>
                  </a:cubicBezTo>
                  <a:cubicBezTo>
                    <a:pt x="108675" y="334"/>
                    <a:pt x="108284" y="336"/>
                    <a:pt x="108009" y="342"/>
                  </a:cubicBezTo>
                  <a:lnTo>
                    <a:pt x="107151" y="363"/>
                  </a:lnTo>
                  <a:lnTo>
                    <a:pt x="107025" y="363"/>
                  </a:lnTo>
                  <a:cubicBezTo>
                    <a:pt x="106795" y="363"/>
                    <a:pt x="106900" y="593"/>
                    <a:pt x="106942" y="656"/>
                  </a:cubicBezTo>
                  <a:cubicBezTo>
                    <a:pt x="106979" y="675"/>
                    <a:pt x="107385" y="685"/>
                    <a:pt x="108027" y="685"/>
                  </a:cubicBezTo>
                  <a:cubicBezTo>
                    <a:pt x="108813" y="685"/>
                    <a:pt x="109954" y="670"/>
                    <a:pt x="111210" y="635"/>
                  </a:cubicBezTo>
                  <a:cubicBezTo>
                    <a:pt x="111210" y="635"/>
                    <a:pt x="111942" y="593"/>
                    <a:pt x="114369" y="593"/>
                  </a:cubicBezTo>
                  <a:lnTo>
                    <a:pt x="117508" y="593"/>
                  </a:lnTo>
                  <a:cubicBezTo>
                    <a:pt x="119349" y="593"/>
                    <a:pt x="122597" y="647"/>
                    <a:pt x="124347" y="647"/>
                  </a:cubicBezTo>
                  <a:cubicBezTo>
                    <a:pt x="124784" y="647"/>
                    <a:pt x="125128" y="644"/>
                    <a:pt x="125333" y="635"/>
                  </a:cubicBezTo>
                  <a:cubicBezTo>
                    <a:pt x="126133" y="584"/>
                    <a:pt x="128605" y="519"/>
                    <a:pt x="130053" y="519"/>
                  </a:cubicBezTo>
                  <a:cubicBezTo>
                    <a:pt x="130386" y="519"/>
                    <a:pt x="130665" y="523"/>
                    <a:pt x="130857" y="531"/>
                  </a:cubicBezTo>
                  <a:cubicBezTo>
                    <a:pt x="131775" y="531"/>
                    <a:pt x="134844" y="658"/>
                    <a:pt x="136065" y="658"/>
                  </a:cubicBezTo>
                  <a:cubicBezTo>
                    <a:pt x="136153" y="658"/>
                    <a:pt x="136230" y="658"/>
                    <a:pt x="136297" y="656"/>
                  </a:cubicBezTo>
                  <a:cubicBezTo>
                    <a:pt x="136420" y="654"/>
                    <a:pt x="136557" y="652"/>
                    <a:pt x="136705" y="652"/>
                  </a:cubicBezTo>
                  <a:cubicBezTo>
                    <a:pt x="137742" y="652"/>
                    <a:pt x="139323" y="716"/>
                    <a:pt x="140440" y="845"/>
                  </a:cubicBezTo>
                  <a:lnTo>
                    <a:pt x="141654" y="761"/>
                  </a:lnTo>
                  <a:lnTo>
                    <a:pt x="142533" y="698"/>
                  </a:lnTo>
                  <a:cubicBezTo>
                    <a:pt x="143662" y="845"/>
                    <a:pt x="143955" y="1054"/>
                    <a:pt x="143202" y="1179"/>
                  </a:cubicBezTo>
                  <a:lnTo>
                    <a:pt x="142616" y="1284"/>
                  </a:lnTo>
                  <a:lnTo>
                    <a:pt x="142491" y="1305"/>
                  </a:lnTo>
                  <a:cubicBezTo>
                    <a:pt x="142323" y="1305"/>
                    <a:pt x="141863" y="1221"/>
                    <a:pt x="141445" y="1158"/>
                  </a:cubicBezTo>
                  <a:lnTo>
                    <a:pt x="141047" y="1158"/>
                  </a:lnTo>
                  <a:cubicBezTo>
                    <a:pt x="140705" y="1158"/>
                    <a:pt x="140354" y="1180"/>
                    <a:pt x="140002" y="1180"/>
                  </a:cubicBezTo>
                  <a:cubicBezTo>
                    <a:pt x="139580" y="1180"/>
                    <a:pt x="139156" y="1149"/>
                    <a:pt x="138745" y="1012"/>
                  </a:cubicBezTo>
                  <a:lnTo>
                    <a:pt x="138704" y="991"/>
                  </a:lnTo>
                  <a:cubicBezTo>
                    <a:pt x="138620" y="1012"/>
                    <a:pt x="138557" y="1179"/>
                    <a:pt x="138557" y="1221"/>
                  </a:cubicBezTo>
                  <a:cubicBezTo>
                    <a:pt x="138557" y="1284"/>
                    <a:pt x="138745" y="1389"/>
                    <a:pt x="138829" y="1409"/>
                  </a:cubicBezTo>
                  <a:cubicBezTo>
                    <a:pt x="138871" y="1430"/>
                    <a:pt x="138913" y="1514"/>
                    <a:pt x="138913" y="1535"/>
                  </a:cubicBezTo>
                  <a:cubicBezTo>
                    <a:pt x="138913" y="1543"/>
                    <a:pt x="138897" y="1547"/>
                    <a:pt x="138870" y="1547"/>
                  </a:cubicBezTo>
                  <a:cubicBezTo>
                    <a:pt x="138759" y="1547"/>
                    <a:pt x="138462" y="1489"/>
                    <a:pt x="138327" y="1472"/>
                  </a:cubicBezTo>
                  <a:cubicBezTo>
                    <a:pt x="138298" y="1460"/>
                    <a:pt x="138258" y="1454"/>
                    <a:pt x="138211" y="1454"/>
                  </a:cubicBezTo>
                  <a:cubicBezTo>
                    <a:pt x="138024" y="1454"/>
                    <a:pt x="137716" y="1548"/>
                    <a:pt x="137448" y="1681"/>
                  </a:cubicBezTo>
                  <a:lnTo>
                    <a:pt x="137072" y="1493"/>
                  </a:lnTo>
                  <a:cubicBezTo>
                    <a:pt x="136996" y="1448"/>
                    <a:pt x="136866" y="1414"/>
                    <a:pt x="136784" y="1414"/>
                  </a:cubicBezTo>
                  <a:cubicBezTo>
                    <a:pt x="136752" y="1414"/>
                    <a:pt x="136728" y="1419"/>
                    <a:pt x="136716" y="1430"/>
                  </a:cubicBezTo>
                  <a:cubicBezTo>
                    <a:pt x="136568" y="1563"/>
                    <a:pt x="136419" y="1605"/>
                    <a:pt x="136271" y="1605"/>
                  </a:cubicBezTo>
                  <a:cubicBezTo>
                    <a:pt x="136022" y="1605"/>
                    <a:pt x="135773" y="1485"/>
                    <a:pt x="135523" y="1472"/>
                  </a:cubicBezTo>
                  <a:lnTo>
                    <a:pt x="135209" y="1430"/>
                  </a:lnTo>
                  <a:cubicBezTo>
                    <a:pt x="134852" y="1530"/>
                    <a:pt x="134232" y="1704"/>
                    <a:pt x="134026" y="1704"/>
                  </a:cubicBezTo>
                  <a:cubicBezTo>
                    <a:pt x="134014" y="1704"/>
                    <a:pt x="134004" y="1703"/>
                    <a:pt x="133996" y="1702"/>
                  </a:cubicBezTo>
                  <a:cubicBezTo>
                    <a:pt x="133840" y="1685"/>
                    <a:pt x="133059" y="1483"/>
                    <a:pt x="132602" y="1483"/>
                  </a:cubicBezTo>
                  <a:cubicBezTo>
                    <a:pt x="132505" y="1483"/>
                    <a:pt x="132422" y="1492"/>
                    <a:pt x="132364" y="1514"/>
                  </a:cubicBezTo>
                  <a:cubicBezTo>
                    <a:pt x="132088" y="1617"/>
                    <a:pt x="131770" y="1692"/>
                    <a:pt x="131585" y="1692"/>
                  </a:cubicBezTo>
                  <a:cubicBezTo>
                    <a:pt x="131545" y="1692"/>
                    <a:pt x="131511" y="1689"/>
                    <a:pt x="131485" y="1681"/>
                  </a:cubicBezTo>
                  <a:lnTo>
                    <a:pt x="131318" y="1786"/>
                  </a:lnTo>
                  <a:cubicBezTo>
                    <a:pt x="131192" y="1849"/>
                    <a:pt x="130962" y="1891"/>
                    <a:pt x="130774" y="1912"/>
                  </a:cubicBezTo>
                  <a:lnTo>
                    <a:pt x="129518" y="2100"/>
                  </a:lnTo>
                  <a:cubicBezTo>
                    <a:pt x="128137" y="1953"/>
                    <a:pt x="126945" y="1828"/>
                    <a:pt x="126882" y="1828"/>
                  </a:cubicBezTo>
                  <a:lnTo>
                    <a:pt x="126819" y="1807"/>
                  </a:lnTo>
                  <a:lnTo>
                    <a:pt x="126045" y="1472"/>
                  </a:lnTo>
                  <a:cubicBezTo>
                    <a:pt x="125166" y="1681"/>
                    <a:pt x="124852" y="1849"/>
                    <a:pt x="125020" y="1891"/>
                  </a:cubicBezTo>
                  <a:cubicBezTo>
                    <a:pt x="125145" y="1891"/>
                    <a:pt x="125271" y="1953"/>
                    <a:pt x="125271" y="1995"/>
                  </a:cubicBezTo>
                  <a:cubicBezTo>
                    <a:pt x="125271" y="2016"/>
                    <a:pt x="125040" y="2037"/>
                    <a:pt x="124748" y="2037"/>
                  </a:cubicBezTo>
                  <a:lnTo>
                    <a:pt x="124496" y="2037"/>
                  </a:lnTo>
                  <a:cubicBezTo>
                    <a:pt x="123492" y="2037"/>
                    <a:pt x="122488" y="2058"/>
                    <a:pt x="121483" y="2100"/>
                  </a:cubicBezTo>
                  <a:lnTo>
                    <a:pt x="120521" y="2121"/>
                  </a:lnTo>
                  <a:cubicBezTo>
                    <a:pt x="119454" y="2121"/>
                    <a:pt x="117696" y="2121"/>
                    <a:pt x="116629" y="2058"/>
                  </a:cubicBezTo>
                  <a:lnTo>
                    <a:pt x="115646" y="2037"/>
                  </a:lnTo>
                  <a:cubicBezTo>
                    <a:pt x="115609" y="2035"/>
                    <a:pt x="115573" y="2034"/>
                    <a:pt x="115536" y="2034"/>
                  </a:cubicBezTo>
                  <a:cubicBezTo>
                    <a:pt x="115345" y="2034"/>
                    <a:pt x="115149" y="2061"/>
                    <a:pt x="114961" y="2061"/>
                  </a:cubicBezTo>
                  <a:cubicBezTo>
                    <a:pt x="114873" y="2061"/>
                    <a:pt x="114787" y="2055"/>
                    <a:pt x="114704" y="2037"/>
                  </a:cubicBezTo>
                  <a:lnTo>
                    <a:pt x="114453" y="1995"/>
                  </a:lnTo>
                  <a:cubicBezTo>
                    <a:pt x="114160" y="2037"/>
                    <a:pt x="113658" y="2058"/>
                    <a:pt x="113323" y="2058"/>
                  </a:cubicBezTo>
                  <a:lnTo>
                    <a:pt x="113009" y="2058"/>
                  </a:lnTo>
                  <a:cubicBezTo>
                    <a:pt x="109871" y="2142"/>
                    <a:pt x="106711" y="2205"/>
                    <a:pt x="103573" y="2267"/>
                  </a:cubicBezTo>
                  <a:cubicBezTo>
                    <a:pt x="103092" y="2267"/>
                    <a:pt x="102652" y="2309"/>
                    <a:pt x="102213" y="2309"/>
                  </a:cubicBezTo>
                  <a:cubicBezTo>
                    <a:pt x="101711" y="2309"/>
                    <a:pt x="101229" y="2330"/>
                    <a:pt x="100748" y="2330"/>
                  </a:cubicBezTo>
                  <a:cubicBezTo>
                    <a:pt x="100267" y="2330"/>
                    <a:pt x="99828" y="2351"/>
                    <a:pt x="99388" y="2351"/>
                  </a:cubicBezTo>
                  <a:cubicBezTo>
                    <a:pt x="99131" y="2351"/>
                    <a:pt x="98863" y="2327"/>
                    <a:pt x="98601" y="2327"/>
                  </a:cubicBezTo>
                  <a:cubicBezTo>
                    <a:pt x="98373" y="2327"/>
                    <a:pt x="98149" y="2345"/>
                    <a:pt x="97944" y="2414"/>
                  </a:cubicBezTo>
                  <a:lnTo>
                    <a:pt x="97505" y="2539"/>
                  </a:lnTo>
                  <a:cubicBezTo>
                    <a:pt x="97347" y="2508"/>
                    <a:pt x="97106" y="2497"/>
                    <a:pt x="96853" y="2497"/>
                  </a:cubicBezTo>
                  <a:cubicBezTo>
                    <a:pt x="96436" y="2497"/>
                    <a:pt x="95987" y="2526"/>
                    <a:pt x="95831" y="2539"/>
                  </a:cubicBezTo>
                  <a:cubicBezTo>
                    <a:pt x="95559" y="2560"/>
                    <a:pt x="94387" y="2623"/>
                    <a:pt x="93153" y="2644"/>
                  </a:cubicBezTo>
                  <a:lnTo>
                    <a:pt x="92065" y="2665"/>
                  </a:lnTo>
                  <a:cubicBezTo>
                    <a:pt x="90956" y="2686"/>
                    <a:pt x="89847" y="2728"/>
                    <a:pt x="88738" y="2749"/>
                  </a:cubicBezTo>
                  <a:cubicBezTo>
                    <a:pt x="87587" y="2770"/>
                    <a:pt x="86457" y="2790"/>
                    <a:pt x="85307" y="2832"/>
                  </a:cubicBezTo>
                  <a:cubicBezTo>
                    <a:pt x="84506" y="2848"/>
                    <a:pt x="83683" y="2897"/>
                    <a:pt x="82870" y="2897"/>
                  </a:cubicBezTo>
                  <a:cubicBezTo>
                    <a:pt x="82578" y="2897"/>
                    <a:pt x="82288" y="2891"/>
                    <a:pt x="82001" y="2874"/>
                  </a:cubicBezTo>
                  <a:lnTo>
                    <a:pt x="80892" y="2832"/>
                  </a:lnTo>
                  <a:cubicBezTo>
                    <a:pt x="79720" y="3000"/>
                    <a:pt x="76895" y="3188"/>
                    <a:pt x="74615" y="3251"/>
                  </a:cubicBezTo>
                  <a:cubicBezTo>
                    <a:pt x="74615" y="3251"/>
                    <a:pt x="64488" y="3460"/>
                    <a:pt x="57373" y="3606"/>
                  </a:cubicBezTo>
                  <a:cubicBezTo>
                    <a:pt x="56704" y="3627"/>
                    <a:pt x="55993" y="3627"/>
                    <a:pt x="55323" y="3669"/>
                  </a:cubicBezTo>
                  <a:lnTo>
                    <a:pt x="55093" y="3669"/>
                  </a:lnTo>
                  <a:cubicBezTo>
                    <a:pt x="55030" y="3707"/>
                    <a:pt x="54704" y="3714"/>
                    <a:pt x="54416" y="3714"/>
                  </a:cubicBezTo>
                  <a:cubicBezTo>
                    <a:pt x="54225" y="3714"/>
                    <a:pt x="54051" y="3711"/>
                    <a:pt x="53984" y="3711"/>
                  </a:cubicBezTo>
                  <a:cubicBezTo>
                    <a:pt x="53937" y="3706"/>
                    <a:pt x="53773" y="3703"/>
                    <a:pt x="53519" y="3703"/>
                  </a:cubicBezTo>
                  <a:cubicBezTo>
                    <a:pt x="52757" y="3703"/>
                    <a:pt x="51180" y="3727"/>
                    <a:pt x="49485" y="3774"/>
                  </a:cubicBezTo>
                  <a:cubicBezTo>
                    <a:pt x="49485" y="3774"/>
                    <a:pt x="43438" y="3878"/>
                    <a:pt x="38354" y="4004"/>
                  </a:cubicBezTo>
                  <a:cubicBezTo>
                    <a:pt x="38319" y="4006"/>
                    <a:pt x="38284" y="4006"/>
                    <a:pt x="38248" y="4006"/>
                  </a:cubicBezTo>
                  <a:cubicBezTo>
                    <a:pt x="38068" y="4006"/>
                    <a:pt x="37883" y="3990"/>
                    <a:pt x="37700" y="3990"/>
                  </a:cubicBezTo>
                  <a:cubicBezTo>
                    <a:pt x="37425" y="3990"/>
                    <a:pt x="37155" y="4027"/>
                    <a:pt x="36910" y="4213"/>
                  </a:cubicBezTo>
                  <a:lnTo>
                    <a:pt x="36847" y="4255"/>
                  </a:lnTo>
                  <a:cubicBezTo>
                    <a:pt x="36734" y="4236"/>
                    <a:pt x="36108" y="3995"/>
                    <a:pt x="35788" y="3995"/>
                  </a:cubicBezTo>
                  <a:cubicBezTo>
                    <a:pt x="35754" y="3995"/>
                    <a:pt x="35723" y="3998"/>
                    <a:pt x="35697" y="4004"/>
                  </a:cubicBezTo>
                  <a:cubicBezTo>
                    <a:pt x="35446" y="4046"/>
                    <a:pt x="33353" y="4130"/>
                    <a:pt x="31072" y="4192"/>
                  </a:cubicBezTo>
                  <a:lnTo>
                    <a:pt x="17054" y="4464"/>
                  </a:lnTo>
                  <a:cubicBezTo>
                    <a:pt x="14773" y="4527"/>
                    <a:pt x="12597" y="4569"/>
                    <a:pt x="12220" y="4611"/>
                  </a:cubicBezTo>
                  <a:lnTo>
                    <a:pt x="11823" y="4443"/>
                  </a:lnTo>
                  <a:cubicBezTo>
                    <a:pt x="11714" y="4407"/>
                    <a:pt x="11597" y="4394"/>
                    <a:pt x="11474" y="4394"/>
                  </a:cubicBezTo>
                  <a:cubicBezTo>
                    <a:pt x="11170" y="4394"/>
                    <a:pt x="10832" y="4476"/>
                    <a:pt x="10505" y="4506"/>
                  </a:cubicBezTo>
                  <a:lnTo>
                    <a:pt x="10463" y="4506"/>
                  </a:lnTo>
                  <a:cubicBezTo>
                    <a:pt x="10443" y="4519"/>
                    <a:pt x="10426" y="4524"/>
                    <a:pt x="10412" y="4524"/>
                  </a:cubicBezTo>
                  <a:cubicBezTo>
                    <a:pt x="10310" y="4524"/>
                    <a:pt x="10363" y="4222"/>
                    <a:pt x="10400" y="4130"/>
                  </a:cubicBezTo>
                  <a:cubicBezTo>
                    <a:pt x="10437" y="4017"/>
                    <a:pt x="10138" y="3938"/>
                    <a:pt x="9699" y="3938"/>
                  </a:cubicBezTo>
                  <a:cubicBezTo>
                    <a:pt x="9648" y="3938"/>
                    <a:pt x="9596" y="3939"/>
                    <a:pt x="9542" y="3941"/>
                  </a:cubicBezTo>
                  <a:lnTo>
                    <a:pt x="9124" y="4255"/>
                  </a:lnTo>
                  <a:cubicBezTo>
                    <a:pt x="8517" y="4715"/>
                    <a:pt x="7743" y="4966"/>
                    <a:pt x="7010" y="5029"/>
                  </a:cubicBezTo>
                  <a:lnTo>
                    <a:pt x="5546" y="5134"/>
                  </a:lnTo>
                  <a:cubicBezTo>
                    <a:pt x="3955" y="5259"/>
                    <a:pt x="2449" y="5364"/>
                    <a:pt x="2219" y="5364"/>
                  </a:cubicBezTo>
                  <a:lnTo>
                    <a:pt x="2010" y="5343"/>
                  </a:lnTo>
                  <a:lnTo>
                    <a:pt x="1591" y="5301"/>
                  </a:lnTo>
                  <a:cubicBezTo>
                    <a:pt x="1194" y="5511"/>
                    <a:pt x="1089" y="5908"/>
                    <a:pt x="1173" y="5992"/>
                  </a:cubicBezTo>
                  <a:cubicBezTo>
                    <a:pt x="1188" y="6007"/>
                    <a:pt x="1251" y="6013"/>
                    <a:pt x="1345" y="6013"/>
                  </a:cubicBezTo>
                  <a:cubicBezTo>
                    <a:pt x="1707" y="6013"/>
                    <a:pt x="2540" y="5923"/>
                    <a:pt x="3006" y="5923"/>
                  </a:cubicBezTo>
                  <a:cubicBezTo>
                    <a:pt x="3073" y="5923"/>
                    <a:pt x="3132" y="5925"/>
                    <a:pt x="3181" y="5929"/>
                  </a:cubicBezTo>
                  <a:cubicBezTo>
                    <a:pt x="3683" y="5971"/>
                    <a:pt x="3579" y="6034"/>
                    <a:pt x="3370" y="6075"/>
                  </a:cubicBezTo>
                  <a:cubicBezTo>
                    <a:pt x="3160" y="6096"/>
                    <a:pt x="3056" y="6306"/>
                    <a:pt x="3077" y="6347"/>
                  </a:cubicBezTo>
                  <a:cubicBezTo>
                    <a:pt x="3091" y="6369"/>
                    <a:pt x="3133" y="6381"/>
                    <a:pt x="3197" y="6381"/>
                  </a:cubicBezTo>
                  <a:cubicBezTo>
                    <a:pt x="3319" y="6381"/>
                    <a:pt x="3521" y="6339"/>
                    <a:pt x="3767" y="6243"/>
                  </a:cubicBezTo>
                  <a:lnTo>
                    <a:pt x="4416" y="6243"/>
                  </a:lnTo>
                  <a:cubicBezTo>
                    <a:pt x="4515" y="6253"/>
                    <a:pt x="4621" y="6257"/>
                    <a:pt x="4725" y="6257"/>
                  </a:cubicBezTo>
                  <a:cubicBezTo>
                    <a:pt x="5037" y="6257"/>
                    <a:pt x="5331" y="6222"/>
                    <a:pt x="5378" y="6222"/>
                  </a:cubicBezTo>
                  <a:cubicBezTo>
                    <a:pt x="5462" y="6222"/>
                    <a:pt x="5546" y="6285"/>
                    <a:pt x="5546" y="6306"/>
                  </a:cubicBezTo>
                  <a:cubicBezTo>
                    <a:pt x="5546" y="6327"/>
                    <a:pt x="5357" y="6389"/>
                    <a:pt x="5274" y="6410"/>
                  </a:cubicBezTo>
                  <a:cubicBezTo>
                    <a:pt x="5232" y="6410"/>
                    <a:pt x="5148" y="6347"/>
                    <a:pt x="5148" y="6347"/>
                  </a:cubicBezTo>
                  <a:cubicBezTo>
                    <a:pt x="5148" y="6347"/>
                    <a:pt x="4821" y="6724"/>
                    <a:pt x="4615" y="6724"/>
                  </a:cubicBezTo>
                  <a:cubicBezTo>
                    <a:pt x="4588" y="6724"/>
                    <a:pt x="4563" y="6718"/>
                    <a:pt x="4541" y="6703"/>
                  </a:cubicBezTo>
                  <a:cubicBezTo>
                    <a:pt x="4490" y="6645"/>
                    <a:pt x="4396" y="6627"/>
                    <a:pt x="4287" y="6627"/>
                  </a:cubicBezTo>
                  <a:cubicBezTo>
                    <a:pt x="4120" y="6627"/>
                    <a:pt x="3918" y="6668"/>
                    <a:pt x="3783" y="6668"/>
                  </a:cubicBezTo>
                  <a:cubicBezTo>
                    <a:pt x="3753" y="6668"/>
                    <a:pt x="3727" y="6666"/>
                    <a:pt x="3704" y="6661"/>
                  </a:cubicBezTo>
                  <a:cubicBezTo>
                    <a:pt x="3537" y="6661"/>
                    <a:pt x="1759" y="6766"/>
                    <a:pt x="1131" y="6850"/>
                  </a:cubicBezTo>
                  <a:cubicBezTo>
                    <a:pt x="503" y="6912"/>
                    <a:pt x="1" y="7080"/>
                    <a:pt x="1" y="7143"/>
                  </a:cubicBezTo>
                  <a:cubicBezTo>
                    <a:pt x="1" y="7144"/>
                    <a:pt x="3" y="7144"/>
                    <a:pt x="7" y="7144"/>
                  </a:cubicBezTo>
                  <a:cubicBezTo>
                    <a:pt x="76" y="7144"/>
                    <a:pt x="778" y="6974"/>
                    <a:pt x="1121" y="6974"/>
                  </a:cubicBezTo>
                  <a:cubicBezTo>
                    <a:pt x="1140" y="6974"/>
                    <a:pt x="1157" y="6974"/>
                    <a:pt x="1173" y="6975"/>
                  </a:cubicBezTo>
                  <a:cubicBezTo>
                    <a:pt x="1264" y="6992"/>
                    <a:pt x="1414" y="6999"/>
                    <a:pt x="1592" y="6999"/>
                  </a:cubicBezTo>
                  <a:cubicBezTo>
                    <a:pt x="2065" y="6999"/>
                    <a:pt x="2729" y="6954"/>
                    <a:pt x="2972" y="6954"/>
                  </a:cubicBezTo>
                  <a:cubicBezTo>
                    <a:pt x="3011" y="6952"/>
                    <a:pt x="3045" y="6951"/>
                    <a:pt x="3073" y="6951"/>
                  </a:cubicBezTo>
                  <a:cubicBezTo>
                    <a:pt x="3304" y="6951"/>
                    <a:pt x="3207" y="7019"/>
                    <a:pt x="3077" y="7038"/>
                  </a:cubicBezTo>
                  <a:cubicBezTo>
                    <a:pt x="2972" y="7059"/>
                    <a:pt x="3014" y="7226"/>
                    <a:pt x="3035" y="7247"/>
                  </a:cubicBezTo>
                  <a:cubicBezTo>
                    <a:pt x="3056" y="7268"/>
                    <a:pt x="2344" y="7456"/>
                    <a:pt x="2198" y="7561"/>
                  </a:cubicBezTo>
                  <a:cubicBezTo>
                    <a:pt x="2031" y="7666"/>
                    <a:pt x="2198" y="7770"/>
                    <a:pt x="2323" y="7791"/>
                  </a:cubicBezTo>
                  <a:cubicBezTo>
                    <a:pt x="2449" y="7812"/>
                    <a:pt x="2219" y="7959"/>
                    <a:pt x="1821" y="8084"/>
                  </a:cubicBezTo>
                  <a:lnTo>
                    <a:pt x="1507" y="8210"/>
                  </a:lnTo>
                  <a:lnTo>
                    <a:pt x="1466" y="8231"/>
                  </a:lnTo>
                  <a:cubicBezTo>
                    <a:pt x="1466" y="8398"/>
                    <a:pt x="1863" y="8524"/>
                    <a:pt x="1989" y="8524"/>
                  </a:cubicBezTo>
                  <a:cubicBezTo>
                    <a:pt x="2114" y="8524"/>
                    <a:pt x="2323" y="8733"/>
                    <a:pt x="2344" y="8796"/>
                  </a:cubicBezTo>
                  <a:cubicBezTo>
                    <a:pt x="2375" y="8826"/>
                    <a:pt x="2585" y="8846"/>
                    <a:pt x="2753" y="8846"/>
                  </a:cubicBezTo>
                  <a:cubicBezTo>
                    <a:pt x="2814" y="8846"/>
                    <a:pt x="2870" y="8843"/>
                    <a:pt x="2909" y="8837"/>
                  </a:cubicBezTo>
                  <a:cubicBezTo>
                    <a:pt x="3035" y="8837"/>
                    <a:pt x="3432" y="8712"/>
                    <a:pt x="3537" y="8712"/>
                  </a:cubicBezTo>
                  <a:cubicBezTo>
                    <a:pt x="3642" y="8712"/>
                    <a:pt x="3746" y="8754"/>
                    <a:pt x="3746" y="8796"/>
                  </a:cubicBezTo>
                  <a:cubicBezTo>
                    <a:pt x="3746" y="8816"/>
                    <a:pt x="3453" y="8858"/>
                    <a:pt x="3349" y="8900"/>
                  </a:cubicBezTo>
                  <a:cubicBezTo>
                    <a:pt x="3244" y="8900"/>
                    <a:pt x="3139" y="8837"/>
                    <a:pt x="3139" y="8837"/>
                  </a:cubicBezTo>
                  <a:cubicBezTo>
                    <a:pt x="3139" y="8837"/>
                    <a:pt x="3139" y="8921"/>
                    <a:pt x="3119" y="9047"/>
                  </a:cubicBezTo>
                  <a:lnTo>
                    <a:pt x="3077" y="9047"/>
                  </a:lnTo>
                  <a:cubicBezTo>
                    <a:pt x="2595" y="9130"/>
                    <a:pt x="2072" y="9214"/>
                    <a:pt x="1549" y="9319"/>
                  </a:cubicBezTo>
                  <a:lnTo>
                    <a:pt x="1382" y="9340"/>
                  </a:lnTo>
                  <a:cubicBezTo>
                    <a:pt x="1235" y="9465"/>
                    <a:pt x="1277" y="9591"/>
                    <a:pt x="1507" y="9632"/>
                  </a:cubicBezTo>
                  <a:lnTo>
                    <a:pt x="1696" y="9570"/>
                  </a:lnTo>
                  <a:cubicBezTo>
                    <a:pt x="1839" y="9552"/>
                    <a:pt x="1983" y="9457"/>
                    <a:pt x="2087" y="9457"/>
                  </a:cubicBezTo>
                  <a:cubicBezTo>
                    <a:pt x="2104" y="9457"/>
                    <a:pt x="2120" y="9459"/>
                    <a:pt x="2135" y="9465"/>
                  </a:cubicBezTo>
                  <a:lnTo>
                    <a:pt x="2847" y="9842"/>
                  </a:lnTo>
                  <a:cubicBezTo>
                    <a:pt x="3515" y="9567"/>
                    <a:pt x="4921" y="9273"/>
                    <a:pt x="5367" y="9273"/>
                  </a:cubicBezTo>
                  <a:cubicBezTo>
                    <a:pt x="5396" y="9273"/>
                    <a:pt x="5421" y="9274"/>
                    <a:pt x="5441" y="9277"/>
                  </a:cubicBezTo>
                  <a:cubicBezTo>
                    <a:pt x="5776" y="9340"/>
                    <a:pt x="5378" y="9381"/>
                    <a:pt x="5127" y="9381"/>
                  </a:cubicBezTo>
                  <a:cubicBezTo>
                    <a:pt x="4855" y="9381"/>
                    <a:pt x="4709" y="9465"/>
                    <a:pt x="4730" y="9486"/>
                  </a:cubicBezTo>
                  <a:cubicBezTo>
                    <a:pt x="4751" y="9528"/>
                    <a:pt x="4541" y="9632"/>
                    <a:pt x="4437" y="9653"/>
                  </a:cubicBezTo>
                  <a:cubicBezTo>
                    <a:pt x="4332" y="9695"/>
                    <a:pt x="4813" y="9779"/>
                    <a:pt x="4960" y="9800"/>
                  </a:cubicBezTo>
                  <a:cubicBezTo>
                    <a:pt x="5127" y="9800"/>
                    <a:pt x="4813" y="9967"/>
                    <a:pt x="4290" y="10156"/>
                  </a:cubicBezTo>
                  <a:lnTo>
                    <a:pt x="3495" y="10156"/>
                  </a:lnTo>
                  <a:cubicBezTo>
                    <a:pt x="3077" y="10176"/>
                    <a:pt x="2428" y="10386"/>
                    <a:pt x="2303" y="10428"/>
                  </a:cubicBezTo>
                  <a:cubicBezTo>
                    <a:pt x="2284" y="10437"/>
                    <a:pt x="2257" y="10441"/>
                    <a:pt x="2224" y="10441"/>
                  </a:cubicBezTo>
                  <a:cubicBezTo>
                    <a:pt x="2064" y="10441"/>
                    <a:pt x="1761" y="10352"/>
                    <a:pt x="1581" y="10352"/>
                  </a:cubicBezTo>
                  <a:cubicBezTo>
                    <a:pt x="1543" y="10352"/>
                    <a:pt x="1511" y="10356"/>
                    <a:pt x="1487" y="10365"/>
                  </a:cubicBezTo>
                  <a:cubicBezTo>
                    <a:pt x="1340" y="10407"/>
                    <a:pt x="1194" y="10700"/>
                    <a:pt x="1194" y="10783"/>
                  </a:cubicBezTo>
                  <a:cubicBezTo>
                    <a:pt x="1194" y="10818"/>
                    <a:pt x="1844" y="11016"/>
                    <a:pt x="2250" y="11016"/>
                  </a:cubicBezTo>
                  <a:cubicBezTo>
                    <a:pt x="2327" y="11016"/>
                    <a:pt x="2396" y="11009"/>
                    <a:pt x="2449" y="10993"/>
                  </a:cubicBezTo>
                  <a:cubicBezTo>
                    <a:pt x="2606" y="10946"/>
                    <a:pt x="2722" y="10929"/>
                    <a:pt x="2799" y="10929"/>
                  </a:cubicBezTo>
                  <a:cubicBezTo>
                    <a:pt x="2897" y="10929"/>
                    <a:pt x="2933" y="10957"/>
                    <a:pt x="2909" y="10993"/>
                  </a:cubicBezTo>
                  <a:cubicBezTo>
                    <a:pt x="2847" y="11034"/>
                    <a:pt x="3349" y="11118"/>
                    <a:pt x="3537" y="11118"/>
                  </a:cubicBezTo>
                  <a:cubicBezTo>
                    <a:pt x="3704" y="11139"/>
                    <a:pt x="3851" y="11202"/>
                    <a:pt x="3851" y="11223"/>
                  </a:cubicBezTo>
                  <a:cubicBezTo>
                    <a:pt x="3851" y="11223"/>
                    <a:pt x="3119" y="11265"/>
                    <a:pt x="2826" y="11265"/>
                  </a:cubicBezTo>
                  <a:cubicBezTo>
                    <a:pt x="2533" y="11265"/>
                    <a:pt x="2386" y="11348"/>
                    <a:pt x="2407" y="11369"/>
                  </a:cubicBezTo>
                  <a:cubicBezTo>
                    <a:pt x="2428" y="11411"/>
                    <a:pt x="2219" y="11474"/>
                    <a:pt x="2135" y="11516"/>
                  </a:cubicBezTo>
                  <a:cubicBezTo>
                    <a:pt x="2072" y="11537"/>
                    <a:pt x="2386" y="11537"/>
                    <a:pt x="2847" y="11537"/>
                  </a:cubicBezTo>
                  <a:lnTo>
                    <a:pt x="3223" y="11453"/>
                  </a:lnTo>
                  <a:lnTo>
                    <a:pt x="3286" y="11432"/>
                  </a:lnTo>
                  <a:cubicBezTo>
                    <a:pt x="3391" y="11453"/>
                    <a:pt x="3349" y="11683"/>
                    <a:pt x="3286" y="11746"/>
                  </a:cubicBezTo>
                  <a:cubicBezTo>
                    <a:pt x="3244" y="11788"/>
                    <a:pt x="3579" y="12039"/>
                    <a:pt x="3704" y="12081"/>
                  </a:cubicBezTo>
                  <a:cubicBezTo>
                    <a:pt x="3725" y="12089"/>
                    <a:pt x="3749" y="12093"/>
                    <a:pt x="3776" y="12093"/>
                  </a:cubicBezTo>
                  <a:cubicBezTo>
                    <a:pt x="3945" y="12093"/>
                    <a:pt x="4221" y="11943"/>
                    <a:pt x="4311" y="11871"/>
                  </a:cubicBezTo>
                  <a:cubicBezTo>
                    <a:pt x="4354" y="11829"/>
                    <a:pt x="4529" y="11814"/>
                    <a:pt x="4746" y="11814"/>
                  </a:cubicBezTo>
                  <a:cubicBezTo>
                    <a:pt x="5065" y="11814"/>
                    <a:pt x="5472" y="11846"/>
                    <a:pt x="5671" y="11871"/>
                  </a:cubicBezTo>
                  <a:cubicBezTo>
                    <a:pt x="6006" y="11934"/>
                    <a:pt x="5378" y="12248"/>
                    <a:pt x="5064" y="12269"/>
                  </a:cubicBezTo>
                  <a:cubicBezTo>
                    <a:pt x="4751" y="12311"/>
                    <a:pt x="4437" y="12499"/>
                    <a:pt x="4395" y="12583"/>
                  </a:cubicBezTo>
                  <a:cubicBezTo>
                    <a:pt x="4340" y="12655"/>
                    <a:pt x="4475" y="12712"/>
                    <a:pt x="4566" y="12712"/>
                  </a:cubicBezTo>
                  <a:cubicBezTo>
                    <a:pt x="4580" y="12712"/>
                    <a:pt x="4593" y="12711"/>
                    <a:pt x="4604" y="12708"/>
                  </a:cubicBezTo>
                  <a:cubicBezTo>
                    <a:pt x="4688" y="12687"/>
                    <a:pt x="4792" y="12604"/>
                    <a:pt x="4813" y="12583"/>
                  </a:cubicBezTo>
                  <a:cubicBezTo>
                    <a:pt x="4813" y="12556"/>
                    <a:pt x="4829" y="12548"/>
                    <a:pt x="4846" y="12548"/>
                  </a:cubicBezTo>
                  <a:cubicBezTo>
                    <a:pt x="4870" y="12548"/>
                    <a:pt x="4897" y="12562"/>
                    <a:pt x="4897" y="12562"/>
                  </a:cubicBezTo>
                  <a:cubicBezTo>
                    <a:pt x="4918" y="12562"/>
                    <a:pt x="4834" y="12625"/>
                    <a:pt x="4813" y="12666"/>
                  </a:cubicBezTo>
                  <a:cubicBezTo>
                    <a:pt x="4792" y="12687"/>
                    <a:pt x="4730" y="12687"/>
                    <a:pt x="4730" y="12687"/>
                  </a:cubicBezTo>
                  <a:cubicBezTo>
                    <a:pt x="4710" y="12687"/>
                    <a:pt x="4805" y="12898"/>
                    <a:pt x="4904" y="12898"/>
                  </a:cubicBezTo>
                  <a:cubicBezTo>
                    <a:pt x="4909" y="12898"/>
                    <a:pt x="4913" y="12897"/>
                    <a:pt x="4918" y="12897"/>
                  </a:cubicBezTo>
                  <a:cubicBezTo>
                    <a:pt x="5023" y="12876"/>
                    <a:pt x="5692" y="12834"/>
                    <a:pt x="5943" y="12834"/>
                  </a:cubicBezTo>
                  <a:cubicBezTo>
                    <a:pt x="6173" y="12834"/>
                    <a:pt x="6613" y="12917"/>
                    <a:pt x="6948" y="13022"/>
                  </a:cubicBezTo>
                  <a:lnTo>
                    <a:pt x="7345" y="12876"/>
                  </a:lnTo>
                  <a:cubicBezTo>
                    <a:pt x="7501" y="12807"/>
                    <a:pt x="7689" y="12789"/>
                    <a:pt x="7888" y="12789"/>
                  </a:cubicBezTo>
                  <a:cubicBezTo>
                    <a:pt x="8115" y="12789"/>
                    <a:pt x="8356" y="12813"/>
                    <a:pt x="8580" y="12813"/>
                  </a:cubicBezTo>
                  <a:lnTo>
                    <a:pt x="8684" y="12813"/>
                  </a:lnTo>
                  <a:cubicBezTo>
                    <a:pt x="8869" y="12874"/>
                    <a:pt x="8388" y="13420"/>
                    <a:pt x="8094" y="13420"/>
                  </a:cubicBezTo>
                  <a:cubicBezTo>
                    <a:pt x="8088" y="13420"/>
                    <a:pt x="8083" y="13420"/>
                    <a:pt x="8077" y="13420"/>
                  </a:cubicBezTo>
                  <a:cubicBezTo>
                    <a:pt x="7785" y="13420"/>
                    <a:pt x="7429" y="13524"/>
                    <a:pt x="7366" y="13566"/>
                  </a:cubicBezTo>
                  <a:cubicBezTo>
                    <a:pt x="7324" y="13608"/>
                    <a:pt x="7303" y="13964"/>
                    <a:pt x="7303" y="14089"/>
                  </a:cubicBezTo>
                  <a:cubicBezTo>
                    <a:pt x="7303" y="14194"/>
                    <a:pt x="7785" y="14361"/>
                    <a:pt x="8370" y="14403"/>
                  </a:cubicBezTo>
                  <a:lnTo>
                    <a:pt x="8768" y="14257"/>
                  </a:lnTo>
                  <a:lnTo>
                    <a:pt x="9207" y="14068"/>
                  </a:lnTo>
                  <a:cubicBezTo>
                    <a:pt x="9647" y="14068"/>
                    <a:pt x="10128" y="14089"/>
                    <a:pt x="10149" y="14131"/>
                  </a:cubicBezTo>
                  <a:cubicBezTo>
                    <a:pt x="10170" y="14152"/>
                    <a:pt x="9856" y="14257"/>
                    <a:pt x="9751" y="14278"/>
                  </a:cubicBezTo>
                  <a:cubicBezTo>
                    <a:pt x="9647" y="14298"/>
                    <a:pt x="9919" y="14445"/>
                    <a:pt x="10044" y="14445"/>
                  </a:cubicBezTo>
                  <a:cubicBezTo>
                    <a:pt x="10156" y="14445"/>
                    <a:pt x="10648" y="14577"/>
                    <a:pt x="10888" y="14577"/>
                  </a:cubicBezTo>
                  <a:cubicBezTo>
                    <a:pt x="10918" y="14577"/>
                    <a:pt x="10944" y="14575"/>
                    <a:pt x="10965" y="14570"/>
                  </a:cubicBezTo>
                  <a:cubicBezTo>
                    <a:pt x="11132" y="14487"/>
                    <a:pt x="12283" y="14257"/>
                    <a:pt x="12681" y="14236"/>
                  </a:cubicBezTo>
                  <a:cubicBezTo>
                    <a:pt x="12709" y="14233"/>
                    <a:pt x="12738" y="14231"/>
                    <a:pt x="12770" y="14231"/>
                  </a:cubicBezTo>
                  <a:cubicBezTo>
                    <a:pt x="13181" y="14231"/>
                    <a:pt x="13840" y="14473"/>
                    <a:pt x="13957" y="14570"/>
                  </a:cubicBezTo>
                  <a:cubicBezTo>
                    <a:pt x="14103" y="14696"/>
                    <a:pt x="13078" y="15345"/>
                    <a:pt x="12639" y="15449"/>
                  </a:cubicBezTo>
                  <a:cubicBezTo>
                    <a:pt x="12419" y="15499"/>
                    <a:pt x="12342" y="15525"/>
                    <a:pt x="12395" y="15525"/>
                  </a:cubicBezTo>
                  <a:cubicBezTo>
                    <a:pt x="12453" y="15525"/>
                    <a:pt x="12665" y="15494"/>
                    <a:pt x="13015" y="15428"/>
                  </a:cubicBezTo>
                  <a:lnTo>
                    <a:pt x="13580" y="15386"/>
                  </a:lnTo>
                  <a:lnTo>
                    <a:pt x="14166" y="15324"/>
                  </a:lnTo>
                  <a:cubicBezTo>
                    <a:pt x="14302" y="15304"/>
                    <a:pt x="14412" y="15295"/>
                    <a:pt x="14500" y="15295"/>
                  </a:cubicBezTo>
                  <a:cubicBezTo>
                    <a:pt x="14871" y="15295"/>
                    <a:pt x="14842" y="15448"/>
                    <a:pt x="14689" y="15533"/>
                  </a:cubicBezTo>
                  <a:cubicBezTo>
                    <a:pt x="14522" y="15638"/>
                    <a:pt x="14375" y="15763"/>
                    <a:pt x="14375" y="15805"/>
                  </a:cubicBezTo>
                  <a:cubicBezTo>
                    <a:pt x="14375" y="15807"/>
                    <a:pt x="14382" y="15808"/>
                    <a:pt x="14394" y="15808"/>
                  </a:cubicBezTo>
                  <a:cubicBezTo>
                    <a:pt x="14516" y="15808"/>
                    <a:pt x="15217" y="15716"/>
                    <a:pt x="15484" y="15658"/>
                  </a:cubicBezTo>
                  <a:cubicBezTo>
                    <a:pt x="15798" y="15596"/>
                    <a:pt x="16217" y="15449"/>
                    <a:pt x="16300" y="15449"/>
                  </a:cubicBezTo>
                  <a:cubicBezTo>
                    <a:pt x="16363" y="15449"/>
                    <a:pt x="16447" y="15512"/>
                    <a:pt x="16447" y="15533"/>
                  </a:cubicBezTo>
                  <a:cubicBezTo>
                    <a:pt x="16447" y="15554"/>
                    <a:pt x="16259" y="15617"/>
                    <a:pt x="16196" y="15638"/>
                  </a:cubicBezTo>
                  <a:cubicBezTo>
                    <a:pt x="16133" y="15638"/>
                    <a:pt x="16049" y="15596"/>
                    <a:pt x="16049" y="15596"/>
                  </a:cubicBezTo>
                  <a:lnTo>
                    <a:pt x="16049" y="15596"/>
                  </a:lnTo>
                  <a:cubicBezTo>
                    <a:pt x="16049" y="15596"/>
                    <a:pt x="16091" y="15658"/>
                    <a:pt x="16112" y="15805"/>
                  </a:cubicBezTo>
                  <a:lnTo>
                    <a:pt x="16133" y="15805"/>
                  </a:lnTo>
                  <a:cubicBezTo>
                    <a:pt x="16677" y="15763"/>
                    <a:pt x="17242" y="15847"/>
                    <a:pt x="17807" y="15658"/>
                  </a:cubicBezTo>
                  <a:lnTo>
                    <a:pt x="18330" y="15512"/>
                  </a:lnTo>
                  <a:cubicBezTo>
                    <a:pt x="19020" y="15449"/>
                    <a:pt x="20443" y="15428"/>
                    <a:pt x="20799" y="15407"/>
                  </a:cubicBezTo>
                  <a:cubicBezTo>
                    <a:pt x="21036" y="15407"/>
                    <a:pt x="21283" y="15398"/>
                    <a:pt x="21427" y="15398"/>
                  </a:cubicBezTo>
                  <a:cubicBezTo>
                    <a:pt x="21499" y="15398"/>
                    <a:pt x="21545" y="15400"/>
                    <a:pt x="21552" y="15407"/>
                  </a:cubicBezTo>
                  <a:cubicBezTo>
                    <a:pt x="21594" y="15428"/>
                    <a:pt x="21678" y="15596"/>
                    <a:pt x="21699" y="15638"/>
                  </a:cubicBezTo>
                  <a:cubicBezTo>
                    <a:pt x="21741" y="15700"/>
                    <a:pt x="21866" y="15742"/>
                    <a:pt x="21992" y="15763"/>
                  </a:cubicBezTo>
                  <a:lnTo>
                    <a:pt x="22075" y="15742"/>
                  </a:lnTo>
                  <a:lnTo>
                    <a:pt x="22808" y="15428"/>
                  </a:lnTo>
                  <a:cubicBezTo>
                    <a:pt x="23686" y="15386"/>
                    <a:pt x="25339" y="15324"/>
                    <a:pt x="25716" y="15303"/>
                  </a:cubicBezTo>
                  <a:cubicBezTo>
                    <a:pt x="26072" y="15282"/>
                    <a:pt x="26762" y="15219"/>
                    <a:pt x="26888" y="15177"/>
                  </a:cubicBezTo>
                  <a:cubicBezTo>
                    <a:pt x="26946" y="15152"/>
                    <a:pt x="27007" y="15141"/>
                    <a:pt x="27064" y="15141"/>
                  </a:cubicBezTo>
                  <a:cubicBezTo>
                    <a:pt x="27153" y="15141"/>
                    <a:pt x="27235" y="15168"/>
                    <a:pt x="27285" y="15219"/>
                  </a:cubicBezTo>
                  <a:lnTo>
                    <a:pt x="27348" y="15219"/>
                  </a:lnTo>
                  <a:cubicBezTo>
                    <a:pt x="27829" y="15303"/>
                    <a:pt x="28352" y="15177"/>
                    <a:pt x="28813" y="15407"/>
                  </a:cubicBezTo>
                  <a:cubicBezTo>
                    <a:pt x="28865" y="15428"/>
                    <a:pt x="28954" y="15439"/>
                    <a:pt x="29035" y="15439"/>
                  </a:cubicBezTo>
                  <a:cubicBezTo>
                    <a:pt x="29116" y="15439"/>
                    <a:pt x="29189" y="15428"/>
                    <a:pt x="29210" y="15407"/>
                  </a:cubicBezTo>
                  <a:lnTo>
                    <a:pt x="29482" y="15094"/>
                  </a:lnTo>
                  <a:cubicBezTo>
                    <a:pt x="29734" y="15123"/>
                    <a:pt x="30529" y="15153"/>
                    <a:pt x="31455" y="15153"/>
                  </a:cubicBezTo>
                  <a:cubicBezTo>
                    <a:pt x="31838" y="15153"/>
                    <a:pt x="32243" y="15148"/>
                    <a:pt x="32642" y="15135"/>
                  </a:cubicBezTo>
                  <a:lnTo>
                    <a:pt x="33897" y="15114"/>
                  </a:lnTo>
                  <a:lnTo>
                    <a:pt x="34504" y="15094"/>
                  </a:lnTo>
                  <a:cubicBezTo>
                    <a:pt x="35174" y="15073"/>
                    <a:pt x="35718" y="15010"/>
                    <a:pt x="35718" y="14989"/>
                  </a:cubicBezTo>
                  <a:cubicBezTo>
                    <a:pt x="35718" y="14968"/>
                    <a:pt x="35446" y="14884"/>
                    <a:pt x="35341" y="14863"/>
                  </a:cubicBezTo>
                  <a:cubicBezTo>
                    <a:pt x="35236" y="14822"/>
                    <a:pt x="36115" y="14717"/>
                    <a:pt x="37287" y="14612"/>
                  </a:cubicBezTo>
                  <a:lnTo>
                    <a:pt x="38375" y="14612"/>
                  </a:lnTo>
                  <a:cubicBezTo>
                    <a:pt x="38779" y="14612"/>
                    <a:pt x="39183" y="14561"/>
                    <a:pt x="39587" y="14561"/>
                  </a:cubicBezTo>
                  <a:cubicBezTo>
                    <a:pt x="39915" y="14561"/>
                    <a:pt x="40244" y="14595"/>
                    <a:pt x="40572" y="14717"/>
                  </a:cubicBezTo>
                  <a:cubicBezTo>
                    <a:pt x="40687" y="14759"/>
                    <a:pt x="40844" y="14785"/>
                    <a:pt x="40993" y="14785"/>
                  </a:cubicBezTo>
                  <a:cubicBezTo>
                    <a:pt x="41142" y="14785"/>
                    <a:pt x="41283" y="14759"/>
                    <a:pt x="41367" y="14696"/>
                  </a:cubicBezTo>
                  <a:lnTo>
                    <a:pt x="41785" y="14445"/>
                  </a:lnTo>
                  <a:cubicBezTo>
                    <a:pt x="42267" y="14487"/>
                    <a:pt x="44715" y="14570"/>
                    <a:pt x="45510" y="14570"/>
                  </a:cubicBezTo>
                  <a:cubicBezTo>
                    <a:pt x="46284" y="14570"/>
                    <a:pt x="47602" y="14591"/>
                    <a:pt x="48376" y="14591"/>
                  </a:cubicBezTo>
                  <a:lnTo>
                    <a:pt x="49109" y="14570"/>
                  </a:lnTo>
                  <a:lnTo>
                    <a:pt x="49297" y="14570"/>
                  </a:lnTo>
                  <a:cubicBezTo>
                    <a:pt x="49381" y="14515"/>
                    <a:pt x="49715" y="14496"/>
                    <a:pt x="49985" y="14496"/>
                  </a:cubicBezTo>
                  <a:cubicBezTo>
                    <a:pt x="50120" y="14496"/>
                    <a:pt x="50239" y="14501"/>
                    <a:pt x="50301" y="14508"/>
                  </a:cubicBezTo>
                  <a:cubicBezTo>
                    <a:pt x="50469" y="14508"/>
                    <a:pt x="56097" y="14445"/>
                    <a:pt x="58169" y="14382"/>
                  </a:cubicBezTo>
                  <a:cubicBezTo>
                    <a:pt x="59365" y="14370"/>
                    <a:pt x="60623" y="14358"/>
                    <a:pt x="61514" y="14358"/>
                  </a:cubicBezTo>
                  <a:cubicBezTo>
                    <a:pt x="62166" y="14358"/>
                    <a:pt x="62621" y="14364"/>
                    <a:pt x="62709" y="14382"/>
                  </a:cubicBezTo>
                  <a:cubicBezTo>
                    <a:pt x="62960" y="14445"/>
                    <a:pt x="63860" y="14487"/>
                    <a:pt x="64801" y="14550"/>
                  </a:cubicBezTo>
                  <a:lnTo>
                    <a:pt x="65596" y="14361"/>
                  </a:lnTo>
                  <a:lnTo>
                    <a:pt x="66266" y="14194"/>
                  </a:lnTo>
                  <a:cubicBezTo>
                    <a:pt x="66977" y="14278"/>
                    <a:pt x="66726" y="14508"/>
                    <a:pt x="66371" y="14591"/>
                  </a:cubicBezTo>
                  <a:cubicBezTo>
                    <a:pt x="66036" y="14654"/>
                    <a:pt x="66057" y="14759"/>
                    <a:pt x="66120" y="14759"/>
                  </a:cubicBezTo>
                  <a:cubicBezTo>
                    <a:pt x="66161" y="14759"/>
                    <a:pt x="68086" y="14717"/>
                    <a:pt x="70346" y="14675"/>
                  </a:cubicBezTo>
                  <a:lnTo>
                    <a:pt x="75221" y="14550"/>
                  </a:lnTo>
                  <a:cubicBezTo>
                    <a:pt x="77372" y="14491"/>
                    <a:pt x="79651" y="14304"/>
                    <a:pt x="80538" y="14126"/>
                  </a:cubicBezTo>
                  <a:lnTo>
                    <a:pt x="80538" y="14126"/>
                  </a:lnTo>
                  <a:cubicBezTo>
                    <a:pt x="80277" y="14138"/>
                    <a:pt x="80042" y="14146"/>
                    <a:pt x="79845" y="14152"/>
                  </a:cubicBezTo>
                  <a:cubicBezTo>
                    <a:pt x="79519" y="14157"/>
                    <a:pt x="79206" y="14160"/>
                    <a:pt x="78918" y="14160"/>
                  </a:cubicBezTo>
                  <a:cubicBezTo>
                    <a:pt x="77986" y="14160"/>
                    <a:pt x="77319" y="14132"/>
                    <a:pt x="77335" y="14068"/>
                  </a:cubicBezTo>
                  <a:lnTo>
                    <a:pt x="77356" y="14068"/>
                  </a:lnTo>
                  <a:lnTo>
                    <a:pt x="78297" y="13964"/>
                  </a:lnTo>
                  <a:cubicBezTo>
                    <a:pt x="79343" y="13859"/>
                    <a:pt x="81603" y="13733"/>
                    <a:pt x="82126" y="13733"/>
                  </a:cubicBezTo>
                  <a:cubicBezTo>
                    <a:pt x="82649" y="13733"/>
                    <a:pt x="83382" y="13650"/>
                    <a:pt x="83737" y="13608"/>
                  </a:cubicBezTo>
                  <a:lnTo>
                    <a:pt x="84051" y="13859"/>
                  </a:lnTo>
                  <a:lnTo>
                    <a:pt x="84126" y="13919"/>
                  </a:lnTo>
                  <a:lnTo>
                    <a:pt x="84126" y="13919"/>
                  </a:lnTo>
                  <a:cubicBezTo>
                    <a:pt x="83298" y="13984"/>
                    <a:pt x="81894" y="14065"/>
                    <a:pt x="80805" y="14115"/>
                  </a:cubicBezTo>
                  <a:lnTo>
                    <a:pt x="80805" y="14115"/>
                  </a:lnTo>
                  <a:lnTo>
                    <a:pt x="81373" y="14257"/>
                  </a:lnTo>
                  <a:cubicBezTo>
                    <a:pt x="81877" y="14371"/>
                    <a:pt x="82369" y="14383"/>
                    <a:pt x="82858" y="14383"/>
                  </a:cubicBezTo>
                  <a:cubicBezTo>
                    <a:pt x="82998" y="14383"/>
                    <a:pt x="83137" y="14382"/>
                    <a:pt x="83277" y="14382"/>
                  </a:cubicBezTo>
                  <a:cubicBezTo>
                    <a:pt x="85411" y="14340"/>
                    <a:pt x="87566" y="14278"/>
                    <a:pt x="89700" y="14257"/>
                  </a:cubicBezTo>
                  <a:lnTo>
                    <a:pt x="90014" y="14257"/>
                  </a:lnTo>
                  <a:cubicBezTo>
                    <a:pt x="90216" y="14301"/>
                    <a:pt x="90454" y="14322"/>
                    <a:pt x="90670" y="14322"/>
                  </a:cubicBezTo>
                  <a:cubicBezTo>
                    <a:pt x="90857" y="14322"/>
                    <a:pt x="91028" y="14307"/>
                    <a:pt x="91144" y="14278"/>
                  </a:cubicBezTo>
                  <a:lnTo>
                    <a:pt x="91416" y="14236"/>
                  </a:lnTo>
                  <a:lnTo>
                    <a:pt x="91479" y="14194"/>
                  </a:lnTo>
                  <a:cubicBezTo>
                    <a:pt x="91584" y="14152"/>
                    <a:pt x="91416" y="13880"/>
                    <a:pt x="91312" y="13817"/>
                  </a:cubicBezTo>
                  <a:cubicBezTo>
                    <a:pt x="91228" y="13733"/>
                    <a:pt x="90914" y="13671"/>
                    <a:pt x="90642" y="13671"/>
                  </a:cubicBezTo>
                  <a:lnTo>
                    <a:pt x="90203" y="13671"/>
                  </a:lnTo>
                  <a:cubicBezTo>
                    <a:pt x="89972" y="13650"/>
                    <a:pt x="89805" y="13608"/>
                    <a:pt x="89805" y="13566"/>
                  </a:cubicBezTo>
                  <a:cubicBezTo>
                    <a:pt x="89805" y="13566"/>
                    <a:pt x="90914" y="13524"/>
                    <a:pt x="91333" y="13524"/>
                  </a:cubicBezTo>
                  <a:cubicBezTo>
                    <a:pt x="91751" y="13524"/>
                    <a:pt x="91960" y="13650"/>
                    <a:pt x="91897" y="13713"/>
                  </a:cubicBezTo>
                  <a:cubicBezTo>
                    <a:pt x="91856" y="13754"/>
                    <a:pt x="91981" y="13859"/>
                    <a:pt x="92169" y="13964"/>
                  </a:cubicBezTo>
                  <a:lnTo>
                    <a:pt x="92358" y="14026"/>
                  </a:lnTo>
                  <a:lnTo>
                    <a:pt x="92713" y="14152"/>
                  </a:lnTo>
                  <a:cubicBezTo>
                    <a:pt x="93153" y="14194"/>
                    <a:pt x="94074" y="14236"/>
                    <a:pt x="94283" y="14278"/>
                  </a:cubicBezTo>
                  <a:cubicBezTo>
                    <a:pt x="94513" y="14298"/>
                    <a:pt x="95601" y="14340"/>
                    <a:pt x="96689" y="14340"/>
                  </a:cubicBezTo>
                  <a:lnTo>
                    <a:pt x="97693" y="14278"/>
                  </a:lnTo>
                  <a:lnTo>
                    <a:pt x="98698" y="14236"/>
                  </a:lnTo>
                  <a:cubicBezTo>
                    <a:pt x="99828" y="14152"/>
                    <a:pt x="102108" y="13859"/>
                    <a:pt x="102652" y="13838"/>
                  </a:cubicBezTo>
                  <a:cubicBezTo>
                    <a:pt x="103175" y="13817"/>
                    <a:pt x="108050" y="13671"/>
                    <a:pt x="109724" y="13650"/>
                  </a:cubicBezTo>
                  <a:cubicBezTo>
                    <a:pt x="110561" y="13639"/>
                    <a:pt x="111403" y="13634"/>
                    <a:pt x="112052" y="13634"/>
                  </a:cubicBezTo>
                  <a:cubicBezTo>
                    <a:pt x="112701" y="13634"/>
                    <a:pt x="113156" y="13639"/>
                    <a:pt x="113219" y="13650"/>
                  </a:cubicBezTo>
                  <a:cubicBezTo>
                    <a:pt x="113223" y="13651"/>
                    <a:pt x="113230" y="13651"/>
                    <a:pt x="113240" y="13651"/>
                  </a:cubicBezTo>
                  <a:cubicBezTo>
                    <a:pt x="113445" y="13651"/>
                    <a:pt x="114747" y="13460"/>
                    <a:pt x="115300" y="13460"/>
                  </a:cubicBezTo>
                  <a:cubicBezTo>
                    <a:pt x="115326" y="13460"/>
                    <a:pt x="115351" y="13461"/>
                    <a:pt x="115374" y="13461"/>
                  </a:cubicBezTo>
                  <a:cubicBezTo>
                    <a:pt x="115897" y="13503"/>
                    <a:pt x="116378" y="13733"/>
                    <a:pt x="116378" y="13754"/>
                  </a:cubicBezTo>
                  <a:cubicBezTo>
                    <a:pt x="116378" y="13817"/>
                    <a:pt x="119203" y="13880"/>
                    <a:pt x="120249" y="13880"/>
                  </a:cubicBezTo>
                  <a:cubicBezTo>
                    <a:pt x="120667" y="13880"/>
                    <a:pt x="121511" y="13877"/>
                    <a:pt x="122441" y="13877"/>
                  </a:cubicBezTo>
                  <a:cubicBezTo>
                    <a:pt x="123836" y="13877"/>
                    <a:pt x="125425" y="13884"/>
                    <a:pt x="126066" y="13922"/>
                  </a:cubicBezTo>
                  <a:cubicBezTo>
                    <a:pt x="127133" y="13943"/>
                    <a:pt x="128095" y="13985"/>
                    <a:pt x="128137" y="14026"/>
                  </a:cubicBezTo>
                  <a:cubicBezTo>
                    <a:pt x="128158" y="14047"/>
                    <a:pt x="128179" y="14173"/>
                    <a:pt x="128179" y="14236"/>
                  </a:cubicBezTo>
                  <a:cubicBezTo>
                    <a:pt x="128179" y="14278"/>
                    <a:pt x="127865" y="14361"/>
                    <a:pt x="127761" y="14382"/>
                  </a:cubicBezTo>
                  <a:cubicBezTo>
                    <a:pt x="127656" y="14382"/>
                    <a:pt x="127614" y="14570"/>
                    <a:pt x="127614" y="14612"/>
                  </a:cubicBezTo>
                  <a:cubicBezTo>
                    <a:pt x="127635" y="14675"/>
                    <a:pt x="128158" y="14717"/>
                    <a:pt x="128388" y="14717"/>
                  </a:cubicBezTo>
                  <a:cubicBezTo>
                    <a:pt x="128597" y="14717"/>
                    <a:pt x="128388" y="15177"/>
                    <a:pt x="128284" y="15303"/>
                  </a:cubicBezTo>
                  <a:cubicBezTo>
                    <a:pt x="128179" y="15428"/>
                    <a:pt x="128179" y="15742"/>
                    <a:pt x="128200" y="15826"/>
                  </a:cubicBezTo>
                  <a:cubicBezTo>
                    <a:pt x="128263" y="15910"/>
                    <a:pt x="127844" y="16035"/>
                    <a:pt x="127719" y="16056"/>
                  </a:cubicBezTo>
                  <a:cubicBezTo>
                    <a:pt x="127572" y="16077"/>
                    <a:pt x="127761" y="16140"/>
                    <a:pt x="128095" y="16182"/>
                  </a:cubicBezTo>
                  <a:lnTo>
                    <a:pt x="128702" y="16182"/>
                  </a:lnTo>
                  <a:cubicBezTo>
                    <a:pt x="128957" y="16233"/>
                    <a:pt x="129406" y="16297"/>
                    <a:pt x="129632" y="16297"/>
                  </a:cubicBezTo>
                  <a:cubicBezTo>
                    <a:pt x="129684" y="16297"/>
                    <a:pt x="129725" y="16294"/>
                    <a:pt x="129748" y="16286"/>
                  </a:cubicBezTo>
                  <a:cubicBezTo>
                    <a:pt x="129874" y="16265"/>
                    <a:pt x="130250" y="16161"/>
                    <a:pt x="130564" y="16077"/>
                  </a:cubicBezTo>
                  <a:lnTo>
                    <a:pt x="130606" y="16161"/>
                  </a:lnTo>
                  <a:cubicBezTo>
                    <a:pt x="130680" y="16246"/>
                    <a:pt x="130745" y="16276"/>
                    <a:pt x="130803" y="16276"/>
                  </a:cubicBezTo>
                  <a:cubicBezTo>
                    <a:pt x="130936" y="16276"/>
                    <a:pt x="131035" y="16123"/>
                    <a:pt x="131137" y="16123"/>
                  </a:cubicBezTo>
                  <a:cubicBezTo>
                    <a:pt x="131155" y="16123"/>
                    <a:pt x="131173" y="16128"/>
                    <a:pt x="131192" y="16140"/>
                  </a:cubicBezTo>
                  <a:lnTo>
                    <a:pt x="131422" y="16286"/>
                  </a:lnTo>
                  <a:cubicBezTo>
                    <a:pt x="131617" y="16286"/>
                    <a:pt x="133877" y="16305"/>
                    <a:pt x="135895" y="16305"/>
                  </a:cubicBezTo>
                  <a:cubicBezTo>
                    <a:pt x="136904" y="16305"/>
                    <a:pt x="137853" y="16300"/>
                    <a:pt x="138452" y="16286"/>
                  </a:cubicBezTo>
                  <a:cubicBezTo>
                    <a:pt x="138547" y="16285"/>
                    <a:pt x="138642" y="16285"/>
                    <a:pt x="138740" y="16285"/>
                  </a:cubicBezTo>
                  <a:cubicBezTo>
                    <a:pt x="140518" y="16285"/>
                    <a:pt x="142716" y="16460"/>
                    <a:pt x="143014" y="16579"/>
                  </a:cubicBezTo>
                  <a:cubicBezTo>
                    <a:pt x="143094" y="16609"/>
                    <a:pt x="143213" y="16620"/>
                    <a:pt x="143350" y="16620"/>
                  </a:cubicBezTo>
                  <a:cubicBezTo>
                    <a:pt x="143708" y="16620"/>
                    <a:pt x="144195" y="16546"/>
                    <a:pt x="144463" y="16546"/>
                  </a:cubicBezTo>
                  <a:cubicBezTo>
                    <a:pt x="144522" y="16546"/>
                    <a:pt x="144570" y="16550"/>
                    <a:pt x="144604" y="16558"/>
                  </a:cubicBezTo>
                  <a:cubicBezTo>
                    <a:pt x="144665" y="16568"/>
                    <a:pt x="144723" y="16572"/>
                    <a:pt x="144776" y="16572"/>
                  </a:cubicBezTo>
                  <a:cubicBezTo>
                    <a:pt x="144958" y="16572"/>
                    <a:pt x="145076" y="16523"/>
                    <a:pt x="145043" y="16474"/>
                  </a:cubicBezTo>
                  <a:cubicBezTo>
                    <a:pt x="145043" y="16433"/>
                    <a:pt x="144374" y="16328"/>
                    <a:pt x="144144" y="16265"/>
                  </a:cubicBezTo>
                  <a:cubicBezTo>
                    <a:pt x="143893" y="16223"/>
                    <a:pt x="143746" y="15868"/>
                    <a:pt x="143767" y="15742"/>
                  </a:cubicBezTo>
                  <a:cubicBezTo>
                    <a:pt x="143767" y="15714"/>
                    <a:pt x="143747" y="15703"/>
                    <a:pt x="143715" y="15703"/>
                  </a:cubicBezTo>
                  <a:cubicBezTo>
                    <a:pt x="143605" y="15703"/>
                    <a:pt x="143355" y="15835"/>
                    <a:pt x="143307" y="15868"/>
                  </a:cubicBezTo>
                  <a:cubicBezTo>
                    <a:pt x="143253" y="15908"/>
                    <a:pt x="143024" y="15931"/>
                    <a:pt x="142728" y="15931"/>
                  </a:cubicBezTo>
                  <a:cubicBezTo>
                    <a:pt x="142566" y="15931"/>
                    <a:pt x="142383" y="15924"/>
                    <a:pt x="142198" y="15910"/>
                  </a:cubicBezTo>
                  <a:lnTo>
                    <a:pt x="141779" y="15910"/>
                  </a:lnTo>
                  <a:cubicBezTo>
                    <a:pt x="141766" y="15910"/>
                    <a:pt x="141752" y="15911"/>
                    <a:pt x="141739" y="15911"/>
                  </a:cubicBezTo>
                  <a:cubicBezTo>
                    <a:pt x="141405" y="15911"/>
                    <a:pt x="141083" y="15712"/>
                    <a:pt x="140742" y="15712"/>
                  </a:cubicBezTo>
                  <a:cubicBezTo>
                    <a:pt x="140670" y="15712"/>
                    <a:pt x="140598" y="15721"/>
                    <a:pt x="140524" y="15742"/>
                  </a:cubicBezTo>
                  <a:cubicBezTo>
                    <a:pt x="140510" y="15742"/>
                    <a:pt x="140477" y="15733"/>
                    <a:pt x="140451" y="15733"/>
                  </a:cubicBezTo>
                  <a:cubicBezTo>
                    <a:pt x="140438" y="15733"/>
                    <a:pt x="140426" y="15735"/>
                    <a:pt x="140419" y="15742"/>
                  </a:cubicBezTo>
                  <a:lnTo>
                    <a:pt x="139666" y="16161"/>
                  </a:lnTo>
                  <a:cubicBezTo>
                    <a:pt x="138766" y="16035"/>
                    <a:pt x="138808" y="15658"/>
                    <a:pt x="139080" y="15638"/>
                  </a:cubicBezTo>
                  <a:cubicBezTo>
                    <a:pt x="139373" y="15617"/>
                    <a:pt x="139854" y="15533"/>
                    <a:pt x="139917" y="15491"/>
                  </a:cubicBezTo>
                  <a:cubicBezTo>
                    <a:pt x="139983" y="15451"/>
                    <a:pt x="139074" y="15437"/>
                    <a:pt x="138165" y="15437"/>
                  </a:cubicBezTo>
                  <a:cubicBezTo>
                    <a:pt x="137640" y="15437"/>
                    <a:pt x="137116" y="15442"/>
                    <a:pt x="136779" y="15449"/>
                  </a:cubicBezTo>
                  <a:cubicBezTo>
                    <a:pt x="136690" y="15453"/>
                    <a:pt x="136603" y="15455"/>
                    <a:pt x="136517" y="15455"/>
                  </a:cubicBezTo>
                  <a:cubicBezTo>
                    <a:pt x="135734" y="15455"/>
                    <a:pt x="135105" y="15297"/>
                    <a:pt x="135105" y="15240"/>
                  </a:cubicBezTo>
                  <a:cubicBezTo>
                    <a:pt x="135105" y="15198"/>
                    <a:pt x="135837" y="15114"/>
                    <a:pt x="136109" y="15114"/>
                  </a:cubicBezTo>
                  <a:cubicBezTo>
                    <a:pt x="136343" y="15114"/>
                    <a:pt x="136888" y="14987"/>
                    <a:pt x="137044" y="14987"/>
                  </a:cubicBezTo>
                  <a:cubicBezTo>
                    <a:pt x="137055" y="14987"/>
                    <a:pt x="137065" y="14988"/>
                    <a:pt x="137072" y="14989"/>
                  </a:cubicBezTo>
                  <a:cubicBezTo>
                    <a:pt x="137124" y="14998"/>
                    <a:pt x="137215" y="15003"/>
                    <a:pt x="137324" y="15003"/>
                  </a:cubicBezTo>
                  <a:cubicBezTo>
                    <a:pt x="137477" y="15003"/>
                    <a:pt x="137665" y="14993"/>
                    <a:pt x="137825" y="14968"/>
                  </a:cubicBezTo>
                  <a:lnTo>
                    <a:pt x="137804" y="14570"/>
                  </a:lnTo>
                  <a:lnTo>
                    <a:pt x="137804" y="14466"/>
                  </a:lnTo>
                  <a:cubicBezTo>
                    <a:pt x="138139" y="14340"/>
                    <a:pt x="138139" y="14131"/>
                    <a:pt x="138076" y="14089"/>
                  </a:cubicBezTo>
                  <a:cubicBezTo>
                    <a:pt x="137992" y="14068"/>
                    <a:pt x="137971" y="13880"/>
                    <a:pt x="137992" y="13838"/>
                  </a:cubicBezTo>
                  <a:cubicBezTo>
                    <a:pt x="138001" y="13801"/>
                    <a:pt x="138127" y="13785"/>
                    <a:pt x="138281" y="13785"/>
                  </a:cubicBezTo>
                  <a:cubicBezTo>
                    <a:pt x="138479" y="13785"/>
                    <a:pt x="138723" y="13812"/>
                    <a:pt x="138829" y="13859"/>
                  </a:cubicBezTo>
                  <a:cubicBezTo>
                    <a:pt x="138885" y="13881"/>
                    <a:pt x="138939" y="13890"/>
                    <a:pt x="138988" y="13890"/>
                  </a:cubicBezTo>
                  <a:cubicBezTo>
                    <a:pt x="139126" y="13890"/>
                    <a:pt x="139232" y="13821"/>
                    <a:pt x="139248" y="13775"/>
                  </a:cubicBezTo>
                  <a:cubicBezTo>
                    <a:pt x="139255" y="13761"/>
                    <a:pt x="139430" y="13754"/>
                    <a:pt x="139677" y="13754"/>
                  </a:cubicBezTo>
                  <a:cubicBezTo>
                    <a:pt x="140127" y="13754"/>
                    <a:pt x="140814" y="13777"/>
                    <a:pt x="141152" y="13817"/>
                  </a:cubicBezTo>
                  <a:cubicBezTo>
                    <a:pt x="141675" y="13859"/>
                    <a:pt x="142093" y="14026"/>
                    <a:pt x="142093" y="14068"/>
                  </a:cubicBezTo>
                  <a:cubicBezTo>
                    <a:pt x="142093" y="14131"/>
                    <a:pt x="141884" y="14257"/>
                    <a:pt x="141779" y="14278"/>
                  </a:cubicBezTo>
                  <a:cubicBezTo>
                    <a:pt x="141675" y="14340"/>
                    <a:pt x="142114" y="14487"/>
                    <a:pt x="142742" y="14654"/>
                  </a:cubicBezTo>
                  <a:lnTo>
                    <a:pt x="143307" y="14591"/>
                  </a:lnTo>
                  <a:lnTo>
                    <a:pt x="143683" y="14550"/>
                  </a:lnTo>
                  <a:cubicBezTo>
                    <a:pt x="144144" y="14654"/>
                    <a:pt x="145148" y="14905"/>
                    <a:pt x="145420" y="14905"/>
                  </a:cubicBezTo>
                  <a:cubicBezTo>
                    <a:pt x="145671" y="14905"/>
                    <a:pt x="146152" y="14717"/>
                    <a:pt x="146487" y="14508"/>
                  </a:cubicBezTo>
                  <a:lnTo>
                    <a:pt x="146759" y="14382"/>
                  </a:lnTo>
                  <a:lnTo>
                    <a:pt x="146989" y="14257"/>
                  </a:lnTo>
                  <a:cubicBezTo>
                    <a:pt x="147167" y="14186"/>
                    <a:pt x="147284" y="14161"/>
                    <a:pt x="147345" y="14161"/>
                  </a:cubicBezTo>
                  <a:cubicBezTo>
                    <a:pt x="147392" y="14161"/>
                    <a:pt x="147405" y="14176"/>
                    <a:pt x="147387" y="14194"/>
                  </a:cubicBezTo>
                  <a:cubicBezTo>
                    <a:pt x="147345" y="14257"/>
                    <a:pt x="147701" y="14487"/>
                    <a:pt x="147826" y="14550"/>
                  </a:cubicBezTo>
                  <a:cubicBezTo>
                    <a:pt x="147863" y="14568"/>
                    <a:pt x="147921" y="14576"/>
                    <a:pt x="147988" y="14576"/>
                  </a:cubicBezTo>
                  <a:cubicBezTo>
                    <a:pt x="148149" y="14576"/>
                    <a:pt x="148359" y="14531"/>
                    <a:pt x="148433" y="14487"/>
                  </a:cubicBezTo>
                  <a:cubicBezTo>
                    <a:pt x="148496" y="14445"/>
                    <a:pt x="148580" y="14298"/>
                    <a:pt x="148580" y="14257"/>
                  </a:cubicBezTo>
                  <a:cubicBezTo>
                    <a:pt x="148580" y="14194"/>
                    <a:pt x="148287" y="14131"/>
                    <a:pt x="148161" y="14089"/>
                  </a:cubicBezTo>
                  <a:cubicBezTo>
                    <a:pt x="148060" y="14069"/>
                    <a:pt x="148348" y="13816"/>
                    <a:pt x="148519" y="13816"/>
                  </a:cubicBezTo>
                  <a:cubicBezTo>
                    <a:pt x="148525" y="13816"/>
                    <a:pt x="148531" y="13816"/>
                    <a:pt x="148538" y="13817"/>
                  </a:cubicBezTo>
                  <a:cubicBezTo>
                    <a:pt x="148705" y="13817"/>
                    <a:pt x="149333" y="13964"/>
                    <a:pt x="149940" y="14131"/>
                  </a:cubicBezTo>
                  <a:lnTo>
                    <a:pt x="150463" y="13775"/>
                  </a:lnTo>
                  <a:lnTo>
                    <a:pt x="150525" y="13754"/>
                  </a:lnTo>
                  <a:cubicBezTo>
                    <a:pt x="150527" y="13754"/>
                    <a:pt x="150529" y="13753"/>
                    <a:pt x="150532" y="13753"/>
                  </a:cubicBezTo>
                  <a:cubicBezTo>
                    <a:pt x="150585" y="13753"/>
                    <a:pt x="150780" y="13968"/>
                    <a:pt x="150860" y="14068"/>
                  </a:cubicBezTo>
                  <a:cubicBezTo>
                    <a:pt x="150871" y="14090"/>
                    <a:pt x="150900" y="14099"/>
                    <a:pt x="150937" y="14099"/>
                  </a:cubicBezTo>
                  <a:cubicBezTo>
                    <a:pt x="151041" y="14099"/>
                    <a:pt x="151212" y="14031"/>
                    <a:pt x="151258" y="13985"/>
                  </a:cubicBezTo>
                  <a:cubicBezTo>
                    <a:pt x="151300" y="13943"/>
                    <a:pt x="151948" y="13775"/>
                    <a:pt x="152157" y="13733"/>
                  </a:cubicBezTo>
                  <a:cubicBezTo>
                    <a:pt x="152164" y="13733"/>
                    <a:pt x="152171" y="13732"/>
                    <a:pt x="152177" y="13732"/>
                  </a:cubicBezTo>
                  <a:cubicBezTo>
                    <a:pt x="152379" y="13732"/>
                    <a:pt x="152555" y="14031"/>
                    <a:pt x="152555" y="14173"/>
                  </a:cubicBezTo>
                  <a:cubicBezTo>
                    <a:pt x="152555" y="14272"/>
                    <a:pt x="152688" y="14298"/>
                    <a:pt x="152809" y="14298"/>
                  </a:cubicBezTo>
                  <a:cubicBezTo>
                    <a:pt x="152892" y="14298"/>
                    <a:pt x="152969" y="14286"/>
                    <a:pt x="152994" y="14278"/>
                  </a:cubicBezTo>
                  <a:cubicBezTo>
                    <a:pt x="153002" y="14276"/>
                    <a:pt x="153011" y="14275"/>
                    <a:pt x="153022" y="14275"/>
                  </a:cubicBezTo>
                  <a:cubicBezTo>
                    <a:pt x="153133" y="14275"/>
                    <a:pt x="153399" y="14363"/>
                    <a:pt x="153476" y="14382"/>
                  </a:cubicBezTo>
                  <a:cubicBezTo>
                    <a:pt x="153559" y="14403"/>
                    <a:pt x="153476" y="14591"/>
                    <a:pt x="153455" y="14654"/>
                  </a:cubicBezTo>
                  <a:cubicBezTo>
                    <a:pt x="153413" y="14696"/>
                    <a:pt x="153810" y="14717"/>
                    <a:pt x="153936" y="14717"/>
                  </a:cubicBezTo>
                  <a:cubicBezTo>
                    <a:pt x="154082" y="14717"/>
                    <a:pt x="154334" y="14508"/>
                    <a:pt x="154417" y="14403"/>
                  </a:cubicBezTo>
                  <a:cubicBezTo>
                    <a:pt x="154501" y="14298"/>
                    <a:pt x="154082" y="14173"/>
                    <a:pt x="153936" y="14173"/>
                  </a:cubicBezTo>
                  <a:cubicBezTo>
                    <a:pt x="153810" y="14173"/>
                    <a:pt x="153559" y="13880"/>
                    <a:pt x="153497" y="13754"/>
                  </a:cubicBezTo>
                  <a:cubicBezTo>
                    <a:pt x="153491" y="13740"/>
                    <a:pt x="153509" y="13734"/>
                    <a:pt x="153546" y="13734"/>
                  </a:cubicBezTo>
                  <a:cubicBezTo>
                    <a:pt x="153782" y="13734"/>
                    <a:pt x="154793" y="13990"/>
                    <a:pt x="155191" y="14026"/>
                  </a:cubicBezTo>
                  <a:cubicBezTo>
                    <a:pt x="155216" y="14028"/>
                    <a:pt x="155242" y="14028"/>
                    <a:pt x="155267" y="14028"/>
                  </a:cubicBezTo>
                  <a:cubicBezTo>
                    <a:pt x="155724" y="14028"/>
                    <a:pt x="156177" y="13855"/>
                    <a:pt x="156217" y="13775"/>
                  </a:cubicBezTo>
                  <a:cubicBezTo>
                    <a:pt x="156279" y="13713"/>
                    <a:pt x="156133" y="13524"/>
                    <a:pt x="156091" y="13461"/>
                  </a:cubicBezTo>
                  <a:cubicBezTo>
                    <a:pt x="156007" y="13420"/>
                    <a:pt x="155359" y="13399"/>
                    <a:pt x="155129" y="13399"/>
                  </a:cubicBezTo>
                  <a:cubicBezTo>
                    <a:pt x="154857" y="13399"/>
                    <a:pt x="154606" y="13210"/>
                    <a:pt x="154564" y="13127"/>
                  </a:cubicBezTo>
                  <a:cubicBezTo>
                    <a:pt x="154543" y="13085"/>
                    <a:pt x="154250" y="13022"/>
                    <a:pt x="154187" y="13022"/>
                  </a:cubicBezTo>
                  <a:cubicBezTo>
                    <a:pt x="154103" y="13022"/>
                    <a:pt x="153978" y="12876"/>
                    <a:pt x="153936" y="12813"/>
                  </a:cubicBezTo>
                  <a:cubicBezTo>
                    <a:pt x="153915" y="12771"/>
                    <a:pt x="153141" y="12771"/>
                    <a:pt x="152848" y="12771"/>
                  </a:cubicBezTo>
                  <a:cubicBezTo>
                    <a:pt x="152555" y="12771"/>
                    <a:pt x="152304" y="12938"/>
                    <a:pt x="152304" y="13001"/>
                  </a:cubicBezTo>
                  <a:cubicBezTo>
                    <a:pt x="152304" y="13043"/>
                    <a:pt x="151739" y="13106"/>
                    <a:pt x="151572" y="13106"/>
                  </a:cubicBezTo>
                  <a:cubicBezTo>
                    <a:pt x="151362" y="13106"/>
                    <a:pt x="150777" y="12876"/>
                    <a:pt x="150630" y="12771"/>
                  </a:cubicBezTo>
                  <a:cubicBezTo>
                    <a:pt x="150442" y="12666"/>
                    <a:pt x="150630" y="12290"/>
                    <a:pt x="150735" y="12185"/>
                  </a:cubicBezTo>
                  <a:cubicBezTo>
                    <a:pt x="150839" y="12081"/>
                    <a:pt x="150777" y="11871"/>
                    <a:pt x="150693" y="11829"/>
                  </a:cubicBezTo>
                  <a:cubicBezTo>
                    <a:pt x="150630" y="11767"/>
                    <a:pt x="150902" y="11641"/>
                    <a:pt x="151049" y="11620"/>
                  </a:cubicBezTo>
                  <a:cubicBezTo>
                    <a:pt x="151161" y="11588"/>
                    <a:pt x="150866" y="11482"/>
                    <a:pt x="150638" y="11482"/>
                  </a:cubicBezTo>
                  <a:cubicBezTo>
                    <a:pt x="150569" y="11482"/>
                    <a:pt x="150506" y="11491"/>
                    <a:pt x="150463" y="11516"/>
                  </a:cubicBezTo>
                  <a:cubicBezTo>
                    <a:pt x="150375" y="11564"/>
                    <a:pt x="150251" y="11581"/>
                    <a:pt x="150137" y="11581"/>
                  </a:cubicBezTo>
                  <a:cubicBezTo>
                    <a:pt x="150007" y="11581"/>
                    <a:pt x="149889" y="11559"/>
                    <a:pt x="149856" y="11537"/>
                  </a:cubicBezTo>
                  <a:cubicBezTo>
                    <a:pt x="149853" y="11535"/>
                    <a:pt x="149850" y="11535"/>
                    <a:pt x="149846" y="11535"/>
                  </a:cubicBezTo>
                  <a:cubicBezTo>
                    <a:pt x="149778" y="11535"/>
                    <a:pt x="149495" y="11687"/>
                    <a:pt x="149416" y="11746"/>
                  </a:cubicBezTo>
                  <a:cubicBezTo>
                    <a:pt x="149375" y="11767"/>
                    <a:pt x="149260" y="11777"/>
                    <a:pt x="149105" y="11777"/>
                  </a:cubicBezTo>
                  <a:cubicBezTo>
                    <a:pt x="148951" y="11777"/>
                    <a:pt x="148757" y="11767"/>
                    <a:pt x="148559" y="11746"/>
                  </a:cubicBezTo>
                  <a:lnTo>
                    <a:pt x="148245" y="11725"/>
                  </a:lnTo>
                  <a:lnTo>
                    <a:pt x="147931" y="11683"/>
                  </a:lnTo>
                  <a:cubicBezTo>
                    <a:pt x="147596" y="11725"/>
                    <a:pt x="146885" y="11725"/>
                    <a:pt x="146717" y="11725"/>
                  </a:cubicBezTo>
                  <a:cubicBezTo>
                    <a:pt x="146571" y="11725"/>
                    <a:pt x="146906" y="11432"/>
                    <a:pt x="147094" y="11348"/>
                  </a:cubicBezTo>
                  <a:cubicBezTo>
                    <a:pt x="147282" y="11265"/>
                    <a:pt x="147178" y="11160"/>
                    <a:pt x="146864" y="11097"/>
                  </a:cubicBezTo>
                  <a:lnTo>
                    <a:pt x="146592" y="10993"/>
                  </a:lnTo>
                  <a:lnTo>
                    <a:pt x="146487" y="10951"/>
                  </a:lnTo>
                  <a:cubicBezTo>
                    <a:pt x="146383" y="10804"/>
                    <a:pt x="146968" y="10637"/>
                    <a:pt x="147136" y="10637"/>
                  </a:cubicBezTo>
                  <a:cubicBezTo>
                    <a:pt x="147303" y="10637"/>
                    <a:pt x="148015" y="10888"/>
                    <a:pt x="148182" y="10951"/>
                  </a:cubicBezTo>
                  <a:cubicBezTo>
                    <a:pt x="148370" y="11055"/>
                    <a:pt x="148161" y="11160"/>
                    <a:pt x="148056" y="11202"/>
                  </a:cubicBezTo>
                  <a:cubicBezTo>
                    <a:pt x="147952" y="11202"/>
                    <a:pt x="147868" y="11348"/>
                    <a:pt x="147868" y="11411"/>
                  </a:cubicBezTo>
                  <a:cubicBezTo>
                    <a:pt x="147868" y="11443"/>
                    <a:pt x="148407" y="11558"/>
                    <a:pt x="148805" y="11558"/>
                  </a:cubicBezTo>
                  <a:cubicBezTo>
                    <a:pt x="148933" y="11558"/>
                    <a:pt x="149047" y="11546"/>
                    <a:pt x="149124" y="11516"/>
                  </a:cubicBezTo>
                  <a:cubicBezTo>
                    <a:pt x="149437" y="11369"/>
                    <a:pt x="150651" y="11034"/>
                    <a:pt x="150986" y="10951"/>
                  </a:cubicBezTo>
                  <a:cubicBezTo>
                    <a:pt x="151043" y="10941"/>
                    <a:pt x="151103" y="10937"/>
                    <a:pt x="151163" y="10937"/>
                  </a:cubicBezTo>
                  <a:cubicBezTo>
                    <a:pt x="151499" y="10937"/>
                    <a:pt x="151853" y="11068"/>
                    <a:pt x="151906" y="11139"/>
                  </a:cubicBezTo>
                  <a:cubicBezTo>
                    <a:pt x="151948" y="11223"/>
                    <a:pt x="152513" y="11306"/>
                    <a:pt x="153141" y="11327"/>
                  </a:cubicBezTo>
                  <a:lnTo>
                    <a:pt x="153622" y="11223"/>
                  </a:lnTo>
                  <a:cubicBezTo>
                    <a:pt x="153915" y="11184"/>
                    <a:pt x="154190" y="11053"/>
                    <a:pt x="154498" y="11053"/>
                  </a:cubicBezTo>
                  <a:cubicBezTo>
                    <a:pt x="154520" y="11053"/>
                    <a:pt x="154542" y="11054"/>
                    <a:pt x="154564" y="11055"/>
                  </a:cubicBezTo>
                  <a:lnTo>
                    <a:pt x="154606" y="11055"/>
                  </a:lnTo>
                  <a:cubicBezTo>
                    <a:pt x="154626" y="11139"/>
                    <a:pt x="154334" y="11244"/>
                    <a:pt x="154229" y="11265"/>
                  </a:cubicBezTo>
                  <a:cubicBezTo>
                    <a:pt x="154124" y="11306"/>
                    <a:pt x="154082" y="11453"/>
                    <a:pt x="154082" y="11474"/>
                  </a:cubicBezTo>
                  <a:cubicBezTo>
                    <a:pt x="154082" y="11516"/>
                    <a:pt x="154354" y="11767"/>
                    <a:pt x="154459" y="11788"/>
                  </a:cubicBezTo>
                  <a:cubicBezTo>
                    <a:pt x="154606" y="11788"/>
                    <a:pt x="154878" y="11871"/>
                    <a:pt x="154982" y="11913"/>
                  </a:cubicBezTo>
                  <a:cubicBezTo>
                    <a:pt x="155087" y="11934"/>
                    <a:pt x="155924" y="12269"/>
                    <a:pt x="156279" y="12269"/>
                  </a:cubicBezTo>
                  <a:cubicBezTo>
                    <a:pt x="156614" y="12269"/>
                    <a:pt x="156803" y="12164"/>
                    <a:pt x="156698" y="12039"/>
                  </a:cubicBezTo>
                  <a:lnTo>
                    <a:pt x="156614" y="11955"/>
                  </a:lnTo>
                  <a:lnTo>
                    <a:pt x="156510" y="11871"/>
                  </a:lnTo>
                  <a:cubicBezTo>
                    <a:pt x="156300" y="11725"/>
                    <a:pt x="156928" y="11599"/>
                    <a:pt x="157158" y="11599"/>
                  </a:cubicBezTo>
                  <a:cubicBezTo>
                    <a:pt x="157388" y="11599"/>
                    <a:pt x="157577" y="11202"/>
                    <a:pt x="157577" y="11076"/>
                  </a:cubicBezTo>
                  <a:cubicBezTo>
                    <a:pt x="157577" y="10972"/>
                    <a:pt x="158016" y="10804"/>
                    <a:pt x="158183" y="10783"/>
                  </a:cubicBezTo>
                  <a:cubicBezTo>
                    <a:pt x="158330" y="10783"/>
                    <a:pt x="158267" y="10386"/>
                    <a:pt x="158183" y="10260"/>
                  </a:cubicBezTo>
                  <a:cubicBezTo>
                    <a:pt x="158161" y="10226"/>
                    <a:pt x="158112" y="10212"/>
                    <a:pt x="158051" y="10212"/>
                  </a:cubicBezTo>
                  <a:cubicBezTo>
                    <a:pt x="157885" y="10212"/>
                    <a:pt x="157626" y="10315"/>
                    <a:pt x="157535" y="10407"/>
                  </a:cubicBezTo>
                  <a:cubicBezTo>
                    <a:pt x="157412" y="10530"/>
                    <a:pt x="157096" y="10579"/>
                    <a:pt x="156787" y="10579"/>
                  </a:cubicBezTo>
                  <a:cubicBezTo>
                    <a:pt x="156728" y="10579"/>
                    <a:pt x="156671" y="10577"/>
                    <a:pt x="156614" y="10574"/>
                  </a:cubicBezTo>
                  <a:lnTo>
                    <a:pt x="156426" y="10700"/>
                  </a:lnTo>
                  <a:cubicBezTo>
                    <a:pt x="156344" y="10760"/>
                    <a:pt x="156270" y="10781"/>
                    <a:pt x="156201" y="10781"/>
                  </a:cubicBezTo>
                  <a:cubicBezTo>
                    <a:pt x="156031" y="10781"/>
                    <a:pt x="155890" y="10650"/>
                    <a:pt x="155722" y="10650"/>
                  </a:cubicBezTo>
                  <a:cubicBezTo>
                    <a:pt x="155699" y="10650"/>
                    <a:pt x="155676" y="10652"/>
                    <a:pt x="155652" y="10658"/>
                  </a:cubicBezTo>
                  <a:cubicBezTo>
                    <a:pt x="155521" y="10684"/>
                    <a:pt x="155384" y="10692"/>
                    <a:pt x="155244" y="10692"/>
                  </a:cubicBezTo>
                  <a:cubicBezTo>
                    <a:pt x="155034" y="10692"/>
                    <a:pt x="154818" y="10674"/>
                    <a:pt x="154610" y="10674"/>
                  </a:cubicBezTo>
                  <a:cubicBezTo>
                    <a:pt x="154401" y="10674"/>
                    <a:pt x="154200" y="10692"/>
                    <a:pt x="154020" y="10762"/>
                  </a:cubicBezTo>
                  <a:lnTo>
                    <a:pt x="153476" y="10972"/>
                  </a:lnTo>
                  <a:cubicBezTo>
                    <a:pt x="152932" y="10972"/>
                    <a:pt x="152304" y="10595"/>
                    <a:pt x="152241" y="10490"/>
                  </a:cubicBezTo>
                  <a:cubicBezTo>
                    <a:pt x="152199" y="10386"/>
                    <a:pt x="152471" y="10156"/>
                    <a:pt x="152576" y="10093"/>
                  </a:cubicBezTo>
                  <a:cubicBezTo>
                    <a:pt x="152681" y="10051"/>
                    <a:pt x="152722" y="9946"/>
                    <a:pt x="152660" y="9863"/>
                  </a:cubicBezTo>
                  <a:cubicBezTo>
                    <a:pt x="152635" y="9814"/>
                    <a:pt x="152435" y="9780"/>
                    <a:pt x="152157" y="9780"/>
                  </a:cubicBezTo>
                  <a:cubicBezTo>
                    <a:pt x="151956" y="9780"/>
                    <a:pt x="151713" y="9798"/>
                    <a:pt x="151467" y="9842"/>
                  </a:cubicBezTo>
                  <a:lnTo>
                    <a:pt x="151174" y="10114"/>
                  </a:lnTo>
                  <a:lnTo>
                    <a:pt x="151153" y="10156"/>
                  </a:lnTo>
                  <a:cubicBezTo>
                    <a:pt x="151049" y="10114"/>
                    <a:pt x="151111" y="9779"/>
                    <a:pt x="151174" y="9674"/>
                  </a:cubicBezTo>
                  <a:cubicBezTo>
                    <a:pt x="151216" y="9570"/>
                    <a:pt x="151739" y="9444"/>
                    <a:pt x="151927" y="9423"/>
                  </a:cubicBezTo>
                  <a:cubicBezTo>
                    <a:pt x="152116" y="9381"/>
                    <a:pt x="152262" y="9109"/>
                    <a:pt x="152262" y="9026"/>
                  </a:cubicBezTo>
                  <a:cubicBezTo>
                    <a:pt x="152262" y="9015"/>
                    <a:pt x="152267" y="9011"/>
                    <a:pt x="152275" y="9011"/>
                  </a:cubicBezTo>
                  <a:cubicBezTo>
                    <a:pt x="152337" y="9011"/>
                    <a:pt x="152599" y="9245"/>
                    <a:pt x="152764" y="9319"/>
                  </a:cubicBezTo>
                  <a:cubicBezTo>
                    <a:pt x="152932" y="9381"/>
                    <a:pt x="153371" y="9549"/>
                    <a:pt x="153727" y="9674"/>
                  </a:cubicBezTo>
                  <a:lnTo>
                    <a:pt x="153999" y="9800"/>
                  </a:lnTo>
                  <a:lnTo>
                    <a:pt x="154292" y="9967"/>
                  </a:lnTo>
                  <a:cubicBezTo>
                    <a:pt x="154668" y="10072"/>
                    <a:pt x="154668" y="10302"/>
                    <a:pt x="154564" y="10365"/>
                  </a:cubicBezTo>
                  <a:cubicBezTo>
                    <a:pt x="154459" y="10407"/>
                    <a:pt x="155610" y="10407"/>
                    <a:pt x="156007" y="10407"/>
                  </a:cubicBezTo>
                  <a:cubicBezTo>
                    <a:pt x="156405" y="10407"/>
                    <a:pt x="156865" y="9842"/>
                    <a:pt x="156656" y="9695"/>
                  </a:cubicBezTo>
                  <a:cubicBezTo>
                    <a:pt x="156490" y="9579"/>
                    <a:pt x="156853" y="9515"/>
                    <a:pt x="157146" y="9515"/>
                  </a:cubicBezTo>
                  <a:cubicBezTo>
                    <a:pt x="157221" y="9515"/>
                    <a:pt x="157291" y="9519"/>
                    <a:pt x="157347" y="9528"/>
                  </a:cubicBezTo>
                  <a:cubicBezTo>
                    <a:pt x="157408" y="9533"/>
                    <a:pt x="157488" y="9536"/>
                    <a:pt x="157577" y="9536"/>
                  </a:cubicBezTo>
                  <a:cubicBezTo>
                    <a:pt x="157820" y="9536"/>
                    <a:pt x="158131" y="9517"/>
                    <a:pt x="158330" y="9486"/>
                  </a:cubicBezTo>
                  <a:lnTo>
                    <a:pt x="158602" y="9444"/>
                  </a:lnTo>
                  <a:cubicBezTo>
                    <a:pt x="158707" y="9423"/>
                    <a:pt x="158811" y="9340"/>
                    <a:pt x="158916" y="9256"/>
                  </a:cubicBezTo>
                  <a:lnTo>
                    <a:pt x="158937" y="9235"/>
                  </a:lnTo>
                  <a:cubicBezTo>
                    <a:pt x="158958" y="9172"/>
                    <a:pt x="158895" y="9068"/>
                    <a:pt x="158853" y="9047"/>
                  </a:cubicBezTo>
                  <a:cubicBezTo>
                    <a:pt x="158832" y="9026"/>
                    <a:pt x="158916" y="8858"/>
                    <a:pt x="158958" y="8796"/>
                  </a:cubicBezTo>
                  <a:cubicBezTo>
                    <a:pt x="158978" y="8769"/>
                    <a:pt x="158918" y="8759"/>
                    <a:pt x="158821" y="8759"/>
                  </a:cubicBezTo>
                  <a:cubicBezTo>
                    <a:pt x="158614" y="8759"/>
                    <a:pt x="158235" y="8802"/>
                    <a:pt x="158079" y="8816"/>
                  </a:cubicBezTo>
                  <a:cubicBezTo>
                    <a:pt x="158067" y="8818"/>
                    <a:pt x="158054" y="8818"/>
                    <a:pt x="158041" y="8818"/>
                  </a:cubicBezTo>
                  <a:cubicBezTo>
                    <a:pt x="157795" y="8818"/>
                    <a:pt x="157318" y="8646"/>
                    <a:pt x="157179" y="8586"/>
                  </a:cubicBezTo>
                  <a:cubicBezTo>
                    <a:pt x="157054" y="8503"/>
                    <a:pt x="156928" y="8293"/>
                    <a:pt x="156928" y="8210"/>
                  </a:cubicBezTo>
                  <a:cubicBezTo>
                    <a:pt x="156928" y="8126"/>
                    <a:pt x="156384" y="7854"/>
                    <a:pt x="156175" y="7770"/>
                  </a:cubicBezTo>
                  <a:cubicBezTo>
                    <a:pt x="156141" y="7757"/>
                    <a:pt x="156078" y="7751"/>
                    <a:pt x="155996" y="7751"/>
                  </a:cubicBezTo>
                  <a:cubicBezTo>
                    <a:pt x="155718" y="7751"/>
                    <a:pt x="155214" y="7812"/>
                    <a:pt x="154809" y="7812"/>
                  </a:cubicBezTo>
                  <a:cubicBezTo>
                    <a:pt x="154604" y="7812"/>
                    <a:pt x="154424" y="7796"/>
                    <a:pt x="154313" y="7749"/>
                  </a:cubicBezTo>
                  <a:cubicBezTo>
                    <a:pt x="153915" y="7540"/>
                    <a:pt x="153999" y="7184"/>
                    <a:pt x="154145" y="7143"/>
                  </a:cubicBezTo>
                  <a:cubicBezTo>
                    <a:pt x="154313" y="7059"/>
                    <a:pt x="153413" y="6661"/>
                    <a:pt x="153057" y="6536"/>
                  </a:cubicBezTo>
                  <a:cubicBezTo>
                    <a:pt x="152681" y="6410"/>
                    <a:pt x="152429" y="6201"/>
                    <a:pt x="152450" y="6138"/>
                  </a:cubicBezTo>
                  <a:cubicBezTo>
                    <a:pt x="152471" y="6096"/>
                    <a:pt x="151300" y="5762"/>
                    <a:pt x="150860" y="5615"/>
                  </a:cubicBezTo>
                  <a:cubicBezTo>
                    <a:pt x="150421" y="5511"/>
                    <a:pt x="150463" y="5343"/>
                    <a:pt x="150986" y="5259"/>
                  </a:cubicBezTo>
                  <a:lnTo>
                    <a:pt x="151509" y="5448"/>
                  </a:lnTo>
                  <a:cubicBezTo>
                    <a:pt x="152004" y="5635"/>
                    <a:pt x="152498" y="5837"/>
                    <a:pt x="153038" y="5837"/>
                  </a:cubicBezTo>
                  <a:cubicBezTo>
                    <a:pt x="153161" y="5837"/>
                    <a:pt x="153285" y="5827"/>
                    <a:pt x="153413" y="5803"/>
                  </a:cubicBezTo>
                  <a:lnTo>
                    <a:pt x="153476" y="5803"/>
                  </a:lnTo>
                  <a:cubicBezTo>
                    <a:pt x="153559" y="5866"/>
                    <a:pt x="153517" y="6117"/>
                    <a:pt x="153476" y="6201"/>
                  </a:cubicBezTo>
                  <a:cubicBezTo>
                    <a:pt x="153413" y="6306"/>
                    <a:pt x="153831" y="6536"/>
                    <a:pt x="154020" y="6599"/>
                  </a:cubicBezTo>
                  <a:cubicBezTo>
                    <a:pt x="154051" y="6609"/>
                    <a:pt x="154088" y="6614"/>
                    <a:pt x="154127" y="6614"/>
                  </a:cubicBezTo>
                  <a:cubicBezTo>
                    <a:pt x="154321" y="6614"/>
                    <a:pt x="154581" y="6501"/>
                    <a:pt x="154668" y="6431"/>
                  </a:cubicBezTo>
                  <a:cubicBezTo>
                    <a:pt x="154691" y="6413"/>
                    <a:pt x="154721" y="6406"/>
                    <a:pt x="154757" y="6406"/>
                  </a:cubicBezTo>
                  <a:cubicBezTo>
                    <a:pt x="154887" y="6406"/>
                    <a:pt x="155079" y="6507"/>
                    <a:pt x="155129" y="6557"/>
                  </a:cubicBezTo>
                  <a:cubicBezTo>
                    <a:pt x="155170" y="6640"/>
                    <a:pt x="154940" y="6745"/>
                    <a:pt x="154815" y="6766"/>
                  </a:cubicBezTo>
                  <a:cubicBezTo>
                    <a:pt x="154647" y="6808"/>
                    <a:pt x="154982" y="6954"/>
                    <a:pt x="155129" y="6975"/>
                  </a:cubicBezTo>
                  <a:cubicBezTo>
                    <a:pt x="155145" y="6983"/>
                    <a:pt x="155173" y="6987"/>
                    <a:pt x="155211" y="6987"/>
                  </a:cubicBezTo>
                  <a:cubicBezTo>
                    <a:pt x="155445" y="6987"/>
                    <a:pt x="156036" y="6848"/>
                    <a:pt x="156299" y="6848"/>
                  </a:cubicBezTo>
                  <a:cubicBezTo>
                    <a:pt x="156315" y="6848"/>
                    <a:pt x="156329" y="6849"/>
                    <a:pt x="156342" y="6850"/>
                  </a:cubicBezTo>
                  <a:cubicBezTo>
                    <a:pt x="156635" y="6871"/>
                    <a:pt x="157263" y="7247"/>
                    <a:pt x="157451" y="7352"/>
                  </a:cubicBezTo>
                  <a:cubicBezTo>
                    <a:pt x="157608" y="7439"/>
                    <a:pt x="157750" y="7483"/>
                    <a:pt x="157818" y="7483"/>
                  </a:cubicBezTo>
                  <a:cubicBezTo>
                    <a:pt x="157831" y="7483"/>
                    <a:pt x="157842" y="7481"/>
                    <a:pt x="157849" y="7477"/>
                  </a:cubicBezTo>
                  <a:cubicBezTo>
                    <a:pt x="157854" y="7472"/>
                    <a:pt x="157874" y="7469"/>
                    <a:pt x="157904" y="7469"/>
                  </a:cubicBezTo>
                  <a:cubicBezTo>
                    <a:pt x="157996" y="7469"/>
                    <a:pt x="158189" y="7493"/>
                    <a:pt x="158393" y="7540"/>
                  </a:cubicBezTo>
                  <a:lnTo>
                    <a:pt x="158623" y="7603"/>
                  </a:lnTo>
                  <a:lnTo>
                    <a:pt x="158727" y="7645"/>
                  </a:lnTo>
                  <a:cubicBezTo>
                    <a:pt x="158832" y="7749"/>
                    <a:pt x="158393" y="8210"/>
                    <a:pt x="158183" y="8377"/>
                  </a:cubicBezTo>
                  <a:cubicBezTo>
                    <a:pt x="158075" y="8453"/>
                    <a:pt x="158186" y="8490"/>
                    <a:pt x="158444" y="8490"/>
                  </a:cubicBezTo>
                  <a:cubicBezTo>
                    <a:pt x="158683" y="8490"/>
                    <a:pt x="159048" y="8458"/>
                    <a:pt x="159481" y="8398"/>
                  </a:cubicBezTo>
                  <a:lnTo>
                    <a:pt x="160276" y="8272"/>
                  </a:lnTo>
                  <a:cubicBezTo>
                    <a:pt x="160318" y="8272"/>
                    <a:pt x="160360" y="8189"/>
                    <a:pt x="160401" y="8126"/>
                  </a:cubicBezTo>
                  <a:lnTo>
                    <a:pt x="160422" y="8105"/>
                  </a:lnTo>
                  <a:cubicBezTo>
                    <a:pt x="160464" y="8063"/>
                    <a:pt x="160380" y="7959"/>
                    <a:pt x="160360" y="7896"/>
                  </a:cubicBezTo>
                  <a:cubicBezTo>
                    <a:pt x="160318" y="7854"/>
                    <a:pt x="160506" y="7791"/>
                    <a:pt x="160736" y="7749"/>
                  </a:cubicBezTo>
                  <a:lnTo>
                    <a:pt x="160904" y="7666"/>
                  </a:lnTo>
                  <a:lnTo>
                    <a:pt x="161050" y="7582"/>
                  </a:lnTo>
                  <a:cubicBezTo>
                    <a:pt x="161154" y="7504"/>
                    <a:pt x="161307" y="7482"/>
                    <a:pt x="161417" y="7482"/>
                  </a:cubicBezTo>
                  <a:cubicBezTo>
                    <a:pt x="161485" y="7482"/>
                    <a:pt x="161536" y="7490"/>
                    <a:pt x="161552" y="7498"/>
                  </a:cubicBezTo>
                  <a:cubicBezTo>
                    <a:pt x="161554" y="7501"/>
                    <a:pt x="161557" y="7502"/>
                    <a:pt x="161561" y="7502"/>
                  </a:cubicBezTo>
                  <a:cubicBezTo>
                    <a:pt x="161650" y="7502"/>
                    <a:pt x="162111" y="6744"/>
                    <a:pt x="162494" y="6724"/>
                  </a:cubicBezTo>
                  <a:cubicBezTo>
                    <a:pt x="162891" y="6703"/>
                    <a:pt x="162473" y="6515"/>
                    <a:pt x="162201" y="6452"/>
                  </a:cubicBezTo>
                  <a:cubicBezTo>
                    <a:pt x="161950" y="6410"/>
                    <a:pt x="161866" y="6180"/>
                    <a:pt x="161929" y="6096"/>
                  </a:cubicBezTo>
                  <a:cubicBezTo>
                    <a:pt x="161971" y="6013"/>
                    <a:pt x="161887" y="5824"/>
                    <a:pt x="161720" y="5699"/>
                  </a:cubicBezTo>
                  <a:lnTo>
                    <a:pt x="161573" y="5699"/>
                  </a:lnTo>
                  <a:cubicBezTo>
                    <a:pt x="161519" y="5707"/>
                    <a:pt x="161466" y="5710"/>
                    <a:pt x="161415" y="5710"/>
                  </a:cubicBezTo>
                  <a:cubicBezTo>
                    <a:pt x="160913" y="5710"/>
                    <a:pt x="160551" y="5364"/>
                    <a:pt x="160171" y="5155"/>
                  </a:cubicBezTo>
                  <a:cubicBezTo>
                    <a:pt x="159627" y="4862"/>
                    <a:pt x="159062" y="4548"/>
                    <a:pt x="158414" y="4443"/>
                  </a:cubicBezTo>
                  <a:lnTo>
                    <a:pt x="158225" y="4422"/>
                  </a:lnTo>
                  <a:cubicBezTo>
                    <a:pt x="158058" y="4255"/>
                    <a:pt x="157430" y="4088"/>
                    <a:pt x="156844" y="4046"/>
                  </a:cubicBezTo>
                  <a:lnTo>
                    <a:pt x="156405" y="3816"/>
                  </a:lnTo>
                  <a:cubicBezTo>
                    <a:pt x="155924" y="3565"/>
                    <a:pt x="155463" y="3418"/>
                    <a:pt x="154919" y="3418"/>
                  </a:cubicBezTo>
                  <a:cubicBezTo>
                    <a:pt x="154647" y="3418"/>
                    <a:pt x="154396" y="3376"/>
                    <a:pt x="154124" y="3355"/>
                  </a:cubicBezTo>
                  <a:cubicBezTo>
                    <a:pt x="153559" y="3293"/>
                    <a:pt x="152994" y="3062"/>
                    <a:pt x="152450" y="2979"/>
                  </a:cubicBezTo>
                  <a:cubicBezTo>
                    <a:pt x="151872" y="2882"/>
                    <a:pt x="151294" y="2749"/>
                    <a:pt x="150697" y="2749"/>
                  </a:cubicBezTo>
                  <a:cubicBezTo>
                    <a:pt x="150516" y="2749"/>
                    <a:pt x="150334" y="2761"/>
                    <a:pt x="150149" y="2790"/>
                  </a:cubicBezTo>
                  <a:lnTo>
                    <a:pt x="149960" y="2832"/>
                  </a:lnTo>
                  <a:cubicBezTo>
                    <a:pt x="149751" y="2790"/>
                    <a:pt x="149584" y="2749"/>
                    <a:pt x="149584" y="2728"/>
                  </a:cubicBezTo>
                  <a:cubicBezTo>
                    <a:pt x="149584" y="2686"/>
                    <a:pt x="149898" y="2623"/>
                    <a:pt x="150002" y="2581"/>
                  </a:cubicBezTo>
                  <a:cubicBezTo>
                    <a:pt x="150128" y="2560"/>
                    <a:pt x="150212" y="2518"/>
                    <a:pt x="150212" y="2477"/>
                  </a:cubicBezTo>
                  <a:cubicBezTo>
                    <a:pt x="150212" y="2456"/>
                    <a:pt x="149709" y="2435"/>
                    <a:pt x="149521" y="2414"/>
                  </a:cubicBezTo>
                  <a:cubicBezTo>
                    <a:pt x="149333" y="2372"/>
                    <a:pt x="150170" y="2330"/>
                    <a:pt x="150546" y="2226"/>
                  </a:cubicBezTo>
                  <a:cubicBezTo>
                    <a:pt x="150621" y="2204"/>
                    <a:pt x="150688" y="2194"/>
                    <a:pt x="150748" y="2194"/>
                  </a:cubicBezTo>
                  <a:cubicBezTo>
                    <a:pt x="150972" y="2194"/>
                    <a:pt x="151086" y="2322"/>
                    <a:pt x="151069" y="2372"/>
                  </a:cubicBezTo>
                  <a:cubicBezTo>
                    <a:pt x="151007" y="2477"/>
                    <a:pt x="151216" y="2560"/>
                    <a:pt x="151279" y="2560"/>
                  </a:cubicBezTo>
                  <a:cubicBezTo>
                    <a:pt x="151321" y="2560"/>
                    <a:pt x="151425" y="2351"/>
                    <a:pt x="151488" y="2309"/>
                  </a:cubicBezTo>
                  <a:cubicBezTo>
                    <a:pt x="151522" y="2258"/>
                    <a:pt x="151656" y="2220"/>
                    <a:pt x="151819" y="2220"/>
                  </a:cubicBezTo>
                  <a:cubicBezTo>
                    <a:pt x="151854" y="2220"/>
                    <a:pt x="151890" y="2222"/>
                    <a:pt x="151927" y="2226"/>
                  </a:cubicBezTo>
                  <a:lnTo>
                    <a:pt x="152095" y="2309"/>
                  </a:lnTo>
                  <a:cubicBezTo>
                    <a:pt x="152656" y="2564"/>
                    <a:pt x="153232" y="2709"/>
                    <a:pt x="153855" y="2709"/>
                  </a:cubicBezTo>
                  <a:cubicBezTo>
                    <a:pt x="153998" y="2709"/>
                    <a:pt x="154143" y="2701"/>
                    <a:pt x="154292" y="2686"/>
                  </a:cubicBezTo>
                  <a:cubicBezTo>
                    <a:pt x="154440" y="2673"/>
                    <a:pt x="154591" y="2664"/>
                    <a:pt x="154743" y="2664"/>
                  </a:cubicBezTo>
                  <a:cubicBezTo>
                    <a:pt x="155081" y="2664"/>
                    <a:pt x="155424" y="2709"/>
                    <a:pt x="155756" y="2853"/>
                  </a:cubicBezTo>
                  <a:cubicBezTo>
                    <a:pt x="156036" y="2980"/>
                    <a:pt x="156308" y="2999"/>
                    <a:pt x="156587" y="2999"/>
                  </a:cubicBezTo>
                  <a:cubicBezTo>
                    <a:pt x="156705" y="2999"/>
                    <a:pt x="156824" y="2996"/>
                    <a:pt x="156946" y="2996"/>
                  </a:cubicBezTo>
                  <a:cubicBezTo>
                    <a:pt x="157009" y="2996"/>
                    <a:pt x="157073" y="2997"/>
                    <a:pt x="157137" y="3000"/>
                  </a:cubicBezTo>
                  <a:lnTo>
                    <a:pt x="157639" y="3042"/>
                  </a:lnTo>
                  <a:cubicBezTo>
                    <a:pt x="158183" y="3083"/>
                    <a:pt x="160046" y="3293"/>
                    <a:pt x="160569" y="3460"/>
                  </a:cubicBezTo>
                  <a:cubicBezTo>
                    <a:pt x="160790" y="3537"/>
                    <a:pt x="161029" y="3565"/>
                    <a:pt x="161227" y="3565"/>
                  </a:cubicBezTo>
                  <a:cubicBezTo>
                    <a:pt x="161459" y="3565"/>
                    <a:pt x="161634" y="3526"/>
                    <a:pt x="161657" y="3481"/>
                  </a:cubicBezTo>
                  <a:cubicBezTo>
                    <a:pt x="161720" y="3397"/>
                    <a:pt x="161427" y="3293"/>
                    <a:pt x="161322" y="3293"/>
                  </a:cubicBezTo>
                  <a:cubicBezTo>
                    <a:pt x="161217" y="3293"/>
                    <a:pt x="160799" y="3000"/>
                    <a:pt x="160380" y="2644"/>
                  </a:cubicBezTo>
                  <a:lnTo>
                    <a:pt x="159753" y="2560"/>
                  </a:lnTo>
                  <a:lnTo>
                    <a:pt x="159230" y="2518"/>
                  </a:lnTo>
                  <a:cubicBezTo>
                    <a:pt x="158733" y="2240"/>
                    <a:pt x="158274" y="2057"/>
                    <a:pt x="158211" y="2057"/>
                  </a:cubicBezTo>
                  <a:cubicBezTo>
                    <a:pt x="158208" y="2057"/>
                    <a:pt x="158205" y="2057"/>
                    <a:pt x="158204" y="2058"/>
                  </a:cubicBezTo>
                  <a:cubicBezTo>
                    <a:pt x="158183" y="2058"/>
                    <a:pt x="157911" y="1828"/>
                    <a:pt x="157849" y="1744"/>
                  </a:cubicBezTo>
                  <a:cubicBezTo>
                    <a:pt x="157765" y="1681"/>
                    <a:pt x="157388" y="1514"/>
                    <a:pt x="157033" y="1389"/>
                  </a:cubicBezTo>
                  <a:lnTo>
                    <a:pt x="156761" y="1326"/>
                  </a:lnTo>
                  <a:lnTo>
                    <a:pt x="155463" y="1096"/>
                  </a:lnTo>
                  <a:cubicBezTo>
                    <a:pt x="154020" y="886"/>
                    <a:pt x="152409" y="656"/>
                    <a:pt x="151844" y="573"/>
                  </a:cubicBezTo>
                  <a:lnTo>
                    <a:pt x="151362" y="531"/>
                  </a:lnTo>
                  <a:cubicBezTo>
                    <a:pt x="150797" y="489"/>
                    <a:pt x="150274" y="468"/>
                    <a:pt x="149751" y="384"/>
                  </a:cubicBezTo>
                  <a:cubicBezTo>
                    <a:pt x="149120" y="279"/>
                    <a:pt x="148467" y="195"/>
                    <a:pt x="147808" y="195"/>
                  </a:cubicBezTo>
                  <a:cubicBezTo>
                    <a:pt x="147550" y="195"/>
                    <a:pt x="147291" y="208"/>
                    <a:pt x="147031" y="238"/>
                  </a:cubicBezTo>
                  <a:cubicBezTo>
                    <a:pt x="146885" y="238"/>
                    <a:pt x="146717" y="154"/>
                    <a:pt x="146571" y="133"/>
                  </a:cubicBezTo>
                  <a:lnTo>
                    <a:pt x="146090" y="29"/>
                  </a:lnTo>
                  <a:cubicBezTo>
                    <a:pt x="144897" y="175"/>
                    <a:pt x="144206" y="280"/>
                    <a:pt x="144604" y="280"/>
                  </a:cubicBezTo>
                  <a:lnTo>
                    <a:pt x="145085" y="280"/>
                  </a:lnTo>
                  <a:cubicBezTo>
                    <a:pt x="145336" y="280"/>
                    <a:pt x="144918" y="363"/>
                    <a:pt x="144165" y="468"/>
                  </a:cubicBezTo>
                  <a:lnTo>
                    <a:pt x="143453" y="342"/>
                  </a:lnTo>
                  <a:lnTo>
                    <a:pt x="142533" y="175"/>
                  </a:lnTo>
                  <a:cubicBezTo>
                    <a:pt x="142399" y="180"/>
                    <a:pt x="142236" y="183"/>
                    <a:pt x="142050" y="183"/>
                  </a:cubicBezTo>
                  <a:cubicBezTo>
                    <a:pt x="140961" y="183"/>
                    <a:pt x="139112" y="105"/>
                    <a:pt x="138175" y="105"/>
                  </a:cubicBezTo>
                  <a:cubicBezTo>
                    <a:pt x="138015" y="105"/>
                    <a:pt x="137882" y="107"/>
                    <a:pt x="137783" y="112"/>
                  </a:cubicBezTo>
                  <a:cubicBezTo>
                    <a:pt x="137087" y="112"/>
                    <a:pt x="134085" y="0"/>
                    <a:pt x="1325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0" name="Google Shape;560;p39"/>
          <p:cNvGrpSpPr/>
          <p:nvPr/>
        </p:nvGrpSpPr>
        <p:grpSpPr>
          <a:xfrm rot="5400000">
            <a:off x="4714233" y="1796082"/>
            <a:ext cx="1622196" cy="1206573"/>
            <a:chOff x="-1648119" y="3591836"/>
            <a:chExt cx="4603280" cy="1314063"/>
          </a:xfrm>
        </p:grpSpPr>
        <p:grpSp>
          <p:nvGrpSpPr>
            <p:cNvPr id="561" name="Google Shape;561;p39"/>
            <p:cNvGrpSpPr/>
            <p:nvPr/>
          </p:nvGrpSpPr>
          <p:grpSpPr>
            <a:xfrm rot="10800000">
              <a:off x="-1648119" y="3591836"/>
              <a:ext cx="4575248" cy="645853"/>
              <a:chOff x="1681275" y="728975"/>
              <a:chExt cx="4253275" cy="490025"/>
            </a:xfrm>
          </p:grpSpPr>
          <p:sp>
            <p:nvSpPr>
              <p:cNvPr id="562" name="Google Shape;562;p39"/>
              <p:cNvSpPr/>
              <p:nvPr/>
            </p:nvSpPr>
            <p:spPr>
              <a:xfrm>
                <a:off x="1718400" y="747425"/>
                <a:ext cx="4072300" cy="415525"/>
              </a:xfrm>
              <a:custGeom>
                <a:avLst/>
                <a:gdLst/>
                <a:ahLst/>
                <a:cxnLst/>
                <a:rect l="l" t="t" r="r" b="b"/>
                <a:pathLst>
                  <a:path w="162892" h="16621" extrusionOk="0">
                    <a:moveTo>
                      <a:pt x="145127" y="1055"/>
                    </a:moveTo>
                    <a:cubicBezTo>
                      <a:pt x="145303" y="1055"/>
                      <a:pt x="145480" y="1111"/>
                      <a:pt x="145650" y="1179"/>
                    </a:cubicBezTo>
                    <a:cubicBezTo>
                      <a:pt x="145336" y="1179"/>
                      <a:pt x="145002" y="1200"/>
                      <a:pt x="144688" y="1200"/>
                    </a:cubicBezTo>
                    <a:cubicBezTo>
                      <a:pt x="144831" y="1095"/>
                      <a:pt x="144979" y="1055"/>
                      <a:pt x="145127" y="1055"/>
                    </a:cubicBezTo>
                    <a:close/>
                    <a:moveTo>
                      <a:pt x="151556" y="1092"/>
                    </a:moveTo>
                    <a:cubicBezTo>
                      <a:pt x="151626" y="1092"/>
                      <a:pt x="151676" y="1161"/>
                      <a:pt x="151676" y="1179"/>
                    </a:cubicBezTo>
                    <a:cubicBezTo>
                      <a:pt x="151676" y="1200"/>
                      <a:pt x="151613" y="1242"/>
                      <a:pt x="151572" y="1242"/>
                    </a:cubicBezTo>
                    <a:cubicBezTo>
                      <a:pt x="151509" y="1242"/>
                      <a:pt x="151321" y="1200"/>
                      <a:pt x="151300" y="1179"/>
                    </a:cubicBezTo>
                    <a:cubicBezTo>
                      <a:pt x="151300" y="1158"/>
                      <a:pt x="151488" y="1117"/>
                      <a:pt x="151530" y="1096"/>
                    </a:cubicBezTo>
                    <a:cubicBezTo>
                      <a:pt x="151539" y="1093"/>
                      <a:pt x="151548" y="1092"/>
                      <a:pt x="151556" y="1092"/>
                    </a:cubicBezTo>
                    <a:close/>
                    <a:moveTo>
                      <a:pt x="153915" y="1200"/>
                    </a:moveTo>
                    <a:cubicBezTo>
                      <a:pt x="153915" y="1200"/>
                      <a:pt x="153936" y="1305"/>
                      <a:pt x="153936" y="1347"/>
                    </a:cubicBezTo>
                    <a:cubicBezTo>
                      <a:pt x="153936" y="1368"/>
                      <a:pt x="153894" y="1389"/>
                      <a:pt x="153894" y="1389"/>
                    </a:cubicBezTo>
                    <a:cubicBezTo>
                      <a:pt x="153873" y="1389"/>
                      <a:pt x="153873" y="1368"/>
                      <a:pt x="153873" y="1347"/>
                    </a:cubicBezTo>
                    <a:cubicBezTo>
                      <a:pt x="153873" y="1305"/>
                      <a:pt x="153894" y="1242"/>
                      <a:pt x="153915" y="1200"/>
                    </a:cubicBezTo>
                    <a:close/>
                    <a:moveTo>
                      <a:pt x="139603" y="1389"/>
                    </a:moveTo>
                    <a:cubicBezTo>
                      <a:pt x="139666" y="1389"/>
                      <a:pt x="139687" y="1451"/>
                      <a:pt x="139687" y="1451"/>
                    </a:cubicBezTo>
                    <a:cubicBezTo>
                      <a:pt x="139687" y="1472"/>
                      <a:pt x="139645" y="1472"/>
                      <a:pt x="139603" y="1472"/>
                    </a:cubicBezTo>
                    <a:cubicBezTo>
                      <a:pt x="139561" y="1472"/>
                      <a:pt x="139478" y="1451"/>
                      <a:pt x="139478" y="1409"/>
                    </a:cubicBezTo>
                    <a:cubicBezTo>
                      <a:pt x="139478" y="1389"/>
                      <a:pt x="139582" y="1389"/>
                      <a:pt x="139603" y="1389"/>
                    </a:cubicBezTo>
                    <a:close/>
                    <a:moveTo>
                      <a:pt x="154564" y="1409"/>
                    </a:moveTo>
                    <a:cubicBezTo>
                      <a:pt x="154626" y="1409"/>
                      <a:pt x="154815" y="1472"/>
                      <a:pt x="154815" y="1472"/>
                    </a:cubicBezTo>
                    <a:cubicBezTo>
                      <a:pt x="154815" y="1472"/>
                      <a:pt x="154647" y="1514"/>
                      <a:pt x="154606" y="1556"/>
                    </a:cubicBezTo>
                    <a:cubicBezTo>
                      <a:pt x="154599" y="1558"/>
                      <a:pt x="154592" y="1559"/>
                      <a:pt x="154584" y="1559"/>
                    </a:cubicBezTo>
                    <a:cubicBezTo>
                      <a:pt x="154525" y="1559"/>
                      <a:pt x="154459" y="1491"/>
                      <a:pt x="154459" y="1472"/>
                    </a:cubicBezTo>
                    <a:cubicBezTo>
                      <a:pt x="154459" y="1451"/>
                      <a:pt x="154522" y="1409"/>
                      <a:pt x="154564" y="1409"/>
                    </a:cubicBezTo>
                    <a:close/>
                    <a:moveTo>
                      <a:pt x="155401" y="1598"/>
                    </a:moveTo>
                    <a:cubicBezTo>
                      <a:pt x="155463" y="1598"/>
                      <a:pt x="155673" y="1661"/>
                      <a:pt x="155694" y="1661"/>
                    </a:cubicBezTo>
                    <a:cubicBezTo>
                      <a:pt x="155694" y="1661"/>
                      <a:pt x="155484" y="1681"/>
                      <a:pt x="155401" y="1681"/>
                    </a:cubicBezTo>
                    <a:cubicBezTo>
                      <a:pt x="155338" y="1681"/>
                      <a:pt x="155275" y="1640"/>
                      <a:pt x="155275" y="1619"/>
                    </a:cubicBezTo>
                    <a:cubicBezTo>
                      <a:pt x="155275" y="1619"/>
                      <a:pt x="155338" y="1598"/>
                      <a:pt x="155401" y="1598"/>
                    </a:cubicBezTo>
                    <a:close/>
                    <a:moveTo>
                      <a:pt x="156171" y="1754"/>
                    </a:moveTo>
                    <a:cubicBezTo>
                      <a:pt x="156225" y="1754"/>
                      <a:pt x="156279" y="1811"/>
                      <a:pt x="156279" y="1828"/>
                    </a:cubicBezTo>
                    <a:cubicBezTo>
                      <a:pt x="156279" y="1870"/>
                      <a:pt x="156217" y="1891"/>
                      <a:pt x="156175" y="1891"/>
                    </a:cubicBezTo>
                    <a:cubicBezTo>
                      <a:pt x="156091" y="1891"/>
                      <a:pt x="155903" y="1870"/>
                      <a:pt x="155924" y="1828"/>
                    </a:cubicBezTo>
                    <a:cubicBezTo>
                      <a:pt x="155924" y="1828"/>
                      <a:pt x="156091" y="1786"/>
                      <a:pt x="156133" y="1765"/>
                    </a:cubicBezTo>
                    <a:cubicBezTo>
                      <a:pt x="156145" y="1757"/>
                      <a:pt x="156158" y="1754"/>
                      <a:pt x="156171" y="1754"/>
                    </a:cubicBezTo>
                    <a:close/>
                    <a:moveTo>
                      <a:pt x="136109" y="1828"/>
                    </a:moveTo>
                    <a:cubicBezTo>
                      <a:pt x="136151" y="1828"/>
                      <a:pt x="136339" y="1870"/>
                      <a:pt x="136339" y="1891"/>
                    </a:cubicBezTo>
                    <a:cubicBezTo>
                      <a:pt x="136339" y="1891"/>
                      <a:pt x="136193" y="1933"/>
                      <a:pt x="136130" y="1974"/>
                    </a:cubicBezTo>
                    <a:cubicBezTo>
                      <a:pt x="136125" y="1977"/>
                      <a:pt x="136120" y="1978"/>
                      <a:pt x="136115" y="1978"/>
                    </a:cubicBezTo>
                    <a:cubicBezTo>
                      <a:pt x="136071" y="1978"/>
                      <a:pt x="136004" y="1909"/>
                      <a:pt x="136004" y="1891"/>
                    </a:cubicBezTo>
                    <a:cubicBezTo>
                      <a:pt x="136004" y="1870"/>
                      <a:pt x="136046" y="1828"/>
                      <a:pt x="136109" y="1828"/>
                    </a:cubicBezTo>
                    <a:close/>
                    <a:moveTo>
                      <a:pt x="142533" y="1870"/>
                    </a:moveTo>
                    <a:cubicBezTo>
                      <a:pt x="142595" y="1870"/>
                      <a:pt x="142784" y="1912"/>
                      <a:pt x="142784" y="1912"/>
                    </a:cubicBezTo>
                    <a:cubicBezTo>
                      <a:pt x="142784" y="1912"/>
                      <a:pt x="142616" y="1974"/>
                      <a:pt x="142574" y="1995"/>
                    </a:cubicBezTo>
                    <a:cubicBezTo>
                      <a:pt x="142568" y="1998"/>
                      <a:pt x="142560" y="1999"/>
                      <a:pt x="142553" y="1999"/>
                    </a:cubicBezTo>
                    <a:cubicBezTo>
                      <a:pt x="142494" y="1999"/>
                      <a:pt x="142428" y="1930"/>
                      <a:pt x="142428" y="1912"/>
                    </a:cubicBezTo>
                    <a:cubicBezTo>
                      <a:pt x="142428" y="1891"/>
                      <a:pt x="142491" y="1870"/>
                      <a:pt x="142533" y="1870"/>
                    </a:cubicBezTo>
                    <a:close/>
                    <a:moveTo>
                      <a:pt x="141405" y="1892"/>
                    </a:moveTo>
                    <a:cubicBezTo>
                      <a:pt x="141583" y="1892"/>
                      <a:pt x="141765" y="1948"/>
                      <a:pt x="141947" y="2016"/>
                    </a:cubicBezTo>
                    <a:cubicBezTo>
                      <a:pt x="141633" y="2016"/>
                      <a:pt x="141277" y="2016"/>
                      <a:pt x="140963" y="2037"/>
                    </a:cubicBezTo>
                    <a:cubicBezTo>
                      <a:pt x="141107" y="1932"/>
                      <a:pt x="141255" y="1892"/>
                      <a:pt x="141405" y="1892"/>
                    </a:cubicBezTo>
                    <a:close/>
                    <a:moveTo>
                      <a:pt x="145211" y="1661"/>
                    </a:moveTo>
                    <a:lnTo>
                      <a:pt x="145859" y="1891"/>
                    </a:lnTo>
                    <a:lnTo>
                      <a:pt x="146278" y="2079"/>
                    </a:lnTo>
                    <a:cubicBezTo>
                      <a:pt x="146509" y="2054"/>
                      <a:pt x="146652" y="2043"/>
                      <a:pt x="146704" y="2043"/>
                    </a:cubicBezTo>
                    <a:cubicBezTo>
                      <a:pt x="146783" y="2043"/>
                      <a:pt x="146645" y="2070"/>
                      <a:pt x="146278" y="2121"/>
                    </a:cubicBezTo>
                    <a:lnTo>
                      <a:pt x="145190" y="2121"/>
                    </a:lnTo>
                    <a:cubicBezTo>
                      <a:pt x="144583" y="2016"/>
                      <a:pt x="144081" y="1870"/>
                      <a:pt x="144081" y="1828"/>
                    </a:cubicBezTo>
                    <a:cubicBezTo>
                      <a:pt x="144081" y="1807"/>
                      <a:pt x="144583" y="1723"/>
                      <a:pt x="145211" y="1661"/>
                    </a:cubicBezTo>
                    <a:close/>
                    <a:moveTo>
                      <a:pt x="139919" y="1931"/>
                    </a:moveTo>
                    <a:cubicBezTo>
                      <a:pt x="140099" y="1931"/>
                      <a:pt x="140117" y="2164"/>
                      <a:pt x="139939" y="2164"/>
                    </a:cubicBezTo>
                    <a:cubicBezTo>
                      <a:pt x="139932" y="2164"/>
                      <a:pt x="139925" y="2164"/>
                      <a:pt x="139917" y="2163"/>
                    </a:cubicBezTo>
                    <a:cubicBezTo>
                      <a:pt x="139687" y="2142"/>
                      <a:pt x="139499" y="2037"/>
                      <a:pt x="139499" y="2016"/>
                    </a:cubicBezTo>
                    <a:cubicBezTo>
                      <a:pt x="139499" y="1974"/>
                      <a:pt x="139687" y="1933"/>
                      <a:pt x="139896" y="1933"/>
                    </a:cubicBezTo>
                    <a:cubicBezTo>
                      <a:pt x="139904" y="1932"/>
                      <a:pt x="139911" y="1931"/>
                      <a:pt x="139919" y="1931"/>
                    </a:cubicBezTo>
                    <a:close/>
                    <a:moveTo>
                      <a:pt x="43618" y="4749"/>
                    </a:moveTo>
                    <a:cubicBezTo>
                      <a:pt x="45056" y="4749"/>
                      <a:pt x="46054" y="4768"/>
                      <a:pt x="46054" y="4799"/>
                    </a:cubicBezTo>
                    <a:cubicBezTo>
                      <a:pt x="46054" y="4820"/>
                      <a:pt x="44171" y="4862"/>
                      <a:pt x="41890" y="4925"/>
                    </a:cubicBezTo>
                    <a:lnTo>
                      <a:pt x="29922" y="5218"/>
                    </a:lnTo>
                    <a:cubicBezTo>
                      <a:pt x="28771" y="5239"/>
                      <a:pt x="27730" y="5249"/>
                      <a:pt x="26977" y="5249"/>
                    </a:cubicBezTo>
                    <a:cubicBezTo>
                      <a:pt x="26223" y="5249"/>
                      <a:pt x="25758" y="5239"/>
                      <a:pt x="25758" y="5218"/>
                    </a:cubicBezTo>
                    <a:lnTo>
                      <a:pt x="25758" y="5176"/>
                    </a:lnTo>
                    <a:lnTo>
                      <a:pt x="25779" y="5155"/>
                    </a:lnTo>
                    <a:cubicBezTo>
                      <a:pt x="25821" y="5134"/>
                      <a:pt x="27725" y="5071"/>
                      <a:pt x="30005" y="5029"/>
                    </a:cubicBezTo>
                    <a:lnTo>
                      <a:pt x="41890" y="4757"/>
                    </a:lnTo>
                    <a:cubicBezTo>
                      <a:pt x="42507" y="4752"/>
                      <a:pt x="43092" y="4749"/>
                      <a:pt x="43618" y="4749"/>
                    </a:cubicBezTo>
                    <a:close/>
                    <a:moveTo>
                      <a:pt x="156279" y="5699"/>
                    </a:moveTo>
                    <a:cubicBezTo>
                      <a:pt x="156300" y="5699"/>
                      <a:pt x="156405" y="5741"/>
                      <a:pt x="156405" y="5762"/>
                    </a:cubicBezTo>
                    <a:cubicBezTo>
                      <a:pt x="156405" y="5783"/>
                      <a:pt x="156300" y="5783"/>
                      <a:pt x="156279" y="5783"/>
                    </a:cubicBezTo>
                    <a:cubicBezTo>
                      <a:pt x="156217" y="5783"/>
                      <a:pt x="156196" y="5741"/>
                      <a:pt x="156196" y="5741"/>
                    </a:cubicBezTo>
                    <a:cubicBezTo>
                      <a:pt x="156196" y="5699"/>
                      <a:pt x="156238" y="5699"/>
                      <a:pt x="156279" y="5699"/>
                    </a:cubicBezTo>
                    <a:close/>
                    <a:moveTo>
                      <a:pt x="4855" y="5783"/>
                    </a:moveTo>
                    <a:cubicBezTo>
                      <a:pt x="5002" y="5783"/>
                      <a:pt x="5378" y="5803"/>
                      <a:pt x="5378" y="5845"/>
                    </a:cubicBezTo>
                    <a:cubicBezTo>
                      <a:pt x="5378" y="5866"/>
                      <a:pt x="5023" y="5908"/>
                      <a:pt x="4897" y="5908"/>
                    </a:cubicBezTo>
                    <a:cubicBezTo>
                      <a:pt x="4868" y="5916"/>
                      <a:pt x="4841" y="5920"/>
                      <a:pt x="4814" y="5920"/>
                    </a:cubicBezTo>
                    <a:cubicBezTo>
                      <a:pt x="4706" y="5920"/>
                      <a:pt x="4625" y="5862"/>
                      <a:pt x="4625" y="5845"/>
                    </a:cubicBezTo>
                    <a:cubicBezTo>
                      <a:pt x="4604" y="5803"/>
                      <a:pt x="4730" y="5783"/>
                      <a:pt x="4855" y="5783"/>
                    </a:cubicBezTo>
                    <a:close/>
                    <a:moveTo>
                      <a:pt x="153546" y="7035"/>
                    </a:moveTo>
                    <a:cubicBezTo>
                      <a:pt x="153623" y="7035"/>
                      <a:pt x="153706" y="7103"/>
                      <a:pt x="153706" y="7122"/>
                    </a:cubicBezTo>
                    <a:cubicBezTo>
                      <a:pt x="153706" y="7143"/>
                      <a:pt x="153622" y="7163"/>
                      <a:pt x="153517" y="7163"/>
                    </a:cubicBezTo>
                    <a:cubicBezTo>
                      <a:pt x="153413" y="7163"/>
                      <a:pt x="153162" y="7122"/>
                      <a:pt x="153162" y="7122"/>
                    </a:cubicBezTo>
                    <a:cubicBezTo>
                      <a:pt x="153162" y="7122"/>
                      <a:pt x="153413" y="7059"/>
                      <a:pt x="153517" y="7038"/>
                    </a:cubicBezTo>
                    <a:cubicBezTo>
                      <a:pt x="153527" y="7036"/>
                      <a:pt x="153536" y="7035"/>
                      <a:pt x="153546" y="7035"/>
                    </a:cubicBezTo>
                    <a:close/>
                    <a:moveTo>
                      <a:pt x="4813" y="7268"/>
                    </a:moveTo>
                    <a:cubicBezTo>
                      <a:pt x="5127" y="7268"/>
                      <a:pt x="5420" y="7310"/>
                      <a:pt x="5420" y="7331"/>
                    </a:cubicBezTo>
                    <a:cubicBezTo>
                      <a:pt x="5441" y="7352"/>
                      <a:pt x="5148" y="7415"/>
                      <a:pt x="4834" y="7456"/>
                    </a:cubicBezTo>
                    <a:cubicBezTo>
                      <a:pt x="4733" y="7475"/>
                      <a:pt x="4579" y="7483"/>
                      <a:pt x="4414" y="7483"/>
                    </a:cubicBezTo>
                    <a:cubicBezTo>
                      <a:pt x="4036" y="7483"/>
                      <a:pt x="3600" y="7444"/>
                      <a:pt x="3600" y="7415"/>
                    </a:cubicBezTo>
                    <a:cubicBezTo>
                      <a:pt x="3600" y="7352"/>
                      <a:pt x="4500" y="7268"/>
                      <a:pt x="4813" y="7268"/>
                    </a:cubicBezTo>
                    <a:close/>
                    <a:moveTo>
                      <a:pt x="2972" y="7666"/>
                    </a:moveTo>
                    <a:cubicBezTo>
                      <a:pt x="3077" y="7666"/>
                      <a:pt x="3349" y="7728"/>
                      <a:pt x="3349" y="7728"/>
                    </a:cubicBezTo>
                    <a:cubicBezTo>
                      <a:pt x="3349" y="7728"/>
                      <a:pt x="3077" y="7770"/>
                      <a:pt x="2972" y="7791"/>
                    </a:cubicBezTo>
                    <a:cubicBezTo>
                      <a:pt x="2952" y="7799"/>
                      <a:pt x="2933" y="7803"/>
                      <a:pt x="2916" y="7803"/>
                    </a:cubicBezTo>
                    <a:cubicBezTo>
                      <a:pt x="2845" y="7803"/>
                      <a:pt x="2805" y="7745"/>
                      <a:pt x="2805" y="7728"/>
                    </a:cubicBezTo>
                    <a:cubicBezTo>
                      <a:pt x="2805" y="7687"/>
                      <a:pt x="2867" y="7666"/>
                      <a:pt x="2972" y="7666"/>
                    </a:cubicBezTo>
                    <a:close/>
                    <a:moveTo>
                      <a:pt x="3139" y="8461"/>
                    </a:moveTo>
                    <a:cubicBezTo>
                      <a:pt x="3286" y="8461"/>
                      <a:pt x="3432" y="8482"/>
                      <a:pt x="3432" y="8503"/>
                    </a:cubicBezTo>
                    <a:cubicBezTo>
                      <a:pt x="3432" y="8503"/>
                      <a:pt x="3286" y="8524"/>
                      <a:pt x="3139" y="8524"/>
                    </a:cubicBezTo>
                    <a:cubicBezTo>
                      <a:pt x="2972" y="8524"/>
                      <a:pt x="2595" y="8503"/>
                      <a:pt x="2595" y="8503"/>
                    </a:cubicBezTo>
                    <a:cubicBezTo>
                      <a:pt x="2595" y="8482"/>
                      <a:pt x="2972" y="8461"/>
                      <a:pt x="3139" y="8461"/>
                    </a:cubicBezTo>
                    <a:close/>
                    <a:moveTo>
                      <a:pt x="4714" y="8517"/>
                    </a:moveTo>
                    <a:cubicBezTo>
                      <a:pt x="4832" y="8517"/>
                      <a:pt x="4933" y="8530"/>
                      <a:pt x="4960" y="8565"/>
                    </a:cubicBezTo>
                    <a:cubicBezTo>
                      <a:pt x="5014" y="8601"/>
                      <a:pt x="4697" y="8745"/>
                      <a:pt x="4487" y="8745"/>
                    </a:cubicBezTo>
                    <a:cubicBezTo>
                      <a:pt x="4453" y="8745"/>
                      <a:pt x="4421" y="8742"/>
                      <a:pt x="4395" y="8733"/>
                    </a:cubicBezTo>
                    <a:cubicBezTo>
                      <a:pt x="4207" y="8670"/>
                      <a:pt x="4165" y="8607"/>
                      <a:pt x="4290" y="8565"/>
                    </a:cubicBezTo>
                    <a:cubicBezTo>
                      <a:pt x="4363" y="8541"/>
                      <a:pt x="4554" y="8517"/>
                      <a:pt x="4714" y="8517"/>
                    </a:cubicBezTo>
                    <a:close/>
                    <a:moveTo>
                      <a:pt x="157472" y="9005"/>
                    </a:moveTo>
                    <a:cubicBezTo>
                      <a:pt x="157514" y="9005"/>
                      <a:pt x="157556" y="9047"/>
                      <a:pt x="157556" y="9047"/>
                    </a:cubicBezTo>
                    <a:cubicBezTo>
                      <a:pt x="157556" y="9088"/>
                      <a:pt x="157493" y="9088"/>
                      <a:pt x="157472" y="9088"/>
                    </a:cubicBezTo>
                    <a:cubicBezTo>
                      <a:pt x="157466" y="9091"/>
                      <a:pt x="157459" y="9093"/>
                      <a:pt x="157451" y="9093"/>
                    </a:cubicBezTo>
                    <a:cubicBezTo>
                      <a:pt x="157403" y="9093"/>
                      <a:pt x="157329" y="9044"/>
                      <a:pt x="157347" y="9026"/>
                    </a:cubicBezTo>
                    <a:cubicBezTo>
                      <a:pt x="157347" y="9005"/>
                      <a:pt x="157451" y="9005"/>
                      <a:pt x="157472" y="9005"/>
                    </a:cubicBezTo>
                    <a:close/>
                    <a:moveTo>
                      <a:pt x="4109" y="10613"/>
                    </a:moveTo>
                    <a:cubicBezTo>
                      <a:pt x="4186" y="10613"/>
                      <a:pt x="4269" y="10681"/>
                      <a:pt x="4269" y="10700"/>
                    </a:cubicBezTo>
                    <a:cubicBezTo>
                      <a:pt x="4269" y="10720"/>
                      <a:pt x="4186" y="10762"/>
                      <a:pt x="4081" y="10762"/>
                    </a:cubicBezTo>
                    <a:cubicBezTo>
                      <a:pt x="3976" y="10762"/>
                      <a:pt x="3704" y="10720"/>
                      <a:pt x="3704" y="10700"/>
                    </a:cubicBezTo>
                    <a:cubicBezTo>
                      <a:pt x="3704" y="10700"/>
                      <a:pt x="3976" y="10658"/>
                      <a:pt x="4081" y="10616"/>
                    </a:cubicBezTo>
                    <a:cubicBezTo>
                      <a:pt x="4090" y="10614"/>
                      <a:pt x="4100" y="10613"/>
                      <a:pt x="4109" y="10613"/>
                    </a:cubicBezTo>
                    <a:close/>
                    <a:moveTo>
                      <a:pt x="4625" y="10595"/>
                    </a:moveTo>
                    <a:cubicBezTo>
                      <a:pt x="4625" y="10595"/>
                      <a:pt x="4646" y="10700"/>
                      <a:pt x="4646" y="10720"/>
                    </a:cubicBezTo>
                    <a:cubicBezTo>
                      <a:pt x="4646" y="10762"/>
                      <a:pt x="4604" y="10783"/>
                      <a:pt x="4604" y="10783"/>
                    </a:cubicBezTo>
                    <a:cubicBezTo>
                      <a:pt x="4583" y="10783"/>
                      <a:pt x="4583" y="10762"/>
                      <a:pt x="4583" y="10720"/>
                    </a:cubicBezTo>
                    <a:cubicBezTo>
                      <a:pt x="4583" y="10679"/>
                      <a:pt x="4604" y="10595"/>
                      <a:pt x="4625" y="10595"/>
                    </a:cubicBezTo>
                    <a:close/>
                    <a:moveTo>
                      <a:pt x="145969" y="10750"/>
                    </a:moveTo>
                    <a:cubicBezTo>
                      <a:pt x="146125" y="10750"/>
                      <a:pt x="146112" y="10813"/>
                      <a:pt x="146069" y="11013"/>
                    </a:cubicBezTo>
                    <a:cubicBezTo>
                      <a:pt x="145964" y="10972"/>
                      <a:pt x="145839" y="10909"/>
                      <a:pt x="145629" y="10783"/>
                    </a:cubicBezTo>
                    <a:cubicBezTo>
                      <a:pt x="145788" y="10763"/>
                      <a:pt x="145897" y="10750"/>
                      <a:pt x="145969" y="10750"/>
                    </a:cubicBezTo>
                    <a:close/>
                    <a:moveTo>
                      <a:pt x="144701" y="11531"/>
                    </a:moveTo>
                    <a:cubicBezTo>
                      <a:pt x="144793" y="11531"/>
                      <a:pt x="144922" y="11565"/>
                      <a:pt x="144939" y="11599"/>
                    </a:cubicBezTo>
                    <a:cubicBezTo>
                      <a:pt x="144939" y="11599"/>
                      <a:pt x="144730" y="11620"/>
                      <a:pt x="144646" y="11620"/>
                    </a:cubicBezTo>
                    <a:cubicBezTo>
                      <a:pt x="144583" y="11620"/>
                      <a:pt x="144520" y="11578"/>
                      <a:pt x="144520" y="11557"/>
                    </a:cubicBezTo>
                    <a:cubicBezTo>
                      <a:pt x="144520" y="11557"/>
                      <a:pt x="144583" y="11537"/>
                      <a:pt x="144646" y="11537"/>
                    </a:cubicBezTo>
                    <a:cubicBezTo>
                      <a:pt x="144661" y="11533"/>
                      <a:pt x="144680" y="11531"/>
                      <a:pt x="144701" y="11531"/>
                    </a:cubicBezTo>
                    <a:close/>
                    <a:moveTo>
                      <a:pt x="94994" y="12980"/>
                    </a:moveTo>
                    <a:cubicBezTo>
                      <a:pt x="95015" y="12980"/>
                      <a:pt x="95120" y="13001"/>
                      <a:pt x="95120" y="13022"/>
                    </a:cubicBezTo>
                    <a:cubicBezTo>
                      <a:pt x="95120" y="13064"/>
                      <a:pt x="95015" y="13064"/>
                      <a:pt x="94994" y="13064"/>
                    </a:cubicBezTo>
                    <a:cubicBezTo>
                      <a:pt x="94931" y="13064"/>
                      <a:pt x="94910" y="13001"/>
                      <a:pt x="94910" y="13001"/>
                    </a:cubicBezTo>
                    <a:cubicBezTo>
                      <a:pt x="94910" y="12980"/>
                      <a:pt x="94952" y="12980"/>
                      <a:pt x="94994" y="12980"/>
                    </a:cubicBezTo>
                    <a:close/>
                    <a:moveTo>
                      <a:pt x="78611" y="12897"/>
                    </a:moveTo>
                    <a:cubicBezTo>
                      <a:pt x="78611" y="12897"/>
                      <a:pt x="78653" y="13001"/>
                      <a:pt x="78653" y="13022"/>
                    </a:cubicBezTo>
                    <a:cubicBezTo>
                      <a:pt x="78653" y="13064"/>
                      <a:pt x="78590" y="13085"/>
                      <a:pt x="78590" y="13085"/>
                    </a:cubicBezTo>
                    <a:cubicBezTo>
                      <a:pt x="78569" y="13085"/>
                      <a:pt x="78569" y="13064"/>
                      <a:pt x="78569" y="13022"/>
                    </a:cubicBezTo>
                    <a:cubicBezTo>
                      <a:pt x="78569" y="13001"/>
                      <a:pt x="78611" y="12897"/>
                      <a:pt x="78611" y="12897"/>
                    </a:cubicBezTo>
                    <a:close/>
                    <a:moveTo>
                      <a:pt x="91877" y="13064"/>
                    </a:moveTo>
                    <a:cubicBezTo>
                      <a:pt x="91897" y="13064"/>
                      <a:pt x="92002" y="13085"/>
                      <a:pt x="92002" y="13106"/>
                    </a:cubicBezTo>
                    <a:cubicBezTo>
                      <a:pt x="92002" y="13127"/>
                      <a:pt x="91897" y="13127"/>
                      <a:pt x="91877" y="13127"/>
                    </a:cubicBezTo>
                    <a:cubicBezTo>
                      <a:pt x="91835" y="13127"/>
                      <a:pt x="91793" y="13106"/>
                      <a:pt x="91793" y="13085"/>
                    </a:cubicBezTo>
                    <a:cubicBezTo>
                      <a:pt x="91793" y="13064"/>
                      <a:pt x="91856" y="13064"/>
                      <a:pt x="91877" y="13064"/>
                    </a:cubicBezTo>
                    <a:close/>
                    <a:moveTo>
                      <a:pt x="92772" y="12967"/>
                    </a:moveTo>
                    <a:cubicBezTo>
                      <a:pt x="92997" y="12967"/>
                      <a:pt x="93224" y="13092"/>
                      <a:pt x="93425" y="13106"/>
                    </a:cubicBezTo>
                    <a:cubicBezTo>
                      <a:pt x="93111" y="13106"/>
                      <a:pt x="92797" y="13127"/>
                      <a:pt x="92400" y="13127"/>
                    </a:cubicBezTo>
                    <a:cubicBezTo>
                      <a:pt x="92520" y="13007"/>
                      <a:pt x="92645" y="12967"/>
                      <a:pt x="92772" y="12967"/>
                    </a:cubicBezTo>
                    <a:close/>
                    <a:moveTo>
                      <a:pt x="90893" y="13001"/>
                    </a:moveTo>
                    <a:cubicBezTo>
                      <a:pt x="90893" y="13001"/>
                      <a:pt x="90914" y="13106"/>
                      <a:pt x="90914" y="13127"/>
                    </a:cubicBezTo>
                    <a:cubicBezTo>
                      <a:pt x="90914" y="13148"/>
                      <a:pt x="90851" y="13189"/>
                      <a:pt x="90851" y="13189"/>
                    </a:cubicBezTo>
                    <a:cubicBezTo>
                      <a:pt x="90830" y="13189"/>
                      <a:pt x="90830" y="13148"/>
                      <a:pt x="90830" y="13127"/>
                    </a:cubicBezTo>
                    <a:cubicBezTo>
                      <a:pt x="90830" y="13106"/>
                      <a:pt x="90851" y="13001"/>
                      <a:pt x="90893" y="13001"/>
                    </a:cubicBezTo>
                    <a:close/>
                    <a:moveTo>
                      <a:pt x="141649" y="13053"/>
                    </a:moveTo>
                    <a:cubicBezTo>
                      <a:pt x="141983" y="13053"/>
                      <a:pt x="142313" y="13095"/>
                      <a:pt x="142637" y="13148"/>
                    </a:cubicBezTo>
                    <a:cubicBezTo>
                      <a:pt x="141989" y="13189"/>
                      <a:pt x="141319" y="13189"/>
                      <a:pt x="140629" y="13210"/>
                    </a:cubicBezTo>
                    <a:cubicBezTo>
                      <a:pt x="140974" y="13095"/>
                      <a:pt x="141314" y="13053"/>
                      <a:pt x="141649" y="13053"/>
                    </a:cubicBezTo>
                    <a:close/>
                    <a:moveTo>
                      <a:pt x="86489" y="13098"/>
                    </a:moveTo>
                    <a:cubicBezTo>
                      <a:pt x="87139" y="13098"/>
                      <a:pt x="87827" y="13133"/>
                      <a:pt x="88445" y="13210"/>
                    </a:cubicBezTo>
                    <a:cubicBezTo>
                      <a:pt x="87085" y="13231"/>
                      <a:pt x="85725" y="13273"/>
                      <a:pt x="84239" y="13294"/>
                    </a:cubicBezTo>
                    <a:cubicBezTo>
                      <a:pt x="84696" y="13171"/>
                      <a:pt x="85553" y="13098"/>
                      <a:pt x="86489" y="13098"/>
                    </a:cubicBezTo>
                    <a:close/>
                    <a:moveTo>
                      <a:pt x="81080" y="13273"/>
                    </a:moveTo>
                    <a:cubicBezTo>
                      <a:pt x="81226" y="13273"/>
                      <a:pt x="81603" y="13294"/>
                      <a:pt x="81603" y="13315"/>
                    </a:cubicBezTo>
                    <a:cubicBezTo>
                      <a:pt x="81603" y="13336"/>
                      <a:pt x="81226" y="13399"/>
                      <a:pt x="81101" y="13399"/>
                    </a:cubicBezTo>
                    <a:cubicBezTo>
                      <a:pt x="81087" y="13401"/>
                      <a:pt x="81073" y="13402"/>
                      <a:pt x="81060" y="13402"/>
                    </a:cubicBezTo>
                    <a:cubicBezTo>
                      <a:pt x="80949" y="13402"/>
                      <a:pt x="80850" y="13334"/>
                      <a:pt x="80850" y="13315"/>
                    </a:cubicBezTo>
                    <a:cubicBezTo>
                      <a:pt x="80808" y="13294"/>
                      <a:pt x="80954" y="13273"/>
                      <a:pt x="81080" y="13273"/>
                    </a:cubicBezTo>
                    <a:close/>
                    <a:moveTo>
                      <a:pt x="83732" y="13175"/>
                    </a:moveTo>
                    <a:cubicBezTo>
                      <a:pt x="83936" y="13175"/>
                      <a:pt x="84093" y="13215"/>
                      <a:pt x="84093" y="13231"/>
                    </a:cubicBezTo>
                    <a:cubicBezTo>
                      <a:pt x="84093" y="13273"/>
                      <a:pt x="83905" y="13315"/>
                      <a:pt x="83674" y="13378"/>
                    </a:cubicBezTo>
                    <a:cubicBezTo>
                      <a:pt x="83471" y="13395"/>
                      <a:pt x="82926" y="13425"/>
                      <a:pt x="82692" y="13425"/>
                    </a:cubicBezTo>
                    <a:cubicBezTo>
                      <a:pt x="82636" y="13425"/>
                      <a:pt x="82598" y="13424"/>
                      <a:pt x="82586" y="13420"/>
                    </a:cubicBezTo>
                    <a:cubicBezTo>
                      <a:pt x="82545" y="13378"/>
                      <a:pt x="82482" y="13294"/>
                      <a:pt x="82482" y="13294"/>
                    </a:cubicBezTo>
                    <a:cubicBezTo>
                      <a:pt x="82482" y="13273"/>
                      <a:pt x="83256" y="13210"/>
                      <a:pt x="83528" y="13189"/>
                    </a:cubicBezTo>
                    <a:cubicBezTo>
                      <a:pt x="83598" y="13179"/>
                      <a:pt x="83668" y="13175"/>
                      <a:pt x="83732" y="13175"/>
                    </a:cubicBezTo>
                    <a:close/>
                    <a:moveTo>
                      <a:pt x="76147" y="13573"/>
                    </a:moveTo>
                    <a:cubicBezTo>
                      <a:pt x="76279" y="13573"/>
                      <a:pt x="76456" y="13608"/>
                      <a:pt x="76456" y="13608"/>
                    </a:cubicBezTo>
                    <a:cubicBezTo>
                      <a:pt x="76456" y="13629"/>
                      <a:pt x="76121" y="13650"/>
                      <a:pt x="76037" y="13650"/>
                    </a:cubicBezTo>
                    <a:cubicBezTo>
                      <a:pt x="75912" y="13650"/>
                      <a:pt x="75828" y="13629"/>
                      <a:pt x="75828" y="13608"/>
                    </a:cubicBezTo>
                    <a:cubicBezTo>
                      <a:pt x="75828" y="13608"/>
                      <a:pt x="75933" y="13587"/>
                      <a:pt x="76037" y="13587"/>
                    </a:cubicBezTo>
                    <a:cubicBezTo>
                      <a:pt x="76064" y="13577"/>
                      <a:pt x="76103" y="13573"/>
                      <a:pt x="76147" y="13573"/>
                    </a:cubicBezTo>
                    <a:close/>
                    <a:moveTo>
                      <a:pt x="84774" y="13833"/>
                    </a:moveTo>
                    <a:cubicBezTo>
                      <a:pt x="84797" y="13833"/>
                      <a:pt x="84814" y="13835"/>
                      <a:pt x="84825" y="13838"/>
                    </a:cubicBezTo>
                    <a:cubicBezTo>
                      <a:pt x="84835" y="13853"/>
                      <a:pt x="84638" y="13877"/>
                      <a:pt x="84312" y="13904"/>
                    </a:cubicBezTo>
                    <a:lnTo>
                      <a:pt x="84312" y="13904"/>
                    </a:lnTo>
                    <a:cubicBezTo>
                      <a:pt x="84510" y="13859"/>
                      <a:pt x="84684" y="13833"/>
                      <a:pt x="84774" y="13833"/>
                    </a:cubicBezTo>
                    <a:close/>
                    <a:moveTo>
                      <a:pt x="86520" y="13650"/>
                    </a:moveTo>
                    <a:cubicBezTo>
                      <a:pt x="86667" y="13650"/>
                      <a:pt x="86813" y="13671"/>
                      <a:pt x="86813" y="13713"/>
                    </a:cubicBezTo>
                    <a:cubicBezTo>
                      <a:pt x="86813" y="13733"/>
                      <a:pt x="86562" y="13859"/>
                      <a:pt x="86457" y="13922"/>
                    </a:cubicBezTo>
                    <a:cubicBezTo>
                      <a:pt x="86405" y="13943"/>
                      <a:pt x="86353" y="13953"/>
                      <a:pt x="86311" y="13953"/>
                    </a:cubicBezTo>
                    <a:cubicBezTo>
                      <a:pt x="86269" y="13953"/>
                      <a:pt x="86238" y="13943"/>
                      <a:pt x="86227" y="13922"/>
                    </a:cubicBezTo>
                    <a:cubicBezTo>
                      <a:pt x="86206" y="13901"/>
                      <a:pt x="86395" y="13671"/>
                      <a:pt x="86520" y="13650"/>
                    </a:cubicBezTo>
                    <a:close/>
                    <a:moveTo>
                      <a:pt x="69073" y="13375"/>
                    </a:moveTo>
                    <a:cubicBezTo>
                      <a:pt x="69484" y="13375"/>
                      <a:pt x="69822" y="13388"/>
                      <a:pt x="69970" y="13420"/>
                    </a:cubicBezTo>
                    <a:cubicBezTo>
                      <a:pt x="70430" y="13503"/>
                      <a:pt x="70137" y="13754"/>
                      <a:pt x="69886" y="13838"/>
                    </a:cubicBezTo>
                    <a:cubicBezTo>
                      <a:pt x="69759" y="13877"/>
                      <a:pt x="69637" y="13893"/>
                      <a:pt x="69537" y="13893"/>
                    </a:cubicBezTo>
                    <a:cubicBezTo>
                      <a:pt x="69421" y="13893"/>
                      <a:pt x="69334" y="13872"/>
                      <a:pt x="69300" y="13838"/>
                    </a:cubicBezTo>
                    <a:cubicBezTo>
                      <a:pt x="69287" y="13818"/>
                      <a:pt x="68893" y="13811"/>
                      <a:pt x="68317" y="13811"/>
                    </a:cubicBezTo>
                    <a:cubicBezTo>
                      <a:pt x="67077" y="13811"/>
                      <a:pt x="64991" y="13845"/>
                      <a:pt x="64048" y="13859"/>
                    </a:cubicBezTo>
                    <a:cubicBezTo>
                      <a:pt x="62667" y="13880"/>
                      <a:pt x="61454" y="13943"/>
                      <a:pt x="61433" y="13964"/>
                    </a:cubicBezTo>
                    <a:cubicBezTo>
                      <a:pt x="61430" y="13966"/>
                      <a:pt x="61415" y="13968"/>
                      <a:pt x="61390" y="13968"/>
                    </a:cubicBezTo>
                    <a:cubicBezTo>
                      <a:pt x="61228" y="13968"/>
                      <a:pt x="60658" y="13913"/>
                      <a:pt x="60386" y="13859"/>
                    </a:cubicBezTo>
                    <a:cubicBezTo>
                      <a:pt x="60094" y="13817"/>
                      <a:pt x="60386" y="13775"/>
                      <a:pt x="61077" y="13775"/>
                    </a:cubicBezTo>
                    <a:lnTo>
                      <a:pt x="61516" y="13629"/>
                    </a:lnTo>
                    <a:lnTo>
                      <a:pt x="61977" y="13461"/>
                    </a:lnTo>
                    <a:cubicBezTo>
                      <a:pt x="62188" y="13498"/>
                      <a:pt x="62463" y="13515"/>
                      <a:pt x="62750" y="13515"/>
                    </a:cubicBezTo>
                    <a:cubicBezTo>
                      <a:pt x="63117" y="13515"/>
                      <a:pt x="63503" y="13488"/>
                      <a:pt x="63797" y="13441"/>
                    </a:cubicBezTo>
                    <a:lnTo>
                      <a:pt x="64278" y="13420"/>
                    </a:lnTo>
                    <a:lnTo>
                      <a:pt x="64739" y="13399"/>
                    </a:lnTo>
                    <a:cubicBezTo>
                      <a:pt x="65067" y="13470"/>
                      <a:pt x="65553" y="13503"/>
                      <a:pt x="65981" y="13503"/>
                    </a:cubicBezTo>
                    <a:cubicBezTo>
                      <a:pt x="66179" y="13503"/>
                      <a:pt x="66365" y="13496"/>
                      <a:pt x="66517" y="13482"/>
                    </a:cubicBezTo>
                    <a:cubicBezTo>
                      <a:pt x="66836" y="13439"/>
                      <a:pt x="68143" y="13375"/>
                      <a:pt x="69073" y="13375"/>
                    </a:cubicBezTo>
                    <a:close/>
                    <a:moveTo>
                      <a:pt x="94081" y="13916"/>
                    </a:moveTo>
                    <a:cubicBezTo>
                      <a:pt x="94258" y="13916"/>
                      <a:pt x="94488" y="13947"/>
                      <a:pt x="94471" y="13964"/>
                    </a:cubicBezTo>
                    <a:cubicBezTo>
                      <a:pt x="94471" y="14006"/>
                      <a:pt x="94094" y="14026"/>
                      <a:pt x="93969" y="14047"/>
                    </a:cubicBezTo>
                    <a:cubicBezTo>
                      <a:pt x="93955" y="14050"/>
                      <a:pt x="93941" y="14051"/>
                      <a:pt x="93928" y="14051"/>
                    </a:cubicBezTo>
                    <a:cubicBezTo>
                      <a:pt x="93817" y="14051"/>
                      <a:pt x="93718" y="13982"/>
                      <a:pt x="93718" y="13964"/>
                    </a:cubicBezTo>
                    <a:cubicBezTo>
                      <a:pt x="93718" y="13943"/>
                      <a:pt x="93843" y="13922"/>
                      <a:pt x="93969" y="13922"/>
                    </a:cubicBezTo>
                    <a:cubicBezTo>
                      <a:pt x="94001" y="13918"/>
                      <a:pt x="94040" y="13916"/>
                      <a:pt x="94081" y="13916"/>
                    </a:cubicBezTo>
                    <a:close/>
                    <a:moveTo>
                      <a:pt x="80703" y="14089"/>
                    </a:moveTo>
                    <a:cubicBezTo>
                      <a:pt x="80655" y="14102"/>
                      <a:pt x="80600" y="14114"/>
                      <a:pt x="80538" y="14126"/>
                    </a:cubicBezTo>
                    <a:lnTo>
                      <a:pt x="80538" y="14126"/>
                    </a:lnTo>
                    <a:cubicBezTo>
                      <a:pt x="80624" y="14123"/>
                      <a:pt x="80714" y="14119"/>
                      <a:pt x="80805" y="14115"/>
                    </a:cubicBezTo>
                    <a:lnTo>
                      <a:pt x="80805" y="14115"/>
                    </a:lnTo>
                    <a:lnTo>
                      <a:pt x="80703" y="14089"/>
                    </a:lnTo>
                    <a:close/>
                    <a:moveTo>
                      <a:pt x="11614" y="14006"/>
                    </a:moveTo>
                    <a:lnTo>
                      <a:pt x="11614" y="14006"/>
                    </a:lnTo>
                    <a:cubicBezTo>
                      <a:pt x="11470" y="14111"/>
                      <a:pt x="11322" y="14150"/>
                      <a:pt x="11174" y="14150"/>
                    </a:cubicBezTo>
                    <a:cubicBezTo>
                      <a:pt x="10998" y="14150"/>
                      <a:pt x="10821" y="14095"/>
                      <a:pt x="10651" y="14026"/>
                    </a:cubicBezTo>
                    <a:cubicBezTo>
                      <a:pt x="10986" y="14026"/>
                      <a:pt x="11300" y="14026"/>
                      <a:pt x="11614" y="14006"/>
                    </a:cubicBezTo>
                    <a:close/>
                    <a:moveTo>
                      <a:pt x="37021" y="14060"/>
                    </a:moveTo>
                    <a:cubicBezTo>
                      <a:pt x="37344" y="14060"/>
                      <a:pt x="37580" y="14079"/>
                      <a:pt x="37580" y="14110"/>
                    </a:cubicBezTo>
                    <a:cubicBezTo>
                      <a:pt x="37580" y="14131"/>
                      <a:pt x="37161" y="14152"/>
                      <a:pt x="36638" y="14152"/>
                    </a:cubicBezTo>
                    <a:cubicBezTo>
                      <a:pt x="36115" y="14152"/>
                      <a:pt x="34755" y="14131"/>
                      <a:pt x="34755" y="14131"/>
                    </a:cubicBezTo>
                    <a:cubicBezTo>
                      <a:pt x="34755" y="14131"/>
                      <a:pt x="36115" y="14068"/>
                      <a:pt x="36638" y="14068"/>
                    </a:cubicBezTo>
                    <a:cubicBezTo>
                      <a:pt x="36773" y="14063"/>
                      <a:pt x="36903" y="14060"/>
                      <a:pt x="37021" y="14060"/>
                    </a:cubicBezTo>
                    <a:close/>
                    <a:moveTo>
                      <a:pt x="74876" y="14072"/>
                    </a:moveTo>
                    <a:cubicBezTo>
                      <a:pt x="75035" y="14072"/>
                      <a:pt x="75181" y="14084"/>
                      <a:pt x="75242" y="14110"/>
                    </a:cubicBezTo>
                    <a:cubicBezTo>
                      <a:pt x="75410" y="14152"/>
                      <a:pt x="74803" y="14236"/>
                      <a:pt x="74531" y="14236"/>
                    </a:cubicBezTo>
                    <a:cubicBezTo>
                      <a:pt x="74301" y="14236"/>
                      <a:pt x="74196" y="14215"/>
                      <a:pt x="74322" y="14131"/>
                    </a:cubicBezTo>
                    <a:cubicBezTo>
                      <a:pt x="74407" y="14095"/>
                      <a:pt x="74654" y="14072"/>
                      <a:pt x="74876" y="14072"/>
                    </a:cubicBezTo>
                    <a:close/>
                    <a:moveTo>
                      <a:pt x="143286" y="13754"/>
                    </a:moveTo>
                    <a:lnTo>
                      <a:pt x="143370" y="13796"/>
                    </a:lnTo>
                    <a:lnTo>
                      <a:pt x="143767" y="13838"/>
                    </a:lnTo>
                    <a:cubicBezTo>
                      <a:pt x="144206" y="13922"/>
                      <a:pt x="144583" y="14089"/>
                      <a:pt x="144583" y="14173"/>
                    </a:cubicBezTo>
                    <a:cubicBezTo>
                      <a:pt x="144583" y="14208"/>
                      <a:pt x="144547" y="14225"/>
                      <a:pt x="144483" y="14225"/>
                    </a:cubicBezTo>
                    <a:cubicBezTo>
                      <a:pt x="144394" y="14225"/>
                      <a:pt x="144252" y="14192"/>
                      <a:pt x="144081" y="14131"/>
                    </a:cubicBezTo>
                    <a:lnTo>
                      <a:pt x="143642" y="14131"/>
                    </a:lnTo>
                    <a:cubicBezTo>
                      <a:pt x="143467" y="14218"/>
                      <a:pt x="143278" y="14262"/>
                      <a:pt x="143196" y="14262"/>
                    </a:cubicBezTo>
                    <a:cubicBezTo>
                      <a:pt x="143179" y="14262"/>
                      <a:pt x="143167" y="14260"/>
                      <a:pt x="143160" y="14257"/>
                    </a:cubicBezTo>
                    <a:cubicBezTo>
                      <a:pt x="143139" y="14236"/>
                      <a:pt x="143160" y="14173"/>
                      <a:pt x="143202" y="14152"/>
                    </a:cubicBezTo>
                    <a:cubicBezTo>
                      <a:pt x="143244" y="14131"/>
                      <a:pt x="143223" y="13922"/>
                      <a:pt x="143160" y="13922"/>
                    </a:cubicBezTo>
                    <a:cubicBezTo>
                      <a:pt x="143139" y="13859"/>
                      <a:pt x="143181" y="13817"/>
                      <a:pt x="143286" y="13754"/>
                    </a:cubicBezTo>
                    <a:close/>
                    <a:moveTo>
                      <a:pt x="142553" y="14149"/>
                    </a:moveTo>
                    <a:cubicBezTo>
                      <a:pt x="142608" y="14149"/>
                      <a:pt x="142658" y="14217"/>
                      <a:pt x="142658" y="14236"/>
                    </a:cubicBezTo>
                    <a:cubicBezTo>
                      <a:pt x="142658" y="14257"/>
                      <a:pt x="142616" y="14278"/>
                      <a:pt x="142554" y="14278"/>
                    </a:cubicBezTo>
                    <a:cubicBezTo>
                      <a:pt x="142512" y="14278"/>
                      <a:pt x="142323" y="14257"/>
                      <a:pt x="142323" y="14236"/>
                    </a:cubicBezTo>
                    <a:cubicBezTo>
                      <a:pt x="142323" y="14236"/>
                      <a:pt x="142491" y="14173"/>
                      <a:pt x="142533" y="14152"/>
                    </a:cubicBezTo>
                    <a:cubicBezTo>
                      <a:pt x="142539" y="14150"/>
                      <a:pt x="142546" y="14149"/>
                      <a:pt x="142553" y="14149"/>
                    </a:cubicBezTo>
                    <a:close/>
                    <a:moveTo>
                      <a:pt x="28724" y="14088"/>
                    </a:moveTo>
                    <a:cubicBezTo>
                      <a:pt x="28973" y="14088"/>
                      <a:pt x="29656" y="14216"/>
                      <a:pt x="30195" y="14282"/>
                    </a:cubicBezTo>
                    <a:lnTo>
                      <a:pt x="30195" y="14282"/>
                    </a:lnTo>
                    <a:cubicBezTo>
                      <a:pt x="29836" y="14300"/>
                      <a:pt x="29247" y="14309"/>
                      <a:pt x="28729" y="14309"/>
                    </a:cubicBezTo>
                    <a:cubicBezTo>
                      <a:pt x="28169" y="14309"/>
                      <a:pt x="27693" y="14298"/>
                      <a:pt x="27683" y="14278"/>
                    </a:cubicBezTo>
                    <a:cubicBezTo>
                      <a:pt x="27683" y="14257"/>
                      <a:pt x="28394" y="14152"/>
                      <a:pt x="28687" y="14089"/>
                    </a:cubicBezTo>
                    <a:cubicBezTo>
                      <a:pt x="28698" y="14088"/>
                      <a:pt x="28710" y="14088"/>
                      <a:pt x="28724" y="14088"/>
                    </a:cubicBezTo>
                    <a:close/>
                    <a:moveTo>
                      <a:pt x="70304" y="14236"/>
                    </a:moveTo>
                    <a:cubicBezTo>
                      <a:pt x="70660" y="14236"/>
                      <a:pt x="71602" y="14278"/>
                      <a:pt x="71602" y="14319"/>
                    </a:cubicBezTo>
                    <a:cubicBezTo>
                      <a:pt x="71602" y="14340"/>
                      <a:pt x="70660" y="14382"/>
                      <a:pt x="70304" y="14382"/>
                    </a:cubicBezTo>
                    <a:cubicBezTo>
                      <a:pt x="70231" y="14390"/>
                      <a:pt x="70161" y="14394"/>
                      <a:pt x="70097" y="14394"/>
                    </a:cubicBezTo>
                    <a:cubicBezTo>
                      <a:pt x="69832" y="14394"/>
                      <a:pt x="69656" y="14336"/>
                      <a:pt x="69656" y="14319"/>
                    </a:cubicBezTo>
                    <a:cubicBezTo>
                      <a:pt x="69656" y="14257"/>
                      <a:pt x="69928" y="14236"/>
                      <a:pt x="70304" y="14236"/>
                    </a:cubicBezTo>
                    <a:close/>
                    <a:moveTo>
                      <a:pt x="47050" y="13668"/>
                    </a:moveTo>
                    <a:cubicBezTo>
                      <a:pt x="47530" y="13668"/>
                      <a:pt x="48005" y="13762"/>
                      <a:pt x="48062" y="13838"/>
                    </a:cubicBezTo>
                    <a:cubicBezTo>
                      <a:pt x="48093" y="13868"/>
                      <a:pt x="48829" y="13879"/>
                      <a:pt x="49856" y="13879"/>
                    </a:cubicBezTo>
                    <a:cubicBezTo>
                      <a:pt x="51685" y="13879"/>
                      <a:pt x="54436" y="13844"/>
                      <a:pt x="55762" y="13817"/>
                    </a:cubicBezTo>
                    <a:cubicBezTo>
                      <a:pt x="57076" y="13777"/>
                      <a:pt x="58237" y="13763"/>
                      <a:pt x="58912" y="13763"/>
                    </a:cubicBezTo>
                    <a:cubicBezTo>
                      <a:pt x="59302" y="13763"/>
                      <a:pt x="59529" y="13768"/>
                      <a:pt x="59529" y="13775"/>
                    </a:cubicBezTo>
                    <a:cubicBezTo>
                      <a:pt x="59529" y="13817"/>
                      <a:pt x="59403" y="13859"/>
                      <a:pt x="59215" y="13880"/>
                    </a:cubicBezTo>
                    <a:lnTo>
                      <a:pt x="59047" y="13880"/>
                    </a:lnTo>
                    <a:cubicBezTo>
                      <a:pt x="57625" y="13943"/>
                      <a:pt x="56139" y="13943"/>
                      <a:pt x="54716" y="13985"/>
                    </a:cubicBezTo>
                    <a:lnTo>
                      <a:pt x="54507" y="13985"/>
                    </a:lnTo>
                    <a:cubicBezTo>
                      <a:pt x="54443" y="13999"/>
                      <a:pt x="54368" y="14005"/>
                      <a:pt x="54289" y="14005"/>
                    </a:cubicBezTo>
                    <a:cubicBezTo>
                      <a:pt x="54065" y="14005"/>
                      <a:pt x="53808" y="13961"/>
                      <a:pt x="53662" y="13961"/>
                    </a:cubicBezTo>
                    <a:cubicBezTo>
                      <a:pt x="53641" y="13961"/>
                      <a:pt x="53623" y="13962"/>
                      <a:pt x="53607" y="13964"/>
                    </a:cubicBezTo>
                    <a:cubicBezTo>
                      <a:pt x="53482" y="13985"/>
                      <a:pt x="51473" y="14047"/>
                      <a:pt x="49192" y="14089"/>
                    </a:cubicBezTo>
                    <a:cubicBezTo>
                      <a:pt x="49192" y="14089"/>
                      <a:pt x="47623" y="14152"/>
                      <a:pt x="44757" y="14194"/>
                    </a:cubicBezTo>
                    <a:lnTo>
                      <a:pt x="44275" y="14194"/>
                    </a:lnTo>
                    <a:cubicBezTo>
                      <a:pt x="43752" y="14194"/>
                      <a:pt x="42999" y="14278"/>
                      <a:pt x="42601" y="14340"/>
                    </a:cubicBezTo>
                    <a:lnTo>
                      <a:pt x="42246" y="14068"/>
                    </a:lnTo>
                    <a:cubicBezTo>
                      <a:pt x="42170" y="14021"/>
                      <a:pt x="42044" y="13999"/>
                      <a:pt x="41909" y="13999"/>
                    </a:cubicBezTo>
                    <a:cubicBezTo>
                      <a:pt x="41744" y="13999"/>
                      <a:pt x="41566" y="14032"/>
                      <a:pt x="41451" y="14089"/>
                    </a:cubicBezTo>
                    <a:lnTo>
                      <a:pt x="40739" y="14466"/>
                    </a:lnTo>
                    <a:cubicBezTo>
                      <a:pt x="39944" y="14340"/>
                      <a:pt x="39316" y="14194"/>
                      <a:pt x="39337" y="14173"/>
                    </a:cubicBezTo>
                    <a:cubicBezTo>
                      <a:pt x="39358" y="14152"/>
                      <a:pt x="40802" y="14006"/>
                      <a:pt x="41220" y="13985"/>
                    </a:cubicBezTo>
                    <a:cubicBezTo>
                      <a:pt x="41744" y="13943"/>
                      <a:pt x="43564" y="13838"/>
                      <a:pt x="44087" y="13838"/>
                    </a:cubicBezTo>
                    <a:cubicBezTo>
                      <a:pt x="44652" y="13817"/>
                      <a:pt x="46389" y="13713"/>
                      <a:pt x="46912" y="13671"/>
                    </a:cubicBezTo>
                    <a:cubicBezTo>
                      <a:pt x="46958" y="13669"/>
                      <a:pt x="47004" y="13668"/>
                      <a:pt x="47050" y="13668"/>
                    </a:cubicBezTo>
                    <a:close/>
                    <a:moveTo>
                      <a:pt x="20045" y="14390"/>
                    </a:moveTo>
                    <a:cubicBezTo>
                      <a:pt x="20356" y="14390"/>
                      <a:pt x="20664" y="14433"/>
                      <a:pt x="20966" y="14487"/>
                    </a:cubicBezTo>
                    <a:cubicBezTo>
                      <a:pt x="20381" y="14487"/>
                      <a:pt x="19774" y="14529"/>
                      <a:pt x="19167" y="14529"/>
                    </a:cubicBezTo>
                    <a:cubicBezTo>
                      <a:pt x="19460" y="14427"/>
                      <a:pt x="19754" y="14390"/>
                      <a:pt x="20045" y="14390"/>
                    </a:cubicBezTo>
                    <a:close/>
                    <a:moveTo>
                      <a:pt x="16286" y="14594"/>
                    </a:moveTo>
                    <a:cubicBezTo>
                      <a:pt x="16305" y="14594"/>
                      <a:pt x="16295" y="14604"/>
                      <a:pt x="16253" y="14604"/>
                    </a:cubicBezTo>
                    <a:cubicBezTo>
                      <a:pt x="16247" y="14604"/>
                      <a:pt x="16241" y="14604"/>
                      <a:pt x="16235" y="14603"/>
                    </a:cubicBezTo>
                    <a:lnTo>
                      <a:pt x="16235" y="14603"/>
                    </a:lnTo>
                    <a:cubicBezTo>
                      <a:pt x="16259" y="14597"/>
                      <a:pt x="16276" y="14594"/>
                      <a:pt x="16286" y="14594"/>
                    </a:cubicBezTo>
                    <a:close/>
                    <a:moveTo>
                      <a:pt x="26443" y="14222"/>
                    </a:moveTo>
                    <a:cubicBezTo>
                      <a:pt x="26806" y="14222"/>
                      <a:pt x="27025" y="14271"/>
                      <a:pt x="26992" y="14319"/>
                    </a:cubicBezTo>
                    <a:cubicBezTo>
                      <a:pt x="26930" y="14361"/>
                      <a:pt x="26930" y="14570"/>
                      <a:pt x="26992" y="14654"/>
                    </a:cubicBezTo>
                    <a:cubicBezTo>
                      <a:pt x="27034" y="14696"/>
                      <a:pt x="26679" y="14780"/>
                      <a:pt x="26553" y="14780"/>
                    </a:cubicBezTo>
                    <a:cubicBezTo>
                      <a:pt x="26545" y="14781"/>
                      <a:pt x="26536" y="14781"/>
                      <a:pt x="26526" y="14781"/>
                    </a:cubicBezTo>
                    <a:cubicBezTo>
                      <a:pt x="26376" y="14781"/>
                      <a:pt x="26131" y="14628"/>
                      <a:pt x="26072" y="14550"/>
                    </a:cubicBezTo>
                    <a:cubicBezTo>
                      <a:pt x="26030" y="14466"/>
                      <a:pt x="25046" y="14445"/>
                      <a:pt x="24733" y="14445"/>
                    </a:cubicBezTo>
                    <a:cubicBezTo>
                      <a:pt x="24419" y="14445"/>
                      <a:pt x="24168" y="14403"/>
                      <a:pt x="24147" y="14361"/>
                    </a:cubicBezTo>
                    <a:lnTo>
                      <a:pt x="24147" y="14340"/>
                    </a:lnTo>
                    <a:lnTo>
                      <a:pt x="24168" y="14319"/>
                    </a:lnTo>
                    <a:cubicBezTo>
                      <a:pt x="24189" y="14278"/>
                      <a:pt x="25570" y="14236"/>
                      <a:pt x="26093" y="14236"/>
                    </a:cubicBezTo>
                    <a:cubicBezTo>
                      <a:pt x="26220" y="14226"/>
                      <a:pt x="26338" y="14222"/>
                      <a:pt x="26443" y="14222"/>
                    </a:cubicBezTo>
                    <a:close/>
                    <a:moveTo>
                      <a:pt x="15408" y="14688"/>
                    </a:moveTo>
                    <a:cubicBezTo>
                      <a:pt x="15435" y="14688"/>
                      <a:pt x="15461" y="14691"/>
                      <a:pt x="15484" y="14696"/>
                    </a:cubicBezTo>
                    <a:cubicBezTo>
                      <a:pt x="15505" y="14701"/>
                      <a:pt x="15527" y="14704"/>
                      <a:pt x="15550" y="14707"/>
                    </a:cubicBezTo>
                    <a:lnTo>
                      <a:pt x="15550" y="14707"/>
                    </a:lnTo>
                    <a:cubicBezTo>
                      <a:pt x="15378" y="14756"/>
                      <a:pt x="15221" y="14801"/>
                      <a:pt x="15150" y="14801"/>
                    </a:cubicBezTo>
                    <a:cubicBezTo>
                      <a:pt x="14985" y="14801"/>
                      <a:pt x="15221" y="14688"/>
                      <a:pt x="15408" y="14688"/>
                    </a:cubicBezTo>
                    <a:close/>
                    <a:moveTo>
                      <a:pt x="31114" y="14717"/>
                    </a:moveTo>
                    <a:cubicBezTo>
                      <a:pt x="31198" y="14717"/>
                      <a:pt x="31407" y="14759"/>
                      <a:pt x="31407" y="14780"/>
                    </a:cubicBezTo>
                    <a:cubicBezTo>
                      <a:pt x="31407" y="14780"/>
                      <a:pt x="31198" y="14801"/>
                      <a:pt x="31114" y="14801"/>
                    </a:cubicBezTo>
                    <a:cubicBezTo>
                      <a:pt x="31031" y="14801"/>
                      <a:pt x="30989" y="14780"/>
                      <a:pt x="30989" y="14759"/>
                    </a:cubicBezTo>
                    <a:cubicBezTo>
                      <a:pt x="30989" y="14759"/>
                      <a:pt x="31031" y="14717"/>
                      <a:pt x="31114" y="14717"/>
                    </a:cubicBezTo>
                    <a:close/>
                    <a:moveTo>
                      <a:pt x="27892" y="14755"/>
                    </a:moveTo>
                    <a:cubicBezTo>
                      <a:pt x="27976" y="14755"/>
                      <a:pt x="28039" y="14806"/>
                      <a:pt x="28039" y="14842"/>
                    </a:cubicBezTo>
                    <a:cubicBezTo>
                      <a:pt x="28039" y="14863"/>
                      <a:pt x="27955" y="14884"/>
                      <a:pt x="27850" y="14884"/>
                    </a:cubicBezTo>
                    <a:cubicBezTo>
                      <a:pt x="27834" y="14888"/>
                      <a:pt x="27811" y="14890"/>
                      <a:pt x="27785" y="14890"/>
                    </a:cubicBezTo>
                    <a:cubicBezTo>
                      <a:pt x="27673" y="14890"/>
                      <a:pt x="27495" y="14859"/>
                      <a:pt x="27495" y="14842"/>
                    </a:cubicBezTo>
                    <a:cubicBezTo>
                      <a:pt x="27495" y="14842"/>
                      <a:pt x="27746" y="14780"/>
                      <a:pt x="27850" y="14759"/>
                    </a:cubicBezTo>
                    <a:cubicBezTo>
                      <a:pt x="27865" y="14756"/>
                      <a:pt x="27878" y="14755"/>
                      <a:pt x="27892" y="14755"/>
                    </a:cubicBezTo>
                    <a:close/>
                    <a:moveTo>
                      <a:pt x="34494" y="14797"/>
                    </a:moveTo>
                    <a:cubicBezTo>
                      <a:pt x="34630" y="14797"/>
                      <a:pt x="34713" y="14866"/>
                      <a:pt x="34713" y="14884"/>
                    </a:cubicBezTo>
                    <a:cubicBezTo>
                      <a:pt x="34713" y="14905"/>
                      <a:pt x="34567" y="14947"/>
                      <a:pt x="34441" y="14947"/>
                    </a:cubicBezTo>
                    <a:cubicBezTo>
                      <a:pt x="34316" y="14947"/>
                      <a:pt x="33918" y="14905"/>
                      <a:pt x="33939" y="14884"/>
                    </a:cubicBezTo>
                    <a:cubicBezTo>
                      <a:pt x="33939" y="14863"/>
                      <a:pt x="34316" y="14801"/>
                      <a:pt x="34441" y="14801"/>
                    </a:cubicBezTo>
                    <a:cubicBezTo>
                      <a:pt x="34460" y="14798"/>
                      <a:pt x="34477" y="14797"/>
                      <a:pt x="34494" y="14797"/>
                    </a:cubicBezTo>
                    <a:close/>
                    <a:moveTo>
                      <a:pt x="134951" y="13919"/>
                    </a:moveTo>
                    <a:cubicBezTo>
                      <a:pt x="135844" y="13919"/>
                      <a:pt x="136282" y="14016"/>
                      <a:pt x="135900" y="14131"/>
                    </a:cubicBezTo>
                    <a:cubicBezTo>
                      <a:pt x="135460" y="14278"/>
                      <a:pt x="133849" y="14884"/>
                      <a:pt x="133012" y="14884"/>
                    </a:cubicBezTo>
                    <a:lnTo>
                      <a:pt x="132259" y="14905"/>
                    </a:lnTo>
                    <a:lnTo>
                      <a:pt x="131527" y="14947"/>
                    </a:lnTo>
                    <a:cubicBezTo>
                      <a:pt x="131437" y="14949"/>
                      <a:pt x="131350" y="14950"/>
                      <a:pt x="131265" y="14950"/>
                    </a:cubicBezTo>
                    <a:cubicBezTo>
                      <a:pt x="130576" y="14950"/>
                      <a:pt x="130062" y="14882"/>
                      <a:pt x="130062" y="14863"/>
                    </a:cubicBezTo>
                    <a:cubicBezTo>
                      <a:pt x="130062" y="14822"/>
                      <a:pt x="130732" y="14780"/>
                      <a:pt x="131004" y="14780"/>
                    </a:cubicBezTo>
                    <a:cubicBezTo>
                      <a:pt x="131255" y="14780"/>
                      <a:pt x="131506" y="14570"/>
                      <a:pt x="131506" y="14508"/>
                    </a:cubicBezTo>
                    <a:cubicBezTo>
                      <a:pt x="131506" y="14445"/>
                      <a:pt x="131213" y="14361"/>
                      <a:pt x="131108" y="14361"/>
                    </a:cubicBezTo>
                    <a:cubicBezTo>
                      <a:pt x="131004" y="14361"/>
                      <a:pt x="130941" y="14278"/>
                      <a:pt x="130983" y="14194"/>
                    </a:cubicBezTo>
                    <a:lnTo>
                      <a:pt x="131004" y="14194"/>
                    </a:lnTo>
                    <a:cubicBezTo>
                      <a:pt x="131451" y="14194"/>
                      <a:pt x="131807" y="13959"/>
                      <a:pt x="132258" y="13959"/>
                    </a:cubicBezTo>
                    <a:cubicBezTo>
                      <a:pt x="132293" y="13959"/>
                      <a:pt x="132328" y="13961"/>
                      <a:pt x="132364" y="13964"/>
                    </a:cubicBezTo>
                    <a:cubicBezTo>
                      <a:pt x="132478" y="13981"/>
                      <a:pt x="132595" y="13987"/>
                      <a:pt x="132715" y="13987"/>
                    </a:cubicBezTo>
                    <a:cubicBezTo>
                      <a:pt x="133033" y="13987"/>
                      <a:pt x="133368" y="13943"/>
                      <a:pt x="133703" y="13943"/>
                    </a:cubicBezTo>
                    <a:lnTo>
                      <a:pt x="134686" y="13922"/>
                    </a:lnTo>
                    <a:cubicBezTo>
                      <a:pt x="134778" y="13920"/>
                      <a:pt x="134867" y="13919"/>
                      <a:pt x="134951" y="13919"/>
                    </a:cubicBezTo>
                    <a:close/>
                    <a:moveTo>
                      <a:pt x="128765" y="15910"/>
                    </a:moveTo>
                    <a:cubicBezTo>
                      <a:pt x="128765" y="15910"/>
                      <a:pt x="128786" y="16014"/>
                      <a:pt x="128786" y="16035"/>
                    </a:cubicBezTo>
                    <a:cubicBezTo>
                      <a:pt x="128786" y="16056"/>
                      <a:pt x="128723" y="16077"/>
                      <a:pt x="128723" y="16077"/>
                    </a:cubicBezTo>
                    <a:cubicBezTo>
                      <a:pt x="128702" y="16077"/>
                      <a:pt x="128702" y="16056"/>
                      <a:pt x="128702" y="16035"/>
                    </a:cubicBezTo>
                    <a:cubicBezTo>
                      <a:pt x="128702" y="16014"/>
                      <a:pt x="128765" y="15910"/>
                      <a:pt x="128765" y="15910"/>
                    </a:cubicBezTo>
                    <a:close/>
                    <a:moveTo>
                      <a:pt x="132532" y="0"/>
                    </a:moveTo>
                    <a:cubicBezTo>
                      <a:pt x="132310" y="0"/>
                      <a:pt x="132118" y="2"/>
                      <a:pt x="131966" y="8"/>
                    </a:cubicBezTo>
                    <a:cubicBezTo>
                      <a:pt x="130774" y="29"/>
                      <a:pt x="124936" y="154"/>
                      <a:pt x="123074" y="217"/>
                    </a:cubicBezTo>
                    <a:cubicBezTo>
                      <a:pt x="121372" y="256"/>
                      <a:pt x="115830" y="366"/>
                      <a:pt x="113561" y="366"/>
                    </a:cubicBezTo>
                    <a:cubicBezTo>
                      <a:pt x="113375" y="366"/>
                      <a:pt x="113210" y="365"/>
                      <a:pt x="113072" y="363"/>
                    </a:cubicBezTo>
                    <a:cubicBezTo>
                      <a:pt x="111770" y="349"/>
                      <a:pt x="110248" y="334"/>
                      <a:pt x="109136" y="334"/>
                    </a:cubicBezTo>
                    <a:cubicBezTo>
                      <a:pt x="108675" y="334"/>
                      <a:pt x="108284" y="336"/>
                      <a:pt x="108009" y="342"/>
                    </a:cubicBezTo>
                    <a:lnTo>
                      <a:pt x="107151" y="363"/>
                    </a:lnTo>
                    <a:lnTo>
                      <a:pt x="107025" y="363"/>
                    </a:lnTo>
                    <a:cubicBezTo>
                      <a:pt x="106795" y="363"/>
                      <a:pt x="106900" y="593"/>
                      <a:pt x="106942" y="656"/>
                    </a:cubicBezTo>
                    <a:cubicBezTo>
                      <a:pt x="106979" y="675"/>
                      <a:pt x="107385" y="685"/>
                      <a:pt x="108027" y="685"/>
                    </a:cubicBezTo>
                    <a:cubicBezTo>
                      <a:pt x="108813" y="685"/>
                      <a:pt x="109954" y="670"/>
                      <a:pt x="111210" y="635"/>
                    </a:cubicBezTo>
                    <a:cubicBezTo>
                      <a:pt x="111210" y="635"/>
                      <a:pt x="111942" y="593"/>
                      <a:pt x="114369" y="593"/>
                    </a:cubicBezTo>
                    <a:lnTo>
                      <a:pt x="117508" y="593"/>
                    </a:lnTo>
                    <a:cubicBezTo>
                      <a:pt x="119349" y="593"/>
                      <a:pt x="122597" y="647"/>
                      <a:pt x="124347" y="647"/>
                    </a:cubicBezTo>
                    <a:cubicBezTo>
                      <a:pt x="124784" y="647"/>
                      <a:pt x="125128" y="644"/>
                      <a:pt x="125333" y="635"/>
                    </a:cubicBezTo>
                    <a:cubicBezTo>
                      <a:pt x="126133" y="584"/>
                      <a:pt x="128605" y="519"/>
                      <a:pt x="130053" y="519"/>
                    </a:cubicBezTo>
                    <a:cubicBezTo>
                      <a:pt x="130386" y="519"/>
                      <a:pt x="130665" y="523"/>
                      <a:pt x="130857" y="531"/>
                    </a:cubicBezTo>
                    <a:cubicBezTo>
                      <a:pt x="131775" y="531"/>
                      <a:pt x="134844" y="658"/>
                      <a:pt x="136065" y="658"/>
                    </a:cubicBezTo>
                    <a:cubicBezTo>
                      <a:pt x="136153" y="658"/>
                      <a:pt x="136230" y="658"/>
                      <a:pt x="136297" y="656"/>
                    </a:cubicBezTo>
                    <a:cubicBezTo>
                      <a:pt x="136420" y="654"/>
                      <a:pt x="136557" y="652"/>
                      <a:pt x="136705" y="652"/>
                    </a:cubicBezTo>
                    <a:cubicBezTo>
                      <a:pt x="137742" y="652"/>
                      <a:pt x="139323" y="716"/>
                      <a:pt x="140440" y="845"/>
                    </a:cubicBezTo>
                    <a:lnTo>
                      <a:pt x="141654" y="761"/>
                    </a:lnTo>
                    <a:lnTo>
                      <a:pt x="142533" y="698"/>
                    </a:lnTo>
                    <a:cubicBezTo>
                      <a:pt x="143662" y="845"/>
                      <a:pt x="143955" y="1054"/>
                      <a:pt x="143202" y="1179"/>
                    </a:cubicBezTo>
                    <a:lnTo>
                      <a:pt x="142616" y="1284"/>
                    </a:lnTo>
                    <a:lnTo>
                      <a:pt x="142491" y="1305"/>
                    </a:lnTo>
                    <a:cubicBezTo>
                      <a:pt x="142323" y="1305"/>
                      <a:pt x="141863" y="1221"/>
                      <a:pt x="141445" y="1158"/>
                    </a:cubicBezTo>
                    <a:lnTo>
                      <a:pt x="141047" y="1158"/>
                    </a:lnTo>
                    <a:cubicBezTo>
                      <a:pt x="140705" y="1158"/>
                      <a:pt x="140354" y="1180"/>
                      <a:pt x="140002" y="1180"/>
                    </a:cubicBezTo>
                    <a:cubicBezTo>
                      <a:pt x="139580" y="1180"/>
                      <a:pt x="139156" y="1149"/>
                      <a:pt x="138745" y="1012"/>
                    </a:cubicBezTo>
                    <a:lnTo>
                      <a:pt x="138704" y="991"/>
                    </a:lnTo>
                    <a:cubicBezTo>
                      <a:pt x="138620" y="1012"/>
                      <a:pt x="138557" y="1179"/>
                      <a:pt x="138557" y="1221"/>
                    </a:cubicBezTo>
                    <a:cubicBezTo>
                      <a:pt x="138557" y="1284"/>
                      <a:pt x="138745" y="1389"/>
                      <a:pt x="138829" y="1409"/>
                    </a:cubicBezTo>
                    <a:cubicBezTo>
                      <a:pt x="138871" y="1430"/>
                      <a:pt x="138913" y="1514"/>
                      <a:pt x="138913" y="1535"/>
                    </a:cubicBezTo>
                    <a:cubicBezTo>
                      <a:pt x="138913" y="1543"/>
                      <a:pt x="138897" y="1547"/>
                      <a:pt x="138870" y="1547"/>
                    </a:cubicBezTo>
                    <a:cubicBezTo>
                      <a:pt x="138759" y="1547"/>
                      <a:pt x="138462" y="1489"/>
                      <a:pt x="138327" y="1472"/>
                    </a:cubicBezTo>
                    <a:cubicBezTo>
                      <a:pt x="138298" y="1460"/>
                      <a:pt x="138258" y="1454"/>
                      <a:pt x="138211" y="1454"/>
                    </a:cubicBezTo>
                    <a:cubicBezTo>
                      <a:pt x="138024" y="1454"/>
                      <a:pt x="137716" y="1548"/>
                      <a:pt x="137448" y="1681"/>
                    </a:cubicBezTo>
                    <a:lnTo>
                      <a:pt x="137072" y="1493"/>
                    </a:lnTo>
                    <a:cubicBezTo>
                      <a:pt x="136996" y="1448"/>
                      <a:pt x="136866" y="1414"/>
                      <a:pt x="136784" y="1414"/>
                    </a:cubicBezTo>
                    <a:cubicBezTo>
                      <a:pt x="136752" y="1414"/>
                      <a:pt x="136728" y="1419"/>
                      <a:pt x="136716" y="1430"/>
                    </a:cubicBezTo>
                    <a:cubicBezTo>
                      <a:pt x="136568" y="1563"/>
                      <a:pt x="136419" y="1605"/>
                      <a:pt x="136271" y="1605"/>
                    </a:cubicBezTo>
                    <a:cubicBezTo>
                      <a:pt x="136022" y="1605"/>
                      <a:pt x="135773" y="1485"/>
                      <a:pt x="135523" y="1472"/>
                    </a:cubicBezTo>
                    <a:lnTo>
                      <a:pt x="135209" y="1430"/>
                    </a:lnTo>
                    <a:cubicBezTo>
                      <a:pt x="134852" y="1530"/>
                      <a:pt x="134232" y="1704"/>
                      <a:pt x="134026" y="1704"/>
                    </a:cubicBezTo>
                    <a:cubicBezTo>
                      <a:pt x="134014" y="1704"/>
                      <a:pt x="134004" y="1703"/>
                      <a:pt x="133996" y="1702"/>
                    </a:cubicBezTo>
                    <a:cubicBezTo>
                      <a:pt x="133840" y="1685"/>
                      <a:pt x="133059" y="1483"/>
                      <a:pt x="132602" y="1483"/>
                    </a:cubicBezTo>
                    <a:cubicBezTo>
                      <a:pt x="132505" y="1483"/>
                      <a:pt x="132422" y="1492"/>
                      <a:pt x="132364" y="1514"/>
                    </a:cubicBezTo>
                    <a:cubicBezTo>
                      <a:pt x="132088" y="1617"/>
                      <a:pt x="131770" y="1692"/>
                      <a:pt x="131585" y="1692"/>
                    </a:cubicBezTo>
                    <a:cubicBezTo>
                      <a:pt x="131545" y="1692"/>
                      <a:pt x="131511" y="1689"/>
                      <a:pt x="131485" y="1681"/>
                    </a:cubicBezTo>
                    <a:lnTo>
                      <a:pt x="131318" y="1786"/>
                    </a:lnTo>
                    <a:cubicBezTo>
                      <a:pt x="131192" y="1849"/>
                      <a:pt x="130962" y="1891"/>
                      <a:pt x="130774" y="1912"/>
                    </a:cubicBezTo>
                    <a:lnTo>
                      <a:pt x="129518" y="2100"/>
                    </a:lnTo>
                    <a:cubicBezTo>
                      <a:pt x="128137" y="1953"/>
                      <a:pt x="126945" y="1828"/>
                      <a:pt x="126882" y="1828"/>
                    </a:cubicBezTo>
                    <a:lnTo>
                      <a:pt x="126819" y="1807"/>
                    </a:lnTo>
                    <a:lnTo>
                      <a:pt x="126045" y="1472"/>
                    </a:lnTo>
                    <a:cubicBezTo>
                      <a:pt x="125166" y="1681"/>
                      <a:pt x="124852" y="1849"/>
                      <a:pt x="125020" y="1891"/>
                    </a:cubicBezTo>
                    <a:cubicBezTo>
                      <a:pt x="125145" y="1891"/>
                      <a:pt x="125271" y="1953"/>
                      <a:pt x="125271" y="1995"/>
                    </a:cubicBezTo>
                    <a:cubicBezTo>
                      <a:pt x="125271" y="2016"/>
                      <a:pt x="125040" y="2037"/>
                      <a:pt x="124748" y="2037"/>
                    </a:cubicBezTo>
                    <a:lnTo>
                      <a:pt x="124496" y="2037"/>
                    </a:lnTo>
                    <a:cubicBezTo>
                      <a:pt x="123492" y="2037"/>
                      <a:pt x="122488" y="2058"/>
                      <a:pt x="121483" y="2100"/>
                    </a:cubicBezTo>
                    <a:lnTo>
                      <a:pt x="120521" y="2121"/>
                    </a:lnTo>
                    <a:cubicBezTo>
                      <a:pt x="119454" y="2121"/>
                      <a:pt x="117696" y="2121"/>
                      <a:pt x="116629" y="2058"/>
                    </a:cubicBezTo>
                    <a:lnTo>
                      <a:pt x="115646" y="2037"/>
                    </a:lnTo>
                    <a:cubicBezTo>
                      <a:pt x="115609" y="2035"/>
                      <a:pt x="115573" y="2034"/>
                      <a:pt x="115536" y="2034"/>
                    </a:cubicBezTo>
                    <a:cubicBezTo>
                      <a:pt x="115345" y="2034"/>
                      <a:pt x="115149" y="2061"/>
                      <a:pt x="114961" y="2061"/>
                    </a:cubicBezTo>
                    <a:cubicBezTo>
                      <a:pt x="114873" y="2061"/>
                      <a:pt x="114787" y="2055"/>
                      <a:pt x="114704" y="2037"/>
                    </a:cubicBezTo>
                    <a:lnTo>
                      <a:pt x="114453" y="1995"/>
                    </a:lnTo>
                    <a:cubicBezTo>
                      <a:pt x="114160" y="2037"/>
                      <a:pt x="113658" y="2058"/>
                      <a:pt x="113323" y="2058"/>
                    </a:cubicBezTo>
                    <a:lnTo>
                      <a:pt x="113009" y="2058"/>
                    </a:lnTo>
                    <a:cubicBezTo>
                      <a:pt x="109871" y="2142"/>
                      <a:pt x="106711" y="2205"/>
                      <a:pt x="103573" y="2267"/>
                    </a:cubicBezTo>
                    <a:cubicBezTo>
                      <a:pt x="103092" y="2267"/>
                      <a:pt x="102652" y="2309"/>
                      <a:pt x="102213" y="2309"/>
                    </a:cubicBezTo>
                    <a:cubicBezTo>
                      <a:pt x="101711" y="2309"/>
                      <a:pt x="101229" y="2330"/>
                      <a:pt x="100748" y="2330"/>
                    </a:cubicBezTo>
                    <a:cubicBezTo>
                      <a:pt x="100267" y="2330"/>
                      <a:pt x="99828" y="2351"/>
                      <a:pt x="99388" y="2351"/>
                    </a:cubicBezTo>
                    <a:cubicBezTo>
                      <a:pt x="99131" y="2351"/>
                      <a:pt x="98863" y="2327"/>
                      <a:pt x="98601" y="2327"/>
                    </a:cubicBezTo>
                    <a:cubicBezTo>
                      <a:pt x="98373" y="2327"/>
                      <a:pt x="98149" y="2345"/>
                      <a:pt x="97944" y="2414"/>
                    </a:cubicBezTo>
                    <a:lnTo>
                      <a:pt x="97505" y="2539"/>
                    </a:lnTo>
                    <a:cubicBezTo>
                      <a:pt x="97347" y="2508"/>
                      <a:pt x="97106" y="2497"/>
                      <a:pt x="96853" y="2497"/>
                    </a:cubicBezTo>
                    <a:cubicBezTo>
                      <a:pt x="96436" y="2497"/>
                      <a:pt x="95987" y="2526"/>
                      <a:pt x="95831" y="2539"/>
                    </a:cubicBezTo>
                    <a:cubicBezTo>
                      <a:pt x="95559" y="2560"/>
                      <a:pt x="94387" y="2623"/>
                      <a:pt x="93153" y="2644"/>
                    </a:cubicBezTo>
                    <a:lnTo>
                      <a:pt x="92065" y="2665"/>
                    </a:lnTo>
                    <a:cubicBezTo>
                      <a:pt x="90956" y="2686"/>
                      <a:pt x="89847" y="2728"/>
                      <a:pt x="88738" y="2749"/>
                    </a:cubicBezTo>
                    <a:cubicBezTo>
                      <a:pt x="87587" y="2770"/>
                      <a:pt x="86457" y="2790"/>
                      <a:pt x="85307" y="2832"/>
                    </a:cubicBezTo>
                    <a:cubicBezTo>
                      <a:pt x="84506" y="2848"/>
                      <a:pt x="83683" y="2897"/>
                      <a:pt x="82870" y="2897"/>
                    </a:cubicBezTo>
                    <a:cubicBezTo>
                      <a:pt x="82578" y="2897"/>
                      <a:pt x="82288" y="2891"/>
                      <a:pt x="82001" y="2874"/>
                    </a:cubicBezTo>
                    <a:lnTo>
                      <a:pt x="80892" y="2832"/>
                    </a:lnTo>
                    <a:cubicBezTo>
                      <a:pt x="79720" y="3000"/>
                      <a:pt x="76895" y="3188"/>
                      <a:pt x="74615" y="3251"/>
                    </a:cubicBezTo>
                    <a:cubicBezTo>
                      <a:pt x="74615" y="3251"/>
                      <a:pt x="64488" y="3460"/>
                      <a:pt x="57373" y="3606"/>
                    </a:cubicBezTo>
                    <a:cubicBezTo>
                      <a:pt x="56704" y="3627"/>
                      <a:pt x="55993" y="3627"/>
                      <a:pt x="55323" y="3669"/>
                    </a:cubicBezTo>
                    <a:lnTo>
                      <a:pt x="55093" y="3669"/>
                    </a:lnTo>
                    <a:cubicBezTo>
                      <a:pt x="55030" y="3707"/>
                      <a:pt x="54704" y="3714"/>
                      <a:pt x="54416" y="3714"/>
                    </a:cubicBezTo>
                    <a:cubicBezTo>
                      <a:pt x="54225" y="3714"/>
                      <a:pt x="54051" y="3711"/>
                      <a:pt x="53984" y="3711"/>
                    </a:cubicBezTo>
                    <a:cubicBezTo>
                      <a:pt x="53937" y="3706"/>
                      <a:pt x="53773" y="3703"/>
                      <a:pt x="53519" y="3703"/>
                    </a:cubicBezTo>
                    <a:cubicBezTo>
                      <a:pt x="52757" y="3703"/>
                      <a:pt x="51180" y="3727"/>
                      <a:pt x="49485" y="3774"/>
                    </a:cubicBezTo>
                    <a:cubicBezTo>
                      <a:pt x="49485" y="3774"/>
                      <a:pt x="43438" y="3878"/>
                      <a:pt x="38354" y="4004"/>
                    </a:cubicBezTo>
                    <a:cubicBezTo>
                      <a:pt x="38319" y="4006"/>
                      <a:pt x="38284" y="4006"/>
                      <a:pt x="38248" y="4006"/>
                    </a:cubicBezTo>
                    <a:cubicBezTo>
                      <a:pt x="38068" y="4006"/>
                      <a:pt x="37883" y="3990"/>
                      <a:pt x="37700" y="3990"/>
                    </a:cubicBezTo>
                    <a:cubicBezTo>
                      <a:pt x="37425" y="3990"/>
                      <a:pt x="37155" y="4027"/>
                      <a:pt x="36910" y="4213"/>
                    </a:cubicBezTo>
                    <a:lnTo>
                      <a:pt x="36847" y="4255"/>
                    </a:lnTo>
                    <a:cubicBezTo>
                      <a:pt x="36734" y="4236"/>
                      <a:pt x="36108" y="3995"/>
                      <a:pt x="35788" y="3995"/>
                    </a:cubicBezTo>
                    <a:cubicBezTo>
                      <a:pt x="35754" y="3995"/>
                      <a:pt x="35723" y="3998"/>
                      <a:pt x="35697" y="4004"/>
                    </a:cubicBezTo>
                    <a:cubicBezTo>
                      <a:pt x="35446" y="4046"/>
                      <a:pt x="33353" y="4130"/>
                      <a:pt x="31072" y="4192"/>
                    </a:cubicBezTo>
                    <a:lnTo>
                      <a:pt x="17054" y="4464"/>
                    </a:lnTo>
                    <a:cubicBezTo>
                      <a:pt x="14773" y="4527"/>
                      <a:pt x="12597" y="4569"/>
                      <a:pt x="12220" y="4611"/>
                    </a:cubicBezTo>
                    <a:lnTo>
                      <a:pt x="11823" y="4443"/>
                    </a:lnTo>
                    <a:cubicBezTo>
                      <a:pt x="11714" y="4407"/>
                      <a:pt x="11597" y="4394"/>
                      <a:pt x="11474" y="4394"/>
                    </a:cubicBezTo>
                    <a:cubicBezTo>
                      <a:pt x="11170" y="4394"/>
                      <a:pt x="10832" y="4476"/>
                      <a:pt x="10505" y="4506"/>
                    </a:cubicBezTo>
                    <a:lnTo>
                      <a:pt x="10463" y="4506"/>
                    </a:lnTo>
                    <a:cubicBezTo>
                      <a:pt x="10443" y="4519"/>
                      <a:pt x="10426" y="4524"/>
                      <a:pt x="10412" y="4524"/>
                    </a:cubicBezTo>
                    <a:cubicBezTo>
                      <a:pt x="10310" y="4524"/>
                      <a:pt x="10363" y="4222"/>
                      <a:pt x="10400" y="4130"/>
                    </a:cubicBezTo>
                    <a:cubicBezTo>
                      <a:pt x="10437" y="4017"/>
                      <a:pt x="10138" y="3938"/>
                      <a:pt x="9699" y="3938"/>
                    </a:cubicBezTo>
                    <a:cubicBezTo>
                      <a:pt x="9648" y="3938"/>
                      <a:pt x="9596" y="3939"/>
                      <a:pt x="9542" y="3941"/>
                    </a:cubicBezTo>
                    <a:lnTo>
                      <a:pt x="9124" y="4255"/>
                    </a:lnTo>
                    <a:cubicBezTo>
                      <a:pt x="8517" y="4715"/>
                      <a:pt x="7743" y="4966"/>
                      <a:pt x="7010" y="5029"/>
                    </a:cubicBezTo>
                    <a:lnTo>
                      <a:pt x="5546" y="5134"/>
                    </a:lnTo>
                    <a:cubicBezTo>
                      <a:pt x="3955" y="5259"/>
                      <a:pt x="2449" y="5364"/>
                      <a:pt x="2219" y="5364"/>
                    </a:cubicBezTo>
                    <a:lnTo>
                      <a:pt x="2010" y="5343"/>
                    </a:lnTo>
                    <a:lnTo>
                      <a:pt x="1591" y="5301"/>
                    </a:lnTo>
                    <a:cubicBezTo>
                      <a:pt x="1194" y="5511"/>
                      <a:pt x="1089" y="5908"/>
                      <a:pt x="1173" y="5992"/>
                    </a:cubicBezTo>
                    <a:cubicBezTo>
                      <a:pt x="1188" y="6007"/>
                      <a:pt x="1251" y="6013"/>
                      <a:pt x="1345" y="6013"/>
                    </a:cubicBezTo>
                    <a:cubicBezTo>
                      <a:pt x="1707" y="6013"/>
                      <a:pt x="2540" y="5923"/>
                      <a:pt x="3006" y="5923"/>
                    </a:cubicBezTo>
                    <a:cubicBezTo>
                      <a:pt x="3073" y="5923"/>
                      <a:pt x="3132" y="5925"/>
                      <a:pt x="3181" y="5929"/>
                    </a:cubicBezTo>
                    <a:cubicBezTo>
                      <a:pt x="3683" y="5971"/>
                      <a:pt x="3579" y="6034"/>
                      <a:pt x="3370" y="6075"/>
                    </a:cubicBezTo>
                    <a:cubicBezTo>
                      <a:pt x="3160" y="6096"/>
                      <a:pt x="3056" y="6306"/>
                      <a:pt x="3077" y="6347"/>
                    </a:cubicBezTo>
                    <a:cubicBezTo>
                      <a:pt x="3091" y="6369"/>
                      <a:pt x="3133" y="6381"/>
                      <a:pt x="3197" y="6381"/>
                    </a:cubicBezTo>
                    <a:cubicBezTo>
                      <a:pt x="3319" y="6381"/>
                      <a:pt x="3521" y="6339"/>
                      <a:pt x="3767" y="6243"/>
                    </a:cubicBezTo>
                    <a:lnTo>
                      <a:pt x="4416" y="6243"/>
                    </a:lnTo>
                    <a:cubicBezTo>
                      <a:pt x="4515" y="6253"/>
                      <a:pt x="4621" y="6257"/>
                      <a:pt x="4725" y="6257"/>
                    </a:cubicBezTo>
                    <a:cubicBezTo>
                      <a:pt x="5037" y="6257"/>
                      <a:pt x="5331" y="6222"/>
                      <a:pt x="5378" y="6222"/>
                    </a:cubicBezTo>
                    <a:cubicBezTo>
                      <a:pt x="5462" y="6222"/>
                      <a:pt x="5546" y="6285"/>
                      <a:pt x="5546" y="6306"/>
                    </a:cubicBezTo>
                    <a:cubicBezTo>
                      <a:pt x="5546" y="6327"/>
                      <a:pt x="5357" y="6389"/>
                      <a:pt x="5274" y="6410"/>
                    </a:cubicBezTo>
                    <a:cubicBezTo>
                      <a:pt x="5232" y="6410"/>
                      <a:pt x="5148" y="6347"/>
                      <a:pt x="5148" y="6347"/>
                    </a:cubicBezTo>
                    <a:cubicBezTo>
                      <a:pt x="5148" y="6347"/>
                      <a:pt x="4821" y="6724"/>
                      <a:pt x="4615" y="6724"/>
                    </a:cubicBezTo>
                    <a:cubicBezTo>
                      <a:pt x="4588" y="6724"/>
                      <a:pt x="4563" y="6718"/>
                      <a:pt x="4541" y="6703"/>
                    </a:cubicBezTo>
                    <a:cubicBezTo>
                      <a:pt x="4490" y="6645"/>
                      <a:pt x="4396" y="6627"/>
                      <a:pt x="4287" y="6627"/>
                    </a:cubicBezTo>
                    <a:cubicBezTo>
                      <a:pt x="4120" y="6627"/>
                      <a:pt x="3918" y="6668"/>
                      <a:pt x="3783" y="6668"/>
                    </a:cubicBezTo>
                    <a:cubicBezTo>
                      <a:pt x="3753" y="6668"/>
                      <a:pt x="3727" y="6666"/>
                      <a:pt x="3704" y="6661"/>
                    </a:cubicBezTo>
                    <a:cubicBezTo>
                      <a:pt x="3537" y="6661"/>
                      <a:pt x="1759" y="6766"/>
                      <a:pt x="1131" y="6850"/>
                    </a:cubicBezTo>
                    <a:cubicBezTo>
                      <a:pt x="503" y="6912"/>
                      <a:pt x="1" y="7080"/>
                      <a:pt x="1" y="7143"/>
                    </a:cubicBezTo>
                    <a:cubicBezTo>
                      <a:pt x="1" y="7144"/>
                      <a:pt x="3" y="7144"/>
                      <a:pt x="7" y="7144"/>
                    </a:cubicBezTo>
                    <a:cubicBezTo>
                      <a:pt x="76" y="7144"/>
                      <a:pt x="778" y="6974"/>
                      <a:pt x="1121" y="6974"/>
                    </a:cubicBezTo>
                    <a:cubicBezTo>
                      <a:pt x="1140" y="6974"/>
                      <a:pt x="1157" y="6974"/>
                      <a:pt x="1173" y="6975"/>
                    </a:cubicBezTo>
                    <a:cubicBezTo>
                      <a:pt x="1264" y="6992"/>
                      <a:pt x="1414" y="6999"/>
                      <a:pt x="1592" y="6999"/>
                    </a:cubicBezTo>
                    <a:cubicBezTo>
                      <a:pt x="2065" y="6999"/>
                      <a:pt x="2729" y="6954"/>
                      <a:pt x="2972" y="6954"/>
                    </a:cubicBezTo>
                    <a:cubicBezTo>
                      <a:pt x="3011" y="6952"/>
                      <a:pt x="3045" y="6951"/>
                      <a:pt x="3073" y="6951"/>
                    </a:cubicBezTo>
                    <a:cubicBezTo>
                      <a:pt x="3304" y="6951"/>
                      <a:pt x="3207" y="7019"/>
                      <a:pt x="3077" y="7038"/>
                    </a:cubicBezTo>
                    <a:cubicBezTo>
                      <a:pt x="2972" y="7059"/>
                      <a:pt x="3014" y="7226"/>
                      <a:pt x="3035" y="7247"/>
                    </a:cubicBezTo>
                    <a:cubicBezTo>
                      <a:pt x="3056" y="7268"/>
                      <a:pt x="2344" y="7456"/>
                      <a:pt x="2198" y="7561"/>
                    </a:cubicBezTo>
                    <a:cubicBezTo>
                      <a:pt x="2031" y="7666"/>
                      <a:pt x="2198" y="7770"/>
                      <a:pt x="2323" y="7791"/>
                    </a:cubicBezTo>
                    <a:cubicBezTo>
                      <a:pt x="2449" y="7812"/>
                      <a:pt x="2219" y="7959"/>
                      <a:pt x="1821" y="8084"/>
                    </a:cubicBezTo>
                    <a:lnTo>
                      <a:pt x="1507" y="8210"/>
                    </a:lnTo>
                    <a:lnTo>
                      <a:pt x="1466" y="8231"/>
                    </a:lnTo>
                    <a:cubicBezTo>
                      <a:pt x="1466" y="8398"/>
                      <a:pt x="1863" y="8524"/>
                      <a:pt x="1989" y="8524"/>
                    </a:cubicBezTo>
                    <a:cubicBezTo>
                      <a:pt x="2114" y="8524"/>
                      <a:pt x="2323" y="8733"/>
                      <a:pt x="2344" y="8796"/>
                    </a:cubicBezTo>
                    <a:cubicBezTo>
                      <a:pt x="2375" y="8826"/>
                      <a:pt x="2585" y="8846"/>
                      <a:pt x="2753" y="8846"/>
                    </a:cubicBezTo>
                    <a:cubicBezTo>
                      <a:pt x="2814" y="8846"/>
                      <a:pt x="2870" y="8843"/>
                      <a:pt x="2909" y="8837"/>
                    </a:cubicBezTo>
                    <a:cubicBezTo>
                      <a:pt x="3035" y="8837"/>
                      <a:pt x="3432" y="8712"/>
                      <a:pt x="3537" y="8712"/>
                    </a:cubicBezTo>
                    <a:cubicBezTo>
                      <a:pt x="3642" y="8712"/>
                      <a:pt x="3746" y="8754"/>
                      <a:pt x="3746" y="8796"/>
                    </a:cubicBezTo>
                    <a:cubicBezTo>
                      <a:pt x="3746" y="8816"/>
                      <a:pt x="3453" y="8858"/>
                      <a:pt x="3349" y="8900"/>
                    </a:cubicBezTo>
                    <a:cubicBezTo>
                      <a:pt x="3244" y="8900"/>
                      <a:pt x="3139" y="8837"/>
                      <a:pt x="3139" y="8837"/>
                    </a:cubicBezTo>
                    <a:cubicBezTo>
                      <a:pt x="3139" y="8837"/>
                      <a:pt x="3139" y="8921"/>
                      <a:pt x="3119" y="9047"/>
                    </a:cubicBezTo>
                    <a:lnTo>
                      <a:pt x="3077" y="9047"/>
                    </a:lnTo>
                    <a:cubicBezTo>
                      <a:pt x="2595" y="9130"/>
                      <a:pt x="2072" y="9214"/>
                      <a:pt x="1549" y="9319"/>
                    </a:cubicBezTo>
                    <a:lnTo>
                      <a:pt x="1382" y="9340"/>
                    </a:lnTo>
                    <a:cubicBezTo>
                      <a:pt x="1235" y="9465"/>
                      <a:pt x="1277" y="9591"/>
                      <a:pt x="1507" y="9632"/>
                    </a:cubicBezTo>
                    <a:lnTo>
                      <a:pt x="1696" y="9570"/>
                    </a:lnTo>
                    <a:cubicBezTo>
                      <a:pt x="1839" y="9552"/>
                      <a:pt x="1983" y="9457"/>
                      <a:pt x="2087" y="9457"/>
                    </a:cubicBezTo>
                    <a:cubicBezTo>
                      <a:pt x="2104" y="9457"/>
                      <a:pt x="2120" y="9459"/>
                      <a:pt x="2135" y="9465"/>
                    </a:cubicBezTo>
                    <a:lnTo>
                      <a:pt x="2847" y="9842"/>
                    </a:lnTo>
                    <a:cubicBezTo>
                      <a:pt x="3515" y="9567"/>
                      <a:pt x="4921" y="9273"/>
                      <a:pt x="5367" y="9273"/>
                    </a:cubicBezTo>
                    <a:cubicBezTo>
                      <a:pt x="5396" y="9273"/>
                      <a:pt x="5421" y="9274"/>
                      <a:pt x="5441" y="9277"/>
                    </a:cubicBezTo>
                    <a:cubicBezTo>
                      <a:pt x="5776" y="9340"/>
                      <a:pt x="5378" y="9381"/>
                      <a:pt x="5127" y="9381"/>
                    </a:cubicBezTo>
                    <a:cubicBezTo>
                      <a:pt x="4855" y="9381"/>
                      <a:pt x="4709" y="9465"/>
                      <a:pt x="4730" y="9486"/>
                    </a:cubicBezTo>
                    <a:cubicBezTo>
                      <a:pt x="4751" y="9528"/>
                      <a:pt x="4541" y="9632"/>
                      <a:pt x="4437" y="9653"/>
                    </a:cubicBezTo>
                    <a:cubicBezTo>
                      <a:pt x="4332" y="9695"/>
                      <a:pt x="4813" y="9779"/>
                      <a:pt x="4960" y="9800"/>
                    </a:cubicBezTo>
                    <a:cubicBezTo>
                      <a:pt x="5127" y="9800"/>
                      <a:pt x="4813" y="9967"/>
                      <a:pt x="4290" y="10156"/>
                    </a:cubicBezTo>
                    <a:lnTo>
                      <a:pt x="3495" y="10156"/>
                    </a:lnTo>
                    <a:cubicBezTo>
                      <a:pt x="3077" y="10176"/>
                      <a:pt x="2428" y="10386"/>
                      <a:pt x="2303" y="10428"/>
                    </a:cubicBezTo>
                    <a:cubicBezTo>
                      <a:pt x="2284" y="10437"/>
                      <a:pt x="2257" y="10441"/>
                      <a:pt x="2224" y="10441"/>
                    </a:cubicBezTo>
                    <a:cubicBezTo>
                      <a:pt x="2064" y="10441"/>
                      <a:pt x="1761" y="10352"/>
                      <a:pt x="1581" y="10352"/>
                    </a:cubicBezTo>
                    <a:cubicBezTo>
                      <a:pt x="1543" y="10352"/>
                      <a:pt x="1511" y="10356"/>
                      <a:pt x="1487" y="10365"/>
                    </a:cubicBezTo>
                    <a:cubicBezTo>
                      <a:pt x="1340" y="10407"/>
                      <a:pt x="1194" y="10700"/>
                      <a:pt x="1194" y="10783"/>
                    </a:cubicBezTo>
                    <a:cubicBezTo>
                      <a:pt x="1194" y="10818"/>
                      <a:pt x="1844" y="11016"/>
                      <a:pt x="2250" y="11016"/>
                    </a:cubicBezTo>
                    <a:cubicBezTo>
                      <a:pt x="2327" y="11016"/>
                      <a:pt x="2396" y="11009"/>
                      <a:pt x="2449" y="10993"/>
                    </a:cubicBezTo>
                    <a:cubicBezTo>
                      <a:pt x="2606" y="10946"/>
                      <a:pt x="2722" y="10929"/>
                      <a:pt x="2799" y="10929"/>
                    </a:cubicBezTo>
                    <a:cubicBezTo>
                      <a:pt x="2897" y="10929"/>
                      <a:pt x="2933" y="10957"/>
                      <a:pt x="2909" y="10993"/>
                    </a:cubicBezTo>
                    <a:cubicBezTo>
                      <a:pt x="2847" y="11034"/>
                      <a:pt x="3349" y="11118"/>
                      <a:pt x="3537" y="11118"/>
                    </a:cubicBezTo>
                    <a:cubicBezTo>
                      <a:pt x="3704" y="11139"/>
                      <a:pt x="3851" y="11202"/>
                      <a:pt x="3851" y="11223"/>
                    </a:cubicBezTo>
                    <a:cubicBezTo>
                      <a:pt x="3851" y="11223"/>
                      <a:pt x="3119" y="11265"/>
                      <a:pt x="2826" y="11265"/>
                    </a:cubicBezTo>
                    <a:cubicBezTo>
                      <a:pt x="2533" y="11265"/>
                      <a:pt x="2386" y="11348"/>
                      <a:pt x="2407" y="11369"/>
                    </a:cubicBezTo>
                    <a:cubicBezTo>
                      <a:pt x="2428" y="11411"/>
                      <a:pt x="2219" y="11474"/>
                      <a:pt x="2135" y="11516"/>
                    </a:cubicBezTo>
                    <a:cubicBezTo>
                      <a:pt x="2072" y="11537"/>
                      <a:pt x="2386" y="11537"/>
                      <a:pt x="2847" y="11537"/>
                    </a:cubicBezTo>
                    <a:lnTo>
                      <a:pt x="3223" y="11453"/>
                    </a:lnTo>
                    <a:lnTo>
                      <a:pt x="3286" y="11432"/>
                    </a:lnTo>
                    <a:cubicBezTo>
                      <a:pt x="3391" y="11453"/>
                      <a:pt x="3349" y="11683"/>
                      <a:pt x="3286" y="11746"/>
                    </a:cubicBezTo>
                    <a:cubicBezTo>
                      <a:pt x="3244" y="11788"/>
                      <a:pt x="3579" y="12039"/>
                      <a:pt x="3704" y="12081"/>
                    </a:cubicBezTo>
                    <a:cubicBezTo>
                      <a:pt x="3725" y="12089"/>
                      <a:pt x="3749" y="12093"/>
                      <a:pt x="3776" y="12093"/>
                    </a:cubicBezTo>
                    <a:cubicBezTo>
                      <a:pt x="3945" y="12093"/>
                      <a:pt x="4221" y="11943"/>
                      <a:pt x="4311" y="11871"/>
                    </a:cubicBezTo>
                    <a:cubicBezTo>
                      <a:pt x="4354" y="11829"/>
                      <a:pt x="4529" y="11814"/>
                      <a:pt x="4746" y="11814"/>
                    </a:cubicBezTo>
                    <a:cubicBezTo>
                      <a:pt x="5065" y="11814"/>
                      <a:pt x="5472" y="11846"/>
                      <a:pt x="5671" y="11871"/>
                    </a:cubicBezTo>
                    <a:cubicBezTo>
                      <a:pt x="6006" y="11934"/>
                      <a:pt x="5378" y="12248"/>
                      <a:pt x="5064" y="12269"/>
                    </a:cubicBezTo>
                    <a:cubicBezTo>
                      <a:pt x="4751" y="12311"/>
                      <a:pt x="4437" y="12499"/>
                      <a:pt x="4395" y="12583"/>
                    </a:cubicBezTo>
                    <a:cubicBezTo>
                      <a:pt x="4340" y="12655"/>
                      <a:pt x="4475" y="12712"/>
                      <a:pt x="4566" y="12712"/>
                    </a:cubicBezTo>
                    <a:cubicBezTo>
                      <a:pt x="4580" y="12712"/>
                      <a:pt x="4593" y="12711"/>
                      <a:pt x="4604" y="12708"/>
                    </a:cubicBezTo>
                    <a:cubicBezTo>
                      <a:pt x="4688" y="12687"/>
                      <a:pt x="4792" y="12604"/>
                      <a:pt x="4813" y="12583"/>
                    </a:cubicBezTo>
                    <a:cubicBezTo>
                      <a:pt x="4813" y="12556"/>
                      <a:pt x="4829" y="12548"/>
                      <a:pt x="4846" y="12548"/>
                    </a:cubicBezTo>
                    <a:cubicBezTo>
                      <a:pt x="4870" y="12548"/>
                      <a:pt x="4897" y="12562"/>
                      <a:pt x="4897" y="12562"/>
                    </a:cubicBezTo>
                    <a:cubicBezTo>
                      <a:pt x="4918" y="12562"/>
                      <a:pt x="4834" y="12625"/>
                      <a:pt x="4813" y="12666"/>
                    </a:cubicBezTo>
                    <a:cubicBezTo>
                      <a:pt x="4792" y="12687"/>
                      <a:pt x="4730" y="12687"/>
                      <a:pt x="4730" y="12687"/>
                    </a:cubicBezTo>
                    <a:cubicBezTo>
                      <a:pt x="4710" y="12687"/>
                      <a:pt x="4805" y="12898"/>
                      <a:pt x="4904" y="12898"/>
                    </a:cubicBezTo>
                    <a:cubicBezTo>
                      <a:pt x="4909" y="12898"/>
                      <a:pt x="4913" y="12897"/>
                      <a:pt x="4918" y="12897"/>
                    </a:cubicBezTo>
                    <a:cubicBezTo>
                      <a:pt x="5023" y="12876"/>
                      <a:pt x="5692" y="12834"/>
                      <a:pt x="5943" y="12834"/>
                    </a:cubicBezTo>
                    <a:cubicBezTo>
                      <a:pt x="6173" y="12834"/>
                      <a:pt x="6613" y="12917"/>
                      <a:pt x="6948" y="13022"/>
                    </a:cubicBezTo>
                    <a:lnTo>
                      <a:pt x="7345" y="12876"/>
                    </a:lnTo>
                    <a:cubicBezTo>
                      <a:pt x="7501" y="12807"/>
                      <a:pt x="7689" y="12789"/>
                      <a:pt x="7888" y="12789"/>
                    </a:cubicBezTo>
                    <a:cubicBezTo>
                      <a:pt x="8115" y="12789"/>
                      <a:pt x="8356" y="12813"/>
                      <a:pt x="8580" y="12813"/>
                    </a:cubicBezTo>
                    <a:lnTo>
                      <a:pt x="8684" y="12813"/>
                    </a:lnTo>
                    <a:cubicBezTo>
                      <a:pt x="8869" y="12874"/>
                      <a:pt x="8388" y="13420"/>
                      <a:pt x="8094" y="13420"/>
                    </a:cubicBezTo>
                    <a:cubicBezTo>
                      <a:pt x="8088" y="13420"/>
                      <a:pt x="8083" y="13420"/>
                      <a:pt x="8077" y="13420"/>
                    </a:cubicBezTo>
                    <a:cubicBezTo>
                      <a:pt x="7785" y="13420"/>
                      <a:pt x="7429" y="13524"/>
                      <a:pt x="7366" y="13566"/>
                    </a:cubicBezTo>
                    <a:cubicBezTo>
                      <a:pt x="7324" y="13608"/>
                      <a:pt x="7303" y="13964"/>
                      <a:pt x="7303" y="14089"/>
                    </a:cubicBezTo>
                    <a:cubicBezTo>
                      <a:pt x="7303" y="14194"/>
                      <a:pt x="7785" y="14361"/>
                      <a:pt x="8370" y="14403"/>
                    </a:cubicBezTo>
                    <a:lnTo>
                      <a:pt x="8768" y="14257"/>
                    </a:lnTo>
                    <a:lnTo>
                      <a:pt x="9207" y="14068"/>
                    </a:lnTo>
                    <a:cubicBezTo>
                      <a:pt x="9647" y="14068"/>
                      <a:pt x="10128" y="14089"/>
                      <a:pt x="10149" y="14131"/>
                    </a:cubicBezTo>
                    <a:cubicBezTo>
                      <a:pt x="10170" y="14152"/>
                      <a:pt x="9856" y="14257"/>
                      <a:pt x="9751" y="14278"/>
                    </a:cubicBezTo>
                    <a:cubicBezTo>
                      <a:pt x="9647" y="14298"/>
                      <a:pt x="9919" y="14445"/>
                      <a:pt x="10044" y="14445"/>
                    </a:cubicBezTo>
                    <a:cubicBezTo>
                      <a:pt x="10156" y="14445"/>
                      <a:pt x="10648" y="14577"/>
                      <a:pt x="10888" y="14577"/>
                    </a:cubicBezTo>
                    <a:cubicBezTo>
                      <a:pt x="10918" y="14577"/>
                      <a:pt x="10944" y="14575"/>
                      <a:pt x="10965" y="14570"/>
                    </a:cubicBezTo>
                    <a:cubicBezTo>
                      <a:pt x="11132" y="14487"/>
                      <a:pt x="12283" y="14257"/>
                      <a:pt x="12681" y="14236"/>
                    </a:cubicBezTo>
                    <a:cubicBezTo>
                      <a:pt x="12709" y="14233"/>
                      <a:pt x="12738" y="14231"/>
                      <a:pt x="12770" y="14231"/>
                    </a:cubicBezTo>
                    <a:cubicBezTo>
                      <a:pt x="13181" y="14231"/>
                      <a:pt x="13840" y="14473"/>
                      <a:pt x="13957" y="14570"/>
                    </a:cubicBezTo>
                    <a:cubicBezTo>
                      <a:pt x="14103" y="14696"/>
                      <a:pt x="13078" y="15345"/>
                      <a:pt x="12639" y="15449"/>
                    </a:cubicBezTo>
                    <a:cubicBezTo>
                      <a:pt x="12419" y="15499"/>
                      <a:pt x="12342" y="15525"/>
                      <a:pt x="12395" y="15525"/>
                    </a:cubicBezTo>
                    <a:cubicBezTo>
                      <a:pt x="12453" y="15525"/>
                      <a:pt x="12665" y="15494"/>
                      <a:pt x="13015" y="15428"/>
                    </a:cubicBezTo>
                    <a:lnTo>
                      <a:pt x="13580" y="15386"/>
                    </a:lnTo>
                    <a:lnTo>
                      <a:pt x="14166" y="15324"/>
                    </a:lnTo>
                    <a:cubicBezTo>
                      <a:pt x="14302" y="15304"/>
                      <a:pt x="14412" y="15295"/>
                      <a:pt x="14500" y="15295"/>
                    </a:cubicBezTo>
                    <a:cubicBezTo>
                      <a:pt x="14871" y="15295"/>
                      <a:pt x="14842" y="15448"/>
                      <a:pt x="14689" y="15533"/>
                    </a:cubicBezTo>
                    <a:cubicBezTo>
                      <a:pt x="14522" y="15638"/>
                      <a:pt x="14375" y="15763"/>
                      <a:pt x="14375" y="15805"/>
                    </a:cubicBezTo>
                    <a:cubicBezTo>
                      <a:pt x="14375" y="15807"/>
                      <a:pt x="14382" y="15808"/>
                      <a:pt x="14394" y="15808"/>
                    </a:cubicBezTo>
                    <a:cubicBezTo>
                      <a:pt x="14516" y="15808"/>
                      <a:pt x="15217" y="15716"/>
                      <a:pt x="15484" y="15658"/>
                    </a:cubicBezTo>
                    <a:cubicBezTo>
                      <a:pt x="15798" y="15596"/>
                      <a:pt x="16217" y="15449"/>
                      <a:pt x="16300" y="15449"/>
                    </a:cubicBezTo>
                    <a:cubicBezTo>
                      <a:pt x="16363" y="15449"/>
                      <a:pt x="16447" y="15512"/>
                      <a:pt x="16447" y="15533"/>
                    </a:cubicBezTo>
                    <a:cubicBezTo>
                      <a:pt x="16447" y="15554"/>
                      <a:pt x="16259" y="15617"/>
                      <a:pt x="16196" y="15638"/>
                    </a:cubicBezTo>
                    <a:cubicBezTo>
                      <a:pt x="16133" y="15638"/>
                      <a:pt x="16049" y="15596"/>
                      <a:pt x="16049" y="15596"/>
                    </a:cubicBezTo>
                    <a:lnTo>
                      <a:pt x="16049" y="15596"/>
                    </a:lnTo>
                    <a:cubicBezTo>
                      <a:pt x="16049" y="15596"/>
                      <a:pt x="16091" y="15658"/>
                      <a:pt x="16112" y="15805"/>
                    </a:cubicBezTo>
                    <a:lnTo>
                      <a:pt x="16133" y="15805"/>
                    </a:lnTo>
                    <a:cubicBezTo>
                      <a:pt x="16677" y="15763"/>
                      <a:pt x="17242" y="15847"/>
                      <a:pt x="17807" y="15658"/>
                    </a:cubicBezTo>
                    <a:lnTo>
                      <a:pt x="18330" y="15512"/>
                    </a:lnTo>
                    <a:cubicBezTo>
                      <a:pt x="19020" y="15449"/>
                      <a:pt x="20443" y="15428"/>
                      <a:pt x="20799" y="15407"/>
                    </a:cubicBezTo>
                    <a:cubicBezTo>
                      <a:pt x="21036" y="15407"/>
                      <a:pt x="21283" y="15398"/>
                      <a:pt x="21427" y="15398"/>
                    </a:cubicBezTo>
                    <a:cubicBezTo>
                      <a:pt x="21499" y="15398"/>
                      <a:pt x="21545" y="15400"/>
                      <a:pt x="21552" y="15407"/>
                    </a:cubicBezTo>
                    <a:cubicBezTo>
                      <a:pt x="21594" y="15428"/>
                      <a:pt x="21678" y="15596"/>
                      <a:pt x="21699" y="15638"/>
                    </a:cubicBezTo>
                    <a:cubicBezTo>
                      <a:pt x="21741" y="15700"/>
                      <a:pt x="21866" y="15742"/>
                      <a:pt x="21992" y="15763"/>
                    </a:cubicBezTo>
                    <a:lnTo>
                      <a:pt x="22075" y="15742"/>
                    </a:lnTo>
                    <a:lnTo>
                      <a:pt x="22808" y="15428"/>
                    </a:lnTo>
                    <a:cubicBezTo>
                      <a:pt x="23686" y="15386"/>
                      <a:pt x="25339" y="15324"/>
                      <a:pt x="25716" y="15303"/>
                    </a:cubicBezTo>
                    <a:cubicBezTo>
                      <a:pt x="26072" y="15282"/>
                      <a:pt x="26762" y="15219"/>
                      <a:pt x="26888" y="15177"/>
                    </a:cubicBezTo>
                    <a:cubicBezTo>
                      <a:pt x="26946" y="15152"/>
                      <a:pt x="27007" y="15141"/>
                      <a:pt x="27064" y="15141"/>
                    </a:cubicBezTo>
                    <a:cubicBezTo>
                      <a:pt x="27153" y="15141"/>
                      <a:pt x="27235" y="15168"/>
                      <a:pt x="27285" y="15219"/>
                    </a:cubicBezTo>
                    <a:lnTo>
                      <a:pt x="27348" y="15219"/>
                    </a:lnTo>
                    <a:cubicBezTo>
                      <a:pt x="27829" y="15303"/>
                      <a:pt x="28352" y="15177"/>
                      <a:pt x="28813" y="15407"/>
                    </a:cubicBezTo>
                    <a:cubicBezTo>
                      <a:pt x="28865" y="15428"/>
                      <a:pt x="28954" y="15439"/>
                      <a:pt x="29035" y="15439"/>
                    </a:cubicBezTo>
                    <a:cubicBezTo>
                      <a:pt x="29116" y="15439"/>
                      <a:pt x="29189" y="15428"/>
                      <a:pt x="29210" y="15407"/>
                    </a:cubicBezTo>
                    <a:lnTo>
                      <a:pt x="29482" y="15094"/>
                    </a:lnTo>
                    <a:cubicBezTo>
                      <a:pt x="29734" y="15123"/>
                      <a:pt x="30529" y="15153"/>
                      <a:pt x="31455" y="15153"/>
                    </a:cubicBezTo>
                    <a:cubicBezTo>
                      <a:pt x="31838" y="15153"/>
                      <a:pt x="32243" y="15148"/>
                      <a:pt x="32642" y="15135"/>
                    </a:cubicBezTo>
                    <a:lnTo>
                      <a:pt x="33897" y="15114"/>
                    </a:lnTo>
                    <a:lnTo>
                      <a:pt x="34504" y="15094"/>
                    </a:lnTo>
                    <a:cubicBezTo>
                      <a:pt x="35174" y="15073"/>
                      <a:pt x="35718" y="15010"/>
                      <a:pt x="35718" y="14989"/>
                    </a:cubicBezTo>
                    <a:cubicBezTo>
                      <a:pt x="35718" y="14968"/>
                      <a:pt x="35446" y="14884"/>
                      <a:pt x="35341" y="14863"/>
                    </a:cubicBezTo>
                    <a:cubicBezTo>
                      <a:pt x="35236" y="14822"/>
                      <a:pt x="36115" y="14717"/>
                      <a:pt x="37287" y="14612"/>
                    </a:cubicBezTo>
                    <a:lnTo>
                      <a:pt x="38375" y="14612"/>
                    </a:lnTo>
                    <a:cubicBezTo>
                      <a:pt x="38779" y="14612"/>
                      <a:pt x="39183" y="14561"/>
                      <a:pt x="39587" y="14561"/>
                    </a:cubicBezTo>
                    <a:cubicBezTo>
                      <a:pt x="39915" y="14561"/>
                      <a:pt x="40244" y="14595"/>
                      <a:pt x="40572" y="14717"/>
                    </a:cubicBezTo>
                    <a:cubicBezTo>
                      <a:pt x="40687" y="14759"/>
                      <a:pt x="40844" y="14785"/>
                      <a:pt x="40993" y="14785"/>
                    </a:cubicBezTo>
                    <a:cubicBezTo>
                      <a:pt x="41142" y="14785"/>
                      <a:pt x="41283" y="14759"/>
                      <a:pt x="41367" y="14696"/>
                    </a:cubicBezTo>
                    <a:lnTo>
                      <a:pt x="41785" y="14445"/>
                    </a:lnTo>
                    <a:cubicBezTo>
                      <a:pt x="42267" y="14487"/>
                      <a:pt x="44715" y="14570"/>
                      <a:pt x="45510" y="14570"/>
                    </a:cubicBezTo>
                    <a:cubicBezTo>
                      <a:pt x="46284" y="14570"/>
                      <a:pt x="47602" y="14591"/>
                      <a:pt x="48376" y="14591"/>
                    </a:cubicBezTo>
                    <a:lnTo>
                      <a:pt x="49109" y="14570"/>
                    </a:lnTo>
                    <a:lnTo>
                      <a:pt x="49297" y="14570"/>
                    </a:lnTo>
                    <a:cubicBezTo>
                      <a:pt x="49381" y="14515"/>
                      <a:pt x="49715" y="14496"/>
                      <a:pt x="49985" y="14496"/>
                    </a:cubicBezTo>
                    <a:cubicBezTo>
                      <a:pt x="50120" y="14496"/>
                      <a:pt x="50239" y="14501"/>
                      <a:pt x="50301" y="14508"/>
                    </a:cubicBezTo>
                    <a:cubicBezTo>
                      <a:pt x="50469" y="14508"/>
                      <a:pt x="56097" y="14445"/>
                      <a:pt x="58169" y="14382"/>
                    </a:cubicBezTo>
                    <a:cubicBezTo>
                      <a:pt x="59365" y="14370"/>
                      <a:pt x="60623" y="14358"/>
                      <a:pt x="61514" y="14358"/>
                    </a:cubicBezTo>
                    <a:cubicBezTo>
                      <a:pt x="62166" y="14358"/>
                      <a:pt x="62621" y="14364"/>
                      <a:pt x="62709" y="14382"/>
                    </a:cubicBezTo>
                    <a:cubicBezTo>
                      <a:pt x="62960" y="14445"/>
                      <a:pt x="63860" y="14487"/>
                      <a:pt x="64801" y="14550"/>
                    </a:cubicBezTo>
                    <a:lnTo>
                      <a:pt x="65596" y="14361"/>
                    </a:lnTo>
                    <a:lnTo>
                      <a:pt x="66266" y="14194"/>
                    </a:lnTo>
                    <a:cubicBezTo>
                      <a:pt x="66977" y="14278"/>
                      <a:pt x="66726" y="14508"/>
                      <a:pt x="66371" y="14591"/>
                    </a:cubicBezTo>
                    <a:cubicBezTo>
                      <a:pt x="66036" y="14654"/>
                      <a:pt x="66057" y="14759"/>
                      <a:pt x="66120" y="14759"/>
                    </a:cubicBezTo>
                    <a:cubicBezTo>
                      <a:pt x="66161" y="14759"/>
                      <a:pt x="68086" y="14717"/>
                      <a:pt x="70346" y="14675"/>
                    </a:cubicBezTo>
                    <a:lnTo>
                      <a:pt x="75221" y="14550"/>
                    </a:lnTo>
                    <a:cubicBezTo>
                      <a:pt x="77372" y="14491"/>
                      <a:pt x="79651" y="14304"/>
                      <a:pt x="80538" y="14126"/>
                    </a:cubicBezTo>
                    <a:lnTo>
                      <a:pt x="80538" y="14126"/>
                    </a:lnTo>
                    <a:cubicBezTo>
                      <a:pt x="80277" y="14138"/>
                      <a:pt x="80042" y="14146"/>
                      <a:pt x="79845" y="14152"/>
                    </a:cubicBezTo>
                    <a:cubicBezTo>
                      <a:pt x="79519" y="14157"/>
                      <a:pt x="79206" y="14160"/>
                      <a:pt x="78918" y="14160"/>
                    </a:cubicBezTo>
                    <a:cubicBezTo>
                      <a:pt x="77986" y="14160"/>
                      <a:pt x="77319" y="14132"/>
                      <a:pt x="77335" y="14068"/>
                    </a:cubicBezTo>
                    <a:lnTo>
                      <a:pt x="77356" y="14068"/>
                    </a:lnTo>
                    <a:lnTo>
                      <a:pt x="78297" y="13964"/>
                    </a:lnTo>
                    <a:cubicBezTo>
                      <a:pt x="79343" y="13859"/>
                      <a:pt x="81603" y="13733"/>
                      <a:pt x="82126" y="13733"/>
                    </a:cubicBezTo>
                    <a:cubicBezTo>
                      <a:pt x="82649" y="13733"/>
                      <a:pt x="83382" y="13650"/>
                      <a:pt x="83737" y="13608"/>
                    </a:cubicBezTo>
                    <a:lnTo>
                      <a:pt x="84051" y="13859"/>
                    </a:lnTo>
                    <a:lnTo>
                      <a:pt x="84126" y="13919"/>
                    </a:lnTo>
                    <a:lnTo>
                      <a:pt x="84126" y="13919"/>
                    </a:lnTo>
                    <a:cubicBezTo>
                      <a:pt x="83298" y="13984"/>
                      <a:pt x="81894" y="14065"/>
                      <a:pt x="80805" y="14115"/>
                    </a:cubicBezTo>
                    <a:lnTo>
                      <a:pt x="80805" y="14115"/>
                    </a:lnTo>
                    <a:lnTo>
                      <a:pt x="81373" y="14257"/>
                    </a:lnTo>
                    <a:cubicBezTo>
                      <a:pt x="81877" y="14371"/>
                      <a:pt x="82369" y="14383"/>
                      <a:pt x="82858" y="14383"/>
                    </a:cubicBezTo>
                    <a:cubicBezTo>
                      <a:pt x="82998" y="14383"/>
                      <a:pt x="83137" y="14382"/>
                      <a:pt x="83277" y="14382"/>
                    </a:cubicBezTo>
                    <a:cubicBezTo>
                      <a:pt x="85411" y="14340"/>
                      <a:pt x="87566" y="14278"/>
                      <a:pt x="89700" y="14257"/>
                    </a:cubicBezTo>
                    <a:lnTo>
                      <a:pt x="90014" y="14257"/>
                    </a:lnTo>
                    <a:cubicBezTo>
                      <a:pt x="90216" y="14301"/>
                      <a:pt x="90454" y="14322"/>
                      <a:pt x="90670" y="14322"/>
                    </a:cubicBezTo>
                    <a:cubicBezTo>
                      <a:pt x="90857" y="14322"/>
                      <a:pt x="91028" y="14307"/>
                      <a:pt x="91144" y="14278"/>
                    </a:cubicBezTo>
                    <a:lnTo>
                      <a:pt x="91416" y="14236"/>
                    </a:lnTo>
                    <a:lnTo>
                      <a:pt x="91479" y="14194"/>
                    </a:lnTo>
                    <a:cubicBezTo>
                      <a:pt x="91584" y="14152"/>
                      <a:pt x="91416" y="13880"/>
                      <a:pt x="91312" y="13817"/>
                    </a:cubicBezTo>
                    <a:cubicBezTo>
                      <a:pt x="91228" y="13733"/>
                      <a:pt x="90914" y="13671"/>
                      <a:pt x="90642" y="13671"/>
                    </a:cubicBezTo>
                    <a:lnTo>
                      <a:pt x="90203" y="13671"/>
                    </a:lnTo>
                    <a:cubicBezTo>
                      <a:pt x="89972" y="13650"/>
                      <a:pt x="89805" y="13608"/>
                      <a:pt x="89805" y="13566"/>
                    </a:cubicBezTo>
                    <a:cubicBezTo>
                      <a:pt x="89805" y="13566"/>
                      <a:pt x="90914" y="13524"/>
                      <a:pt x="91333" y="13524"/>
                    </a:cubicBezTo>
                    <a:cubicBezTo>
                      <a:pt x="91751" y="13524"/>
                      <a:pt x="91960" y="13650"/>
                      <a:pt x="91897" y="13713"/>
                    </a:cubicBezTo>
                    <a:cubicBezTo>
                      <a:pt x="91856" y="13754"/>
                      <a:pt x="91981" y="13859"/>
                      <a:pt x="92169" y="13964"/>
                    </a:cubicBezTo>
                    <a:lnTo>
                      <a:pt x="92358" y="14026"/>
                    </a:lnTo>
                    <a:lnTo>
                      <a:pt x="92713" y="14152"/>
                    </a:lnTo>
                    <a:cubicBezTo>
                      <a:pt x="93153" y="14194"/>
                      <a:pt x="94074" y="14236"/>
                      <a:pt x="94283" y="14278"/>
                    </a:cubicBezTo>
                    <a:cubicBezTo>
                      <a:pt x="94513" y="14298"/>
                      <a:pt x="95601" y="14340"/>
                      <a:pt x="96689" y="14340"/>
                    </a:cubicBezTo>
                    <a:lnTo>
                      <a:pt x="97693" y="14278"/>
                    </a:lnTo>
                    <a:lnTo>
                      <a:pt x="98698" y="14236"/>
                    </a:lnTo>
                    <a:cubicBezTo>
                      <a:pt x="99828" y="14152"/>
                      <a:pt x="102108" y="13859"/>
                      <a:pt x="102652" y="13838"/>
                    </a:cubicBezTo>
                    <a:cubicBezTo>
                      <a:pt x="103175" y="13817"/>
                      <a:pt x="108050" y="13671"/>
                      <a:pt x="109724" y="13650"/>
                    </a:cubicBezTo>
                    <a:cubicBezTo>
                      <a:pt x="110561" y="13639"/>
                      <a:pt x="111403" y="13634"/>
                      <a:pt x="112052" y="13634"/>
                    </a:cubicBezTo>
                    <a:cubicBezTo>
                      <a:pt x="112701" y="13634"/>
                      <a:pt x="113156" y="13639"/>
                      <a:pt x="113219" y="13650"/>
                    </a:cubicBezTo>
                    <a:cubicBezTo>
                      <a:pt x="113223" y="13651"/>
                      <a:pt x="113230" y="13651"/>
                      <a:pt x="113240" y="13651"/>
                    </a:cubicBezTo>
                    <a:cubicBezTo>
                      <a:pt x="113445" y="13651"/>
                      <a:pt x="114747" y="13460"/>
                      <a:pt x="115300" y="13460"/>
                    </a:cubicBezTo>
                    <a:cubicBezTo>
                      <a:pt x="115326" y="13460"/>
                      <a:pt x="115351" y="13461"/>
                      <a:pt x="115374" y="13461"/>
                    </a:cubicBezTo>
                    <a:cubicBezTo>
                      <a:pt x="115897" y="13503"/>
                      <a:pt x="116378" y="13733"/>
                      <a:pt x="116378" y="13754"/>
                    </a:cubicBezTo>
                    <a:cubicBezTo>
                      <a:pt x="116378" y="13817"/>
                      <a:pt x="119203" y="13880"/>
                      <a:pt x="120249" y="13880"/>
                    </a:cubicBezTo>
                    <a:cubicBezTo>
                      <a:pt x="120667" y="13880"/>
                      <a:pt x="121511" y="13877"/>
                      <a:pt x="122441" y="13877"/>
                    </a:cubicBezTo>
                    <a:cubicBezTo>
                      <a:pt x="123836" y="13877"/>
                      <a:pt x="125425" y="13884"/>
                      <a:pt x="126066" y="13922"/>
                    </a:cubicBezTo>
                    <a:cubicBezTo>
                      <a:pt x="127133" y="13943"/>
                      <a:pt x="128095" y="13985"/>
                      <a:pt x="128137" y="14026"/>
                    </a:cubicBezTo>
                    <a:cubicBezTo>
                      <a:pt x="128158" y="14047"/>
                      <a:pt x="128179" y="14173"/>
                      <a:pt x="128179" y="14236"/>
                    </a:cubicBezTo>
                    <a:cubicBezTo>
                      <a:pt x="128179" y="14278"/>
                      <a:pt x="127865" y="14361"/>
                      <a:pt x="127761" y="14382"/>
                    </a:cubicBezTo>
                    <a:cubicBezTo>
                      <a:pt x="127656" y="14382"/>
                      <a:pt x="127614" y="14570"/>
                      <a:pt x="127614" y="14612"/>
                    </a:cubicBezTo>
                    <a:cubicBezTo>
                      <a:pt x="127635" y="14675"/>
                      <a:pt x="128158" y="14717"/>
                      <a:pt x="128388" y="14717"/>
                    </a:cubicBezTo>
                    <a:cubicBezTo>
                      <a:pt x="128597" y="14717"/>
                      <a:pt x="128388" y="15177"/>
                      <a:pt x="128284" y="15303"/>
                    </a:cubicBezTo>
                    <a:cubicBezTo>
                      <a:pt x="128179" y="15428"/>
                      <a:pt x="128179" y="15742"/>
                      <a:pt x="128200" y="15826"/>
                    </a:cubicBezTo>
                    <a:cubicBezTo>
                      <a:pt x="128263" y="15910"/>
                      <a:pt x="127844" y="16035"/>
                      <a:pt x="127719" y="16056"/>
                    </a:cubicBezTo>
                    <a:cubicBezTo>
                      <a:pt x="127572" y="16077"/>
                      <a:pt x="127761" y="16140"/>
                      <a:pt x="128095" y="16182"/>
                    </a:cubicBezTo>
                    <a:lnTo>
                      <a:pt x="128702" y="16182"/>
                    </a:lnTo>
                    <a:cubicBezTo>
                      <a:pt x="128957" y="16233"/>
                      <a:pt x="129406" y="16297"/>
                      <a:pt x="129632" y="16297"/>
                    </a:cubicBezTo>
                    <a:cubicBezTo>
                      <a:pt x="129684" y="16297"/>
                      <a:pt x="129725" y="16294"/>
                      <a:pt x="129748" y="16286"/>
                    </a:cubicBezTo>
                    <a:cubicBezTo>
                      <a:pt x="129874" y="16265"/>
                      <a:pt x="130250" y="16161"/>
                      <a:pt x="130564" y="16077"/>
                    </a:cubicBezTo>
                    <a:lnTo>
                      <a:pt x="130606" y="16161"/>
                    </a:lnTo>
                    <a:cubicBezTo>
                      <a:pt x="130680" y="16246"/>
                      <a:pt x="130745" y="16276"/>
                      <a:pt x="130803" y="16276"/>
                    </a:cubicBezTo>
                    <a:cubicBezTo>
                      <a:pt x="130936" y="16276"/>
                      <a:pt x="131035" y="16123"/>
                      <a:pt x="131137" y="16123"/>
                    </a:cubicBezTo>
                    <a:cubicBezTo>
                      <a:pt x="131155" y="16123"/>
                      <a:pt x="131173" y="16128"/>
                      <a:pt x="131192" y="16140"/>
                    </a:cubicBezTo>
                    <a:lnTo>
                      <a:pt x="131422" y="16286"/>
                    </a:lnTo>
                    <a:cubicBezTo>
                      <a:pt x="131617" y="16286"/>
                      <a:pt x="133877" y="16305"/>
                      <a:pt x="135895" y="16305"/>
                    </a:cubicBezTo>
                    <a:cubicBezTo>
                      <a:pt x="136904" y="16305"/>
                      <a:pt x="137853" y="16300"/>
                      <a:pt x="138452" y="16286"/>
                    </a:cubicBezTo>
                    <a:cubicBezTo>
                      <a:pt x="138547" y="16285"/>
                      <a:pt x="138642" y="16285"/>
                      <a:pt x="138740" y="16285"/>
                    </a:cubicBezTo>
                    <a:cubicBezTo>
                      <a:pt x="140518" y="16285"/>
                      <a:pt x="142716" y="16460"/>
                      <a:pt x="143014" y="16579"/>
                    </a:cubicBezTo>
                    <a:cubicBezTo>
                      <a:pt x="143094" y="16609"/>
                      <a:pt x="143213" y="16620"/>
                      <a:pt x="143350" y="16620"/>
                    </a:cubicBezTo>
                    <a:cubicBezTo>
                      <a:pt x="143708" y="16620"/>
                      <a:pt x="144195" y="16546"/>
                      <a:pt x="144463" y="16546"/>
                    </a:cubicBezTo>
                    <a:cubicBezTo>
                      <a:pt x="144522" y="16546"/>
                      <a:pt x="144570" y="16550"/>
                      <a:pt x="144604" y="16558"/>
                    </a:cubicBezTo>
                    <a:cubicBezTo>
                      <a:pt x="144665" y="16568"/>
                      <a:pt x="144723" y="16572"/>
                      <a:pt x="144776" y="16572"/>
                    </a:cubicBezTo>
                    <a:cubicBezTo>
                      <a:pt x="144958" y="16572"/>
                      <a:pt x="145076" y="16523"/>
                      <a:pt x="145043" y="16474"/>
                    </a:cubicBezTo>
                    <a:cubicBezTo>
                      <a:pt x="145043" y="16433"/>
                      <a:pt x="144374" y="16328"/>
                      <a:pt x="144144" y="16265"/>
                    </a:cubicBezTo>
                    <a:cubicBezTo>
                      <a:pt x="143893" y="16223"/>
                      <a:pt x="143746" y="15868"/>
                      <a:pt x="143767" y="15742"/>
                    </a:cubicBezTo>
                    <a:cubicBezTo>
                      <a:pt x="143767" y="15714"/>
                      <a:pt x="143747" y="15703"/>
                      <a:pt x="143715" y="15703"/>
                    </a:cubicBezTo>
                    <a:cubicBezTo>
                      <a:pt x="143605" y="15703"/>
                      <a:pt x="143355" y="15835"/>
                      <a:pt x="143307" y="15868"/>
                    </a:cubicBezTo>
                    <a:cubicBezTo>
                      <a:pt x="143253" y="15908"/>
                      <a:pt x="143024" y="15931"/>
                      <a:pt x="142728" y="15931"/>
                    </a:cubicBezTo>
                    <a:cubicBezTo>
                      <a:pt x="142566" y="15931"/>
                      <a:pt x="142383" y="15924"/>
                      <a:pt x="142198" y="15910"/>
                    </a:cubicBezTo>
                    <a:lnTo>
                      <a:pt x="141779" y="15910"/>
                    </a:lnTo>
                    <a:cubicBezTo>
                      <a:pt x="141766" y="15910"/>
                      <a:pt x="141752" y="15911"/>
                      <a:pt x="141739" y="15911"/>
                    </a:cubicBezTo>
                    <a:cubicBezTo>
                      <a:pt x="141405" y="15911"/>
                      <a:pt x="141083" y="15712"/>
                      <a:pt x="140742" y="15712"/>
                    </a:cubicBezTo>
                    <a:cubicBezTo>
                      <a:pt x="140670" y="15712"/>
                      <a:pt x="140598" y="15721"/>
                      <a:pt x="140524" y="15742"/>
                    </a:cubicBezTo>
                    <a:cubicBezTo>
                      <a:pt x="140510" y="15742"/>
                      <a:pt x="140477" y="15733"/>
                      <a:pt x="140451" y="15733"/>
                    </a:cubicBezTo>
                    <a:cubicBezTo>
                      <a:pt x="140438" y="15733"/>
                      <a:pt x="140426" y="15735"/>
                      <a:pt x="140419" y="15742"/>
                    </a:cubicBezTo>
                    <a:lnTo>
                      <a:pt x="139666" y="16161"/>
                    </a:lnTo>
                    <a:cubicBezTo>
                      <a:pt x="138766" y="16035"/>
                      <a:pt x="138808" y="15658"/>
                      <a:pt x="139080" y="15638"/>
                    </a:cubicBezTo>
                    <a:cubicBezTo>
                      <a:pt x="139373" y="15617"/>
                      <a:pt x="139854" y="15533"/>
                      <a:pt x="139917" y="15491"/>
                    </a:cubicBezTo>
                    <a:cubicBezTo>
                      <a:pt x="139983" y="15451"/>
                      <a:pt x="139074" y="15437"/>
                      <a:pt x="138165" y="15437"/>
                    </a:cubicBezTo>
                    <a:cubicBezTo>
                      <a:pt x="137640" y="15437"/>
                      <a:pt x="137116" y="15442"/>
                      <a:pt x="136779" y="15449"/>
                    </a:cubicBezTo>
                    <a:cubicBezTo>
                      <a:pt x="136690" y="15453"/>
                      <a:pt x="136603" y="15455"/>
                      <a:pt x="136517" y="15455"/>
                    </a:cubicBezTo>
                    <a:cubicBezTo>
                      <a:pt x="135734" y="15455"/>
                      <a:pt x="135105" y="15297"/>
                      <a:pt x="135105" y="15240"/>
                    </a:cubicBezTo>
                    <a:cubicBezTo>
                      <a:pt x="135105" y="15198"/>
                      <a:pt x="135837" y="15114"/>
                      <a:pt x="136109" y="15114"/>
                    </a:cubicBezTo>
                    <a:cubicBezTo>
                      <a:pt x="136343" y="15114"/>
                      <a:pt x="136888" y="14987"/>
                      <a:pt x="137044" y="14987"/>
                    </a:cubicBezTo>
                    <a:cubicBezTo>
                      <a:pt x="137055" y="14987"/>
                      <a:pt x="137065" y="14988"/>
                      <a:pt x="137072" y="14989"/>
                    </a:cubicBezTo>
                    <a:cubicBezTo>
                      <a:pt x="137124" y="14998"/>
                      <a:pt x="137215" y="15003"/>
                      <a:pt x="137324" y="15003"/>
                    </a:cubicBezTo>
                    <a:cubicBezTo>
                      <a:pt x="137477" y="15003"/>
                      <a:pt x="137665" y="14993"/>
                      <a:pt x="137825" y="14968"/>
                    </a:cubicBezTo>
                    <a:lnTo>
                      <a:pt x="137804" y="14570"/>
                    </a:lnTo>
                    <a:lnTo>
                      <a:pt x="137804" y="14466"/>
                    </a:lnTo>
                    <a:cubicBezTo>
                      <a:pt x="138139" y="14340"/>
                      <a:pt x="138139" y="14131"/>
                      <a:pt x="138076" y="14089"/>
                    </a:cubicBezTo>
                    <a:cubicBezTo>
                      <a:pt x="137992" y="14068"/>
                      <a:pt x="137971" y="13880"/>
                      <a:pt x="137992" y="13838"/>
                    </a:cubicBezTo>
                    <a:cubicBezTo>
                      <a:pt x="138001" y="13801"/>
                      <a:pt x="138127" y="13785"/>
                      <a:pt x="138281" y="13785"/>
                    </a:cubicBezTo>
                    <a:cubicBezTo>
                      <a:pt x="138479" y="13785"/>
                      <a:pt x="138723" y="13812"/>
                      <a:pt x="138829" y="13859"/>
                    </a:cubicBezTo>
                    <a:cubicBezTo>
                      <a:pt x="138885" y="13881"/>
                      <a:pt x="138939" y="13890"/>
                      <a:pt x="138988" y="13890"/>
                    </a:cubicBezTo>
                    <a:cubicBezTo>
                      <a:pt x="139126" y="13890"/>
                      <a:pt x="139232" y="13821"/>
                      <a:pt x="139248" y="13775"/>
                    </a:cubicBezTo>
                    <a:cubicBezTo>
                      <a:pt x="139255" y="13761"/>
                      <a:pt x="139430" y="13754"/>
                      <a:pt x="139677" y="13754"/>
                    </a:cubicBezTo>
                    <a:cubicBezTo>
                      <a:pt x="140127" y="13754"/>
                      <a:pt x="140814" y="13777"/>
                      <a:pt x="141152" y="13817"/>
                    </a:cubicBezTo>
                    <a:cubicBezTo>
                      <a:pt x="141675" y="13859"/>
                      <a:pt x="142093" y="14026"/>
                      <a:pt x="142093" y="14068"/>
                    </a:cubicBezTo>
                    <a:cubicBezTo>
                      <a:pt x="142093" y="14131"/>
                      <a:pt x="141884" y="14257"/>
                      <a:pt x="141779" y="14278"/>
                    </a:cubicBezTo>
                    <a:cubicBezTo>
                      <a:pt x="141675" y="14340"/>
                      <a:pt x="142114" y="14487"/>
                      <a:pt x="142742" y="14654"/>
                    </a:cubicBezTo>
                    <a:lnTo>
                      <a:pt x="143307" y="14591"/>
                    </a:lnTo>
                    <a:lnTo>
                      <a:pt x="143683" y="14550"/>
                    </a:lnTo>
                    <a:cubicBezTo>
                      <a:pt x="144144" y="14654"/>
                      <a:pt x="145148" y="14905"/>
                      <a:pt x="145420" y="14905"/>
                    </a:cubicBezTo>
                    <a:cubicBezTo>
                      <a:pt x="145671" y="14905"/>
                      <a:pt x="146152" y="14717"/>
                      <a:pt x="146487" y="14508"/>
                    </a:cubicBezTo>
                    <a:lnTo>
                      <a:pt x="146759" y="14382"/>
                    </a:lnTo>
                    <a:lnTo>
                      <a:pt x="146989" y="14257"/>
                    </a:lnTo>
                    <a:cubicBezTo>
                      <a:pt x="147167" y="14186"/>
                      <a:pt x="147284" y="14161"/>
                      <a:pt x="147345" y="14161"/>
                    </a:cubicBezTo>
                    <a:cubicBezTo>
                      <a:pt x="147392" y="14161"/>
                      <a:pt x="147405" y="14176"/>
                      <a:pt x="147387" y="14194"/>
                    </a:cubicBezTo>
                    <a:cubicBezTo>
                      <a:pt x="147345" y="14257"/>
                      <a:pt x="147701" y="14487"/>
                      <a:pt x="147826" y="14550"/>
                    </a:cubicBezTo>
                    <a:cubicBezTo>
                      <a:pt x="147863" y="14568"/>
                      <a:pt x="147921" y="14576"/>
                      <a:pt x="147988" y="14576"/>
                    </a:cubicBezTo>
                    <a:cubicBezTo>
                      <a:pt x="148149" y="14576"/>
                      <a:pt x="148359" y="14531"/>
                      <a:pt x="148433" y="14487"/>
                    </a:cubicBezTo>
                    <a:cubicBezTo>
                      <a:pt x="148496" y="14445"/>
                      <a:pt x="148580" y="14298"/>
                      <a:pt x="148580" y="14257"/>
                    </a:cubicBezTo>
                    <a:cubicBezTo>
                      <a:pt x="148580" y="14194"/>
                      <a:pt x="148287" y="14131"/>
                      <a:pt x="148161" y="14089"/>
                    </a:cubicBezTo>
                    <a:cubicBezTo>
                      <a:pt x="148060" y="14069"/>
                      <a:pt x="148348" y="13816"/>
                      <a:pt x="148519" y="13816"/>
                    </a:cubicBezTo>
                    <a:cubicBezTo>
                      <a:pt x="148525" y="13816"/>
                      <a:pt x="148531" y="13816"/>
                      <a:pt x="148538" y="13817"/>
                    </a:cubicBezTo>
                    <a:cubicBezTo>
                      <a:pt x="148705" y="13817"/>
                      <a:pt x="149333" y="13964"/>
                      <a:pt x="149940" y="14131"/>
                    </a:cubicBezTo>
                    <a:lnTo>
                      <a:pt x="150463" y="13775"/>
                    </a:lnTo>
                    <a:lnTo>
                      <a:pt x="150525" y="13754"/>
                    </a:lnTo>
                    <a:cubicBezTo>
                      <a:pt x="150527" y="13754"/>
                      <a:pt x="150529" y="13753"/>
                      <a:pt x="150532" y="13753"/>
                    </a:cubicBezTo>
                    <a:cubicBezTo>
                      <a:pt x="150585" y="13753"/>
                      <a:pt x="150780" y="13968"/>
                      <a:pt x="150860" y="14068"/>
                    </a:cubicBezTo>
                    <a:cubicBezTo>
                      <a:pt x="150871" y="14090"/>
                      <a:pt x="150900" y="14099"/>
                      <a:pt x="150937" y="14099"/>
                    </a:cubicBezTo>
                    <a:cubicBezTo>
                      <a:pt x="151041" y="14099"/>
                      <a:pt x="151212" y="14031"/>
                      <a:pt x="151258" y="13985"/>
                    </a:cubicBezTo>
                    <a:cubicBezTo>
                      <a:pt x="151300" y="13943"/>
                      <a:pt x="151948" y="13775"/>
                      <a:pt x="152157" y="13733"/>
                    </a:cubicBezTo>
                    <a:cubicBezTo>
                      <a:pt x="152164" y="13733"/>
                      <a:pt x="152171" y="13732"/>
                      <a:pt x="152177" y="13732"/>
                    </a:cubicBezTo>
                    <a:cubicBezTo>
                      <a:pt x="152379" y="13732"/>
                      <a:pt x="152555" y="14031"/>
                      <a:pt x="152555" y="14173"/>
                    </a:cubicBezTo>
                    <a:cubicBezTo>
                      <a:pt x="152555" y="14272"/>
                      <a:pt x="152688" y="14298"/>
                      <a:pt x="152809" y="14298"/>
                    </a:cubicBezTo>
                    <a:cubicBezTo>
                      <a:pt x="152892" y="14298"/>
                      <a:pt x="152969" y="14286"/>
                      <a:pt x="152994" y="14278"/>
                    </a:cubicBezTo>
                    <a:cubicBezTo>
                      <a:pt x="153002" y="14276"/>
                      <a:pt x="153011" y="14275"/>
                      <a:pt x="153022" y="14275"/>
                    </a:cubicBezTo>
                    <a:cubicBezTo>
                      <a:pt x="153133" y="14275"/>
                      <a:pt x="153399" y="14363"/>
                      <a:pt x="153476" y="14382"/>
                    </a:cubicBezTo>
                    <a:cubicBezTo>
                      <a:pt x="153559" y="14403"/>
                      <a:pt x="153476" y="14591"/>
                      <a:pt x="153455" y="14654"/>
                    </a:cubicBezTo>
                    <a:cubicBezTo>
                      <a:pt x="153413" y="14696"/>
                      <a:pt x="153810" y="14717"/>
                      <a:pt x="153936" y="14717"/>
                    </a:cubicBezTo>
                    <a:cubicBezTo>
                      <a:pt x="154082" y="14717"/>
                      <a:pt x="154334" y="14508"/>
                      <a:pt x="154417" y="14403"/>
                    </a:cubicBezTo>
                    <a:cubicBezTo>
                      <a:pt x="154501" y="14298"/>
                      <a:pt x="154082" y="14173"/>
                      <a:pt x="153936" y="14173"/>
                    </a:cubicBezTo>
                    <a:cubicBezTo>
                      <a:pt x="153810" y="14173"/>
                      <a:pt x="153559" y="13880"/>
                      <a:pt x="153497" y="13754"/>
                    </a:cubicBezTo>
                    <a:cubicBezTo>
                      <a:pt x="153491" y="13740"/>
                      <a:pt x="153509" y="13734"/>
                      <a:pt x="153546" y="13734"/>
                    </a:cubicBezTo>
                    <a:cubicBezTo>
                      <a:pt x="153782" y="13734"/>
                      <a:pt x="154793" y="13990"/>
                      <a:pt x="155191" y="14026"/>
                    </a:cubicBezTo>
                    <a:cubicBezTo>
                      <a:pt x="155216" y="14028"/>
                      <a:pt x="155242" y="14028"/>
                      <a:pt x="155267" y="14028"/>
                    </a:cubicBezTo>
                    <a:cubicBezTo>
                      <a:pt x="155724" y="14028"/>
                      <a:pt x="156177" y="13855"/>
                      <a:pt x="156217" y="13775"/>
                    </a:cubicBezTo>
                    <a:cubicBezTo>
                      <a:pt x="156279" y="13713"/>
                      <a:pt x="156133" y="13524"/>
                      <a:pt x="156091" y="13461"/>
                    </a:cubicBezTo>
                    <a:cubicBezTo>
                      <a:pt x="156007" y="13420"/>
                      <a:pt x="155359" y="13399"/>
                      <a:pt x="155129" y="13399"/>
                    </a:cubicBezTo>
                    <a:cubicBezTo>
                      <a:pt x="154857" y="13399"/>
                      <a:pt x="154606" y="13210"/>
                      <a:pt x="154564" y="13127"/>
                    </a:cubicBezTo>
                    <a:cubicBezTo>
                      <a:pt x="154543" y="13085"/>
                      <a:pt x="154250" y="13022"/>
                      <a:pt x="154187" y="13022"/>
                    </a:cubicBezTo>
                    <a:cubicBezTo>
                      <a:pt x="154103" y="13022"/>
                      <a:pt x="153978" y="12876"/>
                      <a:pt x="153936" y="12813"/>
                    </a:cubicBezTo>
                    <a:cubicBezTo>
                      <a:pt x="153915" y="12771"/>
                      <a:pt x="153141" y="12771"/>
                      <a:pt x="152848" y="12771"/>
                    </a:cubicBezTo>
                    <a:cubicBezTo>
                      <a:pt x="152555" y="12771"/>
                      <a:pt x="152304" y="12938"/>
                      <a:pt x="152304" y="13001"/>
                    </a:cubicBezTo>
                    <a:cubicBezTo>
                      <a:pt x="152304" y="13043"/>
                      <a:pt x="151739" y="13106"/>
                      <a:pt x="151572" y="13106"/>
                    </a:cubicBezTo>
                    <a:cubicBezTo>
                      <a:pt x="151362" y="13106"/>
                      <a:pt x="150777" y="12876"/>
                      <a:pt x="150630" y="12771"/>
                    </a:cubicBezTo>
                    <a:cubicBezTo>
                      <a:pt x="150442" y="12666"/>
                      <a:pt x="150630" y="12290"/>
                      <a:pt x="150735" y="12185"/>
                    </a:cubicBezTo>
                    <a:cubicBezTo>
                      <a:pt x="150839" y="12081"/>
                      <a:pt x="150777" y="11871"/>
                      <a:pt x="150693" y="11829"/>
                    </a:cubicBezTo>
                    <a:cubicBezTo>
                      <a:pt x="150630" y="11767"/>
                      <a:pt x="150902" y="11641"/>
                      <a:pt x="151049" y="11620"/>
                    </a:cubicBezTo>
                    <a:cubicBezTo>
                      <a:pt x="151161" y="11588"/>
                      <a:pt x="150866" y="11482"/>
                      <a:pt x="150638" y="11482"/>
                    </a:cubicBezTo>
                    <a:cubicBezTo>
                      <a:pt x="150569" y="11482"/>
                      <a:pt x="150506" y="11491"/>
                      <a:pt x="150463" y="11516"/>
                    </a:cubicBezTo>
                    <a:cubicBezTo>
                      <a:pt x="150375" y="11564"/>
                      <a:pt x="150251" y="11581"/>
                      <a:pt x="150137" y="11581"/>
                    </a:cubicBezTo>
                    <a:cubicBezTo>
                      <a:pt x="150007" y="11581"/>
                      <a:pt x="149889" y="11559"/>
                      <a:pt x="149856" y="11537"/>
                    </a:cubicBezTo>
                    <a:cubicBezTo>
                      <a:pt x="149853" y="11535"/>
                      <a:pt x="149850" y="11535"/>
                      <a:pt x="149846" y="11535"/>
                    </a:cubicBezTo>
                    <a:cubicBezTo>
                      <a:pt x="149778" y="11535"/>
                      <a:pt x="149495" y="11687"/>
                      <a:pt x="149416" y="11746"/>
                    </a:cubicBezTo>
                    <a:cubicBezTo>
                      <a:pt x="149375" y="11767"/>
                      <a:pt x="149260" y="11777"/>
                      <a:pt x="149105" y="11777"/>
                    </a:cubicBezTo>
                    <a:cubicBezTo>
                      <a:pt x="148951" y="11777"/>
                      <a:pt x="148757" y="11767"/>
                      <a:pt x="148559" y="11746"/>
                    </a:cubicBezTo>
                    <a:lnTo>
                      <a:pt x="148245" y="11725"/>
                    </a:lnTo>
                    <a:lnTo>
                      <a:pt x="147931" y="11683"/>
                    </a:lnTo>
                    <a:cubicBezTo>
                      <a:pt x="147596" y="11725"/>
                      <a:pt x="146885" y="11725"/>
                      <a:pt x="146717" y="11725"/>
                    </a:cubicBezTo>
                    <a:cubicBezTo>
                      <a:pt x="146571" y="11725"/>
                      <a:pt x="146906" y="11432"/>
                      <a:pt x="147094" y="11348"/>
                    </a:cubicBezTo>
                    <a:cubicBezTo>
                      <a:pt x="147282" y="11265"/>
                      <a:pt x="147178" y="11160"/>
                      <a:pt x="146864" y="11097"/>
                    </a:cubicBezTo>
                    <a:lnTo>
                      <a:pt x="146592" y="10993"/>
                    </a:lnTo>
                    <a:lnTo>
                      <a:pt x="146487" y="10951"/>
                    </a:lnTo>
                    <a:cubicBezTo>
                      <a:pt x="146383" y="10804"/>
                      <a:pt x="146968" y="10637"/>
                      <a:pt x="147136" y="10637"/>
                    </a:cubicBezTo>
                    <a:cubicBezTo>
                      <a:pt x="147303" y="10637"/>
                      <a:pt x="148015" y="10888"/>
                      <a:pt x="148182" y="10951"/>
                    </a:cubicBezTo>
                    <a:cubicBezTo>
                      <a:pt x="148370" y="11055"/>
                      <a:pt x="148161" y="11160"/>
                      <a:pt x="148056" y="11202"/>
                    </a:cubicBezTo>
                    <a:cubicBezTo>
                      <a:pt x="147952" y="11202"/>
                      <a:pt x="147868" y="11348"/>
                      <a:pt x="147868" y="11411"/>
                    </a:cubicBezTo>
                    <a:cubicBezTo>
                      <a:pt x="147868" y="11443"/>
                      <a:pt x="148407" y="11558"/>
                      <a:pt x="148805" y="11558"/>
                    </a:cubicBezTo>
                    <a:cubicBezTo>
                      <a:pt x="148933" y="11558"/>
                      <a:pt x="149047" y="11546"/>
                      <a:pt x="149124" y="11516"/>
                    </a:cubicBezTo>
                    <a:cubicBezTo>
                      <a:pt x="149437" y="11369"/>
                      <a:pt x="150651" y="11034"/>
                      <a:pt x="150986" y="10951"/>
                    </a:cubicBezTo>
                    <a:cubicBezTo>
                      <a:pt x="151043" y="10941"/>
                      <a:pt x="151103" y="10937"/>
                      <a:pt x="151163" y="10937"/>
                    </a:cubicBezTo>
                    <a:cubicBezTo>
                      <a:pt x="151499" y="10937"/>
                      <a:pt x="151853" y="11068"/>
                      <a:pt x="151906" y="11139"/>
                    </a:cubicBezTo>
                    <a:cubicBezTo>
                      <a:pt x="151948" y="11223"/>
                      <a:pt x="152513" y="11306"/>
                      <a:pt x="153141" y="11327"/>
                    </a:cubicBezTo>
                    <a:lnTo>
                      <a:pt x="153622" y="11223"/>
                    </a:lnTo>
                    <a:cubicBezTo>
                      <a:pt x="153915" y="11184"/>
                      <a:pt x="154190" y="11053"/>
                      <a:pt x="154498" y="11053"/>
                    </a:cubicBezTo>
                    <a:cubicBezTo>
                      <a:pt x="154520" y="11053"/>
                      <a:pt x="154542" y="11054"/>
                      <a:pt x="154564" y="11055"/>
                    </a:cubicBezTo>
                    <a:lnTo>
                      <a:pt x="154606" y="11055"/>
                    </a:lnTo>
                    <a:cubicBezTo>
                      <a:pt x="154626" y="11139"/>
                      <a:pt x="154334" y="11244"/>
                      <a:pt x="154229" y="11265"/>
                    </a:cubicBezTo>
                    <a:cubicBezTo>
                      <a:pt x="154124" y="11306"/>
                      <a:pt x="154082" y="11453"/>
                      <a:pt x="154082" y="11474"/>
                    </a:cubicBezTo>
                    <a:cubicBezTo>
                      <a:pt x="154082" y="11516"/>
                      <a:pt x="154354" y="11767"/>
                      <a:pt x="154459" y="11788"/>
                    </a:cubicBezTo>
                    <a:cubicBezTo>
                      <a:pt x="154606" y="11788"/>
                      <a:pt x="154878" y="11871"/>
                      <a:pt x="154982" y="11913"/>
                    </a:cubicBezTo>
                    <a:cubicBezTo>
                      <a:pt x="155087" y="11934"/>
                      <a:pt x="155924" y="12269"/>
                      <a:pt x="156279" y="12269"/>
                    </a:cubicBezTo>
                    <a:cubicBezTo>
                      <a:pt x="156614" y="12269"/>
                      <a:pt x="156803" y="12164"/>
                      <a:pt x="156698" y="12039"/>
                    </a:cubicBezTo>
                    <a:lnTo>
                      <a:pt x="156614" y="11955"/>
                    </a:lnTo>
                    <a:lnTo>
                      <a:pt x="156510" y="11871"/>
                    </a:lnTo>
                    <a:cubicBezTo>
                      <a:pt x="156300" y="11725"/>
                      <a:pt x="156928" y="11599"/>
                      <a:pt x="157158" y="11599"/>
                    </a:cubicBezTo>
                    <a:cubicBezTo>
                      <a:pt x="157388" y="11599"/>
                      <a:pt x="157577" y="11202"/>
                      <a:pt x="157577" y="11076"/>
                    </a:cubicBezTo>
                    <a:cubicBezTo>
                      <a:pt x="157577" y="10972"/>
                      <a:pt x="158016" y="10804"/>
                      <a:pt x="158183" y="10783"/>
                    </a:cubicBezTo>
                    <a:cubicBezTo>
                      <a:pt x="158330" y="10783"/>
                      <a:pt x="158267" y="10386"/>
                      <a:pt x="158183" y="10260"/>
                    </a:cubicBezTo>
                    <a:cubicBezTo>
                      <a:pt x="158161" y="10226"/>
                      <a:pt x="158112" y="10212"/>
                      <a:pt x="158051" y="10212"/>
                    </a:cubicBezTo>
                    <a:cubicBezTo>
                      <a:pt x="157885" y="10212"/>
                      <a:pt x="157626" y="10315"/>
                      <a:pt x="157535" y="10407"/>
                    </a:cubicBezTo>
                    <a:cubicBezTo>
                      <a:pt x="157412" y="10530"/>
                      <a:pt x="157096" y="10579"/>
                      <a:pt x="156787" y="10579"/>
                    </a:cubicBezTo>
                    <a:cubicBezTo>
                      <a:pt x="156728" y="10579"/>
                      <a:pt x="156671" y="10577"/>
                      <a:pt x="156614" y="10574"/>
                    </a:cubicBezTo>
                    <a:lnTo>
                      <a:pt x="156426" y="10700"/>
                    </a:lnTo>
                    <a:cubicBezTo>
                      <a:pt x="156344" y="10760"/>
                      <a:pt x="156270" y="10781"/>
                      <a:pt x="156201" y="10781"/>
                    </a:cubicBezTo>
                    <a:cubicBezTo>
                      <a:pt x="156031" y="10781"/>
                      <a:pt x="155890" y="10650"/>
                      <a:pt x="155722" y="10650"/>
                    </a:cubicBezTo>
                    <a:cubicBezTo>
                      <a:pt x="155699" y="10650"/>
                      <a:pt x="155676" y="10652"/>
                      <a:pt x="155652" y="10658"/>
                    </a:cubicBezTo>
                    <a:cubicBezTo>
                      <a:pt x="155521" y="10684"/>
                      <a:pt x="155384" y="10692"/>
                      <a:pt x="155244" y="10692"/>
                    </a:cubicBezTo>
                    <a:cubicBezTo>
                      <a:pt x="155034" y="10692"/>
                      <a:pt x="154818" y="10674"/>
                      <a:pt x="154610" y="10674"/>
                    </a:cubicBezTo>
                    <a:cubicBezTo>
                      <a:pt x="154401" y="10674"/>
                      <a:pt x="154200" y="10692"/>
                      <a:pt x="154020" y="10762"/>
                    </a:cubicBezTo>
                    <a:lnTo>
                      <a:pt x="153476" y="10972"/>
                    </a:lnTo>
                    <a:cubicBezTo>
                      <a:pt x="152932" y="10972"/>
                      <a:pt x="152304" y="10595"/>
                      <a:pt x="152241" y="10490"/>
                    </a:cubicBezTo>
                    <a:cubicBezTo>
                      <a:pt x="152199" y="10386"/>
                      <a:pt x="152471" y="10156"/>
                      <a:pt x="152576" y="10093"/>
                    </a:cubicBezTo>
                    <a:cubicBezTo>
                      <a:pt x="152681" y="10051"/>
                      <a:pt x="152722" y="9946"/>
                      <a:pt x="152660" y="9863"/>
                    </a:cubicBezTo>
                    <a:cubicBezTo>
                      <a:pt x="152635" y="9814"/>
                      <a:pt x="152435" y="9780"/>
                      <a:pt x="152157" y="9780"/>
                    </a:cubicBezTo>
                    <a:cubicBezTo>
                      <a:pt x="151956" y="9780"/>
                      <a:pt x="151713" y="9798"/>
                      <a:pt x="151467" y="9842"/>
                    </a:cubicBezTo>
                    <a:lnTo>
                      <a:pt x="151174" y="10114"/>
                    </a:lnTo>
                    <a:lnTo>
                      <a:pt x="151153" y="10156"/>
                    </a:lnTo>
                    <a:cubicBezTo>
                      <a:pt x="151049" y="10114"/>
                      <a:pt x="151111" y="9779"/>
                      <a:pt x="151174" y="9674"/>
                    </a:cubicBezTo>
                    <a:cubicBezTo>
                      <a:pt x="151216" y="9570"/>
                      <a:pt x="151739" y="9444"/>
                      <a:pt x="151927" y="9423"/>
                    </a:cubicBezTo>
                    <a:cubicBezTo>
                      <a:pt x="152116" y="9381"/>
                      <a:pt x="152262" y="9109"/>
                      <a:pt x="152262" y="9026"/>
                    </a:cubicBezTo>
                    <a:cubicBezTo>
                      <a:pt x="152262" y="9015"/>
                      <a:pt x="152267" y="9011"/>
                      <a:pt x="152275" y="9011"/>
                    </a:cubicBezTo>
                    <a:cubicBezTo>
                      <a:pt x="152337" y="9011"/>
                      <a:pt x="152599" y="9245"/>
                      <a:pt x="152764" y="9319"/>
                    </a:cubicBezTo>
                    <a:cubicBezTo>
                      <a:pt x="152932" y="9381"/>
                      <a:pt x="153371" y="9549"/>
                      <a:pt x="153727" y="9674"/>
                    </a:cubicBezTo>
                    <a:lnTo>
                      <a:pt x="153999" y="9800"/>
                    </a:lnTo>
                    <a:lnTo>
                      <a:pt x="154292" y="9967"/>
                    </a:lnTo>
                    <a:cubicBezTo>
                      <a:pt x="154668" y="10072"/>
                      <a:pt x="154668" y="10302"/>
                      <a:pt x="154564" y="10365"/>
                    </a:cubicBezTo>
                    <a:cubicBezTo>
                      <a:pt x="154459" y="10407"/>
                      <a:pt x="155610" y="10407"/>
                      <a:pt x="156007" y="10407"/>
                    </a:cubicBezTo>
                    <a:cubicBezTo>
                      <a:pt x="156405" y="10407"/>
                      <a:pt x="156865" y="9842"/>
                      <a:pt x="156656" y="9695"/>
                    </a:cubicBezTo>
                    <a:cubicBezTo>
                      <a:pt x="156490" y="9579"/>
                      <a:pt x="156853" y="9515"/>
                      <a:pt x="157146" y="9515"/>
                    </a:cubicBezTo>
                    <a:cubicBezTo>
                      <a:pt x="157221" y="9515"/>
                      <a:pt x="157291" y="9519"/>
                      <a:pt x="157347" y="9528"/>
                    </a:cubicBezTo>
                    <a:cubicBezTo>
                      <a:pt x="157408" y="9533"/>
                      <a:pt x="157488" y="9536"/>
                      <a:pt x="157577" y="9536"/>
                    </a:cubicBezTo>
                    <a:cubicBezTo>
                      <a:pt x="157820" y="9536"/>
                      <a:pt x="158131" y="9517"/>
                      <a:pt x="158330" y="9486"/>
                    </a:cubicBezTo>
                    <a:lnTo>
                      <a:pt x="158602" y="9444"/>
                    </a:lnTo>
                    <a:cubicBezTo>
                      <a:pt x="158707" y="9423"/>
                      <a:pt x="158811" y="9340"/>
                      <a:pt x="158916" y="9256"/>
                    </a:cubicBezTo>
                    <a:lnTo>
                      <a:pt x="158937" y="9235"/>
                    </a:lnTo>
                    <a:cubicBezTo>
                      <a:pt x="158958" y="9172"/>
                      <a:pt x="158895" y="9068"/>
                      <a:pt x="158853" y="9047"/>
                    </a:cubicBezTo>
                    <a:cubicBezTo>
                      <a:pt x="158832" y="9026"/>
                      <a:pt x="158916" y="8858"/>
                      <a:pt x="158958" y="8796"/>
                    </a:cubicBezTo>
                    <a:cubicBezTo>
                      <a:pt x="158978" y="8769"/>
                      <a:pt x="158918" y="8759"/>
                      <a:pt x="158821" y="8759"/>
                    </a:cubicBezTo>
                    <a:cubicBezTo>
                      <a:pt x="158614" y="8759"/>
                      <a:pt x="158235" y="8802"/>
                      <a:pt x="158079" y="8816"/>
                    </a:cubicBezTo>
                    <a:cubicBezTo>
                      <a:pt x="158067" y="8818"/>
                      <a:pt x="158054" y="8818"/>
                      <a:pt x="158041" y="8818"/>
                    </a:cubicBezTo>
                    <a:cubicBezTo>
                      <a:pt x="157795" y="8818"/>
                      <a:pt x="157318" y="8646"/>
                      <a:pt x="157179" y="8586"/>
                    </a:cubicBezTo>
                    <a:cubicBezTo>
                      <a:pt x="157054" y="8503"/>
                      <a:pt x="156928" y="8293"/>
                      <a:pt x="156928" y="8210"/>
                    </a:cubicBezTo>
                    <a:cubicBezTo>
                      <a:pt x="156928" y="8126"/>
                      <a:pt x="156384" y="7854"/>
                      <a:pt x="156175" y="7770"/>
                    </a:cubicBezTo>
                    <a:cubicBezTo>
                      <a:pt x="156141" y="7757"/>
                      <a:pt x="156078" y="7751"/>
                      <a:pt x="155996" y="7751"/>
                    </a:cubicBezTo>
                    <a:cubicBezTo>
                      <a:pt x="155718" y="7751"/>
                      <a:pt x="155214" y="7812"/>
                      <a:pt x="154809" y="7812"/>
                    </a:cubicBezTo>
                    <a:cubicBezTo>
                      <a:pt x="154604" y="7812"/>
                      <a:pt x="154424" y="7796"/>
                      <a:pt x="154313" y="7749"/>
                    </a:cubicBezTo>
                    <a:cubicBezTo>
                      <a:pt x="153915" y="7540"/>
                      <a:pt x="153999" y="7184"/>
                      <a:pt x="154145" y="7143"/>
                    </a:cubicBezTo>
                    <a:cubicBezTo>
                      <a:pt x="154313" y="7059"/>
                      <a:pt x="153413" y="6661"/>
                      <a:pt x="153057" y="6536"/>
                    </a:cubicBezTo>
                    <a:cubicBezTo>
                      <a:pt x="152681" y="6410"/>
                      <a:pt x="152429" y="6201"/>
                      <a:pt x="152450" y="6138"/>
                    </a:cubicBezTo>
                    <a:cubicBezTo>
                      <a:pt x="152471" y="6096"/>
                      <a:pt x="151300" y="5762"/>
                      <a:pt x="150860" y="5615"/>
                    </a:cubicBezTo>
                    <a:cubicBezTo>
                      <a:pt x="150421" y="5511"/>
                      <a:pt x="150463" y="5343"/>
                      <a:pt x="150986" y="5259"/>
                    </a:cubicBezTo>
                    <a:lnTo>
                      <a:pt x="151509" y="5448"/>
                    </a:lnTo>
                    <a:cubicBezTo>
                      <a:pt x="152004" y="5635"/>
                      <a:pt x="152498" y="5837"/>
                      <a:pt x="153038" y="5837"/>
                    </a:cubicBezTo>
                    <a:cubicBezTo>
                      <a:pt x="153161" y="5837"/>
                      <a:pt x="153285" y="5827"/>
                      <a:pt x="153413" y="5803"/>
                    </a:cubicBezTo>
                    <a:lnTo>
                      <a:pt x="153476" y="5803"/>
                    </a:lnTo>
                    <a:cubicBezTo>
                      <a:pt x="153559" y="5866"/>
                      <a:pt x="153517" y="6117"/>
                      <a:pt x="153476" y="6201"/>
                    </a:cubicBezTo>
                    <a:cubicBezTo>
                      <a:pt x="153413" y="6306"/>
                      <a:pt x="153831" y="6536"/>
                      <a:pt x="154020" y="6599"/>
                    </a:cubicBezTo>
                    <a:cubicBezTo>
                      <a:pt x="154051" y="6609"/>
                      <a:pt x="154088" y="6614"/>
                      <a:pt x="154127" y="6614"/>
                    </a:cubicBezTo>
                    <a:cubicBezTo>
                      <a:pt x="154321" y="6614"/>
                      <a:pt x="154581" y="6501"/>
                      <a:pt x="154668" y="6431"/>
                    </a:cubicBezTo>
                    <a:cubicBezTo>
                      <a:pt x="154691" y="6413"/>
                      <a:pt x="154721" y="6406"/>
                      <a:pt x="154757" y="6406"/>
                    </a:cubicBezTo>
                    <a:cubicBezTo>
                      <a:pt x="154887" y="6406"/>
                      <a:pt x="155079" y="6507"/>
                      <a:pt x="155129" y="6557"/>
                    </a:cubicBezTo>
                    <a:cubicBezTo>
                      <a:pt x="155170" y="6640"/>
                      <a:pt x="154940" y="6745"/>
                      <a:pt x="154815" y="6766"/>
                    </a:cubicBezTo>
                    <a:cubicBezTo>
                      <a:pt x="154647" y="6808"/>
                      <a:pt x="154982" y="6954"/>
                      <a:pt x="155129" y="6975"/>
                    </a:cubicBezTo>
                    <a:cubicBezTo>
                      <a:pt x="155145" y="6983"/>
                      <a:pt x="155173" y="6987"/>
                      <a:pt x="155211" y="6987"/>
                    </a:cubicBezTo>
                    <a:cubicBezTo>
                      <a:pt x="155445" y="6987"/>
                      <a:pt x="156036" y="6848"/>
                      <a:pt x="156299" y="6848"/>
                    </a:cubicBezTo>
                    <a:cubicBezTo>
                      <a:pt x="156315" y="6848"/>
                      <a:pt x="156329" y="6849"/>
                      <a:pt x="156342" y="6850"/>
                    </a:cubicBezTo>
                    <a:cubicBezTo>
                      <a:pt x="156635" y="6871"/>
                      <a:pt x="157263" y="7247"/>
                      <a:pt x="157451" y="7352"/>
                    </a:cubicBezTo>
                    <a:cubicBezTo>
                      <a:pt x="157608" y="7439"/>
                      <a:pt x="157750" y="7483"/>
                      <a:pt x="157818" y="7483"/>
                    </a:cubicBezTo>
                    <a:cubicBezTo>
                      <a:pt x="157831" y="7483"/>
                      <a:pt x="157842" y="7481"/>
                      <a:pt x="157849" y="7477"/>
                    </a:cubicBezTo>
                    <a:cubicBezTo>
                      <a:pt x="157854" y="7472"/>
                      <a:pt x="157874" y="7469"/>
                      <a:pt x="157904" y="7469"/>
                    </a:cubicBezTo>
                    <a:cubicBezTo>
                      <a:pt x="157996" y="7469"/>
                      <a:pt x="158189" y="7493"/>
                      <a:pt x="158393" y="7540"/>
                    </a:cubicBezTo>
                    <a:lnTo>
                      <a:pt x="158623" y="7603"/>
                    </a:lnTo>
                    <a:lnTo>
                      <a:pt x="158727" y="7645"/>
                    </a:lnTo>
                    <a:cubicBezTo>
                      <a:pt x="158832" y="7749"/>
                      <a:pt x="158393" y="8210"/>
                      <a:pt x="158183" y="8377"/>
                    </a:cubicBezTo>
                    <a:cubicBezTo>
                      <a:pt x="158075" y="8453"/>
                      <a:pt x="158186" y="8490"/>
                      <a:pt x="158444" y="8490"/>
                    </a:cubicBezTo>
                    <a:cubicBezTo>
                      <a:pt x="158683" y="8490"/>
                      <a:pt x="159048" y="8458"/>
                      <a:pt x="159481" y="8398"/>
                    </a:cubicBezTo>
                    <a:lnTo>
                      <a:pt x="160276" y="8272"/>
                    </a:lnTo>
                    <a:cubicBezTo>
                      <a:pt x="160318" y="8272"/>
                      <a:pt x="160360" y="8189"/>
                      <a:pt x="160401" y="8126"/>
                    </a:cubicBezTo>
                    <a:lnTo>
                      <a:pt x="160422" y="8105"/>
                    </a:lnTo>
                    <a:cubicBezTo>
                      <a:pt x="160464" y="8063"/>
                      <a:pt x="160380" y="7959"/>
                      <a:pt x="160360" y="7896"/>
                    </a:cubicBezTo>
                    <a:cubicBezTo>
                      <a:pt x="160318" y="7854"/>
                      <a:pt x="160506" y="7791"/>
                      <a:pt x="160736" y="7749"/>
                    </a:cubicBezTo>
                    <a:lnTo>
                      <a:pt x="160904" y="7666"/>
                    </a:lnTo>
                    <a:lnTo>
                      <a:pt x="161050" y="7582"/>
                    </a:lnTo>
                    <a:cubicBezTo>
                      <a:pt x="161154" y="7504"/>
                      <a:pt x="161307" y="7482"/>
                      <a:pt x="161417" y="7482"/>
                    </a:cubicBezTo>
                    <a:cubicBezTo>
                      <a:pt x="161485" y="7482"/>
                      <a:pt x="161536" y="7490"/>
                      <a:pt x="161552" y="7498"/>
                    </a:cubicBezTo>
                    <a:cubicBezTo>
                      <a:pt x="161554" y="7501"/>
                      <a:pt x="161557" y="7502"/>
                      <a:pt x="161561" y="7502"/>
                    </a:cubicBezTo>
                    <a:cubicBezTo>
                      <a:pt x="161650" y="7502"/>
                      <a:pt x="162111" y="6744"/>
                      <a:pt x="162494" y="6724"/>
                    </a:cubicBezTo>
                    <a:cubicBezTo>
                      <a:pt x="162891" y="6703"/>
                      <a:pt x="162473" y="6515"/>
                      <a:pt x="162201" y="6452"/>
                    </a:cubicBezTo>
                    <a:cubicBezTo>
                      <a:pt x="161950" y="6410"/>
                      <a:pt x="161866" y="6180"/>
                      <a:pt x="161929" y="6096"/>
                    </a:cubicBezTo>
                    <a:cubicBezTo>
                      <a:pt x="161971" y="6013"/>
                      <a:pt x="161887" y="5824"/>
                      <a:pt x="161720" y="5699"/>
                    </a:cubicBezTo>
                    <a:lnTo>
                      <a:pt x="161573" y="5699"/>
                    </a:lnTo>
                    <a:cubicBezTo>
                      <a:pt x="161519" y="5707"/>
                      <a:pt x="161466" y="5710"/>
                      <a:pt x="161415" y="5710"/>
                    </a:cubicBezTo>
                    <a:cubicBezTo>
                      <a:pt x="160913" y="5710"/>
                      <a:pt x="160551" y="5364"/>
                      <a:pt x="160171" y="5155"/>
                    </a:cubicBezTo>
                    <a:cubicBezTo>
                      <a:pt x="159627" y="4862"/>
                      <a:pt x="159062" y="4548"/>
                      <a:pt x="158414" y="4443"/>
                    </a:cubicBezTo>
                    <a:lnTo>
                      <a:pt x="158225" y="4422"/>
                    </a:lnTo>
                    <a:cubicBezTo>
                      <a:pt x="158058" y="4255"/>
                      <a:pt x="157430" y="4088"/>
                      <a:pt x="156844" y="4046"/>
                    </a:cubicBezTo>
                    <a:lnTo>
                      <a:pt x="156405" y="3816"/>
                    </a:lnTo>
                    <a:cubicBezTo>
                      <a:pt x="155924" y="3565"/>
                      <a:pt x="155463" y="3418"/>
                      <a:pt x="154919" y="3418"/>
                    </a:cubicBezTo>
                    <a:cubicBezTo>
                      <a:pt x="154647" y="3418"/>
                      <a:pt x="154396" y="3376"/>
                      <a:pt x="154124" y="3355"/>
                    </a:cubicBezTo>
                    <a:cubicBezTo>
                      <a:pt x="153559" y="3293"/>
                      <a:pt x="152994" y="3062"/>
                      <a:pt x="152450" y="2979"/>
                    </a:cubicBezTo>
                    <a:cubicBezTo>
                      <a:pt x="151872" y="2882"/>
                      <a:pt x="151294" y="2749"/>
                      <a:pt x="150697" y="2749"/>
                    </a:cubicBezTo>
                    <a:cubicBezTo>
                      <a:pt x="150516" y="2749"/>
                      <a:pt x="150334" y="2761"/>
                      <a:pt x="150149" y="2790"/>
                    </a:cubicBezTo>
                    <a:lnTo>
                      <a:pt x="149960" y="2832"/>
                    </a:lnTo>
                    <a:cubicBezTo>
                      <a:pt x="149751" y="2790"/>
                      <a:pt x="149584" y="2749"/>
                      <a:pt x="149584" y="2728"/>
                    </a:cubicBezTo>
                    <a:cubicBezTo>
                      <a:pt x="149584" y="2686"/>
                      <a:pt x="149898" y="2623"/>
                      <a:pt x="150002" y="2581"/>
                    </a:cubicBezTo>
                    <a:cubicBezTo>
                      <a:pt x="150128" y="2560"/>
                      <a:pt x="150212" y="2518"/>
                      <a:pt x="150212" y="2477"/>
                    </a:cubicBezTo>
                    <a:cubicBezTo>
                      <a:pt x="150212" y="2456"/>
                      <a:pt x="149709" y="2435"/>
                      <a:pt x="149521" y="2414"/>
                    </a:cubicBezTo>
                    <a:cubicBezTo>
                      <a:pt x="149333" y="2372"/>
                      <a:pt x="150170" y="2330"/>
                      <a:pt x="150546" y="2226"/>
                    </a:cubicBezTo>
                    <a:cubicBezTo>
                      <a:pt x="150621" y="2204"/>
                      <a:pt x="150688" y="2194"/>
                      <a:pt x="150748" y="2194"/>
                    </a:cubicBezTo>
                    <a:cubicBezTo>
                      <a:pt x="150972" y="2194"/>
                      <a:pt x="151086" y="2322"/>
                      <a:pt x="151069" y="2372"/>
                    </a:cubicBezTo>
                    <a:cubicBezTo>
                      <a:pt x="151007" y="2477"/>
                      <a:pt x="151216" y="2560"/>
                      <a:pt x="151279" y="2560"/>
                    </a:cubicBezTo>
                    <a:cubicBezTo>
                      <a:pt x="151321" y="2560"/>
                      <a:pt x="151425" y="2351"/>
                      <a:pt x="151488" y="2309"/>
                    </a:cubicBezTo>
                    <a:cubicBezTo>
                      <a:pt x="151522" y="2258"/>
                      <a:pt x="151656" y="2220"/>
                      <a:pt x="151819" y="2220"/>
                    </a:cubicBezTo>
                    <a:cubicBezTo>
                      <a:pt x="151854" y="2220"/>
                      <a:pt x="151890" y="2222"/>
                      <a:pt x="151927" y="2226"/>
                    </a:cubicBezTo>
                    <a:lnTo>
                      <a:pt x="152095" y="2309"/>
                    </a:lnTo>
                    <a:cubicBezTo>
                      <a:pt x="152656" y="2564"/>
                      <a:pt x="153232" y="2709"/>
                      <a:pt x="153855" y="2709"/>
                    </a:cubicBezTo>
                    <a:cubicBezTo>
                      <a:pt x="153998" y="2709"/>
                      <a:pt x="154143" y="2701"/>
                      <a:pt x="154292" y="2686"/>
                    </a:cubicBezTo>
                    <a:cubicBezTo>
                      <a:pt x="154440" y="2673"/>
                      <a:pt x="154591" y="2664"/>
                      <a:pt x="154743" y="2664"/>
                    </a:cubicBezTo>
                    <a:cubicBezTo>
                      <a:pt x="155081" y="2664"/>
                      <a:pt x="155424" y="2709"/>
                      <a:pt x="155756" y="2853"/>
                    </a:cubicBezTo>
                    <a:cubicBezTo>
                      <a:pt x="156036" y="2980"/>
                      <a:pt x="156308" y="2999"/>
                      <a:pt x="156587" y="2999"/>
                    </a:cubicBezTo>
                    <a:cubicBezTo>
                      <a:pt x="156705" y="2999"/>
                      <a:pt x="156824" y="2996"/>
                      <a:pt x="156946" y="2996"/>
                    </a:cubicBezTo>
                    <a:cubicBezTo>
                      <a:pt x="157009" y="2996"/>
                      <a:pt x="157073" y="2997"/>
                      <a:pt x="157137" y="3000"/>
                    </a:cubicBezTo>
                    <a:lnTo>
                      <a:pt x="157639" y="3042"/>
                    </a:lnTo>
                    <a:cubicBezTo>
                      <a:pt x="158183" y="3083"/>
                      <a:pt x="160046" y="3293"/>
                      <a:pt x="160569" y="3460"/>
                    </a:cubicBezTo>
                    <a:cubicBezTo>
                      <a:pt x="160790" y="3537"/>
                      <a:pt x="161029" y="3565"/>
                      <a:pt x="161227" y="3565"/>
                    </a:cubicBezTo>
                    <a:cubicBezTo>
                      <a:pt x="161459" y="3565"/>
                      <a:pt x="161634" y="3526"/>
                      <a:pt x="161657" y="3481"/>
                    </a:cubicBezTo>
                    <a:cubicBezTo>
                      <a:pt x="161720" y="3397"/>
                      <a:pt x="161427" y="3293"/>
                      <a:pt x="161322" y="3293"/>
                    </a:cubicBezTo>
                    <a:cubicBezTo>
                      <a:pt x="161217" y="3293"/>
                      <a:pt x="160799" y="3000"/>
                      <a:pt x="160380" y="2644"/>
                    </a:cubicBezTo>
                    <a:lnTo>
                      <a:pt x="159753" y="2560"/>
                    </a:lnTo>
                    <a:lnTo>
                      <a:pt x="159230" y="2518"/>
                    </a:lnTo>
                    <a:cubicBezTo>
                      <a:pt x="158733" y="2240"/>
                      <a:pt x="158274" y="2057"/>
                      <a:pt x="158211" y="2057"/>
                    </a:cubicBezTo>
                    <a:cubicBezTo>
                      <a:pt x="158208" y="2057"/>
                      <a:pt x="158205" y="2057"/>
                      <a:pt x="158204" y="2058"/>
                    </a:cubicBezTo>
                    <a:cubicBezTo>
                      <a:pt x="158183" y="2058"/>
                      <a:pt x="157911" y="1828"/>
                      <a:pt x="157849" y="1744"/>
                    </a:cubicBezTo>
                    <a:cubicBezTo>
                      <a:pt x="157765" y="1681"/>
                      <a:pt x="157388" y="1514"/>
                      <a:pt x="157033" y="1389"/>
                    </a:cubicBezTo>
                    <a:lnTo>
                      <a:pt x="156761" y="1326"/>
                    </a:lnTo>
                    <a:lnTo>
                      <a:pt x="155463" y="1096"/>
                    </a:lnTo>
                    <a:cubicBezTo>
                      <a:pt x="154020" y="886"/>
                      <a:pt x="152409" y="656"/>
                      <a:pt x="151844" y="573"/>
                    </a:cubicBezTo>
                    <a:lnTo>
                      <a:pt x="151362" y="531"/>
                    </a:lnTo>
                    <a:cubicBezTo>
                      <a:pt x="150797" y="489"/>
                      <a:pt x="150274" y="468"/>
                      <a:pt x="149751" y="384"/>
                    </a:cubicBezTo>
                    <a:cubicBezTo>
                      <a:pt x="149120" y="279"/>
                      <a:pt x="148467" y="195"/>
                      <a:pt x="147808" y="195"/>
                    </a:cubicBezTo>
                    <a:cubicBezTo>
                      <a:pt x="147550" y="195"/>
                      <a:pt x="147291" y="208"/>
                      <a:pt x="147031" y="238"/>
                    </a:cubicBezTo>
                    <a:cubicBezTo>
                      <a:pt x="146885" y="238"/>
                      <a:pt x="146717" y="154"/>
                      <a:pt x="146571" y="133"/>
                    </a:cubicBezTo>
                    <a:lnTo>
                      <a:pt x="146090" y="29"/>
                    </a:lnTo>
                    <a:cubicBezTo>
                      <a:pt x="144897" y="175"/>
                      <a:pt x="144206" y="280"/>
                      <a:pt x="144604" y="280"/>
                    </a:cubicBezTo>
                    <a:lnTo>
                      <a:pt x="145085" y="280"/>
                    </a:lnTo>
                    <a:cubicBezTo>
                      <a:pt x="145336" y="280"/>
                      <a:pt x="144918" y="363"/>
                      <a:pt x="144165" y="468"/>
                    </a:cubicBezTo>
                    <a:lnTo>
                      <a:pt x="143453" y="342"/>
                    </a:lnTo>
                    <a:lnTo>
                      <a:pt x="142533" y="175"/>
                    </a:lnTo>
                    <a:cubicBezTo>
                      <a:pt x="142399" y="180"/>
                      <a:pt x="142236" y="183"/>
                      <a:pt x="142050" y="183"/>
                    </a:cubicBezTo>
                    <a:cubicBezTo>
                      <a:pt x="140961" y="183"/>
                      <a:pt x="139112" y="105"/>
                      <a:pt x="138175" y="105"/>
                    </a:cubicBezTo>
                    <a:cubicBezTo>
                      <a:pt x="138015" y="105"/>
                      <a:pt x="137882" y="107"/>
                      <a:pt x="137783" y="112"/>
                    </a:cubicBezTo>
                    <a:cubicBezTo>
                      <a:pt x="137087" y="112"/>
                      <a:pt x="134085" y="0"/>
                      <a:pt x="1325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9"/>
              <p:cNvSpPr/>
              <p:nvPr/>
            </p:nvSpPr>
            <p:spPr>
              <a:xfrm>
                <a:off x="4115300" y="1134025"/>
                <a:ext cx="738025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29521" h="956" extrusionOk="0">
                    <a:moveTo>
                      <a:pt x="25896" y="0"/>
                    </a:moveTo>
                    <a:cubicBezTo>
                      <a:pt x="25508" y="0"/>
                      <a:pt x="25162" y="53"/>
                      <a:pt x="24687" y="153"/>
                    </a:cubicBezTo>
                    <a:lnTo>
                      <a:pt x="24206" y="257"/>
                    </a:lnTo>
                    <a:cubicBezTo>
                      <a:pt x="23670" y="237"/>
                      <a:pt x="22515" y="67"/>
                      <a:pt x="22164" y="67"/>
                    </a:cubicBezTo>
                    <a:cubicBezTo>
                      <a:pt x="22144" y="67"/>
                      <a:pt x="22127" y="68"/>
                      <a:pt x="22113" y="69"/>
                    </a:cubicBezTo>
                    <a:cubicBezTo>
                      <a:pt x="21839" y="89"/>
                      <a:pt x="20479" y="366"/>
                      <a:pt x="19931" y="366"/>
                    </a:cubicBezTo>
                    <a:cubicBezTo>
                      <a:pt x="19894" y="366"/>
                      <a:pt x="19861" y="364"/>
                      <a:pt x="19833" y="362"/>
                    </a:cubicBezTo>
                    <a:cubicBezTo>
                      <a:pt x="19330" y="299"/>
                      <a:pt x="18180" y="257"/>
                      <a:pt x="17259" y="194"/>
                    </a:cubicBezTo>
                    <a:lnTo>
                      <a:pt x="16422" y="194"/>
                    </a:lnTo>
                    <a:cubicBezTo>
                      <a:pt x="16014" y="194"/>
                      <a:pt x="15606" y="429"/>
                      <a:pt x="15164" y="429"/>
                    </a:cubicBezTo>
                    <a:cubicBezTo>
                      <a:pt x="15130" y="429"/>
                      <a:pt x="15096" y="428"/>
                      <a:pt x="15062" y="425"/>
                    </a:cubicBezTo>
                    <a:cubicBezTo>
                      <a:pt x="14749" y="366"/>
                      <a:pt x="14509" y="234"/>
                      <a:pt x="14172" y="234"/>
                    </a:cubicBezTo>
                    <a:cubicBezTo>
                      <a:pt x="14148" y="234"/>
                      <a:pt x="14124" y="235"/>
                      <a:pt x="14099" y="236"/>
                    </a:cubicBezTo>
                    <a:cubicBezTo>
                      <a:pt x="14080" y="238"/>
                      <a:pt x="14060" y="238"/>
                      <a:pt x="14041" y="238"/>
                    </a:cubicBezTo>
                    <a:cubicBezTo>
                      <a:pt x="13770" y="238"/>
                      <a:pt x="13515" y="111"/>
                      <a:pt x="13242" y="111"/>
                    </a:cubicBezTo>
                    <a:lnTo>
                      <a:pt x="12949" y="111"/>
                    </a:lnTo>
                    <a:cubicBezTo>
                      <a:pt x="12662" y="187"/>
                      <a:pt x="12219" y="281"/>
                      <a:pt x="12096" y="281"/>
                    </a:cubicBezTo>
                    <a:cubicBezTo>
                      <a:pt x="12084" y="281"/>
                      <a:pt x="12075" y="280"/>
                      <a:pt x="12070" y="278"/>
                    </a:cubicBezTo>
                    <a:cubicBezTo>
                      <a:pt x="11986" y="257"/>
                      <a:pt x="11693" y="215"/>
                      <a:pt x="11463" y="132"/>
                    </a:cubicBezTo>
                    <a:lnTo>
                      <a:pt x="11233" y="132"/>
                    </a:lnTo>
                    <a:cubicBezTo>
                      <a:pt x="7676" y="174"/>
                      <a:pt x="4684" y="257"/>
                      <a:pt x="4684" y="257"/>
                    </a:cubicBezTo>
                    <a:cubicBezTo>
                      <a:pt x="2403" y="299"/>
                      <a:pt x="499" y="383"/>
                      <a:pt x="478" y="425"/>
                    </a:cubicBezTo>
                    <a:cubicBezTo>
                      <a:pt x="457" y="446"/>
                      <a:pt x="520" y="571"/>
                      <a:pt x="562" y="592"/>
                    </a:cubicBezTo>
                    <a:cubicBezTo>
                      <a:pt x="583" y="655"/>
                      <a:pt x="206" y="864"/>
                      <a:pt x="81" y="906"/>
                    </a:cubicBezTo>
                    <a:cubicBezTo>
                      <a:pt x="0" y="940"/>
                      <a:pt x="427" y="956"/>
                      <a:pt x="928" y="956"/>
                    </a:cubicBezTo>
                    <a:cubicBezTo>
                      <a:pt x="1337" y="956"/>
                      <a:pt x="1796" y="946"/>
                      <a:pt x="2068" y="927"/>
                    </a:cubicBezTo>
                    <a:cubicBezTo>
                      <a:pt x="2675" y="906"/>
                      <a:pt x="3345" y="864"/>
                      <a:pt x="3428" y="864"/>
                    </a:cubicBezTo>
                    <a:cubicBezTo>
                      <a:pt x="3495" y="864"/>
                      <a:pt x="4071" y="944"/>
                      <a:pt x="4460" y="944"/>
                    </a:cubicBezTo>
                    <a:cubicBezTo>
                      <a:pt x="4557" y="944"/>
                      <a:pt x="4642" y="939"/>
                      <a:pt x="4705" y="927"/>
                    </a:cubicBezTo>
                    <a:cubicBezTo>
                      <a:pt x="5019" y="885"/>
                      <a:pt x="6985" y="864"/>
                      <a:pt x="7634" y="759"/>
                    </a:cubicBezTo>
                    <a:cubicBezTo>
                      <a:pt x="8262" y="655"/>
                      <a:pt x="9099" y="571"/>
                      <a:pt x="9203" y="571"/>
                    </a:cubicBezTo>
                    <a:cubicBezTo>
                      <a:pt x="9308" y="571"/>
                      <a:pt x="9601" y="718"/>
                      <a:pt x="9685" y="801"/>
                    </a:cubicBezTo>
                    <a:cubicBezTo>
                      <a:pt x="9768" y="885"/>
                      <a:pt x="10040" y="948"/>
                      <a:pt x="10333" y="948"/>
                    </a:cubicBezTo>
                    <a:cubicBezTo>
                      <a:pt x="10626" y="948"/>
                      <a:pt x="11693" y="948"/>
                      <a:pt x="12279" y="885"/>
                    </a:cubicBezTo>
                    <a:lnTo>
                      <a:pt x="12718" y="676"/>
                    </a:lnTo>
                    <a:cubicBezTo>
                      <a:pt x="12765" y="656"/>
                      <a:pt x="12817" y="648"/>
                      <a:pt x="12874" y="648"/>
                    </a:cubicBezTo>
                    <a:cubicBezTo>
                      <a:pt x="13123" y="648"/>
                      <a:pt x="13458" y="801"/>
                      <a:pt x="13765" y="801"/>
                    </a:cubicBezTo>
                    <a:cubicBezTo>
                      <a:pt x="14120" y="819"/>
                      <a:pt x="14475" y="829"/>
                      <a:pt x="14832" y="829"/>
                    </a:cubicBezTo>
                    <a:cubicBezTo>
                      <a:pt x="15337" y="829"/>
                      <a:pt x="15844" y="808"/>
                      <a:pt x="16359" y="759"/>
                    </a:cubicBezTo>
                    <a:lnTo>
                      <a:pt x="17238" y="655"/>
                    </a:lnTo>
                    <a:cubicBezTo>
                      <a:pt x="18180" y="780"/>
                      <a:pt x="20607" y="822"/>
                      <a:pt x="21234" y="822"/>
                    </a:cubicBezTo>
                    <a:cubicBezTo>
                      <a:pt x="21862" y="822"/>
                      <a:pt x="24017" y="780"/>
                      <a:pt x="24624" y="697"/>
                    </a:cubicBezTo>
                    <a:cubicBezTo>
                      <a:pt x="25210" y="592"/>
                      <a:pt x="27532" y="508"/>
                      <a:pt x="28244" y="487"/>
                    </a:cubicBezTo>
                    <a:cubicBezTo>
                      <a:pt x="28955" y="466"/>
                      <a:pt x="29520" y="257"/>
                      <a:pt x="29520" y="236"/>
                    </a:cubicBezTo>
                    <a:cubicBezTo>
                      <a:pt x="29520" y="194"/>
                      <a:pt x="29499" y="132"/>
                      <a:pt x="29457" y="90"/>
                    </a:cubicBezTo>
                    <a:lnTo>
                      <a:pt x="29416" y="90"/>
                    </a:lnTo>
                    <a:cubicBezTo>
                      <a:pt x="28872" y="90"/>
                      <a:pt x="28328" y="132"/>
                      <a:pt x="27783" y="132"/>
                    </a:cubicBezTo>
                    <a:cubicBezTo>
                      <a:pt x="27644" y="132"/>
                      <a:pt x="27505" y="141"/>
                      <a:pt x="27365" y="141"/>
                    </a:cubicBezTo>
                    <a:cubicBezTo>
                      <a:pt x="27295" y="141"/>
                      <a:pt x="27226" y="139"/>
                      <a:pt x="27156" y="132"/>
                    </a:cubicBezTo>
                    <a:cubicBezTo>
                      <a:pt x="26622" y="43"/>
                      <a:pt x="26243" y="0"/>
                      <a:pt x="258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9"/>
              <p:cNvSpPr/>
              <p:nvPr/>
            </p:nvSpPr>
            <p:spPr>
              <a:xfrm>
                <a:off x="3295525" y="755975"/>
                <a:ext cx="1084925" cy="41025"/>
              </a:xfrm>
              <a:custGeom>
                <a:avLst/>
                <a:gdLst/>
                <a:ahLst/>
                <a:cxnLst/>
                <a:rect l="l" t="t" r="r" b="b"/>
                <a:pathLst>
                  <a:path w="43397" h="1641" extrusionOk="0">
                    <a:moveTo>
                      <a:pt x="43292" y="0"/>
                    </a:moveTo>
                    <a:cubicBezTo>
                      <a:pt x="39525" y="84"/>
                      <a:pt x="36115" y="168"/>
                      <a:pt x="36115" y="168"/>
                    </a:cubicBezTo>
                    <a:cubicBezTo>
                      <a:pt x="33834" y="210"/>
                      <a:pt x="31679" y="293"/>
                      <a:pt x="31595" y="335"/>
                    </a:cubicBezTo>
                    <a:cubicBezTo>
                      <a:pt x="31572" y="347"/>
                      <a:pt x="31531" y="352"/>
                      <a:pt x="31477" y="352"/>
                    </a:cubicBezTo>
                    <a:cubicBezTo>
                      <a:pt x="31338" y="352"/>
                      <a:pt x="31116" y="318"/>
                      <a:pt x="30905" y="272"/>
                    </a:cubicBezTo>
                    <a:lnTo>
                      <a:pt x="30696" y="293"/>
                    </a:lnTo>
                    <a:lnTo>
                      <a:pt x="30214" y="335"/>
                    </a:lnTo>
                    <a:cubicBezTo>
                      <a:pt x="29691" y="440"/>
                      <a:pt x="27348" y="544"/>
                      <a:pt x="25088" y="607"/>
                    </a:cubicBezTo>
                    <a:cubicBezTo>
                      <a:pt x="25088" y="607"/>
                      <a:pt x="23540" y="649"/>
                      <a:pt x="20715" y="712"/>
                    </a:cubicBezTo>
                    <a:cubicBezTo>
                      <a:pt x="17828" y="795"/>
                      <a:pt x="16237" y="816"/>
                      <a:pt x="16237" y="816"/>
                    </a:cubicBezTo>
                    <a:cubicBezTo>
                      <a:pt x="13936" y="858"/>
                      <a:pt x="7993" y="1005"/>
                      <a:pt x="6466" y="1109"/>
                    </a:cubicBezTo>
                    <a:cubicBezTo>
                      <a:pt x="4918" y="1214"/>
                      <a:pt x="2909" y="1277"/>
                      <a:pt x="1988" y="1319"/>
                    </a:cubicBezTo>
                    <a:lnTo>
                      <a:pt x="1151" y="1339"/>
                    </a:lnTo>
                    <a:lnTo>
                      <a:pt x="775" y="1339"/>
                    </a:lnTo>
                    <a:cubicBezTo>
                      <a:pt x="398" y="1339"/>
                      <a:pt x="22" y="1423"/>
                      <a:pt x="1" y="1528"/>
                    </a:cubicBezTo>
                    <a:lnTo>
                      <a:pt x="1" y="1570"/>
                    </a:lnTo>
                    <a:lnTo>
                      <a:pt x="1" y="1632"/>
                    </a:lnTo>
                    <a:cubicBezTo>
                      <a:pt x="7" y="1638"/>
                      <a:pt x="58" y="1641"/>
                      <a:pt x="145" y="1641"/>
                    </a:cubicBezTo>
                    <a:cubicBezTo>
                      <a:pt x="675" y="1641"/>
                      <a:pt x="2510" y="1546"/>
                      <a:pt x="3265" y="1528"/>
                    </a:cubicBezTo>
                    <a:cubicBezTo>
                      <a:pt x="4164" y="1465"/>
                      <a:pt x="5545" y="1423"/>
                      <a:pt x="6382" y="1381"/>
                    </a:cubicBezTo>
                    <a:lnTo>
                      <a:pt x="7136" y="1360"/>
                    </a:lnTo>
                    <a:cubicBezTo>
                      <a:pt x="7931" y="1339"/>
                      <a:pt x="8726" y="1339"/>
                      <a:pt x="9521" y="1319"/>
                    </a:cubicBezTo>
                    <a:cubicBezTo>
                      <a:pt x="10274" y="1277"/>
                      <a:pt x="11027" y="1277"/>
                      <a:pt x="11802" y="1256"/>
                    </a:cubicBezTo>
                    <a:cubicBezTo>
                      <a:pt x="12365" y="1256"/>
                      <a:pt x="12950" y="1212"/>
                      <a:pt x="13525" y="1212"/>
                    </a:cubicBezTo>
                    <a:cubicBezTo>
                      <a:pt x="13741" y="1212"/>
                      <a:pt x="13955" y="1218"/>
                      <a:pt x="14166" y="1235"/>
                    </a:cubicBezTo>
                    <a:lnTo>
                      <a:pt x="14940" y="1277"/>
                    </a:lnTo>
                    <a:cubicBezTo>
                      <a:pt x="15714" y="1130"/>
                      <a:pt x="19083" y="942"/>
                      <a:pt x="20108" y="921"/>
                    </a:cubicBezTo>
                    <a:cubicBezTo>
                      <a:pt x="20415" y="915"/>
                      <a:pt x="20739" y="912"/>
                      <a:pt x="21049" y="912"/>
                    </a:cubicBezTo>
                    <a:cubicBezTo>
                      <a:pt x="21796" y="912"/>
                      <a:pt x="22459" y="927"/>
                      <a:pt x="22577" y="942"/>
                    </a:cubicBezTo>
                    <a:cubicBezTo>
                      <a:pt x="22678" y="956"/>
                      <a:pt x="23038" y="981"/>
                      <a:pt x="23465" y="981"/>
                    </a:cubicBezTo>
                    <a:cubicBezTo>
                      <a:pt x="23656" y="981"/>
                      <a:pt x="23862" y="976"/>
                      <a:pt x="24063" y="963"/>
                    </a:cubicBezTo>
                    <a:lnTo>
                      <a:pt x="24670" y="900"/>
                    </a:lnTo>
                    <a:lnTo>
                      <a:pt x="25423" y="795"/>
                    </a:lnTo>
                    <a:cubicBezTo>
                      <a:pt x="25862" y="848"/>
                      <a:pt x="26281" y="874"/>
                      <a:pt x="26600" y="874"/>
                    </a:cubicBezTo>
                    <a:cubicBezTo>
                      <a:pt x="26919" y="874"/>
                      <a:pt x="27139" y="848"/>
                      <a:pt x="27180" y="795"/>
                    </a:cubicBezTo>
                    <a:lnTo>
                      <a:pt x="27306" y="691"/>
                    </a:lnTo>
                    <a:cubicBezTo>
                      <a:pt x="27365" y="677"/>
                      <a:pt x="27425" y="671"/>
                      <a:pt x="27484" y="671"/>
                    </a:cubicBezTo>
                    <a:cubicBezTo>
                      <a:pt x="27780" y="671"/>
                      <a:pt x="28073" y="816"/>
                      <a:pt x="28352" y="816"/>
                    </a:cubicBezTo>
                    <a:cubicBezTo>
                      <a:pt x="28642" y="816"/>
                      <a:pt x="28917" y="612"/>
                      <a:pt x="29244" y="612"/>
                    </a:cubicBezTo>
                    <a:cubicBezTo>
                      <a:pt x="29294" y="612"/>
                      <a:pt x="29345" y="617"/>
                      <a:pt x="29398" y="628"/>
                    </a:cubicBezTo>
                    <a:cubicBezTo>
                      <a:pt x="29482" y="649"/>
                      <a:pt x="29545" y="712"/>
                      <a:pt x="29649" y="712"/>
                    </a:cubicBezTo>
                    <a:lnTo>
                      <a:pt x="30131" y="733"/>
                    </a:lnTo>
                    <a:cubicBezTo>
                      <a:pt x="30654" y="733"/>
                      <a:pt x="31281" y="691"/>
                      <a:pt x="31574" y="607"/>
                    </a:cubicBezTo>
                    <a:lnTo>
                      <a:pt x="31825" y="607"/>
                    </a:lnTo>
                    <a:cubicBezTo>
                      <a:pt x="33395" y="544"/>
                      <a:pt x="34943" y="523"/>
                      <a:pt x="36512" y="503"/>
                    </a:cubicBezTo>
                    <a:cubicBezTo>
                      <a:pt x="36596" y="503"/>
                      <a:pt x="36683" y="499"/>
                      <a:pt x="36768" y="499"/>
                    </a:cubicBezTo>
                    <a:cubicBezTo>
                      <a:pt x="36896" y="499"/>
                      <a:pt x="37019" y="507"/>
                      <a:pt x="37119" y="544"/>
                    </a:cubicBezTo>
                    <a:cubicBezTo>
                      <a:pt x="37343" y="677"/>
                      <a:pt x="37587" y="725"/>
                      <a:pt x="37822" y="725"/>
                    </a:cubicBezTo>
                    <a:cubicBezTo>
                      <a:pt x="38070" y="725"/>
                      <a:pt x="38307" y="672"/>
                      <a:pt x="38500" y="607"/>
                    </a:cubicBezTo>
                    <a:cubicBezTo>
                      <a:pt x="38856" y="482"/>
                      <a:pt x="39211" y="440"/>
                      <a:pt x="39567" y="440"/>
                    </a:cubicBezTo>
                    <a:lnTo>
                      <a:pt x="40844" y="398"/>
                    </a:lnTo>
                    <a:cubicBezTo>
                      <a:pt x="42245" y="377"/>
                      <a:pt x="43396" y="189"/>
                      <a:pt x="43396" y="126"/>
                    </a:cubicBezTo>
                    <a:cubicBezTo>
                      <a:pt x="43396" y="105"/>
                      <a:pt x="43354" y="21"/>
                      <a:pt x="433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9"/>
              <p:cNvSpPr/>
              <p:nvPr/>
            </p:nvSpPr>
            <p:spPr>
              <a:xfrm>
                <a:off x="1790075" y="810900"/>
                <a:ext cx="38660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15464" h="1715" extrusionOk="0">
                    <a:moveTo>
                      <a:pt x="10713" y="0"/>
                    </a:moveTo>
                    <a:lnTo>
                      <a:pt x="10672" y="21"/>
                    </a:lnTo>
                    <a:cubicBezTo>
                      <a:pt x="10462" y="208"/>
                      <a:pt x="10207" y="245"/>
                      <a:pt x="9943" y="245"/>
                    </a:cubicBezTo>
                    <a:cubicBezTo>
                      <a:pt x="9767" y="245"/>
                      <a:pt x="9586" y="228"/>
                      <a:pt x="9413" y="228"/>
                    </a:cubicBezTo>
                    <a:cubicBezTo>
                      <a:pt x="9379" y="228"/>
                      <a:pt x="9345" y="229"/>
                      <a:pt x="9311" y="231"/>
                    </a:cubicBezTo>
                    <a:lnTo>
                      <a:pt x="7700" y="293"/>
                    </a:lnTo>
                    <a:cubicBezTo>
                      <a:pt x="5922" y="314"/>
                      <a:pt x="2281" y="398"/>
                      <a:pt x="1465" y="482"/>
                    </a:cubicBezTo>
                    <a:cubicBezTo>
                      <a:pt x="670" y="586"/>
                      <a:pt x="0" y="691"/>
                      <a:pt x="0" y="712"/>
                    </a:cubicBezTo>
                    <a:cubicBezTo>
                      <a:pt x="0" y="727"/>
                      <a:pt x="624" y="777"/>
                      <a:pt x="1111" y="777"/>
                    </a:cubicBezTo>
                    <a:cubicBezTo>
                      <a:pt x="1286" y="777"/>
                      <a:pt x="1444" y="770"/>
                      <a:pt x="1549" y="754"/>
                    </a:cubicBezTo>
                    <a:cubicBezTo>
                      <a:pt x="1619" y="750"/>
                      <a:pt x="1709" y="748"/>
                      <a:pt x="1813" y="748"/>
                    </a:cubicBezTo>
                    <a:cubicBezTo>
                      <a:pt x="2333" y="748"/>
                      <a:pt x="3184" y="792"/>
                      <a:pt x="3411" y="879"/>
                    </a:cubicBezTo>
                    <a:cubicBezTo>
                      <a:pt x="3490" y="925"/>
                      <a:pt x="3609" y="942"/>
                      <a:pt x="3741" y="942"/>
                    </a:cubicBezTo>
                    <a:cubicBezTo>
                      <a:pt x="4030" y="942"/>
                      <a:pt x="4377" y="860"/>
                      <a:pt x="4478" y="816"/>
                    </a:cubicBezTo>
                    <a:cubicBezTo>
                      <a:pt x="4530" y="790"/>
                      <a:pt x="4606" y="781"/>
                      <a:pt x="4688" y="781"/>
                    </a:cubicBezTo>
                    <a:cubicBezTo>
                      <a:pt x="4871" y="781"/>
                      <a:pt x="5083" y="829"/>
                      <a:pt x="5127" y="858"/>
                    </a:cubicBezTo>
                    <a:cubicBezTo>
                      <a:pt x="5231" y="921"/>
                      <a:pt x="5127" y="1465"/>
                      <a:pt x="5064" y="1653"/>
                    </a:cubicBezTo>
                    <a:cubicBezTo>
                      <a:pt x="5047" y="1696"/>
                      <a:pt x="5064" y="1715"/>
                      <a:pt x="5104" y="1715"/>
                    </a:cubicBezTo>
                    <a:cubicBezTo>
                      <a:pt x="5259" y="1715"/>
                      <a:pt x="5751" y="1443"/>
                      <a:pt x="5901" y="1277"/>
                    </a:cubicBezTo>
                    <a:cubicBezTo>
                      <a:pt x="6068" y="1067"/>
                      <a:pt x="7073" y="754"/>
                      <a:pt x="8098" y="607"/>
                    </a:cubicBezTo>
                    <a:lnTo>
                      <a:pt x="11174" y="607"/>
                    </a:lnTo>
                    <a:cubicBezTo>
                      <a:pt x="13454" y="544"/>
                      <a:pt x="15421" y="482"/>
                      <a:pt x="15442" y="440"/>
                    </a:cubicBezTo>
                    <a:cubicBezTo>
                      <a:pt x="15463" y="419"/>
                      <a:pt x="15463" y="293"/>
                      <a:pt x="15463" y="231"/>
                    </a:cubicBezTo>
                    <a:cubicBezTo>
                      <a:pt x="15463" y="189"/>
                      <a:pt x="15358" y="126"/>
                      <a:pt x="15233" y="126"/>
                    </a:cubicBezTo>
                    <a:lnTo>
                      <a:pt x="15128" y="126"/>
                    </a:lnTo>
                    <a:lnTo>
                      <a:pt x="13705" y="63"/>
                    </a:lnTo>
                    <a:cubicBezTo>
                      <a:pt x="12136" y="21"/>
                      <a:pt x="10776" y="21"/>
                      <a:pt x="107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9"/>
              <p:cNvSpPr/>
              <p:nvPr/>
            </p:nvSpPr>
            <p:spPr>
              <a:xfrm>
                <a:off x="2268175" y="803475"/>
                <a:ext cx="388675" cy="20125"/>
              </a:xfrm>
              <a:custGeom>
                <a:avLst/>
                <a:gdLst/>
                <a:ahLst/>
                <a:cxnLst/>
                <a:rect l="l" t="t" r="r" b="b"/>
                <a:pathLst>
                  <a:path w="15547" h="805" extrusionOk="0">
                    <a:moveTo>
                      <a:pt x="11059" y="0"/>
                    </a:moveTo>
                    <a:cubicBezTo>
                      <a:pt x="11031" y="0"/>
                      <a:pt x="11007" y="2"/>
                      <a:pt x="10986" y="4"/>
                    </a:cubicBezTo>
                    <a:cubicBezTo>
                      <a:pt x="10672" y="67"/>
                      <a:pt x="10337" y="360"/>
                      <a:pt x="10316" y="402"/>
                    </a:cubicBezTo>
                    <a:cubicBezTo>
                      <a:pt x="10316" y="410"/>
                      <a:pt x="10306" y="414"/>
                      <a:pt x="10286" y="414"/>
                    </a:cubicBezTo>
                    <a:cubicBezTo>
                      <a:pt x="10156" y="414"/>
                      <a:pt x="9619" y="241"/>
                      <a:pt x="9019" y="4"/>
                    </a:cubicBezTo>
                    <a:lnTo>
                      <a:pt x="8454" y="214"/>
                    </a:lnTo>
                    <a:cubicBezTo>
                      <a:pt x="7952" y="402"/>
                      <a:pt x="7512" y="381"/>
                      <a:pt x="7073" y="402"/>
                    </a:cubicBezTo>
                    <a:cubicBezTo>
                      <a:pt x="7007" y="404"/>
                      <a:pt x="6941" y="405"/>
                      <a:pt x="6875" y="405"/>
                    </a:cubicBezTo>
                    <a:cubicBezTo>
                      <a:pt x="6209" y="405"/>
                      <a:pt x="5542" y="316"/>
                      <a:pt x="4876" y="297"/>
                    </a:cubicBezTo>
                    <a:lnTo>
                      <a:pt x="3328" y="214"/>
                    </a:lnTo>
                    <a:cubicBezTo>
                      <a:pt x="1654" y="297"/>
                      <a:pt x="105" y="507"/>
                      <a:pt x="63" y="569"/>
                    </a:cubicBezTo>
                    <a:cubicBezTo>
                      <a:pt x="1" y="590"/>
                      <a:pt x="273" y="695"/>
                      <a:pt x="649" y="779"/>
                    </a:cubicBezTo>
                    <a:cubicBezTo>
                      <a:pt x="756" y="796"/>
                      <a:pt x="965" y="804"/>
                      <a:pt x="1228" y="804"/>
                    </a:cubicBezTo>
                    <a:cubicBezTo>
                      <a:pt x="1892" y="804"/>
                      <a:pt x="2898" y="755"/>
                      <a:pt x="3453" y="695"/>
                    </a:cubicBezTo>
                    <a:lnTo>
                      <a:pt x="4164" y="695"/>
                    </a:lnTo>
                    <a:lnTo>
                      <a:pt x="4918" y="674"/>
                    </a:lnTo>
                    <a:cubicBezTo>
                      <a:pt x="5390" y="709"/>
                      <a:pt x="7118" y="724"/>
                      <a:pt x="8848" y="724"/>
                    </a:cubicBezTo>
                    <a:cubicBezTo>
                      <a:pt x="10261" y="724"/>
                      <a:pt x="11675" y="714"/>
                      <a:pt x="12408" y="695"/>
                    </a:cubicBezTo>
                    <a:cubicBezTo>
                      <a:pt x="14019" y="674"/>
                      <a:pt x="15463" y="611"/>
                      <a:pt x="15484" y="590"/>
                    </a:cubicBezTo>
                    <a:cubicBezTo>
                      <a:pt x="15505" y="569"/>
                      <a:pt x="15547" y="318"/>
                      <a:pt x="15547" y="256"/>
                    </a:cubicBezTo>
                    <a:cubicBezTo>
                      <a:pt x="15547" y="151"/>
                      <a:pt x="15191" y="88"/>
                      <a:pt x="15066" y="88"/>
                    </a:cubicBezTo>
                    <a:cubicBezTo>
                      <a:pt x="14940" y="88"/>
                      <a:pt x="15149" y="256"/>
                      <a:pt x="15275" y="297"/>
                    </a:cubicBezTo>
                    <a:cubicBezTo>
                      <a:pt x="15380" y="360"/>
                      <a:pt x="14752" y="402"/>
                      <a:pt x="14543" y="402"/>
                    </a:cubicBezTo>
                    <a:cubicBezTo>
                      <a:pt x="14532" y="403"/>
                      <a:pt x="14520" y="404"/>
                      <a:pt x="14508" y="404"/>
                    </a:cubicBezTo>
                    <a:cubicBezTo>
                      <a:pt x="14312" y="404"/>
                      <a:pt x="13973" y="251"/>
                      <a:pt x="13894" y="172"/>
                    </a:cubicBezTo>
                    <a:cubicBezTo>
                      <a:pt x="13856" y="142"/>
                      <a:pt x="13729" y="131"/>
                      <a:pt x="13568" y="131"/>
                    </a:cubicBezTo>
                    <a:cubicBezTo>
                      <a:pt x="13280" y="131"/>
                      <a:pt x="12881" y="166"/>
                      <a:pt x="12680" y="193"/>
                    </a:cubicBezTo>
                    <a:cubicBezTo>
                      <a:pt x="12650" y="199"/>
                      <a:pt x="12612" y="202"/>
                      <a:pt x="12569" y="202"/>
                    </a:cubicBezTo>
                    <a:cubicBezTo>
                      <a:pt x="12196" y="202"/>
                      <a:pt x="11400" y="0"/>
                      <a:pt x="110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39"/>
              <p:cNvSpPr/>
              <p:nvPr/>
            </p:nvSpPr>
            <p:spPr>
              <a:xfrm>
                <a:off x="5672975" y="776375"/>
                <a:ext cx="14917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5967" h="2156" extrusionOk="0">
                    <a:moveTo>
                      <a:pt x="84" y="0"/>
                    </a:moveTo>
                    <a:cubicBezTo>
                      <a:pt x="21" y="84"/>
                      <a:pt x="0" y="210"/>
                      <a:pt x="0" y="251"/>
                    </a:cubicBezTo>
                    <a:cubicBezTo>
                      <a:pt x="0" y="314"/>
                      <a:pt x="293" y="398"/>
                      <a:pt x="398" y="398"/>
                    </a:cubicBezTo>
                    <a:cubicBezTo>
                      <a:pt x="503" y="398"/>
                      <a:pt x="524" y="544"/>
                      <a:pt x="503" y="607"/>
                    </a:cubicBezTo>
                    <a:cubicBezTo>
                      <a:pt x="461" y="649"/>
                      <a:pt x="1800" y="1130"/>
                      <a:pt x="2344" y="1256"/>
                    </a:cubicBezTo>
                    <a:cubicBezTo>
                      <a:pt x="2867" y="1360"/>
                      <a:pt x="3495" y="1716"/>
                      <a:pt x="3557" y="1800"/>
                    </a:cubicBezTo>
                    <a:cubicBezTo>
                      <a:pt x="3599" y="1884"/>
                      <a:pt x="4060" y="1967"/>
                      <a:pt x="4185" y="1967"/>
                    </a:cubicBezTo>
                    <a:cubicBezTo>
                      <a:pt x="4205" y="1961"/>
                      <a:pt x="4230" y="1958"/>
                      <a:pt x="4260" y="1958"/>
                    </a:cubicBezTo>
                    <a:cubicBezTo>
                      <a:pt x="4426" y="1958"/>
                      <a:pt x="4739" y="2046"/>
                      <a:pt x="5022" y="2135"/>
                    </a:cubicBezTo>
                    <a:cubicBezTo>
                      <a:pt x="5069" y="2149"/>
                      <a:pt x="5122" y="2156"/>
                      <a:pt x="5178" y="2156"/>
                    </a:cubicBezTo>
                    <a:cubicBezTo>
                      <a:pt x="5519" y="2156"/>
                      <a:pt x="5967" y="1917"/>
                      <a:pt x="5859" y="1863"/>
                    </a:cubicBezTo>
                    <a:cubicBezTo>
                      <a:pt x="5734" y="1758"/>
                      <a:pt x="5252" y="1591"/>
                      <a:pt x="4750" y="1486"/>
                    </a:cubicBezTo>
                    <a:lnTo>
                      <a:pt x="4436" y="1360"/>
                    </a:lnTo>
                    <a:lnTo>
                      <a:pt x="3892" y="1130"/>
                    </a:lnTo>
                    <a:cubicBezTo>
                      <a:pt x="3327" y="816"/>
                      <a:pt x="2009" y="398"/>
                      <a:pt x="1026" y="189"/>
                    </a:cubicBezTo>
                    <a:lnTo>
                      <a:pt x="1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39"/>
              <p:cNvSpPr/>
              <p:nvPr/>
            </p:nvSpPr>
            <p:spPr>
              <a:xfrm>
                <a:off x="3292400" y="762950"/>
                <a:ext cx="2390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9563" h="705" extrusionOk="0">
                    <a:moveTo>
                      <a:pt x="8479" y="1"/>
                    </a:moveTo>
                    <a:cubicBezTo>
                      <a:pt x="8102" y="1"/>
                      <a:pt x="7641" y="6"/>
                      <a:pt x="7156" y="14"/>
                    </a:cubicBezTo>
                    <a:lnTo>
                      <a:pt x="6026" y="35"/>
                    </a:lnTo>
                    <a:lnTo>
                      <a:pt x="4980" y="35"/>
                    </a:lnTo>
                    <a:cubicBezTo>
                      <a:pt x="3871" y="182"/>
                      <a:pt x="1297" y="370"/>
                      <a:pt x="649" y="475"/>
                    </a:cubicBezTo>
                    <a:cubicBezTo>
                      <a:pt x="0" y="600"/>
                      <a:pt x="0" y="705"/>
                      <a:pt x="147" y="705"/>
                    </a:cubicBezTo>
                    <a:cubicBezTo>
                      <a:pt x="314" y="705"/>
                      <a:pt x="1820" y="684"/>
                      <a:pt x="2344" y="663"/>
                    </a:cubicBezTo>
                    <a:cubicBezTo>
                      <a:pt x="2867" y="642"/>
                      <a:pt x="4666" y="454"/>
                      <a:pt x="5189" y="433"/>
                    </a:cubicBezTo>
                    <a:cubicBezTo>
                      <a:pt x="5712" y="391"/>
                      <a:pt x="7010" y="370"/>
                      <a:pt x="8077" y="349"/>
                    </a:cubicBezTo>
                    <a:lnTo>
                      <a:pt x="9039" y="328"/>
                    </a:lnTo>
                    <a:cubicBezTo>
                      <a:pt x="9102" y="307"/>
                      <a:pt x="9175" y="307"/>
                      <a:pt x="9248" y="307"/>
                    </a:cubicBezTo>
                    <a:cubicBezTo>
                      <a:pt x="9322" y="307"/>
                      <a:pt x="9395" y="307"/>
                      <a:pt x="9458" y="286"/>
                    </a:cubicBezTo>
                    <a:lnTo>
                      <a:pt x="9520" y="286"/>
                    </a:lnTo>
                    <a:cubicBezTo>
                      <a:pt x="9562" y="244"/>
                      <a:pt x="9458" y="77"/>
                      <a:pt x="9416" y="35"/>
                    </a:cubicBezTo>
                    <a:cubicBezTo>
                      <a:pt x="9379" y="11"/>
                      <a:pt x="9012" y="1"/>
                      <a:pt x="84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39"/>
              <p:cNvSpPr/>
              <p:nvPr/>
            </p:nvSpPr>
            <p:spPr>
              <a:xfrm>
                <a:off x="5382650" y="732750"/>
                <a:ext cx="215025" cy="24300"/>
              </a:xfrm>
              <a:custGeom>
                <a:avLst/>
                <a:gdLst/>
                <a:ahLst/>
                <a:cxnLst/>
                <a:rect l="l" t="t" r="r" b="b"/>
                <a:pathLst>
                  <a:path w="8601" h="972" extrusionOk="0">
                    <a:moveTo>
                      <a:pt x="473" y="0"/>
                    </a:moveTo>
                    <a:cubicBezTo>
                      <a:pt x="430" y="0"/>
                      <a:pt x="391" y="3"/>
                      <a:pt x="357" y="9"/>
                    </a:cubicBezTo>
                    <a:cubicBezTo>
                      <a:pt x="1" y="92"/>
                      <a:pt x="231" y="323"/>
                      <a:pt x="859" y="532"/>
                    </a:cubicBezTo>
                    <a:lnTo>
                      <a:pt x="1486" y="427"/>
                    </a:lnTo>
                    <a:cubicBezTo>
                      <a:pt x="1590" y="404"/>
                      <a:pt x="1706" y="388"/>
                      <a:pt x="1820" y="388"/>
                    </a:cubicBezTo>
                    <a:cubicBezTo>
                      <a:pt x="1915" y="388"/>
                      <a:pt x="2008" y="399"/>
                      <a:pt x="2093" y="427"/>
                    </a:cubicBezTo>
                    <a:cubicBezTo>
                      <a:pt x="3307" y="908"/>
                      <a:pt x="4646" y="657"/>
                      <a:pt x="5901" y="846"/>
                    </a:cubicBezTo>
                    <a:lnTo>
                      <a:pt x="6738" y="971"/>
                    </a:lnTo>
                    <a:cubicBezTo>
                      <a:pt x="7722" y="908"/>
                      <a:pt x="8559" y="804"/>
                      <a:pt x="8580" y="762"/>
                    </a:cubicBezTo>
                    <a:cubicBezTo>
                      <a:pt x="8600" y="741"/>
                      <a:pt x="8370" y="616"/>
                      <a:pt x="8245" y="574"/>
                    </a:cubicBezTo>
                    <a:cubicBezTo>
                      <a:pt x="8098" y="511"/>
                      <a:pt x="7471" y="427"/>
                      <a:pt x="6822" y="364"/>
                    </a:cubicBezTo>
                    <a:cubicBezTo>
                      <a:pt x="6173" y="302"/>
                      <a:pt x="3600" y="239"/>
                      <a:pt x="2637" y="92"/>
                    </a:cubicBezTo>
                    <a:lnTo>
                      <a:pt x="1758" y="260"/>
                    </a:lnTo>
                    <a:lnTo>
                      <a:pt x="1717" y="260"/>
                    </a:lnTo>
                    <a:cubicBezTo>
                      <a:pt x="1698" y="260"/>
                      <a:pt x="900" y="0"/>
                      <a:pt x="4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9"/>
              <p:cNvSpPr/>
              <p:nvPr/>
            </p:nvSpPr>
            <p:spPr>
              <a:xfrm>
                <a:off x="5559975" y="1109575"/>
                <a:ext cx="795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3182" h="2156" extrusionOk="0">
                    <a:moveTo>
                      <a:pt x="1361" y="1"/>
                    </a:moveTo>
                    <a:cubicBezTo>
                      <a:pt x="1194" y="1"/>
                      <a:pt x="859" y="273"/>
                      <a:pt x="754" y="398"/>
                    </a:cubicBezTo>
                    <a:cubicBezTo>
                      <a:pt x="650" y="524"/>
                      <a:pt x="859" y="733"/>
                      <a:pt x="943" y="754"/>
                    </a:cubicBezTo>
                    <a:cubicBezTo>
                      <a:pt x="1005" y="796"/>
                      <a:pt x="859" y="921"/>
                      <a:pt x="754" y="984"/>
                    </a:cubicBezTo>
                    <a:cubicBezTo>
                      <a:pt x="671" y="1005"/>
                      <a:pt x="859" y="1340"/>
                      <a:pt x="984" y="1465"/>
                    </a:cubicBezTo>
                    <a:cubicBezTo>
                      <a:pt x="1045" y="1551"/>
                      <a:pt x="985" y="1594"/>
                      <a:pt x="842" y="1594"/>
                    </a:cubicBezTo>
                    <a:cubicBezTo>
                      <a:pt x="739" y="1594"/>
                      <a:pt x="594" y="1572"/>
                      <a:pt x="419" y="1528"/>
                    </a:cubicBezTo>
                    <a:lnTo>
                      <a:pt x="106" y="1465"/>
                    </a:lnTo>
                    <a:lnTo>
                      <a:pt x="22" y="1444"/>
                    </a:lnTo>
                    <a:lnTo>
                      <a:pt x="22" y="1444"/>
                    </a:lnTo>
                    <a:cubicBezTo>
                      <a:pt x="1" y="1465"/>
                      <a:pt x="210" y="1758"/>
                      <a:pt x="273" y="1863"/>
                    </a:cubicBezTo>
                    <a:cubicBezTo>
                      <a:pt x="319" y="1909"/>
                      <a:pt x="438" y="1927"/>
                      <a:pt x="568" y="1927"/>
                    </a:cubicBezTo>
                    <a:cubicBezTo>
                      <a:pt x="732" y="1927"/>
                      <a:pt x="914" y="1898"/>
                      <a:pt x="984" y="1863"/>
                    </a:cubicBezTo>
                    <a:cubicBezTo>
                      <a:pt x="1010" y="1853"/>
                      <a:pt x="1035" y="1849"/>
                      <a:pt x="1060" y="1849"/>
                    </a:cubicBezTo>
                    <a:cubicBezTo>
                      <a:pt x="1200" y="1849"/>
                      <a:pt x="1326" y="1980"/>
                      <a:pt x="1361" y="2051"/>
                    </a:cubicBezTo>
                    <a:cubicBezTo>
                      <a:pt x="1382" y="2135"/>
                      <a:pt x="1675" y="2156"/>
                      <a:pt x="1779" y="2156"/>
                    </a:cubicBezTo>
                    <a:cubicBezTo>
                      <a:pt x="1884" y="2156"/>
                      <a:pt x="1989" y="2051"/>
                      <a:pt x="1989" y="1947"/>
                    </a:cubicBezTo>
                    <a:lnTo>
                      <a:pt x="1947" y="1884"/>
                    </a:lnTo>
                    <a:lnTo>
                      <a:pt x="1905" y="1800"/>
                    </a:lnTo>
                    <a:cubicBezTo>
                      <a:pt x="1821" y="1737"/>
                      <a:pt x="2449" y="1528"/>
                      <a:pt x="2721" y="1444"/>
                    </a:cubicBezTo>
                    <a:cubicBezTo>
                      <a:pt x="2972" y="1361"/>
                      <a:pt x="3181" y="1277"/>
                      <a:pt x="3181" y="1256"/>
                    </a:cubicBezTo>
                    <a:lnTo>
                      <a:pt x="3181" y="1256"/>
                    </a:lnTo>
                    <a:cubicBezTo>
                      <a:pt x="3181" y="1256"/>
                      <a:pt x="2616" y="1256"/>
                      <a:pt x="2365" y="1277"/>
                    </a:cubicBezTo>
                    <a:cubicBezTo>
                      <a:pt x="2135" y="1319"/>
                      <a:pt x="1884" y="1340"/>
                      <a:pt x="1779" y="1361"/>
                    </a:cubicBezTo>
                    <a:cubicBezTo>
                      <a:pt x="1752" y="1372"/>
                      <a:pt x="1712" y="1376"/>
                      <a:pt x="1666" y="1376"/>
                    </a:cubicBezTo>
                    <a:cubicBezTo>
                      <a:pt x="1564" y="1376"/>
                      <a:pt x="1434" y="1356"/>
                      <a:pt x="1362" y="1356"/>
                    </a:cubicBezTo>
                    <a:cubicBezTo>
                      <a:pt x="1343" y="1356"/>
                      <a:pt x="1329" y="1358"/>
                      <a:pt x="1319" y="1361"/>
                    </a:cubicBezTo>
                    <a:cubicBezTo>
                      <a:pt x="1319" y="1340"/>
                      <a:pt x="1612" y="1277"/>
                      <a:pt x="1717" y="1256"/>
                    </a:cubicBezTo>
                    <a:cubicBezTo>
                      <a:pt x="1736" y="1252"/>
                      <a:pt x="1755" y="1251"/>
                      <a:pt x="1774" y="1251"/>
                    </a:cubicBezTo>
                    <a:cubicBezTo>
                      <a:pt x="1856" y="1251"/>
                      <a:pt x="1926" y="1285"/>
                      <a:pt x="1926" y="1319"/>
                    </a:cubicBezTo>
                    <a:cubicBezTo>
                      <a:pt x="1926" y="1320"/>
                      <a:pt x="1926" y="1320"/>
                      <a:pt x="1926" y="1320"/>
                    </a:cubicBezTo>
                    <a:cubicBezTo>
                      <a:pt x="1933" y="1320"/>
                      <a:pt x="2033" y="1023"/>
                      <a:pt x="2093" y="942"/>
                    </a:cubicBezTo>
                    <a:cubicBezTo>
                      <a:pt x="2114" y="880"/>
                      <a:pt x="1905" y="691"/>
                      <a:pt x="1821" y="649"/>
                    </a:cubicBezTo>
                    <a:cubicBezTo>
                      <a:pt x="1738" y="628"/>
                      <a:pt x="1800" y="294"/>
                      <a:pt x="1842" y="189"/>
                    </a:cubicBezTo>
                    <a:cubicBezTo>
                      <a:pt x="1884" y="84"/>
                      <a:pt x="1487" y="1"/>
                      <a:pt x="136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9"/>
              <p:cNvSpPr/>
              <p:nvPr/>
            </p:nvSpPr>
            <p:spPr>
              <a:xfrm>
                <a:off x="4258550" y="728975"/>
                <a:ext cx="2231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8925" h="537" extrusionOk="0">
                    <a:moveTo>
                      <a:pt x="7612" y="1"/>
                    </a:moveTo>
                    <a:cubicBezTo>
                      <a:pt x="7149" y="1"/>
                      <a:pt x="6589" y="6"/>
                      <a:pt x="5984" y="13"/>
                    </a:cubicBezTo>
                    <a:cubicBezTo>
                      <a:pt x="4352" y="34"/>
                      <a:pt x="21" y="306"/>
                      <a:pt x="0" y="369"/>
                    </a:cubicBezTo>
                    <a:cubicBezTo>
                      <a:pt x="0" y="432"/>
                      <a:pt x="167" y="515"/>
                      <a:pt x="314" y="536"/>
                    </a:cubicBezTo>
                    <a:lnTo>
                      <a:pt x="398" y="474"/>
                    </a:lnTo>
                    <a:cubicBezTo>
                      <a:pt x="649" y="285"/>
                      <a:pt x="947" y="262"/>
                      <a:pt x="1248" y="262"/>
                    </a:cubicBezTo>
                    <a:cubicBezTo>
                      <a:pt x="1348" y="262"/>
                      <a:pt x="1449" y="264"/>
                      <a:pt x="1548" y="264"/>
                    </a:cubicBezTo>
                    <a:lnTo>
                      <a:pt x="2260" y="264"/>
                    </a:lnTo>
                    <a:cubicBezTo>
                      <a:pt x="2835" y="328"/>
                      <a:pt x="4742" y="356"/>
                      <a:pt x="6020" y="356"/>
                    </a:cubicBezTo>
                    <a:cubicBezTo>
                      <a:pt x="6415" y="356"/>
                      <a:pt x="6750" y="353"/>
                      <a:pt x="6968" y="348"/>
                    </a:cubicBezTo>
                    <a:cubicBezTo>
                      <a:pt x="7867" y="327"/>
                      <a:pt x="8809" y="118"/>
                      <a:pt x="8872" y="55"/>
                    </a:cubicBezTo>
                    <a:cubicBezTo>
                      <a:pt x="8925" y="15"/>
                      <a:pt x="8414" y="1"/>
                      <a:pt x="76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9"/>
              <p:cNvSpPr/>
              <p:nvPr/>
            </p:nvSpPr>
            <p:spPr>
              <a:xfrm>
                <a:off x="3931600" y="734000"/>
                <a:ext cx="191475" cy="19900"/>
              </a:xfrm>
              <a:custGeom>
                <a:avLst/>
                <a:gdLst/>
                <a:ahLst/>
                <a:cxnLst/>
                <a:rect l="l" t="t" r="r" b="b"/>
                <a:pathLst>
                  <a:path w="7659" h="796" extrusionOk="0">
                    <a:moveTo>
                      <a:pt x="4081" y="1"/>
                    </a:moveTo>
                    <a:cubicBezTo>
                      <a:pt x="1884" y="231"/>
                      <a:pt x="64" y="440"/>
                      <a:pt x="22" y="461"/>
                    </a:cubicBezTo>
                    <a:cubicBezTo>
                      <a:pt x="1" y="482"/>
                      <a:pt x="482" y="649"/>
                      <a:pt x="1047" y="796"/>
                    </a:cubicBezTo>
                    <a:lnTo>
                      <a:pt x="1633" y="733"/>
                    </a:lnTo>
                    <a:lnTo>
                      <a:pt x="2386" y="628"/>
                    </a:lnTo>
                    <a:cubicBezTo>
                      <a:pt x="3223" y="545"/>
                      <a:pt x="4625" y="461"/>
                      <a:pt x="5504" y="440"/>
                    </a:cubicBezTo>
                    <a:lnTo>
                      <a:pt x="6278" y="419"/>
                    </a:lnTo>
                    <a:lnTo>
                      <a:pt x="6717" y="419"/>
                    </a:lnTo>
                    <a:cubicBezTo>
                      <a:pt x="7219" y="419"/>
                      <a:pt x="7617" y="377"/>
                      <a:pt x="7638" y="356"/>
                    </a:cubicBezTo>
                    <a:cubicBezTo>
                      <a:pt x="7659" y="356"/>
                      <a:pt x="7324" y="168"/>
                      <a:pt x="7198" y="126"/>
                    </a:cubicBezTo>
                    <a:cubicBezTo>
                      <a:pt x="7159" y="106"/>
                      <a:pt x="7110" y="99"/>
                      <a:pt x="7062" y="99"/>
                    </a:cubicBezTo>
                    <a:cubicBezTo>
                      <a:pt x="6957" y="99"/>
                      <a:pt x="6850" y="133"/>
                      <a:pt x="6822" y="147"/>
                    </a:cubicBezTo>
                    <a:cubicBezTo>
                      <a:pt x="6822" y="153"/>
                      <a:pt x="6805" y="155"/>
                      <a:pt x="6775" y="155"/>
                    </a:cubicBezTo>
                    <a:cubicBezTo>
                      <a:pt x="6694" y="155"/>
                      <a:pt x="6513" y="136"/>
                      <a:pt x="6299" y="105"/>
                    </a:cubicBezTo>
                    <a:lnTo>
                      <a:pt x="6090" y="105"/>
                    </a:lnTo>
                    <a:lnTo>
                      <a:pt x="408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9"/>
              <p:cNvSpPr/>
              <p:nvPr/>
            </p:nvSpPr>
            <p:spPr>
              <a:xfrm>
                <a:off x="2977500" y="789975"/>
                <a:ext cx="286150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11446" h="589" extrusionOk="0">
                    <a:moveTo>
                      <a:pt x="10336" y="0"/>
                    </a:moveTo>
                    <a:lnTo>
                      <a:pt x="9834" y="105"/>
                    </a:lnTo>
                    <a:lnTo>
                      <a:pt x="8872" y="293"/>
                    </a:lnTo>
                    <a:cubicBezTo>
                      <a:pt x="8390" y="210"/>
                      <a:pt x="7805" y="105"/>
                      <a:pt x="7533" y="42"/>
                    </a:cubicBezTo>
                    <a:lnTo>
                      <a:pt x="7407" y="126"/>
                    </a:lnTo>
                    <a:cubicBezTo>
                      <a:pt x="7175" y="297"/>
                      <a:pt x="6929" y="332"/>
                      <a:pt x="6681" y="332"/>
                    </a:cubicBezTo>
                    <a:cubicBezTo>
                      <a:pt x="6504" y="332"/>
                      <a:pt x="6326" y="314"/>
                      <a:pt x="6152" y="314"/>
                    </a:cubicBezTo>
                    <a:lnTo>
                      <a:pt x="4310" y="356"/>
                    </a:lnTo>
                    <a:cubicBezTo>
                      <a:pt x="2302" y="419"/>
                      <a:pt x="335" y="461"/>
                      <a:pt x="209" y="461"/>
                    </a:cubicBezTo>
                    <a:cubicBezTo>
                      <a:pt x="105" y="503"/>
                      <a:pt x="0" y="544"/>
                      <a:pt x="0" y="586"/>
                    </a:cubicBezTo>
                    <a:cubicBezTo>
                      <a:pt x="0" y="588"/>
                      <a:pt x="43" y="589"/>
                      <a:pt x="124" y="589"/>
                    </a:cubicBezTo>
                    <a:cubicBezTo>
                      <a:pt x="952" y="589"/>
                      <a:pt x="5709" y="497"/>
                      <a:pt x="7616" y="440"/>
                    </a:cubicBezTo>
                    <a:cubicBezTo>
                      <a:pt x="9709" y="398"/>
                      <a:pt x="11445" y="210"/>
                      <a:pt x="11445" y="168"/>
                    </a:cubicBezTo>
                    <a:cubicBezTo>
                      <a:pt x="11445" y="105"/>
                      <a:pt x="10943" y="21"/>
                      <a:pt x="10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9"/>
              <p:cNvSpPr/>
              <p:nvPr/>
            </p:nvSpPr>
            <p:spPr>
              <a:xfrm>
                <a:off x="5837750" y="835175"/>
                <a:ext cx="8477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3391" h="1836" extrusionOk="0">
                    <a:moveTo>
                      <a:pt x="159" y="1"/>
                    </a:moveTo>
                    <a:cubicBezTo>
                      <a:pt x="100" y="1"/>
                      <a:pt x="59" y="11"/>
                      <a:pt x="42" y="34"/>
                    </a:cubicBezTo>
                    <a:cubicBezTo>
                      <a:pt x="0" y="96"/>
                      <a:pt x="942" y="1017"/>
                      <a:pt x="1340" y="1247"/>
                    </a:cubicBezTo>
                    <a:cubicBezTo>
                      <a:pt x="1758" y="1456"/>
                      <a:pt x="2574" y="1770"/>
                      <a:pt x="2762" y="1833"/>
                    </a:cubicBezTo>
                    <a:cubicBezTo>
                      <a:pt x="2776" y="1835"/>
                      <a:pt x="2791" y="1835"/>
                      <a:pt x="2807" y="1835"/>
                    </a:cubicBezTo>
                    <a:cubicBezTo>
                      <a:pt x="2996" y="1835"/>
                      <a:pt x="3269" y="1722"/>
                      <a:pt x="3327" y="1645"/>
                    </a:cubicBezTo>
                    <a:cubicBezTo>
                      <a:pt x="3390" y="1561"/>
                      <a:pt x="3160" y="1394"/>
                      <a:pt x="3055" y="1331"/>
                    </a:cubicBezTo>
                    <a:cubicBezTo>
                      <a:pt x="2930" y="1289"/>
                      <a:pt x="2637" y="1080"/>
                      <a:pt x="2616" y="996"/>
                    </a:cubicBezTo>
                    <a:cubicBezTo>
                      <a:pt x="2574" y="933"/>
                      <a:pt x="1319" y="389"/>
                      <a:pt x="921" y="201"/>
                    </a:cubicBezTo>
                    <a:cubicBezTo>
                      <a:pt x="615" y="79"/>
                      <a:pt x="320" y="1"/>
                      <a:pt x="1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9"/>
              <p:cNvSpPr/>
              <p:nvPr/>
            </p:nvSpPr>
            <p:spPr>
              <a:xfrm>
                <a:off x="5785450" y="850525"/>
                <a:ext cx="54950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1488" extrusionOk="0">
                    <a:moveTo>
                      <a:pt x="367" y="1"/>
                    </a:moveTo>
                    <a:cubicBezTo>
                      <a:pt x="215" y="1"/>
                      <a:pt x="80" y="31"/>
                      <a:pt x="42" y="68"/>
                    </a:cubicBezTo>
                    <a:cubicBezTo>
                      <a:pt x="0" y="110"/>
                      <a:pt x="356" y="612"/>
                      <a:pt x="523" y="780"/>
                    </a:cubicBezTo>
                    <a:cubicBezTo>
                      <a:pt x="670" y="926"/>
                      <a:pt x="670" y="1198"/>
                      <a:pt x="649" y="1219"/>
                    </a:cubicBezTo>
                    <a:cubicBezTo>
                      <a:pt x="628" y="1261"/>
                      <a:pt x="921" y="1428"/>
                      <a:pt x="1046" y="1470"/>
                    </a:cubicBezTo>
                    <a:cubicBezTo>
                      <a:pt x="1066" y="1482"/>
                      <a:pt x="1105" y="1487"/>
                      <a:pt x="1157" y="1487"/>
                    </a:cubicBezTo>
                    <a:cubicBezTo>
                      <a:pt x="1375" y="1487"/>
                      <a:pt x="1815" y="1395"/>
                      <a:pt x="1967" y="1345"/>
                    </a:cubicBezTo>
                    <a:cubicBezTo>
                      <a:pt x="2134" y="1261"/>
                      <a:pt x="2197" y="1094"/>
                      <a:pt x="2030" y="926"/>
                    </a:cubicBezTo>
                    <a:cubicBezTo>
                      <a:pt x="1883" y="780"/>
                      <a:pt x="879" y="110"/>
                      <a:pt x="670" y="47"/>
                    </a:cubicBezTo>
                    <a:cubicBezTo>
                      <a:pt x="578" y="14"/>
                      <a:pt x="469" y="1"/>
                      <a:pt x="36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9"/>
              <p:cNvSpPr/>
              <p:nvPr/>
            </p:nvSpPr>
            <p:spPr>
              <a:xfrm>
                <a:off x="5655200" y="1041050"/>
                <a:ext cx="811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692" extrusionOk="0">
                    <a:moveTo>
                      <a:pt x="1737" y="1"/>
                    </a:moveTo>
                    <a:cubicBezTo>
                      <a:pt x="1548" y="1"/>
                      <a:pt x="942" y="210"/>
                      <a:pt x="921" y="231"/>
                    </a:cubicBezTo>
                    <a:cubicBezTo>
                      <a:pt x="900" y="315"/>
                      <a:pt x="147" y="231"/>
                      <a:pt x="84" y="398"/>
                    </a:cubicBezTo>
                    <a:cubicBezTo>
                      <a:pt x="0" y="545"/>
                      <a:pt x="523" y="691"/>
                      <a:pt x="732" y="691"/>
                    </a:cubicBezTo>
                    <a:cubicBezTo>
                      <a:pt x="963" y="691"/>
                      <a:pt x="1193" y="524"/>
                      <a:pt x="1235" y="440"/>
                    </a:cubicBezTo>
                    <a:cubicBezTo>
                      <a:pt x="1238" y="428"/>
                      <a:pt x="1260" y="423"/>
                      <a:pt x="1297" y="423"/>
                    </a:cubicBezTo>
                    <a:cubicBezTo>
                      <a:pt x="1519" y="423"/>
                      <a:pt x="2272" y="608"/>
                      <a:pt x="2595" y="608"/>
                    </a:cubicBezTo>
                    <a:cubicBezTo>
                      <a:pt x="2950" y="608"/>
                      <a:pt x="3243" y="503"/>
                      <a:pt x="3243" y="482"/>
                    </a:cubicBezTo>
                    <a:cubicBezTo>
                      <a:pt x="3243" y="419"/>
                      <a:pt x="2699" y="210"/>
                      <a:pt x="2469" y="126"/>
                    </a:cubicBezTo>
                    <a:cubicBezTo>
                      <a:pt x="2218" y="64"/>
                      <a:pt x="1904" y="1"/>
                      <a:pt x="17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39"/>
              <p:cNvSpPr/>
              <p:nvPr/>
            </p:nvSpPr>
            <p:spPr>
              <a:xfrm>
                <a:off x="3028750" y="784750"/>
                <a:ext cx="1386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435" extrusionOk="0">
                    <a:moveTo>
                      <a:pt x="1695" y="0"/>
                    </a:moveTo>
                    <a:cubicBezTo>
                      <a:pt x="1695" y="0"/>
                      <a:pt x="628" y="0"/>
                      <a:pt x="105" y="84"/>
                    </a:cubicBezTo>
                    <a:lnTo>
                      <a:pt x="63" y="84"/>
                    </a:lnTo>
                    <a:cubicBezTo>
                      <a:pt x="1" y="272"/>
                      <a:pt x="147" y="398"/>
                      <a:pt x="419" y="398"/>
                    </a:cubicBezTo>
                    <a:lnTo>
                      <a:pt x="649" y="419"/>
                    </a:lnTo>
                    <a:cubicBezTo>
                      <a:pt x="801" y="430"/>
                      <a:pt x="953" y="435"/>
                      <a:pt x="1104" y="435"/>
                    </a:cubicBezTo>
                    <a:cubicBezTo>
                      <a:pt x="2303" y="435"/>
                      <a:pt x="3480" y="123"/>
                      <a:pt x="4699" y="123"/>
                    </a:cubicBezTo>
                    <a:cubicBezTo>
                      <a:pt x="4765" y="123"/>
                      <a:pt x="4831" y="124"/>
                      <a:pt x="4897" y="126"/>
                    </a:cubicBezTo>
                    <a:lnTo>
                      <a:pt x="5211" y="126"/>
                    </a:lnTo>
                    <a:cubicBezTo>
                      <a:pt x="5545" y="105"/>
                      <a:pt x="3976" y="21"/>
                      <a:pt x="16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39"/>
              <p:cNvSpPr/>
              <p:nvPr/>
            </p:nvSpPr>
            <p:spPr>
              <a:xfrm>
                <a:off x="5409325" y="1157700"/>
                <a:ext cx="101525" cy="20150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806" extrusionOk="0">
                    <a:moveTo>
                      <a:pt x="3056" y="1"/>
                    </a:moveTo>
                    <a:cubicBezTo>
                      <a:pt x="2804" y="1"/>
                      <a:pt x="1365" y="342"/>
                      <a:pt x="840" y="342"/>
                    </a:cubicBezTo>
                    <a:cubicBezTo>
                      <a:pt x="798" y="342"/>
                      <a:pt x="762" y="340"/>
                      <a:pt x="733" y="335"/>
                    </a:cubicBezTo>
                    <a:cubicBezTo>
                      <a:pt x="664" y="321"/>
                      <a:pt x="596" y="315"/>
                      <a:pt x="532" y="315"/>
                    </a:cubicBezTo>
                    <a:cubicBezTo>
                      <a:pt x="229" y="315"/>
                      <a:pt x="1" y="455"/>
                      <a:pt x="1" y="524"/>
                    </a:cubicBezTo>
                    <a:cubicBezTo>
                      <a:pt x="1" y="538"/>
                      <a:pt x="68" y="543"/>
                      <a:pt x="179" y="543"/>
                    </a:cubicBezTo>
                    <a:cubicBezTo>
                      <a:pt x="570" y="543"/>
                      <a:pt x="1498" y="473"/>
                      <a:pt x="1905" y="440"/>
                    </a:cubicBezTo>
                    <a:cubicBezTo>
                      <a:pt x="2003" y="424"/>
                      <a:pt x="2095" y="417"/>
                      <a:pt x="2179" y="417"/>
                    </a:cubicBezTo>
                    <a:cubicBezTo>
                      <a:pt x="2524" y="417"/>
                      <a:pt x="2738" y="532"/>
                      <a:pt x="2721" y="566"/>
                    </a:cubicBezTo>
                    <a:cubicBezTo>
                      <a:pt x="2700" y="628"/>
                      <a:pt x="2847" y="775"/>
                      <a:pt x="2888" y="796"/>
                    </a:cubicBezTo>
                    <a:cubicBezTo>
                      <a:pt x="2892" y="802"/>
                      <a:pt x="2910" y="805"/>
                      <a:pt x="2940" y="805"/>
                    </a:cubicBezTo>
                    <a:cubicBezTo>
                      <a:pt x="3099" y="805"/>
                      <a:pt x="3570" y="723"/>
                      <a:pt x="3746" y="670"/>
                    </a:cubicBezTo>
                    <a:cubicBezTo>
                      <a:pt x="3956" y="649"/>
                      <a:pt x="4060" y="461"/>
                      <a:pt x="4060" y="419"/>
                    </a:cubicBezTo>
                    <a:cubicBezTo>
                      <a:pt x="4039" y="377"/>
                      <a:pt x="3516" y="315"/>
                      <a:pt x="3307" y="315"/>
                    </a:cubicBezTo>
                    <a:cubicBezTo>
                      <a:pt x="3098" y="273"/>
                      <a:pt x="3265" y="126"/>
                      <a:pt x="3370" y="63"/>
                    </a:cubicBezTo>
                    <a:cubicBezTo>
                      <a:pt x="3474" y="22"/>
                      <a:pt x="3349" y="1"/>
                      <a:pt x="305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39"/>
              <p:cNvSpPr/>
              <p:nvPr/>
            </p:nvSpPr>
            <p:spPr>
              <a:xfrm>
                <a:off x="5461650" y="1116825"/>
                <a:ext cx="47100" cy="27600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1104" extrusionOk="0">
                    <a:moveTo>
                      <a:pt x="1849" y="0"/>
                    </a:moveTo>
                    <a:cubicBezTo>
                      <a:pt x="1668" y="0"/>
                      <a:pt x="811" y="71"/>
                      <a:pt x="419" y="108"/>
                    </a:cubicBezTo>
                    <a:cubicBezTo>
                      <a:pt x="0" y="192"/>
                      <a:pt x="189" y="318"/>
                      <a:pt x="314" y="338"/>
                    </a:cubicBezTo>
                    <a:cubicBezTo>
                      <a:pt x="440" y="380"/>
                      <a:pt x="419" y="610"/>
                      <a:pt x="398" y="652"/>
                    </a:cubicBezTo>
                    <a:cubicBezTo>
                      <a:pt x="377" y="715"/>
                      <a:pt x="586" y="1008"/>
                      <a:pt x="649" y="1071"/>
                    </a:cubicBezTo>
                    <a:cubicBezTo>
                      <a:pt x="667" y="1093"/>
                      <a:pt x="714" y="1103"/>
                      <a:pt x="778" y="1103"/>
                    </a:cubicBezTo>
                    <a:cubicBezTo>
                      <a:pt x="1011" y="1103"/>
                      <a:pt x="1467" y="972"/>
                      <a:pt x="1549" y="841"/>
                    </a:cubicBezTo>
                    <a:cubicBezTo>
                      <a:pt x="1653" y="694"/>
                      <a:pt x="1674" y="380"/>
                      <a:pt x="1653" y="297"/>
                    </a:cubicBezTo>
                    <a:cubicBezTo>
                      <a:pt x="1632" y="213"/>
                      <a:pt x="1758" y="87"/>
                      <a:pt x="1800" y="87"/>
                    </a:cubicBezTo>
                    <a:cubicBezTo>
                      <a:pt x="1863" y="66"/>
                      <a:pt x="1883" y="25"/>
                      <a:pt x="1883" y="4"/>
                    </a:cubicBezTo>
                    <a:cubicBezTo>
                      <a:pt x="1883" y="1"/>
                      <a:pt x="1871" y="0"/>
                      <a:pt x="18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39"/>
              <p:cNvSpPr/>
              <p:nvPr/>
            </p:nvSpPr>
            <p:spPr>
              <a:xfrm>
                <a:off x="3551325" y="754925"/>
                <a:ext cx="143875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5755" h="634" extrusionOk="0">
                    <a:moveTo>
                      <a:pt x="4645" y="1"/>
                    </a:moveTo>
                    <a:cubicBezTo>
                      <a:pt x="4433" y="36"/>
                      <a:pt x="3534" y="161"/>
                      <a:pt x="3045" y="161"/>
                    </a:cubicBezTo>
                    <a:cubicBezTo>
                      <a:pt x="2956" y="161"/>
                      <a:pt x="2880" y="157"/>
                      <a:pt x="2825" y="147"/>
                    </a:cubicBezTo>
                    <a:cubicBezTo>
                      <a:pt x="2794" y="142"/>
                      <a:pt x="2756" y="140"/>
                      <a:pt x="2712" y="140"/>
                    </a:cubicBezTo>
                    <a:cubicBezTo>
                      <a:pt x="2319" y="140"/>
                      <a:pt x="1436" y="323"/>
                      <a:pt x="853" y="383"/>
                    </a:cubicBezTo>
                    <a:lnTo>
                      <a:pt x="853" y="383"/>
                    </a:lnTo>
                    <a:lnTo>
                      <a:pt x="691" y="273"/>
                    </a:lnTo>
                    <a:cubicBezTo>
                      <a:pt x="105" y="335"/>
                      <a:pt x="0" y="377"/>
                      <a:pt x="461" y="398"/>
                    </a:cubicBezTo>
                    <a:cubicBezTo>
                      <a:pt x="489" y="400"/>
                      <a:pt x="520" y="402"/>
                      <a:pt x="554" y="402"/>
                    </a:cubicBezTo>
                    <a:cubicBezTo>
                      <a:pt x="638" y="402"/>
                      <a:pt x="740" y="395"/>
                      <a:pt x="853" y="383"/>
                    </a:cubicBezTo>
                    <a:lnTo>
                      <a:pt x="853" y="383"/>
                    </a:lnTo>
                    <a:lnTo>
                      <a:pt x="1151" y="586"/>
                    </a:lnTo>
                    <a:cubicBezTo>
                      <a:pt x="1172" y="618"/>
                      <a:pt x="1230" y="633"/>
                      <a:pt x="1287" y="633"/>
                    </a:cubicBezTo>
                    <a:cubicBezTo>
                      <a:pt x="1345" y="633"/>
                      <a:pt x="1402" y="618"/>
                      <a:pt x="1423" y="586"/>
                    </a:cubicBezTo>
                    <a:cubicBezTo>
                      <a:pt x="1575" y="423"/>
                      <a:pt x="1756" y="390"/>
                      <a:pt x="1945" y="390"/>
                    </a:cubicBezTo>
                    <a:cubicBezTo>
                      <a:pt x="2073" y="390"/>
                      <a:pt x="2204" y="405"/>
                      <a:pt x="2333" y="405"/>
                    </a:cubicBezTo>
                    <a:cubicBezTo>
                      <a:pt x="2379" y="405"/>
                      <a:pt x="2424" y="403"/>
                      <a:pt x="2469" y="398"/>
                    </a:cubicBezTo>
                    <a:cubicBezTo>
                      <a:pt x="3474" y="356"/>
                      <a:pt x="4499" y="356"/>
                      <a:pt x="5482" y="335"/>
                    </a:cubicBezTo>
                    <a:lnTo>
                      <a:pt x="5608" y="335"/>
                    </a:lnTo>
                    <a:cubicBezTo>
                      <a:pt x="5754" y="314"/>
                      <a:pt x="5566" y="252"/>
                      <a:pt x="5189" y="252"/>
                    </a:cubicBezTo>
                    <a:lnTo>
                      <a:pt x="4959" y="147"/>
                    </a:lnTo>
                    <a:lnTo>
                      <a:pt x="46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9"/>
              <p:cNvSpPr/>
              <p:nvPr/>
            </p:nvSpPr>
            <p:spPr>
              <a:xfrm>
                <a:off x="5217725" y="1119525"/>
                <a:ext cx="86500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578" extrusionOk="0">
                    <a:moveTo>
                      <a:pt x="1346" y="0"/>
                    </a:moveTo>
                    <a:cubicBezTo>
                      <a:pt x="781" y="21"/>
                      <a:pt x="195" y="293"/>
                      <a:pt x="91" y="419"/>
                    </a:cubicBezTo>
                    <a:cubicBezTo>
                      <a:pt x="0" y="509"/>
                      <a:pt x="94" y="578"/>
                      <a:pt x="287" y="578"/>
                    </a:cubicBezTo>
                    <a:cubicBezTo>
                      <a:pt x="362" y="578"/>
                      <a:pt x="452" y="568"/>
                      <a:pt x="551" y="544"/>
                    </a:cubicBezTo>
                    <a:cubicBezTo>
                      <a:pt x="886" y="502"/>
                      <a:pt x="2622" y="335"/>
                      <a:pt x="2978" y="314"/>
                    </a:cubicBezTo>
                    <a:cubicBezTo>
                      <a:pt x="3334" y="314"/>
                      <a:pt x="3459" y="105"/>
                      <a:pt x="3397" y="63"/>
                    </a:cubicBezTo>
                    <a:cubicBezTo>
                      <a:pt x="3355" y="0"/>
                      <a:pt x="1890" y="0"/>
                      <a:pt x="13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9"/>
              <p:cNvSpPr/>
              <p:nvPr/>
            </p:nvSpPr>
            <p:spPr>
              <a:xfrm>
                <a:off x="5549525" y="1043675"/>
                <a:ext cx="45000" cy="18675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747" extrusionOk="0">
                    <a:moveTo>
                      <a:pt x="1047" y="0"/>
                    </a:moveTo>
                    <a:cubicBezTo>
                      <a:pt x="837" y="0"/>
                      <a:pt x="168" y="105"/>
                      <a:pt x="42" y="231"/>
                    </a:cubicBezTo>
                    <a:lnTo>
                      <a:pt x="21" y="335"/>
                    </a:lnTo>
                    <a:lnTo>
                      <a:pt x="0" y="440"/>
                    </a:lnTo>
                    <a:cubicBezTo>
                      <a:pt x="21" y="628"/>
                      <a:pt x="942" y="649"/>
                      <a:pt x="1256" y="733"/>
                    </a:cubicBezTo>
                    <a:cubicBezTo>
                      <a:pt x="1303" y="742"/>
                      <a:pt x="1349" y="746"/>
                      <a:pt x="1392" y="746"/>
                    </a:cubicBezTo>
                    <a:cubicBezTo>
                      <a:pt x="1634" y="746"/>
                      <a:pt x="1800" y="612"/>
                      <a:pt x="1800" y="523"/>
                    </a:cubicBezTo>
                    <a:cubicBezTo>
                      <a:pt x="1779" y="419"/>
                      <a:pt x="1633" y="210"/>
                      <a:pt x="1570" y="126"/>
                    </a:cubicBezTo>
                    <a:cubicBezTo>
                      <a:pt x="1486" y="63"/>
                      <a:pt x="1256" y="0"/>
                      <a:pt x="104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9"/>
              <p:cNvSpPr/>
              <p:nvPr/>
            </p:nvSpPr>
            <p:spPr>
              <a:xfrm>
                <a:off x="2219525" y="1167025"/>
                <a:ext cx="136025" cy="7650"/>
              </a:xfrm>
              <a:custGeom>
                <a:avLst/>
                <a:gdLst/>
                <a:ahLst/>
                <a:cxnLst/>
                <a:rect l="l" t="t" r="r" b="b"/>
                <a:pathLst>
                  <a:path w="5441" h="306" extrusionOk="0">
                    <a:moveTo>
                      <a:pt x="5334" y="261"/>
                    </a:moveTo>
                    <a:cubicBezTo>
                      <a:pt x="5250" y="261"/>
                      <a:pt x="5013" y="264"/>
                      <a:pt x="4631" y="270"/>
                    </a:cubicBezTo>
                    <a:lnTo>
                      <a:pt x="4631" y="270"/>
                    </a:lnTo>
                    <a:cubicBezTo>
                      <a:pt x="4724" y="274"/>
                      <a:pt x="4806" y="276"/>
                      <a:pt x="4876" y="276"/>
                    </a:cubicBezTo>
                    <a:cubicBezTo>
                      <a:pt x="5294" y="266"/>
                      <a:pt x="5441" y="261"/>
                      <a:pt x="5334" y="261"/>
                    </a:cubicBezTo>
                    <a:close/>
                    <a:moveTo>
                      <a:pt x="1370" y="0"/>
                    </a:moveTo>
                    <a:cubicBezTo>
                      <a:pt x="1344" y="0"/>
                      <a:pt x="1327" y="2"/>
                      <a:pt x="1319" y="4"/>
                    </a:cubicBezTo>
                    <a:cubicBezTo>
                      <a:pt x="1131" y="88"/>
                      <a:pt x="524" y="172"/>
                      <a:pt x="356" y="172"/>
                    </a:cubicBezTo>
                    <a:cubicBezTo>
                      <a:pt x="168" y="172"/>
                      <a:pt x="1" y="276"/>
                      <a:pt x="1" y="297"/>
                    </a:cubicBezTo>
                    <a:cubicBezTo>
                      <a:pt x="1" y="303"/>
                      <a:pt x="266" y="306"/>
                      <a:pt x="672" y="306"/>
                    </a:cubicBezTo>
                    <a:cubicBezTo>
                      <a:pt x="1650" y="306"/>
                      <a:pt x="3441" y="291"/>
                      <a:pt x="4269" y="276"/>
                    </a:cubicBezTo>
                    <a:cubicBezTo>
                      <a:pt x="4402" y="274"/>
                      <a:pt x="4522" y="272"/>
                      <a:pt x="4631" y="270"/>
                    </a:cubicBezTo>
                    <a:lnTo>
                      <a:pt x="4631" y="270"/>
                    </a:lnTo>
                    <a:cubicBezTo>
                      <a:pt x="3691" y="229"/>
                      <a:pt x="1727" y="0"/>
                      <a:pt x="13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9"/>
              <p:cNvSpPr/>
              <p:nvPr/>
            </p:nvSpPr>
            <p:spPr>
              <a:xfrm>
                <a:off x="5861775" y="767175"/>
                <a:ext cx="7277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2911" h="976" extrusionOk="0">
                    <a:moveTo>
                      <a:pt x="249" y="0"/>
                    </a:moveTo>
                    <a:cubicBezTo>
                      <a:pt x="67" y="0"/>
                      <a:pt x="1" y="53"/>
                      <a:pt x="107" y="159"/>
                    </a:cubicBezTo>
                    <a:lnTo>
                      <a:pt x="232" y="180"/>
                    </a:lnTo>
                    <a:cubicBezTo>
                      <a:pt x="1027" y="285"/>
                      <a:pt x="1718" y="682"/>
                      <a:pt x="2492" y="891"/>
                    </a:cubicBezTo>
                    <a:lnTo>
                      <a:pt x="2764" y="975"/>
                    </a:lnTo>
                    <a:cubicBezTo>
                      <a:pt x="2910" y="808"/>
                      <a:pt x="1467" y="264"/>
                      <a:pt x="860" y="96"/>
                    </a:cubicBezTo>
                    <a:cubicBezTo>
                      <a:pt x="603" y="32"/>
                      <a:pt x="391" y="0"/>
                      <a:pt x="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9"/>
              <p:cNvSpPr/>
              <p:nvPr/>
            </p:nvSpPr>
            <p:spPr>
              <a:xfrm>
                <a:off x="5550725" y="1184325"/>
                <a:ext cx="38575" cy="15250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610" extrusionOk="0">
                    <a:moveTo>
                      <a:pt x="374" y="0"/>
                    </a:moveTo>
                    <a:cubicBezTo>
                      <a:pt x="343" y="0"/>
                      <a:pt x="314" y="1"/>
                      <a:pt x="287" y="3"/>
                    </a:cubicBezTo>
                    <a:cubicBezTo>
                      <a:pt x="15" y="24"/>
                      <a:pt x="183" y="254"/>
                      <a:pt x="287" y="317"/>
                    </a:cubicBezTo>
                    <a:cubicBezTo>
                      <a:pt x="369" y="358"/>
                      <a:pt x="362" y="390"/>
                      <a:pt x="289" y="390"/>
                    </a:cubicBezTo>
                    <a:cubicBezTo>
                      <a:pt x="251" y="390"/>
                      <a:pt x="193" y="380"/>
                      <a:pt x="120" y="359"/>
                    </a:cubicBezTo>
                    <a:cubicBezTo>
                      <a:pt x="116" y="358"/>
                      <a:pt x="112" y="358"/>
                      <a:pt x="108" y="358"/>
                    </a:cubicBezTo>
                    <a:cubicBezTo>
                      <a:pt x="1" y="358"/>
                      <a:pt x="299" y="609"/>
                      <a:pt x="725" y="609"/>
                    </a:cubicBezTo>
                    <a:cubicBezTo>
                      <a:pt x="818" y="609"/>
                      <a:pt x="917" y="597"/>
                      <a:pt x="1020" y="568"/>
                    </a:cubicBezTo>
                    <a:lnTo>
                      <a:pt x="1543" y="400"/>
                    </a:lnTo>
                    <a:cubicBezTo>
                      <a:pt x="1543" y="254"/>
                      <a:pt x="1417" y="128"/>
                      <a:pt x="1313" y="107"/>
                    </a:cubicBezTo>
                    <a:cubicBezTo>
                      <a:pt x="1217" y="88"/>
                      <a:pt x="689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9"/>
              <p:cNvSpPr/>
              <p:nvPr/>
            </p:nvSpPr>
            <p:spPr>
              <a:xfrm>
                <a:off x="3597350" y="811275"/>
                <a:ext cx="66450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362" extrusionOk="0">
                    <a:moveTo>
                      <a:pt x="2549" y="0"/>
                    </a:moveTo>
                    <a:cubicBezTo>
                      <a:pt x="2295" y="0"/>
                      <a:pt x="1056" y="159"/>
                      <a:pt x="565" y="216"/>
                    </a:cubicBezTo>
                    <a:cubicBezTo>
                      <a:pt x="1" y="299"/>
                      <a:pt x="1" y="362"/>
                      <a:pt x="565" y="362"/>
                    </a:cubicBezTo>
                    <a:cubicBezTo>
                      <a:pt x="1110" y="362"/>
                      <a:pt x="2595" y="278"/>
                      <a:pt x="2616" y="257"/>
                    </a:cubicBezTo>
                    <a:cubicBezTo>
                      <a:pt x="2658" y="195"/>
                      <a:pt x="2616" y="69"/>
                      <a:pt x="2595" y="6"/>
                    </a:cubicBezTo>
                    <a:cubicBezTo>
                      <a:pt x="2593" y="2"/>
                      <a:pt x="2577" y="0"/>
                      <a:pt x="25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9"/>
              <p:cNvSpPr/>
              <p:nvPr/>
            </p:nvSpPr>
            <p:spPr>
              <a:xfrm>
                <a:off x="2255625" y="1140525"/>
                <a:ext cx="80825" cy="17800"/>
              </a:xfrm>
              <a:custGeom>
                <a:avLst/>
                <a:gdLst/>
                <a:ahLst/>
                <a:cxnLst/>
                <a:rect l="l" t="t" r="r" b="b"/>
                <a:pathLst>
                  <a:path w="3233" h="712" extrusionOk="0">
                    <a:moveTo>
                      <a:pt x="2730" y="0"/>
                    </a:moveTo>
                    <a:cubicBezTo>
                      <a:pt x="2209" y="0"/>
                      <a:pt x="1398" y="32"/>
                      <a:pt x="1026" y="165"/>
                    </a:cubicBezTo>
                    <a:cubicBezTo>
                      <a:pt x="461" y="374"/>
                      <a:pt x="0" y="688"/>
                      <a:pt x="0" y="709"/>
                    </a:cubicBezTo>
                    <a:cubicBezTo>
                      <a:pt x="0" y="710"/>
                      <a:pt x="4" y="711"/>
                      <a:pt x="10" y="711"/>
                    </a:cubicBezTo>
                    <a:cubicBezTo>
                      <a:pt x="80" y="711"/>
                      <a:pt x="506" y="612"/>
                      <a:pt x="984" y="478"/>
                    </a:cubicBezTo>
                    <a:cubicBezTo>
                      <a:pt x="1507" y="290"/>
                      <a:pt x="3097" y="18"/>
                      <a:pt x="3202" y="18"/>
                    </a:cubicBezTo>
                    <a:cubicBezTo>
                      <a:pt x="3232" y="11"/>
                      <a:pt x="3029" y="0"/>
                      <a:pt x="273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9"/>
              <p:cNvSpPr/>
              <p:nvPr/>
            </p:nvSpPr>
            <p:spPr>
              <a:xfrm>
                <a:off x="5388425" y="1187725"/>
                <a:ext cx="31400" cy="2127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851" extrusionOk="0">
                    <a:moveTo>
                      <a:pt x="655" y="0"/>
                    </a:moveTo>
                    <a:cubicBezTo>
                      <a:pt x="509" y="0"/>
                      <a:pt x="398" y="107"/>
                      <a:pt x="398" y="139"/>
                    </a:cubicBezTo>
                    <a:cubicBezTo>
                      <a:pt x="398" y="202"/>
                      <a:pt x="628" y="327"/>
                      <a:pt x="753" y="390"/>
                    </a:cubicBezTo>
                    <a:cubicBezTo>
                      <a:pt x="858" y="411"/>
                      <a:pt x="377" y="495"/>
                      <a:pt x="209" y="515"/>
                    </a:cubicBezTo>
                    <a:cubicBezTo>
                      <a:pt x="84" y="536"/>
                      <a:pt x="0" y="725"/>
                      <a:pt x="0" y="767"/>
                    </a:cubicBezTo>
                    <a:cubicBezTo>
                      <a:pt x="21" y="829"/>
                      <a:pt x="586" y="850"/>
                      <a:pt x="795" y="850"/>
                    </a:cubicBezTo>
                    <a:cubicBezTo>
                      <a:pt x="1004" y="850"/>
                      <a:pt x="1172" y="787"/>
                      <a:pt x="1235" y="704"/>
                    </a:cubicBezTo>
                    <a:cubicBezTo>
                      <a:pt x="1255" y="599"/>
                      <a:pt x="963" y="118"/>
                      <a:pt x="795" y="34"/>
                    </a:cubicBezTo>
                    <a:cubicBezTo>
                      <a:pt x="747" y="10"/>
                      <a:pt x="699" y="0"/>
                      <a:pt x="65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9"/>
              <p:cNvSpPr/>
              <p:nvPr/>
            </p:nvSpPr>
            <p:spPr>
              <a:xfrm>
                <a:off x="5437050" y="1208975"/>
                <a:ext cx="44500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372" extrusionOk="0">
                    <a:moveTo>
                      <a:pt x="545" y="0"/>
                    </a:moveTo>
                    <a:cubicBezTo>
                      <a:pt x="168" y="42"/>
                      <a:pt x="1" y="147"/>
                      <a:pt x="85" y="251"/>
                    </a:cubicBezTo>
                    <a:cubicBezTo>
                      <a:pt x="178" y="329"/>
                      <a:pt x="708" y="372"/>
                      <a:pt x="1087" y="372"/>
                    </a:cubicBezTo>
                    <a:cubicBezTo>
                      <a:pt x="1219" y="372"/>
                      <a:pt x="1333" y="367"/>
                      <a:pt x="1403" y="356"/>
                    </a:cubicBezTo>
                    <a:cubicBezTo>
                      <a:pt x="1612" y="293"/>
                      <a:pt x="1779" y="147"/>
                      <a:pt x="1779" y="84"/>
                    </a:cubicBezTo>
                    <a:cubicBezTo>
                      <a:pt x="1779" y="42"/>
                      <a:pt x="880" y="0"/>
                      <a:pt x="5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9"/>
              <p:cNvSpPr/>
              <p:nvPr/>
            </p:nvSpPr>
            <p:spPr>
              <a:xfrm>
                <a:off x="5682925" y="1026975"/>
                <a:ext cx="33400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537" extrusionOk="0">
                    <a:moveTo>
                      <a:pt x="890" y="1"/>
                    </a:moveTo>
                    <a:cubicBezTo>
                      <a:pt x="636" y="1"/>
                      <a:pt x="269" y="84"/>
                      <a:pt x="146" y="145"/>
                    </a:cubicBezTo>
                    <a:cubicBezTo>
                      <a:pt x="0" y="229"/>
                      <a:pt x="146" y="375"/>
                      <a:pt x="523" y="522"/>
                    </a:cubicBezTo>
                    <a:cubicBezTo>
                      <a:pt x="558" y="532"/>
                      <a:pt x="593" y="537"/>
                      <a:pt x="629" y="537"/>
                    </a:cubicBezTo>
                    <a:cubicBezTo>
                      <a:pt x="965" y="537"/>
                      <a:pt x="1336" y="135"/>
                      <a:pt x="1109" y="41"/>
                    </a:cubicBezTo>
                    <a:cubicBezTo>
                      <a:pt x="1064" y="12"/>
                      <a:pt x="985" y="1"/>
                      <a:pt x="8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9"/>
              <p:cNvSpPr/>
              <p:nvPr/>
            </p:nvSpPr>
            <p:spPr>
              <a:xfrm>
                <a:off x="5740575" y="1033175"/>
                <a:ext cx="1612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617" extrusionOk="0">
                    <a:moveTo>
                      <a:pt x="174" y="0"/>
                    </a:moveTo>
                    <a:cubicBezTo>
                      <a:pt x="0" y="0"/>
                      <a:pt x="42" y="171"/>
                      <a:pt x="121" y="211"/>
                    </a:cubicBezTo>
                    <a:cubicBezTo>
                      <a:pt x="163" y="274"/>
                      <a:pt x="121" y="504"/>
                      <a:pt x="100" y="588"/>
                    </a:cubicBezTo>
                    <a:cubicBezTo>
                      <a:pt x="87" y="607"/>
                      <a:pt x="92" y="617"/>
                      <a:pt x="112" y="617"/>
                    </a:cubicBezTo>
                    <a:cubicBezTo>
                      <a:pt x="157" y="617"/>
                      <a:pt x="276" y="570"/>
                      <a:pt x="435" y="483"/>
                    </a:cubicBezTo>
                    <a:cubicBezTo>
                      <a:pt x="644" y="337"/>
                      <a:pt x="372" y="23"/>
                      <a:pt x="205" y="2"/>
                    </a:cubicBezTo>
                    <a:cubicBezTo>
                      <a:pt x="194" y="1"/>
                      <a:pt x="184" y="0"/>
                      <a:pt x="1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9"/>
              <p:cNvSpPr/>
              <p:nvPr/>
            </p:nvSpPr>
            <p:spPr>
              <a:xfrm>
                <a:off x="5211575" y="1099250"/>
                <a:ext cx="17325" cy="11600"/>
              </a:xfrm>
              <a:custGeom>
                <a:avLst/>
                <a:gdLst/>
                <a:ahLst/>
                <a:cxnLst/>
                <a:rect l="l" t="t" r="r" b="b"/>
                <a:pathLst>
                  <a:path w="693" h="464" extrusionOk="0">
                    <a:moveTo>
                      <a:pt x="650" y="0"/>
                    </a:moveTo>
                    <a:cubicBezTo>
                      <a:pt x="572" y="0"/>
                      <a:pt x="397" y="43"/>
                      <a:pt x="211" y="121"/>
                    </a:cubicBezTo>
                    <a:cubicBezTo>
                      <a:pt x="1" y="226"/>
                      <a:pt x="25" y="464"/>
                      <a:pt x="187" y="464"/>
                    </a:cubicBezTo>
                    <a:cubicBezTo>
                      <a:pt x="218" y="464"/>
                      <a:pt x="254" y="455"/>
                      <a:pt x="295" y="435"/>
                    </a:cubicBezTo>
                    <a:cubicBezTo>
                      <a:pt x="525" y="309"/>
                      <a:pt x="692" y="79"/>
                      <a:pt x="692" y="16"/>
                    </a:cubicBezTo>
                    <a:cubicBezTo>
                      <a:pt x="692" y="5"/>
                      <a:pt x="677" y="0"/>
                      <a:pt x="6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39"/>
              <p:cNvSpPr/>
              <p:nvPr/>
            </p:nvSpPr>
            <p:spPr>
              <a:xfrm>
                <a:off x="3735450" y="753350"/>
                <a:ext cx="21475" cy="7075"/>
              </a:xfrm>
              <a:custGeom>
                <a:avLst/>
                <a:gdLst/>
                <a:ahLst/>
                <a:cxnLst/>
                <a:rect l="l" t="t" r="r" b="b"/>
                <a:pathLst>
                  <a:path w="859" h="283" extrusionOk="0">
                    <a:moveTo>
                      <a:pt x="649" y="1"/>
                    </a:moveTo>
                    <a:cubicBezTo>
                      <a:pt x="482" y="1"/>
                      <a:pt x="0" y="189"/>
                      <a:pt x="0" y="273"/>
                    </a:cubicBezTo>
                    <a:cubicBezTo>
                      <a:pt x="0" y="279"/>
                      <a:pt x="13" y="282"/>
                      <a:pt x="34" y="282"/>
                    </a:cubicBezTo>
                    <a:cubicBezTo>
                      <a:pt x="150" y="282"/>
                      <a:pt x="532" y="197"/>
                      <a:pt x="691" y="126"/>
                    </a:cubicBezTo>
                    <a:cubicBezTo>
                      <a:pt x="858" y="64"/>
                      <a:pt x="837" y="1"/>
                      <a:pt x="64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39"/>
              <p:cNvSpPr/>
              <p:nvPr/>
            </p:nvSpPr>
            <p:spPr>
              <a:xfrm>
                <a:off x="5513425" y="1038425"/>
                <a:ext cx="36650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90" extrusionOk="0">
                    <a:moveTo>
                      <a:pt x="850" y="0"/>
                    </a:moveTo>
                    <a:cubicBezTo>
                      <a:pt x="691" y="0"/>
                      <a:pt x="537" y="7"/>
                      <a:pt x="440" y="22"/>
                    </a:cubicBezTo>
                    <a:cubicBezTo>
                      <a:pt x="210" y="85"/>
                      <a:pt x="1" y="189"/>
                      <a:pt x="1" y="189"/>
                    </a:cubicBezTo>
                    <a:lnTo>
                      <a:pt x="963" y="189"/>
                    </a:lnTo>
                    <a:cubicBezTo>
                      <a:pt x="1235" y="169"/>
                      <a:pt x="1465" y="106"/>
                      <a:pt x="1444" y="64"/>
                    </a:cubicBezTo>
                    <a:cubicBezTo>
                      <a:pt x="1444" y="23"/>
                      <a:pt x="1139" y="0"/>
                      <a:pt x="8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39"/>
              <p:cNvSpPr/>
              <p:nvPr/>
            </p:nvSpPr>
            <p:spPr>
              <a:xfrm>
                <a:off x="5349175" y="1203800"/>
                <a:ext cx="17825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713" h="394" extrusionOk="0">
                    <a:moveTo>
                      <a:pt x="572" y="1"/>
                    </a:moveTo>
                    <a:cubicBezTo>
                      <a:pt x="431" y="1"/>
                      <a:pt x="221" y="55"/>
                      <a:pt x="126" y="82"/>
                    </a:cubicBezTo>
                    <a:cubicBezTo>
                      <a:pt x="1" y="124"/>
                      <a:pt x="1" y="270"/>
                      <a:pt x="126" y="375"/>
                    </a:cubicBezTo>
                    <a:cubicBezTo>
                      <a:pt x="145" y="388"/>
                      <a:pt x="168" y="394"/>
                      <a:pt x="195" y="394"/>
                    </a:cubicBezTo>
                    <a:cubicBezTo>
                      <a:pt x="377" y="394"/>
                      <a:pt x="712" y="116"/>
                      <a:pt x="712" y="61"/>
                    </a:cubicBezTo>
                    <a:cubicBezTo>
                      <a:pt x="705" y="17"/>
                      <a:pt x="648" y="1"/>
                      <a:pt x="5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39"/>
              <p:cNvSpPr/>
              <p:nvPr/>
            </p:nvSpPr>
            <p:spPr>
              <a:xfrm>
                <a:off x="1824075" y="1119550"/>
                <a:ext cx="32975" cy="7525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301" extrusionOk="0">
                    <a:moveTo>
                      <a:pt x="740" y="1"/>
                    </a:moveTo>
                    <a:cubicBezTo>
                      <a:pt x="350" y="1"/>
                      <a:pt x="276" y="62"/>
                      <a:pt x="1" y="292"/>
                    </a:cubicBezTo>
                    <a:cubicBezTo>
                      <a:pt x="124" y="297"/>
                      <a:pt x="222" y="300"/>
                      <a:pt x="305" y="300"/>
                    </a:cubicBezTo>
                    <a:cubicBezTo>
                      <a:pt x="619" y="300"/>
                      <a:pt x="741" y="251"/>
                      <a:pt x="1319" y="20"/>
                    </a:cubicBezTo>
                    <a:cubicBezTo>
                      <a:pt x="1067" y="9"/>
                      <a:pt x="882" y="1"/>
                      <a:pt x="74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39"/>
              <p:cNvSpPr/>
              <p:nvPr/>
            </p:nvSpPr>
            <p:spPr>
              <a:xfrm>
                <a:off x="5537500" y="1001100"/>
                <a:ext cx="19900" cy="8700"/>
              </a:xfrm>
              <a:custGeom>
                <a:avLst/>
                <a:gdLst/>
                <a:ahLst/>
                <a:cxnLst/>
                <a:rect l="l" t="t" r="r" b="b"/>
                <a:pathLst>
                  <a:path w="796" h="348" extrusionOk="0">
                    <a:moveTo>
                      <a:pt x="504" y="1"/>
                    </a:moveTo>
                    <a:cubicBezTo>
                      <a:pt x="322" y="1"/>
                      <a:pt x="17" y="154"/>
                      <a:pt x="0" y="239"/>
                    </a:cubicBezTo>
                    <a:cubicBezTo>
                      <a:pt x="0" y="306"/>
                      <a:pt x="55" y="325"/>
                      <a:pt x="111" y="325"/>
                    </a:cubicBezTo>
                    <a:cubicBezTo>
                      <a:pt x="160" y="325"/>
                      <a:pt x="211" y="311"/>
                      <a:pt x="230" y="301"/>
                    </a:cubicBezTo>
                    <a:cubicBezTo>
                      <a:pt x="245" y="291"/>
                      <a:pt x="264" y="287"/>
                      <a:pt x="284" y="287"/>
                    </a:cubicBezTo>
                    <a:cubicBezTo>
                      <a:pt x="348" y="287"/>
                      <a:pt x="424" y="327"/>
                      <a:pt x="440" y="343"/>
                    </a:cubicBezTo>
                    <a:cubicBezTo>
                      <a:pt x="448" y="346"/>
                      <a:pt x="459" y="347"/>
                      <a:pt x="472" y="347"/>
                    </a:cubicBezTo>
                    <a:cubicBezTo>
                      <a:pt x="551" y="347"/>
                      <a:pt x="696" y="296"/>
                      <a:pt x="733" y="260"/>
                    </a:cubicBezTo>
                    <a:cubicBezTo>
                      <a:pt x="795" y="239"/>
                      <a:pt x="733" y="134"/>
                      <a:pt x="607" y="29"/>
                    </a:cubicBezTo>
                    <a:cubicBezTo>
                      <a:pt x="583" y="9"/>
                      <a:pt x="547" y="1"/>
                      <a:pt x="5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39"/>
              <p:cNvSpPr/>
              <p:nvPr/>
            </p:nvSpPr>
            <p:spPr>
              <a:xfrm>
                <a:off x="2946625" y="787300"/>
                <a:ext cx="14575" cy="10550"/>
              </a:xfrm>
              <a:custGeom>
                <a:avLst/>
                <a:gdLst/>
                <a:ahLst/>
                <a:cxnLst/>
                <a:rect l="l" t="t" r="r" b="b"/>
                <a:pathLst>
                  <a:path w="583" h="422" extrusionOk="0">
                    <a:moveTo>
                      <a:pt x="403" y="0"/>
                    </a:moveTo>
                    <a:cubicBezTo>
                      <a:pt x="395" y="0"/>
                      <a:pt x="386" y="1"/>
                      <a:pt x="377" y="3"/>
                    </a:cubicBezTo>
                    <a:cubicBezTo>
                      <a:pt x="168" y="24"/>
                      <a:pt x="1" y="233"/>
                      <a:pt x="1" y="296"/>
                    </a:cubicBezTo>
                    <a:cubicBezTo>
                      <a:pt x="1" y="338"/>
                      <a:pt x="168" y="421"/>
                      <a:pt x="356" y="421"/>
                    </a:cubicBezTo>
                    <a:cubicBezTo>
                      <a:pt x="536" y="421"/>
                      <a:pt x="583" y="0"/>
                      <a:pt x="4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39"/>
              <p:cNvSpPr/>
              <p:nvPr/>
            </p:nvSpPr>
            <p:spPr>
              <a:xfrm>
                <a:off x="5707500" y="1003400"/>
                <a:ext cx="26700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290" extrusionOk="0">
                    <a:moveTo>
                      <a:pt x="231" y="0"/>
                    </a:moveTo>
                    <a:cubicBezTo>
                      <a:pt x="0" y="0"/>
                      <a:pt x="0" y="230"/>
                      <a:pt x="63" y="272"/>
                    </a:cubicBezTo>
                    <a:cubicBezTo>
                      <a:pt x="67" y="284"/>
                      <a:pt x="91" y="289"/>
                      <a:pt x="128" y="289"/>
                    </a:cubicBezTo>
                    <a:cubicBezTo>
                      <a:pt x="285" y="289"/>
                      <a:pt x="681" y="197"/>
                      <a:pt x="816" y="147"/>
                    </a:cubicBezTo>
                    <a:cubicBezTo>
                      <a:pt x="963" y="126"/>
                      <a:pt x="1068" y="63"/>
                      <a:pt x="1068" y="42"/>
                    </a:cubicBezTo>
                    <a:cubicBezTo>
                      <a:pt x="1068" y="42"/>
                      <a:pt x="482" y="0"/>
                      <a:pt x="2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39"/>
              <p:cNvSpPr/>
              <p:nvPr/>
            </p:nvSpPr>
            <p:spPr>
              <a:xfrm>
                <a:off x="1963225" y="771675"/>
                <a:ext cx="27225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1089" h="377" extrusionOk="0">
                    <a:moveTo>
                      <a:pt x="565" y="0"/>
                    </a:moveTo>
                    <a:cubicBezTo>
                      <a:pt x="440" y="0"/>
                      <a:pt x="168" y="167"/>
                      <a:pt x="84" y="230"/>
                    </a:cubicBezTo>
                    <a:cubicBezTo>
                      <a:pt x="0" y="314"/>
                      <a:pt x="84" y="377"/>
                      <a:pt x="251" y="377"/>
                    </a:cubicBezTo>
                    <a:cubicBezTo>
                      <a:pt x="398" y="377"/>
                      <a:pt x="753" y="314"/>
                      <a:pt x="712" y="293"/>
                    </a:cubicBezTo>
                    <a:cubicBezTo>
                      <a:pt x="691" y="293"/>
                      <a:pt x="900" y="188"/>
                      <a:pt x="984" y="147"/>
                    </a:cubicBezTo>
                    <a:cubicBezTo>
                      <a:pt x="1067" y="105"/>
                      <a:pt x="1088" y="42"/>
                      <a:pt x="1067" y="21"/>
                    </a:cubicBezTo>
                    <a:cubicBezTo>
                      <a:pt x="1025" y="0"/>
                      <a:pt x="691" y="0"/>
                      <a:pt x="5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39"/>
              <p:cNvSpPr/>
              <p:nvPr/>
            </p:nvSpPr>
            <p:spPr>
              <a:xfrm>
                <a:off x="5680825" y="1106450"/>
                <a:ext cx="25650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299" extrusionOk="0">
                    <a:moveTo>
                      <a:pt x="314" y="0"/>
                    </a:moveTo>
                    <a:cubicBezTo>
                      <a:pt x="147" y="0"/>
                      <a:pt x="0" y="21"/>
                      <a:pt x="0" y="63"/>
                    </a:cubicBezTo>
                    <a:cubicBezTo>
                      <a:pt x="0" y="84"/>
                      <a:pt x="502" y="272"/>
                      <a:pt x="712" y="293"/>
                    </a:cubicBezTo>
                    <a:cubicBezTo>
                      <a:pt x="729" y="297"/>
                      <a:pt x="746" y="298"/>
                      <a:pt x="761" y="298"/>
                    </a:cubicBezTo>
                    <a:cubicBezTo>
                      <a:pt x="938" y="298"/>
                      <a:pt x="1026" y="101"/>
                      <a:pt x="1026" y="63"/>
                    </a:cubicBezTo>
                    <a:cubicBezTo>
                      <a:pt x="984" y="0"/>
                      <a:pt x="502" y="0"/>
                      <a:pt x="3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39"/>
              <p:cNvSpPr/>
              <p:nvPr/>
            </p:nvSpPr>
            <p:spPr>
              <a:xfrm>
                <a:off x="5427650" y="1116900"/>
                <a:ext cx="20425" cy="7350"/>
              </a:xfrm>
              <a:custGeom>
                <a:avLst/>
                <a:gdLst/>
                <a:ahLst/>
                <a:cxnLst/>
                <a:rect l="l" t="t" r="r" b="b"/>
                <a:pathLst>
                  <a:path w="817" h="294" extrusionOk="0">
                    <a:moveTo>
                      <a:pt x="523" y="1"/>
                    </a:moveTo>
                    <a:cubicBezTo>
                      <a:pt x="377" y="1"/>
                      <a:pt x="0" y="168"/>
                      <a:pt x="0" y="210"/>
                    </a:cubicBezTo>
                    <a:cubicBezTo>
                      <a:pt x="0" y="273"/>
                      <a:pt x="398" y="294"/>
                      <a:pt x="523" y="294"/>
                    </a:cubicBezTo>
                    <a:cubicBezTo>
                      <a:pt x="649" y="294"/>
                      <a:pt x="795" y="252"/>
                      <a:pt x="816" y="210"/>
                    </a:cubicBezTo>
                    <a:lnTo>
                      <a:pt x="816" y="189"/>
                    </a:lnTo>
                    <a:lnTo>
                      <a:pt x="816" y="126"/>
                    </a:lnTo>
                    <a:cubicBezTo>
                      <a:pt x="795" y="63"/>
                      <a:pt x="649" y="1"/>
                      <a:pt x="52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39"/>
              <p:cNvSpPr/>
              <p:nvPr/>
            </p:nvSpPr>
            <p:spPr>
              <a:xfrm>
                <a:off x="5675075" y="1124225"/>
                <a:ext cx="21475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524" extrusionOk="0">
                    <a:moveTo>
                      <a:pt x="774" y="1"/>
                    </a:moveTo>
                    <a:cubicBezTo>
                      <a:pt x="377" y="1"/>
                      <a:pt x="314" y="314"/>
                      <a:pt x="0" y="524"/>
                    </a:cubicBezTo>
                    <a:cubicBezTo>
                      <a:pt x="795" y="524"/>
                      <a:pt x="858" y="461"/>
                      <a:pt x="7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39"/>
              <p:cNvSpPr/>
              <p:nvPr/>
            </p:nvSpPr>
            <p:spPr>
              <a:xfrm>
                <a:off x="5221025" y="1163450"/>
                <a:ext cx="3612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48" extrusionOk="0">
                    <a:moveTo>
                      <a:pt x="524" y="1"/>
                    </a:moveTo>
                    <a:cubicBezTo>
                      <a:pt x="231" y="1"/>
                      <a:pt x="0" y="22"/>
                      <a:pt x="0" y="43"/>
                    </a:cubicBezTo>
                    <a:cubicBezTo>
                      <a:pt x="21" y="85"/>
                      <a:pt x="272" y="147"/>
                      <a:pt x="544" y="147"/>
                    </a:cubicBezTo>
                    <a:lnTo>
                      <a:pt x="816" y="126"/>
                    </a:lnTo>
                    <a:lnTo>
                      <a:pt x="1068" y="105"/>
                    </a:lnTo>
                    <a:cubicBezTo>
                      <a:pt x="1444" y="22"/>
                      <a:pt x="816" y="1"/>
                      <a:pt x="5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39"/>
              <p:cNvSpPr/>
              <p:nvPr/>
            </p:nvSpPr>
            <p:spPr>
              <a:xfrm>
                <a:off x="5294775" y="1197975"/>
                <a:ext cx="2095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838" h="336" extrusionOk="0">
                    <a:moveTo>
                      <a:pt x="210" y="1"/>
                    </a:moveTo>
                    <a:cubicBezTo>
                      <a:pt x="63" y="22"/>
                      <a:pt x="1" y="210"/>
                      <a:pt x="1" y="252"/>
                    </a:cubicBezTo>
                    <a:cubicBezTo>
                      <a:pt x="1" y="315"/>
                      <a:pt x="398" y="336"/>
                      <a:pt x="545" y="336"/>
                    </a:cubicBezTo>
                    <a:cubicBezTo>
                      <a:pt x="712" y="336"/>
                      <a:pt x="838" y="294"/>
                      <a:pt x="817" y="210"/>
                    </a:cubicBezTo>
                    <a:cubicBezTo>
                      <a:pt x="796" y="168"/>
                      <a:pt x="356" y="1"/>
                      <a:pt x="21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39"/>
              <p:cNvSpPr/>
              <p:nvPr/>
            </p:nvSpPr>
            <p:spPr>
              <a:xfrm>
                <a:off x="5459025" y="1110925"/>
                <a:ext cx="3402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6" extrusionOk="0">
                    <a:moveTo>
                      <a:pt x="548" y="1"/>
                    </a:moveTo>
                    <a:cubicBezTo>
                      <a:pt x="449" y="1"/>
                      <a:pt x="364" y="3"/>
                      <a:pt x="315" y="10"/>
                    </a:cubicBezTo>
                    <a:cubicBezTo>
                      <a:pt x="126" y="51"/>
                      <a:pt x="1" y="114"/>
                      <a:pt x="1" y="135"/>
                    </a:cubicBezTo>
                    <a:lnTo>
                      <a:pt x="942" y="135"/>
                    </a:lnTo>
                    <a:cubicBezTo>
                      <a:pt x="1235" y="114"/>
                      <a:pt x="1361" y="72"/>
                      <a:pt x="1235" y="30"/>
                    </a:cubicBezTo>
                    <a:cubicBezTo>
                      <a:pt x="1117" y="16"/>
                      <a:pt x="789" y="1"/>
                      <a:pt x="5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39"/>
              <p:cNvSpPr/>
              <p:nvPr/>
            </p:nvSpPr>
            <p:spPr>
              <a:xfrm>
                <a:off x="1726700" y="954225"/>
                <a:ext cx="15800" cy="58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234" extrusionOk="0">
                    <a:moveTo>
                      <a:pt x="485" y="0"/>
                    </a:moveTo>
                    <a:cubicBezTo>
                      <a:pt x="338" y="0"/>
                      <a:pt x="87" y="147"/>
                      <a:pt x="25" y="210"/>
                    </a:cubicBezTo>
                    <a:cubicBezTo>
                      <a:pt x="0" y="222"/>
                      <a:pt x="32" y="234"/>
                      <a:pt x="99" y="234"/>
                    </a:cubicBezTo>
                    <a:cubicBezTo>
                      <a:pt x="149" y="234"/>
                      <a:pt x="217" y="227"/>
                      <a:pt x="297" y="210"/>
                    </a:cubicBezTo>
                    <a:cubicBezTo>
                      <a:pt x="485" y="147"/>
                      <a:pt x="631" y="0"/>
                      <a:pt x="48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39"/>
              <p:cNvSpPr/>
              <p:nvPr/>
            </p:nvSpPr>
            <p:spPr>
              <a:xfrm>
                <a:off x="5666325" y="844300"/>
                <a:ext cx="12950" cy="532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213" extrusionOk="0">
                    <a:moveTo>
                      <a:pt x="198" y="1"/>
                    </a:moveTo>
                    <a:cubicBezTo>
                      <a:pt x="47" y="1"/>
                      <a:pt x="0" y="91"/>
                      <a:pt x="57" y="129"/>
                    </a:cubicBezTo>
                    <a:cubicBezTo>
                      <a:pt x="99" y="192"/>
                      <a:pt x="266" y="213"/>
                      <a:pt x="392" y="213"/>
                    </a:cubicBezTo>
                    <a:cubicBezTo>
                      <a:pt x="518" y="213"/>
                      <a:pt x="413" y="24"/>
                      <a:pt x="246" y="3"/>
                    </a:cubicBezTo>
                    <a:cubicBezTo>
                      <a:pt x="229" y="2"/>
                      <a:pt x="213" y="1"/>
                      <a:pt x="1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39"/>
              <p:cNvSpPr/>
              <p:nvPr/>
            </p:nvSpPr>
            <p:spPr>
              <a:xfrm>
                <a:off x="1747175" y="929125"/>
                <a:ext cx="2410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64" h="400" extrusionOk="0">
                    <a:moveTo>
                      <a:pt x="566" y="0"/>
                    </a:moveTo>
                    <a:lnTo>
                      <a:pt x="398" y="63"/>
                    </a:lnTo>
                    <a:lnTo>
                      <a:pt x="231" y="105"/>
                    </a:lnTo>
                    <a:cubicBezTo>
                      <a:pt x="84" y="251"/>
                      <a:pt x="1" y="377"/>
                      <a:pt x="1" y="398"/>
                    </a:cubicBezTo>
                    <a:cubicBezTo>
                      <a:pt x="2" y="399"/>
                      <a:pt x="6" y="400"/>
                      <a:pt x="12" y="400"/>
                    </a:cubicBezTo>
                    <a:cubicBezTo>
                      <a:pt x="87" y="400"/>
                      <a:pt x="475" y="290"/>
                      <a:pt x="649" y="251"/>
                    </a:cubicBezTo>
                    <a:cubicBezTo>
                      <a:pt x="838" y="188"/>
                      <a:pt x="963" y="126"/>
                      <a:pt x="963" y="105"/>
                    </a:cubicBezTo>
                    <a:cubicBezTo>
                      <a:pt x="963" y="84"/>
                      <a:pt x="817" y="42"/>
                      <a:pt x="5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39"/>
              <p:cNvSpPr/>
              <p:nvPr/>
            </p:nvSpPr>
            <p:spPr>
              <a:xfrm>
                <a:off x="5542200" y="1165550"/>
                <a:ext cx="157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629" h="336" extrusionOk="0">
                    <a:moveTo>
                      <a:pt x="210" y="1"/>
                    </a:moveTo>
                    <a:cubicBezTo>
                      <a:pt x="84" y="1"/>
                      <a:pt x="1" y="42"/>
                      <a:pt x="21" y="126"/>
                    </a:cubicBezTo>
                    <a:cubicBezTo>
                      <a:pt x="21" y="168"/>
                      <a:pt x="356" y="335"/>
                      <a:pt x="503" y="335"/>
                    </a:cubicBezTo>
                    <a:cubicBezTo>
                      <a:pt x="607" y="314"/>
                      <a:pt x="628" y="126"/>
                      <a:pt x="628" y="63"/>
                    </a:cubicBezTo>
                    <a:cubicBezTo>
                      <a:pt x="628" y="21"/>
                      <a:pt x="314" y="1"/>
                      <a:pt x="21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39"/>
              <p:cNvSpPr/>
              <p:nvPr/>
            </p:nvSpPr>
            <p:spPr>
              <a:xfrm>
                <a:off x="5051025" y="1208950"/>
                <a:ext cx="115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2" extrusionOk="0">
                    <a:moveTo>
                      <a:pt x="196" y="1"/>
                    </a:moveTo>
                    <a:cubicBezTo>
                      <a:pt x="193" y="1"/>
                      <a:pt x="191" y="1"/>
                      <a:pt x="189" y="1"/>
                    </a:cubicBezTo>
                    <a:cubicBezTo>
                      <a:pt x="84" y="1"/>
                      <a:pt x="0" y="169"/>
                      <a:pt x="0" y="210"/>
                    </a:cubicBezTo>
                    <a:cubicBezTo>
                      <a:pt x="0" y="273"/>
                      <a:pt x="126" y="357"/>
                      <a:pt x="314" y="399"/>
                    </a:cubicBezTo>
                    <a:cubicBezTo>
                      <a:pt x="321" y="401"/>
                      <a:pt x="328" y="401"/>
                      <a:pt x="334" y="401"/>
                    </a:cubicBezTo>
                    <a:cubicBezTo>
                      <a:pt x="462" y="401"/>
                      <a:pt x="297" y="1"/>
                      <a:pt x="1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39"/>
              <p:cNvSpPr/>
              <p:nvPr/>
            </p:nvSpPr>
            <p:spPr>
              <a:xfrm>
                <a:off x="5645250" y="1176400"/>
                <a:ext cx="11525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461" h="341" extrusionOk="0">
                    <a:moveTo>
                      <a:pt x="334" y="1"/>
                    </a:moveTo>
                    <a:cubicBezTo>
                      <a:pt x="285" y="1"/>
                      <a:pt x="226" y="14"/>
                      <a:pt x="168" y="48"/>
                    </a:cubicBezTo>
                    <a:cubicBezTo>
                      <a:pt x="1" y="132"/>
                      <a:pt x="63" y="341"/>
                      <a:pt x="189" y="341"/>
                    </a:cubicBezTo>
                    <a:cubicBezTo>
                      <a:pt x="356" y="341"/>
                      <a:pt x="461" y="152"/>
                      <a:pt x="461" y="69"/>
                    </a:cubicBezTo>
                    <a:cubicBezTo>
                      <a:pt x="461" y="31"/>
                      <a:pt x="408" y="1"/>
                      <a:pt x="3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39"/>
              <p:cNvSpPr/>
              <p:nvPr/>
            </p:nvSpPr>
            <p:spPr>
              <a:xfrm>
                <a:off x="5854475" y="795725"/>
                <a:ext cx="20950" cy="4225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69" extrusionOk="0">
                    <a:moveTo>
                      <a:pt x="252" y="1"/>
                    </a:moveTo>
                    <a:cubicBezTo>
                      <a:pt x="85" y="1"/>
                      <a:pt x="1" y="63"/>
                      <a:pt x="85" y="147"/>
                    </a:cubicBezTo>
                    <a:cubicBezTo>
                      <a:pt x="114" y="162"/>
                      <a:pt x="186" y="169"/>
                      <a:pt x="272" y="169"/>
                    </a:cubicBezTo>
                    <a:cubicBezTo>
                      <a:pt x="428" y="169"/>
                      <a:pt x="631" y="146"/>
                      <a:pt x="712" y="105"/>
                    </a:cubicBezTo>
                    <a:cubicBezTo>
                      <a:pt x="838" y="63"/>
                      <a:pt x="399" y="1"/>
                      <a:pt x="2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39"/>
              <p:cNvSpPr/>
              <p:nvPr/>
            </p:nvSpPr>
            <p:spPr>
              <a:xfrm>
                <a:off x="5675700" y="1113975"/>
                <a:ext cx="9850" cy="9200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68" extrusionOk="0">
                    <a:moveTo>
                      <a:pt x="261" y="1"/>
                    </a:moveTo>
                    <a:cubicBezTo>
                      <a:pt x="166" y="1"/>
                      <a:pt x="0" y="310"/>
                      <a:pt x="38" y="348"/>
                    </a:cubicBezTo>
                    <a:cubicBezTo>
                      <a:pt x="52" y="361"/>
                      <a:pt x="71" y="367"/>
                      <a:pt x="94" y="367"/>
                    </a:cubicBezTo>
                    <a:cubicBezTo>
                      <a:pt x="175" y="367"/>
                      <a:pt x="298" y="292"/>
                      <a:pt x="331" y="243"/>
                    </a:cubicBezTo>
                    <a:cubicBezTo>
                      <a:pt x="394" y="201"/>
                      <a:pt x="352" y="97"/>
                      <a:pt x="289" y="13"/>
                    </a:cubicBezTo>
                    <a:cubicBezTo>
                      <a:pt x="281" y="5"/>
                      <a:pt x="271" y="1"/>
                      <a:pt x="26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39"/>
              <p:cNvSpPr/>
              <p:nvPr/>
            </p:nvSpPr>
            <p:spPr>
              <a:xfrm>
                <a:off x="5327725" y="1140950"/>
                <a:ext cx="22000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880" h="148" extrusionOk="0">
                    <a:moveTo>
                      <a:pt x="532" y="0"/>
                    </a:moveTo>
                    <a:cubicBezTo>
                      <a:pt x="362" y="0"/>
                      <a:pt x="160" y="23"/>
                      <a:pt x="105" y="64"/>
                    </a:cubicBezTo>
                    <a:cubicBezTo>
                      <a:pt x="1" y="106"/>
                      <a:pt x="461" y="148"/>
                      <a:pt x="650" y="148"/>
                    </a:cubicBezTo>
                    <a:cubicBezTo>
                      <a:pt x="859" y="148"/>
                      <a:pt x="880" y="85"/>
                      <a:pt x="754" y="22"/>
                    </a:cubicBezTo>
                    <a:cubicBezTo>
                      <a:pt x="710" y="7"/>
                      <a:pt x="626" y="0"/>
                      <a:pt x="5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39"/>
              <p:cNvSpPr/>
              <p:nvPr/>
            </p:nvSpPr>
            <p:spPr>
              <a:xfrm>
                <a:off x="5422425" y="1131550"/>
                <a:ext cx="2565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106" extrusionOk="0">
                    <a:moveTo>
                      <a:pt x="335" y="1"/>
                    </a:moveTo>
                    <a:cubicBezTo>
                      <a:pt x="167" y="1"/>
                      <a:pt x="0" y="1"/>
                      <a:pt x="0" y="21"/>
                    </a:cubicBezTo>
                    <a:cubicBezTo>
                      <a:pt x="0" y="42"/>
                      <a:pt x="502" y="63"/>
                      <a:pt x="691" y="105"/>
                    </a:cubicBezTo>
                    <a:cubicBezTo>
                      <a:pt x="858" y="105"/>
                      <a:pt x="1025" y="42"/>
                      <a:pt x="1025" y="21"/>
                    </a:cubicBezTo>
                    <a:cubicBezTo>
                      <a:pt x="1025" y="1"/>
                      <a:pt x="523" y="1"/>
                      <a:pt x="3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39"/>
              <p:cNvSpPr/>
              <p:nvPr/>
            </p:nvSpPr>
            <p:spPr>
              <a:xfrm>
                <a:off x="1864875" y="1087100"/>
                <a:ext cx="1832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126" extrusionOk="0">
                    <a:moveTo>
                      <a:pt x="231" y="0"/>
                    </a:moveTo>
                    <a:cubicBezTo>
                      <a:pt x="105" y="0"/>
                      <a:pt x="1" y="21"/>
                      <a:pt x="1" y="42"/>
                    </a:cubicBezTo>
                    <a:cubicBezTo>
                      <a:pt x="1" y="63"/>
                      <a:pt x="398" y="126"/>
                      <a:pt x="503" y="126"/>
                    </a:cubicBezTo>
                    <a:cubicBezTo>
                      <a:pt x="628" y="105"/>
                      <a:pt x="733" y="42"/>
                      <a:pt x="733" y="21"/>
                    </a:cubicBezTo>
                    <a:cubicBezTo>
                      <a:pt x="733" y="0"/>
                      <a:pt x="356" y="0"/>
                      <a:pt x="2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39"/>
              <p:cNvSpPr/>
              <p:nvPr/>
            </p:nvSpPr>
            <p:spPr>
              <a:xfrm>
                <a:off x="2390200" y="1206300"/>
                <a:ext cx="12950" cy="825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330" extrusionOk="0">
                    <a:moveTo>
                      <a:pt x="439" y="0"/>
                    </a:moveTo>
                    <a:cubicBezTo>
                      <a:pt x="365" y="0"/>
                      <a:pt x="196" y="114"/>
                      <a:pt x="99" y="191"/>
                    </a:cubicBezTo>
                    <a:cubicBezTo>
                      <a:pt x="1" y="273"/>
                      <a:pt x="18" y="330"/>
                      <a:pt x="112" y="330"/>
                    </a:cubicBezTo>
                    <a:cubicBezTo>
                      <a:pt x="137" y="330"/>
                      <a:pt x="168" y="325"/>
                      <a:pt x="204" y="316"/>
                    </a:cubicBezTo>
                    <a:cubicBezTo>
                      <a:pt x="351" y="296"/>
                      <a:pt x="518" y="65"/>
                      <a:pt x="455" y="3"/>
                    </a:cubicBezTo>
                    <a:cubicBezTo>
                      <a:pt x="450" y="1"/>
                      <a:pt x="445" y="0"/>
                      <a:pt x="4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39"/>
              <p:cNvSpPr/>
              <p:nvPr/>
            </p:nvSpPr>
            <p:spPr>
              <a:xfrm>
                <a:off x="5817875" y="768450"/>
                <a:ext cx="14675" cy="79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318" extrusionOk="0">
                    <a:moveTo>
                      <a:pt x="510" y="1"/>
                    </a:moveTo>
                    <a:cubicBezTo>
                      <a:pt x="472" y="1"/>
                      <a:pt x="422" y="42"/>
                      <a:pt x="356" y="108"/>
                    </a:cubicBezTo>
                    <a:lnTo>
                      <a:pt x="272" y="150"/>
                    </a:lnTo>
                    <a:lnTo>
                      <a:pt x="189" y="213"/>
                    </a:lnTo>
                    <a:cubicBezTo>
                      <a:pt x="84" y="213"/>
                      <a:pt x="0" y="234"/>
                      <a:pt x="0" y="255"/>
                    </a:cubicBezTo>
                    <a:cubicBezTo>
                      <a:pt x="0" y="296"/>
                      <a:pt x="293" y="317"/>
                      <a:pt x="398" y="317"/>
                    </a:cubicBezTo>
                    <a:cubicBezTo>
                      <a:pt x="523" y="317"/>
                      <a:pt x="586" y="108"/>
                      <a:pt x="565" y="45"/>
                    </a:cubicBezTo>
                    <a:cubicBezTo>
                      <a:pt x="550" y="15"/>
                      <a:pt x="532" y="1"/>
                      <a:pt x="51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39"/>
              <p:cNvSpPr/>
              <p:nvPr/>
            </p:nvSpPr>
            <p:spPr>
              <a:xfrm>
                <a:off x="5513425" y="1213150"/>
                <a:ext cx="18350" cy="3275"/>
              </a:xfrm>
              <a:custGeom>
                <a:avLst/>
                <a:gdLst/>
                <a:ahLst/>
                <a:cxnLst/>
                <a:rect l="l" t="t" r="r" b="b"/>
                <a:pathLst>
                  <a:path w="734" h="131" extrusionOk="0">
                    <a:moveTo>
                      <a:pt x="231" y="1"/>
                    </a:moveTo>
                    <a:cubicBezTo>
                      <a:pt x="105" y="1"/>
                      <a:pt x="1" y="22"/>
                      <a:pt x="1" y="42"/>
                    </a:cubicBezTo>
                    <a:cubicBezTo>
                      <a:pt x="1" y="79"/>
                      <a:pt x="266" y="130"/>
                      <a:pt x="433" y="130"/>
                    </a:cubicBezTo>
                    <a:cubicBezTo>
                      <a:pt x="459" y="130"/>
                      <a:pt x="483" y="129"/>
                      <a:pt x="503" y="126"/>
                    </a:cubicBezTo>
                    <a:cubicBezTo>
                      <a:pt x="628" y="105"/>
                      <a:pt x="733" y="42"/>
                      <a:pt x="733" y="22"/>
                    </a:cubicBezTo>
                    <a:cubicBezTo>
                      <a:pt x="733" y="1"/>
                      <a:pt x="356" y="1"/>
                      <a:pt x="2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39"/>
              <p:cNvSpPr/>
              <p:nvPr/>
            </p:nvSpPr>
            <p:spPr>
              <a:xfrm>
                <a:off x="3776250" y="751475"/>
                <a:ext cx="9450" cy="870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48" extrusionOk="0">
                    <a:moveTo>
                      <a:pt x="325" y="0"/>
                    </a:moveTo>
                    <a:cubicBezTo>
                      <a:pt x="260" y="0"/>
                      <a:pt x="112" y="111"/>
                      <a:pt x="63" y="159"/>
                    </a:cubicBezTo>
                    <a:cubicBezTo>
                      <a:pt x="21" y="243"/>
                      <a:pt x="0" y="285"/>
                      <a:pt x="21" y="306"/>
                    </a:cubicBezTo>
                    <a:cubicBezTo>
                      <a:pt x="42" y="306"/>
                      <a:pt x="231" y="348"/>
                      <a:pt x="314" y="348"/>
                    </a:cubicBezTo>
                    <a:cubicBezTo>
                      <a:pt x="377" y="348"/>
                      <a:pt x="377" y="139"/>
                      <a:pt x="356" y="34"/>
                    </a:cubicBezTo>
                    <a:cubicBezTo>
                      <a:pt x="356" y="10"/>
                      <a:pt x="344" y="0"/>
                      <a:pt x="3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39"/>
              <p:cNvSpPr/>
              <p:nvPr/>
            </p:nvSpPr>
            <p:spPr>
              <a:xfrm>
                <a:off x="5772875" y="1002250"/>
                <a:ext cx="13625" cy="2750"/>
              </a:xfrm>
              <a:custGeom>
                <a:avLst/>
                <a:gdLst/>
                <a:ahLst/>
                <a:cxnLst/>
                <a:rect l="l" t="t" r="r" b="b"/>
                <a:pathLst>
                  <a:path w="545" h="110" extrusionOk="0">
                    <a:moveTo>
                      <a:pt x="233" y="0"/>
                    </a:moveTo>
                    <a:cubicBezTo>
                      <a:pt x="216" y="0"/>
                      <a:pt x="201" y="1"/>
                      <a:pt x="189" y="4"/>
                    </a:cubicBezTo>
                    <a:cubicBezTo>
                      <a:pt x="85" y="4"/>
                      <a:pt x="1" y="67"/>
                      <a:pt x="1" y="88"/>
                    </a:cubicBezTo>
                    <a:cubicBezTo>
                      <a:pt x="1" y="109"/>
                      <a:pt x="273" y="109"/>
                      <a:pt x="377" y="109"/>
                    </a:cubicBezTo>
                    <a:cubicBezTo>
                      <a:pt x="482" y="109"/>
                      <a:pt x="545" y="88"/>
                      <a:pt x="545" y="67"/>
                    </a:cubicBezTo>
                    <a:cubicBezTo>
                      <a:pt x="527" y="49"/>
                      <a:pt x="339" y="0"/>
                      <a:pt x="23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39"/>
              <p:cNvSpPr/>
              <p:nvPr/>
            </p:nvSpPr>
            <p:spPr>
              <a:xfrm>
                <a:off x="5622750" y="1173400"/>
                <a:ext cx="7875" cy="3725"/>
              </a:xfrm>
              <a:custGeom>
                <a:avLst/>
                <a:gdLst/>
                <a:ahLst/>
                <a:cxnLst/>
                <a:rect l="l" t="t" r="r" b="b"/>
                <a:pathLst>
                  <a:path w="315" h="149" extrusionOk="0">
                    <a:moveTo>
                      <a:pt x="64" y="0"/>
                    </a:moveTo>
                    <a:cubicBezTo>
                      <a:pt x="22" y="0"/>
                      <a:pt x="1" y="42"/>
                      <a:pt x="43" y="126"/>
                    </a:cubicBezTo>
                    <a:cubicBezTo>
                      <a:pt x="67" y="142"/>
                      <a:pt x="112" y="149"/>
                      <a:pt x="159" y="149"/>
                    </a:cubicBezTo>
                    <a:cubicBezTo>
                      <a:pt x="235" y="149"/>
                      <a:pt x="315" y="131"/>
                      <a:pt x="315" y="105"/>
                    </a:cubicBezTo>
                    <a:cubicBezTo>
                      <a:pt x="315" y="42"/>
                      <a:pt x="126" y="0"/>
                      <a:pt x="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39"/>
              <p:cNvSpPr/>
              <p:nvPr/>
            </p:nvSpPr>
            <p:spPr>
              <a:xfrm>
                <a:off x="5180750" y="1192225"/>
                <a:ext cx="13625" cy="2750"/>
              </a:xfrm>
              <a:custGeom>
                <a:avLst/>
                <a:gdLst/>
                <a:ahLst/>
                <a:cxnLst/>
                <a:rect l="l" t="t" r="r" b="b"/>
                <a:pathLst>
                  <a:path w="545" h="110" extrusionOk="0">
                    <a:moveTo>
                      <a:pt x="168" y="1"/>
                    </a:moveTo>
                    <a:cubicBezTo>
                      <a:pt x="63" y="1"/>
                      <a:pt x="0" y="22"/>
                      <a:pt x="0" y="43"/>
                    </a:cubicBezTo>
                    <a:cubicBezTo>
                      <a:pt x="0" y="61"/>
                      <a:pt x="202" y="110"/>
                      <a:pt x="311" y="110"/>
                    </a:cubicBezTo>
                    <a:cubicBezTo>
                      <a:pt x="329" y="110"/>
                      <a:pt x="344" y="108"/>
                      <a:pt x="356" y="105"/>
                    </a:cubicBezTo>
                    <a:cubicBezTo>
                      <a:pt x="461" y="105"/>
                      <a:pt x="544" y="43"/>
                      <a:pt x="544" y="22"/>
                    </a:cubicBezTo>
                    <a:cubicBezTo>
                      <a:pt x="544" y="1"/>
                      <a:pt x="272" y="1"/>
                      <a:pt x="1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39"/>
              <p:cNvSpPr/>
              <p:nvPr/>
            </p:nvSpPr>
            <p:spPr>
              <a:xfrm>
                <a:off x="5740450" y="956325"/>
                <a:ext cx="3700" cy="12050"/>
              </a:xfrm>
              <a:custGeom>
                <a:avLst/>
                <a:gdLst/>
                <a:ahLst/>
                <a:cxnLst/>
                <a:rect l="l" t="t" r="r" b="b"/>
                <a:pathLst>
                  <a:path w="148" h="482" extrusionOk="0">
                    <a:moveTo>
                      <a:pt x="22" y="0"/>
                    </a:moveTo>
                    <a:cubicBezTo>
                      <a:pt x="1" y="0"/>
                      <a:pt x="1" y="251"/>
                      <a:pt x="1" y="335"/>
                    </a:cubicBezTo>
                    <a:cubicBezTo>
                      <a:pt x="22" y="419"/>
                      <a:pt x="42" y="481"/>
                      <a:pt x="63" y="481"/>
                    </a:cubicBezTo>
                    <a:cubicBezTo>
                      <a:pt x="105" y="481"/>
                      <a:pt x="147" y="251"/>
                      <a:pt x="126" y="147"/>
                    </a:cubicBezTo>
                    <a:cubicBezTo>
                      <a:pt x="105" y="63"/>
                      <a:pt x="42" y="0"/>
                      <a:pt x="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39"/>
              <p:cNvSpPr/>
              <p:nvPr/>
            </p:nvSpPr>
            <p:spPr>
              <a:xfrm>
                <a:off x="5574625" y="1164500"/>
                <a:ext cx="3700" cy="7875"/>
              </a:xfrm>
              <a:custGeom>
                <a:avLst/>
                <a:gdLst/>
                <a:ahLst/>
                <a:cxnLst/>
                <a:rect l="l" t="t" r="r" b="b"/>
                <a:pathLst>
                  <a:path w="148" h="315" extrusionOk="0">
                    <a:moveTo>
                      <a:pt x="43" y="1"/>
                    </a:moveTo>
                    <a:cubicBezTo>
                      <a:pt x="1" y="1"/>
                      <a:pt x="1" y="168"/>
                      <a:pt x="1" y="210"/>
                    </a:cubicBezTo>
                    <a:cubicBezTo>
                      <a:pt x="1" y="273"/>
                      <a:pt x="43" y="315"/>
                      <a:pt x="64" y="315"/>
                    </a:cubicBezTo>
                    <a:cubicBezTo>
                      <a:pt x="85" y="315"/>
                      <a:pt x="147" y="168"/>
                      <a:pt x="147" y="105"/>
                    </a:cubicBezTo>
                    <a:cubicBezTo>
                      <a:pt x="105" y="22"/>
                      <a:pt x="64" y="1"/>
                      <a:pt x="4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39"/>
              <p:cNvSpPr/>
              <p:nvPr/>
            </p:nvSpPr>
            <p:spPr>
              <a:xfrm>
                <a:off x="5164525" y="1163450"/>
                <a:ext cx="3175" cy="9975"/>
              </a:xfrm>
              <a:custGeom>
                <a:avLst/>
                <a:gdLst/>
                <a:ahLst/>
                <a:cxnLst/>
                <a:rect l="l" t="t" r="r" b="b"/>
                <a:pathLst>
                  <a:path w="127" h="399" extrusionOk="0">
                    <a:moveTo>
                      <a:pt x="43" y="1"/>
                    </a:moveTo>
                    <a:cubicBezTo>
                      <a:pt x="1" y="22"/>
                      <a:pt x="1" y="168"/>
                      <a:pt x="1" y="252"/>
                    </a:cubicBezTo>
                    <a:cubicBezTo>
                      <a:pt x="1" y="336"/>
                      <a:pt x="1" y="398"/>
                      <a:pt x="43" y="398"/>
                    </a:cubicBezTo>
                    <a:cubicBezTo>
                      <a:pt x="63" y="398"/>
                      <a:pt x="126" y="210"/>
                      <a:pt x="105" y="126"/>
                    </a:cubicBezTo>
                    <a:cubicBezTo>
                      <a:pt x="105" y="43"/>
                      <a:pt x="63" y="1"/>
                      <a:pt x="4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39"/>
              <p:cNvSpPr/>
              <p:nvPr/>
            </p:nvSpPr>
            <p:spPr>
              <a:xfrm>
                <a:off x="1763925" y="1000775"/>
                <a:ext cx="890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106" extrusionOk="0">
                    <a:moveTo>
                      <a:pt x="105" y="1"/>
                    </a:moveTo>
                    <a:cubicBezTo>
                      <a:pt x="21" y="1"/>
                      <a:pt x="0" y="42"/>
                      <a:pt x="0" y="63"/>
                    </a:cubicBezTo>
                    <a:cubicBezTo>
                      <a:pt x="0" y="105"/>
                      <a:pt x="189" y="105"/>
                      <a:pt x="251" y="105"/>
                    </a:cubicBezTo>
                    <a:cubicBezTo>
                      <a:pt x="293" y="105"/>
                      <a:pt x="356" y="63"/>
                      <a:pt x="356" y="42"/>
                    </a:cubicBezTo>
                    <a:cubicBezTo>
                      <a:pt x="356" y="22"/>
                      <a:pt x="168" y="1"/>
                      <a:pt x="1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39"/>
              <p:cNvSpPr/>
              <p:nvPr/>
            </p:nvSpPr>
            <p:spPr>
              <a:xfrm>
                <a:off x="1748225" y="1001300"/>
                <a:ext cx="8925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357" h="106" extrusionOk="0">
                    <a:moveTo>
                      <a:pt x="105" y="1"/>
                    </a:moveTo>
                    <a:cubicBezTo>
                      <a:pt x="63" y="1"/>
                      <a:pt x="1" y="21"/>
                      <a:pt x="1" y="42"/>
                    </a:cubicBezTo>
                    <a:cubicBezTo>
                      <a:pt x="1" y="84"/>
                      <a:pt x="189" y="105"/>
                      <a:pt x="252" y="105"/>
                    </a:cubicBezTo>
                    <a:cubicBezTo>
                      <a:pt x="314" y="105"/>
                      <a:pt x="356" y="42"/>
                      <a:pt x="356" y="21"/>
                    </a:cubicBezTo>
                    <a:cubicBezTo>
                      <a:pt x="356" y="1"/>
                      <a:pt x="168" y="1"/>
                      <a:pt x="1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39"/>
              <p:cNvSpPr/>
              <p:nvPr/>
            </p:nvSpPr>
            <p:spPr>
              <a:xfrm>
                <a:off x="1681275" y="1002350"/>
                <a:ext cx="840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336" h="106" extrusionOk="0">
                    <a:moveTo>
                      <a:pt x="105" y="0"/>
                    </a:moveTo>
                    <a:cubicBezTo>
                      <a:pt x="42" y="0"/>
                      <a:pt x="0" y="42"/>
                      <a:pt x="0" y="63"/>
                    </a:cubicBezTo>
                    <a:cubicBezTo>
                      <a:pt x="0" y="84"/>
                      <a:pt x="168" y="105"/>
                      <a:pt x="231" y="105"/>
                    </a:cubicBezTo>
                    <a:cubicBezTo>
                      <a:pt x="314" y="105"/>
                      <a:pt x="335" y="63"/>
                      <a:pt x="335" y="21"/>
                    </a:cubicBezTo>
                    <a:cubicBezTo>
                      <a:pt x="335" y="0"/>
                      <a:pt x="147" y="0"/>
                      <a:pt x="1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39"/>
              <p:cNvSpPr/>
              <p:nvPr/>
            </p:nvSpPr>
            <p:spPr>
              <a:xfrm>
                <a:off x="5563650" y="1169725"/>
                <a:ext cx="4200" cy="7875"/>
              </a:xfrm>
              <a:custGeom>
                <a:avLst/>
                <a:gdLst/>
                <a:ahLst/>
                <a:cxnLst/>
                <a:rect l="l" t="t" r="r" b="b"/>
                <a:pathLst>
                  <a:path w="168" h="315" extrusionOk="0">
                    <a:moveTo>
                      <a:pt x="105" y="1"/>
                    </a:moveTo>
                    <a:cubicBezTo>
                      <a:pt x="84" y="1"/>
                      <a:pt x="0" y="189"/>
                      <a:pt x="21" y="252"/>
                    </a:cubicBezTo>
                    <a:cubicBezTo>
                      <a:pt x="63" y="294"/>
                      <a:pt x="105" y="315"/>
                      <a:pt x="126" y="315"/>
                    </a:cubicBezTo>
                    <a:cubicBezTo>
                      <a:pt x="168" y="315"/>
                      <a:pt x="168" y="168"/>
                      <a:pt x="168" y="106"/>
                    </a:cubicBezTo>
                    <a:cubicBezTo>
                      <a:pt x="168" y="43"/>
                      <a:pt x="126" y="1"/>
                      <a:pt x="1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39"/>
              <p:cNvSpPr/>
              <p:nvPr/>
            </p:nvSpPr>
            <p:spPr>
              <a:xfrm>
                <a:off x="5561025" y="1006000"/>
                <a:ext cx="8325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333" h="180" extrusionOk="0">
                    <a:moveTo>
                      <a:pt x="210" y="1"/>
                    </a:moveTo>
                    <a:lnTo>
                      <a:pt x="105" y="22"/>
                    </a:lnTo>
                    <a:cubicBezTo>
                      <a:pt x="1" y="64"/>
                      <a:pt x="126" y="147"/>
                      <a:pt x="231" y="168"/>
                    </a:cubicBezTo>
                    <a:cubicBezTo>
                      <a:pt x="250" y="176"/>
                      <a:pt x="265" y="179"/>
                      <a:pt x="277" y="179"/>
                    </a:cubicBezTo>
                    <a:cubicBezTo>
                      <a:pt x="332" y="179"/>
                      <a:pt x="317" y="108"/>
                      <a:pt x="231" y="22"/>
                    </a:cubicBezTo>
                    <a:lnTo>
                      <a:pt x="21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39"/>
              <p:cNvSpPr/>
              <p:nvPr/>
            </p:nvSpPr>
            <p:spPr>
              <a:xfrm>
                <a:off x="1760775" y="1066175"/>
                <a:ext cx="8400" cy="2250"/>
              </a:xfrm>
              <a:custGeom>
                <a:avLst/>
                <a:gdLst/>
                <a:ahLst/>
                <a:cxnLst/>
                <a:rect l="l" t="t" r="r" b="b"/>
                <a:pathLst>
                  <a:path w="336" h="90" extrusionOk="0">
                    <a:moveTo>
                      <a:pt x="105" y="0"/>
                    </a:moveTo>
                    <a:cubicBezTo>
                      <a:pt x="64" y="0"/>
                      <a:pt x="1" y="21"/>
                      <a:pt x="1" y="42"/>
                    </a:cubicBezTo>
                    <a:cubicBezTo>
                      <a:pt x="1" y="59"/>
                      <a:pt x="124" y="89"/>
                      <a:pt x="193" y="89"/>
                    </a:cubicBezTo>
                    <a:cubicBezTo>
                      <a:pt x="210" y="89"/>
                      <a:pt x="223" y="88"/>
                      <a:pt x="231" y="84"/>
                    </a:cubicBezTo>
                    <a:cubicBezTo>
                      <a:pt x="315" y="84"/>
                      <a:pt x="336" y="42"/>
                      <a:pt x="336" y="21"/>
                    </a:cubicBezTo>
                    <a:cubicBezTo>
                      <a:pt x="336" y="0"/>
                      <a:pt x="168" y="0"/>
                      <a:pt x="1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39"/>
              <p:cNvSpPr/>
              <p:nvPr/>
            </p:nvSpPr>
            <p:spPr>
              <a:xfrm>
                <a:off x="5792750" y="940625"/>
                <a:ext cx="2650" cy="945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378" extrusionOk="0">
                    <a:moveTo>
                      <a:pt x="22" y="0"/>
                    </a:moveTo>
                    <a:cubicBezTo>
                      <a:pt x="1" y="0"/>
                      <a:pt x="1" y="168"/>
                      <a:pt x="1" y="251"/>
                    </a:cubicBezTo>
                    <a:cubicBezTo>
                      <a:pt x="1" y="335"/>
                      <a:pt x="1" y="377"/>
                      <a:pt x="22" y="377"/>
                    </a:cubicBezTo>
                    <a:cubicBezTo>
                      <a:pt x="43" y="377"/>
                      <a:pt x="106" y="210"/>
                      <a:pt x="106" y="126"/>
                    </a:cubicBezTo>
                    <a:cubicBezTo>
                      <a:pt x="106" y="42"/>
                      <a:pt x="43" y="0"/>
                      <a:pt x="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39"/>
              <p:cNvSpPr/>
              <p:nvPr/>
            </p:nvSpPr>
            <p:spPr>
              <a:xfrm>
                <a:off x="1818325" y="1088000"/>
                <a:ext cx="8400" cy="2775"/>
              </a:xfrm>
              <a:custGeom>
                <a:avLst/>
                <a:gdLst/>
                <a:ahLst/>
                <a:cxnLst/>
                <a:rect l="l" t="t" r="r" b="b"/>
                <a:pathLst>
                  <a:path w="336" h="111" extrusionOk="0">
                    <a:moveTo>
                      <a:pt x="150" y="0"/>
                    </a:moveTo>
                    <a:cubicBezTo>
                      <a:pt x="133" y="0"/>
                      <a:pt x="117" y="2"/>
                      <a:pt x="105" y="6"/>
                    </a:cubicBezTo>
                    <a:cubicBezTo>
                      <a:pt x="21" y="6"/>
                      <a:pt x="0" y="48"/>
                      <a:pt x="0" y="90"/>
                    </a:cubicBezTo>
                    <a:cubicBezTo>
                      <a:pt x="0" y="110"/>
                      <a:pt x="189" y="110"/>
                      <a:pt x="231" y="110"/>
                    </a:cubicBezTo>
                    <a:cubicBezTo>
                      <a:pt x="293" y="110"/>
                      <a:pt x="335" y="90"/>
                      <a:pt x="335" y="48"/>
                    </a:cubicBezTo>
                    <a:cubicBezTo>
                      <a:pt x="335" y="31"/>
                      <a:pt x="226" y="0"/>
                      <a:pt x="1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39"/>
              <p:cNvSpPr/>
              <p:nvPr/>
            </p:nvSpPr>
            <p:spPr>
              <a:xfrm>
                <a:off x="5672975" y="943250"/>
                <a:ext cx="212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85" h="168" extrusionOk="0">
                    <a:moveTo>
                      <a:pt x="42" y="0"/>
                    </a:moveTo>
                    <a:cubicBezTo>
                      <a:pt x="42" y="0"/>
                      <a:pt x="21" y="105"/>
                      <a:pt x="0" y="126"/>
                    </a:cubicBezTo>
                    <a:cubicBezTo>
                      <a:pt x="0" y="146"/>
                      <a:pt x="42" y="167"/>
                      <a:pt x="42" y="167"/>
                    </a:cubicBezTo>
                    <a:cubicBezTo>
                      <a:pt x="84" y="167"/>
                      <a:pt x="84" y="63"/>
                      <a:pt x="84" y="42"/>
                    </a:cubicBezTo>
                    <a:cubicBezTo>
                      <a:pt x="84" y="21"/>
                      <a:pt x="42" y="0"/>
                      <a:pt x="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39"/>
              <p:cNvSpPr/>
              <p:nvPr/>
            </p:nvSpPr>
            <p:spPr>
              <a:xfrm>
                <a:off x="5833575" y="925975"/>
                <a:ext cx="210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84" h="189" extrusionOk="0">
                    <a:moveTo>
                      <a:pt x="63" y="1"/>
                    </a:moveTo>
                    <a:cubicBezTo>
                      <a:pt x="42" y="1"/>
                      <a:pt x="0" y="84"/>
                      <a:pt x="0" y="126"/>
                    </a:cubicBezTo>
                    <a:cubicBezTo>
                      <a:pt x="0" y="168"/>
                      <a:pt x="63" y="189"/>
                      <a:pt x="63" y="189"/>
                    </a:cubicBezTo>
                    <a:cubicBezTo>
                      <a:pt x="84" y="189"/>
                      <a:pt x="84" y="84"/>
                      <a:pt x="84" y="63"/>
                    </a:cubicBezTo>
                    <a:cubicBezTo>
                      <a:pt x="84" y="21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39"/>
              <p:cNvSpPr/>
              <p:nvPr/>
            </p:nvSpPr>
            <p:spPr>
              <a:xfrm>
                <a:off x="1701150" y="1011775"/>
                <a:ext cx="5250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210" h="84" extrusionOk="0">
                    <a:moveTo>
                      <a:pt x="84" y="0"/>
                    </a:moveTo>
                    <a:cubicBezTo>
                      <a:pt x="21" y="0"/>
                      <a:pt x="0" y="21"/>
                      <a:pt x="0" y="21"/>
                    </a:cubicBezTo>
                    <a:cubicBezTo>
                      <a:pt x="0" y="42"/>
                      <a:pt x="84" y="84"/>
                      <a:pt x="126" y="84"/>
                    </a:cubicBezTo>
                    <a:cubicBezTo>
                      <a:pt x="189" y="84"/>
                      <a:pt x="210" y="21"/>
                      <a:pt x="210" y="21"/>
                    </a:cubicBezTo>
                    <a:cubicBezTo>
                      <a:pt x="210" y="0"/>
                      <a:pt x="105" y="0"/>
                      <a:pt x="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39"/>
              <p:cNvSpPr/>
              <p:nvPr/>
            </p:nvSpPr>
            <p:spPr>
              <a:xfrm>
                <a:off x="1827725" y="1055250"/>
                <a:ext cx="4225" cy="3625"/>
              </a:xfrm>
              <a:custGeom>
                <a:avLst/>
                <a:gdLst/>
                <a:ahLst/>
                <a:cxnLst/>
                <a:rect l="l" t="t" r="r" b="b"/>
                <a:pathLst>
                  <a:path w="169" h="145" extrusionOk="0">
                    <a:moveTo>
                      <a:pt x="51" y="0"/>
                    </a:moveTo>
                    <a:cubicBezTo>
                      <a:pt x="20" y="0"/>
                      <a:pt x="1" y="19"/>
                      <a:pt x="1" y="19"/>
                    </a:cubicBezTo>
                    <a:lnTo>
                      <a:pt x="106" y="123"/>
                    </a:lnTo>
                    <a:cubicBezTo>
                      <a:pt x="147" y="144"/>
                      <a:pt x="168" y="144"/>
                      <a:pt x="168" y="144"/>
                    </a:cubicBezTo>
                    <a:cubicBezTo>
                      <a:pt x="168" y="144"/>
                      <a:pt x="127" y="60"/>
                      <a:pt x="106" y="19"/>
                    </a:cubicBezTo>
                    <a:cubicBezTo>
                      <a:pt x="85" y="5"/>
                      <a:pt x="66" y="0"/>
                      <a:pt x="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39"/>
              <p:cNvSpPr/>
              <p:nvPr/>
            </p:nvSpPr>
            <p:spPr>
              <a:xfrm>
                <a:off x="1779600" y="1056675"/>
                <a:ext cx="4225" cy="3225"/>
              </a:xfrm>
              <a:custGeom>
                <a:avLst/>
                <a:gdLst/>
                <a:ahLst/>
                <a:cxnLst/>
                <a:rect l="l" t="t" r="r" b="b"/>
                <a:pathLst>
                  <a:path w="169" h="129" extrusionOk="0">
                    <a:moveTo>
                      <a:pt x="145" y="0"/>
                    </a:moveTo>
                    <a:cubicBezTo>
                      <a:pt x="130" y="0"/>
                      <a:pt x="59" y="69"/>
                      <a:pt x="22" y="87"/>
                    </a:cubicBezTo>
                    <a:cubicBezTo>
                      <a:pt x="1" y="108"/>
                      <a:pt x="1" y="129"/>
                      <a:pt x="1" y="129"/>
                    </a:cubicBezTo>
                    <a:cubicBezTo>
                      <a:pt x="43" y="129"/>
                      <a:pt x="106" y="87"/>
                      <a:pt x="147" y="87"/>
                    </a:cubicBezTo>
                    <a:cubicBezTo>
                      <a:pt x="168" y="66"/>
                      <a:pt x="147" y="3"/>
                      <a:pt x="147" y="3"/>
                    </a:cubicBezTo>
                    <a:cubicBezTo>
                      <a:pt x="147" y="1"/>
                      <a:pt x="146" y="0"/>
                      <a:pt x="1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39"/>
              <p:cNvSpPr/>
              <p:nvPr/>
            </p:nvSpPr>
            <p:spPr>
              <a:xfrm>
                <a:off x="1693300" y="1038450"/>
                <a:ext cx="2125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189" extrusionOk="0">
                    <a:moveTo>
                      <a:pt x="42" y="0"/>
                    </a:moveTo>
                    <a:cubicBezTo>
                      <a:pt x="1" y="0"/>
                      <a:pt x="1" y="105"/>
                      <a:pt x="1" y="126"/>
                    </a:cubicBezTo>
                    <a:cubicBezTo>
                      <a:pt x="1" y="168"/>
                      <a:pt x="42" y="188"/>
                      <a:pt x="42" y="188"/>
                    </a:cubicBezTo>
                    <a:cubicBezTo>
                      <a:pt x="42" y="188"/>
                      <a:pt x="63" y="105"/>
                      <a:pt x="84" y="63"/>
                    </a:cubicBezTo>
                    <a:cubicBezTo>
                      <a:pt x="84" y="21"/>
                      <a:pt x="42" y="0"/>
                      <a:pt x="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39"/>
              <p:cNvSpPr/>
              <p:nvPr/>
            </p:nvSpPr>
            <p:spPr>
              <a:xfrm>
                <a:off x="5817350" y="912375"/>
                <a:ext cx="2125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189" extrusionOk="0">
                    <a:moveTo>
                      <a:pt x="63" y="1"/>
                    </a:moveTo>
                    <a:cubicBezTo>
                      <a:pt x="63" y="1"/>
                      <a:pt x="21" y="84"/>
                      <a:pt x="0" y="126"/>
                    </a:cubicBezTo>
                    <a:cubicBezTo>
                      <a:pt x="0" y="147"/>
                      <a:pt x="63" y="189"/>
                      <a:pt x="63" y="189"/>
                    </a:cubicBezTo>
                    <a:cubicBezTo>
                      <a:pt x="84" y="189"/>
                      <a:pt x="84" y="84"/>
                      <a:pt x="84" y="42"/>
                    </a:cubicBezTo>
                    <a:cubicBezTo>
                      <a:pt x="84" y="21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39"/>
              <p:cNvSpPr/>
              <p:nvPr/>
            </p:nvSpPr>
            <p:spPr>
              <a:xfrm>
                <a:off x="1961125" y="781600"/>
                <a:ext cx="3675" cy="3275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31" extrusionOk="0">
                    <a:moveTo>
                      <a:pt x="147" y="1"/>
                    </a:moveTo>
                    <a:lnTo>
                      <a:pt x="147" y="1"/>
                    </a:lnTo>
                    <a:cubicBezTo>
                      <a:pt x="147" y="1"/>
                      <a:pt x="42" y="22"/>
                      <a:pt x="21" y="42"/>
                    </a:cubicBezTo>
                    <a:cubicBezTo>
                      <a:pt x="0" y="84"/>
                      <a:pt x="21" y="126"/>
                      <a:pt x="21" y="126"/>
                    </a:cubicBezTo>
                    <a:cubicBezTo>
                      <a:pt x="21" y="129"/>
                      <a:pt x="23" y="130"/>
                      <a:pt x="26" y="130"/>
                    </a:cubicBezTo>
                    <a:cubicBezTo>
                      <a:pt x="43" y="130"/>
                      <a:pt x="108" y="79"/>
                      <a:pt x="126" y="42"/>
                    </a:cubicBezTo>
                    <a:cubicBezTo>
                      <a:pt x="147" y="22"/>
                      <a:pt x="147" y="1"/>
                      <a:pt x="14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39"/>
              <p:cNvSpPr/>
              <p:nvPr/>
            </p:nvSpPr>
            <p:spPr>
              <a:xfrm>
                <a:off x="5751950" y="992925"/>
                <a:ext cx="4225" cy="3250"/>
              </a:xfrm>
              <a:custGeom>
                <a:avLst/>
                <a:gdLst/>
                <a:ahLst/>
                <a:cxnLst/>
                <a:rect l="l" t="t" r="r" b="b"/>
                <a:pathLst>
                  <a:path w="169" h="130" extrusionOk="0">
                    <a:moveTo>
                      <a:pt x="168" y="1"/>
                    </a:moveTo>
                    <a:cubicBezTo>
                      <a:pt x="168" y="1"/>
                      <a:pt x="64" y="43"/>
                      <a:pt x="22" y="43"/>
                    </a:cubicBezTo>
                    <a:cubicBezTo>
                      <a:pt x="1" y="64"/>
                      <a:pt x="22" y="126"/>
                      <a:pt x="22" y="126"/>
                    </a:cubicBezTo>
                    <a:cubicBezTo>
                      <a:pt x="22" y="129"/>
                      <a:pt x="23" y="130"/>
                      <a:pt x="25" y="130"/>
                    </a:cubicBezTo>
                    <a:cubicBezTo>
                      <a:pt x="39" y="130"/>
                      <a:pt x="108" y="61"/>
                      <a:pt x="126" y="43"/>
                    </a:cubicBezTo>
                    <a:cubicBezTo>
                      <a:pt x="168" y="22"/>
                      <a:pt x="168" y="1"/>
                      <a:pt x="1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39"/>
              <p:cNvSpPr/>
              <p:nvPr/>
            </p:nvSpPr>
            <p:spPr>
              <a:xfrm>
                <a:off x="5756150" y="989175"/>
                <a:ext cx="3675" cy="3775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51" extrusionOk="0">
                    <a:moveTo>
                      <a:pt x="123" y="1"/>
                    </a:moveTo>
                    <a:cubicBezTo>
                      <a:pt x="108" y="1"/>
                      <a:pt x="40" y="69"/>
                      <a:pt x="21" y="88"/>
                    </a:cubicBezTo>
                    <a:cubicBezTo>
                      <a:pt x="0" y="109"/>
                      <a:pt x="0" y="151"/>
                      <a:pt x="0" y="151"/>
                    </a:cubicBezTo>
                    <a:cubicBezTo>
                      <a:pt x="0" y="151"/>
                      <a:pt x="105" y="88"/>
                      <a:pt x="126" y="88"/>
                    </a:cubicBezTo>
                    <a:cubicBezTo>
                      <a:pt x="147" y="67"/>
                      <a:pt x="126" y="46"/>
                      <a:pt x="126" y="4"/>
                    </a:cubicBezTo>
                    <a:cubicBezTo>
                      <a:pt x="126" y="2"/>
                      <a:pt x="125" y="1"/>
                      <a:pt x="12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39"/>
              <p:cNvSpPr/>
              <p:nvPr/>
            </p:nvSpPr>
            <p:spPr>
              <a:xfrm>
                <a:off x="1776475" y="1059900"/>
                <a:ext cx="420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50" extrusionOk="0">
                    <a:moveTo>
                      <a:pt x="168" y="0"/>
                    </a:moveTo>
                    <a:cubicBezTo>
                      <a:pt x="168" y="0"/>
                      <a:pt x="63" y="63"/>
                      <a:pt x="21" y="63"/>
                    </a:cubicBezTo>
                    <a:cubicBezTo>
                      <a:pt x="0" y="84"/>
                      <a:pt x="21" y="146"/>
                      <a:pt x="21" y="146"/>
                    </a:cubicBezTo>
                    <a:cubicBezTo>
                      <a:pt x="21" y="149"/>
                      <a:pt x="22" y="150"/>
                      <a:pt x="24" y="150"/>
                    </a:cubicBezTo>
                    <a:cubicBezTo>
                      <a:pt x="39" y="150"/>
                      <a:pt x="107" y="81"/>
                      <a:pt x="126" y="63"/>
                    </a:cubicBezTo>
                    <a:cubicBezTo>
                      <a:pt x="168" y="42"/>
                      <a:pt x="168" y="0"/>
                      <a:pt x="1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39"/>
              <p:cNvSpPr/>
              <p:nvPr/>
            </p:nvSpPr>
            <p:spPr>
              <a:xfrm>
                <a:off x="5670350" y="1027450"/>
                <a:ext cx="21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5" h="190" extrusionOk="0">
                    <a:moveTo>
                      <a:pt x="43" y="1"/>
                    </a:moveTo>
                    <a:cubicBezTo>
                      <a:pt x="22" y="1"/>
                      <a:pt x="1" y="84"/>
                      <a:pt x="1" y="126"/>
                    </a:cubicBezTo>
                    <a:cubicBezTo>
                      <a:pt x="1" y="147"/>
                      <a:pt x="43" y="189"/>
                      <a:pt x="43" y="189"/>
                    </a:cubicBezTo>
                    <a:cubicBezTo>
                      <a:pt x="85" y="189"/>
                      <a:pt x="85" y="84"/>
                      <a:pt x="85" y="43"/>
                    </a:cubicBezTo>
                    <a:cubicBezTo>
                      <a:pt x="85" y="22"/>
                      <a:pt x="43" y="1"/>
                      <a:pt x="4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39"/>
              <p:cNvSpPr/>
              <p:nvPr/>
            </p:nvSpPr>
            <p:spPr>
              <a:xfrm>
                <a:off x="1844475" y="1086050"/>
                <a:ext cx="2125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189" extrusionOk="0">
                    <a:moveTo>
                      <a:pt x="63" y="0"/>
                    </a:moveTo>
                    <a:cubicBezTo>
                      <a:pt x="63" y="0"/>
                      <a:pt x="21" y="105"/>
                      <a:pt x="1" y="126"/>
                    </a:cubicBezTo>
                    <a:cubicBezTo>
                      <a:pt x="1" y="168"/>
                      <a:pt x="63" y="188"/>
                      <a:pt x="63" y="188"/>
                    </a:cubicBezTo>
                    <a:cubicBezTo>
                      <a:pt x="84" y="188"/>
                      <a:pt x="84" y="84"/>
                      <a:pt x="84" y="63"/>
                    </a:cubicBezTo>
                    <a:cubicBezTo>
                      <a:pt x="84" y="21"/>
                      <a:pt x="63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39"/>
              <p:cNvSpPr/>
              <p:nvPr/>
            </p:nvSpPr>
            <p:spPr>
              <a:xfrm>
                <a:off x="1777000" y="1088125"/>
                <a:ext cx="21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5" h="190" extrusionOk="0">
                    <a:moveTo>
                      <a:pt x="63" y="1"/>
                    </a:moveTo>
                    <a:cubicBezTo>
                      <a:pt x="63" y="1"/>
                      <a:pt x="42" y="85"/>
                      <a:pt x="0" y="126"/>
                    </a:cubicBezTo>
                    <a:cubicBezTo>
                      <a:pt x="0" y="168"/>
                      <a:pt x="63" y="189"/>
                      <a:pt x="63" y="189"/>
                    </a:cubicBezTo>
                    <a:cubicBezTo>
                      <a:pt x="84" y="189"/>
                      <a:pt x="84" y="85"/>
                      <a:pt x="84" y="43"/>
                    </a:cubicBezTo>
                    <a:cubicBezTo>
                      <a:pt x="84" y="22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0" name="Google Shape;650;p39"/>
            <p:cNvSpPr/>
            <p:nvPr/>
          </p:nvSpPr>
          <p:spPr>
            <a:xfrm rot="10800000">
              <a:off x="-1433781" y="4003155"/>
              <a:ext cx="4380573" cy="597193"/>
            </a:xfrm>
            <a:custGeom>
              <a:avLst/>
              <a:gdLst/>
              <a:ahLst/>
              <a:cxnLst/>
              <a:rect l="l" t="t" r="r" b="b"/>
              <a:pathLst>
                <a:path w="162892" h="16621" extrusionOk="0">
                  <a:moveTo>
                    <a:pt x="145127" y="1055"/>
                  </a:moveTo>
                  <a:cubicBezTo>
                    <a:pt x="145303" y="1055"/>
                    <a:pt x="145480" y="1111"/>
                    <a:pt x="145650" y="1179"/>
                  </a:cubicBezTo>
                  <a:cubicBezTo>
                    <a:pt x="145336" y="1179"/>
                    <a:pt x="145002" y="1200"/>
                    <a:pt x="144688" y="1200"/>
                  </a:cubicBezTo>
                  <a:cubicBezTo>
                    <a:pt x="144831" y="1095"/>
                    <a:pt x="144979" y="1055"/>
                    <a:pt x="145127" y="1055"/>
                  </a:cubicBezTo>
                  <a:close/>
                  <a:moveTo>
                    <a:pt x="151556" y="1092"/>
                  </a:moveTo>
                  <a:cubicBezTo>
                    <a:pt x="151626" y="1092"/>
                    <a:pt x="151676" y="1161"/>
                    <a:pt x="151676" y="1179"/>
                  </a:cubicBezTo>
                  <a:cubicBezTo>
                    <a:pt x="151676" y="1200"/>
                    <a:pt x="151613" y="1242"/>
                    <a:pt x="151572" y="1242"/>
                  </a:cubicBezTo>
                  <a:cubicBezTo>
                    <a:pt x="151509" y="1242"/>
                    <a:pt x="151321" y="1200"/>
                    <a:pt x="151300" y="1179"/>
                  </a:cubicBezTo>
                  <a:cubicBezTo>
                    <a:pt x="151300" y="1158"/>
                    <a:pt x="151488" y="1117"/>
                    <a:pt x="151530" y="1096"/>
                  </a:cubicBezTo>
                  <a:cubicBezTo>
                    <a:pt x="151539" y="1093"/>
                    <a:pt x="151548" y="1092"/>
                    <a:pt x="151556" y="1092"/>
                  </a:cubicBezTo>
                  <a:close/>
                  <a:moveTo>
                    <a:pt x="153915" y="1200"/>
                  </a:moveTo>
                  <a:cubicBezTo>
                    <a:pt x="153915" y="1200"/>
                    <a:pt x="153936" y="1305"/>
                    <a:pt x="153936" y="1347"/>
                  </a:cubicBezTo>
                  <a:cubicBezTo>
                    <a:pt x="153936" y="1368"/>
                    <a:pt x="153894" y="1389"/>
                    <a:pt x="153894" y="1389"/>
                  </a:cubicBezTo>
                  <a:cubicBezTo>
                    <a:pt x="153873" y="1389"/>
                    <a:pt x="153873" y="1368"/>
                    <a:pt x="153873" y="1347"/>
                  </a:cubicBezTo>
                  <a:cubicBezTo>
                    <a:pt x="153873" y="1305"/>
                    <a:pt x="153894" y="1242"/>
                    <a:pt x="153915" y="1200"/>
                  </a:cubicBezTo>
                  <a:close/>
                  <a:moveTo>
                    <a:pt x="139603" y="1389"/>
                  </a:moveTo>
                  <a:cubicBezTo>
                    <a:pt x="139666" y="1389"/>
                    <a:pt x="139687" y="1451"/>
                    <a:pt x="139687" y="1451"/>
                  </a:cubicBezTo>
                  <a:cubicBezTo>
                    <a:pt x="139687" y="1472"/>
                    <a:pt x="139645" y="1472"/>
                    <a:pt x="139603" y="1472"/>
                  </a:cubicBezTo>
                  <a:cubicBezTo>
                    <a:pt x="139561" y="1472"/>
                    <a:pt x="139478" y="1451"/>
                    <a:pt x="139478" y="1409"/>
                  </a:cubicBezTo>
                  <a:cubicBezTo>
                    <a:pt x="139478" y="1389"/>
                    <a:pt x="139582" y="1389"/>
                    <a:pt x="139603" y="1389"/>
                  </a:cubicBezTo>
                  <a:close/>
                  <a:moveTo>
                    <a:pt x="154564" y="1409"/>
                  </a:moveTo>
                  <a:cubicBezTo>
                    <a:pt x="154626" y="1409"/>
                    <a:pt x="154815" y="1472"/>
                    <a:pt x="154815" y="1472"/>
                  </a:cubicBezTo>
                  <a:cubicBezTo>
                    <a:pt x="154815" y="1472"/>
                    <a:pt x="154647" y="1514"/>
                    <a:pt x="154606" y="1556"/>
                  </a:cubicBezTo>
                  <a:cubicBezTo>
                    <a:pt x="154599" y="1558"/>
                    <a:pt x="154592" y="1559"/>
                    <a:pt x="154584" y="1559"/>
                  </a:cubicBezTo>
                  <a:cubicBezTo>
                    <a:pt x="154525" y="1559"/>
                    <a:pt x="154459" y="1491"/>
                    <a:pt x="154459" y="1472"/>
                  </a:cubicBezTo>
                  <a:cubicBezTo>
                    <a:pt x="154459" y="1451"/>
                    <a:pt x="154522" y="1409"/>
                    <a:pt x="154564" y="1409"/>
                  </a:cubicBezTo>
                  <a:close/>
                  <a:moveTo>
                    <a:pt x="155401" y="1598"/>
                  </a:moveTo>
                  <a:cubicBezTo>
                    <a:pt x="155463" y="1598"/>
                    <a:pt x="155673" y="1661"/>
                    <a:pt x="155694" y="1661"/>
                  </a:cubicBezTo>
                  <a:cubicBezTo>
                    <a:pt x="155694" y="1661"/>
                    <a:pt x="155484" y="1681"/>
                    <a:pt x="155401" y="1681"/>
                  </a:cubicBezTo>
                  <a:cubicBezTo>
                    <a:pt x="155338" y="1681"/>
                    <a:pt x="155275" y="1640"/>
                    <a:pt x="155275" y="1619"/>
                  </a:cubicBezTo>
                  <a:cubicBezTo>
                    <a:pt x="155275" y="1619"/>
                    <a:pt x="155338" y="1598"/>
                    <a:pt x="155401" y="1598"/>
                  </a:cubicBezTo>
                  <a:close/>
                  <a:moveTo>
                    <a:pt x="156171" y="1754"/>
                  </a:moveTo>
                  <a:cubicBezTo>
                    <a:pt x="156225" y="1754"/>
                    <a:pt x="156279" y="1811"/>
                    <a:pt x="156279" y="1828"/>
                  </a:cubicBezTo>
                  <a:cubicBezTo>
                    <a:pt x="156279" y="1870"/>
                    <a:pt x="156217" y="1891"/>
                    <a:pt x="156175" y="1891"/>
                  </a:cubicBezTo>
                  <a:cubicBezTo>
                    <a:pt x="156091" y="1891"/>
                    <a:pt x="155903" y="1870"/>
                    <a:pt x="155924" y="1828"/>
                  </a:cubicBezTo>
                  <a:cubicBezTo>
                    <a:pt x="155924" y="1828"/>
                    <a:pt x="156091" y="1786"/>
                    <a:pt x="156133" y="1765"/>
                  </a:cubicBezTo>
                  <a:cubicBezTo>
                    <a:pt x="156145" y="1757"/>
                    <a:pt x="156158" y="1754"/>
                    <a:pt x="156171" y="1754"/>
                  </a:cubicBezTo>
                  <a:close/>
                  <a:moveTo>
                    <a:pt x="136109" y="1828"/>
                  </a:moveTo>
                  <a:cubicBezTo>
                    <a:pt x="136151" y="1828"/>
                    <a:pt x="136339" y="1870"/>
                    <a:pt x="136339" y="1891"/>
                  </a:cubicBezTo>
                  <a:cubicBezTo>
                    <a:pt x="136339" y="1891"/>
                    <a:pt x="136193" y="1933"/>
                    <a:pt x="136130" y="1974"/>
                  </a:cubicBezTo>
                  <a:cubicBezTo>
                    <a:pt x="136125" y="1977"/>
                    <a:pt x="136120" y="1978"/>
                    <a:pt x="136115" y="1978"/>
                  </a:cubicBezTo>
                  <a:cubicBezTo>
                    <a:pt x="136071" y="1978"/>
                    <a:pt x="136004" y="1909"/>
                    <a:pt x="136004" y="1891"/>
                  </a:cubicBezTo>
                  <a:cubicBezTo>
                    <a:pt x="136004" y="1870"/>
                    <a:pt x="136046" y="1828"/>
                    <a:pt x="136109" y="1828"/>
                  </a:cubicBezTo>
                  <a:close/>
                  <a:moveTo>
                    <a:pt x="142533" y="1870"/>
                  </a:moveTo>
                  <a:cubicBezTo>
                    <a:pt x="142595" y="1870"/>
                    <a:pt x="142784" y="1912"/>
                    <a:pt x="142784" y="1912"/>
                  </a:cubicBezTo>
                  <a:cubicBezTo>
                    <a:pt x="142784" y="1912"/>
                    <a:pt x="142616" y="1974"/>
                    <a:pt x="142574" y="1995"/>
                  </a:cubicBezTo>
                  <a:cubicBezTo>
                    <a:pt x="142568" y="1998"/>
                    <a:pt x="142560" y="1999"/>
                    <a:pt x="142553" y="1999"/>
                  </a:cubicBezTo>
                  <a:cubicBezTo>
                    <a:pt x="142494" y="1999"/>
                    <a:pt x="142428" y="1930"/>
                    <a:pt x="142428" y="1912"/>
                  </a:cubicBezTo>
                  <a:cubicBezTo>
                    <a:pt x="142428" y="1891"/>
                    <a:pt x="142491" y="1870"/>
                    <a:pt x="142533" y="1870"/>
                  </a:cubicBezTo>
                  <a:close/>
                  <a:moveTo>
                    <a:pt x="141405" y="1892"/>
                  </a:moveTo>
                  <a:cubicBezTo>
                    <a:pt x="141583" y="1892"/>
                    <a:pt x="141765" y="1948"/>
                    <a:pt x="141947" y="2016"/>
                  </a:cubicBezTo>
                  <a:cubicBezTo>
                    <a:pt x="141633" y="2016"/>
                    <a:pt x="141277" y="2016"/>
                    <a:pt x="140963" y="2037"/>
                  </a:cubicBezTo>
                  <a:cubicBezTo>
                    <a:pt x="141107" y="1932"/>
                    <a:pt x="141255" y="1892"/>
                    <a:pt x="141405" y="1892"/>
                  </a:cubicBezTo>
                  <a:close/>
                  <a:moveTo>
                    <a:pt x="145211" y="1661"/>
                  </a:moveTo>
                  <a:lnTo>
                    <a:pt x="145859" y="1891"/>
                  </a:lnTo>
                  <a:lnTo>
                    <a:pt x="146278" y="2079"/>
                  </a:lnTo>
                  <a:cubicBezTo>
                    <a:pt x="146509" y="2054"/>
                    <a:pt x="146652" y="2043"/>
                    <a:pt x="146704" y="2043"/>
                  </a:cubicBezTo>
                  <a:cubicBezTo>
                    <a:pt x="146783" y="2043"/>
                    <a:pt x="146645" y="2070"/>
                    <a:pt x="146278" y="2121"/>
                  </a:cubicBezTo>
                  <a:lnTo>
                    <a:pt x="145190" y="2121"/>
                  </a:lnTo>
                  <a:cubicBezTo>
                    <a:pt x="144583" y="2016"/>
                    <a:pt x="144081" y="1870"/>
                    <a:pt x="144081" y="1828"/>
                  </a:cubicBezTo>
                  <a:cubicBezTo>
                    <a:pt x="144081" y="1807"/>
                    <a:pt x="144583" y="1723"/>
                    <a:pt x="145211" y="1661"/>
                  </a:cubicBezTo>
                  <a:close/>
                  <a:moveTo>
                    <a:pt x="139919" y="1931"/>
                  </a:moveTo>
                  <a:cubicBezTo>
                    <a:pt x="140099" y="1931"/>
                    <a:pt x="140117" y="2164"/>
                    <a:pt x="139939" y="2164"/>
                  </a:cubicBezTo>
                  <a:cubicBezTo>
                    <a:pt x="139932" y="2164"/>
                    <a:pt x="139925" y="2164"/>
                    <a:pt x="139917" y="2163"/>
                  </a:cubicBezTo>
                  <a:cubicBezTo>
                    <a:pt x="139687" y="2142"/>
                    <a:pt x="139499" y="2037"/>
                    <a:pt x="139499" y="2016"/>
                  </a:cubicBezTo>
                  <a:cubicBezTo>
                    <a:pt x="139499" y="1974"/>
                    <a:pt x="139687" y="1933"/>
                    <a:pt x="139896" y="1933"/>
                  </a:cubicBezTo>
                  <a:cubicBezTo>
                    <a:pt x="139904" y="1932"/>
                    <a:pt x="139911" y="1931"/>
                    <a:pt x="139919" y="1931"/>
                  </a:cubicBezTo>
                  <a:close/>
                  <a:moveTo>
                    <a:pt x="43618" y="4749"/>
                  </a:moveTo>
                  <a:cubicBezTo>
                    <a:pt x="45056" y="4749"/>
                    <a:pt x="46054" y="4768"/>
                    <a:pt x="46054" y="4799"/>
                  </a:cubicBezTo>
                  <a:cubicBezTo>
                    <a:pt x="46054" y="4820"/>
                    <a:pt x="44171" y="4862"/>
                    <a:pt x="41890" y="4925"/>
                  </a:cubicBezTo>
                  <a:lnTo>
                    <a:pt x="29922" y="5218"/>
                  </a:lnTo>
                  <a:cubicBezTo>
                    <a:pt x="28771" y="5239"/>
                    <a:pt x="27730" y="5249"/>
                    <a:pt x="26977" y="5249"/>
                  </a:cubicBezTo>
                  <a:cubicBezTo>
                    <a:pt x="26223" y="5249"/>
                    <a:pt x="25758" y="5239"/>
                    <a:pt x="25758" y="5218"/>
                  </a:cubicBezTo>
                  <a:lnTo>
                    <a:pt x="25758" y="5176"/>
                  </a:lnTo>
                  <a:lnTo>
                    <a:pt x="25779" y="5155"/>
                  </a:lnTo>
                  <a:cubicBezTo>
                    <a:pt x="25821" y="5134"/>
                    <a:pt x="27725" y="5071"/>
                    <a:pt x="30005" y="5029"/>
                  </a:cubicBezTo>
                  <a:lnTo>
                    <a:pt x="41890" y="4757"/>
                  </a:lnTo>
                  <a:cubicBezTo>
                    <a:pt x="42507" y="4752"/>
                    <a:pt x="43092" y="4749"/>
                    <a:pt x="43618" y="4749"/>
                  </a:cubicBezTo>
                  <a:close/>
                  <a:moveTo>
                    <a:pt x="156279" y="5699"/>
                  </a:moveTo>
                  <a:cubicBezTo>
                    <a:pt x="156300" y="5699"/>
                    <a:pt x="156405" y="5741"/>
                    <a:pt x="156405" y="5762"/>
                  </a:cubicBezTo>
                  <a:cubicBezTo>
                    <a:pt x="156405" y="5783"/>
                    <a:pt x="156300" y="5783"/>
                    <a:pt x="156279" y="5783"/>
                  </a:cubicBezTo>
                  <a:cubicBezTo>
                    <a:pt x="156217" y="5783"/>
                    <a:pt x="156196" y="5741"/>
                    <a:pt x="156196" y="5741"/>
                  </a:cubicBezTo>
                  <a:cubicBezTo>
                    <a:pt x="156196" y="5699"/>
                    <a:pt x="156238" y="5699"/>
                    <a:pt x="156279" y="5699"/>
                  </a:cubicBezTo>
                  <a:close/>
                  <a:moveTo>
                    <a:pt x="4855" y="5783"/>
                  </a:moveTo>
                  <a:cubicBezTo>
                    <a:pt x="5002" y="5783"/>
                    <a:pt x="5378" y="5803"/>
                    <a:pt x="5378" y="5845"/>
                  </a:cubicBezTo>
                  <a:cubicBezTo>
                    <a:pt x="5378" y="5866"/>
                    <a:pt x="5023" y="5908"/>
                    <a:pt x="4897" y="5908"/>
                  </a:cubicBezTo>
                  <a:cubicBezTo>
                    <a:pt x="4868" y="5916"/>
                    <a:pt x="4841" y="5920"/>
                    <a:pt x="4814" y="5920"/>
                  </a:cubicBezTo>
                  <a:cubicBezTo>
                    <a:pt x="4706" y="5920"/>
                    <a:pt x="4625" y="5862"/>
                    <a:pt x="4625" y="5845"/>
                  </a:cubicBezTo>
                  <a:cubicBezTo>
                    <a:pt x="4604" y="5803"/>
                    <a:pt x="4730" y="5783"/>
                    <a:pt x="4855" y="5783"/>
                  </a:cubicBezTo>
                  <a:close/>
                  <a:moveTo>
                    <a:pt x="153546" y="7035"/>
                  </a:moveTo>
                  <a:cubicBezTo>
                    <a:pt x="153623" y="7035"/>
                    <a:pt x="153706" y="7103"/>
                    <a:pt x="153706" y="7122"/>
                  </a:cubicBezTo>
                  <a:cubicBezTo>
                    <a:pt x="153706" y="7143"/>
                    <a:pt x="153622" y="7163"/>
                    <a:pt x="153517" y="7163"/>
                  </a:cubicBezTo>
                  <a:cubicBezTo>
                    <a:pt x="153413" y="7163"/>
                    <a:pt x="153162" y="7122"/>
                    <a:pt x="153162" y="7122"/>
                  </a:cubicBezTo>
                  <a:cubicBezTo>
                    <a:pt x="153162" y="7122"/>
                    <a:pt x="153413" y="7059"/>
                    <a:pt x="153517" y="7038"/>
                  </a:cubicBezTo>
                  <a:cubicBezTo>
                    <a:pt x="153527" y="7036"/>
                    <a:pt x="153536" y="7035"/>
                    <a:pt x="153546" y="7035"/>
                  </a:cubicBezTo>
                  <a:close/>
                  <a:moveTo>
                    <a:pt x="4813" y="7268"/>
                  </a:moveTo>
                  <a:cubicBezTo>
                    <a:pt x="5127" y="7268"/>
                    <a:pt x="5420" y="7310"/>
                    <a:pt x="5420" y="7331"/>
                  </a:cubicBezTo>
                  <a:cubicBezTo>
                    <a:pt x="5441" y="7352"/>
                    <a:pt x="5148" y="7415"/>
                    <a:pt x="4834" y="7456"/>
                  </a:cubicBezTo>
                  <a:cubicBezTo>
                    <a:pt x="4733" y="7475"/>
                    <a:pt x="4579" y="7483"/>
                    <a:pt x="4414" y="7483"/>
                  </a:cubicBezTo>
                  <a:cubicBezTo>
                    <a:pt x="4036" y="7483"/>
                    <a:pt x="3600" y="7444"/>
                    <a:pt x="3600" y="7415"/>
                  </a:cubicBezTo>
                  <a:cubicBezTo>
                    <a:pt x="3600" y="7352"/>
                    <a:pt x="4500" y="7268"/>
                    <a:pt x="4813" y="7268"/>
                  </a:cubicBezTo>
                  <a:close/>
                  <a:moveTo>
                    <a:pt x="2972" y="7666"/>
                  </a:moveTo>
                  <a:cubicBezTo>
                    <a:pt x="3077" y="7666"/>
                    <a:pt x="3349" y="7728"/>
                    <a:pt x="3349" y="7728"/>
                  </a:cubicBezTo>
                  <a:cubicBezTo>
                    <a:pt x="3349" y="7728"/>
                    <a:pt x="3077" y="7770"/>
                    <a:pt x="2972" y="7791"/>
                  </a:cubicBezTo>
                  <a:cubicBezTo>
                    <a:pt x="2952" y="7799"/>
                    <a:pt x="2933" y="7803"/>
                    <a:pt x="2916" y="7803"/>
                  </a:cubicBezTo>
                  <a:cubicBezTo>
                    <a:pt x="2845" y="7803"/>
                    <a:pt x="2805" y="7745"/>
                    <a:pt x="2805" y="7728"/>
                  </a:cubicBezTo>
                  <a:cubicBezTo>
                    <a:pt x="2805" y="7687"/>
                    <a:pt x="2867" y="7666"/>
                    <a:pt x="2972" y="7666"/>
                  </a:cubicBezTo>
                  <a:close/>
                  <a:moveTo>
                    <a:pt x="3139" y="8461"/>
                  </a:moveTo>
                  <a:cubicBezTo>
                    <a:pt x="3286" y="8461"/>
                    <a:pt x="3432" y="8482"/>
                    <a:pt x="3432" y="8503"/>
                  </a:cubicBezTo>
                  <a:cubicBezTo>
                    <a:pt x="3432" y="8503"/>
                    <a:pt x="3286" y="8524"/>
                    <a:pt x="3139" y="8524"/>
                  </a:cubicBezTo>
                  <a:cubicBezTo>
                    <a:pt x="2972" y="8524"/>
                    <a:pt x="2595" y="8503"/>
                    <a:pt x="2595" y="8503"/>
                  </a:cubicBezTo>
                  <a:cubicBezTo>
                    <a:pt x="2595" y="8482"/>
                    <a:pt x="2972" y="8461"/>
                    <a:pt x="3139" y="8461"/>
                  </a:cubicBezTo>
                  <a:close/>
                  <a:moveTo>
                    <a:pt x="4714" y="8517"/>
                  </a:moveTo>
                  <a:cubicBezTo>
                    <a:pt x="4832" y="8517"/>
                    <a:pt x="4933" y="8530"/>
                    <a:pt x="4960" y="8565"/>
                  </a:cubicBezTo>
                  <a:cubicBezTo>
                    <a:pt x="5014" y="8601"/>
                    <a:pt x="4697" y="8745"/>
                    <a:pt x="4487" y="8745"/>
                  </a:cubicBezTo>
                  <a:cubicBezTo>
                    <a:pt x="4453" y="8745"/>
                    <a:pt x="4421" y="8742"/>
                    <a:pt x="4395" y="8733"/>
                  </a:cubicBezTo>
                  <a:cubicBezTo>
                    <a:pt x="4207" y="8670"/>
                    <a:pt x="4165" y="8607"/>
                    <a:pt x="4290" y="8565"/>
                  </a:cubicBezTo>
                  <a:cubicBezTo>
                    <a:pt x="4363" y="8541"/>
                    <a:pt x="4554" y="8517"/>
                    <a:pt x="4714" y="8517"/>
                  </a:cubicBezTo>
                  <a:close/>
                  <a:moveTo>
                    <a:pt x="157472" y="9005"/>
                  </a:moveTo>
                  <a:cubicBezTo>
                    <a:pt x="157514" y="9005"/>
                    <a:pt x="157556" y="9047"/>
                    <a:pt x="157556" y="9047"/>
                  </a:cubicBezTo>
                  <a:cubicBezTo>
                    <a:pt x="157556" y="9088"/>
                    <a:pt x="157493" y="9088"/>
                    <a:pt x="157472" y="9088"/>
                  </a:cubicBezTo>
                  <a:cubicBezTo>
                    <a:pt x="157466" y="9091"/>
                    <a:pt x="157459" y="9093"/>
                    <a:pt x="157451" y="9093"/>
                  </a:cubicBezTo>
                  <a:cubicBezTo>
                    <a:pt x="157403" y="9093"/>
                    <a:pt x="157329" y="9044"/>
                    <a:pt x="157347" y="9026"/>
                  </a:cubicBezTo>
                  <a:cubicBezTo>
                    <a:pt x="157347" y="9005"/>
                    <a:pt x="157451" y="9005"/>
                    <a:pt x="157472" y="9005"/>
                  </a:cubicBezTo>
                  <a:close/>
                  <a:moveTo>
                    <a:pt x="4109" y="10613"/>
                  </a:moveTo>
                  <a:cubicBezTo>
                    <a:pt x="4186" y="10613"/>
                    <a:pt x="4269" y="10681"/>
                    <a:pt x="4269" y="10700"/>
                  </a:cubicBezTo>
                  <a:cubicBezTo>
                    <a:pt x="4269" y="10720"/>
                    <a:pt x="4186" y="10762"/>
                    <a:pt x="4081" y="10762"/>
                  </a:cubicBezTo>
                  <a:cubicBezTo>
                    <a:pt x="3976" y="10762"/>
                    <a:pt x="3704" y="10720"/>
                    <a:pt x="3704" y="10700"/>
                  </a:cubicBezTo>
                  <a:cubicBezTo>
                    <a:pt x="3704" y="10700"/>
                    <a:pt x="3976" y="10658"/>
                    <a:pt x="4081" y="10616"/>
                  </a:cubicBezTo>
                  <a:cubicBezTo>
                    <a:pt x="4090" y="10614"/>
                    <a:pt x="4100" y="10613"/>
                    <a:pt x="4109" y="10613"/>
                  </a:cubicBezTo>
                  <a:close/>
                  <a:moveTo>
                    <a:pt x="4625" y="10595"/>
                  </a:moveTo>
                  <a:cubicBezTo>
                    <a:pt x="4625" y="10595"/>
                    <a:pt x="4646" y="10700"/>
                    <a:pt x="4646" y="10720"/>
                  </a:cubicBezTo>
                  <a:cubicBezTo>
                    <a:pt x="4646" y="10762"/>
                    <a:pt x="4604" y="10783"/>
                    <a:pt x="4604" y="10783"/>
                  </a:cubicBezTo>
                  <a:cubicBezTo>
                    <a:pt x="4583" y="10783"/>
                    <a:pt x="4583" y="10762"/>
                    <a:pt x="4583" y="10720"/>
                  </a:cubicBezTo>
                  <a:cubicBezTo>
                    <a:pt x="4583" y="10679"/>
                    <a:pt x="4604" y="10595"/>
                    <a:pt x="4625" y="10595"/>
                  </a:cubicBezTo>
                  <a:close/>
                  <a:moveTo>
                    <a:pt x="145969" y="10750"/>
                  </a:moveTo>
                  <a:cubicBezTo>
                    <a:pt x="146125" y="10750"/>
                    <a:pt x="146112" y="10813"/>
                    <a:pt x="146069" y="11013"/>
                  </a:cubicBezTo>
                  <a:cubicBezTo>
                    <a:pt x="145964" y="10972"/>
                    <a:pt x="145839" y="10909"/>
                    <a:pt x="145629" y="10783"/>
                  </a:cubicBezTo>
                  <a:cubicBezTo>
                    <a:pt x="145788" y="10763"/>
                    <a:pt x="145897" y="10750"/>
                    <a:pt x="145969" y="10750"/>
                  </a:cubicBezTo>
                  <a:close/>
                  <a:moveTo>
                    <a:pt x="144701" y="11531"/>
                  </a:moveTo>
                  <a:cubicBezTo>
                    <a:pt x="144793" y="11531"/>
                    <a:pt x="144922" y="11565"/>
                    <a:pt x="144939" y="11599"/>
                  </a:cubicBezTo>
                  <a:cubicBezTo>
                    <a:pt x="144939" y="11599"/>
                    <a:pt x="144730" y="11620"/>
                    <a:pt x="144646" y="11620"/>
                  </a:cubicBezTo>
                  <a:cubicBezTo>
                    <a:pt x="144583" y="11620"/>
                    <a:pt x="144520" y="11578"/>
                    <a:pt x="144520" y="11557"/>
                  </a:cubicBezTo>
                  <a:cubicBezTo>
                    <a:pt x="144520" y="11557"/>
                    <a:pt x="144583" y="11537"/>
                    <a:pt x="144646" y="11537"/>
                  </a:cubicBezTo>
                  <a:cubicBezTo>
                    <a:pt x="144661" y="11533"/>
                    <a:pt x="144680" y="11531"/>
                    <a:pt x="144701" y="11531"/>
                  </a:cubicBezTo>
                  <a:close/>
                  <a:moveTo>
                    <a:pt x="94994" y="12980"/>
                  </a:moveTo>
                  <a:cubicBezTo>
                    <a:pt x="95015" y="12980"/>
                    <a:pt x="95120" y="13001"/>
                    <a:pt x="95120" y="13022"/>
                  </a:cubicBezTo>
                  <a:cubicBezTo>
                    <a:pt x="95120" y="13064"/>
                    <a:pt x="95015" y="13064"/>
                    <a:pt x="94994" y="13064"/>
                  </a:cubicBezTo>
                  <a:cubicBezTo>
                    <a:pt x="94931" y="13064"/>
                    <a:pt x="94910" y="13001"/>
                    <a:pt x="94910" y="13001"/>
                  </a:cubicBezTo>
                  <a:cubicBezTo>
                    <a:pt x="94910" y="12980"/>
                    <a:pt x="94952" y="12980"/>
                    <a:pt x="94994" y="12980"/>
                  </a:cubicBezTo>
                  <a:close/>
                  <a:moveTo>
                    <a:pt x="78611" y="12897"/>
                  </a:moveTo>
                  <a:cubicBezTo>
                    <a:pt x="78611" y="12897"/>
                    <a:pt x="78653" y="13001"/>
                    <a:pt x="78653" y="13022"/>
                  </a:cubicBezTo>
                  <a:cubicBezTo>
                    <a:pt x="78653" y="13064"/>
                    <a:pt x="78590" y="13085"/>
                    <a:pt x="78590" y="13085"/>
                  </a:cubicBezTo>
                  <a:cubicBezTo>
                    <a:pt x="78569" y="13085"/>
                    <a:pt x="78569" y="13064"/>
                    <a:pt x="78569" y="13022"/>
                  </a:cubicBezTo>
                  <a:cubicBezTo>
                    <a:pt x="78569" y="13001"/>
                    <a:pt x="78611" y="12897"/>
                    <a:pt x="78611" y="12897"/>
                  </a:cubicBezTo>
                  <a:close/>
                  <a:moveTo>
                    <a:pt x="91877" y="13064"/>
                  </a:moveTo>
                  <a:cubicBezTo>
                    <a:pt x="91897" y="13064"/>
                    <a:pt x="92002" y="13085"/>
                    <a:pt x="92002" y="13106"/>
                  </a:cubicBezTo>
                  <a:cubicBezTo>
                    <a:pt x="92002" y="13127"/>
                    <a:pt x="91897" y="13127"/>
                    <a:pt x="91877" y="13127"/>
                  </a:cubicBezTo>
                  <a:cubicBezTo>
                    <a:pt x="91835" y="13127"/>
                    <a:pt x="91793" y="13106"/>
                    <a:pt x="91793" y="13085"/>
                  </a:cubicBezTo>
                  <a:cubicBezTo>
                    <a:pt x="91793" y="13064"/>
                    <a:pt x="91856" y="13064"/>
                    <a:pt x="91877" y="13064"/>
                  </a:cubicBezTo>
                  <a:close/>
                  <a:moveTo>
                    <a:pt x="92772" y="12967"/>
                  </a:moveTo>
                  <a:cubicBezTo>
                    <a:pt x="92997" y="12967"/>
                    <a:pt x="93224" y="13092"/>
                    <a:pt x="93425" y="13106"/>
                  </a:cubicBezTo>
                  <a:cubicBezTo>
                    <a:pt x="93111" y="13106"/>
                    <a:pt x="92797" y="13127"/>
                    <a:pt x="92400" y="13127"/>
                  </a:cubicBezTo>
                  <a:cubicBezTo>
                    <a:pt x="92520" y="13007"/>
                    <a:pt x="92645" y="12967"/>
                    <a:pt x="92772" y="12967"/>
                  </a:cubicBezTo>
                  <a:close/>
                  <a:moveTo>
                    <a:pt x="90893" y="13001"/>
                  </a:moveTo>
                  <a:cubicBezTo>
                    <a:pt x="90893" y="13001"/>
                    <a:pt x="90914" y="13106"/>
                    <a:pt x="90914" y="13127"/>
                  </a:cubicBezTo>
                  <a:cubicBezTo>
                    <a:pt x="90914" y="13148"/>
                    <a:pt x="90851" y="13189"/>
                    <a:pt x="90851" y="13189"/>
                  </a:cubicBezTo>
                  <a:cubicBezTo>
                    <a:pt x="90830" y="13189"/>
                    <a:pt x="90830" y="13148"/>
                    <a:pt x="90830" y="13127"/>
                  </a:cubicBezTo>
                  <a:cubicBezTo>
                    <a:pt x="90830" y="13106"/>
                    <a:pt x="90851" y="13001"/>
                    <a:pt x="90893" y="13001"/>
                  </a:cubicBezTo>
                  <a:close/>
                  <a:moveTo>
                    <a:pt x="141649" y="13053"/>
                  </a:moveTo>
                  <a:cubicBezTo>
                    <a:pt x="141983" y="13053"/>
                    <a:pt x="142313" y="13095"/>
                    <a:pt x="142637" y="13148"/>
                  </a:cubicBezTo>
                  <a:cubicBezTo>
                    <a:pt x="141989" y="13189"/>
                    <a:pt x="141319" y="13189"/>
                    <a:pt x="140629" y="13210"/>
                  </a:cubicBezTo>
                  <a:cubicBezTo>
                    <a:pt x="140974" y="13095"/>
                    <a:pt x="141314" y="13053"/>
                    <a:pt x="141649" y="13053"/>
                  </a:cubicBezTo>
                  <a:close/>
                  <a:moveTo>
                    <a:pt x="86489" y="13098"/>
                  </a:moveTo>
                  <a:cubicBezTo>
                    <a:pt x="87139" y="13098"/>
                    <a:pt x="87827" y="13133"/>
                    <a:pt x="88445" y="13210"/>
                  </a:cubicBezTo>
                  <a:cubicBezTo>
                    <a:pt x="87085" y="13231"/>
                    <a:pt x="85725" y="13273"/>
                    <a:pt x="84239" y="13294"/>
                  </a:cubicBezTo>
                  <a:cubicBezTo>
                    <a:pt x="84696" y="13171"/>
                    <a:pt x="85553" y="13098"/>
                    <a:pt x="86489" y="13098"/>
                  </a:cubicBezTo>
                  <a:close/>
                  <a:moveTo>
                    <a:pt x="81080" y="13273"/>
                  </a:moveTo>
                  <a:cubicBezTo>
                    <a:pt x="81226" y="13273"/>
                    <a:pt x="81603" y="13294"/>
                    <a:pt x="81603" y="13315"/>
                  </a:cubicBezTo>
                  <a:cubicBezTo>
                    <a:pt x="81603" y="13336"/>
                    <a:pt x="81226" y="13399"/>
                    <a:pt x="81101" y="13399"/>
                  </a:cubicBezTo>
                  <a:cubicBezTo>
                    <a:pt x="81087" y="13401"/>
                    <a:pt x="81073" y="13402"/>
                    <a:pt x="81060" y="13402"/>
                  </a:cubicBezTo>
                  <a:cubicBezTo>
                    <a:pt x="80949" y="13402"/>
                    <a:pt x="80850" y="13334"/>
                    <a:pt x="80850" y="13315"/>
                  </a:cubicBezTo>
                  <a:cubicBezTo>
                    <a:pt x="80808" y="13294"/>
                    <a:pt x="80954" y="13273"/>
                    <a:pt x="81080" y="13273"/>
                  </a:cubicBezTo>
                  <a:close/>
                  <a:moveTo>
                    <a:pt x="83732" y="13175"/>
                  </a:moveTo>
                  <a:cubicBezTo>
                    <a:pt x="83936" y="13175"/>
                    <a:pt x="84093" y="13215"/>
                    <a:pt x="84093" y="13231"/>
                  </a:cubicBezTo>
                  <a:cubicBezTo>
                    <a:pt x="84093" y="13273"/>
                    <a:pt x="83905" y="13315"/>
                    <a:pt x="83674" y="13378"/>
                  </a:cubicBezTo>
                  <a:cubicBezTo>
                    <a:pt x="83471" y="13395"/>
                    <a:pt x="82926" y="13425"/>
                    <a:pt x="82692" y="13425"/>
                  </a:cubicBezTo>
                  <a:cubicBezTo>
                    <a:pt x="82636" y="13425"/>
                    <a:pt x="82598" y="13424"/>
                    <a:pt x="82586" y="13420"/>
                  </a:cubicBezTo>
                  <a:cubicBezTo>
                    <a:pt x="82545" y="13378"/>
                    <a:pt x="82482" y="13294"/>
                    <a:pt x="82482" y="13294"/>
                  </a:cubicBezTo>
                  <a:cubicBezTo>
                    <a:pt x="82482" y="13273"/>
                    <a:pt x="83256" y="13210"/>
                    <a:pt x="83528" y="13189"/>
                  </a:cubicBezTo>
                  <a:cubicBezTo>
                    <a:pt x="83598" y="13179"/>
                    <a:pt x="83668" y="13175"/>
                    <a:pt x="83732" y="13175"/>
                  </a:cubicBezTo>
                  <a:close/>
                  <a:moveTo>
                    <a:pt x="76147" y="13573"/>
                  </a:moveTo>
                  <a:cubicBezTo>
                    <a:pt x="76279" y="13573"/>
                    <a:pt x="76456" y="13608"/>
                    <a:pt x="76456" y="13608"/>
                  </a:cubicBezTo>
                  <a:cubicBezTo>
                    <a:pt x="76456" y="13629"/>
                    <a:pt x="76121" y="13650"/>
                    <a:pt x="76037" y="13650"/>
                  </a:cubicBezTo>
                  <a:cubicBezTo>
                    <a:pt x="75912" y="13650"/>
                    <a:pt x="75828" y="13629"/>
                    <a:pt x="75828" y="13608"/>
                  </a:cubicBezTo>
                  <a:cubicBezTo>
                    <a:pt x="75828" y="13608"/>
                    <a:pt x="75933" y="13587"/>
                    <a:pt x="76037" y="13587"/>
                  </a:cubicBezTo>
                  <a:cubicBezTo>
                    <a:pt x="76064" y="13577"/>
                    <a:pt x="76103" y="13573"/>
                    <a:pt x="76147" y="13573"/>
                  </a:cubicBezTo>
                  <a:close/>
                  <a:moveTo>
                    <a:pt x="84774" y="13833"/>
                  </a:moveTo>
                  <a:cubicBezTo>
                    <a:pt x="84797" y="13833"/>
                    <a:pt x="84814" y="13835"/>
                    <a:pt x="84825" y="13838"/>
                  </a:cubicBezTo>
                  <a:cubicBezTo>
                    <a:pt x="84835" y="13853"/>
                    <a:pt x="84638" y="13877"/>
                    <a:pt x="84312" y="13904"/>
                  </a:cubicBezTo>
                  <a:lnTo>
                    <a:pt x="84312" y="13904"/>
                  </a:lnTo>
                  <a:cubicBezTo>
                    <a:pt x="84510" y="13859"/>
                    <a:pt x="84684" y="13833"/>
                    <a:pt x="84774" y="13833"/>
                  </a:cubicBezTo>
                  <a:close/>
                  <a:moveTo>
                    <a:pt x="86520" y="13650"/>
                  </a:moveTo>
                  <a:cubicBezTo>
                    <a:pt x="86667" y="13650"/>
                    <a:pt x="86813" y="13671"/>
                    <a:pt x="86813" y="13713"/>
                  </a:cubicBezTo>
                  <a:cubicBezTo>
                    <a:pt x="86813" y="13733"/>
                    <a:pt x="86562" y="13859"/>
                    <a:pt x="86457" y="13922"/>
                  </a:cubicBezTo>
                  <a:cubicBezTo>
                    <a:pt x="86405" y="13943"/>
                    <a:pt x="86353" y="13953"/>
                    <a:pt x="86311" y="13953"/>
                  </a:cubicBezTo>
                  <a:cubicBezTo>
                    <a:pt x="86269" y="13953"/>
                    <a:pt x="86238" y="13943"/>
                    <a:pt x="86227" y="13922"/>
                  </a:cubicBezTo>
                  <a:cubicBezTo>
                    <a:pt x="86206" y="13901"/>
                    <a:pt x="86395" y="13671"/>
                    <a:pt x="86520" y="13650"/>
                  </a:cubicBezTo>
                  <a:close/>
                  <a:moveTo>
                    <a:pt x="69073" y="13375"/>
                  </a:moveTo>
                  <a:cubicBezTo>
                    <a:pt x="69484" y="13375"/>
                    <a:pt x="69822" y="13388"/>
                    <a:pt x="69970" y="13420"/>
                  </a:cubicBezTo>
                  <a:cubicBezTo>
                    <a:pt x="70430" y="13503"/>
                    <a:pt x="70137" y="13754"/>
                    <a:pt x="69886" y="13838"/>
                  </a:cubicBezTo>
                  <a:cubicBezTo>
                    <a:pt x="69759" y="13877"/>
                    <a:pt x="69637" y="13893"/>
                    <a:pt x="69537" y="13893"/>
                  </a:cubicBezTo>
                  <a:cubicBezTo>
                    <a:pt x="69421" y="13893"/>
                    <a:pt x="69334" y="13872"/>
                    <a:pt x="69300" y="13838"/>
                  </a:cubicBezTo>
                  <a:cubicBezTo>
                    <a:pt x="69287" y="13818"/>
                    <a:pt x="68893" y="13811"/>
                    <a:pt x="68317" y="13811"/>
                  </a:cubicBezTo>
                  <a:cubicBezTo>
                    <a:pt x="67077" y="13811"/>
                    <a:pt x="64991" y="13845"/>
                    <a:pt x="64048" y="13859"/>
                  </a:cubicBezTo>
                  <a:cubicBezTo>
                    <a:pt x="62667" y="13880"/>
                    <a:pt x="61454" y="13943"/>
                    <a:pt x="61433" y="13964"/>
                  </a:cubicBezTo>
                  <a:cubicBezTo>
                    <a:pt x="61430" y="13966"/>
                    <a:pt x="61415" y="13968"/>
                    <a:pt x="61390" y="13968"/>
                  </a:cubicBezTo>
                  <a:cubicBezTo>
                    <a:pt x="61228" y="13968"/>
                    <a:pt x="60658" y="13913"/>
                    <a:pt x="60386" y="13859"/>
                  </a:cubicBezTo>
                  <a:cubicBezTo>
                    <a:pt x="60094" y="13817"/>
                    <a:pt x="60386" y="13775"/>
                    <a:pt x="61077" y="13775"/>
                  </a:cubicBezTo>
                  <a:lnTo>
                    <a:pt x="61516" y="13629"/>
                  </a:lnTo>
                  <a:lnTo>
                    <a:pt x="61977" y="13461"/>
                  </a:lnTo>
                  <a:cubicBezTo>
                    <a:pt x="62188" y="13498"/>
                    <a:pt x="62463" y="13515"/>
                    <a:pt x="62750" y="13515"/>
                  </a:cubicBezTo>
                  <a:cubicBezTo>
                    <a:pt x="63117" y="13515"/>
                    <a:pt x="63503" y="13488"/>
                    <a:pt x="63797" y="13441"/>
                  </a:cubicBezTo>
                  <a:lnTo>
                    <a:pt x="64278" y="13420"/>
                  </a:lnTo>
                  <a:lnTo>
                    <a:pt x="64739" y="13399"/>
                  </a:lnTo>
                  <a:cubicBezTo>
                    <a:pt x="65067" y="13470"/>
                    <a:pt x="65553" y="13503"/>
                    <a:pt x="65981" y="13503"/>
                  </a:cubicBezTo>
                  <a:cubicBezTo>
                    <a:pt x="66179" y="13503"/>
                    <a:pt x="66365" y="13496"/>
                    <a:pt x="66517" y="13482"/>
                  </a:cubicBezTo>
                  <a:cubicBezTo>
                    <a:pt x="66836" y="13439"/>
                    <a:pt x="68143" y="13375"/>
                    <a:pt x="69073" y="13375"/>
                  </a:cubicBezTo>
                  <a:close/>
                  <a:moveTo>
                    <a:pt x="94081" y="13916"/>
                  </a:moveTo>
                  <a:cubicBezTo>
                    <a:pt x="94258" y="13916"/>
                    <a:pt x="94488" y="13947"/>
                    <a:pt x="94471" y="13964"/>
                  </a:cubicBezTo>
                  <a:cubicBezTo>
                    <a:pt x="94471" y="14006"/>
                    <a:pt x="94094" y="14026"/>
                    <a:pt x="93969" y="14047"/>
                  </a:cubicBezTo>
                  <a:cubicBezTo>
                    <a:pt x="93955" y="14050"/>
                    <a:pt x="93941" y="14051"/>
                    <a:pt x="93928" y="14051"/>
                  </a:cubicBezTo>
                  <a:cubicBezTo>
                    <a:pt x="93817" y="14051"/>
                    <a:pt x="93718" y="13982"/>
                    <a:pt x="93718" y="13964"/>
                  </a:cubicBezTo>
                  <a:cubicBezTo>
                    <a:pt x="93718" y="13943"/>
                    <a:pt x="93843" y="13922"/>
                    <a:pt x="93969" y="13922"/>
                  </a:cubicBezTo>
                  <a:cubicBezTo>
                    <a:pt x="94001" y="13918"/>
                    <a:pt x="94040" y="13916"/>
                    <a:pt x="94081" y="13916"/>
                  </a:cubicBezTo>
                  <a:close/>
                  <a:moveTo>
                    <a:pt x="80703" y="14089"/>
                  </a:moveTo>
                  <a:cubicBezTo>
                    <a:pt x="80655" y="14102"/>
                    <a:pt x="80600" y="14114"/>
                    <a:pt x="80538" y="14126"/>
                  </a:cubicBezTo>
                  <a:lnTo>
                    <a:pt x="80538" y="14126"/>
                  </a:lnTo>
                  <a:cubicBezTo>
                    <a:pt x="80624" y="14123"/>
                    <a:pt x="80714" y="14119"/>
                    <a:pt x="80805" y="14115"/>
                  </a:cubicBezTo>
                  <a:lnTo>
                    <a:pt x="80805" y="14115"/>
                  </a:lnTo>
                  <a:lnTo>
                    <a:pt x="80703" y="14089"/>
                  </a:lnTo>
                  <a:close/>
                  <a:moveTo>
                    <a:pt x="11614" y="14006"/>
                  </a:moveTo>
                  <a:lnTo>
                    <a:pt x="11614" y="14006"/>
                  </a:lnTo>
                  <a:cubicBezTo>
                    <a:pt x="11470" y="14111"/>
                    <a:pt x="11322" y="14150"/>
                    <a:pt x="11174" y="14150"/>
                  </a:cubicBezTo>
                  <a:cubicBezTo>
                    <a:pt x="10998" y="14150"/>
                    <a:pt x="10821" y="14095"/>
                    <a:pt x="10651" y="14026"/>
                  </a:cubicBezTo>
                  <a:cubicBezTo>
                    <a:pt x="10986" y="14026"/>
                    <a:pt x="11300" y="14026"/>
                    <a:pt x="11614" y="14006"/>
                  </a:cubicBezTo>
                  <a:close/>
                  <a:moveTo>
                    <a:pt x="37021" y="14060"/>
                  </a:moveTo>
                  <a:cubicBezTo>
                    <a:pt x="37344" y="14060"/>
                    <a:pt x="37580" y="14079"/>
                    <a:pt x="37580" y="14110"/>
                  </a:cubicBezTo>
                  <a:cubicBezTo>
                    <a:pt x="37580" y="14131"/>
                    <a:pt x="37161" y="14152"/>
                    <a:pt x="36638" y="14152"/>
                  </a:cubicBezTo>
                  <a:cubicBezTo>
                    <a:pt x="36115" y="14152"/>
                    <a:pt x="34755" y="14131"/>
                    <a:pt x="34755" y="14131"/>
                  </a:cubicBezTo>
                  <a:cubicBezTo>
                    <a:pt x="34755" y="14131"/>
                    <a:pt x="36115" y="14068"/>
                    <a:pt x="36638" y="14068"/>
                  </a:cubicBezTo>
                  <a:cubicBezTo>
                    <a:pt x="36773" y="14063"/>
                    <a:pt x="36903" y="14060"/>
                    <a:pt x="37021" y="14060"/>
                  </a:cubicBezTo>
                  <a:close/>
                  <a:moveTo>
                    <a:pt x="74876" y="14072"/>
                  </a:moveTo>
                  <a:cubicBezTo>
                    <a:pt x="75035" y="14072"/>
                    <a:pt x="75181" y="14084"/>
                    <a:pt x="75242" y="14110"/>
                  </a:cubicBezTo>
                  <a:cubicBezTo>
                    <a:pt x="75410" y="14152"/>
                    <a:pt x="74803" y="14236"/>
                    <a:pt x="74531" y="14236"/>
                  </a:cubicBezTo>
                  <a:cubicBezTo>
                    <a:pt x="74301" y="14236"/>
                    <a:pt x="74196" y="14215"/>
                    <a:pt x="74322" y="14131"/>
                  </a:cubicBezTo>
                  <a:cubicBezTo>
                    <a:pt x="74407" y="14095"/>
                    <a:pt x="74654" y="14072"/>
                    <a:pt x="74876" y="14072"/>
                  </a:cubicBezTo>
                  <a:close/>
                  <a:moveTo>
                    <a:pt x="143286" y="13754"/>
                  </a:moveTo>
                  <a:lnTo>
                    <a:pt x="143370" y="13796"/>
                  </a:lnTo>
                  <a:lnTo>
                    <a:pt x="143767" y="13838"/>
                  </a:lnTo>
                  <a:cubicBezTo>
                    <a:pt x="144206" y="13922"/>
                    <a:pt x="144583" y="14089"/>
                    <a:pt x="144583" y="14173"/>
                  </a:cubicBezTo>
                  <a:cubicBezTo>
                    <a:pt x="144583" y="14208"/>
                    <a:pt x="144547" y="14225"/>
                    <a:pt x="144483" y="14225"/>
                  </a:cubicBezTo>
                  <a:cubicBezTo>
                    <a:pt x="144394" y="14225"/>
                    <a:pt x="144252" y="14192"/>
                    <a:pt x="144081" y="14131"/>
                  </a:cubicBezTo>
                  <a:lnTo>
                    <a:pt x="143642" y="14131"/>
                  </a:lnTo>
                  <a:cubicBezTo>
                    <a:pt x="143467" y="14218"/>
                    <a:pt x="143278" y="14262"/>
                    <a:pt x="143196" y="14262"/>
                  </a:cubicBezTo>
                  <a:cubicBezTo>
                    <a:pt x="143179" y="14262"/>
                    <a:pt x="143167" y="14260"/>
                    <a:pt x="143160" y="14257"/>
                  </a:cubicBezTo>
                  <a:cubicBezTo>
                    <a:pt x="143139" y="14236"/>
                    <a:pt x="143160" y="14173"/>
                    <a:pt x="143202" y="14152"/>
                  </a:cubicBezTo>
                  <a:cubicBezTo>
                    <a:pt x="143244" y="14131"/>
                    <a:pt x="143223" y="13922"/>
                    <a:pt x="143160" y="13922"/>
                  </a:cubicBezTo>
                  <a:cubicBezTo>
                    <a:pt x="143139" y="13859"/>
                    <a:pt x="143181" y="13817"/>
                    <a:pt x="143286" y="13754"/>
                  </a:cubicBezTo>
                  <a:close/>
                  <a:moveTo>
                    <a:pt x="142553" y="14149"/>
                  </a:moveTo>
                  <a:cubicBezTo>
                    <a:pt x="142608" y="14149"/>
                    <a:pt x="142658" y="14217"/>
                    <a:pt x="142658" y="14236"/>
                  </a:cubicBezTo>
                  <a:cubicBezTo>
                    <a:pt x="142658" y="14257"/>
                    <a:pt x="142616" y="14278"/>
                    <a:pt x="142554" y="14278"/>
                  </a:cubicBezTo>
                  <a:cubicBezTo>
                    <a:pt x="142512" y="14278"/>
                    <a:pt x="142323" y="14257"/>
                    <a:pt x="142323" y="14236"/>
                  </a:cubicBezTo>
                  <a:cubicBezTo>
                    <a:pt x="142323" y="14236"/>
                    <a:pt x="142491" y="14173"/>
                    <a:pt x="142533" y="14152"/>
                  </a:cubicBezTo>
                  <a:cubicBezTo>
                    <a:pt x="142539" y="14150"/>
                    <a:pt x="142546" y="14149"/>
                    <a:pt x="142553" y="14149"/>
                  </a:cubicBezTo>
                  <a:close/>
                  <a:moveTo>
                    <a:pt x="28724" y="14088"/>
                  </a:moveTo>
                  <a:cubicBezTo>
                    <a:pt x="28973" y="14088"/>
                    <a:pt x="29656" y="14216"/>
                    <a:pt x="30195" y="14282"/>
                  </a:cubicBezTo>
                  <a:lnTo>
                    <a:pt x="30195" y="14282"/>
                  </a:lnTo>
                  <a:cubicBezTo>
                    <a:pt x="29836" y="14300"/>
                    <a:pt x="29247" y="14309"/>
                    <a:pt x="28729" y="14309"/>
                  </a:cubicBezTo>
                  <a:cubicBezTo>
                    <a:pt x="28169" y="14309"/>
                    <a:pt x="27693" y="14298"/>
                    <a:pt x="27683" y="14278"/>
                  </a:cubicBezTo>
                  <a:cubicBezTo>
                    <a:pt x="27683" y="14257"/>
                    <a:pt x="28394" y="14152"/>
                    <a:pt x="28687" y="14089"/>
                  </a:cubicBezTo>
                  <a:cubicBezTo>
                    <a:pt x="28698" y="14088"/>
                    <a:pt x="28710" y="14088"/>
                    <a:pt x="28724" y="14088"/>
                  </a:cubicBezTo>
                  <a:close/>
                  <a:moveTo>
                    <a:pt x="70304" y="14236"/>
                  </a:moveTo>
                  <a:cubicBezTo>
                    <a:pt x="70660" y="14236"/>
                    <a:pt x="71602" y="14278"/>
                    <a:pt x="71602" y="14319"/>
                  </a:cubicBezTo>
                  <a:cubicBezTo>
                    <a:pt x="71602" y="14340"/>
                    <a:pt x="70660" y="14382"/>
                    <a:pt x="70304" y="14382"/>
                  </a:cubicBezTo>
                  <a:cubicBezTo>
                    <a:pt x="70231" y="14390"/>
                    <a:pt x="70161" y="14394"/>
                    <a:pt x="70097" y="14394"/>
                  </a:cubicBezTo>
                  <a:cubicBezTo>
                    <a:pt x="69832" y="14394"/>
                    <a:pt x="69656" y="14336"/>
                    <a:pt x="69656" y="14319"/>
                  </a:cubicBezTo>
                  <a:cubicBezTo>
                    <a:pt x="69656" y="14257"/>
                    <a:pt x="69928" y="14236"/>
                    <a:pt x="70304" y="14236"/>
                  </a:cubicBezTo>
                  <a:close/>
                  <a:moveTo>
                    <a:pt x="47050" y="13668"/>
                  </a:moveTo>
                  <a:cubicBezTo>
                    <a:pt x="47530" y="13668"/>
                    <a:pt x="48005" y="13762"/>
                    <a:pt x="48062" y="13838"/>
                  </a:cubicBezTo>
                  <a:cubicBezTo>
                    <a:pt x="48093" y="13868"/>
                    <a:pt x="48829" y="13879"/>
                    <a:pt x="49856" y="13879"/>
                  </a:cubicBezTo>
                  <a:cubicBezTo>
                    <a:pt x="51685" y="13879"/>
                    <a:pt x="54436" y="13844"/>
                    <a:pt x="55762" y="13817"/>
                  </a:cubicBezTo>
                  <a:cubicBezTo>
                    <a:pt x="57076" y="13777"/>
                    <a:pt x="58237" y="13763"/>
                    <a:pt x="58912" y="13763"/>
                  </a:cubicBezTo>
                  <a:cubicBezTo>
                    <a:pt x="59302" y="13763"/>
                    <a:pt x="59529" y="13768"/>
                    <a:pt x="59529" y="13775"/>
                  </a:cubicBezTo>
                  <a:cubicBezTo>
                    <a:pt x="59529" y="13817"/>
                    <a:pt x="59403" y="13859"/>
                    <a:pt x="59215" y="13880"/>
                  </a:cubicBezTo>
                  <a:lnTo>
                    <a:pt x="59047" y="13880"/>
                  </a:lnTo>
                  <a:cubicBezTo>
                    <a:pt x="57625" y="13943"/>
                    <a:pt x="56139" y="13943"/>
                    <a:pt x="54716" y="13985"/>
                  </a:cubicBezTo>
                  <a:lnTo>
                    <a:pt x="54507" y="13985"/>
                  </a:lnTo>
                  <a:cubicBezTo>
                    <a:pt x="54443" y="13999"/>
                    <a:pt x="54368" y="14005"/>
                    <a:pt x="54289" y="14005"/>
                  </a:cubicBezTo>
                  <a:cubicBezTo>
                    <a:pt x="54065" y="14005"/>
                    <a:pt x="53808" y="13961"/>
                    <a:pt x="53662" y="13961"/>
                  </a:cubicBezTo>
                  <a:cubicBezTo>
                    <a:pt x="53641" y="13961"/>
                    <a:pt x="53623" y="13962"/>
                    <a:pt x="53607" y="13964"/>
                  </a:cubicBezTo>
                  <a:cubicBezTo>
                    <a:pt x="53482" y="13985"/>
                    <a:pt x="51473" y="14047"/>
                    <a:pt x="49192" y="14089"/>
                  </a:cubicBezTo>
                  <a:cubicBezTo>
                    <a:pt x="49192" y="14089"/>
                    <a:pt x="47623" y="14152"/>
                    <a:pt x="44757" y="14194"/>
                  </a:cubicBezTo>
                  <a:lnTo>
                    <a:pt x="44275" y="14194"/>
                  </a:lnTo>
                  <a:cubicBezTo>
                    <a:pt x="43752" y="14194"/>
                    <a:pt x="42999" y="14278"/>
                    <a:pt x="42601" y="14340"/>
                  </a:cubicBezTo>
                  <a:lnTo>
                    <a:pt x="42246" y="14068"/>
                  </a:lnTo>
                  <a:cubicBezTo>
                    <a:pt x="42170" y="14021"/>
                    <a:pt x="42044" y="13999"/>
                    <a:pt x="41909" y="13999"/>
                  </a:cubicBezTo>
                  <a:cubicBezTo>
                    <a:pt x="41744" y="13999"/>
                    <a:pt x="41566" y="14032"/>
                    <a:pt x="41451" y="14089"/>
                  </a:cubicBezTo>
                  <a:lnTo>
                    <a:pt x="40739" y="14466"/>
                  </a:lnTo>
                  <a:cubicBezTo>
                    <a:pt x="39944" y="14340"/>
                    <a:pt x="39316" y="14194"/>
                    <a:pt x="39337" y="14173"/>
                  </a:cubicBezTo>
                  <a:cubicBezTo>
                    <a:pt x="39358" y="14152"/>
                    <a:pt x="40802" y="14006"/>
                    <a:pt x="41220" y="13985"/>
                  </a:cubicBezTo>
                  <a:cubicBezTo>
                    <a:pt x="41744" y="13943"/>
                    <a:pt x="43564" y="13838"/>
                    <a:pt x="44087" y="13838"/>
                  </a:cubicBezTo>
                  <a:cubicBezTo>
                    <a:pt x="44652" y="13817"/>
                    <a:pt x="46389" y="13713"/>
                    <a:pt x="46912" y="13671"/>
                  </a:cubicBezTo>
                  <a:cubicBezTo>
                    <a:pt x="46958" y="13669"/>
                    <a:pt x="47004" y="13668"/>
                    <a:pt x="47050" y="13668"/>
                  </a:cubicBezTo>
                  <a:close/>
                  <a:moveTo>
                    <a:pt x="20045" y="14390"/>
                  </a:moveTo>
                  <a:cubicBezTo>
                    <a:pt x="20356" y="14390"/>
                    <a:pt x="20664" y="14433"/>
                    <a:pt x="20966" y="14487"/>
                  </a:cubicBezTo>
                  <a:cubicBezTo>
                    <a:pt x="20381" y="14487"/>
                    <a:pt x="19774" y="14529"/>
                    <a:pt x="19167" y="14529"/>
                  </a:cubicBezTo>
                  <a:cubicBezTo>
                    <a:pt x="19460" y="14427"/>
                    <a:pt x="19754" y="14390"/>
                    <a:pt x="20045" y="14390"/>
                  </a:cubicBezTo>
                  <a:close/>
                  <a:moveTo>
                    <a:pt x="16286" y="14594"/>
                  </a:moveTo>
                  <a:cubicBezTo>
                    <a:pt x="16305" y="14594"/>
                    <a:pt x="16295" y="14604"/>
                    <a:pt x="16253" y="14604"/>
                  </a:cubicBezTo>
                  <a:cubicBezTo>
                    <a:pt x="16247" y="14604"/>
                    <a:pt x="16241" y="14604"/>
                    <a:pt x="16235" y="14603"/>
                  </a:cubicBezTo>
                  <a:lnTo>
                    <a:pt x="16235" y="14603"/>
                  </a:lnTo>
                  <a:cubicBezTo>
                    <a:pt x="16259" y="14597"/>
                    <a:pt x="16276" y="14594"/>
                    <a:pt x="16286" y="14594"/>
                  </a:cubicBezTo>
                  <a:close/>
                  <a:moveTo>
                    <a:pt x="26443" y="14222"/>
                  </a:moveTo>
                  <a:cubicBezTo>
                    <a:pt x="26806" y="14222"/>
                    <a:pt x="27025" y="14271"/>
                    <a:pt x="26992" y="14319"/>
                  </a:cubicBezTo>
                  <a:cubicBezTo>
                    <a:pt x="26930" y="14361"/>
                    <a:pt x="26930" y="14570"/>
                    <a:pt x="26992" y="14654"/>
                  </a:cubicBezTo>
                  <a:cubicBezTo>
                    <a:pt x="27034" y="14696"/>
                    <a:pt x="26679" y="14780"/>
                    <a:pt x="26553" y="14780"/>
                  </a:cubicBezTo>
                  <a:cubicBezTo>
                    <a:pt x="26545" y="14781"/>
                    <a:pt x="26536" y="14781"/>
                    <a:pt x="26526" y="14781"/>
                  </a:cubicBezTo>
                  <a:cubicBezTo>
                    <a:pt x="26376" y="14781"/>
                    <a:pt x="26131" y="14628"/>
                    <a:pt x="26072" y="14550"/>
                  </a:cubicBezTo>
                  <a:cubicBezTo>
                    <a:pt x="26030" y="14466"/>
                    <a:pt x="25046" y="14445"/>
                    <a:pt x="24733" y="14445"/>
                  </a:cubicBezTo>
                  <a:cubicBezTo>
                    <a:pt x="24419" y="14445"/>
                    <a:pt x="24168" y="14403"/>
                    <a:pt x="24147" y="14361"/>
                  </a:cubicBezTo>
                  <a:lnTo>
                    <a:pt x="24147" y="14340"/>
                  </a:lnTo>
                  <a:lnTo>
                    <a:pt x="24168" y="14319"/>
                  </a:lnTo>
                  <a:cubicBezTo>
                    <a:pt x="24189" y="14278"/>
                    <a:pt x="25570" y="14236"/>
                    <a:pt x="26093" y="14236"/>
                  </a:cubicBezTo>
                  <a:cubicBezTo>
                    <a:pt x="26220" y="14226"/>
                    <a:pt x="26338" y="14222"/>
                    <a:pt x="26443" y="14222"/>
                  </a:cubicBezTo>
                  <a:close/>
                  <a:moveTo>
                    <a:pt x="15408" y="14688"/>
                  </a:moveTo>
                  <a:cubicBezTo>
                    <a:pt x="15435" y="14688"/>
                    <a:pt x="15461" y="14691"/>
                    <a:pt x="15484" y="14696"/>
                  </a:cubicBezTo>
                  <a:cubicBezTo>
                    <a:pt x="15505" y="14701"/>
                    <a:pt x="15527" y="14704"/>
                    <a:pt x="15550" y="14707"/>
                  </a:cubicBezTo>
                  <a:lnTo>
                    <a:pt x="15550" y="14707"/>
                  </a:lnTo>
                  <a:cubicBezTo>
                    <a:pt x="15378" y="14756"/>
                    <a:pt x="15221" y="14801"/>
                    <a:pt x="15150" y="14801"/>
                  </a:cubicBezTo>
                  <a:cubicBezTo>
                    <a:pt x="14985" y="14801"/>
                    <a:pt x="15221" y="14688"/>
                    <a:pt x="15408" y="14688"/>
                  </a:cubicBezTo>
                  <a:close/>
                  <a:moveTo>
                    <a:pt x="31114" y="14717"/>
                  </a:moveTo>
                  <a:cubicBezTo>
                    <a:pt x="31198" y="14717"/>
                    <a:pt x="31407" y="14759"/>
                    <a:pt x="31407" y="14780"/>
                  </a:cubicBezTo>
                  <a:cubicBezTo>
                    <a:pt x="31407" y="14780"/>
                    <a:pt x="31198" y="14801"/>
                    <a:pt x="31114" y="14801"/>
                  </a:cubicBezTo>
                  <a:cubicBezTo>
                    <a:pt x="31031" y="14801"/>
                    <a:pt x="30989" y="14780"/>
                    <a:pt x="30989" y="14759"/>
                  </a:cubicBezTo>
                  <a:cubicBezTo>
                    <a:pt x="30989" y="14759"/>
                    <a:pt x="31031" y="14717"/>
                    <a:pt x="31114" y="14717"/>
                  </a:cubicBezTo>
                  <a:close/>
                  <a:moveTo>
                    <a:pt x="27892" y="14755"/>
                  </a:moveTo>
                  <a:cubicBezTo>
                    <a:pt x="27976" y="14755"/>
                    <a:pt x="28039" y="14806"/>
                    <a:pt x="28039" y="14842"/>
                  </a:cubicBezTo>
                  <a:cubicBezTo>
                    <a:pt x="28039" y="14863"/>
                    <a:pt x="27955" y="14884"/>
                    <a:pt x="27850" y="14884"/>
                  </a:cubicBezTo>
                  <a:cubicBezTo>
                    <a:pt x="27834" y="14888"/>
                    <a:pt x="27811" y="14890"/>
                    <a:pt x="27785" y="14890"/>
                  </a:cubicBezTo>
                  <a:cubicBezTo>
                    <a:pt x="27673" y="14890"/>
                    <a:pt x="27495" y="14859"/>
                    <a:pt x="27495" y="14842"/>
                  </a:cubicBezTo>
                  <a:cubicBezTo>
                    <a:pt x="27495" y="14842"/>
                    <a:pt x="27746" y="14780"/>
                    <a:pt x="27850" y="14759"/>
                  </a:cubicBezTo>
                  <a:cubicBezTo>
                    <a:pt x="27865" y="14756"/>
                    <a:pt x="27878" y="14755"/>
                    <a:pt x="27892" y="14755"/>
                  </a:cubicBezTo>
                  <a:close/>
                  <a:moveTo>
                    <a:pt x="34494" y="14797"/>
                  </a:moveTo>
                  <a:cubicBezTo>
                    <a:pt x="34630" y="14797"/>
                    <a:pt x="34713" y="14866"/>
                    <a:pt x="34713" y="14884"/>
                  </a:cubicBezTo>
                  <a:cubicBezTo>
                    <a:pt x="34713" y="14905"/>
                    <a:pt x="34567" y="14947"/>
                    <a:pt x="34441" y="14947"/>
                  </a:cubicBezTo>
                  <a:cubicBezTo>
                    <a:pt x="34316" y="14947"/>
                    <a:pt x="33918" y="14905"/>
                    <a:pt x="33939" y="14884"/>
                  </a:cubicBezTo>
                  <a:cubicBezTo>
                    <a:pt x="33939" y="14863"/>
                    <a:pt x="34316" y="14801"/>
                    <a:pt x="34441" y="14801"/>
                  </a:cubicBezTo>
                  <a:cubicBezTo>
                    <a:pt x="34460" y="14798"/>
                    <a:pt x="34477" y="14797"/>
                    <a:pt x="34494" y="14797"/>
                  </a:cubicBezTo>
                  <a:close/>
                  <a:moveTo>
                    <a:pt x="134951" y="13919"/>
                  </a:moveTo>
                  <a:cubicBezTo>
                    <a:pt x="135844" y="13919"/>
                    <a:pt x="136282" y="14016"/>
                    <a:pt x="135900" y="14131"/>
                  </a:cubicBezTo>
                  <a:cubicBezTo>
                    <a:pt x="135460" y="14278"/>
                    <a:pt x="133849" y="14884"/>
                    <a:pt x="133012" y="14884"/>
                  </a:cubicBezTo>
                  <a:lnTo>
                    <a:pt x="132259" y="14905"/>
                  </a:lnTo>
                  <a:lnTo>
                    <a:pt x="131527" y="14947"/>
                  </a:lnTo>
                  <a:cubicBezTo>
                    <a:pt x="131437" y="14949"/>
                    <a:pt x="131350" y="14950"/>
                    <a:pt x="131265" y="14950"/>
                  </a:cubicBezTo>
                  <a:cubicBezTo>
                    <a:pt x="130576" y="14950"/>
                    <a:pt x="130062" y="14882"/>
                    <a:pt x="130062" y="14863"/>
                  </a:cubicBezTo>
                  <a:cubicBezTo>
                    <a:pt x="130062" y="14822"/>
                    <a:pt x="130732" y="14780"/>
                    <a:pt x="131004" y="14780"/>
                  </a:cubicBezTo>
                  <a:cubicBezTo>
                    <a:pt x="131255" y="14780"/>
                    <a:pt x="131506" y="14570"/>
                    <a:pt x="131506" y="14508"/>
                  </a:cubicBezTo>
                  <a:cubicBezTo>
                    <a:pt x="131506" y="14445"/>
                    <a:pt x="131213" y="14361"/>
                    <a:pt x="131108" y="14361"/>
                  </a:cubicBezTo>
                  <a:cubicBezTo>
                    <a:pt x="131004" y="14361"/>
                    <a:pt x="130941" y="14278"/>
                    <a:pt x="130983" y="14194"/>
                  </a:cubicBezTo>
                  <a:lnTo>
                    <a:pt x="131004" y="14194"/>
                  </a:lnTo>
                  <a:cubicBezTo>
                    <a:pt x="131451" y="14194"/>
                    <a:pt x="131807" y="13959"/>
                    <a:pt x="132258" y="13959"/>
                  </a:cubicBezTo>
                  <a:cubicBezTo>
                    <a:pt x="132293" y="13959"/>
                    <a:pt x="132328" y="13961"/>
                    <a:pt x="132364" y="13964"/>
                  </a:cubicBezTo>
                  <a:cubicBezTo>
                    <a:pt x="132478" y="13981"/>
                    <a:pt x="132595" y="13987"/>
                    <a:pt x="132715" y="13987"/>
                  </a:cubicBezTo>
                  <a:cubicBezTo>
                    <a:pt x="133033" y="13987"/>
                    <a:pt x="133368" y="13943"/>
                    <a:pt x="133703" y="13943"/>
                  </a:cubicBezTo>
                  <a:lnTo>
                    <a:pt x="134686" y="13922"/>
                  </a:lnTo>
                  <a:cubicBezTo>
                    <a:pt x="134778" y="13920"/>
                    <a:pt x="134867" y="13919"/>
                    <a:pt x="134951" y="13919"/>
                  </a:cubicBezTo>
                  <a:close/>
                  <a:moveTo>
                    <a:pt x="128765" y="15910"/>
                  </a:moveTo>
                  <a:cubicBezTo>
                    <a:pt x="128765" y="15910"/>
                    <a:pt x="128786" y="16014"/>
                    <a:pt x="128786" y="16035"/>
                  </a:cubicBezTo>
                  <a:cubicBezTo>
                    <a:pt x="128786" y="16056"/>
                    <a:pt x="128723" y="16077"/>
                    <a:pt x="128723" y="16077"/>
                  </a:cubicBezTo>
                  <a:cubicBezTo>
                    <a:pt x="128702" y="16077"/>
                    <a:pt x="128702" y="16056"/>
                    <a:pt x="128702" y="16035"/>
                  </a:cubicBezTo>
                  <a:cubicBezTo>
                    <a:pt x="128702" y="16014"/>
                    <a:pt x="128765" y="15910"/>
                    <a:pt x="128765" y="15910"/>
                  </a:cubicBezTo>
                  <a:close/>
                  <a:moveTo>
                    <a:pt x="132532" y="0"/>
                  </a:moveTo>
                  <a:cubicBezTo>
                    <a:pt x="132310" y="0"/>
                    <a:pt x="132118" y="2"/>
                    <a:pt x="131966" y="8"/>
                  </a:cubicBezTo>
                  <a:cubicBezTo>
                    <a:pt x="130774" y="29"/>
                    <a:pt x="124936" y="154"/>
                    <a:pt x="123074" y="217"/>
                  </a:cubicBezTo>
                  <a:cubicBezTo>
                    <a:pt x="121372" y="256"/>
                    <a:pt x="115830" y="366"/>
                    <a:pt x="113561" y="366"/>
                  </a:cubicBezTo>
                  <a:cubicBezTo>
                    <a:pt x="113375" y="366"/>
                    <a:pt x="113210" y="365"/>
                    <a:pt x="113072" y="363"/>
                  </a:cubicBezTo>
                  <a:cubicBezTo>
                    <a:pt x="111770" y="349"/>
                    <a:pt x="110248" y="334"/>
                    <a:pt x="109136" y="334"/>
                  </a:cubicBezTo>
                  <a:cubicBezTo>
                    <a:pt x="108675" y="334"/>
                    <a:pt x="108284" y="336"/>
                    <a:pt x="108009" y="342"/>
                  </a:cubicBezTo>
                  <a:lnTo>
                    <a:pt x="107151" y="363"/>
                  </a:lnTo>
                  <a:lnTo>
                    <a:pt x="107025" y="363"/>
                  </a:lnTo>
                  <a:cubicBezTo>
                    <a:pt x="106795" y="363"/>
                    <a:pt x="106900" y="593"/>
                    <a:pt x="106942" y="656"/>
                  </a:cubicBezTo>
                  <a:cubicBezTo>
                    <a:pt x="106979" y="675"/>
                    <a:pt x="107385" y="685"/>
                    <a:pt x="108027" y="685"/>
                  </a:cubicBezTo>
                  <a:cubicBezTo>
                    <a:pt x="108813" y="685"/>
                    <a:pt x="109954" y="670"/>
                    <a:pt x="111210" y="635"/>
                  </a:cubicBezTo>
                  <a:cubicBezTo>
                    <a:pt x="111210" y="635"/>
                    <a:pt x="111942" y="593"/>
                    <a:pt x="114369" y="593"/>
                  </a:cubicBezTo>
                  <a:lnTo>
                    <a:pt x="117508" y="593"/>
                  </a:lnTo>
                  <a:cubicBezTo>
                    <a:pt x="119349" y="593"/>
                    <a:pt x="122597" y="647"/>
                    <a:pt x="124347" y="647"/>
                  </a:cubicBezTo>
                  <a:cubicBezTo>
                    <a:pt x="124784" y="647"/>
                    <a:pt x="125128" y="644"/>
                    <a:pt x="125333" y="635"/>
                  </a:cubicBezTo>
                  <a:cubicBezTo>
                    <a:pt x="126133" y="584"/>
                    <a:pt x="128605" y="519"/>
                    <a:pt x="130053" y="519"/>
                  </a:cubicBezTo>
                  <a:cubicBezTo>
                    <a:pt x="130386" y="519"/>
                    <a:pt x="130665" y="523"/>
                    <a:pt x="130857" y="531"/>
                  </a:cubicBezTo>
                  <a:cubicBezTo>
                    <a:pt x="131775" y="531"/>
                    <a:pt x="134844" y="658"/>
                    <a:pt x="136065" y="658"/>
                  </a:cubicBezTo>
                  <a:cubicBezTo>
                    <a:pt x="136153" y="658"/>
                    <a:pt x="136230" y="658"/>
                    <a:pt x="136297" y="656"/>
                  </a:cubicBezTo>
                  <a:cubicBezTo>
                    <a:pt x="136420" y="654"/>
                    <a:pt x="136557" y="652"/>
                    <a:pt x="136705" y="652"/>
                  </a:cubicBezTo>
                  <a:cubicBezTo>
                    <a:pt x="137742" y="652"/>
                    <a:pt x="139323" y="716"/>
                    <a:pt x="140440" y="845"/>
                  </a:cubicBezTo>
                  <a:lnTo>
                    <a:pt x="141654" y="761"/>
                  </a:lnTo>
                  <a:lnTo>
                    <a:pt x="142533" y="698"/>
                  </a:lnTo>
                  <a:cubicBezTo>
                    <a:pt x="143662" y="845"/>
                    <a:pt x="143955" y="1054"/>
                    <a:pt x="143202" y="1179"/>
                  </a:cubicBezTo>
                  <a:lnTo>
                    <a:pt x="142616" y="1284"/>
                  </a:lnTo>
                  <a:lnTo>
                    <a:pt x="142491" y="1305"/>
                  </a:lnTo>
                  <a:cubicBezTo>
                    <a:pt x="142323" y="1305"/>
                    <a:pt x="141863" y="1221"/>
                    <a:pt x="141445" y="1158"/>
                  </a:cubicBezTo>
                  <a:lnTo>
                    <a:pt x="141047" y="1158"/>
                  </a:lnTo>
                  <a:cubicBezTo>
                    <a:pt x="140705" y="1158"/>
                    <a:pt x="140354" y="1180"/>
                    <a:pt x="140002" y="1180"/>
                  </a:cubicBezTo>
                  <a:cubicBezTo>
                    <a:pt x="139580" y="1180"/>
                    <a:pt x="139156" y="1149"/>
                    <a:pt x="138745" y="1012"/>
                  </a:cubicBezTo>
                  <a:lnTo>
                    <a:pt x="138704" y="991"/>
                  </a:lnTo>
                  <a:cubicBezTo>
                    <a:pt x="138620" y="1012"/>
                    <a:pt x="138557" y="1179"/>
                    <a:pt x="138557" y="1221"/>
                  </a:cubicBezTo>
                  <a:cubicBezTo>
                    <a:pt x="138557" y="1284"/>
                    <a:pt x="138745" y="1389"/>
                    <a:pt x="138829" y="1409"/>
                  </a:cubicBezTo>
                  <a:cubicBezTo>
                    <a:pt x="138871" y="1430"/>
                    <a:pt x="138913" y="1514"/>
                    <a:pt x="138913" y="1535"/>
                  </a:cubicBezTo>
                  <a:cubicBezTo>
                    <a:pt x="138913" y="1543"/>
                    <a:pt x="138897" y="1547"/>
                    <a:pt x="138870" y="1547"/>
                  </a:cubicBezTo>
                  <a:cubicBezTo>
                    <a:pt x="138759" y="1547"/>
                    <a:pt x="138462" y="1489"/>
                    <a:pt x="138327" y="1472"/>
                  </a:cubicBezTo>
                  <a:cubicBezTo>
                    <a:pt x="138298" y="1460"/>
                    <a:pt x="138258" y="1454"/>
                    <a:pt x="138211" y="1454"/>
                  </a:cubicBezTo>
                  <a:cubicBezTo>
                    <a:pt x="138024" y="1454"/>
                    <a:pt x="137716" y="1548"/>
                    <a:pt x="137448" y="1681"/>
                  </a:cubicBezTo>
                  <a:lnTo>
                    <a:pt x="137072" y="1493"/>
                  </a:lnTo>
                  <a:cubicBezTo>
                    <a:pt x="136996" y="1448"/>
                    <a:pt x="136866" y="1414"/>
                    <a:pt x="136784" y="1414"/>
                  </a:cubicBezTo>
                  <a:cubicBezTo>
                    <a:pt x="136752" y="1414"/>
                    <a:pt x="136728" y="1419"/>
                    <a:pt x="136716" y="1430"/>
                  </a:cubicBezTo>
                  <a:cubicBezTo>
                    <a:pt x="136568" y="1563"/>
                    <a:pt x="136419" y="1605"/>
                    <a:pt x="136271" y="1605"/>
                  </a:cubicBezTo>
                  <a:cubicBezTo>
                    <a:pt x="136022" y="1605"/>
                    <a:pt x="135773" y="1485"/>
                    <a:pt x="135523" y="1472"/>
                  </a:cubicBezTo>
                  <a:lnTo>
                    <a:pt x="135209" y="1430"/>
                  </a:lnTo>
                  <a:cubicBezTo>
                    <a:pt x="134852" y="1530"/>
                    <a:pt x="134232" y="1704"/>
                    <a:pt x="134026" y="1704"/>
                  </a:cubicBezTo>
                  <a:cubicBezTo>
                    <a:pt x="134014" y="1704"/>
                    <a:pt x="134004" y="1703"/>
                    <a:pt x="133996" y="1702"/>
                  </a:cubicBezTo>
                  <a:cubicBezTo>
                    <a:pt x="133840" y="1685"/>
                    <a:pt x="133059" y="1483"/>
                    <a:pt x="132602" y="1483"/>
                  </a:cubicBezTo>
                  <a:cubicBezTo>
                    <a:pt x="132505" y="1483"/>
                    <a:pt x="132422" y="1492"/>
                    <a:pt x="132364" y="1514"/>
                  </a:cubicBezTo>
                  <a:cubicBezTo>
                    <a:pt x="132088" y="1617"/>
                    <a:pt x="131770" y="1692"/>
                    <a:pt x="131585" y="1692"/>
                  </a:cubicBezTo>
                  <a:cubicBezTo>
                    <a:pt x="131545" y="1692"/>
                    <a:pt x="131511" y="1689"/>
                    <a:pt x="131485" y="1681"/>
                  </a:cubicBezTo>
                  <a:lnTo>
                    <a:pt x="131318" y="1786"/>
                  </a:lnTo>
                  <a:cubicBezTo>
                    <a:pt x="131192" y="1849"/>
                    <a:pt x="130962" y="1891"/>
                    <a:pt x="130774" y="1912"/>
                  </a:cubicBezTo>
                  <a:lnTo>
                    <a:pt x="129518" y="2100"/>
                  </a:lnTo>
                  <a:cubicBezTo>
                    <a:pt x="128137" y="1953"/>
                    <a:pt x="126945" y="1828"/>
                    <a:pt x="126882" y="1828"/>
                  </a:cubicBezTo>
                  <a:lnTo>
                    <a:pt x="126819" y="1807"/>
                  </a:lnTo>
                  <a:lnTo>
                    <a:pt x="126045" y="1472"/>
                  </a:lnTo>
                  <a:cubicBezTo>
                    <a:pt x="125166" y="1681"/>
                    <a:pt x="124852" y="1849"/>
                    <a:pt x="125020" y="1891"/>
                  </a:cubicBezTo>
                  <a:cubicBezTo>
                    <a:pt x="125145" y="1891"/>
                    <a:pt x="125271" y="1953"/>
                    <a:pt x="125271" y="1995"/>
                  </a:cubicBezTo>
                  <a:cubicBezTo>
                    <a:pt x="125271" y="2016"/>
                    <a:pt x="125040" y="2037"/>
                    <a:pt x="124748" y="2037"/>
                  </a:cubicBezTo>
                  <a:lnTo>
                    <a:pt x="124496" y="2037"/>
                  </a:lnTo>
                  <a:cubicBezTo>
                    <a:pt x="123492" y="2037"/>
                    <a:pt x="122488" y="2058"/>
                    <a:pt x="121483" y="2100"/>
                  </a:cubicBezTo>
                  <a:lnTo>
                    <a:pt x="120521" y="2121"/>
                  </a:lnTo>
                  <a:cubicBezTo>
                    <a:pt x="119454" y="2121"/>
                    <a:pt x="117696" y="2121"/>
                    <a:pt x="116629" y="2058"/>
                  </a:cubicBezTo>
                  <a:lnTo>
                    <a:pt x="115646" y="2037"/>
                  </a:lnTo>
                  <a:cubicBezTo>
                    <a:pt x="115609" y="2035"/>
                    <a:pt x="115573" y="2034"/>
                    <a:pt x="115536" y="2034"/>
                  </a:cubicBezTo>
                  <a:cubicBezTo>
                    <a:pt x="115345" y="2034"/>
                    <a:pt x="115149" y="2061"/>
                    <a:pt x="114961" y="2061"/>
                  </a:cubicBezTo>
                  <a:cubicBezTo>
                    <a:pt x="114873" y="2061"/>
                    <a:pt x="114787" y="2055"/>
                    <a:pt x="114704" y="2037"/>
                  </a:cubicBezTo>
                  <a:lnTo>
                    <a:pt x="114453" y="1995"/>
                  </a:lnTo>
                  <a:cubicBezTo>
                    <a:pt x="114160" y="2037"/>
                    <a:pt x="113658" y="2058"/>
                    <a:pt x="113323" y="2058"/>
                  </a:cubicBezTo>
                  <a:lnTo>
                    <a:pt x="113009" y="2058"/>
                  </a:lnTo>
                  <a:cubicBezTo>
                    <a:pt x="109871" y="2142"/>
                    <a:pt x="106711" y="2205"/>
                    <a:pt x="103573" y="2267"/>
                  </a:cubicBezTo>
                  <a:cubicBezTo>
                    <a:pt x="103092" y="2267"/>
                    <a:pt x="102652" y="2309"/>
                    <a:pt x="102213" y="2309"/>
                  </a:cubicBezTo>
                  <a:cubicBezTo>
                    <a:pt x="101711" y="2309"/>
                    <a:pt x="101229" y="2330"/>
                    <a:pt x="100748" y="2330"/>
                  </a:cubicBezTo>
                  <a:cubicBezTo>
                    <a:pt x="100267" y="2330"/>
                    <a:pt x="99828" y="2351"/>
                    <a:pt x="99388" y="2351"/>
                  </a:cubicBezTo>
                  <a:cubicBezTo>
                    <a:pt x="99131" y="2351"/>
                    <a:pt x="98863" y="2327"/>
                    <a:pt x="98601" y="2327"/>
                  </a:cubicBezTo>
                  <a:cubicBezTo>
                    <a:pt x="98373" y="2327"/>
                    <a:pt x="98149" y="2345"/>
                    <a:pt x="97944" y="2414"/>
                  </a:cubicBezTo>
                  <a:lnTo>
                    <a:pt x="97505" y="2539"/>
                  </a:lnTo>
                  <a:cubicBezTo>
                    <a:pt x="97347" y="2508"/>
                    <a:pt x="97106" y="2497"/>
                    <a:pt x="96853" y="2497"/>
                  </a:cubicBezTo>
                  <a:cubicBezTo>
                    <a:pt x="96436" y="2497"/>
                    <a:pt x="95987" y="2526"/>
                    <a:pt x="95831" y="2539"/>
                  </a:cubicBezTo>
                  <a:cubicBezTo>
                    <a:pt x="95559" y="2560"/>
                    <a:pt x="94387" y="2623"/>
                    <a:pt x="93153" y="2644"/>
                  </a:cubicBezTo>
                  <a:lnTo>
                    <a:pt x="92065" y="2665"/>
                  </a:lnTo>
                  <a:cubicBezTo>
                    <a:pt x="90956" y="2686"/>
                    <a:pt x="89847" y="2728"/>
                    <a:pt x="88738" y="2749"/>
                  </a:cubicBezTo>
                  <a:cubicBezTo>
                    <a:pt x="87587" y="2770"/>
                    <a:pt x="86457" y="2790"/>
                    <a:pt x="85307" y="2832"/>
                  </a:cubicBezTo>
                  <a:cubicBezTo>
                    <a:pt x="84506" y="2848"/>
                    <a:pt x="83683" y="2897"/>
                    <a:pt x="82870" y="2897"/>
                  </a:cubicBezTo>
                  <a:cubicBezTo>
                    <a:pt x="82578" y="2897"/>
                    <a:pt x="82288" y="2891"/>
                    <a:pt x="82001" y="2874"/>
                  </a:cubicBezTo>
                  <a:lnTo>
                    <a:pt x="80892" y="2832"/>
                  </a:lnTo>
                  <a:cubicBezTo>
                    <a:pt x="79720" y="3000"/>
                    <a:pt x="76895" y="3188"/>
                    <a:pt x="74615" y="3251"/>
                  </a:cubicBezTo>
                  <a:cubicBezTo>
                    <a:pt x="74615" y="3251"/>
                    <a:pt x="64488" y="3460"/>
                    <a:pt x="57373" y="3606"/>
                  </a:cubicBezTo>
                  <a:cubicBezTo>
                    <a:pt x="56704" y="3627"/>
                    <a:pt x="55993" y="3627"/>
                    <a:pt x="55323" y="3669"/>
                  </a:cubicBezTo>
                  <a:lnTo>
                    <a:pt x="55093" y="3669"/>
                  </a:lnTo>
                  <a:cubicBezTo>
                    <a:pt x="55030" y="3707"/>
                    <a:pt x="54704" y="3714"/>
                    <a:pt x="54416" y="3714"/>
                  </a:cubicBezTo>
                  <a:cubicBezTo>
                    <a:pt x="54225" y="3714"/>
                    <a:pt x="54051" y="3711"/>
                    <a:pt x="53984" y="3711"/>
                  </a:cubicBezTo>
                  <a:cubicBezTo>
                    <a:pt x="53937" y="3706"/>
                    <a:pt x="53773" y="3703"/>
                    <a:pt x="53519" y="3703"/>
                  </a:cubicBezTo>
                  <a:cubicBezTo>
                    <a:pt x="52757" y="3703"/>
                    <a:pt x="51180" y="3727"/>
                    <a:pt x="49485" y="3774"/>
                  </a:cubicBezTo>
                  <a:cubicBezTo>
                    <a:pt x="49485" y="3774"/>
                    <a:pt x="43438" y="3878"/>
                    <a:pt x="38354" y="4004"/>
                  </a:cubicBezTo>
                  <a:cubicBezTo>
                    <a:pt x="38319" y="4006"/>
                    <a:pt x="38284" y="4006"/>
                    <a:pt x="38248" y="4006"/>
                  </a:cubicBezTo>
                  <a:cubicBezTo>
                    <a:pt x="38068" y="4006"/>
                    <a:pt x="37883" y="3990"/>
                    <a:pt x="37700" y="3990"/>
                  </a:cubicBezTo>
                  <a:cubicBezTo>
                    <a:pt x="37425" y="3990"/>
                    <a:pt x="37155" y="4027"/>
                    <a:pt x="36910" y="4213"/>
                  </a:cubicBezTo>
                  <a:lnTo>
                    <a:pt x="36847" y="4255"/>
                  </a:lnTo>
                  <a:cubicBezTo>
                    <a:pt x="36734" y="4236"/>
                    <a:pt x="36108" y="3995"/>
                    <a:pt x="35788" y="3995"/>
                  </a:cubicBezTo>
                  <a:cubicBezTo>
                    <a:pt x="35754" y="3995"/>
                    <a:pt x="35723" y="3998"/>
                    <a:pt x="35697" y="4004"/>
                  </a:cubicBezTo>
                  <a:cubicBezTo>
                    <a:pt x="35446" y="4046"/>
                    <a:pt x="33353" y="4130"/>
                    <a:pt x="31072" y="4192"/>
                  </a:cubicBezTo>
                  <a:lnTo>
                    <a:pt x="17054" y="4464"/>
                  </a:lnTo>
                  <a:cubicBezTo>
                    <a:pt x="14773" y="4527"/>
                    <a:pt x="12597" y="4569"/>
                    <a:pt x="12220" y="4611"/>
                  </a:cubicBezTo>
                  <a:lnTo>
                    <a:pt x="11823" y="4443"/>
                  </a:lnTo>
                  <a:cubicBezTo>
                    <a:pt x="11714" y="4407"/>
                    <a:pt x="11597" y="4394"/>
                    <a:pt x="11474" y="4394"/>
                  </a:cubicBezTo>
                  <a:cubicBezTo>
                    <a:pt x="11170" y="4394"/>
                    <a:pt x="10832" y="4476"/>
                    <a:pt x="10505" y="4506"/>
                  </a:cubicBezTo>
                  <a:lnTo>
                    <a:pt x="10463" y="4506"/>
                  </a:lnTo>
                  <a:cubicBezTo>
                    <a:pt x="10443" y="4519"/>
                    <a:pt x="10426" y="4524"/>
                    <a:pt x="10412" y="4524"/>
                  </a:cubicBezTo>
                  <a:cubicBezTo>
                    <a:pt x="10310" y="4524"/>
                    <a:pt x="10363" y="4222"/>
                    <a:pt x="10400" y="4130"/>
                  </a:cubicBezTo>
                  <a:cubicBezTo>
                    <a:pt x="10437" y="4017"/>
                    <a:pt x="10138" y="3938"/>
                    <a:pt x="9699" y="3938"/>
                  </a:cubicBezTo>
                  <a:cubicBezTo>
                    <a:pt x="9648" y="3938"/>
                    <a:pt x="9596" y="3939"/>
                    <a:pt x="9542" y="3941"/>
                  </a:cubicBezTo>
                  <a:lnTo>
                    <a:pt x="9124" y="4255"/>
                  </a:lnTo>
                  <a:cubicBezTo>
                    <a:pt x="8517" y="4715"/>
                    <a:pt x="7743" y="4966"/>
                    <a:pt x="7010" y="5029"/>
                  </a:cubicBezTo>
                  <a:lnTo>
                    <a:pt x="5546" y="5134"/>
                  </a:lnTo>
                  <a:cubicBezTo>
                    <a:pt x="3955" y="5259"/>
                    <a:pt x="2449" y="5364"/>
                    <a:pt x="2219" y="5364"/>
                  </a:cubicBezTo>
                  <a:lnTo>
                    <a:pt x="2010" y="5343"/>
                  </a:lnTo>
                  <a:lnTo>
                    <a:pt x="1591" y="5301"/>
                  </a:lnTo>
                  <a:cubicBezTo>
                    <a:pt x="1194" y="5511"/>
                    <a:pt x="1089" y="5908"/>
                    <a:pt x="1173" y="5992"/>
                  </a:cubicBezTo>
                  <a:cubicBezTo>
                    <a:pt x="1188" y="6007"/>
                    <a:pt x="1251" y="6013"/>
                    <a:pt x="1345" y="6013"/>
                  </a:cubicBezTo>
                  <a:cubicBezTo>
                    <a:pt x="1707" y="6013"/>
                    <a:pt x="2540" y="5923"/>
                    <a:pt x="3006" y="5923"/>
                  </a:cubicBezTo>
                  <a:cubicBezTo>
                    <a:pt x="3073" y="5923"/>
                    <a:pt x="3132" y="5925"/>
                    <a:pt x="3181" y="5929"/>
                  </a:cubicBezTo>
                  <a:cubicBezTo>
                    <a:pt x="3683" y="5971"/>
                    <a:pt x="3579" y="6034"/>
                    <a:pt x="3370" y="6075"/>
                  </a:cubicBezTo>
                  <a:cubicBezTo>
                    <a:pt x="3160" y="6096"/>
                    <a:pt x="3056" y="6306"/>
                    <a:pt x="3077" y="6347"/>
                  </a:cubicBezTo>
                  <a:cubicBezTo>
                    <a:pt x="3091" y="6369"/>
                    <a:pt x="3133" y="6381"/>
                    <a:pt x="3197" y="6381"/>
                  </a:cubicBezTo>
                  <a:cubicBezTo>
                    <a:pt x="3319" y="6381"/>
                    <a:pt x="3521" y="6339"/>
                    <a:pt x="3767" y="6243"/>
                  </a:cubicBezTo>
                  <a:lnTo>
                    <a:pt x="4416" y="6243"/>
                  </a:lnTo>
                  <a:cubicBezTo>
                    <a:pt x="4515" y="6253"/>
                    <a:pt x="4621" y="6257"/>
                    <a:pt x="4725" y="6257"/>
                  </a:cubicBezTo>
                  <a:cubicBezTo>
                    <a:pt x="5037" y="6257"/>
                    <a:pt x="5331" y="6222"/>
                    <a:pt x="5378" y="6222"/>
                  </a:cubicBezTo>
                  <a:cubicBezTo>
                    <a:pt x="5462" y="6222"/>
                    <a:pt x="5546" y="6285"/>
                    <a:pt x="5546" y="6306"/>
                  </a:cubicBezTo>
                  <a:cubicBezTo>
                    <a:pt x="5546" y="6327"/>
                    <a:pt x="5357" y="6389"/>
                    <a:pt x="5274" y="6410"/>
                  </a:cubicBezTo>
                  <a:cubicBezTo>
                    <a:pt x="5232" y="6410"/>
                    <a:pt x="5148" y="6347"/>
                    <a:pt x="5148" y="6347"/>
                  </a:cubicBezTo>
                  <a:cubicBezTo>
                    <a:pt x="5148" y="6347"/>
                    <a:pt x="4821" y="6724"/>
                    <a:pt x="4615" y="6724"/>
                  </a:cubicBezTo>
                  <a:cubicBezTo>
                    <a:pt x="4588" y="6724"/>
                    <a:pt x="4563" y="6718"/>
                    <a:pt x="4541" y="6703"/>
                  </a:cubicBezTo>
                  <a:cubicBezTo>
                    <a:pt x="4490" y="6645"/>
                    <a:pt x="4396" y="6627"/>
                    <a:pt x="4287" y="6627"/>
                  </a:cubicBezTo>
                  <a:cubicBezTo>
                    <a:pt x="4120" y="6627"/>
                    <a:pt x="3918" y="6668"/>
                    <a:pt x="3783" y="6668"/>
                  </a:cubicBezTo>
                  <a:cubicBezTo>
                    <a:pt x="3753" y="6668"/>
                    <a:pt x="3727" y="6666"/>
                    <a:pt x="3704" y="6661"/>
                  </a:cubicBezTo>
                  <a:cubicBezTo>
                    <a:pt x="3537" y="6661"/>
                    <a:pt x="1759" y="6766"/>
                    <a:pt x="1131" y="6850"/>
                  </a:cubicBezTo>
                  <a:cubicBezTo>
                    <a:pt x="503" y="6912"/>
                    <a:pt x="1" y="7080"/>
                    <a:pt x="1" y="7143"/>
                  </a:cubicBezTo>
                  <a:cubicBezTo>
                    <a:pt x="1" y="7144"/>
                    <a:pt x="3" y="7144"/>
                    <a:pt x="7" y="7144"/>
                  </a:cubicBezTo>
                  <a:cubicBezTo>
                    <a:pt x="76" y="7144"/>
                    <a:pt x="778" y="6974"/>
                    <a:pt x="1121" y="6974"/>
                  </a:cubicBezTo>
                  <a:cubicBezTo>
                    <a:pt x="1140" y="6974"/>
                    <a:pt x="1157" y="6974"/>
                    <a:pt x="1173" y="6975"/>
                  </a:cubicBezTo>
                  <a:cubicBezTo>
                    <a:pt x="1264" y="6992"/>
                    <a:pt x="1414" y="6999"/>
                    <a:pt x="1592" y="6999"/>
                  </a:cubicBezTo>
                  <a:cubicBezTo>
                    <a:pt x="2065" y="6999"/>
                    <a:pt x="2729" y="6954"/>
                    <a:pt x="2972" y="6954"/>
                  </a:cubicBezTo>
                  <a:cubicBezTo>
                    <a:pt x="3011" y="6952"/>
                    <a:pt x="3045" y="6951"/>
                    <a:pt x="3073" y="6951"/>
                  </a:cubicBezTo>
                  <a:cubicBezTo>
                    <a:pt x="3304" y="6951"/>
                    <a:pt x="3207" y="7019"/>
                    <a:pt x="3077" y="7038"/>
                  </a:cubicBezTo>
                  <a:cubicBezTo>
                    <a:pt x="2972" y="7059"/>
                    <a:pt x="3014" y="7226"/>
                    <a:pt x="3035" y="7247"/>
                  </a:cubicBezTo>
                  <a:cubicBezTo>
                    <a:pt x="3056" y="7268"/>
                    <a:pt x="2344" y="7456"/>
                    <a:pt x="2198" y="7561"/>
                  </a:cubicBezTo>
                  <a:cubicBezTo>
                    <a:pt x="2031" y="7666"/>
                    <a:pt x="2198" y="7770"/>
                    <a:pt x="2323" y="7791"/>
                  </a:cubicBezTo>
                  <a:cubicBezTo>
                    <a:pt x="2449" y="7812"/>
                    <a:pt x="2219" y="7959"/>
                    <a:pt x="1821" y="8084"/>
                  </a:cubicBezTo>
                  <a:lnTo>
                    <a:pt x="1507" y="8210"/>
                  </a:lnTo>
                  <a:lnTo>
                    <a:pt x="1466" y="8231"/>
                  </a:lnTo>
                  <a:cubicBezTo>
                    <a:pt x="1466" y="8398"/>
                    <a:pt x="1863" y="8524"/>
                    <a:pt x="1989" y="8524"/>
                  </a:cubicBezTo>
                  <a:cubicBezTo>
                    <a:pt x="2114" y="8524"/>
                    <a:pt x="2323" y="8733"/>
                    <a:pt x="2344" y="8796"/>
                  </a:cubicBezTo>
                  <a:cubicBezTo>
                    <a:pt x="2375" y="8826"/>
                    <a:pt x="2585" y="8846"/>
                    <a:pt x="2753" y="8846"/>
                  </a:cubicBezTo>
                  <a:cubicBezTo>
                    <a:pt x="2814" y="8846"/>
                    <a:pt x="2870" y="8843"/>
                    <a:pt x="2909" y="8837"/>
                  </a:cubicBezTo>
                  <a:cubicBezTo>
                    <a:pt x="3035" y="8837"/>
                    <a:pt x="3432" y="8712"/>
                    <a:pt x="3537" y="8712"/>
                  </a:cubicBezTo>
                  <a:cubicBezTo>
                    <a:pt x="3642" y="8712"/>
                    <a:pt x="3746" y="8754"/>
                    <a:pt x="3746" y="8796"/>
                  </a:cubicBezTo>
                  <a:cubicBezTo>
                    <a:pt x="3746" y="8816"/>
                    <a:pt x="3453" y="8858"/>
                    <a:pt x="3349" y="8900"/>
                  </a:cubicBezTo>
                  <a:cubicBezTo>
                    <a:pt x="3244" y="8900"/>
                    <a:pt x="3139" y="8837"/>
                    <a:pt x="3139" y="8837"/>
                  </a:cubicBezTo>
                  <a:cubicBezTo>
                    <a:pt x="3139" y="8837"/>
                    <a:pt x="3139" y="8921"/>
                    <a:pt x="3119" y="9047"/>
                  </a:cubicBezTo>
                  <a:lnTo>
                    <a:pt x="3077" y="9047"/>
                  </a:lnTo>
                  <a:cubicBezTo>
                    <a:pt x="2595" y="9130"/>
                    <a:pt x="2072" y="9214"/>
                    <a:pt x="1549" y="9319"/>
                  </a:cubicBezTo>
                  <a:lnTo>
                    <a:pt x="1382" y="9340"/>
                  </a:lnTo>
                  <a:cubicBezTo>
                    <a:pt x="1235" y="9465"/>
                    <a:pt x="1277" y="9591"/>
                    <a:pt x="1507" y="9632"/>
                  </a:cubicBezTo>
                  <a:lnTo>
                    <a:pt x="1696" y="9570"/>
                  </a:lnTo>
                  <a:cubicBezTo>
                    <a:pt x="1839" y="9552"/>
                    <a:pt x="1983" y="9457"/>
                    <a:pt x="2087" y="9457"/>
                  </a:cubicBezTo>
                  <a:cubicBezTo>
                    <a:pt x="2104" y="9457"/>
                    <a:pt x="2120" y="9459"/>
                    <a:pt x="2135" y="9465"/>
                  </a:cubicBezTo>
                  <a:lnTo>
                    <a:pt x="2847" y="9842"/>
                  </a:lnTo>
                  <a:cubicBezTo>
                    <a:pt x="3515" y="9567"/>
                    <a:pt x="4921" y="9273"/>
                    <a:pt x="5367" y="9273"/>
                  </a:cubicBezTo>
                  <a:cubicBezTo>
                    <a:pt x="5396" y="9273"/>
                    <a:pt x="5421" y="9274"/>
                    <a:pt x="5441" y="9277"/>
                  </a:cubicBezTo>
                  <a:cubicBezTo>
                    <a:pt x="5776" y="9340"/>
                    <a:pt x="5378" y="9381"/>
                    <a:pt x="5127" y="9381"/>
                  </a:cubicBezTo>
                  <a:cubicBezTo>
                    <a:pt x="4855" y="9381"/>
                    <a:pt x="4709" y="9465"/>
                    <a:pt x="4730" y="9486"/>
                  </a:cubicBezTo>
                  <a:cubicBezTo>
                    <a:pt x="4751" y="9528"/>
                    <a:pt x="4541" y="9632"/>
                    <a:pt x="4437" y="9653"/>
                  </a:cubicBezTo>
                  <a:cubicBezTo>
                    <a:pt x="4332" y="9695"/>
                    <a:pt x="4813" y="9779"/>
                    <a:pt x="4960" y="9800"/>
                  </a:cubicBezTo>
                  <a:cubicBezTo>
                    <a:pt x="5127" y="9800"/>
                    <a:pt x="4813" y="9967"/>
                    <a:pt x="4290" y="10156"/>
                  </a:cubicBezTo>
                  <a:lnTo>
                    <a:pt x="3495" y="10156"/>
                  </a:lnTo>
                  <a:cubicBezTo>
                    <a:pt x="3077" y="10176"/>
                    <a:pt x="2428" y="10386"/>
                    <a:pt x="2303" y="10428"/>
                  </a:cubicBezTo>
                  <a:cubicBezTo>
                    <a:pt x="2284" y="10437"/>
                    <a:pt x="2257" y="10441"/>
                    <a:pt x="2224" y="10441"/>
                  </a:cubicBezTo>
                  <a:cubicBezTo>
                    <a:pt x="2064" y="10441"/>
                    <a:pt x="1761" y="10352"/>
                    <a:pt x="1581" y="10352"/>
                  </a:cubicBezTo>
                  <a:cubicBezTo>
                    <a:pt x="1543" y="10352"/>
                    <a:pt x="1511" y="10356"/>
                    <a:pt x="1487" y="10365"/>
                  </a:cubicBezTo>
                  <a:cubicBezTo>
                    <a:pt x="1340" y="10407"/>
                    <a:pt x="1194" y="10700"/>
                    <a:pt x="1194" y="10783"/>
                  </a:cubicBezTo>
                  <a:cubicBezTo>
                    <a:pt x="1194" y="10818"/>
                    <a:pt x="1844" y="11016"/>
                    <a:pt x="2250" y="11016"/>
                  </a:cubicBezTo>
                  <a:cubicBezTo>
                    <a:pt x="2327" y="11016"/>
                    <a:pt x="2396" y="11009"/>
                    <a:pt x="2449" y="10993"/>
                  </a:cubicBezTo>
                  <a:cubicBezTo>
                    <a:pt x="2606" y="10946"/>
                    <a:pt x="2722" y="10929"/>
                    <a:pt x="2799" y="10929"/>
                  </a:cubicBezTo>
                  <a:cubicBezTo>
                    <a:pt x="2897" y="10929"/>
                    <a:pt x="2933" y="10957"/>
                    <a:pt x="2909" y="10993"/>
                  </a:cubicBezTo>
                  <a:cubicBezTo>
                    <a:pt x="2847" y="11034"/>
                    <a:pt x="3349" y="11118"/>
                    <a:pt x="3537" y="11118"/>
                  </a:cubicBezTo>
                  <a:cubicBezTo>
                    <a:pt x="3704" y="11139"/>
                    <a:pt x="3851" y="11202"/>
                    <a:pt x="3851" y="11223"/>
                  </a:cubicBezTo>
                  <a:cubicBezTo>
                    <a:pt x="3851" y="11223"/>
                    <a:pt x="3119" y="11265"/>
                    <a:pt x="2826" y="11265"/>
                  </a:cubicBezTo>
                  <a:cubicBezTo>
                    <a:pt x="2533" y="11265"/>
                    <a:pt x="2386" y="11348"/>
                    <a:pt x="2407" y="11369"/>
                  </a:cubicBezTo>
                  <a:cubicBezTo>
                    <a:pt x="2428" y="11411"/>
                    <a:pt x="2219" y="11474"/>
                    <a:pt x="2135" y="11516"/>
                  </a:cubicBezTo>
                  <a:cubicBezTo>
                    <a:pt x="2072" y="11537"/>
                    <a:pt x="2386" y="11537"/>
                    <a:pt x="2847" y="11537"/>
                  </a:cubicBezTo>
                  <a:lnTo>
                    <a:pt x="3223" y="11453"/>
                  </a:lnTo>
                  <a:lnTo>
                    <a:pt x="3286" y="11432"/>
                  </a:lnTo>
                  <a:cubicBezTo>
                    <a:pt x="3391" y="11453"/>
                    <a:pt x="3349" y="11683"/>
                    <a:pt x="3286" y="11746"/>
                  </a:cubicBezTo>
                  <a:cubicBezTo>
                    <a:pt x="3244" y="11788"/>
                    <a:pt x="3579" y="12039"/>
                    <a:pt x="3704" y="12081"/>
                  </a:cubicBezTo>
                  <a:cubicBezTo>
                    <a:pt x="3725" y="12089"/>
                    <a:pt x="3749" y="12093"/>
                    <a:pt x="3776" y="12093"/>
                  </a:cubicBezTo>
                  <a:cubicBezTo>
                    <a:pt x="3945" y="12093"/>
                    <a:pt x="4221" y="11943"/>
                    <a:pt x="4311" y="11871"/>
                  </a:cubicBezTo>
                  <a:cubicBezTo>
                    <a:pt x="4354" y="11829"/>
                    <a:pt x="4529" y="11814"/>
                    <a:pt x="4746" y="11814"/>
                  </a:cubicBezTo>
                  <a:cubicBezTo>
                    <a:pt x="5065" y="11814"/>
                    <a:pt x="5472" y="11846"/>
                    <a:pt x="5671" y="11871"/>
                  </a:cubicBezTo>
                  <a:cubicBezTo>
                    <a:pt x="6006" y="11934"/>
                    <a:pt x="5378" y="12248"/>
                    <a:pt x="5064" y="12269"/>
                  </a:cubicBezTo>
                  <a:cubicBezTo>
                    <a:pt x="4751" y="12311"/>
                    <a:pt x="4437" y="12499"/>
                    <a:pt x="4395" y="12583"/>
                  </a:cubicBezTo>
                  <a:cubicBezTo>
                    <a:pt x="4340" y="12655"/>
                    <a:pt x="4475" y="12712"/>
                    <a:pt x="4566" y="12712"/>
                  </a:cubicBezTo>
                  <a:cubicBezTo>
                    <a:pt x="4580" y="12712"/>
                    <a:pt x="4593" y="12711"/>
                    <a:pt x="4604" y="12708"/>
                  </a:cubicBezTo>
                  <a:cubicBezTo>
                    <a:pt x="4688" y="12687"/>
                    <a:pt x="4792" y="12604"/>
                    <a:pt x="4813" y="12583"/>
                  </a:cubicBezTo>
                  <a:cubicBezTo>
                    <a:pt x="4813" y="12556"/>
                    <a:pt x="4829" y="12548"/>
                    <a:pt x="4846" y="12548"/>
                  </a:cubicBezTo>
                  <a:cubicBezTo>
                    <a:pt x="4870" y="12548"/>
                    <a:pt x="4897" y="12562"/>
                    <a:pt x="4897" y="12562"/>
                  </a:cubicBezTo>
                  <a:cubicBezTo>
                    <a:pt x="4918" y="12562"/>
                    <a:pt x="4834" y="12625"/>
                    <a:pt x="4813" y="12666"/>
                  </a:cubicBezTo>
                  <a:cubicBezTo>
                    <a:pt x="4792" y="12687"/>
                    <a:pt x="4730" y="12687"/>
                    <a:pt x="4730" y="12687"/>
                  </a:cubicBezTo>
                  <a:cubicBezTo>
                    <a:pt x="4710" y="12687"/>
                    <a:pt x="4805" y="12898"/>
                    <a:pt x="4904" y="12898"/>
                  </a:cubicBezTo>
                  <a:cubicBezTo>
                    <a:pt x="4909" y="12898"/>
                    <a:pt x="4913" y="12897"/>
                    <a:pt x="4918" y="12897"/>
                  </a:cubicBezTo>
                  <a:cubicBezTo>
                    <a:pt x="5023" y="12876"/>
                    <a:pt x="5692" y="12834"/>
                    <a:pt x="5943" y="12834"/>
                  </a:cubicBezTo>
                  <a:cubicBezTo>
                    <a:pt x="6173" y="12834"/>
                    <a:pt x="6613" y="12917"/>
                    <a:pt x="6948" y="13022"/>
                  </a:cubicBezTo>
                  <a:lnTo>
                    <a:pt x="7345" y="12876"/>
                  </a:lnTo>
                  <a:cubicBezTo>
                    <a:pt x="7501" y="12807"/>
                    <a:pt x="7689" y="12789"/>
                    <a:pt x="7888" y="12789"/>
                  </a:cubicBezTo>
                  <a:cubicBezTo>
                    <a:pt x="8115" y="12789"/>
                    <a:pt x="8356" y="12813"/>
                    <a:pt x="8580" y="12813"/>
                  </a:cubicBezTo>
                  <a:lnTo>
                    <a:pt x="8684" y="12813"/>
                  </a:lnTo>
                  <a:cubicBezTo>
                    <a:pt x="8869" y="12874"/>
                    <a:pt x="8388" y="13420"/>
                    <a:pt x="8094" y="13420"/>
                  </a:cubicBezTo>
                  <a:cubicBezTo>
                    <a:pt x="8088" y="13420"/>
                    <a:pt x="8083" y="13420"/>
                    <a:pt x="8077" y="13420"/>
                  </a:cubicBezTo>
                  <a:cubicBezTo>
                    <a:pt x="7785" y="13420"/>
                    <a:pt x="7429" y="13524"/>
                    <a:pt x="7366" y="13566"/>
                  </a:cubicBezTo>
                  <a:cubicBezTo>
                    <a:pt x="7324" y="13608"/>
                    <a:pt x="7303" y="13964"/>
                    <a:pt x="7303" y="14089"/>
                  </a:cubicBezTo>
                  <a:cubicBezTo>
                    <a:pt x="7303" y="14194"/>
                    <a:pt x="7785" y="14361"/>
                    <a:pt x="8370" y="14403"/>
                  </a:cubicBezTo>
                  <a:lnTo>
                    <a:pt x="8768" y="14257"/>
                  </a:lnTo>
                  <a:lnTo>
                    <a:pt x="9207" y="14068"/>
                  </a:lnTo>
                  <a:cubicBezTo>
                    <a:pt x="9647" y="14068"/>
                    <a:pt x="10128" y="14089"/>
                    <a:pt x="10149" y="14131"/>
                  </a:cubicBezTo>
                  <a:cubicBezTo>
                    <a:pt x="10170" y="14152"/>
                    <a:pt x="9856" y="14257"/>
                    <a:pt x="9751" y="14278"/>
                  </a:cubicBezTo>
                  <a:cubicBezTo>
                    <a:pt x="9647" y="14298"/>
                    <a:pt x="9919" y="14445"/>
                    <a:pt x="10044" y="14445"/>
                  </a:cubicBezTo>
                  <a:cubicBezTo>
                    <a:pt x="10156" y="14445"/>
                    <a:pt x="10648" y="14577"/>
                    <a:pt x="10888" y="14577"/>
                  </a:cubicBezTo>
                  <a:cubicBezTo>
                    <a:pt x="10918" y="14577"/>
                    <a:pt x="10944" y="14575"/>
                    <a:pt x="10965" y="14570"/>
                  </a:cubicBezTo>
                  <a:cubicBezTo>
                    <a:pt x="11132" y="14487"/>
                    <a:pt x="12283" y="14257"/>
                    <a:pt x="12681" y="14236"/>
                  </a:cubicBezTo>
                  <a:cubicBezTo>
                    <a:pt x="12709" y="14233"/>
                    <a:pt x="12738" y="14231"/>
                    <a:pt x="12770" y="14231"/>
                  </a:cubicBezTo>
                  <a:cubicBezTo>
                    <a:pt x="13181" y="14231"/>
                    <a:pt x="13840" y="14473"/>
                    <a:pt x="13957" y="14570"/>
                  </a:cubicBezTo>
                  <a:cubicBezTo>
                    <a:pt x="14103" y="14696"/>
                    <a:pt x="13078" y="15345"/>
                    <a:pt x="12639" y="15449"/>
                  </a:cubicBezTo>
                  <a:cubicBezTo>
                    <a:pt x="12419" y="15499"/>
                    <a:pt x="12342" y="15525"/>
                    <a:pt x="12395" y="15525"/>
                  </a:cubicBezTo>
                  <a:cubicBezTo>
                    <a:pt x="12453" y="15525"/>
                    <a:pt x="12665" y="15494"/>
                    <a:pt x="13015" y="15428"/>
                  </a:cubicBezTo>
                  <a:lnTo>
                    <a:pt x="13580" y="15386"/>
                  </a:lnTo>
                  <a:lnTo>
                    <a:pt x="14166" y="15324"/>
                  </a:lnTo>
                  <a:cubicBezTo>
                    <a:pt x="14302" y="15304"/>
                    <a:pt x="14412" y="15295"/>
                    <a:pt x="14500" y="15295"/>
                  </a:cubicBezTo>
                  <a:cubicBezTo>
                    <a:pt x="14871" y="15295"/>
                    <a:pt x="14842" y="15448"/>
                    <a:pt x="14689" y="15533"/>
                  </a:cubicBezTo>
                  <a:cubicBezTo>
                    <a:pt x="14522" y="15638"/>
                    <a:pt x="14375" y="15763"/>
                    <a:pt x="14375" y="15805"/>
                  </a:cubicBezTo>
                  <a:cubicBezTo>
                    <a:pt x="14375" y="15807"/>
                    <a:pt x="14382" y="15808"/>
                    <a:pt x="14394" y="15808"/>
                  </a:cubicBezTo>
                  <a:cubicBezTo>
                    <a:pt x="14516" y="15808"/>
                    <a:pt x="15217" y="15716"/>
                    <a:pt x="15484" y="15658"/>
                  </a:cubicBezTo>
                  <a:cubicBezTo>
                    <a:pt x="15798" y="15596"/>
                    <a:pt x="16217" y="15449"/>
                    <a:pt x="16300" y="15449"/>
                  </a:cubicBezTo>
                  <a:cubicBezTo>
                    <a:pt x="16363" y="15449"/>
                    <a:pt x="16447" y="15512"/>
                    <a:pt x="16447" y="15533"/>
                  </a:cubicBezTo>
                  <a:cubicBezTo>
                    <a:pt x="16447" y="15554"/>
                    <a:pt x="16259" y="15617"/>
                    <a:pt x="16196" y="15638"/>
                  </a:cubicBezTo>
                  <a:cubicBezTo>
                    <a:pt x="16133" y="15638"/>
                    <a:pt x="16049" y="15596"/>
                    <a:pt x="16049" y="15596"/>
                  </a:cubicBezTo>
                  <a:lnTo>
                    <a:pt x="16049" y="15596"/>
                  </a:lnTo>
                  <a:cubicBezTo>
                    <a:pt x="16049" y="15596"/>
                    <a:pt x="16091" y="15658"/>
                    <a:pt x="16112" y="15805"/>
                  </a:cubicBezTo>
                  <a:lnTo>
                    <a:pt x="16133" y="15805"/>
                  </a:lnTo>
                  <a:cubicBezTo>
                    <a:pt x="16677" y="15763"/>
                    <a:pt x="17242" y="15847"/>
                    <a:pt x="17807" y="15658"/>
                  </a:cubicBezTo>
                  <a:lnTo>
                    <a:pt x="18330" y="15512"/>
                  </a:lnTo>
                  <a:cubicBezTo>
                    <a:pt x="19020" y="15449"/>
                    <a:pt x="20443" y="15428"/>
                    <a:pt x="20799" y="15407"/>
                  </a:cubicBezTo>
                  <a:cubicBezTo>
                    <a:pt x="21036" y="15407"/>
                    <a:pt x="21283" y="15398"/>
                    <a:pt x="21427" y="15398"/>
                  </a:cubicBezTo>
                  <a:cubicBezTo>
                    <a:pt x="21499" y="15398"/>
                    <a:pt x="21545" y="15400"/>
                    <a:pt x="21552" y="15407"/>
                  </a:cubicBezTo>
                  <a:cubicBezTo>
                    <a:pt x="21594" y="15428"/>
                    <a:pt x="21678" y="15596"/>
                    <a:pt x="21699" y="15638"/>
                  </a:cubicBezTo>
                  <a:cubicBezTo>
                    <a:pt x="21741" y="15700"/>
                    <a:pt x="21866" y="15742"/>
                    <a:pt x="21992" y="15763"/>
                  </a:cubicBezTo>
                  <a:lnTo>
                    <a:pt x="22075" y="15742"/>
                  </a:lnTo>
                  <a:lnTo>
                    <a:pt x="22808" y="15428"/>
                  </a:lnTo>
                  <a:cubicBezTo>
                    <a:pt x="23686" y="15386"/>
                    <a:pt x="25339" y="15324"/>
                    <a:pt x="25716" y="15303"/>
                  </a:cubicBezTo>
                  <a:cubicBezTo>
                    <a:pt x="26072" y="15282"/>
                    <a:pt x="26762" y="15219"/>
                    <a:pt x="26888" y="15177"/>
                  </a:cubicBezTo>
                  <a:cubicBezTo>
                    <a:pt x="26946" y="15152"/>
                    <a:pt x="27007" y="15141"/>
                    <a:pt x="27064" y="15141"/>
                  </a:cubicBezTo>
                  <a:cubicBezTo>
                    <a:pt x="27153" y="15141"/>
                    <a:pt x="27235" y="15168"/>
                    <a:pt x="27285" y="15219"/>
                  </a:cubicBezTo>
                  <a:lnTo>
                    <a:pt x="27348" y="15219"/>
                  </a:lnTo>
                  <a:cubicBezTo>
                    <a:pt x="27829" y="15303"/>
                    <a:pt x="28352" y="15177"/>
                    <a:pt x="28813" y="15407"/>
                  </a:cubicBezTo>
                  <a:cubicBezTo>
                    <a:pt x="28865" y="15428"/>
                    <a:pt x="28954" y="15439"/>
                    <a:pt x="29035" y="15439"/>
                  </a:cubicBezTo>
                  <a:cubicBezTo>
                    <a:pt x="29116" y="15439"/>
                    <a:pt x="29189" y="15428"/>
                    <a:pt x="29210" y="15407"/>
                  </a:cubicBezTo>
                  <a:lnTo>
                    <a:pt x="29482" y="15094"/>
                  </a:lnTo>
                  <a:cubicBezTo>
                    <a:pt x="29734" y="15123"/>
                    <a:pt x="30529" y="15153"/>
                    <a:pt x="31455" y="15153"/>
                  </a:cubicBezTo>
                  <a:cubicBezTo>
                    <a:pt x="31838" y="15153"/>
                    <a:pt x="32243" y="15148"/>
                    <a:pt x="32642" y="15135"/>
                  </a:cubicBezTo>
                  <a:lnTo>
                    <a:pt x="33897" y="15114"/>
                  </a:lnTo>
                  <a:lnTo>
                    <a:pt x="34504" y="15094"/>
                  </a:lnTo>
                  <a:cubicBezTo>
                    <a:pt x="35174" y="15073"/>
                    <a:pt x="35718" y="15010"/>
                    <a:pt x="35718" y="14989"/>
                  </a:cubicBezTo>
                  <a:cubicBezTo>
                    <a:pt x="35718" y="14968"/>
                    <a:pt x="35446" y="14884"/>
                    <a:pt x="35341" y="14863"/>
                  </a:cubicBezTo>
                  <a:cubicBezTo>
                    <a:pt x="35236" y="14822"/>
                    <a:pt x="36115" y="14717"/>
                    <a:pt x="37287" y="14612"/>
                  </a:cubicBezTo>
                  <a:lnTo>
                    <a:pt x="38375" y="14612"/>
                  </a:lnTo>
                  <a:cubicBezTo>
                    <a:pt x="38779" y="14612"/>
                    <a:pt x="39183" y="14561"/>
                    <a:pt x="39587" y="14561"/>
                  </a:cubicBezTo>
                  <a:cubicBezTo>
                    <a:pt x="39915" y="14561"/>
                    <a:pt x="40244" y="14595"/>
                    <a:pt x="40572" y="14717"/>
                  </a:cubicBezTo>
                  <a:cubicBezTo>
                    <a:pt x="40687" y="14759"/>
                    <a:pt x="40844" y="14785"/>
                    <a:pt x="40993" y="14785"/>
                  </a:cubicBezTo>
                  <a:cubicBezTo>
                    <a:pt x="41142" y="14785"/>
                    <a:pt x="41283" y="14759"/>
                    <a:pt x="41367" y="14696"/>
                  </a:cubicBezTo>
                  <a:lnTo>
                    <a:pt x="41785" y="14445"/>
                  </a:lnTo>
                  <a:cubicBezTo>
                    <a:pt x="42267" y="14487"/>
                    <a:pt x="44715" y="14570"/>
                    <a:pt x="45510" y="14570"/>
                  </a:cubicBezTo>
                  <a:cubicBezTo>
                    <a:pt x="46284" y="14570"/>
                    <a:pt x="47602" y="14591"/>
                    <a:pt x="48376" y="14591"/>
                  </a:cubicBezTo>
                  <a:lnTo>
                    <a:pt x="49109" y="14570"/>
                  </a:lnTo>
                  <a:lnTo>
                    <a:pt x="49297" y="14570"/>
                  </a:lnTo>
                  <a:cubicBezTo>
                    <a:pt x="49381" y="14515"/>
                    <a:pt x="49715" y="14496"/>
                    <a:pt x="49985" y="14496"/>
                  </a:cubicBezTo>
                  <a:cubicBezTo>
                    <a:pt x="50120" y="14496"/>
                    <a:pt x="50239" y="14501"/>
                    <a:pt x="50301" y="14508"/>
                  </a:cubicBezTo>
                  <a:cubicBezTo>
                    <a:pt x="50469" y="14508"/>
                    <a:pt x="56097" y="14445"/>
                    <a:pt x="58169" y="14382"/>
                  </a:cubicBezTo>
                  <a:cubicBezTo>
                    <a:pt x="59365" y="14370"/>
                    <a:pt x="60623" y="14358"/>
                    <a:pt x="61514" y="14358"/>
                  </a:cubicBezTo>
                  <a:cubicBezTo>
                    <a:pt x="62166" y="14358"/>
                    <a:pt x="62621" y="14364"/>
                    <a:pt x="62709" y="14382"/>
                  </a:cubicBezTo>
                  <a:cubicBezTo>
                    <a:pt x="62960" y="14445"/>
                    <a:pt x="63860" y="14487"/>
                    <a:pt x="64801" y="14550"/>
                  </a:cubicBezTo>
                  <a:lnTo>
                    <a:pt x="65596" y="14361"/>
                  </a:lnTo>
                  <a:lnTo>
                    <a:pt x="66266" y="14194"/>
                  </a:lnTo>
                  <a:cubicBezTo>
                    <a:pt x="66977" y="14278"/>
                    <a:pt x="66726" y="14508"/>
                    <a:pt x="66371" y="14591"/>
                  </a:cubicBezTo>
                  <a:cubicBezTo>
                    <a:pt x="66036" y="14654"/>
                    <a:pt x="66057" y="14759"/>
                    <a:pt x="66120" y="14759"/>
                  </a:cubicBezTo>
                  <a:cubicBezTo>
                    <a:pt x="66161" y="14759"/>
                    <a:pt x="68086" y="14717"/>
                    <a:pt x="70346" y="14675"/>
                  </a:cubicBezTo>
                  <a:lnTo>
                    <a:pt x="75221" y="14550"/>
                  </a:lnTo>
                  <a:cubicBezTo>
                    <a:pt x="77372" y="14491"/>
                    <a:pt x="79651" y="14304"/>
                    <a:pt x="80538" y="14126"/>
                  </a:cubicBezTo>
                  <a:lnTo>
                    <a:pt x="80538" y="14126"/>
                  </a:lnTo>
                  <a:cubicBezTo>
                    <a:pt x="80277" y="14138"/>
                    <a:pt x="80042" y="14146"/>
                    <a:pt x="79845" y="14152"/>
                  </a:cubicBezTo>
                  <a:cubicBezTo>
                    <a:pt x="79519" y="14157"/>
                    <a:pt x="79206" y="14160"/>
                    <a:pt x="78918" y="14160"/>
                  </a:cubicBezTo>
                  <a:cubicBezTo>
                    <a:pt x="77986" y="14160"/>
                    <a:pt x="77319" y="14132"/>
                    <a:pt x="77335" y="14068"/>
                  </a:cubicBezTo>
                  <a:lnTo>
                    <a:pt x="77356" y="14068"/>
                  </a:lnTo>
                  <a:lnTo>
                    <a:pt x="78297" y="13964"/>
                  </a:lnTo>
                  <a:cubicBezTo>
                    <a:pt x="79343" y="13859"/>
                    <a:pt x="81603" y="13733"/>
                    <a:pt x="82126" y="13733"/>
                  </a:cubicBezTo>
                  <a:cubicBezTo>
                    <a:pt x="82649" y="13733"/>
                    <a:pt x="83382" y="13650"/>
                    <a:pt x="83737" y="13608"/>
                  </a:cubicBezTo>
                  <a:lnTo>
                    <a:pt x="84051" y="13859"/>
                  </a:lnTo>
                  <a:lnTo>
                    <a:pt x="84126" y="13919"/>
                  </a:lnTo>
                  <a:lnTo>
                    <a:pt x="84126" y="13919"/>
                  </a:lnTo>
                  <a:cubicBezTo>
                    <a:pt x="83298" y="13984"/>
                    <a:pt x="81894" y="14065"/>
                    <a:pt x="80805" y="14115"/>
                  </a:cubicBezTo>
                  <a:lnTo>
                    <a:pt x="80805" y="14115"/>
                  </a:lnTo>
                  <a:lnTo>
                    <a:pt x="81373" y="14257"/>
                  </a:lnTo>
                  <a:cubicBezTo>
                    <a:pt x="81877" y="14371"/>
                    <a:pt x="82369" y="14383"/>
                    <a:pt x="82858" y="14383"/>
                  </a:cubicBezTo>
                  <a:cubicBezTo>
                    <a:pt x="82998" y="14383"/>
                    <a:pt x="83137" y="14382"/>
                    <a:pt x="83277" y="14382"/>
                  </a:cubicBezTo>
                  <a:cubicBezTo>
                    <a:pt x="85411" y="14340"/>
                    <a:pt x="87566" y="14278"/>
                    <a:pt x="89700" y="14257"/>
                  </a:cubicBezTo>
                  <a:lnTo>
                    <a:pt x="90014" y="14257"/>
                  </a:lnTo>
                  <a:cubicBezTo>
                    <a:pt x="90216" y="14301"/>
                    <a:pt x="90454" y="14322"/>
                    <a:pt x="90670" y="14322"/>
                  </a:cubicBezTo>
                  <a:cubicBezTo>
                    <a:pt x="90857" y="14322"/>
                    <a:pt x="91028" y="14307"/>
                    <a:pt x="91144" y="14278"/>
                  </a:cubicBezTo>
                  <a:lnTo>
                    <a:pt x="91416" y="14236"/>
                  </a:lnTo>
                  <a:lnTo>
                    <a:pt x="91479" y="14194"/>
                  </a:lnTo>
                  <a:cubicBezTo>
                    <a:pt x="91584" y="14152"/>
                    <a:pt x="91416" y="13880"/>
                    <a:pt x="91312" y="13817"/>
                  </a:cubicBezTo>
                  <a:cubicBezTo>
                    <a:pt x="91228" y="13733"/>
                    <a:pt x="90914" y="13671"/>
                    <a:pt x="90642" y="13671"/>
                  </a:cubicBezTo>
                  <a:lnTo>
                    <a:pt x="90203" y="13671"/>
                  </a:lnTo>
                  <a:cubicBezTo>
                    <a:pt x="89972" y="13650"/>
                    <a:pt x="89805" y="13608"/>
                    <a:pt x="89805" y="13566"/>
                  </a:cubicBezTo>
                  <a:cubicBezTo>
                    <a:pt x="89805" y="13566"/>
                    <a:pt x="90914" y="13524"/>
                    <a:pt x="91333" y="13524"/>
                  </a:cubicBezTo>
                  <a:cubicBezTo>
                    <a:pt x="91751" y="13524"/>
                    <a:pt x="91960" y="13650"/>
                    <a:pt x="91897" y="13713"/>
                  </a:cubicBezTo>
                  <a:cubicBezTo>
                    <a:pt x="91856" y="13754"/>
                    <a:pt x="91981" y="13859"/>
                    <a:pt x="92169" y="13964"/>
                  </a:cubicBezTo>
                  <a:lnTo>
                    <a:pt x="92358" y="14026"/>
                  </a:lnTo>
                  <a:lnTo>
                    <a:pt x="92713" y="14152"/>
                  </a:lnTo>
                  <a:cubicBezTo>
                    <a:pt x="93153" y="14194"/>
                    <a:pt x="94074" y="14236"/>
                    <a:pt x="94283" y="14278"/>
                  </a:cubicBezTo>
                  <a:cubicBezTo>
                    <a:pt x="94513" y="14298"/>
                    <a:pt x="95601" y="14340"/>
                    <a:pt x="96689" y="14340"/>
                  </a:cubicBezTo>
                  <a:lnTo>
                    <a:pt x="97693" y="14278"/>
                  </a:lnTo>
                  <a:lnTo>
                    <a:pt x="98698" y="14236"/>
                  </a:lnTo>
                  <a:cubicBezTo>
                    <a:pt x="99828" y="14152"/>
                    <a:pt x="102108" y="13859"/>
                    <a:pt x="102652" y="13838"/>
                  </a:cubicBezTo>
                  <a:cubicBezTo>
                    <a:pt x="103175" y="13817"/>
                    <a:pt x="108050" y="13671"/>
                    <a:pt x="109724" y="13650"/>
                  </a:cubicBezTo>
                  <a:cubicBezTo>
                    <a:pt x="110561" y="13639"/>
                    <a:pt x="111403" y="13634"/>
                    <a:pt x="112052" y="13634"/>
                  </a:cubicBezTo>
                  <a:cubicBezTo>
                    <a:pt x="112701" y="13634"/>
                    <a:pt x="113156" y="13639"/>
                    <a:pt x="113219" y="13650"/>
                  </a:cubicBezTo>
                  <a:cubicBezTo>
                    <a:pt x="113223" y="13651"/>
                    <a:pt x="113230" y="13651"/>
                    <a:pt x="113240" y="13651"/>
                  </a:cubicBezTo>
                  <a:cubicBezTo>
                    <a:pt x="113445" y="13651"/>
                    <a:pt x="114747" y="13460"/>
                    <a:pt x="115300" y="13460"/>
                  </a:cubicBezTo>
                  <a:cubicBezTo>
                    <a:pt x="115326" y="13460"/>
                    <a:pt x="115351" y="13461"/>
                    <a:pt x="115374" y="13461"/>
                  </a:cubicBezTo>
                  <a:cubicBezTo>
                    <a:pt x="115897" y="13503"/>
                    <a:pt x="116378" y="13733"/>
                    <a:pt x="116378" y="13754"/>
                  </a:cubicBezTo>
                  <a:cubicBezTo>
                    <a:pt x="116378" y="13817"/>
                    <a:pt x="119203" y="13880"/>
                    <a:pt x="120249" y="13880"/>
                  </a:cubicBezTo>
                  <a:cubicBezTo>
                    <a:pt x="120667" y="13880"/>
                    <a:pt x="121511" y="13877"/>
                    <a:pt x="122441" y="13877"/>
                  </a:cubicBezTo>
                  <a:cubicBezTo>
                    <a:pt x="123836" y="13877"/>
                    <a:pt x="125425" y="13884"/>
                    <a:pt x="126066" y="13922"/>
                  </a:cubicBezTo>
                  <a:cubicBezTo>
                    <a:pt x="127133" y="13943"/>
                    <a:pt x="128095" y="13985"/>
                    <a:pt x="128137" y="14026"/>
                  </a:cubicBezTo>
                  <a:cubicBezTo>
                    <a:pt x="128158" y="14047"/>
                    <a:pt x="128179" y="14173"/>
                    <a:pt x="128179" y="14236"/>
                  </a:cubicBezTo>
                  <a:cubicBezTo>
                    <a:pt x="128179" y="14278"/>
                    <a:pt x="127865" y="14361"/>
                    <a:pt x="127761" y="14382"/>
                  </a:cubicBezTo>
                  <a:cubicBezTo>
                    <a:pt x="127656" y="14382"/>
                    <a:pt x="127614" y="14570"/>
                    <a:pt x="127614" y="14612"/>
                  </a:cubicBezTo>
                  <a:cubicBezTo>
                    <a:pt x="127635" y="14675"/>
                    <a:pt x="128158" y="14717"/>
                    <a:pt x="128388" y="14717"/>
                  </a:cubicBezTo>
                  <a:cubicBezTo>
                    <a:pt x="128597" y="14717"/>
                    <a:pt x="128388" y="15177"/>
                    <a:pt x="128284" y="15303"/>
                  </a:cubicBezTo>
                  <a:cubicBezTo>
                    <a:pt x="128179" y="15428"/>
                    <a:pt x="128179" y="15742"/>
                    <a:pt x="128200" y="15826"/>
                  </a:cubicBezTo>
                  <a:cubicBezTo>
                    <a:pt x="128263" y="15910"/>
                    <a:pt x="127844" y="16035"/>
                    <a:pt x="127719" y="16056"/>
                  </a:cubicBezTo>
                  <a:cubicBezTo>
                    <a:pt x="127572" y="16077"/>
                    <a:pt x="127761" y="16140"/>
                    <a:pt x="128095" y="16182"/>
                  </a:cubicBezTo>
                  <a:lnTo>
                    <a:pt x="128702" y="16182"/>
                  </a:lnTo>
                  <a:cubicBezTo>
                    <a:pt x="128957" y="16233"/>
                    <a:pt x="129406" y="16297"/>
                    <a:pt x="129632" y="16297"/>
                  </a:cubicBezTo>
                  <a:cubicBezTo>
                    <a:pt x="129684" y="16297"/>
                    <a:pt x="129725" y="16294"/>
                    <a:pt x="129748" y="16286"/>
                  </a:cubicBezTo>
                  <a:cubicBezTo>
                    <a:pt x="129874" y="16265"/>
                    <a:pt x="130250" y="16161"/>
                    <a:pt x="130564" y="16077"/>
                  </a:cubicBezTo>
                  <a:lnTo>
                    <a:pt x="130606" y="16161"/>
                  </a:lnTo>
                  <a:cubicBezTo>
                    <a:pt x="130680" y="16246"/>
                    <a:pt x="130745" y="16276"/>
                    <a:pt x="130803" y="16276"/>
                  </a:cubicBezTo>
                  <a:cubicBezTo>
                    <a:pt x="130936" y="16276"/>
                    <a:pt x="131035" y="16123"/>
                    <a:pt x="131137" y="16123"/>
                  </a:cubicBezTo>
                  <a:cubicBezTo>
                    <a:pt x="131155" y="16123"/>
                    <a:pt x="131173" y="16128"/>
                    <a:pt x="131192" y="16140"/>
                  </a:cubicBezTo>
                  <a:lnTo>
                    <a:pt x="131422" y="16286"/>
                  </a:lnTo>
                  <a:cubicBezTo>
                    <a:pt x="131617" y="16286"/>
                    <a:pt x="133877" y="16305"/>
                    <a:pt x="135895" y="16305"/>
                  </a:cubicBezTo>
                  <a:cubicBezTo>
                    <a:pt x="136904" y="16305"/>
                    <a:pt x="137853" y="16300"/>
                    <a:pt x="138452" y="16286"/>
                  </a:cubicBezTo>
                  <a:cubicBezTo>
                    <a:pt x="138547" y="16285"/>
                    <a:pt x="138642" y="16285"/>
                    <a:pt x="138740" y="16285"/>
                  </a:cubicBezTo>
                  <a:cubicBezTo>
                    <a:pt x="140518" y="16285"/>
                    <a:pt x="142716" y="16460"/>
                    <a:pt x="143014" y="16579"/>
                  </a:cubicBezTo>
                  <a:cubicBezTo>
                    <a:pt x="143094" y="16609"/>
                    <a:pt x="143213" y="16620"/>
                    <a:pt x="143350" y="16620"/>
                  </a:cubicBezTo>
                  <a:cubicBezTo>
                    <a:pt x="143708" y="16620"/>
                    <a:pt x="144195" y="16546"/>
                    <a:pt x="144463" y="16546"/>
                  </a:cubicBezTo>
                  <a:cubicBezTo>
                    <a:pt x="144522" y="16546"/>
                    <a:pt x="144570" y="16550"/>
                    <a:pt x="144604" y="16558"/>
                  </a:cubicBezTo>
                  <a:cubicBezTo>
                    <a:pt x="144665" y="16568"/>
                    <a:pt x="144723" y="16572"/>
                    <a:pt x="144776" y="16572"/>
                  </a:cubicBezTo>
                  <a:cubicBezTo>
                    <a:pt x="144958" y="16572"/>
                    <a:pt x="145076" y="16523"/>
                    <a:pt x="145043" y="16474"/>
                  </a:cubicBezTo>
                  <a:cubicBezTo>
                    <a:pt x="145043" y="16433"/>
                    <a:pt x="144374" y="16328"/>
                    <a:pt x="144144" y="16265"/>
                  </a:cubicBezTo>
                  <a:cubicBezTo>
                    <a:pt x="143893" y="16223"/>
                    <a:pt x="143746" y="15868"/>
                    <a:pt x="143767" y="15742"/>
                  </a:cubicBezTo>
                  <a:cubicBezTo>
                    <a:pt x="143767" y="15714"/>
                    <a:pt x="143747" y="15703"/>
                    <a:pt x="143715" y="15703"/>
                  </a:cubicBezTo>
                  <a:cubicBezTo>
                    <a:pt x="143605" y="15703"/>
                    <a:pt x="143355" y="15835"/>
                    <a:pt x="143307" y="15868"/>
                  </a:cubicBezTo>
                  <a:cubicBezTo>
                    <a:pt x="143253" y="15908"/>
                    <a:pt x="143024" y="15931"/>
                    <a:pt x="142728" y="15931"/>
                  </a:cubicBezTo>
                  <a:cubicBezTo>
                    <a:pt x="142566" y="15931"/>
                    <a:pt x="142383" y="15924"/>
                    <a:pt x="142198" y="15910"/>
                  </a:cubicBezTo>
                  <a:lnTo>
                    <a:pt x="141779" y="15910"/>
                  </a:lnTo>
                  <a:cubicBezTo>
                    <a:pt x="141766" y="15910"/>
                    <a:pt x="141752" y="15911"/>
                    <a:pt x="141739" y="15911"/>
                  </a:cubicBezTo>
                  <a:cubicBezTo>
                    <a:pt x="141405" y="15911"/>
                    <a:pt x="141083" y="15712"/>
                    <a:pt x="140742" y="15712"/>
                  </a:cubicBezTo>
                  <a:cubicBezTo>
                    <a:pt x="140670" y="15712"/>
                    <a:pt x="140598" y="15721"/>
                    <a:pt x="140524" y="15742"/>
                  </a:cubicBezTo>
                  <a:cubicBezTo>
                    <a:pt x="140510" y="15742"/>
                    <a:pt x="140477" y="15733"/>
                    <a:pt x="140451" y="15733"/>
                  </a:cubicBezTo>
                  <a:cubicBezTo>
                    <a:pt x="140438" y="15733"/>
                    <a:pt x="140426" y="15735"/>
                    <a:pt x="140419" y="15742"/>
                  </a:cubicBezTo>
                  <a:lnTo>
                    <a:pt x="139666" y="16161"/>
                  </a:lnTo>
                  <a:cubicBezTo>
                    <a:pt x="138766" y="16035"/>
                    <a:pt x="138808" y="15658"/>
                    <a:pt x="139080" y="15638"/>
                  </a:cubicBezTo>
                  <a:cubicBezTo>
                    <a:pt x="139373" y="15617"/>
                    <a:pt x="139854" y="15533"/>
                    <a:pt x="139917" y="15491"/>
                  </a:cubicBezTo>
                  <a:cubicBezTo>
                    <a:pt x="139983" y="15451"/>
                    <a:pt x="139074" y="15437"/>
                    <a:pt x="138165" y="15437"/>
                  </a:cubicBezTo>
                  <a:cubicBezTo>
                    <a:pt x="137640" y="15437"/>
                    <a:pt x="137116" y="15442"/>
                    <a:pt x="136779" y="15449"/>
                  </a:cubicBezTo>
                  <a:cubicBezTo>
                    <a:pt x="136690" y="15453"/>
                    <a:pt x="136603" y="15455"/>
                    <a:pt x="136517" y="15455"/>
                  </a:cubicBezTo>
                  <a:cubicBezTo>
                    <a:pt x="135734" y="15455"/>
                    <a:pt x="135105" y="15297"/>
                    <a:pt x="135105" y="15240"/>
                  </a:cubicBezTo>
                  <a:cubicBezTo>
                    <a:pt x="135105" y="15198"/>
                    <a:pt x="135837" y="15114"/>
                    <a:pt x="136109" y="15114"/>
                  </a:cubicBezTo>
                  <a:cubicBezTo>
                    <a:pt x="136343" y="15114"/>
                    <a:pt x="136888" y="14987"/>
                    <a:pt x="137044" y="14987"/>
                  </a:cubicBezTo>
                  <a:cubicBezTo>
                    <a:pt x="137055" y="14987"/>
                    <a:pt x="137065" y="14988"/>
                    <a:pt x="137072" y="14989"/>
                  </a:cubicBezTo>
                  <a:cubicBezTo>
                    <a:pt x="137124" y="14998"/>
                    <a:pt x="137215" y="15003"/>
                    <a:pt x="137324" y="15003"/>
                  </a:cubicBezTo>
                  <a:cubicBezTo>
                    <a:pt x="137477" y="15003"/>
                    <a:pt x="137665" y="14993"/>
                    <a:pt x="137825" y="14968"/>
                  </a:cubicBezTo>
                  <a:lnTo>
                    <a:pt x="137804" y="14570"/>
                  </a:lnTo>
                  <a:lnTo>
                    <a:pt x="137804" y="14466"/>
                  </a:lnTo>
                  <a:cubicBezTo>
                    <a:pt x="138139" y="14340"/>
                    <a:pt x="138139" y="14131"/>
                    <a:pt x="138076" y="14089"/>
                  </a:cubicBezTo>
                  <a:cubicBezTo>
                    <a:pt x="137992" y="14068"/>
                    <a:pt x="137971" y="13880"/>
                    <a:pt x="137992" y="13838"/>
                  </a:cubicBezTo>
                  <a:cubicBezTo>
                    <a:pt x="138001" y="13801"/>
                    <a:pt x="138127" y="13785"/>
                    <a:pt x="138281" y="13785"/>
                  </a:cubicBezTo>
                  <a:cubicBezTo>
                    <a:pt x="138479" y="13785"/>
                    <a:pt x="138723" y="13812"/>
                    <a:pt x="138829" y="13859"/>
                  </a:cubicBezTo>
                  <a:cubicBezTo>
                    <a:pt x="138885" y="13881"/>
                    <a:pt x="138939" y="13890"/>
                    <a:pt x="138988" y="13890"/>
                  </a:cubicBezTo>
                  <a:cubicBezTo>
                    <a:pt x="139126" y="13890"/>
                    <a:pt x="139232" y="13821"/>
                    <a:pt x="139248" y="13775"/>
                  </a:cubicBezTo>
                  <a:cubicBezTo>
                    <a:pt x="139255" y="13761"/>
                    <a:pt x="139430" y="13754"/>
                    <a:pt x="139677" y="13754"/>
                  </a:cubicBezTo>
                  <a:cubicBezTo>
                    <a:pt x="140127" y="13754"/>
                    <a:pt x="140814" y="13777"/>
                    <a:pt x="141152" y="13817"/>
                  </a:cubicBezTo>
                  <a:cubicBezTo>
                    <a:pt x="141675" y="13859"/>
                    <a:pt x="142093" y="14026"/>
                    <a:pt x="142093" y="14068"/>
                  </a:cubicBezTo>
                  <a:cubicBezTo>
                    <a:pt x="142093" y="14131"/>
                    <a:pt x="141884" y="14257"/>
                    <a:pt x="141779" y="14278"/>
                  </a:cubicBezTo>
                  <a:cubicBezTo>
                    <a:pt x="141675" y="14340"/>
                    <a:pt x="142114" y="14487"/>
                    <a:pt x="142742" y="14654"/>
                  </a:cubicBezTo>
                  <a:lnTo>
                    <a:pt x="143307" y="14591"/>
                  </a:lnTo>
                  <a:lnTo>
                    <a:pt x="143683" y="14550"/>
                  </a:lnTo>
                  <a:cubicBezTo>
                    <a:pt x="144144" y="14654"/>
                    <a:pt x="145148" y="14905"/>
                    <a:pt x="145420" y="14905"/>
                  </a:cubicBezTo>
                  <a:cubicBezTo>
                    <a:pt x="145671" y="14905"/>
                    <a:pt x="146152" y="14717"/>
                    <a:pt x="146487" y="14508"/>
                  </a:cubicBezTo>
                  <a:lnTo>
                    <a:pt x="146759" y="14382"/>
                  </a:lnTo>
                  <a:lnTo>
                    <a:pt x="146989" y="14257"/>
                  </a:lnTo>
                  <a:cubicBezTo>
                    <a:pt x="147167" y="14186"/>
                    <a:pt x="147284" y="14161"/>
                    <a:pt x="147345" y="14161"/>
                  </a:cubicBezTo>
                  <a:cubicBezTo>
                    <a:pt x="147392" y="14161"/>
                    <a:pt x="147405" y="14176"/>
                    <a:pt x="147387" y="14194"/>
                  </a:cubicBezTo>
                  <a:cubicBezTo>
                    <a:pt x="147345" y="14257"/>
                    <a:pt x="147701" y="14487"/>
                    <a:pt x="147826" y="14550"/>
                  </a:cubicBezTo>
                  <a:cubicBezTo>
                    <a:pt x="147863" y="14568"/>
                    <a:pt x="147921" y="14576"/>
                    <a:pt x="147988" y="14576"/>
                  </a:cubicBezTo>
                  <a:cubicBezTo>
                    <a:pt x="148149" y="14576"/>
                    <a:pt x="148359" y="14531"/>
                    <a:pt x="148433" y="14487"/>
                  </a:cubicBezTo>
                  <a:cubicBezTo>
                    <a:pt x="148496" y="14445"/>
                    <a:pt x="148580" y="14298"/>
                    <a:pt x="148580" y="14257"/>
                  </a:cubicBezTo>
                  <a:cubicBezTo>
                    <a:pt x="148580" y="14194"/>
                    <a:pt x="148287" y="14131"/>
                    <a:pt x="148161" y="14089"/>
                  </a:cubicBezTo>
                  <a:cubicBezTo>
                    <a:pt x="148060" y="14069"/>
                    <a:pt x="148348" y="13816"/>
                    <a:pt x="148519" y="13816"/>
                  </a:cubicBezTo>
                  <a:cubicBezTo>
                    <a:pt x="148525" y="13816"/>
                    <a:pt x="148531" y="13816"/>
                    <a:pt x="148538" y="13817"/>
                  </a:cubicBezTo>
                  <a:cubicBezTo>
                    <a:pt x="148705" y="13817"/>
                    <a:pt x="149333" y="13964"/>
                    <a:pt x="149940" y="14131"/>
                  </a:cubicBezTo>
                  <a:lnTo>
                    <a:pt x="150463" y="13775"/>
                  </a:lnTo>
                  <a:lnTo>
                    <a:pt x="150525" y="13754"/>
                  </a:lnTo>
                  <a:cubicBezTo>
                    <a:pt x="150527" y="13754"/>
                    <a:pt x="150529" y="13753"/>
                    <a:pt x="150532" y="13753"/>
                  </a:cubicBezTo>
                  <a:cubicBezTo>
                    <a:pt x="150585" y="13753"/>
                    <a:pt x="150780" y="13968"/>
                    <a:pt x="150860" y="14068"/>
                  </a:cubicBezTo>
                  <a:cubicBezTo>
                    <a:pt x="150871" y="14090"/>
                    <a:pt x="150900" y="14099"/>
                    <a:pt x="150937" y="14099"/>
                  </a:cubicBezTo>
                  <a:cubicBezTo>
                    <a:pt x="151041" y="14099"/>
                    <a:pt x="151212" y="14031"/>
                    <a:pt x="151258" y="13985"/>
                  </a:cubicBezTo>
                  <a:cubicBezTo>
                    <a:pt x="151300" y="13943"/>
                    <a:pt x="151948" y="13775"/>
                    <a:pt x="152157" y="13733"/>
                  </a:cubicBezTo>
                  <a:cubicBezTo>
                    <a:pt x="152164" y="13733"/>
                    <a:pt x="152171" y="13732"/>
                    <a:pt x="152177" y="13732"/>
                  </a:cubicBezTo>
                  <a:cubicBezTo>
                    <a:pt x="152379" y="13732"/>
                    <a:pt x="152555" y="14031"/>
                    <a:pt x="152555" y="14173"/>
                  </a:cubicBezTo>
                  <a:cubicBezTo>
                    <a:pt x="152555" y="14272"/>
                    <a:pt x="152688" y="14298"/>
                    <a:pt x="152809" y="14298"/>
                  </a:cubicBezTo>
                  <a:cubicBezTo>
                    <a:pt x="152892" y="14298"/>
                    <a:pt x="152969" y="14286"/>
                    <a:pt x="152994" y="14278"/>
                  </a:cubicBezTo>
                  <a:cubicBezTo>
                    <a:pt x="153002" y="14276"/>
                    <a:pt x="153011" y="14275"/>
                    <a:pt x="153022" y="14275"/>
                  </a:cubicBezTo>
                  <a:cubicBezTo>
                    <a:pt x="153133" y="14275"/>
                    <a:pt x="153399" y="14363"/>
                    <a:pt x="153476" y="14382"/>
                  </a:cubicBezTo>
                  <a:cubicBezTo>
                    <a:pt x="153559" y="14403"/>
                    <a:pt x="153476" y="14591"/>
                    <a:pt x="153455" y="14654"/>
                  </a:cubicBezTo>
                  <a:cubicBezTo>
                    <a:pt x="153413" y="14696"/>
                    <a:pt x="153810" y="14717"/>
                    <a:pt x="153936" y="14717"/>
                  </a:cubicBezTo>
                  <a:cubicBezTo>
                    <a:pt x="154082" y="14717"/>
                    <a:pt x="154334" y="14508"/>
                    <a:pt x="154417" y="14403"/>
                  </a:cubicBezTo>
                  <a:cubicBezTo>
                    <a:pt x="154501" y="14298"/>
                    <a:pt x="154082" y="14173"/>
                    <a:pt x="153936" y="14173"/>
                  </a:cubicBezTo>
                  <a:cubicBezTo>
                    <a:pt x="153810" y="14173"/>
                    <a:pt x="153559" y="13880"/>
                    <a:pt x="153497" y="13754"/>
                  </a:cubicBezTo>
                  <a:cubicBezTo>
                    <a:pt x="153491" y="13740"/>
                    <a:pt x="153509" y="13734"/>
                    <a:pt x="153546" y="13734"/>
                  </a:cubicBezTo>
                  <a:cubicBezTo>
                    <a:pt x="153782" y="13734"/>
                    <a:pt x="154793" y="13990"/>
                    <a:pt x="155191" y="14026"/>
                  </a:cubicBezTo>
                  <a:cubicBezTo>
                    <a:pt x="155216" y="14028"/>
                    <a:pt x="155242" y="14028"/>
                    <a:pt x="155267" y="14028"/>
                  </a:cubicBezTo>
                  <a:cubicBezTo>
                    <a:pt x="155724" y="14028"/>
                    <a:pt x="156177" y="13855"/>
                    <a:pt x="156217" y="13775"/>
                  </a:cubicBezTo>
                  <a:cubicBezTo>
                    <a:pt x="156279" y="13713"/>
                    <a:pt x="156133" y="13524"/>
                    <a:pt x="156091" y="13461"/>
                  </a:cubicBezTo>
                  <a:cubicBezTo>
                    <a:pt x="156007" y="13420"/>
                    <a:pt x="155359" y="13399"/>
                    <a:pt x="155129" y="13399"/>
                  </a:cubicBezTo>
                  <a:cubicBezTo>
                    <a:pt x="154857" y="13399"/>
                    <a:pt x="154606" y="13210"/>
                    <a:pt x="154564" y="13127"/>
                  </a:cubicBezTo>
                  <a:cubicBezTo>
                    <a:pt x="154543" y="13085"/>
                    <a:pt x="154250" y="13022"/>
                    <a:pt x="154187" y="13022"/>
                  </a:cubicBezTo>
                  <a:cubicBezTo>
                    <a:pt x="154103" y="13022"/>
                    <a:pt x="153978" y="12876"/>
                    <a:pt x="153936" y="12813"/>
                  </a:cubicBezTo>
                  <a:cubicBezTo>
                    <a:pt x="153915" y="12771"/>
                    <a:pt x="153141" y="12771"/>
                    <a:pt x="152848" y="12771"/>
                  </a:cubicBezTo>
                  <a:cubicBezTo>
                    <a:pt x="152555" y="12771"/>
                    <a:pt x="152304" y="12938"/>
                    <a:pt x="152304" y="13001"/>
                  </a:cubicBezTo>
                  <a:cubicBezTo>
                    <a:pt x="152304" y="13043"/>
                    <a:pt x="151739" y="13106"/>
                    <a:pt x="151572" y="13106"/>
                  </a:cubicBezTo>
                  <a:cubicBezTo>
                    <a:pt x="151362" y="13106"/>
                    <a:pt x="150777" y="12876"/>
                    <a:pt x="150630" y="12771"/>
                  </a:cubicBezTo>
                  <a:cubicBezTo>
                    <a:pt x="150442" y="12666"/>
                    <a:pt x="150630" y="12290"/>
                    <a:pt x="150735" y="12185"/>
                  </a:cubicBezTo>
                  <a:cubicBezTo>
                    <a:pt x="150839" y="12081"/>
                    <a:pt x="150777" y="11871"/>
                    <a:pt x="150693" y="11829"/>
                  </a:cubicBezTo>
                  <a:cubicBezTo>
                    <a:pt x="150630" y="11767"/>
                    <a:pt x="150902" y="11641"/>
                    <a:pt x="151049" y="11620"/>
                  </a:cubicBezTo>
                  <a:cubicBezTo>
                    <a:pt x="151161" y="11588"/>
                    <a:pt x="150866" y="11482"/>
                    <a:pt x="150638" y="11482"/>
                  </a:cubicBezTo>
                  <a:cubicBezTo>
                    <a:pt x="150569" y="11482"/>
                    <a:pt x="150506" y="11491"/>
                    <a:pt x="150463" y="11516"/>
                  </a:cubicBezTo>
                  <a:cubicBezTo>
                    <a:pt x="150375" y="11564"/>
                    <a:pt x="150251" y="11581"/>
                    <a:pt x="150137" y="11581"/>
                  </a:cubicBezTo>
                  <a:cubicBezTo>
                    <a:pt x="150007" y="11581"/>
                    <a:pt x="149889" y="11559"/>
                    <a:pt x="149856" y="11537"/>
                  </a:cubicBezTo>
                  <a:cubicBezTo>
                    <a:pt x="149853" y="11535"/>
                    <a:pt x="149850" y="11535"/>
                    <a:pt x="149846" y="11535"/>
                  </a:cubicBezTo>
                  <a:cubicBezTo>
                    <a:pt x="149778" y="11535"/>
                    <a:pt x="149495" y="11687"/>
                    <a:pt x="149416" y="11746"/>
                  </a:cubicBezTo>
                  <a:cubicBezTo>
                    <a:pt x="149375" y="11767"/>
                    <a:pt x="149260" y="11777"/>
                    <a:pt x="149105" y="11777"/>
                  </a:cubicBezTo>
                  <a:cubicBezTo>
                    <a:pt x="148951" y="11777"/>
                    <a:pt x="148757" y="11767"/>
                    <a:pt x="148559" y="11746"/>
                  </a:cubicBezTo>
                  <a:lnTo>
                    <a:pt x="148245" y="11725"/>
                  </a:lnTo>
                  <a:lnTo>
                    <a:pt x="147931" y="11683"/>
                  </a:lnTo>
                  <a:cubicBezTo>
                    <a:pt x="147596" y="11725"/>
                    <a:pt x="146885" y="11725"/>
                    <a:pt x="146717" y="11725"/>
                  </a:cubicBezTo>
                  <a:cubicBezTo>
                    <a:pt x="146571" y="11725"/>
                    <a:pt x="146906" y="11432"/>
                    <a:pt x="147094" y="11348"/>
                  </a:cubicBezTo>
                  <a:cubicBezTo>
                    <a:pt x="147282" y="11265"/>
                    <a:pt x="147178" y="11160"/>
                    <a:pt x="146864" y="11097"/>
                  </a:cubicBezTo>
                  <a:lnTo>
                    <a:pt x="146592" y="10993"/>
                  </a:lnTo>
                  <a:lnTo>
                    <a:pt x="146487" y="10951"/>
                  </a:lnTo>
                  <a:cubicBezTo>
                    <a:pt x="146383" y="10804"/>
                    <a:pt x="146968" y="10637"/>
                    <a:pt x="147136" y="10637"/>
                  </a:cubicBezTo>
                  <a:cubicBezTo>
                    <a:pt x="147303" y="10637"/>
                    <a:pt x="148015" y="10888"/>
                    <a:pt x="148182" y="10951"/>
                  </a:cubicBezTo>
                  <a:cubicBezTo>
                    <a:pt x="148370" y="11055"/>
                    <a:pt x="148161" y="11160"/>
                    <a:pt x="148056" y="11202"/>
                  </a:cubicBezTo>
                  <a:cubicBezTo>
                    <a:pt x="147952" y="11202"/>
                    <a:pt x="147868" y="11348"/>
                    <a:pt x="147868" y="11411"/>
                  </a:cubicBezTo>
                  <a:cubicBezTo>
                    <a:pt x="147868" y="11443"/>
                    <a:pt x="148407" y="11558"/>
                    <a:pt x="148805" y="11558"/>
                  </a:cubicBezTo>
                  <a:cubicBezTo>
                    <a:pt x="148933" y="11558"/>
                    <a:pt x="149047" y="11546"/>
                    <a:pt x="149124" y="11516"/>
                  </a:cubicBezTo>
                  <a:cubicBezTo>
                    <a:pt x="149437" y="11369"/>
                    <a:pt x="150651" y="11034"/>
                    <a:pt x="150986" y="10951"/>
                  </a:cubicBezTo>
                  <a:cubicBezTo>
                    <a:pt x="151043" y="10941"/>
                    <a:pt x="151103" y="10937"/>
                    <a:pt x="151163" y="10937"/>
                  </a:cubicBezTo>
                  <a:cubicBezTo>
                    <a:pt x="151499" y="10937"/>
                    <a:pt x="151853" y="11068"/>
                    <a:pt x="151906" y="11139"/>
                  </a:cubicBezTo>
                  <a:cubicBezTo>
                    <a:pt x="151948" y="11223"/>
                    <a:pt x="152513" y="11306"/>
                    <a:pt x="153141" y="11327"/>
                  </a:cubicBezTo>
                  <a:lnTo>
                    <a:pt x="153622" y="11223"/>
                  </a:lnTo>
                  <a:cubicBezTo>
                    <a:pt x="153915" y="11184"/>
                    <a:pt x="154190" y="11053"/>
                    <a:pt x="154498" y="11053"/>
                  </a:cubicBezTo>
                  <a:cubicBezTo>
                    <a:pt x="154520" y="11053"/>
                    <a:pt x="154542" y="11054"/>
                    <a:pt x="154564" y="11055"/>
                  </a:cubicBezTo>
                  <a:lnTo>
                    <a:pt x="154606" y="11055"/>
                  </a:lnTo>
                  <a:cubicBezTo>
                    <a:pt x="154626" y="11139"/>
                    <a:pt x="154334" y="11244"/>
                    <a:pt x="154229" y="11265"/>
                  </a:cubicBezTo>
                  <a:cubicBezTo>
                    <a:pt x="154124" y="11306"/>
                    <a:pt x="154082" y="11453"/>
                    <a:pt x="154082" y="11474"/>
                  </a:cubicBezTo>
                  <a:cubicBezTo>
                    <a:pt x="154082" y="11516"/>
                    <a:pt x="154354" y="11767"/>
                    <a:pt x="154459" y="11788"/>
                  </a:cubicBezTo>
                  <a:cubicBezTo>
                    <a:pt x="154606" y="11788"/>
                    <a:pt x="154878" y="11871"/>
                    <a:pt x="154982" y="11913"/>
                  </a:cubicBezTo>
                  <a:cubicBezTo>
                    <a:pt x="155087" y="11934"/>
                    <a:pt x="155924" y="12269"/>
                    <a:pt x="156279" y="12269"/>
                  </a:cubicBezTo>
                  <a:cubicBezTo>
                    <a:pt x="156614" y="12269"/>
                    <a:pt x="156803" y="12164"/>
                    <a:pt x="156698" y="12039"/>
                  </a:cubicBezTo>
                  <a:lnTo>
                    <a:pt x="156614" y="11955"/>
                  </a:lnTo>
                  <a:lnTo>
                    <a:pt x="156510" y="11871"/>
                  </a:lnTo>
                  <a:cubicBezTo>
                    <a:pt x="156300" y="11725"/>
                    <a:pt x="156928" y="11599"/>
                    <a:pt x="157158" y="11599"/>
                  </a:cubicBezTo>
                  <a:cubicBezTo>
                    <a:pt x="157388" y="11599"/>
                    <a:pt x="157577" y="11202"/>
                    <a:pt x="157577" y="11076"/>
                  </a:cubicBezTo>
                  <a:cubicBezTo>
                    <a:pt x="157577" y="10972"/>
                    <a:pt x="158016" y="10804"/>
                    <a:pt x="158183" y="10783"/>
                  </a:cubicBezTo>
                  <a:cubicBezTo>
                    <a:pt x="158330" y="10783"/>
                    <a:pt x="158267" y="10386"/>
                    <a:pt x="158183" y="10260"/>
                  </a:cubicBezTo>
                  <a:cubicBezTo>
                    <a:pt x="158161" y="10226"/>
                    <a:pt x="158112" y="10212"/>
                    <a:pt x="158051" y="10212"/>
                  </a:cubicBezTo>
                  <a:cubicBezTo>
                    <a:pt x="157885" y="10212"/>
                    <a:pt x="157626" y="10315"/>
                    <a:pt x="157535" y="10407"/>
                  </a:cubicBezTo>
                  <a:cubicBezTo>
                    <a:pt x="157412" y="10530"/>
                    <a:pt x="157096" y="10579"/>
                    <a:pt x="156787" y="10579"/>
                  </a:cubicBezTo>
                  <a:cubicBezTo>
                    <a:pt x="156728" y="10579"/>
                    <a:pt x="156671" y="10577"/>
                    <a:pt x="156614" y="10574"/>
                  </a:cubicBezTo>
                  <a:lnTo>
                    <a:pt x="156426" y="10700"/>
                  </a:lnTo>
                  <a:cubicBezTo>
                    <a:pt x="156344" y="10760"/>
                    <a:pt x="156270" y="10781"/>
                    <a:pt x="156201" y="10781"/>
                  </a:cubicBezTo>
                  <a:cubicBezTo>
                    <a:pt x="156031" y="10781"/>
                    <a:pt x="155890" y="10650"/>
                    <a:pt x="155722" y="10650"/>
                  </a:cubicBezTo>
                  <a:cubicBezTo>
                    <a:pt x="155699" y="10650"/>
                    <a:pt x="155676" y="10652"/>
                    <a:pt x="155652" y="10658"/>
                  </a:cubicBezTo>
                  <a:cubicBezTo>
                    <a:pt x="155521" y="10684"/>
                    <a:pt x="155384" y="10692"/>
                    <a:pt x="155244" y="10692"/>
                  </a:cubicBezTo>
                  <a:cubicBezTo>
                    <a:pt x="155034" y="10692"/>
                    <a:pt x="154818" y="10674"/>
                    <a:pt x="154610" y="10674"/>
                  </a:cubicBezTo>
                  <a:cubicBezTo>
                    <a:pt x="154401" y="10674"/>
                    <a:pt x="154200" y="10692"/>
                    <a:pt x="154020" y="10762"/>
                  </a:cubicBezTo>
                  <a:lnTo>
                    <a:pt x="153476" y="10972"/>
                  </a:lnTo>
                  <a:cubicBezTo>
                    <a:pt x="152932" y="10972"/>
                    <a:pt x="152304" y="10595"/>
                    <a:pt x="152241" y="10490"/>
                  </a:cubicBezTo>
                  <a:cubicBezTo>
                    <a:pt x="152199" y="10386"/>
                    <a:pt x="152471" y="10156"/>
                    <a:pt x="152576" y="10093"/>
                  </a:cubicBezTo>
                  <a:cubicBezTo>
                    <a:pt x="152681" y="10051"/>
                    <a:pt x="152722" y="9946"/>
                    <a:pt x="152660" y="9863"/>
                  </a:cubicBezTo>
                  <a:cubicBezTo>
                    <a:pt x="152635" y="9814"/>
                    <a:pt x="152435" y="9780"/>
                    <a:pt x="152157" y="9780"/>
                  </a:cubicBezTo>
                  <a:cubicBezTo>
                    <a:pt x="151956" y="9780"/>
                    <a:pt x="151713" y="9798"/>
                    <a:pt x="151467" y="9842"/>
                  </a:cubicBezTo>
                  <a:lnTo>
                    <a:pt x="151174" y="10114"/>
                  </a:lnTo>
                  <a:lnTo>
                    <a:pt x="151153" y="10156"/>
                  </a:lnTo>
                  <a:cubicBezTo>
                    <a:pt x="151049" y="10114"/>
                    <a:pt x="151111" y="9779"/>
                    <a:pt x="151174" y="9674"/>
                  </a:cubicBezTo>
                  <a:cubicBezTo>
                    <a:pt x="151216" y="9570"/>
                    <a:pt x="151739" y="9444"/>
                    <a:pt x="151927" y="9423"/>
                  </a:cubicBezTo>
                  <a:cubicBezTo>
                    <a:pt x="152116" y="9381"/>
                    <a:pt x="152262" y="9109"/>
                    <a:pt x="152262" y="9026"/>
                  </a:cubicBezTo>
                  <a:cubicBezTo>
                    <a:pt x="152262" y="9015"/>
                    <a:pt x="152267" y="9011"/>
                    <a:pt x="152275" y="9011"/>
                  </a:cubicBezTo>
                  <a:cubicBezTo>
                    <a:pt x="152337" y="9011"/>
                    <a:pt x="152599" y="9245"/>
                    <a:pt x="152764" y="9319"/>
                  </a:cubicBezTo>
                  <a:cubicBezTo>
                    <a:pt x="152932" y="9381"/>
                    <a:pt x="153371" y="9549"/>
                    <a:pt x="153727" y="9674"/>
                  </a:cubicBezTo>
                  <a:lnTo>
                    <a:pt x="153999" y="9800"/>
                  </a:lnTo>
                  <a:lnTo>
                    <a:pt x="154292" y="9967"/>
                  </a:lnTo>
                  <a:cubicBezTo>
                    <a:pt x="154668" y="10072"/>
                    <a:pt x="154668" y="10302"/>
                    <a:pt x="154564" y="10365"/>
                  </a:cubicBezTo>
                  <a:cubicBezTo>
                    <a:pt x="154459" y="10407"/>
                    <a:pt x="155610" y="10407"/>
                    <a:pt x="156007" y="10407"/>
                  </a:cubicBezTo>
                  <a:cubicBezTo>
                    <a:pt x="156405" y="10407"/>
                    <a:pt x="156865" y="9842"/>
                    <a:pt x="156656" y="9695"/>
                  </a:cubicBezTo>
                  <a:cubicBezTo>
                    <a:pt x="156490" y="9579"/>
                    <a:pt x="156853" y="9515"/>
                    <a:pt x="157146" y="9515"/>
                  </a:cubicBezTo>
                  <a:cubicBezTo>
                    <a:pt x="157221" y="9515"/>
                    <a:pt x="157291" y="9519"/>
                    <a:pt x="157347" y="9528"/>
                  </a:cubicBezTo>
                  <a:cubicBezTo>
                    <a:pt x="157408" y="9533"/>
                    <a:pt x="157488" y="9536"/>
                    <a:pt x="157577" y="9536"/>
                  </a:cubicBezTo>
                  <a:cubicBezTo>
                    <a:pt x="157820" y="9536"/>
                    <a:pt x="158131" y="9517"/>
                    <a:pt x="158330" y="9486"/>
                  </a:cubicBezTo>
                  <a:lnTo>
                    <a:pt x="158602" y="9444"/>
                  </a:lnTo>
                  <a:cubicBezTo>
                    <a:pt x="158707" y="9423"/>
                    <a:pt x="158811" y="9340"/>
                    <a:pt x="158916" y="9256"/>
                  </a:cubicBezTo>
                  <a:lnTo>
                    <a:pt x="158937" y="9235"/>
                  </a:lnTo>
                  <a:cubicBezTo>
                    <a:pt x="158958" y="9172"/>
                    <a:pt x="158895" y="9068"/>
                    <a:pt x="158853" y="9047"/>
                  </a:cubicBezTo>
                  <a:cubicBezTo>
                    <a:pt x="158832" y="9026"/>
                    <a:pt x="158916" y="8858"/>
                    <a:pt x="158958" y="8796"/>
                  </a:cubicBezTo>
                  <a:cubicBezTo>
                    <a:pt x="158978" y="8769"/>
                    <a:pt x="158918" y="8759"/>
                    <a:pt x="158821" y="8759"/>
                  </a:cubicBezTo>
                  <a:cubicBezTo>
                    <a:pt x="158614" y="8759"/>
                    <a:pt x="158235" y="8802"/>
                    <a:pt x="158079" y="8816"/>
                  </a:cubicBezTo>
                  <a:cubicBezTo>
                    <a:pt x="158067" y="8818"/>
                    <a:pt x="158054" y="8818"/>
                    <a:pt x="158041" y="8818"/>
                  </a:cubicBezTo>
                  <a:cubicBezTo>
                    <a:pt x="157795" y="8818"/>
                    <a:pt x="157318" y="8646"/>
                    <a:pt x="157179" y="8586"/>
                  </a:cubicBezTo>
                  <a:cubicBezTo>
                    <a:pt x="157054" y="8503"/>
                    <a:pt x="156928" y="8293"/>
                    <a:pt x="156928" y="8210"/>
                  </a:cubicBezTo>
                  <a:cubicBezTo>
                    <a:pt x="156928" y="8126"/>
                    <a:pt x="156384" y="7854"/>
                    <a:pt x="156175" y="7770"/>
                  </a:cubicBezTo>
                  <a:cubicBezTo>
                    <a:pt x="156141" y="7757"/>
                    <a:pt x="156078" y="7751"/>
                    <a:pt x="155996" y="7751"/>
                  </a:cubicBezTo>
                  <a:cubicBezTo>
                    <a:pt x="155718" y="7751"/>
                    <a:pt x="155214" y="7812"/>
                    <a:pt x="154809" y="7812"/>
                  </a:cubicBezTo>
                  <a:cubicBezTo>
                    <a:pt x="154604" y="7812"/>
                    <a:pt x="154424" y="7796"/>
                    <a:pt x="154313" y="7749"/>
                  </a:cubicBezTo>
                  <a:cubicBezTo>
                    <a:pt x="153915" y="7540"/>
                    <a:pt x="153999" y="7184"/>
                    <a:pt x="154145" y="7143"/>
                  </a:cubicBezTo>
                  <a:cubicBezTo>
                    <a:pt x="154313" y="7059"/>
                    <a:pt x="153413" y="6661"/>
                    <a:pt x="153057" y="6536"/>
                  </a:cubicBezTo>
                  <a:cubicBezTo>
                    <a:pt x="152681" y="6410"/>
                    <a:pt x="152429" y="6201"/>
                    <a:pt x="152450" y="6138"/>
                  </a:cubicBezTo>
                  <a:cubicBezTo>
                    <a:pt x="152471" y="6096"/>
                    <a:pt x="151300" y="5762"/>
                    <a:pt x="150860" y="5615"/>
                  </a:cubicBezTo>
                  <a:cubicBezTo>
                    <a:pt x="150421" y="5511"/>
                    <a:pt x="150463" y="5343"/>
                    <a:pt x="150986" y="5259"/>
                  </a:cubicBezTo>
                  <a:lnTo>
                    <a:pt x="151509" y="5448"/>
                  </a:lnTo>
                  <a:cubicBezTo>
                    <a:pt x="152004" y="5635"/>
                    <a:pt x="152498" y="5837"/>
                    <a:pt x="153038" y="5837"/>
                  </a:cubicBezTo>
                  <a:cubicBezTo>
                    <a:pt x="153161" y="5837"/>
                    <a:pt x="153285" y="5827"/>
                    <a:pt x="153413" y="5803"/>
                  </a:cubicBezTo>
                  <a:lnTo>
                    <a:pt x="153476" y="5803"/>
                  </a:lnTo>
                  <a:cubicBezTo>
                    <a:pt x="153559" y="5866"/>
                    <a:pt x="153517" y="6117"/>
                    <a:pt x="153476" y="6201"/>
                  </a:cubicBezTo>
                  <a:cubicBezTo>
                    <a:pt x="153413" y="6306"/>
                    <a:pt x="153831" y="6536"/>
                    <a:pt x="154020" y="6599"/>
                  </a:cubicBezTo>
                  <a:cubicBezTo>
                    <a:pt x="154051" y="6609"/>
                    <a:pt x="154088" y="6614"/>
                    <a:pt x="154127" y="6614"/>
                  </a:cubicBezTo>
                  <a:cubicBezTo>
                    <a:pt x="154321" y="6614"/>
                    <a:pt x="154581" y="6501"/>
                    <a:pt x="154668" y="6431"/>
                  </a:cubicBezTo>
                  <a:cubicBezTo>
                    <a:pt x="154691" y="6413"/>
                    <a:pt x="154721" y="6406"/>
                    <a:pt x="154757" y="6406"/>
                  </a:cubicBezTo>
                  <a:cubicBezTo>
                    <a:pt x="154887" y="6406"/>
                    <a:pt x="155079" y="6507"/>
                    <a:pt x="155129" y="6557"/>
                  </a:cubicBezTo>
                  <a:cubicBezTo>
                    <a:pt x="155170" y="6640"/>
                    <a:pt x="154940" y="6745"/>
                    <a:pt x="154815" y="6766"/>
                  </a:cubicBezTo>
                  <a:cubicBezTo>
                    <a:pt x="154647" y="6808"/>
                    <a:pt x="154982" y="6954"/>
                    <a:pt x="155129" y="6975"/>
                  </a:cubicBezTo>
                  <a:cubicBezTo>
                    <a:pt x="155145" y="6983"/>
                    <a:pt x="155173" y="6987"/>
                    <a:pt x="155211" y="6987"/>
                  </a:cubicBezTo>
                  <a:cubicBezTo>
                    <a:pt x="155445" y="6987"/>
                    <a:pt x="156036" y="6848"/>
                    <a:pt x="156299" y="6848"/>
                  </a:cubicBezTo>
                  <a:cubicBezTo>
                    <a:pt x="156315" y="6848"/>
                    <a:pt x="156329" y="6849"/>
                    <a:pt x="156342" y="6850"/>
                  </a:cubicBezTo>
                  <a:cubicBezTo>
                    <a:pt x="156635" y="6871"/>
                    <a:pt x="157263" y="7247"/>
                    <a:pt x="157451" y="7352"/>
                  </a:cubicBezTo>
                  <a:cubicBezTo>
                    <a:pt x="157608" y="7439"/>
                    <a:pt x="157750" y="7483"/>
                    <a:pt x="157818" y="7483"/>
                  </a:cubicBezTo>
                  <a:cubicBezTo>
                    <a:pt x="157831" y="7483"/>
                    <a:pt x="157842" y="7481"/>
                    <a:pt x="157849" y="7477"/>
                  </a:cubicBezTo>
                  <a:cubicBezTo>
                    <a:pt x="157854" y="7472"/>
                    <a:pt x="157874" y="7469"/>
                    <a:pt x="157904" y="7469"/>
                  </a:cubicBezTo>
                  <a:cubicBezTo>
                    <a:pt x="157996" y="7469"/>
                    <a:pt x="158189" y="7493"/>
                    <a:pt x="158393" y="7540"/>
                  </a:cubicBezTo>
                  <a:lnTo>
                    <a:pt x="158623" y="7603"/>
                  </a:lnTo>
                  <a:lnTo>
                    <a:pt x="158727" y="7645"/>
                  </a:lnTo>
                  <a:cubicBezTo>
                    <a:pt x="158832" y="7749"/>
                    <a:pt x="158393" y="8210"/>
                    <a:pt x="158183" y="8377"/>
                  </a:cubicBezTo>
                  <a:cubicBezTo>
                    <a:pt x="158075" y="8453"/>
                    <a:pt x="158186" y="8490"/>
                    <a:pt x="158444" y="8490"/>
                  </a:cubicBezTo>
                  <a:cubicBezTo>
                    <a:pt x="158683" y="8490"/>
                    <a:pt x="159048" y="8458"/>
                    <a:pt x="159481" y="8398"/>
                  </a:cubicBezTo>
                  <a:lnTo>
                    <a:pt x="160276" y="8272"/>
                  </a:lnTo>
                  <a:cubicBezTo>
                    <a:pt x="160318" y="8272"/>
                    <a:pt x="160360" y="8189"/>
                    <a:pt x="160401" y="8126"/>
                  </a:cubicBezTo>
                  <a:lnTo>
                    <a:pt x="160422" y="8105"/>
                  </a:lnTo>
                  <a:cubicBezTo>
                    <a:pt x="160464" y="8063"/>
                    <a:pt x="160380" y="7959"/>
                    <a:pt x="160360" y="7896"/>
                  </a:cubicBezTo>
                  <a:cubicBezTo>
                    <a:pt x="160318" y="7854"/>
                    <a:pt x="160506" y="7791"/>
                    <a:pt x="160736" y="7749"/>
                  </a:cubicBezTo>
                  <a:lnTo>
                    <a:pt x="160904" y="7666"/>
                  </a:lnTo>
                  <a:lnTo>
                    <a:pt x="161050" y="7582"/>
                  </a:lnTo>
                  <a:cubicBezTo>
                    <a:pt x="161154" y="7504"/>
                    <a:pt x="161307" y="7482"/>
                    <a:pt x="161417" y="7482"/>
                  </a:cubicBezTo>
                  <a:cubicBezTo>
                    <a:pt x="161485" y="7482"/>
                    <a:pt x="161536" y="7490"/>
                    <a:pt x="161552" y="7498"/>
                  </a:cubicBezTo>
                  <a:cubicBezTo>
                    <a:pt x="161554" y="7501"/>
                    <a:pt x="161557" y="7502"/>
                    <a:pt x="161561" y="7502"/>
                  </a:cubicBezTo>
                  <a:cubicBezTo>
                    <a:pt x="161650" y="7502"/>
                    <a:pt x="162111" y="6744"/>
                    <a:pt x="162494" y="6724"/>
                  </a:cubicBezTo>
                  <a:cubicBezTo>
                    <a:pt x="162891" y="6703"/>
                    <a:pt x="162473" y="6515"/>
                    <a:pt x="162201" y="6452"/>
                  </a:cubicBezTo>
                  <a:cubicBezTo>
                    <a:pt x="161950" y="6410"/>
                    <a:pt x="161866" y="6180"/>
                    <a:pt x="161929" y="6096"/>
                  </a:cubicBezTo>
                  <a:cubicBezTo>
                    <a:pt x="161971" y="6013"/>
                    <a:pt x="161887" y="5824"/>
                    <a:pt x="161720" y="5699"/>
                  </a:cubicBezTo>
                  <a:lnTo>
                    <a:pt x="161573" y="5699"/>
                  </a:lnTo>
                  <a:cubicBezTo>
                    <a:pt x="161519" y="5707"/>
                    <a:pt x="161466" y="5710"/>
                    <a:pt x="161415" y="5710"/>
                  </a:cubicBezTo>
                  <a:cubicBezTo>
                    <a:pt x="160913" y="5710"/>
                    <a:pt x="160551" y="5364"/>
                    <a:pt x="160171" y="5155"/>
                  </a:cubicBezTo>
                  <a:cubicBezTo>
                    <a:pt x="159627" y="4862"/>
                    <a:pt x="159062" y="4548"/>
                    <a:pt x="158414" y="4443"/>
                  </a:cubicBezTo>
                  <a:lnTo>
                    <a:pt x="158225" y="4422"/>
                  </a:lnTo>
                  <a:cubicBezTo>
                    <a:pt x="158058" y="4255"/>
                    <a:pt x="157430" y="4088"/>
                    <a:pt x="156844" y="4046"/>
                  </a:cubicBezTo>
                  <a:lnTo>
                    <a:pt x="156405" y="3816"/>
                  </a:lnTo>
                  <a:cubicBezTo>
                    <a:pt x="155924" y="3565"/>
                    <a:pt x="155463" y="3418"/>
                    <a:pt x="154919" y="3418"/>
                  </a:cubicBezTo>
                  <a:cubicBezTo>
                    <a:pt x="154647" y="3418"/>
                    <a:pt x="154396" y="3376"/>
                    <a:pt x="154124" y="3355"/>
                  </a:cubicBezTo>
                  <a:cubicBezTo>
                    <a:pt x="153559" y="3293"/>
                    <a:pt x="152994" y="3062"/>
                    <a:pt x="152450" y="2979"/>
                  </a:cubicBezTo>
                  <a:cubicBezTo>
                    <a:pt x="151872" y="2882"/>
                    <a:pt x="151294" y="2749"/>
                    <a:pt x="150697" y="2749"/>
                  </a:cubicBezTo>
                  <a:cubicBezTo>
                    <a:pt x="150516" y="2749"/>
                    <a:pt x="150334" y="2761"/>
                    <a:pt x="150149" y="2790"/>
                  </a:cubicBezTo>
                  <a:lnTo>
                    <a:pt x="149960" y="2832"/>
                  </a:lnTo>
                  <a:cubicBezTo>
                    <a:pt x="149751" y="2790"/>
                    <a:pt x="149584" y="2749"/>
                    <a:pt x="149584" y="2728"/>
                  </a:cubicBezTo>
                  <a:cubicBezTo>
                    <a:pt x="149584" y="2686"/>
                    <a:pt x="149898" y="2623"/>
                    <a:pt x="150002" y="2581"/>
                  </a:cubicBezTo>
                  <a:cubicBezTo>
                    <a:pt x="150128" y="2560"/>
                    <a:pt x="150212" y="2518"/>
                    <a:pt x="150212" y="2477"/>
                  </a:cubicBezTo>
                  <a:cubicBezTo>
                    <a:pt x="150212" y="2456"/>
                    <a:pt x="149709" y="2435"/>
                    <a:pt x="149521" y="2414"/>
                  </a:cubicBezTo>
                  <a:cubicBezTo>
                    <a:pt x="149333" y="2372"/>
                    <a:pt x="150170" y="2330"/>
                    <a:pt x="150546" y="2226"/>
                  </a:cubicBezTo>
                  <a:cubicBezTo>
                    <a:pt x="150621" y="2204"/>
                    <a:pt x="150688" y="2194"/>
                    <a:pt x="150748" y="2194"/>
                  </a:cubicBezTo>
                  <a:cubicBezTo>
                    <a:pt x="150972" y="2194"/>
                    <a:pt x="151086" y="2322"/>
                    <a:pt x="151069" y="2372"/>
                  </a:cubicBezTo>
                  <a:cubicBezTo>
                    <a:pt x="151007" y="2477"/>
                    <a:pt x="151216" y="2560"/>
                    <a:pt x="151279" y="2560"/>
                  </a:cubicBezTo>
                  <a:cubicBezTo>
                    <a:pt x="151321" y="2560"/>
                    <a:pt x="151425" y="2351"/>
                    <a:pt x="151488" y="2309"/>
                  </a:cubicBezTo>
                  <a:cubicBezTo>
                    <a:pt x="151522" y="2258"/>
                    <a:pt x="151656" y="2220"/>
                    <a:pt x="151819" y="2220"/>
                  </a:cubicBezTo>
                  <a:cubicBezTo>
                    <a:pt x="151854" y="2220"/>
                    <a:pt x="151890" y="2222"/>
                    <a:pt x="151927" y="2226"/>
                  </a:cubicBezTo>
                  <a:lnTo>
                    <a:pt x="152095" y="2309"/>
                  </a:lnTo>
                  <a:cubicBezTo>
                    <a:pt x="152656" y="2564"/>
                    <a:pt x="153232" y="2709"/>
                    <a:pt x="153855" y="2709"/>
                  </a:cubicBezTo>
                  <a:cubicBezTo>
                    <a:pt x="153998" y="2709"/>
                    <a:pt x="154143" y="2701"/>
                    <a:pt x="154292" y="2686"/>
                  </a:cubicBezTo>
                  <a:cubicBezTo>
                    <a:pt x="154440" y="2673"/>
                    <a:pt x="154591" y="2664"/>
                    <a:pt x="154743" y="2664"/>
                  </a:cubicBezTo>
                  <a:cubicBezTo>
                    <a:pt x="155081" y="2664"/>
                    <a:pt x="155424" y="2709"/>
                    <a:pt x="155756" y="2853"/>
                  </a:cubicBezTo>
                  <a:cubicBezTo>
                    <a:pt x="156036" y="2980"/>
                    <a:pt x="156308" y="2999"/>
                    <a:pt x="156587" y="2999"/>
                  </a:cubicBezTo>
                  <a:cubicBezTo>
                    <a:pt x="156705" y="2999"/>
                    <a:pt x="156824" y="2996"/>
                    <a:pt x="156946" y="2996"/>
                  </a:cubicBezTo>
                  <a:cubicBezTo>
                    <a:pt x="157009" y="2996"/>
                    <a:pt x="157073" y="2997"/>
                    <a:pt x="157137" y="3000"/>
                  </a:cubicBezTo>
                  <a:lnTo>
                    <a:pt x="157639" y="3042"/>
                  </a:lnTo>
                  <a:cubicBezTo>
                    <a:pt x="158183" y="3083"/>
                    <a:pt x="160046" y="3293"/>
                    <a:pt x="160569" y="3460"/>
                  </a:cubicBezTo>
                  <a:cubicBezTo>
                    <a:pt x="160790" y="3537"/>
                    <a:pt x="161029" y="3565"/>
                    <a:pt x="161227" y="3565"/>
                  </a:cubicBezTo>
                  <a:cubicBezTo>
                    <a:pt x="161459" y="3565"/>
                    <a:pt x="161634" y="3526"/>
                    <a:pt x="161657" y="3481"/>
                  </a:cubicBezTo>
                  <a:cubicBezTo>
                    <a:pt x="161720" y="3397"/>
                    <a:pt x="161427" y="3293"/>
                    <a:pt x="161322" y="3293"/>
                  </a:cubicBezTo>
                  <a:cubicBezTo>
                    <a:pt x="161217" y="3293"/>
                    <a:pt x="160799" y="3000"/>
                    <a:pt x="160380" y="2644"/>
                  </a:cubicBezTo>
                  <a:lnTo>
                    <a:pt x="159753" y="2560"/>
                  </a:lnTo>
                  <a:lnTo>
                    <a:pt x="159230" y="2518"/>
                  </a:lnTo>
                  <a:cubicBezTo>
                    <a:pt x="158733" y="2240"/>
                    <a:pt x="158274" y="2057"/>
                    <a:pt x="158211" y="2057"/>
                  </a:cubicBezTo>
                  <a:cubicBezTo>
                    <a:pt x="158208" y="2057"/>
                    <a:pt x="158205" y="2057"/>
                    <a:pt x="158204" y="2058"/>
                  </a:cubicBezTo>
                  <a:cubicBezTo>
                    <a:pt x="158183" y="2058"/>
                    <a:pt x="157911" y="1828"/>
                    <a:pt x="157849" y="1744"/>
                  </a:cubicBezTo>
                  <a:cubicBezTo>
                    <a:pt x="157765" y="1681"/>
                    <a:pt x="157388" y="1514"/>
                    <a:pt x="157033" y="1389"/>
                  </a:cubicBezTo>
                  <a:lnTo>
                    <a:pt x="156761" y="1326"/>
                  </a:lnTo>
                  <a:lnTo>
                    <a:pt x="155463" y="1096"/>
                  </a:lnTo>
                  <a:cubicBezTo>
                    <a:pt x="154020" y="886"/>
                    <a:pt x="152409" y="656"/>
                    <a:pt x="151844" y="573"/>
                  </a:cubicBezTo>
                  <a:lnTo>
                    <a:pt x="151362" y="531"/>
                  </a:lnTo>
                  <a:cubicBezTo>
                    <a:pt x="150797" y="489"/>
                    <a:pt x="150274" y="468"/>
                    <a:pt x="149751" y="384"/>
                  </a:cubicBezTo>
                  <a:cubicBezTo>
                    <a:pt x="149120" y="279"/>
                    <a:pt x="148467" y="195"/>
                    <a:pt x="147808" y="195"/>
                  </a:cubicBezTo>
                  <a:cubicBezTo>
                    <a:pt x="147550" y="195"/>
                    <a:pt x="147291" y="208"/>
                    <a:pt x="147031" y="238"/>
                  </a:cubicBezTo>
                  <a:cubicBezTo>
                    <a:pt x="146885" y="238"/>
                    <a:pt x="146717" y="154"/>
                    <a:pt x="146571" y="133"/>
                  </a:cubicBezTo>
                  <a:lnTo>
                    <a:pt x="146090" y="29"/>
                  </a:lnTo>
                  <a:cubicBezTo>
                    <a:pt x="144897" y="175"/>
                    <a:pt x="144206" y="280"/>
                    <a:pt x="144604" y="280"/>
                  </a:cubicBezTo>
                  <a:lnTo>
                    <a:pt x="145085" y="280"/>
                  </a:lnTo>
                  <a:cubicBezTo>
                    <a:pt x="145336" y="280"/>
                    <a:pt x="144918" y="363"/>
                    <a:pt x="144165" y="468"/>
                  </a:cubicBezTo>
                  <a:lnTo>
                    <a:pt x="143453" y="342"/>
                  </a:lnTo>
                  <a:lnTo>
                    <a:pt x="142533" y="175"/>
                  </a:lnTo>
                  <a:cubicBezTo>
                    <a:pt x="142399" y="180"/>
                    <a:pt x="142236" y="183"/>
                    <a:pt x="142050" y="183"/>
                  </a:cubicBezTo>
                  <a:cubicBezTo>
                    <a:pt x="140961" y="183"/>
                    <a:pt x="139112" y="105"/>
                    <a:pt x="138175" y="105"/>
                  </a:cubicBezTo>
                  <a:cubicBezTo>
                    <a:pt x="138015" y="105"/>
                    <a:pt x="137882" y="107"/>
                    <a:pt x="137783" y="112"/>
                  </a:cubicBezTo>
                  <a:cubicBezTo>
                    <a:pt x="137087" y="112"/>
                    <a:pt x="134085" y="0"/>
                    <a:pt x="1325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9"/>
            <p:cNvSpPr/>
            <p:nvPr/>
          </p:nvSpPr>
          <p:spPr>
            <a:xfrm rot="-10708592">
              <a:off x="-1488957" y="4290986"/>
              <a:ext cx="4365420" cy="568224"/>
            </a:xfrm>
            <a:custGeom>
              <a:avLst/>
              <a:gdLst/>
              <a:ahLst/>
              <a:cxnLst/>
              <a:rect l="l" t="t" r="r" b="b"/>
              <a:pathLst>
                <a:path w="162892" h="16621" extrusionOk="0">
                  <a:moveTo>
                    <a:pt x="145127" y="1055"/>
                  </a:moveTo>
                  <a:cubicBezTo>
                    <a:pt x="145303" y="1055"/>
                    <a:pt x="145480" y="1111"/>
                    <a:pt x="145650" y="1179"/>
                  </a:cubicBezTo>
                  <a:cubicBezTo>
                    <a:pt x="145336" y="1179"/>
                    <a:pt x="145002" y="1200"/>
                    <a:pt x="144688" y="1200"/>
                  </a:cubicBezTo>
                  <a:cubicBezTo>
                    <a:pt x="144831" y="1095"/>
                    <a:pt x="144979" y="1055"/>
                    <a:pt x="145127" y="1055"/>
                  </a:cubicBezTo>
                  <a:close/>
                  <a:moveTo>
                    <a:pt x="151556" y="1092"/>
                  </a:moveTo>
                  <a:cubicBezTo>
                    <a:pt x="151626" y="1092"/>
                    <a:pt x="151676" y="1161"/>
                    <a:pt x="151676" y="1179"/>
                  </a:cubicBezTo>
                  <a:cubicBezTo>
                    <a:pt x="151676" y="1200"/>
                    <a:pt x="151613" y="1242"/>
                    <a:pt x="151572" y="1242"/>
                  </a:cubicBezTo>
                  <a:cubicBezTo>
                    <a:pt x="151509" y="1242"/>
                    <a:pt x="151321" y="1200"/>
                    <a:pt x="151300" y="1179"/>
                  </a:cubicBezTo>
                  <a:cubicBezTo>
                    <a:pt x="151300" y="1158"/>
                    <a:pt x="151488" y="1117"/>
                    <a:pt x="151530" y="1096"/>
                  </a:cubicBezTo>
                  <a:cubicBezTo>
                    <a:pt x="151539" y="1093"/>
                    <a:pt x="151548" y="1092"/>
                    <a:pt x="151556" y="1092"/>
                  </a:cubicBezTo>
                  <a:close/>
                  <a:moveTo>
                    <a:pt x="153915" y="1200"/>
                  </a:moveTo>
                  <a:cubicBezTo>
                    <a:pt x="153915" y="1200"/>
                    <a:pt x="153936" y="1305"/>
                    <a:pt x="153936" y="1347"/>
                  </a:cubicBezTo>
                  <a:cubicBezTo>
                    <a:pt x="153936" y="1368"/>
                    <a:pt x="153894" y="1389"/>
                    <a:pt x="153894" y="1389"/>
                  </a:cubicBezTo>
                  <a:cubicBezTo>
                    <a:pt x="153873" y="1389"/>
                    <a:pt x="153873" y="1368"/>
                    <a:pt x="153873" y="1347"/>
                  </a:cubicBezTo>
                  <a:cubicBezTo>
                    <a:pt x="153873" y="1305"/>
                    <a:pt x="153894" y="1242"/>
                    <a:pt x="153915" y="1200"/>
                  </a:cubicBezTo>
                  <a:close/>
                  <a:moveTo>
                    <a:pt x="139603" y="1389"/>
                  </a:moveTo>
                  <a:cubicBezTo>
                    <a:pt x="139666" y="1389"/>
                    <a:pt x="139687" y="1451"/>
                    <a:pt x="139687" y="1451"/>
                  </a:cubicBezTo>
                  <a:cubicBezTo>
                    <a:pt x="139687" y="1472"/>
                    <a:pt x="139645" y="1472"/>
                    <a:pt x="139603" y="1472"/>
                  </a:cubicBezTo>
                  <a:cubicBezTo>
                    <a:pt x="139561" y="1472"/>
                    <a:pt x="139478" y="1451"/>
                    <a:pt x="139478" y="1409"/>
                  </a:cubicBezTo>
                  <a:cubicBezTo>
                    <a:pt x="139478" y="1389"/>
                    <a:pt x="139582" y="1389"/>
                    <a:pt x="139603" y="1389"/>
                  </a:cubicBezTo>
                  <a:close/>
                  <a:moveTo>
                    <a:pt x="154564" y="1409"/>
                  </a:moveTo>
                  <a:cubicBezTo>
                    <a:pt x="154626" y="1409"/>
                    <a:pt x="154815" y="1472"/>
                    <a:pt x="154815" y="1472"/>
                  </a:cubicBezTo>
                  <a:cubicBezTo>
                    <a:pt x="154815" y="1472"/>
                    <a:pt x="154647" y="1514"/>
                    <a:pt x="154606" y="1556"/>
                  </a:cubicBezTo>
                  <a:cubicBezTo>
                    <a:pt x="154599" y="1558"/>
                    <a:pt x="154592" y="1559"/>
                    <a:pt x="154584" y="1559"/>
                  </a:cubicBezTo>
                  <a:cubicBezTo>
                    <a:pt x="154525" y="1559"/>
                    <a:pt x="154459" y="1491"/>
                    <a:pt x="154459" y="1472"/>
                  </a:cubicBezTo>
                  <a:cubicBezTo>
                    <a:pt x="154459" y="1451"/>
                    <a:pt x="154522" y="1409"/>
                    <a:pt x="154564" y="1409"/>
                  </a:cubicBezTo>
                  <a:close/>
                  <a:moveTo>
                    <a:pt x="155401" y="1598"/>
                  </a:moveTo>
                  <a:cubicBezTo>
                    <a:pt x="155463" y="1598"/>
                    <a:pt x="155673" y="1661"/>
                    <a:pt x="155694" y="1661"/>
                  </a:cubicBezTo>
                  <a:cubicBezTo>
                    <a:pt x="155694" y="1661"/>
                    <a:pt x="155484" y="1681"/>
                    <a:pt x="155401" y="1681"/>
                  </a:cubicBezTo>
                  <a:cubicBezTo>
                    <a:pt x="155338" y="1681"/>
                    <a:pt x="155275" y="1640"/>
                    <a:pt x="155275" y="1619"/>
                  </a:cubicBezTo>
                  <a:cubicBezTo>
                    <a:pt x="155275" y="1619"/>
                    <a:pt x="155338" y="1598"/>
                    <a:pt x="155401" y="1598"/>
                  </a:cubicBezTo>
                  <a:close/>
                  <a:moveTo>
                    <a:pt x="156171" y="1754"/>
                  </a:moveTo>
                  <a:cubicBezTo>
                    <a:pt x="156225" y="1754"/>
                    <a:pt x="156279" y="1811"/>
                    <a:pt x="156279" y="1828"/>
                  </a:cubicBezTo>
                  <a:cubicBezTo>
                    <a:pt x="156279" y="1870"/>
                    <a:pt x="156217" y="1891"/>
                    <a:pt x="156175" y="1891"/>
                  </a:cubicBezTo>
                  <a:cubicBezTo>
                    <a:pt x="156091" y="1891"/>
                    <a:pt x="155903" y="1870"/>
                    <a:pt x="155924" y="1828"/>
                  </a:cubicBezTo>
                  <a:cubicBezTo>
                    <a:pt x="155924" y="1828"/>
                    <a:pt x="156091" y="1786"/>
                    <a:pt x="156133" y="1765"/>
                  </a:cubicBezTo>
                  <a:cubicBezTo>
                    <a:pt x="156145" y="1757"/>
                    <a:pt x="156158" y="1754"/>
                    <a:pt x="156171" y="1754"/>
                  </a:cubicBezTo>
                  <a:close/>
                  <a:moveTo>
                    <a:pt x="136109" y="1828"/>
                  </a:moveTo>
                  <a:cubicBezTo>
                    <a:pt x="136151" y="1828"/>
                    <a:pt x="136339" y="1870"/>
                    <a:pt x="136339" y="1891"/>
                  </a:cubicBezTo>
                  <a:cubicBezTo>
                    <a:pt x="136339" y="1891"/>
                    <a:pt x="136193" y="1933"/>
                    <a:pt x="136130" y="1974"/>
                  </a:cubicBezTo>
                  <a:cubicBezTo>
                    <a:pt x="136125" y="1977"/>
                    <a:pt x="136120" y="1978"/>
                    <a:pt x="136115" y="1978"/>
                  </a:cubicBezTo>
                  <a:cubicBezTo>
                    <a:pt x="136071" y="1978"/>
                    <a:pt x="136004" y="1909"/>
                    <a:pt x="136004" y="1891"/>
                  </a:cubicBezTo>
                  <a:cubicBezTo>
                    <a:pt x="136004" y="1870"/>
                    <a:pt x="136046" y="1828"/>
                    <a:pt x="136109" y="1828"/>
                  </a:cubicBezTo>
                  <a:close/>
                  <a:moveTo>
                    <a:pt x="142533" y="1870"/>
                  </a:moveTo>
                  <a:cubicBezTo>
                    <a:pt x="142595" y="1870"/>
                    <a:pt x="142784" y="1912"/>
                    <a:pt x="142784" y="1912"/>
                  </a:cubicBezTo>
                  <a:cubicBezTo>
                    <a:pt x="142784" y="1912"/>
                    <a:pt x="142616" y="1974"/>
                    <a:pt x="142574" y="1995"/>
                  </a:cubicBezTo>
                  <a:cubicBezTo>
                    <a:pt x="142568" y="1998"/>
                    <a:pt x="142560" y="1999"/>
                    <a:pt x="142553" y="1999"/>
                  </a:cubicBezTo>
                  <a:cubicBezTo>
                    <a:pt x="142494" y="1999"/>
                    <a:pt x="142428" y="1930"/>
                    <a:pt x="142428" y="1912"/>
                  </a:cubicBezTo>
                  <a:cubicBezTo>
                    <a:pt x="142428" y="1891"/>
                    <a:pt x="142491" y="1870"/>
                    <a:pt x="142533" y="1870"/>
                  </a:cubicBezTo>
                  <a:close/>
                  <a:moveTo>
                    <a:pt x="141405" y="1892"/>
                  </a:moveTo>
                  <a:cubicBezTo>
                    <a:pt x="141583" y="1892"/>
                    <a:pt x="141765" y="1948"/>
                    <a:pt x="141947" y="2016"/>
                  </a:cubicBezTo>
                  <a:cubicBezTo>
                    <a:pt x="141633" y="2016"/>
                    <a:pt x="141277" y="2016"/>
                    <a:pt x="140963" y="2037"/>
                  </a:cubicBezTo>
                  <a:cubicBezTo>
                    <a:pt x="141107" y="1932"/>
                    <a:pt x="141255" y="1892"/>
                    <a:pt x="141405" y="1892"/>
                  </a:cubicBezTo>
                  <a:close/>
                  <a:moveTo>
                    <a:pt x="145211" y="1661"/>
                  </a:moveTo>
                  <a:lnTo>
                    <a:pt x="145859" y="1891"/>
                  </a:lnTo>
                  <a:lnTo>
                    <a:pt x="146278" y="2079"/>
                  </a:lnTo>
                  <a:cubicBezTo>
                    <a:pt x="146509" y="2054"/>
                    <a:pt x="146652" y="2043"/>
                    <a:pt x="146704" y="2043"/>
                  </a:cubicBezTo>
                  <a:cubicBezTo>
                    <a:pt x="146783" y="2043"/>
                    <a:pt x="146645" y="2070"/>
                    <a:pt x="146278" y="2121"/>
                  </a:cubicBezTo>
                  <a:lnTo>
                    <a:pt x="145190" y="2121"/>
                  </a:lnTo>
                  <a:cubicBezTo>
                    <a:pt x="144583" y="2016"/>
                    <a:pt x="144081" y="1870"/>
                    <a:pt x="144081" y="1828"/>
                  </a:cubicBezTo>
                  <a:cubicBezTo>
                    <a:pt x="144081" y="1807"/>
                    <a:pt x="144583" y="1723"/>
                    <a:pt x="145211" y="1661"/>
                  </a:cubicBezTo>
                  <a:close/>
                  <a:moveTo>
                    <a:pt x="139919" y="1931"/>
                  </a:moveTo>
                  <a:cubicBezTo>
                    <a:pt x="140099" y="1931"/>
                    <a:pt x="140117" y="2164"/>
                    <a:pt x="139939" y="2164"/>
                  </a:cubicBezTo>
                  <a:cubicBezTo>
                    <a:pt x="139932" y="2164"/>
                    <a:pt x="139925" y="2164"/>
                    <a:pt x="139917" y="2163"/>
                  </a:cubicBezTo>
                  <a:cubicBezTo>
                    <a:pt x="139687" y="2142"/>
                    <a:pt x="139499" y="2037"/>
                    <a:pt x="139499" y="2016"/>
                  </a:cubicBezTo>
                  <a:cubicBezTo>
                    <a:pt x="139499" y="1974"/>
                    <a:pt x="139687" y="1933"/>
                    <a:pt x="139896" y="1933"/>
                  </a:cubicBezTo>
                  <a:cubicBezTo>
                    <a:pt x="139904" y="1932"/>
                    <a:pt x="139911" y="1931"/>
                    <a:pt x="139919" y="1931"/>
                  </a:cubicBezTo>
                  <a:close/>
                  <a:moveTo>
                    <a:pt x="43618" y="4749"/>
                  </a:moveTo>
                  <a:cubicBezTo>
                    <a:pt x="45056" y="4749"/>
                    <a:pt x="46054" y="4768"/>
                    <a:pt x="46054" y="4799"/>
                  </a:cubicBezTo>
                  <a:cubicBezTo>
                    <a:pt x="46054" y="4820"/>
                    <a:pt x="44171" y="4862"/>
                    <a:pt x="41890" y="4925"/>
                  </a:cubicBezTo>
                  <a:lnTo>
                    <a:pt x="29922" y="5218"/>
                  </a:lnTo>
                  <a:cubicBezTo>
                    <a:pt x="28771" y="5239"/>
                    <a:pt x="27730" y="5249"/>
                    <a:pt x="26977" y="5249"/>
                  </a:cubicBezTo>
                  <a:cubicBezTo>
                    <a:pt x="26223" y="5249"/>
                    <a:pt x="25758" y="5239"/>
                    <a:pt x="25758" y="5218"/>
                  </a:cubicBezTo>
                  <a:lnTo>
                    <a:pt x="25758" y="5176"/>
                  </a:lnTo>
                  <a:lnTo>
                    <a:pt x="25779" y="5155"/>
                  </a:lnTo>
                  <a:cubicBezTo>
                    <a:pt x="25821" y="5134"/>
                    <a:pt x="27725" y="5071"/>
                    <a:pt x="30005" y="5029"/>
                  </a:cubicBezTo>
                  <a:lnTo>
                    <a:pt x="41890" y="4757"/>
                  </a:lnTo>
                  <a:cubicBezTo>
                    <a:pt x="42507" y="4752"/>
                    <a:pt x="43092" y="4749"/>
                    <a:pt x="43618" y="4749"/>
                  </a:cubicBezTo>
                  <a:close/>
                  <a:moveTo>
                    <a:pt x="156279" y="5699"/>
                  </a:moveTo>
                  <a:cubicBezTo>
                    <a:pt x="156300" y="5699"/>
                    <a:pt x="156405" y="5741"/>
                    <a:pt x="156405" y="5762"/>
                  </a:cubicBezTo>
                  <a:cubicBezTo>
                    <a:pt x="156405" y="5783"/>
                    <a:pt x="156300" y="5783"/>
                    <a:pt x="156279" y="5783"/>
                  </a:cubicBezTo>
                  <a:cubicBezTo>
                    <a:pt x="156217" y="5783"/>
                    <a:pt x="156196" y="5741"/>
                    <a:pt x="156196" y="5741"/>
                  </a:cubicBezTo>
                  <a:cubicBezTo>
                    <a:pt x="156196" y="5699"/>
                    <a:pt x="156238" y="5699"/>
                    <a:pt x="156279" y="5699"/>
                  </a:cubicBezTo>
                  <a:close/>
                  <a:moveTo>
                    <a:pt x="4855" y="5783"/>
                  </a:moveTo>
                  <a:cubicBezTo>
                    <a:pt x="5002" y="5783"/>
                    <a:pt x="5378" y="5803"/>
                    <a:pt x="5378" y="5845"/>
                  </a:cubicBezTo>
                  <a:cubicBezTo>
                    <a:pt x="5378" y="5866"/>
                    <a:pt x="5023" y="5908"/>
                    <a:pt x="4897" y="5908"/>
                  </a:cubicBezTo>
                  <a:cubicBezTo>
                    <a:pt x="4868" y="5916"/>
                    <a:pt x="4841" y="5920"/>
                    <a:pt x="4814" y="5920"/>
                  </a:cubicBezTo>
                  <a:cubicBezTo>
                    <a:pt x="4706" y="5920"/>
                    <a:pt x="4625" y="5862"/>
                    <a:pt x="4625" y="5845"/>
                  </a:cubicBezTo>
                  <a:cubicBezTo>
                    <a:pt x="4604" y="5803"/>
                    <a:pt x="4730" y="5783"/>
                    <a:pt x="4855" y="5783"/>
                  </a:cubicBezTo>
                  <a:close/>
                  <a:moveTo>
                    <a:pt x="153546" y="7035"/>
                  </a:moveTo>
                  <a:cubicBezTo>
                    <a:pt x="153623" y="7035"/>
                    <a:pt x="153706" y="7103"/>
                    <a:pt x="153706" y="7122"/>
                  </a:cubicBezTo>
                  <a:cubicBezTo>
                    <a:pt x="153706" y="7143"/>
                    <a:pt x="153622" y="7163"/>
                    <a:pt x="153517" y="7163"/>
                  </a:cubicBezTo>
                  <a:cubicBezTo>
                    <a:pt x="153413" y="7163"/>
                    <a:pt x="153162" y="7122"/>
                    <a:pt x="153162" y="7122"/>
                  </a:cubicBezTo>
                  <a:cubicBezTo>
                    <a:pt x="153162" y="7122"/>
                    <a:pt x="153413" y="7059"/>
                    <a:pt x="153517" y="7038"/>
                  </a:cubicBezTo>
                  <a:cubicBezTo>
                    <a:pt x="153527" y="7036"/>
                    <a:pt x="153536" y="7035"/>
                    <a:pt x="153546" y="7035"/>
                  </a:cubicBezTo>
                  <a:close/>
                  <a:moveTo>
                    <a:pt x="4813" y="7268"/>
                  </a:moveTo>
                  <a:cubicBezTo>
                    <a:pt x="5127" y="7268"/>
                    <a:pt x="5420" y="7310"/>
                    <a:pt x="5420" y="7331"/>
                  </a:cubicBezTo>
                  <a:cubicBezTo>
                    <a:pt x="5441" y="7352"/>
                    <a:pt x="5148" y="7415"/>
                    <a:pt x="4834" y="7456"/>
                  </a:cubicBezTo>
                  <a:cubicBezTo>
                    <a:pt x="4733" y="7475"/>
                    <a:pt x="4579" y="7483"/>
                    <a:pt x="4414" y="7483"/>
                  </a:cubicBezTo>
                  <a:cubicBezTo>
                    <a:pt x="4036" y="7483"/>
                    <a:pt x="3600" y="7444"/>
                    <a:pt x="3600" y="7415"/>
                  </a:cubicBezTo>
                  <a:cubicBezTo>
                    <a:pt x="3600" y="7352"/>
                    <a:pt x="4500" y="7268"/>
                    <a:pt x="4813" y="7268"/>
                  </a:cubicBezTo>
                  <a:close/>
                  <a:moveTo>
                    <a:pt x="2972" y="7666"/>
                  </a:moveTo>
                  <a:cubicBezTo>
                    <a:pt x="3077" y="7666"/>
                    <a:pt x="3349" y="7728"/>
                    <a:pt x="3349" y="7728"/>
                  </a:cubicBezTo>
                  <a:cubicBezTo>
                    <a:pt x="3349" y="7728"/>
                    <a:pt x="3077" y="7770"/>
                    <a:pt x="2972" y="7791"/>
                  </a:cubicBezTo>
                  <a:cubicBezTo>
                    <a:pt x="2952" y="7799"/>
                    <a:pt x="2933" y="7803"/>
                    <a:pt x="2916" y="7803"/>
                  </a:cubicBezTo>
                  <a:cubicBezTo>
                    <a:pt x="2845" y="7803"/>
                    <a:pt x="2805" y="7745"/>
                    <a:pt x="2805" y="7728"/>
                  </a:cubicBezTo>
                  <a:cubicBezTo>
                    <a:pt x="2805" y="7687"/>
                    <a:pt x="2867" y="7666"/>
                    <a:pt x="2972" y="7666"/>
                  </a:cubicBezTo>
                  <a:close/>
                  <a:moveTo>
                    <a:pt x="3139" y="8461"/>
                  </a:moveTo>
                  <a:cubicBezTo>
                    <a:pt x="3286" y="8461"/>
                    <a:pt x="3432" y="8482"/>
                    <a:pt x="3432" y="8503"/>
                  </a:cubicBezTo>
                  <a:cubicBezTo>
                    <a:pt x="3432" y="8503"/>
                    <a:pt x="3286" y="8524"/>
                    <a:pt x="3139" y="8524"/>
                  </a:cubicBezTo>
                  <a:cubicBezTo>
                    <a:pt x="2972" y="8524"/>
                    <a:pt x="2595" y="8503"/>
                    <a:pt x="2595" y="8503"/>
                  </a:cubicBezTo>
                  <a:cubicBezTo>
                    <a:pt x="2595" y="8482"/>
                    <a:pt x="2972" y="8461"/>
                    <a:pt x="3139" y="8461"/>
                  </a:cubicBezTo>
                  <a:close/>
                  <a:moveTo>
                    <a:pt x="4714" y="8517"/>
                  </a:moveTo>
                  <a:cubicBezTo>
                    <a:pt x="4832" y="8517"/>
                    <a:pt x="4933" y="8530"/>
                    <a:pt x="4960" y="8565"/>
                  </a:cubicBezTo>
                  <a:cubicBezTo>
                    <a:pt x="5014" y="8601"/>
                    <a:pt x="4697" y="8745"/>
                    <a:pt x="4487" y="8745"/>
                  </a:cubicBezTo>
                  <a:cubicBezTo>
                    <a:pt x="4453" y="8745"/>
                    <a:pt x="4421" y="8742"/>
                    <a:pt x="4395" y="8733"/>
                  </a:cubicBezTo>
                  <a:cubicBezTo>
                    <a:pt x="4207" y="8670"/>
                    <a:pt x="4165" y="8607"/>
                    <a:pt x="4290" y="8565"/>
                  </a:cubicBezTo>
                  <a:cubicBezTo>
                    <a:pt x="4363" y="8541"/>
                    <a:pt x="4554" y="8517"/>
                    <a:pt x="4714" y="8517"/>
                  </a:cubicBezTo>
                  <a:close/>
                  <a:moveTo>
                    <a:pt x="157472" y="9005"/>
                  </a:moveTo>
                  <a:cubicBezTo>
                    <a:pt x="157514" y="9005"/>
                    <a:pt x="157556" y="9047"/>
                    <a:pt x="157556" y="9047"/>
                  </a:cubicBezTo>
                  <a:cubicBezTo>
                    <a:pt x="157556" y="9088"/>
                    <a:pt x="157493" y="9088"/>
                    <a:pt x="157472" y="9088"/>
                  </a:cubicBezTo>
                  <a:cubicBezTo>
                    <a:pt x="157466" y="9091"/>
                    <a:pt x="157459" y="9093"/>
                    <a:pt x="157451" y="9093"/>
                  </a:cubicBezTo>
                  <a:cubicBezTo>
                    <a:pt x="157403" y="9093"/>
                    <a:pt x="157329" y="9044"/>
                    <a:pt x="157347" y="9026"/>
                  </a:cubicBezTo>
                  <a:cubicBezTo>
                    <a:pt x="157347" y="9005"/>
                    <a:pt x="157451" y="9005"/>
                    <a:pt x="157472" y="9005"/>
                  </a:cubicBezTo>
                  <a:close/>
                  <a:moveTo>
                    <a:pt x="4109" y="10613"/>
                  </a:moveTo>
                  <a:cubicBezTo>
                    <a:pt x="4186" y="10613"/>
                    <a:pt x="4269" y="10681"/>
                    <a:pt x="4269" y="10700"/>
                  </a:cubicBezTo>
                  <a:cubicBezTo>
                    <a:pt x="4269" y="10720"/>
                    <a:pt x="4186" y="10762"/>
                    <a:pt x="4081" y="10762"/>
                  </a:cubicBezTo>
                  <a:cubicBezTo>
                    <a:pt x="3976" y="10762"/>
                    <a:pt x="3704" y="10720"/>
                    <a:pt x="3704" y="10700"/>
                  </a:cubicBezTo>
                  <a:cubicBezTo>
                    <a:pt x="3704" y="10700"/>
                    <a:pt x="3976" y="10658"/>
                    <a:pt x="4081" y="10616"/>
                  </a:cubicBezTo>
                  <a:cubicBezTo>
                    <a:pt x="4090" y="10614"/>
                    <a:pt x="4100" y="10613"/>
                    <a:pt x="4109" y="10613"/>
                  </a:cubicBezTo>
                  <a:close/>
                  <a:moveTo>
                    <a:pt x="4625" y="10595"/>
                  </a:moveTo>
                  <a:cubicBezTo>
                    <a:pt x="4625" y="10595"/>
                    <a:pt x="4646" y="10700"/>
                    <a:pt x="4646" y="10720"/>
                  </a:cubicBezTo>
                  <a:cubicBezTo>
                    <a:pt x="4646" y="10762"/>
                    <a:pt x="4604" y="10783"/>
                    <a:pt x="4604" y="10783"/>
                  </a:cubicBezTo>
                  <a:cubicBezTo>
                    <a:pt x="4583" y="10783"/>
                    <a:pt x="4583" y="10762"/>
                    <a:pt x="4583" y="10720"/>
                  </a:cubicBezTo>
                  <a:cubicBezTo>
                    <a:pt x="4583" y="10679"/>
                    <a:pt x="4604" y="10595"/>
                    <a:pt x="4625" y="10595"/>
                  </a:cubicBezTo>
                  <a:close/>
                  <a:moveTo>
                    <a:pt x="145969" y="10750"/>
                  </a:moveTo>
                  <a:cubicBezTo>
                    <a:pt x="146125" y="10750"/>
                    <a:pt x="146112" y="10813"/>
                    <a:pt x="146069" y="11013"/>
                  </a:cubicBezTo>
                  <a:cubicBezTo>
                    <a:pt x="145964" y="10972"/>
                    <a:pt x="145839" y="10909"/>
                    <a:pt x="145629" y="10783"/>
                  </a:cubicBezTo>
                  <a:cubicBezTo>
                    <a:pt x="145788" y="10763"/>
                    <a:pt x="145897" y="10750"/>
                    <a:pt x="145969" y="10750"/>
                  </a:cubicBezTo>
                  <a:close/>
                  <a:moveTo>
                    <a:pt x="144701" y="11531"/>
                  </a:moveTo>
                  <a:cubicBezTo>
                    <a:pt x="144793" y="11531"/>
                    <a:pt x="144922" y="11565"/>
                    <a:pt x="144939" y="11599"/>
                  </a:cubicBezTo>
                  <a:cubicBezTo>
                    <a:pt x="144939" y="11599"/>
                    <a:pt x="144730" y="11620"/>
                    <a:pt x="144646" y="11620"/>
                  </a:cubicBezTo>
                  <a:cubicBezTo>
                    <a:pt x="144583" y="11620"/>
                    <a:pt x="144520" y="11578"/>
                    <a:pt x="144520" y="11557"/>
                  </a:cubicBezTo>
                  <a:cubicBezTo>
                    <a:pt x="144520" y="11557"/>
                    <a:pt x="144583" y="11537"/>
                    <a:pt x="144646" y="11537"/>
                  </a:cubicBezTo>
                  <a:cubicBezTo>
                    <a:pt x="144661" y="11533"/>
                    <a:pt x="144680" y="11531"/>
                    <a:pt x="144701" y="11531"/>
                  </a:cubicBezTo>
                  <a:close/>
                  <a:moveTo>
                    <a:pt x="94994" y="12980"/>
                  </a:moveTo>
                  <a:cubicBezTo>
                    <a:pt x="95015" y="12980"/>
                    <a:pt x="95120" y="13001"/>
                    <a:pt x="95120" y="13022"/>
                  </a:cubicBezTo>
                  <a:cubicBezTo>
                    <a:pt x="95120" y="13064"/>
                    <a:pt x="95015" y="13064"/>
                    <a:pt x="94994" y="13064"/>
                  </a:cubicBezTo>
                  <a:cubicBezTo>
                    <a:pt x="94931" y="13064"/>
                    <a:pt x="94910" y="13001"/>
                    <a:pt x="94910" y="13001"/>
                  </a:cubicBezTo>
                  <a:cubicBezTo>
                    <a:pt x="94910" y="12980"/>
                    <a:pt x="94952" y="12980"/>
                    <a:pt x="94994" y="12980"/>
                  </a:cubicBezTo>
                  <a:close/>
                  <a:moveTo>
                    <a:pt x="78611" y="12897"/>
                  </a:moveTo>
                  <a:cubicBezTo>
                    <a:pt x="78611" y="12897"/>
                    <a:pt x="78653" y="13001"/>
                    <a:pt x="78653" y="13022"/>
                  </a:cubicBezTo>
                  <a:cubicBezTo>
                    <a:pt x="78653" y="13064"/>
                    <a:pt x="78590" y="13085"/>
                    <a:pt x="78590" y="13085"/>
                  </a:cubicBezTo>
                  <a:cubicBezTo>
                    <a:pt x="78569" y="13085"/>
                    <a:pt x="78569" y="13064"/>
                    <a:pt x="78569" y="13022"/>
                  </a:cubicBezTo>
                  <a:cubicBezTo>
                    <a:pt x="78569" y="13001"/>
                    <a:pt x="78611" y="12897"/>
                    <a:pt x="78611" y="12897"/>
                  </a:cubicBezTo>
                  <a:close/>
                  <a:moveTo>
                    <a:pt x="91877" y="13064"/>
                  </a:moveTo>
                  <a:cubicBezTo>
                    <a:pt x="91897" y="13064"/>
                    <a:pt x="92002" y="13085"/>
                    <a:pt x="92002" y="13106"/>
                  </a:cubicBezTo>
                  <a:cubicBezTo>
                    <a:pt x="92002" y="13127"/>
                    <a:pt x="91897" y="13127"/>
                    <a:pt x="91877" y="13127"/>
                  </a:cubicBezTo>
                  <a:cubicBezTo>
                    <a:pt x="91835" y="13127"/>
                    <a:pt x="91793" y="13106"/>
                    <a:pt x="91793" y="13085"/>
                  </a:cubicBezTo>
                  <a:cubicBezTo>
                    <a:pt x="91793" y="13064"/>
                    <a:pt x="91856" y="13064"/>
                    <a:pt x="91877" y="13064"/>
                  </a:cubicBezTo>
                  <a:close/>
                  <a:moveTo>
                    <a:pt x="92772" y="12967"/>
                  </a:moveTo>
                  <a:cubicBezTo>
                    <a:pt x="92997" y="12967"/>
                    <a:pt x="93224" y="13092"/>
                    <a:pt x="93425" y="13106"/>
                  </a:cubicBezTo>
                  <a:cubicBezTo>
                    <a:pt x="93111" y="13106"/>
                    <a:pt x="92797" y="13127"/>
                    <a:pt x="92400" y="13127"/>
                  </a:cubicBezTo>
                  <a:cubicBezTo>
                    <a:pt x="92520" y="13007"/>
                    <a:pt x="92645" y="12967"/>
                    <a:pt x="92772" y="12967"/>
                  </a:cubicBezTo>
                  <a:close/>
                  <a:moveTo>
                    <a:pt x="90893" y="13001"/>
                  </a:moveTo>
                  <a:cubicBezTo>
                    <a:pt x="90893" y="13001"/>
                    <a:pt x="90914" y="13106"/>
                    <a:pt x="90914" y="13127"/>
                  </a:cubicBezTo>
                  <a:cubicBezTo>
                    <a:pt x="90914" y="13148"/>
                    <a:pt x="90851" y="13189"/>
                    <a:pt x="90851" y="13189"/>
                  </a:cubicBezTo>
                  <a:cubicBezTo>
                    <a:pt x="90830" y="13189"/>
                    <a:pt x="90830" y="13148"/>
                    <a:pt x="90830" y="13127"/>
                  </a:cubicBezTo>
                  <a:cubicBezTo>
                    <a:pt x="90830" y="13106"/>
                    <a:pt x="90851" y="13001"/>
                    <a:pt x="90893" y="13001"/>
                  </a:cubicBezTo>
                  <a:close/>
                  <a:moveTo>
                    <a:pt x="141649" y="13053"/>
                  </a:moveTo>
                  <a:cubicBezTo>
                    <a:pt x="141983" y="13053"/>
                    <a:pt x="142313" y="13095"/>
                    <a:pt x="142637" y="13148"/>
                  </a:cubicBezTo>
                  <a:cubicBezTo>
                    <a:pt x="141989" y="13189"/>
                    <a:pt x="141319" y="13189"/>
                    <a:pt x="140629" y="13210"/>
                  </a:cubicBezTo>
                  <a:cubicBezTo>
                    <a:pt x="140974" y="13095"/>
                    <a:pt x="141314" y="13053"/>
                    <a:pt x="141649" y="13053"/>
                  </a:cubicBezTo>
                  <a:close/>
                  <a:moveTo>
                    <a:pt x="86489" y="13098"/>
                  </a:moveTo>
                  <a:cubicBezTo>
                    <a:pt x="87139" y="13098"/>
                    <a:pt x="87827" y="13133"/>
                    <a:pt x="88445" y="13210"/>
                  </a:cubicBezTo>
                  <a:cubicBezTo>
                    <a:pt x="87085" y="13231"/>
                    <a:pt x="85725" y="13273"/>
                    <a:pt x="84239" y="13294"/>
                  </a:cubicBezTo>
                  <a:cubicBezTo>
                    <a:pt x="84696" y="13171"/>
                    <a:pt x="85553" y="13098"/>
                    <a:pt x="86489" y="13098"/>
                  </a:cubicBezTo>
                  <a:close/>
                  <a:moveTo>
                    <a:pt x="81080" y="13273"/>
                  </a:moveTo>
                  <a:cubicBezTo>
                    <a:pt x="81226" y="13273"/>
                    <a:pt x="81603" y="13294"/>
                    <a:pt x="81603" y="13315"/>
                  </a:cubicBezTo>
                  <a:cubicBezTo>
                    <a:pt x="81603" y="13336"/>
                    <a:pt x="81226" y="13399"/>
                    <a:pt x="81101" y="13399"/>
                  </a:cubicBezTo>
                  <a:cubicBezTo>
                    <a:pt x="81087" y="13401"/>
                    <a:pt x="81073" y="13402"/>
                    <a:pt x="81060" y="13402"/>
                  </a:cubicBezTo>
                  <a:cubicBezTo>
                    <a:pt x="80949" y="13402"/>
                    <a:pt x="80850" y="13334"/>
                    <a:pt x="80850" y="13315"/>
                  </a:cubicBezTo>
                  <a:cubicBezTo>
                    <a:pt x="80808" y="13294"/>
                    <a:pt x="80954" y="13273"/>
                    <a:pt x="81080" y="13273"/>
                  </a:cubicBezTo>
                  <a:close/>
                  <a:moveTo>
                    <a:pt x="83732" y="13175"/>
                  </a:moveTo>
                  <a:cubicBezTo>
                    <a:pt x="83936" y="13175"/>
                    <a:pt x="84093" y="13215"/>
                    <a:pt x="84093" y="13231"/>
                  </a:cubicBezTo>
                  <a:cubicBezTo>
                    <a:pt x="84093" y="13273"/>
                    <a:pt x="83905" y="13315"/>
                    <a:pt x="83674" y="13378"/>
                  </a:cubicBezTo>
                  <a:cubicBezTo>
                    <a:pt x="83471" y="13395"/>
                    <a:pt x="82926" y="13425"/>
                    <a:pt x="82692" y="13425"/>
                  </a:cubicBezTo>
                  <a:cubicBezTo>
                    <a:pt x="82636" y="13425"/>
                    <a:pt x="82598" y="13424"/>
                    <a:pt x="82586" y="13420"/>
                  </a:cubicBezTo>
                  <a:cubicBezTo>
                    <a:pt x="82545" y="13378"/>
                    <a:pt x="82482" y="13294"/>
                    <a:pt x="82482" y="13294"/>
                  </a:cubicBezTo>
                  <a:cubicBezTo>
                    <a:pt x="82482" y="13273"/>
                    <a:pt x="83256" y="13210"/>
                    <a:pt x="83528" y="13189"/>
                  </a:cubicBezTo>
                  <a:cubicBezTo>
                    <a:pt x="83598" y="13179"/>
                    <a:pt x="83668" y="13175"/>
                    <a:pt x="83732" y="13175"/>
                  </a:cubicBezTo>
                  <a:close/>
                  <a:moveTo>
                    <a:pt x="76147" y="13573"/>
                  </a:moveTo>
                  <a:cubicBezTo>
                    <a:pt x="76279" y="13573"/>
                    <a:pt x="76456" y="13608"/>
                    <a:pt x="76456" y="13608"/>
                  </a:cubicBezTo>
                  <a:cubicBezTo>
                    <a:pt x="76456" y="13629"/>
                    <a:pt x="76121" y="13650"/>
                    <a:pt x="76037" y="13650"/>
                  </a:cubicBezTo>
                  <a:cubicBezTo>
                    <a:pt x="75912" y="13650"/>
                    <a:pt x="75828" y="13629"/>
                    <a:pt x="75828" y="13608"/>
                  </a:cubicBezTo>
                  <a:cubicBezTo>
                    <a:pt x="75828" y="13608"/>
                    <a:pt x="75933" y="13587"/>
                    <a:pt x="76037" y="13587"/>
                  </a:cubicBezTo>
                  <a:cubicBezTo>
                    <a:pt x="76064" y="13577"/>
                    <a:pt x="76103" y="13573"/>
                    <a:pt x="76147" y="13573"/>
                  </a:cubicBezTo>
                  <a:close/>
                  <a:moveTo>
                    <a:pt x="84774" y="13833"/>
                  </a:moveTo>
                  <a:cubicBezTo>
                    <a:pt x="84797" y="13833"/>
                    <a:pt x="84814" y="13835"/>
                    <a:pt x="84825" y="13838"/>
                  </a:cubicBezTo>
                  <a:cubicBezTo>
                    <a:pt x="84835" y="13853"/>
                    <a:pt x="84638" y="13877"/>
                    <a:pt x="84312" y="13904"/>
                  </a:cubicBezTo>
                  <a:lnTo>
                    <a:pt x="84312" y="13904"/>
                  </a:lnTo>
                  <a:cubicBezTo>
                    <a:pt x="84510" y="13859"/>
                    <a:pt x="84684" y="13833"/>
                    <a:pt x="84774" y="13833"/>
                  </a:cubicBezTo>
                  <a:close/>
                  <a:moveTo>
                    <a:pt x="86520" y="13650"/>
                  </a:moveTo>
                  <a:cubicBezTo>
                    <a:pt x="86667" y="13650"/>
                    <a:pt x="86813" y="13671"/>
                    <a:pt x="86813" y="13713"/>
                  </a:cubicBezTo>
                  <a:cubicBezTo>
                    <a:pt x="86813" y="13733"/>
                    <a:pt x="86562" y="13859"/>
                    <a:pt x="86457" y="13922"/>
                  </a:cubicBezTo>
                  <a:cubicBezTo>
                    <a:pt x="86405" y="13943"/>
                    <a:pt x="86353" y="13953"/>
                    <a:pt x="86311" y="13953"/>
                  </a:cubicBezTo>
                  <a:cubicBezTo>
                    <a:pt x="86269" y="13953"/>
                    <a:pt x="86238" y="13943"/>
                    <a:pt x="86227" y="13922"/>
                  </a:cubicBezTo>
                  <a:cubicBezTo>
                    <a:pt x="86206" y="13901"/>
                    <a:pt x="86395" y="13671"/>
                    <a:pt x="86520" y="13650"/>
                  </a:cubicBezTo>
                  <a:close/>
                  <a:moveTo>
                    <a:pt x="69073" y="13375"/>
                  </a:moveTo>
                  <a:cubicBezTo>
                    <a:pt x="69484" y="13375"/>
                    <a:pt x="69822" y="13388"/>
                    <a:pt x="69970" y="13420"/>
                  </a:cubicBezTo>
                  <a:cubicBezTo>
                    <a:pt x="70430" y="13503"/>
                    <a:pt x="70137" y="13754"/>
                    <a:pt x="69886" y="13838"/>
                  </a:cubicBezTo>
                  <a:cubicBezTo>
                    <a:pt x="69759" y="13877"/>
                    <a:pt x="69637" y="13893"/>
                    <a:pt x="69537" y="13893"/>
                  </a:cubicBezTo>
                  <a:cubicBezTo>
                    <a:pt x="69421" y="13893"/>
                    <a:pt x="69334" y="13872"/>
                    <a:pt x="69300" y="13838"/>
                  </a:cubicBezTo>
                  <a:cubicBezTo>
                    <a:pt x="69287" y="13818"/>
                    <a:pt x="68893" y="13811"/>
                    <a:pt x="68317" y="13811"/>
                  </a:cubicBezTo>
                  <a:cubicBezTo>
                    <a:pt x="67077" y="13811"/>
                    <a:pt x="64991" y="13845"/>
                    <a:pt x="64048" y="13859"/>
                  </a:cubicBezTo>
                  <a:cubicBezTo>
                    <a:pt x="62667" y="13880"/>
                    <a:pt x="61454" y="13943"/>
                    <a:pt x="61433" y="13964"/>
                  </a:cubicBezTo>
                  <a:cubicBezTo>
                    <a:pt x="61430" y="13966"/>
                    <a:pt x="61415" y="13968"/>
                    <a:pt x="61390" y="13968"/>
                  </a:cubicBezTo>
                  <a:cubicBezTo>
                    <a:pt x="61228" y="13968"/>
                    <a:pt x="60658" y="13913"/>
                    <a:pt x="60386" y="13859"/>
                  </a:cubicBezTo>
                  <a:cubicBezTo>
                    <a:pt x="60094" y="13817"/>
                    <a:pt x="60386" y="13775"/>
                    <a:pt x="61077" y="13775"/>
                  </a:cubicBezTo>
                  <a:lnTo>
                    <a:pt x="61516" y="13629"/>
                  </a:lnTo>
                  <a:lnTo>
                    <a:pt x="61977" y="13461"/>
                  </a:lnTo>
                  <a:cubicBezTo>
                    <a:pt x="62188" y="13498"/>
                    <a:pt x="62463" y="13515"/>
                    <a:pt x="62750" y="13515"/>
                  </a:cubicBezTo>
                  <a:cubicBezTo>
                    <a:pt x="63117" y="13515"/>
                    <a:pt x="63503" y="13488"/>
                    <a:pt x="63797" y="13441"/>
                  </a:cubicBezTo>
                  <a:lnTo>
                    <a:pt x="64278" y="13420"/>
                  </a:lnTo>
                  <a:lnTo>
                    <a:pt x="64739" y="13399"/>
                  </a:lnTo>
                  <a:cubicBezTo>
                    <a:pt x="65067" y="13470"/>
                    <a:pt x="65553" y="13503"/>
                    <a:pt x="65981" y="13503"/>
                  </a:cubicBezTo>
                  <a:cubicBezTo>
                    <a:pt x="66179" y="13503"/>
                    <a:pt x="66365" y="13496"/>
                    <a:pt x="66517" y="13482"/>
                  </a:cubicBezTo>
                  <a:cubicBezTo>
                    <a:pt x="66836" y="13439"/>
                    <a:pt x="68143" y="13375"/>
                    <a:pt x="69073" y="13375"/>
                  </a:cubicBezTo>
                  <a:close/>
                  <a:moveTo>
                    <a:pt x="94081" y="13916"/>
                  </a:moveTo>
                  <a:cubicBezTo>
                    <a:pt x="94258" y="13916"/>
                    <a:pt x="94488" y="13947"/>
                    <a:pt x="94471" y="13964"/>
                  </a:cubicBezTo>
                  <a:cubicBezTo>
                    <a:pt x="94471" y="14006"/>
                    <a:pt x="94094" y="14026"/>
                    <a:pt x="93969" y="14047"/>
                  </a:cubicBezTo>
                  <a:cubicBezTo>
                    <a:pt x="93955" y="14050"/>
                    <a:pt x="93941" y="14051"/>
                    <a:pt x="93928" y="14051"/>
                  </a:cubicBezTo>
                  <a:cubicBezTo>
                    <a:pt x="93817" y="14051"/>
                    <a:pt x="93718" y="13982"/>
                    <a:pt x="93718" y="13964"/>
                  </a:cubicBezTo>
                  <a:cubicBezTo>
                    <a:pt x="93718" y="13943"/>
                    <a:pt x="93843" y="13922"/>
                    <a:pt x="93969" y="13922"/>
                  </a:cubicBezTo>
                  <a:cubicBezTo>
                    <a:pt x="94001" y="13918"/>
                    <a:pt x="94040" y="13916"/>
                    <a:pt x="94081" y="13916"/>
                  </a:cubicBezTo>
                  <a:close/>
                  <a:moveTo>
                    <a:pt x="80703" y="14089"/>
                  </a:moveTo>
                  <a:cubicBezTo>
                    <a:pt x="80655" y="14102"/>
                    <a:pt x="80600" y="14114"/>
                    <a:pt x="80538" y="14126"/>
                  </a:cubicBezTo>
                  <a:lnTo>
                    <a:pt x="80538" y="14126"/>
                  </a:lnTo>
                  <a:cubicBezTo>
                    <a:pt x="80624" y="14123"/>
                    <a:pt x="80714" y="14119"/>
                    <a:pt x="80805" y="14115"/>
                  </a:cubicBezTo>
                  <a:lnTo>
                    <a:pt x="80805" y="14115"/>
                  </a:lnTo>
                  <a:lnTo>
                    <a:pt x="80703" y="14089"/>
                  </a:lnTo>
                  <a:close/>
                  <a:moveTo>
                    <a:pt x="11614" y="14006"/>
                  </a:moveTo>
                  <a:lnTo>
                    <a:pt x="11614" y="14006"/>
                  </a:lnTo>
                  <a:cubicBezTo>
                    <a:pt x="11470" y="14111"/>
                    <a:pt x="11322" y="14150"/>
                    <a:pt x="11174" y="14150"/>
                  </a:cubicBezTo>
                  <a:cubicBezTo>
                    <a:pt x="10998" y="14150"/>
                    <a:pt x="10821" y="14095"/>
                    <a:pt x="10651" y="14026"/>
                  </a:cubicBezTo>
                  <a:cubicBezTo>
                    <a:pt x="10986" y="14026"/>
                    <a:pt x="11300" y="14026"/>
                    <a:pt x="11614" y="14006"/>
                  </a:cubicBezTo>
                  <a:close/>
                  <a:moveTo>
                    <a:pt x="37021" y="14060"/>
                  </a:moveTo>
                  <a:cubicBezTo>
                    <a:pt x="37344" y="14060"/>
                    <a:pt x="37580" y="14079"/>
                    <a:pt x="37580" y="14110"/>
                  </a:cubicBezTo>
                  <a:cubicBezTo>
                    <a:pt x="37580" y="14131"/>
                    <a:pt x="37161" y="14152"/>
                    <a:pt x="36638" y="14152"/>
                  </a:cubicBezTo>
                  <a:cubicBezTo>
                    <a:pt x="36115" y="14152"/>
                    <a:pt x="34755" y="14131"/>
                    <a:pt x="34755" y="14131"/>
                  </a:cubicBezTo>
                  <a:cubicBezTo>
                    <a:pt x="34755" y="14131"/>
                    <a:pt x="36115" y="14068"/>
                    <a:pt x="36638" y="14068"/>
                  </a:cubicBezTo>
                  <a:cubicBezTo>
                    <a:pt x="36773" y="14063"/>
                    <a:pt x="36903" y="14060"/>
                    <a:pt x="37021" y="14060"/>
                  </a:cubicBezTo>
                  <a:close/>
                  <a:moveTo>
                    <a:pt x="74876" y="14072"/>
                  </a:moveTo>
                  <a:cubicBezTo>
                    <a:pt x="75035" y="14072"/>
                    <a:pt x="75181" y="14084"/>
                    <a:pt x="75242" y="14110"/>
                  </a:cubicBezTo>
                  <a:cubicBezTo>
                    <a:pt x="75410" y="14152"/>
                    <a:pt x="74803" y="14236"/>
                    <a:pt x="74531" y="14236"/>
                  </a:cubicBezTo>
                  <a:cubicBezTo>
                    <a:pt x="74301" y="14236"/>
                    <a:pt x="74196" y="14215"/>
                    <a:pt x="74322" y="14131"/>
                  </a:cubicBezTo>
                  <a:cubicBezTo>
                    <a:pt x="74407" y="14095"/>
                    <a:pt x="74654" y="14072"/>
                    <a:pt x="74876" y="14072"/>
                  </a:cubicBezTo>
                  <a:close/>
                  <a:moveTo>
                    <a:pt x="143286" y="13754"/>
                  </a:moveTo>
                  <a:lnTo>
                    <a:pt x="143370" y="13796"/>
                  </a:lnTo>
                  <a:lnTo>
                    <a:pt x="143767" y="13838"/>
                  </a:lnTo>
                  <a:cubicBezTo>
                    <a:pt x="144206" y="13922"/>
                    <a:pt x="144583" y="14089"/>
                    <a:pt x="144583" y="14173"/>
                  </a:cubicBezTo>
                  <a:cubicBezTo>
                    <a:pt x="144583" y="14208"/>
                    <a:pt x="144547" y="14225"/>
                    <a:pt x="144483" y="14225"/>
                  </a:cubicBezTo>
                  <a:cubicBezTo>
                    <a:pt x="144394" y="14225"/>
                    <a:pt x="144252" y="14192"/>
                    <a:pt x="144081" y="14131"/>
                  </a:cubicBezTo>
                  <a:lnTo>
                    <a:pt x="143642" y="14131"/>
                  </a:lnTo>
                  <a:cubicBezTo>
                    <a:pt x="143467" y="14218"/>
                    <a:pt x="143278" y="14262"/>
                    <a:pt x="143196" y="14262"/>
                  </a:cubicBezTo>
                  <a:cubicBezTo>
                    <a:pt x="143179" y="14262"/>
                    <a:pt x="143167" y="14260"/>
                    <a:pt x="143160" y="14257"/>
                  </a:cubicBezTo>
                  <a:cubicBezTo>
                    <a:pt x="143139" y="14236"/>
                    <a:pt x="143160" y="14173"/>
                    <a:pt x="143202" y="14152"/>
                  </a:cubicBezTo>
                  <a:cubicBezTo>
                    <a:pt x="143244" y="14131"/>
                    <a:pt x="143223" y="13922"/>
                    <a:pt x="143160" y="13922"/>
                  </a:cubicBezTo>
                  <a:cubicBezTo>
                    <a:pt x="143139" y="13859"/>
                    <a:pt x="143181" y="13817"/>
                    <a:pt x="143286" y="13754"/>
                  </a:cubicBezTo>
                  <a:close/>
                  <a:moveTo>
                    <a:pt x="142553" y="14149"/>
                  </a:moveTo>
                  <a:cubicBezTo>
                    <a:pt x="142608" y="14149"/>
                    <a:pt x="142658" y="14217"/>
                    <a:pt x="142658" y="14236"/>
                  </a:cubicBezTo>
                  <a:cubicBezTo>
                    <a:pt x="142658" y="14257"/>
                    <a:pt x="142616" y="14278"/>
                    <a:pt x="142554" y="14278"/>
                  </a:cubicBezTo>
                  <a:cubicBezTo>
                    <a:pt x="142512" y="14278"/>
                    <a:pt x="142323" y="14257"/>
                    <a:pt x="142323" y="14236"/>
                  </a:cubicBezTo>
                  <a:cubicBezTo>
                    <a:pt x="142323" y="14236"/>
                    <a:pt x="142491" y="14173"/>
                    <a:pt x="142533" y="14152"/>
                  </a:cubicBezTo>
                  <a:cubicBezTo>
                    <a:pt x="142539" y="14150"/>
                    <a:pt x="142546" y="14149"/>
                    <a:pt x="142553" y="14149"/>
                  </a:cubicBezTo>
                  <a:close/>
                  <a:moveTo>
                    <a:pt x="28724" y="14088"/>
                  </a:moveTo>
                  <a:cubicBezTo>
                    <a:pt x="28973" y="14088"/>
                    <a:pt x="29656" y="14216"/>
                    <a:pt x="30195" y="14282"/>
                  </a:cubicBezTo>
                  <a:lnTo>
                    <a:pt x="30195" y="14282"/>
                  </a:lnTo>
                  <a:cubicBezTo>
                    <a:pt x="29836" y="14300"/>
                    <a:pt x="29247" y="14309"/>
                    <a:pt x="28729" y="14309"/>
                  </a:cubicBezTo>
                  <a:cubicBezTo>
                    <a:pt x="28169" y="14309"/>
                    <a:pt x="27693" y="14298"/>
                    <a:pt x="27683" y="14278"/>
                  </a:cubicBezTo>
                  <a:cubicBezTo>
                    <a:pt x="27683" y="14257"/>
                    <a:pt x="28394" y="14152"/>
                    <a:pt x="28687" y="14089"/>
                  </a:cubicBezTo>
                  <a:cubicBezTo>
                    <a:pt x="28698" y="14088"/>
                    <a:pt x="28710" y="14088"/>
                    <a:pt x="28724" y="14088"/>
                  </a:cubicBezTo>
                  <a:close/>
                  <a:moveTo>
                    <a:pt x="70304" y="14236"/>
                  </a:moveTo>
                  <a:cubicBezTo>
                    <a:pt x="70660" y="14236"/>
                    <a:pt x="71602" y="14278"/>
                    <a:pt x="71602" y="14319"/>
                  </a:cubicBezTo>
                  <a:cubicBezTo>
                    <a:pt x="71602" y="14340"/>
                    <a:pt x="70660" y="14382"/>
                    <a:pt x="70304" y="14382"/>
                  </a:cubicBezTo>
                  <a:cubicBezTo>
                    <a:pt x="70231" y="14390"/>
                    <a:pt x="70161" y="14394"/>
                    <a:pt x="70097" y="14394"/>
                  </a:cubicBezTo>
                  <a:cubicBezTo>
                    <a:pt x="69832" y="14394"/>
                    <a:pt x="69656" y="14336"/>
                    <a:pt x="69656" y="14319"/>
                  </a:cubicBezTo>
                  <a:cubicBezTo>
                    <a:pt x="69656" y="14257"/>
                    <a:pt x="69928" y="14236"/>
                    <a:pt x="70304" y="14236"/>
                  </a:cubicBezTo>
                  <a:close/>
                  <a:moveTo>
                    <a:pt x="47050" y="13668"/>
                  </a:moveTo>
                  <a:cubicBezTo>
                    <a:pt x="47530" y="13668"/>
                    <a:pt x="48005" y="13762"/>
                    <a:pt x="48062" y="13838"/>
                  </a:cubicBezTo>
                  <a:cubicBezTo>
                    <a:pt x="48093" y="13868"/>
                    <a:pt x="48829" y="13879"/>
                    <a:pt x="49856" y="13879"/>
                  </a:cubicBezTo>
                  <a:cubicBezTo>
                    <a:pt x="51685" y="13879"/>
                    <a:pt x="54436" y="13844"/>
                    <a:pt x="55762" y="13817"/>
                  </a:cubicBezTo>
                  <a:cubicBezTo>
                    <a:pt x="57076" y="13777"/>
                    <a:pt x="58237" y="13763"/>
                    <a:pt x="58912" y="13763"/>
                  </a:cubicBezTo>
                  <a:cubicBezTo>
                    <a:pt x="59302" y="13763"/>
                    <a:pt x="59529" y="13768"/>
                    <a:pt x="59529" y="13775"/>
                  </a:cubicBezTo>
                  <a:cubicBezTo>
                    <a:pt x="59529" y="13817"/>
                    <a:pt x="59403" y="13859"/>
                    <a:pt x="59215" y="13880"/>
                  </a:cubicBezTo>
                  <a:lnTo>
                    <a:pt x="59047" y="13880"/>
                  </a:lnTo>
                  <a:cubicBezTo>
                    <a:pt x="57625" y="13943"/>
                    <a:pt x="56139" y="13943"/>
                    <a:pt x="54716" y="13985"/>
                  </a:cubicBezTo>
                  <a:lnTo>
                    <a:pt x="54507" y="13985"/>
                  </a:lnTo>
                  <a:cubicBezTo>
                    <a:pt x="54443" y="13999"/>
                    <a:pt x="54368" y="14005"/>
                    <a:pt x="54289" y="14005"/>
                  </a:cubicBezTo>
                  <a:cubicBezTo>
                    <a:pt x="54065" y="14005"/>
                    <a:pt x="53808" y="13961"/>
                    <a:pt x="53662" y="13961"/>
                  </a:cubicBezTo>
                  <a:cubicBezTo>
                    <a:pt x="53641" y="13961"/>
                    <a:pt x="53623" y="13962"/>
                    <a:pt x="53607" y="13964"/>
                  </a:cubicBezTo>
                  <a:cubicBezTo>
                    <a:pt x="53482" y="13985"/>
                    <a:pt x="51473" y="14047"/>
                    <a:pt x="49192" y="14089"/>
                  </a:cubicBezTo>
                  <a:cubicBezTo>
                    <a:pt x="49192" y="14089"/>
                    <a:pt x="47623" y="14152"/>
                    <a:pt x="44757" y="14194"/>
                  </a:cubicBezTo>
                  <a:lnTo>
                    <a:pt x="44275" y="14194"/>
                  </a:lnTo>
                  <a:cubicBezTo>
                    <a:pt x="43752" y="14194"/>
                    <a:pt x="42999" y="14278"/>
                    <a:pt x="42601" y="14340"/>
                  </a:cubicBezTo>
                  <a:lnTo>
                    <a:pt x="42246" y="14068"/>
                  </a:lnTo>
                  <a:cubicBezTo>
                    <a:pt x="42170" y="14021"/>
                    <a:pt x="42044" y="13999"/>
                    <a:pt x="41909" y="13999"/>
                  </a:cubicBezTo>
                  <a:cubicBezTo>
                    <a:pt x="41744" y="13999"/>
                    <a:pt x="41566" y="14032"/>
                    <a:pt x="41451" y="14089"/>
                  </a:cubicBezTo>
                  <a:lnTo>
                    <a:pt x="40739" y="14466"/>
                  </a:lnTo>
                  <a:cubicBezTo>
                    <a:pt x="39944" y="14340"/>
                    <a:pt x="39316" y="14194"/>
                    <a:pt x="39337" y="14173"/>
                  </a:cubicBezTo>
                  <a:cubicBezTo>
                    <a:pt x="39358" y="14152"/>
                    <a:pt x="40802" y="14006"/>
                    <a:pt x="41220" y="13985"/>
                  </a:cubicBezTo>
                  <a:cubicBezTo>
                    <a:pt x="41744" y="13943"/>
                    <a:pt x="43564" y="13838"/>
                    <a:pt x="44087" y="13838"/>
                  </a:cubicBezTo>
                  <a:cubicBezTo>
                    <a:pt x="44652" y="13817"/>
                    <a:pt x="46389" y="13713"/>
                    <a:pt x="46912" y="13671"/>
                  </a:cubicBezTo>
                  <a:cubicBezTo>
                    <a:pt x="46958" y="13669"/>
                    <a:pt x="47004" y="13668"/>
                    <a:pt x="47050" y="13668"/>
                  </a:cubicBezTo>
                  <a:close/>
                  <a:moveTo>
                    <a:pt x="20045" y="14390"/>
                  </a:moveTo>
                  <a:cubicBezTo>
                    <a:pt x="20356" y="14390"/>
                    <a:pt x="20664" y="14433"/>
                    <a:pt x="20966" y="14487"/>
                  </a:cubicBezTo>
                  <a:cubicBezTo>
                    <a:pt x="20381" y="14487"/>
                    <a:pt x="19774" y="14529"/>
                    <a:pt x="19167" y="14529"/>
                  </a:cubicBezTo>
                  <a:cubicBezTo>
                    <a:pt x="19460" y="14427"/>
                    <a:pt x="19754" y="14390"/>
                    <a:pt x="20045" y="14390"/>
                  </a:cubicBezTo>
                  <a:close/>
                  <a:moveTo>
                    <a:pt x="16286" y="14594"/>
                  </a:moveTo>
                  <a:cubicBezTo>
                    <a:pt x="16305" y="14594"/>
                    <a:pt x="16295" y="14604"/>
                    <a:pt x="16253" y="14604"/>
                  </a:cubicBezTo>
                  <a:cubicBezTo>
                    <a:pt x="16247" y="14604"/>
                    <a:pt x="16241" y="14604"/>
                    <a:pt x="16235" y="14603"/>
                  </a:cubicBezTo>
                  <a:lnTo>
                    <a:pt x="16235" y="14603"/>
                  </a:lnTo>
                  <a:cubicBezTo>
                    <a:pt x="16259" y="14597"/>
                    <a:pt x="16276" y="14594"/>
                    <a:pt x="16286" y="14594"/>
                  </a:cubicBezTo>
                  <a:close/>
                  <a:moveTo>
                    <a:pt x="26443" y="14222"/>
                  </a:moveTo>
                  <a:cubicBezTo>
                    <a:pt x="26806" y="14222"/>
                    <a:pt x="27025" y="14271"/>
                    <a:pt x="26992" y="14319"/>
                  </a:cubicBezTo>
                  <a:cubicBezTo>
                    <a:pt x="26930" y="14361"/>
                    <a:pt x="26930" y="14570"/>
                    <a:pt x="26992" y="14654"/>
                  </a:cubicBezTo>
                  <a:cubicBezTo>
                    <a:pt x="27034" y="14696"/>
                    <a:pt x="26679" y="14780"/>
                    <a:pt x="26553" y="14780"/>
                  </a:cubicBezTo>
                  <a:cubicBezTo>
                    <a:pt x="26545" y="14781"/>
                    <a:pt x="26536" y="14781"/>
                    <a:pt x="26526" y="14781"/>
                  </a:cubicBezTo>
                  <a:cubicBezTo>
                    <a:pt x="26376" y="14781"/>
                    <a:pt x="26131" y="14628"/>
                    <a:pt x="26072" y="14550"/>
                  </a:cubicBezTo>
                  <a:cubicBezTo>
                    <a:pt x="26030" y="14466"/>
                    <a:pt x="25046" y="14445"/>
                    <a:pt x="24733" y="14445"/>
                  </a:cubicBezTo>
                  <a:cubicBezTo>
                    <a:pt x="24419" y="14445"/>
                    <a:pt x="24168" y="14403"/>
                    <a:pt x="24147" y="14361"/>
                  </a:cubicBezTo>
                  <a:lnTo>
                    <a:pt x="24147" y="14340"/>
                  </a:lnTo>
                  <a:lnTo>
                    <a:pt x="24168" y="14319"/>
                  </a:lnTo>
                  <a:cubicBezTo>
                    <a:pt x="24189" y="14278"/>
                    <a:pt x="25570" y="14236"/>
                    <a:pt x="26093" y="14236"/>
                  </a:cubicBezTo>
                  <a:cubicBezTo>
                    <a:pt x="26220" y="14226"/>
                    <a:pt x="26338" y="14222"/>
                    <a:pt x="26443" y="14222"/>
                  </a:cubicBezTo>
                  <a:close/>
                  <a:moveTo>
                    <a:pt x="15408" y="14688"/>
                  </a:moveTo>
                  <a:cubicBezTo>
                    <a:pt x="15435" y="14688"/>
                    <a:pt x="15461" y="14691"/>
                    <a:pt x="15484" y="14696"/>
                  </a:cubicBezTo>
                  <a:cubicBezTo>
                    <a:pt x="15505" y="14701"/>
                    <a:pt x="15527" y="14704"/>
                    <a:pt x="15550" y="14707"/>
                  </a:cubicBezTo>
                  <a:lnTo>
                    <a:pt x="15550" y="14707"/>
                  </a:lnTo>
                  <a:cubicBezTo>
                    <a:pt x="15378" y="14756"/>
                    <a:pt x="15221" y="14801"/>
                    <a:pt x="15150" y="14801"/>
                  </a:cubicBezTo>
                  <a:cubicBezTo>
                    <a:pt x="14985" y="14801"/>
                    <a:pt x="15221" y="14688"/>
                    <a:pt x="15408" y="14688"/>
                  </a:cubicBezTo>
                  <a:close/>
                  <a:moveTo>
                    <a:pt x="31114" y="14717"/>
                  </a:moveTo>
                  <a:cubicBezTo>
                    <a:pt x="31198" y="14717"/>
                    <a:pt x="31407" y="14759"/>
                    <a:pt x="31407" y="14780"/>
                  </a:cubicBezTo>
                  <a:cubicBezTo>
                    <a:pt x="31407" y="14780"/>
                    <a:pt x="31198" y="14801"/>
                    <a:pt x="31114" y="14801"/>
                  </a:cubicBezTo>
                  <a:cubicBezTo>
                    <a:pt x="31031" y="14801"/>
                    <a:pt x="30989" y="14780"/>
                    <a:pt x="30989" y="14759"/>
                  </a:cubicBezTo>
                  <a:cubicBezTo>
                    <a:pt x="30989" y="14759"/>
                    <a:pt x="31031" y="14717"/>
                    <a:pt x="31114" y="14717"/>
                  </a:cubicBezTo>
                  <a:close/>
                  <a:moveTo>
                    <a:pt x="27892" y="14755"/>
                  </a:moveTo>
                  <a:cubicBezTo>
                    <a:pt x="27976" y="14755"/>
                    <a:pt x="28039" y="14806"/>
                    <a:pt x="28039" y="14842"/>
                  </a:cubicBezTo>
                  <a:cubicBezTo>
                    <a:pt x="28039" y="14863"/>
                    <a:pt x="27955" y="14884"/>
                    <a:pt x="27850" y="14884"/>
                  </a:cubicBezTo>
                  <a:cubicBezTo>
                    <a:pt x="27834" y="14888"/>
                    <a:pt x="27811" y="14890"/>
                    <a:pt x="27785" y="14890"/>
                  </a:cubicBezTo>
                  <a:cubicBezTo>
                    <a:pt x="27673" y="14890"/>
                    <a:pt x="27495" y="14859"/>
                    <a:pt x="27495" y="14842"/>
                  </a:cubicBezTo>
                  <a:cubicBezTo>
                    <a:pt x="27495" y="14842"/>
                    <a:pt x="27746" y="14780"/>
                    <a:pt x="27850" y="14759"/>
                  </a:cubicBezTo>
                  <a:cubicBezTo>
                    <a:pt x="27865" y="14756"/>
                    <a:pt x="27878" y="14755"/>
                    <a:pt x="27892" y="14755"/>
                  </a:cubicBezTo>
                  <a:close/>
                  <a:moveTo>
                    <a:pt x="34494" y="14797"/>
                  </a:moveTo>
                  <a:cubicBezTo>
                    <a:pt x="34630" y="14797"/>
                    <a:pt x="34713" y="14866"/>
                    <a:pt x="34713" y="14884"/>
                  </a:cubicBezTo>
                  <a:cubicBezTo>
                    <a:pt x="34713" y="14905"/>
                    <a:pt x="34567" y="14947"/>
                    <a:pt x="34441" y="14947"/>
                  </a:cubicBezTo>
                  <a:cubicBezTo>
                    <a:pt x="34316" y="14947"/>
                    <a:pt x="33918" y="14905"/>
                    <a:pt x="33939" y="14884"/>
                  </a:cubicBezTo>
                  <a:cubicBezTo>
                    <a:pt x="33939" y="14863"/>
                    <a:pt x="34316" y="14801"/>
                    <a:pt x="34441" y="14801"/>
                  </a:cubicBezTo>
                  <a:cubicBezTo>
                    <a:pt x="34460" y="14798"/>
                    <a:pt x="34477" y="14797"/>
                    <a:pt x="34494" y="14797"/>
                  </a:cubicBezTo>
                  <a:close/>
                  <a:moveTo>
                    <a:pt x="134951" y="13919"/>
                  </a:moveTo>
                  <a:cubicBezTo>
                    <a:pt x="135844" y="13919"/>
                    <a:pt x="136282" y="14016"/>
                    <a:pt x="135900" y="14131"/>
                  </a:cubicBezTo>
                  <a:cubicBezTo>
                    <a:pt x="135460" y="14278"/>
                    <a:pt x="133849" y="14884"/>
                    <a:pt x="133012" y="14884"/>
                  </a:cubicBezTo>
                  <a:lnTo>
                    <a:pt x="132259" y="14905"/>
                  </a:lnTo>
                  <a:lnTo>
                    <a:pt x="131527" y="14947"/>
                  </a:lnTo>
                  <a:cubicBezTo>
                    <a:pt x="131437" y="14949"/>
                    <a:pt x="131350" y="14950"/>
                    <a:pt x="131265" y="14950"/>
                  </a:cubicBezTo>
                  <a:cubicBezTo>
                    <a:pt x="130576" y="14950"/>
                    <a:pt x="130062" y="14882"/>
                    <a:pt x="130062" y="14863"/>
                  </a:cubicBezTo>
                  <a:cubicBezTo>
                    <a:pt x="130062" y="14822"/>
                    <a:pt x="130732" y="14780"/>
                    <a:pt x="131004" y="14780"/>
                  </a:cubicBezTo>
                  <a:cubicBezTo>
                    <a:pt x="131255" y="14780"/>
                    <a:pt x="131506" y="14570"/>
                    <a:pt x="131506" y="14508"/>
                  </a:cubicBezTo>
                  <a:cubicBezTo>
                    <a:pt x="131506" y="14445"/>
                    <a:pt x="131213" y="14361"/>
                    <a:pt x="131108" y="14361"/>
                  </a:cubicBezTo>
                  <a:cubicBezTo>
                    <a:pt x="131004" y="14361"/>
                    <a:pt x="130941" y="14278"/>
                    <a:pt x="130983" y="14194"/>
                  </a:cubicBezTo>
                  <a:lnTo>
                    <a:pt x="131004" y="14194"/>
                  </a:lnTo>
                  <a:cubicBezTo>
                    <a:pt x="131451" y="14194"/>
                    <a:pt x="131807" y="13959"/>
                    <a:pt x="132258" y="13959"/>
                  </a:cubicBezTo>
                  <a:cubicBezTo>
                    <a:pt x="132293" y="13959"/>
                    <a:pt x="132328" y="13961"/>
                    <a:pt x="132364" y="13964"/>
                  </a:cubicBezTo>
                  <a:cubicBezTo>
                    <a:pt x="132478" y="13981"/>
                    <a:pt x="132595" y="13987"/>
                    <a:pt x="132715" y="13987"/>
                  </a:cubicBezTo>
                  <a:cubicBezTo>
                    <a:pt x="133033" y="13987"/>
                    <a:pt x="133368" y="13943"/>
                    <a:pt x="133703" y="13943"/>
                  </a:cubicBezTo>
                  <a:lnTo>
                    <a:pt x="134686" y="13922"/>
                  </a:lnTo>
                  <a:cubicBezTo>
                    <a:pt x="134778" y="13920"/>
                    <a:pt x="134867" y="13919"/>
                    <a:pt x="134951" y="13919"/>
                  </a:cubicBezTo>
                  <a:close/>
                  <a:moveTo>
                    <a:pt x="128765" y="15910"/>
                  </a:moveTo>
                  <a:cubicBezTo>
                    <a:pt x="128765" y="15910"/>
                    <a:pt x="128786" y="16014"/>
                    <a:pt x="128786" y="16035"/>
                  </a:cubicBezTo>
                  <a:cubicBezTo>
                    <a:pt x="128786" y="16056"/>
                    <a:pt x="128723" y="16077"/>
                    <a:pt x="128723" y="16077"/>
                  </a:cubicBezTo>
                  <a:cubicBezTo>
                    <a:pt x="128702" y="16077"/>
                    <a:pt x="128702" y="16056"/>
                    <a:pt x="128702" y="16035"/>
                  </a:cubicBezTo>
                  <a:cubicBezTo>
                    <a:pt x="128702" y="16014"/>
                    <a:pt x="128765" y="15910"/>
                    <a:pt x="128765" y="15910"/>
                  </a:cubicBezTo>
                  <a:close/>
                  <a:moveTo>
                    <a:pt x="132532" y="0"/>
                  </a:moveTo>
                  <a:cubicBezTo>
                    <a:pt x="132310" y="0"/>
                    <a:pt x="132118" y="2"/>
                    <a:pt x="131966" y="8"/>
                  </a:cubicBezTo>
                  <a:cubicBezTo>
                    <a:pt x="130774" y="29"/>
                    <a:pt x="124936" y="154"/>
                    <a:pt x="123074" y="217"/>
                  </a:cubicBezTo>
                  <a:cubicBezTo>
                    <a:pt x="121372" y="256"/>
                    <a:pt x="115830" y="366"/>
                    <a:pt x="113561" y="366"/>
                  </a:cubicBezTo>
                  <a:cubicBezTo>
                    <a:pt x="113375" y="366"/>
                    <a:pt x="113210" y="365"/>
                    <a:pt x="113072" y="363"/>
                  </a:cubicBezTo>
                  <a:cubicBezTo>
                    <a:pt x="111770" y="349"/>
                    <a:pt x="110248" y="334"/>
                    <a:pt x="109136" y="334"/>
                  </a:cubicBezTo>
                  <a:cubicBezTo>
                    <a:pt x="108675" y="334"/>
                    <a:pt x="108284" y="336"/>
                    <a:pt x="108009" y="342"/>
                  </a:cubicBezTo>
                  <a:lnTo>
                    <a:pt x="107151" y="363"/>
                  </a:lnTo>
                  <a:lnTo>
                    <a:pt x="107025" y="363"/>
                  </a:lnTo>
                  <a:cubicBezTo>
                    <a:pt x="106795" y="363"/>
                    <a:pt x="106900" y="593"/>
                    <a:pt x="106942" y="656"/>
                  </a:cubicBezTo>
                  <a:cubicBezTo>
                    <a:pt x="106979" y="675"/>
                    <a:pt x="107385" y="685"/>
                    <a:pt x="108027" y="685"/>
                  </a:cubicBezTo>
                  <a:cubicBezTo>
                    <a:pt x="108813" y="685"/>
                    <a:pt x="109954" y="670"/>
                    <a:pt x="111210" y="635"/>
                  </a:cubicBezTo>
                  <a:cubicBezTo>
                    <a:pt x="111210" y="635"/>
                    <a:pt x="111942" y="593"/>
                    <a:pt x="114369" y="593"/>
                  </a:cubicBezTo>
                  <a:lnTo>
                    <a:pt x="117508" y="593"/>
                  </a:lnTo>
                  <a:cubicBezTo>
                    <a:pt x="119349" y="593"/>
                    <a:pt x="122597" y="647"/>
                    <a:pt x="124347" y="647"/>
                  </a:cubicBezTo>
                  <a:cubicBezTo>
                    <a:pt x="124784" y="647"/>
                    <a:pt x="125128" y="644"/>
                    <a:pt x="125333" y="635"/>
                  </a:cubicBezTo>
                  <a:cubicBezTo>
                    <a:pt x="126133" y="584"/>
                    <a:pt x="128605" y="519"/>
                    <a:pt x="130053" y="519"/>
                  </a:cubicBezTo>
                  <a:cubicBezTo>
                    <a:pt x="130386" y="519"/>
                    <a:pt x="130665" y="523"/>
                    <a:pt x="130857" y="531"/>
                  </a:cubicBezTo>
                  <a:cubicBezTo>
                    <a:pt x="131775" y="531"/>
                    <a:pt x="134844" y="658"/>
                    <a:pt x="136065" y="658"/>
                  </a:cubicBezTo>
                  <a:cubicBezTo>
                    <a:pt x="136153" y="658"/>
                    <a:pt x="136230" y="658"/>
                    <a:pt x="136297" y="656"/>
                  </a:cubicBezTo>
                  <a:cubicBezTo>
                    <a:pt x="136420" y="654"/>
                    <a:pt x="136557" y="652"/>
                    <a:pt x="136705" y="652"/>
                  </a:cubicBezTo>
                  <a:cubicBezTo>
                    <a:pt x="137742" y="652"/>
                    <a:pt x="139323" y="716"/>
                    <a:pt x="140440" y="845"/>
                  </a:cubicBezTo>
                  <a:lnTo>
                    <a:pt x="141654" y="761"/>
                  </a:lnTo>
                  <a:lnTo>
                    <a:pt x="142533" y="698"/>
                  </a:lnTo>
                  <a:cubicBezTo>
                    <a:pt x="143662" y="845"/>
                    <a:pt x="143955" y="1054"/>
                    <a:pt x="143202" y="1179"/>
                  </a:cubicBezTo>
                  <a:lnTo>
                    <a:pt x="142616" y="1284"/>
                  </a:lnTo>
                  <a:lnTo>
                    <a:pt x="142491" y="1305"/>
                  </a:lnTo>
                  <a:cubicBezTo>
                    <a:pt x="142323" y="1305"/>
                    <a:pt x="141863" y="1221"/>
                    <a:pt x="141445" y="1158"/>
                  </a:cubicBezTo>
                  <a:lnTo>
                    <a:pt x="141047" y="1158"/>
                  </a:lnTo>
                  <a:cubicBezTo>
                    <a:pt x="140705" y="1158"/>
                    <a:pt x="140354" y="1180"/>
                    <a:pt x="140002" y="1180"/>
                  </a:cubicBezTo>
                  <a:cubicBezTo>
                    <a:pt x="139580" y="1180"/>
                    <a:pt x="139156" y="1149"/>
                    <a:pt x="138745" y="1012"/>
                  </a:cubicBezTo>
                  <a:lnTo>
                    <a:pt x="138704" y="991"/>
                  </a:lnTo>
                  <a:cubicBezTo>
                    <a:pt x="138620" y="1012"/>
                    <a:pt x="138557" y="1179"/>
                    <a:pt x="138557" y="1221"/>
                  </a:cubicBezTo>
                  <a:cubicBezTo>
                    <a:pt x="138557" y="1284"/>
                    <a:pt x="138745" y="1389"/>
                    <a:pt x="138829" y="1409"/>
                  </a:cubicBezTo>
                  <a:cubicBezTo>
                    <a:pt x="138871" y="1430"/>
                    <a:pt x="138913" y="1514"/>
                    <a:pt x="138913" y="1535"/>
                  </a:cubicBezTo>
                  <a:cubicBezTo>
                    <a:pt x="138913" y="1543"/>
                    <a:pt x="138897" y="1547"/>
                    <a:pt x="138870" y="1547"/>
                  </a:cubicBezTo>
                  <a:cubicBezTo>
                    <a:pt x="138759" y="1547"/>
                    <a:pt x="138462" y="1489"/>
                    <a:pt x="138327" y="1472"/>
                  </a:cubicBezTo>
                  <a:cubicBezTo>
                    <a:pt x="138298" y="1460"/>
                    <a:pt x="138258" y="1454"/>
                    <a:pt x="138211" y="1454"/>
                  </a:cubicBezTo>
                  <a:cubicBezTo>
                    <a:pt x="138024" y="1454"/>
                    <a:pt x="137716" y="1548"/>
                    <a:pt x="137448" y="1681"/>
                  </a:cubicBezTo>
                  <a:lnTo>
                    <a:pt x="137072" y="1493"/>
                  </a:lnTo>
                  <a:cubicBezTo>
                    <a:pt x="136996" y="1448"/>
                    <a:pt x="136866" y="1414"/>
                    <a:pt x="136784" y="1414"/>
                  </a:cubicBezTo>
                  <a:cubicBezTo>
                    <a:pt x="136752" y="1414"/>
                    <a:pt x="136728" y="1419"/>
                    <a:pt x="136716" y="1430"/>
                  </a:cubicBezTo>
                  <a:cubicBezTo>
                    <a:pt x="136568" y="1563"/>
                    <a:pt x="136419" y="1605"/>
                    <a:pt x="136271" y="1605"/>
                  </a:cubicBezTo>
                  <a:cubicBezTo>
                    <a:pt x="136022" y="1605"/>
                    <a:pt x="135773" y="1485"/>
                    <a:pt x="135523" y="1472"/>
                  </a:cubicBezTo>
                  <a:lnTo>
                    <a:pt x="135209" y="1430"/>
                  </a:lnTo>
                  <a:cubicBezTo>
                    <a:pt x="134852" y="1530"/>
                    <a:pt x="134232" y="1704"/>
                    <a:pt x="134026" y="1704"/>
                  </a:cubicBezTo>
                  <a:cubicBezTo>
                    <a:pt x="134014" y="1704"/>
                    <a:pt x="134004" y="1703"/>
                    <a:pt x="133996" y="1702"/>
                  </a:cubicBezTo>
                  <a:cubicBezTo>
                    <a:pt x="133840" y="1685"/>
                    <a:pt x="133059" y="1483"/>
                    <a:pt x="132602" y="1483"/>
                  </a:cubicBezTo>
                  <a:cubicBezTo>
                    <a:pt x="132505" y="1483"/>
                    <a:pt x="132422" y="1492"/>
                    <a:pt x="132364" y="1514"/>
                  </a:cubicBezTo>
                  <a:cubicBezTo>
                    <a:pt x="132088" y="1617"/>
                    <a:pt x="131770" y="1692"/>
                    <a:pt x="131585" y="1692"/>
                  </a:cubicBezTo>
                  <a:cubicBezTo>
                    <a:pt x="131545" y="1692"/>
                    <a:pt x="131511" y="1689"/>
                    <a:pt x="131485" y="1681"/>
                  </a:cubicBezTo>
                  <a:lnTo>
                    <a:pt x="131318" y="1786"/>
                  </a:lnTo>
                  <a:cubicBezTo>
                    <a:pt x="131192" y="1849"/>
                    <a:pt x="130962" y="1891"/>
                    <a:pt x="130774" y="1912"/>
                  </a:cubicBezTo>
                  <a:lnTo>
                    <a:pt x="129518" y="2100"/>
                  </a:lnTo>
                  <a:cubicBezTo>
                    <a:pt x="128137" y="1953"/>
                    <a:pt x="126945" y="1828"/>
                    <a:pt x="126882" y="1828"/>
                  </a:cubicBezTo>
                  <a:lnTo>
                    <a:pt x="126819" y="1807"/>
                  </a:lnTo>
                  <a:lnTo>
                    <a:pt x="126045" y="1472"/>
                  </a:lnTo>
                  <a:cubicBezTo>
                    <a:pt x="125166" y="1681"/>
                    <a:pt x="124852" y="1849"/>
                    <a:pt x="125020" y="1891"/>
                  </a:cubicBezTo>
                  <a:cubicBezTo>
                    <a:pt x="125145" y="1891"/>
                    <a:pt x="125271" y="1953"/>
                    <a:pt x="125271" y="1995"/>
                  </a:cubicBezTo>
                  <a:cubicBezTo>
                    <a:pt x="125271" y="2016"/>
                    <a:pt x="125040" y="2037"/>
                    <a:pt x="124748" y="2037"/>
                  </a:cubicBezTo>
                  <a:lnTo>
                    <a:pt x="124496" y="2037"/>
                  </a:lnTo>
                  <a:cubicBezTo>
                    <a:pt x="123492" y="2037"/>
                    <a:pt x="122488" y="2058"/>
                    <a:pt x="121483" y="2100"/>
                  </a:cubicBezTo>
                  <a:lnTo>
                    <a:pt x="120521" y="2121"/>
                  </a:lnTo>
                  <a:cubicBezTo>
                    <a:pt x="119454" y="2121"/>
                    <a:pt x="117696" y="2121"/>
                    <a:pt x="116629" y="2058"/>
                  </a:cubicBezTo>
                  <a:lnTo>
                    <a:pt x="115646" y="2037"/>
                  </a:lnTo>
                  <a:cubicBezTo>
                    <a:pt x="115609" y="2035"/>
                    <a:pt x="115573" y="2034"/>
                    <a:pt x="115536" y="2034"/>
                  </a:cubicBezTo>
                  <a:cubicBezTo>
                    <a:pt x="115345" y="2034"/>
                    <a:pt x="115149" y="2061"/>
                    <a:pt x="114961" y="2061"/>
                  </a:cubicBezTo>
                  <a:cubicBezTo>
                    <a:pt x="114873" y="2061"/>
                    <a:pt x="114787" y="2055"/>
                    <a:pt x="114704" y="2037"/>
                  </a:cubicBezTo>
                  <a:lnTo>
                    <a:pt x="114453" y="1995"/>
                  </a:lnTo>
                  <a:cubicBezTo>
                    <a:pt x="114160" y="2037"/>
                    <a:pt x="113658" y="2058"/>
                    <a:pt x="113323" y="2058"/>
                  </a:cubicBezTo>
                  <a:lnTo>
                    <a:pt x="113009" y="2058"/>
                  </a:lnTo>
                  <a:cubicBezTo>
                    <a:pt x="109871" y="2142"/>
                    <a:pt x="106711" y="2205"/>
                    <a:pt x="103573" y="2267"/>
                  </a:cubicBezTo>
                  <a:cubicBezTo>
                    <a:pt x="103092" y="2267"/>
                    <a:pt x="102652" y="2309"/>
                    <a:pt x="102213" y="2309"/>
                  </a:cubicBezTo>
                  <a:cubicBezTo>
                    <a:pt x="101711" y="2309"/>
                    <a:pt x="101229" y="2330"/>
                    <a:pt x="100748" y="2330"/>
                  </a:cubicBezTo>
                  <a:cubicBezTo>
                    <a:pt x="100267" y="2330"/>
                    <a:pt x="99828" y="2351"/>
                    <a:pt x="99388" y="2351"/>
                  </a:cubicBezTo>
                  <a:cubicBezTo>
                    <a:pt x="99131" y="2351"/>
                    <a:pt x="98863" y="2327"/>
                    <a:pt x="98601" y="2327"/>
                  </a:cubicBezTo>
                  <a:cubicBezTo>
                    <a:pt x="98373" y="2327"/>
                    <a:pt x="98149" y="2345"/>
                    <a:pt x="97944" y="2414"/>
                  </a:cubicBezTo>
                  <a:lnTo>
                    <a:pt x="97505" y="2539"/>
                  </a:lnTo>
                  <a:cubicBezTo>
                    <a:pt x="97347" y="2508"/>
                    <a:pt x="97106" y="2497"/>
                    <a:pt x="96853" y="2497"/>
                  </a:cubicBezTo>
                  <a:cubicBezTo>
                    <a:pt x="96436" y="2497"/>
                    <a:pt x="95987" y="2526"/>
                    <a:pt x="95831" y="2539"/>
                  </a:cubicBezTo>
                  <a:cubicBezTo>
                    <a:pt x="95559" y="2560"/>
                    <a:pt x="94387" y="2623"/>
                    <a:pt x="93153" y="2644"/>
                  </a:cubicBezTo>
                  <a:lnTo>
                    <a:pt x="92065" y="2665"/>
                  </a:lnTo>
                  <a:cubicBezTo>
                    <a:pt x="90956" y="2686"/>
                    <a:pt x="89847" y="2728"/>
                    <a:pt x="88738" y="2749"/>
                  </a:cubicBezTo>
                  <a:cubicBezTo>
                    <a:pt x="87587" y="2770"/>
                    <a:pt x="86457" y="2790"/>
                    <a:pt x="85307" y="2832"/>
                  </a:cubicBezTo>
                  <a:cubicBezTo>
                    <a:pt x="84506" y="2848"/>
                    <a:pt x="83683" y="2897"/>
                    <a:pt x="82870" y="2897"/>
                  </a:cubicBezTo>
                  <a:cubicBezTo>
                    <a:pt x="82578" y="2897"/>
                    <a:pt x="82288" y="2891"/>
                    <a:pt x="82001" y="2874"/>
                  </a:cubicBezTo>
                  <a:lnTo>
                    <a:pt x="80892" y="2832"/>
                  </a:lnTo>
                  <a:cubicBezTo>
                    <a:pt x="79720" y="3000"/>
                    <a:pt x="76895" y="3188"/>
                    <a:pt x="74615" y="3251"/>
                  </a:cubicBezTo>
                  <a:cubicBezTo>
                    <a:pt x="74615" y="3251"/>
                    <a:pt x="64488" y="3460"/>
                    <a:pt x="57373" y="3606"/>
                  </a:cubicBezTo>
                  <a:cubicBezTo>
                    <a:pt x="56704" y="3627"/>
                    <a:pt x="55993" y="3627"/>
                    <a:pt x="55323" y="3669"/>
                  </a:cubicBezTo>
                  <a:lnTo>
                    <a:pt x="55093" y="3669"/>
                  </a:lnTo>
                  <a:cubicBezTo>
                    <a:pt x="55030" y="3707"/>
                    <a:pt x="54704" y="3714"/>
                    <a:pt x="54416" y="3714"/>
                  </a:cubicBezTo>
                  <a:cubicBezTo>
                    <a:pt x="54225" y="3714"/>
                    <a:pt x="54051" y="3711"/>
                    <a:pt x="53984" y="3711"/>
                  </a:cubicBezTo>
                  <a:cubicBezTo>
                    <a:pt x="53937" y="3706"/>
                    <a:pt x="53773" y="3703"/>
                    <a:pt x="53519" y="3703"/>
                  </a:cubicBezTo>
                  <a:cubicBezTo>
                    <a:pt x="52757" y="3703"/>
                    <a:pt x="51180" y="3727"/>
                    <a:pt x="49485" y="3774"/>
                  </a:cubicBezTo>
                  <a:cubicBezTo>
                    <a:pt x="49485" y="3774"/>
                    <a:pt x="43438" y="3878"/>
                    <a:pt x="38354" y="4004"/>
                  </a:cubicBezTo>
                  <a:cubicBezTo>
                    <a:pt x="38319" y="4006"/>
                    <a:pt x="38284" y="4006"/>
                    <a:pt x="38248" y="4006"/>
                  </a:cubicBezTo>
                  <a:cubicBezTo>
                    <a:pt x="38068" y="4006"/>
                    <a:pt x="37883" y="3990"/>
                    <a:pt x="37700" y="3990"/>
                  </a:cubicBezTo>
                  <a:cubicBezTo>
                    <a:pt x="37425" y="3990"/>
                    <a:pt x="37155" y="4027"/>
                    <a:pt x="36910" y="4213"/>
                  </a:cubicBezTo>
                  <a:lnTo>
                    <a:pt x="36847" y="4255"/>
                  </a:lnTo>
                  <a:cubicBezTo>
                    <a:pt x="36734" y="4236"/>
                    <a:pt x="36108" y="3995"/>
                    <a:pt x="35788" y="3995"/>
                  </a:cubicBezTo>
                  <a:cubicBezTo>
                    <a:pt x="35754" y="3995"/>
                    <a:pt x="35723" y="3998"/>
                    <a:pt x="35697" y="4004"/>
                  </a:cubicBezTo>
                  <a:cubicBezTo>
                    <a:pt x="35446" y="4046"/>
                    <a:pt x="33353" y="4130"/>
                    <a:pt x="31072" y="4192"/>
                  </a:cubicBezTo>
                  <a:lnTo>
                    <a:pt x="17054" y="4464"/>
                  </a:lnTo>
                  <a:cubicBezTo>
                    <a:pt x="14773" y="4527"/>
                    <a:pt x="12597" y="4569"/>
                    <a:pt x="12220" y="4611"/>
                  </a:cubicBezTo>
                  <a:lnTo>
                    <a:pt x="11823" y="4443"/>
                  </a:lnTo>
                  <a:cubicBezTo>
                    <a:pt x="11714" y="4407"/>
                    <a:pt x="11597" y="4394"/>
                    <a:pt x="11474" y="4394"/>
                  </a:cubicBezTo>
                  <a:cubicBezTo>
                    <a:pt x="11170" y="4394"/>
                    <a:pt x="10832" y="4476"/>
                    <a:pt x="10505" y="4506"/>
                  </a:cubicBezTo>
                  <a:lnTo>
                    <a:pt x="10463" y="4506"/>
                  </a:lnTo>
                  <a:cubicBezTo>
                    <a:pt x="10443" y="4519"/>
                    <a:pt x="10426" y="4524"/>
                    <a:pt x="10412" y="4524"/>
                  </a:cubicBezTo>
                  <a:cubicBezTo>
                    <a:pt x="10310" y="4524"/>
                    <a:pt x="10363" y="4222"/>
                    <a:pt x="10400" y="4130"/>
                  </a:cubicBezTo>
                  <a:cubicBezTo>
                    <a:pt x="10437" y="4017"/>
                    <a:pt x="10138" y="3938"/>
                    <a:pt x="9699" y="3938"/>
                  </a:cubicBezTo>
                  <a:cubicBezTo>
                    <a:pt x="9648" y="3938"/>
                    <a:pt x="9596" y="3939"/>
                    <a:pt x="9542" y="3941"/>
                  </a:cubicBezTo>
                  <a:lnTo>
                    <a:pt x="9124" y="4255"/>
                  </a:lnTo>
                  <a:cubicBezTo>
                    <a:pt x="8517" y="4715"/>
                    <a:pt x="7743" y="4966"/>
                    <a:pt x="7010" y="5029"/>
                  </a:cubicBezTo>
                  <a:lnTo>
                    <a:pt x="5546" y="5134"/>
                  </a:lnTo>
                  <a:cubicBezTo>
                    <a:pt x="3955" y="5259"/>
                    <a:pt x="2449" y="5364"/>
                    <a:pt x="2219" y="5364"/>
                  </a:cubicBezTo>
                  <a:lnTo>
                    <a:pt x="2010" y="5343"/>
                  </a:lnTo>
                  <a:lnTo>
                    <a:pt x="1591" y="5301"/>
                  </a:lnTo>
                  <a:cubicBezTo>
                    <a:pt x="1194" y="5511"/>
                    <a:pt x="1089" y="5908"/>
                    <a:pt x="1173" y="5992"/>
                  </a:cubicBezTo>
                  <a:cubicBezTo>
                    <a:pt x="1188" y="6007"/>
                    <a:pt x="1251" y="6013"/>
                    <a:pt x="1345" y="6013"/>
                  </a:cubicBezTo>
                  <a:cubicBezTo>
                    <a:pt x="1707" y="6013"/>
                    <a:pt x="2540" y="5923"/>
                    <a:pt x="3006" y="5923"/>
                  </a:cubicBezTo>
                  <a:cubicBezTo>
                    <a:pt x="3073" y="5923"/>
                    <a:pt x="3132" y="5925"/>
                    <a:pt x="3181" y="5929"/>
                  </a:cubicBezTo>
                  <a:cubicBezTo>
                    <a:pt x="3683" y="5971"/>
                    <a:pt x="3579" y="6034"/>
                    <a:pt x="3370" y="6075"/>
                  </a:cubicBezTo>
                  <a:cubicBezTo>
                    <a:pt x="3160" y="6096"/>
                    <a:pt x="3056" y="6306"/>
                    <a:pt x="3077" y="6347"/>
                  </a:cubicBezTo>
                  <a:cubicBezTo>
                    <a:pt x="3091" y="6369"/>
                    <a:pt x="3133" y="6381"/>
                    <a:pt x="3197" y="6381"/>
                  </a:cubicBezTo>
                  <a:cubicBezTo>
                    <a:pt x="3319" y="6381"/>
                    <a:pt x="3521" y="6339"/>
                    <a:pt x="3767" y="6243"/>
                  </a:cubicBezTo>
                  <a:lnTo>
                    <a:pt x="4416" y="6243"/>
                  </a:lnTo>
                  <a:cubicBezTo>
                    <a:pt x="4515" y="6253"/>
                    <a:pt x="4621" y="6257"/>
                    <a:pt x="4725" y="6257"/>
                  </a:cubicBezTo>
                  <a:cubicBezTo>
                    <a:pt x="5037" y="6257"/>
                    <a:pt x="5331" y="6222"/>
                    <a:pt x="5378" y="6222"/>
                  </a:cubicBezTo>
                  <a:cubicBezTo>
                    <a:pt x="5462" y="6222"/>
                    <a:pt x="5546" y="6285"/>
                    <a:pt x="5546" y="6306"/>
                  </a:cubicBezTo>
                  <a:cubicBezTo>
                    <a:pt x="5546" y="6327"/>
                    <a:pt x="5357" y="6389"/>
                    <a:pt x="5274" y="6410"/>
                  </a:cubicBezTo>
                  <a:cubicBezTo>
                    <a:pt x="5232" y="6410"/>
                    <a:pt x="5148" y="6347"/>
                    <a:pt x="5148" y="6347"/>
                  </a:cubicBezTo>
                  <a:cubicBezTo>
                    <a:pt x="5148" y="6347"/>
                    <a:pt x="4821" y="6724"/>
                    <a:pt x="4615" y="6724"/>
                  </a:cubicBezTo>
                  <a:cubicBezTo>
                    <a:pt x="4588" y="6724"/>
                    <a:pt x="4563" y="6718"/>
                    <a:pt x="4541" y="6703"/>
                  </a:cubicBezTo>
                  <a:cubicBezTo>
                    <a:pt x="4490" y="6645"/>
                    <a:pt x="4396" y="6627"/>
                    <a:pt x="4287" y="6627"/>
                  </a:cubicBezTo>
                  <a:cubicBezTo>
                    <a:pt x="4120" y="6627"/>
                    <a:pt x="3918" y="6668"/>
                    <a:pt x="3783" y="6668"/>
                  </a:cubicBezTo>
                  <a:cubicBezTo>
                    <a:pt x="3753" y="6668"/>
                    <a:pt x="3727" y="6666"/>
                    <a:pt x="3704" y="6661"/>
                  </a:cubicBezTo>
                  <a:cubicBezTo>
                    <a:pt x="3537" y="6661"/>
                    <a:pt x="1759" y="6766"/>
                    <a:pt x="1131" y="6850"/>
                  </a:cubicBezTo>
                  <a:cubicBezTo>
                    <a:pt x="503" y="6912"/>
                    <a:pt x="1" y="7080"/>
                    <a:pt x="1" y="7143"/>
                  </a:cubicBezTo>
                  <a:cubicBezTo>
                    <a:pt x="1" y="7144"/>
                    <a:pt x="3" y="7144"/>
                    <a:pt x="7" y="7144"/>
                  </a:cubicBezTo>
                  <a:cubicBezTo>
                    <a:pt x="76" y="7144"/>
                    <a:pt x="778" y="6974"/>
                    <a:pt x="1121" y="6974"/>
                  </a:cubicBezTo>
                  <a:cubicBezTo>
                    <a:pt x="1140" y="6974"/>
                    <a:pt x="1157" y="6974"/>
                    <a:pt x="1173" y="6975"/>
                  </a:cubicBezTo>
                  <a:cubicBezTo>
                    <a:pt x="1264" y="6992"/>
                    <a:pt x="1414" y="6999"/>
                    <a:pt x="1592" y="6999"/>
                  </a:cubicBezTo>
                  <a:cubicBezTo>
                    <a:pt x="2065" y="6999"/>
                    <a:pt x="2729" y="6954"/>
                    <a:pt x="2972" y="6954"/>
                  </a:cubicBezTo>
                  <a:cubicBezTo>
                    <a:pt x="3011" y="6952"/>
                    <a:pt x="3045" y="6951"/>
                    <a:pt x="3073" y="6951"/>
                  </a:cubicBezTo>
                  <a:cubicBezTo>
                    <a:pt x="3304" y="6951"/>
                    <a:pt x="3207" y="7019"/>
                    <a:pt x="3077" y="7038"/>
                  </a:cubicBezTo>
                  <a:cubicBezTo>
                    <a:pt x="2972" y="7059"/>
                    <a:pt x="3014" y="7226"/>
                    <a:pt x="3035" y="7247"/>
                  </a:cubicBezTo>
                  <a:cubicBezTo>
                    <a:pt x="3056" y="7268"/>
                    <a:pt x="2344" y="7456"/>
                    <a:pt x="2198" y="7561"/>
                  </a:cubicBezTo>
                  <a:cubicBezTo>
                    <a:pt x="2031" y="7666"/>
                    <a:pt x="2198" y="7770"/>
                    <a:pt x="2323" y="7791"/>
                  </a:cubicBezTo>
                  <a:cubicBezTo>
                    <a:pt x="2449" y="7812"/>
                    <a:pt x="2219" y="7959"/>
                    <a:pt x="1821" y="8084"/>
                  </a:cubicBezTo>
                  <a:lnTo>
                    <a:pt x="1507" y="8210"/>
                  </a:lnTo>
                  <a:lnTo>
                    <a:pt x="1466" y="8231"/>
                  </a:lnTo>
                  <a:cubicBezTo>
                    <a:pt x="1466" y="8398"/>
                    <a:pt x="1863" y="8524"/>
                    <a:pt x="1989" y="8524"/>
                  </a:cubicBezTo>
                  <a:cubicBezTo>
                    <a:pt x="2114" y="8524"/>
                    <a:pt x="2323" y="8733"/>
                    <a:pt x="2344" y="8796"/>
                  </a:cubicBezTo>
                  <a:cubicBezTo>
                    <a:pt x="2375" y="8826"/>
                    <a:pt x="2585" y="8846"/>
                    <a:pt x="2753" y="8846"/>
                  </a:cubicBezTo>
                  <a:cubicBezTo>
                    <a:pt x="2814" y="8846"/>
                    <a:pt x="2870" y="8843"/>
                    <a:pt x="2909" y="8837"/>
                  </a:cubicBezTo>
                  <a:cubicBezTo>
                    <a:pt x="3035" y="8837"/>
                    <a:pt x="3432" y="8712"/>
                    <a:pt x="3537" y="8712"/>
                  </a:cubicBezTo>
                  <a:cubicBezTo>
                    <a:pt x="3642" y="8712"/>
                    <a:pt x="3746" y="8754"/>
                    <a:pt x="3746" y="8796"/>
                  </a:cubicBezTo>
                  <a:cubicBezTo>
                    <a:pt x="3746" y="8816"/>
                    <a:pt x="3453" y="8858"/>
                    <a:pt x="3349" y="8900"/>
                  </a:cubicBezTo>
                  <a:cubicBezTo>
                    <a:pt x="3244" y="8900"/>
                    <a:pt x="3139" y="8837"/>
                    <a:pt x="3139" y="8837"/>
                  </a:cubicBezTo>
                  <a:cubicBezTo>
                    <a:pt x="3139" y="8837"/>
                    <a:pt x="3139" y="8921"/>
                    <a:pt x="3119" y="9047"/>
                  </a:cubicBezTo>
                  <a:lnTo>
                    <a:pt x="3077" y="9047"/>
                  </a:lnTo>
                  <a:cubicBezTo>
                    <a:pt x="2595" y="9130"/>
                    <a:pt x="2072" y="9214"/>
                    <a:pt x="1549" y="9319"/>
                  </a:cubicBezTo>
                  <a:lnTo>
                    <a:pt x="1382" y="9340"/>
                  </a:lnTo>
                  <a:cubicBezTo>
                    <a:pt x="1235" y="9465"/>
                    <a:pt x="1277" y="9591"/>
                    <a:pt x="1507" y="9632"/>
                  </a:cubicBezTo>
                  <a:lnTo>
                    <a:pt x="1696" y="9570"/>
                  </a:lnTo>
                  <a:cubicBezTo>
                    <a:pt x="1839" y="9552"/>
                    <a:pt x="1983" y="9457"/>
                    <a:pt x="2087" y="9457"/>
                  </a:cubicBezTo>
                  <a:cubicBezTo>
                    <a:pt x="2104" y="9457"/>
                    <a:pt x="2120" y="9459"/>
                    <a:pt x="2135" y="9465"/>
                  </a:cubicBezTo>
                  <a:lnTo>
                    <a:pt x="2847" y="9842"/>
                  </a:lnTo>
                  <a:cubicBezTo>
                    <a:pt x="3515" y="9567"/>
                    <a:pt x="4921" y="9273"/>
                    <a:pt x="5367" y="9273"/>
                  </a:cubicBezTo>
                  <a:cubicBezTo>
                    <a:pt x="5396" y="9273"/>
                    <a:pt x="5421" y="9274"/>
                    <a:pt x="5441" y="9277"/>
                  </a:cubicBezTo>
                  <a:cubicBezTo>
                    <a:pt x="5776" y="9340"/>
                    <a:pt x="5378" y="9381"/>
                    <a:pt x="5127" y="9381"/>
                  </a:cubicBezTo>
                  <a:cubicBezTo>
                    <a:pt x="4855" y="9381"/>
                    <a:pt x="4709" y="9465"/>
                    <a:pt x="4730" y="9486"/>
                  </a:cubicBezTo>
                  <a:cubicBezTo>
                    <a:pt x="4751" y="9528"/>
                    <a:pt x="4541" y="9632"/>
                    <a:pt x="4437" y="9653"/>
                  </a:cubicBezTo>
                  <a:cubicBezTo>
                    <a:pt x="4332" y="9695"/>
                    <a:pt x="4813" y="9779"/>
                    <a:pt x="4960" y="9800"/>
                  </a:cubicBezTo>
                  <a:cubicBezTo>
                    <a:pt x="5127" y="9800"/>
                    <a:pt x="4813" y="9967"/>
                    <a:pt x="4290" y="10156"/>
                  </a:cubicBezTo>
                  <a:lnTo>
                    <a:pt x="3495" y="10156"/>
                  </a:lnTo>
                  <a:cubicBezTo>
                    <a:pt x="3077" y="10176"/>
                    <a:pt x="2428" y="10386"/>
                    <a:pt x="2303" y="10428"/>
                  </a:cubicBezTo>
                  <a:cubicBezTo>
                    <a:pt x="2284" y="10437"/>
                    <a:pt x="2257" y="10441"/>
                    <a:pt x="2224" y="10441"/>
                  </a:cubicBezTo>
                  <a:cubicBezTo>
                    <a:pt x="2064" y="10441"/>
                    <a:pt x="1761" y="10352"/>
                    <a:pt x="1581" y="10352"/>
                  </a:cubicBezTo>
                  <a:cubicBezTo>
                    <a:pt x="1543" y="10352"/>
                    <a:pt x="1511" y="10356"/>
                    <a:pt x="1487" y="10365"/>
                  </a:cubicBezTo>
                  <a:cubicBezTo>
                    <a:pt x="1340" y="10407"/>
                    <a:pt x="1194" y="10700"/>
                    <a:pt x="1194" y="10783"/>
                  </a:cubicBezTo>
                  <a:cubicBezTo>
                    <a:pt x="1194" y="10818"/>
                    <a:pt x="1844" y="11016"/>
                    <a:pt x="2250" y="11016"/>
                  </a:cubicBezTo>
                  <a:cubicBezTo>
                    <a:pt x="2327" y="11016"/>
                    <a:pt x="2396" y="11009"/>
                    <a:pt x="2449" y="10993"/>
                  </a:cubicBezTo>
                  <a:cubicBezTo>
                    <a:pt x="2606" y="10946"/>
                    <a:pt x="2722" y="10929"/>
                    <a:pt x="2799" y="10929"/>
                  </a:cubicBezTo>
                  <a:cubicBezTo>
                    <a:pt x="2897" y="10929"/>
                    <a:pt x="2933" y="10957"/>
                    <a:pt x="2909" y="10993"/>
                  </a:cubicBezTo>
                  <a:cubicBezTo>
                    <a:pt x="2847" y="11034"/>
                    <a:pt x="3349" y="11118"/>
                    <a:pt x="3537" y="11118"/>
                  </a:cubicBezTo>
                  <a:cubicBezTo>
                    <a:pt x="3704" y="11139"/>
                    <a:pt x="3851" y="11202"/>
                    <a:pt x="3851" y="11223"/>
                  </a:cubicBezTo>
                  <a:cubicBezTo>
                    <a:pt x="3851" y="11223"/>
                    <a:pt x="3119" y="11265"/>
                    <a:pt x="2826" y="11265"/>
                  </a:cubicBezTo>
                  <a:cubicBezTo>
                    <a:pt x="2533" y="11265"/>
                    <a:pt x="2386" y="11348"/>
                    <a:pt x="2407" y="11369"/>
                  </a:cubicBezTo>
                  <a:cubicBezTo>
                    <a:pt x="2428" y="11411"/>
                    <a:pt x="2219" y="11474"/>
                    <a:pt x="2135" y="11516"/>
                  </a:cubicBezTo>
                  <a:cubicBezTo>
                    <a:pt x="2072" y="11537"/>
                    <a:pt x="2386" y="11537"/>
                    <a:pt x="2847" y="11537"/>
                  </a:cubicBezTo>
                  <a:lnTo>
                    <a:pt x="3223" y="11453"/>
                  </a:lnTo>
                  <a:lnTo>
                    <a:pt x="3286" y="11432"/>
                  </a:lnTo>
                  <a:cubicBezTo>
                    <a:pt x="3391" y="11453"/>
                    <a:pt x="3349" y="11683"/>
                    <a:pt x="3286" y="11746"/>
                  </a:cubicBezTo>
                  <a:cubicBezTo>
                    <a:pt x="3244" y="11788"/>
                    <a:pt x="3579" y="12039"/>
                    <a:pt x="3704" y="12081"/>
                  </a:cubicBezTo>
                  <a:cubicBezTo>
                    <a:pt x="3725" y="12089"/>
                    <a:pt x="3749" y="12093"/>
                    <a:pt x="3776" y="12093"/>
                  </a:cubicBezTo>
                  <a:cubicBezTo>
                    <a:pt x="3945" y="12093"/>
                    <a:pt x="4221" y="11943"/>
                    <a:pt x="4311" y="11871"/>
                  </a:cubicBezTo>
                  <a:cubicBezTo>
                    <a:pt x="4354" y="11829"/>
                    <a:pt x="4529" y="11814"/>
                    <a:pt x="4746" y="11814"/>
                  </a:cubicBezTo>
                  <a:cubicBezTo>
                    <a:pt x="5065" y="11814"/>
                    <a:pt x="5472" y="11846"/>
                    <a:pt x="5671" y="11871"/>
                  </a:cubicBezTo>
                  <a:cubicBezTo>
                    <a:pt x="6006" y="11934"/>
                    <a:pt x="5378" y="12248"/>
                    <a:pt x="5064" y="12269"/>
                  </a:cubicBezTo>
                  <a:cubicBezTo>
                    <a:pt x="4751" y="12311"/>
                    <a:pt x="4437" y="12499"/>
                    <a:pt x="4395" y="12583"/>
                  </a:cubicBezTo>
                  <a:cubicBezTo>
                    <a:pt x="4340" y="12655"/>
                    <a:pt x="4475" y="12712"/>
                    <a:pt x="4566" y="12712"/>
                  </a:cubicBezTo>
                  <a:cubicBezTo>
                    <a:pt x="4580" y="12712"/>
                    <a:pt x="4593" y="12711"/>
                    <a:pt x="4604" y="12708"/>
                  </a:cubicBezTo>
                  <a:cubicBezTo>
                    <a:pt x="4688" y="12687"/>
                    <a:pt x="4792" y="12604"/>
                    <a:pt x="4813" y="12583"/>
                  </a:cubicBezTo>
                  <a:cubicBezTo>
                    <a:pt x="4813" y="12556"/>
                    <a:pt x="4829" y="12548"/>
                    <a:pt x="4846" y="12548"/>
                  </a:cubicBezTo>
                  <a:cubicBezTo>
                    <a:pt x="4870" y="12548"/>
                    <a:pt x="4897" y="12562"/>
                    <a:pt x="4897" y="12562"/>
                  </a:cubicBezTo>
                  <a:cubicBezTo>
                    <a:pt x="4918" y="12562"/>
                    <a:pt x="4834" y="12625"/>
                    <a:pt x="4813" y="12666"/>
                  </a:cubicBezTo>
                  <a:cubicBezTo>
                    <a:pt x="4792" y="12687"/>
                    <a:pt x="4730" y="12687"/>
                    <a:pt x="4730" y="12687"/>
                  </a:cubicBezTo>
                  <a:cubicBezTo>
                    <a:pt x="4710" y="12687"/>
                    <a:pt x="4805" y="12898"/>
                    <a:pt x="4904" y="12898"/>
                  </a:cubicBezTo>
                  <a:cubicBezTo>
                    <a:pt x="4909" y="12898"/>
                    <a:pt x="4913" y="12897"/>
                    <a:pt x="4918" y="12897"/>
                  </a:cubicBezTo>
                  <a:cubicBezTo>
                    <a:pt x="5023" y="12876"/>
                    <a:pt x="5692" y="12834"/>
                    <a:pt x="5943" y="12834"/>
                  </a:cubicBezTo>
                  <a:cubicBezTo>
                    <a:pt x="6173" y="12834"/>
                    <a:pt x="6613" y="12917"/>
                    <a:pt x="6948" y="13022"/>
                  </a:cubicBezTo>
                  <a:lnTo>
                    <a:pt x="7345" y="12876"/>
                  </a:lnTo>
                  <a:cubicBezTo>
                    <a:pt x="7501" y="12807"/>
                    <a:pt x="7689" y="12789"/>
                    <a:pt x="7888" y="12789"/>
                  </a:cubicBezTo>
                  <a:cubicBezTo>
                    <a:pt x="8115" y="12789"/>
                    <a:pt x="8356" y="12813"/>
                    <a:pt x="8580" y="12813"/>
                  </a:cubicBezTo>
                  <a:lnTo>
                    <a:pt x="8684" y="12813"/>
                  </a:lnTo>
                  <a:cubicBezTo>
                    <a:pt x="8869" y="12874"/>
                    <a:pt x="8388" y="13420"/>
                    <a:pt x="8094" y="13420"/>
                  </a:cubicBezTo>
                  <a:cubicBezTo>
                    <a:pt x="8088" y="13420"/>
                    <a:pt x="8083" y="13420"/>
                    <a:pt x="8077" y="13420"/>
                  </a:cubicBezTo>
                  <a:cubicBezTo>
                    <a:pt x="7785" y="13420"/>
                    <a:pt x="7429" y="13524"/>
                    <a:pt x="7366" y="13566"/>
                  </a:cubicBezTo>
                  <a:cubicBezTo>
                    <a:pt x="7324" y="13608"/>
                    <a:pt x="7303" y="13964"/>
                    <a:pt x="7303" y="14089"/>
                  </a:cubicBezTo>
                  <a:cubicBezTo>
                    <a:pt x="7303" y="14194"/>
                    <a:pt x="7785" y="14361"/>
                    <a:pt x="8370" y="14403"/>
                  </a:cubicBezTo>
                  <a:lnTo>
                    <a:pt x="8768" y="14257"/>
                  </a:lnTo>
                  <a:lnTo>
                    <a:pt x="9207" y="14068"/>
                  </a:lnTo>
                  <a:cubicBezTo>
                    <a:pt x="9647" y="14068"/>
                    <a:pt x="10128" y="14089"/>
                    <a:pt x="10149" y="14131"/>
                  </a:cubicBezTo>
                  <a:cubicBezTo>
                    <a:pt x="10170" y="14152"/>
                    <a:pt x="9856" y="14257"/>
                    <a:pt x="9751" y="14278"/>
                  </a:cubicBezTo>
                  <a:cubicBezTo>
                    <a:pt x="9647" y="14298"/>
                    <a:pt x="9919" y="14445"/>
                    <a:pt x="10044" y="14445"/>
                  </a:cubicBezTo>
                  <a:cubicBezTo>
                    <a:pt x="10156" y="14445"/>
                    <a:pt x="10648" y="14577"/>
                    <a:pt x="10888" y="14577"/>
                  </a:cubicBezTo>
                  <a:cubicBezTo>
                    <a:pt x="10918" y="14577"/>
                    <a:pt x="10944" y="14575"/>
                    <a:pt x="10965" y="14570"/>
                  </a:cubicBezTo>
                  <a:cubicBezTo>
                    <a:pt x="11132" y="14487"/>
                    <a:pt x="12283" y="14257"/>
                    <a:pt x="12681" y="14236"/>
                  </a:cubicBezTo>
                  <a:cubicBezTo>
                    <a:pt x="12709" y="14233"/>
                    <a:pt x="12738" y="14231"/>
                    <a:pt x="12770" y="14231"/>
                  </a:cubicBezTo>
                  <a:cubicBezTo>
                    <a:pt x="13181" y="14231"/>
                    <a:pt x="13840" y="14473"/>
                    <a:pt x="13957" y="14570"/>
                  </a:cubicBezTo>
                  <a:cubicBezTo>
                    <a:pt x="14103" y="14696"/>
                    <a:pt x="13078" y="15345"/>
                    <a:pt x="12639" y="15449"/>
                  </a:cubicBezTo>
                  <a:cubicBezTo>
                    <a:pt x="12419" y="15499"/>
                    <a:pt x="12342" y="15525"/>
                    <a:pt x="12395" y="15525"/>
                  </a:cubicBezTo>
                  <a:cubicBezTo>
                    <a:pt x="12453" y="15525"/>
                    <a:pt x="12665" y="15494"/>
                    <a:pt x="13015" y="15428"/>
                  </a:cubicBezTo>
                  <a:lnTo>
                    <a:pt x="13580" y="15386"/>
                  </a:lnTo>
                  <a:lnTo>
                    <a:pt x="14166" y="15324"/>
                  </a:lnTo>
                  <a:cubicBezTo>
                    <a:pt x="14302" y="15304"/>
                    <a:pt x="14412" y="15295"/>
                    <a:pt x="14500" y="15295"/>
                  </a:cubicBezTo>
                  <a:cubicBezTo>
                    <a:pt x="14871" y="15295"/>
                    <a:pt x="14842" y="15448"/>
                    <a:pt x="14689" y="15533"/>
                  </a:cubicBezTo>
                  <a:cubicBezTo>
                    <a:pt x="14522" y="15638"/>
                    <a:pt x="14375" y="15763"/>
                    <a:pt x="14375" y="15805"/>
                  </a:cubicBezTo>
                  <a:cubicBezTo>
                    <a:pt x="14375" y="15807"/>
                    <a:pt x="14382" y="15808"/>
                    <a:pt x="14394" y="15808"/>
                  </a:cubicBezTo>
                  <a:cubicBezTo>
                    <a:pt x="14516" y="15808"/>
                    <a:pt x="15217" y="15716"/>
                    <a:pt x="15484" y="15658"/>
                  </a:cubicBezTo>
                  <a:cubicBezTo>
                    <a:pt x="15798" y="15596"/>
                    <a:pt x="16217" y="15449"/>
                    <a:pt x="16300" y="15449"/>
                  </a:cubicBezTo>
                  <a:cubicBezTo>
                    <a:pt x="16363" y="15449"/>
                    <a:pt x="16447" y="15512"/>
                    <a:pt x="16447" y="15533"/>
                  </a:cubicBezTo>
                  <a:cubicBezTo>
                    <a:pt x="16447" y="15554"/>
                    <a:pt x="16259" y="15617"/>
                    <a:pt x="16196" y="15638"/>
                  </a:cubicBezTo>
                  <a:cubicBezTo>
                    <a:pt x="16133" y="15638"/>
                    <a:pt x="16049" y="15596"/>
                    <a:pt x="16049" y="15596"/>
                  </a:cubicBezTo>
                  <a:lnTo>
                    <a:pt x="16049" y="15596"/>
                  </a:lnTo>
                  <a:cubicBezTo>
                    <a:pt x="16049" y="15596"/>
                    <a:pt x="16091" y="15658"/>
                    <a:pt x="16112" y="15805"/>
                  </a:cubicBezTo>
                  <a:lnTo>
                    <a:pt x="16133" y="15805"/>
                  </a:lnTo>
                  <a:cubicBezTo>
                    <a:pt x="16677" y="15763"/>
                    <a:pt x="17242" y="15847"/>
                    <a:pt x="17807" y="15658"/>
                  </a:cubicBezTo>
                  <a:lnTo>
                    <a:pt x="18330" y="15512"/>
                  </a:lnTo>
                  <a:cubicBezTo>
                    <a:pt x="19020" y="15449"/>
                    <a:pt x="20443" y="15428"/>
                    <a:pt x="20799" y="15407"/>
                  </a:cubicBezTo>
                  <a:cubicBezTo>
                    <a:pt x="21036" y="15407"/>
                    <a:pt x="21283" y="15398"/>
                    <a:pt x="21427" y="15398"/>
                  </a:cubicBezTo>
                  <a:cubicBezTo>
                    <a:pt x="21499" y="15398"/>
                    <a:pt x="21545" y="15400"/>
                    <a:pt x="21552" y="15407"/>
                  </a:cubicBezTo>
                  <a:cubicBezTo>
                    <a:pt x="21594" y="15428"/>
                    <a:pt x="21678" y="15596"/>
                    <a:pt x="21699" y="15638"/>
                  </a:cubicBezTo>
                  <a:cubicBezTo>
                    <a:pt x="21741" y="15700"/>
                    <a:pt x="21866" y="15742"/>
                    <a:pt x="21992" y="15763"/>
                  </a:cubicBezTo>
                  <a:lnTo>
                    <a:pt x="22075" y="15742"/>
                  </a:lnTo>
                  <a:lnTo>
                    <a:pt x="22808" y="15428"/>
                  </a:lnTo>
                  <a:cubicBezTo>
                    <a:pt x="23686" y="15386"/>
                    <a:pt x="25339" y="15324"/>
                    <a:pt x="25716" y="15303"/>
                  </a:cubicBezTo>
                  <a:cubicBezTo>
                    <a:pt x="26072" y="15282"/>
                    <a:pt x="26762" y="15219"/>
                    <a:pt x="26888" y="15177"/>
                  </a:cubicBezTo>
                  <a:cubicBezTo>
                    <a:pt x="26946" y="15152"/>
                    <a:pt x="27007" y="15141"/>
                    <a:pt x="27064" y="15141"/>
                  </a:cubicBezTo>
                  <a:cubicBezTo>
                    <a:pt x="27153" y="15141"/>
                    <a:pt x="27235" y="15168"/>
                    <a:pt x="27285" y="15219"/>
                  </a:cubicBezTo>
                  <a:lnTo>
                    <a:pt x="27348" y="15219"/>
                  </a:lnTo>
                  <a:cubicBezTo>
                    <a:pt x="27829" y="15303"/>
                    <a:pt x="28352" y="15177"/>
                    <a:pt x="28813" y="15407"/>
                  </a:cubicBezTo>
                  <a:cubicBezTo>
                    <a:pt x="28865" y="15428"/>
                    <a:pt x="28954" y="15439"/>
                    <a:pt x="29035" y="15439"/>
                  </a:cubicBezTo>
                  <a:cubicBezTo>
                    <a:pt x="29116" y="15439"/>
                    <a:pt x="29189" y="15428"/>
                    <a:pt x="29210" y="15407"/>
                  </a:cubicBezTo>
                  <a:lnTo>
                    <a:pt x="29482" y="15094"/>
                  </a:lnTo>
                  <a:cubicBezTo>
                    <a:pt x="29734" y="15123"/>
                    <a:pt x="30529" y="15153"/>
                    <a:pt x="31455" y="15153"/>
                  </a:cubicBezTo>
                  <a:cubicBezTo>
                    <a:pt x="31838" y="15153"/>
                    <a:pt x="32243" y="15148"/>
                    <a:pt x="32642" y="15135"/>
                  </a:cubicBezTo>
                  <a:lnTo>
                    <a:pt x="33897" y="15114"/>
                  </a:lnTo>
                  <a:lnTo>
                    <a:pt x="34504" y="15094"/>
                  </a:lnTo>
                  <a:cubicBezTo>
                    <a:pt x="35174" y="15073"/>
                    <a:pt x="35718" y="15010"/>
                    <a:pt x="35718" y="14989"/>
                  </a:cubicBezTo>
                  <a:cubicBezTo>
                    <a:pt x="35718" y="14968"/>
                    <a:pt x="35446" y="14884"/>
                    <a:pt x="35341" y="14863"/>
                  </a:cubicBezTo>
                  <a:cubicBezTo>
                    <a:pt x="35236" y="14822"/>
                    <a:pt x="36115" y="14717"/>
                    <a:pt x="37287" y="14612"/>
                  </a:cubicBezTo>
                  <a:lnTo>
                    <a:pt x="38375" y="14612"/>
                  </a:lnTo>
                  <a:cubicBezTo>
                    <a:pt x="38779" y="14612"/>
                    <a:pt x="39183" y="14561"/>
                    <a:pt x="39587" y="14561"/>
                  </a:cubicBezTo>
                  <a:cubicBezTo>
                    <a:pt x="39915" y="14561"/>
                    <a:pt x="40244" y="14595"/>
                    <a:pt x="40572" y="14717"/>
                  </a:cubicBezTo>
                  <a:cubicBezTo>
                    <a:pt x="40687" y="14759"/>
                    <a:pt x="40844" y="14785"/>
                    <a:pt x="40993" y="14785"/>
                  </a:cubicBezTo>
                  <a:cubicBezTo>
                    <a:pt x="41142" y="14785"/>
                    <a:pt x="41283" y="14759"/>
                    <a:pt x="41367" y="14696"/>
                  </a:cubicBezTo>
                  <a:lnTo>
                    <a:pt x="41785" y="14445"/>
                  </a:lnTo>
                  <a:cubicBezTo>
                    <a:pt x="42267" y="14487"/>
                    <a:pt x="44715" y="14570"/>
                    <a:pt x="45510" y="14570"/>
                  </a:cubicBezTo>
                  <a:cubicBezTo>
                    <a:pt x="46284" y="14570"/>
                    <a:pt x="47602" y="14591"/>
                    <a:pt x="48376" y="14591"/>
                  </a:cubicBezTo>
                  <a:lnTo>
                    <a:pt x="49109" y="14570"/>
                  </a:lnTo>
                  <a:lnTo>
                    <a:pt x="49297" y="14570"/>
                  </a:lnTo>
                  <a:cubicBezTo>
                    <a:pt x="49381" y="14515"/>
                    <a:pt x="49715" y="14496"/>
                    <a:pt x="49985" y="14496"/>
                  </a:cubicBezTo>
                  <a:cubicBezTo>
                    <a:pt x="50120" y="14496"/>
                    <a:pt x="50239" y="14501"/>
                    <a:pt x="50301" y="14508"/>
                  </a:cubicBezTo>
                  <a:cubicBezTo>
                    <a:pt x="50469" y="14508"/>
                    <a:pt x="56097" y="14445"/>
                    <a:pt x="58169" y="14382"/>
                  </a:cubicBezTo>
                  <a:cubicBezTo>
                    <a:pt x="59365" y="14370"/>
                    <a:pt x="60623" y="14358"/>
                    <a:pt x="61514" y="14358"/>
                  </a:cubicBezTo>
                  <a:cubicBezTo>
                    <a:pt x="62166" y="14358"/>
                    <a:pt x="62621" y="14364"/>
                    <a:pt x="62709" y="14382"/>
                  </a:cubicBezTo>
                  <a:cubicBezTo>
                    <a:pt x="62960" y="14445"/>
                    <a:pt x="63860" y="14487"/>
                    <a:pt x="64801" y="14550"/>
                  </a:cubicBezTo>
                  <a:lnTo>
                    <a:pt x="65596" y="14361"/>
                  </a:lnTo>
                  <a:lnTo>
                    <a:pt x="66266" y="14194"/>
                  </a:lnTo>
                  <a:cubicBezTo>
                    <a:pt x="66977" y="14278"/>
                    <a:pt x="66726" y="14508"/>
                    <a:pt x="66371" y="14591"/>
                  </a:cubicBezTo>
                  <a:cubicBezTo>
                    <a:pt x="66036" y="14654"/>
                    <a:pt x="66057" y="14759"/>
                    <a:pt x="66120" y="14759"/>
                  </a:cubicBezTo>
                  <a:cubicBezTo>
                    <a:pt x="66161" y="14759"/>
                    <a:pt x="68086" y="14717"/>
                    <a:pt x="70346" y="14675"/>
                  </a:cubicBezTo>
                  <a:lnTo>
                    <a:pt x="75221" y="14550"/>
                  </a:lnTo>
                  <a:cubicBezTo>
                    <a:pt x="77372" y="14491"/>
                    <a:pt x="79651" y="14304"/>
                    <a:pt x="80538" y="14126"/>
                  </a:cubicBezTo>
                  <a:lnTo>
                    <a:pt x="80538" y="14126"/>
                  </a:lnTo>
                  <a:cubicBezTo>
                    <a:pt x="80277" y="14138"/>
                    <a:pt x="80042" y="14146"/>
                    <a:pt x="79845" y="14152"/>
                  </a:cubicBezTo>
                  <a:cubicBezTo>
                    <a:pt x="79519" y="14157"/>
                    <a:pt x="79206" y="14160"/>
                    <a:pt x="78918" y="14160"/>
                  </a:cubicBezTo>
                  <a:cubicBezTo>
                    <a:pt x="77986" y="14160"/>
                    <a:pt x="77319" y="14132"/>
                    <a:pt x="77335" y="14068"/>
                  </a:cubicBezTo>
                  <a:lnTo>
                    <a:pt x="77356" y="14068"/>
                  </a:lnTo>
                  <a:lnTo>
                    <a:pt x="78297" y="13964"/>
                  </a:lnTo>
                  <a:cubicBezTo>
                    <a:pt x="79343" y="13859"/>
                    <a:pt x="81603" y="13733"/>
                    <a:pt x="82126" y="13733"/>
                  </a:cubicBezTo>
                  <a:cubicBezTo>
                    <a:pt x="82649" y="13733"/>
                    <a:pt x="83382" y="13650"/>
                    <a:pt x="83737" y="13608"/>
                  </a:cubicBezTo>
                  <a:lnTo>
                    <a:pt x="84051" y="13859"/>
                  </a:lnTo>
                  <a:lnTo>
                    <a:pt x="84126" y="13919"/>
                  </a:lnTo>
                  <a:lnTo>
                    <a:pt x="84126" y="13919"/>
                  </a:lnTo>
                  <a:cubicBezTo>
                    <a:pt x="83298" y="13984"/>
                    <a:pt x="81894" y="14065"/>
                    <a:pt x="80805" y="14115"/>
                  </a:cubicBezTo>
                  <a:lnTo>
                    <a:pt x="80805" y="14115"/>
                  </a:lnTo>
                  <a:lnTo>
                    <a:pt x="81373" y="14257"/>
                  </a:lnTo>
                  <a:cubicBezTo>
                    <a:pt x="81877" y="14371"/>
                    <a:pt x="82369" y="14383"/>
                    <a:pt x="82858" y="14383"/>
                  </a:cubicBezTo>
                  <a:cubicBezTo>
                    <a:pt x="82998" y="14383"/>
                    <a:pt x="83137" y="14382"/>
                    <a:pt x="83277" y="14382"/>
                  </a:cubicBezTo>
                  <a:cubicBezTo>
                    <a:pt x="85411" y="14340"/>
                    <a:pt x="87566" y="14278"/>
                    <a:pt x="89700" y="14257"/>
                  </a:cubicBezTo>
                  <a:lnTo>
                    <a:pt x="90014" y="14257"/>
                  </a:lnTo>
                  <a:cubicBezTo>
                    <a:pt x="90216" y="14301"/>
                    <a:pt x="90454" y="14322"/>
                    <a:pt x="90670" y="14322"/>
                  </a:cubicBezTo>
                  <a:cubicBezTo>
                    <a:pt x="90857" y="14322"/>
                    <a:pt x="91028" y="14307"/>
                    <a:pt x="91144" y="14278"/>
                  </a:cubicBezTo>
                  <a:lnTo>
                    <a:pt x="91416" y="14236"/>
                  </a:lnTo>
                  <a:lnTo>
                    <a:pt x="91479" y="14194"/>
                  </a:lnTo>
                  <a:cubicBezTo>
                    <a:pt x="91584" y="14152"/>
                    <a:pt x="91416" y="13880"/>
                    <a:pt x="91312" y="13817"/>
                  </a:cubicBezTo>
                  <a:cubicBezTo>
                    <a:pt x="91228" y="13733"/>
                    <a:pt x="90914" y="13671"/>
                    <a:pt x="90642" y="13671"/>
                  </a:cubicBezTo>
                  <a:lnTo>
                    <a:pt x="90203" y="13671"/>
                  </a:lnTo>
                  <a:cubicBezTo>
                    <a:pt x="89972" y="13650"/>
                    <a:pt x="89805" y="13608"/>
                    <a:pt x="89805" y="13566"/>
                  </a:cubicBezTo>
                  <a:cubicBezTo>
                    <a:pt x="89805" y="13566"/>
                    <a:pt x="90914" y="13524"/>
                    <a:pt x="91333" y="13524"/>
                  </a:cubicBezTo>
                  <a:cubicBezTo>
                    <a:pt x="91751" y="13524"/>
                    <a:pt x="91960" y="13650"/>
                    <a:pt x="91897" y="13713"/>
                  </a:cubicBezTo>
                  <a:cubicBezTo>
                    <a:pt x="91856" y="13754"/>
                    <a:pt x="91981" y="13859"/>
                    <a:pt x="92169" y="13964"/>
                  </a:cubicBezTo>
                  <a:lnTo>
                    <a:pt x="92358" y="14026"/>
                  </a:lnTo>
                  <a:lnTo>
                    <a:pt x="92713" y="14152"/>
                  </a:lnTo>
                  <a:cubicBezTo>
                    <a:pt x="93153" y="14194"/>
                    <a:pt x="94074" y="14236"/>
                    <a:pt x="94283" y="14278"/>
                  </a:cubicBezTo>
                  <a:cubicBezTo>
                    <a:pt x="94513" y="14298"/>
                    <a:pt x="95601" y="14340"/>
                    <a:pt x="96689" y="14340"/>
                  </a:cubicBezTo>
                  <a:lnTo>
                    <a:pt x="97693" y="14278"/>
                  </a:lnTo>
                  <a:lnTo>
                    <a:pt x="98698" y="14236"/>
                  </a:lnTo>
                  <a:cubicBezTo>
                    <a:pt x="99828" y="14152"/>
                    <a:pt x="102108" y="13859"/>
                    <a:pt x="102652" y="13838"/>
                  </a:cubicBezTo>
                  <a:cubicBezTo>
                    <a:pt x="103175" y="13817"/>
                    <a:pt x="108050" y="13671"/>
                    <a:pt x="109724" y="13650"/>
                  </a:cubicBezTo>
                  <a:cubicBezTo>
                    <a:pt x="110561" y="13639"/>
                    <a:pt x="111403" y="13634"/>
                    <a:pt x="112052" y="13634"/>
                  </a:cubicBezTo>
                  <a:cubicBezTo>
                    <a:pt x="112701" y="13634"/>
                    <a:pt x="113156" y="13639"/>
                    <a:pt x="113219" y="13650"/>
                  </a:cubicBezTo>
                  <a:cubicBezTo>
                    <a:pt x="113223" y="13651"/>
                    <a:pt x="113230" y="13651"/>
                    <a:pt x="113240" y="13651"/>
                  </a:cubicBezTo>
                  <a:cubicBezTo>
                    <a:pt x="113445" y="13651"/>
                    <a:pt x="114747" y="13460"/>
                    <a:pt x="115300" y="13460"/>
                  </a:cubicBezTo>
                  <a:cubicBezTo>
                    <a:pt x="115326" y="13460"/>
                    <a:pt x="115351" y="13461"/>
                    <a:pt x="115374" y="13461"/>
                  </a:cubicBezTo>
                  <a:cubicBezTo>
                    <a:pt x="115897" y="13503"/>
                    <a:pt x="116378" y="13733"/>
                    <a:pt x="116378" y="13754"/>
                  </a:cubicBezTo>
                  <a:cubicBezTo>
                    <a:pt x="116378" y="13817"/>
                    <a:pt x="119203" y="13880"/>
                    <a:pt x="120249" y="13880"/>
                  </a:cubicBezTo>
                  <a:cubicBezTo>
                    <a:pt x="120667" y="13880"/>
                    <a:pt x="121511" y="13877"/>
                    <a:pt x="122441" y="13877"/>
                  </a:cubicBezTo>
                  <a:cubicBezTo>
                    <a:pt x="123836" y="13877"/>
                    <a:pt x="125425" y="13884"/>
                    <a:pt x="126066" y="13922"/>
                  </a:cubicBezTo>
                  <a:cubicBezTo>
                    <a:pt x="127133" y="13943"/>
                    <a:pt x="128095" y="13985"/>
                    <a:pt x="128137" y="14026"/>
                  </a:cubicBezTo>
                  <a:cubicBezTo>
                    <a:pt x="128158" y="14047"/>
                    <a:pt x="128179" y="14173"/>
                    <a:pt x="128179" y="14236"/>
                  </a:cubicBezTo>
                  <a:cubicBezTo>
                    <a:pt x="128179" y="14278"/>
                    <a:pt x="127865" y="14361"/>
                    <a:pt x="127761" y="14382"/>
                  </a:cubicBezTo>
                  <a:cubicBezTo>
                    <a:pt x="127656" y="14382"/>
                    <a:pt x="127614" y="14570"/>
                    <a:pt x="127614" y="14612"/>
                  </a:cubicBezTo>
                  <a:cubicBezTo>
                    <a:pt x="127635" y="14675"/>
                    <a:pt x="128158" y="14717"/>
                    <a:pt x="128388" y="14717"/>
                  </a:cubicBezTo>
                  <a:cubicBezTo>
                    <a:pt x="128597" y="14717"/>
                    <a:pt x="128388" y="15177"/>
                    <a:pt x="128284" y="15303"/>
                  </a:cubicBezTo>
                  <a:cubicBezTo>
                    <a:pt x="128179" y="15428"/>
                    <a:pt x="128179" y="15742"/>
                    <a:pt x="128200" y="15826"/>
                  </a:cubicBezTo>
                  <a:cubicBezTo>
                    <a:pt x="128263" y="15910"/>
                    <a:pt x="127844" y="16035"/>
                    <a:pt x="127719" y="16056"/>
                  </a:cubicBezTo>
                  <a:cubicBezTo>
                    <a:pt x="127572" y="16077"/>
                    <a:pt x="127761" y="16140"/>
                    <a:pt x="128095" y="16182"/>
                  </a:cubicBezTo>
                  <a:lnTo>
                    <a:pt x="128702" y="16182"/>
                  </a:lnTo>
                  <a:cubicBezTo>
                    <a:pt x="128957" y="16233"/>
                    <a:pt x="129406" y="16297"/>
                    <a:pt x="129632" y="16297"/>
                  </a:cubicBezTo>
                  <a:cubicBezTo>
                    <a:pt x="129684" y="16297"/>
                    <a:pt x="129725" y="16294"/>
                    <a:pt x="129748" y="16286"/>
                  </a:cubicBezTo>
                  <a:cubicBezTo>
                    <a:pt x="129874" y="16265"/>
                    <a:pt x="130250" y="16161"/>
                    <a:pt x="130564" y="16077"/>
                  </a:cubicBezTo>
                  <a:lnTo>
                    <a:pt x="130606" y="16161"/>
                  </a:lnTo>
                  <a:cubicBezTo>
                    <a:pt x="130680" y="16246"/>
                    <a:pt x="130745" y="16276"/>
                    <a:pt x="130803" y="16276"/>
                  </a:cubicBezTo>
                  <a:cubicBezTo>
                    <a:pt x="130936" y="16276"/>
                    <a:pt x="131035" y="16123"/>
                    <a:pt x="131137" y="16123"/>
                  </a:cubicBezTo>
                  <a:cubicBezTo>
                    <a:pt x="131155" y="16123"/>
                    <a:pt x="131173" y="16128"/>
                    <a:pt x="131192" y="16140"/>
                  </a:cubicBezTo>
                  <a:lnTo>
                    <a:pt x="131422" y="16286"/>
                  </a:lnTo>
                  <a:cubicBezTo>
                    <a:pt x="131617" y="16286"/>
                    <a:pt x="133877" y="16305"/>
                    <a:pt x="135895" y="16305"/>
                  </a:cubicBezTo>
                  <a:cubicBezTo>
                    <a:pt x="136904" y="16305"/>
                    <a:pt x="137853" y="16300"/>
                    <a:pt x="138452" y="16286"/>
                  </a:cubicBezTo>
                  <a:cubicBezTo>
                    <a:pt x="138547" y="16285"/>
                    <a:pt x="138642" y="16285"/>
                    <a:pt x="138740" y="16285"/>
                  </a:cubicBezTo>
                  <a:cubicBezTo>
                    <a:pt x="140518" y="16285"/>
                    <a:pt x="142716" y="16460"/>
                    <a:pt x="143014" y="16579"/>
                  </a:cubicBezTo>
                  <a:cubicBezTo>
                    <a:pt x="143094" y="16609"/>
                    <a:pt x="143213" y="16620"/>
                    <a:pt x="143350" y="16620"/>
                  </a:cubicBezTo>
                  <a:cubicBezTo>
                    <a:pt x="143708" y="16620"/>
                    <a:pt x="144195" y="16546"/>
                    <a:pt x="144463" y="16546"/>
                  </a:cubicBezTo>
                  <a:cubicBezTo>
                    <a:pt x="144522" y="16546"/>
                    <a:pt x="144570" y="16550"/>
                    <a:pt x="144604" y="16558"/>
                  </a:cubicBezTo>
                  <a:cubicBezTo>
                    <a:pt x="144665" y="16568"/>
                    <a:pt x="144723" y="16572"/>
                    <a:pt x="144776" y="16572"/>
                  </a:cubicBezTo>
                  <a:cubicBezTo>
                    <a:pt x="144958" y="16572"/>
                    <a:pt x="145076" y="16523"/>
                    <a:pt x="145043" y="16474"/>
                  </a:cubicBezTo>
                  <a:cubicBezTo>
                    <a:pt x="145043" y="16433"/>
                    <a:pt x="144374" y="16328"/>
                    <a:pt x="144144" y="16265"/>
                  </a:cubicBezTo>
                  <a:cubicBezTo>
                    <a:pt x="143893" y="16223"/>
                    <a:pt x="143746" y="15868"/>
                    <a:pt x="143767" y="15742"/>
                  </a:cubicBezTo>
                  <a:cubicBezTo>
                    <a:pt x="143767" y="15714"/>
                    <a:pt x="143747" y="15703"/>
                    <a:pt x="143715" y="15703"/>
                  </a:cubicBezTo>
                  <a:cubicBezTo>
                    <a:pt x="143605" y="15703"/>
                    <a:pt x="143355" y="15835"/>
                    <a:pt x="143307" y="15868"/>
                  </a:cubicBezTo>
                  <a:cubicBezTo>
                    <a:pt x="143253" y="15908"/>
                    <a:pt x="143024" y="15931"/>
                    <a:pt x="142728" y="15931"/>
                  </a:cubicBezTo>
                  <a:cubicBezTo>
                    <a:pt x="142566" y="15931"/>
                    <a:pt x="142383" y="15924"/>
                    <a:pt x="142198" y="15910"/>
                  </a:cubicBezTo>
                  <a:lnTo>
                    <a:pt x="141779" y="15910"/>
                  </a:lnTo>
                  <a:cubicBezTo>
                    <a:pt x="141766" y="15910"/>
                    <a:pt x="141752" y="15911"/>
                    <a:pt x="141739" y="15911"/>
                  </a:cubicBezTo>
                  <a:cubicBezTo>
                    <a:pt x="141405" y="15911"/>
                    <a:pt x="141083" y="15712"/>
                    <a:pt x="140742" y="15712"/>
                  </a:cubicBezTo>
                  <a:cubicBezTo>
                    <a:pt x="140670" y="15712"/>
                    <a:pt x="140598" y="15721"/>
                    <a:pt x="140524" y="15742"/>
                  </a:cubicBezTo>
                  <a:cubicBezTo>
                    <a:pt x="140510" y="15742"/>
                    <a:pt x="140477" y="15733"/>
                    <a:pt x="140451" y="15733"/>
                  </a:cubicBezTo>
                  <a:cubicBezTo>
                    <a:pt x="140438" y="15733"/>
                    <a:pt x="140426" y="15735"/>
                    <a:pt x="140419" y="15742"/>
                  </a:cubicBezTo>
                  <a:lnTo>
                    <a:pt x="139666" y="16161"/>
                  </a:lnTo>
                  <a:cubicBezTo>
                    <a:pt x="138766" y="16035"/>
                    <a:pt x="138808" y="15658"/>
                    <a:pt x="139080" y="15638"/>
                  </a:cubicBezTo>
                  <a:cubicBezTo>
                    <a:pt x="139373" y="15617"/>
                    <a:pt x="139854" y="15533"/>
                    <a:pt x="139917" y="15491"/>
                  </a:cubicBezTo>
                  <a:cubicBezTo>
                    <a:pt x="139983" y="15451"/>
                    <a:pt x="139074" y="15437"/>
                    <a:pt x="138165" y="15437"/>
                  </a:cubicBezTo>
                  <a:cubicBezTo>
                    <a:pt x="137640" y="15437"/>
                    <a:pt x="137116" y="15442"/>
                    <a:pt x="136779" y="15449"/>
                  </a:cubicBezTo>
                  <a:cubicBezTo>
                    <a:pt x="136690" y="15453"/>
                    <a:pt x="136603" y="15455"/>
                    <a:pt x="136517" y="15455"/>
                  </a:cubicBezTo>
                  <a:cubicBezTo>
                    <a:pt x="135734" y="15455"/>
                    <a:pt x="135105" y="15297"/>
                    <a:pt x="135105" y="15240"/>
                  </a:cubicBezTo>
                  <a:cubicBezTo>
                    <a:pt x="135105" y="15198"/>
                    <a:pt x="135837" y="15114"/>
                    <a:pt x="136109" y="15114"/>
                  </a:cubicBezTo>
                  <a:cubicBezTo>
                    <a:pt x="136343" y="15114"/>
                    <a:pt x="136888" y="14987"/>
                    <a:pt x="137044" y="14987"/>
                  </a:cubicBezTo>
                  <a:cubicBezTo>
                    <a:pt x="137055" y="14987"/>
                    <a:pt x="137065" y="14988"/>
                    <a:pt x="137072" y="14989"/>
                  </a:cubicBezTo>
                  <a:cubicBezTo>
                    <a:pt x="137124" y="14998"/>
                    <a:pt x="137215" y="15003"/>
                    <a:pt x="137324" y="15003"/>
                  </a:cubicBezTo>
                  <a:cubicBezTo>
                    <a:pt x="137477" y="15003"/>
                    <a:pt x="137665" y="14993"/>
                    <a:pt x="137825" y="14968"/>
                  </a:cubicBezTo>
                  <a:lnTo>
                    <a:pt x="137804" y="14570"/>
                  </a:lnTo>
                  <a:lnTo>
                    <a:pt x="137804" y="14466"/>
                  </a:lnTo>
                  <a:cubicBezTo>
                    <a:pt x="138139" y="14340"/>
                    <a:pt x="138139" y="14131"/>
                    <a:pt x="138076" y="14089"/>
                  </a:cubicBezTo>
                  <a:cubicBezTo>
                    <a:pt x="137992" y="14068"/>
                    <a:pt x="137971" y="13880"/>
                    <a:pt x="137992" y="13838"/>
                  </a:cubicBezTo>
                  <a:cubicBezTo>
                    <a:pt x="138001" y="13801"/>
                    <a:pt x="138127" y="13785"/>
                    <a:pt x="138281" y="13785"/>
                  </a:cubicBezTo>
                  <a:cubicBezTo>
                    <a:pt x="138479" y="13785"/>
                    <a:pt x="138723" y="13812"/>
                    <a:pt x="138829" y="13859"/>
                  </a:cubicBezTo>
                  <a:cubicBezTo>
                    <a:pt x="138885" y="13881"/>
                    <a:pt x="138939" y="13890"/>
                    <a:pt x="138988" y="13890"/>
                  </a:cubicBezTo>
                  <a:cubicBezTo>
                    <a:pt x="139126" y="13890"/>
                    <a:pt x="139232" y="13821"/>
                    <a:pt x="139248" y="13775"/>
                  </a:cubicBezTo>
                  <a:cubicBezTo>
                    <a:pt x="139255" y="13761"/>
                    <a:pt x="139430" y="13754"/>
                    <a:pt x="139677" y="13754"/>
                  </a:cubicBezTo>
                  <a:cubicBezTo>
                    <a:pt x="140127" y="13754"/>
                    <a:pt x="140814" y="13777"/>
                    <a:pt x="141152" y="13817"/>
                  </a:cubicBezTo>
                  <a:cubicBezTo>
                    <a:pt x="141675" y="13859"/>
                    <a:pt x="142093" y="14026"/>
                    <a:pt x="142093" y="14068"/>
                  </a:cubicBezTo>
                  <a:cubicBezTo>
                    <a:pt x="142093" y="14131"/>
                    <a:pt x="141884" y="14257"/>
                    <a:pt x="141779" y="14278"/>
                  </a:cubicBezTo>
                  <a:cubicBezTo>
                    <a:pt x="141675" y="14340"/>
                    <a:pt x="142114" y="14487"/>
                    <a:pt x="142742" y="14654"/>
                  </a:cubicBezTo>
                  <a:lnTo>
                    <a:pt x="143307" y="14591"/>
                  </a:lnTo>
                  <a:lnTo>
                    <a:pt x="143683" y="14550"/>
                  </a:lnTo>
                  <a:cubicBezTo>
                    <a:pt x="144144" y="14654"/>
                    <a:pt x="145148" y="14905"/>
                    <a:pt x="145420" y="14905"/>
                  </a:cubicBezTo>
                  <a:cubicBezTo>
                    <a:pt x="145671" y="14905"/>
                    <a:pt x="146152" y="14717"/>
                    <a:pt x="146487" y="14508"/>
                  </a:cubicBezTo>
                  <a:lnTo>
                    <a:pt x="146759" y="14382"/>
                  </a:lnTo>
                  <a:lnTo>
                    <a:pt x="146989" y="14257"/>
                  </a:lnTo>
                  <a:cubicBezTo>
                    <a:pt x="147167" y="14186"/>
                    <a:pt x="147284" y="14161"/>
                    <a:pt x="147345" y="14161"/>
                  </a:cubicBezTo>
                  <a:cubicBezTo>
                    <a:pt x="147392" y="14161"/>
                    <a:pt x="147405" y="14176"/>
                    <a:pt x="147387" y="14194"/>
                  </a:cubicBezTo>
                  <a:cubicBezTo>
                    <a:pt x="147345" y="14257"/>
                    <a:pt x="147701" y="14487"/>
                    <a:pt x="147826" y="14550"/>
                  </a:cubicBezTo>
                  <a:cubicBezTo>
                    <a:pt x="147863" y="14568"/>
                    <a:pt x="147921" y="14576"/>
                    <a:pt x="147988" y="14576"/>
                  </a:cubicBezTo>
                  <a:cubicBezTo>
                    <a:pt x="148149" y="14576"/>
                    <a:pt x="148359" y="14531"/>
                    <a:pt x="148433" y="14487"/>
                  </a:cubicBezTo>
                  <a:cubicBezTo>
                    <a:pt x="148496" y="14445"/>
                    <a:pt x="148580" y="14298"/>
                    <a:pt x="148580" y="14257"/>
                  </a:cubicBezTo>
                  <a:cubicBezTo>
                    <a:pt x="148580" y="14194"/>
                    <a:pt x="148287" y="14131"/>
                    <a:pt x="148161" y="14089"/>
                  </a:cubicBezTo>
                  <a:cubicBezTo>
                    <a:pt x="148060" y="14069"/>
                    <a:pt x="148348" y="13816"/>
                    <a:pt x="148519" y="13816"/>
                  </a:cubicBezTo>
                  <a:cubicBezTo>
                    <a:pt x="148525" y="13816"/>
                    <a:pt x="148531" y="13816"/>
                    <a:pt x="148538" y="13817"/>
                  </a:cubicBezTo>
                  <a:cubicBezTo>
                    <a:pt x="148705" y="13817"/>
                    <a:pt x="149333" y="13964"/>
                    <a:pt x="149940" y="14131"/>
                  </a:cubicBezTo>
                  <a:lnTo>
                    <a:pt x="150463" y="13775"/>
                  </a:lnTo>
                  <a:lnTo>
                    <a:pt x="150525" y="13754"/>
                  </a:lnTo>
                  <a:cubicBezTo>
                    <a:pt x="150527" y="13754"/>
                    <a:pt x="150529" y="13753"/>
                    <a:pt x="150532" y="13753"/>
                  </a:cubicBezTo>
                  <a:cubicBezTo>
                    <a:pt x="150585" y="13753"/>
                    <a:pt x="150780" y="13968"/>
                    <a:pt x="150860" y="14068"/>
                  </a:cubicBezTo>
                  <a:cubicBezTo>
                    <a:pt x="150871" y="14090"/>
                    <a:pt x="150900" y="14099"/>
                    <a:pt x="150937" y="14099"/>
                  </a:cubicBezTo>
                  <a:cubicBezTo>
                    <a:pt x="151041" y="14099"/>
                    <a:pt x="151212" y="14031"/>
                    <a:pt x="151258" y="13985"/>
                  </a:cubicBezTo>
                  <a:cubicBezTo>
                    <a:pt x="151300" y="13943"/>
                    <a:pt x="151948" y="13775"/>
                    <a:pt x="152157" y="13733"/>
                  </a:cubicBezTo>
                  <a:cubicBezTo>
                    <a:pt x="152164" y="13733"/>
                    <a:pt x="152171" y="13732"/>
                    <a:pt x="152177" y="13732"/>
                  </a:cubicBezTo>
                  <a:cubicBezTo>
                    <a:pt x="152379" y="13732"/>
                    <a:pt x="152555" y="14031"/>
                    <a:pt x="152555" y="14173"/>
                  </a:cubicBezTo>
                  <a:cubicBezTo>
                    <a:pt x="152555" y="14272"/>
                    <a:pt x="152688" y="14298"/>
                    <a:pt x="152809" y="14298"/>
                  </a:cubicBezTo>
                  <a:cubicBezTo>
                    <a:pt x="152892" y="14298"/>
                    <a:pt x="152969" y="14286"/>
                    <a:pt x="152994" y="14278"/>
                  </a:cubicBezTo>
                  <a:cubicBezTo>
                    <a:pt x="153002" y="14276"/>
                    <a:pt x="153011" y="14275"/>
                    <a:pt x="153022" y="14275"/>
                  </a:cubicBezTo>
                  <a:cubicBezTo>
                    <a:pt x="153133" y="14275"/>
                    <a:pt x="153399" y="14363"/>
                    <a:pt x="153476" y="14382"/>
                  </a:cubicBezTo>
                  <a:cubicBezTo>
                    <a:pt x="153559" y="14403"/>
                    <a:pt x="153476" y="14591"/>
                    <a:pt x="153455" y="14654"/>
                  </a:cubicBezTo>
                  <a:cubicBezTo>
                    <a:pt x="153413" y="14696"/>
                    <a:pt x="153810" y="14717"/>
                    <a:pt x="153936" y="14717"/>
                  </a:cubicBezTo>
                  <a:cubicBezTo>
                    <a:pt x="154082" y="14717"/>
                    <a:pt x="154334" y="14508"/>
                    <a:pt x="154417" y="14403"/>
                  </a:cubicBezTo>
                  <a:cubicBezTo>
                    <a:pt x="154501" y="14298"/>
                    <a:pt x="154082" y="14173"/>
                    <a:pt x="153936" y="14173"/>
                  </a:cubicBezTo>
                  <a:cubicBezTo>
                    <a:pt x="153810" y="14173"/>
                    <a:pt x="153559" y="13880"/>
                    <a:pt x="153497" y="13754"/>
                  </a:cubicBezTo>
                  <a:cubicBezTo>
                    <a:pt x="153491" y="13740"/>
                    <a:pt x="153509" y="13734"/>
                    <a:pt x="153546" y="13734"/>
                  </a:cubicBezTo>
                  <a:cubicBezTo>
                    <a:pt x="153782" y="13734"/>
                    <a:pt x="154793" y="13990"/>
                    <a:pt x="155191" y="14026"/>
                  </a:cubicBezTo>
                  <a:cubicBezTo>
                    <a:pt x="155216" y="14028"/>
                    <a:pt x="155242" y="14028"/>
                    <a:pt x="155267" y="14028"/>
                  </a:cubicBezTo>
                  <a:cubicBezTo>
                    <a:pt x="155724" y="14028"/>
                    <a:pt x="156177" y="13855"/>
                    <a:pt x="156217" y="13775"/>
                  </a:cubicBezTo>
                  <a:cubicBezTo>
                    <a:pt x="156279" y="13713"/>
                    <a:pt x="156133" y="13524"/>
                    <a:pt x="156091" y="13461"/>
                  </a:cubicBezTo>
                  <a:cubicBezTo>
                    <a:pt x="156007" y="13420"/>
                    <a:pt x="155359" y="13399"/>
                    <a:pt x="155129" y="13399"/>
                  </a:cubicBezTo>
                  <a:cubicBezTo>
                    <a:pt x="154857" y="13399"/>
                    <a:pt x="154606" y="13210"/>
                    <a:pt x="154564" y="13127"/>
                  </a:cubicBezTo>
                  <a:cubicBezTo>
                    <a:pt x="154543" y="13085"/>
                    <a:pt x="154250" y="13022"/>
                    <a:pt x="154187" y="13022"/>
                  </a:cubicBezTo>
                  <a:cubicBezTo>
                    <a:pt x="154103" y="13022"/>
                    <a:pt x="153978" y="12876"/>
                    <a:pt x="153936" y="12813"/>
                  </a:cubicBezTo>
                  <a:cubicBezTo>
                    <a:pt x="153915" y="12771"/>
                    <a:pt x="153141" y="12771"/>
                    <a:pt x="152848" y="12771"/>
                  </a:cubicBezTo>
                  <a:cubicBezTo>
                    <a:pt x="152555" y="12771"/>
                    <a:pt x="152304" y="12938"/>
                    <a:pt x="152304" y="13001"/>
                  </a:cubicBezTo>
                  <a:cubicBezTo>
                    <a:pt x="152304" y="13043"/>
                    <a:pt x="151739" y="13106"/>
                    <a:pt x="151572" y="13106"/>
                  </a:cubicBezTo>
                  <a:cubicBezTo>
                    <a:pt x="151362" y="13106"/>
                    <a:pt x="150777" y="12876"/>
                    <a:pt x="150630" y="12771"/>
                  </a:cubicBezTo>
                  <a:cubicBezTo>
                    <a:pt x="150442" y="12666"/>
                    <a:pt x="150630" y="12290"/>
                    <a:pt x="150735" y="12185"/>
                  </a:cubicBezTo>
                  <a:cubicBezTo>
                    <a:pt x="150839" y="12081"/>
                    <a:pt x="150777" y="11871"/>
                    <a:pt x="150693" y="11829"/>
                  </a:cubicBezTo>
                  <a:cubicBezTo>
                    <a:pt x="150630" y="11767"/>
                    <a:pt x="150902" y="11641"/>
                    <a:pt x="151049" y="11620"/>
                  </a:cubicBezTo>
                  <a:cubicBezTo>
                    <a:pt x="151161" y="11588"/>
                    <a:pt x="150866" y="11482"/>
                    <a:pt x="150638" y="11482"/>
                  </a:cubicBezTo>
                  <a:cubicBezTo>
                    <a:pt x="150569" y="11482"/>
                    <a:pt x="150506" y="11491"/>
                    <a:pt x="150463" y="11516"/>
                  </a:cubicBezTo>
                  <a:cubicBezTo>
                    <a:pt x="150375" y="11564"/>
                    <a:pt x="150251" y="11581"/>
                    <a:pt x="150137" y="11581"/>
                  </a:cubicBezTo>
                  <a:cubicBezTo>
                    <a:pt x="150007" y="11581"/>
                    <a:pt x="149889" y="11559"/>
                    <a:pt x="149856" y="11537"/>
                  </a:cubicBezTo>
                  <a:cubicBezTo>
                    <a:pt x="149853" y="11535"/>
                    <a:pt x="149850" y="11535"/>
                    <a:pt x="149846" y="11535"/>
                  </a:cubicBezTo>
                  <a:cubicBezTo>
                    <a:pt x="149778" y="11535"/>
                    <a:pt x="149495" y="11687"/>
                    <a:pt x="149416" y="11746"/>
                  </a:cubicBezTo>
                  <a:cubicBezTo>
                    <a:pt x="149375" y="11767"/>
                    <a:pt x="149260" y="11777"/>
                    <a:pt x="149105" y="11777"/>
                  </a:cubicBezTo>
                  <a:cubicBezTo>
                    <a:pt x="148951" y="11777"/>
                    <a:pt x="148757" y="11767"/>
                    <a:pt x="148559" y="11746"/>
                  </a:cubicBezTo>
                  <a:lnTo>
                    <a:pt x="148245" y="11725"/>
                  </a:lnTo>
                  <a:lnTo>
                    <a:pt x="147931" y="11683"/>
                  </a:lnTo>
                  <a:cubicBezTo>
                    <a:pt x="147596" y="11725"/>
                    <a:pt x="146885" y="11725"/>
                    <a:pt x="146717" y="11725"/>
                  </a:cubicBezTo>
                  <a:cubicBezTo>
                    <a:pt x="146571" y="11725"/>
                    <a:pt x="146906" y="11432"/>
                    <a:pt x="147094" y="11348"/>
                  </a:cubicBezTo>
                  <a:cubicBezTo>
                    <a:pt x="147282" y="11265"/>
                    <a:pt x="147178" y="11160"/>
                    <a:pt x="146864" y="11097"/>
                  </a:cubicBezTo>
                  <a:lnTo>
                    <a:pt x="146592" y="10993"/>
                  </a:lnTo>
                  <a:lnTo>
                    <a:pt x="146487" y="10951"/>
                  </a:lnTo>
                  <a:cubicBezTo>
                    <a:pt x="146383" y="10804"/>
                    <a:pt x="146968" y="10637"/>
                    <a:pt x="147136" y="10637"/>
                  </a:cubicBezTo>
                  <a:cubicBezTo>
                    <a:pt x="147303" y="10637"/>
                    <a:pt x="148015" y="10888"/>
                    <a:pt x="148182" y="10951"/>
                  </a:cubicBezTo>
                  <a:cubicBezTo>
                    <a:pt x="148370" y="11055"/>
                    <a:pt x="148161" y="11160"/>
                    <a:pt x="148056" y="11202"/>
                  </a:cubicBezTo>
                  <a:cubicBezTo>
                    <a:pt x="147952" y="11202"/>
                    <a:pt x="147868" y="11348"/>
                    <a:pt x="147868" y="11411"/>
                  </a:cubicBezTo>
                  <a:cubicBezTo>
                    <a:pt x="147868" y="11443"/>
                    <a:pt x="148407" y="11558"/>
                    <a:pt x="148805" y="11558"/>
                  </a:cubicBezTo>
                  <a:cubicBezTo>
                    <a:pt x="148933" y="11558"/>
                    <a:pt x="149047" y="11546"/>
                    <a:pt x="149124" y="11516"/>
                  </a:cubicBezTo>
                  <a:cubicBezTo>
                    <a:pt x="149437" y="11369"/>
                    <a:pt x="150651" y="11034"/>
                    <a:pt x="150986" y="10951"/>
                  </a:cubicBezTo>
                  <a:cubicBezTo>
                    <a:pt x="151043" y="10941"/>
                    <a:pt x="151103" y="10937"/>
                    <a:pt x="151163" y="10937"/>
                  </a:cubicBezTo>
                  <a:cubicBezTo>
                    <a:pt x="151499" y="10937"/>
                    <a:pt x="151853" y="11068"/>
                    <a:pt x="151906" y="11139"/>
                  </a:cubicBezTo>
                  <a:cubicBezTo>
                    <a:pt x="151948" y="11223"/>
                    <a:pt x="152513" y="11306"/>
                    <a:pt x="153141" y="11327"/>
                  </a:cubicBezTo>
                  <a:lnTo>
                    <a:pt x="153622" y="11223"/>
                  </a:lnTo>
                  <a:cubicBezTo>
                    <a:pt x="153915" y="11184"/>
                    <a:pt x="154190" y="11053"/>
                    <a:pt x="154498" y="11053"/>
                  </a:cubicBezTo>
                  <a:cubicBezTo>
                    <a:pt x="154520" y="11053"/>
                    <a:pt x="154542" y="11054"/>
                    <a:pt x="154564" y="11055"/>
                  </a:cubicBezTo>
                  <a:lnTo>
                    <a:pt x="154606" y="11055"/>
                  </a:lnTo>
                  <a:cubicBezTo>
                    <a:pt x="154626" y="11139"/>
                    <a:pt x="154334" y="11244"/>
                    <a:pt x="154229" y="11265"/>
                  </a:cubicBezTo>
                  <a:cubicBezTo>
                    <a:pt x="154124" y="11306"/>
                    <a:pt x="154082" y="11453"/>
                    <a:pt x="154082" y="11474"/>
                  </a:cubicBezTo>
                  <a:cubicBezTo>
                    <a:pt x="154082" y="11516"/>
                    <a:pt x="154354" y="11767"/>
                    <a:pt x="154459" y="11788"/>
                  </a:cubicBezTo>
                  <a:cubicBezTo>
                    <a:pt x="154606" y="11788"/>
                    <a:pt x="154878" y="11871"/>
                    <a:pt x="154982" y="11913"/>
                  </a:cubicBezTo>
                  <a:cubicBezTo>
                    <a:pt x="155087" y="11934"/>
                    <a:pt x="155924" y="12269"/>
                    <a:pt x="156279" y="12269"/>
                  </a:cubicBezTo>
                  <a:cubicBezTo>
                    <a:pt x="156614" y="12269"/>
                    <a:pt x="156803" y="12164"/>
                    <a:pt x="156698" y="12039"/>
                  </a:cubicBezTo>
                  <a:lnTo>
                    <a:pt x="156614" y="11955"/>
                  </a:lnTo>
                  <a:lnTo>
                    <a:pt x="156510" y="11871"/>
                  </a:lnTo>
                  <a:cubicBezTo>
                    <a:pt x="156300" y="11725"/>
                    <a:pt x="156928" y="11599"/>
                    <a:pt x="157158" y="11599"/>
                  </a:cubicBezTo>
                  <a:cubicBezTo>
                    <a:pt x="157388" y="11599"/>
                    <a:pt x="157577" y="11202"/>
                    <a:pt x="157577" y="11076"/>
                  </a:cubicBezTo>
                  <a:cubicBezTo>
                    <a:pt x="157577" y="10972"/>
                    <a:pt x="158016" y="10804"/>
                    <a:pt x="158183" y="10783"/>
                  </a:cubicBezTo>
                  <a:cubicBezTo>
                    <a:pt x="158330" y="10783"/>
                    <a:pt x="158267" y="10386"/>
                    <a:pt x="158183" y="10260"/>
                  </a:cubicBezTo>
                  <a:cubicBezTo>
                    <a:pt x="158161" y="10226"/>
                    <a:pt x="158112" y="10212"/>
                    <a:pt x="158051" y="10212"/>
                  </a:cubicBezTo>
                  <a:cubicBezTo>
                    <a:pt x="157885" y="10212"/>
                    <a:pt x="157626" y="10315"/>
                    <a:pt x="157535" y="10407"/>
                  </a:cubicBezTo>
                  <a:cubicBezTo>
                    <a:pt x="157412" y="10530"/>
                    <a:pt x="157096" y="10579"/>
                    <a:pt x="156787" y="10579"/>
                  </a:cubicBezTo>
                  <a:cubicBezTo>
                    <a:pt x="156728" y="10579"/>
                    <a:pt x="156671" y="10577"/>
                    <a:pt x="156614" y="10574"/>
                  </a:cubicBezTo>
                  <a:lnTo>
                    <a:pt x="156426" y="10700"/>
                  </a:lnTo>
                  <a:cubicBezTo>
                    <a:pt x="156344" y="10760"/>
                    <a:pt x="156270" y="10781"/>
                    <a:pt x="156201" y="10781"/>
                  </a:cubicBezTo>
                  <a:cubicBezTo>
                    <a:pt x="156031" y="10781"/>
                    <a:pt x="155890" y="10650"/>
                    <a:pt x="155722" y="10650"/>
                  </a:cubicBezTo>
                  <a:cubicBezTo>
                    <a:pt x="155699" y="10650"/>
                    <a:pt x="155676" y="10652"/>
                    <a:pt x="155652" y="10658"/>
                  </a:cubicBezTo>
                  <a:cubicBezTo>
                    <a:pt x="155521" y="10684"/>
                    <a:pt x="155384" y="10692"/>
                    <a:pt x="155244" y="10692"/>
                  </a:cubicBezTo>
                  <a:cubicBezTo>
                    <a:pt x="155034" y="10692"/>
                    <a:pt x="154818" y="10674"/>
                    <a:pt x="154610" y="10674"/>
                  </a:cubicBezTo>
                  <a:cubicBezTo>
                    <a:pt x="154401" y="10674"/>
                    <a:pt x="154200" y="10692"/>
                    <a:pt x="154020" y="10762"/>
                  </a:cubicBezTo>
                  <a:lnTo>
                    <a:pt x="153476" y="10972"/>
                  </a:lnTo>
                  <a:cubicBezTo>
                    <a:pt x="152932" y="10972"/>
                    <a:pt x="152304" y="10595"/>
                    <a:pt x="152241" y="10490"/>
                  </a:cubicBezTo>
                  <a:cubicBezTo>
                    <a:pt x="152199" y="10386"/>
                    <a:pt x="152471" y="10156"/>
                    <a:pt x="152576" y="10093"/>
                  </a:cubicBezTo>
                  <a:cubicBezTo>
                    <a:pt x="152681" y="10051"/>
                    <a:pt x="152722" y="9946"/>
                    <a:pt x="152660" y="9863"/>
                  </a:cubicBezTo>
                  <a:cubicBezTo>
                    <a:pt x="152635" y="9814"/>
                    <a:pt x="152435" y="9780"/>
                    <a:pt x="152157" y="9780"/>
                  </a:cubicBezTo>
                  <a:cubicBezTo>
                    <a:pt x="151956" y="9780"/>
                    <a:pt x="151713" y="9798"/>
                    <a:pt x="151467" y="9842"/>
                  </a:cubicBezTo>
                  <a:lnTo>
                    <a:pt x="151174" y="10114"/>
                  </a:lnTo>
                  <a:lnTo>
                    <a:pt x="151153" y="10156"/>
                  </a:lnTo>
                  <a:cubicBezTo>
                    <a:pt x="151049" y="10114"/>
                    <a:pt x="151111" y="9779"/>
                    <a:pt x="151174" y="9674"/>
                  </a:cubicBezTo>
                  <a:cubicBezTo>
                    <a:pt x="151216" y="9570"/>
                    <a:pt x="151739" y="9444"/>
                    <a:pt x="151927" y="9423"/>
                  </a:cubicBezTo>
                  <a:cubicBezTo>
                    <a:pt x="152116" y="9381"/>
                    <a:pt x="152262" y="9109"/>
                    <a:pt x="152262" y="9026"/>
                  </a:cubicBezTo>
                  <a:cubicBezTo>
                    <a:pt x="152262" y="9015"/>
                    <a:pt x="152267" y="9011"/>
                    <a:pt x="152275" y="9011"/>
                  </a:cubicBezTo>
                  <a:cubicBezTo>
                    <a:pt x="152337" y="9011"/>
                    <a:pt x="152599" y="9245"/>
                    <a:pt x="152764" y="9319"/>
                  </a:cubicBezTo>
                  <a:cubicBezTo>
                    <a:pt x="152932" y="9381"/>
                    <a:pt x="153371" y="9549"/>
                    <a:pt x="153727" y="9674"/>
                  </a:cubicBezTo>
                  <a:lnTo>
                    <a:pt x="153999" y="9800"/>
                  </a:lnTo>
                  <a:lnTo>
                    <a:pt x="154292" y="9967"/>
                  </a:lnTo>
                  <a:cubicBezTo>
                    <a:pt x="154668" y="10072"/>
                    <a:pt x="154668" y="10302"/>
                    <a:pt x="154564" y="10365"/>
                  </a:cubicBezTo>
                  <a:cubicBezTo>
                    <a:pt x="154459" y="10407"/>
                    <a:pt x="155610" y="10407"/>
                    <a:pt x="156007" y="10407"/>
                  </a:cubicBezTo>
                  <a:cubicBezTo>
                    <a:pt x="156405" y="10407"/>
                    <a:pt x="156865" y="9842"/>
                    <a:pt x="156656" y="9695"/>
                  </a:cubicBezTo>
                  <a:cubicBezTo>
                    <a:pt x="156490" y="9579"/>
                    <a:pt x="156853" y="9515"/>
                    <a:pt x="157146" y="9515"/>
                  </a:cubicBezTo>
                  <a:cubicBezTo>
                    <a:pt x="157221" y="9515"/>
                    <a:pt x="157291" y="9519"/>
                    <a:pt x="157347" y="9528"/>
                  </a:cubicBezTo>
                  <a:cubicBezTo>
                    <a:pt x="157408" y="9533"/>
                    <a:pt x="157488" y="9536"/>
                    <a:pt x="157577" y="9536"/>
                  </a:cubicBezTo>
                  <a:cubicBezTo>
                    <a:pt x="157820" y="9536"/>
                    <a:pt x="158131" y="9517"/>
                    <a:pt x="158330" y="9486"/>
                  </a:cubicBezTo>
                  <a:lnTo>
                    <a:pt x="158602" y="9444"/>
                  </a:lnTo>
                  <a:cubicBezTo>
                    <a:pt x="158707" y="9423"/>
                    <a:pt x="158811" y="9340"/>
                    <a:pt x="158916" y="9256"/>
                  </a:cubicBezTo>
                  <a:lnTo>
                    <a:pt x="158937" y="9235"/>
                  </a:lnTo>
                  <a:cubicBezTo>
                    <a:pt x="158958" y="9172"/>
                    <a:pt x="158895" y="9068"/>
                    <a:pt x="158853" y="9047"/>
                  </a:cubicBezTo>
                  <a:cubicBezTo>
                    <a:pt x="158832" y="9026"/>
                    <a:pt x="158916" y="8858"/>
                    <a:pt x="158958" y="8796"/>
                  </a:cubicBezTo>
                  <a:cubicBezTo>
                    <a:pt x="158978" y="8769"/>
                    <a:pt x="158918" y="8759"/>
                    <a:pt x="158821" y="8759"/>
                  </a:cubicBezTo>
                  <a:cubicBezTo>
                    <a:pt x="158614" y="8759"/>
                    <a:pt x="158235" y="8802"/>
                    <a:pt x="158079" y="8816"/>
                  </a:cubicBezTo>
                  <a:cubicBezTo>
                    <a:pt x="158067" y="8818"/>
                    <a:pt x="158054" y="8818"/>
                    <a:pt x="158041" y="8818"/>
                  </a:cubicBezTo>
                  <a:cubicBezTo>
                    <a:pt x="157795" y="8818"/>
                    <a:pt x="157318" y="8646"/>
                    <a:pt x="157179" y="8586"/>
                  </a:cubicBezTo>
                  <a:cubicBezTo>
                    <a:pt x="157054" y="8503"/>
                    <a:pt x="156928" y="8293"/>
                    <a:pt x="156928" y="8210"/>
                  </a:cubicBezTo>
                  <a:cubicBezTo>
                    <a:pt x="156928" y="8126"/>
                    <a:pt x="156384" y="7854"/>
                    <a:pt x="156175" y="7770"/>
                  </a:cubicBezTo>
                  <a:cubicBezTo>
                    <a:pt x="156141" y="7757"/>
                    <a:pt x="156078" y="7751"/>
                    <a:pt x="155996" y="7751"/>
                  </a:cubicBezTo>
                  <a:cubicBezTo>
                    <a:pt x="155718" y="7751"/>
                    <a:pt x="155214" y="7812"/>
                    <a:pt x="154809" y="7812"/>
                  </a:cubicBezTo>
                  <a:cubicBezTo>
                    <a:pt x="154604" y="7812"/>
                    <a:pt x="154424" y="7796"/>
                    <a:pt x="154313" y="7749"/>
                  </a:cubicBezTo>
                  <a:cubicBezTo>
                    <a:pt x="153915" y="7540"/>
                    <a:pt x="153999" y="7184"/>
                    <a:pt x="154145" y="7143"/>
                  </a:cubicBezTo>
                  <a:cubicBezTo>
                    <a:pt x="154313" y="7059"/>
                    <a:pt x="153413" y="6661"/>
                    <a:pt x="153057" y="6536"/>
                  </a:cubicBezTo>
                  <a:cubicBezTo>
                    <a:pt x="152681" y="6410"/>
                    <a:pt x="152429" y="6201"/>
                    <a:pt x="152450" y="6138"/>
                  </a:cubicBezTo>
                  <a:cubicBezTo>
                    <a:pt x="152471" y="6096"/>
                    <a:pt x="151300" y="5762"/>
                    <a:pt x="150860" y="5615"/>
                  </a:cubicBezTo>
                  <a:cubicBezTo>
                    <a:pt x="150421" y="5511"/>
                    <a:pt x="150463" y="5343"/>
                    <a:pt x="150986" y="5259"/>
                  </a:cubicBezTo>
                  <a:lnTo>
                    <a:pt x="151509" y="5448"/>
                  </a:lnTo>
                  <a:cubicBezTo>
                    <a:pt x="152004" y="5635"/>
                    <a:pt x="152498" y="5837"/>
                    <a:pt x="153038" y="5837"/>
                  </a:cubicBezTo>
                  <a:cubicBezTo>
                    <a:pt x="153161" y="5837"/>
                    <a:pt x="153285" y="5827"/>
                    <a:pt x="153413" y="5803"/>
                  </a:cubicBezTo>
                  <a:lnTo>
                    <a:pt x="153476" y="5803"/>
                  </a:lnTo>
                  <a:cubicBezTo>
                    <a:pt x="153559" y="5866"/>
                    <a:pt x="153517" y="6117"/>
                    <a:pt x="153476" y="6201"/>
                  </a:cubicBezTo>
                  <a:cubicBezTo>
                    <a:pt x="153413" y="6306"/>
                    <a:pt x="153831" y="6536"/>
                    <a:pt x="154020" y="6599"/>
                  </a:cubicBezTo>
                  <a:cubicBezTo>
                    <a:pt x="154051" y="6609"/>
                    <a:pt x="154088" y="6614"/>
                    <a:pt x="154127" y="6614"/>
                  </a:cubicBezTo>
                  <a:cubicBezTo>
                    <a:pt x="154321" y="6614"/>
                    <a:pt x="154581" y="6501"/>
                    <a:pt x="154668" y="6431"/>
                  </a:cubicBezTo>
                  <a:cubicBezTo>
                    <a:pt x="154691" y="6413"/>
                    <a:pt x="154721" y="6406"/>
                    <a:pt x="154757" y="6406"/>
                  </a:cubicBezTo>
                  <a:cubicBezTo>
                    <a:pt x="154887" y="6406"/>
                    <a:pt x="155079" y="6507"/>
                    <a:pt x="155129" y="6557"/>
                  </a:cubicBezTo>
                  <a:cubicBezTo>
                    <a:pt x="155170" y="6640"/>
                    <a:pt x="154940" y="6745"/>
                    <a:pt x="154815" y="6766"/>
                  </a:cubicBezTo>
                  <a:cubicBezTo>
                    <a:pt x="154647" y="6808"/>
                    <a:pt x="154982" y="6954"/>
                    <a:pt x="155129" y="6975"/>
                  </a:cubicBezTo>
                  <a:cubicBezTo>
                    <a:pt x="155145" y="6983"/>
                    <a:pt x="155173" y="6987"/>
                    <a:pt x="155211" y="6987"/>
                  </a:cubicBezTo>
                  <a:cubicBezTo>
                    <a:pt x="155445" y="6987"/>
                    <a:pt x="156036" y="6848"/>
                    <a:pt x="156299" y="6848"/>
                  </a:cubicBezTo>
                  <a:cubicBezTo>
                    <a:pt x="156315" y="6848"/>
                    <a:pt x="156329" y="6849"/>
                    <a:pt x="156342" y="6850"/>
                  </a:cubicBezTo>
                  <a:cubicBezTo>
                    <a:pt x="156635" y="6871"/>
                    <a:pt x="157263" y="7247"/>
                    <a:pt x="157451" y="7352"/>
                  </a:cubicBezTo>
                  <a:cubicBezTo>
                    <a:pt x="157608" y="7439"/>
                    <a:pt x="157750" y="7483"/>
                    <a:pt x="157818" y="7483"/>
                  </a:cubicBezTo>
                  <a:cubicBezTo>
                    <a:pt x="157831" y="7483"/>
                    <a:pt x="157842" y="7481"/>
                    <a:pt x="157849" y="7477"/>
                  </a:cubicBezTo>
                  <a:cubicBezTo>
                    <a:pt x="157854" y="7472"/>
                    <a:pt x="157874" y="7469"/>
                    <a:pt x="157904" y="7469"/>
                  </a:cubicBezTo>
                  <a:cubicBezTo>
                    <a:pt x="157996" y="7469"/>
                    <a:pt x="158189" y="7493"/>
                    <a:pt x="158393" y="7540"/>
                  </a:cubicBezTo>
                  <a:lnTo>
                    <a:pt x="158623" y="7603"/>
                  </a:lnTo>
                  <a:lnTo>
                    <a:pt x="158727" y="7645"/>
                  </a:lnTo>
                  <a:cubicBezTo>
                    <a:pt x="158832" y="7749"/>
                    <a:pt x="158393" y="8210"/>
                    <a:pt x="158183" y="8377"/>
                  </a:cubicBezTo>
                  <a:cubicBezTo>
                    <a:pt x="158075" y="8453"/>
                    <a:pt x="158186" y="8490"/>
                    <a:pt x="158444" y="8490"/>
                  </a:cubicBezTo>
                  <a:cubicBezTo>
                    <a:pt x="158683" y="8490"/>
                    <a:pt x="159048" y="8458"/>
                    <a:pt x="159481" y="8398"/>
                  </a:cubicBezTo>
                  <a:lnTo>
                    <a:pt x="160276" y="8272"/>
                  </a:lnTo>
                  <a:cubicBezTo>
                    <a:pt x="160318" y="8272"/>
                    <a:pt x="160360" y="8189"/>
                    <a:pt x="160401" y="8126"/>
                  </a:cubicBezTo>
                  <a:lnTo>
                    <a:pt x="160422" y="8105"/>
                  </a:lnTo>
                  <a:cubicBezTo>
                    <a:pt x="160464" y="8063"/>
                    <a:pt x="160380" y="7959"/>
                    <a:pt x="160360" y="7896"/>
                  </a:cubicBezTo>
                  <a:cubicBezTo>
                    <a:pt x="160318" y="7854"/>
                    <a:pt x="160506" y="7791"/>
                    <a:pt x="160736" y="7749"/>
                  </a:cubicBezTo>
                  <a:lnTo>
                    <a:pt x="160904" y="7666"/>
                  </a:lnTo>
                  <a:lnTo>
                    <a:pt x="161050" y="7582"/>
                  </a:lnTo>
                  <a:cubicBezTo>
                    <a:pt x="161154" y="7504"/>
                    <a:pt x="161307" y="7482"/>
                    <a:pt x="161417" y="7482"/>
                  </a:cubicBezTo>
                  <a:cubicBezTo>
                    <a:pt x="161485" y="7482"/>
                    <a:pt x="161536" y="7490"/>
                    <a:pt x="161552" y="7498"/>
                  </a:cubicBezTo>
                  <a:cubicBezTo>
                    <a:pt x="161554" y="7501"/>
                    <a:pt x="161557" y="7502"/>
                    <a:pt x="161561" y="7502"/>
                  </a:cubicBezTo>
                  <a:cubicBezTo>
                    <a:pt x="161650" y="7502"/>
                    <a:pt x="162111" y="6744"/>
                    <a:pt x="162494" y="6724"/>
                  </a:cubicBezTo>
                  <a:cubicBezTo>
                    <a:pt x="162891" y="6703"/>
                    <a:pt x="162473" y="6515"/>
                    <a:pt x="162201" y="6452"/>
                  </a:cubicBezTo>
                  <a:cubicBezTo>
                    <a:pt x="161950" y="6410"/>
                    <a:pt x="161866" y="6180"/>
                    <a:pt x="161929" y="6096"/>
                  </a:cubicBezTo>
                  <a:cubicBezTo>
                    <a:pt x="161971" y="6013"/>
                    <a:pt x="161887" y="5824"/>
                    <a:pt x="161720" y="5699"/>
                  </a:cubicBezTo>
                  <a:lnTo>
                    <a:pt x="161573" y="5699"/>
                  </a:lnTo>
                  <a:cubicBezTo>
                    <a:pt x="161519" y="5707"/>
                    <a:pt x="161466" y="5710"/>
                    <a:pt x="161415" y="5710"/>
                  </a:cubicBezTo>
                  <a:cubicBezTo>
                    <a:pt x="160913" y="5710"/>
                    <a:pt x="160551" y="5364"/>
                    <a:pt x="160171" y="5155"/>
                  </a:cubicBezTo>
                  <a:cubicBezTo>
                    <a:pt x="159627" y="4862"/>
                    <a:pt x="159062" y="4548"/>
                    <a:pt x="158414" y="4443"/>
                  </a:cubicBezTo>
                  <a:lnTo>
                    <a:pt x="158225" y="4422"/>
                  </a:lnTo>
                  <a:cubicBezTo>
                    <a:pt x="158058" y="4255"/>
                    <a:pt x="157430" y="4088"/>
                    <a:pt x="156844" y="4046"/>
                  </a:cubicBezTo>
                  <a:lnTo>
                    <a:pt x="156405" y="3816"/>
                  </a:lnTo>
                  <a:cubicBezTo>
                    <a:pt x="155924" y="3565"/>
                    <a:pt x="155463" y="3418"/>
                    <a:pt x="154919" y="3418"/>
                  </a:cubicBezTo>
                  <a:cubicBezTo>
                    <a:pt x="154647" y="3418"/>
                    <a:pt x="154396" y="3376"/>
                    <a:pt x="154124" y="3355"/>
                  </a:cubicBezTo>
                  <a:cubicBezTo>
                    <a:pt x="153559" y="3293"/>
                    <a:pt x="152994" y="3062"/>
                    <a:pt x="152450" y="2979"/>
                  </a:cubicBezTo>
                  <a:cubicBezTo>
                    <a:pt x="151872" y="2882"/>
                    <a:pt x="151294" y="2749"/>
                    <a:pt x="150697" y="2749"/>
                  </a:cubicBezTo>
                  <a:cubicBezTo>
                    <a:pt x="150516" y="2749"/>
                    <a:pt x="150334" y="2761"/>
                    <a:pt x="150149" y="2790"/>
                  </a:cubicBezTo>
                  <a:lnTo>
                    <a:pt x="149960" y="2832"/>
                  </a:lnTo>
                  <a:cubicBezTo>
                    <a:pt x="149751" y="2790"/>
                    <a:pt x="149584" y="2749"/>
                    <a:pt x="149584" y="2728"/>
                  </a:cubicBezTo>
                  <a:cubicBezTo>
                    <a:pt x="149584" y="2686"/>
                    <a:pt x="149898" y="2623"/>
                    <a:pt x="150002" y="2581"/>
                  </a:cubicBezTo>
                  <a:cubicBezTo>
                    <a:pt x="150128" y="2560"/>
                    <a:pt x="150212" y="2518"/>
                    <a:pt x="150212" y="2477"/>
                  </a:cubicBezTo>
                  <a:cubicBezTo>
                    <a:pt x="150212" y="2456"/>
                    <a:pt x="149709" y="2435"/>
                    <a:pt x="149521" y="2414"/>
                  </a:cubicBezTo>
                  <a:cubicBezTo>
                    <a:pt x="149333" y="2372"/>
                    <a:pt x="150170" y="2330"/>
                    <a:pt x="150546" y="2226"/>
                  </a:cubicBezTo>
                  <a:cubicBezTo>
                    <a:pt x="150621" y="2204"/>
                    <a:pt x="150688" y="2194"/>
                    <a:pt x="150748" y="2194"/>
                  </a:cubicBezTo>
                  <a:cubicBezTo>
                    <a:pt x="150972" y="2194"/>
                    <a:pt x="151086" y="2322"/>
                    <a:pt x="151069" y="2372"/>
                  </a:cubicBezTo>
                  <a:cubicBezTo>
                    <a:pt x="151007" y="2477"/>
                    <a:pt x="151216" y="2560"/>
                    <a:pt x="151279" y="2560"/>
                  </a:cubicBezTo>
                  <a:cubicBezTo>
                    <a:pt x="151321" y="2560"/>
                    <a:pt x="151425" y="2351"/>
                    <a:pt x="151488" y="2309"/>
                  </a:cubicBezTo>
                  <a:cubicBezTo>
                    <a:pt x="151522" y="2258"/>
                    <a:pt x="151656" y="2220"/>
                    <a:pt x="151819" y="2220"/>
                  </a:cubicBezTo>
                  <a:cubicBezTo>
                    <a:pt x="151854" y="2220"/>
                    <a:pt x="151890" y="2222"/>
                    <a:pt x="151927" y="2226"/>
                  </a:cubicBezTo>
                  <a:lnTo>
                    <a:pt x="152095" y="2309"/>
                  </a:lnTo>
                  <a:cubicBezTo>
                    <a:pt x="152656" y="2564"/>
                    <a:pt x="153232" y="2709"/>
                    <a:pt x="153855" y="2709"/>
                  </a:cubicBezTo>
                  <a:cubicBezTo>
                    <a:pt x="153998" y="2709"/>
                    <a:pt x="154143" y="2701"/>
                    <a:pt x="154292" y="2686"/>
                  </a:cubicBezTo>
                  <a:cubicBezTo>
                    <a:pt x="154440" y="2673"/>
                    <a:pt x="154591" y="2664"/>
                    <a:pt x="154743" y="2664"/>
                  </a:cubicBezTo>
                  <a:cubicBezTo>
                    <a:pt x="155081" y="2664"/>
                    <a:pt x="155424" y="2709"/>
                    <a:pt x="155756" y="2853"/>
                  </a:cubicBezTo>
                  <a:cubicBezTo>
                    <a:pt x="156036" y="2980"/>
                    <a:pt x="156308" y="2999"/>
                    <a:pt x="156587" y="2999"/>
                  </a:cubicBezTo>
                  <a:cubicBezTo>
                    <a:pt x="156705" y="2999"/>
                    <a:pt x="156824" y="2996"/>
                    <a:pt x="156946" y="2996"/>
                  </a:cubicBezTo>
                  <a:cubicBezTo>
                    <a:pt x="157009" y="2996"/>
                    <a:pt x="157073" y="2997"/>
                    <a:pt x="157137" y="3000"/>
                  </a:cubicBezTo>
                  <a:lnTo>
                    <a:pt x="157639" y="3042"/>
                  </a:lnTo>
                  <a:cubicBezTo>
                    <a:pt x="158183" y="3083"/>
                    <a:pt x="160046" y="3293"/>
                    <a:pt x="160569" y="3460"/>
                  </a:cubicBezTo>
                  <a:cubicBezTo>
                    <a:pt x="160790" y="3537"/>
                    <a:pt x="161029" y="3565"/>
                    <a:pt x="161227" y="3565"/>
                  </a:cubicBezTo>
                  <a:cubicBezTo>
                    <a:pt x="161459" y="3565"/>
                    <a:pt x="161634" y="3526"/>
                    <a:pt x="161657" y="3481"/>
                  </a:cubicBezTo>
                  <a:cubicBezTo>
                    <a:pt x="161720" y="3397"/>
                    <a:pt x="161427" y="3293"/>
                    <a:pt x="161322" y="3293"/>
                  </a:cubicBezTo>
                  <a:cubicBezTo>
                    <a:pt x="161217" y="3293"/>
                    <a:pt x="160799" y="3000"/>
                    <a:pt x="160380" y="2644"/>
                  </a:cubicBezTo>
                  <a:lnTo>
                    <a:pt x="159753" y="2560"/>
                  </a:lnTo>
                  <a:lnTo>
                    <a:pt x="159230" y="2518"/>
                  </a:lnTo>
                  <a:cubicBezTo>
                    <a:pt x="158733" y="2240"/>
                    <a:pt x="158274" y="2057"/>
                    <a:pt x="158211" y="2057"/>
                  </a:cubicBezTo>
                  <a:cubicBezTo>
                    <a:pt x="158208" y="2057"/>
                    <a:pt x="158205" y="2057"/>
                    <a:pt x="158204" y="2058"/>
                  </a:cubicBezTo>
                  <a:cubicBezTo>
                    <a:pt x="158183" y="2058"/>
                    <a:pt x="157911" y="1828"/>
                    <a:pt x="157849" y="1744"/>
                  </a:cubicBezTo>
                  <a:cubicBezTo>
                    <a:pt x="157765" y="1681"/>
                    <a:pt x="157388" y="1514"/>
                    <a:pt x="157033" y="1389"/>
                  </a:cubicBezTo>
                  <a:lnTo>
                    <a:pt x="156761" y="1326"/>
                  </a:lnTo>
                  <a:lnTo>
                    <a:pt x="155463" y="1096"/>
                  </a:lnTo>
                  <a:cubicBezTo>
                    <a:pt x="154020" y="886"/>
                    <a:pt x="152409" y="656"/>
                    <a:pt x="151844" y="573"/>
                  </a:cubicBezTo>
                  <a:lnTo>
                    <a:pt x="151362" y="531"/>
                  </a:lnTo>
                  <a:cubicBezTo>
                    <a:pt x="150797" y="489"/>
                    <a:pt x="150274" y="468"/>
                    <a:pt x="149751" y="384"/>
                  </a:cubicBezTo>
                  <a:cubicBezTo>
                    <a:pt x="149120" y="279"/>
                    <a:pt x="148467" y="195"/>
                    <a:pt x="147808" y="195"/>
                  </a:cubicBezTo>
                  <a:cubicBezTo>
                    <a:pt x="147550" y="195"/>
                    <a:pt x="147291" y="208"/>
                    <a:pt x="147031" y="238"/>
                  </a:cubicBezTo>
                  <a:cubicBezTo>
                    <a:pt x="146885" y="238"/>
                    <a:pt x="146717" y="154"/>
                    <a:pt x="146571" y="133"/>
                  </a:cubicBezTo>
                  <a:lnTo>
                    <a:pt x="146090" y="29"/>
                  </a:lnTo>
                  <a:cubicBezTo>
                    <a:pt x="144897" y="175"/>
                    <a:pt x="144206" y="280"/>
                    <a:pt x="144604" y="280"/>
                  </a:cubicBezTo>
                  <a:lnTo>
                    <a:pt x="145085" y="280"/>
                  </a:lnTo>
                  <a:cubicBezTo>
                    <a:pt x="145336" y="280"/>
                    <a:pt x="144918" y="363"/>
                    <a:pt x="144165" y="468"/>
                  </a:cubicBezTo>
                  <a:lnTo>
                    <a:pt x="143453" y="342"/>
                  </a:lnTo>
                  <a:lnTo>
                    <a:pt x="142533" y="175"/>
                  </a:lnTo>
                  <a:cubicBezTo>
                    <a:pt x="142399" y="180"/>
                    <a:pt x="142236" y="183"/>
                    <a:pt x="142050" y="183"/>
                  </a:cubicBezTo>
                  <a:cubicBezTo>
                    <a:pt x="140961" y="183"/>
                    <a:pt x="139112" y="105"/>
                    <a:pt x="138175" y="105"/>
                  </a:cubicBezTo>
                  <a:cubicBezTo>
                    <a:pt x="138015" y="105"/>
                    <a:pt x="137882" y="107"/>
                    <a:pt x="137783" y="112"/>
                  </a:cubicBezTo>
                  <a:cubicBezTo>
                    <a:pt x="137087" y="112"/>
                    <a:pt x="134085" y="0"/>
                    <a:pt x="1325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2" name="Google Shape;652;p39"/>
          <p:cNvGrpSpPr/>
          <p:nvPr/>
        </p:nvGrpSpPr>
        <p:grpSpPr>
          <a:xfrm rot="-5400000">
            <a:off x="6620765" y="1796011"/>
            <a:ext cx="1622196" cy="1206573"/>
            <a:chOff x="-1648119" y="3591836"/>
            <a:chExt cx="4603280" cy="1314063"/>
          </a:xfrm>
        </p:grpSpPr>
        <p:grpSp>
          <p:nvGrpSpPr>
            <p:cNvPr id="653" name="Google Shape;653;p39"/>
            <p:cNvGrpSpPr/>
            <p:nvPr/>
          </p:nvGrpSpPr>
          <p:grpSpPr>
            <a:xfrm rot="10800000">
              <a:off x="-1648119" y="3591836"/>
              <a:ext cx="4575248" cy="645853"/>
              <a:chOff x="1681275" y="728975"/>
              <a:chExt cx="4253275" cy="490025"/>
            </a:xfrm>
          </p:grpSpPr>
          <p:sp>
            <p:nvSpPr>
              <p:cNvPr id="654" name="Google Shape;654;p39"/>
              <p:cNvSpPr/>
              <p:nvPr/>
            </p:nvSpPr>
            <p:spPr>
              <a:xfrm>
                <a:off x="1718400" y="747425"/>
                <a:ext cx="4072300" cy="415525"/>
              </a:xfrm>
              <a:custGeom>
                <a:avLst/>
                <a:gdLst/>
                <a:ahLst/>
                <a:cxnLst/>
                <a:rect l="l" t="t" r="r" b="b"/>
                <a:pathLst>
                  <a:path w="162892" h="16621" extrusionOk="0">
                    <a:moveTo>
                      <a:pt x="145127" y="1055"/>
                    </a:moveTo>
                    <a:cubicBezTo>
                      <a:pt x="145303" y="1055"/>
                      <a:pt x="145480" y="1111"/>
                      <a:pt x="145650" y="1179"/>
                    </a:cubicBezTo>
                    <a:cubicBezTo>
                      <a:pt x="145336" y="1179"/>
                      <a:pt x="145002" y="1200"/>
                      <a:pt x="144688" y="1200"/>
                    </a:cubicBezTo>
                    <a:cubicBezTo>
                      <a:pt x="144831" y="1095"/>
                      <a:pt x="144979" y="1055"/>
                      <a:pt x="145127" y="1055"/>
                    </a:cubicBezTo>
                    <a:close/>
                    <a:moveTo>
                      <a:pt x="151556" y="1092"/>
                    </a:moveTo>
                    <a:cubicBezTo>
                      <a:pt x="151626" y="1092"/>
                      <a:pt x="151676" y="1161"/>
                      <a:pt x="151676" y="1179"/>
                    </a:cubicBezTo>
                    <a:cubicBezTo>
                      <a:pt x="151676" y="1200"/>
                      <a:pt x="151613" y="1242"/>
                      <a:pt x="151572" y="1242"/>
                    </a:cubicBezTo>
                    <a:cubicBezTo>
                      <a:pt x="151509" y="1242"/>
                      <a:pt x="151321" y="1200"/>
                      <a:pt x="151300" y="1179"/>
                    </a:cubicBezTo>
                    <a:cubicBezTo>
                      <a:pt x="151300" y="1158"/>
                      <a:pt x="151488" y="1117"/>
                      <a:pt x="151530" y="1096"/>
                    </a:cubicBezTo>
                    <a:cubicBezTo>
                      <a:pt x="151539" y="1093"/>
                      <a:pt x="151548" y="1092"/>
                      <a:pt x="151556" y="1092"/>
                    </a:cubicBezTo>
                    <a:close/>
                    <a:moveTo>
                      <a:pt x="153915" y="1200"/>
                    </a:moveTo>
                    <a:cubicBezTo>
                      <a:pt x="153915" y="1200"/>
                      <a:pt x="153936" y="1305"/>
                      <a:pt x="153936" y="1347"/>
                    </a:cubicBezTo>
                    <a:cubicBezTo>
                      <a:pt x="153936" y="1368"/>
                      <a:pt x="153894" y="1389"/>
                      <a:pt x="153894" y="1389"/>
                    </a:cubicBezTo>
                    <a:cubicBezTo>
                      <a:pt x="153873" y="1389"/>
                      <a:pt x="153873" y="1368"/>
                      <a:pt x="153873" y="1347"/>
                    </a:cubicBezTo>
                    <a:cubicBezTo>
                      <a:pt x="153873" y="1305"/>
                      <a:pt x="153894" y="1242"/>
                      <a:pt x="153915" y="1200"/>
                    </a:cubicBezTo>
                    <a:close/>
                    <a:moveTo>
                      <a:pt x="139603" y="1389"/>
                    </a:moveTo>
                    <a:cubicBezTo>
                      <a:pt x="139666" y="1389"/>
                      <a:pt x="139687" y="1451"/>
                      <a:pt x="139687" y="1451"/>
                    </a:cubicBezTo>
                    <a:cubicBezTo>
                      <a:pt x="139687" y="1472"/>
                      <a:pt x="139645" y="1472"/>
                      <a:pt x="139603" y="1472"/>
                    </a:cubicBezTo>
                    <a:cubicBezTo>
                      <a:pt x="139561" y="1472"/>
                      <a:pt x="139478" y="1451"/>
                      <a:pt x="139478" y="1409"/>
                    </a:cubicBezTo>
                    <a:cubicBezTo>
                      <a:pt x="139478" y="1389"/>
                      <a:pt x="139582" y="1389"/>
                      <a:pt x="139603" y="1389"/>
                    </a:cubicBezTo>
                    <a:close/>
                    <a:moveTo>
                      <a:pt x="154564" y="1409"/>
                    </a:moveTo>
                    <a:cubicBezTo>
                      <a:pt x="154626" y="1409"/>
                      <a:pt x="154815" y="1472"/>
                      <a:pt x="154815" y="1472"/>
                    </a:cubicBezTo>
                    <a:cubicBezTo>
                      <a:pt x="154815" y="1472"/>
                      <a:pt x="154647" y="1514"/>
                      <a:pt x="154606" y="1556"/>
                    </a:cubicBezTo>
                    <a:cubicBezTo>
                      <a:pt x="154599" y="1558"/>
                      <a:pt x="154592" y="1559"/>
                      <a:pt x="154584" y="1559"/>
                    </a:cubicBezTo>
                    <a:cubicBezTo>
                      <a:pt x="154525" y="1559"/>
                      <a:pt x="154459" y="1491"/>
                      <a:pt x="154459" y="1472"/>
                    </a:cubicBezTo>
                    <a:cubicBezTo>
                      <a:pt x="154459" y="1451"/>
                      <a:pt x="154522" y="1409"/>
                      <a:pt x="154564" y="1409"/>
                    </a:cubicBezTo>
                    <a:close/>
                    <a:moveTo>
                      <a:pt x="155401" y="1598"/>
                    </a:moveTo>
                    <a:cubicBezTo>
                      <a:pt x="155463" y="1598"/>
                      <a:pt x="155673" y="1661"/>
                      <a:pt x="155694" y="1661"/>
                    </a:cubicBezTo>
                    <a:cubicBezTo>
                      <a:pt x="155694" y="1661"/>
                      <a:pt x="155484" y="1681"/>
                      <a:pt x="155401" y="1681"/>
                    </a:cubicBezTo>
                    <a:cubicBezTo>
                      <a:pt x="155338" y="1681"/>
                      <a:pt x="155275" y="1640"/>
                      <a:pt x="155275" y="1619"/>
                    </a:cubicBezTo>
                    <a:cubicBezTo>
                      <a:pt x="155275" y="1619"/>
                      <a:pt x="155338" y="1598"/>
                      <a:pt x="155401" y="1598"/>
                    </a:cubicBezTo>
                    <a:close/>
                    <a:moveTo>
                      <a:pt x="156171" y="1754"/>
                    </a:moveTo>
                    <a:cubicBezTo>
                      <a:pt x="156225" y="1754"/>
                      <a:pt x="156279" y="1811"/>
                      <a:pt x="156279" y="1828"/>
                    </a:cubicBezTo>
                    <a:cubicBezTo>
                      <a:pt x="156279" y="1870"/>
                      <a:pt x="156217" y="1891"/>
                      <a:pt x="156175" y="1891"/>
                    </a:cubicBezTo>
                    <a:cubicBezTo>
                      <a:pt x="156091" y="1891"/>
                      <a:pt x="155903" y="1870"/>
                      <a:pt x="155924" y="1828"/>
                    </a:cubicBezTo>
                    <a:cubicBezTo>
                      <a:pt x="155924" y="1828"/>
                      <a:pt x="156091" y="1786"/>
                      <a:pt x="156133" y="1765"/>
                    </a:cubicBezTo>
                    <a:cubicBezTo>
                      <a:pt x="156145" y="1757"/>
                      <a:pt x="156158" y="1754"/>
                      <a:pt x="156171" y="1754"/>
                    </a:cubicBezTo>
                    <a:close/>
                    <a:moveTo>
                      <a:pt x="136109" y="1828"/>
                    </a:moveTo>
                    <a:cubicBezTo>
                      <a:pt x="136151" y="1828"/>
                      <a:pt x="136339" y="1870"/>
                      <a:pt x="136339" y="1891"/>
                    </a:cubicBezTo>
                    <a:cubicBezTo>
                      <a:pt x="136339" y="1891"/>
                      <a:pt x="136193" y="1933"/>
                      <a:pt x="136130" y="1974"/>
                    </a:cubicBezTo>
                    <a:cubicBezTo>
                      <a:pt x="136125" y="1977"/>
                      <a:pt x="136120" y="1978"/>
                      <a:pt x="136115" y="1978"/>
                    </a:cubicBezTo>
                    <a:cubicBezTo>
                      <a:pt x="136071" y="1978"/>
                      <a:pt x="136004" y="1909"/>
                      <a:pt x="136004" y="1891"/>
                    </a:cubicBezTo>
                    <a:cubicBezTo>
                      <a:pt x="136004" y="1870"/>
                      <a:pt x="136046" y="1828"/>
                      <a:pt x="136109" y="1828"/>
                    </a:cubicBezTo>
                    <a:close/>
                    <a:moveTo>
                      <a:pt x="142533" y="1870"/>
                    </a:moveTo>
                    <a:cubicBezTo>
                      <a:pt x="142595" y="1870"/>
                      <a:pt x="142784" y="1912"/>
                      <a:pt x="142784" y="1912"/>
                    </a:cubicBezTo>
                    <a:cubicBezTo>
                      <a:pt x="142784" y="1912"/>
                      <a:pt x="142616" y="1974"/>
                      <a:pt x="142574" y="1995"/>
                    </a:cubicBezTo>
                    <a:cubicBezTo>
                      <a:pt x="142568" y="1998"/>
                      <a:pt x="142560" y="1999"/>
                      <a:pt x="142553" y="1999"/>
                    </a:cubicBezTo>
                    <a:cubicBezTo>
                      <a:pt x="142494" y="1999"/>
                      <a:pt x="142428" y="1930"/>
                      <a:pt x="142428" y="1912"/>
                    </a:cubicBezTo>
                    <a:cubicBezTo>
                      <a:pt x="142428" y="1891"/>
                      <a:pt x="142491" y="1870"/>
                      <a:pt x="142533" y="1870"/>
                    </a:cubicBezTo>
                    <a:close/>
                    <a:moveTo>
                      <a:pt x="141405" y="1892"/>
                    </a:moveTo>
                    <a:cubicBezTo>
                      <a:pt x="141583" y="1892"/>
                      <a:pt x="141765" y="1948"/>
                      <a:pt x="141947" y="2016"/>
                    </a:cubicBezTo>
                    <a:cubicBezTo>
                      <a:pt x="141633" y="2016"/>
                      <a:pt x="141277" y="2016"/>
                      <a:pt x="140963" y="2037"/>
                    </a:cubicBezTo>
                    <a:cubicBezTo>
                      <a:pt x="141107" y="1932"/>
                      <a:pt x="141255" y="1892"/>
                      <a:pt x="141405" y="1892"/>
                    </a:cubicBezTo>
                    <a:close/>
                    <a:moveTo>
                      <a:pt x="145211" y="1661"/>
                    </a:moveTo>
                    <a:lnTo>
                      <a:pt x="145859" y="1891"/>
                    </a:lnTo>
                    <a:lnTo>
                      <a:pt x="146278" y="2079"/>
                    </a:lnTo>
                    <a:cubicBezTo>
                      <a:pt x="146509" y="2054"/>
                      <a:pt x="146652" y="2043"/>
                      <a:pt x="146704" y="2043"/>
                    </a:cubicBezTo>
                    <a:cubicBezTo>
                      <a:pt x="146783" y="2043"/>
                      <a:pt x="146645" y="2070"/>
                      <a:pt x="146278" y="2121"/>
                    </a:cubicBezTo>
                    <a:lnTo>
                      <a:pt x="145190" y="2121"/>
                    </a:lnTo>
                    <a:cubicBezTo>
                      <a:pt x="144583" y="2016"/>
                      <a:pt x="144081" y="1870"/>
                      <a:pt x="144081" y="1828"/>
                    </a:cubicBezTo>
                    <a:cubicBezTo>
                      <a:pt x="144081" y="1807"/>
                      <a:pt x="144583" y="1723"/>
                      <a:pt x="145211" y="1661"/>
                    </a:cubicBezTo>
                    <a:close/>
                    <a:moveTo>
                      <a:pt x="139919" y="1931"/>
                    </a:moveTo>
                    <a:cubicBezTo>
                      <a:pt x="140099" y="1931"/>
                      <a:pt x="140117" y="2164"/>
                      <a:pt x="139939" y="2164"/>
                    </a:cubicBezTo>
                    <a:cubicBezTo>
                      <a:pt x="139932" y="2164"/>
                      <a:pt x="139925" y="2164"/>
                      <a:pt x="139917" y="2163"/>
                    </a:cubicBezTo>
                    <a:cubicBezTo>
                      <a:pt x="139687" y="2142"/>
                      <a:pt x="139499" y="2037"/>
                      <a:pt x="139499" y="2016"/>
                    </a:cubicBezTo>
                    <a:cubicBezTo>
                      <a:pt x="139499" y="1974"/>
                      <a:pt x="139687" y="1933"/>
                      <a:pt x="139896" y="1933"/>
                    </a:cubicBezTo>
                    <a:cubicBezTo>
                      <a:pt x="139904" y="1932"/>
                      <a:pt x="139911" y="1931"/>
                      <a:pt x="139919" y="1931"/>
                    </a:cubicBezTo>
                    <a:close/>
                    <a:moveTo>
                      <a:pt x="43618" y="4749"/>
                    </a:moveTo>
                    <a:cubicBezTo>
                      <a:pt x="45056" y="4749"/>
                      <a:pt x="46054" y="4768"/>
                      <a:pt x="46054" y="4799"/>
                    </a:cubicBezTo>
                    <a:cubicBezTo>
                      <a:pt x="46054" y="4820"/>
                      <a:pt x="44171" y="4862"/>
                      <a:pt x="41890" y="4925"/>
                    </a:cubicBezTo>
                    <a:lnTo>
                      <a:pt x="29922" y="5218"/>
                    </a:lnTo>
                    <a:cubicBezTo>
                      <a:pt x="28771" y="5239"/>
                      <a:pt x="27730" y="5249"/>
                      <a:pt x="26977" y="5249"/>
                    </a:cubicBezTo>
                    <a:cubicBezTo>
                      <a:pt x="26223" y="5249"/>
                      <a:pt x="25758" y="5239"/>
                      <a:pt x="25758" y="5218"/>
                    </a:cubicBezTo>
                    <a:lnTo>
                      <a:pt x="25758" y="5176"/>
                    </a:lnTo>
                    <a:lnTo>
                      <a:pt x="25779" y="5155"/>
                    </a:lnTo>
                    <a:cubicBezTo>
                      <a:pt x="25821" y="5134"/>
                      <a:pt x="27725" y="5071"/>
                      <a:pt x="30005" y="5029"/>
                    </a:cubicBezTo>
                    <a:lnTo>
                      <a:pt x="41890" y="4757"/>
                    </a:lnTo>
                    <a:cubicBezTo>
                      <a:pt x="42507" y="4752"/>
                      <a:pt x="43092" y="4749"/>
                      <a:pt x="43618" y="4749"/>
                    </a:cubicBezTo>
                    <a:close/>
                    <a:moveTo>
                      <a:pt x="156279" y="5699"/>
                    </a:moveTo>
                    <a:cubicBezTo>
                      <a:pt x="156300" y="5699"/>
                      <a:pt x="156405" y="5741"/>
                      <a:pt x="156405" y="5762"/>
                    </a:cubicBezTo>
                    <a:cubicBezTo>
                      <a:pt x="156405" y="5783"/>
                      <a:pt x="156300" y="5783"/>
                      <a:pt x="156279" y="5783"/>
                    </a:cubicBezTo>
                    <a:cubicBezTo>
                      <a:pt x="156217" y="5783"/>
                      <a:pt x="156196" y="5741"/>
                      <a:pt x="156196" y="5741"/>
                    </a:cubicBezTo>
                    <a:cubicBezTo>
                      <a:pt x="156196" y="5699"/>
                      <a:pt x="156238" y="5699"/>
                      <a:pt x="156279" y="5699"/>
                    </a:cubicBezTo>
                    <a:close/>
                    <a:moveTo>
                      <a:pt x="4855" y="5783"/>
                    </a:moveTo>
                    <a:cubicBezTo>
                      <a:pt x="5002" y="5783"/>
                      <a:pt x="5378" y="5803"/>
                      <a:pt x="5378" y="5845"/>
                    </a:cubicBezTo>
                    <a:cubicBezTo>
                      <a:pt x="5378" y="5866"/>
                      <a:pt x="5023" y="5908"/>
                      <a:pt x="4897" y="5908"/>
                    </a:cubicBezTo>
                    <a:cubicBezTo>
                      <a:pt x="4868" y="5916"/>
                      <a:pt x="4841" y="5920"/>
                      <a:pt x="4814" y="5920"/>
                    </a:cubicBezTo>
                    <a:cubicBezTo>
                      <a:pt x="4706" y="5920"/>
                      <a:pt x="4625" y="5862"/>
                      <a:pt x="4625" y="5845"/>
                    </a:cubicBezTo>
                    <a:cubicBezTo>
                      <a:pt x="4604" y="5803"/>
                      <a:pt x="4730" y="5783"/>
                      <a:pt x="4855" y="5783"/>
                    </a:cubicBezTo>
                    <a:close/>
                    <a:moveTo>
                      <a:pt x="153546" y="7035"/>
                    </a:moveTo>
                    <a:cubicBezTo>
                      <a:pt x="153623" y="7035"/>
                      <a:pt x="153706" y="7103"/>
                      <a:pt x="153706" y="7122"/>
                    </a:cubicBezTo>
                    <a:cubicBezTo>
                      <a:pt x="153706" y="7143"/>
                      <a:pt x="153622" y="7163"/>
                      <a:pt x="153517" y="7163"/>
                    </a:cubicBezTo>
                    <a:cubicBezTo>
                      <a:pt x="153413" y="7163"/>
                      <a:pt x="153162" y="7122"/>
                      <a:pt x="153162" y="7122"/>
                    </a:cubicBezTo>
                    <a:cubicBezTo>
                      <a:pt x="153162" y="7122"/>
                      <a:pt x="153413" y="7059"/>
                      <a:pt x="153517" y="7038"/>
                    </a:cubicBezTo>
                    <a:cubicBezTo>
                      <a:pt x="153527" y="7036"/>
                      <a:pt x="153536" y="7035"/>
                      <a:pt x="153546" y="7035"/>
                    </a:cubicBezTo>
                    <a:close/>
                    <a:moveTo>
                      <a:pt x="4813" y="7268"/>
                    </a:moveTo>
                    <a:cubicBezTo>
                      <a:pt x="5127" y="7268"/>
                      <a:pt x="5420" y="7310"/>
                      <a:pt x="5420" y="7331"/>
                    </a:cubicBezTo>
                    <a:cubicBezTo>
                      <a:pt x="5441" y="7352"/>
                      <a:pt x="5148" y="7415"/>
                      <a:pt x="4834" y="7456"/>
                    </a:cubicBezTo>
                    <a:cubicBezTo>
                      <a:pt x="4733" y="7475"/>
                      <a:pt x="4579" y="7483"/>
                      <a:pt x="4414" y="7483"/>
                    </a:cubicBezTo>
                    <a:cubicBezTo>
                      <a:pt x="4036" y="7483"/>
                      <a:pt x="3600" y="7444"/>
                      <a:pt x="3600" y="7415"/>
                    </a:cubicBezTo>
                    <a:cubicBezTo>
                      <a:pt x="3600" y="7352"/>
                      <a:pt x="4500" y="7268"/>
                      <a:pt x="4813" y="7268"/>
                    </a:cubicBezTo>
                    <a:close/>
                    <a:moveTo>
                      <a:pt x="2972" y="7666"/>
                    </a:moveTo>
                    <a:cubicBezTo>
                      <a:pt x="3077" y="7666"/>
                      <a:pt x="3349" y="7728"/>
                      <a:pt x="3349" y="7728"/>
                    </a:cubicBezTo>
                    <a:cubicBezTo>
                      <a:pt x="3349" y="7728"/>
                      <a:pt x="3077" y="7770"/>
                      <a:pt x="2972" y="7791"/>
                    </a:cubicBezTo>
                    <a:cubicBezTo>
                      <a:pt x="2952" y="7799"/>
                      <a:pt x="2933" y="7803"/>
                      <a:pt x="2916" y="7803"/>
                    </a:cubicBezTo>
                    <a:cubicBezTo>
                      <a:pt x="2845" y="7803"/>
                      <a:pt x="2805" y="7745"/>
                      <a:pt x="2805" y="7728"/>
                    </a:cubicBezTo>
                    <a:cubicBezTo>
                      <a:pt x="2805" y="7687"/>
                      <a:pt x="2867" y="7666"/>
                      <a:pt x="2972" y="7666"/>
                    </a:cubicBezTo>
                    <a:close/>
                    <a:moveTo>
                      <a:pt x="3139" y="8461"/>
                    </a:moveTo>
                    <a:cubicBezTo>
                      <a:pt x="3286" y="8461"/>
                      <a:pt x="3432" y="8482"/>
                      <a:pt x="3432" y="8503"/>
                    </a:cubicBezTo>
                    <a:cubicBezTo>
                      <a:pt x="3432" y="8503"/>
                      <a:pt x="3286" y="8524"/>
                      <a:pt x="3139" y="8524"/>
                    </a:cubicBezTo>
                    <a:cubicBezTo>
                      <a:pt x="2972" y="8524"/>
                      <a:pt x="2595" y="8503"/>
                      <a:pt x="2595" y="8503"/>
                    </a:cubicBezTo>
                    <a:cubicBezTo>
                      <a:pt x="2595" y="8482"/>
                      <a:pt x="2972" y="8461"/>
                      <a:pt x="3139" y="8461"/>
                    </a:cubicBezTo>
                    <a:close/>
                    <a:moveTo>
                      <a:pt x="4714" y="8517"/>
                    </a:moveTo>
                    <a:cubicBezTo>
                      <a:pt x="4832" y="8517"/>
                      <a:pt x="4933" y="8530"/>
                      <a:pt x="4960" y="8565"/>
                    </a:cubicBezTo>
                    <a:cubicBezTo>
                      <a:pt x="5014" y="8601"/>
                      <a:pt x="4697" y="8745"/>
                      <a:pt x="4487" y="8745"/>
                    </a:cubicBezTo>
                    <a:cubicBezTo>
                      <a:pt x="4453" y="8745"/>
                      <a:pt x="4421" y="8742"/>
                      <a:pt x="4395" y="8733"/>
                    </a:cubicBezTo>
                    <a:cubicBezTo>
                      <a:pt x="4207" y="8670"/>
                      <a:pt x="4165" y="8607"/>
                      <a:pt x="4290" y="8565"/>
                    </a:cubicBezTo>
                    <a:cubicBezTo>
                      <a:pt x="4363" y="8541"/>
                      <a:pt x="4554" y="8517"/>
                      <a:pt x="4714" y="8517"/>
                    </a:cubicBezTo>
                    <a:close/>
                    <a:moveTo>
                      <a:pt x="157472" y="9005"/>
                    </a:moveTo>
                    <a:cubicBezTo>
                      <a:pt x="157514" y="9005"/>
                      <a:pt x="157556" y="9047"/>
                      <a:pt x="157556" y="9047"/>
                    </a:cubicBezTo>
                    <a:cubicBezTo>
                      <a:pt x="157556" y="9088"/>
                      <a:pt x="157493" y="9088"/>
                      <a:pt x="157472" y="9088"/>
                    </a:cubicBezTo>
                    <a:cubicBezTo>
                      <a:pt x="157466" y="9091"/>
                      <a:pt x="157459" y="9093"/>
                      <a:pt x="157451" y="9093"/>
                    </a:cubicBezTo>
                    <a:cubicBezTo>
                      <a:pt x="157403" y="9093"/>
                      <a:pt x="157329" y="9044"/>
                      <a:pt x="157347" y="9026"/>
                    </a:cubicBezTo>
                    <a:cubicBezTo>
                      <a:pt x="157347" y="9005"/>
                      <a:pt x="157451" y="9005"/>
                      <a:pt x="157472" y="9005"/>
                    </a:cubicBezTo>
                    <a:close/>
                    <a:moveTo>
                      <a:pt x="4109" y="10613"/>
                    </a:moveTo>
                    <a:cubicBezTo>
                      <a:pt x="4186" y="10613"/>
                      <a:pt x="4269" y="10681"/>
                      <a:pt x="4269" y="10700"/>
                    </a:cubicBezTo>
                    <a:cubicBezTo>
                      <a:pt x="4269" y="10720"/>
                      <a:pt x="4186" y="10762"/>
                      <a:pt x="4081" y="10762"/>
                    </a:cubicBezTo>
                    <a:cubicBezTo>
                      <a:pt x="3976" y="10762"/>
                      <a:pt x="3704" y="10720"/>
                      <a:pt x="3704" y="10700"/>
                    </a:cubicBezTo>
                    <a:cubicBezTo>
                      <a:pt x="3704" y="10700"/>
                      <a:pt x="3976" y="10658"/>
                      <a:pt x="4081" y="10616"/>
                    </a:cubicBezTo>
                    <a:cubicBezTo>
                      <a:pt x="4090" y="10614"/>
                      <a:pt x="4100" y="10613"/>
                      <a:pt x="4109" y="10613"/>
                    </a:cubicBezTo>
                    <a:close/>
                    <a:moveTo>
                      <a:pt x="4625" y="10595"/>
                    </a:moveTo>
                    <a:cubicBezTo>
                      <a:pt x="4625" y="10595"/>
                      <a:pt x="4646" y="10700"/>
                      <a:pt x="4646" y="10720"/>
                    </a:cubicBezTo>
                    <a:cubicBezTo>
                      <a:pt x="4646" y="10762"/>
                      <a:pt x="4604" y="10783"/>
                      <a:pt x="4604" y="10783"/>
                    </a:cubicBezTo>
                    <a:cubicBezTo>
                      <a:pt x="4583" y="10783"/>
                      <a:pt x="4583" y="10762"/>
                      <a:pt x="4583" y="10720"/>
                    </a:cubicBezTo>
                    <a:cubicBezTo>
                      <a:pt x="4583" y="10679"/>
                      <a:pt x="4604" y="10595"/>
                      <a:pt x="4625" y="10595"/>
                    </a:cubicBezTo>
                    <a:close/>
                    <a:moveTo>
                      <a:pt x="145969" y="10750"/>
                    </a:moveTo>
                    <a:cubicBezTo>
                      <a:pt x="146125" y="10750"/>
                      <a:pt x="146112" y="10813"/>
                      <a:pt x="146069" y="11013"/>
                    </a:cubicBezTo>
                    <a:cubicBezTo>
                      <a:pt x="145964" y="10972"/>
                      <a:pt x="145839" y="10909"/>
                      <a:pt x="145629" y="10783"/>
                    </a:cubicBezTo>
                    <a:cubicBezTo>
                      <a:pt x="145788" y="10763"/>
                      <a:pt x="145897" y="10750"/>
                      <a:pt x="145969" y="10750"/>
                    </a:cubicBezTo>
                    <a:close/>
                    <a:moveTo>
                      <a:pt x="144701" y="11531"/>
                    </a:moveTo>
                    <a:cubicBezTo>
                      <a:pt x="144793" y="11531"/>
                      <a:pt x="144922" y="11565"/>
                      <a:pt x="144939" y="11599"/>
                    </a:cubicBezTo>
                    <a:cubicBezTo>
                      <a:pt x="144939" y="11599"/>
                      <a:pt x="144730" y="11620"/>
                      <a:pt x="144646" y="11620"/>
                    </a:cubicBezTo>
                    <a:cubicBezTo>
                      <a:pt x="144583" y="11620"/>
                      <a:pt x="144520" y="11578"/>
                      <a:pt x="144520" y="11557"/>
                    </a:cubicBezTo>
                    <a:cubicBezTo>
                      <a:pt x="144520" y="11557"/>
                      <a:pt x="144583" y="11537"/>
                      <a:pt x="144646" y="11537"/>
                    </a:cubicBezTo>
                    <a:cubicBezTo>
                      <a:pt x="144661" y="11533"/>
                      <a:pt x="144680" y="11531"/>
                      <a:pt x="144701" y="11531"/>
                    </a:cubicBezTo>
                    <a:close/>
                    <a:moveTo>
                      <a:pt x="94994" y="12980"/>
                    </a:moveTo>
                    <a:cubicBezTo>
                      <a:pt x="95015" y="12980"/>
                      <a:pt x="95120" y="13001"/>
                      <a:pt x="95120" y="13022"/>
                    </a:cubicBezTo>
                    <a:cubicBezTo>
                      <a:pt x="95120" y="13064"/>
                      <a:pt x="95015" y="13064"/>
                      <a:pt x="94994" y="13064"/>
                    </a:cubicBezTo>
                    <a:cubicBezTo>
                      <a:pt x="94931" y="13064"/>
                      <a:pt x="94910" y="13001"/>
                      <a:pt x="94910" y="13001"/>
                    </a:cubicBezTo>
                    <a:cubicBezTo>
                      <a:pt x="94910" y="12980"/>
                      <a:pt x="94952" y="12980"/>
                      <a:pt x="94994" y="12980"/>
                    </a:cubicBezTo>
                    <a:close/>
                    <a:moveTo>
                      <a:pt x="78611" y="12897"/>
                    </a:moveTo>
                    <a:cubicBezTo>
                      <a:pt x="78611" y="12897"/>
                      <a:pt x="78653" y="13001"/>
                      <a:pt x="78653" y="13022"/>
                    </a:cubicBezTo>
                    <a:cubicBezTo>
                      <a:pt x="78653" y="13064"/>
                      <a:pt x="78590" y="13085"/>
                      <a:pt x="78590" y="13085"/>
                    </a:cubicBezTo>
                    <a:cubicBezTo>
                      <a:pt x="78569" y="13085"/>
                      <a:pt x="78569" y="13064"/>
                      <a:pt x="78569" y="13022"/>
                    </a:cubicBezTo>
                    <a:cubicBezTo>
                      <a:pt x="78569" y="13001"/>
                      <a:pt x="78611" y="12897"/>
                      <a:pt x="78611" y="12897"/>
                    </a:cubicBezTo>
                    <a:close/>
                    <a:moveTo>
                      <a:pt x="91877" y="13064"/>
                    </a:moveTo>
                    <a:cubicBezTo>
                      <a:pt x="91897" y="13064"/>
                      <a:pt x="92002" y="13085"/>
                      <a:pt x="92002" y="13106"/>
                    </a:cubicBezTo>
                    <a:cubicBezTo>
                      <a:pt x="92002" y="13127"/>
                      <a:pt x="91897" y="13127"/>
                      <a:pt x="91877" y="13127"/>
                    </a:cubicBezTo>
                    <a:cubicBezTo>
                      <a:pt x="91835" y="13127"/>
                      <a:pt x="91793" y="13106"/>
                      <a:pt x="91793" y="13085"/>
                    </a:cubicBezTo>
                    <a:cubicBezTo>
                      <a:pt x="91793" y="13064"/>
                      <a:pt x="91856" y="13064"/>
                      <a:pt x="91877" y="13064"/>
                    </a:cubicBezTo>
                    <a:close/>
                    <a:moveTo>
                      <a:pt x="92772" y="12967"/>
                    </a:moveTo>
                    <a:cubicBezTo>
                      <a:pt x="92997" y="12967"/>
                      <a:pt x="93224" y="13092"/>
                      <a:pt x="93425" y="13106"/>
                    </a:cubicBezTo>
                    <a:cubicBezTo>
                      <a:pt x="93111" y="13106"/>
                      <a:pt x="92797" y="13127"/>
                      <a:pt x="92400" y="13127"/>
                    </a:cubicBezTo>
                    <a:cubicBezTo>
                      <a:pt x="92520" y="13007"/>
                      <a:pt x="92645" y="12967"/>
                      <a:pt x="92772" y="12967"/>
                    </a:cubicBezTo>
                    <a:close/>
                    <a:moveTo>
                      <a:pt x="90893" y="13001"/>
                    </a:moveTo>
                    <a:cubicBezTo>
                      <a:pt x="90893" y="13001"/>
                      <a:pt x="90914" y="13106"/>
                      <a:pt x="90914" y="13127"/>
                    </a:cubicBezTo>
                    <a:cubicBezTo>
                      <a:pt x="90914" y="13148"/>
                      <a:pt x="90851" y="13189"/>
                      <a:pt x="90851" y="13189"/>
                    </a:cubicBezTo>
                    <a:cubicBezTo>
                      <a:pt x="90830" y="13189"/>
                      <a:pt x="90830" y="13148"/>
                      <a:pt x="90830" y="13127"/>
                    </a:cubicBezTo>
                    <a:cubicBezTo>
                      <a:pt x="90830" y="13106"/>
                      <a:pt x="90851" y="13001"/>
                      <a:pt x="90893" y="13001"/>
                    </a:cubicBezTo>
                    <a:close/>
                    <a:moveTo>
                      <a:pt x="141649" y="13053"/>
                    </a:moveTo>
                    <a:cubicBezTo>
                      <a:pt x="141983" y="13053"/>
                      <a:pt x="142313" y="13095"/>
                      <a:pt x="142637" y="13148"/>
                    </a:cubicBezTo>
                    <a:cubicBezTo>
                      <a:pt x="141989" y="13189"/>
                      <a:pt x="141319" y="13189"/>
                      <a:pt x="140629" y="13210"/>
                    </a:cubicBezTo>
                    <a:cubicBezTo>
                      <a:pt x="140974" y="13095"/>
                      <a:pt x="141314" y="13053"/>
                      <a:pt x="141649" y="13053"/>
                    </a:cubicBezTo>
                    <a:close/>
                    <a:moveTo>
                      <a:pt x="86489" y="13098"/>
                    </a:moveTo>
                    <a:cubicBezTo>
                      <a:pt x="87139" y="13098"/>
                      <a:pt x="87827" y="13133"/>
                      <a:pt x="88445" y="13210"/>
                    </a:cubicBezTo>
                    <a:cubicBezTo>
                      <a:pt x="87085" y="13231"/>
                      <a:pt x="85725" y="13273"/>
                      <a:pt x="84239" y="13294"/>
                    </a:cubicBezTo>
                    <a:cubicBezTo>
                      <a:pt x="84696" y="13171"/>
                      <a:pt x="85553" y="13098"/>
                      <a:pt x="86489" y="13098"/>
                    </a:cubicBezTo>
                    <a:close/>
                    <a:moveTo>
                      <a:pt x="81080" y="13273"/>
                    </a:moveTo>
                    <a:cubicBezTo>
                      <a:pt x="81226" y="13273"/>
                      <a:pt x="81603" y="13294"/>
                      <a:pt x="81603" y="13315"/>
                    </a:cubicBezTo>
                    <a:cubicBezTo>
                      <a:pt x="81603" y="13336"/>
                      <a:pt x="81226" y="13399"/>
                      <a:pt x="81101" y="13399"/>
                    </a:cubicBezTo>
                    <a:cubicBezTo>
                      <a:pt x="81087" y="13401"/>
                      <a:pt x="81073" y="13402"/>
                      <a:pt x="81060" y="13402"/>
                    </a:cubicBezTo>
                    <a:cubicBezTo>
                      <a:pt x="80949" y="13402"/>
                      <a:pt x="80850" y="13334"/>
                      <a:pt x="80850" y="13315"/>
                    </a:cubicBezTo>
                    <a:cubicBezTo>
                      <a:pt x="80808" y="13294"/>
                      <a:pt x="80954" y="13273"/>
                      <a:pt x="81080" y="13273"/>
                    </a:cubicBezTo>
                    <a:close/>
                    <a:moveTo>
                      <a:pt x="83732" y="13175"/>
                    </a:moveTo>
                    <a:cubicBezTo>
                      <a:pt x="83936" y="13175"/>
                      <a:pt x="84093" y="13215"/>
                      <a:pt x="84093" y="13231"/>
                    </a:cubicBezTo>
                    <a:cubicBezTo>
                      <a:pt x="84093" y="13273"/>
                      <a:pt x="83905" y="13315"/>
                      <a:pt x="83674" y="13378"/>
                    </a:cubicBezTo>
                    <a:cubicBezTo>
                      <a:pt x="83471" y="13395"/>
                      <a:pt x="82926" y="13425"/>
                      <a:pt x="82692" y="13425"/>
                    </a:cubicBezTo>
                    <a:cubicBezTo>
                      <a:pt x="82636" y="13425"/>
                      <a:pt x="82598" y="13424"/>
                      <a:pt x="82586" y="13420"/>
                    </a:cubicBezTo>
                    <a:cubicBezTo>
                      <a:pt x="82545" y="13378"/>
                      <a:pt x="82482" y="13294"/>
                      <a:pt x="82482" y="13294"/>
                    </a:cubicBezTo>
                    <a:cubicBezTo>
                      <a:pt x="82482" y="13273"/>
                      <a:pt x="83256" y="13210"/>
                      <a:pt x="83528" y="13189"/>
                    </a:cubicBezTo>
                    <a:cubicBezTo>
                      <a:pt x="83598" y="13179"/>
                      <a:pt x="83668" y="13175"/>
                      <a:pt x="83732" y="13175"/>
                    </a:cubicBezTo>
                    <a:close/>
                    <a:moveTo>
                      <a:pt x="76147" y="13573"/>
                    </a:moveTo>
                    <a:cubicBezTo>
                      <a:pt x="76279" y="13573"/>
                      <a:pt x="76456" y="13608"/>
                      <a:pt x="76456" y="13608"/>
                    </a:cubicBezTo>
                    <a:cubicBezTo>
                      <a:pt x="76456" y="13629"/>
                      <a:pt x="76121" y="13650"/>
                      <a:pt x="76037" y="13650"/>
                    </a:cubicBezTo>
                    <a:cubicBezTo>
                      <a:pt x="75912" y="13650"/>
                      <a:pt x="75828" y="13629"/>
                      <a:pt x="75828" y="13608"/>
                    </a:cubicBezTo>
                    <a:cubicBezTo>
                      <a:pt x="75828" y="13608"/>
                      <a:pt x="75933" y="13587"/>
                      <a:pt x="76037" y="13587"/>
                    </a:cubicBezTo>
                    <a:cubicBezTo>
                      <a:pt x="76064" y="13577"/>
                      <a:pt x="76103" y="13573"/>
                      <a:pt x="76147" y="13573"/>
                    </a:cubicBezTo>
                    <a:close/>
                    <a:moveTo>
                      <a:pt x="84774" y="13833"/>
                    </a:moveTo>
                    <a:cubicBezTo>
                      <a:pt x="84797" y="13833"/>
                      <a:pt x="84814" y="13835"/>
                      <a:pt x="84825" y="13838"/>
                    </a:cubicBezTo>
                    <a:cubicBezTo>
                      <a:pt x="84835" y="13853"/>
                      <a:pt x="84638" y="13877"/>
                      <a:pt x="84312" y="13904"/>
                    </a:cubicBezTo>
                    <a:lnTo>
                      <a:pt x="84312" y="13904"/>
                    </a:lnTo>
                    <a:cubicBezTo>
                      <a:pt x="84510" y="13859"/>
                      <a:pt x="84684" y="13833"/>
                      <a:pt x="84774" y="13833"/>
                    </a:cubicBezTo>
                    <a:close/>
                    <a:moveTo>
                      <a:pt x="86520" y="13650"/>
                    </a:moveTo>
                    <a:cubicBezTo>
                      <a:pt x="86667" y="13650"/>
                      <a:pt x="86813" y="13671"/>
                      <a:pt x="86813" y="13713"/>
                    </a:cubicBezTo>
                    <a:cubicBezTo>
                      <a:pt x="86813" y="13733"/>
                      <a:pt x="86562" y="13859"/>
                      <a:pt x="86457" y="13922"/>
                    </a:cubicBezTo>
                    <a:cubicBezTo>
                      <a:pt x="86405" y="13943"/>
                      <a:pt x="86353" y="13953"/>
                      <a:pt x="86311" y="13953"/>
                    </a:cubicBezTo>
                    <a:cubicBezTo>
                      <a:pt x="86269" y="13953"/>
                      <a:pt x="86238" y="13943"/>
                      <a:pt x="86227" y="13922"/>
                    </a:cubicBezTo>
                    <a:cubicBezTo>
                      <a:pt x="86206" y="13901"/>
                      <a:pt x="86395" y="13671"/>
                      <a:pt x="86520" y="13650"/>
                    </a:cubicBezTo>
                    <a:close/>
                    <a:moveTo>
                      <a:pt x="69073" y="13375"/>
                    </a:moveTo>
                    <a:cubicBezTo>
                      <a:pt x="69484" y="13375"/>
                      <a:pt x="69822" y="13388"/>
                      <a:pt x="69970" y="13420"/>
                    </a:cubicBezTo>
                    <a:cubicBezTo>
                      <a:pt x="70430" y="13503"/>
                      <a:pt x="70137" y="13754"/>
                      <a:pt x="69886" y="13838"/>
                    </a:cubicBezTo>
                    <a:cubicBezTo>
                      <a:pt x="69759" y="13877"/>
                      <a:pt x="69637" y="13893"/>
                      <a:pt x="69537" y="13893"/>
                    </a:cubicBezTo>
                    <a:cubicBezTo>
                      <a:pt x="69421" y="13893"/>
                      <a:pt x="69334" y="13872"/>
                      <a:pt x="69300" y="13838"/>
                    </a:cubicBezTo>
                    <a:cubicBezTo>
                      <a:pt x="69287" y="13818"/>
                      <a:pt x="68893" y="13811"/>
                      <a:pt x="68317" y="13811"/>
                    </a:cubicBezTo>
                    <a:cubicBezTo>
                      <a:pt x="67077" y="13811"/>
                      <a:pt x="64991" y="13845"/>
                      <a:pt x="64048" y="13859"/>
                    </a:cubicBezTo>
                    <a:cubicBezTo>
                      <a:pt x="62667" y="13880"/>
                      <a:pt x="61454" y="13943"/>
                      <a:pt x="61433" y="13964"/>
                    </a:cubicBezTo>
                    <a:cubicBezTo>
                      <a:pt x="61430" y="13966"/>
                      <a:pt x="61415" y="13968"/>
                      <a:pt x="61390" y="13968"/>
                    </a:cubicBezTo>
                    <a:cubicBezTo>
                      <a:pt x="61228" y="13968"/>
                      <a:pt x="60658" y="13913"/>
                      <a:pt x="60386" y="13859"/>
                    </a:cubicBezTo>
                    <a:cubicBezTo>
                      <a:pt x="60094" y="13817"/>
                      <a:pt x="60386" y="13775"/>
                      <a:pt x="61077" y="13775"/>
                    </a:cubicBezTo>
                    <a:lnTo>
                      <a:pt x="61516" y="13629"/>
                    </a:lnTo>
                    <a:lnTo>
                      <a:pt x="61977" y="13461"/>
                    </a:lnTo>
                    <a:cubicBezTo>
                      <a:pt x="62188" y="13498"/>
                      <a:pt x="62463" y="13515"/>
                      <a:pt x="62750" y="13515"/>
                    </a:cubicBezTo>
                    <a:cubicBezTo>
                      <a:pt x="63117" y="13515"/>
                      <a:pt x="63503" y="13488"/>
                      <a:pt x="63797" y="13441"/>
                    </a:cubicBezTo>
                    <a:lnTo>
                      <a:pt x="64278" y="13420"/>
                    </a:lnTo>
                    <a:lnTo>
                      <a:pt x="64739" y="13399"/>
                    </a:lnTo>
                    <a:cubicBezTo>
                      <a:pt x="65067" y="13470"/>
                      <a:pt x="65553" y="13503"/>
                      <a:pt x="65981" y="13503"/>
                    </a:cubicBezTo>
                    <a:cubicBezTo>
                      <a:pt x="66179" y="13503"/>
                      <a:pt x="66365" y="13496"/>
                      <a:pt x="66517" y="13482"/>
                    </a:cubicBezTo>
                    <a:cubicBezTo>
                      <a:pt x="66836" y="13439"/>
                      <a:pt x="68143" y="13375"/>
                      <a:pt x="69073" y="13375"/>
                    </a:cubicBezTo>
                    <a:close/>
                    <a:moveTo>
                      <a:pt x="94081" y="13916"/>
                    </a:moveTo>
                    <a:cubicBezTo>
                      <a:pt x="94258" y="13916"/>
                      <a:pt x="94488" y="13947"/>
                      <a:pt x="94471" y="13964"/>
                    </a:cubicBezTo>
                    <a:cubicBezTo>
                      <a:pt x="94471" y="14006"/>
                      <a:pt x="94094" y="14026"/>
                      <a:pt x="93969" y="14047"/>
                    </a:cubicBezTo>
                    <a:cubicBezTo>
                      <a:pt x="93955" y="14050"/>
                      <a:pt x="93941" y="14051"/>
                      <a:pt x="93928" y="14051"/>
                    </a:cubicBezTo>
                    <a:cubicBezTo>
                      <a:pt x="93817" y="14051"/>
                      <a:pt x="93718" y="13982"/>
                      <a:pt x="93718" y="13964"/>
                    </a:cubicBezTo>
                    <a:cubicBezTo>
                      <a:pt x="93718" y="13943"/>
                      <a:pt x="93843" y="13922"/>
                      <a:pt x="93969" y="13922"/>
                    </a:cubicBezTo>
                    <a:cubicBezTo>
                      <a:pt x="94001" y="13918"/>
                      <a:pt x="94040" y="13916"/>
                      <a:pt x="94081" y="13916"/>
                    </a:cubicBezTo>
                    <a:close/>
                    <a:moveTo>
                      <a:pt x="80703" y="14089"/>
                    </a:moveTo>
                    <a:cubicBezTo>
                      <a:pt x="80655" y="14102"/>
                      <a:pt x="80600" y="14114"/>
                      <a:pt x="80538" y="14126"/>
                    </a:cubicBezTo>
                    <a:lnTo>
                      <a:pt x="80538" y="14126"/>
                    </a:lnTo>
                    <a:cubicBezTo>
                      <a:pt x="80624" y="14123"/>
                      <a:pt x="80714" y="14119"/>
                      <a:pt x="80805" y="14115"/>
                    </a:cubicBezTo>
                    <a:lnTo>
                      <a:pt x="80805" y="14115"/>
                    </a:lnTo>
                    <a:lnTo>
                      <a:pt x="80703" y="14089"/>
                    </a:lnTo>
                    <a:close/>
                    <a:moveTo>
                      <a:pt x="11614" y="14006"/>
                    </a:moveTo>
                    <a:lnTo>
                      <a:pt x="11614" y="14006"/>
                    </a:lnTo>
                    <a:cubicBezTo>
                      <a:pt x="11470" y="14111"/>
                      <a:pt x="11322" y="14150"/>
                      <a:pt x="11174" y="14150"/>
                    </a:cubicBezTo>
                    <a:cubicBezTo>
                      <a:pt x="10998" y="14150"/>
                      <a:pt x="10821" y="14095"/>
                      <a:pt x="10651" y="14026"/>
                    </a:cubicBezTo>
                    <a:cubicBezTo>
                      <a:pt x="10986" y="14026"/>
                      <a:pt x="11300" y="14026"/>
                      <a:pt x="11614" y="14006"/>
                    </a:cubicBezTo>
                    <a:close/>
                    <a:moveTo>
                      <a:pt x="37021" y="14060"/>
                    </a:moveTo>
                    <a:cubicBezTo>
                      <a:pt x="37344" y="14060"/>
                      <a:pt x="37580" y="14079"/>
                      <a:pt x="37580" y="14110"/>
                    </a:cubicBezTo>
                    <a:cubicBezTo>
                      <a:pt x="37580" y="14131"/>
                      <a:pt x="37161" y="14152"/>
                      <a:pt x="36638" y="14152"/>
                    </a:cubicBezTo>
                    <a:cubicBezTo>
                      <a:pt x="36115" y="14152"/>
                      <a:pt x="34755" y="14131"/>
                      <a:pt x="34755" y="14131"/>
                    </a:cubicBezTo>
                    <a:cubicBezTo>
                      <a:pt x="34755" y="14131"/>
                      <a:pt x="36115" y="14068"/>
                      <a:pt x="36638" y="14068"/>
                    </a:cubicBezTo>
                    <a:cubicBezTo>
                      <a:pt x="36773" y="14063"/>
                      <a:pt x="36903" y="14060"/>
                      <a:pt x="37021" y="14060"/>
                    </a:cubicBezTo>
                    <a:close/>
                    <a:moveTo>
                      <a:pt x="74876" y="14072"/>
                    </a:moveTo>
                    <a:cubicBezTo>
                      <a:pt x="75035" y="14072"/>
                      <a:pt x="75181" y="14084"/>
                      <a:pt x="75242" y="14110"/>
                    </a:cubicBezTo>
                    <a:cubicBezTo>
                      <a:pt x="75410" y="14152"/>
                      <a:pt x="74803" y="14236"/>
                      <a:pt x="74531" y="14236"/>
                    </a:cubicBezTo>
                    <a:cubicBezTo>
                      <a:pt x="74301" y="14236"/>
                      <a:pt x="74196" y="14215"/>
                      <a:pt x="74322" y="14131"/>
                    </a:cubicBezTo>
                    <a:cubicBezTo>
                      <a:pt x="74407" y="14095"/>
                      <a:pt x="74654" y="14072"/>
                      <a:pt x="74876" y="14072"/>
                    </a:cubicBezTo>
                    <a:close/>
                    <a:moveTo>
                      <a:pt x="143286" y="13754"/>
                    </a:moveTo>
                    <a:lnTo>
                      <a:pt x="143370" y="13796"/>
                    </a:lnTo>
                    <a:lnTo>
                      <a:pt x="143767" y="13838"/>
                    </a:lnTo>
                    <a:cubicBezTo>
                      <a:pt x="144206" y="13922"/>
                      <a:pt x="144583" y="14089"/>
                      <a:pt x="144583" y="14173"/>
                    </a:cubicBezTo>
                    <a:cubicBezTo>
                      <a:pt x="144583" y="14208"/>
                      <a:pt x="144547" y="14225"/>
                      <a:pt x="144483" y="14225"/>
                    </a:cubicBezTo>
                    <a:cubicBezTo>
                      <a:pt x="144394" y="14225"/>
                      <a:pt x="144252" y="14192"/>
                      <a:pt x="144081" y="14131"/>
                    </a:cubicBezTo>
                    <a:lnTo>
                      <a:pt x="143642" y="14131"/>
                    </a:lnTo>
                    <a:cubicBezTo>
                      <a:pt x="143467" y="14218"/>
                      <a:pt x="143278" y="14262"/>
                      <a:pt x="143196" y="14262"/>
                    </a:cubicBezTo>
                    <a:cubicBezTo>
                      <a:pt x="143179" y="14262"/>
                      <a:pt x="143167" y="14260"/>
                      <a:pt x="143160" y="14257"/>
                    </a:cubicBezTo>
                    <a:cubicBezTo>
                      <a:pt x="143139" y="14236"/>
                      <a:pt x="143160" y="14173"/>
                      <a:pt x="143202" y="14152"/>
                    </a:cubicBezTo>
                    <a:cubicBezTo>
                      <a:pt x="143244" y="14131"/>
                      <a:pt x="143223" y="13922"/>
                      <a:pt x="143160" y="13922"/>
                    </a:cubicBezTo>
                    <a:cubicBezTo>
                      <a:pt x="143139" y="13859"/>
                      <a:pt x="143181" y="13817"/>
                      <a:pt x="143286" y="13754"/>
                    </a:cubicBezTo>
                    <a:close/>
                    <a:moveTo>
                      <a:pt x="142553" y="14149"/>
                    </a:moveTo>
                    <a:cubicBezTo>
                      <a:pt x="142608" y="14149"/>
                      <a:pt x="142658" y="14217"/>
                      <a:pt x="142658" y="14236"/>
                    </a:cubicBezTo>
                    <a:cubicBezTo>
                      <a:pt x="142658" y="14257"/>
                      <a:pt x="142616" y="14278"/>
                      <a:pt x="142554" y="14278"/>
                    </a:cubicBezTo>
                    <a:cubicBezTo>
                      <a:pt x="142512" y="14278"/>
                      <a:pt x="142323" y="14257"/>
                      <a:pt x="142323" y="14236"/>
                    </a:cubicBezTo>
                    <a:cubicBezTo>
                      <a:pt x="142323" y="14236"/>
                      <a:pt x="142491" y="14173"/>
                      <a:pt x="142533" y="14152"/>
                    </a:cubicBezTo>
                    <a:cubicBezTo>
                      <a:pt x="142539" y="14150"/>
                      <a:pt x="142546" y="14149"/>
                      <a:pt x="142553" y="14149"/>
                    </a:cubicBezTo>
                    <a:close/>
                    <a:moveTo>
                      <a:pt x="28724" y="14088"/>
                    </a:moveTo>
                    <a:cubicBezTo>
                      <a:pt x="28973" y="14088"/>
                      <a:pt x="29656" y="14216"/>
                      <a:pt x="30195" y="14282"/>
                    </a:cubicBezTo>
                    <a:lnTo>
                      <a:pt x="30195" y="14282"/>
                    </a:lnTo>
                    <a:cubicBezTo>
                      <a:pt x="29836" y="14300"/>
                      <a:pt x="29247" y="14309"/>
                      <a:pt x="28729" y="14309"/>
                    </a:cubicBezTo>
                    <a:cubicBezTo>
                      <a:pt x="28169" y="14309"/>
                      <a:pt x="27693" y="14298"/>
                      <a:pt x="27683" y="14278"/>
                    </a:cubicBezTo>
                    <a:cubicBezTo>
                      <a:pt x="27683" y="14257"/>
                      <a:pt x="28394" y="14152"/>
                      <a:pt x="28687" y="14089"/>
                    </a:cubicBezTo>
                    <a:cubicBezTo>
                      <a:pt x="28698" y="14088"/>
                      <a:pt x="28710" y="14088"/>
                      <a:pt x="28724" y="14088"/>
                    </a:cubicBezTo>
                    <a:close/>
                    <a:moveTo>
                      <a:pt x="70304" y="14236"/>
                    </a:moveTo>
                    <a:cubicBezTo>
                      <a:pt x="70660" y="14236"/>
                      <a:pt x="71602" y="14278"/>
                      <a:pt x="71602" y="14319"/>
                    </a:cubicBezTo>
                    <a:cubicBezTo>
                      <a:pt x="71602" y="14340"/>
                      <a:pt x="70660" y="14382"/>
                      <a:pt x="70304" y="14382"/>
                    </a:cubicBezTo>
                    <a:cubicBezTo>
                      <a:pt x="70231" y="14390"/>
                      <a:pt x="70161" y="14394"/>
                      <a:pt x="70097" y="14394"/>
                    </a:cubicBezTo>
                    <a:cubicBezTo>
                      <a:pt x="69832" y="14394"/>
                      <a:pt x="69656" y="14336"/>
                      <a:pt x="69656" y="14319"/>
                    </a:cubicBezTo>
                    <a:cubicBezTo>
                      <a:pt x="69656" y="14257"/>
                      <a:pt x="69928" y="14236"/>
                      <a:pt x="70304" y="14236"/>
                    </a:cubicBezTo>
                    <a:close/>
                    <a:moveTo>
                      <a:pt x="47050" y="13668"/>
                    </a:moveTo>
                    <a:cubicBezTo>
                      <a:pt x="47530" y="13668"/>
                      <a:pt x="48005" y="13762"/>
                      <a:pt x="48062" y="13838"/>
                    </a:cubicBezTo>
                    <a:cubicBezTo>
                      <a:pt x="48093" y="13868"/>
                      <a:pt x="48829" y="13879"/>
                      <a:pt x="49856" y="13879"/>
                    </a:cubicBezTo>
                    <a:cubicBezTo>
                      <a:pt x="51685" y="13879"/>
                      <a:pt x="54436" y="13844"/>
                      <a:pt x="55762" y="13817"/>
                    </a:cubicBezTo>
                    <a:cubicBezTo>
                      <a:pt x="57076" y="13777"/>
                      <a:pt x="58237" y="13763"/>
                      <a:pt x="58912" y="13763"/>
                    </a:cubicBezTo>
                    <a:cubicBezTo>
                      <a:pt x="59302" y="13763"/>
                      <a:pt x="59529" y="13768"/>
                      <a:pt x="59529" y="13775"/>
                    </a:cubicBezTo>
                    <a:cubicBezTo>
                      <a:pt x="59529" y="13817"/>
                      <a:pt x="59403" y="13859"/>
                      <a:pt x="59215" y="13880"/>
                    </a:cubicBezTo>
                    <a:lnTo>
                      <a:pt x="59047" y="13880"/>
                    </a:lnTo>
                    <a:cubicBezTo>
                      <a:pt x="57625" y="13943"/>
                      <a:pt x="56139" y="13943"/>
                      <a:pt x="54716" y="13985"/>
                    </a:cubicBezTo>
                    <a:lnTo>
                      <a:pt x="54507" y="13985"/>
                    </a:lnTo>
                    <a:cubicBezTo>
                      <a:pt x="54443" y="13999"/>
                      <a:pt x="54368" y="14005"/>
                      <a:pt x="54289" y="14005"/>
                    </a:cubicBezTo>
                    <a:cubicBezTo>
                      <a:pt x="54065" y="14005"/>
                      <a:pt x="53808" y="13961"/>
                      <a:pt x="53662" y="13961"/>
                    </a:cubicBezTo>
                    <a:cubicBezTo>
                      <a:pt x="53641" y="13961"/>
                      <a:pt x="53623" y="13962"/>
                      <a:pt x="53607" y="13964"/>
                    </a:cubicBezTo>
                    <a:cubicBezTo>
                      <a:pt x="53482" y="13985"/>
                      <a:pt x="51473" y="14047"/>
                      <a:pt x="49192" y="14089"/>
                    </a:cubicBezTo>
                    <a:cubicBezTo>
                      <a:pt x="49192" y="14089"/>
                      <a:pt x="47623" y="14152"/>
                      <a:pt x="44757" y="14194"/>
                    </a:cubicBezTo>
                    <a:lnTo>
                      <a:pt x="44275" y="14194"/>
                    </a:lnTo>
                    <a:cubicBezTo>
                      <a:pt x="43752" y="14194"/>
                      <a:pt x="42999" y="14278"/>
                      <a:pt x="42601" y="14340"/>
                    </a:cubicBezTo>
                    <a:lnTo>
                      <a:pt x="42246" y="14068"/>
                    </a:lnTo>
                    <a:cubicBezTo>
                      <a:pt x="42170" y="14021"/>
                      <a:pt x="42044" y="13999"/>
                      <a:pt x="41909" y="13999"/>
                    </a:cubicBezTo>
                    <a:cubicBezTo>
                      <a:pt x="41744" y="13999"/>
                      <a:pt x="41566" y="14032"/>
                      <a:pt x="41451" y="14089"/>
                    </a:cubicBezTo>
                    <a:lnTo>
                      <a:pt x="40739" y="14466"/>
                    </a:lnTo>
                    <a:cubicBezTo>
                      <a:pt x="39944" y="14340"/>
                      <a:pt x="39316" y="14194"/>
                      <a:pt x="39337" y="14173"/>
                    </a:cubicBezTo>
                    <a:cubicBezTo>
                      <a:pt x="39358" y="14152"/>
                      <a:pt x="40802" y="14006"/>
                      <a:pt x="41220" y="13985"/>
                    </a:cubicBezTo>
                    <a:cubicBezTo>
                      <a:pt x="41744" y="13943"/>
                      <a:pt x="43564" y="13838"/>
                      <a:pt x="44087" y="13838"/>
                    </a:cubicBezTo>
                    <a:cubicBezTo>
                      <a:pt x="44652" y="13817"/>
                      <a:pt x="46389" y="13713"/>
                      <a:pt x="46912" y="13671"/>
                    </a:cubicBezTo>
                    <a:cubicBezTo>
                      <a:pt x="46958" y="13669"/>
                      <a:pt x="47004" y="13668"/>
                      <a:pt x="47050" y="13668"/>
                    </a:cubicBezTo>
                    <a:close/>
                    <a:moveTo>
                      <a:pt x="20045" y="14390"/>
                    </a:moveTo>
                    <a:cubicBezTo>
                      <a:pt x="20356" y="14390"/>
                      <a:pt x="20664" y="14433"/>
                      <a:pt x="20966" y="14487"/>
                    </a:cubicBezTo>
                    <a:cubicBezTo>
                      <a:pt x="20381" y="14487"/>
                      <a:pt x="19774" y="14529"/>
                      <a:pt x="19167" y="14529"/>
                    </a:cubicBezTo>
                    <a:cubicBezTo>
                      <a:pt x="19460" y="14427"/>
                      <a:pt x="19754" y="14390"/>
                      <a:pt x="20045" y="14390"/>
                    </a:cubicBezTo>
                    <a:close/>
                    <a:moveTo>
                      <a:pt x="16286" y="14594"/>
                    </a:moveTo>
                    <a:cubicBezTo>
                      <a:pt x="16305" y="14594"/>
                      <a:pt x="16295" y="14604"/>
                      <a:pt x="16253" y="14604"/>
                    </a:cubicBezTo>
                    <a:cubicBezTo>
                      <a:pt x="16247" y="14604"/>
                      <a:pt x="16241" y="14604"/>
                      <a:pt x="16235" y="14603"/>
                    </a:cubicBezTo>
                    <a:lnTo>
                      <a:pt x="16235" y="14603"/>
                    </a:lnTo>
                    <a:cubicBezTo>
                      <a:pt x="16259" y="14597"/>
                      <a:pt x="16276" y="14594"/>
                      <a:pt x="16286" y="14594"/>
                    </a:cubicBezTo>
                    <a:close/>
                    <a:moveTo>
                      <a:pt x="26443" y="14222"/>
                    </a:moveTo>
                    <a:cubicBezTo>
                      <a:pt x="26806" y="14222"/>
                      <a:pt x="27025" y="14271"/>
                      <a:pt x="26992" y="14319"/>
                    </a:cubicBezTo>
                    <a:cubicBezTo>
                      <a:pt x="26930" y="14361"/>
                      <a:pt x="26930" y="14570"/>
                      <a:pt x="26992" y="14654"/>
                    </a:cubicBezTo>
                    <a:cubicBezTo>
                      <a:pt x="27034" y="14696"/>
                      <a:pt x="26679" y="14780"/>
                      <a:pt x="26553" y="14780"/>
                    </a:cubicBezTo>
                    <a:cubicBezTo>
                      <a:pt x="26545" y="14781"/>
                      <a:pt x="26536" y="14781"/>
                      <a:pt x="26526" y="14781"/>
                    </a:cubicBezTo>
                    <a:cubicBezTo>
                      <a:pt x="26376" y="14781"/>
                      <a:pt x="26131" y="14628"/>
                      <a:pt x="26072" y="14550"/>
                    </a:cubicBezTo>
                    <a:cubicBezTo>
                      <a:pt x="26030" y="14466"/>
                      <a:pt x="25046" y="14445"/>
                      <a:pt x="24733" y="14445"/>
                    </a:cubicBezTo>
                    <a:cubicBezTo>
                      <a:pt x="24419" y="14445"/>
                      <a:pt x="24168" y="14403"/>
                      <a:pt x="24147" y="14361"/>
                    </a:cubicBezTo>
                    <a:lnTo>
                      <a:pt x="24147" y="14340"/>
                    </a:lnTo>
                    <a:lnTo>
                      <a:pt x="24168" y="14319"/>
                    </a:lnTo>
                    <a:cubicBezTo>
                      <a:pt x="24189" y="14278"/>
                      <a:pt x="25570" y="14236"/>
                      <a:pt x="26093" y="14236"/>
                    </a:cubicBezTo>
                    <a:cubicBezTo>
                      <a:pt x="26220" y="14226"/>
                      <a:pt x="26338" y="14222"/>
                      <a:pt x="26443" y="14222"/>
                    </a:cubicBezTo>
                    <a:close/>
                    <a:moveTo>
                      <a:pt x="15408" y="14688"/>
                    </a:moveTo>
                    <a:cubicBezTo>
                      <a:pt x="15435" y="14688"/>
                      <a:pt x="15461" y="14691"/>
                      <a:pt x="15484" y="14696"/>
                    </a:cubicBezTo>
                    <a:cubicBezTo>
                      <a:pt x="15505" y="14701"/>
                      <a:pt x="15527" y="14704"/>
                      <a:pt x="15550" y="14707"/>
                    </a:cubicBezTo>
                    <a:lnTo>
                      <a:pt x="15550" y="14707"/>
                    </a:lnTo>
                    <a:cubicBezTo>
                      <a:pt x="15378" y="14756"/>
                      <a:pt x="15221" y="14801"/>
                      <a:pt x="15150" y="14801"/>
                    </a:cubicBezTo>
                    <a:cubicBezTo>
                      <a:pt x="14985" y="14801"/>
                      <a:pt x="15221" y="14688"/>
                      <a:pt x="15408" y="14688"/>
                    </a:cubicBezTo>
                    <a:close/>
                    <a:moveTo>
                      <a:pt x="31114" y="14717"/>
                    </a:moveTo>
                    <a:cubicBezTo>
                      <a:pt x="31198" y="14717"/>
                      <a:pt x="31407" y="14759"/>
                      <a:pt x="31407" y="14780"/>
                    </a:cubicBezTo>
                    <a:cubicBezTo>
                      <a:pt x="31407" y="14780"/>
                      <a:pt x="31198" y="14801"/>
                      <a:pt x="31114" y="14801"/>
                    </a:cubicBezTo>
                    <a:cubicBezTo>
                      <a:pt x="31031" y="14801"/>
                      <a:pt x="30989" y="14780"/>
                      <a:pt x="30989" y="14759"/>
                    </a:cubicBezTo>
                    <a:cubicBezTo>
                      <a:pt x="30989" y="14759"/>
                      <a:pt x="31031" y="14717"/>
                      <a:pt x="31114" y="14717"/>
                    </a:cubicBezTo>
                    <a:close/>
                    <a:moveTo>
                      <a:pt x="27892" y="14755"/>
                    </a:moveTo>
                    <a:cubicBezTo>
                      <a:pt x="27976" y="14755"/>
                      <a:pt x="28039" y="14806"/>
                      <a:pt x="28039" y="14842"/>
                    </a:cubicBezTo>
                    <a:cubicBezTo>
                      <a:pt x="28039" y="14863"/>
                      <a:pt x="27955" y="14884"/>
                      <a:pt x="27850" y="14884"/>
                    </a:cubicBezTo>
                    <a:cubicBezTo>
                      <a:pt x="27834" y="14888"/>
                      <a:pt x="27811" y="14890"/>
                      <a:pt x="27785" y="14890"/>
                    </a:cubicBezTo>
                    <a:cubicBezTo>
                      <a:pt x="27673" y="14890"/>
                      <a:pt x="27495" y="14859"/>
                      <a:pt x="27495" y="14842"/>
                    </a:cubicBezTo>
                    <a:cubicBezTo>
                      <a:pt x="27495" y="14842"/>
                      <a:pt x="27746" y="14780"/>
                      <a:pt x="27850" y="14759"/>
                    </a:cubicBezTo>
                    <a:cubicBezTo>
                      <a:pt x="27865" y="14756"/>
                      <a:pt x="27878" y="14755"/>
                      <a:pt x="27892" y="14755"/>
                    </a:cubicBezTo>
                    <a:close/>
                    <a:moveTo>
                      <a:pt x="34494" y="14797"/>
                    </a:moveTo>
                    <a:cubicBezTo>
                      <a:pt x="34630" y="14797"/>
                      <a:pt x="34713" y="14866"/>
                      <a:pt x="34713" y="14884"/>
                    </a:cubicBezTo>
                    <a:cubicBezTo>
                      <a:pt x="34713" y="14905"/>
                      <a:pt x="34567" y="14947"/>
                      <a:pt x="34441" y="14947"/>
                    </a:cubicBezTo>
                    <a:cubicBezTo>
                      <a:pt x="34316" y="14947"/>
                      <a:pt x="33918" y="14905"/>
                      <a:pt x="33939" y="14884"/>
                    </a:cubicBezTo>
                    <a:cubicBezTo>
                      <a:pt x="33939" y="14863"/>
                      <a:pt x="34316" y="14801"/>
                      <a:pt x="34441" y="14801"/>
                    </a:cubicBezTo>
                    <a:cubicBezTo>
                      <a:pt x="34460" y="14798"/>
                      <a:pt x="34477" y="14797"/>
                      <a:pt x="34494" y="14797"/>
                    </a:cubicBezTo>
                    <a:close/>
                    <a:moveTo>
                      <a:pt x="134951" y="13919"/>
                    </a:moveTo>
                    <a:cubicBezTo>
                      <a:pt x="135844" y="13919"/>
                      <a:pt x="136282" y="14016"/>
                      <a:pt x="135900" y="14131"/>
                    </a:cubicBezTo>
                    <a:cubicBezTo>
                      <a:pt x="135460" y="14278"/>
                      <a:pt x="133849" y="14884"/>
                      <a:pt x="133012" y="14884"/>
                    </a:cubicBezTo>
                    <a:lnTo>
                      <a:pt x="132259" y="14905"/>
                    </a:lnTo>
                    <a:lnTo>
                      <a:pt x="131527" y="14947"/>
                    </a:lnTo>
                    <a:cubicBezTo>
                      <a:pt x="131437" y="14949"/>
                      <a:pt x="131350" y="14950"/>
                      <a:pt x="131265" y="14950"/>
                    </a:cubicBezTo>
                    <a:cubicBezTo>
                      <a:pt x="130576" y="14950"/>
                      <a:pt x="130062" y="14882"/>
                      <a:pt x="130062" y="14863"/>
                    </a:cubicBezTo>
                    <a:cubicBezTo>
                      <a:pt x="130062" y="14822"/>
                      <a:pt x="130732" y="14780"/>
                      <a:pt x="131004" y="14780"/>
                    </a:cubicBezTo>
                    <a:cubicBezTo>
                      <a:pt x="131255" y="14780"/>
                      <a:pt x="131506" y="14570"/>
                      <a:pt x="131506" y="14508"/>
                    </a:cubicBezTo>
                    <a:cubicBezTo>
                      <a:pt x="131506" y="14445"/>
                      <a:pt x="131213" y="14361"/>
                      <a:pt x="131108" y="14361"/>
                    </a:cubicBezTo>
                    <a:cubicBezTo>
                      <a:pt x="131004" y="14361"/>
                      <a:pt x="130941" y="14278"/>
                      <a:pt x="130983" y="14194"/>
                    </a:cubicBezTo>
                    <a:lnTo>
                      <a:pt x="131004" y="14194"/>
                    </a:lnTo>
                    <a:cubicBezTo>
                      <a:pt x="131451" y="14194"/>
                      <a:pt x="131807" y="13959"/>
                      <a:pt x="132258" y="13959"/>
                    </a:cubicBezTo>
                    <a:cubicBezTo>
                      <a:pt x="132293" y="13959"/>
                      <a:pt x="132328" y="13961"/>
                      <a:pt x="132364" y="13964"/>
                    </a:cubicBezTo>
                    <a:cubicBezTo>
                      <a:pt x="132478" y="13981"/>
                      <a:pt x="132595" y="13987"/>
                      <a:pt x="132715" y="13987"/>
                    </a:cubicBezTo>
                    <a:cubicBezTo>
                      <a:pt x="133033" y="13987"/>
                      <a:pt x="133368" y="13943"/>
                      <a:pt x="133703" y="13943"/>
                    </a:cubicBezTo>
                    <a:lnTo>
                      <a:pt x="134686" y="13922"/>
                    </a:lnTo>
                    <a:cubicBezTo>
                      <a:pt x="134778" y="13920"/>
                      <a:pt x="134867" y="13919"/>
                      <a:pt x="134951" y="13919"/>
                    </a:cubicBezTo>
                    <a:close/>
                    <a:moveTo>
                      <a:pt x="128765" y="15910"/>
                    </a:moveTo>
                    <a:cubicBezTo>
                      <a:pt x="128765" y="15910"/>
                      <a:pt x="128786" y="16014"/>
                      <a:pt x="128786" y="16035"/>
                    </a:cubicBezTo>
                    <a:cubicBezTo>
                      <a:pt x="128786" y="16056"/>
                      <a:pt x="128723" y="16077"/>
                      <a:pt x="128723" y="16077"/>
                    </a:cubicBezTo>
                    <a:cubicBezTo>
                      <a:pt x="128702" y="16077"/>
                      <a:pt x="128702" y="16056"/>
                      <a:pt x="128702" y="16035"/>
                    </a:cubicBezTo>
                    <a:cubicBezTo>
                      <a:pt x="128702" y="16014"/>
                      <a:pt x="128765" y="15910"/>
                      <a:pt x="128765" y="15910"/>
                    </a:cubicBezTo>
                    <a:close/>
                    <a:moveTo>
                      <a:pt x="132532" y="0"/>
                    </a:moveTo>
                    <a:cubicBezTo>
                      <a:pt x="132310" y="0"/>
                      <a:pt x="132118" y="2"/>
                      <a:pt x="131966" y="8"/>
                    </a:cubicBezTo>
                    <a:cubicBezTo>
                      <a:pt x="130774" y="29"/>
                      <a:pt x="124936" y="154"/>
                      <a:pt x="123074" y="217"/>
                    </a:cubicBezTo>
                    <a:cubicBezTo>
                      <a:pt x="121372" y="256"/>
                      <a:pt x="115830" y="366"/>
                      <a:pt x="113561" y="366"/>
                    </a:cubicBezTo>
                    <a:cubicBezTo>
                      <a:pt x="113375" y="366"/>
                      <a:pt x="113210" y="365"/>
                      <a:pt x="113072" y="363"/>
                    </a:cubicBezTo>
                    <a:cubicBezTo>
                      <a:pt x="111770" y="349"/>
                      <a:pt x="110248" y="334"/>
                      <a:pt x="109136" y="334"/>
                    </a:cubicBezTo>
                    <a:cubicBezTo>
                      <a:pt x="108675" y="334"/>
                      <a:pt x="108284" y="336"/>
                      <a:pt x="108009" y="342"/>
                    </a:cubicBezTo>
                    <a:lnTo>
                      <a:pt x="107151" y="363"/>
                    </a:lnTo>
                    <a:lnTo>
                      <a:pt x="107025" y="363"/>
                    </a:lnTo>
                    <a:cubicBezTo>
                      <a:pt x="106795" y="363"/>
                      <a:pt x="106900" y="593"/>
                      <a:pt x="106942" y="656"/>
                    </a:cubicBezTo>
                    <a:cubicBezTo>
                      <a:pt x="106979" y="675"/>
                      <a:pt x="107385" y="685"/>
                      <a:pt x="108027" y="685"/>
                    </a:cubicBezTo>
                    <a:cubicBezTo>
                      <a:pt x="108813" y="685"/>
                      <a:pt x="109954" y="670"/>
                      <a:pt x="111210" y="635"/>
                    </a:cubicBezTo>
                    <a:cubicBezTo>
                      <a:pt x="111210" y="635"/>
                      <a:pt x="111942" y="593"/>
                      <a:pt x="114369" y="593"/>
                    </a:cubicBezTo>
                    <a:lnTo>
                      <a:pt x="117508" y="593"/>
                    </a:lnTo>
                    <a:cubicBezTo>
                      <a:pt x="119349" y="593"/>
                      <a:pt x="122597" y="647"/>
                      <a:pt x="124347" y="647"/>
                    </a:cubicBezTo>
                    <a:cubicBezTo>
                      <a:pt x="124784" y="647"/>
                      <a:pt x="125128" y="644"/>
                      <a:pt x="125333" y="635"/>
                    </a:cubicBezTo>
                    <a:cubicBezTo>
                      <a:pt x="126133" y="584"/>
                      <a:pt x="128605" y="519"/>
                      <a:pt x="130053" y="519"/>
                    </a:cubicBezTo>
                    <a:cubicBezTo>
                      <a:pt x="130386" y="519"/>
                      <a:pt x="130665" y="523"/>
                      <a:pt x="130857" y="531"/>
                    </a:cubicBezTo>
                    <a:cubicBezTo>
                      <a:pt x="131775" y="531"/>
                      <a:pt x="134844" y="658"/>
                      <a:pt x="136065" y="658"/>
                    </a:cubicBezTo>
                    <a:cubicBezTo>
                      <a:pt x="136153" y="658"/>
                      <a:pt x="136230" y="658"/>
                      <a:pt x="136297" y="656"/>
                    </a:cubicBezTo>
                    <a:cubicBezTo>
                      <a:pt x="136420" y="654"/>
                      <a:pt x="136557" y="652"/>
                      <a:pt x="136705" y="652"/>
                    </a:cubicBezTo>
                    <a:cubicBezTo>
                      <a:pt x="137742" y="652"/>
                      <a:pt x="139323" y="716"/>
                      <a:pt x="140440" y="845"/>
                    </a:cubicBezTo>
                    <a:lnTo>
                      <a:pt x="141654" y="761"/>
                    </a:lnTo>
                    <a:lnTo>
                      <a:pt x="142533" y="698"/>
                    </a:lnTo>
                    <a:cubicBezTo>
                      <a:pt x="143662" y="845"/>
                      <a:pt x="143955" y="1054"/>
                      <a:pt x="143202" y="1179"/>
                    </a:cubicBezTo>
                    <a:lnTo>
                      <a:pt x="142616" y="1284"/>
                    </a:lnTo>
                    <a:lnTo>
                      <a:pt x="142491" y="1305"/>
                    </a:lnTo>
                    <a:cubicBezTo>
                      <a:pt x="142323" y="1305"/>
                      <a:pt x="141863" y="1221"/>
                      <a:pt x="141445" y="1158"/>
                    </a:cubicBezTo>
                    <a:lnTo>
                      <a:pt x="141047" y="1158"/>
                    </a:lnTo>
                    <a:cubicBezTo>
                      <a:pt x="140705" y="1158"/>
                      <a:pt x="140354" y="1180"/>
                      <a:pt x="140002" y="1180"/>
                    </a:cubicBezTo>
                    <a:cubicBezTo>
                      <a:pt x="139580" y="1180"/>
                      <a:pt x="139156" y="1149"/>
                      <a:pt x="138745" y="1012"/>
                    </a:cubicBezTo>
                    <a:lnTo>
                      <a:pt x="138704" y="991"/>
                    </a:lnTo>
                    <a:cubicBezTo>
                      <a:pt x="138620" y="1012"/>
                      <a:pt x="138557" y="1179"/>
                      <a:pt x="138557" y="1221"/>
                    </a:cubicBezTo>
                    <a:cubicBezTo>
                      <a:pt x="138557" y="1284"/>
                      <a:pt x="138745" y="1389"/>
                      <a:pt x="138829" y="1409"/>
                    </a:cubicBezTo>
                    <a:cubicBezTo>
                      <a:pt x="138871" y="1430"/>
                      <a:pt x="138913" y="1514"/>
                      <a:pt x="138913" y="1535"/>
                    </a:cubicBezTo>
                    <a:cubicBezTo>
                      <a:pt x="138913" y="1543"/>
                      <a:pt x="138897" y="1547"/>
                      <a:pt x="138870" y="1547"/>
                    </a:cubicBezTo>
                    <a:cubicBezTo>
                      <a:pt x="138759" y="1547"/>
                      <a:pt x="138462" y="1489"/>
                      <a:pt x="138327" y="1472"/>
                    </a:cubicBezTo>
                    <a:cubicBezTo>
                      <a:pt x="138298" y="1460"/>
                      <a:pt x="138258" y="1454"/>
                      <a:pt x="138211" y="1454"/>
                    </a:cubicBezTo>
                    <a:cubicBezTo>
                      <a:pt x="138024" y="1454"/>
                      <a:pt x="137716" y="1548"/>
                      <a:pt x="137448" y="1681"/>
                    </a:cubicBezTo>
                    <a:lnTo>
                      <a:pt x="137072" y="1493"/>
                    </a:lnTo>
                    <a:cubicBezTo>
                      <a:pt x="136996" y="1448"/>
                      <a:pt x="136866" y="1414"/>
                      <a:pt x="136784" y="1414"/>
                    </a:cubicBezTo>
                    <a:cubicBezTo>
                      <a:pt x="136752" y="1414"/>
                      <a:pt x="136728" y="1419"/>
                      <a:pt x="136716" y="1430"/>
                    </a:cubicBezTo>
                    <a:cubicBezTo>
                      <a:pt x="136568" y="1563"/>
                      <a:pt x="136419" y="1605"/>
                      <a:pt x="136271" y="1605"/>
                    </a:cubicBezTo>
                    <a:cubicBezTo>
                      <a:pt x="136022" y="1605"/>
                      <a:pt x="135773" y="1485"/>
                      <a:pt x="135523" y="1472"/>
                    </a:cubicBezTo>
                    <a:lnTo>
                      <a:pt x="135209" y="1430"/>
                    </a:lnTo>
                    <a:cubicBezTo>
                      <a:pt x="134852" y="1530"/>
                      <a:pt x="134232" y="1704"/>
                      <a:pt x="134026" y="1704"/>
                    </a:cubicBezTo>
                    <a:cubicBezTo>
                      <a:pt x="134014" y="1704"/>
                      <a:pt x="134004" y="1703"/>
                      <a:pt x="133996" y="1702"/>
                    </a:cubicBezTo>
                    <a:cubicBezTo>
                      <a:pt x="133840" y="1685"/>
                      <a:pt x="133059" y="1483"/>
                      <a:pt x="132602" y="1483"/>
                    </a:cubicBezTo>
                    <a:cubicBezTo>
                      <a:pt x="132505" y="1483"/>
                      <a:pt x="132422" y="1492"/>
                      <a:pt x="132364" y="1514"/>
                    </a:cubicBezTo>
                    <a:cubicBezTo>
                      <a:pt x="132088" y="1617"/>
                      <a:pt x="131770" y="1692"/>
                      <a:pt x="131585" y="1692"/>
                    </a:cubicBezTo>
                    <a:cubicBezTo>
                      <a:pt x="131545" y="1692"/>
                      <a:pt x="131511" y="1689"/>
                      <a:pt x="131485" y="1681"/>
                    </a:cubicBezTo>
                    <a:lnTo>
                      <a:pt x="131318" y="1786"/>
                    </a:lnTo>
                    <a:cubicBezTo>
                      <a:pt x="131192" y="1849"/>
                      <a:pt x="130962" y="1891"/>
                      <a:pt x="130774" y="1912"/>
                    </a:cubicBezTo>
                    <a:lnTo>
                      <a:pt x="129518" y="2100"/>
                    </a:lnTo>
                    <a:cubicBezTo>
                      <a:pt x="128137" y="1953"/>
                      <a:pt x="126945" y="1828"/>
                      <a:pt x="126882" y="1828"/>
                    </a:cubicBezTo>
                    <a:lnTo>
                      <a:pt x="126819" y="1807"/>
                    </a:lnTo>
                    <a:lnTo>
                      <a:pt x="126045" y="1472"/>
                    </a:lnTo>
                    <a:cubicBezTo>
                      <a:pt x="125166" y="1681"/>
                      <a:pt x="124852" y="1849"/>
                      <a:pt x="125020" y="1891"/>
                    </a:cubicBezTo>
                    <a:cubicBezTo>
                      <a:pt x="125145" y="1891"/>
                      <a:pt x="125271" y="1953"/>
                      <a:pt x="125271" y="1995"/>
                    </a:cubicBezTo>
                    <a:cubicBezTo>
                      <a:pt x="125271" y="2016"/>
                      <a:pt x="125040" y="2037"/>
                      <a:pt x="124748" y="2037"/>
                    </a:cubicBezTo>
                    <a:lnTo>
                      <a:pt x="124496" y="2037"/>
                    </a:lnTo>
                    <a:cubicBezTo>
                      <a:pt x="123492" y="2037"/>
                      <a:pt x="122488" y="2058"/>
                      <a:pt x="121483" y="2100"/>
                    </a:cubicBezTo>
                    <a:lnTo>
                      <a:pt x="120521" y="2121"/>
                    </a:lnTo>
                    <a:cubicBezTo>
                      <a:pt x="119454" y="2121"/>
                      <a:pt x="117696" y="2121"/>
                      <a:pt x="116629" y="2058"/>
                    </a:cubicBezTo>
                    <a:lnTo>
                      <a:pt x="115646" y="2037"/>
                    </a:lnTo>
                    <a:cubicBezTo>
                      <a:pt x="115609" y="2035"/>
                      <a:pt x="115573" y="2034"/>
                      <a:pt x="115536" y="2034"/>
                    </a:cubicBezTo>
                    <a:cubicBezTo>
                      <a:pt x="115345" y="2034"/>
                      <a:pt x="115149" y="2061"/>
                      <a:pt x="114961" y="2061"/>
                    </a:cubicBezTo>
                    <a:cubicBezTo>
                      <a:pt x="114873" y="2061"/>
                      <a:pt x="114787" y="2055"/>
                      <a:pt x="114704" y="2037"/>
                    </a:cubicBezTo>
                    <a:lnTo>
                      <a:pt x="114453" y="1995"/>
                    </a:lnTo>
                    <a:cubicBezTo>
                      <a:pt x="114160" y="2037"/>
                      <a:pt x="113658" y="2058"/>
                      <a:pt x="113323" y="2058"/>
                    </a:cubicBezTo>
                    <a:lnTo>
                      <a:pt x="113009" y="2058"/>
                    </a:lnTo>
                    <a:cubicBezTo>
                      <a:pt x="109871" y="2142"/>
                      <a:pt x="106711" y="2205"/>
                      <a:pt x="103573" y="2267"/>
                    </a:cubicBezTo>
                    <a:cubicBezTo>
                      <a:pt x="103092" y="2267"/>
                      <a:pt x="102652" y="2309"/>
                      <a:pt x="102213" y="2309"/>
                    </a:cubicBezTo>
                    <a:cubicBezTo>
                      <a:pt x="101711" y="2309"/>
                      <a:pt x="101229" y="2330"/>
                      <a:pt x="100748" y="2330"/>
                    </a:cubicBezTo>
                    <a:cubicBezTo>
                      <a:pt x="100267" y="2330"/>
                      <a:pt x="99828" y="2351"/>
                      <a:pt x="99388" y="2351"/>
                    </a:cubicBezTo>
                    <a:cubicBezTo>
                      <a:pt x="99131" y="2351"/>
                      <a:pt x="98863" y="2327"/>
                      <a:pt x="98601" y="2327"/>
                    </a:cubicBezTo>
                    <a:cubicBezTo>
                      <a:pt x="98373" y="2327"/>
                      <a:pt x="98149" y="2345"/>
                      <a:pt x="97944" y="2414"/>
                    </a:cubicBezTo>
                    <a:lnTo>
                      <a:pt x="97505" y="2539"/>
                    </a:lnTo>
                    <a:cubicBezTo>
                      <a:pt x="97347" y="2508"/>
                      <a:pt x="97106" y="2497"/>
                      <a:pt x="96853" y="2497"/>
                    </a:cubicBezTo>
                    <a:cubicBezTo>
                      <a:pt x="96436" y="2497"/>
                      <a:pt x="95987" y="2526"/>
                      <a:pt x="95831" y="2539"/>
                    </a:cubicBezTo>
                    <a:cubicBezTo>
                      <a:pt x="95559" y="2560"/>
                      <a:pt x="94387" y="2623"/>
                      <a:pt x="93153" y="2644"/>
                    </a:cubicBezTo>
                    <a:lnTo>
                      <a:pt x="92065" y="2665"/>
                    </a:lnTo>
                    <a:cubicBezTo>
                      <a:pt x="90956" y="2686"/>
                      <a:pt x="89847" y="2728"/>
                      <a:pt x="88738" y="2749"/>
                    </a:cubicBezTo>
                    <a:cubicBezTo>
                      <a:pt x="87587" y="2770"/>
                      <a:pt x="86457" y="2790"/>
                      <a:pt x="85307" y="2832"/>
                    </a:cubicBezTo>
                    <a:cubicBezTo>
                      <a:pt x="84506" y="2848"/>
                      <a:pt x="83683" y="2897"/>
                      <a:pt x="82870" y="2897"/>
                    </a:cubicBezTo>
                    <a:cubicBezTo>
                      <a:pt x="82578" y="2897"/>
                      <a:pt x="82288" y="2891"/>
                      <a:pt x="82001" y="2874"/>
                    </a:cubicBezTo>
                    <a:lnTo>
                      <a:pt x="80892" y="2832"/>
                    </a:lnTo>
                    <a:cubicBezTo>
                      <a:pt x="79720" y="3000"/>
                      <a:pt x="76895" y="3188"/>
                      <a:pt x="74615" y="3251"/>
                    </a:cubicBezTo>
                    <a:cubicBezTo>
                      <a:pt x="74615" y="3251"/>
                      <a:pt x="64488" y="3460"/>
                      <a:pt x="57373" y="3606"/>
                    </a:cubicBezTo>
                    <a:cubicBezTo>
                      <a:pt x="56704" y="3627"/>
                      <a:pt x="55993" y="3627"/>
                      <a:pt x="55323" y="3669"/>
                    </a:cubicBezTo>
                    <a:lnTo>
                      <a:pt x="55093" y="3669"/>
                    </a:lnTo>
                    <a:cubicBezTo>
                      <a:pt x="55030" y="3707"/>
                      <a:pt x="54704" y="3714"/>
                      <a:pt x="54416" y="3714"/>
                    </a:cubicBezTo>
                    <a:cubicBezTo>
                      <a:pt x="54225" y="3714"/>
                      <a:pt x="54051" y="3711"/>
                      <a:pt x="53984" y="3711"/>
                    </a:cubicBezTo>
                    <a:cubicBezTo>
                      <a:pt x="53937" y="3706"/>
                      <a:pt x="53773" y="3703"/>
                      <a:pt x="53519" y="3703"/>
                    </a:cubicBezTo>
                    <a:cubicBezTo>
                      <a:pt x="52757" y="3703"/>
                      <a:pt x="51180" y="3727"/>
                      <a:pt x="49485" y="3774"/>
                    </a:cubicBezTo>
                    <a:cubicBezTo>
                      <a:pt x="49485" y="3774"/>
                      <a:pt x="43438" y="3878"/>
                      <a:pt x="38354" y="4004"/>
                    </a:cubicBezTo>
                    <a:cubicBezTo>
                      <a:pt x="38319" y="4006"/>
                      <a:pt x="38284" y="4006"/>
                      <a:pt x="38248" y="4006"/>
                    </a:cubicBezTo>
                    <a:cubicBezTo>
                      <a:pt x="38068" y="4006"/>
                      <a:pt x="37883" y="3990"/>
                      <a:pt x="37700" y="3990"/>
                    </a:cubicBezTo>
                    <a:cubicBezTo>
                      <a:pt x="37425" y="3990"/>
                      <a:pt x="37155" y="4027"/>
                      <a:pt x="36910" y="4213"/>
                    </a:cubicBezTo>
                    <a:lnTo>
                      <a:pt x="36847" y="4255"/>
                    </a:lnTo>
                    <a:cubicBezTo>
                      <a:pt x="36734" y="4236"/>
                      <a:pt x="36108" y="3995"/>
                      <a:pt x="35788" y="3995"/>
                    </a:cubicBezTo>
                    <a:cubicBezTo>
                      <a:pt x="35754" y="3995"/>
                      <a:pt x="35723" y="3998"/>
                      <a:pt x="35697" y="4004"/>
                    </a:cubicBezTo>
                    <a:cubicBezTo>
                      <a:pt x="35446" y="4046"/>
                      <a:pt x="33353" y="4130"/>
                      <a:pt x="31072" y="4192"/>
                    </a:cubicBezTo>
                    <a:lnTo>
                      <a:pt x="17054" y="4464"/>
                    </a:lnTo>
                    <a:cubicBezTo>
                      <a:pt x="14773" y="4527"/>
                      <a:pt x="12597" y="4569"/>
                      <a:pt x="12220" y="4611"/>
                    </a:cubicBezTo>
                    <a:lnTo>
                      <a:pt x="11823" y="4443"/>
                    </a:lnTo>
                    <a:cubicBezTo>
                      <a:pt x="11714" y="4407"/>
                      <a:pt x="11597" y="4394"/>
                      <a:pt x="11474" y="4394"/>
                    </a:cubicBezTo>
                    <a:cubicBezTo>
                      <a:pt x="11170" y="4394"/>
                      <a:pt x="10832" y="4476"/>
                      <a:pt x="10505" y="4506"/>
                    </a:cubicBezTo>
                    <a:lnTo>
                      <a:pt x="10463" y="4506"/>
                    </a:lnTo>
                    <a:cubicBezTo>
                      <a:pt x="10443" y="4519"/>
                      <a:pt x="10426" y="4524"/>
                      <a:pt x="10412" y="4524"/>
                    </a:cubicBezTo>
                    <a:cubicBezTo>
                      <a:pt x="10310" y="4524"/>
                      <a:pt x="10363" y="4222"/>
                      <a:pt x="10400" y="4130"/>
                    </a:cubicBezTo>
                    <a:cubicBezTo>
                      <a:pt x="10437" y="4017"/>
                      <a:pt x="10138" y="3938"/>
                      <a:pt x="9699" y="3938"/>
                    </a:cubicBezTo>
                    <a:cubicBezTo>
                      <a:pt x="9648" y="3938"/>
                      <a:pt x="9596" y="3939"/>
                      <a:pt x="9542" y="3941"/>
                    </a:cubicBezTo>
                    <a:lnTo>
                      <a:pt x="9124" y="4255"/>
                    </a:lnTo>
                    <a:cubicBezTo>
                      <a:pt x="8517" y="4715"/>
                      <a:pt x="7743" y="4966"/>
                      <a:pt x="7010" y="5029"/>
                    </a:cubicBezTo>
                    <a:lnTo>
                      <a:pt x="5546" y="5134"/>
                    </a:lnTo>
                    <a:cubicBezTo>
                      <a:pt x="3955" y="5259"/>
                      <a:pt x="2449" y="5364"/>
                      <a:pt x="2219" y="5364"/>
                    </a:cubicBezTo>
                    <a:lnTo>
                      <a:pt x="2010" y="5343"/>
                    </a:lnTo>
                    <a:lnTo>
                      <a:pt x="1591" y="5301"/>
                    </a:lnTo>
                    <a:cubicBezTo>
                      <a:pt x="1194" y="5511"/>
                      <a:pt x="1089" y="5908"/>
                      <a:pt x="1173" y="5992"/>
                    </a:cubicBezTo>
                    <a:cubicBezTo>
                      <a:pt x="1188" y="6007"/>
                      <a:pt x="1251" y="6013"/>
                      <a:pt x="1345" y="6013"/>
                    </a:cubicBezTo>
                    <a:cubicBezTo>
                      <a:pt x="1707" y="6013"/>
                      <a:pt x="2540" y="5923"/>
                      <a:pt x="3006" y="5923"/>
                    </a:cubicBezTo>
                    <a:cubicBezTo>
                      <a:pt x="3073" y="5923"/>
                      <a:pt x="3132" y="5925"/>
                      <a:pt x="3181" y="5929"/>
                    </a:cubicBezTo>
                    <a:cubicBezTo>
                      <a:pt x="3683" y="5971"/>
                      <a:pt x="3579" y="6034"/>
                      <a:pt x="3370" y="6075"/>
                    </a:cubicBezTo>
                    <a:cubicBezTo>
                      <a:pt x="3160" y="6096"/>
                      <a:pt x="3056" y="6306"/>
                      <a:pt x="3077" y="6347"/>
                    </a:cubicBezTo>
                    <a:cubicBezTo>
                      <a:pt x="3091" y="6369"/>
                      <a:pt x="3133" y="6381"/>
                      <a:pt x="3197" y="6381"/>
                    </a:cubicBezTo>
                    <a:cubicBezTo>
                      <a:pt x="3319" y="6381"/>
                      <a:pt x="3521" y="6339"/>
                      <a:pt x="3767" y="6243"/>
                    </a:cubicBezTo>
                    <a:lnTo>
                      <a:pt x="4416" y="6243"/>
                    </a:lnTo>
                    <a:cubicBezTo>
                      <a:pt x="4515" y="6253"/>
                      <a:pt x="4621" y="6257"/>
                      <a:pt x="4725" y="6257"/>
                    </a:cubicBezTo>
                    <a:cubicBezTo>
                      <a:pt x="5037" y="6257"/>
                      <a:pt x="5331" y="6222"/>
                      <a:pt x="5378" y="6222"/>
                    </a:cubicBezTo>
                    <a:cubicBezTo>
                      <a:pt x="5462" y="6222"/>
                      <a:pt x="5546" y="6285"/>
                      <a:pt x="5546" y="6306"/>
                    </a:cubicBezTo>
                    <a:cubicBezTo>
                      <a:pt x="5546" y="6327"/>
                      <a:pt x="5357" y="6389"/>
                      <a:pt x="5274" y="6410"/>
                    </a:cubicBezTo>
                    <a:cubicBezTo>
                      <a:pt x="5232" y="6410"/>
                      <a:pt x="5148" y="6347"/>
                      <a:pt x="5148" y="6347"/>
                    </a:cubicBezTo>
                    <a:cubicBezTo>
                      <a:pt x="5148" y="6347"/>
                      <a:pt x="4821" y="6724"/>
                      <a:pt x="4615" y="6724"/>
                    </a:cubicBezTo>
                    <a:cubicBezTo>
                      <a:pt x="4588" y="6724"/>
                      <a:pt x="4563" y="6718"/>
                      <a:pt x="4541" y="6703"/>
                    </a:cubicBezTo>
                    <a:cubicBezTo>
                      <a:pt x="4490" y="6645"/>
                      <a:pt x="4396" y="6627"/>
                      <a:pt x="4287" y="6627"/>
                    </a:cubicBezTo>
                    <a:cubicBezTo>
                      <a:pt x="4120" y="6627"/>
                      <a:pt x="3918" y="6668"/>
                      <a:pt x="3783" y="6668"/>
                    </a:cubicBezTo>
                    <a:cubicBezTo>
                      <a:pt x="3753" y="6668"/>
                      <a:pt x="3727" y="6666"/>
                      <a:pt x="3704" y="6661"/>
                    </a:cubicBezTo>
                    <a:cubicBezTo>
                      <a:pt x="3537" y="6661"/>
                      <a:pt x="1759" y="6766"/>
                      <a:pt x="1131" y="6850"/>
                    </a:cubicBezTo>
                    <a:cubicBezTo>
                      <a:pt x="503" y="6912"/>
                      <a:pt x="1" y="7080"/>
                      <a:pt x="1" y="7143"/>
                    </a:cubicBezTo>
                    <a:cubicBezTo>
                      <a:pt x="1" y="7144"/>
                      <a:pt x="3" y="7144"/>
                      <a:pt x="7" y="7144"/>
                    </a:cubicBezTo>
                    <a:cubicBezTo>
                      <a:pt x="76" y="7144"/>
                      <a:pt x="778" y="6974"/>
                      <a:pt x="1121" y="6974"/>
                    </a:cubicBezTo>
                    <a:cubicBezTo>
                      <a:pt x="1140" y="6974"/>
                      <a:pt x="1157" y="6974"/>
                      <a:pt x="1173" y="6975"/>
                    </a:cubicBezTo>
                    <a:cubicBezTo>
                      <a:pt x="1264" y="6992"/>
                      <a:pt x="1414" y="6999"/>
                      <a:pt x="1592" y="6999"/>
                    </a:cubicBezTo>
                    <a:cubicBezTo>
                      <a:pt x="2065" y="6999"/>
                      <a:pt x="2729" y="6954"/>
                      <a:pt x="2972" y="6954"/>
                    </a:cubicBezTo>
                    <a:cubicBezTo>
                      <a:pt x="3011" y="6952"/>
                      <a:pt x="3045" y="6951"/>
                      <a:pt x="3073" y="6951"/>
                    </a:cubicBezTo>
                    <a:cubicBezTo>
                      <a:pt x="3304" y="6951"/>
                      <a:pt x="3207" y="7019"/>
                      <a:pt x="3077" y="7038"/>
                    </a:cubicBezTo>
                    <a:cubicBezTo>
                      <a:pt x="2972" y="7059"/>
                      <a:pt x="3014" y="7226"/>
                      <a:pt x="3035" y="7247"/>
                    </a:cubicBezTo>
                    <a:cubicBezTo>
                      <a:pt x="3056" y="7268"/>
                      <a:pt x="2344" y="7456"/>
                      <a:pt x="2198" y="7561"/>
                    </a:cubicBezTo>
                    <a:cubicBezTo>
                      <a:pt x="2031" y="7666"/>
                      <a:pt x="2198" y="7770"/>
                      <a:pt x="2323" y="7791"/>
                    </a:cubicBezTo>
                    <a:cubicBezTo>
                      <a:pt x="2449" y="7812"/>
                      <a:pt x="2219" y="7959"/>
                      <a:pt x="1821" y="8084"/>
                    </a:cubicBezTo>
                    <a:lnTo>
                      <a:pt x="1507" y="8210"/>
                    </a:lnTo>
                    <a:lnTo>
                      <a:pt x="1466" y="8231"/>
                    </a:lnTo>
                    <a:cubicBezTo>
                      <a:pt x="1466" y="8398"/>
                      <a:pt x="1863" y="8524"/>
                      <a:pt x="1989" y="8524"/>
                    </a:cubicBezTo>
                    <a:cubicBezTo>
                      <a:pt x="2114" y="8524"/>
                      <a:pt x="2323" y="8733"/>
                      <a:pt x="2344" y="8796"/>
                    </a:cubicBezTo>
                    <a:cubicBezTo>
                      <a:pt x="2375" y="8826"/>
                      <a:pt x="2585" y="8846"/>
                      <a:pt x="2753" y="8846"/>
                    </a:cubicBezTo>
                    <a:cubicBezTo>
                      <a:pt x="2814" y="8846"/>
                      <a:pt x="2870" y="8843"/>
                      <a:pt x="2909" y="8837"/>
                    </a:cubicBezTo>
                    <a:cubicBezTo>
                      <a:pt x="3035" y="8837"/>
                      <a:pt x="3432" y="8712"/>
                      <a:pt x="3537" y="8712"/>
                    </a:cubicBezTo>
                    <a:cubicBezTo>
                      <a:pt x="3642" y="8712"/>
                      <a:pt x="3746" y="8754"/>
                      <a:pt x="3746" y="8796"/>
                    </a:cubicBezTo>
                    <a:cubicBezTo>
                      <a:pt x="3746" y="8816"/>
                      <a:pt x="3453" y="8858"/>
                      <a:pt x="3349" y="8900"/>
                    </a:cubicBezTo>
                    <a:cubicBezTo>
                      <a:pt x="3244" y="8900"/>
                      <a:pt x="3139" y="8837"/>
                      <a:pt x="3139" y="8837"/>
                    </a:cubicBezTo>
                    <a:cubicBezTo>
                      <a:pt x="3139" y="8837"/>
                      <a:pt x="3139" y="8921"/>
                      <a:pt x="3119" y="9047"/>
                    </a:cubicBezTo>
                    <a:lnTo>
                      <a:pt x="3077" y="9047"/>
                    </a:lnTo>
                    <a:cubicBezTo>
                      <a:pt x="2595" y="9130"/>
                      <a:pt x="2072" y="9214"/>
                      <a:pt x="1549" y="9319"/>
                    </a:cubicBezTo>
                    <a:lnTo>
                      <a:pt x="1382" y="9340"/>
                    </a:lnTo>
                    <a:cubicBezTo>
                      <a:pt x="1235" y="9465"/>
                      <a:pt x="1277" y="9591"/>
                      <a:pt x="1507" y="9632"/>
                    </a:cubicBezTo>
                    <a:lnTo>
                      <a:pt x="1696" y="9570"/>
                    </a:lnTo>
                    <a:cubicBezTo>
                      <a:pt x="1839" y="9552"/>
                      <a:pt x="1983" y="9457"/>
                      <a:pt x="2087" y="9457"/>
                    </a:cubicBezTo>
                    <a:cubicBezTo>
                      <a:pt x="2104" y="9457"/>
                      <a:pt x="2120" y="9459"/>
                      <a:pt x="2135" y="9465"/>
                    </a:cubicBezTo>
                    <a:lnTo>
                      <a:pt x="2847" y="9842"/>
                    </a:lnTo>
                    <a:cubicBezTo>
                      <a:pt x="3515" y="9567"/>
                      <a:pt x="4921" y="9273"/>
                      <a:pt x="5367" y="9273"/>
                    </a:cubicBezTo>
                    <a:cubicBezTo>
                      <a:pt x="5396" y="9273"/>
                      <a:pt x="5421" y="9274"/>
                      <a:pt x="5441" y="9277"/>
                    </a:cubicBezTo>
                    <a:cubicBezTo>
                      <a:pt x="5776" y="9340"/>
                      <a:pt x="5378" y="9381"/>
                      <a:pt x="5127" y="9381"/>
                    </a:cubicBezTo>
                    <a:cubicBezTo>
                      <a:pt x="4855" y="9381"/>
                      <a:pt x="4709" y="9465"/>
                      <a:pt x="4730" y="9486"/>
                    </a:cubicBezTo>
                    <a:cubicBezTo>
                      <a:pt x="4751" y="9528"/>
                      <a:pt x="4541" y="9632"/>
                      <a:pt x="4437" y="9653"/>
                    </a:cubicBezTo>
                    <a:cubicBezTo>
                      <a:pt x="4332" y="9695"/>
                      <a:pt x="4813" y="9779"/>
                      <a:pt x="4960" y="9800"/>
                    </a:cubicBezTo>
                    <a:cubicBezTo>
                      <a:pt x="5127" y="9800"/>
                      <a:pt x="4813" y="9967"/>
                      <a:pt x="4290" y="10156"/>
                    </a:cubicBezTo>
                    <a:lnTo>
                      <a:pt x="3495" y="10156"/>
                    </a:lnTo>
                    <a:cubicBezTo>
                      <a:pt x="3077" y="10176"/>
                      <a:pt x="2428" y="10386"/>
                      <a:pt x="2303" y="10428"/>
                    </a:cubicBezTo>
                    <a:cubicBezTo>
                      <a:pt x="2284" y="10437"/>
                      <a:pt x="2257" y="10441"/>
                      <a:pt x="2224" y="10441"/>
                    </a:cubicBezTo>
                    <a:cubicBezTo>
                      <a:pt x="2064" y="10441"/>
                      <a:pt x="1761" y="10352"/>
                      <a:pt x="1581" y="10352"/>
                    </a:cubicBezTo>
                    <a:cubicBezTo>
                      <a:pt x="1543" y="10352"/>
                      <a:pt x="1511" y="10356"/>
                      <a:pt x="1487" y="10365"/>
                    </a:cubicBezTo>
                    <a:cubicBezTo>
                      <a:pt x="1340" y="10407"/>
                      <a:pt x="1194" y="10700"/>
                      <a:pt x="1194" y="10783"/>
                    </a:cubicBezTo>
                    <a:cubicBezTo>
                      <a:pt x="1194" y="10818"/>
                      <a:pt x="1844" y="11016"/>
                      <a:pt x="2250" y="11016"/>
                    </a:cubicBezTo>
                    <a:cubicBezTo>
                      <a:pt x="2327" y="11016"/>
                      <a:pt x="2396" y="11009"/>
                      <a:pt x="2449" y="10993"/>
                    </a:cubicBezTo>
                    <a:cubicBezTo>
                      <a:pt x="2606" y="10946"/>
                      <a:pt x="2722" y="10929"/>
                      <a:pt x="2799" y="10929"/>
                    </a:cubicBezTo>
                    <a:cubicBezTo>
                      <a:pt x="2897" y="10929"/>
                      <a:pt x="2933" y="10957"/>
                      <a:pt x="2909" y="10993"/>
                    </a:cubicBezTo>
                    <a:cubicBezTo>
                      <a:pt x="2847" y="11034"/>
                      <a:pt x="3349" y="11118"/>
                      <a:pt x="3537" y="11118"/>
                    </a:cubicBezTo>
                    <a:cubicBezTo>
                      <a:pt x="3704" y="11139"/>
                      <a:pt x="3851" y="11202"/>
                      <a:pt x="3851" y="11223"/>
                    </a:cubicBezTo>
                    <a:cubicBezTo>
                      <a:pt x="3851" y="11223"/>
                      <a:pt x="3119" y="11265"/>
                      <a:pt x="2826" y="11265"/>
                    </a:cubicBezTo>
                    <a:cubicBezTo>
                      <a:pt x="2533" y="11265"/>
                      <a:pt x="2386" y="11348"/>
                      <a:pt x="2407" y="11369"/>
                    </a:cubicBezTo>
                    <a:cubicBezTo>
                      <a:pt x="2428" y="11411"/>
                      <a:pt x="2219" y="11474"/>
                      <a:pt x="2135" y="11516"/>
                    </a:cubicBezTo>
                    <a:cubicBezTo>
                      <a:pt x="2072" y="11537"/>
                      <a:pt x="2386" y="11537"/>
                      <a:pt x="2847" y="11537"/>
                    </a:cubicBezTo>
                    <a:lnTo>
                      <a:pt x="3223" y="11453"/>
                    </a:lnTo>
                    <a:lnTo>
                      <a:pt x="3286" y="11432"/>
                    </a:lnTo>
                    <a:cubicBezTo>
                      <a:pt x="3391" y="11453"/>
                      <a:pt x="3349" y="11683"/>
                      <a:pt x="3286" y="11746"/>
                    </a:cubicBezTo>
                    <a:cubicBezTo>
                      <a:pt x="3244" y="11788"/>
                      <a:pt x="3579" y="12039"/>
                      <a:pt x="3704" y="12081"/>
                    </a:cubicBezTo>
                    <a:cubicBezTo>
                      <a:pt x="3725" y="12089"/>
                      <a:pt x="3749" y="12093"/>
                      <a:pt x="3776" y="12093"/>
                    </a:cubicBezTo>
                    <a:cubicBezTo>
                      <a:pt x="3945" y="12093"/>
                      <a:pt x="4221" y="11943"/>
                      <a:pt x="4311" y="11871"/>
                    </a:cubicBezTo>
                    <a:cubicBezTo>
                      <a:pt x="4354" y="11829"/>
                      <a:pt x="4529" y="11814"/>
                      <a:pt x="4746" y="11814"/>
                    </a:cubicBezTo>
                    <a:cubicBezTo>
                      <a:pt x="5065" y="11814"/>
                      <a:pt x="5472" y="11846"/>
                      <a:pt x="5671" y="11871"/>
                    </a:cubicBezTo>
                    <a:cubicBezTo>
                      <a:pt x="6006" y="11934"/>
                      <a:pt x="5378" y="12248"/>
                      <a:pt x="5064" y="12269"/>
                    </a:cubicBezTo>
                    <a:cubicBezTo>
                      <a:pt x="4751" y="12311"/>
                      <a:pt x="4437" y="12499"/>
                      <a:pt x="4395" y="12583"/>
                    </a:cubicBezTo>
                    <a:cubicBezTo>
                      <a:pt x="4340" y="12655"/>
                      <a:pt x="4475" y="12712"/>
                      <a:pt x="4566" y="12712"/>
                    </a:cubicBezTo>
                    <a:cubicBezTo>
                      <a:pt x="4580" y="12712"/>
                      <a:pt x="4593" y="12711"/>
                      <a:pt x="4604" y="12708"/>
                    </a:cubicBezTo>
                    <a:cubicBezTo>
                      <a:pt x="4688" y="12687"/>
                      <a:pt x="4792" y="12604"/>
                      <a:pt x="4813" y="12583"/>
                    </a:cubicBezTo>
                    <a:cubicBezTo>
                      <a:pt x="4813" y="12556"/>
                      <a:pt x="4829" y="12548"/>
                      <a:pt x="4846" y="12548"/>
                    </a:cubicBezTo>
                    <a:cubicBezTo>
                      <a:pt x="4870" y="12548"/>
                      <a:pt x="4897" y="12562"/>
                      <a:pt x="4897" y="12562"/>
                    </a:cubicBezTo>
                    <a:cubicBezTo>
                      <a:pt x="4918" y="12562"/>
                      <a:pt x="4834" y="12625"/>
                      <a:pt x="4813" y="12666"/>
                    </a:cubicBezTo>
                    <a:cubicBezTo>
                      <a:pt x="4792" y="12687"/>
                      <a:pt x="4730" y="12687"/>
                      <a:pt x="4730" y="12687"/>
                    </a:cubicBezTo>
                    <a:cubicBezTo>
                      <a:pt x="4710" y="12687"/>
                      <a:pt x="4805" y="12898"/>
                      <a:pt x="4904" y="12898"/>
                    </a:cubicBezTo>
                    <a:cubicBezTo>
                      <a:pt x="4909" y="12898"/>
                      <a:pt x="4913" y="12897"/>
                      <a:pt x="4918" y="12897"/>
                    </a:cubicBezTo>
                    <a:cubicBezTo>
                      <a:pt x="5023" y="12876"/>
                      <a:pt x="5692" y="12834"/>
                      <a:pt x="5943" y="12834"/>
                    </a:cubicBezTo>
                    <a:cubicBezTo>
                      <a:pt x="6173" y="12834"/>
                      <a:pt x="6613" y="12917"/>
                      <a:pt x="6948" y="13022"/>
                    </a:cubicBezTo>
                    <a:lnTo>
                      <a:pt x="7345" y="12876"/>
                    </a:lnTo>
                    <a:cubicBezTo>
                      <a:pt x="7501" y="12807"/>
                      <a:pt x="7689" y="12789"/>
                      <a:pt x="7888" y="12789"/>
                    </a:cubicBezTo>
                    <a:cubicBezTo>
                      <a:pt x="8115" y="12789"/>
                      <a:pt x="8356" y="12813"/>
                      <a:pt x="8580" y="12813"/>
                    </a:cubicBezTo>
                    <a:lnTo>
                      <a:pt x="8684" y="12813"/>
                    </a:lnTo>
                    <a:cubicBezTo>
                      <a:pt x="8869" y="12874"/>
                      <a:pt x="8388" y="13420"/>
                      <a:pt x="8094" y="13420"/>
                    </a:cubicBezTo>
                    <a:cubicBezTo>
                      <a:pt x="8088" y="13420"/>
                      <a:pt x="8083" y="13420"/>
                      <a:pt x="8077" y="13420"/>
                    </a:cubicBezTo>
                    <a:cubicBezTo>
                      <a:pt x="7785" y="13420"/>
                      <a:pt x="7429" y="13524"/>
                      <a:pt x="7366" y="13566"/>
                    </a:cubicBezTo>
                    <a:cubicBezTo>
                      <a:pt x="7324" y="13608"/>
                      <a:pt x="7303" y="13964"/>
                      <a:pt x="7303" y="14089"/>
                    </a:cubicBezTo>
                    <a:cubicBezTo>
                      <a:pt x="7303" y="14194"/>
                      <a:pt x="7785" y="14361"/>
                      <a:pt x="8370" y="14403"/>
                    </a:cubicBezTo>
                    <a:lnTo>
                      <a:pt x="8768" y="14257"/>
                    </a:lnTo>
                    <a:lnTo>
                      <a:pt x="9207" y="14068"/>
                    </a:lnTo>
                    <a:cubicBezTo>
                      <a:pt x="9647" y="14068"/>
                      <a:pt x="10128" y="14089"/>
                      <a:pt x="10149" y="14131"/>
                    </a:cubicBezTo>
                    <a:cubicBezTo>
                      <a:pt x="10170" y="14152"/>
                      <a:pt x="9856" y="14257"/>
                      <a:pt x="9751" y="14278"/>
                    </a:cubicBezTo>
                    <a:cubicBezTo>
                      <a:pt x="9647" y="14298"/>
                      <a:pt x="9919" y="14445"/>
                      <a:pt x="10044" y="14445"/>
                    </a:cubicBezTo>
                    <a:cubicBezTo>
                      <a:pt x="10156" y="14445"/>
                      <a:pt x="10648" y="14577"/>
                      <a:pt x="10888" y="14577"/>
                    </a:cubicBezTo>
                    <a:cubicBezTo>
                      <a:pt x="10918" y="14577"/>
                      <a:pt x="10944" y="14575"/>
                      <a:pt x="10965" y="14570"/>
                    </a:cubicBezTo>
                    <a:cubicBezTo>
                      <a:pt x="11132" y="14487"/>
                      <a:pt x="12283" y="14257"/>
                      <a:pt x="12681" y="14236"/>
                    </a:cubicBezTo>
                    <a:cubicBezTo>
                      <a:pt x="12709" y="14233"/>
                      <a:pt x="12738" y="14231"/>
                      <a:pt x="12770" y="14231"/>
                    </a:cubicBezTo>
                    <a:cubicBezTo>
                      <a:pt x="13181" y="14231"/>
                      <a:pt x="13840" y="14473"/>
                      <a:pt x="13957" y="14570"/>
                    </a:cubicBezTo>
                    <a:cubicBezTo>
                      <a:pt x="14103" y="14696"/>
                      <a:pt x="13078" y="15345"/>
                      <a:pt x="12639" y="15449"/>
                    </a:cubicBezTo>
                    <a:cubicBezTo>
                      <a:pt x="12419" y="15499"/>
                      <a:pt x="12342" y="15525"/>
                      <a:pt x="12395" y="15525"/>
                    </a:cubicBezTo>
                    <a:cubicBezTo>
                      <a:pt x="12453" y="15525"/>
                      <a:pt x="12665" y="15494"/>
                      <a:pt x="13015" y="15428"/>
                    </a:cubicBezTo>
                    <a:lnTo>
                      <a:pt x="13580" y="15386"/>
                    </a:lnTo>
                    <a:lnTo>
                      <a:pt x="14166" y="15324"/>
                    </a:lnTo>
                    <a:cubicBezTo>
                      <a:pt x="14302" y="15304"/>
                      <a:pt x="14412" y="15295"/>
                      <a:pt x="14500" y="15295"/>
                    </a:cubicBezTo>
                    <a:cubicBezTo>
                      <a:pt x="14871" y="15295"/>
                      <a:pt x="14842" y="15448"/>
                      <a:pt x="14689" y="15533"/>
                    </a:cubicBezTo>
                    <a:cubicBezTo>
                      <a:pt x="14522" y="15638"/>
                      <a:pt x="14375" y="15763"/>
                      <a:pt x="14375" y="15805"/>
                    </a:cubicBezTo>
                    <a:cubicBezTo>
                      <a:pt x="14375" y="15807"/>
                      <a:pt x="14382" y="15808"/>
                      <a:pt x="14394" y="15808"/>
                    </a:cubicBezTo>
                    <a:cubicBezTo>
                      <a:pt x="14516" y="15808"/>
                      <a:pt x="15217" y="15716"/>
                      <a:pt x="15484" y="15658"/>
                    </a:cubicBezTo>
                    <a:cubicBezTo>
                      <a:pt x="15798" y="15596"/>
                      <a:pt x="16217" y="15449"/>
                      <a:pt x="16300" y="15449"/>
                    </a:cubicBezTo>
                    <a:cubicBezTo>
                      <a:pt x="16363" y="15449"/>
                      <a:pt x="16447" y="15512"/>
                      <a:pt x="16447" y="15533"/>
                    </a:cubicBezTo>
                    <a:cubicBezTo>
                      <a:pt x="16447" y="15554"/>
                      <a:pt x="16259" y="15617"/>
                      <a:pt x="16196" y="15638"/>
                    </a:cubicBezTo>
                    <a:cubicBezTo>
                      <a:pt x="16133" y="15638"/>
                      <a:pt x="16049" y="15596"/>
                      <a:pt x="16049" y="15596"/>
                    </a:cubicBezTo>
                    <a:lnTo>
                      <a:pt x="16049" y="15596"/>
                    </a:lnTo>
                    <a:cubicBezTo>
                      <a:pt x="16049" y="15596"/>
                      <a:pt x="16091" y="15658"/>
                      <a:pt x="16112" y="15805"/>
                    </a:cubicBezTo>
                    <a:lnTo>
                      <a:pt x="16133" y="15805"/>
                    </a:lnTo>
                    <a:cubicBezTo>
                      <a:pt x="16677" y="15763"/>
                      <a:pt x="17242" y="15847"/>
                      <a:pt x="17807" y="15658"/>
                    </a:cubicBezTo>
                    <a:lnTo>
                      <a:pt x="18330" y="15512"/>
                    </a:lnTo>
                    <a:cubicBezTo>
                      <a:pt x="19020" y="15449"/>
                      <a:pt x="20443" y="15428"/>
                      <a:pt x="20799" y="15407"/>
                    </a:cubicBezTo>
                    <a:cubicBezTo>
                      <a:pt x="21036" y="15407"/>
                      <a:pt x="21283" y="15398"/>
                      <a:pt x="21427" y="15398"/>
                    </a:cubicBezTo>
                    <a:cubicBezTo>
                      <a:pt x="21499" y="15398"/>
                      <a:pt x="21545" y="15400"/>
                      <a:pt x="21552" y="15407"/>
                    </a:cubicBezTo>
                    <a:cubicBezTo>
                      <a:pt x="21594" y="15428"/>
                      <a:pt x="21678" y="15596"/>
                      <a:pt x="21699" y="15638"/>
                    </a:cubicBezTo>
                    <a:cubicBezTo>
                      <a:pt x="21741" y="15700"/>
                      <a:pt x="21866" y="15742"/>
                      <a:pt x="21992" y="15763"/>
                    </a:cubicBezTo>
                    <a:lnTo>
                      <a:pt x="22075" y="15742"/>
                    </a:lnTo>
                    <a:lnTo>
                      <a:pt x="22808" y="15428"/>
                    </a:lnTo>
                    <a:cubicBezTo>
                      <a:pt x="23686" y="15386"/>
                      <a:pt x="25339" y="15324"/>
                      <a:pt x="25716" y="15303"/>
                    </a:cubicBezTo>
                    <a:cubicBezTo>
                      <a:pt x="26072" y="15282"/>
                      <a:pt x="26762" y="15219"/>
                      <a:pt x="26888" y="15177"/>
                    </a:cubicBezTo>
                    <a:cubicBezTo>
                      <a:pt x="26946" y="15152"/>
                      <a:pt x="27007" y="15141"/>
                      <a:pt x="27064" y="15141"/>
                    </a:cubicBezTo>
                    <a:cubicBezTo>
                      <a:pt x="27153" y="15141"/>
                      <a:pt x="27235" y="15168"/>
                      <a:pt x="27285" y="15219"/>
                    </a:cubicBezTo>
                    <a:lnTo>
                      <a:pt x="27348" y="15219"/>
                    </a:lnTo>
                    <a:cubicBezTo>
                      <a:pt x="27829" y="15303"/>
                      <a:pt x="28352" y="15177"/>
                      <a:pt x="28813" y="15407"/>
                    </a:cubicBezTo>
                    <a:cubicBezTo>
                      <a:pt x="28865" y="15428"/>
                      <a:pt x="28954" y="15439"/>
                      <a:pt x="29035" y="15439"/>
                    </a:cubicBezTo>
                    <a:cubicBezTo>
                      <a:pt x="29116" y="15439"/>
                      <a:pt x="29189" y="15428"/>
                      <a:pt x="29210" y="15407"/>
                    </a:cubicBezTo>
                    <a:lnTo>
                      <a:pt x="29482" y="15094"/>
                    </a:lnTo>
                    <a:cubicBezTo>
                      <a:pt x="29734" y="15123"/>
                      <a:pt x="30529" y="15153"/>
                      <a:pt x="31455" y="15153"/>
                    </a:cubicBezTo>
                    <a:cubicBezTo>
                      <a:pt x="31838" y="15153"/>
                      <a:pt x="32243" y="15148"/>
                      <a:pt x="32642" y="15135"/>
                    </a:cubicBezTo>
                    <a:lnTo>
                      <a:pt x="33897" y="15114"/>
                    </a:lnTo>
                    <a:lnTo>
                      <a:pt x="34504" y="15094"/>
                    </a:lnTo>
                    <a:cubicBezTo>
                      <a:pt x="35174" y="15073"/>
                      <a:pt x="35718" y="15010"/>
                      <a:pt x="35718" y="14989"/>
                    </a:cubicBezTo>
                    <a:cubicBezTo>
                      <a:pt x="35718" y="14968"/>
                      <a:pt x="35446" y="14884"/>
                      <a:pt x="35341" y="14863"/>
                    </a:cubicBezTo>
                    <a:cubicBezTo>
                      <a:pt x="35236" y="14822"/>
                      <a:pt x="36115" y="14717"/>
                      <a:pt x="37287" y="14612"/>
                    </a:cubicBezTo>
                    <a:lnTo>
                      <a:pt x="38375" y="14612"/>
                    </a:lnTo>
                    <a:cubicBezTo>
                      <a:pt x="38779" y="14612"/>
                      <a:pt x="39183" y="14561"/>
                      <a:pt x="39587" y="14561"/>
                    </a:cubicBezTo>
                    <a:cubicBezTo>
                      <a:pt x="39915" y="14561"/>
                      <a:pt x="40244" y="14595"/>
                      <a:pt x="40572" y="14717"/>
                    </a:cubicBezTo>
                    <a:cubicBezTo>
                      <a:pt x="40687" y="14759"/>
                      <a:pt x="40844" y="14785"/>
                      <a:pt x="40993" y="14785"/>
                    </a:cubicBezTo>
                    <a:cubicBezTo>
                      <a:pt x="41142" y="14785"/>
                      <a:pt x="41283" y="14759"/>
                      <a:pt x="41367" y="14696"/>
                    </a:cubicBezTo>
                    <a:lnTo>
                      <a:pt x="41785" y="14445"/>
                    </a:lnTo>
                    <a:cubicBezTo>
                      <a:pt x="42267" y="14487"/>
                      <a:pt x="44715" y="14570"/>
                      <a:pt x="45510" y="14570"/>
                    </a:cubicBezTo>
                    <a:cubicBezTo>
                      <a:pt x="46284" y="14570"/>
                      <a:pt x="47602" y="14591"/>
                      <a:pt x="48376" y="14591"/>
                    </a:cubicBezTo>
                    <a:lnTo>
                      <a:pt x="49109" y="14570"/>
                    </a:lnTo>
                    <a:lnTo>
                      <a:pt x="49297" y="14570"/>
                    </a:lnTo>
                    <a:cubicBezTo>
                      <a:pt x="49381" y="14515"/>
                      <a:pt x="49715" y="14496"/>
                      <a:pt x="49985" y="14496"/>
                    </a:cubicBezTo>
                    <a:cubicBezTo>
                      <a:pt x="50120" y="14496"/>
                      <a:pt x="50239" y="14501"/>
                      <a:pt x="50301" y="14508"/>
                    </a:cubicBezTo>
                    <a:cubicBezTo>
                      <a:pt x="50469" y="14508"/>
                      <a:pt x="56097" y="14445"/>
                      <a:pt x="58169" y="14382"/>
                    </a:cubicBezTo>
                    <a:cubicBezTo>
                      <a:pt x="59365" y="14370"/>
                      <a:pt x="60623" y="14358"/>
                      <a:pt x="61514" y="14358"/>
                    </a:cubicBezTo>
                    <a:cubicBezTo>
                      <a:pt x="62166" y="14358"/>
                      <a:pt x="62621" y="14364"/>
                      <a:pt x="62709" y="14382"/>
                    </a:cubicBezTo>
                    <a:cubicBezTo>
                      <a:pt x="62960" y="14445"/>
                      <a:pt x="63860" y="14487"/>
                      <a:pt x="64801" y="14550"/>
                    </a:cubicBezTo>
                    <a:lnTo>
                      <a:pt x="65596" y="14361"/>
                    </a:lnTo>
                    <a:lnTo>
                      <a:pt x="66266" y="14194"/>
                    </a:lnTo>
                    <a:cubicBezTo>
                      <a:pt x="66977" y="14278"/>
                      <a:pt x="66726" y="14508"/>
                      <a:pt x="66371" y="14591"/>
                    </a:cubicBezTo>
                    <a:cubicBezTo>
                      <a:pt x="66036" y="14654"/>
                      <a:pt x="66057" y="14759"/>
                      <a:pt x="66120" y="14759"/>
                    </a:cubicBezTo>
                    <a:cubicBezTo>
                      <a:pt x="66161" y="14759"/>
                      <a:pt x="68086" y="14717"/>
                      <a:pt x="70346" y="14675"/>
                    </a:cubicBezTo>
                    <a:lnTo>
                      <a:pt x="75221" y="14550"/>
                    </a:lnTo>
                    <a:cubicBezTo>
                      <a:pt x="77372" y="14491"/>
                      <a:pt x="79651" y="14304"/>
                      <a:pt x="80538" y="14126"/>
                    </a:cubicBezTo>
                    <a:lnTo>
                      <a:pt x="80538" y="14126"/>
                    </a:lnTo>
                    <a:cubicBezTo>
                      <a:pt x="80277" y="14138"/>
                      <a:pt x="80042" y="14146"/>
                      <a:pt x="79845" y="14152"/>
                    </a:cubicBezTo>
                    <a:cubicBezTo>
                      <a:pt x="79519" y="14157"/>
                      <a:pt x="79206" y="14160"/>
                      <a:pt x="78918" y="14160"/>
                    </a:cubicBezTo>
                    <a:cubicBezTo>
                      <a:pt x="77986" y="14160"/>
                      <a:pt x="77319" y="14132"/>
                      <a:pt x="77335" y="14068"/>
                    </a:cubicBezTo>
                    <a:lnTo>
                      <a:pt x="77356" y="14068"/>
                    </a:lnTo>
                    <a:lnTo>
                      <a:pt x="78297" y="13964"/>
                    </a:lnTo>
                    <a:cubicBezTo>
                      <a:pt x="79343" y="13859"/>
                      <a:pt x="81603" y="13733"/>
                      <a:pt x="82126" y="13733"/>
                    </a:cubicBezTo>
                    <a:cubicBezTo>
                      <a:pt x="82649" y="13733"/>
                      <a:pt x="83382" y="13650"/>
                      <a:pt x="83737" y="13608"/>
                    </a:cubicBezTo>
                    <a:lnTo>
                      <a:pt x="84051" y="13859"/>
                    </a:lnTo>
                    <a:lnTo>
                      <a:pt x="84126" y="13919"/>
                    </a:lnTo>
                    <a:lnTo>
                      <a:pt x="84126" y="13919"/>
                    </a:lnTo>
                    <a:cubicBezTo>
                      <a:pt x="83298" y="13984"/>
                      <a:pt x="81894" y="14065"/>
                      <a:pt x="80805" y="14115"/>
                    </a:cubicBezTo>
                    <a:lnTo>
                      <a:pt x="80805" y="14115"/>
                    </a:lnTo>
                    <a:lnTo>
                      <a:pt x="81373" y="14257"/>
                    </a:lnTo>
                    <a:cubicBezTo>
                      <a:pt x="81877" y="14371"/>
                      <a:pt x="82369" y="14383"/>
                      <a:pt x="82858" y="14383"/>
                    </a:cubicBezTo>
                    <a:cubicBezTo>
                      <a:pt x="82998" y="14383"/>
                      <a:pt x="83137" y="14382"/>
                      <a:pt x="83277" y="14382"/>
                    </a:cubicBezTo>
                    <a:cubicBezTo>
                      <a:pt x="85411" y="14340"/>
                      <a:pt x="87566" y="14278"/>
                      <a:pt x="89700" y="14257"/>
                    </a:cubicBezTo>
                    <a:lnTo>
                      <a:pt x="90014" y="14257"/>
                    </a:lnTo>
                    <a:cubicBezTo>
                      <a:pt x="90216" y="14301"/>
                      <a:pt x="90454" y="14322"/>
                      <a:pt x="90670" y="14322"/>
                    </a:cubicBezTo>
                    <a:cubicBezTo>
                      <a:pt x="90857" y="14322"/>
                      <a:pt x="91028" y="14307"/>
                      <a:pt x="91144" y="14278"/>
                    </a:cubicBezTo>
                    <a:lnTo>
                      <a:pt x="91416" y="14236"/>
                    </a:lnTo>
                    <a:lnTo>
                      <a:pt x="91479" y="14194"/>
                    </a:lnTo>
                    <a:cubicBezTo>
                      <a:pt x="91584" y="14152"/>
                      <a:pt x="91416" y="13880"/>
                      <a:pt x="91312" y="13817"/>
                    </a:cubicBezTo>
                    <a:cubicBezTo>
                      <a:pt x="91228" y="13733"/>
                      <a:pt x="90914" y="13671"/>
                      <a:pt x="90642" y="13671"/>
                    </a:cubicBezTo>
                    <a:lnTo>
                      <a:pt x="90203" y="13671"/>
                    </a:lnTo>
                    <a:cubicBezTo>
                      <a:pt x="89972" y="13650"/>
                      <a:pt x="89805" y="13608"/>
                      <a:pt x="89805" y="13566"/>
                    </a:cubicBezTo>
                    <a:cubicBezTo>
                      <a:pt x="89805" y="13566"/>
                      <a:pt x="90914" y="13524"/>
                      <a:pt x="91333" y="13524"/>
                    </a:cubicBezTo>
                    <a:cubicBezTo>
                      <a:pt x="91751" y="13524"/>
                      <a:pt x="91960" y="13650"/>
                      <a:pt x="91897" y="13713"/>
                    </a:cubicBezTo>
                    <a:cubicBezTo>
                      <a:pt x="91856" y="13754"/>
                      <a:pt x="91981" y="13859"/>
                      <a:pt x="92169" y="13964"/>
                    </a:cubicBezTo>
                    <a:lnTo>
                      <a:pt x="92358" y="14026"/>
                    </a:lnTo>
                    <a:lnTo>
                      <a:pt x="92713" y="14152"/>
                    </a:lnTo>
                    <a:cubicBezTo>
                      <a:pt x="93153" y="14194"/>
                      <a:pt x="94074" y="14236"/>
                      <a:pt x="94283" y="14278"/>
                    </a:cubicBezTo>
                    <a:cubicBezTo>
                      <a:pt x="94513" y="14298"/>
                      <a:pt x="95601" y="14340"/>
                      <a:pt x="96689" y="14340"/>
                    </a:cubicBezTo>
                    <a:lnTo>
                      <a:pt x="97693" y="14278"/>
                    </a:lnTo>
                    <a:lnTo>
                      <a:pt x="98698" y="14236"/>
                    </a:lnTo>
                    <a:cubicBezTo>
                      <a:pt x="99828" y="14152"/>
                      <a:pt x="102108" y="13859"/>
                      <a:pt x="102652" y="13838"/>
                    </a:cubicBezTo>
                    <a:cubicBezTo>
                      <a:pt x="103175" y="13817"/>
                      <a:pt x="108050" y="13671"/>
                      <a:pt x="109724" y="13650"/>
                    </a:cubicBezTo>
                    <a:cubicBezTo>
                      <a:pt x="110561" y="13639"/>
                      <a:pt x="111403" y="13634"/>
                      <a:pt x="112052" y="13634"/>
                    </a:cubicBezTo>
                    <a:cubicBezTo>
                      <a:pt x="112701" y="13634"/>
                      <a:pt x="113156" y="13639"/>
                      <a:pt x="113219" y="13650"/>
                    </a:cubicBezTo>
                    <a:cubicBezTo>
                      <a:pt x="113223" y="13651"/>
                      <a:pt x="113230" y="13651"/>
                      <a:pt x="113240" y="13651"/>
                    </a:cubicBezTo>
                    <a:cubicBezTo>
                      <a:pt x="113445" y="13651"/>
                      <a:pt x="114747" y="13460"/>
                      <a:pt x="115300" y="13460"/>
                    </a:cubicBezTo>
                    <a:cubicBezTo>
                      <a:pt x="115326" y="13460"/>
                      <a:pt x="115351" y="13461"/>
                      <a:pt x="115374" y="13461"/>
                    </a:cubicBezTo>
                    <a:cubicBezTo>
                      <a:pt x="115897" y="13503"/>
                      <a:pt x="116378" y="13733"/>
                      <a:pt x="116378" y="13754"/>
                    </a:cubicBezTo>
                    <a:cubicBezTo>
                      <a:pt x="116378" y="13817"/>
                      <a:pt x="119203" y="13880"/>
                      <a:pt x="120249" y="13880"/>
                    </a:cubicBezTo>
                    <a:cubicBezTo>
                      <a:pt x="120667" y="13880"/>
                      <a:pt x="121511" y="13877"/>
                      <a:pt x="122441" y="13877"/>
                    </a:cubicBezTo>
                    <a:cubicBezTo>
                      <a:pt x="123836" y="13877"/>
                      <a:pt x="125425" y="13884"/>
                      <a:pt x="126066" y="13922"/>
                    </a:cubicBezTo>
                    <a:cubicBezTo>
                      <a:pt x="127133" y="13943"/>
                      <a:pt x="128095" y="13985"/>
                      <a:pt x="128137" y="14026"/>
                    </a:cubicBezTo>
                    <a:cubicBezTo>
                      <a:pt x="128158" y="14047"/>
                      <a:pt x="128179" y="14173"/>
                      <a:pt x="128179" y="14236"/>
                    </a:cubicBezTo>
                    <a:cubicBezTo>
                      <a:pt x="128179" y="14278"/>
                      <a:pt x="127865" y="14361"/>
                      <a:pt x="127761" y="14382"/>
                    </a:cubicBezTo>
                    <a:cubicBezTo>
                      <a:pt x="127656" y="14382"/>
                      <a:pt x="127614" y="14570"/>
                      <a:pt x="127614" y="14612"/>
                    </a:cubicBezTo>
                    <a:cubicBezTo>
                      <a:pt x="127635" y="14675"/>
                      <a:pt x="128158" y="14717"/>
                      <a:pt x="128388" y="14717"/>
                    </a:cubicBezTo>
                    <a:cubicBezTo>
                      <a:pt x="128597" y="14717"/>
                      <a:pt x="128388" y="15177"/>
                      <a:pt x="128284" y="15303"/>
                    </a:cubicBezTo>
                    <a:cubicBezTo>
                      <a:pt x="128179" y="15428"/>
                      <a:pt x="128179" y="15742"/>
                      <a:pt x="128200" y="15826"/>
                    </a:cubicBezTo>
                    <a:cubicBezTo>
                      <a:pt x="128263" y="15910"/>
                      <a:pt x="127844" y="16035"/>
                      <a:pt x="127719" y="16056"/>
                    </a:cubicBezTo>
                    <a:cubicBezTo>
                      <a:pt x="127572" y="16077"/>
                      <a:pt x="127761" y="16140"/>
                      <a:pt x="128095" y="16182"/>
                    </a:cubicBezTo>
                    <a:lnTo>
                      <a:pt x="128702" y="16182"/>
                    </a:lnTo>
                    <a:cubicBezTo>
                      <a:pt x="128957" y="16233"/>
                      <a:pt x="129406" y="16297"/>
                      <a:pt x="129632" y="16297"/>
                    </a:cubicBezTo>
                    <a:cubicBezTo>
                      <a:pt x="129684" y="16297"/>
                      <a:pt x="129725" y="16294"/>
                      <a:pt x="129748" y="16286"/>
                    </a:cubicBezTo>
                    <a:cubicBezTo>
                      <a:pt x="129874" y="16265"/>
                      <a:pt x="130250" y="16161"/>
                      <a:pt x="130564" y="16077"/>
                    </a:cubicBezTo>
                    <a:lnTo>
                      <a:pt x="130606" y="16161"/>
                    </a:lnTo>
                    <a:cubicBezTo>
                      <a:pt x="130680" y="16246"/>
                      <a:pt x="130745" y="16276"/>
                      <a:pt x="130803" y="16276"/>
                    </a:cubicBezTo>
                    <a:cubicBezTo>
                      <a:pt x="130936" y="16276"/>
                      <a:pt x="131035" y="16123"/>
                      <a:pt x="131137" y="16123"/>
                    </a:cubicBezTo>
                    <a:cubicBezTo>
                      <a:pt x="131155" y="16123"/>
                      <a:pt x="131173" y="16128"/>
                      <a:pt x="131192" y="16140"/>
                    </a:cubicBezTo>
                    <a:lnTo>
                      <a:pt x="131422" y="16286"/>
                    </a:lnTo>
                    <a:cubicBezTo>
                      <a:pt x="131617" y="16286"/>
                      <a:pt x="133877" y="16305"/>
                      <a:pt x="135895" y="16305"/>
                    </a:cubicBezTo>
                    <a:cubicBezTo>
                      <a:pt x="136904" y="16305"/>
                      <a:pt x="137853" y="16300"/>
                      <a:pt x="138452" y="16286"/>
                    </a:cubicBezTo>
                    <a:cubicBezTo>
                      <a:pt x="138547" y="16285"/>
                      <a:pt x="138642" y="16285"/>
                      <a:pt x="138740" y="16285"/>
                    </a:cubicBezTo>
                    <a:cubicBezTo>
                      <a:pt x="140518" y="16285"/>
                      <a:pt x="142716" y="16460"/>
                      <a:pt x="143014" y="16579"/>
                    </a:cubicBezTo>
                    <a:cubicBezTo>
                      <a:pt x="143094" y="16609"/>
                      <a:pt x="143213" y="16620"/>
                      <a:pt x="143350" y="16620"/>
                    </a:cubicBezTo>
                    <a:cubicBezTo>
                      <a:pt x="143708" y="16620"/>
                      <a:pt x="144195" y="16546"/>
                      <a:pt x="144463" y="16546"/>
                    </a:cubicBezTo>
                    <a:cubicBezTo>
                      <a:pt x="144522" y="16546"/>
                      <a:pt x="144570" y="16550"/>
                      <a:pt x="144604" y="16558"/>
                    </a:cubicBezTo>
                    <a:cubicBezTo>
                      <a:pt x="144665" y="16568"/>
                      <a:pt x="144723" y="16572"/>
                      <a:pt x="144776" y="16572"/>
                    </a:cubicBezTo>
                    <a:cubicBezTo>
                      <a:pt x="144958" y="16572"/>
                      <a:pt x="145076" y="16523"/>
                      <a:pt x="145043" y="16474"/>
                    </a:cubicBezTo>
                    <a:cubicBezTo>
                      <a:pt x="145043" y="16433"/>
                      <a:pt x="144374" y="16328"/>
                      <a:pt x="144144" y="16265"/>
                    </a:cubicBezTo>
                    <a:cubicBezTo>
                      <a:pt x="143893" y="16223"/>
                      <a:pt x="143746" y="15868"/>
                      <a:pt x="143767" y="15742"/>
                    </a:cubicBezTo>
                    <a:cubicBezTo>
                      <a:pt x="143767" y="15714"/>
                      <a:pt x="143747" y="15703"/>
                      <a:pt x="143715" y="15703"/>
                    </a:cubicBezTo>
                    <a:cubicBezTo>
                      <a:pt x="143605" y="15703"/>
                      <a:pt x="143355" y="15835"/>
                      <a:pt x="143307" y="15868"/>
                    </a:cubicBezTo>
                    <a:cubicBezTo>
                      <a:pt x="143253" y="15908"/>
                      <a:pt x="143024" y="15931"/>
                      <a:pt x="142728" y="15931"/>
                    </a:cubicBezTo>
                    <a:cubicBezTo>
                      <a:pt x="142566" y="15931"/>
                      <a:pt x="142383" y="15924"/>
                      <a:pt x="142198" y="15910"/>
                    </a:cubicBezTo>
                    <a:lnTo>
                      <a:pt x="141779" y="15910"/>
                    </a:lnTo>
                    <a:cubicBezTo>
                      <a:pt x="141766" y="15910"/>
                      <a:pt x="141752" y="15911"/>
                      <a:pt x="141739" y="15911"/>
                    </a:cubicBezTo>
                    <a:cubicBezTo>
                      <a:pt x="141405" y="15911"/>
                      <a:pt x="141083" y="15712"/>
                      <a:pt x="140742" y="15712"/>
                    </a:cubicBezTo>
                    <a:cubicBezTo>
                      <a:pt x="140670" y="15712"/>
                      <a:pt x="140598" y="15721"/>
                      <a:pt x="140524" y="15742"/>
                    </a:cubicBezTo>
                    <a:cubicBezTo>
                      <a:pt x="140510" y="15742"/>
                      <a:pt x="140477" y="15733"/>
                      <a:pt x="140451" y="15733"/>
                    </a:cubicBezTo>
                    <a:cubicBezTo>
                      <a:pt x="140438" y="15733"/>
                      <a:pt x="140426" y="15735"/>
                      <a:pt x="140419" y="15742"/>
                    </a:cubicBezTo>
                    <a:lnTo>
                      <a:pt x="139666" y="16161"/>
                    </a:lnTo>
                    <a:cubicBezTo>
                      <a:pt x="138766" y="16035"/>
                      <a:pt x="138808" y="15658"/>
                      <a:pt x="139080" y="15638"/>
                    </a:cubicBezTo>
                    <a:cubicBezTo>
                      <a:pt x="139373" y="15617"/>
                      <a:pt x="139854" y="15533"/>
                      <a:pt x="139917" y="15491"/>
                    </a:cubicBezTo>
                    <a:cubicBezTo>
                      <a:pt x="139983" y="15451"/>
                      <a:pt x="139074" y="15437"/>
                      <a:pt x="138165" y="15437"/>
                    </a:cubicBezTo>
                    <a:cubicBezTo>
                      <a:pt x="137640" y="15437"/>
                      <a:pt x="137116" y="15442"/>
                      <a:pt x="136779" y="15449"/>
                    </a:cubicBezTo>
                    <a:cubicBezTo>
                      <a:pt x="136690" y="15453"/>
                      <a:pt x="136603" y="15455"/>
                      <a:pt x="136517" y="15455"/>
                    </a:cubicBezTo>
                    <a:cubicBezTo>
                      <a:pt x="135734" y="15455"/>
                      <a:pt x="135105" y="15297"/>
                      <a:pt x="135105" y="15240"/>
                    </a:cubicBezTo>
                    <a:cubicBezTo>
                      <a:pt x="135105" y="15198"/>
                      <a:pt x="135837" y="15114"/>
                      <a:pt x="136109" y="15114"/>
                    </a:cubicBezTo>
                    <a:cubicBezTo>
                      <a:pt x="136343" y="15114"/>
                      <a:pt x="136888" y="14987"/>
                      <a:pt x="137044" y="14987"/>
                    </a:cubicBezTo>
                    <a:cubicBezTo>
                      <a:pt x="137055" y="14987"/>
                      <a:pt x="137065" y="14988"/>
                      <a:pt x="137072" y="14989"/>
                    </a:cubicBezTo>
                    <a:cubicBezTo>
                      <a:pt x="137124" y="14998"/>
                      <a:pt x="137215" y="15003"/>
                      <a:pt x="137324" y="15003"/>
                    </a:cubicBezTo>
                    <a:cubicBezTo>
                      <a:pt x="137477" y="15003"/>
                      <a:pt x="137665" y="14993"/>
                      <a:pt x="137825" y="14968"/>
                    </a:cubicBezTo>
                    <a:lnTo>
                      <a:pt x="137804" y="14570"/>
                    </a:lnTo>
                    <a:lnTo>
                      <a:pt x="137804" y="14466"/>
                    </a:lnTo>
                    <a:cubicBezTo>
                      <a:pt x="138139" y="14340"/>
                      <a:pt x="138139" y="14131"/>
                      <a:pt x="138076" y="14089"/>
                    </a:cubicBezTo>
                    <a:cubicBezTo>
                      <a:pt x="137992" y="14068"/>
                      <a:pt x="137971" y="13880"/>
                      <a:pt x="137992" y="13838"/>
                    </a:cubicBezTo>
                    <a:cubicBezTo>
                      <a:pt x="138001" y="13801"/>
                      <a:pt x="138127" y="13785"/>
                      <a:pt x="138281" y="13785"/>
                    </a:cubicBezTo>
                    <a:cubicBezTo>
                      <a:pt x="138479" y="13785"/>
                      <a:pt x="138723" y="13812"/>
                      <a:pt x="138829" y="13859"/>
                    </a:cubicBezTo>
                    <a:cubicBezTo>
                      <a:pt x="138885" y="13881"/>
                      <a:pt x="138939" y="13890"/>
                      <a:pt x="138988" y="13890"/>
                    </a:cubicBezTo>
                    <a:cubicBezTo>
                      <a:pt x="139126" y="13890"/>
                      <a:pt x="139232" y="13821"/>
                      <a:pt x="139248" y="13775"/>
                    </a:cubicBezTo>
                    <a:cubicBezTo>
                      <a:pt x="139255" y="13761"/>
                      <a:pt x="139430" y="13754"/>
                      <a:pt x="139677" y="13754"/>
                    </a:cubicBezTo>
                    <a:cubicBezTo>
                      <a:pt x="140127" y="13754"/>
                      <a:pt x="140814" y="13777"/>
                      <a:pt x="141152" y="13817"/>
                    </a:cubicBezTo>
                    <a:cubicBezTo>
                      <a:pt x="141675" y="13859"/>
                      <a:pt x="142093" y="14026"/>
                      <a:pt x="142093" y="14068"/>
                    </a:cubicBezTo>
                    <a:cubicBezTo>
                      <a:pt x="142093" y="14131"/>
                      <a:pt x="141884" y="14257"/>
                      <a:pt x="141779" y="14278"/>
                    </a:cubicBezTo>
                    <a:cubicBezTo>
                      <a:pt x="141675" y="14340"/>
                      <a:pt x="142114" y="14487"/>
                      <a:pt x="142742" y="14654"/>
                    </a:cubicBezTo>
                    <a:lnTo>
                      <a:pt x="143307" y="14591"/>
                    </a:lnTo>
                    <a:lnTo>
                      <a:pt x="143683" y="14550"/>
                    </a:lnTo>
                    <a:cubicBezTo>
                      <a:pt x="144144" y="14654"/>
                      <a:pt x="145148" y="14905"/>
                      <a:pt x="145420" y="14905"/>
                    </a:cubicBezTo>
                    <a:cubicBezTo>
                      <a:pt x="145671" y="14905"/>
                      <a:pt x="146152" y="14717"/>
                      <a:pt x="146487" y="14508"/>
                    </a:cubicBezTo>
                    <a:lnTo>
                      <a:pt x="146759" y="14382"/>
                    </a:lnTo>
                    <a:lnTo>
                      <a:pt x="146989" y="14257"/>
                    </a:lnTo>
                    <a:cubicBezTo>
                      <a:pt x="147167" y="14186"/>
                      <a:pt x="147284" y="14161"/>
                      <a:pt x="147345" y="14161"/>
                    </a:cubicBezTo>
                    <a:cubicBezTo>
                      <a:pt x="147392" y="14161"/>
                      <a:pt x="147405" y="14176"/>
                      <a:pt x="147387" y="14194"/>
                    </a:cubicBezTo>
                    <a:cubicBezTo>
                      <a:pt x="147345" y="14257"/>
                      <a:pt x="147701" y="14487"/>
                      <a:pt x="147826" y="14550"/>
                    </a:cubicBezTo>
                    <a:cubicBezTo>
                      <a:pt x="147863" y="14568"/>
                      <a:pt x="147921" y="14576"/>
                      <a:pt x="147988" y="14576"/>
                    </a:cubicBezTo>
                    <a:cubicBezTo>
                      <a:pt x="148149" y="14576"/>
                      <a:pt x="148359" y="14531"/>
                      <a:pt x="148433" y="14487"/>
                    </a:cubicBezTo>
                    <a:cubicBezTo>
                      <a:pt x="148496" y="14445"/>
                      <a:pt x="148580" y="14298"/>
                      <a:pt x="148580" y="14257"/>
                    </a:cubicBezTo>
                    <a:cubicBezTo>
                      <a:pt x="148580" y="14194"/>
                      <a:pt x="148287" y="14131"/>
                      <a:pt x="148161" y="14089"/>
                    </a:cubicBezTo>
                    <a:cubicBezTo>
                      <a:pt x="148060" y="14069"/>
                      <a:pt x="148348" y="13816"/>
                      <a:pt x="148519" y="13816"/>
                    </a:cubicBezTo>
                    <a:cubicBezTo>
                      <a:pt x="148525" y="13816"/>
                      <a:pt x="148531" y="13816"/>
                      <a:pt x="148538" y="13817"/>
                    </a:cubicBezTo>
                    <a:cubicBezTo>
                      <a:pt x="148705" y="13817"/>
                      <a:pt x="149333" y="13964"/>
                      <a:pt x="149940" y="14131"/>
                    </a:cubicBezTo>
                    <a:lnTo>
                      <a:pt x="150463" y="13775"/>
                    </a:lnTo>
                    <a:lnTo>
                      <a:pt x="150525" y="13754"/>
                    </a:lnTo>
                    <a:cubicBezTo>
                      <a:pt x="150527" y="13754"/>
                      <a:pt x="150529" y="13753"/>
                      <a:pt x="150532" y="13753"/>
                    </a:cubicBezTo>
                    <a:cubicBezTo>
                      <a:pt x="150585" y="13753"/>
                      <a:pt x="150780" y="13968"/>
                      <a:pt x="150860" y="14068"/>
                    </a:cubicBezTo>
                    <a:cubicBezTo>
                      <a:pt x="150871" y="14090"/>
                      <a:pt x="150900" y="14099"/>
                      <a:pt x="150937" y="14099"/>
                    </a:cubicBezTo>
                    <a:cubicBezTo>
                      <a:pt x="151041" y="14099"/>
                      <a:pt x="151212" y="14031"/>
                      <a:pt x="151258" y="13985"/>
                    </a:cubicBezTo>
                    <a:cubicBezTo>
                      <a:pt x="151300" y="13943"/>
                      <a:pt x="151948" y="13775"/>
                      <a:pt x="152157" y="13733"/>
                    </a:cubicBezTo>
                    <a:cubicBezTo>
                      <a:pt x="152164" y="13733"/>
                      <a:pt x="152171" y="13732"/>
                      <a:pt x="152177" y="13732"/>
                    </a:cubicBezTo>
                    <a:cubicBezTo>
                      <a:pt x="152379" y="13732"/>
                      <a:pt x="152555" y="14031"/>
                      <a:pt x="152555" y="14173"/>
                    </a:cubicBezTo>
                    <a:cubicBezTo>
                      <a:pt x="152555" y="14272"/>
                      <a:pt x="152688" y="14298"/>
                      <a:pt x="152809" y="14298"/>
                    </a:cubicBezTo>
                    <a:cubicBezTo>
                      <a:pt x="152892" y="14298"/>
                      <a:pt x="152969" y="14286"/>
                      <a:pt x="152994" y="14278"/>
                    </a:cubicBezTo>
                    <a:cubicBezTo>
                      <a:pt x="153002" y="14276"/>
                      <a:pt x="153011" y="14275"/>
                      <a:pt x="153022" y="14275"/>
                    </a:cubicBezTo>
                    <a:cubicBezTo>
                      <a:pt x="153133" y="14275"/>
                      <a:pt x="153399" y="14363"/>
                      <a:pt x="153476" y="14382"/>
                    </a:cubicBezTo>
                    <a:cubicBezTo>
                      <a:pt x="153559" y="14403"/>
                      <a:pt x="153476" y="14591"/>
                      <a:pt x="153455" y="14654"/>
                    </a:cubicBezTo>
                    <a:cubicBezTo>
                      <a:pt x="153413" y="14696"/>
                      <a:pt x="153810" y="14717"/>
                      <a:pt x="153936" y="14717"/>
                    </a:cubicBezTo>
                    <a:cubicBezTo>
                      <a:pt x="154082" y="14717"/>
                      <a:pt x="154334" y="14508"/>
                      <a:pt x="154417" y="14403"/>
                    </a:cubicBezTo>
                    <a:cubicBezTo>
                      <a:pt x="154501" y="14298"/>
                      <a:pt x="154082" y="14173"/>
                      <a:pt x="153936" y="14173"/>
                    </a:cubicBezTo>
                    <a:cubicBezTo>
                      <a:pt x="153810" y="14173"/>
                      <a:pt x="153559" y="13880"/>
                      <a:pt x="153497" y="13754"/>
                    </a:cubicBezTo>
                    <a:cubicBezTo>
                      <a:pt x="153491" y="13740"/>
                      <a:pt x="153509" y="13734"/>
                      <a:pt x="153546" y="13734"/>
                    </a:cubicBezTo>
                    <a:cubicBezTo>
                      <a:pt x="153782" y="13734"/>
                      <a:pt x="154793" y="13990"/>
                      <a:pt x="155191" y="14026"/>
                    </a:cubicBezTo>
                    <a:cubicBezTo>
                      <a:pt x="155216" y="14028"/>
                      <a:pt x="155242" y="14028"/>
                      <a:pt x="155267" y="14028"/>
                    </a:cubicBezTo>
                    <a:cubicBezTo>
                      <a:pt x="155724" y="14028"/>
                      <a:pt x="156177" y="13855"/>
                      <a:pt x="156217" y="13775"/>
                    </a:cubicBezTo>
                    <a:cubicBezTo>
                      <a:pt x="156279" y="13713"/>
                      <a:pt x="156133" y="13524"/>
                      <a:pt x="156091" y="13461"/>
                    </a:cubicBezTo>
                    <a:cubicBezTo>
                      <a:pt x="156007" y="13420"/>
                      <a:pt x="155359" y="13399"/>
                      <a:pt x="155129" y="13399"/>
                    </a:cubicBezTo>
                    <a:cubicBezTo>
                      <a:pt x="154857" y="13399"/>
                      <a:pt x="154606" y="13210"/>
                      <a:pt x="154564" y="13127"/>
                    </a:cubicBezTo>
                    <a:cubicBezTo>
                      <a:pt x="154543" y="13085"/>
                      <a:pt x="154250" y="13022"/>
                      <a:pt x="154187" y="13022"/>
                    </a:cubicBezTo>
                    <a:cubicBezTo>
                      <a:pt x="154103" y="13022"/>
                      <a:pt x="153978" y="12876"/>
                      <a:pt x="153936" y="12813"/>
                    </a:cubicBezTo>
                    <a:cubicBezTo>
                      <a:pt x="153915" y="12771"/>
                      <a:pt x="153141" y="12771"/>
                      <a:pt x="152848" y="12771"/>
                    </a:cubicBezTo>
                    <a:cubicBezTo>
                      <a:pt x="152555" y="12771"/>
                      <a:pt x="152304" y="12938"/>
                      <a:pt x="152304" y="13001"/>
                    </a:cubicBezTo>
                    <a:cubicBezTo>
                      <a:pt x="152304" y="13043"/>
                      <a:pt x="151739" y="13106"/>
                      <a:pt x="151572" y="13106"/>
                    </a:cubicBezTo>
                    <a:cubicBezTo>
                      <a:pt x="151362" y="13106"/>
                      <a:pt x="150777" y="12876"/>
                      <a:pt x="150630" y="12771"/>
                    </a:cubicBezTo>
                    <a:cubicBezTo>
                      <a:pt x="150442" y="12666"/>
                      <a:pt x="150630" y="12290"/>
                      <a:pt x="150735" y="12185"/>
                    </a:cubicBezTo>
                    <a:cubicBezTo>
                      <a:pt x="150839" y="12081"/>
                      <a:pt x="150777" y="11871"/>
                      <a:pt x="150693" y="11829"/>
                    </a:cubicBezTo>
                    <a:cubicBezTo>
                      <a:pt x="150630" y="11767"/>
                      <a:pt x="150902" y="11641"/>
                      <a:pt x="151049" y="11620"/>
                    </a:cubicBezTo>
                    <a:cubicBezTo>
                      <a:pt x="151161" y="11588"/>
                      <a:pt x="150866" y="11482"/>
                      <a:pt x="150638" y="11482"/>
                    </a:cubicBezTo>
                    <a:cubicBezTo>
                      <a:pt x="150569" y="11482"/>
                      <a:pt x="150506" y="11491"/>
                      <a:pt x="150463" y="11516"/>
                    </a:cubicBezTo>
                    <a:cubicBezTo>
                      <a:pt x="150375" y="11564"/>
                      <a:pt x="150251" y="11581"/>
                      <a:pt x="150137" y="11581"/>
                    </a:cubicBezTo>
                    <a:cubicBezTo>
                      <a:pt x="150007" y="11581"/>
                      <a:pt x="149889" y="11559"/>
                      <a:pt x="149856" y="11537"/>
                    </a:cubicBezTo>
                    <a:cubicBezTo>
                      <a:pt x="149853" y="11535"/>
                      <a:pt x="149850" y="11535"/>
                      <a:pt x="149846" y="11535"/>
                    </a:cubicBezTo>
                    <a:cubicBezTo>
                      <a:pt x="149778" y="11535"/>
                      <a:pt x="149495" y="11687"/>
                      <a:pt x="149416" y="11746"/>
                    </a:cubicBezTo>
                    <a:cubicBezTo>
                      <a:pt x="149375" y="11767"/>
                      <a:pt x="149260" y="11777"/>
                      <a:pt x="149105" y="11777"/>
                    </a:cubicBezTo>
                    <a:cubicBezTo>
                      <a:pt x="148951" y="11777"/>
                      <a:pt x="148757" y="11767"/>
                      <a:pt x="148559" y="11746"/>
                    </a:cubicBezTo>
                    <a:lnTo>
                      <a:pt x="148245" y="11725"/>
                    </a:lnTo>
                    <a:lnTo>
                      <a:pt x="147931" y="11683"/>
                    </a:lnTo>
                    <a:cubicBezTo>
                      <a:pt x="147596" y="11725"/>
                      <a:pt x="146885" y="11725"/>
                      <a:pt x="146717" y="11725"/>
                    </a:cubicBezTo>
                    <a:cubicBezTo>
                      <a:pt x="146571" y="11725"/>
                      <a:pt x="146906" y="11432"/>
                      <a:pt x="147094" y="11348"/>
                    </a:cubicBezTo>
                    <a:cubicBezTo>
                      <a:pt x="147282" y="11265"/>
                      <a:pt x="147178" y="11160"/>
                      <a:pt x="146864" y="11097"/>
                    </a:cubicBezTo>
                    <a:lnTo>
                      <a:pt x="146592" y="10993"/>
                    </a:lnTo>
                    <a:lnTo>
                      <a:pt x="146487" y="10951"/>
                    </a:lnTo>
                    <a:cubicBezTo>
                      <a:pt x="146383" y="10804"/>
                      <a:pt x="146968" y="10637"/>
                      <a:pt x="147136" y="10637"/>
                    </a:cubicBezTo>
                    <a:cubicBezTo>
                      <a:pt x="147303" y="10637"/>
                      <a:pt x="148015" y="10888"/>
                      <a:pt x="148182" y="10951"/>
                    </a:cubicBezTo>
                    <a:cubicBezTo>
                      <a:pt x="148370" y="11055"/>
                      <a:pt x="148161" y="11160"/>
                      <a:pt x="148056" y="11202"/>
                    </a:cubicBezTo>
                    <a:cubicBezTo>
                      <a:pt x="147952" y="11202"/>
                      <a:pt x="147868" y="11348"/>
                      <a:pt x="147868" y="11411"/>
                    </a:cubicBezTo>
                    <a:cubicBezTo>
                      <a:pt x="147868" y="11443"/>
                      <a:pt x="148407" y="11558"/>
                      <a:pt x="148805" y="11558"/>
                    </a:cubicBezTo>
                    <a:cubicBezTo>
                      <a:pt x="148933" y="11558"/>
                      <a:pt x="149047" y="11546"/>
                      <a:pt x="149124" y="11516"/>
                    </a:cubicBezTo>
                    <a:cubicBezTo>
                      <a:pt x="149437" y="11369"/>
                      <a:pt x="150651" y="11034"/>
                      <a:pt x="150986" y="10951"/>
                    </a:cubicBezTo>
                    <a:cubicBezTo>
                      <a:pt x="151043" y="10941"/>
                      <a:pt x="151103" y="10937"/>
                      <a:pt x="151163" y="10937"/>
                    </a:cubicBezTo>
                    <a:cubicBezTo>
                      <a:pt x="151499" y="10937"/>
                      <a:pt x="151853" y="11068"/>
                      <a:pt x="151906" y="11139"/>
                    </a:cubicBezTo>
                    <a:cubicBezTo>
                      <a:pt x="151948" y="11223"/>
                      <a:pt x="152513" y="11306"/>
                      <a:pt x="153141" y="11327"/>
                    </a:cubicBezTo>
                    <a:lnTo>
                      <a:pt x="153622" y="11223"/>
                    </a:lnTo>
                    <a:cubicBezTo>
                      <a:pt x="153915" y="11184"/>
                      <a:pt x="154190" y="11053"/>
                      <a:pt x="154498" y="11053"/>
                    </a:cubicBezTo>
                    <a:cubicBezTo>
                      <a:pt x="154520" y="11053"/>
                      <a:pt x="154542" y="11054"/>
                      <a:pt x="154564" y="11055"/>
                    </a:cubicBezTo>
                    <a:lnTo>
                      <a:pt x="154606" y="11055"/>
                    </a:lnTo>
                    <a:cubicBezTo>
                      <a:pt x="154626" y="11139"/>
                      <a:pt x="154334" y="11244"/>
                      <a:pt x="154229" y="11265"/>
                    </a:cubicBezTo>
                    <a:cubicBezTo>
                      <a:pt x="154124" y="11306"/>
                      <a:pt x="154082" y="11453"/>
                      <a:pt x="154082" y="11474"/>
                    </a:cubicBezTo>
                    <a:cubicBezTo>
                      <a:pt x="154082" y="11516"/>
                      <a:pt x="154354" y="11767"/>
                      <a:pt x="154459" y="11788"/>
                    </a:cubicBezTo>
                    <a:cubicBezTo>
                      <a:pt x="154606" y="11788"/>
                      <a:pt x="154878" y="11871"/>
                      <a:pt x="154982" y="11913"/>
                    </a:cubicBezTo>
                    <a:cubicBezTo>
                      <a:pt x="155087" y="11934"/>
                      <a:pt x="155924" y="12269"/>
                      <a:pt x="156279" y="12269"/>
                    </a:cubicBezTo>
                    <a:cubicBezTo>
                      <a:pt x="156614" y="12269"/>
                      <a:pt x="156803" y="12164"/>
                      <a:pt x="156698" y="12039"/>
                    </a:cubicBezTo>
                    <a:lnTo>
                      <a:pt x="156614" y="11955"/>
                    </a:lnTo>
                    <a:lnTo>
                      <a:pt x="156510" y="11871"/>
                    </a:lnTo>
                    <a:cubicBezTo>
                      <a:pt x="156300" y="11725"/>
                      <a:pt x="156928" y="11599"/>
                      <a:pt x="157158" y="11599"/>
                    </a:cubicBezTo>
                    <a:cubicBezTo>
                      <a:pt x="157388" y="11599"/>
                      <a:pt x="157577" y="11202"/>
                      <a:pt x="157577" y="11076"/>
                    </a:cubicBezTo>
                    <a:cubicBezTo>
                      <a:pt x="157577" y="10972"/>
                      <a:pt x="158016" y="10804"/>
                      <a:pt x="158183" y="10783"/>
                    </a:cubicBezTo>
                    <a:cubicBezTo>
                      <a:pt x="158330" y="10783"/>
                      <a:pt x="158267" y="10386"/>
                      <a:pt x="158183" y="10260"/>
                    </a:cubicBezTo>
                    <a:cubicBezTo>
                      <a:pt x="158161" y="10226"/>
                      <a:pt x="158112" y="10212"/>
                      <a:pt x="158051" y="10212"/>
                    </a:cubicBezTo>
                    <a:cubicBezTo>
                      <a:pt x="157885" y="10212"/>
                      <a:pt x="157626" y="10315"/>
                      <a:pt x="157535" y="10407"/>
                    </a:cubicBezTo>
                    <a:cubicBezTo>
                      <a:pt x="157412" y="10530"/>
                      <a:pt x="157096" y="10579"/>
                      <a:pt x="156787" y="10579"/>
                    </a:cubicBezTo>
                    <a:cubicBezTo>
                      <a:pt x="156728" y="10579"/>
                      <a:pt x="156671" y="10577"/>
                      <a:pt x="156614" y="10574"/>
                    </a:cubicBezTo>
                    <a:lnTo>
                      <a:pt x="156426" y="10700"/>
                    </a:lnTo>
                    <a:cubicBezTo>
                      <a:pt x="156344" y="10760"/>
                      <a:pt x="156270" y="10781"/>
                      <a:pt x="156201" y="10781"/>
                    </a:cubicBezTo>
                    <a:cubicBezTo>
                      <a:pt x="156031" y="10781"/>
                      <a:pt x="155890" y="10650"/>
                      <a:pt x="155722" y="10650"/>
                    </a:cubicBezTo>
                    <a:cubicBezTo>
                      <a:pt x="155699" y="10650"/>
                      <a:pt x="155676" y="10652"/>
                      <a:pt x="155652" y="10658"/>
                    </a:cubicBezTo>
                    <a:cubicBezTo>
                      <a:pt x="155521" y="10684"/>
                      <a:pt x="155384" y="10692"/>
                      <a:pt x="155244" y="10692"/>
                    </a:cubicBezTo>
                    <a:cubicBezTo>
                      <a:pt x="155034" y="10692"/>
                      <a:pt x="154818" y="10674"/>
                      <a:pt x="154610" y="10674"/>
                    </a:cubicBezTo>
                    <a:cubicBezTo>
                      <a:pt x="154401" y="10674"/>
                      <a:pt x="154200" y="10692"/>
                      <a:pt x="154020" y="10762"/>
                    </a:cubicBezTo>
                    <a:lnTo>
                      <a:pt x="153476" y="10972"/>
                    </a:lnTo>
                    <a:cubicBezTo>
                      <a:pt x="152932" y="10972"/>
                      <a:pt x="152304" y="10595"/>
                      <a:pt x="152241" y="10490"/>
                    </a:cubicBezTo>
                    <a:cubicBezTo>
                      <a:pt x="152199" y="10386"/>
                      <a:pt x="152471" y="10156"/>
                      <a:pt x="152576" y="10093"/>
                    </a:cubicBezTo>
                    <a:cubicBezTo>
                      <a:pt x="152681" y="10051"/>
                      <a:pt x="152722" y="9946"/>
                      <a:pt x="152660" y="9863"/>
                    </a:cubicBezTo>
                    <a:cubicBezTo>
                      <a:pt x="152635" y="9814"/>
                      <a:pt x="152435" y="9780"/>
                      <a:pt x="152157" y="9780"/>
                    </a:cubicBezTo>
                    <a:cubicBezTo>
                      <a:pt x="151956" y="9780"/>
                      <a:pt x="151713" y="9798"/>
                      <a:pt x="151467" y="9842"/>
                    </a:cubicBezTo>
                    <a:lnTo>
                      <a:pt x="151174" y="10114"/>
                    </a:lnTo>
                    <a:lnTo>
                      <a:pt x="151153" y="10156"/>
                    </a:lnTo>
                    <a:cubicBezTo>
                      <a:pt x="151049" y="10114"/>
                      <a:pt x="151111" y="9779"/>
                      <a:pt x="151174" y="9674"/>
                    </a:cubicBezTo>
                    <a:cubicBezTo>
                      <a:pt x="151216" y="9570"/>
                      <a:pt x="151739" y="9444"/>
                      <a:pt x="151927" y="9423"/>
                    </a:cubicBezTo>
                    <a:cubicBezTo>
                      <a:pt x="152116" y="9381"/>
                      <a:pt x="152262" y="9109"/>
                      <a:pt x="152262" y="9026"/>
                    </a:cubicBezTo>
                    <a:cubicBezTo>
                      <a:pt x="152262" y="9015"/>
                      <a:pt x="152267" y="9011"/>
                      <a:pt x="152275" y="9011"/>
                    </a:cubicBezTo>
                    <a:cubicBezTo>
                      <a:pt x="152337" y="9011"/>
                      <a:pt x="152599" y="9245"/>
                      <a:pt x="152764" y="9319"/>
                    </a:cubicBezTo>
                    <a:cubicBezTo>
                      <a:pt x="152932" y="9381"/>
                      <a:pt x="153371" y="9549"/>
                      <a:pt x="153727" y="9674"/>
                    </a:cubicBezTo>
                    <a:lnTo>
                      <a:pt x="153999" y="9800"/>
                    </a:lnTo>
                    <a:lnTo>
                      <a:pt x="154292" y="9967"/>
                    </a:lnTo>
                    <a:cubicBezTo>
                      <a:pt x="154668" y="10072"/>
                      <a:pt x="154668" y="10302"/>
                      <a:pt x="154564" y="10365"/>
                    </a:cubicBezTo>
                    <a:cubicBezTo>
                      <a:pt x="154459" y="10407"/>
                      <a:pt x="155610" y="10407"/>
                      <a:pt x="156007" y="10407"/>
                    </a:cubicBezTo>
                    <a:cubicBezTo>
                      <a:pt x="156405" y="10407"/>
                      <a:pt x="156865" y="9842"/>
                      <a:pt x="156656" y="9695"/>
                    </a:cubicBezTo>
                    <a:cubicBezTo>
                      <a:pt x="156490" y="9579"/>
                      <a:pt x="156853" y="9515"/>
                      <a:pt x="157146" y="9515"/>
                    </a:cubicBezTo>
                    <a:cubicBezTo>
                      <a:pt x="157221" y="9515"/>
                      <a:pt x="157291" y="9519"/>
                      <a:pt x="157347" y="9528"/>
                    </a:cubicBezTo>
                    <a:cubicBezTo>
                      <a:pt x="157408" y="9533"/>
                      <a:pt x="157488" y="9536"/>
                      <a:pt x="157577" y="9536"/>
                    </a:cubicBezTo>
                    <a:cubicBezTo>
                      <a:pt x="157820" y="9536"/>
                      <a:pt x="158131" y="9517"/>
                      <a:pt x="158330" y="9486"/>
                    </a:cubicBezTo>
                    <a:lnTo>
                      <a:pt x="158602" y="9444"/>
                    </a:lnTo>
                    <a:cubicBezTo>
                      <a:pt x="158707" y="9423"/>
                      <a:pt x="158811" y="9340"/>
                      <a:pt x="158916" y="9256"/>
                    </a:cubicBezTo>
                    <a:lnTo>
                      <a:pt x="158937" y="9235"/>
                    </a:lnTo>
                    <a:cubicBezTo>
                      <a:pt x="158958" y="9172"/>
                      <a:pt x="158895" y="9068"/>
                      <a:pt x="158853" y="9047"/>
                    </a:cubicBezTo>
                    <a:cubicBezTo>
                      <a:pt x="158832" y="9026"/>
                      <a:pt x="158916" y="8858"/>
                      <a:pt x="158958" y="8796"/>
                    </a:cubicBezTo>
                    <a:cubicBezTo>
                      <a:pt x="158978" y="8769"/>
                      <a:pt x="158918" y="8759"/>
                      <a:pt x="158821" y="8759"/>
                    </a:cubicBezTo>
                    <a:cubicBezTo>
                      <a:pt x="158614" y="8759"/>
                      <a:pt x="158235" y="8802"/>
                      <a:pt x="158079" y="8816"/>
                    </a:cubicBezTo>
                    <a:cubicBezTo>
                      <a:pt x="158067" y="8818"/>
                      <a:pt x="158054" y="8818"/>
                      <a:pt x="158041" y="8818"/>
                    </a:cubicBezTo>
                    <a:cubicBezTo>
                      <a:pt x="157795" y="8818"/>
                      <a:pt x="157318" y="8646"/>
                      <a:pt x="157179" y="8586"/>
                    </a:cubicBezTo>
                    <a:cubicBezTo>
                      <a:pt x="157054" y="8503"/>
                      <a:pt x="156928" y="8293"/>
                      <a:pt x="156928" y="8210"/>
                    </a:cubicBezTo>
                    <a:cubicBezTo>
                      <a:pt x="156928" y="8126"/>
                      <a:pt x="156384" y="7854"/>
                      <a:pt x="156175" y="7770"/>
                    </a:cubicBezTo>
                    <a:cubicBezTo>
                      <a:pt x="156141" y="7757"/>
                      <a:pt x="156078" y="7751"/>
                      <a:pt x="155996" y="7751"/>
                    </a:cubicBezTo>
                    <a:cubicBezTo>
                      <a:pt x="155718" y="7751"/>
                      <a:pt x="155214" y="7812"/>
                      <a:pt x="154809" y="7812"/>
                    </a:cubicBezTo>
                    <a:cubicBezTo>
                      <a:pt x="154604" y="7812"/>
                      <a:pt x="154424" y="7796"/>
                      <a:pt x="154313" y="7749"/>
                    </a:cubicBezTo>
                    <a:cubicBezTo>
                      <a:pt x="153915" y="7540"/>
                      <a:pt x="153999" y="7184"/>
                      <a:pt x="154145" y="7143"/>
                    </a:cubicBezTo>
                    <a:cubicBezTo>
                      <a:pt x="154313" y="7059"/>
                      <a:pt x="153413" y="6661"/>
                      <a:pt x="153057" y="6536"/>
                    </a:cubicBezTo>
                    <a:cubicBezTo>
                      <a:pt x="152681" y="6410"/>
                      <a:pt x="152429" y="6201"/>
                      <a:pt x="152450" y="6138"/>
                    </a:cubicBezTo>
                    <a:cubicBezTo>
                      <a:pt x="152471" y="6096"/>
                      <a:pt x="151300" y="5762"/>
                      <a:pt x="150860" y="5615"/>
                    </a:cubicBezTo>
                    <a:cubicBezTo>
                      <a:pt x="150421" y="5511"/>
                      <a:pt x="150463" y="5343"/>
                      <a:pt x="150986" y="5259"/>
                    </a:cubicBezTo>
                    <a:lnTo>
                      <a:pt x="151509" y="5448"/>
                    </a:lnTo>
                    <a:cubicBezTo>
                      <a:pt x="152004" y="5635"/>
                      <a:pt x="152498" y="5837"/>
                      <a:pt x="153038" y="5837"/>
                    </a:cubicBezTo>
                    <a:cubicBezTo>
                      <a:pt x="153161" y="5837"/>
                      <a:pt x="153285" y="5827"/>
                      <a:pt x="153413" y="5803"/>
                    </a:cubicBezTo>
                    <a:lnTo>
                      <a:pt x="153476" y="5803"/>
                    </a:lnTo>
                    <a:cubicBezTo>
                      <a:pt x="153559" y="5866"/>
                      <a:pt x="153517" y="6117"/>
                      <a:pt x="153476" y="6201"/>
                    </a:cubicBezTo>
                    <a:cubicBezTo>
                      <a:pt x="153413" y="6306"/>
                      <a:pt x="153831" y="6536"/>
                      <a:pt x="154020" y="6599"/>
                    </a:cubicBezTo>
                    <a:cubicBezTo>
                      <a:pt x="154051" y="6609"/>
                      <a:pt x="154088" y="6614"/>
                      <a:pt x="154127" y="6614"/>
                    </a:cubicBezTo>
                    <a:cubicBezTo>
                      <a:pt x="154321" y="6614"/>
                      <a:pt x="154581" y="6501"/>
                      <a:pt x="154668" y="6431"/>
                    </a:cubicBezTo>
                    <a:cubicBezTo>
                      <a:pt x="154691" y="6413"/>
                      <a:pt x="154721" y="6406"/>
                      <a:pt x="154757" y="6406"/>
                    </a:cubicBezTo>
                    <a:cubicBezTo>
                      <a:pt x="154887" y="6406"/>
                      <a:pt x="155079" y="6507"/>
                      <a:pt x="155129" y="6557"/>
                    </a:cubicBezTo>
                    <a:cubicBezTo>
                      <a:pt x="155170" y="6640"/>
                      <a:pt x="154940" y="6745"/>
                      <a:pt x="154815" y="6766"/>
                    </a:cubicBezTo>
                    <a:cubicBezTo>
                      <a:pt x="154647" y="6808"/>
                      <a:pt x="154982" y="6954"/>
                      <a:pt x="155129" y="6975"/>
                    </a:cubicBezTo>
                    <a:cubicBezTo>
                      <a:pt x="155145" y="6983"/>
                      <a:pt x="155173" y="6987"/>
                      <a:pt x="155211" y="6987"/>
                    </a:cubicBezTo>
                    <a:cubicBezTo>
                      <a:pt x="155445" y="6987"/>
                      <a:pt x="156036" y="6848"/>
                      <a:pt x="156299" y="6848"/>
                    </a:cubicBezTo>
                    <a:cubicBezTo>
                      <a:pt x="156315" y="6848"/>
                      <a:pt x="156329" y="6849"/>
                      <a:pt x="156342" y="6850"/>
                    </a:cubicBezTo>
                    <a:cubicBezTo>
                      <a:pt x="156635" y="6871"/>
                      <a:pt x="157263" y="7247"/>
                      <a:pt x="157451" y="7352"/>
                    </a:cubicBezTo>
                    <a:cubicBezTo>
                      <a:pt x="157608" y="7439"/>
                      <a:pt x="157750" y="7483"/>
                      <a:pt x="157818" y="7483"/>
                    </a:cubicBezTo>
                    <a:cubicBezTo>
                      <a:pt x="157831" y="7483"/>
                      <a:pt x="157842" y="7481"/>
                      <a:pt x="157849" y="7477"/>
                    </a:cubicBezTo>
                    <a:cubicBezTo>
                      <a:pt x="157854" y="7472"/>
                      <a:pt x="157874" y="7469"/>
                      <a:pt x="157904" y="7469"/>
                    </a:cubicBezTo>
                    <a:cubicBezTo>
                      <a:pt x="157996" y="7469"/>
                      <a:pt x="158189" y="7493"/>
                      <a:pt x="158393" y="7540"/>
                    </a:cubicBezTo>
                    <a:lnTo>
                      <a:pt x="158623" y="7603"/>
                    </a:lnTo>
                    <a:lnTo>
                      <a:pt x="158727" y="7645"/>
                    </a:lnTo>
                    <a:cubicBezTo>
                      <a:pt x="158832" y="7749"/>
                      <a:pt x="158393" y="8210"/>
                      <a:pt x="158183" y="8377"/>
                    </a:cubicBezTo>
                    <a:cubicBezTo>
                      <a:pt x="158075" y="8453"/>
                      <a:pt x="158186" y="8490"/>
                      <a:pt x="158444" y="8490"/>
                    </a:cubicBezTo>
                    <a:cubicBezTo>
                      <a:pt x="158683" y="8490"/>
                      <a:pt x="159048" y="8458"/>
                      <a:pt x="159481" y="8398"/>
                    </a:cubicBezTo>
                    <a:lnTo>
                      <a:pt x="160276" y="8272"/>
                    </a:lnTo>
                    <a:cubicBezTo>
                      <a:pt x="160318" y="8272"/>
                      <a:pt x="160360" y="8189"/>
                      <a:pt x="160401" y="8126"/>
                    </a:cubicBezTo>
                    <a:lnTo>
                      <a:pt x="160422" y="8105"/>
                    </a:lnTo>
                    <a:cubicBezTo>
                      <a:pt x="160464" y="8063"/>
                      <a:pt x="160380" y="7959"/>
                      <a:pt x="160360" y="7896"/>
                    </a:cubicBezTo>
                    <a:cubicBezTo>
                      <a:pt x="160318" y="7854"/>
                      <a:pt x="160506" y="7791"/>
                      <a:pt x="160736" y="7749"/>
                    </a:cubicBezTo>
                    <a:lnTo>
                      <a:pt x="160904" y="7666"/>
                    </a:lnTo>
                    <a:lnTo>
                      <a:pt x="161050" y="7582"/>
                    </a:lnTo>
                    <a:cubicBezTo>
                      <a:pt x="161154" y="7504"/>
                      <a:pt x="161307" y="7482"/>
                      <a:pt x="161417" y="7482"/>
                    </a:cubicBezTo>
                    <a:cubicBezTo>
                      <a:pt x="161485" y="7482"/>
                      <a:pt x="161536" y="7490"/>
                      <a:pt x="161552" y="7498"/>
                    </a:cubicBezTo>
                    <a:cubicBezTo>
                      <a:pt x="161554" y="7501"/>
                      <a:pt x="161557" y="7502"/>
                      <a:pt x="161561" y="7502"/>
                    </a:cubicBezTo>
                    <a:cubicBezTo>
                      <a:pt x="161650" y="7502"/>
                      <a:pt x="162111" y="6744"/>
                      <a:pt x="162494" y="6724"/>
                    </a:cubicBezTo>
                    <a:cubicBezTo>
                      <a:pt x="162891" y="6703"/>
                      <a:pt x="162473" y="6515"/>
                      <a:pt x="162201" y="6452"/>
                    </a:cubicBezTo>
                    <a:cubicBezTo>
                      <a:pt x="161950" y="6410"/>
                      <a:pt x="161866" y="6180"/>
                      <a:pt x="161929" y="6096"/>
                    </a:cubicBezTo>
                    <a:cubicBezTo>
                      <a:pt x="161971" y="6013"/>
                      <a:pt x="161887" y="5824"/>
                      <a:pt x="161720" y="5699"/>
                    </a:cubicBezTo>
                    <a:lnTo>
                      <a:pt x="161573" y="5699"/>
                    </a:lnTo>
                    <a:cubicBezTo>
                      <a:pt x="161519" y="5707"/>
                      <a:pt x="161466" y="5710"/>
                      <a:pt x="161415" y="5710"/>
                    </a:cubicBezTo>
                    <a:cubicBezTo>
                      <a:pt x="160913" y="5710"/>
                      <a:pt x="160551" y="5364"/>
                      <a:pt x="160171" y="5155"/>
                    </a:cubicBezTo>
                    <a:cubicBezTo>
                      <a:pt x="159627" y="4862"/>
                      <a:pt x="159062" y="4548"/>
                      <a:pt x="158414" y="4443"/>
                    </a:cubicBezTo>
                    <a:lnTo>
                      <a:pt x="158225" y="4422"/>
                    </a:lnTo>
                    <a:cubicBezTo>
                      <a:pt x="158058" y="4255"/>
                      <a:pt x="157430" y="4088"/>
                      <a:pt x="156844" y="4046"/>
                    </a:cubicBezTo>
                    <a:lnTo>
                      <a:pt x="156405" y="3816"/>
                    </a:lnTo>
                    <a:cubicBezTo>
                      <a:pt x="155924" y="3565"/>
                      <a:pt x="155463" y="3418"/>
                      <a:pt x="154919" y="3418"/>
                    </a:cubicBezTo>
                    <a:cubicBezTo>
                      <a:pt x="154647" y="3418"/>
                      <a:pt x="154396" y="3376"/>
                      <a:pt x="154124" y="3355"/>
                    </a:cubicBezTo>
                    <a:cubicBezTo>
                      <a:pt x="153559" y="3293"/>
                      <a:pt x="152994" y="3062"/>
                      <a:pt x="152450" y="2979"/>
                    </a:cubicBezTo>
                    <a:cubicBezTo>
                      <a:pt x="151872" y="2882"/>
                      <a:pt x="151294" y="2749"/>
                      <a:pt x="150697" y="2749"/>
                    </a:cubicBezTo>
                    <a:cubicBezTo>
                      <a:pt x="150516" y="2749"/>
                      <a:pt x="150334" y="2761"/>
                      <a:pt x="150149" y="2790"/>
                    </a:cubicBezTo>
                    <a:lnTo>
                      <a:pt x="149960" y="2832"/>
                    </a:lnTo>
                    <a:cubicBezTo>
                      <a:pt x="149751" y="2790"/>
                      <a:pt x="149584" y="2749"/>
                      <a:pt x="149584" y="2728"/>
                    </a:cubicBezTo>
                    <a:cubicBezTo>
                      <a:pt x="149584" y="2686"/>
                      <a:pt x="149898" y="2623"/>
                      <a:pt x="150002" y="2581"/>
                    </a:cubicBezTo>
                    <a:cubicBezTo>
                      <a:pt x="150128" y="2560"/>
                      <a:pt x="150212" y="2518"/>
                      <a:pt x="150212" y="2477"/>
                    </a:cubicBezTo>
                    <a:cubicBezTo>
                      <a:pt x="150212" y="2456"/>
                      <a:pt x="149709" y="2435"/>
                      <a:pt x="149521" y="2414"/>
                    </a:cubicBezTo>
                    <a:cubicBezTo>
                      <a:pt x="149333" y="2372"/>
                      <a:pt x="150170" y="2330"/>
                      <a:pt x="150546" y="2226"/>
                    </a:cubicBezTo>
                    <a:cubicBezTo>
                      <a:pt x="150621" y="2204"/>
                      <a:pt x="150688" y="2194"/>
                      <a:pt x="150748" y="2194"/>
                    </a:cubicBezTo>
                    <a:cubicBezTo>
                      <a:pt x="150972" y="2194"/>
                      <a:pt x="151086" y="2322"/>
                      <a:pt x="151069" y="2372"/>
                    </a:cubicBezTo>
                    <a:cubicBezTo>
                      <a:pt x="151007" y="2477"/>
                      <a:pt x="151216" y="2560"/>
                      <a:pt x="151279" y="2560"/>
                    </a:cubicBezTo>
                    <a:cubicBezTo>
                      <a:pt x="151321" y="2560"/>
                      <a:pt x="151425" y="2351"/>
                      <a:pt x="151488" y="2309"/>
                    </a:cubicBezTo>
                    <a:cubicBezTo>
                      <a:pt x="151522" y="2258"/>
                      <a:pt x="151656" y="2220"/>
                      <a:pt x="151819" y="2220"/>
                    </a:cubicBezTo>
                    <a:cubicBezTo>
                      <a:pt x="151854" y="2220"/>
                      <a:pt x="151890" y="2222"/>
                      <a:pt x="151927" y="2226"/>
                    </a:cubicBezTo>
                    <a:lnTo>
                      <a:pt x="152095" y="2309"/>
                    </a:lnTo>
                    <a:cubicBezTo>
                      <a:pt x="152656" y="2564"/>
                      <a:pt x="153232" y="2709"/>
                      <a:pt x="153855" y="2709"/>
                    </a:cubicBezTo>
                    <a:cubicBezTo>
                      <a:pt x="153998" y="2709"/>
                      <a:pt x="154143" y="2701"/>
                      <a:pt x="154292" y="2686"/>
                    </a:cubicBezTo>
                    <a:cubicBezTo>
                      <a:pt x="154440" y="2673"/>
                      <a:pt x="154591" y="2664"/>
                      <a:pt x="154743" y="2664"/>
                    </a:cubicBezTo>
                    <a:cubicBezTo>
                      <a:pt x="155081" y="2664"/>
                      <a:pt x="155424" y="2709"/>
                      <a:pt x="155756" y="2853"/>
                    </a:cubicBezTo>
                    <a:cubicBezTo>
                      <a:pt x="156036" y="2980"/>
                      <a:pt x="156308" y="2999"/>
                      <a:pt x="156587" y="2999"/>
                    </a:cubicBezTo>
                    <a:cubicBezTo>
                      <a:pt x="156705" y="2999"/>
                      <a:pt x="156824" y="2996"/>
                      <a:pt x="156946" y="2996"/>
                    </a:cubicBezTo>
                    <a:cubicBezTo>
                      <a:pt x="157009" y="2996"/>
                      <a:pt x="157073" y="2997"/>
                      <a:pt x="157137" y="3000"/>
                    </a:cubicBezTo>
                    <a:lnTo>
                      <a:pt x="157639" y="3042"/>
                    </a:lnTo>
                    <a:cubicBezTo>
                      <a:pt x="158183" y="3083"/>
                      <a:pt x="160046" y="3293"/>
                      <a:pt x="160569" y="3460"/>
                    </a:cubicBezTo>
                    <a:cubicBezTo>
                      <a:pt x="160790" y="3537"/>
                      <a:pt x="161029" y="3565"/>
                      <a:pt x="161227" y="3565"/>
                    </a:cubicBezTo>
                    <a:cubicBezTo>
                      <a:pt x="161459" y="3565"/>
                      <a:pt x="161634" y="3526"/>
                      <a:pt x="161657" y="3481"/>
                    </a:cubicBezTo>
                    <a:cubicBezTo>
                      <a:pt x="161720" y="3397"/>
                      <a:pt x="161427" y="3293"/>
                      <a:pt x="161322" y="3293"/>
                    </a:cubicBezTo>
                    <a:cubicBezTo>
                      <a:pt x="161217" y="3293"/>
                      <a:pt x="160799" y="3000"/>
                      <a:pt x="160380" y="2644"/>
                    </a:cubicBezTo>
                    <a:lnTo>
                      <a:pt x="159753" y="2560"/>
                    </a:lnTo>
                    <a:lnTo>
                      <a:pt x="159230" y="2518"/>
                    </a:lnTo>
                    <a:cubicBezTo>
                      <a:pt x="158733" y="2240"/>
                      <a:pt x="158274" y="2057"/>
                      <a:pt x="158211" y="2057"/>
                    </a:cubicBezTo>
                    <a:cubicBezTo>
                      <a:pt x="158208" y="2057"/>
                      <a:pt x="158205" y="2057"/>
                      <a:pt x="158204" y="2058"/>
                    </a:cubicBezTo>
                    <a:cubicBezTo>
                      <a:pt x="158183" y="2058"/>
                      <a:pt x="157911" y="1828"/>
                      <a:pt x="157849" y="1744"/>
                    </a:cubicBezTo>
                    <a:cubicBezTo>
                      <a:pt x="157765" y="1681"/>
                      <a:pt x="157388" y="1514"/>
                      <a:pt x="157033" y="1389"/>
                    </a:cubicBezTo>
                    <a:lnTo>
                      <a:pt x="156761" y="1326"/>
                    </a:lnTo>
                    <a:lnTo>
                      <a:pt x="155463" y="1096"/>
                    </a:lnTo>
                    <a:cubicBezTo>
                      <a:pt x="154020" y="886"/>
                      <a:pt x="152409" y="656"/>
                      <a:pt x="151844" y="573"/>
                    </a:cubicBezTo>
                    <a:lnTo>
                      <a:pt x="151362" y="531"/>
                    </a:lnTo>
                    <a:cubicBezTo>
                      <a:pt x="150797" y="489"/>
                      <a:pt x="150274" y="468"/>
                      <a:pt x="149751" y="384"/>
                    </a:cubicBezTo>
                    <a:cubicBezTo>
                      <a:pt x="149120" y="279"/>
                      <a:pt x="148467" y="195"/>
                      <a:pt x="147808" y="195"/>
                    </a:cubicBezTo>
                    <a:cubicBezTo>
                      <a:pt x="147550" y="195"/>
                      <a:pt x="147291" y="208"/>
                      <a:pt x="147031" y="238"/>
                    </a:cubicBezTo>
                    <a:cubicBezTo>
                      <a:pt x="146885" y="238"/>
                      <a:pt x="146717" y="154"/>
                      <a:pt x="146571" y="133"/>
                    </a:cubicBezTo>
                    <a:lnTo>
                      <a:pt x="146090" y="29"/>
                    </a:lnTo>
                    <a:cubicBezTo>
                      <a:pt x="144897" y="175"/>
                      <a:pt x="144206" y="280"/>
                      <a:pt x="144604" y="280"/>
                    </a:cubicBezTo>
                    <a:lnTo>
                      <a:pt x="145085" y="280"/>
                    </a:lnTo>
                    <a:cubicBezTo>
                      <a:pt x="145336" y="280"/>
                      <a:pt x="144918" y="363"/>
                      <a:pt x="144165" y="468"/>
                    </a:cubicBezTo>
                    <a:lnTo>
                      <a:pt x="143453" y="342"/>
                    </a:lnTo>
                    <a:lnTo>
                      <a:pt x="142533" y="175"/>
                    </a:lnTo>
                    <a:cubicBezTo>
                      <a:pt x="142399" y="180"/>
                      <a:pt x="142236" y="183"/>
                      <a:pt x="142050" y="183"/>
                    </a:cubicBezTo>
                    <a:cubicBezTo>
                      <a:pt x="140961" y="183"/>
                      <a:pt x="139112" y="105"/>
                      <a:pt x="138175" y="105"/>
                    </a:cubicBezTo>
                    <a:cubicBezTo>
                      <a:pt x="138015" y="105"/>
                      <a:pt x="137882" y="107"/>
                      <a:pt x="137783" y="112"/>
                    </a:cubicBezTo>
                    <a:cubicBezTo>
                      <a:pt x="137087" y="112"/>
                      <a:pt x="134085" y="0"/>
                      <a:pt x="1325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39"/>
              <p:cNvSpPr/>
              <p:nvPr/>
            </p:nvSpPr>
            <p:spPr>
              <a:xfrm>
                <a:off x="4115300" y="1134025"/>
                <a:ext cx="738025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29521" h="956" extrusionOk="0">
                    <a:moveTo>
                      <a:pt x="25896" y="0"/>
                    </a:moveTo>
                    <a:cubicBezTo>
                      <a:pt x="25508" y="0"/>
                      <a:pt x="25162" y="53"/>
                      <a:pt x="24687" y="153"/>
                    </a:cubicBezTo>
                    <a:lnTo>
                      <a:pt x="24206" y="257"/>
                    </a:lnTo>
                    <a:cubicBezTo>
                      <a:pt x="23670" y="237"/>
                      <a:pt x="22515" y="67"/>
                      <a:pt x="22164" y="67"/>
                    </a:cubicBezTo>
                    <a:cubicBezTo>
                      <a:pt x="22144" y="67"/>
                      <a:pt x="22127" y="68"/>
                      <a:pt x="22113" y="69"/>
                    </a:cubicBezTo>
                    <a:cubicBezTo>
                      <a:pt x="21839" y="89"/>
                      <a:pt x="20479" y="366"/>
                      <a:pt x="19931" y="366"/>
                    </a:cubicBezTo>
                    <a:cubicBezTo>
                      <a:pt x="19894" y="366"/>
                      <a:pt x="19861" y="364"/>
                      <a:pt x="19833" y="362"/>
                    </a:cubicBezTo>
                    <a:cubicBezTo>
                      <a:pt x="19330" y="299"/>
                      <a:pt x="18180" y="257"/>
                      <a:pt x="17259" y="194"/>
                    </a:cubicBezTo>
                    <a:lnTo>
                      <a:pt x="16422" y="194"/>
                    </a:lnTo>
                    <a:cubicBezTo>
                      <a:pt x="16014" y="194"/>
                      <a:pt x="15606" y="429"/>
                      <a:pt x="15164" y="429"/>
                    </a:cubicBezTo>
                    <a:cubicBezTo>
                      <a:pt x="15130" y="429"/>
                      <a:pt x="15096" y="428"/>
                      <a:pt x="15062" y="425"/>
                    </a:cubicBezTo>
                    <a:cubicBezTo>
                      <a:pt x="14749" y="366"/>
                      <a:pt x="14509" y="234"/>
                      <a:pt x="14172" y="234"/>
                    </a:cubicBezTo>
                    <a:cubicBezTo>
                      <a:pt x="14148" y="234"/>
                      <a:pt x="14124" y="235"/>
                      <a:pt x="14099" y="236"/>
                    </a:cubicBezTo>
                    <a:cubicBezTo>
                      <a:pt x="14080" y="238"/>
                      <a:pt x="14060" y="238"/>
                      <a:pt x="14041" y="238"/>
                    </a:cubicBezTo>
                    <a:cubicBezTo>
                      <a:pt x="13770" y="238"/>
                      <a:pt x="13515" y="111"/>
                      <a:pt x="13242" y="111"/>
                    </a:cubicBezTo>
                    <a:lnTo>
                      <a:pt x="12949" y="111"/>
                    </a:lnTo>
                    <a:cubicBezTo>
                      <a:pt x="12662" y="187"/>
                      <a:pt x="12219" y="281"/>
                      <a:pt x="12096" y="281"/>
                    </a:cubicBezTo>
                    <a:cubicBezTo>
                      <a:pt x="12084" y="281"/>
                      <a:pt x="12075" y="280"/>
                      <a:pt x="12070" y="278"/>
                    </a:cubicBezTo>
                    <a:cubicBezTo>
                      <a:pt x="11986" y="257"/>
                      <a:pt x="11693" y="215"/>
                      <a:pt x="11463" y="132"/>
                    </a:cubicBezTo>
                    <a:lnTo>
                      <a:pt x="11233" y="132"/>
                    </a:lnTo>
                    <a:cubicBezTo>
                      <a:pt x="7676" y="174"/>
                      <a:pt x="4684" y="257"/>
                      <a:pt x="4684" y="257"/>
                    </a:cubicBezTo>
                    <a:cubicBezTo>
                      <a:pt x="2403" y="299"/>
                      <a:pt x="499" y="383"/>
                      <a:pt x="478" y="425"/>
                    </a:cubicBezTo>
                    <a:cubicBezTo>
                      <a:pt x="457" y="446"/>
                      <a:pt x="520" y="571"/>
                      <a:pt x="562" y="592"/>
                    </a:cubicBezTo>
                    <a:cubicBezTo>
                      <a:pt x="583" y="655"/>
                      <a:pt x="206" y="864"/>
                      <a:pt x="81" y="906"/>
                    </a:cubicBezTo>
                    <a:cubicBezTo>
                      <a:pt x="0" y="940"/>
                      <a:pt x="427" y="956"/>
                      <a:pt x="928" y="956"/>
                    </a:cubicBezTo>
                    <a:cubicBezTo>
                      <a:pt x="1337" y="956"/>
                      <a:pt x="1796" y="946"/>
                      <a:pt x="2068" y="927"/>
                    </a:cubicBezTo>
                    <a:cubicBezTo>
                      <a:pt x="2675" y="906"/>
                      <a:pt x="3345" y="864"/>
                      <a:pt x="3428" y="864"/>
                    </a:cubicBezTo>
                    <a:cubicBezTo>
                      <a:pt x="3495" y="864"/>
                      <a:pt x="4071" y="944"/>
                      <a:pt x="4460" y="944"/>
                    </a:cubicBezTo>
                    <a:cubicBezTo>
                      <a:pt x="4557" y="944"/>
                      <a:pt x="4642" y="939"/>
                      <a:pt x="4705" y="927"/>
                    </a:cubicBezTo>
                    <a:cubicBezTo>
                      <a:pt x="5019" y="885"/>
                      <a:pt x="6985" y="864"/>
                      <a:pt x="7634" y="759"/>
                    </a:cubicBezTo>
                    <a:cubicBezTo>
                      <a:pt x="8262" y="655"/>
                      <a:pt x="9099" y="571"/>
                      <a:pt x="9203" y="571"/>
                    </a:cubicBezTo>
                    <a:cubicBezTo>
                      <a:pt x="9308" y="571"/>
                      <a:pt x="9601" y="718"/>
                      <a:pt x="9685" y="801"/>
                    </a:cubicBezTo>
                    <a:cubicBezTo>
                      <a:pt x="9768" y="885"/>
                      <a:pt x="10040" y="948"/>
                      <a:pt x="10333" y="948"/>
                    </a:cubicBezTo>
                    <a:cubicBezTo>
                      <a:pt x="10626" y="948"/>
                      <a:pt x="11693" y="948"/>
                      <a:pt x="12279" y="885"/>
                    </a:cubicBezTo>
                    <a:lnTo>
                      <a:pt x="12718" y="676"/>
                    </a:lnTo>
                    <a:cubicBezTo>
                      <a:pt x="12765" y="656"/>
                      <a:pt x="12817" y="648"/>
                      <a:pt x="12874" y="648"/>
                    </a:cubicBezTo>
                    <a:cubicBezTo>
                      <a:pt x="13123" y="648"/>
                      <a:pt x="13458" y="801"/>
                      <a:pt x="13765" y="801"/>
                    </a:cubicBezTo>
                    <a:cubicBezTo>
                      <a:pt x="14120" y="819"/>
                      <a:pt x="14475" y="829"/>
                      <a:pt x="14832" y="829"/>
                    </a:cubicBezTo>
                    <a:cubicBezTo>
                      <a:pt x="15337" y="829"/>
                      <a:pt x="15844" y="808"/>
                      <a:pt x="16359" y="759"/>
                    </a:cubicBezTo>
                    <a:lnTo>
                      <a:pt x="17238" y="655"/>
                    </a:lnTo>
                    <a:cubicBezTo>
                      <a:pt x="18180" y="780"/>
                      <a:pt x="20607" y="822"/>
                      <a:pt x="21234" y="822"/>
                    </a:cubicBezTo>
                    <a:cubicBezTo>
                      <a:pt x="21862" y="822"/>
                      <a:pt x="24017" y="780"/>
                      <a:pt x="24624" y="697"/>
                    </a:cubicBezTo>
                    <a:cubicBezTo>
                      <a:pt x="25210" y="592"/>
                      <a:pt x="27532" y="508"/>
                      <a:pt x="28244" y="487"/>
                    </a:cubicBezTo>
                    <a:cubicBezTo>
                      <a:pt x="28955" y="466"/>
                      <a:pt x="29520" y="257"/>
                      <a:pt x="29520" y="236"/>
                    </a:cubicBezTo>
                    <a:cubicBezTo>
                      <a:pt x="29520" y="194"/>
                      <a:pt x="29499" y="132"/>
                      <a:pt x="29457" y="90"/>
                    </a:cubicBezTo>
                    <a:lnTo>
                      <a:pt x="29416" y="90"/>
                    </a:lnTo>
                    <a:cubicBezTo>
                      <a:pt x="28872" y="90"/>
                      <a:pt x="28328" y="132"/>
                      <a:pt x="27783" y="132"/>
                    </a:cubicBezTo>
                    <a:cubicBezTo>
                      <a:pt x="27644" y="132"/>
                      <a:pt x="27505" y="141"/>
                      <a:pt x="27365" y="141"/>
                    </a:cubicBezTo>
                    <a:cubicBezTo>
                      <a:pt x="27295" y="141"/>
                      <a:pt x="27226" y="139"/>
                      <a:pt x="27156" y="132"/>
                    </a:cubicBezTo>
                    <a:cubicBezTo>
                      <a:pt x="26622" y="43"/>
                      <a:pt x="26243" y="0"/>
                      <a:pt x="258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39"/>
              <p:cNvSpPr/>
              <p:nvPr/>
            </p:nvSpPr>
            <p:spPr>
              <a:xfrm>
                <a:off x="3295525" y="755975"/>
                <a:ext cx="1084925" cy="41025"/>
              </a:xfrm>
              <a:custGeom>
                <a:avLst/>
                <a:gdLst/>
                <a:ahLst/>
                <a:cxnLst/>
                <a:rect l="l" t="t" r="r" b="b"/>
                <a:pathLst>
                  <a:path w="43397" h="1641" extrusionOk="0">
                    <a:moveTo>
                      <a:pt x="43292" y="0"/>
                    </a:moveTo>
                    <a:cubicBezTo>
                      <a:pt x="39525" y="84"/>
                      <a:pt x="36115" y="168"/>
                      <a:pt x="36115" y="168"/>
                    </a:cubicBezTo>
                    <a:cubicBezTo>
                      <a:pt x="33834" y="210"/>
                      <a:pt x="31679" y="293"/>
                      <a:pt x="31595" y="335"/>
                    </a:cubicBezTo>
                    <a:cubicBezTo>
                      <a:pt x="31572" y="347"/>
                      <a:pt x="31531" y="352"/>
                      <a:pt x="31477" y="352"/>
                    </a:cubicBezTo>
                    <a:cubicBezTo>
                      <a:pt x="31338" y="352"/>
                      <a:pt x="31116" y="318"/>
                      <a:pt x="30905" y="272"/>
                    </a:cubicBezTo>
                    <a:lnTo>
                      <a:pt x="30696" y="293"/>
                    </a:lnTo>
                    <a:lnTo>
                      <a:pt x="30214" y="335"/>
                    </a:lnTo>
                    <a:cubicBezTo>
                      <a:pt x="29691" y="440"/>
                      <a:pt x="27348" y="544"/>
                      <a:pt x="25088" y="607"/>
                    </a:cubicBezTo>
                    <a:cubicBezTo>
                      <a:pt x="25088" y="607"/>
                      <a:pt x="23540" y="649"/>
                      <a:pt x="20715" y="712"/>
                    </a:cubicBezTo>
                    <a:cubicBezTo>
                      <a:pt x="17828" y="795"/>
                      <a:pt x="16237" y="816"/>
                      <a:pt x="16237" y="816"/>
                    </a:cubicBezTo>
                    <a:cubicBezTo>
                      <a:pt x="13936" y="858"/>
                      <a:pt x="7993" y="1005"/>
                      <a:pt x="6466" y="1109"/>
                    </a:cubicBezTo>
                    <a:cubicBezTo>
                      <a:pt x="4918" y="1214"/>
                      <a:pt x="2909" y="1277"/>
                      <a:pt x="1988" y="1319"/>
                    </a:cubicBezTo>
                    <a:lnTo>
                      <a:pt x="1151" y="1339"/>
                    </a:lnTo>
                    <a:lnTo>
                      <a:pt x="775" y="1339"/>
                    </a:lnTo>
                    <a:cubicBezTo>
                      <a:pt x="398" y="1339"/>
                      <a:pt x="22" y="1423"/>
                      <a:pt x="1" y="1528"/>
                    </a:cubicBezTo>
                    <a:lnTo>
                      <a:pt x="1" y="1570"/>
                    </a:lnTo>
                    <a:lnTo>
                      <a:pt x="1" y="1632"/>
                    </a:lnTo>
                    <a:cubicBezTo>
                      <a:pt x="7" y="1638"/>
                      <a:pt x="58" y="1641"/>
                      <a:pt x="145" y="1641"/>
                    </a:cubicBezTo>
                    <a:cubicBezTo>
                      <a:pt x="675" y="1641"/>
                      <a:pt x="2510" y="1546"/>
                      <a:pt x="3265" y="1528"/>
                    </a:cubicBezTo>
                    <a:cubicBezTo>
                      <a:pt x="4164" y="1465"/>
                      <a:pt x="5545" y="1423"/>
                      <a:pt x="6382" y="1381"/>
                    </a:cubicBezTo>
                    <a:lnTo>
                      <a:pt x="7136" y="1360"/>
                    </a:lnTo>
                    <a:cubicBezTo>
                      <a:pt x="7931" y="1339"/>
                      <a:pt x="8726" y="1339"/>
                      <a:pt x="9521" y="1319"/>
                    </a:cubicBezTo>
                    <a:cubicBezTo>
                      <a:pt x="10274" y="1277"/>
                      <a:pt x="11027" y="1277"/>
                      <a:pt x="11802" y="1256"/>
                    </a:cubicBezTo>
                    <a:cubicBezTo>
                      <a:pt x="12365" y="1256"/>
                      <a:pt x="12950" y="1212"/>
                      <a:pt x="13525" y="1212"/>
                    </a:cubicBezTo>
                    <a:cubicBezTo>
                      <a:pt x="13741" y="1212"/>
                      <a:pt x="13955" y="1218"/>
                      <a:pt x="14166" y="1235"/>
                    </a:cubicBezTo>
                    <a:lnTo>
                      <a:pt x="14940" y="1277"/>
                    </a:lnTo>
                    <a:cubicBezTo>
                      <a:pt x="15714" y="1130"/>
                      <a:pt x="19083" y="942"/>
                      <a:pt x="20108" y="921"/>
                    </a:cubicBezTo>
                    <a:cubicBezTo>
                      <a:pt x="20415" y="915"/>
                      <a:pt x="20739" y="912"/>
                      <a:pt x="21049" y="912"/>
                    </a:cubicBezTo>
                    <a:cubicBezTo>
                      <a:pt x="21796" y="912"/>
                      <a:pt x="22459" y="927"/>
                      <a:pt x="22577" y="942"/>
                    </a:cubicBezTo>
                    <a:cubicBezTo>
                      <a:pt x="22678" y="956"/>
                      <a:pt x="23038" y="981"/>
                      <a:pt x="23465" y="981"/>
                    </a:cubicBezTo>
                    <a:cubicBezTo>
                      <a:pt x="23656" y="981"/>
                      <a:pt x="23862" y="976"/>
                      <a:pt x="24063" y="963"/>
                    </a:cubicBezTo>
                    <a:lnTo>
                      <a:pt x="24670" y="900"/>
                    </a:lnTo>
                    <a:lnTo>
                      <a:pt x="25423" y="795"/>
                    </a:lnTo>
                    <a:cubicBezTo>
                      <a:pt x="25862" y="848"/>
                      <a:pt x="26281" y="874"/>
                      <a:pt x="26600" y="874"/>
                    </a:cubicBezTo>
                    <a:cubicBezTo>
                      <a:pt x="26919" y="874"/>
                      <a:pt x="27139" y="848"/>
                      <a:pt x="27180" y="795"/>
                    </a:cubicBezTo>
                    <a:lnTo>
                      <a:pt x="27306" y="691"/>
                    </a:lnTo>
                    <a:cubicBezTo>
                      <a:pt x="27365" y="677"/>
                      <a:pt x="27425" y="671"/>
                      <a:pt x="27484" y="671"/>
                    </a:cubicBezTo>
                    <a:cubicBezTo>
                      <a:pt x="27780" y="671"/>
                      <a:pt x="28073" y="816"/>
                      <a:pt x="28352" y="816"/>
                    </a:cubicBezTo>
                    <a:cubicBezTo>
                      <a:pt x="28642" y="816"/>
                      <a:pt x="28917" y="612"/>
                      <a:pt x="29244" y="612"/>
                    </a:cubicBezTo>
                    <a:cubicBezTo>
                      <a:pt x="29294" y="612"/>
                      <a:pt x="29345" y="617"/>
                      <a:pt x="29398" y="628"/>
                    </a:cubicBezTo>
                    <a:cubicBezTo>
                      <a:pt x="29482" y="649"/>
                      <a:pt x="29545" y="712"/>
                      <a:pt x="29649" y="712"/>
                    </a:cubicBezTo>
                    <a:lnTo>
                      <a:pt x="30131" y="733"/>
                    </a:lnTo>
                    <a:cubicBezTo>
                      <a:pt x="30654" y="733"/>
                      <a:pt x="31281" y="691"/>
                      <a:pt x="31574" y="607"/>
                    </a:cubicBezTo>
                    <a:lnTo>
                      <a:pt x="31825" y="607"/>
                    </a:lnTo>
                    <a:cubicBezTo>
                      <a:pt x="33395" y="544"/>
                      <a:pt x="34943" y="523"/>
                      <a:pt x="36512" y="503"/>
                    </a:cubicBezTo>
                    <a:cubicBezTo>
                      <a:pt x="36596" y="503"/>
                      <a:pt x="36683" y="499"/>
                      <a:pt x="36768" y="499"/>
                    </a:cubicBezTo>
                    <a:cubicBezTo>
                      <a:pt x="36896" y="499"/>
                      <a:pt x="37019" y="507"/>
                      <a:pt x="37119" y="544"/>
                    </a:cubicBezTo>
                    <a:cubicBezTo>
                      <a:pt x="37343" y="677"/>
                      <a:pt x="37587" y="725"/>
                      <a:pt x="37822" y="725"/>
                    </a:cubicBezTo>
                    <a:cubicBezTo>
                      <a:pt x="38070" y="725"/>
                      <a:pt x="38307" y="672"/>
                      <a:pt x="38500" y="607"/>
                    </a:cubicBezTo>
                    <a:cubicBezTo>
                      <a:pt x="38856" y="482"/>
                      <a:pt x="39211" y="440"/>
                      <a:pt x="39567" y="440"/>
                    </a:cubicBezTo>
                    <a:lnTo>
                      <a:pt x="40844" y="398"/>
                    </a:lnTo>
                    <a:cubicBezTo>
                      <a:pt x="42245" y="377"/>
                      <a:pt x="43396" y="189"/>
                      <a:pt x="43396" y="126"/>
                    </a:cubicBezTo>
                    <a:cubicBezTo>
                      <a:pt x="43396" y="105"/>
                      <a:pt x="43354" y="21"/>
                      <a:pt x="433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39"/>
              <p:cNvSpPr/>
              <p:nvPr/>
            </p:nvSpPr>
            <p:spPr>
              <a:xfrm>
                <a:off x="1790075" y="810900"/>
                <a:ext cx="38660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15464" h="1715" extrusionOk="0">
                    <a:moveTo>
                      <a:pt x="10713" y="0"/>
                    </a:moveTo>
                    <a:lnTo>
                      <a:pt x="10672" y="21"/>
                    </a:lnTo>
                    <a:cubicBezTo>
                      <a:pt x="10462" y="208"/>
                      <a:pt x="10207" y="245"/>
                      <a:pt x="9943" y="245"/>
                    </a:cubicBezTo>
                    <a:cubicBezTo>
                      <a:pt x="9767" y="245"/>
                      <a:pt x="9586" y="228"/>
                      <a:pt x="9413" y="228"/>
                    </a:cubicBezTo>
                    <a:cubicBezTo>
                      <a:pt x="9379" y="228"/>
                      <a:pt x="9345" y="229"/>
                      <a:pt x="9311" y="231"/>
                    </a:cubicBezTo>
                    <a:lnTo>
                      <a:pt x="7700" y="293"/>
                    </a:lnTo>
                    <a:cubicBezTo>
                      <a:pt x="5922" y="314"/>
                      <a:pt x="2281" y="398"/>
                      <a:pt x="1465" y="482"/>
                    </a:cubicBezTo>
                    <a:cubicBezTo>
                      <a:pt x="670" y="586"/>
                      <a:pt x="0" y="691"/>
                      <a:pt x="0" y="712"/>
                    </a:cubicBezTo>
                    <a:cubicBezTo>
                      <a:pt x="0" y="727"/>
                      <a:pt x="624" y="777"/>
                      <a:pt x="1111" y="777"/>
                    </a:cubicBezTo>
                    <a:cubicBezTo>
                      <a:pt x="1286" y="777"/>
                      <a:pt x="1444" y="770"/>
                      <a:pt x="1549" y="754"/>
                    </a:cubicBezTo>
                    <a:cubicBezTo>
                      <a:pt x="1619" y="750"/>
                      <a:pt x="1709" y="748"/>
                      <a:pt x="1813" y="748"/>
                    </a:cubicBezTo>
                    <a:cubicBezTo>
                      <a:pt x="2333" y="748"/>
                      <a:pt x="3184" y="792"/>
                      <a:pt x="3411" y="879"/>
                    </a:cubicBezTo>
                    <a:cubicBezTo>
                      <a:pt x="3490" y="925"/>
                      <a:pt x="3609" y="942"/>
                      <a:pt x="3741" y="942"/>
                    </a:cubicBezTo>
                    <a:cubicBezTo>
                      <a:pt x="4030" y="942"/>
                      <a:pt x="4377" y="860"/>
                      <a:pt x="4478" y="816"/>
                    </a:cubicBezTo>
                    <a:cubicBezTo>
                      <a:pt x="4530" y="790"/>
                      <a:pt x="4606" y="781"/>
                      <a:pt x="4688" y="781"/>
                    </a:cubicBezTo>
                    <a:cubicBezTo>
                      <a:pt x="4871" y="781"/>
                      <a:pt x="5083" y="829"/>
                      <a:pt x="5127" y="858"/>
                    </a:cubicBezTo>
                    <a:cubicBezTo>
                      <a:pt x="5231" y="921"/>
                      <a:pt x="5127" y="1465"/>
                      <a:pt x="5064" y="1653"/>
                    </a:cubicBezTo>
                    <a:cubicBezTo>
                      <a:pt x="5047" y="1696"/>
                      <a:pt x="5064" y="1715"/>
                      <a:pt x="5104" y="1715"/>
                    </a:cubicBezTo>
                    <a:cubicBezTo>
                      <a:pt x="5259" y="1715"/>
                      <a:pt x="5751" y="1443"/>
                      <a:pt x="5901" y="1277"/>
                    </a:cubicBezTo>
                    <a:cubicBezTo>
                      <a:pt x="6068" y="1067"/>
                      <a:pt x="7073" y="754"/>
                      <a:pt x="8098" y="607"/>
                    </a:cubicBezTo>
                    <a:lnTo>
                      <a:pt x="11174" y="607"/>
                    </a:lnTo>
                    <a:cubicBezTo>
                      <a:pt x="13454" y="544"/>
                      <a:pt x="15421" y="482"/>
                      <a:pt x="15442" y="440"/>
                    </a:cubicBezTo>
                    <a:cubicBezTo>
                      <a:pt x="15463" y="419"/>
                      <a:pt x="15463" y="293"/>
                      <a:pt x="15463" y="231"/>
                    </a:cubicBezTo>
                    <a:cubicBezTo>
                      <a:pt x="15463" y="189"/>
                      <a:pt x="15358" y="126"/>
                      <a:pt x="15233" y="126"/>
                    </a:cubicBezTo>
                    <a:lnTo>
                      <a:pt x="15128" y="126"/>
                    </a:lnTo>
                    <a:lnTo>
                      <a:pt x="13705" y="63"/>
                    </a:lnTo>
                    <a:cubicBezTo>
                      <a:pt x="12136" y="21"/>
                      <a:pt x="10776" y="21"/>
                      <a:pt x="107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39"/>
              <p:cNvSpPr/>
              <p:nvPr/>
            </p:nvSpPr>
            <p:spPr>
              <a:xfrm>
                <a:off x="2268175" y="803475"/>
                <a:ext cx="388675" cy="20125"/>
              </a:xfrm>
              <a:custGeom>
                <a:avLst/>
                <a:gdLst/>
                <a:ahLst/>
                <a:cxnLst/>
                <a:rect l="l" t="t" r="r" b="b"/>
                <a:pathLst>
                  <a:path w="15547" h="805" extrusionOk="0">
                    <a:moveTo>
                      <a:pt x="11059" y="0"/>
                    </a:moveTo>
                    <a:cubicBezTo>
                      <a:pt x="11031" y="0"/>
                      <a:pt x="11007" y="2"/>
                      <a:pt x="10986" y="4"/>
                    </a:cubicBezTo>
                    <a:cubicBezTo>
                      <a:pt x="10672" y="67"/>
                      <a:pt x="10337" y="360"/>
                      <a:pt x="10316" y="402"/>
                    </a:cubicBezTo>
                    <a:cubicBezTo>
                      <a:pt x="10316" y="410"/>
                      <a:pt x="10306" y="414"/>
                      <a:pt x="10286" y="414"/>
                    </a:cubicBezTo>
                    <a:cubicBezTo>
                      <a:pt x="10156" y="414"/>
                      <a:pt x="9619" y="241"/>
                      <a:pt x="9019" y="4"/>
                    </a:cubicBezTo>
                    <a:lnTo>
                      <a:pt x="8454" y="214"/>
                    </a:lnTo>
                    <a:cubicBezTo>
                      <a:pt x="7952" y="402"/>
                      <a:pt x="7512" y="381"/>
                      <a:pt x="7073" y="402"/>
                    </a:cubicBezTo>
                    <a:cubicBezTo>
                      <a:pt x="7007" y="404"/>
                      <a:pt x="6941" y="405"/>
                      <a:pt x="6875" y="405"/>
                    </a:cubicBezTo>
                    <a:cubicBezTo>
                      <a:pt x="6209" y="405"/>
                      <a:pt x="5542" y="316"/>
                      <a:pt x="4876" y="297"/>
                    </a:cubicBezTo>
                    <a:lnTo>
                      <a:pt x="3328" y="214"/>
                    </a:lnTo>
                    <a:cubicBezTo>
                      <a:pt x="1654" y="297"/>
                      <a:pt x="105" y="507"/>
                      <a:pt x="63" y="569"/>
                    </a:cubicBezTo>
                    <a:cubicBezTo>
                      <a:pt x="1" y="590"/>
                      <a:pt x="273" y="695"/>
                      <a:pt x="649" y="779"/>
                    </a:cubicBezTo>
                    <a:cubicBezTo>
                      <a:pt x="756" y="796"/>
                      <a:pt x="965" y="804"/>
                      <a:pt x="1228" y="804"/>
                    </a:cubicBezTo>
                    <a:cubicBezTo>
                      <a:pt x="1892" y="804"/>
                      <a:pt x="2898" y="755"/>
                      <a:pt x="3453" y="695"/>
                    </a:cubicBezTo>
                    <a:lnTo>
                      <a:pt x="4164" y="695"/>
                    </a:lnTo>
                    <a:lnTo>
                      <a:pt x="4918" y="674"/>
                    </a:lnTo>
                    <a:cubicBezTo>
                      <a:pt x="5390" y="709"/>
                      <a:pt x="7118" y="724"/>
                      <a:pt x="8848" y="724"/>
                    </a:cubicBezTo>
                    <a:cubicBezTo>
                      <a:pt x="10261" y="724"/>
                      <a:pt x="11675" y="714"/>
                      <a:pt x="12408" y="695"/>
                    </a:cubicBezTo>
                    <a:cubicBezTo>
                      <a:pt x="14019" y="674"/>
                      <a:pt x="15463" y="611"/>
                      <a:pt x="15484" y="590"/>
                    </a:cubicBezTo>
                    <a:cubicBezTo>
                      <a:pt x="15505" y="569"/>
                      <a:pt x="15547" y="318"/>
                      <a:pt x="15547" y="256"/>
                    </a:cubicBezTo>
                    <a:cubicBezTo>
                      <a:pt x="15547" y="151"/>
                      <a:pt x="15191" y="88"/>
                      <a:pt x="15066" y="88"/>
                    </a:cubicBezTo>
                    <a:cubicBezTo>
                      <a:pt x="14940" y="88"/>
                      <a:pt x="15149" y="256"/>
                      <a:pt x="15275" y="297"/>
                    </a:cubicBezTo>
                    <a:cubicBezTo>
                      <a:pt x="15380" y="360"/>
                      <a:pt x="14752" y="402"/>
                      <a:pt x="14543" y="402"/>
                    </a:cubicBezTo>
                    <a:cubicBezTo>
                      <a:pt x="14532" y="403"/>
                      <a:pt x="14520" y="404"/>
                      <a:pt x="14508" y="404"/>
                    </a:cubicBezTo>
                    <a:cubicBezTo>
                      <a:pt x="14312" y="404"/>
                      <a:pt x="13973" y="251"/>
                      <a:pt x="13894" y="172"/>
                    </a:cubicBezTo>
                    <a:cubicBezTo>
                      <a:pt x="13856" y="142"/>
                      <a:pt x="13729" y="131"/>
                      <a:pt x="13568" y="131"/>
                    </a:cubicBezTo>
                    <a:cubicBezTo>
                      <a:pt x="13280" y="131"/>
                      <a:pt x="12881" y="166"/>
                      <a:pt x="12680" y="193"/>
                    </a:cubicBezTo>
                    <a:cubicBezTo>
                      <a:pt x="12650" y="199"/>
                      <a:pt x="12612" y="202"/>
                      <a:pt x="12569" y="202"/>
                    </a:cubicBezTo>
                    <a:cubicBezTo>
                      <a:pt x="12196" y="202"/>
                      <a:pt x="11400" y="0"/>
                      <a:pt x="110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39"/>
              <p:cNvSpPr/>
              <p:nvPr/>
            </p:nvSpPr>
            <p:spPr>
              <a:xfrm>
                <a:off x="5672975" y="776375"/>
                <a:ext cx="14917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5967" h="2156" extrusionOk="0">
                    <a:moveTo>
                      <a:pt x="84" y="0"/>
                    </a:moveTo>
                    <a:cubicBezTo>
                      <a:pt x="21" y="84"/>
                      <a:pt x="0" y="210"/>
                      <a:pt x="0" y="251"/>
                    </a:cubicBezTo>
                    <a:cubicBezTo>
                      <a:pt x="0" y="314"/>
                      <a:pt x="293" y="398"/>
                      <a:pt x="398" y="398"/>
                    </a:cubicBezTo>
                    <a:cubicBezTo>
                      <a:pt x="503" y="398"/>
                      <a:pt x="524" y="544"/>
                      <a:pt x="503" y="607"/>
                    </a:cubicBezTo>
                    <a:cubicBezTo>
                      <a:pt x="461" y="649"/>
                      <a:pt x="1800" y="1130"/>
                      <a:pt x="2344" y="1256"/>
                    </a:cubicBezTo>
                    <a:cubicBezTo>
                      <a:pt x="2867" y="1360"/>
                      <a:pt x="3495" y="1716"/>
                      <a:pt x="3557" y="1800"/>
                    </a:cubicBezTo>
                    <a:cubicBezTo>
                      <a:pt x="3599" y="1884"/>
                      <a:pt x="4060" y="1967"/>
                      <a:pt x="4185" y="1967"/>
                    </a:cubicBezTo>
                    <a:cubicBezTo>
                      <a:pt x="4205" y="1961"/>
                      <a:pt x="4230" y="1958"/>
                      <a:pt x="4260" y="1958"/>
                    </a:cubicBezTo>
                    <a:cubicBezTo>
                      <a:pt x="4426" y="1958"/>
                      <a:pt x="4739" y="2046"/>
                      <a:pt x="5022" y="2135"/>
                    </a:cubicBezTo>
                    <a:cubicBezTo>
                      <a:pt x="5069" y="2149"/>
                      <a:pt x="5122" y="2156"/>
                      <a:pt x="5178" y="2156"/>
                    </a:cubicBezTo>
                    <a:cubicBezTo>
                      <a:pt x="5519" y="2156"/>
                      <a:pt x="5967" y="1917"/>
                      <a:pt x="5859" y="1863"/>
                    </a:cubicBezTo>
                    <a:cubicBezTo>
                      <a:pt x="5734" y="1758"/>
                      <a:pt x="5252" y="1591"/>
                      <a:pt x="4750" y="1486"/>
                    </a:cubicBezTo>
                    <a:lnTo>
                      <a:pt x="4436" y="1360"/>
                    </a:lnTo>
                    <a:lnTo>
                      <a:pt x="3892" y="1130"/>
                    </a:lnTo>
                    <a:cubicBezTo>
                      <a:pt x="3327" y="816"/>
                      <a:pt x="2009" y="398"/>
                      <a:pt x="1026" y="189"/>
                    </a:cubicBezTo>
                    <a:lnTo>
                      <a:pt x="1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39"/>
              <p:cNvSpPr/>
              <p:nvPr/>
            </p:nvSpPr>
            <p:spPr>
              <a:xfrm>
                <a:off x="3292400" y="762950"/>
                <a:ext cx="2390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9563" h="705" extrusionOk="0">
                    <a:moveTo>
                      <a:pt x="8479" y="1"/>
                    </a:moveTo>
                    <a:cubicBezTo>
                      <a:pt x="8102" y="1"/>
                      <a:pt x="7641" y="6"/>
                      <a:pt x="7156" y="14"/>
                    </a:cubicBezTo>
                    <a:lnTo>
                      <a:pt x="6026" y="35"/>
                    </a:lnTo>
                    <a:lnTo>
                      <a:pt x="4980" y="35"/>
                    </a:lnTo>
                    <a:cubicBezTo>
                      <a:pt x="3871" y="182"/>
                      <a:pt x="1297" y="370"/>
                      <a:pt x="649" y="475"/>
                    </a:cubicBezTo>
                    <a:cubicBezTo>
                      <a:pt x="0" y="600"/>
                      <a:pt x="0" y="705"/>
                      <a:pt x="147" y="705"/>
                    </a:cubicBezTo>
                    <a:cubicBezTo>
                      <a:pt x="314" y="705"/>
                      <a:pt x="1820" y="684"/>
                      <a:pt x="2344" y="663"/>
                    </a:cubicBezTo>
                    <a:cubicBezTo>
                      <a:pt x="2867" y="642"/>
                      <a:pt x="4666" y="454"/>
                      <a:pt x="5189" y="433"/>
                    </a:cubicBezTo>
                    <a:cubicBezTo>
                      <a:pt x="5712" y="391"/>
                      <a:pt x="7010" y="370"/>
                      <a:pt x="8077" y="349"/>
                    </a:cubicBezTo>
                    <a:lnTo>
                      <a:pt x="9039" y="328"/>
                    </a:lnTo>
                    <a:cubicBezTo>
                      <a:pt x="9102" y="307"/>
                      <a:pt x="9175" y="307"/>
                      <a:pt x="9248" y="307"/>
                    </a:cubicBezTo>
                    <a:cubicBezTo>
                      <a:pt x="9322" y="307"/>
                      <a:pt x="9395" y="307"/>
                      <a:pt x="9458" y="286"/>
                    </a:cubicBezTo>
                    <a:lnTo>
                      <a:pt x="9520" y="286"/>
                    </a:lnTo>
                    <a:cubicBezTo>
                      <a:pt x="9562" y="244"/>
                      <a:pt x="9458" y="77"/>
                      <a:pt x="9416" y="35"/>
                    </a:cubicBezTo>
                    <a:cubicBezTo>
                      <a:pt x="9379" y="11"/>
                      <a:pt x="9012" y="1"/>
                      <a:pt x="84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39"/>
              <p:cNvSpPr/>
              <p:nvPr/>
            </p:nvSpPr>
            <p:spPr>
              <a:xfrm>
                <a:off x="5382650" y="732750"/>
                <a:ext cx="215025" cy="24300"/>
              </a:xfrm>
              <a:custGeom>
                <a:avLst/>
                <a:gdLst/>
                <a:ahLst/>
                <a:cxnLst/>
                <a:rect l="l" t="t" r="r" b="b"/>
                <a:pathLst>
                  <a:path w="8601" h="972" extrusionOk="0">
                    <a:moveTo>
                      <a:pt x="473" y="0"/>
                    </a:moveTo>
                    <a:cubicBezTo>
                      <a:pt x="430" y="0"/>
                      <a:pt x="391" y="3"/>
                      <a:pt x="357" y="9"/>
                    </a:cubicBezTo>
                    <a:cubicBezTo>
                      <a:pt x="1" y="92"/>
                      <a:pt x="231" y="323"/>
                      <a:pt x="859" y="532"/>
                    </a:cubicBezTo>
                    <a:lnTo>
                      <a:pt x="1486" y="427"/>
                    </a:lnTo>
                    <a:cubicBezTo>
                      <a:pt x="1590" y="404"/>
                      <a:pt x="1706" y="388"/>
                      <a:pt x="1820" y="388"/>
                    </a:cubicBezTo>
                    <a:cubicBezTo>
                      <a:pt x="1915" y="388"/>
                      <a:pt x="2008" y="399"/>
                      <a:pt x="2093" y="427"/>
                    </a:cubicBezTo>
                    <a:cubicBezTo>
                      <a:pt x="3307" y="908"/>
                      <a:pt x="4646" y="657"/>
                      <a:pt x="5901" y="846"/>
                    </a:cubicBezTo>
                    <a:lnTo>
                      <a:pt x="6738" y="971"/>
                    </a:lnTo>
                    <a:cubicBezTo>
                      <a:pt x="7722" y="908"/>
                      <a:pt x="8559" y="804"/>
                      <a:pt x="8580" y="762"/>
                    </a:cubicBezTo>
                    <a:cubicBezTo>
                      <a:pt x="8600" y="741"/>
                      <a:pt x="8370" y="616"/>
                      <a:pt x="8245" y="574"/>
                    </a:cubicBezTo>
                    <a:cubicBezTo>
                      <a:pt x="8098" y="511"/>
                      <a:pt x="7471" y="427"/>
                      <a:pt x="6822" y="364"/>
                    </a:cubicBezTo>
                    <a:cubicBezTo>
                      <a:pt x="6173" y="302"/>
                      <a:pt x="3600" y="239"/>
                      <a:pt x="2637" y="92"/>
                    </a:cubicBezTo>
                    <a:lnTo>
                      <a:pt x="1758" y="260"/>
                    </a:lnTo>
                    <a:lnTo>
                      <a:pt x="1717" y="260"/>
                    </a:lnTo>
                    <a:cubicBezTo>
                      <a:pt x="1698" y="260"/>
                      <a:pt x="900" y="0"/>
                      <a:pt x="4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39"/>
              <p:cNvSpPr/>
              <p:nvPr/>
            </p:nvSpPr>
            <p:spPr>
              <a:xfrm>
                <a:off x="5559975" y="1109575"/>
                <a:ext cx="795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3182" h="2156" extrusionOk="0">
                    <a:moveTo>
                      <a:pt x="1361" y="1"/>
                    </a:moveTo>
                    <a:cubicBezTo>
                      <a:pt x="1194" y="1"/>
                      <a:pt x="859" y="273"/>
                      <a:pt x="754" y="398"/>
                    </a:cubicBezTo>
                    <a:cubicBezTo>
                      <a:pt x="650" y="524"/>
                      <a:pt x="859" y="733"/>
                      <a:pt x="943" y="754"/>
                    </a:cubicBezTo>
                    <a:cubicBezTo>
                      <a:pt x="1005" y="796"/>
                      <a:pt x="859" y="921"/>
                      <a:pt x="754" y="984"/>
                    </a:cubicBezTo>
                    <a:cubicBezTo>
                      <a:pt x="671" y="1005"/>
                      <a:pt x="859" y="1340"/>
                      <a:pt x="984" y="1465"/>
                    </a:cubicBezTo>
                    <a:cubicBezTo>
                      <a:pt x="1045" y="1551"/>
                      <a:pt x="985" y="1594"/>
                      <a:pt x="842" y="1594"/>
                    </a:cubicBezTo>
                    <a:cubicBezTo>
                      <a:pt x="739" y="1594"/>
                      <a:pt x="594" y="1572"/>
                      <a:pt x="419" y="1528"/>
                    </a:cubicBezTo>
                    <a:lnTo>
                      <a:pt x="106" y="1465"/>
                    </a:lnTo>
                    <a:lnTo>
                      <a:pt x="22" y="1444"/>
                    </a:lnTo>
                    <a:lnTo>
                      <a:pt x="22" y="1444"/>
                    </a:lnTo>
                    <a:cubicBezTo>
                      <a:pt x="1" y="1465"/>
                      <a:pt x="210" y="1758"/>
                      <a:pt x="273" y="1863"/>
                    </a:cubicBezTo>
                    <a:cubicBezTo>
                      <a:pt x="319" y="1909"/>
                      <a:pt x="438" y="1927"/>
                      <a:pt x="568" y="1927"/>
                    </a:cubicBezTo>
                    <a:cubicBezTo>
                      <a:pt x="732" y="1927"/>
                      <a:pt x="914" y="1898"/>
                      <a:pt x="984" y="1863"/>
                    </a:cubicBezTo>
                    <a:cubicBezTo>
                      <a:pt x="1010" y="1853"/>
                      <a:pt x="1035" y="1849"/>
                      <a:pt x="1060" y="1849"/>
                    </a:cubicBezTo>
                    <a:cubicBezTo>
                      <a:pt x="1200" y="1849"/>
                      <a:pt x="1326" y="1980"/>
                      <a:pt x="1361" y="2051"/>
                    </a:cubicBezTo>
                    <a:cubicBezTo>
                      <a:pt x="1382" y="2135"/>
                      <a:pt x="1675" y="2156"/>
                      <a:pt x="1779" y="2156"/>
                    </a:cubicBezTo>
                    <a:cubicBezTo>
                      <a:pt x="1884" y="2156"/>
                      <a:pt x="1989" y="2051"/>
                      <a:pt x="1989" y="1947"/>
                    </a:cubicBezTo>
                    <a:lnTo>
                      <a:pt x="1947" y="1884"/>
                    </a:lnTo>
                    <a:lnTo>
                      <a:pt x="1905" y="1800"/>
                    </a:lnTo>
                    <a:cubicBezTo>
                      <a:pt x="1821" y="1737"/>
                      <a:pt x="2449" y="1528"/>
                      <a:pt x="2721" y="1444"/>
                    </a:cubicBezTo>
                    <a:cubicBezTo>
                      <a:pt x="2972" y="1361"/>
                      <a:pt x="3181" y="1277"/>
                      <a:pt x="3181" y="1256"/>
                    </a:cubicBezTo>
                    <a:lnTo>
                      <a:pt x="3181" y="1256"/>
                    </a:lnTo>
                    <a:cubicBezTo>
                      <a:pt x="3181" y="1256"/>
                      <a:pt x="2616" y="1256"/>
                      <a:pt x="2365" y="1277"/>
                    </a:cubicBezTo>
                    <a:cubicBezTo>
                      <a:pt x="2135" y="1319"/>
                      <a:pt x="1884" y="1340"/>
                      <a:pt x="1779" y="1361"/>
                    </a:cubicBezTo>
                    <a:cubicBezTo>
                      <a:pt x="1752" y="1372"/>
                      <a:pt x="1712" y="1376"/>
                      <a:pt x="1666" y="1376"/>
                    </a:cubicBezTo>
                    <a:cubicBezTo>
                      <a:pt x="1564" y="1376"/>
                      <a:pt x="1434" y="1356"/>
                      <a:pt x="1362" y="1356"/>
                    </a:cubicBezTo>
                    <a:cubicBezTo>
                      <a:pt x="1343" y="1356"/>
                      <a:pt x="1329" y="1358"/>
                      <a:pt x="1319" y="1361"/>
                    </a:cubicBezTo>
                    <a:cubicBezTo>
                      <a:pt x="1319" y="1340"/>
                      <a:pt x="1612" y="1277"/>
                      <a:pt x="1717" y="1256"/>
                    </a:cubicBezTo>
                    <a:cubicBezTo>
                      <a:pt x="1736" y="1252"/>
                      <a:pt x="1755" y="1251"/>
                      <a:pt x="1774" y="1251"/>
                    </a:cubicBezTo>
                    <a:cubicBezTo>
                      <a:pt x="1856" y="1251"/>
                      <a:pt x="1926" y="1285"/>
                      <a:pt x="1926" y="1319"/>
                    </a:cubicBezTo>
                    <a:cubicBezTo>
                      <a:pt x="1926" y="1320"/>
                      <a:pt x="1926" y="1320"/>
                      <a:pt x="1926" y="1320"/>
                    </a:cubicBezTo>
                    <a:cubicBezTo>
                      <a:pt x="1933" y="1320"/>
                      <a:pt x="2033" y="1023"/>
                      <a:pt x="2093" y="942"/>
                    </a:cubicBezTo>
                    <a:cubicBezTo>
                      <a:pt x="2114" y="880"/>
                      <a:pt x="1905" y="691"/>
                      <a:pt x="1821" y="649"/>
                    </a:cubicBezTo>
                    <a:cubicBezTo>
                      <a:pt x="1738" y="628"/>
                      <a:pt x="1800" y="294"/>
                      <a:pt x="1842" y="189"/>
                    </a:cubicBezTo>
                    <a:cubicBezTo>
                      <a:pt x="1884" y="84"/>
                      <a:pt x="1487" y="1"/>
                      <a:pt x="136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39"/>
              <p:cNvSpPr/>
              <p:nvPr/>
            </p:nvSpPr>
            <p:spPr>
              <a:xfrm>
                <a:off x="4258550" y="728975"/>
                <a:ext cx="2231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8925" h="537" extrusionOk="0">
                    <a:moveTo>
                      <a:pt x="7612" y="1"/>
                    </a:moveTo>
                    <a:cubicBezTo>
                      <a:pt x="7149" y="1"/>
                      <a:pt x="6589" y="6"/>
                      <a:pt x="5984" y="13"/>
                    </a:cubicBezTo>
                    <a:cubicBezTo>
                      <a:pt x="4352" y="34"/>
                      <a:pt x="21" y="306"/>
                      <a:pt x="0" y="369"/>
                    </a:cubicBezTo>
                    <a:cubicBezTo>
                      <a:pt x="0" y="432"/>
                      <a:pt x="167" y="515"/>
                      <a:pt x="314" y="536"/>
                    </a:cubicBezTo>
                    <a:lnTo>
                      <a:pt x="398" y="474"/>
                    </a:lnTo>
                    <a:cubicBezTo>
                      <a:pt x="649" y="285"/>
                      <a:pt x="947" y="262"/>
                      <a:pt x="1248" y="262"/>
                    </a:cubicBezTo>
                    <a:cubicBezTo>
                      <a:pt x="1348" y="262"/>
                      <a:pt x="1449" y="264"/>
                      <a:pt x="1548" y="264"/>
                    </a:cubicBezTo>
                    <a:lnTo>
                      <a:pt x="2260" y="264"/>
                    </a:lnTo>
                    <a:cubicBezTo>
                      <a:pt x="2835" y="328"/>
                      <a:pt x="4742" y="356"/>
                      <a:pt x="6020" y="356"/>
                    </a:cubicBezTo>
                    <a:cubicBezTo>
                      <a:pt x="6415" y="356"/>
                      <a:pt x="6750" y="353"/>
                      <a:pt x="6968" y="348"/>
                    </a:cubicBezTo>
                    <a:cubicBezTo>
                      <a:pt x="7867" y="327"/>
                      <a:pt x="8809" y="118"/>
                      <a:pt x="8872" y="55"/>
                    </a:cubicBezTo>
                    <a:cubicBezTo>
                      <a:pt x="8925" y="15"/>
                      <a:pt x="8414" y="1"/>
                      <a:pt x="76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39"/>
              <p:cNvSpPr/>
              <p:nvPr/>
            </p:nvSpPr>
            <p:spPr>
              <a:xfrm>
                <a:off x="3931600" y="734000"/>
                <a:ext cx="191475" cy="19900"/>
              </a:xfrm>
              <a:custGeom>
                <a:avLst/>
                <a:gdLst/>
                <a:ahLst/>
                <a:cxnLst/>
                <a:rect l="l" t="t" r="r" b="b"/>
                <a:pathLst>
                  <a:path w="7659" h="796" extrusionOk="0">
                    <a:moveTo>
                      <a:pt x="4081" y="1"/>
                    </a:moveTo>
                    <a:cubicBezTo>
                      <a:pt x="1884" y="231"/>
                      <a:pt x="64" y="440"/>
                      <a:pt x="22" y="461"/>
                    </a:cubicBezTo>
                    <a:cubicBezTo>
                      <a:pt x="1" y="482"/>
                      <a:pt x="482" y="649"/>
                      <a:pt x="1047" y="796"/>
                    </a:cubicBezTo>
                    <a:lnTo>
                      <a:pt x="1633" y="733"/>
                    </a:lnTo>
                    <a:lnTo>
                      <a:pt x="2386" y="628"/>
                    </a:lnTo>
                    <a:cubicBezTo>
                      <a:pt x="3223" y="545"/>
                      <a:pt x="4625" y="461"/>
                      <a:pt x="5504" y="440"/>
                    </a:cubicBezTo>
                    <a:lnTo>
                      <a:pt x="6278" y="419"/>
                    </a:lnTo>
                    <a:lnTo>
                      <a:pt x="6717" y="419"/>
                    </a:lnTo>
                    <a:cubicBezTo>
                      <a:pt x="7219" y="419"/>
                      <a:pt x="7617" y="377"/>
                      <a:pt x="7638" y="356"/>
                    </a:cubicBezTo>
                    <a:cubicBezTo>
                      <a:pt x="7659" y="356"/>
                      <a:pt x="7324" y="168"/>
                      <a:pt x="7198" y="126"/>
                    </a:cubicBezTo>
                    <a:cubicBezTo>
                      <a:pt x="7159" y="106"/>
                      <a:pt x="7110" y="99"/>
                      <a:pt x="7062" y="99"/>
                    </a:cubicBezTo>
                    <a:cubicBezTo>
                      <a:pt x="6957" y="99"/>
                      <a:pt x="6850" y="133"/>
                      <a:pt x="6822" y="147"/>
                    </a:cubicBezTo>
                    <a:cubicBezTo>
                      <a:pt x="6822" y="153"/>
                      <a:pt x="6805" y="155"/>
                      <a:pt x="6775" y="155"/>
                    </a:cubicBezTo>
                    <a:cubicBezTo>
                      <a:pt x="6694" y="155"/>
                      <a:pt x="6513" y="136"/>
                      <a:pt x="6299" y="105"/>
                    </a:cubicBezTo>
                    <a:lnTo>
                      <a:pt x="6090" y="105"/>
                    </a:lnTo>
                    <a:lnTo>
                      <a:pt x="408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39"/>
              <p:cNvSpPr/>
              <p:nvPr/>
            </p:nvSpPr>
            <p:spPr>
              <a:xfrm>
                <a:off x="2977500" y="789975"/>
                <a:ext cx="286150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11446" h="589" extrusionOk="0">
                    <a:moveTo>
                      <a:pt x="10336" y="0"/>
                    </a:moveTo>
                    <a:lnTo>
                      <a:pt x="9834" y="105"/>
                    </a:lnTo>
                    <a:lnTo>
                      <a:pt x="8872" y="293"/>
                    </a:lnTo>
                    <a:cubicBezTo>
                      <a:pt x="8390" y="210"/>
                      <a:pt x="7805" y="105"/>
                      <a:pt x="7533" y="42"/>
                    </a:cubicBezTo>
                    <a:lnTo>
                      <a:pt x="7407" y="126"/>
                    </a:lnTo>
                    <a:cubicBezTo>
                      <a:pt x="7175" y="297"/>
                      <a:pt x="6929" y="332"/>
                      <a:pt x="6681" y="332"/>
                    </a:cubicBezTo>
                    <a:cubicBezTo>
                      <a:pt x="6504" y="332"/>
                      <a:pt x="6326" y="314"/>
                      <a:pt x="6152" y="314"/>
                    </a:cubicBezTo>
                    <a:lnTo>
                      <a:pt x="4310" y="356"/>
                    </a:lnTo>
                    <a:cubicBezTo>
                      <a:pt x="2302" y="419"/>
                      <a:pt x="335" y="461"/>
                      <a:pt x="209" y="461"/>
                    </a:cubicBezTo>
                    <a:cubicBezTo>
                      <a:pt x="105" y="503"/>
                      <a:pt x="0" y="544"/>
                      <a:pt x="0" y="586"/>
                    </a:cubicBezTo>
                    <a:cubicBezTo>
                      <a:pt x="0" y="588"/>
                      <a:pt x="43" y="589"/>
                      <a:pt x="124" y="589"/>
                    </a:cubicBezTo>
                    <a:cubicBezTo>
                      <a:pt x="952" y="589"/>
                      <a:pt x="5709" y="497"/>
                      <a:pt x="7616" y="440"/>
                    </a:cubicBezTo>
                    <a:cubicBezTo>
                      <a:pt x="9709" y="398"/>
                      <a:pt x="11445" y="210"/>
                      <a:pt x="11445" y="168"/>
                    </a:cubicBezTo>
                    <a:cubicBezTo>
                      <a:pt x="11445" y="105"/>
                      <a:pt x="10943" y="21"/>
                      <a:pt x="10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39"/>
              <p:cNvSpPr/>
              <p:nvPr/>
            </p:nvSpPr>
            <p:spPr>
              <a:xfrm>
                <a:off x="5837750" y="835175"/>
                <a:ext cx="8477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3391" h="1836" extrusionOk="0">
                    <a:moveTo>
                      <a:pt x="159" y="1"/>
                    </a:moveTo>
                    <a:cubicBezTo>
                      <a:pt x="100" y="1"/>
                      <a:pt x="59" y="11"/>
                      <a:pt x="42" y="34"/>
                    </a:cubicBezTo>
                    <a:cubicBezTo>
                      <a:pt x="0" y="96"/>
                      <a:pt x="942" y="1017"/>
                      <a:pt x="1340" y="1247"/>
                    </a:cubicBezTo>
                    <a:cubicBezTo>
                      <a:pt x="1758" y="1456"/>
                      <a:pt x="2574" y="1770"/>
                      <a:pt x="2762" y="1833"/>
                    </a:cubicBezTo>
                    <a:cubicBezTo>
                      <a:pt x="2776" y="1835"/>
                      <a:pt x="2791" y="1835"/>
                      <a:pt x="2807" y="1835"/>
                    </a:cubicBezTo>
                    <a:cubicBezTo>
                      <a:pt x="2996" y="1835"/>
                      <a:pt x="3269" y="1722"/>
                      <a:pt x="3327" y="1645"/>
                    </a:cubicBezTo>
                    <a:cubicBezTo>
                      <a:pt x="3390" y="1561"/>
                      <a:pt x="3160" y="1394"/>
                      <a:pt x="3055" y="1331"/>
                    </a:cubicBezTo>
                    <a:cubicBezTo>
                      <a:pt x="2930" y="1289"/>
                      <a:pt x="2637" y="1080"/>
                      <a:pt x="2616" y="996"/>
                    </a:cubicBezTo>
                    <a:cubicBezTo>
                      <a:pt x="2574" y="933"/>
                      <a:pt x="1319" y="389"/>
                      <a:pt x="921" y="201"/>
                    </a:cubicBezTo>
                    <a:cubicBezTo>
                      <a:pt x="615" y="79"/>
                      <a:pt x="320" y="1"/>
                      <a:pt x="1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39"/>
              <p:cNvSpPr/>
              <p:nvPr/>
            </p:nvSpPr>
            <p:spPr>
              <a:xfrm>
                <a:off x="5785450" y="850525"/>
                <a:ext cx="54950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1488" extrusionOk="0">
                    <a:moveTo>
                      <a:pt x="367" y="1"/>
                    </a:moveTo>
                    <a:cubicBezTo>
                      <a:pt x="215" y="1"/>
                      <a:pt x="80" y="31"/>
                      <a:pt x="42" y="68"/>
                    </a:cubicBezTo>
                    <a:cubicBezTo>
                      <a:pt x="0" y="110"/>
                      <a:pt x="356" y="612"/>
                      <a:pt x="523" y="780"/>
                    </a:cubicBezTo>
                    <a:cubicBezTo>
                      <a:pt x="670" y="926"/>
                      <a:pt x="670" y="1198"/>
                      <a:pt x="649" y="1219"/>
                    </a:cubicBezTo>
                    <a:cubicBezTo>
                      <a:pt x="628" y="1261"/>
                      <a:pt x="921" y="1428"/>
                      <a:pt x="1046" y="1470"/>
                    </a:cubicBezTo>
                    <a:cubicBezTo>
                      <a:pt x="1066" y="1482"/>
                      <a:pt x="1105" y="1487"/>
                      <a:pt x="1157" y="1487"/>
                    </a:cubicBezTo>
                    <a:cubicBezTo>
                      <a:pt x="1375" y="1487"/>
                      <a:pt x="1815" y="1395"/>
                      <a:pt x="1967" y="1345"/>
                    </a:cubicBezTo>
                    <a:cubicBezTo>
                      <a:pt x="2134" y="1261"/>
                      <a:pt x="2197" y="1094"/>
                      <a:pt x="2030" y="926"/>
                    </a:cubicBezTo>
                    <a:cubicBezTo>
                      <a:pt x="1883" y="780"/>
                      <a:pt x="879" y="110"/>
                      <a:pt x="670" y="47"/>
                    </a:cubicBezTo>
                    <a:cubicBezTo>
                      <a:pt x="578" y="14"/>
                      <a:pt x="469" y="1"/>
                      <a:pt x="36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39"/>
              <p:cNvSpPr/>
              <p:nvPr/>
            </p:nvSpPr>
            <p:spPr>
              <a:xfrm>
                <a:off x="5655200" y="1041050"/>
                <a:ext cx="811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692" extrusionOk="0">
                    <a:moveTo>
                      <a:pt x="1737" y="1"/>
                    </a:moveTo>
                    <a:cubicBezTo>
                      <a:pt x="1548" y="1"/>
                      <a:pt x="942" y="210"/>
                      <a:pt x="921" y="231"/>
                    </a:cubicBezTo>
                    <a:cubicBezTo>
                      <a:pt x="900" y="315"/>
                      <a:pt x="147" y="231"/>
                      <a:pt x="84" y="398"/>
                    </a:cubicBezTo>
                    <a:cubicBezTo>
                      <a:pt x="0" y="545"/>
                      <a:pt x="523" y="691"/>
                      <a:pt x="732" y="691"/>
                    </a:cubicBezTo>
                    <a:cubicBezTo>
                      <a:pt x="963" y="691"/>
                      <a:pt x="1193" y="524"/>
                      <a:pt x="1235" y="440"/>
                    </a:cubicBezTo>
                    <a:cubicBezTo>
                      <a:pt x="1238" y="428"/>
                      <a:pt x="1260" y="423"/>
                      <a:pt x="1297" y="423"/>
                    </a:cubicBezTo>
                    <a:cubicBezTo>
                      <a:pt x="1519" y="423"/>
                      <a:pt x="2272" y="608"/>
                      <a:pt x="2595" y="608"/>
                    </a:cubicBezTo>
                    <a:cubicBezTo>
                      <a:pt x="2950" y="608"/>
                      <a:pt x="3243" y="503"/>
                      <a:pt x="3243" y="482"/>
                    </a:cubicBezTo>
                    <a:cubicBezTo>
                      <a:pt x="3243" y="419"/>
                      <a:pt x="2699" y="210"/>
                      <a:pt x="2469" y="126"/>
                    </a:cubicBezTo>
                    <a:cubicBezTo>
                      <a:pt x="2218" y="64"/>
                      <a:pt x="1904" y="1"/>
                      <a:pt x="17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39"/>
              <p:cNvSpPr/>
              <p:nvPr/>
            </p:nvSpPr>
            <p:spPr>
              <a:xfrm>
                <a:off x="3028750" y="784750"/>
                <a:ext cx="1386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435" extrusionOk="0">
                    <a:moveTo>
                      <a:pt x="1695" y="0"/>
                    </a:moveTo>
                    <a:cubicBezTo>
                      <a:pt x="1695" y="0"/>
                      <a:pt x="628" y="0"/>
                      <a:pt x="105" y="84"/>
                    </a:cubicBezTo>
                    <a:lnTo>
                      <a:pt x="63" y="84"/>
                    </a:lnTo>
                    <a:cubicBezTo>
                      <a:pt x="1" y="272"/>
                      <a:pt x="147" y="398"/>
                      <a:pt x="419" y="398"/>
                    </a:cubicBezTo>
                    <a:lnTo>
                      <a:pt x="649" y="419"/>
                    </a:lnTo>
                    <a:cubicBezTo>
                      <a:pt x="801" y="430"/>
                      <a:pt x="953" y="435"/>
                      <a:pt x="1104" y="435"/>
                    </a:cubicBezTo>
                    <a:cubicBezTo>
                      <a:pt x="2303" y="435"/>
                      <a:pt x="3480" y="123"/>
                      <a:pt x="4699" y="123"/>
                    </a:cubicBezTo>
                    <a:cubicBezTo>
                      <a:pt x="4765" y="123"/>
                      <a:pt x="4831" y="124"/>
                      <a:pt x="4897" y="126"/>
                    </a:cubicBezTo>
                    <a:lnTo>
                      <a:pt x="5211" y="126"/>
                    </a:lnTo>
                    <a:cubicBezTo>
                      <a:pt x="5545" y="105"/>
                      <a:pt x="3976" y="21"/>
                      <a:pt x="16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39"/>
              <p:cNvSpPr/>
              <p:nvPr/>
            </p:nvSpPr>
            <p:spPr>
              <a:xfrm>
                <a:off x="5409325" y="1157700"/>
                <a:ext cx="101525" cy="20150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806" extrusionOk="0">
                    <a:moveTo>
                      <a:pt x="3056" y="1"/>
                    </a:moveTo>
                    <a:cubicBezTo>
                      <a:pt x="2804" y="1"/>
                      <a:pt x="1365" y="342"/>
                      <a:pt x="840" y="342"/>
                    </a:cubicBezTo>
                    <a:cubicBezTo>
                      <a:pt x="798" y="342"/>
                      <a:pt x="762" y="340"/>
                      <a:pt x="733" y="335"/>
                    </a:cubicBezTo>
                    <a:cubicBezTo>
                      <a:pt x="664" y="321"/>
                      <a:pt x="596" y="315"/>
                      <a:pt x="532" y="315"/>
                    </a:cubicBezTo>
                    <a:cubicBezTo>
                      <a:pt x="229" y="315"/>
                      <a:pt x="1" y="455"/>
                      <a:pt x="1" y="524"/>
                    </a:cubicBezTo>
                    <a:cubicBezTo>
                      <a:pt x="1" y="538"/>
                      <a:pt x="68" y="543"/>
                      <a:pt x="179" y="543"/>
                    </a:cubicBezTo>
                    <a:cubicBezTo>
                      <a:pt x="570" y="543"/>
                      <a:pt x="1498" y="473"/>
                      <a:pt x="1905" y="440"/>
                    </a:cubicBezTo>
                    <a:cubicBezTo>
                      <a:pt x="2003" y="424"/>
                      <a:pt x="2095" y="417"/>
                      <a:pt x="2179" y="417"/>
                    </a:cubicBezTo>
                    <a:cubicBezTo>
                      <a:pt x="2524" y="417"/>
                      <a:pt x="2738" y="532"/>
                      <a:pt x="2721" y="566"/>
                    </a:cubicBezTo>
                    <a:cubicBezTo>
                      <a:pt x="2700" y="628"/>
                      <a:pt x="2847" y="775"/>
                      <a:pt x="2888" y="796"/>
                    </a:cubicBezTo>
                    <a:cubicBezTo>
                      <a:pt x="2892" y="802"/>
                      <a:pt x="2910" y="805"/>
                      <a:pt x="2940" y="805"/>
                    </a:cubicBezTo>
                    <a:cubicBezTo>
                      <a:pt x="3099" y="805"/>
                      <a:pt x="3570" y="723"/>
                      <a:pt x="3746" y="670"/>
                    </a:cubicBezTo>
                    <a:cubicBezTo>
                      <a:pt x="3956" y="649"/>
                      <a:pt x="4060" y="461"/>
                      <a:pt x="4060" y="419"/>
                    </a:cubicBezTo>
                    <a:cubicBezTo>
                      <a:pt x="4039" y="377"/>
                      <a:pt x="3516" y="315"/>
                      <a:pt x="3307" y="315"/>
                    </a:cubicBezTo>
                    <a:cubicBezTo>
                      <a:pt x="3098" y="273"/>
                      <a:pt x="3265" y="126"/>
                      <a:pt x="3370" y="63"/>
                    </a:cubicBezTo>
                    <a:cubicBezTo>
                      <a:pt x="3474" y="22"/>
                      <a:pt x="3349" y="1"/>
                      <a:pt x="305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39"/>
              <p:cNvSpPr/>
              <p:nvPr/>
            </p:nvSpPr>
            <p:spPr>
              <a:xfrm>
                <a:off x="5461650" y="1116825"/>
                <a:ext cx="47100" cy="27600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1104" extrusionOk="0">
                    <a:moveTo>
                      <a:pt x="1849" y="0"/>
                    </a:moveTo>
                    <a:cubicBezTo>
                      <a:pt x="1668" y="0"/>
                      <a:pt x="811" y="71"/>
                      <a:pt x="419" y="108"/>
                    </a:cubicBezTo>
                    <a:cubicBezTo>
                      <a:pt x="0" y="192"/>
                      <a:pt x="189" y="318"/>
                      <a:pt x="314" y="338"/>
                    </a:cubicBezTo>
                    <a:cubicBezTo>
                      <a:pt x="440" y="380"/>
                      <a:pt x="419" y="610"/>
                      <a:pt x="398" y="652"/>
                    </a:cubicBezTo>
                    <a:cubicBezTo>
                      <a:pt x="377" y="715"/>
                      <a:pt x="586" y="1008"/>
                      <a:pt x="649" y="1071"/>
                    </a:cubicBezTo>
                    <a:cubicBezTo>
                      <a:pt x="667" y="1093"/>
                      <a:pt x="714" y="1103"/>
                      <a:pt x="778" y="1103"/>
                    </a:cubicBezTo>
                    <a:cubicBezTo>
                      <a:pt x="1011" y="1103"/>
                      <a:pt x="1467" y="972"/>
                      <a:pt x="1549" y="841"/>
                    </a:cubicBezTo>
                    <a:cubicBezTo>
                      <a:pt x="1653" y="694"/>
                      <a:pt x="1674" y="380"/>
                      <a:pt x="1653" y="297"/>
                    </a:cubicBezTo>
                    <a:cubicBezTo>
                      <a:pt x="1632" y="213"/>
                      <a:pt x="1758" y="87"/>
                      <a:pt x="1800" y="87"/>
                    </a:cubicBezTo>
                    <a:cubicBezTo>
                      <a:pt x="1863" y="66"/>
                      <a:pt x="1883" y="25"/>
                      <a:pt x="1883" y="4"/>
                    </a:cubicBezTo>
                    <a:cubicBezTo>
                      <a:pt x="1883" y="1"/>
                      <a:pt x="1871" y="0"/>
                      <a:pt x="18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39"/>
              <p:cNvSpPr/>
              <p:nvPr/>
            </p:nvSpPr>
            <p:spPr>
              <a:xfrm>
                <a:off x="3551325" y="754925"/>
                <a:ext cx="143875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5755" h="634" extrusionOk="0">
                    <a:moveTo>
                      <a:pt x="4645" y="1"/>
                    </a:moveTo>
                    <a:cubicBezTo>
                      <a:pt x="4433" y="36"/>
                      <a:pt x="3534" y="161"/>
                      <a:pt x="3045" y="161"/>
                    </a:cubicBezTo>
                    <a:cubicBezTo>
                      <a:pt x="2956" y="161"/>
                      <a:pt x="2880" y="157"/>
                      <a:pt x="2825" y="147"/>
                    </a:cubicBezTo>
                    <a:cubicBezTo>
                      <a:pt x="2794" y="142"/>
                      <a:pt x="2756" y="140"/>
                      <a:pt x="2712" y="140"/>
                    </a:cubicBezTo>
                    <a:cubicBezTo>
                      <a:pt x="2319" y="140"/>
                      <a:pt x="1436" y="323"/>
                      <a:pt x="853" y="383"/>
                    </a:cubicBezTo>
                    <a:lnTo>
                      <a:pt x="853" y="383"/>
                    </a:lnTo>
                    <a:lnTo>
                      <a:pt x="691" y="273"/>
                    </a:lnTo>
                    <a:cubicBezTo>
                      <a:pt x="105" y="335"/>
                      <a:pt x="0" y="377"/>
                      <a:pt x="461" y="398"/>
                    </a:cubicBezTo>
                    <a:cubicBezTo>
                      <a:pt x="489" y="400"/>
                      <a:pt x="520" y="402"/>
                      <a:pt x="554" y="402"/>
                    </a:cubicBezTo>
                    <a:cubicBezTo>
                      <a:pt x="638" y="402"/>
                      <a:pt x="740" y="395"/>
                      <a:pt x="853" y="383"/>
                    </a:cubicBezTo>
                    <a:lnTo>
                      <a:pt x="853" y="383"/>
                    </a:lnTo>
                    <a:lnTo>
                      <a:pt x="1151" y="586"/>
                    </a:lnTo>
                    <a:cubicBezTo>
                      <a:pt x="1172" y="618"/>
                      <a:pt x="1230" y="633"/>
                      <a:pt x="1287" y="633"/>
                    </a:cubicBezTo>
                    <a:cubicBezTo>
                      <a:pt x="1345" y="633"/>
                      <a:pt x="1402" y="618"/>
                      <a:pt x="1423" y="586"/>
                    </a:cubicBezTo>
                    <a:cubicBezTo>
                      <a:pt x="1575" y="423"/>
                      <a:pt x="1756" y="390"/>
                      <a:pt x="1945" y="390"/>
                    </a:cubicBezTo>
                    <a:cubicBezTo>
                      <a:pt x="2073" y="390"/>
                      <a:pt x="2204" y="405"/>
                      <a:pt x="2333" y="405"/>
                    </a:cubicBezTo>
                    <a:cubicBezTo>
                      <a:pt x="2379" y="405"/>
                      <a:pt x="2424" y="403"/>
                      <a:pt x="2469" y="398"/>
                    </a:cubicBezTo>
                    <a:cubicBezTo>
                      <a:pt x="3474" y="356"/>
                      <a:pt x="4499" y="356"/>
                      <a:pt x="5482" y="335"/>
                    </a:cubicBezTo>
                    <a:lnTo>
                      <a:pt x="5608" y="335"/>
                    </a:lnTo>
                    <a:cubicBezTo>
                      <a:pt x="5754" y="314"/>
                      <a:pt x="5566" y="252"/>
                      <a:pt x="5189" y="252"/>
                    </a:cubicBezTo>
                    <a:lnTo>
                      <a:pt x="4959" y="147"/>
                    </a:lnTo>
                    <a:lnTo>
                      <a:pt x="46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39"/>
              <p:cNvSpPr/>
              <p:nvPr/>
            </p:nvSpPr>
            <p:spPr>
              <a:xfrm>
                <a:off x="5217725" y="1119525"/>
                <a:ext cx="86500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578" extrusionOk="0">
                    <a:moveTo>
                      <a:pt x="1346" y="0"/>
                    </a:moveTo>
                    <a:cubicBezTo>
                      <a:pt x="781" y="21"/>
                      <a:pt x="195" y="293"/>
                      <a:pt x="91" y="419"/>
                    </a:cubicBezTo>
                    <a:cubicBezTo>
                      <a:pt x="0" y="509"/>
                      <a:pt x="94" y="578"/>
                      <a:pt x="287" y="578"/>
                    </a:cubicBezTo>
                    <a:cubicBezTo>
                      <a:pt x="362" y="578"/>
                      <a:pt x="452" y="568"/>
                      <a:pt x="551" y="544"/>
                    </a:cubicBezTo>
                    <a:cubicBezTo>
                      <a:pt x="886" y="502"/>
                      <a:pt x="2622" y="335"/>
                      <a:pt x="2978" y="314"/>
                    </a:cubicBezTo>
                    <a:cubicBezTo>
                      <a:pt x="3334" y="314"/>
                      <a:pt x="3459" y="105"/>
                      <a:pt x="3397" y="63"/>
                    </a:cubicBezTo>
                    <a:cubicBezTo>
                      <a:pt x="3355" y="0"/>
                      <a:pt x="1890" y="0"/>
                      <a:pt x="13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39"/>
              <p:cNvSpPr/>
              <p:nvPr/>
            </p:nvSpPr>
            <p:spPr>
              <a:xfrm>
                <a:off x="5549525" y="1043675"/>
                <a:ext cx="45000" cy="18675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747" extrusionOk="0">
                    <a:moveTo>
                      <a:pt x="1047" y="0"/>
                    </a:moveTo>
                    <a:cubicBezTo>
                      <a:pt x="837" y="0"/>
                      <a:pt x="168" y="105"/>
                      <a:pt x="42" y="231"/>
                    </a:cubicBezTo>
                    <a:lnTo>
                      <a:pt x="21" y="335"/>
                    </a:lnTo>
                    <a:lnTo>
                      <a:pt x="0" y="440"/>
                    </a:lnTo>
                    <a:cubicBezTo>
                      <a:pt x="21" y="628"/>
                      <a:pt x="942" y="649"/>
                      <a:pt x="1256" y="733"/>
                    </a:cubicBezTo>
                    <a:cubicBezTo>
                      <a:pt x="1303" y="742"/>
                      <a:pt x="1349" y="746"/>
                      <a:pt x="1392" y="746"/>
                    </a:cubicBezTo>
                    <a:cubicBezTo>
                      <a:pt x="1634" y="746"/>
                      <a:pt x="1800" y="612"/>
                      <a:pt x="1800" y="523"/>
                    </a:cubicBezTo>
                    <a:cubicBezTo>
                      <a:pt x="1779" y="419"/>
                      <a:pt x="1633" y="210"/>
                      <a:pt x="1570" y="126"/>
                    </a:cubicBezTo>
                    <a:cubicBezTo>
                      <a:pt x="1486" y="63"/>
                      <a:pt x="1256" y="0"/>
                      <a:pt x="104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39"/>
              <p:cNvSpPr/>
              <p:nvPr/>
            </p:nvSpPr>
            <p:spPr>
              <a:xfrm>
                <a:off x="2219525" y="1167025"/>
                <a:ext cx="136025" cy="7650"/>
              </a:xfrm>
              <a:custGeom>
                <a:avLst/>
                <a:gdLst/>
                <a:ahLst/>
                <a:cxnLst/>
                <a:rect l="l" t="t" r="r" b="b"/>
                <a:pathLst>
                  <a:path w="5441" h="306" extrusionOk="0">
                    <a:moveTo>
                      <a:pt x="5334" y="261"/>
                    </a:moveTo>
                    <a:cubicBezTo>
                      <a:pt x="5250" y="261"/>
                      <a:pt x="5013" y="264"/>
                      <a:pt x="4631" y="270"/>
                    </a:cubicBezTo>
                    <a:lnTo>
                      <a:pt x="4631" y="270"/>
                    </a:lnTo>
                    <a:cubicBezTo>
                      <a:pt x="4724" y="274"/>
                      <a:pt x="4806" y="276"/>
                      <a:pt x="4876" y="276"/>
                    </a:cubicBezTo>
                    <a:cubicBezTo>
                      <a:pt x="5294" y="266"/>
                      <a:pt x="5441" y="261"/>
                      <a:pt x="5334" y="261"/>
                    </a:cubicBezTo>
                    <a:close/>
                    <a:moveTo>
                      <a:pt x="1370" y="0"/>
                    </a:moveTo>
                    <a:cubicBezTo>
                      <a:pt x="1344" y="0"/>
                      <a:pt x="1327" y="2"/>
                      <a:pt x="1319" y="4"/>
                    </a:cubicBezTo>
                    <a:cubicBezTo>
                      <a:pt x="1131" y="88"/>
                      <a:pt x="524" y="172"/>
                      <a:pt x="356" y="172"/>
                    </a:cubicBezTo>
                    <a:cubicBezTo>
                      <a:pt x="168" y="172"/>
                      <a:pt x="1" y="276"/>
                      <a:pt x="1" y="297"/>
                    </a:cubicBezTo>
                    <a:cubicBezTo>
                      <a:pt x="1" y="303"/>
                      <a:pt x="266" y="306"/>
                      <a:pt x="672" y="306"/>
                    </a:cubicBezTo>
                    <a:cubicBezTo>
                      <a:pt x="1650" y="306"/>
                      <a:pt x="3441" y="291"/>
                      <a:pt x="4269" y="276"/>
                    </a:cubicBezTo>
                    <a:cubicBezTo>
                      <a:pt x="4402" y="274"/>
                      <a:pt x="4522" y="272"/>
                      <a:pt x="4631" y="270"/>
                    </a:cubicBezTo>
                    <a:lnTo>
                      <a:pt x="4631" y="270"/>
                    </a:lnTo>
                    <a:cubicBezTo>
                      <a:pt x="3691" y="229"/>
                      <a:pt x="1727" y="0"/>
                      <a:pt x="13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39"/>
              <p:cNvSpPr/>
              <p:nvPr/>
            </p:nvSpPr>
            <p:spPr>
              <a:xfrm>
                <a:off x="5861775" y="767175"/>
                <a:ext cx="7277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2911" h="976" extrusionOk="0">
                    <a:moveTo>
                      <a:pt x="249" y="0"/>
                    </a:moveTo>
                    <a:cubicBezTo>
                      <a:pt x="67" y="0"/>
                      <a:pt x="1" y="53"/>
                      <a:pt x="107" y="159"/>
                    </a:cubicBezTo>
                    <a:lnTo>
                      <a:pt x="232" y="180"/>
                    </a:lnTo>
                    <a:cubicBezTo>
                      <a:pt x="1027" y="285"/>
                      <a:pt x="1718" y="682"/>
                      <a:pt x="2492" y="891"/>
                    </a:cubicBezTo>
                    <a:lnTo>
                      <a:pt x="2764" y="975"/>
                    </a:lnTo>
                    <a:cubicBezTo>
                      <a:pt x="2910" y="808"/>
                      <a:pt x="1467" y="264"/>
                      <a:pt x="860" y="96"/>
                    </a:cubicBezTo>
                    <a:cubicBezTo>
                      <a:pt x="603" y="32"/>
                      <a:pt x="391" y="0"/>
                      <a:pt x="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39"/>
              <p:cNvSpPr/>
              <p:nvPr/>
            </p:nvSpPr>
            <p:spPr>
              <a:xfrm>
                <a:off x="5550725" y="1184325"/>
                <a:ext cx="38575" cy="15250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610" extrusionOk="0">
                    <a:moveTo>
                      <a:pt x="374" y="0"/>
                    </a:moveTo>
                    <a:cubicBezTo>
                      <a:pt x="343" y="0"/>
                      <a:pt x="314" y="1"/>
                      <a:pt x="287" y="3"/>
                    </a:cubicBezTo>
                    <a:cubicBezTo>
                      <a:pt x="15" y="24"/>
                      <a:pt x="183" y="254"/>
                      <a:pt x="287" y="317"/>
                    </a:cubicBezTo>
                    <a:cubicBezTo>
                      <a:pt x="369" y="358"/>
                      <a:pt x="362" y="390"/>
                      <a:pt x="289" y="390"/>
                    </a:cubicBezTo>
                    <a:cubicBezTo>
                      <a:pt x="251" y="390"/>
                      <a:pt x="193" y="380"/>
                      <a:pt x="120" y="359"/>
                    </a:cubicBezTo>
                    <a:cubicBezTo>
                      <a:pt x="116" y="358"/>
                      <a:pt x="112" y="358"/>
                      <a:pt x="108" y="358"/>
                    </a:cubicBezTo>
                    <a:cubicBezTo>
                      <a:pt x="1" y="358"/>
                      <a:pt x="299" y="609"/>
                      <a:pt x="725" y="609"/>
                    </a:cubicBezTo>
                    <a:cubicBezTo>
                      <a:pt x="818" y="609"/>
                      <a:pt x="917" y="597"/>
                      <a:pt x="1020" y="568"/>
                    </a:cubicBezTo>
                    <a:lnTo>
                      <a:pt x="1543" y="400"/>
                    </a:lnTo>
                    <a:cubicBezTo>
                      <a:pt x="1543" y="254"/>
                      <a:pt x="1417" y="128"/>
                      <a:pt x="1313" y="107"/>
                    </a:cubicBezTo>
                    <a:cubicBezTo>
                      <a:pt x="1217" y="88"/>
                      <a:pt x="689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39"/>
              <p:cNvSpPr/>
              <p:nvPr/>
            </p:nvSpPr>
            <p:spPr>
              <a:xfrm>
                <a:off x="3597350" y="811275"/>
                <a:ext cx="66450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362" extrusionOk="0">
                    <a:moveTo>
                      <a:pt x="2549" y="0"/>
                    </a:moveTo>
                    <a:cubicBezTo>
                      <a:pt x="2295" y="0"/>
                      <a:pt x="1056" y="159"/>
                      <a:pt x="565" y="216"/>
                    </a:cubicBezTo>
                    <a:cubicBezTo>
                      <a:pt x="1" y="299"/>
                      <a:pt x="1" y="362"/>
                      <a:pt x="565" y="362"/>
                    </a:cubicBezTo>
                    <a:cubicBezTo>
                      <a:pt x="1110" y="362"/>
                      <a:pt x="2595" y="278"/>
                      <a:pt x="2616" y="257"/>
                    </a:cubicBezTo>
                    <a:cubicBezTo>
                      <a:pt x="2658" y="195"/>
                      <a:pt x="2616" y="69"/>
                      <a:pt x="2595" y="6"/>
                    </a:cubicBezTo>
                    <a:cubicBezTo>
                      <a:pt x="2593" y="2"/>
                      <a:pt x="2577" y="0"/>
                      <a:pt x="25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39"/>
              <p:cNvSpPr/>
              <p:nvPr/>
            </p:nvSpPr>
            <p:spPr>
              <a:xfrm>
                <a:off x="2255625" y="1140525"/>
                <a:ext cx="80825" cy="17800"/>
              </a:xfrm>
              <a:custGeom>
                <a:avLst/>
                <a:gdLst/>
                <a:ahLst/>
                <a:cxnLst/>
                <a:rect l="l" t="t" r="r" b="b"/>
                <a:pathLst>
                  <a:path w="3233" h="712" extrusionOk="0">
                    <a:moveTo>
                      <a:pt x="2730" y="0"/>
                    </a:moveTo>
                    <a:cubicBezTo>
                      <a:pt x="2209" y="0"/>
                      <a:pt x="1398" y="32"/>
                      <a:pt x="1026" y="165"/>
                    </a:cubicBezTo>
                    <a:cubicBezTo>
                      <a:pt x="461" y="374"/>
                      <a:pt x="0" y="688"/>
                      <a:pt x="0" y="709"/>
                    </a:cubicBezTo>
                    <a:cubicBezTo>
                      <a:pt x="0" y="710"/>
                      <a:pt x="4" y="711"/>
                      <a:pt x="10" y="711"/>
                    </a:cubicBezTo>
                    <a:cubicBezTo>
                      <a:pt x="80" y="711"/>
                      <a:pt x="506" y="612"/>
                      <a:pt x="984" y="478"/>
                    </a:cubicBezTo>
                    <a:cubicBezTo>
                      <a:pt x="1507" y="290"/>
                      <a:pt x="3097" y="18"/>
                      <a:pt x="3202" y="18"/>
                    </a:cubicBezTo>
                    <a:cubicBezTo>
                      <a:pt x="3232" y="11"/>
                      <a:pt x="3029" y="0"/>
                      <a:pt x="273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39"/>
              <p:cNvSpPr/>
              <p:nvPr/>
            </p:nvSpPr>
            <p:spPr>
              <a:xfrm>
                <a:off x="5388425" y="1187725"/>
                <a:ext cx="31400" cy="2127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851" extrusionOk="0">
                    <a:moveTo>
                      <a:pt x="655" y="0"/>
                    </a:moveTo>
                    <a:cubicBezTo>
                      <a:pt x="509" y="0"/>
                      <a:pt x="398" y="107"/>
                      <a:pt x="398" y="139"/>
                    </a:cubicBezTo>
                    <a:cubicBezTo>
                      <a:pt x="398" y="202"/>
                      <a:pt x="628" y="327"/>
                      <a:pt x="753" y="390"/>
                    </a:cubicBezTo>
                    <a:cubicBezTo>
                      <a:pt x="858" y="411"/>
                      <a:pt x="377" y="495"/>
                      <a:pt x="209" y="515"/>
                    </a:cubicBezTo>
                    <a:cubicBezTo>
                      <a:pt x="84" y="536"/>
                      <a:pt x="0" y="725"/>
                      <a:pt x="0" y="767"/>
                    </a:cubicBezTo>
                    <a:cubicBezTo>
                      <a:pt x="21" y="829"/>
                      <a:pt x="586" y="850"/>
                      <a:pt x="795" y="850"/>
                    </a:cubicBezTo>
                    <a:cubicBezTo>
                      <a:pt x="1004" y="850"/>
                      <a:pt x="1172" y="787"/>
                      <a:pt x="1235" y="704"/>
                    </a:cubicBezTo>
                    <a:cubicBezTo>
                      <a:pt x="1255" y="599"/>
                      <a:pt x="963" y="118"/>
                      <a:pt x="795" y="34"/>
                    </a:cubicBezTo>
                    <a:cubicBezTo>
                      <a:pt x="747" y="10"/>
                      <a:pt x="699" y="0"/>
                      <a:pt x="65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39"/>
              <p:cNvSpPr/>
              <p:nvPr/>
            </p:nvSpPr>
            <p:spPr>
              <a:xfrm>
                <a:off x="5437050" y="1208975"/>
                <a:ext cx="44500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372" extrusionOk="0">
                    <a:moveTo>
                      <a:pt x="545" y="0"/>
                    </a:moveTo>
                    <a:cubicBezTo>
                      <a:pt x="168" y="42"/>
                      <a:pt x="1" y="147"/>
                      <a:pt x="85" y="251"/>
                    </a:cubicBezTo>
                    <a:cubicBezTo>
                      <a:pt x="178" y="329"/>
                      <a:pt x="708" y="372"/>
                      <a:pt x="1087" y="372"/>
                    </a:cubicBezTo>
                    <a:cubicBezTo>
                      <a:pt x="1219" y="372"/>
                      <a:pt x="1333" y="367"/>
                      <a:pt x="1403" y="356"/>
                    </a:cubicBezTo>
                    <a:cubicBezTo>
                      <a:pt x="1612" y="293"/>
                      <a:pt x="1779" y="147"/>
                      <a:pt x="1779" y="84"/>
                    </a:cubicBezTo>
                    <a:cubicBezTo>
                      <a:pt x="1779" y="42"/>
                      <a:pt x="880" y="0"/>
                      <a:pt x="5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39"/>
              <p:cNvSpPr/>
              <p:nvPr/>
            </p:nvSpPr>
            <p:spPr>
              <a:xfrm>
                <a:off x="5682925" y="1026975"/>
                <a:ext cx="33400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537" extrusionOk="0">
                    <a:moveTo>
                      <a:pt x="890" y="1"/>
                    </a:moveTo>
                    <a:cubicBezTo>
                      <a:pt x="636" y="1"/>
                      <a:pt x="269" y="84"/>
                      <a:pt x="146" y="145"/>
                    </a:cubicBezTo>
                    <a:cubicBezTo>
                      <a:pt x="0" y="229"/>
                      <a:pt x="146" y="375"/>
                      <a:pt x="523" y="522"/>
                    </a:cubicBezTo>
                    <a:cubicBezTo>
                      <a:pt x="558" y="532"/>
                      <a:pt x="593" y="537"/>
                      <a:pt x="629" y="537"/>
                    </a:cubicBezTo>
                    <a:cubicBezTo>
                      <a:pt x="965" y="537"/>
                      <a:pt x="1336" y="135"/>
                      <a:pt x="1109" y="41"/>
                    </a:cubicBezTo>
                    <a:cubicBezTo>
                      <a:pt x="1064" y="12"/>
                      <a:pt x="985" y="1"/>
                      <a:pt x="8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39"/>
              <p:cNvSpPr/>
              <p:nvPr/>
            </p:nvSpPr>
            <p:spPr>
              <a:xfrm>
                <a:off x="5740575" y="1033175"/>
                <a:ext cx="1612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617" extrusionOk="0">
                    <a:moveTo>
                      <a:pt x="174" y="0"/>
                    </a:moveTo>
                    <a:cubicBezTo>
                      <a:pt x="0" y="0"/>
                      <a:pt x="42" y="171"/>
                      <a:pt x="121" y="211"/>
                    </a:cubicBezTo>
                    <a:cubicBezTo>
                      <a:pt x="163" y="274"/>
                      <a:pt x="121" y="504"/>
                      <a:pt x="100" y="588"/>
                    </a:cubicBezTo>
                    <a:cubicBezTo>
                      <a:pt x="87" y="607"/>
                      <a:pt x="92" y="617"/>
                      <a:pt x="112" y="617"/>
                    </a:cubicBezTo>
                    <a:cubicBezTo>
                      <a:pt x="157" y="617"/>
                      <a:pt x="276" y="570"/>
                      <a:pt x="435" y="483"/>
                    </a:cubicBezTo>
                    <a:cubicBezTo>
                      <a:pt x="644" y="337"/>
                      <a:pt x="372" y="23"/>
                      <a:pt x="205" y="2"/>
                    </a:cubicBezTo>
                    <a:cubicBezTo>
                      <a:pt x="194" y="1"/>
                      <a:pt x="184" y="0"/>
                      <a:pt x="1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39"/>
              <p:cNvSpPr/>
              <p:nvPr/>
            </p:nvSpPr>
            <p:spPr>
              <a:xfrm>
                <a:off x="5211575" y="1099250"/>
                <a:ext cx="17325" cy="11600"/>
              </a:xfrm>
              <a:custGeom>
                <a:avLst/>
                <a:gdLst/>
                <a:ahLst/>
                <a:cxnLst/>
                <a:rect l="l" t="t" r="r" b="b"/>
                <a:pathLst>
                  <a:path w="693" h="464" extrusionOk="0">
                    <a:moveTo>
                      <a:pt x="650" y="0"/>
                    </a:moveTo>
                    <a:cubicBezTo>
                      <a:pt x="572" y="0"/>
                      <a:pt x="397" y="43"/>
                      <a:pt x="211" y="121"/>
                    </a:cubicBezTo>
                    <a:cubicBezTo>
                      <a:pt x="1" y="226"/>
                      <a:pt x="25" y="464"/>
                      <a:pt x="187" y="464"/>
                    </a:cubicBezTo>
                    <a:cubicBezTo>
                      <a:pt x="218" y="464"/>
                      <a:pt x="254" y="455"/>
                      <a:pt x="295" y="435"/>
                    </a:cubicBezTo>
                    <a:cubicBezTo>
                      <a:pt x="525" y="309"/>
                      <a:pt x="692" y="79"/>
                      <a:pt x="692" y="16"/>
                    </a:cubicBezTo>
                    <a:cubicBezTo>
                      <a:pt x="692" y="5"/>
                      <a:pt x="677" y="0"/>
                      <a:pt x="6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39"/>
              <p:cNvSpPr/>
              <p:nvPr/>
            </p:nvSpPr>
            <p:spPr>
              <a:xfrm>
                <a:off x="3735450" y="753350"/>
                <a:ext cx="21475" cy="7075"/>
              </a:xfrm>
              <a:custGeom>
                <a:avLst/>
                <a:gdLst/>
                <a:ahLst/>
                <a:cxnLst/>
                <a:rect l="l" t="t" r="r" b="b"/>
                <a:pathLst>
                  <a:path w="859" h="283" extrusionOk="0">
                    <a:moveTo>
                      <a:pt x="649" y="1"/>
                    </a:moveTo>
                    <a:cubicBezTo>
                      <a:pt x="482" y="1"/>
                      <a:pt x="0" y="189"/>
                      <a:pt x="0" y="273"/>
                    </a:cubicBezTo>
                    <a:cubicBezTo>
                      <a:pt x="0" y="279"/>
                      <a:pt x="13" y="282"/>
                      <a:pt x="34" y="282"/>
                    </a:cubicBezTo>
                    <a:cubicBezTo>
                      <a:pt x="150" y="282"/>
                      <a:pt x="532" y="197"/>
                      <a:pt x="691" y="126"/>
                    </a:cubicBezTo>
                    <a:cubicBezTo>
                      <a:pt x="858" y="64"/>
                      <a:pt x="837" y="1"/>
                      <a:pt x="64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39"/>
              <p:cNvSpPr/>
              <p:nvPr/>
            </p:nvSpPr>
            <p:spPr>
              <a:xfrm>
                <a:off x="5513425" y="1038425"/>
                <a:ext cx="36650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90" extrusionOk="0">
                    <a:moveTo>
                      <a:pt x="850" y="0"/>
                    </a:moveTo>
                    <a:cubicBezTo>
                      <a:pt x="691" y="0"/>
                      <a:pt x="537" y="7"/>
                      <a:pt x="440" y="22"/>
                    </a:cubicBezTo>
                    <a:cubicBezTo>
                      <a:pt x="210" y="85"/>
                      <a:pt x="1" y="189"/>
                      <a:pt x="1" y="189"/>
                    </a:cubicBezTo>
                    <a:lnTo>
                      <a:pt x="963" y="189"/>
                    </a:lnTo>
                    <a:cubicBezTo>
                      <a:pt x="1235" y="169"/>
                      <a:pt x="1465" y="106"/>
                      <a:pt x="1444" y="64"/>
                    </a:cubicBezTo>
                    <a:cubicBezTo>
                      <a:pt x="1444" y="23"/>
                      <a:pt x="1139" y="0"/>
                      <a:pt x="8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39"/>
              <p:cNvSpPr/>
              <p:nvPr/>
            </p:nvSpPr>
            <p:spPr>
              <a:xfrm>
                <a:off x="5349175" y="1203800"/>
                <a:ext cx="17825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713" h="394" extrusionOk="0">
                    <a:moveTo>
                      <a:pt x="572" y="1"/>
                    </a:moveTo>
                    <a:cubicBezTo>
                      <a:pt x="431" y="1"/>
                      <a:pt x="221" y="55"/>
                      <a:pt x="126" y="82"/>
                    </a:cubicBezTo>
                    <a:cubicBezTo>
                      <a:pt x="1" y="124"/>
                      <a:pt x="1" y="270"/>
                      <a:pt x="126" y="375"/>
                    </a:cubicBezTo>
                    <a:cubicBezTo>
                      <a:pt x="145" y="388"/>
                      <a:pt x="168" y="394"/>
                      <a:pt x="195" y="394"/>
                    </a:cubicBezTo>
                    <a:cubicBezTo>
                      <a:pt x="377" y="394"/>
                      <a:pt x="712" y="116"/>
                      <a:pt x="712" y="61"/>
                    </a:cubicBezTo>
                    <a:cubicBezTo>
                      <a:pt x="705" y="17"/>
                      <a:pt x="648" y="1"/>
                      <a:pt x="5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39"/>
              <p:cNvSpPr/>
              <p:nvPr/>
            </p:nvSpPr>
            <p:spPr>
              <a:xfrm>
                <a:off x="1824075" y="1119550"/>
                <a:ext cx="32975" cy="7525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301" extrusionOk="0">
                    <a:moveTo>
                      <a:pt x="740" y="1"/>
                    </a:moveTo>
                    <a:cubicBezTo>
                      <a:pt x="350" y="1"/>
                      <a:pt x="276" y="62"/>
                      <a:pt x="1" y="292"/>
                    </a:cubicBezTo>
                    <a:cubicBezTo>
                      <a:pt x="124" y="297"/>
                      <a:pt x="222" y="300"/>
                      <a:pt x="305" y="300"/>
                    </a:cubicBezTo>
                    <a:cubicBezTo>
                      <a:pt x="619" y="300"/>
                      <a:pt x="741" y="251"/>
                      <a:pt x="1319" y="20"/>
                    </a:cubicBezTo>
                    <a:cubicBezTo>
                      <a:pt x="1067" y="9"/>
                      <a:pt x="882" y="1"/>
                      <a:pt x="74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39"/>
              <p:cNvSpPr/>
              <p:nvPr/>
            </p:nvSpPr>
            <p:spPr>
              <a:xfrm>
                <a:off x="5537500" y="1001100"/>
                <a:ext cx="19900" cy="8700"/>
              </a:xfrm>
              <a:custGeom>
                <a:avLst/>
                <a:gdLst/>
                <a:ahLst/>
                <a:cxnLst/>
                <a:rect l="l" t="t" r="r" b="b"/>
                <a:pathLst>
                  <a:path w="796" h="348" extrusionOk="0">
                    <a:moveTo>
                      <a:pt x="504" y="1"/>
                    </a:moveTo>
                    <a:cubicBezTo>
                      <a:pt x="322" y="1"/>
                      <a:pt x="17" y="154"/>
                      <a:pt x="0" y="239"/>
                    </a:cubicBezTo>
                    <a:cubicBezTo>
                      <a:pt x="0" y="306"/>
                      <a:pt x="55" y="325"/>
                      <a:pt x="111" y="325"/>
                    </a:cubicBezTo>
                    <a:cubicBezTo>
                      <a:pt x="160" y="325"/>
                      <a:pt x="211" y="311"/>
                      <a:pt x="230" y="301"/>
                    </a:cubicBezTo>
                    <a:cubicBezTo>
                      <a:pt x="245" y="291"/>
                      <a:pt x="264" y="287"/>
                      <a:pt x="284" y="287"/>
                    </a:cubicBezTo>
                    <a:cubicBezTo>
                      <a:pt x="348" y="287"/>
                      <a:pt x="424" y="327"/>
                      <a:pt x="440" y="343"/>
                    </a:cubicBezTo>
                    <a:cubicBezTo>
                      <a:pt x="448" y="346"/>
                      <a:pt x="459" y="347"/>
                      <a:pt x="472" y="347"/>
                    </a:cubicBezTo>
                    <a:cubicBezTo>
                      <a:pt x="551" y="347"/>
                      <a:pt x="696" y="296"/>
                      <a:pt x="733" y="260"/>
                    </a:cubicBezTo>
                    <a:cubicBezTo>
                      <a:pt x="795" y="239"/>
                      <a:pt x="733" y="134"/>
                      <a:pt x="607" y="29"/>
                    </a:cubicBezTo>
                    <a:cubicBezTo>
                      <a:pt x="583" y="9"/>
                      <a:pt x="547" y="1"/>
                      <a:pt x="5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39"/>
              <p:cNvSpPr/>
              <p:nvPr/>
            </p:nvSpPr>
            <p:spPr>
              <a:xfrm>
                <a:off x="2946625" y="787300"/>
                <a:ext cx="14575" cy="10550"/>
              </a:xfrm>
              <a:custGeom>
                <a:avLst/>
                <a:gdLst/>
                <a:ahLst/>
                <a:cxnLst/>
                <a:rect l="l" t="t" r="r" b="b"/>
                <a:pathLst>
                  <a:path w="583" h="422" extrusionOk="0">
                    <a:moveTo>
                      <a:pt x="403" y="0"/>
                    </a:moveTo>
                    <a:cubicBezTo>
                      <a:pt x="395" y="0"/>
                      <a:pt x="386" y="1"/>
                      <a:pt x="377" y="3"/>
                    </a:cubicBezTo>
                    <a:cubicBezTo>
                      <a:pt x="168" y="24"/>
                      <a:pt x="1" y="233"/>
                      <a:pt x="1" y="296"/>
                    </a:cubicBezTo>
                    <a:cubicBezTo>
                      <a:pt x="1" y="338"/>
                      <a:pt x="168" y="421"/>
                      <a:pt x="356" y="421"/>
                    </a:cubicBezTo>
                    <a:cubicBezTo>
                      <a:pt x="536" y="421"/>
                      <a:pt x="583" y="0"/>
                      <a:pt x="4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39"/>
              <p:cNvSpPr/>
              <p:nvPr/>
            </p:nvSpPr>
            <p:spPr>
              <a:xfrm>
                <a:off x="5707500" y="1003400"/>
                <a:ext cx="26700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290" extrusionOk="0">
                    <a:moveTo>
                      <a:pt x="231" y="0"/>
                    </a:moveTo>
                    <a:cubicBezTo>
                      <a:pt x="0" y="0"/>
                      <a:pt x="0" y="230"/>
                      <a:pt x="63" y="272"/>
                    </a:cubicBezTo>
                    <a:cubicBezTo>
                      <a:pt x="67" y="284"/>
                      <a:pt x="91" y="289"/>
                      <a:pt x="128" y="289"/>
                    </a:cubicBezTo>
                    <a:cubicBezTo>
                      <a:pt x="285" y="289"/>
                      <a:pt x="681" y="197"/>
                      <a:pt x="816" y="147"/>
                    </a:cubicBezTo>
                    <a:cubicBezTo>
                      <a:pt x="963" y="126"/>
                      <a:pt x="1068" y="63"/>
                      <a:pt x="1068" y="42"/>
                    </a:cubicBezTo>
                    <a:cubicBezTo>
                      <a:pt x="1068" y="42"/>
                      <a:pt x="482" y="0"/>
                      <a:pt x="2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39"/>
              <p:cNvSpPr/>
              <p:nvPr/>
            </p:nvSpPr>
            <p:spPr>
              <a:xfrm>
                <a:off x="1963225" y="771675"/>
                <a:ext cx="27225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1089" h="377" extrusionOk="0">
                    <a:moveTo>
                      <a:pt x="565" y="0"/>
                    </a:moveTo>
                    <a:cubicBezTo>
                      <a:pt x="440" y="0"/>
                      <a:pt x="168" y="167"/>
                      <a:pt x="84" y="230"/>
                    </a:cubicBezTo>
                    <a:cubicBezTo>
                      <a:pt x="0" y="314"/>
                      <a:pt x="84" y="377"/>
                      <a:pt x="251" y="377"/>
                    </a:cubicBezTo>
                    <a:cubicBezTo>
                      <a:pt x="398" y="377"/>
                      <a:pt x="753" y="314"/>
                      <a:pt x="712" y="293"/>
                    </a:cubicBezTo>
                    <a:cubicBezTo>
                      <a:pt x="691" y="293"/>
                      <a:pt x="900" y="188"/>
                      <a:pt x="984" y="147"/>
                    </a:cubicBezTo>
                    <a:cubicBezTo>
                      <a:pt x="1067" y="105"/>
                      <a:pt x="1088" y="42"/>
                      <a:pt x="1067" y="21"/>
                    </a:cubicBezTo>
                    <a:cubicBezTo>
                      <a:pt x="1025" y="0"/>
                      <a:pt x="691" y="0"/>
                      <a:pt x="5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39"/>
              <p:cNvSpPr/>
              <p:nvPr/>
            </p:nvSpPr>
            <p:spPr>
              <a:xfrm>
                <a:off x="5680825" y="1106450"/>
                <a:ext cx="25650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299" extrusionOk="0">
                    <a:moveTo>
                      <a:pt x="314" y="0"/>
                    </a:moveTo>
                    <a:cubicBezTo>
                      <a:pt x="147" y="0"/>
                      <a:pt x="0" y="21"/>
                      <a:pt x="0" y="63"/>
                    </a:cubicBezTo>
                    <a:cubicBezTo>
                      <a:pt x="0" y="84"/>
                      <a:pt x="502" y="272"/>
                      <a:pt x="712" y="293"/>
                    </a:cubicBezTo>
                    <a:cubicBezTo>
                      <a:pt x="729" y="297"/>
                      <a:pt x="746" y="298"/>
                      <a:pt x="761" y="298"/>
                    </a:cubicBezTo>
                    <a:cubicBezTo>
                      <a:pt x="938" y="298"/>
                      <a:pt x="1026" y="101"/>
                      <a:pt x="1026" y="63"/>
                    </a:cubicBezTo>
                    <a:cubicBezTo>
                      <a:pt x="984" y="0"/>
                      <a:pt x="502" y="0"/>
                      <a:pt x="3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39"/>
              <p:cNvSpPr/>
              <p:nvPr/>
            </p:nvSpPr>
            <p:spPr>
              <a:xfrm>
                <a:off x="5427650" y="1116900"/>
                <a:ext cx="20425" cy="7350"/>
              </a:xfrm>
              <a:custGeom>
                <a:avLst/>
                <a:gdLst/>
                <a:ahLst/>
                <a:cxnLst/>
                <a:rect l="l" t="t" r="r" b="b"/>
                <a:pathLst>
                  <a:path w="817" h="294" extrusionOk="0">
                    <a:moveTo>
                      <a:pt x="523" y="1"/>
                    </a:moveTo>
                    <a:cubicBezTo>
                      <a:pt x="377" y="1"/>
                      <a:pt x="0" y="168"/>
                      <a:pt x="0" y="210"/>
                    </a:cubicBezTo>
                    <a:cubicBezTo>
                      <a:pt x="0" y="273"/>
                      <a:pt x="398" y="294"/>
                      <a:pt x="523" y="294"/>
                    </a:cubicBezTo>
                    <a:cubicBezTo>
                      <a:pt x="649" y="294"/>
                      <a:pt x="795" y="252"/>
                      <a:pt x="816" y="210"/>
                    </a:cubicBezTo>
                    <a:lnTo>
                      <a:pt x="816" y="189"/>
                    </a:lnTo>
                    <a:lnTo>
                      <a:pt x="816" y="126"/>
                    </a:lnTo>
                    <a:cubicBezTo>
                      <a:pt x="795" y="63"/>
                      <a:pt x="649" y="1"/>
                      <a:pt x="52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39"/>
              <p:cNvSpPr/>
              <p:nvPr/>
            </p:nvSpPr>
            <p:spPr>
              <a:xfrm>
                <a:off x="5675075" y="1124225"/>
                <a:ext cx="21475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524" extrusionOk="0">
                    <a:moveTo>
                      <a:pt x="774" y="1"/>
                    </a:moveTo>
                    <a:cubicBezTo>
                      <a:pt x="377" y="1"/>
                      <a:pt x="314" y="314"/>
                      <a:pt x="0" y="524"/>
                    </a:cubicBezTo>
                    <a:cubicBezTo>
                      <a:pt x="795" y="524"/>
                      <a:pt x="858" y="461"/>
                      <a:pt x="7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39"/>
              <p:cNvSpPr/>
              <p:nvPr/>
            </p:nvSpPr>
            <p:spPr>
              <a:xfrm>
                <a:off x="5221025" y="1163450"/>
                <a:ext cx="3612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48" extrusionOk="0">
                    <a:moveTo>
                      <a:pt x="524" y="1"/>
                    </a:moveTo>
                    <a:cubicBezTo>
                      <a:pt x="231" y="1"/>
                      <a:pt x="0" y="22"/>
                      <a:pt x="0" y="43"/>
                    </a:cubicBezTo>
                    <a:cubicBezTo>
                      <a:pt x="21" y="85"/>
                      <a:pt x="272" y="147"/>
                      <a:pt x="544" y="147"/>
                    </a:cubicBezTo>
                    <a:lnTo>
                      <a:pt x="816" y="126"/>
                    </a:lnTo>
                    <a:lnTo>
                      <a:pt x="1068" y="105"/>
                    </a:lnTo>
                    <a:cubicBezTo>
                      <a:pt x="1444" y="22"/>
                      <a:pt x="816" y="1"/>
                      <a:pt x="5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39"/>
              <p:cNvSpPr/>
              <p:nvPr/>
            </p:nvSpPr>
            <p:spPr>
              <a:xfrm>
                <a:off x="5294775" y="1197975"/>
                <a:ext cx="2095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838" h="336" extrusionOk="0">
                    <a:moveTo>
                      <a:pt x="210" y="1"/>
                    </a:moveTo>
                    <a:cubicBezTo>
                      <a:pt x="63" y="22"/>
                      <a:pt x="1" y="210"/>
                      <a:pt x="1" y="252"/>
                    </a:cubicBezTo>
                    <a:cubicBezTo>
                      <a:pt x="1" y="315"/>
                      <a:pt x="398" y="336"/>
                      <a:pt x="545" y="336"/>
                    </a:cubicBezTo>
                    <a:cubicBezTo>
                      <a:pt x="712" y="336"/>
                      <a:pt x="838" y="294"/>
                      <a:pt x="817" y="210"/>
                    </a:cubicBezTo>
                    <a:cubicBezTo>
                      <a:pt x="796" y="168"/>
                      <a:pt x="356" y="1"/>
                      <a:pt x="21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39"/>
              <p:cNvSpPr/>
              <p:nvPr/>
            </p:nvSpPr>
            <p:spPr>
              <a:xfrm>
                <a:off x="5459025" y="1110925"/>
                <a:ext cx="3402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6" extrusionOk="0">
                    <a:moveTo>
                      <a:pt x="548" y="1"/>
                    </a:moveTo>
                    <a:cubicBezTo>
                      <a:pt x="449" y="1"/>
                      <a:pt x="364" y="3"/>
                      <a:pt x="315" y="10"/>
                    </a:cubicBezTo>
                    <a:cubicBezTo>
                      <a:pt x="126" y="51"/>
                      <a:pt x="1" y="114"/>
                      <a:pt x="1" y="135"/>
                    </a:cubicBezTo>
                    <a:lnTo>
                      <a:pt x="942" y="135"/>
                    </a:lnTo>
                    <a:cubicBezTo>
                      <a:pt x="1235" y="114"/>
                      <a:pt x="1361" y="72"/>
                      <a:pt x="1235" y="30"/>
                    </a:cubicBezTo>
                    <a:cubicBezTo>
                      <a:pt x="1117" y="16"/>
                      <a:pt x="789" y="1"/>
                      <a:pt x="5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39"/>
              <p:cNvSpPr/>
              <p:nvPr/>
            </p:nvSpPr>
            <p:spPr>
              <a:xfrm>
                <a:off x="1726700" y="954225"/>
                <a:ext cx="15800" cy="58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234" extrusionOk="0">
                    <a:moveTo>
                      <a:pt x="485" y="0"/>
                    </a:moveTo>
                    <a:cubicBezTo>
                      <a:pt x="338" y="0"/>
                      <a:pt x="87" y="147"/>
                      <a:pt x="25" y="210"/>
                    </a:cubicBezTo>
                    <a:cubicBezTo>
                      <a:pt x="0" y="222"/>
                      <a:pt x="32" y="234"/>
                      <a:pt x="99" y="234"/>
                    </a:cubicBezTo>
                    <a:cubicBezTo>
                      <a:pt x="149" y="234"/>
                      <a:pt x="217" y="227"/>
                      <a:pt x="297" y="210"/>
                    </a:cubicBezTo>
                    <a:cubicBezTo>
                      <a:pt x="485" y="147"/>
                      <a:pt x="631" y="0"/>
                      <a:pt x="48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39"/>
              <p:cNvSpPr/>
              <p:nvPr/>
            </p:nvSpPr>
            <p:spPr>
              <a:xfrm>
                <a:off x="5666325" y="844300"/>
                <a:ext cx="12950" cy="532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213" extrusionOk="0">
                    <a:moveTo>
                      <a:pt x="198" y="1"/>
                    </a:moveTo>
                    <a:cubicBezTo>
                      <a:pt x="47" y="1"/>
                      <a:pt x="0" y="91"/>
                      <a:pt x="57" y="129"/>
                    </a:cubicBezTo>
                    <a:cubicBezTo>
                      <a:pt x="99" y="192"/>
                      <a:pt x="266" y="213"/>
                      <a:pt x="392" y="213"/>
                    </a:cubicBezTo>
                    <a:cubicBezTo>
                      <a:pt x="518" y="213"/>
                      <a:pt x="413" y="24"/>
                      <a:pt x="246" y="3"/>
                    </a:cubicBezTo>
                    <a:cubicBezTo>
                      <a:pt x="229" y="2"/>
                      <a:pt x="213" y="1"/>
                      <a:pt x="1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39"/>
              <p:cNvSpPr/>
              <p:nvPr/>
            </p:nvSpPr>
            <p:spPr>
              <a:xfrm>
                <a:off x="1747175" y="929125"/>
                <a:ext cx="2410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64" h="400" extrusionOk="0">
                    <a:moveTo>
                      <a:pt x="566" y="0"/>
                    </a:moveTo>
                    <a:lnTo>
                      <a:pt x="398" y="63"/>
                    </a:lnTo>
                    <a:lnTo>
                      <a:pt x="231" y="105"/>
                    </a:lnTo>
                    <a:cubicBezTo>
                      <a:pt x="84" y="251"/>
                      <a:pt x="1" y="377"/>
                      <a:pt x="1" y="398"/>
                    </a:cubicBezTo>
                    <a:cubicBezTo>
                      <a:pt x="2" y="399"/>
                      <a:pt x="6" y="400"/>
                      <a:pt x="12" y="400"/>
                    </a:cubicBezTo>
                    <a:cubicBezTo>
                      <a:pt x="87" y="400"/>
                      <a:pt x="475" y="290"/>
                      <a:pt x="649" y="251"/>
                    </a:cubicBezTo>
                    <a:cubicBezTo>
                      <a:pt x="838" y="188"/>
                      <a:pt x="963" y="126"/>
                      <a:pt x="963" y="105"/>
                    </a:cubicBezTo>
                    <a:cubicBezTo>
                      <a:pt x="963" y="84"/>
                      <a:pt x="817" y="42"/>
                      <a:pt x="5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39"/>
              <p:cNvSpPr/>
              <p:nvPr/>
            </p:nvSpPr>
            <p:spPr>
              <a:xfrm>
                <a:off x="5542200" y="1165550"/>
                <a:ext cx="157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629" h="336" extrusionOk="0">
                    <a:moveTo>
                      <a:pt x="210" y="1"/>
                    </a:moveTo>
                    <a:cubicBezTo>
                      <a:pt x="84" y="1"/>
                      <a:pt x="1" y="42"/>
                      <a:pt x="21" y="126"/>
                    </a:cubicBezTo>
                    <a:cubicBezTo>
                      <a:pt x="21" y="168"/>
                      <a:pt x="356" y="335"/>
                      <a:pt x="503" y="335"/>
                    </a:cubicBezTo>
                    <a:cubicBezTo>
                      <a:pt x="607" y="314"/>
                      <a:pt x="628" y="126"/>
                      <a:pt x="628" y="63"/>
                    </a:cubicBezTo>
                    <a:cubicBezTo>
                      <a:pt x="628" y="21"/>
                      <a:pt x="314" y="1"/>
                      <a:pt x="21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39"/>
              <p:cNvSpPr/>
              <p:nvPr/>
            </p:nvSpPr>
            <p:spPr>
              <a:xfrm>
                <a:off x="5051025" y="1208950"/>
                <a:ext cx="115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2" extrusionOk="0">
                    <a:moveTo>
                      <a:pt x="196" y="1"/>
                    </a:moveTo>
                    <a:cubicBezTo>
                      <a:pt x="193" y="1"/>
                      <a:pt x="191" y="1"/>
                      <a:pt x="189" y="1"/>
                    </a:cubicBezTo>
                    <a:cubicBezTo>
                      <a:pt x="84" y="1"/>
                      <a:pt x="0" y="169"/>
                      <a:pt x="0" y="210"/>
                    </a:cubicBezTo>
                    <a:cubicBezTo>
                      <a:pt x="0" y="273"/>
                      <a:pt x="126" y="357"/>
                      <a:pt x="314" y="399"/>
                    </a:cubicBezTo>
                    <a:cubicBezTo>
                      <a:pt x="321" y="401"/>
                      <a:pt x="328" y="401"/>
                      <a:pt x="334" y="401"/>
                    </a:cubicBezTo>
                    <a:cubicBezTo>
                      <a:pt x="462" y="401"/>
                      <a:pt x="297" y="1"/>
                      <a:pt x="1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39"/>
              <p:cNvSpPr/>
              <p:nvPr/>
            </p:nvSpPr>
            <p:spPr>
              <a:xfrm>
                <a:off x="5645250" y="1176400"/>
                <a:ext cx="11525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461" h="341" extrusionOk="0">
                    <a:moveTo>
                      <a:pt x="334" y="1"/>
                    </a:moveTo>
                    <a:cubicBezTo>
                      <a:pt x="285" y="1"/>
                      <a:pt x="226" y="14"/>
                      <a:pt x="168" y="48"/>
                    </a:cubicBezTo>
                    <a:cubicBezTo>
                      <a:pt x="1" y="132"/>
                      <a:pt x="63" y="341"/>
                      <a:pt x="189" y="341"/>
                    </a:cubicBezTo>
                    <a:cubicBezTo>
                      <a:pt x="356" y="341"/>
                      <a:pt x="461" y="152"/>
                      <a:pt x="461" y="69"/>
                    </a:cubicBezTo>
                    <a:cubicBezTo>
                      <a:pt x="461" y="31"/>
                      <a:pt x="408" y="1"/>
                      <a:pt x="3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39"/>
              <p:cNvSpPr/>
              <p:nvPr/>
            </p:nvSpPr>
            <p:spPr>
              <a:xfrm>
                <a:off x="5854475" y="795725"/>
                <a:ext cx="20950" cy="4225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69" extrusionOk="0">
                    <a:moveTo>
                      <a:pt x="252" y="1"/>
                    </a:moveTo>
                    <a:cubicBezTo>
                      <a:pt x="85" y="1"/>
                      <a:pt x="1" y="63"/>
                      <a:pt x="85" y="147"/>
                    </a:cubicBezTo>
                    <a:cubicBezTo>
                      <a:pt x="114" y="162"/>
                      <a:pt x="186" y="169"/>
                      <a:pt x="272" y="169"/>
                    </a:cubicBezTo>
                    <a:cubicBezTo>
                      <a:pt x="428" y="169"/>
                      <a:pt x="631" y="146"/>
                      <a:pt x="712" y="105"/>
                    </a:cubicBezTo>
                    <a:cubicBezTo>
                      <a:pt x="838" y="63"/>
                      <a:pt x="399" y="1"/>
                      <a:pt x="2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39"/>
              <p:cNvSpPr/>
              <p:nvPr/>
            </p:nvSpPr>
            <p:spPr>
              <a:xfrm>
                <a:off x="5675700" y="1113975"/>
                <a:ext cx="9850" cy="9200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68" extrusionOk="0">
                    <a:moveTo>
                      <a:pt x="261" y="1"/>
                    </a:moveTo>
                    <a:cubicBezTo>
                      <a:pt x="166" y="1"/>
                      <a:pt x="0" y="310"/>
                      <a:pt x="38" y="348"/>
                    </a:cubicBezTo>
                    <a:cubicBezTo>
                      <a:pt x="52" y="361"/>
                      <a:pt x="71" y="367"/>
                      <a:pt x="94" y="367"/>
                    </a:cubicBezTo>
                    <a:cubicBezTo>
                      <a:pt x="175" y="367"/>
                      <a:pt x="298" y="292"/>
                      <a:pt x="331" y="243"/>
                    </a:cubicBezTo>
                    <a:cubicBezTo>
                      <a:pt x="394" y="201"/>
                      <a:pt x="352" y="97"/>
                      <a:pt x="289" y="13"/>
                    </a:cubicBezTo>
                    <a:cubicBezTo>
                      <a:pt x="281" y="5"/>
                      <a:pt x="271" y="1"/>
                      <a:pt x="26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39"/>
              <p:cNvSpPr/>
              <p:nvPr/>
            </p:nvSpPr>
            <p:spPr>
              <a:xfrm>
                <a:off x="5327725" y="1140950"/>
                <a:ext cx="22000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880" h="148" extrusionOk="0">
                    <a:moveTo>
                      <a:pt x="532" y="0"/>
                    </a:moveTo>
                    <a:cubicBezTo>
                      <a:pt x="362" y="0"/>
                      <a:pt x="160" y="23"/>
                      <a:pt x="105" y="64"/>
                    </a:cubicBezTo>
                    <a:cubicBezTo>
                      <a:pt x="1" y="106"/>
                      <a:pt x="461" y="148"/>
                      <a:pt x="650" y="148"/>
                    </a:cubicBezTo>
                    <a:cubicBezTo>
                      <a:pt x="859" y="148"/>
                      <a:pt x="880" y="85"/>
                      <a:pt x="754" y="22"/>
                    </a:cubicBezTo>
                    <a:cubicBezTo>
                      <a:pt x="710" y="7"/>
                      <a:pt x="626" y="0"/>
                      <a:pt x="5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39"/>
              <p:cNvSpPr/>
              <p:nvPr/>
            </p:nvSpPr>
            <p:spPr>
              <a:xfrm>
                <a:off x="5422425" y="1131550"/>
                <a:ext cx="2565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106" extrusionOk="0">
                    <a:moveTo>
                      <a:pt x="335" y="1"/>
                    </a:moveTo>
                    <a:cubicBezTo>
                      <a:pt x="167" y="1"/>
                      <a:pt x="0" y="1"/>
                      <a:pt x="0" y="21"/>
                    </a:cubicBezTo>
                    <a:cubicBezTo>
                      <a:pt x="0" y="42"/>
                      <a:pt x="502" y="63"/>
                      <a:pt x="691" y="105"/>
                    </a:cubicBezTo>
                    <a:cubicBezTo>
                      <a:pt x="858" y="105"/>
                      <a:pt x="1025" y="42"/>
                      <a:pt x="1025" y="21"/>
                    </a:cubicBezTo>
                    <a:cubicBezTo>
                      <a:pt x="1025" y="1"/>
                      <a:pt x="523" y="1"/>
                      <a:pt x="3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39"/>
              <p:cNvSpPr/>
              <p:nvPr/>
            </p:nvSpPr>
            <p:spPr>
              <a:xfrm>
                <a:off x="1864875" y="1087100"/>
                <a:ext cx="1832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126" extrusionOk="0">
                    <a:moveTo>
                      <a:pt x="231" y="0"/>
                    </a:moveTo>
                    <a:cubicBezTo>
                      <a:pt x="105" y="0"/>
                      <a:pt x="1" y="21"/>
                      <a:pt x="1" y="42"/>
                    </a:cubicBezTo>
                    <a:cubicBezTo>
                      <a:pt x="1" y="63"/>
                      <a:pt x="398" y="126"/>
                      <a:pt x="503" y="126"/>
                    </a:cubicBezTo>
                    <a:cubicBezTo>
                      <a:pt x="628" y="105"/>
                      <a:pt x="733" y="42"/>
                      <a:pt x="733" y="21"/>
                    </a:cubicBezTo>
                    <a:cubicBezTo>
                      <a:pt x="733" y="0"/>
                      <a:pt x="356" y="0"/>
                      <a:pt x="2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39"/>
              <p:cNvSpPr/>
              <p:nvPr/>
            </p:nvSpPr>
            <p:spPr>
              <a:xfrm>
                <a:off x="2390200" y="1206300"/>
                <a:ext cx="12950" cy="825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330" extrusionOk="0">
                    <a:moveTo>
                      <a:pt x="439" y="0"/>
                    </a:moveTo>
                    <a:cubicBezTo>
                      <a:pt x="365" y="0"/>
                      <a:pt x="196" y="114"/>
                      <a:pt x="99" y="191"/>
                    </a:cubicBezTo>
                    <a:cubicBezTo>
                      <a:pt x="1" y="273"/>
                      <a:pt x="18" y="330"/>
                      <a:pt x="112" y="330"/>
                    </a:cubicBezTo>
                    <a:cubicBezTo>
                      <a:pt x="137" y="330"/>
                      <a:pt x="168" y="325"/>
                      <a:pt x="204" y="316"/>
                    </a:cubicBezTo>
                    <a:cubicBezTo>
                      <a:pt x="351" y="296"/>
                      <a:pt x="518" y="65"/>
                      <a:pt x="455" y="3"/>
                    </a:cubicBezTo>
                    <a:cubicBezTo>
                      <a:pt x="450" y="1"/>
                      <a:pt x="445" y="0"/>
                      <a:pt x="4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39"/>
              <p:cNvSpPr/>
              <p:nvPr/>
            </p:nvSpPr>
            <p:spPr>
              <a:xfrm>
                <a:off x="5817875" y="768450"/>
                <a:ext cx="14675" cy="79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318" extrusionOk="0">
                    <a:moveTo>
                      <a:pt x="510" y="1"/>
                    </a:moveTo>
                    <a:cubicBezTo>
                      <a:pt x="472" y="1"/>
                      <a:pt x="422" y="42"/>
                      <a:pt x="356" y="108"/>
                    </a:cubicBezTo>
                    <a:lnTo>
                      <a:pt x="272" y="150"/>
                    </a:lnTo>
                    <a:lnTo>
                      <a:pt x="189" y="213"/>
                    </a:lnTo>
                    <a:cubicBezTo>
                      <a:pt x="84" y="213"/>
                      <a:pt x="0" y="234"/>
                      <a:pt x="0" y="255"/>
                    </a:cubicBezTo>
                    <a:cubicBezTo>
                      <a:pt x="0" y="296"/>
                      <a:pt x="293" y="317"/>
                      <a:pt x="398" y="317"/>
                    </a:cubicBezTo>
                    <a:cubicBezTo>
                      <a:pt x="523" y="317"/>
                      <a:pt x="586" y="108"/>
                      <a:pt x="565" y="45"/>
                    </a:cubicBezTo>
                    <a:cubicBezTo>
                      <a:pt x="550" y="15"/>
                      <a:pt x="532" y="1"/>
                      <a:pt x="51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39"/>
              <p:cNvSpPr/>
              <p:nvPr/>
            </p:nvSpPr>
            <p:spPr>
              <a:xfrm>
                <a:off x="5513425" y="1213150"/>
                <a:ext cx="18350" cy="3275"/>
              </a:xfrm>
              <a:custGeom>
                <a:avLst/>
                <a:gdLst/>
                <a:ahLst/>
                <a:cxnLst/>
                <a:rect l="l" t="t" r="r" b="b"/>
                <a:pathLst>
                  <a:path w="734" h="131" extrusionOk="0">
                    <a:moveTo>
                      <a:pt x="231" y="1"/>
                    </a:moveTo>
                    <a:cubicBezTo>
                      <a:pt x="105" y="1"/>
                      <a:pt x="1" y="22"/>
                      <a:pt x="1" y="42"/>
                    </a:cubicBezTo>
                    <a:cubicBezTo>
                      <a:pt x="1" y="79"/>
                      <a:pt x="266" y="130"/>
                      <a:pt x="433" y="130"/>
                    </a:cubicBezTo>
                    <a:cubicBezTo>
                      <a:pt x="459" y="130"/>
                      <a:pt x="483" y="129"/>
                      <a:pt x="503" y="126"/>
                    </a:cubicBezTo>
                    <a:cubicBezTo>
                      <a:pt x="628" y="105"/>
                      <a:pt x="733" y="42"/>
                      <a:pt x="733" y="22"/>
                    </a:cubicBezTo>
                    <a:cubicBezTo>
                      <a:pt x="733" y="1"/>
                      <a:pt x="356" y="1"/>
                      <a:pt x="2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39"/>
              <p:cNvSpPr/>
              <p:nvPr/>
            </p:nvSpPr>
            <p:spPr>
              <a:xfrm>
                <a:off x="3776250" y="751475"/>
                <a:ext cx="9450" cy="870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48" extrusionOk="0">
                    <a:moveTo>
                      <a:pt x="325" y="0"/>
                    </a:moveTo>
                    <a:cubicBezTo>
                      <a:pt x="260" y="0"/>
                      <a:pt x="112" y="111"/>
                      <a:pt x="63" y="159"/>
                    </a:cubicBezTo>
                    <a:cubicBezTo>
                      <a:pt x="21" y="243"/>
                      <a:pt x="0" y="285"/>
                      <a:pt x="21" y="306"/>
                    </a:cubicBezTo>
                    <a:cubicBezTo>
                      <a:pt x="42" y="306"/>
                      <a:pt x="231" y="348"/>
                      <a:pt x="314" y="348"/>
                    </a:cubicBezTo>
                    <a:cubicBezTo>
                      <a:pt x="377" y="348"/>
                      <a:pt x="377" y="139"/>
                      <a:pt x="356" y="34"/>
                    </a:cubicBezTo>
                    <a:cubicBezTo>
                      <a:pt x="356" y="10"/>
                      <a:pt x="344" y="0"/>
                      <a:pt x="3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39"/>
              <p:cNvSpPr/>
              <p:nvPr/>
            </p:nvSpPr>
            <p:spPr>
              <a:xfrm>
                <a:off x="5772875" y="1002250"/>
                <a:ext cx="13625" cy="2750"/>
              </a:xfrm>
              <a:custGeom>
                <a:avLst/>
                <a:gdLst/>
                <a:ahLst/>
                <a:cxnLst/>
                <a:rect l="l" t="t" r="r" b="b"/>
                <a:pathLst>
                  <a:path w="545" h="110" extrusionOk="0">
                    <a:moveTo>
                      <a:pt x="233" y="0"/>
                    </a:moveTo>
                    <a:cubicBezTo>
                      <a:pt x="216" y="0"/>
                      <a:pt x="201" y="1"/>
                      <a:pt x="189" y="4"/>
                    </a:cubicBezTo>
                    <a:cubicBezTo>
                      <a:pt x="85" y="4"/>
                      <a:pt x="1" y="67"/>
                      <a:pt x="1" y="88"/>
                    </a:cubicBezTo>
                    <a:cubicBezTo>
                      <a:pt x="1" y="109"/>
                      <a:pt x="273" y="109"/>
                      <a:pt x="377" y="109"/>
                    </a:cubicBezTo>
                    <a:cubicBezTo>
                      <a:pt x="482" y="109"/>
                      <a:pt x="545" y="88"/>
                      <a:pt x="545" y="67"/>
                    </a:cubicBezTo>
                    <a:cubicBezTo>
                      <a:pt x="527" y="49"/>
                      <a:pt x="339" y="0"/>
                      <a:pt x="23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39"/>
              <p:cNvSpPr/>
              <p:nvPr/>
            </p:nvSpPr>
            <p:spPr>
              <a:xfrm>
                <a:off x="5622750" y="1173400"/>
                <a:ext cx="7875" cy="3725"/>
              </a:xfrm>
              <a:custGeom>
                <a:avLst/>
                <a:gdLst/>
                <a:ahLst/>
                <a:cxnLst/>
                <a:rect l="l" t="t" r="r" b="b"/>
                <a:pathLst>
                  <a:path w="315" h="149" extrusionOk="0">
                    <a:moveTo>
                      <a:pt x="64" y="0"/>
                    </a:moveTo>
                    <a:cubicBezTo>
                      <a:pt x="22" y="0"/>
                      <a:pt x="1" y="42"/>
                      <a:pt x="43" y="126"/>
                    </a:cubicBezTo>
                    <a:cubicBezTo>
                      <a:pt x="67" y="142"/>
                      <a:pt x="112" y="149"/>
                      <a:pt x="159" y="149"/>
                    </a:cubicBezTo>
                    <a:cubicBezTo>
                      <a:pt x="235" y="149"/>
                      <a:pt x="315" y="131"/>
                      <a:pt x="315" y="105"/>
                    </a:cubicBezTo>
                    <a:cubicBezTo>
                      <a:pt x="315" y="42"/>
                      <a:pt x="126" y="0"/>
                      <a:pt x="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39"/>
              <p:cNvSpPr/>
              <p:nvPr/>
            </p:nvSpPr>
            <p:spPr>
              <a:xfrm>
                <a:off x="5180750" y="1192225"/>
                <a:ext cx="13625" cy="2750"/>
              </a:xfrm>
              <a:custGeom>
                <a:avLst/>
                <a:gdLst/>
                <a:ahLst/>
                <a:cxnLst/>
                <a:rect l="l" t="t" r="r" b="b"/>
                <a:pathLst>
                  <a:path w="545" h="110" extrusionOk="0">
                    <a:moveTo>
                      <a:pt x="168" y="1"/>
                    </a:moveTo>
                    <a:cubicBezTo>
                      <a:pt x="63" y="1"/>
                      <a:pt x="0" y="22"/>
                      <a:pt x="0" y="43"/>
                    </a:cubicBezTo>
                    <a:cubicBezTo>
                      <a:pt x="0" y="61"/>
                      <a:pt x="202" y="110"/>
                      <a:pt x="311" y="110"/>
                    </a:cubicBezTo>
                    <a:cubicBezTo>
                      <a:pt x="329" y="110"/>
                      <a:pt x="344" y="108"/>
                      <a:pt x="356" y="105"/>
                    </a:cubicBezTo>
                    <a:cubicBezTo>
                      <a:pt x="461" y="105"/>
                      <a:pt x="544" y="43"/>
                      <a:pt x="544" y="22"/>
                    </a:cubicBezTo>
                    <a:cubicBezTo>
                      <a:pt x="544" y="1"/>
                      <a:pt x="272" y="1"/>
                      <a:pt x="1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39"/>
              <p:cNvSpPr/>
              <p:nvPr/>
            </p:nvSpPr>
            <p:spPr>
              <a:xfrm>
                <a:off x="5740450" y="956325"/>
                <a:ext cx="3700" cy="12050"/>
              </a:xfrm>
              <a:custGeom>
                <a:avLst/>
                <a:gdLst/>
                <a:ahLst/>
                <a:cxnLst/>
                <a:rect l="l" t="t" r="r" b="b"/>
                <a:pathLst>
                  <a:path w="148" h="482" extrusionOk="0">
                    <a:moveTo>
                      <a:pt x="22" y="0"/>
                    </a:moveTo>
                    <a:cubicBezTo>
                      <a:pt x="1" y="0"/>
                      <a:pt x="1" y="251"/>
                      <a:pt x="1" y="335"/>
                    </a:cubicBezTo>
                    <a:cubicBezTo>
                      <a:pt x="22" y="419"/>
                      <a:pt x="42" y="481"/>
                      <a:pt x="63" y="481"/>
                    </a:cubicBezTo>
                    <a:cubicBezTo>
                      <a:pt x="105" y="481"/>
                      <a:pt x="147" y="251"/>
                      <a:pt x="126" y="147"/>
                    </a:cubicBezTo>
                    <a:cubicBezTo>
                      <a:pt x="105" y="63"/>
                      <a:pt x="42" y="0"/>
                      <a:pt x="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39"/>
              <p:cNvSpPr/>
              <p:nvPr/>
            </p:nvSpPr>
            <p:spPr>
              <a:xfrm>
                <a:off x="5574625" y="1164500"/>
                <a:ext cx="3700" cy="7875"/>
              </a:xfrm>
              <a:custGeom>
                <a:avLst/>
                <a:gdLst/>
                <a:ahLst/>
                <a:cxnLst/>
                <a:rect l="l" t="t" r="r" b="b"/>
                <a:pathLst>
                  <a:path w="148" h="315" extrusionOk="0">
                    <a:moveTo>
                      <a:pt x="43" y="1"/>
                    </a:moveTo>
                    <a:cubicBezTo>
                      <a:pt x="1" y="1"/>
                      <a:pt x="1" y="168"/>
                      <a:pt x="1" y="210"/>
                    </a:cubicBezTo>
                    <a:cubicBezTo>
                      <a:pt x="1" y="273"/>
                      <a:pt x="43" y="315"/>
                      <a:pt x="64" y="315"/>
                    </a:cubicBezTo>
                    <a:cubicBezTo>
                      <a:pt x="85" y="315"/>
                      <a:pt x="147" y="168"/>
                      <a:pt x="147" y="105"/>
                    </a:cubicBezTo>
                    <a:cubicBezTo>
                      <a:pt x="105" y="22"/>
                      <a:pt x="64" y="1"/>
                      <a:pt x="4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39"/>
              <p:cNvSpPr/>
              <p:nvPr/>
            </p:nvSpPr>
            <p:spPr>
              <a:xfrm>
                <a:off x="5164525" y="1163450"/>
                <a:ext cx="3175" cy="9975"/>
              </a:xfrm>
              <a:custGeom>
                <a:avLst/>
                <a:gdLst/>
                <a:ahLst/>
                <a:cxnLst/>
                <a:rect l="l" t="t" r="r" b="b"/>
                <a:pathLst>
                  <a:path w="127" h="399" extrusionOk="0">
                    <a:moveTo>
                      <a:pt x="43" y="1"/>
                    </a:moveTo>
                    <a:cubicBezTo>
                      <a:pt x="1" y="22"/>
                      <a:pt x="1" y="168"/>
                      <a:pt x="1" y="252"/>
                    </a:cubicBezTo>
                    <a:cubicBezTo>
                      <a:pt x="1" y="336"/>
                      <a:pt x="1" y="398"/>
                      <a:pt x="43" y="398"/>
                    </a:cubicBezTo>
                    <a:cubicBezTo>
                      <a:pt x="63" y="398"/>
                      <a:pt x="126" y="210"/>
                      <a:pt x="105" y="126"/>
                    </a:cubicBezTo>
                    <a:cubicBezTo>
                      <a:pt x="105" y="43"/>
                      <a:pt x="63" y="1"/>
                      <a:pt x="4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39"/>
              <p:cNvSpPr/>
              <p:nvPr/>
            </p:nvSpPr>
            <p:spPr>
              <a:xfrm>
                <a:off x="1763925" y="1000775"/>
                <a:ext cx="890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106" extrusionOk="0">
                    <a:moveTo>
                      <a:pt x="105" y="1"/>
                    </a:moveTo>
                    <a:cubicBezTo>
                      <a:pt x="21" y="1"/>
                      <a:pt x="0" y="42"/>
                      <a:pt x="0" y="63"/>
                    </a:cubicBezTo>
                    <a:cubicBezTo>
                      <a:pt x="0" y="105"/>
                      <a:pt x="189" y="105"/>
                      <a:pt x="251" y="105"/>
                    </a:cubicBezTo>
                    <a:cubicBezTo>
                      <a:pt x="293" y="105"/>
                      <a:pt x="356" y="63"/>
                      <a:pt x="356" y="42"/>
                    </a:cubicBezTo>
                    <a:cubicBezTo>
                      <a:pt x="356" y="22"/>
                      <a:pt x="168" y="1"/>
                      <a:pt x="1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39"/>
              <p:cNvSpPr/>
              <p:nvPr/>
            </p:nvSpPr>
            <p:spPr>
              <a:xfrm>
                <a:off x="1748225" y="1001300"/>
                <a:ext cx="8925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357" h="106" extrusionOk="0">
                    <a:moveTo>
                      <a:pt x="105" y="1"/>
                    </a:moveTo>
                    <a:cubicBezTo>
                      <a:pt x="63" y="1"/>
                      <a:pt x="1" y="21"/>
                      <a:pt x="1" y="42"/>
                    </a:cubicBezTo>
                    <a:cubicBezTo>
                      <a:pt x="1" y="84"/>
                      <a:pt x="189" y="105"/>
                      <a:pt x="252" y="105"/>
                    </a:cubicBezTo>
                    <a:cubicBezTo>
                      <a:pt x="314" y="105"/>
                      <a:pt x="356" y="42"/>
                      <a:pt x="356" y="21"/>
                    </a:cubicBezTo>
                    <a:cubicBezTo>
                      <a:pt x="356" y="1"/>
                      <a:pt x="168" y="1"/>
                      <a:pt x="1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39"/>
              <p:cNvSpPr/>
              <p:nvPr/>
            </p:nvSpPr>
            <p:spPr>
              <a:xfrm>
                <a:off x="1681275" y="1002350"/>
                <a:ext cx="840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336" h="106" extrusionOk="0">
                    <a:moveTo>
                      <a:pt x="105" y="0"/>
                    </a:moveTo>
                    <a:cubicBezTo>
                      <a:pt x="42" y="0"/>
                      <a:pt x="0" y="42"/>
                      <a:pt x="0" y="63"/>
                    </a:cubicBezTo>
                    <a:cubicBezTo>
                      <a:pt x="0" y="84"/>
                      <a:pt x="168" y="105"/>
                      <a:pt x="231" y="105"/>
                    </a:cubicBezTo>
                    <a:cubicBezTo>
                      <a:pt x="314" y="105"/>
                      <a:pt x="335" y="63"/>
                      <a:pt x="335" y="21"/>
                    </a:cubicBezTo>
                    <a:cubicBezTo>
                      <a:pt x="335" y="0"/>
                      <a:pt x="147" y="0"/>
                      <a:pt x="1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39"/>
              <p:cNvSpPr/>
              <p:nvPr/>
            </p:nvSpPr>
            <p:spPr>
              <a:xfrm>
                <a:off x="5563650" y="1169725"/>
                <a:ext cx="4200" cy="7875"/>
              </a:xfrm>
              <a:custGeom>
                <a:avLst/>
                <a:gdLst/>
                <a:ahLst/>
                <a:cxnLst/>
                <a:rect l="l" t="t" r="r" b="b"/>
                <a:pathLst>
                  <a:path w="168" h="315" extrusionOk="0">
                    <a:moveTo>
                      <a:pt x="105" y="1"/>
                    </a:moveTo>
                    <a:cubicBezTo>
                      <a:pt x="84" y="1"/>
                      <a:pt x="0" y="189"/>
                      <a:pt x="21" y="252"/>
                    </a:cubicBezTo>
                    <a:cubicBezTo>
                      <a:pt x="63" y="294"/>
                      <a:pt x="105" y="315"/>
                      <a:pt x="126" y="315"/>
                    </a:cubicBezTo>
                    <a:cubicBezTo>
                      <a:pt x="168" y="315"/>
                      <a:pt x="168" y="168"/>
                      <a:pt x="168" y="106"/>
                    </a:cubicBezTo>
                    <a:cubicBezTo>
                      <a:pt x="168" y="43"/>
                      <a:pt x="126" y="1"/>
                      <a:pt x="1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39"/>
              <p:cNvSpPr/>
              <p:nvPr/>
            </p:nvSpPr>
            <p:spPr>
              <a:xfrm>
                <a:off x="5561025" y="1006000"/>
                <a:ext cx="8325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333" h="180" extrusionOk="0">
                    <a:moveTo>
                      <a:pt x="210" y="1"/>
                    </a:moveTo>
                    <a:lnTo>
                      <a:pt x="105" y="22"/>
                    </a:lnTo>
                    <a:cubicBezTo>
                      <a:pt x="1" y="64"/>
                      <a:pt x="126" y="147"/>
                      <a:pt x="231" y="168"/>
                    </a:cubicBezTo>
                    <a:cubicBezTo>
                      <a:pt x="250" y="176"/>
                      <a:pt x="265" y="179"/>
                      <a:pt x="277" y="179"/>
                    </a:cubicBezTo>
                    <a:cubicBezTo>
                      <a:pt x="332" y="179"/>
                      <a:pt x="317" y="108"/>
                      <a:pt x="231" y="22"/>
                    </a:cubicBezTo>
                    <a:lnTo>
                      <a:pt x="21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39"/>
              <p:cNvSpPr/>
              <p:nvPr/>
            </p:nvSpPr>
            <p:spPr>
              <a:xfrm>
                <a:off x="1760775" y="1066175"/>
                <a:ext cx="8400" cy="2250"/>
              </a:xfrm>
              <a:custGeom>
                <a:avLst/>
                <a:gdLst/>
                <a:ahLst/>
                <a:cxnLst/>
                <a:rect l="l" t="t" r="r" b="b"/>
                <a:pathLst>
                  <a:path w="336" h="90" extrusionOk="0">
                    <a:moveTo>
                      <a:pt x="105" y="0"/>
                    </a:moveTo>
                    <a:cubicBezTo>
                      <a:pt x="64" y="0"/>
                      <a:pt x="1" y="21"/>
                      <a:pt x="1" y="42"/>
                    </a:cubicBezTo>
                    <a:cubicBezTo>
                      <a:pt x="1" y="59"/>
                      <a:pt x="124" y="89"/>
                      <a:pt x="193" y="89"/>
                    </a:cubicBezTo>
                    <a:cubicBezTo>
                      <a:pt x="210" y="89"/>
                      <a:pt x="223" y="88"/>
                      <a:pt x="231" y="84"/>
                    </a:cubicBezTo>
                    <a:cubicBezTo>
                      <a:pt x="315" y="84"/>
                      <a:pt x="336" y="42"/>
                      <a:pt x="336" y="21"/>
                    </a:cubicBezTo>
                    <a:cubicBezTo>
                      <a:pt x="336" y="0"/>
                      <a:pt x="168" y="0"/>
                      <a:pt x="1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39"/>
              <p:cNvSpPr/>
              <p:nvPr/>
            </p:nvSpPr>
            <p:spPr>
              <a:xfrm>
                <a:off x="5792750" y="940625"/>
                <a:ext cx="2650" cy="945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378" extrusionOk="0">
                    <a:moveTo>
                      <a:pt x="22" y="0"/>
                    </a:moveTo>
                    <a:cubicBezTo>
                      <a:pt x="1" y="0"/>
                      <a:pt x="1" y="168"/>
                      <a:pt x="1" y="251"/>
                    </a:cubicBezTo>
                    <a:cubicBezTo>
                      <a:pt x="1" y="335"/>
                      <a:pt x="1" y="377"/>
                      <a:pt x="22" y="377"/>
                    </a:cubicBezTo>
                    <a:cubicBezTo>
                      <a:pt x="43" y="377"/>
                      <a:pt x="106" y="210"/>
                      <a:pt x="106" y="126"/>
                    </a:cubicBezTo>
                    <a:cubicBezTo>
                      <a:pt x="106" y="42"/>
                      <a:pt x="43" y="0"/>
                      <a:pt x="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39"/>
              <p:cNvSpPr/>
              <p:nvPr/>
            </p:nvSpPr>
            <p:spPr>
              <a:xfrm>
                <a:off x="1818325" y="1088000"/>
                <a:ext cx="8400" cy="2775"/>
              </a:xfrm>
              <a:custGeom>
                <a:avLst/>
                <a:gdLst/>
                <a:ahLst/>
                <a:cxnLst/>
                <a:rect l="l" t="t" r="r" b="b"/>
                <a:pathLst>
                  <a:path w="336" h="111" extrusionOk="0">
                    <a:moveTo>
                      <a:pt x="150" y="0"/>
                    </a:moveTo>
                    <a:cubicBezTo>
                      <a:pt x="133" y="0"/>
                      <a:pt x="117" y="2"/>
                      <a:pt x="105" y="6"/>
                    </a:cubicBezTo>
                    <a:cubicBezTo>
                      <a:pt x="21" y="6"/>
                      <a:pt x="0" y="48"/>
                      <a:pt x="0" y="90"/>
                    </a:cubicBezTo>
                    <a:cubicBezTo>
                      <a:pt x="0" y="110"/>
                      <a:pt x="189" y="110"/>
                      <a:pt x="231" y="110"/>
                    </a:cubicBezTo>
                    <a:cubicBezTo>
                      <a:pt x="293" y="110"/>
                      <a:pt x="335" y="90"/>
                      <a:pt x="335" y="48"/>
                    </a:cubicBezTo>
                    <a:cubicBezTo>
                      <a:pt x="335" y="31"/>
                      <a:pt x="226" y="0"/>
                      <a:pt x="1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39"/>
              <p:cNvSpPr/>
              <p:nvPr/>
            </p:nvSpPr>
            <p:spPr>
              <a:xfrm>
                <a:off x="5672975" y="943250"/>
                <a:ext cx="212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85" h="168" extrusionOk="0">
                    <a:moveTo>
                      <a:pt x="42" y="0"/>
                    </a:moveTo>
                    <a:cubicBezTo>
                      <a:pt x="42" y="0"/>
                      <a:pt x="21" y="105"/>
                      <a:pt x="0" y="126"/>
                    </a:cubicBezTo>
                    <a:cubicBezTo>
                      <a:pt x="0" y="146"/>
                      <a:pt x="42" y="167"/>
                      <a:pt x="42" y="167"/>
                    </a:cubicBezTo>
                    <a:cubicBezTo>
                      <a:pt x="84" y="167"/>
                      <a:pt x="84" y="63"/>
                      <a:pt x="84" y="42"/>
                    </a:cubicBezTo>
                    <a:cubicBezTo>
                      <a:pt x="84" y="21"/>
                      <a:pt x="42" y="0"/>
                      <a:pt x="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39"/>
              <p:cNvSpPr/>
              <p:nvPr/>
            </p:nvSpPr>
            <p:spPr>
              <a:xfrm>
                <a:off x="5833575" y="925975"/>
                <a:ext cx="210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84" h="189" extrusionOk="0">
                    <a:moveTo>
                      <a:pt x="63" y="1"/>
                    </a:moveTo>
                    <a:cubicBezTo>
                      <a:pt x="42" y="1"/>
                      <a:pt x="0" y="84"/>
                      <a:pt x="0" y="126"/>
                    </a:cubicBezTo>
                    <a:cubicBezTo>
                      <a:pt x="0" y="168"/>
                      <a:pt x="63" y="189"/>
                      <a:pt x="63" y="189"/>
                    </a:cubicBezTo>
                    <a:cubicBezTo>
                      <a:pt x="84" y="189"/>
                      <a:pt x="84" y="84"/>
                      <a:pt x="84" y="63"/>
                    </a:cubicBezTo>
                    <a:cubicBezTo>
                      <a:pt x="84" y="21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39"/>
              <p:cNvSpPr/>
              <p:nvPr/>
            </p:nvSpPr>
            <p:spPr>
              <a:xfrm>
                <a:off x="1701150" y="1011775"/>
                <a:ext cx="5250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210" h="84" extrusionOk="0">
                    <a:moveTo>
                      <a:pt x="84" y="0"/>
                    </a:moveTo>
                    <a:cubicBezTo>
                      <a:pt x="21" y="0"/>
                      <a:pt x="0" y="21"/>
                      <a:pt x="0" y="21"/>
                    </a:cubicBezTo>
                    <a:cubicBezTo>
                      <a:pt x="0" y="42"/>
                      <a:pt x="84" y="84"/>
                      <a:pt x="126" y="84"/>
                    </a:cubicBezTo>
                    <a:cubicBezTo>
                      <a:pt x="189" y="84"/>
                      <a:pt x="210" y="21"/>
                      <a:pt x="210" y="21"/>
                    </a:cubicBezTo>
                    <a:cubicBezTo>
                      <a:pt x="210" y="0"/>
                      <a:pt x="105" y="0"/>
                      <a:pt x="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39"/>
              <p:cNvSpPr/>
              <p:nvPr/>
            </p:nvSpPr>
            <p:spPr>
              <a:xfrm>
                <a:off x="1827725" y="1055250"/>
                <a:ext cx="4225" cy="3625"/>
              </a:xfrm>
              <a:custGeom>
                <a:avLst/>
                <a:gdLst/>
                <a:ahLst/>
                <a:cxnLst/>
                <a:rect l="l" t="t" r="r" b="b"/>
                <a:pathLst>
                  <a:path w="169" h="145" extrusionOk="0">
                    <a:moveTo>
                      <a:pt x="51" y="0"/>
                    </a:moveTo>
                    <a:cubicBezTo>
                      <a:pt x="20" y="0"/>
                      <a:pt x="1" y="19"/>
                      <a:pt x="1" y="19"/>
                    </a:cubicBezTo>
                    <a:lnTo>
                      <a:pt x="106" y="123"/>
                    </a:lnTo>
                    <a:cubicBezTo>
                      <a:pt x="147" y="144"/>
                      <a:pt x="168" y="144"/>
                      <a:pt x="168" y="144"/>
                    </a:cubicBezTo>
                    <a:cubicBezTo>
                      <a:pt x="168" y="144"/>
                      <a:pt x="127" y="60"/>
                      <a:pt x="106" y="19"/>
                    </a:cubicBezTo>
                    <a:cubicBezTo>
                      <a:pt x="85" y="5"/>
                      <a:pt x="66" y="0"/>
                      <a:pt x="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39"/>
              <p:cNvSpPr/>
              <p:nvPr/>
            </p:nvSpPr>
            <p:spPr>
              <a:xfrm>
                <a:off x="1779600" y="1056675"/>
                <a:ext cx="4225" cy="3225"/>
              </a:xfrm>
              <a:custGeom>
                <a:avLst/>
                <a:gdLst/>
                <a:ahLst/>
                <a:cxnLst/>
                <a:rect l="l" t="t" r="r" b="b"/>
                <a:pathLst>
                  <a:path w="169" h="129" extrusionOk="0">
                    <a:moveTo>
                      <a:pt x="145" y="0"/>
                    </a:moveTo>
                    <a:cubicBezTo>
                      <a:pt x="130" y="0"/>
                      <a:pt x="59" y="69"/>
                      <a:pt x="22" y="87"/>
                    </a:cubicBezTo>
                    <a:cubicBezTo>
                      <a:pt x="1" y="108"/>
                      <a:pt x="1" y="129"/>
                      <a:pt x="1" y="129"/>
                    </a:cubicBezTo>
                    <a:cubicBezTo>
                      <a:pt x="43" y="129"/>
                      <a:pt x="106" y="87"/>
                      <a:pt x="147" y="87"/>
                    </a:cubicBezTo>
                    <a:cubicBezTo>
                      <a:pt x="168" y="66"/>
                      <a:pt x="147" y="3"/>
                      <a:pt x="147" y="3"/>
                    </a:cubicBezTo>
                    <a:cubicBezTo>
                      <a:pt x="147" y="1"/>
                      <a:pt x="146" y="0"/>
                      <a:pt x="1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39"/>
              <p:cNvSpPr/>
              <p:nvPr/>
            </p:nvSpPr>
            <p:spPr>
              <a:xfrm>
                <a:off x="1693300" y="1038450"/>
                <a:ext cx="2125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189" extrusionOk="0">
                    <a:moveTo>
                      <a:pt x="42" y="0"/>
                    </a:moveTo>
                    <a:cubicBezTo>
                      <a:pt x="1" y="0"/>
                      <a:pt x="1" y="105"/>
                      <a:pt x="1" y="126"/>
                    </a:cubicBezTo>
                    <a:cubicBezTo>
                      <a:pt x="1" y="168"/>
                      <a:pt x="42" y="188"/>
                      <a:pt x="42" y="188"/>
                    </a:cubicBezTo>
                    <a:cubicBezTo>
                      <a:pt x="42" y="188"/>
                      <a:pt x="63" y="105"/>
                      <a:pt x="84" y="63"/>
                    </a:cubicBezTo>
                    <a:cubicBezTo>
                      <a:pt x="84" y="21"/>
                      <a:pt x="42" y="0"/>
                      <a:pt x="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39"/>
              <p:cNvSpPr/>
              <p:nvPr/>
            </p:nvSpPr>
            <p:spPr>
              <a:xfrm>
                <a:off x="5817350" y="912375"/>
                <a:ext cx="2125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189" extrusionOk="0">
                    <a:moveTo>
                      <a:pt x="63" y="1"/>
                    </a:moveTo>
                    <a:cubicBezTo>
                      <a:pt x="63" y="1"/>
                      <a:pt x="21" y="84"/>
                      <a:pt x="0" y="126"/>
                    </a:cubicBezTo>
                    <a:cubicBezTo>
                      <a:pt x="0" y="147"/>
                      <a:pt x="63" y="189"/>
                      <a:pt x="63" y="189"/>
                    </a:cubicBezTo>
                    <a:cubicBezTo>
                      <a:pt x="84" y="189"/>
                      <a:pt x="84" y="84"/>
                      <a:pt x="84" y="42"/>
                    </a:cubicBezTo>
                    <a:cubicBezTo>
                      <a:pt x="84" y="21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39"/>
              <p:cNvSpPr/>
              <p:nvPr/>
            </p:nvSpPr>
            <p:spPr>
              <a:xfrm>
                <a:off x="1961125" y="781600"/>
                <a:ext cx="3675" cy="3275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31" extrusionOk="0">
                    <a:moveTo>
                      <a:pt x="147" y="1"/>
                    </a:moveTo>
                    <a:lnTo>
                      <a:pt x="147" y="1"/>
                    </a:lnTo>
                    <a:cubicBezTo>
                      <a:pt x="147" y="1"/>
                      <a:pt x="42" y="22"/>
                      <a:pt x="21" y="42"/>
                    </a:cubicBezTo>
                    <a:cubicBezTo>
                      <a:pt x="0" y="84"/>
                      <a:pt x="21" y="126"/>
                      <a:pt x="21" y="126"/>
                    </a:cubicBezTo>
                    <a:cubicBezTo>
                      <a:pt x="21" y="129"/>
                      <a:pt x="23" y="130"/>
                      <a:pt x="26" y="130"/>
                    </a:cubicBezTo>
                    <a:cubicBezTo>
                      <a:pt x="43" y="130"/>
                      <a:pt x="108" y="79"/>
                      <a:pt x="126" y="42"/>
                    </a:cubicBezTo>
                    <a:cubicBezTo>
                      <a:pt x="147" y="22"/>
                      <a:pt x="147" y="1"/>
                      <a:pt x="14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39"/>
              <p:cNvSpPr/>
              <p:nvPr/>
            </p:nvSpPr>
            <p:spPr>
              <a:xfrm>
                <a:off x="5751950" y="992925"/>
                <a:ext cx="4225" cy="3250"/>
              </a:xfrm>
              <a:custGeom>
                <a:avLst/>
                <a:gdLst/>
                <a:ahLst/>
                <a:cxnLst/>
                <a:rect l="l" t="t" r="r" b="b"/>
                <a:pathLst>
                  <a:path w="169" h="130" extrusionOk="0">
                    <a:moveTo>
                      <a:pt x="168" y="1"/>
                    </a:moveTo>
                    <a:cubicBezTo>
                      <a:pt x="168" y="1"/>
                      <a:pt x="64" y="43"/>
                      <a:pt x="22" y="43"/>
                    </a:cubicBezTo>
                    <a:cubicBezTo>
                      <a:pt x="1" y="64"/>
                      <a:pt x="22" y="126"/>
                      <a:pt x="22" y="126"/>
                    </a:cubicBezTo>
                    <a:cubicBezTo>
                      <a:pt x="22" y="129"/>
                      <a:pt x="23" y="130"/>
                      <a:pt x="25" y="130"/>
                    </a:cubicBezTo>
                    <a:cubicBezTo>
                      <a:pt x="39" y="130"/>
                      <a:pt x="108" y="61"/>
                      <a:pt x="126" y="43"/>
                    </a:cubicBezTo>
                    <a:cubicBezTo>
                      <a:pt x="168" y="22"/>
                      <a:pt x="168" y="1"/>
                      <a:pt x="1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39"/>
              <p:cNvSpPr/>
              <p:nvPr/>
            </p:nvSpPr>
            <p:spPr>
              <a:xfrm>
                <a:off x="5756150" y="989175"/>
                <a:ext cx="3675" cy="3775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51" extrusionOk="0">
                    <a:moveTo>
                      <a:pt x="123" y="1"/>
                    </a:moveTo>
                    <a:cubicBezTo>
                      <a:pt x="108" y="1"/>
                      <a:pt x="40" y="69"/>
                      <a:pt x="21" y="88"/>
                    </a:cubicBezTo>
                    <a:cubicBezTo>
                      <a:pt x="0" y="109"/>
                      <a:pt x="0" y="151"/>
                      <a:pt x="0" y="151"/>
                    </a:cubicBezTo>
                    <a:cubicBezTo>
                      <a:pt x="0" y="151"/>
                      <a:pt x="105" y="88"/>
                      <a:pt x="126" y="88"/>
                    </a:cubicBezTo>
                    <a:cubicBezTo>
                      <a:pt x="147" y="67"/>
                      <a:pt x="126" y="46"/>
                      <a:pt x="126" y="4"/>
                    </a:cubicBezTo>
                    <a:cubicBezTo>
                      <a:pt x="126" y="2"/>
                      <a:pt x="125" y="1"/>
                      <a:pt x="12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39"/>
              <p:cNvSpPr/>
              <p:nvPr/>
            </p:nvSpPr>
            <p:spPr>
              <a:xfrm>
                <a:off x="1776475" y="1059900"/>
                <a:ext cx="420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50" extrusionOk="0">
                    <a:moveTo>
                      <a:pt x="168" y="0"/>
                    </a:moveTo>
                    <a:cubicBezTo>
                      <a:pt x="168" y="0"/>
                      <a:pt x="63" y="63"/>
                      <a:pt x="21" y="63"/>
                    </a:cubicBezTo>
                    <a:cubicBezTo>
                      <a:pt x="0" y="84"/>
                      <a:pt x="21" y="146"/>
                      <a:pt x="21" y="146"/>
                    </a:cubicBezTo>
                    <a:cubicBezTo>
                      <a:pt x="21" y="149"/>
                      <a:pt x="22" y="150"/>
                      <a:pt x="24" y="150"/>
                    </a:cubicBezTo>
                    <a:cubicBezTo>
                      <a:pt x="39" y="150"/>
                      <a:pt x="107" y="81"/>
                      <a:pt x="126" y="63"/>
                    </a:cubicBezTo>
                    <a:cubicBezTo>
                      <a:pt x="168" y="42"/>
                      <a:pt x="168" y="0"/>
                      <a:pt x="1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39"/>
              <p:cNvSpPr/>
              <p:nvPr/>
            </p:nvSpPr>
            <p:spPr>
              <a:xfrm>
                <a:off x="5670350" y="1027450"/>
                <a:ext cx="21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5" h="190" extrusionOk="0">
                    <a:moveTo>
                      <a:pt x="43" y="1"/>
                    </a:moveTo>
                    <a:cubicBezTo>
                      <a:pt x="22" y="1"/>
                      <a:pt x="1" y="84"/>
                      <a:pt x="1" y="126"/>
                    </a:cubicBezTo>
                    <a:cubicBezTo>
                      <a:pt x="1" y="147"/>
                      <a:pt x="43" y="189"/>
                      <a:pt x="43" y="189"/>
                    </a:cubicBezTo>
                    <a:cubicBezTo>
                      <a:pt x="85" y="189"/>
                      <a:pt x="85" y="84"/>
                      <a:pt x="85" y="43"/>
                    </a:cubicBezTo>
                    <a:cubicBezTo>
                      <a:pt x="85" y="22"/>
                      <a:pt x="43" y="1"/>
                      <a:pt x="4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39"/>
              <p:cNvSpPr/>
              <p:nvPr/>
            </p:nvSpPr>
            <p:spPr>
              <a:xfrm>
                <a:off x="1844475" y="1086050"/>
                <a:ext cx="2125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189" extrusionOk="0">
                    <a:moveTo>
                      <a:pt x="63" y="0"/>
                    </a:moveTo>
                    <a:cubicBezTo>
                      <a:pt x="63" y="0"/>
                      <a:pt x="21" y="105"/>
                      <a:pt x="1" y="126"/>
                    </a:cubicBezTo>
                    <a:cubicBezTo>
                      <a:pt x="1" y="168"/>
                      <a:pt x="63" y="188"/>
                      <a:pt x="63" y="188"/>
                    </a:cubicBezTo>
                    <a:cubicBezTo>
                      <a:pt x="84" y="188"/>
                      <a:pt x="84" y="84"/>
                      <a:pt x="84" y="63"/>
                    </a:cubicBezTo>
                    <a:cubicBezTo>
                      <a:pt x="84" y="21"/>
                      <a:pt x="63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39"/>
              <p:cNvSpPr/>
              <p:nvPr/>
            </p:nvSpPr>
            <p:spPr>
              <a:xfrm>
                <a:off x="1777000" y="1088125"/>
                <a:ext cx="21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5" h="190" extrusionOk="0">
                    <a:moveTo>
                      <a:pt x="63" y="1"/>
                    </a:moveTo>
                    <a:cubicBezTo>
                      <a:pt x="63" y="1"/>
                      <a:pt x="42" y="85"/>
                      <a:pt x="0" y="126"/>
                    </a:cubicBezTo>
                    <a:cubicBezTo>
                      <a:pt x="0" y="168"/>
                      <a:pt x="63" y="189"/>
                      <a:pt x="63" y="189"/>
                    </a:cubicBezTo>
                    <a:cubicBezTo>
                      <a:pt x="84" y="189"/>
                      <a:pt x="84" y="85"/>
                      <a:pt x="84" y="43"/>
                    </a:cubicBezTo>
                    <a:cubicBezTo>
                      <a:pt x="84" y="22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2" name="Google Shape;742;p39"/>
            <p:cNvSpPr/>
            <p:nvPr/>
          </p:nvSpPr>
          <p:spPr>
            <a:xfrm rot="10800000">
              <a:off x="-1433781" y="4003155"/>
              <a:ext cx="4380573" cy="597193"/>
            </a:xfrm>
            <a:custGeom>
              <a:avLst/>
              <a:gdLst/>
              <a:ahLst/>
              <a:cxnLst/>
              <a:rect l="l" t="t" r="r" b="b"/>
              <a:pathLst>
                <a:path w="162892" h="16621" extrusionOk="0">
                  <a:moveTo>
                    <a:pt x="145127" y="1055"/>
                  </a:moveTo>
                  <a:cubicBezTo>
                    <a:pt x="145303" y="1055"/>
                    <a:pt x="145480" y="1111"/>
                    <a:pt x="145650" y="1179"/>
                  </a:cubicBezTo>
                  <a:cubicBezTo>
                    <a:pt x="145336" y="1179"/>
                    <a:pt x="145002" y="1200"/>
                    <a:pt x="144688" y="1200"/>
                  </a:cubicBezTo>
                  <a:cubicBezTo>
                    <a:pt x="144831" y="1095"/>
                    <a:pt x="144979" y="1055"/>
                    <a:pt x="145127" y="1055"/>
                  </a:cubicBezTo>
                  <a:close/>
                  <a:moveTo>
                    <a:pt x="151556" y="1092"/>
                  </a:moveTo>
                  <a:cubicBezTo>
                    <a:pt x="151626" y="1092"/>
                    <a:pt x="151676" y="1161"/>
                    <a:pt x="151676" y="1179"/>
                  </a:cubicBezTo>
                  <a:cubicBezTo>
                    <a:pt x="151676" y="1200"/>
                    <a:pt x="151613" y="1242"/>
                    <a:pt x="151572" y="1242"/>
                  </a:cubicBezTo>
                  <a:cubicBezTo>
                    <a:pt x="151509" y="1242"/>
                    <a:pt x="151321" y="1200"/>
                    <a:pt x="151300" y="1179"/>
                  </a:cubicBezTo>
                  <a:cubicBezTo>
                    <a:pt x="151300" y="1158"/>
                    <a:pt x="151488" y="1117"/>
                    <a:pt x="151530" y="1096"/>
                  </a:cubicBezTo>
                  <a:cubicBezTo>
                    <a:pt x="151539" y="1093"/>
                    <a:pt x="151548" y="1092"/>
                    <a:pt x="151556" y="1092"/>
                  </a:cubicBezTo>
                  <a:close/>
                  <a:moveTo>
                    <a:pt x="153915" y="1200"/>
                  </a:moveTo>
                  <a:cubicBezTo>
                    <a:pt x="153915" y="1200"/>
                    <a:pt x="153936" y="1305"/>
                    <a:pt x="153936" y="1347"/>
                  </a:cubicBezTo>
                  <a:cubicBezTo>
                    <a:pt x="153936" y="1368"/>
                    <a:pt x="153894" y="1389"/>
                    <a:pt x="153894" y="1389"/>
                  </a:cubicBezTo>
                  <a:cubicBezTo>
                    <a:pt x="153873" y="1389"/>
                    <a:pt x="153873" y="1368"/>
                    <a:pt x="153873" y="1347"/>
                  </a:cubicBezTo>
                  <a:cubicBezTo>
                    <a:pt x="153873" y="1305"/>
                    <a:pt x="153894" y="1242"/>
                    <a:pt x="153915" y="1200"/>
                  </a:cubicBezTo>
                  <a:close/>
                  <a:moveTo>
                    <a:pt x="139603" y="1389"/>
                  </a:moveTo>
                  <a:cubicBezTo>
                    <a:pt x="139666" y="1389"/>
                    <a:pt x="139687" y="1451"/>
                    <a:pt x="139687" y="1451"/>
                  </a:cubicBezTo>
                  <a:cubicBezTo>
                    <a:pt x="139687" y="1472"/>
                    <a:pt x="139645" y="1472"/>
                    <a:pt x="139603" y="1472"/>
                  </a:cubicBezTo>
                  <a:cubicBezTo>
                    <a:pt x="139561" y="1472"/>
                    <a:pt x="139478" y="1451"/>
                    <a:pt x="139478" y="1409"/>
                  </a:cubicBezTo>
                  <a:cubicBezTo>
                    <a:pt x="139478" y="1389"/>
                    <a:pt x="139582" y="1389"/>
                    <a:pt x="139603" y="1389"/>
                  </a:cubicBezTo>
                  <a:close/>
                  <a:moveTo>
                    <a:pt x="154564" y="1409"/>
                  </a:moveTo>
                  <a:cubicBezTo>
                    <a:pt x="154626" y="1409"/>
                    <a:pt x="154815" y="1472"/>
                    <a:pt x="154815" y="1472"/>
                  </a:cubicBezTo>
                  <a:cubicBezTo>
                    <a:pt x="154815" y="1472"/>
                    <a:pt x="154647" y="1514"/>
                    <a:pt x="154606" y="1556"/>
                  </a:cubicBezTo>
                  <a:cubicBezTo>
                    <a:pt x="154599" y="1558"/>
                    <a:pt x="154592" y="1559"/>
                    <a:pt x="154584" y="1559"/>
                  </a:cubicBezTo>
                  <a:cubicBezTo>
                    <a:pt x="154525" y="1559"/>
                    <a:pt x="154459" y="1491"/>
                    <a:pt x="154459" y="1472"/>
                  </a:cubicBezTo>
                  <a:cubicBezTo>
                    <a:pt x="154459" y="1451"/>
                    <a:pt x="154522" y="1409"/>
                    <a:pt x="154564" y="1409"/>
                  </a:cubicBezTo>
                  <a:close/>
                  <a:moveTo>
                    <a:pt x="155401" y="1598"/>
                  </a:moveTo>
                  <a:cubicBezTo>
                    <a:pt x="155463" y="1598"/>
                    <a:pt x="155673" y="1661"/>
                    <a:pt x="155694" y="1661"/>
                  </a:cubicBezTo>
                  <a:cubicBezTo>
                    <a:pt x="155694" y="1661"/>
                    <a:pt x="155484" y="1681"/>
                    <a:pt x="155401" y="1681"/>
                  </a:cubicBezTo>
                  <a:cubicBezTo>
                    <a:pt x="155338" y="1681"/>
                    <a:pt x="155275" y="1640"/>
                    <a:pt x="155275" y="1619"/>
                  </a:cubicBezTo>
                  <a:cubicBezTo>
                    <a:pt x="155275" y="1619"/>
                    <a:pt x="155338" y="1598"/>
                    <a:pt x="155401" y="1598"/>
                  </a:cubicBezTo>
                  <a:close/>
                  <a:moveTo>
                    <a:pt x="156171" y="1754"/>
                  </a:moveTo>
                  <a:cubicBezTo>
                    <a:pt x="156225" y="1754"/>
                    <a:pt x="156279" y="1811"/>
                    <a:pt x="156279" y="1828"/>
                  </a:cubicBezTo>
                  <a:cubicBezTo>
                    <a:pt x="156279" y="1870"/>
                    <a:pt x="156217" y="1891"/>
                    <a:pt x="156175" y="1891"/>
                  </a:cubicBezTo>
                  <a:cubicBezTo>
                    <a:pt x="156091" y="1891"/>
                    <a:pt x="155903" y="1870"/>
                    <a:pt x="155924" y="1828"/>
                  </a:cubicBezTo>
                  <a:cubicBezTo>
                    <a:pt x="155924" y="1828"/>
                    <a:pt x="156091" y="1786"/>
                    <a:pt x="156133" y="1765"/>
                  </a:cubicBezTo>
                  <a:cubicBezTo>
                    <a:pt x="156145" y="1757"/>
                    <a:pt x="156158" y="1754"/>
                    <a:pt x="156171" y="1754"/>
                  </a:cubicBezTo>
                  <a:close/>
                  <a:moveTo>
                    <a:pt x="136109" y="1828"/>
                  </a:moveTo>
                  <a:cubicBezTo>
                    <a:pt x="136151" y="1828"/>
                    <a:pt x="136339" y="1870"/>
                    <a:pt x="136339" y="1891"/>
                  </a:cubicBezTo>
                  <a:cubicBezTo>
                    <a:pt x="136339" y="1891"/>
                    <a:pt x="136193" y="1933"/>
                    <a:pt x="136130" y="1974"/>
                  </a:cubicBezTo>
                  <a:cubicBezTo>
                    <a:pt x="136125" y="1977"/>
                    <a:pt x="136120" y="1978"/>
                    <a:pt x="136115" y="1978"/>
                  </a:cubicBezTo>
                  <a:cubicBezTo>
                    <a:pt x="136071" y="1978"/>
                    <a:pt x="136004" y="1909"/>
                    <a:pt x="136004" y="1891"/>
                  </a:cubicBezTo>
                  <a:cubicBezTo>
                    <a:pt x="136004" y="1870"/>
                    <a:pt x="136046" y="1828"/>
                    <a:pt x="136109" y="1828"/>
                  </a:cubicBezTo>
                  <a:close/>
                  <a:moveTo>
                    <a:pt x="142533" y="1870"/>
                  </a:moveTo>
                  <a:cubicBezTo>
                    <a:pt x="142595" y="1870"/>
                    <a:pt x="142784" y="1912"/>
                    <a:pt x="142784" y="1912"/>
                  </a:cubicBezTo>
                  <a:cubicBezTo>
                    <a:pt x="142784" y="1912"/>
                    <a:pt x="142616" y="1974"/>
                    <a:pt x="142574" y="1995"/>
                  </a:cubicBezTo>
                  <a:cubicBezTo>
                    <a:pt x="142568" y="1998"/>
                    <a:pt x="142560" y="1999"/>
                    <a:pt x="142553" y="1999"/>
                  </a:cubicBezTo>
                  <a:cubicBezTo>
                    <a:pt x="142494" y="1999"/>
                    <a:pt x="142428" y="1930"/>
                    <a:pt x="142428" y="1912"/>
                  </a:cubicBezTo>
                  <a:cubicBezTo>
                    <a:pt x="142428" y="1891"/>
                    <a:pt x="142491" y="1870"/>
                    <a:pt x="142533" y="1870"/>
                  </a:cubicBezTo>
                  <a:close/>
                  <a:moveTo>
                    <a:pt x="141405" y="1892"/>
                  </a:moveTo>
                  <a:cubicBezTo>
                    <a:pt x="141583" y="1892"/>
                    <a:pt x="141765" y="1948"/>
                    <a:pt x="141947" y="2016"/>
                  </a:cubicBezTo>
                  <a:cubicBezTo>
                    <a:pt x="141633" y="2016"/>
                    <a:pt x="141277" y="2016"/>
                    <a:pt x="140963" y="2037"/>
                  </a:cubicBezTo>
                  <a:cubicBezTo>
                    <a:pt x="141107" y="1932"/>
                    <a:pt x="141255" y="1892"/>
                    <a:pt x="141405" y="1892"/>
                  </a:cubicBezTo>
                  <a:close/>
                  <a:moveTo>
                    <a:pt x="145211" y="1661"/>
                  </a:moveTo>
                  <a:lnTo>
                    <a:pt x="145859" y="1891"/>
                  </a:lnTo>
                  <a:lnTo>
                    <a:pt x="146278" y="2079"/>
                  </a:lnTo>
                  <a:cubicBezTo>
                    <a:pt x="146509" y="2054"/>
                    <a:pt x="146652" y="2043"/>
                    <a:pt x="146704" y="2043"/>
                  </a:cubicBezTo>
                  <a:cubicBezTo>
                    <a:pt x="146783" y="2043"/>
                    <a:pt x="146645" y="2070"/>
                    <a:pt x="146278" y="2121"/>
                  </a:cubicBezTo>
                  <a:lnTo>
                    <a:pt x="145190" y="2121"/>
                  </a:lnTo>
                  <a:cubicBezTo>
                    <a:pt x="144583" y="2016"/>
                    <a:pt x="144081" y="1870"/>
                    <a:pt x="144081" y="1828"/>
                  </a:cubicBezTo>
                  <a:cubicBezTo>
                    <a:pt x="144081" y="1807"/>
                    <a:pt x="144583" y="1723"/>
                    <a:pt x="145211" y="1661"/>
                  </a:cubicBezTo>
                  <a:close/>
                  <a:moveTo>
                    <a:pt x="139919" y="1931"/>
                  </a:moveTo>
                  <a:cubicBezTo>
                    <a:pt x="140099" y="1931"/>
                    <a:pt x="140117" y="2164"/>
                    <a:pt x="139939" y="2164"/>
                  </a:cubicBezTo>
                  <a:cubicBezTo>
                    <a:pt x="139932" y="2164"/>
                    <a:pt x="139925" y="2164"/>
                    <a:pt x="139917" y="2163"/>
                  </a:cubicBezTo>
                  <a:cubicBezTo>
                    <a:pt x="139687" y="2142"/>
                    <a:pt x="139499" y="2037"/>
                    <a:pt x="139499" y="2016"/>
                  </a:cubicBezTo>
                  <a:cubicBezTo>
                    <a:pt x="139499" y="1974"/>
                    <a:pt x="139687" y="1933"/>
                    <a:pt x="139896" y="1933"/>
                  </a:cubicBezTo>
                  <a:cubicBezTo>
                    <a:pt x="139904" y="1932"/>
                    <a:pt x="139911" y="1931"/>
                    <a:pt x="139919" y="1931"/>
                  </a:cubicBezTo>
                  <a:close/>
                  <a:moveTo>
                    <a:pt x="43618" y="4749"/>
                  </a:moveTo>
                  <a:cubicBezTo>
                    <a:pt x="45056" y="4749"/>
                    <a:pt x="46054" y="4768"/>
                    <a:pt x="46054" y="4799"/>
                  </a:cubicBezTo>
                  <a:cubicBezTo>
                    <a:pt x="46054" y="4820"/>
                    <a:pt x="44171" y="4862"/>
                    <a:pt x="41890" y="4925"/>
                  </a:cubicBezTo>
                  <a:lnTo>
                    <a:pt x="29922" y="5218"/>
                  </a:lnTo>
                  <a:cubicBezTo>
                    <a:pt x="28771" y="5239"/>
                    <a:pt x="27730" y="5249"/>
                    <a:pt x="26977" y="5249"/>
                  </a:cubicBezTo>
                  <a:cubicBezTo>
                    <a:pt x="26223" y="5249"/>
                    <a:pt x="25758" y="5239"/>
                    <a:pt x="25758" y="5218"/>
                  </a:cubicBezTo>
                  <a:lnTo>
                    <a:pt x="25758" y="5176"/>
                  </a:lnTo>
                  <a:lnTo>
                    <a:pt x="25779" y="5155"/>
                  </a:lnTo>
                  <a:cubicBezTo>
                    <a:pt x="25821" y="5134"/>
                    <a:pt x="27725" y="5071"/>
                    <a:pt x="30005" y="5029"/>
                  </a:cubicBezTo>
                  <a:lnTo>
                    <a:pt x="41890" y="4757"/>
                  </a:lnTo>
                  <a:cubicBezTo>
                    <a:pt x="42507" y="4752"/>
                    <a:pt x="43092" y="4749"/>
                    <a:pt x="43618" y="4749"/>
                  </a:cubicBezTo>
                  <a:close/>
                  <a:moveTo>
                    <a:pt x="156279" y="5699"/>
                  </a:moveTo>
                  <a:cubicBezTo>
                    <a:pt x="156300" y="5699"/>
                    <a:pt x="156405" y="5741"/>
                    <a:pt x="156405" y="5762"/>
                  </a:cubicBezTo>
                  <a:cubicBezTo>
                    <a:pt x="156405" y="5783"/>
                    <a:pt x="156300" y="5783"/>
                    <a:pt x="156279" y="5783"/>
                  </a:cubicBezTo>
                  <a:cubicBezTo>
                    <a:pt x="156217" y="5783"/>
                    <a:pt x="156196" y="5741"/>
                    <a:pt x="156196" y="5741"/>
                  </a:cubicBezTo>
                  <a:cubicBezTo>
                    <a:pt x="156196" y="5699"/>
                    <a:pt x="156238" y="5699"/>
                    <a:pt x="156279" y="5699"/>
                  </a:cubicBezTo>
                  <a:close/>
                  <a:moveTo>
                    <a:pt x="4855" y="5783"/>
                  </a:moveTo>
                  <a:cubicBezTo>
                    <a:pt x="5002" y="5783"/>
                    <a:pt x="5378" y="5803"/>
                    <a:pt x="5378" y="5845"/>
                  </a:cubicBezTo>
                  <a:cubicBezTo>
                    <a:pt x="5378" y="5866"/>
                    <a:pt x="5023" y="5908"/>
                    <a:pt x="4897" y="5908"/>
                  </a:cubicBezTo>
                  <a:cubicBezTo>
                    <a:pt x="4868" y="5916"/>
                    <a:pt x="4841" y="5920"/>
                    <a:pt x="4814" y="5920"/>
                  </a:cubicBezTo>
                  <a:cubicBezTo>
                    <a:pt x="4706" y="5920"/>
                    <a:pt x="4625" y="5862"/>
                    <a:pt x="4625" y="5845"/>
                  </a:cubicBezTo>
                  <a:cubicBezTo>
                    <a:pt x="4604" y="5803"/>
                    <a:pt x="4730" y="5783"/>
                    <a:pt x="4855" y="5783"/>
                  </a:cubicBezTo>
                  <a:close/>
                  <a:moveTo>
                    <a:pt x="153546" y="7035"/>
                  </a:moveTo>
                  <a:cubicBezTo>
                    <a:pt x="153623" y="7035"/>
                    <a:pt x="153706" y="7103"/>
                    <a:pt x="153706" y="7122"/>
                  </a:cubicBezTo>
                  <a:cubicBezTo>
                    <a:pt x="153706" y="7143"/>
                    <a:pt x="153622" y="7163"/>
                    <a:pt x="153517" y="7163"/>
                  </a:cubicBezTo>
                  <a:cubicBezTo>
                    <a:pt x="153413" y="7163"/>
                    <a:pt x="153162" y="7122"/>
                    <a:pt x="153162" y="7122"/>
                  </a:cubicBezTo>
                  <a:cubicBezTo>
                    <a:pt x="153162" y="7122"/>
                    <a:pt x="153413" y="7059"/>
                    <a:pt x="153517" y="7038"/>
                  </a:cubicBezTo>
                  <a:cubicBezTo>
                    <a:pt x="153527" y="7036"/>
                    <a:pt x="153536" y="7035"/>
                    <a:pt x="153546" y="7035"/>
                  </a:cubicBezTo>
                  <a:close/>
                  <a:moveTo>
                    <a:pt x="4813" y="7268"/>
                  </a:moveTo>
                  <a:cubicBezTo>
                    <a:pt x="5127" y="7268"/>
                    <a:pt x="5420" y="7310"/>
                    <a:pt x="5420" y="7331"/>
                  </a:cubicBezTo>
                  <a:cubicBezTo>
                    <a:pt x="5441" y="7352"/>
                    <a:pt x="5148" y="7415"/>
                    <a:pt x="4834" y="7456"/>
                  </a:cubicBezTo>
                  <a:cubicBezTo>
                    <a:pt x="4733" y="7475"/>
                    <a:pt x="4579" y="7483"/>
                    <a:pt x="4414" y="7483"/>
                  </a:cubicBezTo>
                  <a:cubicBezTo>
                    <a:pt x="4036" y="7483"/>
                    <a:pt x="3600" y="7444"/>
                    <a:pt x="3600" y="7415"/>
                  </a:cubicBezTo>
                  <a:cubicBezTo>
                    <a:pt x="3600" y="7352"/>
                    <a:pt x="4500" y="7268"/>
                    <a:pt x="4813" y="7268"/>
                  </a:cubicBezTo>
                  <a:close/>
                  <a:moveTo>
                    <a:pt x="2972" y="7666"/>
                  </a:moveTo>
                  <a:cubicBezTo>
                    <a:pt x="3077" y="7666"/>
                    <a:pt x="3349" y="7728"/>
                    <a:pt x="3349" y="7728"/>
                  </a:cubicBezTo>
                  <a:cubicBezTo>
                    <a:pt x="3349" y="7728"/>
                    <a:pt x="3077" y="7770"/>
                    <a:pt x="2972" y="7791"/>
                  </a:cubicBezTo>
                  <a:cubicBezTo>
                    <a:pt x="2952" y="7799"/>
                    <a:pt x="2933" y="7803"/>
                    <a:pt x="2916" y="7803"/>
                  </a:cubicBezTo>
                  <a:cubicBezTo>
                    <a:pt x="2845" y="7803"/>
                    <a:pt x="2805" y="7745"/>
                    <a:pt x="2805" y="7728"/>
                  </a:cubicBezTo>
                  <a:cubicBezTo>
                    <a:pt x="2805" y="7687"/>
                    <a:pt x="2867" y="7666"/>
                    <a:pt x="2972" y="7666"/>
                  </a:cubicBezTo>
                  <a:close/>
                  <a:moveTo>
                    <a:pt x="3139" y="8461"/>
                  </a:moveTo>
                  <a:cubicBezTo>
                    <a:pt x="3286" y="8461"/>
                    <a:pt x="3432" y="8482"/>
                    <a:pt x="3432" y="8503"/>
                  </a:cubicBezTo>
                  <a:cubicBezTo>
                    <a:pt x="3432" y="8503"/>
                    <a:pt x="3286" y="8524"/>
                    <a:pt x="3139" y="8524"/>
                  </a:cubicBezTo>
                  <a:cubicBezTo>
                    <a:pt x="2972" y="8524"/>
                    <a:pt x="2595" y="8503"/>
                    <a:pt x="2595" y="8503"/>
                  </a:cubicBezTo>
                  <a:cubicBezTo>
                    <a:pt x="2595" y="8482"/>
                    <a:pt x="2972" y="8461"/>
                    <a:pt x="3139" y="8461"/>
                  </a:cubicBezTo>
                  <a:close/>
                  <a:moveTo>
                    <a:pt x="4714" y="8517"/>
                  </a:moveTo>
                  <a:cubicBezTo>
                    <a:pt x="4832" y="8517"/>
                    <a:pt x="4933" y="8530"/>
                    <a:pt x="4960" y="8565"/>
                  </a:cubicBezTo>
                  <a:cubicBezTo>
                    <a:pt x="5014" y="8601"/>
                    <a:pt x="4697" y="8745"/>
                    <a:pt x="4487" y="8745"/>
                  </a:cubicBezTo>
                  <a:cubicBezTo>
                    <a:pt x="4453" y="8745"/>
                    <a:pt x="4421" y="8742"/>
                    <a:pt x="4395" y="8733"/>
                  </a:cubicBezTo>
                  <a:cubicBezTo>
                    <a:pt x="4207" y="8670"/>
                    <a:pt x="4165" y="8607"/>
                    <a:pt x="4290" y="8565"/>
                  </a:cubicBezTo>
                  <a:cubicBezTo>
                    <a:pt x="4363" y="8541"/>
                    <a:pt x="4554" y="8517"/>
                    <a:pt x="4714" y="8517"/>
                  </a:cubicBezTo>
                  <a:close/>
                  <a:moveTo>
                    <a:pt x="157472" y="9005"/>
                  </a:moveTo>
                  <a:cubicBezTo>
                    <a:pt x="157514" y="9005"/>
                    <a:pt x="157556" y="9047"/>
                    <a:pt x="157556" y="9047"/>
                  </a:cubicBezTo>
                  <a:cubicBezTo>
                    <a:pt x="157556" y="9088"/>
                    <a:pt x="157493" y="9088"/>
                    <a:pt x="157472" y="9088"/>
                  </a:cubicBezTo>
                  <a:cubicBezTo>
                    <a:pt x="157466" y="9091"/>
                    <a:pt x="157459" y="9093"/>
                    <a:pt x="157451" y="9093"/>
                  </a:cubicBezTo>
                  <a:cubicBezTo>
                    <a:pt x="157403" y="9093"/>
                    <a:pt x="157329" y="9044"/>
                    <a:pt x="157347" y="9026"/>
                  </a:cubicBezTo>
                  <a:cubicBezTo>
                    <a:pt x="157347" y="9005"/>
                    <a:pt x="157451" y="9005"/>
                    <a:pt x="157472" y="9005"/>
                  </a:cubicBezTo>
                  <a:close/>
                  <a:moveTo>
                    <a:pt x="4109" y="10613"/>
                  </a:moveTo>
                  <a:cubicBezTo>
                    <a:pt x="4186" y="10613"/>
                    <a:pt x="4269" y="10681"/>
                    <a:pt x="4269" y="10700"/>
                  </a:cubicBezTo>
                  <a:cubicBezTo>
                    <a:pt x="4269" y="10720"/>
                    <a:pt x="4186" y="10762"/>
                    <a:pt x="4081" y="10762"/>
                  </a:cubicBezTo>
                  <a:cubicBezTo>
                    <a:pt x="3976" y="10762"/>
                    <a:pt x="3704" y="10720"/>
                    <a:pt x="3704" y="10700"/>
                  </a:cubicBezTo>
                  <a:cubicBezTo>
                    <a:pt x="3704" y="10700"/>
                    <a:pt x="3976" y="10658"/>
                    <a:pt x="4081" y="10616"/>
                  </a:cubicBezTo>
                  <a:cubicBezTo>
                    <a:pt x="4090" y="10614"/>
                    <a:pt x="4100" y="10613"/>
                    <a:pt x="4109" y="10613"/>
                  </a:cubicBezTo>
                  <a:close/>
                  <a:moveTo>
                    <a:pt x="4625" y="10595"/>
                  </a:moveTo>
                  <a:cubicBezTo>
                    <a:pt x="4625" y="10595"/>
                    <a:pt x="4646" y="10700"/>
                    <a:pt x="4646" y="10720"/>
                  </a:cubicBezTo>
                  <a:cubicBezTo>
                    <a:pt x="4646" y="10762"/>
                    <a:pt x="4604" y="10783"/>
                    <a:pt x="4604" y="10783"/>
                  </a:cubicBezTo>
                  <a:cubicBezTo>
                    <a:pt x="4583" y="10783"/>
                    <a:pt x="4583" y="10762"/>
                    <a:pt x="4583" y="10720"/>
                  </a:cubicBezTo>
                  <a:cubicBezTo>
                    <a:pt x="4583" y="10679"/>
                    <a:pt x="4604" y="10595"/>
                    <a:pt x="4625" y="10595"/>
                  </a:cubicBezTo>
                  <a:close/>
                  <a:moveTo>
                    <a:pt x="145969" y="10750"/>
                  </a:moveTo>
                  <a:cubicBezTo>
                    <a:pt x="146125" y="10750"/>
                    <a:pt x="146112" y="10813"/>
                    <a:pt x="146069" y="11013"/>
                  </a:cubicBezTo>
                  <a:cubicBezTo>
                    <a:pt x="145964" y="10972"/>
                    <a:pt x="145839" y="10909"/>
                    <a:pt x="145629" y="10783"/>
                  </a:cubicBezTo>
                  <a:cubicBezTo>
                    <a:pt x="145788" y="10763"/>
                    <a:pt x="145897" y="10750"/>
                    <a:pt x="145969" y="10750"/>
                  </a:cubicBezTo>
                  <a:close/>
                  <a:moveTo>
                    <a:pt x="144701" y="11531"/>
                  </a:moveTo>
                  <a:cubicBezTo>
                    <a:pt x="144793" y="11531"/>
                    <a:pt x="144922" y="11565"/>
                    <a:pt x="144939" y="11599"/>
                  </a:cubicBezTo>
                  <a:cubicBezTo>
                    <a:pt x="144939" y="11599"/>
                    <a:pt x="144730" y="11620"/>
                    <a:pt x="144646" y="11620"/>
                  </a:cubicBezTo>
                  <a:cubicBezTo>
                    <a:pt x="144583" y="11620"/>
                    <a:pt x="144520" y="11578"/>
                    <a:pt x="144520" y="11557"/>
                  </a:cubicBezTo>
                  <a:cubicBezTo>
                    <a:pt x="144520" y="11557"/>
                    <a:pt x="144583" y="11537"/>
                    <a:pt x="144646" y="11537"/>
                  </a:cubicBezTo>
                  <a:cubicBezTo>
                    <a:pt x="144661" y="11533"/>
                    <a:pt x="144680" y="11531"/>
                    <a:pt x="144701" y="11531"/>
                  </a:cubicBezTo>
                  <a:close/>
                  <a:moveTo>
                    <a:pt x="94994" y="12980"/>
                  </a:moveTo>
                  <a:cubicBezTo>
                    <a:pt x="95015" y="12980"/>
                    <a:pt x="95120" y="13001"/>
                    <a:pt x="95120" y="13022"/>
                  </a:cubicBezTo>
                  <a:cubicBezTo>
                    <a:pt x="95120" y="13064"/>
                    <a:pt x="95015" y="13064"/>
                    <a:pt x="94994" y="13064"/>
                  </a:cubicBezTo>
                  <a:cubicBezTo>
                    <a:pt x="94931" y="13064"/>
                    <a:pt x="94910" y="13001"/>
                    <a:pt x="94910" y="13001"/>
                  </a:cubicBezTo>
                  <a:cubicBezTo>
                    <a:pt x="94910" y="12980"/>
                    <a:pt x="94952" y="12980"/>
                    <a:pt x="94994" y="12980"/>
                  </a:cubicBezTo>
                  <a:close/>
                  <a:moveTo>
                    <a:pt x="78611" y="12897"/>
                  </a:moveTo>
                  <a:cubicBezTo>
                    <a:pt x="78611" y="12897"/>
                    <a:pt x="78653" y="13001"/>
                    <a:pt x="78653" y="13022"/>
                  </a:cubicBezTo>
                  <a:cubicBezTo>
                    <a:pt x="78653" y="13064"/>
                    <a:pt x="78590" y="13085"/>
                    <a:pt x="78590" y="13085"/>
                  </a:cubicBezTo>
                  <a:cubicBezTo>
                    <a:pt x="78569" y="13085"/>
                    <a:pt x="78569" y="13064"/>
                    <a:pt x="78569" y="13022"/>
                  </a:cubicBezTo>
                  <a:cubicBezTo>
                    <a:pt x="78569" y="13001"/>
                    <a:pt x="78611" y="12897"/>
                    <a:pt x="78611" y="12897"/>
                  </a:cubicBezTo>
                  <a:close/>
                  <a:moveTo>
                    <a:pt x="91877" y="13064"/>
                  </a:moveTo>
                  <a:cubicBezTo>
                    <a:pt x="91897" y="13064"/>
                    <a:pt x="92002" y="13085"/>
                    <a:pt x="92002" y="13106"/>
                  </a:cubicBezTo>
                  <a:cubicBezTo>
                    <a:pt x="92002" y="13127"/>
                    <a:pt x="91897" y="13127"/>
                    <a:pt x="91877" y="13127"/>
                  </a:cubicBezTo>
                  <a:cubicBezTo>
                    <a:pt x="91835" y="13127"/>
                    <a:pt x="91793" y="13106"/>
                    <a:pt x="91793" y="13085"/>
                  </a:cubicBezTo>
                  <a:cubicBezTo>
                    <a:pt x="91793" y="13064"/>
                    <a:pt x="91856" y="13064"/>
                    <a:pt x="91877" y="13064"/>
                  </a:cubicBezTo>
                  <a:close/>
                  <a:moveTo>
                    <a:pt x="92772" y="12967"/>
                  </a:moveTo>
                  <a:cubicBezTo>
                    <a:pt x="92997" y="12967"/>
                    <a:pt x="93224" y="13092"/>
                    <a:pt x="93425" y="13106"/>
                  </a:cubicBezTo>
                  <a:cubicBezTo>
                    <a:pt x="93111" y="13106"/>
                    <a:pt x="92797" y="13127"/>
                    <a:pt x="92400" y="13127"/>
                  </a:cubicBezTo>
                  <a:cubicBezTo>
                    <a:pt x="92520" y="13007"/>
                    <a:pt x="92645" y="12967"/>
                    <a:pt x="92772" y="12967"/>
                  </a:cubicBezTo>
                  <a:close/>
                  <a:moveTo>
                    <a:pt x="90893" y="13001"/>
                  </a:moveTo>
                  <a:cubicBezTo>
                    <a:pt x="90893" y="13001"/>
                    <a:pt x="90914" y="13106"/>
                    <a:pt x="90914" y="13127"/>
                  </a:cubicBezTo>
                  <a:cubicBezTo>
                    <a:pt x="90914" y="13148"/>
                    <a:pt x="90851" y="13189"/>
                    <a:pt x="90851" y="13189"/>
                  </a:cubicBezTo>
                  <a:cubicBezTo>
                    <a:pt x="90830" y="13189"/>
                    <a:pt x="90830" y="13148"/>
                    <a:pt x="90830" y="13127"/>
                  </a:cubicBezTo>
                  <a:cubicBezTo>
                    <a:pt x="90830" y="13106"/>
                    <a:pt x="90851" y="13001"/>
                    <a:pt x="90893" y="13001"/>
                  </a:cubicBezTo>
                  <a:close/>
                  <a:moveTo>
                    <a:pt x="141649" y="13053"/>
                  </a:moveTo>
                  <a:cubicBezTo>
                    <a:pt x="141983" y="13053"/>
                    <a:pt x="142313" y="13095"/>
                    <a:pt x="142637" y="13148"/>
                  </a:cubicBezTo>
                  <a:cubicBezTo>
                    <a:pt x="141989" y="13189"/>
                    <a:pt x="141319" y="13189"/>
                    <a:pt x="140629" y="13210"/>
                  </a:cubicBezTo>
                  <a:cubicBezTo>
                    <a:pt x="140974" y="13095"/>
                    <a:pt x="141314" y="13053"/>
                    <a:pt x="141649" y="13053"/>
                  </a:cubicBezTo>
                  <a:close/>
                  <a:moveTo>
                    <a:pt x="86489" y="13098"/>
                  </a:moveTo>
                  <a:cubicBezTo>
                    <a:pt x="87139" y="13098"/>
                    <a:pt x="87827" y="13133"/>
                    <a:pt x="88445" y="13210"/>
                  </a:cubicBezTo>
                  <a:cubicBezTo>
                    <a:pt x="87085" y="13231"/>
                    <a:pt x="85725" y="13273"/>
                    <a:pt x="84239" y="13294"/>
                  </a:cubicBezTo>
                  <a:cubicBezTo>
                    <a:pt x="84696" y="13171"/>
                    <a:pt x="85553" y="13098"/>
                    <a:pt x="86489" y="13098"/>
                  </a:cubicBezTo>
                  <a:close/>
                  <a:moveTo>
                    <a:pt x="81080" y="13273"/>
                  </a:moveTo>
                  <a:cubicBezTo>
                    <a:pt x="81226" y="13273"/>
                    <a:pt x="81603" y="13294"/>
                    <a:pt x="81603" y="13315"/>
                  </a:cubicBezTo>
                  <a:cubicBezTo>
                    <a:pt x="81603" y="13336"/>
                    <a:pt x="81226" y="13399"/>
                    <a:pt x="81101" y="13399"/>
                  </a:cubicBezTo>
                  <a:cubicBezTo>
                    <a:pt x="81087" y="13401"/>
                    <a:pt x="81073" y="13402"/>
                    <a:pt x="81060" y="13402"/>
                  </a:cubicBezTo>
                  <a:cubicBezTo>
                    <a:pt x="80949" y="13402"/>
                    <a:pt x="80850" y="13334"/>
                    <a:pt x="80850" y="13315"/>
                  </a:cubicBezTo>
                  <a:cubicBezTo>
                    <a:pt x="80808" y="13294"/>
                    <a:pt x="80954" y="13273"/>
                    <a:pt x="81080" y="13273"/>
                  </a:cubicBezTo>
                  <a:close/>
                  <a:moveTo>
                    <a:pt x="83732" y="13175"/>
                  </a:moveTo>
                  <a:cubicBezTo>
                    <a:pt x="83936" y="13175"/>
                    <a:pt x="84093" y="13215"/>
                    <a:pt x="84093" y="13231"/>
                  </a:cubicBezTo>
                  <a:cubicBezTo>
                    <a:pt x="84093" y="13273"/>
                    <a:pt x="83905" y="13315"/>
                    <a:pt x="83674" y="13378"/>
                  </a:cubicBezTo>
                  <a:cubicBezTo>
                    <a:pt x="83471" y="13395"/>
                    <a:pt x="82926" y="13425"/>
                    <a:pt x="82692" y="13425"/>
                  </a:cubicBezTo>
                  <a:cubicBezTo>
                    <a:pt x="82636" y="13425"/>
                    <a:pt x="82598" y="13424"/>
                    <a:pt x="82586" y="13420"/>
                  </a:cubicBezTo>
                  <a:cubicBezTo>
                    <a:pt x="82545" y="13378"/>
                    <a:pt x="82482" y="13294"/>
                    <a:pt x="82482" y="13294"/>
                  </a:cubicBezTo>
                  <a:cubicBezTo>
                    <a:pt x="82482" y="13273"/>
                    <a:pt x="83256" y="13210"/>
                    <a:pt x="83528" y="13189"/>
                  </a:cubicBezTo>
                  <a:cubicBezTo>
                    <a:pt x="83598" y="13179"/>
                    <a:pt x="83668" y="13175"/>
                    <a:pt x="83732" y="13175"/>
                  </a:cubicBezTo>
                  <a:close/>
                  <a:moveTo>
                    <a:pt x="76147" y="13573"/>
                  </a:moveTo>
                  <a:cubicBezTo>
                    <a:pt x="76279" y="13573"/>
                    <a:pt x="76456" y="13608"/>
                    <a:pt x="76456" y="13608"/>
                  </a:cubicBezTo>
                  <a:cubicBezTo>
                    <a:pt x="76456" y="13629"/>
                    <a:pt x="76121" y="13650"/>
                    <a:pt x="76037" y="13650"/>
                  </a:cubicBezTo>
                  <a:cubicBezTo>
                    <a:pt x="75912" y="13650"/>
                    <a:pt x="75828" y="13629"/>
                    <a:pt x="75828" y="13608"/>
                  </a:cubicBezTo>
                  <a:cubicBezTo>
                    <a:pt x="75828" y="13608"/>
                    <a:pt x="75933" y="13587"/>
                    <a:pt x="76037" y="13587"/>
                  </a:cubicBezTo>
                  <a:cubicBezTo>
                    <a:pt x="76064" y="13577"/>
                    <a:pt x="76103" y="13573"/>
                    <a:pt x="76147" y="13573"/>
                  </a:cubicBezTo>
                  <a:close/>
                  <a:moveTo>
                    <a:pt x="84774" y="13833"/>
                  </a:moveTo>
                  <a:cubicBezTo>
                    <a:pt x="84797" y="13833"/>
                    <a:pt x="84814" y="13835"/>
                    <a:pt x="84825" y="13838"/>
                  </a:cubicBezTo>
                  <a:cubicBezTo>
                    <a:pt x="84835" y="13853"/>
                    <a:pt x="84638" y="13877"/>
                    <a:pt x="84312" y="13904"/>
                  </a:cubicBezTo>
                  <a:lnTo>
                    <a:pt x="84312" y="13904"/>
                  </a:lnTo>
                  <a:cubicBezTo>
                    <a:pt x="84510" y="13859"/>
                    <a:pt x="84684" y="13833"/>
                    <a:pt x="84774" y="13833"/>
                  </a:cubicBezTo>
                  <a:close/>
                  <a:moveTo>
                    <a:pt x="86520" y="13650"/>
                  </a:moveTo>
                  <a:cubicBezTo>
                    <a:pt x="86667" y="13650"/>
                    <a:pt x="86813" y="13671"/>
                    <a:pt x="86813" y="13713"/>
                  </a:cubicBezTo>
                  <a:cubicBezTo>
                    <a:pt x="86813" y="13733"/>
                    <a:pt x="86562" y="13859"/>
                    <a:pt x="86457" y="13922"/>
                  </a:cubicBezTo>
                  <a:cubicBezTo>
                    <a:pt x="86405" y="13943"/>
                    <a:pt x="86353" y="13953"/>
                    <a:pt x="86311" y="13953"/>
                  </a:cubicBezTo>
                  <a:cubicBezTo>
                    <a:pt x="86269" y="13953"/>
                    <a:pt x="86238" y="13943"/>
                    <a:pt x="86227" y="13922"/>
                  </a:cubicBezTo>
                  <a:cubicBezTo>
                    <a:pt x="86206" y="13901"/>
                    <a:pt x="86395" y="13671"/>
                    <a:pt x="86520" y="13650"/>
                  </a:cubicBezTo>
                  <a:close/>
                  <a:moveTo>
                    <a:pt x="69073" y="13375"/>
                  </a:moveTo>
                  <a:cubicBezTo>
                    <a:pt x="69484" y="13375"/>
                    <a:pt x="69822" y="13388"/>
                    <a:pt x="69970" y="13420"/>
                  </a:cubicBezTo>
                  <a:cubicBezTo>
                    <a:pt x="70430" y="13503"/>
                    <a:pt x="70137" y="13754"/>
                    <a:pt x="69886" y="13838"/>
                  </a:cubicBezTo>
                  <a:cubicBezTo>
                    <a:pt x="69759" y="13877"/>
                    <a:pt x="69637" y="13893"/>
                    <a:pt x="69537" y="13893"/>
                  </a:cubicBezTo>
                  <a:cubicBezTo>
                    <a:pt x="69421" y="13893"/>
                    <a:pt x="69334" y="13872"/>
                    <a:pt x="69300" y="13838"/>
                  </a:cubicBezTo>
                  <a:cubicBezTo>
                    <a:pt x="69287" y="13818"/>
                    <a:pt x="68893" y="13811"/>
                    <a:pt x="68317" y="13811"/>
                  </a:cubicBezTo>
                  <a:cubicBezTo>
                    <a:pt x="67077" y="13811"/>
                    <a:pt x="64991" y="13845"/>
                    <a:pt x="64048" y="13859"/>
                  </a:cubicBezTo>
                  <a:cubicBezTo>
                    <a:pt x="62667" y="13880"/>
                    <a:pt x="61454" y="13943"/>
                    <a:pt x="61433" y="13964"/>
                  </a:cubicBezTo>
                  <a:cubicBezTo>
                    <a:pt x="61430" y="13966"/>
                    <a:pt x="61415" y="13968"/>
                    <a:pt x="61390" y="13968"/>
                  </a:cubicBezTo>
                  <a:cubicBezTo>
                    <a:pt x="61228" y="13968"/>
                    <a:pt x="60658" y="13913"/>
                    <a:pt x="60386" y="13859"/>
                  </a:cubicBezTo>
                  <a:cubicBezTo>
                    <a:pt x="60094" y="13817"/>
                    <a:pt x="60386" y="13775"/>
                    <a:pt x="61077" y="13775"/>
                  </a:cubicBezTo>
                  <a:lnTo>
                    <a:pt x="61516" y="13629"/>
                  </a:lnTo>
                  <a:lnTo>
                    <a:pt x="61977" y="13461"/>
                  </a:lnTo>
                  <a:cubicBezTo>
                    <a:pt x="62188" y="13498"/>
                    <a:pt x="62463" y="13515"/>
                    <a:pt x="62750" y="13515"/>
                  </a:cubicBezTo>
                  <a:cubicBezTo>
                    <a:pt x="63117" y="13515"/>
                    <a:pt x="63503" y="13488"/>
                    <a:pt x="63797" y="13441"/>
                  </a:cubicBezTo>
                  <a:lnTo>
                    <a:pt x="64278" y="13420"/>
                  </a:lnTo>
                  <a:lnTo>
                    <a:pt x="64739" y="13399"/>
                  </a:lnTo>
                  <a:cubicBezTo>
                    <a:pt x="65067" y="13470"/>
                    <a:pt x="65553" y="13503"/>
                    <a:pt x="65981" y="13503"/>
                  </a:cubicBezTo>
                  <a:cubicBezTo>
                    <a:pt x="66179" y="13503"/>
                    <a:pt x="66365" y="13496"/>
                    <a:pt x="66517" y="13482"/>
                  </a:cubicBezTo>
                  <a:cubicBezTo>
                    <a:pt x="66836" y="13439"/>
                    <a:pt x="68143" y="13375"/>
                    <a:pt x="69073" y="13375"/>
                  </a:cubicBezTo>
                  <a:close/>
                  <a:moveTo>
                    <a:pt x="94081" y="13916"/>
                  </a:moveTo>
                  <a:cubicBezTo>
                    <a:pt x="94258" y="13916"/>
                    <a:pt x="94488" y="13947"/>
                    <a:pt x="94471" y="13964"/>
                  </a:cubicBezTo>
                  <a:cubicBezTo>
                    <a:pt x="94471" y="14006"/>
                    <a:pt x="94094" y="14026"/>
                    <a:pt x="93969" y="14047"/>
                  </a:cubicBezTo>
                  <a:cubicBezTo>
                    <a:pt x="93955" y="14050"/>
                    <a:pt x="93941" y="14051"/>
                    <a:pt x="93928" y="14051"/>
                  </a:cubicBezTo>
                  <a:cubicBezTo>
                    <a:pt x="93817" y="14051"/>
                    <a:pt x="93718" y="13982"/>
                    <a:pt x="93718" y="13964"/>
                  </a:cubicBezTo>
                  <a:cubicBezTo>
                    <a:pt x="93718" y="13943"/>
                    <a:pt x="93843" y="13922"/>
                    <a:pt x="93969" y="13922"/>
                  </a:cubicBezTo>
                  <a:cubicBezTo>
                    <a:pt x="94001" y="13918"/>
                    <a:pt x="94040" y="13916"/>
                    <a:pt x="94081" y="13916"/>
                  </a:cubicBezTo>
                  <a:close/>
                  <a:moveTo>
                    <a:pt x="80703" y="14089"/>
                  </a:moveTo>
                  <a:cubicBezTo>
                    <a:pt x="80655" y="14102"/>
                    <a:pt x="80600" y="14114"/>
                    <a:pt x="80538" y="14126"/>
                  </a:cubicBezTo>
                  <a:lnTo>
                    <a:pt x="80538" y="14126"/>
                  </a:lnTo>
                  <a:cubicBezTo>
                    <a:pt x="80624" y="14123"/>
                    <a:pt x="80714" y="14119"/>
                    <a:pt x="80805" y="14115"/>
                  </a:cubicBezTo>
                  <a:lnTo>
                    <a:pt x="80805" y="14115"/>
                  </a:lnTo>
                  <a:lnTo>
                    <a:pt x="80703" y="14089"/>
                  </a:lnTo>
                  <a:close/>
                  <a:moveTo>
                    <a:pt x="11614" y="14006"/>
                  </a:moveTo>
                  <a:lnTo>
                    <a:pt x="11614" y="14006"/>
                  </a:lnTo>
                  <a:cubicBezTo>
                    <a:pt x="11470" y="14111"/>
                    <a:pt x="11322" y="14150"/>
                    <a:pt x="11174" y="14150"/>
                  </a:cubicBezTo>
                  <a:cubicBezTo>
                    <a:pt x="10998" y="14150"/>
                    <a:pt x="10821" y="14095"/>
                    <a:pt x="10651" y="14026"/>
                  </a:cubicBezTo>
                  <a:cubicBezTo>
                    <a:pt x="10986" y="14026"/>
                    <a:pt x="11300" y="14026"/>
                    <a:pt x="11614" y="14006"/>
                  </a:cubicBezTo>
                  <a:close/>
                  <a:moveTo>
                    <a:pt x="37021" y="14060"/>
                  </a:moveTo>
                  <a:cubicBezTo>
                    <a:pt x="37344" y="14060"/>
                    <a:pt x="37580" y="14079"/>
                    <a:pt x="37580" y="14110"/>
                  </a:cubicBezTo>
                  <a:cubicBezTo>
                    <a:pt x="37580" y="14131"/>
                    <a:pt x="37161" y="14152"/>
                    <a:pt x="36638" y="14152"/>
                  </a:cubicBezTo>
                  <a:cubicBezTo>
                    <a:pt x="36115" y="14152"/>
                    <a:pt x="34755" y="14131"/>
                    <a:pt x="34755" y="14131"/>
                  </a:cubicBezTo>
                  <a:cubicBezTo>
                    <a:pt x="34755" y="14131"/>
                    <a:pt x="36115" y="14068"/>
                    <a:pt x="36638" y="14068"/>
                  </a:cubicBezTo>
                  <a:cubicBezTo>
                    <a:pt x="36773" y="14063"/>
                    <a:pt x="36903" y="14060"/>
                    <a:pt x="37021" y="14060"/>
                  </a:cubicBezTo>
                  <a:close/>
                  <a:moveTo>
                    <a:pt x="74876" y="14072"/>
                  </a:moveTo>
                  <a:cubicBezTo>
                    <a:pt x="75035" y="14072"/>
                    <a:pt x="75181" y="14084"/>
                    <a:pt x="75242" y="14110"/>
                  </a:cubicBezTo>
                  <a:cubicBezTo>
                    <a:pt x="75410" y="14152"/>
                    <a:pt x="74803" y="14236"/>
                    <a:pt x="74531" y="14236"/>
                  </a:cubicBezTo>
                  <a:cubicBezTo>
                    <a:pt x="74301" y="14236"/>
                    <a:pt x="74196" y="14215"/>
                    <a:pt x="74322" y="14131"/>
                  </a:cubicBezTo>
                  <a:cubicBezTo>
                    <a:pt x="74407" y="14095"/>
                    <a:pt x="74654" y="14072"/>
                    <a:pt x="74876" y="14072"/>
                  </a:cubicBezTo>
                  <a:close/>
                  <a:moveTo>
                    <a:pt x="143286" y="13754"/>
                  </a:moveTo>
                  <a:lnTo>
                    <a:pt x="143370" y="13796"/>
                  </a:lnTo>
                  <a:lnTo>
                    <a:pt x="143767" y="13838"/>
                  </a:lnTo>
                  <a:cubicBezTo>
                    <a:pt x="144206" y="13922"/>
                    <a:pt x="144583" y="14089"/>
                    <a:pt x="144583" y="14173"/>
                  </a:cubicBezTo>
                  <a:cubicBezTo>
                    <a:pt x="144583" y="14208"/>
                    <a:pt x="144547" y="14225"/>
                    <a:pt x="144483" y="14225"/>
                  </a:cubicBezTo>
                  <a:cubicBezTo>
                    <a:pt x="144394" y="14225"/>
                    <a:pt x="144252" y="14192"/>
                    <a:pt x="144081" y="14131"/>
                  </a:cubicBezTo>
                  <a:lnTo>
                    <a:pt x="143642" y="14131"/>
                  </a:lnTo>
                  <a:cubicBezTo>
                    <a:pt x="143467" y="14218"/>
                    <a:pt x="143278" y="14262"/>
                    <a:pt x="143196" y="14262"/>
                  </a:cubicBezTo>
                  <a:cubicBezTo>
                    <a:pt x="143179" y="14262"/>
                    <a:pt x="143167" y="14260"/>
                    <a:pt x="143160" y="14257"/>
                  </a:cubicBezTo>
                  <a:cubicBezTo>
                    <a:pt x="143139" y="14236"/>
                    <a:pt x="143160" y="14173"/>
                    <a:pt x="143202" y="14152"/>
                  </a:cubicBezTo>
                  <a:cubicBezTo>
                    <a:pt x="143244" y="14131"/>
                    <a:pt x="143223" y="13922"/>
                    <a:pt x="143160" y="13922"/>
                  </a:cubicBezTo>
                  <a:cubicBezTo>
                    <a:pt x="143139" y="13859"/>
                    <a:pt x="143181" y="13817"/>
                    <a:pt x="143286" y="13754"/>
                  </a:cubicBezTo>
                  <a:close/>
                  <a:moveTo>
                    <a:pt x="142553" y="14149"/>
                  </a:moveTo>
                  <a:cubicBezTo>
                    <a:pt x="142608" y="14149"/>
                    <a:pt x="142658" y="14217"/>
                    <a:pt x="142658" y="14236"/>
                  </a:cubicBezTo>
                  <a:cubicBezTo>
                    <a:pt x="142658" y="14257"/>
                    <a:pt x="142616" y="14278"/>
                    <a:pt x="142554" y="14278"/>
                  </a:cubicBezTo>
                  <a:cubicBezTo>
                    <a:pt x="142512" y="14278"/>
                    <a:pt x="142323" y="14257"/>
                    <a:pt x="142323" y="14236"/>
                  </a:cubicBezTo>
                  <a:cubicBezTo>
                    <a:pt x="142323" y="14236"/>
                    <a:pt x="142491" y="14173"/>
                    <a:pt x="142533" y="14152"/>
                  </a:cubicBezTo>
                  <a:cubicBezTo>
                    <a:pt x="142539" y="14150"/>
                    <a:pt x="142546" y="14149"/>
                    <a:pt x="142553" y="14149"/>
                  </a:cubicBezTo>
                  <a:close/>
                  <a:moveTo>
                    <a:pt x="28724" y="14088"/>
                  </a:moveTo>
                  <a:cubicBezTo>
                    <a:pt x="28973" y="14088"/>
                    <a:pt x="29656" y="14216"/>
                    <a:pt x="30195" y="14282"/>
                  </a:cubicBezTo>
                  <a:lnTo>
                    <a:pt x="30195" y="14282"/>
                  </a:lnTo>
                  <a:cubicBezTo>
                    <a:pt x="29836" y="14300"/>
                    <a:pt x="29247" y="14309"/>
                    <a:pt x="28729" y="14309"/>
                  </a:cubicBezTo>
                  <a:cubicBezTo>
                    <a:pt x="28169" y="14309"/>
                    <a:pt x="27693" y="14298"/>
                    <a:pt x="27683" y="14278"/>
                  </a:cubicBezTo>
                  <a:cubicBezTo>
                    <a:pt x="27683" y="14257"/>
                    <a:pt x="28394" y="14152"/>
                    <a:pt x="28687" y="14089"/>
                  </a:cubicBezTo>
                  <a:cubicBezTo>
                    <a:pt x="28698" y="14088"/>
                    <a:pt x="28710" y="14088"/>
                    <a:pt x="28724" y="14088"/>
                  </a:cubicBezTo>
                  <a:close/>
                  <a:moveTo>
                    <a:pt x="70304" y="14236"/>
                  </a:moveTo>
                  <a:cubicBezTo>
                    <a:pt x="70660" y="14236"/>
                    <a:pt x="71602" y="14278"/>
                    <a:pt x="71602" y="14319"/>
                  </a:cubicBezTo>
                  <a:cubicBezTo>
                    <a:pt x="71602" y="14340"/>
                    <a:pt x="70660" y="14382"/>
                    <a:pt x="70304" y="14382"/>
                  </a:cubicBezTo>
                  <a:cubicBezTo>
                    <a:pt x="70231" y="14390"/>
                    <a:pt x="70161" y="14394"/>
                    <a:pt x="70097" y="14394"/>
                  </a:cubicBezTo>
                  <a:cubicBezTo>
                    <a:pt x="69832" y="14394"/>
                    <a:pt x="69656" y="14336"/>
                    <a:pt x="69656" y="14319"/>
                  </a:cubicBezTo>
                  <a:cubicBezTo>
                    <a:pt x="69656" y="14257"/>
                    <a:pt x="69928" y="14236"/>
                    <a:pt x="70304" y="14236"/>
                  </a:cubicBezTo>
                  <a:close/>
                  <a:moveTo>
                    <a:pt x="47050" y="13668"/>
                  </a:moveTo>
                  <a:cubicBezTo>
                    <a:pt x="47530" y="13668"/>
                    <a:pt x="48005" y="13762"/>
                    <a:pt x="48062" y="13838"/>
                  </a:cubicBezTo>
                  <a:cubicBezTo>
                    <a:pt x="48093" y="13868"/>
                    <a:pt x="48829" y="13879"/>
                    <a:pt x="49856" y="13879"/>
                  </a:cubicBezTo>
                  <a:cubicBezTo>
                    <a:pt x="51685" y="13879"/>
                    <a:pt x="54436" y="13844"/>
                    <a:pt x="55762" y="13817"/>
                  </a:cubicBezTo>
                  <a:cubicBezTo>
                    <a:pt x="57076" y="13777"/>
                    <a:pt x="58237" y="13763"/>
                    <a:pt x="58912" y="13763"/>
                  </a:cubicBezTo>
                  <a:cubicBezTo>
                    <a:pt x="59302" y="13763"/>
                    <a:pt x="59529" y="13768"/>
                    <a:pt x="59529" y="13775"/>
                  </a:cubicBezTo>
                  <a:cubicBezTo>
                    <a:pt x="59529" y="13817"/>
                    <a:pt x="59403" y="13859"/>
                    <a:pt x="59215" y="13880"/>
                  </a:cubicBezTo>
                  <a:lnTo>
                    <a:pt x="59047" y="13880"/>
                  </a:lnTo>
                  <a:cubicBezTo>
                    <a:pt x="57625" y="13943"/>
                    <a:pt x="56139" y="13943"/>
                    <a:pt x="54716" y="13985"/>
                  </a:cubicBezTo>
                  <a:lnTo>
                    <a:pt x="54507" y="13985"/>
                  </a:lnTo>
                  <a:cubicBezTo>
                    <a:pt x="54443" y="13999"/>
                    <a:pt x="54368" y="14005"/>
                    <a:pt x="54289" y="14005"/>
                  </a:cubicBezTo>
                  <a:cubicBezTo>
                    <a:pt x="54065" y="14005"/>
                    <a:pt x="53808" y="13961"/>
                    <a:pt x="53662" y="13961"/>
                  </a:cubicBezTo>
                  <a:cubicBezTo>
                    <a:pt x="53641" y="13961"/>
                    <a:pt x="53623" y="13962"/>
                    <a:pt x="53607" y="13964"/>
                  </a:cubicBezTo>
                  <a:cubicBezTo>
                    <a:pt x="53482" y="13985"/>
                    <a:pt x="51473" y="14047"/>
                    <a:pt x="49192" y="14089"/>
                  </a:cubicBezTo>
                  <a:cubicBezTo>
                    <a:pt x="49192" y="14089"/>
                    <a:pt x="47623" y="14152"/>
                    <a:pt x="44757" y="14194"/>
                  </a:cubicBezTo>
                  <a:lnTo>
                    <a:pt x="44275" y="14194"/>
                  </a:lnTo>
                  <a:cubicBezTo>
                    <a:pt x="43752" y="14194"/>
                    <a:pt x="42999" y="14278"/>
                    <a:pt x="42601" y="14340"/>
                  </a:cubicBezTo>
                  <a:lnTo>
                    <a:pt x="42246" y="14068"/>
                  </a:lnTo>
                  <a:cubicBezTo>
                    <a:pt x="42170" y="14021"/>
                    <a:pt x="42044" y="13999"/>
                    <a:pt x="41909" y="13999"/>
                  </a:cubicBezTo>
                  <a:cubicBezTo>
                    <a:pt x="41744" y="13999"/>
                    <a:pt x="41566" y="14032"/>
                    <a:pt x="41451" y="14089"/>
                  </a:cubicBezTo>
                  <a:lnTo>
                    <a:pt x="40739" y="14466"/>
                  </a:lnTo>
                  <a:cubicBezTo>
                    <a:pt x="39944" y="14340"/>
                    <a:pt x="39316" y="14194"/>
                    <a:pt x="39337" y="14173"/>
                  </a:cubicBezTo>
                  <a:cubicBezTo>
                    <a:pt x="39358" y="14152"/>
                    <a:pt x="40802" y="14006"/>
                    <a:pt x="41220" y="13985"/>
                  </a:cubicBezTo>
                  <a:cubicBezTo>
                    <a:pt x="41744" y="13943"/>
                    <a:pt x="43564" y="13838"/>
                    <a:pt x="44087" y="13838"/>
                  </a:cubicBezTo>
                  <a:cubicBezTo>
                    <a:pt x="44652" y="13817"/>
                    <a:pt x="46389" y="13713"/>
                    <a:pt x="46912" y="13671"/>
                  </a:cubicBezTo>
                  <a:cubicBezTo>
                    <a:pt x="46958" y="13669"/>
                    <a:pt x="47004" y="13668"/>
                    <a:pt x="47050" y="13668"/>
                  </a:cubicBezTo>
                  <a:close/>
                  <a:moveTo>
                    <a:pt x="20045" y="14390"/>
                  </a:moveTo>
                  <a:cubicBezTo>
                    <a:pt x="20356" y="14390"/>
                    <a:pt x="20664" y="14433"/>
                    <a:pt x="20966" y="14487"/>
                  </a:cubicBezTo>
                  <a:cubicBezTo>
                    <a:pt x="20381" y="14487"/>
                    <a:pt x="19774" y="14529"/>
                    <a:pt x="19167" y="14529"/>
                  </a:cubicBezTo>
                  <a:cubicBezTo>
                    <a:pt x="19460" y="14427"/>
                    <a:pt x="19754" y="14390"/>
                    <a:pt x="20045" y="14390"/>
                  </a:cubicBezTo>
                  <a:close/>
                  <a:moveTo>
                    <a:pt x="16286" y="14594"/>
                  </a:moveTo>
                  <a:cubicBezTo>
                    <a:pt x="16305" y="14594"/>
                    <a:pt x="16295" y="14604"/>
                    <a:pt x="16253" y="14604"/>
                  </a:cubicBezTo>
                  <a:cubicBezTo>
                    <a:pt x="16247" y="14604"/>
                    <a:pt x="16241" y="14604"/>
                    <a:pt x="16235" y="14603"/>
                  </a:cubicBezTo>
                  <a:lnTo>
                    <a:pt x="16235" y="14603"/>
                  </a:lnTo>
                  <a:cubicBezTo>
                    <a:pt x="16259" y="14597"/>
                    <a:pt x="16276" y="14594"/>
                    <a:pt x="16286" y="14594"/>
                  </a:cubicBezTo>
                  <a:close/>
                  <a:moveTo>
                    <a:pt x="26443" y="14222"/>
                  </a:moveTo>
                  <a:cubicBezTo>
                    <a:pt x="26806" y="14222"/>
                    <a:pt x="27025" y="14271"/>
                    <a:pt x="26992" y="14319"/>
                  </a:cubicBezTo>
                  <a:cubicBezTo>
                    <a:pt x="26930" y="14361"/>
                    <a:pt x="26930" y="14570"/>
                    <a:pt x="26992" y="14654"/>
                  </a:cubicBezTo>
                  <a:cubicBezTo>
                    <a:pt x="27034" y="14696"/>
                    <a:pt x="26679" y="14780"/>
                    <a:pt x="26553" y="14780"/>
                  </a:cubicBezTo>
                  <a:cubicBezTo>
                    <a:pt x="26545" y="14781"/>
                    <a:pt x="26536" y="14781"/>
                    <a:pt x="26526" y="14781"/>
                  </a:cubicBezTo>
                  <a:cubicBezTo>
                    <a:pt x="26376" y="14781"/>
                    <a:pt x="26131" y="14628"/>
                    <a:pt x="26072" y="14550"/>
                  </a:cubicBezTo>
                  <a:cubicBezTo>
                    <a:pt x="26030" y="14466"/>
                    <a:pt x="25046" y="14445"/>
                    <a:pt x="24733" y="14445"/>
                  </a:cubicBezTo>
                  <a:cubicBezTo>
                    <a:pt x="24419" y="14445"/>
                    <a:pt x="24168" y="14403"/>
                    <a:pt x="24147" y="14361"/>
                  </a:cubicBezTo>
                  <a:lnTo>
                    <a:pt x="24147" y="14340"/>
                  </a:lnTo>
                  <a:lnTo>
                    <a:pt x="24168" y="14319"/>
                  </a:lnTo>
                  <a:cubicBezTo>
                    <a:pt x="24189" y="14278"/>
                    <a:pt x="25570" y="14236"/>
                    <a:pt x="26093" y="14236"/>
                  </a:cubicBezTo>
                  <a:cubicBezTo>
                    <a:pt x="26220" y="14226"/>
                    <a:pt x="26338" y="14222"/>
                    <a:pt x="26443" y="14222"/>
                  </a:cubicBezTo>
                  <a:close/>
                  <a:moveTo>
                    <a:pt x="15408" y="14688"/>
                  </a:moveTo>
                  <a:cubicBezTo>
                    <a:pt x="15435" y="14688"/>
                    <a:pt x="15461" y="14691"/>
                    <a:pt x="15484" y="14696"/>
                  </a:cubicBezTo>
                  <a:cubicBezTo>
                    <a:pt x="15505" y="14701"/>
                    <a:pt x="15527" y="14704"/>
                    <a:pt x="15550" y="14707"/>
                  </a:cubicBezTo>
                  <a:lnTo>
                    <a:pt x="15550" y="14707"/>
                  </a:lnTo>
                  <a:cubicBezTo>
                    <a:pt x="15378" y="14756"/>
                    <a:pt x="15221" y="14801"/>
                    <a:pt x="15150" y="14801"/>
                  </a:cubicBezTo>
                  <a:cubicBezTo>
                    <a:pt x="14985" y="14801"/>
                    <a:pt x="15221" y="14688"/>
                    <a:pt x="15408" y="14688"/>
                  </a:cubicBezTo>
                  <a:close/>
                  <a:moveTo>
                    <a:pt x="31114" y="14717"/>
                  </a:moveTo>
                  <a:cubicBezTo>
                    <a:pt x="31198" y="14717"/>
                    <a:pt x="31407" y="14759"/>
                    <a:pt x="31407" y="14780"/>
                  </a:cubicBezTo>
                  <a:cubicBezTo>
                    <a:pt x="31407" y="14780"/>
                    <a:pt x="31198" y="14801"/>
                    <a:pt x="31114" y="14801"/>
                  </a:cubicBezTo>
                  <a:cubicBezTo>
                    <a:pt x="31031" y="14801"/>
                    <a:pt x="30989" y="14780"/>
                    <a:pt x="30989" y="14759"/>
                  </a:cubicBezTo>
                  <a:cubicBezTo>
                    <a:pt x="30989" y="14759"/>
                    <a:pt x="31031" y="14717"/>
                    <a:pt x="31114" y="14717"/>
                  </a:cubicBezTo>
                  <a:close/>
                  <a:moveTo>
                    <a:pt x="27892" y="14755"/>
                  </a:moveTo>
                  <a:cubicBezTo>
                    <a:pt x="27976" y="14755"/>
                    <a:pt x="28039" y="14806"/>
                    <a:pt x="28039" y="14842"/>
                  </a:cubicBezTo>
                  <a:cubicBezTo>
                    <a:pt x="28039" y="14863"/>
                    <a:pt x="27955" y="14884"/>
                    <a:pt x="27850" y="14884"/>
                  </a:cubicBezTo>
                  <a:cubicBezTo>
                    <a:pt x="27834" y="14888"/>
                    <a:pt x="27811" y="14890"/>
                    <a:pt x="27785" y="14890"/>
                  </a:cubicBezTo>
                  <a:cubicBezTo>
                    <a:pt x="27673" y="14890"/>
                    <a:pt x="27495" y="14859"/>
                    <a:pt x="27495" y="14842"/>
                  </a:cubicBezTo>
                  <a:cubicBezTo>
                    <a:pt x="27495" y="14842"/>
                    <a:pt x="27746" y="14780"/>
                    <a:pt x="27850" y="14759"/>
                  </a:cubicBezTo>
                  <a:cubicBezTo>
                    <a:pt x="27865" y="14756"/>
                    <a:pt x="27878" y="14755"/>
                    <a:pt x="27892" y="14755"/>
                  </a:cubicBezTo>
                  <a:close/>
                  <a:moveTo>
                    <a:pt x="34494" y="14797"/>
                  </a:moveTo>
                  <a:cubicBezTo>
                    <a:pt x="34630" y="14797"/>
                    <a:pt x="34713" y="14866"/>
                    <a:pt x="34713" y="14884"/>
                  </a:cubicBezTo>
                  <a:cubicBezTo>
                    <a:pt x="34713" y="14905"/>
                    <a:pt x="34567" y="14947"/>
                    <a:pt x="34441" y="14947"/>
                  </a:cubicBezTo>
                  <a:cubicBezTo>
                    <a:pt x="34316" y="14947"/>
                    <a:pt x="33918" y="14905"/>
                    <a:pt x="33939" y="14884"/>
                  </a:cubicBezTo>
                  <a:cubicBezTo>
                    <a:pt x="33939" y="14863"/>
                    <a:pt x="34316" y="14801"/>
                    <a:pt x="34441" y="14801"/>
                  </a:cubicBezTo>
                  <a:cubicBezTo>
                    <a:pt x="34460" y="14798"/>
                    <a:pt x="34477" y="14797"/>
                    <a:pt x="34494" y="14797"/>
                  </a:cubicBezTo>
                  <a:close/>
                  <a:moveTo>
                    <a:pt x="134951" y="13919"/>
                  </a:moveTo>
                  <a:cubicBezTo>
                    <a:pt x="135844" y="13919"/>
                    <a:pt x="136282" y="14016"/>
                    <a:pt x="135900" y="14131"/>
                  </a:cubicBezTo>
                  <a:cubicBezTo>
                    <a:pt x="135460" y="14278"/>
                    <a:pt x="133849" y="14884"/>
                    <a:pt x="133012" y="14884"/>
                  </a:cubicBezTo>
                  <a:lnTo>
                    <a:pt x="132259" y="14905"/>
                  </a:lnTo>
                  <a:lnTo>
                    <a:pt x="131527" y="14947"/>
                  </a:lnTo>
                  <a:cubicBezTo>
                    <a:pt x="131437" y="14949"/>
                    <a:pt x="131350" y="14950"/>
                    <a:pt x="131265" y="14950"/>
                  </a:cubicBezTo>
                  <a:cubicBezTo>
                    <a:pt x="130576" y="14950"/>
                    <a:pt x="130062" y="14882"/>
                    <a:pt x="130062" y="14863"/>
                  </a:cubicBezTo>
                  <a:cubicBezTo>
                    <a:pt x="130062" y="14822"/>
                    <a:pt x="130732" y="14780"/>
                    <a:pt x="131004" y="14780"/>
                  </a:cubicBezTo>
                  <a:cubicBezTo>
                    <a:pt x="131255" y="14780"/>
                    <a:pt x="131506" y="14570"/>
                    <a:pt x="131506" y="14508"/>
                  </a:cubicBezTo>
                  <a:cubicBezTo>
                    <a:pt x="131506" y="14445"/>
                    <a:pt x="131213" y="14361"/>
                    <a:pt x="131108" y="14361"/>
                  </a:cubicBezTo>
                  <a:cubicBezTo>
                    <a:pt x="131004" y="14361"/>
                    <a:pt x="130941" y="14278"/>
                    <a:pt x="130983" y="14194"/>
                  </a:cubicBezTo>
                  <a:lnTo>
                    <a:pt x="131004" y="14194"/>
                  </a:lnTo>
                  <a:cubicBezTo>
                    <a:pt x="131451" y="14194"/>
                    <a:pt x="131807" y="13959"/>
                    <a:pt x="132258" y="13959"/>
                  </a:cubicBezTo>
                  <a:cubicBezTo>
                    <a:pt x="132293" y="13959"/>
                    <a:pt x="132328" y="13961"/>
                    <a:pt x="132364" y="13964"/>
                  </a:cubicBezTo>
                  <a:cubicBezTo>
                    <a:pt x="132478" y="13981"/>
                    <a:pt x="132595" y="13987"/>
                    <a:pt x="132715" y="13987"/>
                  </a:cubicBezTo>
                  <a:cubicBezTo>
                    <a:pt x="133033" y="13987"/>
                    <a:pt x="133368" y="13943"/>
                    <a:pt x="133703" y="13943"/>
                  </a:cubicBezTo>
                  <a:lnTo>
                    <a:pt x="134686" y="13922"/>
                  </a:lnTo>
                  <a:cubicBezTo>
                    <a:pt x="134778" y="13920"/>
                    <a:pt x="134867" y="13919"/>
                    <a:pt x="134951" y="13919"/>
                  </a:cubicBezTo>
                  <a:close/>
                  <a:moveTo>
                    <a:pt x="128765" y="15910"/>
                  </a:moveTo>
                  <a:cubicBezTo>
                    <a:pt x="128765" y="15910"/>
                    <a:pt x="128786" y="16014"/>
                    <a:pt x="128786" y="16035"/>
                  </a:cubicBezTo>
                  <a:cubicBezTo>
                    <a:pt x="128786" y="16056"/>
                    <a:pt x="128723" y="16077"/>
                    <a:pt x="128723" y="16077"/>
                  </a:cubicBezTo>
                  <a:cubicBezTo>
                    <a:pt x="128702" y="16077"/>
                    <a:pt x="128702" y="16056"/>
                    <a:pt x="128702" y="16035"/>
                  </a:cubicBezTo>
                  <a:cubicBezTo>
                    <a:pt x="128702" y="16014"/>
                    <a:pt x="128765" y="15910"/>
                    <a:pt x="128765" y="15910"/>
                  </a:cubicBezTo>
                  <a:close/>
                  <a:moveTo>
                    <a:pt x="132532" y="0"/>
                  </a:moveTo>
                  <a:cubicBezTo>
                    <a:pt x="132310" y="0"/>
                    <a:pt x="132118" y="2"/>
                    <a:pt x="131966" y="8"/>
                  </a:cubicBezTo>
                  <a:cubicBezTo>
                    <a:pt x="130774" y="29"/>
                    <a:pt x="124936" y="154"/>
                    <a:pt x="123074" y="217"/>
                  </a:cubicBezTo>
                  <a:cubicBezTo>
                    <a:pt x="121372" y="256"/>
                    <a:pt x="115830" y="366"/>
                    <a:pt x="113561" y="366"/>
                  </a:cubicBezTo>
                  <a:cubicBezTo>
                    <a:pt x="113375" y="366"/>
                    <a:pt x="113210" y="365"/>
                    <a:pt x="113072" y="363"/>
                  </a:cubicBezTo>
                  <a:cubicBezTo>
                    <a:pt x="111770" y="349"/>
                    <a:pt x="110248" y="334"/>
                    <a:pt x="109136" y="334"/>
                  </a:cubicBezTo>
                  <a:cubicBezTo>
                    <a:pt x="108675" y="334"/>
                    <a:pt x="108284" y="336"/>
                    <a:pt x="108009" y="342"/>
                  </a:cubicBezTo>
                  <a:lnTo>
                    <a:pt x="107151" y="363"/>
                  </a:lnTo>
                  <a:lnTo>
                    <a:pt x="107025" y="363"/>
                  </a:lnTo>
                  <a:cubicBezTo>
                    <a:pt x="106795" y="363"/>
                    <a:pt x="106900" y="593"/>
                    <a:pt x="106942" y="656"/>
                  </a:cubicBezTo>
                  <a:cubicBezTo>
                    <a:pt x="106979" y="675"/>
                    <a:pt x="107385" y="685"/>
                    <a:pt x="108027" y="685"/>
                  </a:cubicBezTo>
                  <a:cubicBezTo>
                    <a:pt x="108813" y="685"/>
                    <a:pt x="109954" y="670"/>
                    <a:pt x="111210" y="635"/>
                  </a:cubicBezTo>
                  <a:cubicBezTo>
                    <a:pt x="111210" y="635"/>
                    <a:pt x="111942" y="593"/>
                    <a:pt x="114369" y="593"/>
                  </a:cubicBezTo>
                  <a:lnTo>
                    <a:pt x="117508" y="593"/>
                  </a:lnTo>
                  <a:cubicBezTo>
                    <a:pt x="119349" y="593"/>
                    <a:pt x="122597" y="647"/>
                    <a:pt x="124347" y="647"/>
                  </a:cubicBezTo>
                  <a:cubicBezTo>
                    <a:pt x="124784" y="647"/>
                    <a:pt x="125128" y="644"/>
                    <a:pt x="125333" y="635"/>
                  </a:cubicBezTo>
                  <a:cubicBezTo>
                    <a:pt x="126133" y="584"/>
                    <a:pt x="128605" y="519"/>
                    <a:pt x="130053" y="519"/>
                  </a:cubicBezTo>
                  <a:cubicBezTo>
                    <a:pt x="130386" y="519"/>
                    <a:pt x="130665" y="523"/>
                    <a:pt x="130857" y="531"/>
                  </a:cubicBezTo>
                  <a:cubicBezTo>
                    <a:pt x="131775" y="531"/>
                    <a:pt x="134844" y="658"/>
                    <a:pt x="136065" y="658"/>
                  </a:cubicBezTo>
                  <a:cubicBezTo>
                    <a:pt x="136153" y="658"/>
                    <a:pt x="136230" y="658"/>
                    <a:pt x="136297" y="656"/>
                  </a:cubicBezTo>
                  <a:cubicBezTo>
                    <a:pt x="136420" y="654"/>
                    <a:pt x="136557" y="652"/>
                    <a:pt x="136705" y="652"/>
                  </a:cubicBezTo>
                  <a:cubicBezTo>
                    <a:pt x="137742" y="652"/>
                    <a:pt x="139323" y="716"/>
                    <a:pt x="140440" y="845"/>
                  </a:cubicBezTo>
                  <a:lnTo>
                    <a:pt x="141654" y="761"/>
                  </a:lnTo>
                  <a:lnTo>
                    <a:pt x="142533" y="698"/>
                  </a:lnTo>
                  <a:cubicBezTo>
                    <a:pt x="143662" y="845"/>
                    <a:pt x="143955" y="1054"/>
                    <a:pt x="143202" y="1179"/>
                  </a:cubicBezTo>
                  <a:lnTo>
                    <a:pt x="142616" y="1284"/>
                  </a:lnTo>
                  <a:lnTo>
                    <a:pt x="142491" y="1305"/>
                  </a:lnTo>
                  <a:cubicBezTo>
                    <a:pt x="142323" y="1305"/>
                    <a:pt x="141863" y="1221"/>
                    <a:pt x="141445" y="1158"/>
                  </a:cubicBezTo>
                  <a:lnTo>
                    <a:pt x="141047" y="1158"/>
                  </a:lnTo>
                  <a:cubicBezTo>
                    <a:pt x="140705" y="1158"/>
                    <a:pt x="140354" y="1180"/>
                    <a:pt x="140002" y="1180"/>
                  </a:cubicBezTo>
                  <a:cubicBezTo>
                    <a:pt x="139580" y="1180"/>
                    <a:pt x="139156" y="1149"/>
                    <a:pt x="138745" y="1012"/>
                  </a:cubicBezTo>
                  <a:lnTo>
                    <a:pt x="138704" y="991"/>
                  </a:lnTo>
                  <a:cubicBezTo>
                    <a:pt x="138620" y="1012"/>
                    <a:pt x="138557" y="1179"/>
                    <a:pt x="138557" y="1221"/>
                  </a:cubicBezTo>
                  <a:cubicBezTo>
                    <a:pt x="138557" y="1284"/>
                    <a:pt x="138745" y="1389"/>
                    <a:pt x="138829" y="1409"/>
                  </a:cubicBezTo>
                  <a:cubicBezTo>
                    <a:pt x="138871" y="1430"/>
                    <a:pt x="138913" y="1514"/>
                    <a:pt x="138913" y="1535"/>
                  </a:cubicBezTo>
                  <a:cubicBezTo>
                    <a:pt x="138913" y="1543"/>
                    <a:pt x="138897" y="1547"/>
                    <a:pt x="138870" y="1547"/>
                  </a:cubicBezTo>
                  <a:cubicBezTo>
                    <a:pt x="138759" y="1547"/>
                    <a:pt x="138462" y="1489"/>
                    <a:pt x="138327" y="1472"/>
                  </a:cubicBezTo>
                  <a:cubicBezTo>
                    <a:pt x="138298" y="1460"/>
                    <a:pt x="138258" y="1454"/>
                    <a:pt x="138211" y="1454"/>
                  </a:cubicBezTo>
                  <a:cubicBezTo>
                    <a:pt x="138024" y="1454"/>
                    <a:pt x="137716" y="1548"/>
                    <a:pt x="137448" y="1681"/>
                  </a:cubicBezTo>
                  <a:lnTo>
                    <a:pt x="137072" y="1493"/>
                  </a:lnTo>
                  <a:cubicBezTo>
                    <a:pt x="136996" y="1448"/>
                    <a:pt x="136866" y="1414"/>
                    <a:pt x="136784" y="1414"/>
                  </a:cubicBezTo>
                  <a:cubicBezTo>
                    <a:pt x="136752" y="1414"/>
                    <a:pt x="136728" y="1419"/>
                    <a:pt x="136716" y="1430"/>
                  </a:cubicBezTo>
                  <a:cubicBezTo>
                    <a:pt x="136568" y="1563"/>
                    <a:pt x="136419" y="1605"/>
                    <a:pt x="136271" y="1605"/>
                  </a:cubicBezTo>
                  <a:cubicBezTo>
                    <a:pt x="136022" y="1605"/>
                    <a:pt x="135773" y="1485"/>
                    <a:pt x="135523" y="1472"/>
                  </a:cubicBezTo>
                  <a:lnTo>
                    <a:pt x="135209" y="1430"/>
                  </a:lnTo>
                  <a:cubicBezTo>
                    <a:pt x="134852" y="1530"/>
                    <a:pt x="134232" y="1704"/>
                    <a:pt x="134026" y="1704"/>
                  </a:cubicBezTo>
                  <a:cubicBezTo>
                    <a:pt x="134014" y="1704"/>
                    <a:pt x="134004" y="1703"/>
                    <a:pt x="133996" y="1702"/>
                  </a:cubicBezTo>
                  <a:cubicBezTo>
                    <a:pt x="133840" y="1685"/>
                    <a:pt x="133059" y="1483"/>
                    <a:pt x="132602" y="1483"/>
                  </a:cubicBezTo>
                  <a:cubicBezTo>
                    <a:pt x="132505" y="1483"/>
                    <a:pt x="132422" y="1492"/>
                    <a:pt x="132364" y="1514"/>
                  </a:cubicBezTo>
                  <a:cubicBezTo>
                    <a:pt x="132088" y="1617"/>
                    <a:pt x="131770" y="1692"/>
                    <a:pt x="131585" y="1692"/>
                  </a:cubicBezTo>
                  <a:cubicBezTo>
                    <a:pt x="131545" y="1692"/>
                    <a:pt x="131511" y="1689"/>
                    <a:pt x="131485" y="1681"/>
                  </a:cubicBezTo>
                  <a:lnTo>
                    <a:pt x="131318" y="1786"/>
                  </a:lnTo>
                  <a:cubicBezTo>
                    <a:pt x="131192" y="1849"/>
                    <a:pt x="130962" y="1891"/>
                    <a:pt x="130774" y="1912"/>
                  </a:cubicBezTo>
                  <a:lnTo>
                    <a:pt x="129518" y="2100"/>
                  </a:lnTo>
                  <a:cubicBezTo>
                    <a:pt x="128137" y="1953"/>
                    <a:pt x="126945" y="1828"/>
                    <a:pt x="126882" y="1828"/>
                  </a:cubicBezTo>
                  <a:lnTo>
                    <a:pt x="126819" y="1807"/>
                  </a:lnTo>
                  <a:lnTo>
                    <a:pt x="126045" y="1472"/>
                  </a:lnTo>
                  <a:cubicBezTo>
                    <a:pt x="125166" y="1681"/>
                    <a:pt x="124852" y="1849"/>
                    <a:pt x="125020" y="1891"/>
                  </a:cubicBezTo>
                  <a:cubicBezTo>
                    <a:pt x="125145" y="1891"/>
                    <a:pt x="125271" y="1953"/>
                    <a:pt x="125271" y="1995"/>
                  </a:cubicBezTo>
                  <a:cubicBezTo>
                    <a:pt x="125271" y="2016"/>
                    <a:pt x="125040" y="2037"/>
                    <a:pt x="124748" y="2037"/>
                  </a:cubicBezTo>
                  <a:lnTo>
                    <a:pt x="124496" y="2037"/>
                  </a:lnTo>
                  <a:cubicBezTo>
                    <a:pt x="123492" y="2037"/>
                    <a:pt x="122488" y="2058"/>
                    <a:pt x="121483" y="2100"/>
                  </a:cubicBezTo>
                  <a:lnTo>
                    <a:pt x="120521" y="2121"/>
                  </a:lnTo>
                  <a:cubicBezTo>
                    <a:pt x="119454" y="2121"/>
                    <a:pt x="117696" y="2121"/>
                    <a:pt x="116629" y="2058"/>
                  </a:cubicBezTo>
                  <a:lnTo>
                    <a:pt x="115646" y="2037"/>
                  </a:lnTo>
                  <a:cubicBezTo>
                    <a:pt x="115609" y="2035"/>
                    <a:pt x="115573" y="2034"/>
                    <a:pt x="115536" y="2034"/>
                  </a:cubicBezTo>
                  <a:cubicBezTo>
                    <a:pt x="115345" y="2034"/>
                    <a:pt x="115149" y="2061"/>
                    <a:pt x="114961" y="2061"/>
                  </a:cubicBezTo>
                  <a:cubicBezTo>
                    <a:pt x="114873" y="2061"/>
                    <a:pt x="114787" y="2055"/>
                    <a:pt x="114704" y="2037"/>
                  </a:cubicBezTo>
                  <a:lnTo>
                    <a:pt x="114453" y="1995"/>
                  </a:lnTo>
                  <a:cubicBezTo>
                    <a:pt x="114160" y="2037"/>
                    <a:pt x="113658" y="2058"/>
                    <a:pt x="113323" y="2058"/>
                  </a:cubicBezTo>
                  <a:lnTo>
                    <a:pt x="113009" y="2058"/>
                  </a:lnTo>
                  <a:cubicBezTo>
                    <a:pt x="109871" y="2142"/>
                    <a:pt x="106711" y="2205"/>
                    <a:pt x="103573" y="2267"/>
                  </a:cubicBezTo>
                  <a:cubicBezTo>
                    <a:pt x="103092" y="2267"/>
                    <a:pt x="102652" y="2309"/>
                    <a:pt x="102213" y="2309"/>
                  </a:cubicBezTo>
                  <a:cubicBezTo>
                    <a:pt x="101711" y="2309"/>
                    <a:pt x="101229" y="2330"/>
                    <a:pt x="100748" y="2330"/>
                  </a:cubicBezTo>
                  <a:cubicBezTo>
                    <a:pt x="100267" y="2330"/>
                    <a:pt x="99828" y="2351"/>
                    <a:pt x="99388" y="2351"/>
                  </a:cubicBezTo>
                  <a:cubicBezTo>
                    <a:pt x="99131" y="2351"/>
                    <a:pt x="98863" y="2327"/>
                    <a:pt x="98601" y="2327"/>
                  </a:cubicBezTo>
                  <a:cubicBezTo>
                    <a:pt x="98373" y="2327"/>
                    <a:pt x="98149" y="2345"/>
                    <a:pt x="97944" y="2414"/>
                  </a:cubicBezTo>
                  <a:lnTo>
                    <a:pt x="97505" y="2539"/>
                  </a:lnTo>
                  <a:cubicBezTo>
                    <a:pt x="97347" y="2508"/>
                    <a:pt x="97106" y="2497"/>
                    <a:pt x="96853" y="2497"/>
                  </a:cubicBezTo>
                  <a:cubicBezTo>
                    <a:pt x="96436" y="2497"/>
                    <a:pt x="95987" y="2526"/>
                    <a:pt x="95831" y="2539"/>
                  </a:cubicBezTo>
                  <a:cubicBezTo>
                    <a:pt x="95559" y="2560"/>
                    <a:pt x="94387" y="2623"/>
                    <a:pt x="93153" y="2644"/>
                  </a:cubicBezTo>
                  <a:lnTo>
                    <a:pt x="92065" y="2665"/>
                  </a:lnTo>
                  <a:cubicBezTo>
                    <a:pt x="90956" y="2686"/>
                    <a:pt x="89847" y="2728"/>
                    <a:pt x="88738" y="2749"/>
                  </a:cubicBezTo>
                  <a:cubicBezTo>
                    <a:pt x="87587" y="2770"/>
                    <a:pt x="86457" y="2790"/>
                    <a:pt x="85307" y="2832"/>
                  </a:cubicBezTo>
                  <a:cubicBezTo>
                    <a:pt x="84506" y="2848"/>
                    <a:pt x="83683" y="2897"/>
                    <a:pt x="82870" y="2897"/>
                  </a:cubicBezTo>
                  <a:cubicBezTo>
                    <a:pt x="82578" y="2897"/>
                    <a:pt x="82288" y="2891"/>
                    <a:pt x="82001" y="2874"/>
                  </a:cubicBezTo>
                  <a:lnTo>
                    <a:pt x="80892" y="2832"/>
                  </a:lnTo>
                  <a:cubicBezTo>
                    <a:pt x="79720" y="3000"/>
                    <a:pt x="76895" y="3188"/>
                    <a:pt x="74615" y="3251"/>
                  </a:cubicBezTo>
                  <a:cubicBezTo>
                    <a:pt x="74615" y="3251"/>
                    <a:pt x="64488" y="3460"/>
                    <a:pt x="57373" y="3606"/>
                  </a:cubicBezTo>
                  <a:cubicBezTo>
                    <a:pt x="56704" y="3627"/>
                    <a:pt x="55993" y="3627"/>
                    <a:pt x="55323" y="3669"/>
                  </a:cubicBezTo>
                  <a:lnTo>
                    <a:pt x="55093" y="3669"/>
                  </a:lnTo>
                  <a:cubicBezTo>
                    <a:pt x="55030" y="3707"/>
                    <a:pt x="54704" y="3714"/>
                    <a:pt x="54416" y="3714"/>
                  </a:cubicBezTo>
                  <a:cubicBezTo>
                    <a:pt x="54225" y="3714"/>
                    <a:pt x="54051" y="3711"/>
                    <a:pt x="53984" y="3711"/>
                  </a:cubicBezTo>
                  <a:cubicBezTo>
                    <a:pt x="53937" y="3706"/>
                    <a:pt x="53773" y="3703"/>
                    <a:pt x="53519" y="3703"/>
                  </a:cubicBezTo>
                  <a:cubicBezTo>
                    <a:pt x="52757" y="3703"/>
                    <a:pt x="51180" y="3727"/>
                    <a:pt x="49485" y="3774"/>
                  </a:cubicBezTo>
                  <a:cubicBezTo>
                    <a:pt x="49485" y="3774"/>
                    <a:pt x="43438" y="3878"/>
                    <a:pt x="38354" y="4004"/>
                  </a:cubicBezTo>
                  <a:cubicBezTo>
                    <a:pt x="38319" y="4006"/>
                    <a:pt x="38284" y="4006"/>
                    <a:pt x="38248" y="4006"/>
                  </a:cubicBezTo>
                  <a:cubicBezTo>
                    <a:pt x="38068" y="4006"/>
                    <a:pt x="37883" y="3990"/>
                    <a:pt x="37700" y="3990"/>
                  </a:cubicBezTo>
                  <a:cubicBezTo>
                    <a:pt x="37425" y="3990"/>
                    <a:pt x="37155" y="4027"/>
                    <a:pt x="36910" y="4213"/>
                  </a:cubicBezTo>
                  <a:lnTo>
                    <a:pt x="36847" y="4255"/>
                  </a:lnTo>
                  <a:cubicBezTo>
                    <a:pt x="36734" y="4236"/>
                    <a:pt x="36108" y="3995"/>
                    <a:pt x="35788" y="3995"/>
                  </a:cubicBezTo>
                  <a:cubicBezTo>
                    <a:pt x="35754" y="3995"/>
                    <a:pt x="35723" y="3998"/>
                    <a:pt x="35697" y="4004"/>
                  </a:cubicBezTo>
                  <a:cubicBezTo>
                    <a:pt x="35446" y="4046"/>
                    <a:pt x="33353" y="4130"/>
                    <a:pt x="31072" y="4192"/>
                  </a:cubicBezTo>
                  <a:lnTo>
                    <a:pt x="17054" y="4464"/>
                  </a:lnTo>
                  <a:cubicBezTo>
                    <a:pt x="14773" y="4527"/>
                    <a:pt x="12597" y="4569"/>
                    <a:pt x="12220" y="4611"/>
                  </a:cubicBezTo>
                  <a:lnTo>
                    <a:pt x="11823" y="4443"/>
                  </a:lnTo>
                  <a:cubicBezTo>
                    <a:pt x="11714" y="4407"/>
                    <a:pt x="11597" y="4394"/>
                    <a:pt x="11474" y="4394"/>
                  </a:cubicBezTo>
                  <a:cubicBezTo>
                    <a:pt x="11170" y="4394"/>
                    <a:pt x="10832" y="4476"/>
                    <a:pt x="10505" y="4506"/>
                  </a:cubicBezTo>
                  <a:lnTo>
                    <a:pt x="10463" y="4506"/>
                  </a:lnTo>
                  <a:cubicBezTo>
                    <a:pt x="10443" y="4519"/>
                    <a:pt x="10426" y="4524"/>
                    <a:pt x="10412" y="4524"/>
                  </a:cubicBezTo>
                  <a:cubicBezTo>
                    <a:pt x="10310" y="4524"/>
                    <a:pt x="10363" y="4222"/>
                    <a:pt x="10400" y="4130"/>
                  </a:cubicBezTo>
                  <a:cubicBezTo>
                    <a:pt x="10437" y="4017"/>
                    <a:pt x="10138" y="3938"/>
                    <a:pt x="9699" y="3938"/>
                  </a:cubicBezTo>
                  <a:cubicBezTo>
                    <a:pt x="9648" y="3938"/>
                    <a:pt x="9596" y="3939"/>
                    <a:pt x="9542" y="3941"/>
                  </a:cubicBezTo>
                  <a:lnTo>
                    <a:pt x="9124" y="4255"/>
                  </a:lnTo>
                  <a:cubicBezTo>
                    <a:pt x="8517" y="4715"/>
                    <a:pt x="7743" y="4966"/>
                    <a:pt x="7010" y="5029"/>
                  </a:cubicBezTo>
                  <a:lnTo>
                    <a:pt x="5546" y="5134"/>
                  </a:lnTo>
                  <a:cubicBezTo>
                    <a:pt x="3955" y="5259"/>
                    <a:pt x="2449" y="5364"/>
                    <a:pt x="2219" y="5364"/>
                  </a:cubicBezTo>
                  <a:lnTo>
                    <a:pt x="2010" y="5343"/>
                  </a:lnTo>
                  <a:lnTo>
                    <a:pt x="1591" y="5301"/>
                  </a:lnTo>
                  <a:cubicBezTo>
                    <a:pt x="1194" y="5511"/>
                    <a:pt x="1089" y="5908"/>
                    <a:pt x="1173" y="5992"/>
                  </a:cubicBezTo>
                  <a:cubicBezTo>
                    <a:pt x="1188" y="6007"/>
                    <a:pt x="1251" y="6013"/>
                    <a:pt x="1345" y="6013"/>
                  </a:cubicBezTo>
                  <a:cubicBezTo>
                    <a:pt x="1707" y="6013"/>
                    <a:pt x="2540" y="5923"/>
                    <a:pt x="3006" y="5923"/>
                  </a:cubicBezTo>
                  <a:cubicBezTo>
                    <a:pt x="3073" y="5923"/>
                    <a:pt x="3132" y="5925"/>
                    <a:pt x="3181" y="5929"/>
                  </a:cubicBezTo>
                  <a:cubicBezTo>
                    <a:pt x="3683" y="5971"/>
                    <a:pt x="3579" y="6034"/>
                    <a:pt x="3370" y="6075"/>
                  </a:cubicBezTo>
                  <a:cubicBezTo>
                    <a:pt x="3160" y="6096"/>
                    <a:pt x="3056" y="6306"/>
                    <a:pt x="3077" y="6347"/>
                  </a:cubicBezTo>
                  <a:cubicBezTo>
                    <a:pt x="3091" y="6369"/>
                    <a:pt x="3133" y="6381"/>
                    <a:pt x="3197" y="6381"/>
                  </a:cubicBezTo>
                  <a:cubicBezTo>
                    <a:pt x="3319" y="6381"/>
                    <a:pt x="3521" y="6339"/>
                    <a:pt x="3767" y="6243"/>
                  </a:cubicBezTo>
                  <a:lnTo>
                    <a:pt x="4416" y="6243"/>
                  </a:lnTo>
                  <a:cubicBezTo>
                    <a:pt x="4515" y="6253"/>
                    <a:pt x="4621" y="6257"/>
                    <a:pt x="4725" y="6257"/>
                  </a:cubicBezTo>
                  <a:cubicBezTo>
                    <a:pt x="5037" y="6257"/>
                    <a:pt x="5331" y="6222"/>
                    <a:pt x="5378" y="6222"/>
                  </a:cubicBezTo>
                  <a:cubicBezTo>
                    <a:pt x="5462" y="6222"/>
                    <a:pt x="5546" y="6285"/>
                    <a:pt x="5546" y="6306"/>
                  </a:cubicBezTo>
                  <a:cubicBezTo>
                    <a:pt x="5546" y="6327"/>
                    <a:pt x="5357" y="6389"/>
                    <a:pt x="5274" y="6410"/>
                  </a:cubicBezTo>
                  <a:cubicBezTo>
                    <a:pt x="5232" y="6410"/>
                    <a:pt x="5148" y="6347"/>
                    <a:pt x="5148" y="6347"/>
                  </a:cubicBezTo>
                  <a:cubicBezTo>
                    <a:pt x="5148" y="6347"/>
                    <a:pt x="4821" y="6724"/>
                    <a:pt x="4615" y="6724"/>
                  </a:cubicBezTo>
                  <a:cubicBezTo>
                    <a:pt x="4588" y="6724"/>
                    <a:pt x="4563" y="6718"/>
                    <a:pt x="4541" y="6703"/>
                  </a:cubicBezTo>
                  <a:cubicBezTo>
                    <a:pt x="4490" y="6645"/>
                    <a:pt x="4396" y="6627"/>
                    <a:pt x="4287" y="6627"/>
                  </a:cubicBezTo>
                  <a:cubicBezTo>
                    <a:pt x="4120" y="6627"/>
                    <a:pt x="3918" y="6668"/>
                    <a:pt x="3783" y="6668"/>
                  </a:cubicBezTo>
                  <a:cubicBezTo>
                    <a:pt x="3753" y="6668"/>
                    <a:pt x="3727" y="6666"/>
                    <a:pt x="3704" y="6661"/>
                  </a:cubicBezTo>
                  <a:cubicBezTo>
                    <a:pt x="3537" y="6661"/>
                    <a:pt x="1759" y="6766"/>
                    <a:pt x="1131" y="6850"/>
                  </a:cubicBezTo>
                  <a:cubicBezTo>
                    <a:pt x="503" y="6912"/>
                    <a:pt x="1" y="7080"/>
                    <a:pt x="1" y="7143"/>
                  </a:cubicBezTo>
                  <a:cubicBezTo>
                    <a:pt x="1" y="7144"/>
                    <a:pt x="3" y="7144"/>
                    <a:pt x="7" y="7144"/>
                  </a:cubicBezTo>
                  <a:cubicBezTo>
                    <a:pt x="76" y="7144"/>
                    <a:pt x="778" y="6974"/>
                    <a:pt x="1121" y="6974"/>
                  </a:cubicBezTo>
                  <a:cubicBezTo>
                    <a:pt x="1140" y="6974"/>
                    <a:pt x="1157" y="6974"/>
                    <a:pt x="1173" y="6975"/>
                  </a:cubicBezTo>
                  <a:cubicBezTo>
                    <a:pt x="1264" y="6992"/>
                    <a:pt x="1414" y="6999"/>
                    <a:pt x="1592" y="6999"/>
                  </a:cubicBezTo>
                  <a:cubicBezTo>
                    <a:pt x="2065" y="6999"/>
                    <a:pt x="2729" y="6954"/>
                    <a:pt x="2972" y="6954"/>
                  </a:cubicBezTo>
                  <a:cubicBezTo>
                    <a:pt x="3011" y="6952"/>
                    <a:pt x="3045" y="6951"/>
                    <a:pt x="3073" y="6951"/>
                  </a:cubicBezTo>
                  <a:cubicBezTo>
                    <a:pt x="3304" y="6951"/>
                    <a:pt x="3207" y="7019"/>
                    <a:pt x="3077" y="7038"/>
                  </a:cubicBezTo>
                  <a:cubicBezTo>
                    <a:pt x="2972" y="7059"/>
                    <a:pt x="3014" y="7226"/>
                    <a:pt x="3035" y="7247"/>
                  </a:cubicBezTo>
                  <a:cubicBezTo>
                    <a:pt x="3056" y="7268"/>
                    <a:pt x="2344" y="7456"/>
                    <a:pt x="2198" y="7561"/>
                  </a:cubicBezTo>
                  <a:cubicBezTo>
                    <a:pt x="2031" y="7666"/>
                    <a:pt x="2198" y="7770"/>
                    <a:pt x="2323" y="7791"/>
                  </a:cubicBezTo>
                  <a:cubicBezTo>
                    <a:pt x="2449" y="7812"/>
                    <a:pt x="2219" y="7959"/>
                    <a:pt x="1821" y="8084"/>
                  </a:cubicBezTo>
                  <a:lnTo>
                    <a:pt x="1507" y="8210"/>
                  </a:lnTo>
                  <a:lnTo>
                    <a:pt x="1466" y="8231"/>
                  </a:lnTo>
                  <a:cubicBezTo>
                    <a:pt x="1466" y="8398"/>
                    <a:pt x="1863" y="8524"/>
                    <a:pt x="1989" y="8524"/>
                  </a:cubicBezTo>
                  <a:cubicBezTo>
                    <a:pt x="2114" y="8524"/>
                    <a:pt x="2323" y="8733"/>
                    <a:pt x="2344" y="8796"/>
                  </a:cubicBezTo>
                  <a:cubicBezTo>
                    <a:pt x="2375" y="8826"/>
                    <a:pt x="2585" y="8846"/>
                    <a:pt x="2753" y="8846"/>
                  </a:cubicBezTo>
                  <a:cubicBezTo>
                    <a:pt x="2814" y="8846"/>
                    <a:pt x="2870" y="8843"/>
                    <a:pt x="2909" y="8837"/>
                  </a:cubicBezTo>
                  <a:cubicBezTo>
                    <a:pt x="3035" y="8837"/>
                    <a:pt x="3432" y="8712"/>
                    <a:pt x="3537" y="8712"/>
                  </a:cubicBezTo>
                  <a:cubicBezTo>
                    <a:pt x="3642" y="8712"/>
                    <a:pt x="3746" y="8754"/>
                    <a:pt x="3746" y="8796"/>
                  </a:cubicBezTo>
                  <a:cubicBezTo>
                    <a:pt x="3746" y="8816"/>
                    <a:pt x="3453" y="8858"/>
                    <a:pt x="3349" y="8900"/>
                  </a:cubicBezTo>
                  <a:cubicBezTo>
                    <a:pt x="3244" y="8900"/>
                    <a:pt x="3139" y="8837"/>
                    <a:pt x="3139" y="8837"/>
                  </a:cubicBezTo>
                  <a:cubicBezTo>
                    <a:pt x="3139" y="8837"/>
                    <a:pt x="3139" y="8921"/>
                    <a:pt x="3119" y="9047"/>
                  </a:cubicBezTo>
                  <a:lnTo>
                    <a:pt x="3077" y="9047"/>
                  </a:lnTo>
                  <a:cubicBezTo>
                    <a:pt x="2595" y="9130"/>
                    <a:pt x="2072" y="9214"/>
                    <a:pt x="1549" y="9319"/>
                  </a:cubicBezTo>
                  <a:lnTo>
                    <a:pt x="1382" y="9340"/>
                  </a:lnTo>
                  <a:cubicBezTo>
                    <a:pt x="1235" y="9465"/>
                    <a:pt x="1277" y="9591"/>
                    <a:pt x="1507" y="9632"/>
                  </a:cubicBezTo>
                  <a:lnTo>
                    <a:pt x="1696" y="9570"/>
                  </a:lnTo>
                  <a:cubicBezTo>
                    <a:pt x="1839" y="9552"/>
                    <a:pt x="1983" y="9457"/>
                    <a:pt x="2087" y="9457"/>
                  </a:cubicBezTo>
                  <a:cubicBezTo>
                    <a:pt x="2104" y="9457"/>
                    <a:pt x="2120" y="9459"/>
                    <a:pt x="2135" y="9465"/>
                  </a:cubicBezTo>
                  <a:lnTo>
                    <a:pt x="2847" y="9842"/>
                  </a:lnTo>
                  <a:cubicBezTo>
                    <a:pt x="3515" y="9567"/>
                    <a:pt x="4921" y="9273"/>
                    <a:pt x="5367" y="9273"/>
                  </a:cubicBezTo>
                  <a:cubicBezTo>
                    <a:pt x="5396" y="9273"/>
                    <a:pt x="5421" y="9274"/>
                    <a:pt x="5441" y="9277"/>
                  </a:cubicBezTo>
                  <a:cubicBezTo>
                    <a:pt x="5776" y="9340"/>
                    <a:pt x="5378" y="9381"/>
                    <a:pt x="5127" y="9381"/>
                  </a:cubicBezTo>
                  <a:cubicBezTo>
                    <a:pt x="4855" y="9381"/>
                    <a:pt x="4709" y="9465"/>
                    <a:pt x="4730" y="9486"/>
                  </a:cubicBezTo>
                  <a:cubicBezTo>
                    <a:pt x="4751" y="9528"/>
                    <a:pt x="4541" y="9632"/>
                    <a:pt x="4437" y="9653"/>
                  </a:cubicBezTo>
                  <a:cubicBezTo>
                    <a:pt x="4332" y="9695"/>
                    <a:pt x="4813" y="9779"/>
                    <a:pt x="4960" y="9800"/>
                  </a:cubicBezTo>
                  <a:cubicBezTo>
                    <a:pt x="5127" y="9800"/>
                    <a:pt x="4813" y="9967"/>
                    <a:pt x="4290" y="10156"/>
                  </a:cubicBezTo>
                  <a:lnTo>
                    <a:pt x="3495" y="10156"/>
                  </a:lnTo>
                  <a:cubicBezTo>
                    <a:pt x="3077" y="10176"/>
                    <a:pt x="2428" y="10386"/>
                    <a:pt x="2303" y="10428"/>
                  </a:cubicBezTo>
                  <a:cubicBezTo>
                    <a:pt x="2284" y="10437"/>
                    <a:pt x="2257" y="10441"/>
                    <a:pt x="2224" y="10441"/>
                  </a:cubicBezTo>
                  <a:cubicBezTo>
                    <a:pt x="2064" y="10441"/>
                    <a:pt x="1761" y="10352"/>
                    <a:pt x="1581" y="10352"/>
                  </a:cubicBezTo>
                  <a:cubicBezTo>
                    <a:pt x="1543" y="10352"/>
                    <a:pt x="1511" y="10356"/>
                    <a:pt x="1487" y="10365"/>
                  </a:cubicBezTo>
                  <a:cubicBezTo>
                    <a:pt x="1340" y="10407"/>
                    <a:pt x="1194" y="10700"/>
                    <a:pt x="1194" y="10783"/>
                  </a:cubicBezTo>
                  <a:cubicBezTo>
                    <a:pt x="1194" y="10818"/>
                    <a:pt x="1844" y="11016"/>
                    <a:pt x="2250" y="11016"/>
                  </a:cubicBezTo>
                  <a:cubicBezTo>
                    <a:pt x="2327" y="11016"/>
                    <a:pt x="2396" y="11009"/>
                    <a:pt x="2449" y="10993"/>
                  </a:cubicBezTo>
                  <a:cubicBezTo>
                    <a:pt x="2606" y="10946"/>
                    <a:pt x="2722" y="10929"/>
                    <a:pt x="2799" y="10929"/>
                  </a:cubicBezTo>
                  <a:cubicBezTo>
                    <a:pt x="2897" y="10929"/>
                    <a:pt x="2933" y="10957"/>
                    <a:pt x="2909" y="10993"/>
                  </a:cubicBezTo>
                  <a:cubicBezTo>
                    <a:pt x="2847" y="11034"/>
                    <a:pt x="3349" y="11118"/>
                    <a:pt x="3537" y="11118"/>
                  </a:cubicBezTo>
                  <a:cubicBezTo>
                    <a:pt x="3704" y="11139"/>
                    <a:pt x="3851" y="11202"/>
                    <a:pt x="3851" y="11223"/>
                  </a:cubicBezTo>
                  <a:cubicBezTo>
                    <a:pt x="3851" y="11223"/>
                    <a:pt x="3119" y="11265"/>
                    <a:pt x="2826" y="11265"/>
                  </a:cubicBezTo>
                  <a:cubicBezTo>
                    <a:pt x="2533" y="11265"/>
                    <a:pt x="2386" y="11348"/>
                    <a:pt x="2407" y="11369"/>
                  </a:cubicBezTo>
                  <a:cubicBezTo>
                    <a:pt x="2428" y="11411"/>
                    <a:pt x="2219" y="11474"/>
                    <a:pt x="2135" y="11516"/>
                  </a:cubicBezTo>
                  <a:cubicBezTo>
                    <a:pt x="2072" y="11537"/>
                    <a:pt x="2386" y="11537"/>
                    <a:pt x="2847" y="11537"/>
                  </a:cubicBezTo>
                  <a:lnTo>
                    <a:pt x="3223" y="11453"/>
                  </a:lnTo>
                  <a:lnTo>
                    <a:pt x="3286" y="11432"/>
                  </a:lnTo>
                  <a:cubicBezTo>
                    <a:pt x="3391" y="11453"/>
                    <a:pt x="3349" y="11683"/>
                    <a:pt x="3286" y="11746"/>
                  </a:cubicBezTo>
                  <a:cubicBezTo>
                    <a:pt x="3244" y="11788"/>
                    <a:pt x="3579" y="12039"/>
                    <a:pt x="3704" y="12081"/>
                  </a:cubicBezTo>
                  <a:cubicBezTo>
                    <a:pt x="3725" y="12089"/>
                    <a:pt x="3749" y="12093"/>
                    <a:pt x="3776" y="12093"/>
                  </a:cubicBezTo>
                  <a:cubicBezTo>
                    <a:pt x="3945" y="12093"/>
                    <a:pt x="4221" y="11943"/>
                    <a:pt x="4311" y="11871"/>
                  </a:cubicBezTo>
                  <a:cubicBezTo>
                    <a:pt x="4354" y="11829"/>
                    <a:pt x="4529" y="11814"/>
                    <a:pt x="4746" y="11814"/>
                  </a:cubicBezTo>
                  <a:cubicBezTo>
                    <a:pt x="5065" y="11814"/>
                    <a:pt x="5472" y="11846"/>
                    <a:pt x="5671" y="11871"/>
                  </a:cubicBezTo>
                  <a:cubicBezTo>
                    <a:pt x="6006" y="11934"/>
                    <a:pt x="5378" y="12248"/>
                    <a:pt x="5064" y="12269"/>
                  </a:cubicBezTo>
                  <a:cubicBezTo>
                    <a:pt x="4751" y="12311"/>
                    <a:pt x="4437" y="12499"/>
                    <a:pt x="4395" y="12583"/>
                  </a:cubicBezTo>
                  <a:cubicBezTo>
                    <a:pt x="4340" y="12655"/>
                    <a:pt x="4475" y="12712"/>
                    <a:pt x="4566" y="12712"/>
                  </a:cubicBezTo>
                  <a:cubicBezTo>
                    <a:pt x="4580" y="12712"/>
                    <a:pt x="4593" y="12711"/>
                    <a:pt x="4604" y="12708"/>
                  </a:cubicBezTo>
                  <a:cubicBezTo>
                    <a:pt x="4688" y="12687"/>
                    <a:pt x="4792" y="12604"/>
                    <a:pt x="4813" y="12583"/>
                  </a:cubicBezTo>
                  <a:cubicBezTo>
                    <a:pt x="4813" y="12556"/>
                    <a:pt x="4829" y="12548"/>
                    <a:pt x="4846" y="12548"/>
                  </a:cubicBezTo>
                  <a:cubicBezTo>
                    <a:pt x="4870" y="12548"/>
                    <a:pt x="4897" y="12562"/>
                    <a:pt x="4897" y="12562"/>
                  </a:cubicBezTo>
                  <a:cubicBezTo>
                    <a:pt x="4918" y="12562"/>
                    <a:pt x="4834" y="12625"/>
                    <a:pt x="4813" y="12666"/>
                  </a:cubicBezTo>
                  <a:cubicBezTo>
                    <a:pt x="4792" y="12687"/>
                    <a:pt x="4730" y="12687"/>
                    <a:pt x="4730" y="12687"/>
                  </a:cubicBezTo>
                  <a:cubicBezTo>
                    <a:pt x="4710" y="12687"/>
                    <a:pt x="4805" y="12898"/>
                    <a:pt x="4904" y="12898"/>
                  </a:cubicBezTo>
                  <a:cubicBezTo>
                    <a:pt x="4909" y="12898"/>
                    <a:pt x="4913" y="12897"/>
                    <a:pt x="4918" y="12897"/>
                  </a:cubicBezTo>
                  <a:cubicBezTo>
                    <a:pt x="5023" y="12876"/>
                    <a:pt x="5692" y="12834"/>
                    <a:pt x="5943" y="12834"/>
                  </a:cubicBezTo>
                  <a:cubicBezTo>
                    <a:pt x="6173" y="12834"/>
                    <a:pt x="6613" y="12917"/>
                    <a:pt x="6948" y="13022"/>
                  </a:cubicBezTo>
                  <a:lnTo>
                    <a:pt x="7345" y="12876"/>
                  </a:lnTo>
                  <a:cubicBezTo>
                    <a:pt x="7501" y="12807"/>
                    <a:pt x="7689" y="12789"/>
                    <a:pt x="7888" y="12789"/>
                  </a:cubicBezTo>
                  <a:cubicBezTo>
                    <a:pt x="8115" y="12789"/>
                    <a:pt x="8356" y="12813"/>
                    <a:pt x="8580" y="12813"/>
                  </a:cubicBezTo>
                  <a:lnTo>
                    <a:pt x="8684" y="12813"/>
                  </a:lnTo>
                  <a:cubicBezTo>
                    <a:pt x="8869" y="12874"/>
                    <a:pt x="8388" y="13420"/>
                    <a:pt x="8094" y="13420"/>
                  </a:cubicBezTo>
                  <a:cubicBezTo>
                    <a:pt x="8088" y="13420"/>
                    <a:pt x="8083" y="13420"/>
                    <a:pt x="8077" y="13420"/>
                  </a:cubicBezTo>
                  <a:cubicBezTo>
                    <a:pt x="7785" y="13420"/>
                    <a:pt x="7429" y="13524"/>
                    <a:pt x="7366" y="13566"/>
                  </a:cubicBezTo>
                  <a:cubicBezTo>
                    <a:pt x="7324" y="13608"/>
                    <a:pt x="7303" y="13964"/>
                    <a:pt x="7303" y="14089"/>
                  </a:cubicBezTo>
                  <a:cubicBezTo>
                    <a:pt x="7303" y="14194"/>
                    <a:pt x="7785" y="14361"/>
                    <a:pt x="8370" y="14403"/>
                  </a:cubicBezTo>
                  <a:lnTo>
                    <a:pt x="8768" y="14257"/>
                  </a:lnTo>
                  <a:lnTo>
                    <a:pt x="9207" y="14068"/>
                  </a:lnTo>
                  <a:cubicBezTo>
                    <a:pt x="9647" y="14068"/>
                    <a:pt x="10128" y="14089"/>
                    <a:pt x="10149" y="14131"/>
                  </a:cubicBezTo>
                  <a:cubicBezTo>
                    <a:pt x="10170" y="14152"/>
                    <a:pt x="9856" y="14257"/>
                    <a:pt x="9751" y="14278"/>
                  </a:cubicBezTo>
                  <a:cubicBezTo>
                    <a:pt x="9647" y="14298"/>
                    <a:pt x="9919" y="14445"/>
                    <a:pt x="10044" y="14445"/>
                  </a:cubicBezTo>
                  <a:cubicBezTo>
                    <a:pt x="10156" y="14445"/>
                    <a:pt x="10648" y="14577"/>
                    <a:pt x="10888" y="14577"/>
                  </a:cubicBezTo>
                  <a:cubicBezTo>
                    <a:pt x="10918" y="14577"/>
                    <a:pt x="10944" y="14575"/>
                    <a:pt x="10965" y="14570"/>
                  </a:cubicBezTo>
                  <a:cubicBezTo>
                    <a:pt x="11132" y="14487"/>
                    <a:pt x="12283" y="14257"/>
                    <a:pt x="12681" y="14236"/>
                  </a:cubicBezTo>
                  <a:cubicBezTo>
                    <a:pt x="12709" y="14233"/>
                    <a:pt x="12738" y="14231"/>
                    <a:pt x="12770" y="14231"/>
                  </a:cubicBezTo>
                  <a:cubicBezTo>
                    <a:pt x="13181" y="14231"/>
                    <a:pt x="13840" y="14473"/>
                    <a:pt x="13957" y="14570"/>
                  </a:cubicBezTo>
                  <a:cubicBezTo>
                    <a:pt x="14103" y="14696"/>
                    <a:pt x="13078" y="15345"/>
                    <a:pt x="12639" y="15449"/>
                  </a:cubicBezTo>
                  <a:cubicBezTo>
                    <a:pt x="12419" y="15499"/>
                    <a:pt x="12342" y="15525"/>
                    <a:pt x="12395" y="15525"/>
                  </a:cubicBezTo>
                  <a:cubicBezTo>
                    <a:pt x="12453" y="15525"/>
                    <a:pt x="12665" y="15494"/>
                    <a:pt x="13015" y="15428"/>
                  </a:cubicBezTo>
                  <a:lnTo>
                    <a:pt x="13580" y="15386"/>
                  </a:lnTo>
                  <a:lnTo>
                    <a:pt x="14166" y="15324"/>
                  </a:lnTo>
                  <a:cubicBezTo>
                    <a:pt x="14302" y="15304"/>
                    <a:pt x="14412" y="15295"/>
                    <a:pt x="14500" y="15295"/>
                  </a:cubicBezTo>
                  <a:cubicBezTo>
                    <a:pt x="14871" y="15295"/>
                    <a:pt x="14842" y="15448"/>
                    <a:pt x="14689" y="15533"/>
                  </a:cubicBezTo>
                  <a:cubicBezTo>
                    <a:pt x="14522" y="15638"/>
                    <a:pt x="14375" y="15763"/>
                    <a:pt x="14375" y="15805"/>
                  </a:cubicBezTo>
                  <a:cubicBezTo>
                    <a:pt x="14375" y="15807"/>
                    <a:pt x="14382" y="15808"/>
                    <a:pt x="14394" y="15808"/>
                  </a:cubicBezTo>
                  <a:cubicBezTo>
                    <a:pt x="14516" y="15808"/>
                    <a:pt x="15217" y="15716"/>
                    <a:pt x="15484" y="15658"/>
                  </a:cubicBezTo>
                  <a:cubicBezTo>
                    <a:pt x="15798" y="15596"/>
                    <a:pt x="16217" y="15449"/>
                    <a:pt x="16300" y="15449"/>
                  </a:cubicBezTo>
                  <a:cubicBezTo>
                    <a:pt x="16363" y="15449"/>
                    <a:pt x="16447" y="15512"/>
                    <a:pt x="16447" y="15533"/>
                  </a:cubicBezTo>
                  <a:cubicBezTo>
                    <a:pt x="16447" y="15554"/>
                    <a:pt x="16259" y="15617"/>
                    <a:pt x="16196" y="15638"/>
                  </a:cubicBezTo>
                  <a:cubicBezTo>
                    <a:pt x="16133" y="15638"/>
                    <a:pt x="16049" y="15596"/>
                    <a:pt x="16049" y="15596"/>
                  </a:cubicBezTo>
                  <a:lnTo>
                    <a:pt x="16049" y="15596"/>
                  </a:lnTo>
                  <a:cubicBezTo>
                    <a:pt x="16049" y="15596"/>
                    <a:pt x="16091" y="15658"/>
                    <a:pt x="16112" y="15805"/>
                  </a:cubicBezTo>
                  <a:lnTo>
                    <a:pt x="16133" y="15805"/>
                  </a:lnTo>
                  <a:cubicBezTo>
                    <a:pt x="16677" y="15763"/>
                    <a:pt x="17242" y="15847"/>
                    <a:pt x="17807" y="15658"/>
                  </a:cubicBezTo>
                  <a:lnTo>
                    <a:pt x="18330" y="15512"/>
                  </a:lnTo>
                  <a:cubicBezTo>
                    <a:pt x="19020" y="15449"/>
                    <a:pt x="20443" y="15428"/>
                    <a:pt x="20799" y="15407"/>
                  </a:cubicBezTo>
                  <a:cubicBezTo>
                    <a:pt x="21036" y="15407"/>
                    <a:pt x="21283" y="15398"/>
                    <a:pt x="21427" y="15398"/>
                  </a:cubicBezTo>
                  <a:cubicBezTo>
                    <a:pt x="21499" y="15398"/>
                    <a:pt x="21545" y="15400"/>
                    <a:pt x="21552" y="15407"/>
                  </a:cubicBezTo>
                  <a:cubicBezTo>
                    <a:pt x="21594" y="15428"/>
                    <a:pt x="21678" y="15596"/>
                    <a:pt x="21699" y="15638"/>
                  </a:cubicBezTo>
                  <a:cubicBezTo>
                    <a:pt x="21741" y="15700"/>
                    <a:pt x="21866" y="15742"/>
                    <a:pt x="21992" y="15763"/>
                  </a:cubicBezTo>
                  <a:lnTo>
                    <a:pt x="22075" y="15742"/>
                  </a:lnTo>
                  <a:lnTo>
                    <a:pt x="22808" y="15428"/>
                  </a:lnTo>
                  <a:cubicBezTo>
                    <a:pt x="23686" y="15386"/>
                    <a:pt x="25339" y="15324"/>
                    <a:pt x="25716" y="15303"/>
                  </a:cubicBezTo>
                  <a:cubicBezTo>
                    <a:pt x="26072" y="15282"/>
                    <a:pt x="26762" y="15219"/>
                    <a:pt x="26888" y="15177"/>
                  </a:cubicBezTo>
                  <a:cubicBezTo>
                    <a:pt x="26946" y="15152"/>
                    <a:pt x="27007" y="15141"/>
                    <a:pt x="27064" y="15141"/>
                  </a:cubicBezTo>
                  <a:cubicBezTo>
                    <a:pt x="27153" y="15141"/>
                    <a:pt x="27235" y="15168"/>
                    <a:pt x="27285" y="15219"/>
                  </a:cubicBezTo>
                  <a:lnTo>
                    <a:pt x="27348" y="15219"/>
                  </a:lnTo>
                  <a:cubicBezTo>
                    <a:pt x="27829" y="15303"/>
                    <a:pt x="28352" y="15177"/>
                    <a:pt x="28813" y="15407"/>
                  </a:cubicBezTo>
                  <a:cubicBezTo>
                    <a:pt x="28865" y="15428"/>
                    <a:pt x="28954" y="15439"/>
                    <a:pt x="29035" y="15439"/>
                  </a:cubicBezTo>
                  <a:cubicBezTo>
                    <a:pt x="29116" y="15439"/>
                    <a:pt x="29189" y="15428"/>
                    <a:pt x="29210" y="15407"/>
                  </a:cubicBezTo>
                  <a:lnTo>
                    <a:pt x="29482" y="15094"/>
                  </a:lnTo>
                  <a:cubicBezTo>
                    <a:pt x="29734" y="15123"/>
                    <a:pt x="30529" y="15153"/>
                    <a:pt x="31455" y="15153"/>
                  </a:cubicBezTo>
                  <a:cubicBezTo>
                    <a:pt x="31838" y="15153"/>
                    <a:pt x="32243" y="15148"/>
                    <a:pt x="32642" y="15135"/>
                  </a:cubicBezTo>
                  <a:lnTo>
                    <a:pt x="33897" y="15114"/>
                  </a:lnTo>
                  <a:lnTo>
                    <a:pt x="34504" y="15094"/>
                  </a:lnTo>
                  <a:cubicBezTo>
                    <a:pt x="35174" y="15073"/>
                    <a:pt x="35718" y="15010"/>
                    <a:pt x="35718" y="14989"/>
                  </a:cubicBezTo>
                  <a:cubicBezTo>
                    <a:pt x="35718" y="14968"/>
                    <a:pt x="35446" y="14884"/>
                    <a:pt x="35341" y="14863"/>
                  </a:cubicBezTo>
                  <a:cubicBezTo>
                    <a:pt x="35236" y="14822"/>
                    <a:pt x="36115" y="14717"/>
                    <a:pt x="37287" y="14612"/>
                  </a:cubicBezTo>
                  <a:lnTo>
                    <a:pt x="38375" y="14612"/>
                  </a:lnTo>
                  <a:cubicBezTo>
                    <a:pt x="38779" y="14612"/>
                    <a:pt x="39183" y="14561"/>
                    <a:pt x="39587" y="14561"/>
                  </a:cubicBezTo>
                  <a:cubicBezTo>
                    <a:pt x="39915" y="14561"/>
                    <a:pt x="40244" y="14595"/>
                    <a:pt x="40572" y="14717"/>
                  </a:cubicBezTo>
                  <a:cubicBezTo>
                    <a:pt x="40687" y="14759"/>
                    <a:pt x="40844" y="14785"/>
                    <a:pt x="40993" y="14785"/>
                  </a:cubicBezTo>
                  <a:cubicBezTo>
                    <a:pt x="41142" y="14785"/>
                    <a:pt x="41283" y="14759"/>
                    <a:pt x="41367" y="14696"/>
                  </a:cubicBezTo>
                  <a:lnTo>
                    <a:pt x="41785" y="14445"/>
                  </a:lnTo>
                  <a:cubicBezTo>
                    <a:pt x="42267" y="14487"/>
                    <a:pt x="44715" y="14570"/>
                    <a:pt x="45510" y="14570"/>
                  </a:cubicBezTo>
                  <a:cubicBezTo>
                    <a:pt x="46284" y="14570"/>
                    <a:pt x="47602" y="14591"/>
                    <a:pt x="48376" y="14591"/>
                  </a:cubicBezTo>
                  <a:lnTo>
                    <a:pt x="49109" y="14570"/>
                  </a:lnTo>
                  <a:lnTo>
                    <a:pt x="49297" y="14570"/>
                  </a:lnTo>
                  <a:cubicBezTo>
                    <a:pt x="49381" y="14515"/>
                    <a:pt x="49715" y="14496"/>
                    <a:pt x="49985" y="14496"/>
                  </a:cubicBezTo>
                  <a:cubicBezTo>
                    <a:pt x="50120" y="14496"/>
                    <a:pt x="50239" y="14501"/>
                    <a:pt x="50301" y="14508"/>
                  </a:cubicBezTo>
                  <a:cubicBezTo>
                    <a:pt x="50469" y="14508"/>
                    <a:pt x="56097" y="14445"/>
                    <a:pt x="58169" y="14382"/>
                  </a:cubicBezTo>
                  <a:cubicBezTo>
                    <a:pt x="59365" y="14370"/>
                    <a:pt x="60623" y="14358"/>
                    <a:pt x="61514" y="14358"/>
                  </a:cubicBezTo>
                  <a:cubicBezTo>
                    <a:pt x="62166" y="14358"/>
                    <a:pt x="62621" y="14364"/>
                    <a:pt x="62709" y="14382"/>
                  </a:cubicBezTo>
                  <a:cubicBezTo>
                    <a:pt x="62960" y="14445"/>
                    <a:pt x="63860" y="14487"/>
                    <a:pt x="64801" y="14550"/>
                  </a:cubicBezTo>
                  <a:lnTo>
                    <a:pt x="65596" y="14361"/>
                  </a:lnTo>
                  <a:lnTo>
                    <a:pt x="66266" y="14194"/>
                  </a:lnTo>
                  <a:cubicBezTo>
                    <a:pt x="66977" y="14278"/>
                    <a:pt x="66726" y="14508"/>
                    <a:pt x="66371" y="14591"/>
                  </a:cubicBezTo>
                  <a:cubicBezTo>
                    <a:pt x="66036" y="14654"/>
                    <a:pt x="66057" y="14759"/>
                    <a:pt x="66120" y="14759"/>
                  </a:cubicBezTo>
                  <a:cubicBezTo>
                    <a:pt x="66161" y="14759"/>
                    <a:pt x="68086" y="14717"/>
                    <a:pt x="70346" y="14675"/>
                  </a:cubicBezTo>
                  <a:lnTo>
                    <a:pt x="75221" y="14550"/>
                  </a:lnTo>
                  <a:cubicBezTo>
                    <a:pt x="77372" y="14491"/>
                    <a:pt x="79651" y="14304"/>
                    <a:pt x="80538" y="14126"/>
                  </a:cubicBezTo>
                  <a:lnTo>
                    <a:pt x="80538" y="14126"/>
                  </a:lnTo>
                  <a:cubicBezTo>
                    <a:pt x="80277" y="14138"/>
                    <a:pt x="80042" y="14146"/>
                    <a:pt x="79845" y="14152"/>
                  </a:cubicBezTo>
                  <a:cubicBezTo>
                    <a:pt x="79519" y="14157"/>
                    <a:pt x="79206" y="14160"/>
                    <a:pt x="78918" y="14160"/>
                  </a:cubicBezTo>
                  <a:cubicBezTo>
                    <a:pt x="77986" y="14160"/>
                    <a:pt x="77319" y="14132"/>
                    <a:pt x="77335" y="14068"/>
                  </a:cubicBezTo>
                  <a:lnTo>
                    <a:pt x="77356" y="14068"/>
                  </a:lnTo>
                  <a:lnTo>
                    <a:pt x="78297" y="13964"/>
                  </a:lnTo>
                  <a:cubicBezTo>
                    <a:pt x="79343" y="13859"/>
                    <a:pt x="81603" y="13733"/>
                    <a:pt x="82126" y="13733"/>
                  </a:cubicBezTo>
                  <a:cubicBezTo>
                    <a:pt x="82649" y="13733"/>
                    <a:pt x="83382" y="13650"/>
                    <a:pt x="83737" y="13608"/>
                  </a:cubicBezTo>
                  <a:lnTo>
                    <a:pt x="84051" y="13859"/>
                  </a:lnTo>
                  <a:lnTo>
                    <a:pt x="84126" y="13919"/>
                  </a:lnTo>
                  <a:lnTo>
                    <a:pt x="84126" y="13919"/>
                  </a:lnTo>
                  <a:cubicBezTo>
                    <a:pt x="83298" y="13984"/>
                    <a:pt x="81894" y="14065"/>
                    <a:pt x="80805" y="14115"/>
                  </a:cubicBezTo>
                  <a:lnTo>
                    <a:pt x="80805" y="14115"/>
                  </a:lnTo>
                  <a:lnTo>
                    <a:pt x="81373" y="14257"/>
                  </a:lnTo>
                  <a:cubicBezTo>
                    <a:pt x="81877" y="14371"/>
                    <a:pt x="82369" y="14383"/>
                    <a:pt x="82858" y="14383"/>
                  </a:cubicBezTo>
                  <a:cubicBezTo>
                    <a:pt x="82998" y="14383"/>
                    <a:pt x="83137" y="14382"/>
                    <a:pt x="83277" y="14382"/>
                  </a:cubicBezTo>
                  <a:cubicBezTo>
                    <a:pt x="85411" y="14340"/>
                    <a:pt x="87566" y="14278"/>
                    <a:pt x="89700" y="14257"/>
                  </a:cubicBezTo>
                  <a:lnTo>
                    <a:pt x="90014" y="14257"/>
                  </a:lnTo>
                  <a:cubicBezTo>
                    <a:pt x="90216" y="14301"/>
                    <a:pt x="90454" y="14322"/>
                    <a:pt x="90670" y="14322"/>
                  </a:cubicBezTo>
                  <a:cubicBezTo>
                    <a:pt x="90857" y="14322"/>
                    <a:pt x="91028" y="14307"/>
                    <a:pt x="91144" y="14278"/>
                  </a:cubicBezTo>
                  <a:lnTo>
                    <a:pt x="91416" y="14236"/>
                  </a:lnTo>
                  <a:lnTo>
                    <a:pt x="91479" y="14194"/>
                  </a:lnTo>
                  <a:cubicBezTo>
                    <a:pt x="91584" y="14152"/>
                    <a:pt x="91416" y="13880"/>
                    <a:pt x="91312" y="13817"/>
                  </a:cubicBezTo>
                  <a:cubicBezTo>
                    <a:pt x="91228" y="13733"/>
                    <a:pt x="90914" y="13671"/>
                    <a:pt x="90642" y="13671"/>
                  </a:cubicBezTo>
                  <a:lnTo>
                    <a:pt x="90203" y="13671"/>
                  </a:lnTo>
                  <a:cubicBezTo>
                    <a:pt x="89972" y="13650"/>
                    <a:pt x="89805" y="13608"/>
                    <a:pt x="89805" y="13566"/>
                  </a:cubicBezTo>
                  <a:cubicBezTo>
                    <a:pt x="89805" y="13566"/>
                    <a:pt x="90914" y="13524"/>
                    <a:pt x="91333" y="13524"/>
                  </a:cubicBezTo>
                  <a:cubicBezTo>
                    <a:pt x="91751" y="13524"/>
                    <a:pt x="91960" y="13650"/>
                    <a:pt x="91897" y="13713"/>
                  </a:cubicBezTo>
                  <a:cubicBezTo>
                    <a:pt x="91856" y="13754"/>
                    <a:pt x="91981" y="13859"/>
                    <a:pt x="92169" y="13964"/>
                  </a:cubicBezTo>
                  <a:lnTo>
                    <a:pt x="92358" y="14026"/>
                  </a:lnTo>
                  <a:lnTo>
                    <a:pt x="92713" y="14152"/>
                  </a:lnTo>
                  <a:cubicBezTo>
                    <a:pt x="93153" y="14194"/>
                    <a:pt x="94074" y="14236"/>
                    <a:pt x="94283" y="14278"/>
                  </a:cubicBezTo>
                  <a:cubicBezTo>
                    <a:pt x="94513" y="14298"/>
                    <a:pt x="95601" y="14340"/>
                    <a:pt x="96689" y="14340"/>
                  </a:cubicBezTo>
                  <a:lnTo>
                    <a:pt x="97693" y="14278"/>
                  </a:lnTo>
                  <a:lnTo>
                    <a:pt x="98698" y="14236"/>
                  </a:lnTo>
                  <a:cubicBezTo>
                    <a:pt x="99828" y="14152"/>
                    <a:pt x="102108" y="13859"/>
                    <a:pt x="102652" y="13838"/>
                  </a:cubicBezTo>
                  <a:cubicBezTo>
                    <a:pt x="103175" y="13817"/>
                    <a:pt x="108050" y="13671"/>
                    <a:pt x="109724" y="13650"/>
                  </a:cubicBezTo>
                  <a:cubicBezTo>
                    <a:pt x="110561" y="13639"/>
                    <a:pt x="111403" y="13634"/>
                    <a:pt x="112052" y="13634"/>
                  </a:cubicBezTo>
                  <a:cubicBezTo>
                    <a:pt x="112701" y="13634"/>
                    <a:pt x="113156" y="13639"/>
                    <a:pt x="113219" y="13650"/>
                  </a:cubicBezTo>
                  <a:cubicBezTo>
                    <a:pt x="113223" y="13651"/>
                    <a:pt x="113230" y="13651"/>
                    <a:pt x="113240" y="13651"/>
                  </a:cubicBezTo>
                  <a:cubicBezTo>
                    <a:pt x="113445" y="13651"/>
                    <a:pt x="114747" y="13460"/>
                    <a:pt x="115300" y="13460"/>
                  </a:cubicBezTo>
                  <a:cubicBezTo>
                    <a:pt x="115326" y="13460"/>
                    <a:pt x="115351" y="13461"/>
                    <a:pt x="115374" y="13461"/>
                  </a:cubicBezTo>
                  <a:cubicBezTo>
                    <a:pt x="115897" y="13503"/>
                    <a:pt x="116378" y="13733"/>
                    <a:pt x="116378" y="13754"/>
                  </a:cubicBezTo>
                  <a:cubicBezTo>
                    <a:pt x="116378" y="13817"/>
                    <a:pt x="119203" y="13880"/>
                    <a:pt x="120249" y="13880"/>
                  </a:cubicBezTo>
                  <a:cubicBezTo>
                    <a:pt x="120667" y="13880"/>
                    <a:pt x="121511" y="13877"/>
                    <a:pt x="122441" y="13877"/>
                  </a:cubicBezTo>
                  <a:cubicBezTo>
                    <a:pt x="123836" y="13877"/>
                    <a:pt x="125425" y="13884"/>
                    <a:pt x="126066" y="13922"/>
                  </a:cubicBezTo>
                  <a:cubicBezTo>
                    <a:pt x="127133" y="13943"/>
                    <a:pt x="128095" y="13985"/>
                    <a:pt x="128137" y="14026"/>
                  </a:cubicBezTo>
                  <a:cubicBezTo>
                    <a:pt x="128158" y="14047"/>
                    <a:pt x="128179" y="14173"/>
                    <a:pt x="128179" y="14236"/>
                  </a:cubicBezTo>
                  <a:cubicBezTo>
                    <a:pt x="128179" y="14278"/>
                    <a:pt x="127865" y="14361"/>
                    <a:pt x="127761" y="14382"/>
                  </a:cubicBezTo>
                  <a:cubicBezTo>
                    <a:pt x="127656" y="14382"/>
                    <a:pt x="127614" y="14570"/>
                    <a:pt x="127614" y="14612"/>
                  </a:cubicBezTo>
                  <a:cubicBezTo>
                    <a:pt x="127635" y="14675"/>
                    <a:pt x="128158" y="14717"/>
                    <a:pt x="128388" y="14717"/>
                  </a:cubicBezTo>
                  <a:cubicBezTo>
                    <a:pt x="128597" y="14717"/>
                    <a:pt x="128388" y="15177"/>
                    <a:pt x="128284" y="15303"/>
                  </a:cubicBezTo>
                  <a:cubicBezTo>
                    <a:pt x="128179" y="15428"/>
                    <a:pt x="128179" y="15742"/>
                    <a:pt x="128200" y="15826"/>
                  </a:cubicBezTo>
                  <a:cubicBezTo>
                    <a:pt x="128263" y="15910"/>
                    <a:pt x="127844" y="16035"/>
                    <a:pt x="127719" y="16056"/>
                  </a:cubicBezTo>
                  <a:cubicBezTo>
                    <a:pt x="127572" y="16077"/>
                    <a:pt x="127761" y="16140"/>
                    <a:pt x="128095" y="16182"/>
                  </a:cubicBezTo>
                  <a:lnTo>
                    <a:pt x="128702" y="16182"/>
                  </a:lnTo>
                  <a:cubicBezTo>
                    <a:pt x="128957" y="16233"/>
                    <a:pt x="129406" y="16297"/>
                    <a:pt x="129632" y="16297"/>
                  </a:cubicBezTo>
                  <a:cubicBezTo>
                    <a:pt x="129684" y="16297"/>
                    <a:pt x="129725" y="16294"/>
                    <a:pt x="129748" y="16286"/>
                  </a:cubicBezTo>
                  <a:cubicBezTo>
                    <a:pt x="129874" y="16265"/>
                    <a:pt x="130250" y="16161"/>
                    <a:pt x="130564" y="16077"/>
                  </a:cubicBezTo>
                  <a:lnTo>
                    <a:pt x="130606" y="16161"/>
                  </a:lnTo>
                  <a:cubicBezTo>
                    <a:pt x="130680" y="16246"/>
                    <a:pt x="130745" y="16276"/>
                    <a:pt x="130803" y="16276"/>
                  </a:cubicBezTo>
                  <a:cubicBezTo>
                    <a:pt x="130936" y="16276"/>
                    <a:pt x="131035" y="16123"/>
                    <a:pt x="131137" y="16123"/>
                  </a:cubicBezTo>
                  <a:cubicBezTo>
                    <a:pt x="131155" y="16123"/>
                    <a:pt x="131173" y="16128"/>
                    <a:pt x="131192" y="16140"/>
                  </a:cubicBezTo>
                  <a:lnTo>
                    <a:pt x="131422" y="16286"/>
                  </a:lnTo>
                  <a:cubicBezTo>
                    <a:pt x="131617" y="16286"/>
                    <a:pt x="133877" y="16305"/>
                    <a:pt x="135895" y="16305"/>
                  </a:cubicBezTo>
                  <a:cubicBezTo>
                    <a:pt x="136904" y="16305"/>
                    <a:pt x="137853" y="16300"/>
                    <a:pt x="138452" y="16286"/>
                  </a:cubicBezTo>
                  <a:cubicBezTo>
                    <a:pt x="138547" y="16285"/>
                    <a:pt x="138642" y="16285"/>
                    <a:pt x="138740" y="16285"/>
                  </a:cubicBezTo>
                  <a:cubicBezTo>
                    <a:pt x="140518" y="16285"/>
                    <a:pt x="142716" y="16460"/>
                    <a:pt x="143014" y="16579"/>
                  </a:cubicBezTo>
                  <a:cubicBezTo>
                    <a:pt x="143094" y="16609"/>
                    <a:pt x="143213" y="16620"/>
                    <a:pt x="143350" y="16620"/>
                  </a:cubicBezTo>
                  <a:cubicBezTo>
                    <a:pt x="143708" y="16620"/>
                    <a:pt x="144195" y="16546"/>
                    <a:pt x="144463" y="16546"/>
                  </a:cubicBezTo>
                  <a:cubicBezTo>
                    <a:pt x="144522" y="16546"/>
                    <a:pt x="144570" y="16550"/>
                    <a:pt x="144604" y="16558"/>
                  </a:cubicBezTo>
                  <a:cubicBezTo>
                    <a:pt x="144665" y="16568"/>
                    <a:pt x="144723" y="16572"/>
                    <a:pt x="144776" y="16572"/>
                  </a:cubicBezTo>
                  <a:cubicBezTo>
                    <a:pt x="144958" y="16572"/>
                    <a:pt x="145076" y="16523"/>
                    <a:pt x="145043" y="16474"/>
                  </a:cubicBezTo>
                  <a:cubicBezTo>
                    <a:pt x="145043" y="16433"/>
                    <a:pt x="144374" y="16328"/>
                    <a:pt x="144144" y="16265"/>
                  </a:cubicBezTo>
                  <a:cubicBezTo>
                    <a:pt x="143893" y="16223"/>
                    <a:pt x="143746" y="15868"/>
                    <a:pt x="143767" y="15742"/>
                  </a:cubicBezTo>
                  <a:cubicBezTo>
                    <a:pt x="143767" y="15714"/>
                    <a:pt x="143747" y="15703"/>
                    <a:pt x="143715" y="15703"/>
                  </a:cubicBezTo>
                  <a:cubicBezTo>
                    <a:pt x="143605" y="15703"/>
                    <a:pt x="143355" y="15835"/>
                    <a:pt x="143307" y="15868"/>
                  </a:cubicBezTo>
                  <a:cubicBezTo>
                    <a:pt x="143253" y="15908"/>
                    <a:pt x="143024" y="15931"/>
                    <a:pt x="142728" y="15931"/>
                  </a:cubicBezTo>
                  <a:cubicBezTo>
                    <a:pt x="142566" y="15931"/>
                    <a:pt x="142383" y="15924"/>
                    <a:pt x="142198" y="15910"/>
                  </a:cubicBezTo>
                  <a:lnTo>
                    <a:pt x="141779" y="15910"/>
                  </a:lnTo>
                  <a:cubicBezTo>
                    <a:pt x="141766" y="15910"/>
                    <a:pt x="141752" y="15911"/>
                    <a:pt x="141739" y="15911"/>
                  </a:cubicBezTo>
                  <a:cubicBezTo>
                    <a:pt x="141405" y="15911"/>
                    <a:pt x="141083" y="15712"/>
                    <a:pt x="140742" y="15712"/>
                  </a:cubicBezTo>
                  <a:cubicBezTo>
                    <a:pt x="140670" y="15712"/>
                    <a:pt x="140598" y="15721"/>
                    <a:pt x="140524" y="15742"/>
                  </a:cubicBezTo>
                  <a:cubicBezTo>
                    <a:pt x="140510" y="15742"/>
                    <a:pt x="140477" y="15733"/>
                    <a:pt x="140451" y="15733"/>
                  </a:cubicBezTo>
                  <a:cubicBezTo>
                    <a:pt x="140438" y="15733"/>
                    <a:pt x="140426" y="15735"/>
                    <a:pt x="140419" y="15742"/>
                  </a:cubicBezTo>
                  <a:lnTo>
                    <a:pt x="139666" y="16161"/>
                  </a:lnTo>
                  <a:cubicBezTo>
                    <a:pt x="138766" y="16035"/>
                    <a:pt x="138808" y="15658"/>
                    <a:pt x="139080" y="15638"/>
                  </a:cubicBezTo>
                  <a:cubicBezTo>
                    <a:pt x="139373" y="15617"/>
                    <a:pt x="139854" y="15533"/>
                    <a:pt x="139917" y="15491"/>
                  </a:cubicBezTo>
                  <a:cubicBezTo>
                    <a:pt x="139983" y="15451"/>
                    <a:pt x="139074" y="15437"/>
                    <a:pt x="138165" y="15437"/>
                  </a:cubicBezTo>
                  <a:cubicBezTo>
                    <a:pt x="137640" y="15437"/>
                    <a:pt x="137116" y="15442"/>
                    <a:pt x="136779" y="15449"/>
                  </a:cubicBezTo>
                  <a:cubicBezTo>
                    <a:pt x="136690" y="15453"/>
                    <a:pt x="136603" y="15455"/>
                    <a:pt x="136517" y="15455"/>
                  </a:cubicBezTo>
                  <a:cubicBezTo>
                    <a:pt x="135734" y="15455"/>
                    <a:pt x="135105" y="15297"/>
                    <a:pt x="135105" y="15240"/>
                  </a:cubicBezTo>
                  <a:cubicBezTo>
                    <a:pt x="135105" y="15198"/>
                    <a:pt x="135837" y="15114"/>
                    <a:pt x="136109" y="15114"/>
                  </a:cubicBezTo>
                  <a:cubicBezTo>
                    <a:pt x="136343" y="15114"/>
                    <a:pt x="136888" y="14987"/>
                    <a:pt x="137044" y="14987"/>
                  </a:cubicBezTo>
                  <a:cubicBezTo>
                    <a:pt x="137055" y="14987"/>
                    <a:pt x="137065" y="14988"/>
                    <a:pt x="137072" y="14989"/>
                  </a:cubicBezTo>
                  <a:cubicBezTo>
                    <a:pt x="137124" y="14998"/>
                    <a:pt x="137215" y="15003"/>
                    <a:pt x="137324" y="15003"/>
                  </a:cubicBezTo>
                  <a:cubicBezTo>
                    <a:pt x="137477" y="15003"/>
                    <a:pt x="137665" y="14993"/>
                    <a:pt x="137825" y="14968"/>
                  </a:cubicBezTo>
                  <a:lnTo>
                    <a:pt x="137804" y="14570"/>
                  </a:lnTo>
                  <a:lnTo>
                    <a:pt x="137804" y="14466"/>
                  </a:lnTo>
                  <a:cubicBezTo>
                    <a:pt x="138139" y="14340"/>
                    <a:pt x="138139" y="14131"/>
                    <a:pt x="138076" y="14089"/>
                  </a:cubicBezTo>
                  <a:cubicBezTo>
                    <a:pt x="137992" y="14068"/>
                    <a:pt x="137971" y="13880"/>
                    <a:pt x="137992" y="13838"/>
                  </a:cubicBezTo>
                  <a:cubicBezTo>
                    <a:pt x="138001" y="13801"/>
                    <a:pt x="138127" y="13785"/>
                    <a:pt x="138281" y="13785"/>
                  </a:cubicBezTo>
                  <a:cubicBezTo>
                    <a:pt x="138479" y="13785"/>
                    <a:pt x="138723" y="13812"/>
                    <a:pt x="138829" y="13859"/>
                  </a:cubicBezTo>
                  <a:cubicBezTo>
                    <a:pt x="138885" y="13881"/>
                    <a:pt x="138939" y="13890"/>
                    <a:pt x="138988" y="13890"/>
                  </a:cubicBezTo>
                  <a:cubicBezTo>
                    <a:pt x="139126" y="13890"/>
                    <a:pt x="139232" y="13821"/>
                    <a:pt x="139248" y="13775"/>
                  </a:cubicBezTo>
                  <a:cubicBezTo>
                    <a:pt x="139255" y="13761"/>
                    <a:pt x="139430" y="13754"/>
                    <a:pt x="139677" y="13754"/>
                  </a:cubicBezTo>
                  <a:cubicBezTo>
                    <a:pt x="140127" y="13754"/>
                    <a:pt x="140814" y="13777"/>
                    <a:pt x="141152" y="13817"/>
                  </a:cubicBezTo>
                  <a:cubicBezTo>
                    <a:pt x="141675" y="13859"/>
                    <a:pt x="142093" y="14026"/>
                    <a:pt x="142093" y="14068"/>
                  </a:cubicBezTo>
                  <a:cubicBezTo>
                    <a:pt x="142093" y="14131"/>
                    <a:pt x="141884" y="14257"/>
                    <a:pt x="141779" y="14278"/>
                  </a:cubicBezTo>
                  <a:cubicBezTo>
                    <a:pt x="141675" y="14340"/>
                    <a:pt x="142114" y="14487"/>
                    <a:pt x="142742" y="14654"/>
                  </a:cubicBezTo>
                  <a:lnTo>
                    <a:pt x="143307" y="14591"/>
                  </a:lnTo>
                  <a:lnTo>
                    <a:pt x="143683" y="14550"/>
                  </a:lnTo>
                  <a:cubicBezTo>
                    <a:pt x="144144" y="14654"/>
                    <a:pt x="145148" y="14905"/>
                    <a:pt x="145420" y="14905"/>
                  </a:cubicBezTo>
                  <a:cubicBezTo>
                    <a:pt x="145671" y="14905"/>
                    <a:pt x="146152" y="14717"/>
                    <a:pt x="146487" y="14508"/>
                  </a:cubicBezTo>
                  <a:lnTo>
                    <a:pt x="146759" y="14382"/>
                  </a:lnTo>
                  <a:lnTo>
                    <a:pt x="146989" y="14257"/>
                  </a:lnTo>
                  <a:cubicBezTo>
                    <a:pt x="147167" y="14186"/>
                    <a:pt x="147284" y="14161"/>
                    <a:pt x="147345" y="14161"/>
                  </a:cubicBezTo>
                  <a:cubicBezTo>
                    <a:pt x="147392" y="14161"/>
                    <a:pt x="147405" y="14176"/>
                    <a:pt x="147387" y="14194"/>
                  </a:cubicBezTo>
                  <a:cubicBezTo>
                    <a:pt x="147345" y="14257"/>
                    <a:pt x="147701" y="14487"/>
                    <a:pt x="147826" y="14550"/>
                  </a:cubicBezTo>
                  <a:cubicBezTo>
                    <a:pt x="147863" y="14568"/>
                    <a:pt x="147921" y="14576"/>
                    <a:pt x="147988" y="14576"/>
                  </a:cubicBezTo>
                  <a:cubicBezTo>
                    <a:pt x="148149" y="14576"/>
                    <a:pt x="148359" y="14531"/>
                    <a:pt x="148433" y="14487"/>
                  </a:cubicBezTo>
                  <a:cubicBezTo>
                    <a:pt x="148496" y="14445"/>
                    <a:pt x="148580" y="14298"/>
                    <a:pt x="148580" y="14257"/>
                  </a:cubicBezTo>
                  <a:cubicBezTo>
                    <a:pt x="148580" y="14194"/>
                    <a:pt x="148287" y="14131"/>
                    <a:pt x="148161" y="14089"/>
                  </a:cubicBezTo>
                  <a:cubicBezTo>
                    <a:pt x="148060" y="14069"/>
                    <a:pt x="148348" y="13816"/>
                    <a:pt x="148519" y="13816"/>
                  </a:cubicBezTo>
                  <a:cubicBezTo>
                    <a:pt x="148525" y="13816"/>
                    <a:pt x="148531" y="13816"/>
                    <a:pt x="148538" y="13817"/>
                  </a:cubicBezTo>
                  <a:cubicBezTo>
                    <a:pt x="148705" y="13817"/>
                    <a:pt x="149333" y="13964"/>
                    <a:pt x="149940" y="14131"/>
                  </a:cubicBezTo>
                  <a:lnTo>
                    <a:pt x="150463" y="13775"/>
                  </a:lnTo>
                  <a:lnTo>
                    <a:pt x="150525" y="13754"/>
                  </a:lnTo>
                  <a:cubicBezTo>
                    <a:pt x="150527" y="13754"/>
                    <a:pt x="150529" y="13753"/>
                    <a:pt x="150532" y="13753"/>
                  </a:cubicBezTo>
                  <a:cubicBezTo>
                    <a:pt x="150585" y="13753"/>
                    <a:pt x="150780" y="13968"/>
                    <a:pt x="150860" y="14068"/>
                  </a:cubicBezTo>
                  <a:cubicBezTo>
                    <a:pt x="150871" y="14090"/>
                    <a:pt x="150900" y="14099"/>
                    <a:pt x="150937" y="14099"/>
                  </a:cubicBezTo>
                  <a:cubicBezTo>
                    <a:pt x="151041" y="14099"/>
                    <a:pt x="151212" y="14031"/>
                    <a:pt x="151258" y="13985"/>
                  </a:cubicBezTo>
                  <a:cubicBezTo>
                    <a:pt x="151300" y="13943"/>
                    <a:pt x="151948" y="13775"/>
                    <a:pt x="152157" y="13733"/>
                  </a:cubicBezTo>
                  <a:cubicBezTo>
                    <a:pt x="152164" y="13733"/>
                    <a:pt x="152171" y="13732"/>
                    <a:pt x="152177" y="13732"/>
                  </a:cubicBezTo>
                  <a:cubicBezTo>
                    <a:pt x="152379" y="13732"/>
                    <a:pt x="152555" y="14031"/>
                    <a:pt x="152555" y="14173"/>
                  </a:cubicBezTo>
                  <a:cubicBezTo>
                    <a:pt x="152555" y="14272"/>
                    <a:pt x="152688" y="14298"/>
                    <a:pt x="152809" y="14298"/>
                  </a:cubicBezTo>
                  <a:cubicBezTo>
                    <a:pt x="152892" y="14298"/>
                    <a:pt x="152969" y="14286"/>
                    <a:pt x="152994" y="14278"/>
                  </a:cubicBezTo>
                  <a:cubicBezTo>
                    <a:pt x="153002" y="14276"/>
                    <a:pt x="153011" y="14275"/>
                    <a:pt x="153022" y="14275"/>
                  </a:cubicBezTo>
                  <a:cubicBezTo>
                    <a:pt x="153133" y="14275"/>
                    <a:pt x="153399" y="14363"/>
                    <a:pt x="153476" y="14382"/>
                  </a:cubicBezTo>
                  <a:cubicBezTo>
                    <a:pt x="153559" y="14403"/>
                    <a:pt x="153476" y="14591"/>
                    <a:pt x="153455" y="14654"/>
                  </a:cubicBezTo>
                  <a:cubicBezTo>
                    <a:pt x="153413" y="14696"/>
                    <a:pt x="153810" y="14717"/>
                    <a:pt x="153936" y="14717"/>
                  </a:cubicBezTo>
                  <a:cubicBezTo>
                    <a:pt x="154082" y="14717"/>
                    <a:pt x="154334" y="14508"/>
                    <a:pt x="154417" y="14403"/>
                  </a:cubicBezTo>
                  <a:cubicBezTo>
                    <a:pt x="154501" y="14298"/>
                    <a:pt x="154082" y="14173"/>
                    <a:pt x="153936" y="14173"/>
                  </a:cubicBezTo>
                  <a:cubicBezTo>
                    <a:pt x="153810" y="14173"/>
                    <a:pt x="153559" y="13880"/>
                    <a:pt x="153497" y="13754"/>
                  </a:cubicBezTo>
                  <a:cubicBezTo>
                    <a:pt x="153491" y="13740"/>
                    <a:pt x="153509" y="13734"/>
                    <a:pt x="153546" y="13734"/>
                  </a:cubicBezTo>
                  <a:cubicBezTo>
                    <a:pt x="153782" y="13734"/>
                    <a:pt x="154793" y="13990"/>
                    <a:pt x="155191" y="14026"/>
                  </a:cubicBezTo>
                  <a:cubicBezTo>
                    <a:pt x="155216" y="14028"/>
                    <a:pt x="155242" y="14028"/>
                    <a:pt x="155267" y="14028"/>
                  </a:cubicBezTo>
                  <a:cubicBezTo>
                    <a:pt x="155724" y="14028"/>
                    <a:pt x="156177" y="13855"/>
                    <a:pt x="156217" y="13775"/>
                  </a:cubicBezTo>
                  <a:cubicBezTo>
                    <a:pt x="156279" y="13713"/>
                    <a:pt x="156133" y="13524"/>
                    <a:pt x="156091" y="13461"/>
                  </a:cubicBezTo>
                  <a:cubicBezTo>
                    <a:pt x="156007" y="13420"/>
                    <a:pt x="155359" y="13399"/>
                    <a:pt x="155129" y="13399"/>
                  </a:cubicBezTo>
                  <a:cubicBezTo>
                    <a:pt x="154857" y="13399"/>
                    <a:pt x="154606" y="13210"/>
                    <a:pt x="154564" y="13127"/>
                  </a:cubicBezTo>
                  <a:cubicBezTo>
                    <a:pt x="154543" y="13085"/>
                    <a:pt x="154250" y="13022"/>
                    <a:pt x="154187" y="13022"/>
                  </a:cubicBezTo>
                  <a:cubicBezTo>
                    <a:pt x="154103" y="13022"/>
                    <a:pt x="153978" y="12876"/>
                    <a:pt x="153936" y="12813"/>
                  </a:cubicBezTo>
                  <a:cubicBezTo>
                    <a:pt x="153915" y="12771"/>
                    <a:pt x="153141" y="12771"/>
                    <a:pt x="152848" y="12771"/>
                  </a:cubicBezTo>
                  <a:cubicBezTo>
                    <a:pt x="152555" y="12771"/>
                    <a:pt x="152304" y="12938"/>
                    <a:pt x="152304" y="13001"/>
                  </a:cubicBezTo>
                  <a:cubicBezTo>
                    <a:pt x="152304" y="13043"/>
                    <a:pt x="151739" y="13106"/>
                    <a:pt x="151572" y="13106"/>
                  </a:cubicBezTo>
                  <a:cubicBezTo>
                    <a:pt x="151362" y="13106"/>
                    <a:pt x="150777" y="12876"/>
                    <a:pt x="150630" y="12771"/>
                  </a:cubicBezTo>
                  <a:cubicBezTo>
                    <a:pt x="150442" y="12666"/>
                    <a:pt x="150630" y="12290"/>
                    <a:pt x="150735" y="12185"/>
                  </a:cubicBezTo>
                  <a:cubicBezTo>
                    <a:pt x="150839" y="12081"/>
                    <a:pt x="150777" y="11871"/>
                    <a:pt x="150693" y="11829"/>
                  </a:cubicBezTo>
                  <a:cubicBezTo>
                    <a:pt x="150630" y="11767"/>
                    <a:pt x="150902" y="11641"/>
                    <a:pt x="151049" y="11620"/>
                  </a:cubicBezTo>
                  <a:cubicBezTo>
                    <a:pt x="151161" y="11588"/>
                    <a:pt x="150866" y="11482"/>
                    <a:pt x="150638" y="11482"/>
                  </a:cubicBezTo>
                  <a:cubicBezTo>
                    <a:pt x="150569" y="11482"/>
                    <a:pt x="150506" y="11491"/>
                    <a:pt x="150463" y="11516"/>
                  </a:cubicBezTo>
                  <a:cubicBezTo>
                    <a:pt x="150375" y="11564"/>
                    <a:pt x="150251" y="11581"/>
                    <a:pt x="150137" y="11581"/>
                  </a:cubicBezTo>
                  <a:cubicBezTo>
                    <a:pt x="150007" y="11581"/>
                    <a:pt x="149889" y="11559"/>
                    <a:pt x="149856" y="11537"/>
                  </a:cubicBezTo>
                  <a:cubicBezTo>
                    <a:pt x="149853" y="11535"/>
                    <a:pt x="149850" y="11535"/>
                    <a:pt x="149846" y="11535"/>
                  </a:cubicBezTo>
                  <a:cubicBezTo>
                    <a:pt x="149778" y="11535"/>
                    <a:pt x="149495" y="11687"/>
                    <a:pt x="149416" y="11746"/>
                  </a:cubicBezTo>
                  <a:cubicBezTo>
                    <a:pt x="149375" y="11767"/>
                    <a:pt x="149260" y="11777"/>
                    <a:pt x="149105" y="11777"/>
                  </a:cubicBezTo>
                  <a:cubicBezTo>
                    <a:pt x="148951" y="11777"/>
                    <a:pt x="148757" y="11767"/>
                    <a:pt x="148559" y="11746"/>
                  </a:cubicBezTo>
                  <a:lnTo>
                    <a:pt x="148245" y="11725"/>
                  </a:lnTo>
                  <a:lnTo>
                    <a:pt x="147931" y="11683"/>
                  </a:lnTo>
                  <a:cubicBezTo>
                    <a:pt x="147596" y="11725"/>
                    <a:pt x="146885" y="11725"/>
                    <a:pt x="146717" y="11725"/>
                  </a:cubicBezTo>
                  <a:cubicBezTo>
                    <a:pt x="146571" y="11725"/>
                    <a:pt x="146906" y="11432"/>
                    <a:pt x="147094" y="11348"/>
                  </a:cubicBezTo>
                  <a:cubicBezTo>
                    <a:pt x="147282" y="11265"/>
                    <a:pt x="147178" y="11160"/>
                    <a:pt x="146864" y="11097"/>
                  </a:cubicBezTo>
                  <a:lnTo>
                    <a:pt x="146592" y="10993"/>
                  </a:lnTo>
                  <a:lnTo>
                    <a:pt x="146487" y="10951"/>
                  </a:lnTo>
                  <a:cubicBezTo>
                    <a:pt x="146383" y="10804"/>
                    <a:pt x="146968" y="10637"/>
                    <a:pt x="147136" y="10637"/>
                  </a:cubicBezTo>
                  <a:cubicBezTo>
                    <a:pt x="147303" y="10637"/>
                    <a:pt x="148015" y="10888"/>
                    <a:pt x="148182" y="10951"/>
                  </a:cubicBezTo>
                  <a:cubicBezTo>
                    <a:pt x="148370" y="11055"/>
                    <a:pt x="148161" y="11160"/>
                    <a:pt x="148056" y="11202"/>
                  </a:cubicBezTo>
                  <a:cubicBezTo>
                    <a:pt x="147952" y="11202"/>
                    <a:pt x="147868" y="11348"/>
                    <a:pt x="147868" y="11411"/>
                  </a:cubicBezTo>
                  <a:cubicBezTo>
                    <a:pt x="147868" y="11443"/>
                    <a:pt x="148407" y="11558"/>
                    <a:pt x="148805" y="11558"/>
                  </a:cubicBezTo>
                  <a:cubicBezTo>
                    <a:pt x="148933" y="11558"/>
                    <a:pt x="149047" y="11546"/>
                    <a:pt x="149124" y="11516"/>
                  </a:cubicBezTo>
                  <a:cubicBezTo>
                    <a:pt x="149437" y="11369"/>
                    <a:pt x="150651" y="11034"/>
                    <a:pt x="150986" y="10951"/>
                  </a:cubicBezTo>
                  <a:cubicBezTo>
                    <a:pt x="151043" y="10941"/>
                    <a:pt x="151103" y="10937"/>
                    <a:pt x="151163" y="10937"/>
                  </a:cubicBezTo>
                  <a:cubicBezTo>
                    <a:pt x="151499" y="10937"/>
                    <a:pt x="151853" y="11068"/>
                    <a:pt x="151906" y="11139"/>
                  </a:cubicBezTo>
                  <a:cubicBezTo>
                    <a:pt x="151948" y="11223"/>
                    <a:pt x="152513" y="11306"/>
                    <a:pt x="153141" y="11327"/>
                  </a:cubicBezTo>
                  <a:lnTo>
                    <a:pt x="153622" y="11223"/>
                  </a:lnTo>
                  <a:cubicBezTo>
                    <a:pt x="153915" y="11184"/>
                    <a:pt x="154190" y="11053"/>
                    <a:pt x="154498" y="11053"/>
                  </a:cubicBezTo>
                  <a:cubicBezTo>
                    <a:pt x="154520" y="11053"/>
                    <a:pt x="154542" y="11054"/>
                    <a:pt x="154564" y="11055"/>
                  </a:cubicBezTo>
                  <a:lnTo>
                    <a:pt x="154606" y="11055"/>
                  </a:lnTo>
                  <a:cubicBezTo>
                    <a:pt x="154626" y="11139"/>
                    <a:pt x="154334" y="11244"/>
                    <a:pt x="154229" y="11265"/>
                  </a:cubicBezTo>
                  <a:cubicBezTo>
                    <a:pt x="154124" y="11306"/>
                    <a:pt x="154082" y="11453"/>
                    <a:pt x="154082" y="11474"/>
                  </a:cubicBezTo>
                  <a:cubicBezTo>
                    <a:pt x="154082" y="11516"/>
                    <a:pt x="154354" y="11767"/>
                    <a:pt x="154459" y="11788"/>
                  </a:cubicBezTo>
                  <a:cubicBezTo>
                    <a:pt x="154606" y="11788"/>
                    <a:pt x="154878" y="11871"/>
                    <a:pt x="154982" y="11913"/>
                  </a:cubicBezTo>
                  <a:cubicBezTo>
                    <a:pt x="155087" y="11934"/>
                    <a:pt x="155924" y="12269"/>
                    <a:pt x="156279" y="12269"/>
                  </a:cubicBezTo>
                  <a:cubicBezTo>
                    <a:pt x="156614" y="12269"/>
                    <a:pt x="156803" y="12164"/>
                    <a:pt x="156698" y="12039"/>
                  </a:cubicBezTo>
                  <a:lnTo>
                    <a:pt x="156614" y="11955"/>
                  </a:lnTo>
                  <a:lnTo>
                    <a:pt x="156510" y="11871"/>
                  </a:lnTo>
                  <a:cubicBezTo>
                    <a:pt x="156300" y="11725"/>
                    <a:pt x="156928" y="11599"/>
                    <a:pt x="157158" y="11599"/>
                  </a:cubicBezTo>
                  <a:cubicBezTo>
                    <a:pt x="157388" y="11599"/>
                    <a:pt x="157577" y="11202"/>
                    <a:pt x="157577" y="11076"/>
                  </a:cubicBezTo>
                  <a:cubicBezTo>
                    <a:pt x="157577" y="10972"/>
                    <a:pt x="158016" y="10804"/>
                    <a:pt x="158183" y="10783"/>
                  </a:cubicBezTo>
                  <a:cubicBezTo>
                    <a:pt x="158330" y="10783"/>
                    <a:pt x="158267" y="10386"/>
                    <a:pt x="158183" y="10260"/>
                  </a:cubicBezTo>
                  <a:cubicBezTo>
                    <a:pt x="158161" y="10226"/>
                    <a:pt x="158112" y="10212"/>
                    <a:pt x="158051" y="10212"/>
                  </a:cubicBezTo>
                  <a:cubicBezTo>
                    <a:pt x="157885" y="10212"/>
                    <a:pt x="157626" y="10315"/>
                    <a:pt x="157535" y="10407"/>
                  </a:cubicBezTo>
                  <a:cubicBezTo>
                    <a:pt x="157412" y="10530"/>
                    <a:pt x="157096" y="10579"/>
                    <a:pt x="156787" y="10579"/>
                  </a:cubicBezTo>
                  <a:cubicBezTo>
                    <a:pt x="156728" y="10579"/>
                    <a:pt x="156671" y="10577"/>
                    <a:pt x="156614" y="10574"/>
                  </a:cubicBezTo>
                  <a:lnTo>
                    <a:pt x="156426" y="10700"/>
                  </a:lnTo>
                  <a:cubicBezTo>
                    <a:pt x="156344" y="10760"/>
                    <a:pt x="156270" y="10781"/>
                    <a:pt x="156201" y="10781"/>
                  </a:cubicBezTo>
                  <a:cubicBezTo>
                    <a:pt x="156031" y="10781"/>
                    <a:pt x="155890" y="10650"/>
                    <a:pt x="155722" y="10650"/>
                  </a:cubicBezTo>
                  <a:cubicBezTo>
                    <a:pt x="155699" y="10650"/>
                    <a:pt x="155676" y="10652"/>
                    <a:pt x="155652" y="10658"/>
                  </a:cubicBezTo>
                  <a:cubicBezTo>
                    <a:pt x="155521" y="10684"/>
                    <a:pt x="155384" y="10692"/>
                    <a:pt x="155244" y="10692"/>
                  </a:cubicBezTo>
                  <a:cubicBezTo>
                    <a:pt x="155034" y="10692"/>
                    <a:pt x="154818" y="10674"/>
                    <a:pt x="154610" y="10674"/>
                  </a:cubicBezTo>
                  <a:cubicBezTo>
                    <a:pt x="154401" y="10674"/>
                    <a:pt x="154200" y="10692"/>
                    <a:pt x="154020" y="10762"/>
                  </a:cubicBezTo>
                  <a:lnTo>
                    <a:pt x="153476" y="10972"/>
                  </a:lnTo>
                  <a:cubicBezTo>
                    <a:pt x="152932" y="10972"/>
                    <a:pt x="152304" y="10595"/>
                    <a:pt x="152241" y="10490"/>
                  </a:cubicBezTo>
                  <a:cubicBezTo>
                    <a:pt x="152199" y="10386"/>
                    <a:pt x="152471" y="10156"/>
                    <a:pt x="152576" y="10093"/>
                  </a:cubicBezTo>
                  <a:cubicBezTo>
                    <a:pt x="152681" y="10051"/>
                    <a:pt x="152722" y="9946"/>
                    <a:pt x="152660" y="9863"/>
                  </a:cubicBezTo>
                  <a:cubicBezTo>
                    <a:pt x="152635" y="9814"/>
                    <a:pt x="152435" y="9780"/>
                    <a:pt x="152157" y="9780"/>
                  </a:cubicBezTo>
                  <a:cubicBezTo>
                    <a:pt x="151956" y="9780"/>
                    <a:pt x="151713" y="9798"/>
                    <a:pt x="151467" y="9842"/>
                  </a:cubicBezTo>
                  <a:lnTo>
                    <a:pt x="151174" y="10114"/>
                  </a:lnTo>
                  <a:lnTo>
                    <a:pt x="151153" y="10156"/>
                  </a:lnTo>
                  <a:cubicBezTo>
                    <a:pt x="151049" y="10114"/>
                    <a:pt x="151111" y="9779"/>
                    <a:pt x="151174" y="9674"/>
                  </a:cubicBezTo>
                  <a:cubicBezTo>
                    <a:pt x="151216" y="9570"/>
                    <a:pt x="151739" y="9444"/>
                    <a:pt x="151927" y="9423"/>
                  </a:cubicBezTo>
                  <a:cubicBezTo>
                    <a:pt x="152116" y="9381"/>
                    <a:pt x="152262" y="9109"/>
                    <a:pt x="152262" y="9026"/>
                  </a:cubicBezTo>
                  <a:cubicBezTo>
                    <a:pt x="152262" y="9015"/>
                    <a:pt x="152267" y="9011"/>
                    <a:pt x="152275" y="9011"/>
                  </a:cubicBezTo>
                  <a:cubicBezTo>
                    <a:pt x="152337" y="9011"/>
                    <a:pt x="152599" y="9245"/>
                    <a:pt x="152764" y="9319"/>
                  </a:cubicBezTo>
                  <a:cubicBezTo>
                    <a:pt x="152932" y="9381"/>
                    <a:pt x="153371" y="9549"/>
                    <a:pt x="153727" y="9674"/>
                  </a:cubicBezTo>
                  <a:lnTo>
                    <a:pt x="153999" y="9800"/>
                  </a:lnTo>
                  <a:lnTo>
                    <a:pt x="154292" y="9967"/>
                  </a:lnTo>
                  <a:cubicBezTo>
                    <a:pt x="154668" y="10072"/>
                    <a:pt x="154668" y="10302"/>
                    <a:pt x="154564" y="10365"/>
                  </a:cubicBezTo>
                  <a:cubicBezTo>
                    <a:pt x="154459" y="10407"/>
                    <a:pt x="155610" y="10407"/>
                    <a:pt x="156007" y="10407"/>
                  </a:cubicBezTo>
                  <a:cubicBezTo>
                    <a:pt x="156405" y="10407"/>
                    <a:pt x="156865" y="9842"/>
                    <a:pt x="156656" y="9695"/>
                  </a:cubicBezTo>
                  <a:cubicBezTo>
                    <a:pt x="156490" y="9579"/>
                    <a:pt x="156853" y="9515"/>
                    <a:pt x="157146" y="9515"/>
                  </a:cubicBezTo>
                  <a:cubicBezTo>
                    <a:pt x="157221" y="9515"/>
                    <a:pt x="157291" y="9519"/>
                    <a:pt x="157347" y="9528"/>
                  </a:cubicBezTo>
                  <a:cubicBezTo>
                    <a:pt x="157408" y="9533"/>
                    <a:pt x="157488" y="9536"/>
                    <a:pt x="157577" y="9536"/>
                  </a:cubicBezTo>
                  <a:cubicBezTo>
                    <a:pt x="157820" y="9536"/>
                    <a:pt x="158131" y="9517"/>
                    <a:pt x="158330" y="9486"/>
                  </a:cubicBezTo>
                  <a:lnTo>
                    <a:pt x="158602" y="9444"/>
                  </a:lnTo>
                  <a:cubicBezTo>
                    <a:pt x="158707" y="9423"/>
                    <a:pt x="158811" y="9340"/>
                    <a:pt x="158916" y="9256"/>
                  </a:cubicBezTo>
                  <a:lnTo>
                    <a:pt x="158937" y="9235"/>
                  </a:lnTo>
                  <a:cubicBezTo>
                    <a:pt x="158958" y="9172"/>
                    <a:pt x="158895" y="9068"/>
                    <a:pt x="158853" y="9047"/>
                  </a:cubicBezTo>
                  <a:cubicBezTo>
                    <a:pt x="158832" y="9026"/>
                    <a:pt x="158916" y="8858"/>
                    <a:pt x="158958" y="8796"/>
                  </a:cubicBezTo>
                  <a:cubicBezTo>
                    <a:pt x="158978" y="8769"/>
                    <a:pt x="158918" y="8759"/>
                    <a:pt x="158821" y="8759"/>
                  </a:cubicBezTo>
                  <a:cubicBezTo>
                    <a:pt x="158614" y="8759"/>
                    <a:pt x="158235" y="8802"/>
                    <a:pt x="158079" y="8816"/>
                  </a:cubicBezTo>
                  <a:cubicBezTo>
                    <a:pt x="158067" y="8818"/>
                    <a:pt x="158054" y="8818"/>
                    <a:pt x="158041" y="8818"/>
                  </a:cubicBezTo>
                  <a:cubicBezTo>
                    <a:pt x="157795" y="8818"/>
                    <a:pt x="157318" y="8646"/>
                    <a:pt x="157179" y="8586"/>
                  </a:cubicBezTo>
                  <a:cubicBezTo>
                    <a:pt x="157054" y="8503"/>
                    <a:pt x="156928" y="8293"/>
                    <a:pt x="156928" y="8210"/>
                  </a:cubicBezTo>
                  <a:cubicBezTo>
                    <a:pt x="156928" y="8126"/>
                    <a:pt x="156384" y="7854"/>
                    <a:pt x="156175" y="7770"/>
                  </a:cubicBezTo>
                  <a:cubicBezTo>
                    <a:pt x="156141" y="7757"/>
                    <a:pt x="156078" y="7751"/>
                    <a:pt x="155996" y="7751"/>
                  </a:cubicBezTo>
                  <a:cubicBezTo>
                    <a:pt x="155718" y="7751"/>
                    <a:pt x="155214" y="7812"/>
                    <a:pt x="154809" y="7812"/>
                  </a:cubicBezTo>
                  <a:cubicBezTo>
                    <a:pt x="154604" y="7812"/>
                    <a:pt x="154424" y="7796"/>
                    <a:pt x="154313" y="7749"/>
                  </a:cubicBezTo>
                  <a:cubicBezTo>
                    <a:pt x="153915" y="7540"/>
                    <a:pt x="153999" y="7184"/>
                    <a:pt x="154145" y="7143"/>
                  </a:cubicBezTo>
                  <a:cubicBezTo>
                    <a:pt x="154313" y="7059"/>
                    <a:pt x="153413" y="6661"/>
                    <a:pt x="153057" y="6536"/>
                  </a:cubicBezTo>
                  <a:cubicBezTo>
                    <a:pt x="152681" y="6410"/>
                    <a:pt x="152429" y="6201"/>
                    <a:pt x="152450" y="6138"/>
                  </a:cubicBezTo>
                  <a:cubicBezTo>
                    <a:pt x="152471" y="6096"/>
                    <a:pt x="151300" y="5762"/>
                    <a:pt x="150860" y="5615"/>
                  </a:cubicBezTo>
                  <a:cubicBezTo>
                    <a:pt x="150421" y="5511"/>
                    <a:pt x="150463" y="5343"/>
                    <a:pt x="150986" y="5259"/>
                  </a:cubicBezTo>
                  <a:lnTo>
                    <a:pt x="151509" y="5448"/>
                  </a:lnTo>
                  <a:cubicBezTo>
                    <a:pt x="152004" y="5635"/>
                    <a:pt x="152498" y="5837"/>
                    <a:pt x="153038" y="5837"/>
                  </a:cubicBezTo>
                  <a:cubicBezTo>
                    <a:pt x="153161" y="5837"/>
                    <a:pt x="153285" y="5827"/>
                    <a:pt x="153413" y="5803"/>
                  </a:cubicBezTo>
                  <a:lnTo>
                    <a:pt x="153476" y="5803"/>
                  </a:lnTo>
                  <a:cubicBezTo>
                    <a:pt x="153559" y="5866"/>
                    <a:pt x="153517" y="6117"/>
                    <a:pt x="153476" y="6201"/>
                  </a:cubicBezTo>
                  <a:cubicBezTo>
                    <a:pt x="153413" y="6306"/>
                    <a:pt x="153831" y="6536"/>
                    <a:pt x="154020" y="6599"/>
                  </a:cubicBezTo>
                  <a:cubicBezTo>
                    <a:pt x="154051" y="6609"/>
                    <a:pt x="154088" y="6614"/>
                    <a:pt x="154127" y="6614"/>
                  </a:cubicBezTo>
                  <a:cubicBezTo>
                    <a:pt x="154321" y="6614"/>
                    <a:pt x="154581" y="6501"/>
                    <a:pt x="154668" y="6431"/>
                  </a:cubicBezTo>
                  <a:cubicBezTo>
                    <a:pt x="154691" y="6413"/>
                    <a:pt x="154721" y="6406"/>
                    <a:pt x="154757" y="6406"/>
                  </a:cubicBezTo>
                  <a:cubicBezTo>
                    <a:pt x="154887" y="6406"/>
                    <a:pt x="155079" y="6507"/>
                    <a:pt x="155129" y="6557"/>
                  </a:cubicBezTo>
                  <a:cubicBezTo>
                    <a:pt x="155170" y="6640"/>
                    <a:pt x="154940" y="6745"/>
                    <a:pt x="154815" y="6766"/>
                  </a:cubicBezTo>
                  <a:cubicBezTo>
                    <a:pt x="154647" y="6808"/>
                    <a:pt x="154982" y="6954"/>
                    <a:pt x="155129" y="6975"/>
                  </a:cubicBezTo>
                  <a:cubicBezTo>
                    <a:pt x="155145" y="6983"/>
                    <a:pt x="155173" y="6987"/>
                    <a:pt x="155211" y="6987"/>
                  </a:cubicBezTo>
                  <a:cubicBezTo>
                    <a:pt x="155445" y="6987"/>
                    <a:pt x="156036" y="6848"/>
                    <a:pt x="156299" y="6848"/>
                  </a:cubicBezTo>
                  <a:cubicBezTo>
                    <a:pt x="156315" y="6848"/>
                    <a:pt x="156329" y="6849"/>
                    <a:pt x="156342" y="6850"/>
                  </a:cubicBezTo>
                  <a:cubicBezTo>
                    <a:pt x="156635" y="6871"/>
                    <a:pt x="157263" y="7247"/>
                    <a:pt x="157451" y="7352"/>
                  </a:cubicBezTo>
                  <a:cubicBezTo>
                    <a:pt x="157608" y="7439"/>
                    <a:pt x="157750" y="7483"/>
                    <a:pt x="157818" y="7483"/>
                  </a:cubicBezTo>
                  <a:cubicBezTo>
                    <a:pt x="157831" y="7483"/>
                    <a:pt x="157842" y="7481"/>
                    <a:pt x="157849" y="7477"/>
                  </a:cubicBezTo>
                  <a:cubicBezTo>
                    <a:pt x="157854" y="7472"/>
                    <a:pt x="157874" y="7469"/>
                    <a:pt x="157904" y="7469"/>
                  </a:cubicBezTo>
                  <a:cubicBezTo>
                    <a:pt x="157996" y="7469"/>
                    <a:pt x="158189" y="7493"/>
                    <a:pt x="158393" y="7540"/>
                  </a:cubicBezTo>
                  <a:lnTo>
                    <a:pt x="158623" y="7603"/>
                  </a:lnTo>
                  <a:lnTo>
                    <a:pt x="158727" y="7645"/>
                  </a:lnTo>
                  <a:cubicBezTo>
                    <a:pt x="158832" y="7749"/>
                    <a:pt x="158393" y="8210"/>
                    <a:pt x="158183" y="8377"/>
                  </a:cubicBezTo>
                  <a:cubicBezTo>
                    <a:pt x="158075" y="8453"/>
                    <a:pt x="158186" y="8490"/>
                    <a:pt x="158444" y="8490"/>
                  </a:cubicBezTo>
                  <a:cubicBezTo>
                    <a:pt x="158683" y="8490"/>
                    <a:pt x="159048" y="8458"/>
                    <a:pt x="159481" y="8398"/>
                  </a:cubicBezTo>
                  <a:lnTo>
                    <a:pt x="160276" y="8272"/>
                  </a:lnTo>
                  <a:cubicBezTo>
                    <a:pt x="160318" y="8272"/>
                    <a:pt x="160360" y="8189"/>
                    <a:pt x="160401" y="8126"/>
                  </a:cubicBezTo>
                  <a:lnTo>
                    <a:pt x="160422" y="8105"/>
                  </a:lnTo>
                  <a:cubicBezTo>
                    <a:pt x="160464" y="8063"/>
                    <a:pt x="160380" y="7959"/>
                    <a:pt x="160360" y="7896"/>
                  </a:cubicBezTo>
                  <a:cubicBezTo>
                    <a:pt x="160318" y="7854"/>
                    <a:pt x="160506" y="7791"/>
                    <a:pt x="160736" y="7749"/>
                  </a:cubicBezTo>
                  <a:lnTo>
                    <a:pt x="160904" y="7666"/>
                  </a:lnTo>
                  <a:lnTo>
                    <a:pt x="161050" y="7582"/>
                  </a:lnTo>
                  <a:cubicBezTo>
                    <a:pt x="161154" y="7504"/>
                    <a:pt x="161307" y="7482"/>
                    <a:pt x="161417" y="7482"/>
                  </a:cubicBezTo>
                  <a:cubicBezTo>
                    <a:pt x="161485" y="7482"/>
                    <a:pt x="161536" y="7490"/>
                    <a:pt x="161552" y="7498"/>
                  </a:cubicBezTo>
                  <a:cubicBezTo>
                    <a:pt x="161554" y="7501"/>
                    <a:pt x="161557" y="7502"/>
                    <a:pt x="161561" y="7502"/>
                  </a:cubicBezTo>
                  <a:cubicBezTo>
                    <a:pt x="161650" y="7502"/>
                    <a:pt x="162111" y="6744"/>
                    <a:pt x="162494" y="6724"/>
                  </a:cubicBezTo>
                  <a:cubicBezTo>
                    <a:pt x="162891" y="6703"/>
                    <a:pt x="162473" y="6515"/>
                    <a:pt x="162201" y="6452"/>
                  </a:cubicBezTo>
                  <a:cubicBezTo>
                    <a:pt x="161950" y="6410"/>
                    <a:pt x="161866" y="6180"/>
                    <a:pt x="161929" y="6096"/>
                  </a:cubicBezTo>
                  <a:cubicBezTo>
                    <a:pt x="161971" y="6013"/>
                    <a:pt x="161887" y="5824"/>
                    <a:pt x="161720" y="5699"/>
                  </a:cubicBezTo>
                  <a:lnTo>
                    <a:pt x="161573" y="5699"/>
                  </a:lnTo>
                  <a:cubicBezTo>
                    <a:pt x="161519" y="5707"/>
                    <a:pt x="161466" y="5710"/>
                    <a:pt x="161415" y="5710"/>
                  </a:cubicBezTo>
                  <a:cubicBezTo>
                    <a:pt x="160913" y="5710"/>
                    <a:pt x="160551" y="5364"/>
                    <a:pt x="160171" y="5155"/>
                  </a:cubicBezTo>
                  <a:cubicBezTo>
                    <a:pt x="159627" y="4862"/>
                    <a:pt x="159062" y="4548"/>
                    <a:pt x="158414" y="4443"/>
                  </a:cubicBezTo>
                  <a:lnTo>
                    <a:pt x="158225" y="4422"/>
                  </a:lnTo>
                  <a:cubicBezTo>
                    <a:pt x="158058" y="4255"/>
                    <a:pt x="157430" y="4088"/>
                    <a:pt x="156844" y="4046"/>
                  </a:cubicBezTo>
                  <a:lnTo>
                    <a:pt x="156405" y="3816"/>
                  </a:lnTo>
                  <a:cubicBezTo>
                    <a:pt x="155924" y="3565"/>
                    <a:pt x="155463" y="3418"/>
                    <a:pt x="154919" y="3418"/>
                  </a:cubicBezTo>
                  <a:cubicBezTo>
                    <a:pt x="154647" y="3418"/>
                    <a:pt x="154396" y="3376"/>
                    <a:pt x="154124" y="3355"/>
                  </a:cubicBezTo>
                  <a:cubicBezTo>
                    <a:pt x="153559" y="3293"/>
                    <a:pt x="152994" y="3062"/>
                    <a:pt x="152450" y="2979"/>
                  </a:cubicBezTo>
                  <a:cubicBezTo>
                    <a:pt x="151872" y="2882"/>
                    <a:pt x="151294" y="2749"/>
                    <a:pt x="150697" y="2749"/>
                  </a:cubicBezTo>
                  <a:cubicBezTo>
                    <a:pt x="150516" y="2749"/>
                    <a:pt x="150334" y="2761"/>
                    <a:pt x="150149" y="2790"/>
                  </a:cubicBezTo>
                  <a:lnTo>
                    <a:pt x="149960" y="2832"/>
                  </a:lnTo>
                  <a:cubicBezTo>
                    <a:pt x="149751" y="2790"/>
                    <a:pt x="149584" y="2749"/>
                    <a:pt x="149584" y="2728"/>
                  </a:cubicBezTo>
                  <a:cubicBezTo>
                    <a:pt x="149584" y="2686"/>
                    <a:pt x="149898" y="2623"/>
                    <a:pt x="150002" y="2581"/>
                  </a:cubicBezTo>
                  <a:cubicBezTo>
                    <a:pt x="150128" y="2560"/>
                    <a:pt x="150212" y="2518"/>
                    <a:pt x="150212" y="2477"/>
                  </a:cubicBezTo>
                  <a:cubicBezTo>
                    <a:pt x="150212" y="2456"/>
                    <a:pt x="149709" y="2435"/>
                    <a:pt x="149521" y="2414"/>
                  </a:cubicBezTo>
                  <a:cubicBezTo>
                    <a:pt x="149333" y="2372"/>
                    <a:pt x="150170" y="2330"/>
                    <a:pt x="150546" y="2226"/>
                  </a:cubicBezTo>
                  <a:cubicBezTo>
                    <a:pt x="150621" y="2204"/>
                    <a:pt x="150688" y="2194"/>
                    <a:pt x="150748" y="2194"/>
                  </a:cubicBezTo>
                  <a:cubicBezTo>
                    <a:pt x="150972" y="2194"/>
                    <a:pt x="151086" y="2322"/>
                    <a:pt x="151069" y="2372"/>
                  </a:cubicBezTo>
                  <a:cubicBezTo>
                    <a:pt x="151007" y="2477"/>
                    <a:pt x="151216" y="2560"/>
                    <a:pt x="151279" y="2560"/>
                  </a:cubicBezTo>
                  <a:cubicBezTo>
                    <a:pt x="151321" y="2560"/>
                    <a:pt x="151425" y="2351"/>
                    <a:pt x="151488" y="2309"/>
                  </a:cubicBezTo>
                  <a:cubicBezTo>
                    <a:pt x="151522" y="2258"/>
                    <a:pt x="151656" y="2220"/>
                    <a:pt x="151819" y="2220"/>
                  </a:cubicBezTo>
                  <a:cubicBezTo>
                    <a:pt x="151854" y="2220"/>
                    <a:pt x="151890" y="2222"/>
                    <a:pt x="151927" y="2226"/>
                  </a:cubicBezTo>
                  <a:lnTo>
                    <a:pt x="152095" y="2309"/>
                  </a:lnTo>
                  <a:cubicBezTo>
                    <a:pt x="152656" y="2564"/>
                    <a:pt x="153232" y="2709"/>
                    <a:pt x="153855" y="2709"/>
                  </a:cubicBezTo>
                  <a:cubicBezTo>
                    <a:pt x="153998" y="2709"/>
                    <a:pt x="154143" y="2701"/>
                    <a:pt x="154292" y="2686"/>
                  </a:cubicBezTo>
                  <a:cubicBezTo>
                    <a:pt x="154440" y="2673"/>
                    <a:pt x="154591" y="2664"/>
                    <a:pt x="154743" y="2664"/>
                  </a:cubicBezTo>
                  <a:cubicBezTo>
                    <a:pt x="155081" y="2664"/>
                    <a:pt x="155424" y="2709"/>
                    <a:pt x="155756" y="2853"/>
                  </a:cubicBezTo>
                  <a:cubicBezTo>
                    <a:pt x="156036" y="2980"/>
                    <a:pt x="156308" y="2999"/>
                    <a:pt x="156587" y="2999"/>
                  </a:cubicBezTo>
                  <a:cubicBezTo>
                    <a:pt x="156705" y="2999"/>
                    <a:pt x="156824" y="2996"/>
                    <a:pt x="156946" y="2996"/>
                  </a:cubicBezTo>
                  <a:cubicBezTo>
                    <a:pt x="157009" y="2996"/>
                    <a:pt x="157073" y="2997"/>
                    <a:pt x="157137" y="3000"/>
                  </a:cubicBezTo>
                  <a:lnTo>
                    <a:pt x="157639" y="3042"/>
                  </a:lnTo>
                  <a:cubicBezTo>
                    <a:pt x="158183" y="3083"/>
                    <a:pt x="160046" y="3293"/>
                    <a:pt x="160569" y="3460"/>
                  </a:cubicBezTo>
                  <a:cubicBezTo>
                    <a:pt x="160790" y="3537"/>
                    <a:pt x="161029" y="3565"/>
                    <a:pt x="161227" y="3565"/>
                  </a:cubicBezTo>
                  <a:cubicBezTo>
                    <a:pt x="161459" y="3565"/>
                    <a:pt x="161634" y="3526"/>
                    <a:pt x="161657" y="3481"/>
                  </a:cubicBezTo>
                  <a:cubicBezTo>
                    <a:pt x="161720" y="3397"/>
                    <a:pt x="161427" y="3293"/>
                    <a:pt x="161322" y="3293"/>
                  </a:cubicBezTo>
                  <a:cubicBezTo>
                    <a:pt x="161217" y="3293"/>
                    <a:pt x="160799" y="3000"/>
                    <a:pt x="160380" y="2644"/>
                  </a:cubicBezTo>
                  <a:lnTo>
                    <a:pt x="159753" y="2560"/>
                  </a:lnTo>
                  <a:lnTo>
                    <a:pt x="159230" y="2518"/>
                  </a:lnTo>
                  <a:cubicBezTo>
                    <a:pt x="158733" y="2240"/>
                    <a:pt x="158274" y="2057"/>
                    <a:pt x="158211" y="2057"/>
                  </a:cubicBezTo>
                  <a:cubicBezTo>
                    <a:pt x="158208" y="2057"/>
                    <a:pt x="158205" y="2057"/>
                    <a:pt x="158204" y="2058"/>
                  </a:cubicBezTo>
                  <a:cubicBezTo>
                    <a:pt x="158183" y="2058"/>
                    <a:pt x="157911" y="1828"/>
                    <a:pt x="157849" y="1744"/>
                  </a:cubicBezTo>
                  <a:cubicBezTo>
                    <a:pt x="157765" y="1681"/>
                    <a:pt x="157388" y="1514"/>
                    <a:pt x="157033" y="1389"/>
                  </a:cubicBezTo>
                  <a:lnTo>
                    <a:pt x="156761" y="1326"/>
                  </a:lnTo>
                  <a:lnTo>
                    <a:pt x="155463" y="1096"/>
                  </a:lnTo>
                  <a:cubicBezTo>
                    <a:pt x="154020" y="886"/>
                    <a:pt x="152409" y="656"/>
                    <a:pt x="151844" y="573"/>
                  </a:cubicBezTo>
                  <a:lnTo>
                    <a:pt x="151362" y="531"/>
                  </a:lnTo>
                  <a:cubicBezTo>
                    <a:pt x="150797" y="489"/>
                    <a:pt x="150274" y="468"/>
                    <a:pt x="149751" y="384"/>
                  </a:cubicBezTo>
                  <a:cubicBezTo>
                    <a:pt x="149120" y="279"/>
                    <a:pt x="148467" y="195"/>
                    <a:pt x="147808" y="195"/>
                  </a:cubicBezTo>
                  <a:cubicBezTo>
                    <a:pt x="147550" y="195"/>
                    <a:pt x="147291" y="208"/>
                    <a:pt x="147031" y="238"/>
                  </a:cubicBezTo>
                  <a:cubicBezTo>
                    <a:pt x="146885" y="238"/>
                    <a:pt x="146717" y="154"/>
                    <a:pt x="146571" y="133"/>
                  </a:cubicBezTo>
                  <a:lnTo>
                    <a:pt x="146090" y="29"/>
                  </a:lnTo>
                  <a:cubicBezTo>
                    <a:pt x="144897" y="175"/>
                    <a:pt x="144206" y="280"/>
                    <a:pt x="144604" y="280"/>
                  </a:cubicBezTo>
                  <a:lnTo>
                    <a:pt x="145085" y="280"/>
                  </a:lnTo>
                  <a:cubicBezTo>
                    <a:pt x="145336" y="280"/>
                    <a:pt x="144918" y="363"/>
                    <a:pt x="144165" y="468"/>
                  </a:cubicBezTo>
                  <a:lnTo>
                    <a:pt x="143453" y="342"/>
                  </a:lnTo>
                  <a:lnTo>
                    <a:pt x="142533" y="175"/>
                  </a:lnTo>
                  <a:cubicBezTo>
                    <a:pt x="142399" y="180"/>
                    <a:pt x="142236" y="183"/>
                    <a:pt x="142050" y="183"/>
                  </a:cubicBezTo>
                  <a:cubicBezTo>
                    <a:pt x="140961" y="183"/>
                    <a:pt x="139112" y="105"/>
                    <a:pt x="138175" y="105"/>
                  </a:cubicBezTo>
                  <a:cubicBezTo>
                    <a:pt x="138015" y="105"/>
                    <a:pt x="137882" y="107"/>
                    <a:pt x="137783" y="112"/>
                  </a:cubicBezTo>
                  <a:cubicBezTo>
                    <a:pt x="137087" y="112"/>
                    <a:pt x="134085" y="0"/>
                    <a:pt x="1325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9"/>
            <p:cNvSpPr/>
            <p:nvPr/>
          </p:nvSpPr>
          <p:spPr>
            <a:xfrm rot="-10708592">
              <a:off x="-1488957" y="4290986"/>
              <a:ext cx="4365420" cy="568224"/>
            </a:xfrm>
            <a:custGeom>
              <a:avLst/>
              <a:gdLst/>
              <a:ahLst/>
              <a:cxnLst/>
              <a:rect l="l" t="t" r="r" b="b"/>
              <a:pathLst>
                <a:path w="162892" h="16621" extrusionOk="0">
                  <a:moveTo>
                    <a:pt x="145127" y="1055"/>
                  </a:moveTo>
                  <a:cubicBezTo>
                    <a:pt x="145303" y="1055"/>
                    <a:pt x="145480" y="1111"/>
                    <a:pt x="145650" y="1179"/>
                  </a:cubicBezTo>
                  <a:cubicBezTo>
                    <a:pt x="145336" y="1179"/>
                    <a:pt x="145002" y="1200"/>
                    <a:pt x="144688" y="1200"/>
                  </a:cubicBezTo>
                  <a:cubicBezTo>
                    <a:pt x="144831" y="1095"/>
                    <a:pt x="144979" y="1055"/>
                    <a:pt x="145127" y="1055"/>
                  </a:cubicBezTo>
                  <a:close/>
                  <a:moveTo>
                    <a:pt x="151556" y="1092"/>
                  </a:moveTo>
                  <a:cubicBezTo>
                    <a:pt x="151626" y="1092"/>
                    <a:pt x="151676" y="1161"/>
                    <a:pt x="151676" y="1179"/>
                  </a:cubicBezTo>
                  <a:cubicBezTo>
                    <a:pt x="151676" y="1200"/>
                    <a:pt x="151613" y="1242"/>
                    <a:pt x="151572" y="1242"/>
                  </a:cubicBezTo>
                  <a:cubicBezTo>
                    <a:pt x="151509" y="1242"/>
                    <a:pt x="151321" y="1200"/>
                    <a:pt x="151300" y="1179"/>
                  </a:cubicBezTo>
                  <a:cubicBezTo>
                    <a:pt x="151300" y="1158"/>
                    <a:pt x="151488" y="1117"/>
                    <a:pt x="151530" y="1096"/>
                  </a:cubicBezTo>
                  <a:cubicBezTo>
                    <a:pt x="151539" y="1093"/>
                    <a:pt x="151548" y="1092"/>
                    <a:pt x="151556" y="1092"/>
                  </a:cubicBezTo>
                  <a:close/>
                  <a:moveTo>
                    <a:pt x="153915" y="1200"/>
                  </a:moveTo>
                  <a:cubicBezTo>
                    <a:pt x="153915" y="1200"/>
                    <a:pt x="153936" y="1305"/>
                    <a:pt x="153936" y="1347"/>
                  </a:cubicBezTo>
                  <a:cubicBezTo>
                    <a:pt x="153936" y="1368"/>
                    <a:pt x="153894" y="1389"/>
                    <a:pt x="153894" y="1389"/>
                  </a:cubicBezTo>
                  <a:cubicBezTo>
                    <a:pt x="153873" y="1389"/>
                    <a:pt x="153873" y="1368"/>
                    <a:pt x="153873" y="1347"/>
                  </a:cubicBezTo>
                  <a:cubicBezTo>
                    <a:pt x="153873" y="1305"/>
                    <a:pt x="153894" y="1242"/>
                    <a:pt x="153915" y="1200"/>
                  </a:cubicBezTo>
                  <a:close/>
                  <a:moveTo>
                    <a:pt x="139603" y="1389"/>
                  </a:moveTo>
                  <a:cubicBezTo>
                    <a:pt x="139666" y="1389"/>
                    <a:pt x="139687" y="1451"/>
                    <a:pt x="139687" y="1451"/>
                  </a:cubicBezTo>
                  <a:cubicBezTo>
                    <a:pt x="139687" y="1472"/>
                    <a:pt x="139645" y="1472"/>
                    <a:pt x="139603" y="1472"/>
                  </a:cubicBezTo>
                  <a:cubicBezTo>
                    <a:pt x="139561" y="1472"/>
                    <a:pt x="139478" y="1451"/>
                    <a:pt x="139478" y="1409"/>
                  </a:cubicBezTo>
                  <a:cubicBezTo>
                    <a:pt x="139478" y="1389"/>
                    <a:pt x="139582" y="1389"/>
                    <a:pt x="139603" y="1389"/>
                  </a:cubicBezTo>
                  <a:close/>
                  <a:moveTo>
                    <a:pt x="154564" y="1409"/>
                  </a:moveTo>
                  <a:cubicBezTo>
                    <a:pt x="154626" y="1409"/>
                    <a:pt x="154815" y="1472"/>
                    <a:pt x="154815" y="1472"/>
                  </a:cubicBezTo>
                  <a:cubicBezTo>
                    <a:pt x="154815" y="1472"/>
                    <a:pt x="154647" y="1514"/>
                    <a:pt x="154606" y="1556"/>
                  </a:cubicBezTo>
                  <a:cubicBezTo>
                    <a:pt x="154599" y="1558"/>
                    <a:pt x="154592" y="1559"/>
                    <a:pt x="154584" y="1559"/>
                  </a:cubicBezTo>
                  <a:cubicBezTo>
                    <a:pt x="154525" y="1559"/>
                    <a:pt x="154459" y="1491"/>
                    <a:pt x="154459" y="1472"/>
                  </a:cubicBezTo>
                  <a:cubicBezTo>
                    <a:pt x="154459" y="1451"/>
                    <a:pt x="154522" y="1409"/>
                    <a:pt x="154564" y="1409"/>
                  </a:cubicBezTo>
                  <a:close/>
                  <a:moveTo>
                    <a:pt x="155401" y="1598"/>
                  </a:moveTo>
                  <a:cubicBezTo>
                    <a:pt x="155463" y="1598"/>
                    <a:pt x="155673" y="1661"/>
                    <a:pt x="155694" y="1661"/>
                  </a:cubicBezTo>
                  <a:cubicBezTo>
                    <a:pt x="155694" y="1661"/>
                    <a:pt x="155484" y="1681"/>
                    <a:pt x="155401" y="1681"/>
                  </a:cubicBezTo>
                  <a:cubicBezTo>
                    <a:pt x="155338" y="1681"/>
                    <a:pt x="155275" y="1640"/>
                    <a:pt x="155275" y="1619"/>
                  </a:cubicBezTo>
                  <a:cubicBezTo>
                    <a:pt x="155275" y="1619"/>
                    <a:pt x="155338" y="1598"/>
                    <a:pt x="155401" y="1598"/>
                  </a:cubicBezTo>
                  <a:close/>
                  <a:moveTo>
                    <a:pt x="156171" y="1754"/>
                  </a:moveTo>
                  <a:cubicBezTo>
                    <a:pt x="156225" y="1754"/>
                    <a:pt x="156279" y="1811"/>
                    <a:pt x="156279" y="1828"/>
                  </a:cubicBezTo>
                  <a:cubicBezTo>
                    <a:pt x="156279" y="1870"/>
                    <a:pt x="156217" y="1891"/>
                    <a:pt x="156175" y="1891"/>
                  </a:cubicBezTo>
                  <a:cubicBezTo>
                    <a:pt x="156091" y="1891"/>
                    <a:pt x="155903" y="1870"/>
                    <a:pt x="155924" y="1828"/>
                  </a:cubicBezTo>
                  <a:cubicBezTo>
                    <a:pt x="155924" y="1828"/>
                    <a:pt x="156091" y="1786"/>
                    <a:pt x="156133" y="1765"/>
                  </a:cubicBezTo>
                  <a:cubicBezTo>
                    <a:pt x="156145" y="1757"/>
                    <a:pt x="156158" y="1754"/>
                    <a:pt x="156171" y="1754"/>
                  </a:cubicBezTo>
                  <a:close/>
                  <a:moveTo>
                    <a:pt x="136109" y="1828"/>
                  </a:moveTo>
                  <a:cubicBezTo>
                    <a:pt x="136151" y="1828"/>
                    <a:pt x="136339" y="1870"/>
                    <a:pt x="136339" y="1891"/>
                  </a:cubicBezTo>
                  <a:cubicBezTo>
                    <a:pt x="136339" y="1891"/>
                    <a:pt x="136193" y="1933"/>
                    <a:pt x="136130" y="1974"/>
                  </a:cubicBezTo>
                  <a:cubicBezTo>
                    <a:pt x="136125" y="1977"/>
                    <a:pt x="136120" y="1978"/>
                    <a:pt x="136115" y="1978"/>
                  </a:cubicBezTo>
                  <a:cubicBezTo>
                    <a:pt x="136071" y="1978"/>
                    <a:pt x="136004" y="1909"/>
                    <a:pt x="136004" y="1891"/>
                  </a:cubicBezTo>
                  <a:cubicBezTo>
                    <a:pt x="136004" y="1870"/>
                    <a:pt x="136046" y="1828"/>
                    <a:pt x="136109" y="1828"/>
                  </a:cubicBezTo>
                  <a:close/>
                  <a:moveTo>
                    <a:pt x="142533" y="1870"/>
                  </a:moveTo>
                  <a:cubicBezTo>
                    <a:pt x="142595" y="1870"/>
                    <a:pt x="142784" y="1912"/>
                    <a:pt x="142784" y="1912"/>
                  </a:cubicBezTo>
                  <a:cubicBezTo>
                    <a:pt x="142784" y="1912"/>
                    <a:pt x="142616" y="1974"/>
                    <a:pt x="142574" y="1995"/>
                  </a:cubicBezTo>
                  <a:cubicBezTo>
                    <a:pt x="142568" y="1998"/>
                    <a:pt x="142560" y="1999"/>
                    <a:pt x="142553" y="1999"/>
                  </a:cubicBezTo>
                  <a:cubicBezTo>
                    <a:pt x="142494" y="1999"/>
                    <a:pt x="142428" y="1930"/>
                    <a:pt x="142428" y="1912"/>
                  </a:cubicBezTo>
                  <a:cubicBezTo>
                    <a:pt x="142428" y="1891"/>
                    <a:pt x="142491" y="1870"/>
                    <a:pt x="142533" y="1870"/>
                  </a:cubicBezTo>
                  <a:close/>
                  <a:moveTo>
                    <a:pt x="141405" y="1892"/>
                  </a:moveTo>
                  <a:cubicBezTo>
                    <a:pt x="141583" y="1892"/>
                    <a:pt x="141765" y="1948"/>
                    <a:pt x="141947" y="2016"/>
                  </a:cubicBezTo>
                  <a:cubicBezTo>
                    <a:pt x="141633" y="2016"/>
                    <a:pt x="141277" y="2016"/>
                    <a:pt x="140963" y="2037"/>
                  </a:cubicBezTo>
                  <a:cubicBezTo>
                    <a:pt x="141107" y="1932"/>
                    <a:pt x="141255" y="1892"/>
                    <a:pt x="141405" y="1892"/>
                  </a:cubicBezTo>
                  <a:close/>
                  <a:moveTo>
                    <a:pt x="145211" y="1661"/>
                  </a:moveTo>
                  <a:lnTo>
                    <a:pt x="145859" y="1891"/>
                  </a:lnTo>
                  <a:lnTo>
                    <a:pt x="146278" y="2079"/>
                  </a:lnTo>
                  <a:cubicBezTo>
                    <a:pt x="146509" y="2054"/>
                    <a:pt x="146652" y="2043"/>
                    <a:pt x="146704" y="2043"/>
                  </a:cubicBezTo>
                  <a:cubicBezTo>
                    <a:pt x="146783" y="2043"/>
                    <a:pt x="146645" y="2070"/>
                    <a:pt x="146278" y="2121"/>
                  </a:cubicBezTo>
                  <a:lnTo>
                    <a:pt x="145190" y="2121"/>
                  </a:lnTo>
                  <a:cubicBezTo>
                    <a:pt x="144583" y="2016"/>
                    <a:pt x="144081" y="1870"/>
                    <a:pt x="144081" y="1828"/>
                  </a:cubicBezTo>
                  <a:cubicBezTo>
                    <a:pt x="144081" y="1807"/>
                    <a:pt x="144583" y="1723"/>
                    <a:pt x="145211" y="1661"/>
                  </a:cubicBezTo>
                  <a:close/>
                  <a:moveTo>
                    <a:pt x="139919" y="1931"/>
                  </a:moveTo>
                  <a:cubicBezTo>
                    <a:pt x="140099" y="1931"/>
                    <a:pt x="140117" y="2164"/>
                    <a:pt x="139939" y="2164"/>
                  </a:cubicBezTo>
                  <a:cubicBezTo>
                    <a:pt x="139932" y="2164"/>
                    <a:pt x="139925" y="2164"/>
                    <a:pt x="139917" y="2163"/>
                  </a:cubicBezTo>
                  <a:cubicBezTo>
                    <a:pt x="139687" y="2142"/>
                    <a:pt x="139499" y="2037"/>
                    <a:pt x="139499" y="2016"/>
                  </a:cubicBezTo>
                  <a:cubicBezTo>
                    <a:pt x="139499" y="1974"/>
                    <a:pt x="139687" y="1933"/>
                    <a:pt x="139896" y="1933"/>
                  </a:cubicBezTo>
                  <a:cubicBezTo>
                    <a:pt x="139904" y="1932"/>
                    <a:pt x="139911" y="1931"/>
                    <a:pt x="139919" y="1931"/>
                  </a:cubicBezTo>
                  <a:close/>
                  <a:moveTo>
                    <a:pt x="43618" y="4749"/>
                  </a:moveTo>
                  <a:cubicBezTo>
                    <a:pt x="45056" y="4749"/>
                    <a:pt x="46054" y="4768"/>
                    <a:pt x="46054" y="4799"/>
                  </a:cubicBezTo>
                  <a:cubicBezTo>
                    <a:pt x="46054" y="4820"/>
                    <a:pt x="44171" y="4862"/>
                    <a:pt x="41890" y="4925"/>
                  </a:cubicBezTo>
                  <a:lnTo>
                    <a:pt x="29922" y="5218"/>
                  </a:lnTo>
                  <a:cubicBezTo>
                    <a:pt x="28771" y="5239"/>
                    <a:pt x="27730" y="5249"/>
                    <a:pt x="26977" y="5249"/>
                  </a:cubicBezTo>
                  <a:cubicBezTo>
                    <a:pt x="26223" y="5249"/>
                    <a:pt x="25758" y="5239"/>
                    <a:pt x="25758" y="5218"/>
                  </a:cubicBezTo>
                  <a:lnTo>
                    <a:pt x="25758" y="5176"/>
                  </a:lnTo>
                  <a:lnTo>
                    <a:pt x="25779" y="5155"/>
                  </a:lnTo>
                  <a:cubicBezTo>
                    <a:pt x="25821" y="5134"/>
                    <a:pt x="27725" y="5071"/>
                    <a:pt x="30005" y="5029"/>
                  </a:cubicBezTo>
                  <a:lnTo>
                    <a:pt x="41890" y="4757"/>
                  </a:lnTo>
                  <a:cubicBezTo>
                    <a:pt x="42507" y="4752"/>
                    <a:pt x="43092" y="4749"/>
                    <a:pt x="43618" y="4749"/>
                  </a:cubicBezTo>
                  <a:close/>
                  <a:moveTo>
                    <a:pt x="156279" y="5699"/>
                  </a:moveTo>
                  <a:cubicBezTo>
                    <a:pt x="156300" y="5699"/>
                    <a:pt x="156405" y="5741"/>
                    <a:pt x="156405" y="5762"/>
                  </a:cubicBezTo>
                  <a:cubicBezTo>
                    <a:pt x="156405" y="5783"/>
                    <a:pt x="156300" y="5783"/>
                    <a:pt x="156279" y="5783"/>
                  </a:cubicBezTo>
                  <a:cubicBezTo>
                    <a:pt x="156217" y="5783"/>
                    <a:pt x="156196" y="5741"/>
                    <a:pt x="156196" y="5741"/>
                  </a:cubicBezTo>
                  <a:cubicBezTo>
                    <a:pt x="156196" y="5699"/>
                    <a:pt x="156238" y="5699"/>
                    <a:pt x="156279" y="5699"/>
                  </a:cubicBezTo>
                  <a:close/>
                  <a:moveTo>
                    <a:pt x="4855" y="5783"/>
                  </a:moveTo>
                  <a:cubicBezTo>
                    <a:pt x="5002" y="5783"/>
                    <a:pt x="5378" y="5803"/>
                    <a:pt x="5378" y="5845"/>
                  </a:cubicBezTo>
                  <a:cubicBezTo>
                    <a:pt x="5378" y="5866"/>
                    <a:pt x="5023" y="5908"/>
                    <a:pt x="4897" y="5908"/>
                  </a:cubicBezTo>
                  <a:cubicBezTo>
                    <a:pt x="4868" y="5916"/>
                    <a:pt x="4841" y="5920"/>
                    <a:pt x="4814" y="5920"/>
                  </a:cubicBezTo>
                  <a:cubicBezTo>
                    <a:pt x="4706" y="5920"/>
                    <a:pt x="4625" y="5862"/>
                    <a:pt x="4625" y="5845"/>
                  </a:cubicBezTo>
                  <a:cubicBezTo>
                    <a:pt x="4604" y="5803"/>
                    <a:pt x="4730" y="5783"/>
                    <a:pt x="4855" y="5783"/>
                  </a:cubicBezTo>
                  <a:close/>
                  <a:moveTo>
                    <a:pt x="153546" y="7035"/>
                  </a:moveTo>
                  <a:cubicBezTo>
                    <a:pt x="153623" y="7035"/>
                    <a:pt x="153706" y="7103"/>
                    <a:pt x="153706" y="7122"/>
                  </a:cubicBezTo>
                  <a:cubicBezTo>
                    <a:pt x="153706" y="7143"/>
                    <a:pt x="153622" y="7163"/>
                    <a:pt x="153517" y="7163"/>
                  </a:cubicBezTo>
                  <a:cubicBezTo>
                    <a:pt x="153413" y="7163"/>
                    <a:pt x="153162" y="7122"/>
                    <a:pt x="153162" y="7122"/>
                  </a:cubicBezTo>
                  <a:cubicBezTo>
                    <a:pt x="153162" y="7122"/>
                    <a:pt x="153413" y="7059"/>
                    <a:pt x="153517" y="7038"/>
                  </a:cubicBezTo>
                  <a:cubicBezTo>
                    <a:pt x="153527" y="7036"/>
                    <a:pt x="153536" y="7035"/>
                    <a:pt x="153546" y="7035"/>
                  </a:cubicBezTo>
                  <a:close/>
                  <a:moveTo>
                    <a:pt x="4813" y="7268"/>
                  </a:moveTo>
                  <a:cubicBezTo>
                    <a:pt x="5127" y="7268"/>
                    <a:pt x="5420" y="7310"/>
                    <a:pt x="5420" y="7331"/>
                  </a:cubicBezTo>
                  <a:cubicBezTo>
                    <a:pt x="5441" y="7352"/>
                    <a:pt x="5148" y="7415"/>
                    <a:pt x="4834" y="7456"/>
                  </a:cubicBezTo>
                  <a:cubicBezTo>
                    <a:pt x="4733" y="7475"/>
                    <a:pt x="4579" y="7483"/>
                    <a:pt x="4414" y="7483"/>
                  </a:cubicBezTo>
                  <a:cubicBezTo>
                    <a:pt x="4036" y="7483"/>
                    <a:pt x="3600" y="7444"/>
                    <a:pt x="3600" y="7415"/>
                  </a:cubicBezTo>
                  <a:cubicBezTo>
                    <a:pt x="3600" y="7352"/>
                    <a:pt x="4500" y="7268"/>
                    <a:pt x="4813" y="7268"/>
                  </a:cubicBezTo>
                  <a:close/>
                  <a:moveTo>
                    <a:pt x="2972" y="7666"/>
                  </a:moveTo>
                  <a:cubicBezTo>
                    <a:pt x="3077" y="7666"/>
                    <a:pt x="3349" y="7728"/>
                    <a:pt x="3349" y="7728"/>
                  </a:cubicBezTo>
                  <a:cubicBezTo>
                    <a:pt x="3349" y="7728"/>
                    <a:pt x="3077" y="7770"/>
                    <a:pt x="2972" y="7791"/>
                  </a:cubicBezTo>
                  <a:cubicBezTo>
                    <a:pt x="2952" y="7799"/>
                    <a:pt x="2933" y="7803"/>
                    <a:pt x="2916" y="7803"/>
                  </a:cubicBezTo>
                  <a:cubicBezTo>
                    <a:pt x="2845" y="7803"/>
                    <a:pt x="2805" y="7745"/>
                    <a:pt x="2805" y="7728"/>
                  </a:cubicBezTo>
                  <a:cubicBezTo>
                    <a:pt x="2805" y="7687"/>
                    <a:pt x="2867" y="7666"/>
                    <a:pt x="2972" y="7666"/>
                  </a:cubicBezTo>
                  <a:close/>
                  <a:moveTo>
                    <a:pt x="3139" y="8461"/>
                  </a:moveTo>
                  <a:cubicBezTo>
                    <a:pt x="3286" y="8461"/>
                    <a:pt x="3432" y="8482"/>
                    <a:pt x="3432" y="8503"/>
                  </a:cubicBezTo>
                  <a:cubicBezTo>
                    <a:pt x="3432" y="8503"/>
                    <a:pt x="3286" y="8524"/>
                    <a:pt x="3139" y="8524"/>
                  </a:cubicBezTo>
                  <a:cubicBezTo>
                    <a:pt x="2972" y="8524"/>
                    <a:pt x="2595" y="8503"/>
                    <a:pt x="2595" y="8503"/>
                  </a:cubicBezTo>
                  <a:cubicBezTo>
                    <a:pt x="2595" y="8482"/>
                    <a:pt x="2972" y="8461"/>
                    <a:pt x="3139" y="8461"/>
                  </a:cubicBezTo>
                  <a:close/>
                  <a:moveTo>
                    <a:pt x="4714" y="8517"/>
                  </a:moveTo>
                  <a:cubicBezTo>
                    <a:pt x="4832" y="8517"/>
                    <a:pt x="4933" y="8530"/>
                    <a:pt x="4960" y="8565"/>
                  </a:cubicBezTo>
                  <a:cubicBezTo>
                    <a:pt x="5014" y="8601"/>
                    <a:pt x="4697" y="8745"/>
                    <a:pt x="4487" y="8745"/>
                  </a:cubicBezTo>
                  <a:cubicBezTo>
                    <a:pt x="4453" y="8745"/>
                    <a:pt x="4421" y="8742"/>
                    <a:pt x="4395" y="8733"/>
                  </a:cubicBezTo>
                  <a:cubicBezTo>
                    <a:pt x="4207" y="8670"/>
                    <a:pt x="4165" y="8607"/>
                    <a:pt x="4290" y="8565"/>
                  </a:cubicBezTo>
                  <a:cubicBezTo>
                    <a:pt x="4363" y="8541"/>
                    <a:pt x="4554" y="8517"/>
                    <a:pt x="4714" y="8517"/>
                  </a:cubicBezTo>
                  <a:close/>
                  <a:moveTo>
                    <a:pt x="157472" y="9005"/>
                  </a:moveTo>
                  <a:cubicBezTo>
                    <a:pt x="157514" y="9005"/>
                    <a:pt x="157556" y="9047"/>
                    <a:pt x="157556" y="9047"/>
                  </a:cubicBezTo>
                  <a:cubicBezTo>
                    <a:pt x="157556" y="9088"/>
                    <a:pt x="157493" y="9088"/>
                    <a:pt x="157472" y="9088"/>
                  </a:cubicBezTo>
                  <a:cubicBezTo>
                    <a:pt x="157466" y="9091"/>
                    <a:pt x="157459" y="9093"/>
                    <a:pt x="157451" y="9093"/>
                  </a:cubicBezTo>
                  <a:cubicBezTo>
                    <a:pt x="157403" y="9093"/>
                    <a:pt x="157329" y="9044"/>
                    <a:pt x="157347" y="9026"/>
                  </a:cubicBezTo>
                  <a:cubicBezTo>
                    <a:pt x="157347" y="9005"/>
                    <a:pt x="157451" y="9005"/>
                    <a:pt x="157472" y="9005"/>
                  </a:cubicBezTo>
                  <a:close/>
                  <a:moveTo>
                    <a:pt x="4109" y="10613"/>
                  </a:moveTo>
                  <a:cubicBezTo>
                    <a:pt x="4186" y="10613"/>
                    <a:pt x="4269" y="10681"/>
                    <a:pt x="4269" y="10700"/>
                  </a:cubicBezTo>
                  <a:cubicBezTo>
                    <a:pt x="4269" y="10720"/>
                    <a:pt x="4186" y="10762"/>
                    <a:pt x="4081" y="10762"/>
                  </a:cubicBezTo>
                  <a:cubicBezTo>
                    <a:pt x="3976" y="10762"/>
                    <a:pt x="3704" y="10720"/>
                    <a:pt x="3704" y="10700"/>
                  </a:cubicBezTo>
                  <a:cubicBezTo>
                    <a:pt x="3704" y="10700"/>
                    <a:pt x="3976" y="10658"/>
                    <a:pt x="4081" y="10616"/>
                  </a:cubicBezTo>
                  <a:cubicBezTo>
                    <a:pt x="4090" y="10614"/>
                    <a:pt x="4100" y="10613"/>
                    <a:pt x="4109" y="10613"/>
                  </a:cubicBezTo>
                  <a:close/>
                  <a:moveTo>
                    <a:pt x="4625" y="10595"/>
                  </a:moveTo>
                  <a:cubicBezTo>
                    <a:pt x="4625" y="10595"/>
                    <a:pt x="4646" y="10700"/>
                    <a:pt x="4646" y="10720"/>
                  </a:cubicBezTo>
                  <a:cubicBezTo>
                    <a:pt x="4646" y="10762"/>
                    <a:pt x="4604" y="10783"/>
                    <a:pt x="4604" y="10783"/>
                  </a:cubicBezTo>
                  <a:cubicBezTo>
                    <a:pt x="4583" y="10783"/>
                    <a:pt x="4583" y="10762"/>
                    <a:pt x="4583" y="10720"/>
                  </a:cubicBezTo>
                  <a:cubicBezTo>
                    <a:pt x="4583" y="10679"/>
                    <a:pt x="4604" y="10595"/>
                    <a:pt x="4625" y="10595"/>
                  </a:cubicBezTo>
                  <a:close/>
                  <a:moveTo>
                    <a:pt x="145969" y="10750"/>
                  </a:moveTo>
                  <a:cubicBezTo>
                    <a:pt x="146125" y="10750"/>
                    <a:pt x="146112" y="10813"/>
                    <a:pt x="146069" y="11013"/>
                  </a:cubicBezTo>
                  <a:cubicBezTo>
                    <a:pt x="145964" y="10972"/>
                    <a:pt x="145839" y="10909"/>
                    <a:pt x="145629" y="10783"/>
                  </a:cubicBezTo>
                  <a:cubicBezTo>
                    <a:pt x="145788" y="10763"/>
                    <a:pt x="145897" y="10750"/>
                    <a:pt x="145969" y="10750"/>
                  </a:cubicBezTo>
                  <a:close/>
                  <a:moveTo>
                    <a:pt x="144701" y="11531"/>
                  </a:moveTo>
                  <a:cubicBezTo>
                    <a:pt x="144793" y="11531"/>
                    <a:pt x="144922" y="11565"/>
                    <a:pt x="144939" y="11599"/>
                  </a:cubicBezTo>
                  <a:cubicBezTo>
                    <a:pt x="144939" y="11599"/>
                    <a:pt x="144730" y="11620"/>
                    <a:pt x="144646" y="11620"/>
                  </a:cubicBezTo>
                  <a:cubicBezTo>
                    <a:pt x="144583" y="11620"/>
                    <a:pt x="144520" y="11578"/>
                    <a:pt x="144520" y="11557"/>
                  </a:cubicBezTo>
                  <a:cubicBezTo>
                    <a:pt x="144520" y="11557"/>
                    <a:pt x="144583" y="11537"/>
                    <a:pt x="144646" y="11537"/>
                  </a:cubicBezTo>
                  <a:cubicBezTo>
                    <a:pt x="144661" y="11533"/>
                    <a:pt x="144680" y="11531"/>
                    <a:pt x="144701" y="11531"/>
                  </a:cubicBezTo>
                  <a:close/>
                  <a:moveTo>
                    <a:pt x="94994" y="12980"/>
                  </a:moveTo>
                  <a:cubicBezTo>
                    <a:pt x="95015" y="12980"/>
                    <a:pt x="95120" y="13001"/>
                    <a:pt x="95120" y="13022"/>
                  </a:cubicBezTo>
                  <a:cubicBezTo>
                    <a:pt x="95120" y="13064"/>
                    <a:pt x="95015" y="13064"/>
                    <a:pt x="94994" y="13064"/>
                  </a:cubicBezTo>
                  <a:cubicBezTo>
                    <a:pt x="94931" y="13064"/>
                    <a:pt x="94910" y="13001"/>
                    <a:pt x="94910" y="13001"/>
                  </a:cubicBezTo>
                  <a:cubicBezTo>
                    <a:pt x="94910" y="12980"/>
                    <a:pt x="94952" y="12980"/>
                    <a:pt x="94994" y="12980"/>
                  </a:cubicBezTo>
                  <a:close/>
                  <a:moveTo>
                    <a:pt x="78611" y="12897"/>
                  </a:moveTo>
                  <a:cubicBezTo>
                    <a:pt x="78611" y="12897"/>
                    <a:pt x="78653" y="13001"/>
                    <a:pt x="78653" y="13022"/>
                  </a:cubicBezTo>
                  <a:cubicBezTo>
                    <a:pt x="78653" y="13064"/>
                    <a:pt x="78590" y="13085"/>
                    <a:pt x="78590" y="13085"/>
                  </a:cubicBezTo>
                  <a:cubicBezTo>
                    <a:pt x="78569" y="13085"/>
                    <a:pt x="78569" y="13064"/>
                    <a:pt x="78569" y="13022"/>
                  </a:cubicBezTo>
                  <a:cubicBezTo>
                    <a:pt x="78569" y="13001"/>
                    <a:pt x="78611" y="12897"/>
                    <a:pt x="78611" y="12897"/>
                  </a:cubicBezTo>
                  <a:close/>
                  <a:moveTo>
                    <a:pt x="91877" y="13064"/>
                  </a:moveTo>
                  <a:cubicBezTo>
                    <a:pt x="91897" y="13064"/>
                    <a:pt x="92002" y="13085"/>
                    <a:pt x="92002" y="13106"/>
                  </a:cubicBezTo>
                  <a:cubicBezTo>
                    <a:pt x="92002" y="13127"/>
                    <a:pt x="91897" y="13127"/>
                    <a:pt x="91877" y="13127"/>
                  </a:cubicBezTo>
                  <a:cubicBezTo>
                    <a:pt x="91835" y="13127"/>
                    <a:pt x="91793" y="13106"/>
                    <a:pt x="91793" y="13085"/>
                  </a:cubicBezTo>
                  <a:cubicBezTo>
                    <a:pt x="91793" y="13064"/>
                    <a:pt x="91856" y="13064"/>
                    <a:pt x="91877" y="13064"/>
                  </a:cubicBezTo>
                  <a:close/>
                  <a:moveTo>
                    <a:pt x="92772" y="12967"/>
                  </a:moveTo>
                  <a:cubicBezTo>
                    <a:pt x="92997" y="12967"/>
                    <a:pt x="93224" y="13092"/>
                    <a:pt x="93425" y="13106"/>
                  </a:cubicBezTo>
                  <a:cubicBezTo>
                    <a:pt x="93111" y="13106"/>
                    <a:pt x="92797" y="13127"/>
                    <a:pt x="92400" y="13127"/>
                  </a:cubicBezTo>
                  <a:cubicBezTo>
                    <a:pt x="92520" y="13007"/>
                    <a:pt x="92645" y="12967"/>
                    <a:pt x="92772" y="12967"/>
                  </a:cubicBezTo>
                  <a:close/>
                  <a:moveTo>
                    <a:pt x="90893" y="13001"/>
                  </a:moveTo>
                  <a:cubicBezTo>
                    <a:pt x="90893" y="13001"/>
                    <a:pt x="90914" y="13106"/>
                    <a:pt x="90914" y="13127"/>
                  </a:cubicBezTo>
                  <a:cubicBezTo>
                    <a:pt x="90914" y="13148"/>
                    <a:pt x="90851" y="13189"/>
                    <a:pt x="90851" y="13189"/>
                  </a:cubicBezTo>
                  <a:cubicBezTo>
                    <a:pt x="90830" y="13189"/>
                    <a:pt x="90830" y="13148"/>
                    <a:pt x="90830" y="13127"/>
                  </a:cubicBezTo>
                  <a:cubicBezTo>
                    <a:pt x="90830" y="13106"/>
                    <a:pt x="90851" y="13001"/>
                    <a:pt x="90893" y="13001"/>
                  </a:cubicBezTo>
                  <a:close/>
                  <a:moveTo>
                    <a:pt x="141649" y="13053"/>
                  </a:moveTo>
                  <a:cubicBezTo>
                    <a:pt x="141983" y="13053"/>
                    <a:pt x="142313" y="13095"/>
                    <a:pt x="142637" y="13148"/>
                  </a:cubicBezTo>
                  <a:cubicBezTo>
                    <a:pt x="141989" y="13189"/>
                    <a:pt x="141319" y="13189"/>
                    <a:pt x="140629" y="13210"/>
                  </a:cubicBezTo>
                  <a:cubicBezTo>
                    <a:pt x="140974" y="13095"/>
                    <a:pt x="141314" y="13053"/>
                    <a:pt x="141649" y="13053"/>
                  </a:cubicBezTo>
                  <a:close/>
                  <a:moveTo>
                    <a:pt x="86489" y="13098"/>
                  </a:moveTo>
                  <a:cubicBezTo>
                    <a:pt x="87139" y="13098"/>
                    <a:pt x="87827" y="13133"/>
                    <a:pt x="88445" y="13210"/>
                  </a:cubicBezTo>
                  <a:cubicBezTo>
                    <a:pt x="87085" y="13231"/>
                    <a:pt x="85725" y="13273"/>
                    <a:pt x="84239" y="13294"/>
                  </a:cubicBezTo>
                  <a:cubicBezTo>
                    <a:pt x="84696" y="13171"/>
                    <a:pt x="85553" y="13098"/>
                    <a:pt x="86489" y="13098"/>
                  </a:cubicBezTo>
                  <a:close/>
                  <a:moveTo>
                    <a:pt x="81080" y="13273"/>
                  </a:moveTo>
                  <a:cubicBezTo>
                    <a:pt x="81226" y="13273"/>
                    <a:pt x="81603" y="13294"/>
                    <a:pt x="81603" y="13315"/>
                  </a:cubicBezTo>
                  <a:cubicBezTo>
                    <a:pt x="81603" y="13336"/>
                    <a:pt x="81226" y="13399"/>
                    <a:pt x="81101" y="13399"/>
                  </a:cubicBezTo>
                  <a:cubicBezTo>
                    <a:pt x="81087" y="13401"/>
                    <a:pt x="81073" y="13402"/>
                    <a:pt x="81060" y="13402"/>
                  </a:cubicBezTo>
                  <a:cubicBezTo>
                    <a:pt x="80949" y="13402"/>
                    <a:pt x="80850" y="13334"/>
                    <a:pt x="80850" y="13315"/>
                  </a:cubicBezTo>
                  <a:cubicBezTo>
                    <a:pt x="80808" y="13294"/>
                    <a:pt x="80954" y="13273"/>
                    <a:pt x="81080" y="13273"/>
                  </a:cubicBezTo>
                  <a:close/>
                  <a:moveTo>
                    <a:pt x="83732" y="13175"/>
                  </a:moveTo>
                  <a:cubicBezTo>
                    <a:pt x="83936" y="13175"/>
                    <a:pt x="84093" y="13215"/>
                    <a:pt x="84093" y="13231"/>
                  </a:cubicBezTo>
                  <a:cubicBezTo>
                    <a:pt x="84093" y="13273"/>
                    <a:pt x="83905" y="13315"/>
                    <a:pt x="83674" y="13378"/>
                  </a:cubicBezTo>
                  <a:cubicBezTo>
                    <a:pt x="83471" y="13395"/>
                    <a:pt x="82926" y="13425"/>
                    <a:pt x="82692" y="13425"/>
                  </a:cubicBezTo>
                  <a:cubicBezTo>
                    <a:pt x="82636" y="13425"/>
                    <a:pt x="82598" y="13424"/>
                    <a:pt x="82586" y="13420"/>
                  </a:cubicBezTo>
                  <a:cubicBezTo>
                    <a:pt x="82545" y="13378"/>
                    <a:pt x="82482" y="13294"/>
                    <a:pt x="82482" y="13294"/>
                  </a:cubicBezTo>
                  <a:cubicBezTo>
                    <a:pt x="82482" y="13273"/>
                    <a:pt x="83256" y="13210"/>
                    <a:pt x="83528" y="13189"/>
                  </a:cubicBezTo>
                  <a:cubicBezTo>
                    <a:pt x="83598" y="13179"/>
                    <a:pt x="83668" y="13175"/>
                    <a:pt x="83732" y="13175"/>
                  </a:cubicBezTo>
                  <a:close/>
                  <a:moveTo>
                    <a:pt x="76147" y="13573"/>
                  </a:moveTo>
                  <a:cubicBezTo>
                    <a:pt x="76279" y="13573"/>
                    <a:pt x="76456" y="13608"/>
                    <a:pt x="76456" y="13608"/>
                  </a:cubicBezTo>
                  <a:cubicBezTo>
                    <a:pt x="76456" y="13629"/>
                    <a:pt x="76121" y="13650"/>
                    <a:pt x="76037" y="13650"/>
                  </a:cubicBezTo>
                  <a:cubicBezTo>
                    <a:pt x="75912" y="13650"/>
                    <a:pt x="75828" y="13629"/>
                    <a:pt x="75828" y="13608"/>
                  </a:cubicBezTo>
                  <a:cubicBezTo>
                    <a:pt x="75828" y="13608"/>
                    <a:pt x="75933" y="13587"/>
                    <a:pt x="76037" y="13587"/>
                  </a:cubicBezTo>
                  <a:cubicBezTo>
                    <a:pt x="76064" y="13577"/>
                    <a:pt x="76103" y="13573"/>
                    <a:pt x="76147" y="13573"/>
                  </a:cubicBezTo>
                  <a:close/>
                  <a:moveTo>
                    <a:pt x="84774" y="13833"/>
                  </a:moveTo>
                  <a:cubicBezTo>
                    <a:pt x="84797" y="13833"/>
                    <a:pt x="84814" y="13835"/>
                    <a:pt x="84825" y="13838"/>
                  </a:cubicBezTo>
                  <a:cubicBezTo>
                    <a:pt x="84835" y="13853"/>
                    <a:pt x="84638" y="13877"/>
                    <a:pt x="84312" y="13904"/>
                  </a:cubicBezTo>
                  <a:lnTo>
                    <a:pt x="84312" y="13904"/>
                  </a:lnTo>
                  <a:cubicBezTo>
                    <a:pt x="84510" y="13859"/>
                    <a:pt x="84684" y="13833"/>
                    <a:pt x="84774" y="13833"/>
                  </a:cubicBezTo>
                  <a:close/>
                  <a:moveTo>
                    <a:pt x="86520" y="13650"/>
                  </a:moveTo>
                  <a:cubicBezTo>
                    <a:pt x="86667" y="13650"/>
                    <a:pt x="86813" y="13671"/>
                    <a:pt x="86813" y="13713"/>
                  </a:cubicBezTo>
                  <a:cubicBezTo>
                    <a:pt x="86813" y="13733"/>
                    <a:pt x="86562" y="13859"/>
                    <a:pt x="86457" y="13922"/>
                  </a:cubicBezTo>
                  <a:cubicBezTo>
                    <a:pt x="86405" y="13943"/>
                    <a:pt x="86353" y="13953"/>
                    <a:pt x="86311" y="13953"/>
                  </a:cubicBezTo>
                  <a:cubicBezTo>
                    <a:pt x="86269" y="13953"/>
                    <a:pt x="86238" y="13943"/>
                    <a:pt x="86227" y="13922"/>
                  </a:cubicBezTo>
                  <a:cubicBezTo>
                    <a:pt x="86206" y="13901"/>
                    <a:pt x="86395" y="13671"/>
                    <a:pt x="86520" y="13650"/>
                  </a:cubicBezTo>
                  <a:close/>
                  <a:moveTo>
                    <a:pt x="69073" y="13375"/>
                  </a:moveTo>
                  <a:cubicBezTo>
                    <a:pt x="69484" y="13375"/>
                    <a:pt x="69822" y="13388"/>
                    <a:pt x="69970" y="13420"/>
                  </a:cubicBezTo>
                  <a:cubicBezTo>
                    <a:pt x="70430" y="13503"/>
                    <a:pt x="70137" y="13754"/>
                    <a:pt x="69886" y="13838"/>
                  </a:cubicBezTo>
                  <a:cubicBezTo>
                    <a:pt x="69759" y="13877"/>
                    <a:pt x="69637" y="13893"/>
                    <a:pt x="69537" y="13893"/>
                  </a:cubicBezTo>
                  <a:cubicBezTo>
                    <a:pt x="69421" y="13893"/>
                    <a:pt x="69334" y="13872"/>
                    <a:pt x="69300" y="13838"/>
                  </a:cubicBezTo>
                  <a:cubicBezTo>
                    <a:pt x="69287" y="13818"/>
                    <a:pt x="68893" y="13811"/>
                    <a:pt x="68317" y="13811"/>
                  </a:cubicBezTo>
                  <a:cubicBezTo>
                    <a:pt x="67077" y="13811"/>
                    <a:pt x="64991" y="13845"/>
                    <a:pt x="64048" y="13859"/>
                  </a:cubicBezTo>
                  <a:cubicBezTo>
                    <a:pt x="62667" y="13880"/>
                    <a:pt x="61454" y="13943"/>
                    <a:pt x="61433" y="13964"/>
                  </a:cubicBezTo>
                  <a:cubicBezTo>
                    <a:pt x="61430" y="13966"/>
                    <a:pt x="61415" y="13968"/>
                    <a:pt x="61390" y="13968"/>
                  </a:cubicBezTo>
                  <a:cubicBezTo>
                    <a:pt x="61228" y="13968"/>
                    <a:pt x="60658" y="13913"/>
                    <a:pt x="60386" y="13859"/>
                  </a:cubicBezTo>
                  <a:cubicBezTo>
                    <a:pt x="60094" y="13817"/>
                    <a:pt x="60386" y="13775"/>
                    <a:pt x="61077" y="13775"/>
                  </a:cubicBezTo>
                  <a:lnTo>
                    <a:pt x="61516" y="13629"/>
                  </a:lnTo>
                  <a:lnTo>
                    <a:pt x="61977" y="13461"/>
                  </a:lnTo>
                  <a:cubicBezTo>
                    <a:pt x="62188" y="13498"/>
                    <a:pt x="62463" y="13515"/>
                    <a:pt x="62750" y="13515"/>
                  </a:cubicBezTo>
                  <a:cubicBezTo>
                    <a:pt x="63117" y="13515"/>
                    <a:pt x="63503" y="13488"/>
                    <a:pt x="63797" y="13441"/>
                  </a:cubicBezTo>
                  <a:lnTo>
                    <a:pt x="64278" y="13420"/>
                  </a:lnTo>
                  <a:lnTo>
                    <a:pt x="64739" y="13399"/>
                  </a:lnTo>
                  <a:cubicBezTo>
                    <a:pt x="65067" y="13470"/>
                    <a:pt x="65553" y="13503"/>
                    <a:pt x="65981" y="13503"/>
                  </a:cubicBezTo>
                  <a:cubicBezTo>
                    <a:pt x="66179" y="13503"/>
                    <a:pt x="66365" y="13496"/>
                    <a:pt x="66517" y="13482"/>
                  </a:cubicBezTo>
                  <a:cubicBezTo>
                    <a:pt x="66836" y="13439"/>
                    <a:pt x="68143" y="13375"/>
                    <a:pt x="69073" y="13375"/>
                  </a:cubicBezTo>
                  <a:close/>
                  <a:moveTo>
                    <a:pt x="94081" y="13916"/>
                  </a:moveTo>
                  <a:cubicBezTo>
                    <a:pt x="94258" y="13916"/>
                    <a:pt x="94488" y="13947"/>
                    <a:pt x="94471" y="13964"/>
                  </a:cubicBezTo>
                  <a:cubicBezTo>
                    <a:pt x="94471" y="14006"/>
                    <a:pt x="94094" y="14026"/>
                    <a:pt x="93969" y="14047"/>
                  </a:cubicBezTo>
                  <a:cubicBezTo>
                    <a:pt x="93955" y="14050"/>
                    <a:pt x="93941" y="14051"/>
                    <a:pt x="93928" y="14051"/>
                  </a:cubicBezTo>
                  <a:cubicBezTo>
                    <a:pt x="93817" y="14051"/>
                    <a:pt x="93718" y="13982"/>
                    <a:pt x="93718" y="13964"/>
                  </a:cubicBezTo>
                  <a:cubicBezTo>
                    <a:pt x="93718" y="13943"/>
                    <a:pt x="93843" y="13922"/>
                    <a:pt x="93969" y="13922"/>
                  </a:cubicBezTo>
                  <a:cubicBezTo>
                    <a:pt x="94001" y="13918"/>
                    <a:pt x="94040" y="13916"/>
                    <a:pt x="94081" y="13916"/>
                  </a:cubicBezTo>
                  <a:close/>
                  <a:moveTo>
                    <a:pt x="80703" y="14089"/>
                  </a:moveTo>
                  <a:cubicBezTo>
                    <a:pt x="80655" y="14102"/>
                    <a:pt x="80600" y="14114"/>
                    <a:pt x="80538" y="14126"/>
                  </a:cubicBezTo>
                  <a:lnTo>
                    <a:pt x="80538" y="14126"/>
                  </a:lnTo>
                  <a:cubicBezTo>
                    <a:pt x="80624" y="14123"/>
                    <a:pt x="80714" y="14119"/>
                    <a:pt x="80805" y="14115"/>
                  </a:cubicBezTo>
                  <a:lnTo>
                    <a:pt x="80805" y="14115"/>
                  </a:lnTo>
                  <a:lnTo>
                    <a:pt x="80703" y="14089"/>
                  </a:lnTo>
                  <a:close/>
                  <a:moveTo>
                    <a:pt x="11614" y="14006"/>
                  </a:moveTo>
                  <a:lnTo>
                    <a:pt x="11614" y="14006"/>
                  </a:lnTo>
                  <a:cubicBezTo>
                    <a:pt x="11470" y="14111"/>
                    <a:pt x="11322" y="14150"/>
                    <a:pt x="11174" y="14150"/>
                  </a:cubicBezTo>
                  <a:cubicBezTo>
                    <a:pt x="10998" y="14150"/>
                    <a:pt x="10821" y="14095"/>
                    <a:pt x="10651" y="14026"/>
                  </a:cubicBezTo>
                  <a:cubicBezTo>
                    <a:pt x="10986" y="14026"/>
                    <a:pt x="11300" y="14026"/>
                    <a:pt x="11614" y="14006"/>
                  </a:cubicBezTo>
                  <a:close/>
                  <a:moveTo>
                    <a:pt x="37021" y="14060"/>
                  </a:moveTo>
                  <a:cubicBezTo>
                    <a:pt x="37344" y="14060"/>
                    <a:pt x="37580" y="14079"/>
                    <a:pt x="37580" y="14110"/>
                  </a:cubicBezTo>
                  <a:cubicBezTo>
                    <a:pt x="37580" y="14131"/>
                    <a:pt x="37161" y="14152"/>
                    <a:pt x="36638" y="14152"/>
                  </a:cubicBezTo>
                  <a:cubicBezTo>
                    <a:pt x="36115" y="14152"/>
                    <a:pt x="34755" y="14131"/>
                    <a:pt x="34755" y="14131"/>
                  </a:cubicBezTo>
                  <a:cubicBezTo>
                    <a:pt x="34755" y="14131"/>
                    <a:pt x="36115" y="14068"/>
                    <a:pt x="36638" y="14068"/>
                  </a:cubicBezTo>
                  <a:cubicBezTo>
                    <a:pt x="36773" y="14063"/>
                    <a:pt x="36903" y="14060"/>
                    <a:pt x="37021" y="14060"/>
                  </a:cubicBezTo>
                  <a:close/>
                  <a:moveTo>
                    <a:pt x="74876" y="14072"/>
                  </a:moveTo>
                  <a:cubicBezTo>
                    <a:pt x="75035" y="14072"/>
                    <a:pt x="75181" y="14084"/>
                    <a:pt x="75242" y="14110"/>
                  </a:cubicBezTo>
                  <a:cubicBezTo>
                    <a:pt x="75410" y="14152"/>
                    <a:pt x="74803" y="14236"/>
                    <a:pt x="74531" y="14236"/>
                  </a:cubicBezTo>
                  <a:cubicBezTo>
                    <a:pt x="74301" y="14236"/>
                    <a:pt x="74196" y="14215"/>
                    <a:pt x="74322" y="14131"/>
                  </a:cubicBezTo>
                  <a:cubicBezTo>
                    <a:pt x="74407" y="14095"/>
                    <a:pt x="74654" y="14072"/>
                    <a:pt x="74876" y="14072"/>
                  </a:cubicBezTo>
                  <a:close/>
                  <a:moveTo>
                    <a:pt x="143286" y="13754"/>
                  </a:moveTo>
                  <a:lnTo>
                    <a:pt x="143370" y="13796"/>
                  </a:lnTo>
                  <a:lnTo>
                    <a:pt x="143767" y="13838"/>
                  </a:lnTo>
                  <a:cubicBezTo>
                    <a:pt x="144206" y="13922"/>
                    <a:pt x="144583" y="14089"/>
                    <a:pt x="144583" y="14173"/>
                  </a:cubicBezTo>
                  <a:cubicBezTo>
                    <a:pt x="144583" y="14208"/>
                    <a:pt x="144547" y="14225"/>
                    <a:pt x="144483" y="14225"/>
                  </a:cubicBezTo>
                  <a:cubicBezTo>
                    <a:pt x="144394" y="14225"/>
                    <a:pt x="144252" y="14192"/>
                    <a:pt x="144081" y="14131"/>
                  </a:cubicBezTo>
                  <a:lnTo>
                    <a:pt x="143642" y="14131"/>
                  </a:lnTo>
                  <a:cubicBezTo>
                    <a:pt x="143467" y="14218"/>
                    <a:pt x="143278" y="14262"/>
                    <a:pt x="143196" y="14262"/>
                  </a:cubicBezTo>
                  <a:cubicBezTo>
                    <a:pt x="143179" y="14262"/>
                    <a:pt x="143167" y="14260"/>
                    <a:pt x="143160" y="14257"/>
                  </a:cubicBezTo>
                  <a:cubicBezTo>
                    <a:pt x="143139" y="14236"/>
                    <a:pt x="143160" y="14173"/>
                    <a:pt x="143202" y="14152"/>
                  </a:cubicBezTo>
                  <a:cubicBezTo>
                    <a:pt x="143244" y="14131"/>
                    <a:pt x="143223" y="13922"/>
                    <a:pt x="143160" y="13922"/>
                  </a:cubicBezTo>
                  <a:cubicBezTo>
                    <a:pt x="143139" y="13859"/>
                    <a:pt x="143181" y="13817"/>
                    <a:pt x="143286" y="13754"/>
                  </a:cubicBezTo>
                  <a:close/>
                  <a:moveTo>
                    <a:pt x="142553" y="14149"/>
                  </a:moveTo>
                  <a:cubicBezTo>
                    <a:pt x="142608" y="14149"/>
                    <a:pt x="142658" y="14217"/>
                    <a:pt x="142658" y="14236"/>
                  </a:cubicBezTo>
                  <a:cubicBezTo>
                    <a:pt x="142658" y="14257"/>
                    <a:pt x="142616" y="14278"/>
                    <a:pt x="142554" y="14278"/>
                  </a:cubicBezTo>
                  <a:cubicBezTo>
                    <a:pt x="142512" y="14278"/>
                    <a:pt x="142323" y="14257"/>
                    <a:pt x="142323" y="14236"/>
                  </a:cubicBezTo>
                  <a:cubicBezTo>
                    <a:pt x="142323" y="14236"/>
                    <a:pt x="142491" y="14173"/>
                    <a:pt x="142533" y="14152"/>
                  </a:cubicBezTo>
                  <a:cubicBezTo>
                    <a:pt x="142539" y="14150"/>
                    <a:pt x="142546" y="14149"/>
                    <a:pt x="142553" y="14149"/>
                  </a:cubicBezTo>
                  <a:close/>
                  <a:moveTo>
                    <a:pt x="28724" y="14088"/>
                  </a:moveTo>
                  <a:cubicBezTo>
                    <a:pt x="28973" y="14088"/>
                    <a:pt x="29656" y="14216"/>
                    <a:pt x="30195" y="14282"/>
                  </a:cubicBezTo>
                  <a:lnTo>
                    <a:pt x="30195" y="14282"/>
                  </a:lnTo>
                  <a:cubicBezTo>
                    <a:pt x="29836" y="14300"/>
                    <a:pt x="29247" y="14309"/>
                    <a:pt x="28729" y="14309"/>
                  </a:cubicBezTo>
                  <a:cubicBezTo>
                    <a:pt x="28169" y="14309"/>
                    <a:pt x="27693" y="14298"/>
                    <a:pt x="27683" y="14278"/>
                  </a:cubicBezTo>
                  <a:cubicBezTo>
                    <a:pt x="27683" y="14257"/>
                    <a:pt x="28394" y="14152"/>
                    <a:pt x="28687" y="14089"/>
                  </a:cubicBezTo>
                  <a:cubicBezTo>
                    <a:pt x="28698" y="14088"/>
                    <a:pt x="28710" y="14088"/>
                    <a:pt x="28724" y="14088"/>
                  </a:cubicBezTo>
                  <a:close/>
                  <a:moveTo>
                    <a:pt x="70304" y="14236"/>
                  </a:moveTo>
                  <a:cubicBezTo>
                    <a:pt x="70660" y="14236"/>
                    <a:pt x="71602" y="14278"/>
                    <a:pt x="71602" y="14319"/>
                  </a:cubicBezTo>
                  <a:cubicBezTo>
                    <a:pt x="71602" y="14340"/>
                    <a:pt x="70660" y="14382"/>
                    <a:pt x="70304" y="14382"/>
                  </a:cubicBezTo>
                  <a:cubicBezTo>
                    <a:pt x="70231" y="14390"/>
                    <a:pt x="70161" y="14394"/>
                    <a:pt x="70097" y="14394"/>
                  </a:cubicBezTo>
                  <a:cubicBezTo>
                    <a:pt x="69832" y="14394"/>
                    <a:pt x="69656" y="14336"/>
                    <a:pt x="69656" y="14319"/>
                  </a:cubicBezTo>
                  <a:cubicBezTo>
                    <a:pt x="69656" y="14257"/>
                    <a:pt x="69928" y="14236"/>
                    <a:pt x="70304" y="14236"/>
                  </a:cubicBezTo>
                  <a:close/>
                  <a:moveTo>
                    <a:pt x="47050" y="13668"/>
                  </a:moveTo>
                  <a:cubicBezTo>
                    <a:pt x="47530" y="13668"/>
                    <a:pt x="48005" y="13762"/>
                    <a:pt x="48062" y="13838"/>
                  </a:cubicBezTo>
                  <a:cubicBezTo>
                    <a:pt x="48093" y="13868"/>
                    <a:pt x="48829" y="13879"/>
                    <a:pt x="49856" y="13879"/>
                  </a:cubicBezTo>
                  <a:cubicBezTo>
                    <a:pt x="51685" y="13879"/>
                    <a:pt x="54436" y="13844"/>
                    <a:pt x="55762" y="13817"/>
                  </a:cubicBezTo>
                  <a:cubicBezTo>
                    <a:pt x="57076" y="13777"/>
                    <a:pt x="58237" y="13763"/>
                    <a:pt x="58912" y="13763"/>
                  </a:cubicBezTo>
                  <a:cubicBezTo>
                    <a:pt x="59302" y="13763"/>
                    <a:pt x="59529" y="13768"/>
                    <a:pt x="59529" y="13775"/>
                  </a:cubicBezTo>
                  <a:cubicBezTo>
                    <a:pt x="59529" y="13817"/>
                    <a:pt x="59403" y="13859"/>
                    <a:pt x="59215" y="13880"/>
                  </a:cubicBezTo>
                  <a:lnTo>
                    <a:pt x="59047" y="13880"/>
                  </a:lnTo>
                  <a:cubicBezTo>
                    <a:pt x="57625" y="13943"/>
                    <a:pt x="56139" y="13943"/>
                    <a:pt x="54716" y="13985"/>
                  </a:cubicBezTo>
                  <a:lnTo>
                    <a:pt x="54507" y="13985"/>
                  </a:lnTo>
                  <a:cubicBezTo>
                    <a:pt x="54443" y="13999"/>
                    <a:pt x="54368" y="14005"/>
                    <a:pt x="54289" y="14005"/>
                  </a:cubicBezTo>
                  <a:cubicBezTo>
                    <a:pt x="54065" y="14005"/>
                    <a:pt x="53808" y="13961"/>
                    <a:pt x="53662" y="13961"/>
                  </a:cubicBezTo>
                  <a:cubicBezTo>
                    <a:pt x="53641" y="13961"/>
                    <a:pt x="53623" y="13962"/>
                    <a:pt x="53607" y="13964"/>
                  </a:cubicBezTo>
                  <a:cubicBezTo>
                    <a:pt x="53482" y="13985"/>
                    <a:pt x="51473" y="14047"/>
                    <a:pt x="49192" y="14089"/>
                  </a:cubicBezTo>
                  <a:cubicBezTo>
                    <a:pt x="49192" y="14089"/>
                    <a:pt x="47623" y="14152"/>
                    <a:pt x="44757" y="14194"/>
                  </a:cubicBezTo>
                  <a:lnTo>
                    <a:pt x="44275" y="14194"/>
                  </a:lnTo>
                  <a:cubicBezTo>
                    <a:pt x="43752" y="14194"/>
                    <a:pt x="42999" y="14278"/>
                    <a:pt x="42601" y="14340"/>
                  </a:cubicBezTo>
                  <a:lnTo>
                    <a:pt x="42246" y="14068"/>
                  </a:lnTo>
                  <a:cubicBezTo>
                    <a:pt x="42170" y="14021"/>
                    <a:pt x="42044" y="13999"/>
                    <a:pt x="41909" y="13999"/>
                  </a:cubicBezTo>
                  <a:cubicBezTo>
                    <a:pt x="41744" y="13999"/>
                    <a:pt x="41566" y="14032"/>
                    <a:pt x="41451" y="14089"/>
                  </a:cubicBezTo>
                  <a:lnTo>
                    <a:pt x="40739" y="14466"/>
                  </a:lnTo>
                  <a:cubicBezTo>
                    <a:pt x="39944" y="14340"/>
                    <a:pt x="39316" y="14194"/>
                    <a:pt x="39337" y="14173"/>
                  </a:cubicBezTo>
                  <a:cubicBezTo>
                    <a:pt x="39358" y="14152"/>
                    <a:pt x="40802" y="14006"/>
                    <a:pt x="41220" y="13985"/>
                  </a:cubicBezTo>
                  <a:cubicBezTo>
                    <a:pt x="41744" y="13943"/>
                    <a:pt x="43564" y="13838"/>
                    <a:pt x="44087" y="13838"/>
                  </a:cubicBezTo>
                  <a:cubicBezTo>
                    <a:pt x="44652" y="13817"/>
                    <a:pt x="46389" y="13713"/>
                    <a:pt x="46912" y="13671"/>
                  </a:cubicBezTo>
                  <a:cubicBezTo>
                    <a:pt x="46958" y="13669"/>
                    <a:pt x="47004" y="13668"/>
                    <a:pt x="47050" y="13668"/>
                  </a:cubicBezTo>
                  <a:close/>
                  <a:moveTo>
                    <a:pt x="20045" y="14390"/>
                  </a:moveTo>
                  <a:cubicBezTo>
                    <a:pt x="20356" y="14390"/>
                    <a:pt x="20664" y="14433"/>
                    <a:pt x="20966" y="14487"/>
                  </a:cubicBezTo>
                  <a:cubicBezTo>
                    <a:pt x="20381" y="14487"/>
                    <a:pt x="19774" y="14529"/>
                    <a:pt x="19167" y="14529"/>
                  </a:cubicBezTo>
                  <a:cubicBezTo>
                    <a:pt x="19460" y="14427"/>
                    <a:pt x="19754" y="14390"/>
                    <a:pt x="20045" y="14390"/>
                  </a:cubicBezTo>
                  <a:close/>
                  <a:moveTo>
                    <a:pt x="16286" y="14594"/>
                  </a:moveTo>
                  <a:cubicBezTo>
                    <a:pt x="16305" y="14594"/>
                    <a:pt x="16295" y="14604"/>
                    <a:pt x="16253" y="14604"/>
                  </a:cubicBezTo>
                  <a:cubicBezTo>
                    <a:pt x="16247" y="14604"/>
                    <a:pt x="16241" y="14604"/>
                    <a:pt x="16235" y="14603"/>
                  </a:cubicBezTo>
                  <a:lnTo>
                    <a:pt x="16235" y="14603"/>
                  </a:lnTo>
                  <a:cubicBezTo>
                    <a:pt x="16259" y="14597"/>
                    <a:pt x="16276" y="14594"/>
                    <a:pt x="16286" y="14594"/>
                  </a:cubicBezTo>
                  <a:close/>
                  <a:moveTo>
                    <a:pt x="26443" y="14222"/>
                  </a:moveTo>
                  <a:cubicBezTo>
                    <a:pt x="26806" y="14222"/>
                    <a:pt x="27025" y="14271"/>
                    <a:pt x="26992" y="14319"/>
                  </a:cubicBezTo>
                  <a:cubicBezTo>
                    <a:pt x="26930" y="14361"/>
                    <a:pt x="26930" y="14570"/>
                    <a:pt x="26992" y="14654"/>
                  </a:cubicBezTo>
                  <a:cubicBezTo>
                    <a:pt x="27034" y="14696"/>
                    <a:pt x="26679" y="14780"/>
                    <a:pt x="26553" y="14780"/>
                  </a:cubicBezTo>
                  <a:cubicBezTo>
                    <a:pt x="26545" y="14781"/>
                    <a:pt x="26536" y="14781"/>
                    <a:pt x="26526" y="14781"/>
                  </a:cubicBezTo>
                  <a:cubicBezTo>
                    <a:pt x="26376" y="14781"/>
                    <a:pt x="26131" y="14628"/>
                    <a:pt x="26072" y="14550"/>
                  </a:cubicBezTo>
                  <a:cubicBezTo>
                    <a:pt x="26030" y="14466"/>
                    <a:pt x="25046" y="14445"/>
                    <a:pt x="24733" y="14445"/>
                  </a:cubicBezTo>
                  <a:cubicBezTo>
                    <a:pt x="24419" y="14445"/>
                    <a:pt x="24168" y="14403"/>
                    <a:pt x="24147" y="14361"/>
                  </a:cubicBezTo>
                  <a:lnTo>
                    <a:pt x="24147" y="14340"/>
                  </a:lnTo>
                  <a:lnTo>
                    <a:pt x="24168" y="14319"/>
                  </a:lnTo>
                  <a:cubicBezTo>
                    <a:pt x="24189" y="14278"/>
                    <a:pt x="25570" y="14236"/>
                    <a:pt x="26093" y="14236"/>
                  </a:cubicBezTo>
                  <a:cubicBezTo>
                    <a:pt x="26220" y="14226"/>
                    <a:pt x="26338" y="14222"/>
                    <a:pt x="26443" y="14222"/>
                  </a:cubicBezTo>
                  <a:close/>
                  <a:moveTo>
                    <a:pt x="15408" y="14688"/>
                  </a:moveTo>
                  <a:cubicBezTo>
                    <a:pt x="15435" y="14688"/>
                    <a:pt x="15461" y="14691"/>
                    <a:pt x="15484" y="14696"/>
                  </a:cubicBezTo>
                  <a:cubicBezTo>
                    <a:pt x="15505" y="14701"/>
                    <a:pt x="15527" y="14704"/>
                    <a:pt x="15550" y="14707"/>
                  </a:cubicBezTo>
                  <a:lnTo>
                    <a:pt x="15550" y="14707"/>
                  </a:lnTo>
                  <a:cubicBezTo>
                    <a:pt x="15378" y="14756"/>
                    <a:pt x="15221" y="14801"/>
                    <a:pt x="15150" y="14801"/>
                  </a:cubicBezTo>
                  <a:cubicBezTo>
                    <a:pt x="14985" y="14801"/>
                    <a:pt x="15221" y="14688"/>
                    <a:pt x="15408" y="14688"/>
                  </a:cubicBezTo>
                  <a:close/>
                  <a:moveTo>
                    <a:pt x="31114" y="14717"/>
                  </a:moveTo>
                  <a:cubicBezTo>
                    <a:pt x="31198" y="14717"/>
                    <a:pt x="31407" y="14759"/>
                    <a:pt x="31407" y="14780"/>
                  </a:cubicBezTo>
                  <a:cubicBezTo>
                    <a:pt x="31407" y="14780"/>
                    <a:pt x="31198" y="14801"/>
                    <a:pt x="31114" y="14801"/>
                  </a:cubicBezTo>
                  <a:cubicBezTo>
                    <a:pt x="31031" y="14801"/>
                    <a:pt x="30989" y="14780"/>
                    <a:pt x="30989" y="14759"/>
                  </a:cubicBezTo>
                  <a:cubicBezTo>
                    <a:pt x="30989" y="14759"/>
                    <a:pt x="31031" y="14717"/>
                    <a:pt x="31114" y="14717"/>
                  </a:cubicBezTo>
                  <a:close/>
                  <a:moveTo>
                    <a:pt x="27892" y="14755"/>
                  </a:moveTo>
                  <a:cubicBezTo>
                    <a:pt x="27976" y="14755"/>
                    <a:pt x="28039" y="14806"/>
                    <a:pt x="28039" y="14842"/>
                  </a:cubicBezTo>
                  <a:cubicBezTo>
                    <a:pt x="28039" y="14863"/>
                    <a:pt x="27955" y="14884"/>
                    <a:pt x="27850" y="14884"/>
                  </a:cubicBezTo>
                  <a:cubicBezTo>
                    <a:pt x="27834" y="14888"/>
                    <a:pt x="27811" y="14890"/>
                    <a:pt x="27785" y="14890"/>
                  </a:cubicBezTo>
                  <a:cubicBezTo>
                    <a:pt x="27673" y="14890"/>
                    <a:pt x="27495" y="14859"/>
                    <a:pt x="27495" y="14842"/>
                  </a:cubicBezTo>
                  <a:cubicBezTo>
                    <a:pt x="27495" y="14842"/>
                    <a:pt x="27746" y="14780"/>
                    <a:pt x="27850" y="14759"/>
                  </a:cubicBezTo>
                  <a:cubicBezTo>
                    <a:pt x="27865" y="14756"/>
                    <a:pt x="27878" y="14755"/>
                    <a:pt x="27892" y="14755"/>
                  </a:cubicBezTo>
                  <a:close/>
                  <a:moveTo>
                    <a:pt x="34494" y="14797"/>
                  </a:moveTo>
                  <a:cubicBezTo>
                    <a:pt x="34630" y="14797"/>
                    <a:pt x="34713" y="14866"/>
                    <a:pt x="34713" y="14884"/>
                  </a:cubicBezTo>
                  <a:cubicBezTo>
                    <a:pt x="34713" y="14905"/>
                    <a:pt x="34567" y="14947"/>
                    <a:pt x="34441" y="14947"/>
                  </a:cubicBezTo>
                  <a:cubicBezTo>
                    <a:pt x="34316" y="14947"/>
                    <a:pt x="33918" y="14905"/>
                    <a:pt x="33939" y="14884"/>
                  </a:cubicBezTo>
                  <a:cubicBezTo>
                    <a:pt x="33939" y="14863"/>
                    <a:pt x="34316" y="14801"/>
                    <a:pt x="34441" y="14801"/>
                  </a:cubicBezTo>
                  <a:cubicBezTo>
                    <a:pt x="34460" y="14798"/>
                    <a:pt x="34477" y="14797"/>
                    <a:pt x="34494" y="14797"/>
                  </a:cubicBezTo>
                  <a:close/>
                  <a:moveTo>
                    <a:pt x="134951" y="13919"/>
                  </a:moveTo>
                  <a:cubicBezTo>
                    <a:pt x="135844" y="13919"/>
                    <a:pt x="136282" y="14016"/>
                    <a:pt x="135900" y="14131"/>
                  </a:cubicBezTo>
                  <a:cubicBezTo>
                    <a:pt x="135460" y="14278"/>
                    <a:pt x="133849" y="14884"/>
                    <a:pt x="133012" y="14884"/>
                  </a:cubicBezTo>
                  <a:lnTo>
                    <a:pt x="132259" y="14905"/>
                  </a:lnTo>
                  <a:lnTo>
                    <a:pt x="131527" y="14947"/>
                  </a:lnTo>
                  <a:cubicBezTo>
                    <a:pt x="131437" y="14949"/>
                    <a:pt x="131350" y="14950"/>
                    <a:pt x="131265" y="14950"/>
                  </a:cubicBezTo>
                  <a:cubicBezTo>
                    <a:pt x="130576" y="14950"/>
                    <a:pt x="130062" y="14882"/>
                    <a:pt x="130062" y="14863"/>
                  </a:cubicBezTo>
                  <a:cubicBezTo>
                    <a:pt x="130062" y="14822"/>
                    <a:pt x="130732" y="14780"/>
                    <a:pt x="131004" y="14780"/>
                  </a:cubicBezTo>
                  <a:cubicBezTo>
                    <a:pt x="131255" y="14780"/>
                    <a:pt x="131506" y="14570"/>
                    <a:pt x="131506" y="14508"/>
                  </a:cubicBezTo>
                  <a:cubicBezTo>
                    <a:pt x="131506" y="14445"/>
                    <a:pt x="131213" y="14361"/>
                    <a:pt x="131108" y="14361"/>
                  </a:cubicBezTo>
                  <a:cubicBezTo>
                    <a:pt x="131004" y="14361"/>
                    <a:pt x="130941" y="14278"/>
                    <a:pt x="130983" y="14194"/>
                  </a:cubicBezTo>
                  <a:lnTo>
                    <a:pt x="131004" y="14194"/>
                  </a:lnTo>
                  <a:cubicBezTo>
                    <a:pt x="131451" y="14194"/>
                    <a:pt x="131807" y="13959"/>
                    <a:pt x="132258" y="13959"/>
                  </a:cubicBezTo>
                  <a:cubicBezTo>
                    <a:pt x="132293" y="13959"/>
                    <a:pt x="132328" y="13961"/>
                    <a:pt x="132364" y="13964"/>
                  </a:cubicBezTo>
                  <a:cubicBezTo>
                    <a:pt x="132478" y="13981"/>
                    <a:pt x="132595" y="13987"/>
                    <a:pt x="132715" y="13987"/>
                  </a:cubicBezTo>
                  <a:cubicBezTo>
                    <a:pt x="133033" y="13987"/>
                    <a:pt x="133368" y="13943"/>
                    <a:pt x="133703" y="13943"/>
                  </a:cubicBezTo>
                  <a:lnTo>
                    <a:pt x="134686" y="13922"/>
                  </a:lnTo>
                  <a:cubicBezTo>
                    <a:pt x="134778" y="13920"/>
                    <a:pt x="134867" y="13919"/>
                    <a:pt x="134951" y="13919"/>
                  </a:cubicBezTo>
                  <a:close/>
                  <a:moveTo>
                    <a:pt x="128765" y="15910"/>
                  </a:moveTo>
                  <a:cubicBezTo>
                    <a:pt x="128765" y="15910"/>
                    <a:pt x="128786" y="16014"/>
                    <a:pt x="128786" y="16035"/>
                  </a:cubicBezTo>
                  <a:cubicBezTo>
                    <a:pt x="128786" y="16056"/>
                    <a:pt x="128723" y="16077"/>
                    <a:pt x="128723" y="16077"/>
                  </a:cubicBezTo>
                  <a:cubicBezTo>
                    <a:pt x="128702" y="16077"/>
                    <a:pt x="128702" y="16056"/>
                    <a:pt x="128702" y="16035"/>
                  </a:cubicBezTo>
                  <a:cubicBezTo>
                    <a:pt x="128702" y="16014"/>
                    <a:pt x="128765" y="15910"/>
                    <a:pt x="128765" y="15910"/>
                  </a:cubicBezTo>
                  <a:close/>
                  <a:moveTo>
                    <a:pt x="132532" y="0"/>
                  </a:moveTo>
                  <a:cubicBezTo>
                    <a:pt x="132310" y="0"/>
                    <a:pt x="132118" y="2"/>
                    <a:pt x="131966" y="8"/>
                  </a:cubicBezTo>
                  <a:cubicBezTo>
                    <a:pt x="130774" y="29"/>
                    <a:pt x="124936" y="154"/>
                    <a:pt x="123074" y="217"/>
                  </a:cubicBezTo>
                  <a:cubicBezTo>
                    <a:pt x="121372" y="256"/>
                    <a:pt x="115830" y="366"/>
                    <a:pt x="113561" y="366"/>
                  </a:cubicBezTo>
                  <a:cubicBezTo>
                    <a:pt x="113375" y="366"/>
                    <a:pt x="113210" y="365"/>
                    <a:pt x="113072" y="363"/>
                  </a:cubicBezTo>
                  <a:cubicBezTo>
                    <a:pt x="111770" y="349"/>
                    <a:pt x="110248" y="334"/>
                    <a:pt x="109136" y="334"/>
                  </a:cubicBezTo>
                  <a:cubicBezTo>
                    <a:pt x="108675" y="334"/>
                    <a:pt x="108284" y="336"/>
                    <a:pt x="108009" y="342"/>
                  </a:cubicBezTo>
                  <a:lnTo>
                    <a:pt x="107151" y="363"/>
                  </a:lnTo>
                  <a:lnTo>
                    <a:pt x="107025" y="363"/>
                  </a:lnTo>
                  <a:cubicBezTo>
                    <a:pt x="106795" y="363"/>
                    <a:pt x="106900" y="593"/>
                    <a:pt x="106942" y="656"/>
                  </a:cubicBezTo>
                  <a:cubicBezTo>
                    <a:pt x="106979" y="675"/>
                    <a:pt x="107385" y="685"/>
                    <a:pt x="108027" y="685"/>
                  </a:cubicBezTo>
                  <a:cubicBezTo>
                    <a:pt x="108813" y="685"/>
                    <a:pt x="109954" y="670"/>
                    <a:pt x="111210" y="635"/>
                  </a:cubicBezTo>
                  <a:cubicBezTo>
                    <a:pt x="111210" y="635"/>
                    <a:pt x="111942" y="593"/>
                    <a:pt x="114369" y="593"/>
                  </a:cubicBezTo>
                  <a:lnTo>
                    <a:pt x="117508" y="593"/>
                  </a:lnTo>
                  <a:cubicBezTo>
                    <a:pt x="119349" y="593"/>
                    <a:pt x="122597" y="647"/>
                    <a:pt x="124347" y="647"/>
                  </a:cubicBezTo>
                  <a:cubicBezTo>
                    <a:pt x="124784" y="647"/>
                    <a:pt x="125128" y="644"/>
                    <a:pt x="125333" y="635"/>
                  </a:cubicBezTo>
                  <a:cubicBezTo>
                    <a:pt x="126133" y="584"/>
                    <a:pt x="128605" y="519"/>
                    <a:pt x="130053" y="519"/>
                  </a:cubicBezTo>
                  <a:cubicBezTo>
                    <a:pt x="130386" y="519"/>
                    <a:pt x="130665" y="523"/>
                    <a:pt x="130857" y="531"/>
                  </a:cubicBezTo>
                  <a:cubicBezTo>
                    <a:pt x="131775" y="531"/>
                    <a:pt x="134844" y="658"/>
                    <a:pt x="136065" y="658"/>
                  </a:cubicBezTo>
                  <a:cubicBezTo>
                    <a:pt x="136153" y="658"/>
                    <a:pt x="136230" y="658"/>
                    <a:pt x="136297" y="656"/>
                  </a:cubicBezTo>
                  <a:cubicBezTo>
                    <a:pt x="136420" y="654"/>
                    <a:pt x="136557" y="652"/>
                    <a:pt x="136705" y="652"/>
                  </a:cubicBezTo>
                  <a:cubicBezTo>
                    <a:pt x="137742" y="652"/>
                    <a:pt x="139323" y="716"/>
                    <a:pt x="140440" y="845"/>
                  </a:cubicBezTo>
                  <a:lnTo>
                    <a:pt x="141654" y="761"/>
                  </a:lnTo>
                  <a:lnTo>
                    <a:pt x="142533" y="698"/>
                  </a:lnTo>
                  <a:cubicBezTo>
                    <a:pt x="143662" y="845"/>
                    <a:pt x="143955" y="1054"/>
                    <a:pt x="143202" y="1179"/>
                  </a:cubicBezTo>
                  <a:lnTo>
                    <a:pt x="142616" y="1284"/>
                  </a:lnTo>
                  <a:lnTo>
                    <a:pt x="142491" y="1305"/>
                  </a:lnTo>
                  <a:cubicBezTo>
                    <a:pt x="142323" y="1305"/>
                    <a:pt x="141863" y="1221"/>
                    <a:pt x="141445" y="1158"/>
                  </a:cubicBezTo>
                  <a:lnTo>
                    <a:pt x="141047" y="1158"/>
                  </a:lnTo>
                  <a:cubicBezTo>
                    <a:pt x="140705" y="1158"/>
                    <a:pt x="140354" y="1180"/>
                    <a:pt x="140002" y="1180"/>
                  </a:cubicBezTo>
                  <a:cubicBezTo>
                    <a:pt x="139580" y="1180"/>
                    <a:pt x="139156" y="1149"/>
                    <a:pt x="138745" y="1012"/>
                  </a:cubicBezTo>
                  <a:lnTo>
                    <a:pt x="138704" y="991"/>
                  </a:lnTo>
                  <a:cubicBezTo>
                    <a:pt x="138620" y="1012"/>
                    <a:pt x="138557" y="1179"/>
                    <a:pt x="138557" y="1221"/>
                  </a:cubicBezTo>
                  <a:cubicBezTo>
                    <a:pt x="138557" y="1284"/>
                    <a:pt x="138745" y="1389"/>
                    <a:pt x="138829" y="1409"/>
                  </a:cubicBezTo>
                  <a:cubicBezTo>
                    <a:pt x="138871" y="1430"/>
                    <a:pt x="138913" y="1514"/>
                    <a:pt x="138913" y="1535"/>
                  </a:cubicBezTo>
                  <a:cubicBezTo>
                    <a:pt x="138913" y="1543"/>
                    <a:pt x="138897" y="1547"/>
                    <a:pt x="138870" y="1547"/>
                  </a:cubicBezTo>
                  <a:cubicBezTo>
                    <a:pt x="138759" y="1547"/>
                    <a:pt x="138462" y="1489"/>
                    <a:pt x="138327" y="1472"/>
                  </a:cubicBezTo>
                  <a:cubicBezTo>
                    <a:pt x="138298" y="1460"/>
                    <a:pt x="138258" y="1454"/>
                    <a:pt x="138211" y="1454"/>
                  </a:cubicBezTo>
                  <a:cubicBezTo>
                    <a:pt x="138024" y="1454"/>
                    <a:pt x="137716" y="1548"/>
                    <a:pt x="137448" y="1681"/>
                  </a:cubicBezTo>
                  <a:lnTo>
                    <a:pt x="137072" y="1493"/>
                  </a:lnTo>
                  <a:cubicBezTo>
                    <a:pt x="136996" y="1448"/>
                    <a:pt x="136866" y="1414"/>
                    <a:pt x="136784" y="1414"/>
                  </a:cubicBezTo>
                  <a:cubicBezTo>
                    <a:pt x="136752" y="1414"/>
                    <a:pt x="136728" y="1419"/>
                    <a:pt x="136716" y="1430"/>
                  </a:cubicBezTo>
                  <a:cubicBezTo>
                    <a:pt x="136568" y="1563"/>
                    <a:pt x="136419" y="1605"/>
                    <a:pt x="136271" y="1605"/>
                  </a:cubicBezTo>
                  <a:cubicBezTo>
                    <a:pt x="136022" y="1605"/>
                    <a:pt x="135773" y="1485"/>
                    <a:pt x="135523" y="1472"/>
                  </a:cubicBezTo>
                  <a:lnTo>
                    <a:pt x="135209" y="1430"/>
                  </a:lnTo>
                  <a:cubicBezTo>
                    <a:pt x="134852" y="1530"/>
                    <a:pt x="134232" y="1704"/>
                    <a:pt x="134026" y="1704"/>
                  </a:cubicBezTo>
                  <a:cubicBezTo>
                    <a:pt x="134014" y="1704"/>
                    <a:pt x="134004" y="1703"/>
                    <a:pt x="133996" y="1702"/>
                  </a:cubicBezTo>
                  <a:cubicBezTo>
                    <a:pt x="133840" y="1685"/>
                    <a:pt x="133059" y="1483"/>
                    <a:pt x="132602" y="1483"/>
                  </a:cubicBezTo>
                  <a:cubicBezTo>
                    <a:pt x="132505" y="1483"/>
                    <a:pt x="132422" y="1492"/>
                    <a:pt x="132364" y="1514"/>
                  </a:cubicBezTo>
                  <a:cubicBezTo>
                    <a:pt x="132088" y="1617"/>
                    <a:pt x="131770" y="1692"/>
                    <a:pt x="131585" y="1692"/>
                  </a:cubicBezTo>
                  <a:cubicBezTo>
                    <a:pt x="131545" y="1692"/>
                    <a:pt x="131511" y="1689"/>
                    <a:pt x="131485" y="1681"/>
                  </a:cubicBezTo>
                  <a:lnTo>
                    <a:pt x="131318" y="1786"/>
                  </a:lnTo>
                  <a:cubicBezTo>
                    <a:pt x="131192" y="1849"/>
                    <a:pt x="130962" y="1891"/>
                    <a:pt x="130774" y="1912"/>
                  </a:cubicBezTo>
                  <a:lnTo>
                    <a:pt x="129518" y="2100"/>
                  </a:lnTo>
                  <a:cubicBezTo>
                    <a:pt x="128137" y="1953"/>
                    <a:pt x="126945" y="1828"/>
                    <a:pt x="126882" y="1828"/>
                  </a:cubicBezTo>
                  <a:lnTo>
                    <a:pt x="126819" y="1807"/>
                  </a:lnTo>
                  <a:lnTo>
                    <a:pt x="126045" y="1472"/>
                  </a:lnTo>
                  <a:cubicBezTo>
                    <a:pt x="125166" y="1681"/>
                    <a:pt x="124852" y="1849"/>
                    <a:pt x="125020" y="1891"/>
                  </a:cubicBezTo>
                  <a:cubicBezTo>
                    <a:pt x="125145" y="1891"/>
                    <a:pt x="125271" y="1953"/>
                    <a:pt x="125271" y="1995"/>
                  </a:cubicBezTo>
                  <a:cubicBezTo>
                    <a:pt x="125271" y="2016"/>
                    <a:pt x="125040" y="2037"/>
                    <a:pt x="124748" y="2037"/>
                  </a:cubicBezTo>
                  <a:lnTo>
                    <a:pt x="124496" y="2037"/>
                  </a:lnTo>
                  <a:cubicBezTo>
                    <a:pt x="123492" y="2037"/>
                    <a:pt x="122488" y="2058"/>
                    <a:pt x="121483" y="2100"/>
                  </a:cubicBezTo>
                  <a:lnTo>
                    <a:pt x="120521" y="2121"/>
                  </a:lnTo>
                  <a:cubicBezTo>
                    <a:pt x="119454" y="2121"/>
                    <a:pt x="117696" y="2121"/>
                    <a:pt x="116629" y="2058"/>
                  </a:cubicBezTo>
                  <a:lnTo>
                    <a:pt x="115646" y="2037"/>
                  </a:lnTo>
                  <a:cubicBezTo>
                    <a:pt x="115609" y="2035"/>
                    <a:pt x="115573" y="2034"/>
                    <a:pt x="115536" y="2034"/>
                  </a:cubicBezTo>
                  <a:cubicBezTo>
                    <a:pt x="115345" y="2034"/>
                    <a:pt x="115149" y="2061"/>
                    <a:pt x="114961" y="2061"/>
                  </a:cubicBezTo>
                  <a:cubicBezTo>
                    <a:pt x="114873" y="2061"/>
                    <a:pt x="114787" y="2055"/>
                    <a:pt x="114704" y="2037"/>
                  </a:cubicBezTo>
                  <a:lnTo>
                    <a:pt x="114453" y="1995"/>
                  </a:lnTo>
                  <a:cubicBezTo>
                    <a:pt x="114160" y="2037"/>
                    <a:pt x="113658" y="2058"/>
                    <a:pt x="113323" y="2058"/>
                  </a:cubicBezTo>
                  <a:lnTo>
                    <a:pt x="113009" y="2058"/>
                  </a:lnTo>
                  <a:cubicBezTo>
                    <a:pt x="109871" y="2142"/>
                    <a:pt x="106711" y="2205"/>
                    <a:pt x="103573" y="2267"/>
                  </a:cubicBezTo>
                  <a:cubicBezTo>
                    <a:pt x="103092" y="2267"/>
                    <a:pt x="102652" y="2309"/>
                    <a:pt x="102213" y="2309"/>
                  </a:cubicBezTo>
                  <a:cubicBezTo>
                    <a:pt x="101711" y="2309"/>
                    <a:pt x="101229" y="2330"/>
                    <a:pt x="100748" y="2330"/>
                  </a:cubicBezTo>
                  <a:cubicBezTo>
                    <a:pt x="100267" y="2330"/>
                    <a:pt x="99828" y="2351"/>
                    <a:pt x="99388" y="2351"/>
                  </a:cubicBezTo>
                  <a:cubicBezTo>
                    <a:pt x="99131" y="2351"/>
                    <a:pt x="98863" y="2327"/>
                    <a:pt x="98601" y="2327"/>
                  </a:cubicBezTo>
                  <a:cubicBezTo>
                    <a:pt x="98373" y="2327"/>
                    <a:pt x="98149" y="2345"/>
                    <a:pt x="97944" y="2414"/>
                  </a:cubicBezTo>
                  <a:lnTo>
                    <a:pt x="97505" y="2539"/>
                  </a:lnTo>
                  <a:cubicBezTo>
                    <a:pt x="97347" y="2508"/>
                    <a:pt x="97106" y="2497"/>
                    <a:pt x="96853" y="2497"/>
                  </a:cubicBezTo>
                  <a:cubicBezTo>
                    <a:pt x="96436" y="2497"/>
                    <a:pt x="95987" y="2526"/>
                    <a:pt x="95831" y="2539"/>
                  </a:cubicBezTo>
                  <a:cubicBezTo>
                    <a:pt x="95559" y="2560"/>
                    <a:pt x="94387" y="2623"/>
                    <a:pt x="93153" y="2644"/>
                  </a:cubicBezTo>
                  <a:lnTo>
                    <a:pt x="92065" y="2665"/>
                  </a:lnTo>
                  <a:cubicBezTo>
                    <a:pt x="90956" y="2686"/>
                    <a:pt x="89847" y="2728"/>
                    <a:pt x="88738" y="2749"/>
                  </a:cubicBezTo>
                  <a:cubicBezTo>
                    <a:pt x="87587" y="2770"/>
                    <a:pt x="86457" y="2790"/>
                    <a:pt x="85307" y="2832"/>
                  </a:cubicBezTo>
                  <a:cubicBezTo>
                    <a:pt x="84506" y="2848"/>
                    <a:pt x="83683" y="2897"/>
                    <a:pt x="82870" y="2897"/>
                  </a:cubicBezTo>
                  <a:cubicBezTo>
                    <a:pt x="82578" y="2897"/>
                    <a:pt x="82288" y="2891"/>
                    <a:pt x="82001" y="2874"/>
                  </a:cubicBezTo>
                  <a:lnTo>
                    <a:pt x="80892" y="2832"/>
                  </a:lnTo>
                  <a:cubicBezTo>
                    <a:pt x="79720" y="3000"/>
                    <a:pt x="76895" y="3188"/>
                    <a:pt x="74615" y="3251"/>
                  </a:cubicBezTo>
                  <a:cubicBezTo>
                    <a:pt x="74615" y="3251"/>
                    <a:pt x="64488" y="3460"/>
                    <a:pt x="57373" y="3606"/>
                  </a:cubicBezTo>
                  <a:cubicBezTo>
                    <a:pt x="56704" y="3627"/>
                    <a:pt x="55993" y="3627"/>
                    <a:pt x="55323" y="3669"/>
                  </a:cubicBezTo>
                  <a:lnTo>
                    <a:pt x="55093" y="3669"/>
                  </a:lnTo>
                  <a:cubicBezTo>
                    <a:pt x="55030" y="3707"/>
                    <a:pt x="54704" y="3714"/>
                    <a:pt x="54416" y="3714"/>
                  </a:cubicBezTo>
                  <a:cubicBezTo>
                    <a:pt x="54225" y="3714"/>
                    <a:pt x="54051" y="3711"/>
                    <a:pt x="53984" y="3711"/>
                  </a:cubicBezTo>
                  <a:cubicBezTo>
                    <a:pt x="53937" y="3706"/>
                    <a:pt x="53773" y="3703"/>
                    <a:pt x="53519" y="3703"/>
                  </a:cubicBezTo>
                  <a:cubicBezTo>
                    <a:pt x="52757" y="3703"/>
                    <a:pt x="51180" y="3727"/>
                    <a:pt x="49485" y="3774"/>
                  </a:cubicBezTo>
                  <a:cubicBezTo>
                    <a:pt x="49485" y="3774"/>
                    <a:pt x="43438" y="3878"/>
                    <a:pt x="38354" y="4004"/>
                  </a:cubicBezTo>
                  <a:cubicBezTo>
                    <a:pt x="38319" y="4006"/>
                    <a:pt x="38284" y="4006"/>
                    <a:pt x="38248" y="4006"/>
                  </a:cubicBezTo>
                  <a:cubicBezTo>
                    <a:pt x="38068" y="4006"/>
                    <a:pt x="37883" y="3990"/>
                    <a:pt x="37700" y="3990"/>
                  </a:cubicBezTo>
                  <a:cubicBezTo>
                    <a:pt x="37425" y="3990"/>
                    <a:pt x="37155" y="4027"/>
                    <a:pt x="36910" y="4213"/>
                  </a:cubicBezTo>
                  <a:lnTo>
                    <a:pt x="36847" y="4255"/>
                  </a:lnTo>
                  <a:cubicBezTo>
                    <a:pt x="36734" y="4236"/>
                    <a:pt x="36108" y="3995"/>
                    <a:pt x="35788" y="3995"/>
                  </a:cubicBezTo>
                  <a:cubicBezTo>
                    <a:pt x="35754" y="3995"/>
                    <a:pt x="35723" y="3998"/>
                    <a:pt x="35697" y="4004"/>
                  </a:cubicBezTo>
                  <a:cubicBezTo>
                    <a:pt x="35446" y="4046"/>
                    <a:pt x="33353" y="4130"/>
                    <a:pt x="31072" y="4192"/>
                  </a:cubicBezTo>
                  <a:lnTo>
                    <a:pt x="17054" y="4464"/>
                  </a:lnTo>
                  <a:cubicBezTo>
                    <a:pt x="14773" y="4527"/>
                    <a:pt x="12597" y="4569"/>
                    <a:pt x="12220" y="4611"/>
                  </a:cubicBezTo>
                  <a:lnTo>
                    <a:pt x="11823" y="4443"/>
                  </a:lnTo>
                  <a:cubicBezTo>
                    <a:pt x="11714" y="4407"/>
                    <a:pt x="11597" y="4394"/>
                    <a:pt x="11474" y="4394"/>
                  </a:cubicBezTo>
                  <a:cubicBezTo>
                    <a:pt x="11170" y="4394"/>
                    <a:pt x="10832" y="4476"/>
                    <a:pt x="10505" y="4506"/>
                  </a:cubicBezTo>
                  <a:lnTo>
                    <a:pt x="10463" y="4506"/>
                  </a:lnTo>
                  <a:cubicBezTo>
                    <a:pt x="10443" y="4519"/>
                    <a:pt x="10426" y="4524"/>
                    <a:pt x="10412" y="4524"/>
                  </a:cubicBezTo>
                  <a:cubicBezTo>
                    <a:pt x="10310" y="4524"/>
                    <a:pt x="10363" y="4222"/>
                    <a:pt x="10400" y="4130"/>
                  </a:cubicBezTo>
                  <a:cubicBezTo>
                    <a:pt x="10437" y="4017"/>
                    <a:pt x="10138" y="3938"/>
                    <a:pt x="9699" y="3938"/>
                  </a:cubicBezTo>
                  <a:cubicBezTo>
                    <a:pt x="9648" y="3938"/>
                    <a:pt x="9596" y="3939"/>
                    <a:pt x="9542" y="3941"/>
                  </a:cubicBezTo>
                  <a:lnTo>
                    <a:pt x="9124" y="4255"/>
                  </a:lnTo>
                  <a:cubicBezTo>
                    <a:pt x="8517" y="4715"/>
                    <a:pt x="7743" y="4966"/>
                    <a:pt x="7010" y="5029"/>
                  </a:cubicBezTo>
                  <a:lnTo>
                    <a:pt x="5546" y="5134"/>
                  </a:lnTo>
                  <a:cubicBezTo>
                    <a:pt x="3955" y="5259"/>
                    <a:pt x="2449" y="5364"/>
                    <a:pt x="2219" y="5364"/>
                  </a:cubicBezTo>
                  <a:lnTo>
                    <a:pt x="2010" y="5343"/>
                  </a:lnTo>
                  <a:lnTo>
                    <a:pt x="1591" y="5301"/>
                  </a:lnTo>
                  <a:cubicBezTo>
                    <a:pt x="1194" y="5511"/>
                    <a:pt x="1089" y="5908"/>
                    <a:pt x="1173" y="5992"/>
                  </a:cubicBezTo>
                  <a:cubicBezTo>
                    <a:pt x="1188" y="6007"/>
                    <a:pt x="1251" y="6013"/>
                    <a:pt x="1345" y="6013"/>
                  </a:cubicBezTo>
                  <a:cubicBezTo>
                    <a:pt x="1707" y="6013"/>
                    <a:pt x="2540" y="5923"/>
                    <a:pt x="3006" y="5923"/>
                  </a:cubicBezTo>
                  <a:cubicBezTo>
                    <a:pt x="3073" y="5923"/>
                    <a:pt x="3132" y="5925"/>
                    <a:pt x="3181" y="5929"/>
                  </a:cubicBezTo>
                  <a:cubicBezTo>
                    <a:pt x="3683" y="5971"/>
                    <a:pt x="3579" y="6034"/>
                    <a:pt x="3370" y="6075"/>
                  </a:cubicBezTo>
                  <a:cubicBezTo>
                    <a:pt x="3160" y="6096"/>
                    <a:pt x="3056" y="6306"/>
                    <a:pt x="3077" y="6347"/>
                  </a:cubicBezTo>
                  <a:cubicBezTo>
                    <a:pt x="3091" y="6369"/>
                    <a:pt x="3133" y="6381"/>
                    <a:pt x="3197" y="6381"/>
                  </a:cubicBezTo>
                  <a:cubicBezTo>
                    <a:pt x="3319" y="6381"/>
                    <a:pt x="3521" y="6339"/>
                    <a:pt x="3767" y="6243"/>
                  </a:cubicBezTo>
                  <a:lnTo>
                    <a:pt x="4416" y="6243"/>
                  </a:lnTo>
                  <a:cubicBezTo>
                    <a:pt x="4515" y="6253"/>
                    <a:pt x="4621" y="6257"/>
                    <a:pt x="4725" y="6257"/>
                  </a:cubicBezTo>
                  <a:cubicBezTo>
                    <a:pt x="5037" y="6257"/>
                    <a:pt x="5331" y="6222"/>
                    <a:pt x="5378" y="6222"/>
                  </a:cubicBezTo>
                  <a:cubicBezTo>
                    <a:pt x="5462" y="6222"/>
                    <a:pt x="5546" y="6285"/>
                    <a:pt x="5546" y="6306"/>
                  </a:cubicBezTo>
                  <a:cubicBezTo>
                    <a:pt x="5546" y="6327"/>
                    <a:pt x="5357" y="6389"/>
                    <a:pt x="5274" y="6410"/>
                  </a:cubicBezTo>
                  <a:cubicBezTo>
                    <a:pt x="5232" y="6410"/>
                    <a:pt x="5148" y="6347"/>
                    <a:pt x="5148" y="6347"/>
                  </a:cubicBezTo>
                  <a:cubicBezTo>
                    <a:pt x="5148" y="6347"/>
                    <a:pt x="4821" y="6724"/>
                    <a:pt x="4615" y="6724"/>
                  </a:cubicBezTo>
                  <a:cubicBezTo>
                    <a:pt x="4588" y="6724"/>
                    <a:pt x="4563" y="6718"/>
                    <a:pt x="4541" y="6703"/>
                  </a:cubicBezTo>
                  <a:cubicBezTo>
                    <a:pt x="4490" y="6645"/>
                    <a:pt x="4396" y="6627"/>
                    <a:pt x="4287" y="6627"/>
                  </a:cubicBezTo>
                  <a:cubicBezTo>
                    <a:pt x="4120" y="6627"/>
                    <a:pt x="3918" y="6668"/>
                    <a:pt x="3783" y="6668"/>
                  </a:cubicBezTo>
                  <a:cubicBezTo>
                    <a:pt x="3753" y="6668"/>
                    <a:pt x="3727" y="6666"/>
                    <a:pt x="3704" y="6661"/>
                  </a:cubicBezTo>
                  <a:cubicBezTo>
                    <a:pt x="3537" y="6661"/>
                    <a:pt x="1759" y="6766"/>
                    <a:pt x="1131" y="6850"/>
                  </a:cubicBezTo>
                  <a:cubicBezTo>
                    <a:pt x="503" y="6912"/>
                    <a:pt x="1" y="7080"/>
                    <a:pt x="1" y="7143"/>
                  </a:cubicBezTo>
                  <a:cubicBezTo>
                    <a:pt x="1" y="7144"/>
                    <a:pt x="3" y="7144"/>
                    <a:pt x="7" y="7144"/>
                  </a:cubicBezTo>
                  <a:cubicBezTo>
                    <a:pt x="76" y="7144"/>
                    <a:pt x="778" y="6974"/>
                    <a:pt x="1121" y="6974"/>
                  </a:cubicBezTo>
                  <a:cubicBezTo>
                    <a:pt x="1140" y="6974"/>
                    <a:pt x="1157" y="6974"/>
                    <a:pt x="1173" y="6975"/>
                  </a:cubicBezTo>
                  <a:cubicBezTo>
                    <a:pt x="1264" y="6992"/>
                    <a:pt x="1414" y="6999"/>
                    <a:pt x="1592" y="6999"/>
                  </a:cubicBezTo>
                  <a:cubicBezTo>
                    <a:pt x="2065" y="6999"/>
                    <a:pt x="2729" y="6954"/>
                    <a:pt x="2972" y="6954"/>
                  </a:cubicBezTo>
                  <a:cubicBezTo>
                    <a:pt x="3011" y="6952"/>
                    <a:pt x="3045" y="6951"/>
                    <a:pt x="3073" y="6951"/>
                  </a:cubicBezTo>
                  <a:cubicBezTo>
                    <a:pt x="3304" y="6951"/>
                    <a:pt x="3207" y="7019"/>
                    <a:pt x="3077" y="7038"/>
                  </a:cubicBezTo>
                  <a:cubicBezTo>
                    <a:pt x="2972" y="7059"/>
                    <a:pt x="3014" y="7226"/>
                    <a:pt x="3035" y="7247"/>
                  </a:cubicBezTo>
                  <a:cubicBezTo>
                    <a:pt x="3056" y="7268"/>
                    <a:pt x="2344" y="7456"/>
                    <a:pt x="2198" y="7561"/>
                  </a:cubicBezTo>
                  <a:cubicBezTo>
                    <a:pt x="2031" y="7666"/>
                    <a:pt x="2198" y="7770"/>
                    <a:pt x="2323" y="7791"/>
                  </a:cubicBezTo>
                  <a:cubicBezTo>
                    <a:pt x="2449" y="7812"/>
                    <a:pt x="2219" y="7959"/>
                    <a:pt x="1821" y="8084"/>
                  </a:cubicBezTo>
                  <a:lnTo>
                    <a:pt x="1507" y="8210"/>
                  </a:lnTo>
                  <a:lnTo>
                    <a:pt x="1466" y="8231"/>
                  </a:lnTo>
                  <a:cubicBezTo>
                    <a:pt x="1466" y="8398"/>
                    <a:pt x="1863" y="8524"/>
                    <a:pt x="1989" y="8524"/>
                  </a:cubicBezTo>
                  <a:cubicBezTo>
                    <a:pt x="2114" y="8524"/>
                    <a:pt x="2323" y="8733"/>
                    <a:pt x="2344" y="8796"/>
                  </a:cubicBezTo>
                  <a:cubicBezTo>
                    <a:pt x="2375" y="8826"/>
                    <a:pt x="2585" y="8846"/>
                    <a:pt x="2753" y="8846"/>
                  </a:cubicBezTo>
                  <a:cubicBezTo>
                    <a:pt x="2814" y="8846"/>
                    <a:pt x="2870" y="8843"/>
                    <a:pt x="2909" y="8837"/>
                  </a:cubicBezTo>
                  <a:cubicBezTo>
                    <a:pt x="3035" y="8837"/>
                    <a:pt x="3432" y="8712"/>
                    <a:pt x="3537" y="8712"/>
                  </a:cubicBezTo>
                  <a:cubicBezTo>
                    <a:pt x="3642" y="8712"/>
                    <a:pt x="3746" y="8754"/>
                    <a:pt x="3746" y="8796"/>
                  </a:cubicBezTo>
                  <a:cubicBezTo>
                    <a:pt x="3746" y="8816"/>
                    <a:pt x="3453" y="8858"/>
                    <a:pt x="3349" y="8900"/>
                  </a:cubicBezTo>
                  <a:cubicBezTo>
                    <a:pt x="3244" y="8900"/>
                    <a:pt x="3139" y="8837"/>
                    <a:pt x="3139" y="8837"/>
                  </a:cubicBezTo>
                  <a:cubicBezTo>
                    <a:pt x="3139" y="8837"/>
                    <a:pt x="3139" y="8921"/>
                    <a:pt x="3119" y="9047"/>
                  </a:cubicBezTo>
                  <a:lnTo>
                    <a:pt x="3077" y="9047"/>
                  </a:lnTo>
                  <a:cubicBezTo>
                    <a:pt x="2595" y="9130"/>
                    <a:pt x="2072" y="9214"/>
                    <a:pt x="1549" y="9319"/>
                  </a:cubicBezTo>
                  <a:lnTo>
                    <a:pt x="1382" y="9340"/>
                  </a:lnTo>
                  <a:cubicBezTo>
                    <a:pt x="1235" y="9465"/>
                    <a:pt x="1277" y="9591"/>
                    <a:pt x="1507" y="9632"/>
                  </a:cubicBezTo>
                  <a:lnTo>
                    <a:pt x="1696" y="9570"/>
                  </a:lnTo>
                  <a:cubicBezTo>
                    <a:pt x="1839" y="9552"/>
                    <a:pt x="1983" y="9457"/>
                    <a:pt x="2087" y="9457"/>
                  </a:cubicBezTo>
                  <a:cubicBezTo>
                    <a:pt x="2104" y="9457"/>
                    <a:pt x="2120" y="9459"/>
                    <a:pt x="2135" y="9465"/>
                  </a:cubicBezTo>
                  <a:lnTo>
                    <a:pt x="2847" y="9842"/>
                  </a:lnTo>
                  <a:cubicBezTo>
                    <a:pt x="3515" y="9567"/>
                    <a:pt x="4921" y="9273"/>
                    <a:pt x="5367" y="9273"/>
                  </a:cubicBezTo>
                  <a:cubicBezTo>
                    <a:pt x="5396" y="9273"/>
                    <a:pt x="5421" y="9274"/>
                    <a:pt x="5441" y="9277"/>
                  </a:cubicBezTo>
                  <a:cubicBezTo>
                    <a:pt x="5776" y="9340"/>
                    <a:pt x="5378" y="9381"/>
                    <a:pt x="5127" y="9381"/>
                  </a:cubicBezTo>
                  <a:cubicBezTo>
                    <a:pt x="4855" y="9381"/>
                    <a:pt x="4709" y="9465"/>
                    <a:pt x="4730" y="9486"/>
                  </a:cubicBezTo>
                  <a:cubicBezTo>
                    <a:pt x="4751" y="9528"/>
                    <a:pt x="4541" y="9632"/>
                    <a:pt x="4437" y="9653"/>
                  </a:cubicBezTo>
                  <a:cubicBezTo>
                    <a:pt x="4332" y="9695"/>
                    <a:pt x="4813" y="9779"/>
                    <a:pt x="4960" y="9800"/>
                  </a:cubicBezTo>
                  <a:cubicBezTo>
                    <a:pt x="5127" y="9800"/>
                    <a:pt x="4813" y="9967"/>
                    <a:pt x="4290" y="10156"/>
                  </a:cubicBezTo>
                  <a:lnTo>
                    <a:pt x="3495" y="10156"/>
                  </a:lnTo>
                  <a:cubicBezTo>
                    <a:pt x="3077" y="10176"/>
                    <a:pt x="2428" y="10386"/>
                    <a:pt x="2303" y="10428"/>
                  </a:cubicBezTo>
                  <a:cubicBezTo>
                    <a:pt x="2284" y="10437"/>
                    <a:pt x="2257" y="10441"/>
                    <a:pt x="2224" y="10441"/>
                  </a:cubicBezTo>
                  <a:cubicBezTo>
                    <a:pt x="2064" y="10441"/>
                    <a:pt x="1761" y="10352"/>
                    <a:pt x="1581" y="10352"/>
                  </a:cubicBezTo>
                  <a:cubicBezTo>
                    <a:pt x="1543" y="10352"/>
                    <a:pt x="1511" y="10356"/>
                    <a:pt x="1487" y="10365"/>
                  </a:cubicBezTo>
                  <a:cubicBezTo>
                    <a:pt x="1340" y="10407"/>
                    <a:pt x="1194" y="10700"/>
                    <a:pt x="1194" y="10783"/>
                  </a:cubicBezTo>
                  <a:cubicBezTo>
                    <a:pt x="1194" y="10818"/>
                    <a:pt x="1844" y="11016"/>
                    <a:pt x="2250" y="11016"/>
                  </a:cubicBezTo>
                  <a:cubicBezTo>
                    <a:pt x="2327" y="11016"/>
                    <a:pt x="2396" y="11009"/>
                    <a:pt x="2449" y="10993"/>
                  </a:cubicBezTo>
                  <a:cubicBezTo>
                    <a:pt x="2606" y="10946"/>
                    <a:pt x="2722" y="10929"/>
                    <a:pt x="2799" y="10929"/>
                  </a:cubicBezTo>
                  <a:cubicBezTo>
                    <a:pt x="2897" y="10929"/>
                    <a:pt x="2933" y="10957"/>
                    <a:pt x="2909" y="10993"/>
                  </a:cubicBezTo>
                  <a:cubicBezTo>
                    <a:pt x="2847" y="11034"/>
                    <a:pt x="3349" y="11118"/>
                    <a:pt x="3537" y="11118"/>
                  </a:cubicBezTo>
                  <a:cubicBezTo>
                    <a:pt x="3704" y="11139"/>
                    <a:pt x="3851" y="11202"/>
                    <a:pt x="3851" y="11223"/>
                  </a:cubicBezTo>
                  <a:cubicBezTo>
                    <a:pt x="3851" y="11223"/>
                    <a:pt x="3119" y="11265"/>
                    <a:pt x="2826" y="11265"/>
                  </a:cubicBezTo>
                  <a:cubicBezTo>
                    <a:pt x="2533" y="11265"/>
                    <a:pt x="2386" y="11348"/>
                    <a:pt x="2407" y="11369"/>
                  </a:cubicBezTo>
                  <a:cubicBezTo>
                    <a:pt x="2428" y="11411"/>
                    <a:pt x="2219" y="11474"/>
                    <a:pt x="2135" y="11516"/>
                  </a:cubicBezTo>
                  <a:cubicBezTo>
                    <a:pt x="2072" y="11537"/>
                    <a:pt x="2386" y="11537"/>
                    <a:pt x="2847" y="11537"/>
                  </a:cubicBezTo>
                  <a:lnTo>
                    <a:pt x="3223" y="11453"/>
                  </a:lnTo>
                  <a:lnTo>
                    <a:pt x="3286" y="11432"/>
                  </a:lnTo>
                  <a:cubicBezTo>
                    <a:pt x="3391" y="11453"/>
                    <a:pt x="3349" y="11683"/>
                    <a:pt x="3286" y="11746"/>
                  </a:cubicBezTo>
                  <a:cubicBezTo>
                    <a:pt x="3244" y="11788"/>
                    <a:pt x="3579" y="12039"/>
                    <a:pt x="3704" y="12081"/>
                  </a:cubicBezTo>
                  <a:cubicBezTo>
                    <a:pt x="3725" y="12089"/>
                    <a:pt x="3749" y="12093"/>
                    <a:pt x="3776" y="12093"/>
                  </a:cubicBezTo>
                  <a:cubicBezTo>
                    <a:pt x="3945" y="12093"/>
                    <a:pt x="4221" y="11943"/>
                    <a:pt x="4311" y="11871"/>
                  </a:cubicBezTo>
                  <a:cubicBezTo>
                    <a:pt x="4354" y="11829"/>
                    <a:pt x="4529" y="11814"/>
                    <a:pt x="4746" y="11814"/>
                  </a:cubicBezTo>
                  <a:cubicBezTo>
                    <a:pt x="5065" y="11814"/>
                    <a:pt x="5472" y="11846"/>
                    <a:pt x="5671" y="11871"/>
                  </a:cubicBezTo>
                  <a:cubicBezTo>
                    <a:pt x="6006" y="11934"/>
                    <a:pt x="5378" y="12248"/>
                    <a:pt x="5064" y="12269"/>
                  </a:cubicBezTo>
                  <a:cubicBezTo>
                    <a:pt x="4751" y="12311"/>
                    <a:pt x="4437" y="12499"/>
                    <a:pt x="4395" y="12583"/>
                  </a:cubicBezTo>
                  <a:cubicBezTo>
                    <a:pt x="4340" y="12655"/>
                    <a:pt x="4475" y="12712"/>
                    <a:pt x="4566" y="12712"/>
                  </a:cubicBezTo>
                  <a:cubicBezTo>
                    <a:pt x="4580" y="12712"/>
                    <a:pt x="4593" y="12711"/>
                    <a:pt x="4604" y="12708"/>
                  </a:cubicBezTo>
                  <a:cubicBezTo>
                    <a:pt x="4688" y="12687"/>
                    <a:pt x="4792" y="12604"/>
                    <a:pt x="4813" y="12583"/>
                  </a:cubicBezTo>
                  <a:cubicBezTo>
                    <a:pt x="4813" y="12556"/>
                    <a:pt x="4829" y="12548"/>
                    <a:pt x="4846" y="12548"/>
                  </a:cubicBezTo>
                  <a:cubicBezTo>
                    <a:pt x="4870" y="12548"/>
                    <a:pt x="4897" y="12562"/>
                    <a:pt x="4897" y="12562"/>
                  </a:cubicBezTo>
                  <a:cubicBezTo>
                    <a:pt x="4918" y="12562"/>
                    <a:pt x="4834" y="12625"/>
                    <a:pt x="4813" y="12666"/>
                  </a:cubicBezTo>
                  <a:cubicBezTo>
                    <a:pt x="4792" y="12687"/>
                    <a:pt x="4730" y="12687"/>
                    <a:pt x="4730" y="12687"/>
                  </a:cubicBezTo>
                  <a:cubicBezTo>
                    <a:pt x="4710" y="12687"/>
                    <a:pt x="4805" y="12898"/>
                    <a:pt x="4904" y="12898"/>
                  </a:cubicBezTo>
                  <a:cubicBezTo>
                    <a:pt x="4909" y="12898"/>
                    <a:pt x="4913" y="12897"/>
                    <a:pt x="4918" y="12897"/>
                  </a:cubicBezTo>
                  <a:cubicBezTo>
                    <a:pt x="5023" y="12876"/>
                    <a:pt x="5692" y="12834"/>
                    <a:pt x="5943" y="12834"/>
                  </a:cubicBezTo>
                  <a:cubicBezTo>
                    <a:pt x="6173" y="12834"/>
                    <a:pt x="6613" y="12917"/>
                    <a:pt x="6948" y="13022"/>
                  </a:cubicBezTo>
                  <a:lnTo>
                    <a:pt x="7345" y="12876"/>
                  </a:lnTo>
                  <a:cubicBezTo>
                    <a:pt x="7501" y="12807"/>
                    <a:pt x="7689" y="12789"/>
                    <a:pt x="7888" y="12789"/>
                  </a:cubicBezTo>
                  <a:cubicBezTo>
                    <a:pt x="8115" y="12789"/>
                    <a:pt x="8356" y="12813"/>
                    <a:pt x="8580" y="12813"/>
                  </a:cubicBezTo>
                  <a:lnTo>
                    <a:pt x="8684" y="12813"/>
                  </a:lnTo>
                  <a:cubicBezTo>
                    <a:pt x="8869" y="12874"/>
                    <a:pt x="8388" y="13420"/>
                    <a:pt x="8094" y="13420"/>
                  </a:cubicBezTo>
                  <a:cubicBezTo>
                    <a:pt x="8088" y="13420"/>
                    <a:pt x="8083" y="13420"/>
                    <a:pt x="8077" y="13420"/>
                  </a:cubicBezTo>
                  <a:cubicBezTo>
                    <a:pt x="7785" y="13420"/>
                    <a:pt x="7429" y="13524"/>
                    <a:pt x="7366" y="13566"/>
                  </a:cubicBezTo>
                  <a:cubicBezTo>
                    <a:pt x="7324" y="13608"/>
                    <a:pt x="7303" y="13964"/>
                    <a:pt x="7303" y="14089"/>
                  </a:cubicBezTo>
                  <a:cubicBezTo>
                    <a:pt x="7303" y="14194"/>
                    <a:pt x="7785" y="14361"/>
                    <a:pt x="8370" y="14403"/>
                  </a:cubicBezTo>
                  <a:lnTo>
                    <a:pt x="8768" y="14257"/>
                  </a:lnTo>
                  <a:lnTo>
                    <a:pt x="9207" y="14068"/>
                  </a:lnTo>
                  <a:cubicBezTo>
                    <a:pt x="9647" y="14068"/>
                    <a:pt x="10128" y="14089"/>
                    <a:pt x="10149" y="14131"/>
                  </a:cubicBezTo>
                  <a:cubicBezTo>
                    <a:pt x="10170" y="14152"/>
                    <a:pt x="9856" y="14257"/>
                    <a:pt x="9751" y="14278"/>
                  </a:cubicBezTo>
                  <a:cubicBezTo>
                    <a:pt x="9647" y="14298"/>
                    <a:pt x="9919" y="14445"/>
                    <a:pt x="10044" y="14445"/>
                  </a:cubicBezTo>
                  <a:cubicBezTo>
                    <a:pt x="10156" y="14445"/>
                    <a:pt x="10648" y="14577"/>
                    <a:pt x="10888" y="14577"/>
                  </a:cubicBezTo>
                  <a:cubicBezTo>
                    <a:pt x="10918" y="14577"/>
                    <a:pt x="10944" y="14575"/>
                    <a:pt x="10965" y="14570"/>
                  </a:cubicBezTo>
                  <a:cubicBezTo>
                    <a:pt x="11132" y="14487"/>
                    <a:pt x="12283" y="14257"/>
                    <a:pt x="12681" y="14236"/>
                  </a:cubicBezTo>
                  <a:cubicBezTo>
                    <a:pt x="12709" y="14233"/>
                    <a:pt x="12738" y="14231"/>
                    <a:pt x="12770" y="14231"/>
                  </a:cubicBezTo>
                  <a:cubicBezTo>
                    <a:pt x="13181" y="14231"/>
                    <a:pt x="13840" y="14473"/>
                    <a:pt x="13957" y="14570"/>
                  </a:cubicBezTo>
                  <a:cubicBezTo>
                    <a:pt x="14103" y="14696"/>
                    <a:pt x="13078" y="15345"/>
                    <a:pt x="12639" y="15449"/>
                  </a:cubicBezTo>
                  <a:cubicBezTo>
                    <a:pt x="12419" y="15499"/>
                    <a:pt x="12342" y="15525"/>
                    <a:pt x="12395" y="15525"/>
                  </a:cubicBezTo>
                  <a:cubicBezTo>
                    <a:pt x="12453" y="15525"/>
                    <a:pt x="12665" y="15494"/>
                    <a:pt x="13015" y="15428"/>
                  </a:cubicBezTo>
                  <a:lnTo>
                    <a:pt x="13580" y="15386"/>
                  </a:lnTo>
                  <a:lnTo>
                    <a:pt x="14166" y="15324"/>
                  </a:lnTo>
                  <a:cubicBezTo>
                    <a:pt x="14302" y="15304"/>
                    <a:pt x="14412" y="15295"/>
                    <a:pt x="14500" y="15295"/>
                  </a:cubicBezTo>
                  <a:cubicBezTo>
                    <a:pt x="14871" y="15295"/>
                    <a:pt x="14842" y="15448"/>
                    <a:pt x="14689" y="15533"/>
                  </a:cubicBezTo>
                  <a:cubicBezTo>
                    <a:pt x="14522" y="15638"/>
                    <a:pt x="14375" y="15763"/>
                    <a:pt x="14375" y="15805"/>
                  </a:cubicBezTo>
                  <a:cubicBezTo>
                    <a:pt x="14375" y="15807"/>
                    <a:pt x="14382" y="15808"/>
                    <a:pt x="14394" y="15808"/>
                  </a:cubicBezTo>
                  <a:cubicBezTo>
                    <a:pt x="14516" y="15808"/>
                    <a:pt x="15217" y="15716"/>
                    <a:pt x="15484" y="15658"/>
                  </a:cubicBezTo>
                  <a:cubicBezTo>
                    <a:pt x="15798" y="15596"/>
                    <a:pt x="16217" y="15449"/>
                    <a:pt x="16300" y="15449"/>
                  </a:cubicBezTo>
                  <a:cubicBezTo>
                    <a:pt x="16363" y="15449"/>
                    <a:pt x="16447" y="15512"/>
                    <a:pt x="16447" y="15533"/>
                  </a:cubicBezTo>
                  <a:cubicBezTo>
                    <a:pt x="16447" y="15554"/>
                    <a:pt x="16259" y="15617"/>
                    <a:pt x="16196" y="15638"/>
                  </a:cubicBezTo>
                  <a:cubicBezTo>
                    <a:pt x="16133" y="15638"/>
                    <a:pt x="16049" y="15596"/>
                    <a:pt x="16049" y="15596"/>
                  </a:cubicBezTo>
                  <a:lnTo>
                    <a:pt x="16049" y="15596"/>
                  </a:lnTo>
                  <a:cubicBezTo>
                    <a:pt x="16049" y="15596"/>
                    <a:pt x="16091" y="15658"/>
                    <a:pt x="16112" y="15805"/>
                  </a:cubicBezTo>
                  <a:lnTo>
                    <a:pt x="16133" y="15805"/>
                  </a:lnTo>
                  <a:cubicBezTo>
                    <a:pt x="16677" y="15763"/>
                    <a:pt x="17242" y="15847"/>
                    <a:pt x="17807" y="15658"/>
                  </a:cubicBezTo>
                  <a:lnTo>
                    <a:pt x="18330" y="15512"/>
                  </a:lnTo>
                  <a:cubicBezTo>
                    <a:pt x="19020" y="15449"/>
                    <a:pt x="20443" y="15428"/>
                    <a:pt x="20799" y="15407"/>
                  </a:cubicBezTo>
                  <a:cubicBezTo>
                    <a:pt x="21036" y="15407"/>
                    <a:pt x="21283" y="15398"/>
                    <a:pt x="21427" y="15398"/>
                  </a:cubicBezTo>
                  <a:cubicBezTo>
                    <a:pt x="21499" y="15398"/>
                    <a:pt x="21545" y="15400"/>
                    <a:pt x="21552" y="15407"/>
                  </a:cubicBezTo>
                  <a:cubicBezTo>
                    <a:pt x="21594" y="15428"/>
                    <a:pt x="21678" y="15596"/>
                    <a:pt x="21699" y="15638"/>
                  </a:cubicBezTo>
                  <a:cubicBezTo>
                    <a:pt x="21741" y="15700"/>
                    <a:pt x="21866" y="15742"/>
                    <a:pt x="21992" y="15763"/>
                  </a:cubicBezTo>
                  <a:lnTo>
                    <a:pt x="22075" y="15742"/>
                  </a:lnTo>
                  <a:lnTo>
                    <a:pt x="22808" y="15428"/>
                  </a:lnTo>
                  <a:cubicBezTo>
                    <a:pt x="23686" y="15386"/>
                    <a:pt x="25339" y="15324"/>
                    <a:pt x="25716" y="15303"/>
                  </a:cubicBezTo>
                  <a:cubicBezTo>
                    <a:pt x="26072" y="15282"/>
                    <a:pt x="26762" y="15219"/>
                    <a:pt x="26888" y="15177"/>
                  </a:cubicBezTo>
                  <a:cubicBezTo>
                    <a:pt x="26946" y="15152"/>
                    <a:pt x="27007" y="15141"/>
                    <a:pt x="27064" y="15141"/>
                  </a:cubicBezTo>
                  <a:cubicBezTo>
                    <a:pt x="27153" y="15141"/>
                    <a:pt x="27235" y="15168"/>
                    <a:pt x="27285" y="15219"/>
                  </a:cubicBezTo>
                  <a:lnTo>
                    <a:pt x="27348" y="15219"/>
                  </a:lnTo>
                  <a:cubicBezTo>
                    <a:pt x="27829" y="15303"/>
                    <a:pt x="28352" y="15177"/>
                    <a:pt x="28813" y="15407"/>
                  </a:cubicBezTo>
                  <a:cubicBezTo>
                    <a:pt x="28865" y="15428"/>
                    <a:pt x="28954" y="15439"/>
                    <a:pt x="29035" y="15439"/>
                  </a:cubicBezTo>
                  <a:cubicBezTo>
                    <a:pt x="29116" y="15439"/>
                    <a:pt x="29189" y="15428"/>
                    <a:pt x="29210" y="15407"/>
                  </a:cubicBezTo>
                  <a:lnTo>
                    <a:pt x="29482" y="15094"/>
                  </a:lnTo>
                  <a:cubicBezTo>
                    <a:pt x="29734" y="15123"/>
                    <a:pt x="30529" y="15153"/>
                    <a:pt x="31455" y="15153"/>
                  </a:cubicBezTo>
                  <a:cubicBezTo>
                    <a:pt x="31838" y="15153"/>
                    <a:pt x="32243" y="15148"/>
                    <a:pt x="32642" y="15135"/>
                  </a:cubicBezTo>
                  <a:lnTo>
                    <a:pt x="33897" y="15114"/>
                  </a:lnTo>
                  <a:lnTo>
                    <a:pt x="34504" y="15094"/>
                  </a:lnTo>
                  <a:cubicBezTo>
                    <a:pt x="35174" y="15073"/>
                    <a:pt x="35718" y="15010"/>
                    <a:pt x="35718" y="14989"/>
                  </a:cubicBezTo>
                  <a:cubicBezTo>
                    <a:pt x="35718" y="14968"/>
                    <a:pt x="35446" y="14884"/>
                    <a:pt x="35341" y="14863"/>
                  </a:cubicBezTo>
                  <a:cubicBezTo>
                    <a:pt x="35236" y="14822"/>
                    <a:pt x="36115" y="14717"/>
                    <a:pt x="37287" y="14612"/>
                  </a:cubicBezTo>
                  <a:lnTo>
                    <a:pt x="38375" y="14612"/>
                  </a:lnTo>
                  <a:cubicBezTo>
                    <a:pt x="38779" y="14612"/>
                    <a:pt x="39183" y="14561"/>
                    <a:pt x="39587" y="14561"/>
                  </a:cubicBezTo>
                  <a:cubicBezTo>
                    <a:pt x="39915" y="14561"/>
                    <a:pt x="40244" y="14595"/>
                    <a:pt x="40572" y="14717"/>
                  </a:cubicBezTo>
                  <a:cubicBezTo>
                    <a:pt x="40687" y="14759"/>
                    <a:pt x="40844" y="14785"/>
                    <a:pt x="40993" y="14785"/>
                  </a:cubicBezTo>
                  <a:cubicBezTo>
                    <a:pt x="41142" y="14785"/>
                    <a:pt x="41283" y="14759"/>
                    <a:pt x="41367" y="14696"/>
                  </a:cubicBezTo>
                  <a:lnTo>
                    <a:pt x="41785" y="14445"/>
                  </a:lnTo>
                  <a:cubicBezTo>
                    <a:pt x="42267" y="14487"/>
                    <a:pt x="44715" y="14570"/>
                    <a:pt x="45510" y="14570"/>
                  </a:cubicBezTo>
                  <a:cubicBezTo>
                    <a:pt x="46284" y="14570"/>
                    <a:pt x="47602" y="14591"/>
                    <a:pt x="48376" y="14591"/>
                  </a:cubicBezTo>
                  <a:lnTo>
                    <a:pt x="49109" y="14570"/>
                  </a:lnTo>
                  <a:lnTo>
                    <a:pt x="49297" y="14570"/>
                  </a:lnTo>
                  <a:cubicBezTo>
                    <a:pt x="49381" y="14515"/>
                    <a:pt x="49715" y="14496"/>
                    <a:pt x="49985" y="14496"/>
                  </a:cubicBezTo>
                  <a:cubicBezTo>
                    <a:pt x="50120" y="14496"/>
                    <a:pt x="50239" y="14501"/>
                    <a:pt x="50301" y="14508"/>
                  </a:cubicBezTo>
                  <a:cubicBezTo>
                    <a:pt x="50469" y="14508"/>
                    <a:pt x="56097" y="14445"/>
                    <a:pt x="58169" y="14382"/>
                  </a:cubicBezTo>
                  <a:cubicBezTo>
                    <a:pt x="59365" y="14370"/>
                    <a:pt x="60623" y="14358"/>
                    <a:pt x="61514" y="14358"/>
                  </a:cubicBezTo>
                  <a:cubicBezTo>
                    <a:pt x="62166" y="14358"/>
                    <a:pt x="62621" y="14364"/>
                    <a:pt x="62709" y="14382"/>
                  </a:cubicBezTo>
                  <a:cubicBezTo>
                    <a:pt x="62960" y="14445"/>
                    <a:pt x="63860" y="14487"/>
                    <a:pt x="64801" y="14550"/>
                  </a:cubicBezTo>
                  <a:lnTo>
                    <a:pt x="65596" y="14361"/>
                  </a:lnTo>
                  <a:lnTo>
                    <a:pt x="66266" y="14194"/>
                  </a:lnTo>
                  <a:cubicBezTo>
                    <a:pt x="66977" y="14278"/>
                    <a:pt x="66726" y="14508"/>
                    <a:pt x="66371" y="14591"/>
                  </a:cubicBezTo>
                  <a:cubicBezTo>
                    <a:pt x="66036" y="14654"/>
                    <a:pt x="66057" y="14759"/>
                    <a:pt x="66120" y="14759"/>
                  </a:cubicBezTo>
                  <a:cubicBezTo>
                    <a:pt x="66161" y="14759"/>
                    <a:pt x="68086" y="14717"/>
                    <a:pt x="70346" y="14675"/>
                  </a:cubicBezTo>
                  <a:lnTo>
                    <a:pt x="75221" y="14550"/>
                  </a:lnTo>
                  <a:cubicBezTo>
                    <a:pt x="77372" y="14491"/>
                    <a:pt x="79651" y="14304"/>
                    <a:pt x="80538" y="14126"/>
                  </a:cubicBezTo>
                  <a:lnTo>
                    <a:pt x="80538" y="14126"/>
                  </a:lnTo>
                  <a:cubicBezTo>
                    <a:pt x="80277" y="14138"/>
                    <a:pt x="80042" y="14146"/>
                    <a:pt x="79845" y="14152"/>
                  </a:cubicBezTo>
                  <a:cubicBezTo>
                    <a:pt x="79519" y="14157"/>
                    <a:pt x="79206" y="14160"/>
                    <a:pt x="78918" y="14160"/>
                  </a:cubicBezTo>
                  <a:cubicBezTo>
                    <a:pt x="77986" y="14160"/>
                    <a:pt x="77319" y="14132"/>
                    <a:pt x="77335" y="14068"/>
                  </a:cubicBezTo>
                  <a:lnTo>
                    <a:pt x="77356" y="14068"/>
                  </a:lnTo>
                  <a:lnTo>
                    <a:pt x="78297" y="13964"/>
                  </a:lnTo>
                  <a:cubicBezTo>
                    <a:pt x="79343" y="13859"/>
                    <a:pt x="81603" y="13733"/>
                    <a:pt x="82126" y="13733"/>
                  </a:cubicBezTo>
                  <a:cubicBezTo>
                    <a:pt x="82649" y="13733"/>
                    <a:pt x="83382" y="13650"/>
                    <a:pt x="83737" y="13608"/>
                  </a:cubicBezTo>
                  <a:lnTo>
                    <a:pt x="84051" y="13859"/>
                  </a:lnTo>
                  <a:lnTo>
                    <a:pt x="84126" y="13919"/>
                  </a:lnTo>
                  <a:lnTo>
                    <a:pt x="84126" y="13919"/>
                  </a:lnTo>
                  <a:cubicBezTo>
                    <a:pt x="83298" y="13984"/>
                    <a:pt x="81894" y="14065"/>
                    <a:pt x="80805" y="14115"/>
                  </a:cubicBezTo>
                  <a:lnTo>
                    <a:pt x="80805" y="14115"/>
                  </a:lnTo>
                  <a:lnTo>
                    <a:pt x="81373" y="14257"/>
                  </a:lnTo>
                  <a:cubicBezTo>
                    <a:pt x="81877" y="14371"/>
                    <a:pt x="82369" y="14383"/>
                    <a:pt x="82858" y="14383"/>
                  </a:cubicBezTo>
                  <a:cubicBezTo>
                    <a:pt x="82998" y="14383"/>
                    <a:pt x="83137" y="14382"/>
                    <a:pt x="83277" y="14382"/>
                  </a:cubicBezTo>
                  <a:cubicBezTo>
                    <a:pt x="85411" y="14340"/>
                    <a:pt x="87566" y="14278"/>
                    <a:pt x="89700" y="14257"/>
                  </a:cubicBezTo>
                  <a:lnTo>
                    <a:pt x="90014" y="14257"/>
                  </a:lnTo>
                  <a:cubicBezTo>
                    <a:pt x="90216" y="14301"/>
                    <a:pt x="90454" y="14322"/>
                    <a:pt x="90670" y="14322"/>
                  </a:cubicBezTo>
                  <a:cubicBezTo>
                    <a:pt x="90857" y="14322"/>
                    <a:pt x="91028" y="14307"/>
                    <a:pt x="91144" y="14278"/>
                  </a:cubicBezTo>
                  <a:lnTo>
                    <a:pt x="91416" y="14236"/>
                  </a:lnTo>
                  <a:lnTo>
                    <a:pt x="91479" y="14194"/>
                  </a:lnTo>
                  <a:cubicBezTo>
                    <a:pt x="91584" y="14152"/>
                    <a:pt x="91416" y="13880"/>
                    <a:pt x="91312" y="13817"/>
                  </a:cubicBezTo>
                  <a:cubicBezTo>
                    <a:pt x="91228" y="13733"/>
                    <a:pt x="90914" y="13671"/>
                    <a:pt x="90642" y="13671"/>
                  </a:cubicBezTo>
                  <a:lnTo>
                    <a:pt x="90203" y="13671"/>
                  </a:lnTo>
                  <a:cubicBezTo>
                    <a:pt x="89972" y="13650"/>
                    <a:pt x="89805" y="13608"/>
                    <a:pt x="89805" y="13566"/>
                  </a:cubicBezTo>
                  <a:cubicBezTo>
                    <a:pt x="89805" y="13566"/>
                    <a:pt x="90914" y="13524"/>
                    <a:pt x="91333" y="13524"/>
                  </a:cubicBezTo>
                  <a:cubicBezTo>
                    <a:pt x="91751" y="13524"/>
                    <a:pt x="91960" y="13650"/>
                    <a:pt x="91897" y="13713"/>
                  </a:cubicBezTo>
                  <a:cubicBezTo>
                    <a:pt x="91856" y="13754"/>
                    <a:pt x="91981" y="13859"/>
                    <a:pt x="92169" y="13964"/>
                  </a:cubicBezTo>
                  <a:lnTo>
                    <a:pt x="92358" y="14026"/>
                  </a:lnTo>
                  <a:lnTo>
                    <a:pt x="92713" y="14152"/>
                  </a:lnTo>
                  <a:cubicBezTo>
                    <a:pt x="93153" y="14194"/>
                    <a:pt x="94074" y="14236"/>
                    <a:pt x="94283" y="14278"/>
                  </a:cubicBezTo>
                  <a:cubicBezTo>
                    <a:pt x="94513" y="14298"/>
                    <a:pt x="95601" y="14340"/>
                    <a:pt x="96689" y="14340"/>
                  </a:cubicBezTo>
                  <a:lnTo>
                    <a:pt x="97693" y="14278"/>
                  </a:lnTo>
                  <a:lnTo>
                    <a:pt x="98698" y="14236"/>
                  </a:lnTo>
                  <a:cubicBezTo>
                    <a:pt x="99828" y="14152"/>
                    <a:pt x="102108" y="13859"/>
                    <a:pt x="102652" y="13838"/>
                  </a:cubicBezTo>
                  <a:cubicBezTo>
                    <a:pt x="103175" y="13817"/>
                    <a:pt x="108050" y="13671"/>
                    <a:pt x="109724" y="13650"/>
                  </a:cubicBezTo>
                  <a:cubicBezTo>
                    <a:pt x="110561" y="13639"/>
                    <a:pt x="111403" y="13634"/>
                    <a:pt x="112052" y="13634"/>
                  </a:cubicBezTo>
                  <a:cubicBezTo>
                    <a:pt x="112701" y="13634"/>
                    <a:pt x="113156" y="13639"/>
                    <a:pt x="113219" y="13650"/>
                  </a:cubicBezTo>
                  <a:cubicBezTo>
                    <a:pt x="113223" y="13651"/>
                    <a:pt x="113230" y="13651"/>
                    <a:pt x="113240" y="13651"/>
                  </a:cubicBezTo>
                  <a:cubicBezTo>
                    <a:pt x="113445" y="13651"/>
                    <a:pt x="114747" y="13460"/>
                    <a:pt x="115300" y="13460"/>
                  </a:cubicBezTo>
                  <a:cubicBezTo>
                    <a:pt x="115326" y="13460"/>
                    <a:pt x="115351" y="13461"/>
                    <a:pt x="115374" y="13461"/>
                  </a:cubicBezTo>
                  <a:cubicBezTo>
                    <a:pt x="115897" y="13503"/>
                    <a:pt x="116378" y="13733"/>
                    <a:pt x="116378" y="13754"/>
                  </a:cubicBezTo>
                  <a:cubicBezTo>
                    <a:pt x="116378" y="13817"/>
                    <a:pt x="119203" y="13880"/>
                    <a:pt x="120249" y="13880"/>
                  </a:cubicBezTo>
                  <a:cubicBezTo>
                    <a:pt x="120667" y="13880"/>
                    <a:pt x="121511" y="13877"/>
                    <a:pt x="122441" y="13877"/>
                  </a:cubicBezTo>
                  <a:cubicBezTo>
                    <a:pt x="123836" y="13877"/>
                    <a:pt x="125425" y="13884"/>
                    <a:pt x="126066" y="13922"/>
                  </a:cubicBezTo>
                  <a:cubicBezTo>
                    <a:pt x="127133" y="13943"/>
                    <a:pt x="128095" y="13985"/>
                    <a:pt x="128137" y="14026"/>
                  </a:cubicBezTo>
                  <a:cubicBezTo>
                    <a:pt x="128158" y="14047"/>
                    <a:pt x="128179" y="14173"/>
                    <a:pt x="128179" y="14236"/>
                  </a:cubicBezTo>
                  <a:cubicBezTo>
                    <a:pt x="128179" y="14278"/>
                    <a:pt x="127865" y="14361"/>
                    <a:pt x="127761" y="14382"/>
                  </a:cubicBezTo>
                  <a:cubicBezTo>
                    <a:pt x="127656" y="14382"/>
                    <a:pt x="127614" y="14570"/>
                    <a:pt x="127614" y="14612"/>
                  </a:cubicBezTo>
                  <a:cubicBezTo>
                    <a:pt x="127635" y="14675"/>
                    <a:pt x="128158" y="14717"/>
                    <a:pt x="128388" y="14717"/>
                  </a:cubicBezTo>
                  <a:cubicBezTo>
                    <a:pt x="128597" y="14717"/>
                    <a:pt x="128388" y="15177"/>
                    <a:pt x="128284" y="15303"/>
                  </a:cubicBezTo>
                  <a:cubicBezTo>
                    <a:pt x="128179" y="15428"/>
                    <a:pt x="128179" y="15742"/>
                    <a:pt x="128200" y="15826"/>
                  </a:cubicBezTo>
                  <a:cubicBezTo>
                    <a:pt x="128263" y="15910"/>
                    <a:pt x="127844" y="16035"/>
                    <a:pt x="127719" y="16056"/>
                  </a:cubicBezTo>
                  <a:cubicBezTo>
                    <a:pt x="127572" y="16077"/>
                    <a:pt x="127761" y="16140"/>
                    <a:pt x="128095" y="16182"/>
                  </a:cubicBezTo>
                  <a:lnTo>
                    <a:pt x="128702" y="16182"/>
                  </a:lnTo>
                  <a:cubicBezTo>
                    <a:pt x="128957" y="16233"/>
                    <a:pt x="129406" y="16297"/>
                    <a:pt x="129632" y="16297"/>
                  </a:cubicBezTo>
                  <a:cubicBezTo>
                    <a:pt x="129684" y="16297"/>
                    <a:pt x="129725" y="16294"/>
                    <a:pt x="129748" y="16286"/>
                  </a:cubicBezTo>
                  <a:cubicBezTo>
                    <a:pt x="129874" y="16265"/>
                    <a:pt x="130250" y="16161"/>
                    <a:pt x="130564" y="16077"/>
                  </a:cubicBezTo>
                  <a:lnTo>
                    <a:pt x="130606" y="16161"/>
                  </a:lnTo>
                  <a:cubicBezTo>
                    <a:pt x="130680" y="16246"/>
                    <a:pt x="130745" y="16276"/>
                    <a:pt x="130803" y="16276"/>
                  </a:cubicBezTo>
                  <a:cubicBezTo>
                    <a:pt x="130936" y="16276"/>
                    <a:pt x="131035" y="16123"/>
                    <a:pt x="131137" y="16123"/>
                  </a:cubicBezTo>
                  <a:cubicBezTo>
                    <a:pt x="131155" y="16123"/>
                    <a:pt x="131173" y="16128"/>
                    <a:pt x="131192" y="16140"/>
                  </a:cubicBezTo>
                  <a:lnTo>
                    <a:pt x="131422" y="16286"/>
                  </a:lnTo>
                  <a:cubicBezTo>
                    <a:pt x="131617" y="16286"/>
                    <a:pt x="133877" y="16305"/>
                    <a:pt x="135895" y="16305"/>
                  </a:cubicBezTo>
                  <a:cubicBezTo>
                    <a:pt x="136904" y="16305"/>
                    <a:pt x="137853" y="16300"/>
                    <a:pt x="138452" y="16286"/>
                  </a:cubicBezTo>
                  <a:cubicBezTo>
                    <a:pt x="138547" y="16285"/>
                    <a:pt x="138642" y="16285"/>
                    <a:pt x="138740" y="16285"/>
                  </a:cubicBezTo>
                  <a:cubicBezTo>
                    <a:pt x="140518" y="16285"/>
                    <a:pt x="142716" y="16460"/>
                    <a:pt x="143014" y="16579"/>
                  </a:cubicBezTo>
                  <a:cubicBezTo>
                    <a:pt x="143094" y="16609"/>
                    <a:pt x="143213" y="16620"/>
                    <a:pt x="143350" y="16620"/>
                  </a:cubicBezTo>
                  <a:cubicBezTo>
                    <a:pt x="143708" y="16620"/>
                    <a:pt x="144195" y="16546"/>
                    <a:pt x="144463" y="16546"/>
                  </a:cubicBezTo>
                  <a:cubicBezTo>
                    <a:pt x="144522" y="16546"/>
                    <a:pt x="144570" y="16550"/>
                    <a:pt x="144604" y="16558"/>
                  </a:cubicBezTo>
                  <a:cubicBezTo>
                    <a:pt x="144665" y="16568"/>
                    <a:pt x="144723" y="16572"/>
                    <a:pt x="144776" y="16572"/>
                  </a:cubicBezTo>
                  <a:cubicBezTo>
                    <a:pt x="144958" y="16572"/>
                    <a:pt x="145076" y="16523"/>
                    <a:pt x="145043" y="16474"/>
                  </a:cubicBezTo>
                  <a:cubicBezTo>
                    <a:pt x="145043" y="16433"/>
                    <a:pt x="144374" y="16328"/>
                    <a:pt x="144144" y="16265"/>
                  </a:cubicBezTo>
                  <a:cubicBezTo>
                    <a:pt x="143893" y="16223"/>
                    <a:pt x="143746" y="15868"/>
                    <a:pt x="143767" y="15742"/>
                  </a:cubicBezTo>
                  <a:cubicBezTo>
                    <a:pt x="143767" y="15714"/>
                    <a:pt x="143747" y="15703"/>
                    <a:pt x="143715" y="15703"/>
                  </a:cubicBezTo>
                  <a:cubicBezTo>
                    <a:pt x="143605" y="15703"/>
                    <a:pt x="143355" y="15835"/>
                    <a:pt x="143307" y="15868"/>
                  </a:cubicBezTo>
                  <a:cubicBezTo>
                    <a:pt x="143253" y="15908"/>
                    <a:pt x="143024" y="15931"/>
                    <a:pt x="142728" y="15931"/>
                  </a:cubicBezTo>
                  <a:cubicBezTo>
                    <a:pt x="142566" y="15931"/>
                    <a:pt x="142383" y="15924"/>
                    <a:pt x="142198" y="15910"/>
                  </a:cubicBezTo>
                  <a:lnTo>
                    <a:pt x="141779" y="15910"/>
                  </a:lnTo>
                  <a:cubicBezTo>
                    <a:pt x="141766" y="15910"/>
                    <a:pt x="141752" y="15911"/>
                    <a:pt x="141739" y="15911"/>
                  </a:cubicBezTo>
                  <a:cubicBezTo>
                    <a:pt x="141405" y="15911"/>
                    <a:pt x="141083" y="15712"/>
                    <a:pt x="140742" y="15712"/>
                  </a:cubicBezTo>
                  <a:cubicBezTo>
                    <a:pt x="140670" y="15712"/>
                    <a:pt x="140598" y="15721"/>
                    <a:pt x="140524" y="15742"/>
                  </a:cubicBezTo>
                  <a:cubicBezTo>
                    <a:pt x="140510" y="15742"/>
                    <a:pt x="140477" y="15733"/>
                    <a:pt x="140451" y="15733"/>
                  </a:cubicBezTo>
                  <a:cubicBezTo>
                    <a:pt x="140438" y="15733"/>
                    <a:pt x="140426" y="15735"/>
                    <a:pt x="140419" y="15742"/>
                  </a:cubicBezTo>
                  <a:lnTo>
                    <a:pt x="139666" y="16161"/>
                  </a:lnTo>
                  <a:cubicBezTo>
                    <a:pt x="138766" y="16035"/>
                    <a:pt x="138808" y="15658"/>
                    <a:pt x="139080" y="15638"/>
                  </a:cubicBezTo>
                  <a:cubicBezTo>
                    <a:pt x="139373" y="15617"/>
                    <a:pt x="139854" y="15533"/>
                    <a:pt x="139917" y="15491"/>
                  </a:cubicBezTo>
                  <a:cubicBezTo>
                    <a:pt x="139983" y="15451"/>
                    <a:pt x="139074" y="15437"/>
                    <a:pt x="138165" y="15437"/>
                  </a:cubicBezTo>
                  <a:cubicBezTo>
                    <a:pt x="137640" y="15437"/>
                    <a:pt x="137116" y="15442"/>
                    <a:pt x="136779" y="15449"/>
                  </a:cubicBezTo>
                  <a:cubicBezTo>
                    <a:pt x="136690" y="15453"/>
                    <a:pt x="136603" y="15455"/>
                    <a:pt x="136517" y="15455"/>
                  </a:cubicBezTo>
                  <a:cubicBezTo>
                    <a:pt x="135734" y="15455"/>
                    <a:pt x="135105" y="15297"/>
                    <a:pt x="135105" y="15240"/>
                  </a:cubicBezTo>
                  <a:cubicBezTo>
                    <a:pt x="135105" y="15198"/>
                    <a:pt x="135837" y="15114"/>
                    <a:pt x="136109" y="15114"/>
                  </a:cubicBezTo>
                  <a:cubicBezTo>
                    <a:pt x="136343" y="15114"/>
                    <a:pt x="136888" y="14987"/>
                    <a:pt x="137044" y="14987"/>
                  </a:cubicBezTo>
                  <a:cubicBezTo>
                    <a:pt x="137055" y="14987"/>
                    <a:pt x="137065" y="14988"/>
                    <a:pt x="137072" y="14989"/>
                  </a:cubicBezTo>
                  <a:cubicBezTo>
                    <a:pt x="137124" y="14998"/>
                    <a:pt x="137215" y="15003"/>
                    <a:pt x="137324" y="15003"/>
                  </a:cubicBezTo>
                  <a:cubicBezTo>
                    <a:pt x="137477" y="15003"/>
                    <a:pt x="137665" y="14993"/>
                    <a:pt x="137825" y="14968"/>
                  </a:cubicBezTo>
                  <a:lnTo>
                    <a:pt x="137804" y="14570"/>
                  </a:lnTo>
                  <a:lnTo>
                    <a:pt x="137804" y="14466"/>
                  </a:lnTo>
                  <a:cubicBezTo>
                    <a:pt x="138139" y="14340"/>
                    <a:pt x="138139" y="14131"/>
                    <a:pt x="138076" y="14089"/>
                  </a:cubicBezTo>
                  <a:cubicBezTo>
                    <a:pt x="137992" y="14068"/>
                    <a:pt x="137971" y="13880"/>
                    <a:pt x="137992" y="13838"/>
                  </a:cubicBezTo>
                  <a:cubicBezTo>
                    <a:pt x="138001" y="13801"/>
                    <a:pt x="138127" y="13785"/>
                    <a:pt x="138281" y="13785"/>
                  </a:cubicBezTo>
                  <a:cubicBezTo>
                    <a:pt x="138479" y="13785"/>
                    <a:pt x="138723" y="13812"/>
                    <a:pt x="138829" y="13859"/>
                  </a:cubicBezTo>
                  <a:cubicBezTo>
                    <a:pt x="138885" y="13881"/>
                    <a:pt x="138939" y="13890"/>
                    <a:pt x="138988" y="13890"/>
                  </a:cubicBezTo>
                  <a:cubicBezTo>
                    <a:pt x="139126" y="13890"/>
                    <a:pt x="139232" y="13821"/>
                    <a:pt x="139248" y="13775"/>
                  </a:cubicBezTo>
                  <a:cubicBezTo>
                    <a:pt x="139255" y="13761"/>
                    <a:pt x="139430" y="13754"/>
                    <a:pt x="139677" y="13754"/>
                  </a:cubicBezTo>
                  <a:cubicBezTo>
                    <a:pt x="140127" y="13754"/>
                    <a:pt x="140814" y="13777"/>
                    <a:pt x="141152" y="13817"/>
                  </a:cubicBezTo>
                  <a:cubicBezTo>
                    <a:pt x="141675" y="13859"/>
                    <a:pt x="142093" y="14026"/>
                    <a:pt x="142093" y="14068"/>
                  </a:cubicBezTo>
                  <a:cubicBezTo>
                    <a:pt x="142093" y="14131"/>
                    <a:pt x="141884" y="14257"/>
                    <a:pt x="141779" y="14278"/>
                  </a:cubicBezTo>
                  <a:cubicBezTo>
                    <a:pt x="141675" y="14340"/>
                    <a:pt x="142114" y="14487"/>
                    <a:pt x="142742" y="14654"/>
                  </a:cubicBezTo>
                  <a:lnTo>
                    <a:pt x="143307" y="14591"/>
                  </a:lnTo>
                  <a:lnTo>
                    <a:pt x="143683" y="14550"/>
                  </a:lnTo>
                  <a:cubicBezTo>
                    <a:pt x="144144" y="14654"/>
                    <a:pt x="145148" y="14905"/>
                    <a:pt x="145420" y="14905"/>
                  </a:cubicBezTo>
                  <a:cubicBezTo>
                    <a:pt x="145671" y="14905"/>
                    <a:pt x="146152" y="14717"/>
                    <a:pt x="146487" y="14508"/>
                  </a:cubicBezTo>
                  <a:lnTo>
                    <a:pt x="146759" y="14382"/>
                  </a:lnTo>
                  <a:lnTo>
                    <a:pt x="146989" y="14257"/>
                  </a:lnTo>
                  <a:cubicBezTo>
                    <a:pt x="147167" y="14186"/>
                    <a:pt x="147284" y="14161"/>
                    <a:pt x="147345" y="14161"/>
                  </a:cubicBezTo>
                  <a:cubicBezTo>
                    <a:pt x="147392" y="14161"/>
                    <a:pt x="147405" y="14176"/>
                    <a:pt x="147387" y="14194"/>
                  </a:cubicBezTo>
                  <a:cubicBezTo>
                    <a:pt x="147345" y="14257"/>
                    <a:pt x="147701" y="14487"/>
                    <a:pt x="147826" y="14550"/>
                  </a:cubicBezTo>
                  <a:cubicBezTo>
                    <a:pt x="147863" y="14568"/>
                    <a:pt x="147921" y="14576"/>
                    <a:pt x="147988" y="14576"/>
                  </a:cubicBezTo>
                  <a:cubicBezTo>
                    <a:pt x="148149" y="14576"/>
                    <a:pt x="148359" y="14531"/>
                    <a:pt x="148433" y="14487"/>
                  </a:cubicBezTo>
                  <a:cubicBezTo>
                    <a:pt x="148496" y="14445"/>
                    <a:pt x="148580" y="14298"/>
                    <a:pt x="148580" y="14257"/>
                  </a:cubicBezTo>
                  <a:cubicBezTo>
                    <a:pt x="148580" y="14194"/>
                    <a:pt x="148287" y="14131"/>
                    <a:pt x="148161" y="14089"/>
                  </a:cubicBezTo>
                  <a:cubicBezTo>
                    <a:pt x="148060" y="14069"/>
                    <a:pt x="148348" y="13816"/>
                    <a:pt x="148519" y="13816"/>
                  </a:cubicBezTo>
                  <a:cubicBezTo>
                    <a:pt x="148525" y="13816"/>
                    <a:pt x="148531" y="13816"/>
                    <a:pt x="148538" y="13817"/>
                  </a:cubicBezTo>
                  <a:cubicBezTo>
                    <a:pt x="148705" y="13817"/>
                    <a:pt x="149333" y="13964"/>
                    <a:pt x="149940" y="14131"/>
                  </a:cubicBezTo>
                  <a:lnTo>
                    <a:pt x="150463" y="13775"/>
                  </a:lnTo>
                  <a:lnTo>
                    <a:pt x="150525" y="13754"/>
                  </a:lnTo>
                  <a:cubicBezTo>
                    <a:pt x="150527" y="13754"/>
                    <a:pt x="150529" y="13753"/>
                    <a:pt x="150532" y="13753"/>
                  </a:cubicBezTo>
                  <a:cubicBezTo>
                    <a:pt x="150585" y="13753"/>
                    <a:pt x="150780" y="13968"/>
                    <a:pt x="150860" y="14068"/>
                  </a:cubicBezTo>
                  <a:cubicBezTo>
                    <a:pt x="150871" y="14090"/>
                    <a:pt x="150900" y="14099"/>
                    <a:pt x="150937" y="14099"/>
                  </a:cubicBezTo>
                  <a:cubicBezTo>
                    <a:pt x="151041" y="14099"/>
                    <a:pt x="151212" y="14031"/>
                    <a:pt x="151258" y="13985"/>
                  </a:cubicBezTo>
                  <a:cubicBezTo>
                    <a:pt x="151300" y="13943"/>
                    <a:pt x="151948" y="13775"/>
                    <a:pt x="152157" y="13733"/>
                  </a:cubicBezTo>
                  <a:cubicBezTo>
                    <a:pt x="152164" y="13733"/>
                    <a:pt x="152171" y="13732"/>
                    <a:pt x="152177" y="13732"/>
                  </a:cubicBezTo>
                  <a:cubicBezTo>
                    <a:pt x="152379" y="13732"/>
                    <a:pt x="152555" y="14031"/>
                    <a:pt x="152555" y="14173"/>
                  </a:cubicBezTo>
                  <a:cubicBezTo>
                    <a:pt x="152555" y="14272"/>
                    <a:pt x="152688" y="14298"/>
                    <a:pt x="152809" y="14298"/>
                  </a:cubicBezTo>
                  <a:cubicBezTo>
                    <a:pt x="152892" y="14298"/>
                    <a:pt x="152969" y="14286"/>
                    <a:pt x="152994" y="14278"/>
                  </a:cubicBezTo>
                  <a:cubicBezTo>
                    <a:pt x="153002" y="14276"/>
                    <a:pt x="153011" y="14275"/>
                    <a:pt x="153022" y="14275"/>
                  </a:cubicBezTo>
                  <a:cubicBezTo>
                    <a:pt x="153133" y="14275"/>
                    <a:pt x="153399" y="14363"/>
                    <a:pt x="153476" y="14382"/>
                  </a:cubicBezTo>
                  <a:cubicBezTo>
                    <a:pt x="153559" y="14403"/>
                    <a:pt x="153476" y="14591"/>
                    <a:pt x="153455" y="14654"/>
                  </a:cubicBezTo>
                  <a:cubicBezTo>
                    <a:pt x="153413" y="14696"/>
                    <a:pt x="153810" y="14717"/>
                    <a:pt x="153936" y="14717"/>
                  </a:cubicBezTo>
                  <a:cubicBezTo>
                    <a:pt x="154082" y="14717"/>
                    <a:pt x="154334" y="14508"/>
                    <a:pt x="154417" y="14403"/>
                  </a:cubicBezTo>
                  <a:cubicBezTo>
                    <a:pt x="154501" y="14298"/>
                    <a:pt x="154082" y="14173"/>
                    <a:pt x="153936" y="14173"/>
                  </a:cubicBezTo>
                  <a:cubicBezTo>
                    <a:pt x="153810" y="14173"/>
                    <a:pt x="153559" y="13880"/>
                    <a:pt x="153497" y="13754"/>
                  </a:cubicBezTo>
                  <a:cubicBezTo>
                    <a:pt x="153491" y="13740"/>
                    <a:pt x="153509" y="13734"/>
                    <a:pt x="153546" y="13734"/>
                  </a:cubicBezTo>
                  <a:cubicBezTo>
                    <a:pt x="153782" y="13734"/>
                    <a:pt x="154793" y="13990"/>
                    <a:pt x="155191" y="14026"/>
                  </a:cubicBezTo>
                  <a:cubicBezTo>
                    <a:pt x="155216" y="14028"/>
                    <a:pt x="155242" y="14028"/>
                    <a:pt x="155267" y="14028"/>
                  </a:cubicBezTo>
                  <a:cubicBezTo>
                    <a:pt x="155724" y="14028"/>
                    <a:pt x="156177" y="13855"/>
                    <a:pt x="156217" y="13775"/>
                  </a:cubicBezTo>
                  <a:cubicBezTo>
                    <a:pt x="156279" y="13713"/>
                    <a:pt x="156133" y="13524"/>
                    <a:pt x="156091" y="13461"/>
                  </a:cubicBezTo>
                  <a:cubicBezTo>
                    <a:pt x="156007" y="13420"/>
                    <a:pt x="155359" y="13399"/>
                    <a:pt x="155129" y="13399"/>
                  </a:cubicBezTo>
                  <a:cubicBezTo>
                    <a:pt x="154857" y="13399"/>
                    <a:pt x="154606" y="13210"/>
                    <a:pt x="154564" y="13127"/>
                  </a:cubicBezTo>
                  <a:cubicBezTo>
                    <a:pt x="154543" y="13085"/>
                    <a:pt x="154250" y="13022"/>
                    <a:pt x="154187" y="13022"/>
                  </a:cubicBezTo>
                  <a:cubicBezTo>
                    <a:pt x="154103" y="13022"/>
                    <a:pt x="153978" y="12876"/>
                    <a:pt x="153936" y="12813"/>
                  </a:cubicBezTo>
                  <a:cubicBezTo>
                    <a:pt x="153915" y="12771"/>
                    <a:pt x="153141" y="12771"/>
                    <a:pt x="152848" y="12771"/>
                  </a:cubicBezTo>
                  <a:cubicBezTo>
                    <a:pt x="152555" y="12771"/>
                    <a:pt x="152304" y="12938"/>
                    <a:pt x="152304" y="13001"/>
                  </a:cubicBezTo>
                  <a:cubicBezTo>
                    <a:pt x="152304" y="13043"/>
                    <a:pt x="151739" y="13106"/>
                    <a:pt x="151572" y="13106"/>
                  </a:cubicBezTo>
                  <a:cubicBezTo>
                    <a:pt x="151362" y="13106"/>
                    <a:pt x="150777" y="12876"/>
                    <a:pt x="150630" y="12771"/>
                  </a:cubicBezTo>
                  <a:cubicBezTo>
                    <a:pt x="150442" y="12666"/>
                    <a:pt x="150630" y="12290"/>
                    <a:pt x="150735" y="12185"/>
                  </a:cubicBezTo>
                  <a:cubicBezTo>
                    <a:pt x="150839" y="12081"/>
                    <a:pt x="150777" y="11871"/>
                    <a:pt x="150693" y="11829"/>
                  </a:cubicBezTo>
                  <a:cubicBezTo>
                    <a:pt x="150630" y="11767"/>
                    <a:pt x="150902" y="11641"/>
                    <a:pt x="151049" y="11620"/>
                  </a:cubicBezTo>
                  <a:cubicBezTo>
                    <a:pt x="151161" y="11588"/>
                    <a:pt x="150866" y="11482"/>
                    <a:pt x="150638" y="11482"/>
                  </a:cubicBezTo>
                  <a:cubicBezTo>
                    <a:pt x="150569" y="11482"/>
                    <a:pt x="150506" y="11491"/>
                    <a:pt x="150463" y="11516"/>
                  </a:cubicBezTo>
                  <a:cubicBezTo>
                    <a:pt x="150375" y="11564"/>
                    <a:pt x="150251" y="11581"/>
                    <a:pt x="150137" y="11581"/>
                  </a:cubicBezTo>
                  <a:cubicBezTo>
                    <a:pt x="150007" y="11581"/>
                    <a:pt x="149889" y="11559"/>
                    <a:pt x="149856" y="11537"/>
                  </a:cubicBezTo>
                  <a:cubicBezTo>
                    <a:pt x="149853" y="11535"/>
                    <a:pt x="149850" y="11535"/>
                    <a:pt x="149846" y="11535"/>
                  </a:cubicBezTo>
                  <a:cubicBezTo>
                    <a:pt x="149778" y="11535"/>
                    <a:pt x="149495" y="11687"/>
                    <a:pt x="149416" y="11746"/>
                  </a:cubicBezTo>
                  <a:cubicBezTo>
                    <a:pt x="149375" y="11767"/>
                    <a:pt x="149260" y="11777"/>
                    <a:pt x="149105" y="11777"/>
                  </a:cubicBezTo>
                  <a:cubicBezTo>
                    <a:pt x="148951" y="11777"/>
                    <a:pt x="148757" y="11767"/>
                    <a:pt x="148559" y="11746"/>
                  </a:cubicBezTo>
                  <a:lnTo>
                    <a:pt x="148245" y="11725"/>
                  </a:lnTo>
                  <a:lnTo>
                    <a:pt x="147931" y="11683"/>
                  </a:lnTo>
                  <a:cubicBezTo>
                    <a:pt x="147596" y="11725"/>
                    <a:pt x="146885" y="11725"/>
                    <a:pt x="146717" y="11725"/>
                  </a:cubicBezTo>
                  <a:cubicBezTo>
                    <a:pt x="146571" y="11725"/>
                    <a:pt x="146906" y="11432"/>
                    <a:pt x="147094" y="11348"/>
                  </a:cubicBezTo>
                  <a:cubicBezTo>
                    <a:pt x="147282" y="11265"/>
                    <a:pt x="147178" y="11160"/>
                    <a:pt x="146864" y="11097"/>
                  </a:cubicBezTo>
                  <a:lnTo>
                    <a:pt x="146592" y="10993"/>
                  </a:lnTo>
                  <a:lnTo>
                    <a:pt x="146487" y="10951"/>
                  </a:lnTo>
                  <a:cubicBezTo>
                    <a:pt x="146383" y="10804"/>
                    <a:pt x="146968" y="10637"/>
                    <a:pt x="147136" y="10637"/>
                  </a:cubicBezTo>
                  <a:cubicBezTo>
                    <a:pt x="147303" y="10637"/>
                    <a:pt x="148015" y="10888"/>
                    <a:pt x="148182" y="10951"/>
                  </a:cubicBezTo>
                  <a:cubicBezTo>
                    <a:pt x="148370" y="11055"/>
                    <a:pt x="148161" y="11160"/>
                    <a:pt x="148056" y="11202"/>
                  </a:cubicBezTo>
                  <a:cubicBezTo>
                    <a:pt x="147952" y="11202"/>
                    <a:pt x="147868" y="11348"/>
                    <a:pt x="147868" y="11411"/>
                  </a:cubicBezTo>
                  <a:cubicBezTo>
                    <a:pt x="147868" y="11443"/>
                    <a:pt x="148407" y="11558"/>
                    <a:pt x="148805" y="11558"/>
                  </a:cubicBezTo>
                  <a:cubicBezTo>
                    <a:pt x="148933" y="11558"/>
                    <a:pt x="149047" y="11546"/>
                    <a:pt x="149124" y="11516"/>
                  </a:cubicBezTo>
                  <a:cubicBezTo>
                    <a:pt x="149437" y="11369"/>
                    <a:pt x="150651" y="11034"/>
                    <a:pt x="150986" y="10951"/>
                  </a:cubicBezTo>
                  <a:cubicBezTo>
                    <a:pt x="151043" y="10941"/>
                    <a:pt x="151103" y="10937"/>
                    <a:pt x="151163" y="10937"/>
                  </a:cubicBezTo>
                  <a:cubicBezTo>
                    <a:pt x="151499" y="10937"/>
                    <a:pt x="151853" y="11068"/>
                    <a:pt x="151906" y="11139"/>
                  </a:cubicBezTo>
                  <a:cubicBezTo>
                    <a:pt x="151948" y="11223"/>
                    <a:pt x="152513" y="11306"/>
                    <a:pt x="153141" y="11327"/>
                  </a:cubicBezTo>
                  <a:lnTo>
                    <a:pt x="153622" y="11223"/>
                  </a:lnTo>
                  <a:cubicBezTo>
                    <a:pt x="153915" y="11184"/>
                    <a:pt x="154190" y="11053"/>
                    <a:pt x="154498" y="11053"/>
                  </a:cubicBezTo>
                  <a:cubicBezTo>
                    <a:pt x="154520" y="11053"/>
                    <a:pt x="154542" y="11054"/>
                    <a:pt x="154564" y="11055"/>
                  </a:cubicBezTo>
                  <a:lnTo>
                    <a:pt x="154606" y="11055"/>
                  </a:lnTo>
                  <a:cubicBezTo>
                    <a:pt x="154626" y="11139"/>
                    <a:pt x="154334" y="11244"/>
                    <a:pt x="154229" y="11265"/>
                  </a:cubicBezTo>
                  <a:cubicBezTo>
                    <a:pt x="154124" y="11306"/>
                    <a:pt x="154082" y="11453"/>
                    <a:pt x="154082" y="11474"/>
                  </a:cubicBezTo>
                  <a:cubicBezTo>
                    <a:pt x="154082" y="11516"/>
                    <a:pt x="154354" y="11767"/>
                    <a:pt x="154459" y="11788"/>
                  </a:cubicBezTo>
                  <a:cubicBezTo>
                    <a:pt x="154606" y="11788"/>
                    <a:pt x="154878" y="11871"/>
                    <a:pt x="154982" y="11913"/>
                  </a:cubicBezTo>
                  <a:cubicBezTo>
                    <a:pt x="155087" y="11934"/>
                    <a:pt x="155924" y="12269"/>
                    <a:pt x="156279" y="12269"/>
                  </a:cubicBezTo>
                  <a:cubicBezTo>
                    <a:pt x="156614" y="12269"/>
                    <a:pt x="156803" y="12164"/>
                    <a:pt x="156698" y="12039"/>
                  </a:cubicBezTo>
                  <a:lnTo>
                    <a:pt x="156614" y="11955"/>
                  </a:lnTo>
                  <a:lnTo>
                    <a:pt x="156510" y="11871"/>
                  </a:lnTo>
                  <a:cubicBezTo>
                    <a:pt x="156300" y="11725"/>
                    <a:pt x="156928" y="11599"/>
                    <a:pt x="157158" y="11599"/>
                  </a:cubicBezTo>
                  <a:cubicBezTo>
                    <a:pt x="157388" y="11599"/>
                    <a:pt x="157577" y="11202"/>
                    <a:pt x="157577" y="11076"/>
                  </a:cubicBezTo>
                  <a:cubicBezTo>
                    <a:pt x="157577" y="10972"/>
                    <a:pt x="158016" y="10804"/>
                    <a:pt x="158183" y="10783"/>
                  </a:cubicBezTo>
                  <a:cubicBezTo>
                    <a:pt x="158330" y="10783"/>
                    <a:pt x="158267" y="10386"/>
                    <a:pt x="158183" y="10260"/>
                  </a:cubicBezTo>
                  <a:cubicBezTo>
                    <a:pt x="158161" y="10226"/>
                    <a:pt x="158112" y="10212"/>
                    <a:pt x="158051" y="10212"/>
                  </a:cubicBezTo>
                  <a:cubicBezTo>
                    <a:pt x="157885" y="10212"/>
                    <a:pt x="157626" y="10315"/>
                    <a:pt x="157535" y="10407"/>
                  </a:cubicBezTo>
                  <a:cubicBezTo>
                    <a:pt x="157412" y="10530"/>
                    <a:pt x="157096" y="10579"/>
                    <a:pt x="156787" y="10579"/>
                  </a:cubicBezTo>
                  <a:cubicBezTo>
                    <a:pt x="156728" y="10579"/>
                    <a:pt x="156671" y="10577"/>
                    <a:pt x="156614" y="10574"/>
                  </a:cubicBezTo>
                  <a:lnTo>
                    <a:pt x="156426" y="10700"/>
                  </a:lnTo>
                  <a:cubicBezTo>
                    <a:pt x="156344" y="10760"/>
                    <a:pt x="156270" y="10781"/>
                    <a:pt x="156201" y="10781"/>
                  </a:cubicBezTo>
                  <a:cubicBezTo>
                    <a:pt x="156031" y="10781"/>
                    <a:pt x="155890" y="10650"/>
                    <a:pt x="155722" y="10650"/>
                  </a:cubicBezTo>
                  <a:cubicBezTo>
                    <a:pt x="155699" y="10650"/>
                    <a:pt x="155676" y="10652"/>
                    <a:pt x="155652" y="10658"/>
                  </a:cubicBezTo>
                  <a:cubicBezTo>
                    <a:pt x="155521" y="10684"/>
                    <a:pt x="155384" y="10692"/>
                    <a:pt x="155244" y="10692"/>
                  </a:cubicBezTo>
                  <a:cubicBezTo>
                    <a:pt x="155034" y="10692"/>
                    <a:pt x="154818" y="10674"/>
                    <a:pt x="154610" y="10674"/>
                  </a:cubicBezTo>
                  <a:cubicBezTo>
                    <a:pt x="154401" y="10674"/>
                    <a:pt x="154200" y="10692"/>
                    <a:pt x="154020" y="10762"/>
                  </a:cubicBezTo>
                  <a:lnTo>
                    <a:pt x="153476" y="10972"/>
                  </a:lnTo>
                  <a:cubicBezTo>
                    <a:pt x="152932" y="10972"/>
                    <a:pt x="152304" y="10595"/>
                    <a:pt x="152241" y="10490"/>
                  </a:cubicBezTo>
                  <a:cubicBezTo>
                    <a:pt x="152199" y="10386"/>
                    <a:pt x="152471" y="10156"/>
                    <a:pt x="152576" y="10093"/>
                  </a:cubicBezTo>
                  <a:cubicBezTo>
                    <a:pt x="152681" y="10051"/>
                    <a:pt x="152722" y="9946"/>
                    <a:pt x="152660" y="9863"/>
                  </a:cubicBezTo>
                  <a:cubicBezTo>
                    <a:pt x="152635" y="9814"/>
                    <a:pt x="152435" y="9780"/>
                    <a:pt x="152157" y="9780"/>
                  </a:cubicBezTo>
                  <a:cubicBezTo>
                    <a:pt x="151956" y="9780"/>
                    <a:pt x="151713" y="9798"/>
                    <a:pt x="151467" y="9842"/>
                  </a:cubicBezTo>
                  <a:lnTo>
                    <a:pt x="151174" y="10114"/>
                  </a:lnTo>
                  <a:lnTo>
                    <a:pt x="151153" y="10156"/>
                  </a:lnTo>
                  <a:cubicBezTo>
                    <a:pt x="151049" y="10114"/>
                    <a:pt x="151111" y="9779"/>
                    <a:pt x="151174" y="9674"/>
                  </a:cubicBezTo>
                  <a:cubicBezTo>
                    <a:pt x="151216" y="9570"/>
                    <a:pt x="151739" y="9444"/>
                    <a:pt x="151927" y="9423"/>
                  </a:cubicBezTo>
                  <a:cubicBezTo>
                    <a:pt x="152116" y="9381"/>
                    <a:pt x="152262" y="9109"/>
                    <a:pt x="152262" y="9026"/>
                  </a:cubicBezTo>
                  <a:cubicBezTo>
                    <a:pt x="152262" y="9015"/>
                    <a:pt x="152267" y="9011"/>
                    <a:pt x="152275" y="9011"/>
                  </a:cubicBezTo>
                  <a:cubicBezTo>
                    <a:pt x="152337" y="9011"/>
                    <a:pt x="152599" y="9245"/>
                    <a:pt x="152764" y="9319"/>
                  </a:cubicBezTo>
                  <a:cubicBezTo>
                    <a:pt x="152932" y="9381"/>
                    <a:pt x="153371" y="9549"/>
                    <a:pt x="153727" y="9674"/>
                  </a:cubicBezTo>
                  <a:lnTo>
                    <a:pt x="153999" y="9800"/>
                  </a:lnTo>
                  <a:lnTo>
                    <a:pt x="154292" y="9967"/>
                  </a:lnTo>
                  <a:cubicBezTo>
                    <a:pt x="154668" y="10072"/>
                    <a:pt x="154668" y="10302"/>
                    <a:pt x="154564" y="10365"/>
                  </a:cubicBezTo>
                  <a:cubicBezTo>
                    <a:pt x="154459" y="10407"/>
                    <a:pt x="155610" y="10407"/>
                    <a:pt x="156007" y="10407"/>
                  </a:cubicBezTo>
                  <a:cubicBezTo>
                    <a:pt x="156405" y="10407"/>
                    <a:pt x="156865" y="9842"/>
                    <a:pt x="156656" y="9695"/>
                  </a:cubicBezTo>
                  <a:cubicBezTo>
                    <a:pt x="156490" y="9579"/>
                    <a:pt x="156853" y="9515"/>
                    <a:pt x="157146" y="9515"/>
                  </a:cubicBezTo>
                  <a:cubicBezTo>
                    <a:pt x="157221" y="9515"/>
                    <a:pt x="157291" y="9519"/>
                    <a:pt x="157347" y="9528"/>
                  </a:cubicBezTo>
                  <a:cubicBezTo>
                    <a:pt x="157408" y="9533"/>
                    <a:pt x="157488" y="9536"/>
                    <a:pt x="157577" y="9536"/>
                  </a:cubicBezTo>
                  <a:cubicBezTo>
                    <a:pt x="157820" y="9536"/>
                    <a:pt x="158131" y="9517"/>
                    <a:pt x="158330" y="9486"/>
                  </a:cubicBezTo>
                  <a:lnTo>
                    <a:pt x="158602" y="9444"/>
                  </a:lnTo>
                  <a:cubicBezTo>
                    <a:pt x="158707" y="9423"/>
                    <a:pt x="158811" y="9340"/>
                    <a:pt x="158916" y="9256"/>
                  </a:cubicBezTo>
                  <a:lnTo>
                    <a:pt x="158937" y="9235"/>
                  </a:lnTo>
                  <a:cubicBezTo>
                    <a:pt x="158958" y="9172"/>
                    <a:pt x="158895" y="9068"/>
                    <a:pt x="158853" y="9047"/>
                  </a:cubicBezTo>
                  <a:cubicBezTo>
                    <a:pt x="158832" y="9026"/>
                    <a:pt x="158916" y="8858"/>
                    <a:pt x="158958" y="8796"/>
                  </a:cubicBezTo>
                  <a:cubicBezTo>
                    <a:pt x="158978" y="8769"/>
                    <a:pt x="158918" y="8759"/>
                    <a:pt x="158821" y="8759"/>
                  </a:cubicBezTo>
                  <a:cubicBezTo>
                    <a:pt x="158614" y="8759"/>
                    <a:pt x="158235" y="8802"/>
                    <a:pt x="158079" y="8816"/>
                  </a:cubicBezTo>
                  <a:cubicBezTo>
                    <a:pt x="158067" y="8818"/>
                    <a:pt x="158054" y="8818"/>
                    <a:pt x="158041" y="8818"/>
                  </a:cubicBezTo>
                  <a:cubicBezTo>
                    <a:pt x="157795" y="8818"/>
                    <a:pt x="157318" y="8646"/>
                    <a:pt x="157179" y="8586"/>
                  </a:cubicBezTo>
                  <a:cubicBezTo>
                    <a:pt x="157054" y="8503"/>
                    <a:pt x="156928" y="8293"/>
                    <a:pt x="156928" y="8210"/>
                  </a:cubicBezTo>
                  <a:cubicBezTo>
                    <a:pt x="156928" y="8126"/>
                    <a:pt x="156384" y="7854"/>
                    <a:pt x="156175" y="7770"/>
                  </a:cubicBezTo>
                  <a:cubicBezTo>
                    <a:pt x="156141" y="7757"/>
                    <a:pt x="156078" y="7751"/>
                    <a:pt x="155996" y="7751"/>
                  </a:cubicBezTo>
                  <a:cubicBezTo>
                    <a:pt x="155718" y="7751"/>
                    <a:pt x="155214" y="7812"/>
                    <a:pt x="154809" y="7812"/>
                  </a:cubicBezTo>
                  <a:cubicBezTo>
                    <a:pt x="154604" y="7812"/>
                    <a:pt x="154424" y="7796"/>
                    <a:pt x="154313" y="7749"/>
                  </a:cubicBezTo>
                  <a:cubicBezTo>
                    <a:pt x="153915" y="7540"/>
                    <a:pt x="153999" y="7184"/>
                    <a:pt x="154145" y="7143"/>
                  </a:cubicBezTo>
                  <a:cubicBezTo>
                    <a:pt x="154313" y="7059"/>
                    <a:pt x="153413" y="6661"/>
                    <a:pt x="153057" y="6536"/>
                  </a:cubicBezTo>
                  <a:cubicBezTo>
                    <a:pt x="152681" y="6410"/>
                    <a:pt x="152429" y="6201"/>
                    <a:pt x="152450" y="6138"/>
                  </a:cubicBezTo>
                  <a:cubicBezTo>
                    <a:pt x="152471" y="6096"/>
                    <a:pt x="151300" y="5762"/>
                    <a:pt x="150860" y="5615"/>
                  </a:cubicBezTo>
                  <a:cubicBezTo>
                    <a:pt x="150421" y="5511"/>
                    <a:pt x="150463" y="5343"/>
                    <a:pt x="150986" y="5259"/>
                  </a:cubicBezTo>
                  <a:lnTo>
                    <a:pt x="151509" y="5448"/>
                  </a:lnTo>
                  <a:cubicBezTo>
                    <a:pt x="152004" y="5635"/>
                    <a:pt x="152498" y="5837"/>
                    <a:pt x="153038" y="5837"/>
                  </a:cubicBezTo>
                  <a:cubicBezTo>
                    <a:pt x="153161" y="5837"/>
                    <a:pt x="153285" y="5827"/>
                    <a:pt x="153413" y="5803"/>
                  </a:cubicBezTo>
                  <a:lnTo>
                    <a:pt x="153476" y="5803"/>
                  </a:lnTo>
                  <a:cubicBezTo>
                    <a:pt x="153559" y="5866"/>
                    <a:pt x="153517" y="6117"/>
                    <a:pt x="153476" y="6201"/>
                  </a:cubicBezTo>
                  <a:cubicBezTo>
                    <a:pt x="153413" y="6306"/>
                    <a:pt x="153831" y="6536"/>
                    <a:pt x="154020" y="6599"/>
                  </a:cubicBezTo>
                  <a:cubicBezTo>
                    <a:pt x="154051" y="6609"/>
                    <a:pt x="154088" y="6614"/>
                    <a:pt x="154127" y="6614"/>
                  </a:cubicBezTo>
                  <a:cubicBezTo>
                    <a:pt x="154321" y="6614"/>
                    <a:pt x="154581" y="6501"/>
                    <a:pt x="154668" y="6431"/>
                  </a:cubicBezTo>
                  <a:cubicBezTo>
                    <a:pt x="154691" y="6413"/>
                    <a:pt x="154721" y="6406"/>
                    <a:pt x="154757" y="6406"/>
                  </a:cubicBezTo>
                  <a:cubicBezTo>
                    <a:pt x="154887" y="6406"/>
                    <a:pt x="155079" y="6507"/>
                    <a:pt x="155129" y="6557"/>
                  </a:cubicBezTo>
                  <a:cubicBezTo>
                    <a:pt x="155170" y="6640"/>
                    <a:pt x="154940" y="6745"/>
                    <a:pt x="154815" y="6766"/>
                  </a:cubicBezTo>
                  <a:cubicBezTo>
                    <a:pt x="154647" y="6808"/>
                    <a:pt x="154982" y="6954"/>
                    <a:pt x="155129" y="6975"/>
                  </a:cubicBezTo>
                  <a:cubicBezTo>
                    <a:pt x="155145" y="6983"/>
                    <a:pt x="155173" y="6987"/>
                    <a:pt x="155211" y="6987"/>
                  </a:cubicBezTo>
                  <a:cubicBezTo>
                    <a:pt x="155445" y="6987"/>
                    <a:pt x="156036" y="6848"/>
                    <a:pt x="156299" y="6848"/>
                  </a:cubicBezTo>
                  <a:cubicBezTo>
                    <a:pt x="156315" y="6848"/>
                    <a:pt x="156329" y="6849"/>
                    <a:pt x="156342" y="6850"/>
                  </a:cubicBezTo>
                  <a:cubicBezTo>
                    <a:pt x="156635" y="6871"/>
                    <a:pt x="157263" y="7247"/>
                    <a:pt x="157451" y="7352"/>
                  </a:cubicBezTo>
                  <a:cubicBezTo>
                    <a:pt x="157608" y="7439"/>
                    <a:pt x="157750" y="7483"/>
                    <a:pt x="157818" y="7483"/>
                  </a:cubicBezTo>
                  <a:cubicBezTo>
                    <a:pt x="157831" y="7483"/>
                    <a:pt x="157842" y="7481"/>
                    <a:pt x="157849" y="7477"/>
                  </a:cubicBezTo>
                  <a:cubicBezTo>
                    <a:pt x="157854" y="7472"/>
                    <a:pt x="157874" y="7469"/>
                    <a:pt x="157904" y="7469"/>
                  </a:cubicBezTo>
                  <a:cubicBezTo>
                    <a:pt x="157996" y="7469"/>
                    <a:pt x="158189" y="7493"/>
                    <a:pt x="158393" y="7540"/>
                  </a:cubicBezTo>
                  <a:lnTo>
                    <a:pt x="158623" y="7603"/>
                  </a:lnTo>
                  <a:lnTo>
                    <a:pt x="158727" y="7645"/>
                  </a:lnTo>
                  <a:cubicBezTo>
                    <a:pt x="158832" y="7749"/>
                    <a:pt x="158393" y="8210"/>
                    <a:pt x="158183" y="8377"/>
                  </a:cubicBezTo>
                  <a:cubicBezTo>
                    <a:pt x="158075" y="8453"/>
                    <a:pt x="158186" y="8490"/>
                    <a:pt x="158444" y="8490"/>
                  </a:cubicBezTo>
                  <a:cubicBezTo>
                    <a:pt x="158683" y="8490"/>
                    <a:pt x="159048" y="8458"/>
                    <a:pt x="159481" y="8398"/>
                  </a:cubicBezTo>
                  <a:lnTo>
                    <a:pt x="160276" y="8272"/>
                  </a:lnTo>
                  <a:cubicBezTo>
                    <a:pt x="160318" y="8272"/>
                    <a:pt x="160360" y="8189"/>
                    <a:pt x="160401" y="8126"/>
                  </a:cubicBezTo>
                  <a:lnTo>
                    <a:pt x="160422" y="8105"/>
                  </a:lnTo>
                  <a:cubicBezTo>
                    <a:pt x="160464" y="8063"/>
                    <a:pt x="160380" y="7959"/>
                    <a:pt x="160360" y="7896"/>
                  </a:cubicBezTo>
                  <a:cubicBezTo>
                    <a:pt x="160318" y="7854"/>
                    <a:pt x="160506" y="7791"/>
                    <a:pt x="160736" y="7749"/>
                  </a:cubicBezTo>
                  <a:lnTo>
                    <a:pt x="160904" y="7666"/>
                  </a:lnTo>
                  <a:lnTo>
                    <a:pt x="161050" y="7582"/>
                  </a:lnTo>
                  <a:cubicBezTo>
                    <a:pt x="161154" y="7504"/>
                    <a:pt x="161307" y="7482"/>
                    <a:pt x="161417" y="7482"/>
                  </a:cubicBezTo>
                  <a:cubicBezTo>
                    <a:pt x="161485" y="7482"/>
                    <a:pt x="161536" y="7490"/>
                    <a:pt x="161552" y="7498"/>
                  </a:cubicBezTo>
                  <a:cubicBezTo>
                    <a:pt x="161554" y="7501"/>
                    <a:pt x="161557" y="7502"/>
                    <a:pt x="161561" y="7502"/>
                  </a:cubicBezTo>
                  <a:cubicBezTo>
                    <a:pt x="161650" y="7502"/>
                    <a:pt x="162111" y="6744"/>
                    <a:pt x="162494" y="6724"/>
                  </a:cubicBezTo>
                  <a:cubicBezTo>
                    <a:pt x="162891" y="6703"/>
                    <a:pt x="162473" y="6515"/>
                    <a:pt x="162201" y="6452"/>
                  </a:cubicBezTo>
                  <a:cubicBezTo>
                    <a:pt x="161950" y="6410"/>
                    <a:pt x="161866" y="6180"/>
                    <a:pt x="161929" y="6096"/>
                  </a:cubicBezTo>
                  <a:cubicBezTo>
                    <a:pt x="161971" y="6013"/>
                    <a:pt x="161887" y="5824"/>
                    <a:pt x="161720" y="5699"/>
                  </a:cubicBezTo>
                  <a:lnTo>
                    <a:pt x="161573" y="5699"/>
                  </a:lnTo>
                  <a:cubicBezTo>
                    <a:pt x="161519" y="5707"/>
                    <a:pt x="161466" y="5710"/>
                    <a:pt x="161415" y="5710"/>
                  </a:cubicBezTo>
                  <a:cubicBezTo>
                    <a:pt x="160913" y="5710"/>
                    <a:pt x="160551" y="5364"/>
                    <a:pt x="160171" y="5155"/>
                  </a:cubicBezTo>
                  <a:cubicBezTo>
                    <a:pt x="159627" y="4862"/>
                    <a:pt x="159062" y="4548"/>
                    <a:pt x="158414" y="4443"/>
                  </a:cubicBezTo>
                  <a:lnTo>
                    <a:pt x="158225" y="4422"/>
                  </a:lnTo>
                  <a:cubicBezTo>
                    <a:pt x="158058" y="4255"/>
                    <a:pt x="157430" y="4088"/>
                    <a:pt x="156844" y="4046"/>
                  </a:cubicBezTo>
                  <a:lnTo>
                    <a:pt x="156405" y="3816"/>
                  </a:lnTo>
                  <a:cubicBezTo>
                    <a:pt x="155924" y="3565"/>
                    <a:pt x="155463" y="3418"/>
                    <a:pt x="154919" y="3418"/>
                  </a:cubicBezTo>
                  <a:cubicBezTo>
                    <a:pt x="154647" y="3418"/>
                    <a:pt x="154396" y="3376"/>
                    <a:pt x="154124" y="3355"/>
                  </a:cubicBezTo>
                  <a:cubicBezTo>
                    <a:pt x="153559" y="3293"/>
                    <a:pt x="152994" y="3062"/>
                    <a:pt x="152450" y="2979"/>
                  </a:cubicBezTo>
                  <a:cubicBezTo>
                    <a:pt x="151872" y="2882"/>
                    <a:pt x="151294" y="2749"/>
                    <a:pt x="150697" y="2749"/>
                  </a:cubicBezTo>
                  <a:cubicBezTo>
                    <a:pt x="150516" y="2749"/>
                    <a:pt x="150334" y="2761"/>
                    <a:pt x="150149" y="2790"/>
                  </a:cubicBezTo>
                  <a:lnTo>
                    <a:pt x="149960" y="2832"/>
                  </a:lnTo>
                  <a:cubicBezTo>
                    <a:pt x="149751" y="2790"/>
                    <a:pt x="149584" y="2749"/>
                    <a:pt x="149584" y="2728"/>
                  </a:cubicBezTo>
                  <a:cubicBezTo>
                    <a:pt x="149584" y="2686"/>
                    <a:pt x="149898" y="2623"/>
                    <a:pt x="150002" y="2581"/>
                  </a:cubicBezTo>
                  <a:cubicBezTo>
                    <a:pt x="150128" y="2560"/>
                    <a:pt x="150212" y="2518"/>
                    <a:pt x="150212" y="2477"/>
                  </a:cubicBezTo>
                  <a:cubicBezTo>
                    <a:pt x="150212" y="2456"/>
                    <a:pt x="149709" y="2435"/>
                    <a:pt x="149521" y="2414"/>
                  </a:cubicBezTo>
                  <a:cubicBezTo>
                    <a:pt x="149333" y="2372"/>
                    <a:pt x="150170" y="2330"/>
                    <a:pt x="150546" y="2226"/>
                  </a:cubicBezTo>
                  <a:cubicBezTo>
                    <a:pt x="150621" y="2204"/>
                    <a:pt x="150688" y="2194"/>
                    <a:pt x="150748" y="2194"/>
                  </a:cubicBezTo>
                  <a:cubicBezTo>
                    <a:pt x="150972" y="2194"/>
                    <a:pt x="151086" y="2322"/>
                    <a:pt x="151069" y="2372"/>
                  </a:cubicBezTo>
                  <a:cubicBezTo>
                    <a:pt x="151007" y="2477"/>
                    <a:pt x="151216" y="2560"/>
                    <a:pt x="151279" y="2560"/>
                  </a:cubicBezTo>
                  <a:cubicBezTo>
                    <a:pt x="151321" y="2560"/>
                    <a:pt x="151425" y="2351"/>
                    <a:pt x="151488" y="2309"/>
                  </a:cubicBezTo>
                  <a:cubicBezTo>
                    <a:pt x="151522" y="2258"/>
                    <a:pt x="151656" y="2220"/>
                    <a:pt x="151819" y="2220"/>
                  </a:cubicBezTo>
                  <a:cubicBezTo>
                    <a:pt x="151854" y="2220"/>
                    <a:pt x="151890" y="2222"/>
                    <a:pt x="151927" y="2226"/>
                  </a:cubicBezTo>
                  <a:lnTo>
                    <a:pt x="152095" y="2309"/>
                  </a:lnTo>
                  <a:cubicBezTo>
                    <a:pt x="152656" y="2564"/>
                    <a:pt x="153232" y="2709"/>
                    <a:pt x="153855" y="2709"/>
                  </a:cubicBezTo>
                  <a:cubicBezTo>
                    <a:pt x="153998" y="2709"/>
                    <a:pt x="154143" y="2701"/>
                    <a:pt x="154292" y="2686"/>
                  </a:cubicBezTo>
                  <a:cubicBezTo>
                    <a:pt x="154440" y="2673"/>
                    <a:pt x="154591" y="2664"/>
                    <a:pt x="154743" y="2664"/>
                  </a:cubicBezTo>
                  <a:cubicBezTo>
                    <a:pt x="155081" y="2664"/>
                    <a:pt x="155424" y="2709"/>
                    <a:pt x="155756" y="2853"/>
                  </a:cubicBezTo>
                  <a:cubicBezTo>
                    <a:pt x="156036" y="2980"/>
                    <a:pt x="156308" y="2999"/>
                    <a:pt x="156587" y="2999"/>
                  </a:cubicBezTo>
                  <a:cubicBezTo>
                    <a:pt x="156705" y="2999"/>
                    <a:pt x="156824" y="2996"/>
                    <a:pt x="156946" y="2996"/>
                  </a:cubicBezTo>
                  <a:cubicBezTo>
                    <a:pt x="157009" y="2996"/>
                    <a:pt x="157073" y="2997"/>
                    <a:pt x="157137" y="3000"/>
                  </a:cubicBezTo>
                  <a:lnTo>
                    <a:pt x="157639" y="3042"/>
                  </a:lnTo>
                  <a:cubicBezTo>
                    <a:pt x="158183" y="3083"/>
                    <a:pt x="160046" y="3293"/>
                    <a:pt x="160569" y="3460"/>
                  </a:cubicBezTo>
                  <a:cubicBezTo>
                    <a:pt x="160790" y="3537"/>
                    <a:pt x="161029" y="3565"/>
                    <a:pt x="161227" y="3565"/>
                  </a:cubicBezTo>
                  <a:cubicBezTo>
                    <a:pt x="161459" y="3565"/>
                    <a:pt x="161634" y="3526"/>
                    <a:pt x="161657" y="3481"/>
                  </a:cubicBezTo>
                  <a:cubicBezTo>
                    <a:pt x="161720" y="3397"/>
                    <a:pt x="161427" y="3293"/>
                    <a:pt x="161322" y="3293"/>
                  </a:cubicBezTo>
                  <a:cubicBezTo>
                    <a:pt x="161217" y="3293"/>
                    <a:pt x="160799" y="3000"/>
                    <a:pt x="160380" y="2644"/>
                  </a:cubicBezTo>
                  <a:lnTo>
                    <a:pt x="159753" y="2560"/>
                  </a:lnTo>
                  <a:lnTo>
                    <a:pt x="159230" y="2518"/>
                  </a:lnTo>
                  <a:cubicBezTo>
                    <a:pt x="158733" y="2240"/>
                    <a:pt x="158274" y="2057"/>
                    <a:pt x="158211" y="2057"/>
                  </a:cubicBezTo>
                  <a:cubicBezTo>
                    <a:pt x="158208" y="2057"/>
                    <a:pt x="158205" y="2057"/>
                    <a:pt x="158204" y="2058"/>
                  </a:cubicBezTo>
                  <a:cubicBezTo>
                    <a:pt x="158183" y="2058"/>
                    <a:pt x="157911" y="1828"/>
                    <a:pt x="157849" y="1744"/>
                  </a:cubicBezTo>
                  <a:cubicBezTo>
                    <a:pt x="157765" y="1681"/>
                    <a:pt x="157388" y="1514"/>
                    <a:pt x="157033" y="1389"/>
                  </a:cubicBezTo>
                  <a:lnTo>
                    <a:pt x="156761" y="1326"/>
                  </a:lnTo>
                  <a:lnTo>
                    <a:pt x="155463" y="1096"/>
                  </a:lnTo>
                  <a:cubicBezTo>
                    <a:pt x="154020" y="886"/>
                    <a:pt x="152409" y="656"/>
                    <a:pt x="151844" y="573"/>
                  </a:cubicBezTo>
                  <a:lnTo>
                    <a:pt x="151362" y="531"/>
                  </a:lnTo>
                  <a:cubicBezTo>
                    <a:pt x="150797" y="489"/>
                    <a:pt x="150274" y="468"/>
                    <a:pt x="149751" y="384"/>
                  </a:cubicBezTo>
                  <a:cubicBezTo>
                    <a:pt x="149120" y="279"/>
                    <a:pt x="148467" y="195"/>
                    <a:pt x="147808" y="195"/>
                  </a:cubicBezTo>
                  <a:cubicBezTo>
                    <a:pt x="147550" y="195"/>
                    <a:pt x="147291" y="208"/>
                    <a:pt x="147031" y="238"/>
                  </a:cubicBezTo>
                  <a:cubicBezTo>
                    <a:pt x="146885" y="238"/>
                    <a:pt x="146717" y="154"/>
                    <a:pt x="146571" y="133"/>
                  </a:cubicBezTo>
                  <a:lnTo>
                    <a:pt x="146090" y="29"/>
                  </a:lnTo>
                  <a:cubicBezTo>
                    <a:pt x="144897" y="175"/>
                    <a:pt x="144206" y="280"/>
                    <a:pt x="144604" y="280"/>
                  </a:cubicBezTo>
                  <a:lnTo>
                    <a:pt x="145085" y="280"/>
                  </a:lnTo>
                  <a:cubicBezTo>
                    <a:pt x="145336" y="280"/>
                    <a:pt x="144918" y="363"/>
                    <a:pt x="144165" y="468"/>
                  </a:cubicBezTo>
                  <a:lnTo>
                    <a:pt x="143453" y="342"/>
                  </a:lnTo>
                  <a:lnTo>
                    <a:pt x="142533" y="175"/>
                  </a:lnTo>
                  <a:cubicBezTo>
                    <a:pt x="142399" y="180"/>
                    <a:pt x="142236" y="183"/>
                    <a:pt x="142050" y="183"/>
                  </a:cubicBezTo>
                  <a:cubicBezTo>
                    <a:pt x="140961" y="183"/>
                    <a:pt x="139112" y="105"/>
                    <a:pt x="138175" y="105"/>
                  </a:cubicBezTo>
                  <a:cubicBezTo>
                    <a:pt x="138015" y="105"/>
                    <a:pt x="137882" y="107"/>
                    <a:pt x="137783" y="112"/>
                  </a:cubicBezTo>
                  <a:cubicBezTo>
                    <a:pt x="137087" y="112"/>
                    <a:pt x="134085" y="0"/>
                    <a:pt x="1325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4" name="Google Shape;744;p39"/>
          <p:cNvGrpSpPr/>
          <p:nvPr/>
        </p:nvGrpSpPr>
        <p:grpSpPr>
          <a:xfrm rot="5400000">
            <a:off x="901039" y="1795240"/>
            <a:ext cx="1622196" cy="1206573"/>
            <a:chOff x="-1648119" y="3591836"/>
            <a:chExt cx="4603280" cy="1314063"/>
          </a:xfrm>
        </p:grpSpPr>
        <p:grpSp>
          <p:nvGrpSpPr>
            <p:cNvPr id="745" name="Google Shape;745;p39"/>
            <p:cNvGrpSpPr/>
            <p:nvPr/>
          </p:nvGrpSpPr>
          <p:grpSpPr>
            <a:xfrm rot="10800000">
              <a:off x="-1648119" y="3591836"/>
              <a:ext cx="4575248" cy="645853"/>
              <a:chOff x="1681275" y="728975"/>
              <a:chExt cx="4253275" cy="490025"/>
            </a:xfrm>
          </p:grpSpPr>
          <p:sp>
            <p:nvSpPr>
              <p:cNvPr id="746" name="Google Shape;746;p39"/>
              <p:cNvSpPr/>
              <p:nvPr/>
            </p:nvSpPr>
            <p:spPr>
              <a:xfrm>
                <a:off x="1718400" y="747425"/>
                <a:ext cx="4072300" cy="415525"/>
              </a:xfrm>
              <a:custGeom>
                <a:avLst/>
                <a:gdLst/>
                <a:ahLst/>
                <a:cxnLst/>
                <a:rect l="l" t="t" r="r" b="b"/>
                <a:pathLst>
                  <a:path w="162892" h="16621" extrusionOk="0">
                    <a:moveTo>
                      <a:pt x="145127" y="1055"/>
                    </a:moveTo>
                    <a:cubicBezTo>
                      <a:pt x="145303" y="1055"/>
                      <a:pt x="145480" y="1111"/>
                      <a:pt x="145650" y="1179"/>
                    </a:cubicBezTo>
                    <a:cubicBezTo>
                      <a:pt x="145336" y="1179"/>
                      <a:pt x="145002" y="1200"/>
                      <a:pt x="144688" y="1200"/>
                    </a:cubicBezTo>
                    <a:cubicBezTo>
                      <a:pt x="144831" y="1095"/>
                      <a:pt x="144979" y="1055"/>
                      <a:pt x="145127" y="1055"/>
                    </a:cubicBezTo>
                    <a:close/>
                    <a:moveTo>
                      <a:pt x="151556" y="1092"/>
                    </a:moveTo>
                    <a:cubicBezTo>
                      <a:pt x="151626" y="1092"/>
                      <a:pt x="151676" y="1161"/>
                      <a:pt x="151676" y="1179"/>
                    </a:cubicBezTo>
                    <a:cubicBezTo>
                      <a:pt x="151676" y="1200"/>
                      <a:pt x="151613" y="1242"/>
                      <a:pt x="151572" y="1242"/>
                    </a:cubicBezTo>
                    <a:cubicBezTo>
                      <a:pt x="151509" y="1242"/>
                      <a:pt x="151321" y="1200"/>
                      <a:pt x="151300" y="1179"/>
                    </a:cubicBezTo>
                    <a:cubicBezTo>
                      <a:pt x="151300" y="1158"/>
                      <a:pt x="151488" y="1117"/>
                      <a:pt x="151530" y="1096"/>
                    </a:cubicBezTo>
                    <a:cubicBezTo>
                      <a:pt x="151539" y="1093"/>
                      <a:pt x="151548" y="1092"/>
                      <a:pt x="151556" y="1092"/>
                    </a:cubicBezTo>
                    <a:close/>
                    <a:moveTo>
                      <a:pt x="153915" y="1200"/>
                    </a:moveTo>
                    <a:cubicBezTo>
                      <a:pt x="153915" y="1200"/>
                      <a:pt x="153936" y="1305"/>
                      <a:pt x="153936" y="1347"/>
                    </a:cubicBezTo>
                    <a:cubicBezTo>
                      <a:pt x="153936" y="1368"/>
                      <a:pt x="153894" y="1389"/>
                      <a:pt x="153894" y="1389"/>
                    </a:cubicBezTo>
                    <a:cubicBezTo>
                      <a:pt x="153873" y="1389"/>
                      <a:pt x="153873" y="1368"/>
                      <a:pt x="153873" y="1347"/>
                    </a:cubicBezTo>
                    <a:cubicBezTo>
                      <a:pt x="153873" y="1305"/>
                      <a:pt x="153894" y="1242"/>
                      <a:pt x="153915" y="1200"/>
                    </a:cubicBezTo>
                    <a:close/>
                    <a:moveTo>
                      <a:pt x="139603" y="1389"/>
                    </a:moveTo>
                    <a:cubicBezTo>
                      <a:pt x="139666" y="1389"/>
                      <a:pt x="139687" y="1451"/>
                      <a:pt x="139687" y="1451"/>
                    </a:cubicBezTo>
                    <a:cubicBezTo>
                      <a:pt x="139687" y="1472"/>
                      <a:pt x="139645" y="1472"/>
                      <a:pt x="139603" y="1472"/>
                    </a:cubicBezTo>
                    <a:cubicBezTo>
                      <a:pt x="139561" y="1472"/>
                      <a:pt x="139478" y="1451"/>
                      <a:pt x="139478" y="1409"/>
                    </a:cubicBezTo>
                    <a:cubicBezTo>
                      <a:pt x="139478" y="1389"/>
                      <a:pt x="139582" y="1389"/>
                      <a:pt x="139603" y="1389"/>
                    </a:cubicBezTo>
                    <a:close/>
                    <a:moveTo>
                      <a:pt x="154564" y="1409"/>
                    </a:moveTo>
                    <a:cubicBezTo>
                      <a:pt x="154626" y="1409"/>
                      <a:pt x="154815" y="1472"/>
                      <a:pt x="154815" y="1472"/>
                    </a:cubicBezTo>
                    <a:cubicBezTo>
                      <a:pt x="154815" y="1472"/>
                      <a:pt x="154647" y="1514"/>
                      <a:pt x="154606" y="1556"/>
                    </a:cubicBezTo>
                    <a:cubicBezTo>
                      <a:pt x="154599" y="1558"/>
                      <a:pt x="154592" y="1559"/>
                      <a:pt x="154584" y="1559"/>
                    </a:cubicBezTo>
                    <a:cubicBezTo>
                      <a:pt x="154525" y="1559"/>
                      <a:pt x="154459" y="1491"/>
                      <a:pt x="154459" y="1472"/>
                    </a:cubicBezTo>
                    <a:cubicBezTo>
                      <a:pt x="154459" y="1451"/>
                      <a:pt x="154522" y="1409"/>
                      <a:pt x="154564" y="1409"/>
                    </a:cubicBezTo>
                    <a:close/>
                    <a:moveTo>
                      <a:pt x="155401" y="1598"/>
                    </a:moveTo>
                    <a:cubicBezTo>
                      <a:pt x="155463" y="1598"/>
                      <a:pt x="155673" y="1661"/>
                      <a:pt x="155694" y="1661"/>
                    </a:cubicBezTo>
                    <a:cubicBezTo>
                      <a:pt x="155694" y="1661"/>
                      <a:pt x="155484" y="1681"/>
                      <a:pt x="155401" y="1681"/>
                    </a:cubicBezTo>
                    <a:cubicBezTo>
                      <a:pt x="155338" y="1681"/>
                      <a:pt x="155275" y="1640"/>
                      <a:pt x="155275" y="1619"/>
                    </a:cubicBezTo>
                    <a:cubicBezTo>
                      <a:pt x="155275" y="1619"/>
                      <a:pt x="155338" y="1598"/>
                      <a:pt x="155401" y="1598"/>
                    </a:cubicBezTo>
                    <a:close/>
                    <a:moveTo>
                      <a:pt x="156171" y="1754"/>
                    </a:moveTo>
                    <a:cubicBezTo>
                      <a:pt x="156225" y="1754"/>
                      <a:pt x="156279" y="1811"/>
                      <a:pt x="156279" y="1828"/>
                    </a:cubicBezTo>
                    <a:cubicBezTo>
                      <a:pt x="156279" y="1870"/>
                      <a:pt x="156217" y="1891"/>
                      <a:pt x="156175" y="1891"/>
                    </a:cubicBezTo>
                    <a:cubicBezTo>
                      <a:pt x="156091" y="1891"/>
                      <a:pt x="155903" y="1870"/>
                      <a:pt x="155924" y="1828"/>
                    </a:cubicBezTo>
                    <a:cubicBezTo>
                      <a:pt x="155924" y="1828"/>
                      <a:pt x="156091" y="1786"/>
                      <a:pt x="156133" y="1765"/>
                    </a:cubicBezTo>
                    <a:cubicBezTo>
                      <a:pt x="156145" y="1757"/>
                      <a:pt x="156158" y="1754"/>
                      <a:pt x="156171" y="1754"/>
                    </a:cubicBezTo>
                    <a:close/>
                    <a:moveTo>
                      <a:pt x="136109" y="1828"/>
                    </a:moveTo>
                    <a:cubicBezTo>
                      <a:pt x="136151" y="1828"/>
                      <a:pt x="136339" y="1870"/>
                      <a:pt x="136339" y="1891"/>
                    </a:cubicBezTo>
                    <a:cubicBezTo>
                      <a:pt x="136339" y="1891"/>
                      <a:pt x="136193" y="1933"/>
                      <a:pt x="136130" y="1974"/>
                    </a:cubicBezTo>
                    <a:cubicBezTo>
                      <a:pt x="136125" y="1977"/>
                      <a:pt x="136120" y="1978"/>
                      <a:pt x="136115" y="1978"/>
                    </a:cubicBezTo>
                    <a:cubicBezTo>
                      <a:pt x="136071" y="1978"/>
                      <a:pt x="136004" y="1909"/>
                      <a:pt x="136004" y="1891"/>
                    </a:cubicBezTo>
                    <a:cubicBezTo>
                      <a:pt x="136004" y="1870"/>
                      <a:pt x="136046" y="1828"/>
                      <a:pt x="136109" y="1828"/>
                    </a:cubicBezTo>
                    <a:close/>
                    <a:moveTo>
                      <a:pt x="142533" y="1870"/>
                    </a:moveTo>
                    <a:cubicBezTo>
                      <a:pt x="142595" y="1870"/>
                      <a:pt x="142784" y="1912"/>
                      <a:pt x="142784" y="1912"/>
                    </a:cubicBezTo>
                    <a:cubicBezTo>
                      <a:pt x="142784" y="1912"/>
                      <a:pt x="142616" y="1974"/>
                      <a:pt x="142574" y="1995"/>
                    </a:cubicBezTo>
                    <a:cubicBezTo>
                      <a:pt x="142568" y="1998"/>
                      <a:pt x="142560" y="1999"/>
                      <a:pt x="142553" y="1999"/>
                    </a:cubicBezTo>
                    <a:cubicBezTo>
                      <a:pt x="142494" y="1999"/>
                      <a:pt x="142428" y="1930"/>
                      <a:pt x="142428" y="1912"/>
                    </a:cubicBezTo>
                    <a:cubicBezTo>
                      <a:pt x="142428" y="1891"/>
                      <a:pt x="142491" y="1870"/>
                      <a:pt x="142533" y="1870"/>
                    </a:cubicBezTo>
                    <a:close/>
                    <a:moveTo>
                      <a:pt x="141405" y="1892"/>
                    </a:moveTo>
                    <a:cubicBezTo>
                      <a:pt x="141583" y="1892"/>
                      <a:pt x="141765" y="1948"/>
                      <a:pt x="141947" y="2016"/>
                    </a:cubicBezTo>
                    <a:cubicBezTo>
                      <a:pt x="141633" y="2016"/>
                      <a:pt x="141277" y="2016"/>
                      <a:pt x="140963" y="2037"/>
                    </a:cubicBezTo>
                    <a:cubicBezTo>
                      <a:pt x="141107" y="1932"/>
                      <a:pt x="141255" y="1892"/>
                      <a:pt x="141405" y="1892"/>
                    </a:cubicBezTo>
                    <a:close/>
                    <a:moveTo>
                      <a:pt x="145211" y="1661"/>
                    </a:moveTo>
                    <a:lnTo>
                      <a:pt x="145859" y="1891"/>
                    </a:lnTo>
                    <a:lnTo>
                      <a:pt x="146278" y="2079"/>
                    </a:lnTo>
                    <a:cubicBezTo>
                      <a:pt x="146509" y="2054"/>
                      <a:pt x="146652" y="2043"/>
                      <a:pt x="146704" y="2043"/>
                    </a:cubicBezTo>
                    <a:cubicBezTo>
                      <a:pt x="146783" y="2043"/>
                      <a:pt x="146645" y="2070"/>
                      <a:pt x="146278" y="2121"/>
                    </a:cubicBezTo>
                    <a:lnTo>
                      <a:pt x="145190" y="2121"/>
                    </a:lnTo>
                    <a:cubicBezTo>
                      <a:pt x="144583" y="2016"/>
                      <a:pt x="144081" y="1870"/>
                      <a:pt x="144081" y="1828"/>
                    </a:cubicBezTo>
                    <a:cubicBezTo>
                      <a:pt x="144081" y="1807"/>
                      <a:pt x="144583" y="1723"/>
                      <a:pt x="145211" y="1661"/>
                    </a:cubicBezTo>
                    <a:close/>
                    <a:moveTo>
                      <a:pt x="139919" y="1931"/>
                    </a:moveTo>
                    <a:cubicBezTo>
                      <a:pt x="140099" y="1931"/>
                      <a:pt x="140117" y="2164"/>
                      <a:pt x="139939" y="2164"/>
                    </a:cubicBezTo>
                    <a:cubicBezTo>
                      <a:pt x="139932" y="2164"/>
                      <a:pt x="139925" y="2164"/>
                      <a:pt x="139917" y="2163"/>
                    </a:cubicBezTo>
                    <a:cubicBezTo>
                      <a:pt x="139687" y="2142"/>
                      <a:pt x="139499" y="2037"/>
                      <a:pt x="139499" y="2016"/>
                    </a:cubicBezTo>
                    <a:cubicBezTo>
                      <a:pt x="139499" y="1974"/>
                      <a:pt x="139687" y="1933"/>
                      <a:pt x="139896" y="1933"/>
                    </a:cubicBezTo>
                    <a:cubicBezTo>
                      <a:pt x="139904" y="1932"/>
                      <a:pt x="139911" y="1931"/>
                      <a:pt x="139919" y="1931"/>
                    </a:cubicBezTo>
                    <a:close/>
                    <a:moveTo>
                      <a:pt x="43618" y="4749"/>
                    </a:moveTo>
                    <a:cubicBezTo>
                      <a:pt x="45056" y="4749"/>
                      <a:pt x="46054" y="4768"/>
                      <a:pt x="46054" y="4799"/>
                    </a:cubicBezTo>
                    <a:cubicBezTo>
                      <a:pt x="46054" y="4820"/>
                      <a:pt x="44171" y="4862"/>
                      <a:pt x="41890" y="4925"/>
                    </a:cubicBezTo>
                    <a:lnTo>
                      <a:pt x="29922" y="5218"/>
                    </a:lnTo>
                    <a:cubicBezTo>
                      <a:pt x="28771" y="5239"/>
                      <a:pt x="27730" y="5249"/>
                      <a:pt x="26977" y="5249"/>
                    </a:cubicBezTo>
                    <a:cubicBezTo>
                      <a:pt x="26223" y="5249"/>
                      <a:pt x="25758" y="5239"/>
                      <a:pt x="25758" y="5218"/>
                    </a:cubicBezTo>
                    <a:lnTo>
                      <a:pt x="25758" y="5176"/>
                    </a:lnTo>
                    <a:lnTo>
                      <a:pt x="25779" y="5155"/>
                    </a:lnTo>
                    <a:cubicBezTo>
                      <a:pt x="25821" y="5134"/>
                      <a:pt x="27725" y="5071"/>
                      <a:pt x="30005" y="5029"/>
                    </a:cubicBezTo>
                    <a:lnTo>
                      <a:pt x="41890" y="4757"/>
                    </a:lnTo>
                    <a:cubicBezTo>
                      <a:pt x="42507" y="4752"/>
                      <a:pt x="43092" y="4749"/>
                      <a:pt x="43618" y="4749"/>
                    </a:cubicBezTo>
                    <a:close/>
                    <a:moveTo>
                      <a:pt x="156279" y="5699"/>
                    </a:moveTo>
                    <a:cubicBezTo>
                      <a:pt x="156300" y="5699"/>
                      <a:pt x="156405" y="5741"/>
                      <a:pt x="156405" y="5762"/>
                    </a:cubicBezTo>
                    <a:cubicBezTo>
                      <a:pt x="156405" y="5783"/>
                      <a:pt x="156300" y="5783"/>
                      <a:pt x="156279" y="5783"/>
                    </a:cubicBezTo>
                    <a:cubicBezTo>
                      <a:pt x="156217" y="5783"/>
                      <a:pt x="156196" y="5741"/>
                      <a:pt x="156196" y="5741"/>
                    </a:cubicBezTo>
                    <a:cubicBezTo>
                      <a:pt x="156196" y="5699"/>
                      <a:pt x="156238" y="5699"/>
                      <a:pt x="156279" y="5699"/>
                    </a:cubicBezTo>
                    <a:close/>
                    <a:moveTo>
                      <a:pt x="4855" y="5783"/>
                    </a:moveTo>
                    <a:cubicBezTo>
                      <a:pt x="5002" y="5783"/>
                      <a:pt x="5378" y="5803"/>
                      <a:pt x="5378" y="5845"/>
                    </a:cubicBezTo>
                    <a:cubicBezTo>
                      <a:pt x="5378" y="5866"/>
                      <a:pt x="5023" y="5908"/>
                      <a:pt x="4897" y="5908"/>
                    </a:cubicBezTo>
                    <a:cubicBezTo>
                      <a:pt x="4868" y="5916"/>
                      <a:pt x="4841" y="5920"/>
                      <a:pt x="4814" y="5920"/>
                    </a:cubicBezTo>
                    <a:cubicBezTo>
                      <a:pt x="4706" y="5920"/>
                      <a:pt x="4625" y="5862"/>
                      <a:pt x="4625" y="5845"/>
                    </a:cubicBezTo>
                    <a:cubicBezTo>
                      <a:pt x="4604" y="5803"/>
                      <a:pt x="4730" y="5783"/>
                      <a:pt x="4855" y="5783"/>
                    </a:cubicBezTo>
                    <a:close/>
                    <a:moveTo>
                      <a:pt x="153546" y="7035"/>
                    </a:moveTo>
                    <a:cubicBezTo>
                      <a:pt x="153623" y="7035"/>
                      <a:pt x="153706" y="7103"/>
                      <a:pt x="153706" y="7122"/>
                    </a:cubicBezTo>
                    <a:cubicBezTo>
                      <a:pt x="153706" y="7143"/>
                      <a:pt x="153622" y="7163"/>
                      <a:pt x="153517" y="7163"/>
                    </a:cubicBezTo>
                    <a:cubicBezTo>
                      <a:pt x="153413" y="7163"/>
                      <a:pt x="153162" y="7122"/>
                      <a:pt x="153162" y="7122"/>
                    </a:cubicBezTo>
                    <a:cubicBezTo>
                      <a:pt x="153162" y="7122"/>
                      <a:pt x="153413" y="7059"/>
                      <a:pt x="153517" y="7038"/>
                    </a:cubicBezTo>
                    <a:cubicBezTo>
                      <a:pt x="153527" y="7036"/>
                      <a:pt x="153536" y="7035"/>
                      <a:pt x="153546" y="7035"/>
                    </a:cubicBezTo>
                    <a:close/>
                    <a:moveTo>
                      <a:pt x="4813" y="7268"/>
                    </a:moveTo>
                    <a:cubicBezTo>
                      <a:pt x="5127" y="7268"/>
                      <a:pt x="5420" y="7310"/>
                      <a:pt x="5420" y="7331"/>
                    </a:cubicBezTo>
                    <a:cubicBezTo>
                      <a:pt x="5441" y="7352"/>
                      <a:pt x="5148" y="7415"/>
                      <a:pt x="4834" y="7456"/>
                    </a:cubicBezTo>
                    <a:cubicBezTo>
                      <a:pt x="4733" y="7475"/>
                      <a:pt x="4579" y="7483"/>
                      <a:pt x="4414" y="7483"/>
                    </a:cubicBezTo>
                    <a:cubicBezTo>
                      <a:pt x="4036" y="7483"/>
                      <a:pt x="3600" y="7444"/>
                      <a:pt x="3600" y="7415"/>
                    </a:cubicBezTo>
                    <a:cubicBezTo>
                      <a:pt x="3600" y="7352"/>
                      <a:pt x="4500" y="7268"/>
                      <a:pt x="4813" y="7268"/>
                    </a:cubicBezTo>
                    <a:close/>
                    <a:moveTo>
                      <a:pt x="2972" y="7666"/>
                    </a:moveTo>
                    <a:cubicBezTo>
                      <a:pt x="3077" y="7666"/>
                      <a:pt x="3349" y="7728"/>
                      <a:pt x="3349" y="7728"/>
                    </a:cubicBezTo>
                    <a:cubicBezTo>
                      <a:pt x="3349" y="7728"/>
                      <a:pt x="3077" y="7770"/>
                      <a:pt x="2972" y="7791"/>
                    </a:cubicBezTo>
                    <a:cubicBezTo>
                      <a:pt x="2952" y="7799"/>
                      <a:pt x="2933" y="7803"/>
                      <a:pt x="2916" y="7803"/>
                    </a:cubicBezTo>
                    <a:cubicBezTo>
                      <a:pt x="2845" y="7803"/>
                      <a:pt x="2805" y="7745"/>
                      <a:pt x="2805" y="7728"/>
                    </a:cubicBezTo>
                    <a:cubicBezTo>
                      <a:pt x="2805" y="7687"/>
                      <a:pt x="2867" y="7666"/>
                      <a:pt x="2972" y="7666"/>
                    </a:cubicBezTo>
                    <a:close/>
                    <a:moveTo>
                      <a:pt x="3139" y="8461"/>
                    </a:moveTo>
                    <a:cubicBezTo>
                      <a:pt x="3286" y="8461"/>
                      <a:pt x="3432" y="8482"/>
                      <a:pt x="3432" y="8503"/>
                    </a:cubicBezTo>
                    <a:cubicBezTo>
                      <a:pt x="3432" y="8503"/>
                      <a:pt x="3286" y="8524"/>
                      <a:pt x="3139" y="8524"/>
                    </a:cubicBezTo>
                    <a:cubicBezTo>
                      <a:pt x="2972" y="8524"/>
                      <a:pt x="2595" y="8503"/>
                      <a:pt x="2595" y="8503"/>
                    </a:cubicBezTo>
                    <a:cubicBezTo>
                      <a:pt x="2595" y="8482"/>
                      <a:pt x="2972" y="8461"/>
                      <a:pt x="3139" y="8461"/>
                    </a:cubicBezTo>
                    <a:close/>
                    <a:moveTo>
                      <a:pt x="4714" y="8517"/>
                    </a:moveTo>
                    <a:cubicBezTo>
                      <a:pt x="4832" y="8517"/>
                      <a:pt x="4933" y="8530"/>
                      <a:pt x="4960" y="8565"/>
                    </a:cubicBezTo>
                    <a:cubicBezTo>
                      <a:pt x="5014" y="8601"/>
                      <a:pt x="4697" y="8745"/>
                      <a:pt x="4487" y="8745"/>
                    </a:cubicBezTo>
                    <a:cubicBezTo>
                      <a:pt x="4453" y="8745"/>
                      <a:pt x="4421" y="8742"/>
                      <a:pt x="4395" y="8733"/>
                    </a:cubicBezTo>
                    <a:cubicBezTo>
                      <a:pt x="4207" y="8670"/>
                      <a:pt x="4165" y="8607"/>
                      <a:pt x="4290" y="8565"/>
                    </a:cubicBezTo>
                    <a:cubicBezTo>
                      <a:pt x="4363" y="8541"/>
                      <a:pt x="4554" y="8517"/>
                      <a:pt x="4714" y="8517"/>
                    </a:cubicBezTo>
                    <a:close/>
                    <a:moveTo>
                      <a:pt x="157472" y="9005"/>
                    </a:moveTo>
                    <a:cubicBezTo>
                      <a:pt x="157514" y="9005"/>
                      <a:pt x="157556" y="9047"/>
                      <a:pt x="157556" y="9047"/>
                    </a:cubicBezTo>
                    <a:cubicBezTo>
                      <a:pt x="157556" y="9088"/>
                      <a:pt x="157493" y="9088"/>
                      <a:pt x="157472" y="9088"/>
                    </a:cubicBezTo>
                    <a:cubicBezTo>
                      <a:pt x="157466" y="9091"/>
                      <a:pt x="157459" y="9093"/>
                      <a:pt x="157451" y="9093"/>
                    </a:cubicBezTo>
                    <a:cubicBezTo>
                      <a:pt x="157403" y="9093"/>
                      <a:pt x="157329" y="9044"/>
                      <a:pt x="157347" y="9026"/>
                    </a:cubicBezTo>
                    <a:cubicBezTo>
                      <a:pt x="157347" y="9005"/>
                      <a:pt x="157451" y="9005"/>
                      <a:pt x="157472" y="9005"/>
                    </a:cubicBezTo>
                    <a:close/>
                    <a:moveTo>
                      <a:pt x="4109" y="10613"/>
                    </a:moveTo>
                    <a:cubicBezTo>
                      <a:pt x="4186" y="10613"/>
                      <a:pt x="4269" y="10681"/>
                      <a:pt x="4269" y="10700"/>
                    </a:cubicBezTo>
                    <a:cubicBezTo>
                      <a:pt x="4269" y="10720"/>
                      <a:pt x="4186" y="10762"/>
                      <a:pt x="4081" y="10762"/>
                    </a:cubicBezTo>
                    <a:cubicBezTo>
                      <a:pt x="3976" y="10762"/>
                      <a:pt x="3704" y="10720"/>
                      <a:pt x="3704" y="10700"/>
                    </a:cubicBezTo>
                    <a:cubicBezTo>
                      <a:pt x="3704" y="10700"/>
                      <a:pt x="3976" y="10658"/>
                      <a:pt x="4081" y="10616"/>
                    </a:cubicBezTo>
                    <a:cubicBezTo>
                      <a:pt x="4090" y="10614"/>
                      <a:pt x="4100" y="10613"/>
                      <a:pt x="4109" y="10613"/>
                    </a:cubicBezTo>
                    <a:close/>
                    <a:moveTo>
                      <a:pt x="4625" y="10595"/>
                    </a:moveTo>
                    <a:cubicBezTo>
                      <a:pt x="4625" y="10595"/>
                      <a:pt x="4646" y="10700"/>
                      <a:pt x="4646" y="10720"/>
                    </a:cubicBezTo>
                    <a:cubicBezTo>
                      <a:pt x="4646" y="10762"/>
                      <a:pt x="4604" y="10783"/>
                      <a:pt x="4604" y="10783"/>
                    </a:cubicBezTo>
                    <a:cubicBezTo>
                      <a:pt x="4583" y="10783"/>
                      <a:pt x="4583" y="10762"/>
                      <a:pt x="4583" y="10720"/>
                    </a:cubicBezTo>
                    <a:cubicBezTo>
                      <a:pt x="4583" y="10679"/>
                      <a:pt x="4604" y="10595"/>
                      <a:pt x="4625" y="10595"/>
                    </a:cubicBezTo>
                    <a:close/>
                    <a:moveTo>
                      <a:pt x="145969" y="10750"/>
                    </a:moveTo>
                    <a:cubicBezTo>
                      <a:pt x="146125" y="10750"/>
                      <a:pt x="146112" y="10813"/>
                      <a:pt x="146069" y="11013"/>
                    </a:cubicBezTo>
                    <a:cubicBezTo>
                      <a:pt x="145964" y="10972"/>
                      <a:pt x="145839" y="10909"/>
                      <a:pt x="145629" y="10783"/>
                    </a:cubicBezTo>
                    <a:cubicBezTo>
                      <a:pt x="145788" y="10763"/>
                      <a:pt x="145897" y="10750"/>
                      <a:pt x="145969" y="10750"/>
                    </a:cubicBezTo>
                    <a:close/>
                    <a:moveTo>
                      <a:pt x="144701" y="11531"/>
                    </a:moveTo>
                    <a:cubicBezTo>
                      <a:pt x="144793" y="11531"/>
                      <a:pt x="144922" y="11565"/>
                      <a:pt x="144939" y="11599"/>
                    </a:cubicBezTo>
                    <a:cubicBezTo>
                      <a:pt x="144939" y="11599"/>
                      <a:pt x="144730" y="11620"/>
                      <a:pt x="144646" y="11620"/>
                    </a:cubicBezTo>
                    <a:cubicBezTo>
                      <a:pt x="144583" y="11620"/>
                      <a:pt x="144520" y="11578"/>
                      <a:pt x="144520" y="11557"/>
                    </a:cubicBezTo>
                    <a:cubicBezTo>
                      <a:pt x="144520" y="11557"/>
                      <a:pt x="144583" y="11537"/>
                      <a:pt x="144646" y="11537"/>
                    </a:cubicBezTo>
                    <a:cubicBezTo>
                      <a:pt x="144661" y="11533"/>
                      <a:pt x="144680" y="11531"/>
                      <a:pt x="144701" y="11531"/>
                    </a:cubicBezTo>
                    <a:close/>
                    <a:moveTo>
                      <a:pt x="94994" y="12980"/>
                    </a:moveTo>
                    <a:cubicBezTo>
                      <a:pt x="95015" y="12980"/>
                      <a:pt x="95120" y="13001"/>
                      <a:pt x="95120" y="13022"/>
                    </a:cubicBezTo>
                    <a:cubicBezTo>
                      <a:pt x="95120" y="13064"/>
                      <a:pt x="95015" y="13064"/>
                      <a:pt x="94994" y="13064"/>
                    </a:cubicBezTo>
                    <a:cubicBezTo>
                      <a:pt x="94931" y="13064"/>
                      <a:pt x="94910" y="13001"/>
                      <a:pt x="94910" y="13001"/>
                    </a:cubicBezTo>
                    <a:cubicBezTo>
                      <a:pt x="94910" y="12980"/>
                      <a:pt x="94952" y="12980"/>
                      <a:pt x="94994" y="12980"/>
                    </a:cubicBezTo>
                    <a:close/>
                    <a:moveTo>
                      <a:pt x="78611" y="12897"/>
                    </a:moveTo>
                    <a:cubicBezTo>
                      <a:pt x="78611" y="12897"/>
                      <a:pt x="78653" y="13001"/>
                      <a:pt x="78653" y="13022"/>
                    </a:cubicBezTo>
                    <a:cubicBezTo>
                      <a:pt x="78653" y="13064"/>
                      <a:pt x="78590" y="13085"/>
                      <a:pt x="78590" y="13085"/>
                    </a:cubicBezTo>
                    <a:cubicBezTo>
                      <a:pt x="78569" y="13085"/>
                      <a:pt x="78569" y="13064"/>
                      <a:pt x="78569" y="13022"/>
                    </a:cubicBezTo>
                    <a:cubicBezTo>
                      <a:pt x="78569" y="13001"/>
                      <a:pt x="78611" y="12897"/>
                      <a:pt x="78611" y="12897"/>
                    </a:cubicBezTo>
                    <a:close/>
                    <a:moveTo>
                      <a:pt x="91877" y="13064"/>
                    </a:moveTo>
                    <a:cubicBezTo>
                      <a:pt x="91897" y="13064"/>
                      <a:pt x="92002" y="13085"/>
                      <a:pt x="92002" y="13106"/>
                    </a:cubicBezTo>
                    <a:cubicBezTo>
                      <a:pt x="92002" y="13127"/>
                      <a:pt x="91897" y="13127"/>
                      <a:pt x="91877" y="13127"/>
                    </a:cubicBezTo>
                    <a:cubicBezTo>
                      <a:pt x="91835" y="13127"/>
                      <a:pt x="91793" y="13106"/>
                      <a:pt x="91793" y="13085"/>
                    </a:cubicBezTo>
                    <a:cubicBezTo>
                      <a:pt x="91793" y="13064"/>
                      <a:pt x="91856" y="13064"/>
                      <a:pt x="91877" y="13064"/>
                    </a:cubicBezTo>
                    <a:close/>
                    <a:moveTo>
                      <a:pt x="92772" y="12967"/>
                    </a:moveTo>
                    <a:cubicBezTo>
                      <a:pt x="92997" y="12967"/>
                      <a:pt x="93224" y="13092"/>
                      <a:pt x="93425" y="13106"/>
                    </a:cubicBezTo>
                    <a:cubicBezTo>
                      <a:pt x="93111" y="13106"/>
                      <a:pt x="92797" y="13127"/>
                      <a:pt x="92400" y="13127"/>
                    </a:cubicBezTo>
                    <a:cubicBezTo>
                      <a:pt x="92520" y="13007"/>
                      <a:pt x="92645" y="12967"/>
                      <a:pt x="92772" y="12967"/>
                    </a:cubicBezTo>
                    <a:close/>
                    <a:moveTo>
                      <a:pt x="90893" y="13001"/>
                    </a:moveTo>
                    <a:cubicBezTo>
                      <a:pt x="90893" y="13001"/>
                      <a:pt x="90914" y="13106"/>
                      <a:pt x="90914" y="13127"/>
                    </a:cubicBezTo>
                    <a:cubicBezTo>
                      <a:pt x="90914" y="13148"/>
                      <a:pt x="90851" y="13189"/>
                      <a:pt x="90851" y="13189"/>
                    </a:cubicBezTo>
                    <a:cubicBezTo>
                      <a:pt x="90830" y="13189"/>
                      <a:pt x="90830" y="13148"/>
                      <a:pt x="90830" y="13127"/>
                    </a:cubicBezTo>
                    <a:cubicBezTo>
                      <a:pt x="90830" y="13106"/>
                      <a:pt x="90851" y="13001"/>
                      <a:pt x="90893" y="13001"/>
                    </a:cubicBezTo>
                    <a:close/>
                    <a:moveTo>
                      <a:pt x="141649" y="13053"/>
                    </a:moveTo>
                    <a:cubicBezTo>
                      <a:pt x="141983" y="13053"/>
                      <a:pt x="142313" y="13095"/>
                      <a:pt x="142637" y="13148"/>
                    </a:cubicBezTo>
                    <a:cubicBezTo>
                      <a:pt x="141989" y="13189"/>
                      <a:pt x="141319" y="13189"/>
                      <a:pt x="140629" y="13210"/>
                    </a:cubicBezTo>
                    <a:cubicBezTo>
                      <a:pt x="140974" y="13095"/>
                      <a:pt x="141314" y="13053"/>
                      <a:pt x="141649" y="13053"/>
                    </a:cubicBezTo>
                    <a:close/>
                    <a:moveTo>
                      <a:pt x="86489" y="13098"/>
                    </a:moveTo>
                    <a:cubicBezTo>
                      <a:pt x="87139" y="13098"/>
                      <a:pt x="87827" y="13133"/>
                      <a:pt x="88445" y="13210"/>
                    </a:cubicBezTo>
                    <a:cubicBezTo>
                      <a:pt x="87085" y="13231"/>
                      <a:pt x="85725" y="13273"/>
                      <a:pt x="84239" y="13294"/>
                    </a:cubicBezTo>
                    <a:cubicBezTo>
                      <a:pt x="84696" y="13171"/>
                      <a:pt x="85553" y="13098"/>
                      <a:pt x="86489" y="13098"/>
                    </a:cubicBezTo>
                    <a:close/>
                    <a:moveTo>
                      <a:pt x="81080" y="13273"/>
                    </a:moveTo>
                    <a:cubicBezTo>
                      <a:pt x="81226" y="13273"/>
                      <a:pt x="81603" y="13294"/>
                      <a:pt x="81603" y="13315"/>
                    </a:cubicBezTo>
                    <a:cubicBezTo>
                      <a:pt x="81603" y="13336"/>
                      <a:pt x="81226" y="13399"/>
                      <a:pt x="81101" y="13399"/>
                    </a:cubicBezTo>
                    <a:cubicBezTo>
                      <a:pt x="81087" y="13401"/>
                      <a:pt x="81073" y="13402"/>
                      <a:pt x="81060" y="13402"/>
                    </a:cubicBezTo>
                    <a:cubicBezTo>
                      <a:pt x="80949" y="13402"/>
                      <a:pt x="80850" y="13334"/>
                      <a:pt x="80850" y="13315"/>
                    </a:cubicBezTo>
                    <a:cubicBezTo>
                      <a:pt x="80808" y="13294"/>
                      <a:pt x="80954" y="13273"/>
                      <a:pt x="81080" y="13273"/>
                    </a:cubicBezTo>
                    <a:close/>
                    <a:moveTo>
                      <a:pt x="83732" y="13175"/>
                    </a:moveTo>
                    <a:cubicBezTo>
                      <a:pt x="83936" y="13175"/>
                      <a:pt x="84093" y="13215"/>
                      <a:pt x="84093" y="13231"/>
                    </a:cubicBezTo>
                    <a:cubicBezTo>
                      <a:pt x="84093" y="13273"/>
                      <a:pt x="83905" y="13315"/>
                      <a:pt x="83674" y="13378"/>
                    </a:cubicBezTo>
                    <a:cubicBezTo>
                      <a:pt x="83471" y="13395"/>
                      <a:pt x="82926" y="13425"/>
                      <a:pt x="82692" y="13425"/>
                    </a:cubicBezTo>
                    <a:cubicBezTo>
                      <a:pt x="82636" y="13425"/>
                      <a:pt x="82598" y="13424"/>
                      <a:pt x="82586" y="13420"/>
                    </a:cubicBezTo>
                    <a:cubicBezTo>
                      <a:pt x="82545" y="13378"/>
                      <a:pt x="82482" y="13294"/>
                      <a:pt x="82482" y="13294"/>
                    </a:cubicBezTo>
                    <a:cubicBezTo>
                      <a:pt x="82482" y="13273"/>
                      <a:pt x="83256" y="13210"/>
                      <a:pt x="83528" y="13189"/>
                    </a:cubicBezTo>
                    <a:cubicBezTo>
                      <a:pt x="83598" y="13179"/>
                      <a:pt x="83668" y="13175"/>
                      <a:pt x="83732" y="13175"/>
                    </a:cubicBezTo>
                    <a:close/>
                    <a:moveTo>
                      <a:pt x="76147" y="13573"/>
                    </a:moveTo>
                    <a:cubicBezTo>
                      <a:pt x="76279" y="13573"/>
                      <a:pt x="76456" y="13608"/>
                      <a:pt x="76456" y="13608"/>
                    </a:cubicBezTo>
                    <a:cubicBezTo>
                      <a:pt x="76456" y="13629"/>
                      <a:pt x="76121" y="13650"/>
                      <a:pt x="76037" y="13650"/>
                    </a:cubicBezTo>
                    <a:cubicBezTo>
                      <a:pt x="75912" y="13650"/>
                      <a:pt x="75828" y="13629"/>
                      <a:pt x="75828" y="13608"/>
                    </a:cubicBezTo>
                    <a:cubicBezTo>
                      <a:pt x="75828" y="13608"/>
                      <a:pt x="75933" y="13587"/>
                      <a:pt x="76037" y="13587"/>
                    </a:cubicBezTo>
                    <a:cubicBezTo>
                      <a:pt x="76064" y="13577"/>
                      <a:pt x="76103" y="13573"/>
                      <a:pt x="76147" y="13573"/>
                    </a:cubicBezTo>
                    <a:close/>
                    <a:moveTo>
                      <a:pt x="84774" y="13833"/>
                    </a:moveTo>
                    <a:cubicBezTo>
                      <a:pt x="84797" y="13833"/>
                      <a:pt x="84814" y="13835"/>
                      <a:pt x="84825" y="13838"/>
                    </a:cubicBezTo>
                    <a:cubicBezTo>
                      <a:pt x="84835" y="13853"/>
                      <a:pt x="84638" y="13877"/>
                      <a:pt x="84312" y="13904"/>
                    </a:cubicBezTo>
                    <a:lnTo>
                      <a:pt x="84312" y="13904"/>
                    </a:lnTo>
                    <a:cubicBezTo>
                      <a:pt x="84510" y="13859"/>
                      <a:pt x="84684" y="13833"/>
                      <a:pt x="84774" y="13833"/>
                    </a:cubicBezTo>
                    <a:close/>
                    <a:moveTo>
                      <a:pt x="86520" y="13650"/>
                    </a:moveTo>
                    <a:cubicBezTo>
                      <a:pt x="86667" y="13650"/>
                      <a:pt x="86813" y="13671"/>
                      <a:pt x="86813" y="13713"/>
                    </a:cubicBezTo>
                    <a:cubicBezTo>
                      <a:pt x="86813" y="13733"/>
                      <a:pt x="86562" y="13859"/>
                      <a:pt x="86457" y="13922"/>
                    </a:cubicBezTo>
                    <a:cubicBezTo>
                      <a:pt x="86405" y="13943"/>
                      <a:pt x="86353" y="13953"/>
                      <a:pt x="86311" y="13953"/>
                    </a:cubicBezTo>
                    <a:cubicBezTo>
                      <a:pt x="86269" y="13953"/>
                      <a:pt x="86238" y="13943"/>
                      <a:pt x="86227" y="13922"/>
                    </a:cubicBezTo>
                    <a:cubicBezTo>
                      <a:pt x="86206" y="13901"/>
                      <a:pt x="86395" y="13671"/>
                      <a:pt x="86520" y="13650"/>
                    </a:cubicBezTo>
                    <a:close/>
                    <a:moveTo>
                      <a:pt x="69073" y="13375"/>
                    </a:moveTo>
                    <a:cubicBezTo>
                      <a:pt x="69484" y="13375"/>
                      <a:pt x="69822" y="13388"/>
                      <a:pt x="69970" y="13420"/>
                    </a:cubicBezTo>
                    <a:cubicBezTo>
                      <a:pt x="70430" y="13503"/>
                      <a:pt x="70137" y="13754"/>
                      <a:pt x="69886" y="13838"/>
                    </a:cubicBezTo>
                    <a:cubicBezTo>
                      <a:pt x="69759" y="13877"/>
                      <a:pt x="69637" y="13893"/>
                      <a:pt x="69537" y="13893"/>
                    </a:cubicBezTo>
                    <a:cubicBezTo>
                      <a:pt x="69421" y="13893"/>
                      <a:pt x="69334" y="13872"/>
                      <a:pt x="69300" y="13838"/>
                    </a:cubicBezTo>
                    <a:cubicBezTo>
                      <a:pt x="69287" y="13818"/>
                      <a:pt x="68893" y="13811"/>
                      <a:pt x="68317" y="13811"/>
                    </a:cubicBezTo>
                    <a:cubicBezTo>
                      <a:pt x="67077" y="13811"/>
                      <a:pt x="64991" y="13845"/>
                      <a:pt x="64048" y="13859"/>
                    </a:cubicBezTo>
                    <a:cubicBezTo>
                      <a:pt x="62667" y="13880"/>
                      <a:pt x="61454" y="13943"/>
                      <a:pt x="61433" y="13964"/>
                    </a:cubicBezTo>
                    <a:cubicBezTo>
                      <a:pt x="61430" y="13966"/>
                      <a:pt x="61415" y="13968"/>
                      <a:pt x="61390" y="13968"/>
                    </a:cubicBezTo>
                    <a:cubicBezTo>
                      <a:pt x="61228" y="13968"/>
                      <a:pt x="60658" y="13913"/>
                      <a:pt x="60386" y="13859"/>
                    </a:cubicBezTo>
                    <a:cubicBezTo>
                      <a:pt x="60094" y="13817"/>
                      <a:pt x="60386" y="13775"/>
                      <a:pt x="61077" y="13775"/>
                    </a:cubicBezTo>
                    <a:lnTo>
                      <a:pt x="61516" y="13629"/>
                    </a:lnTo>
                    <a:lnTo>
                      <a:pt x="61977" y="13461"/>
                    </a:lnTo>
                    <a:cubicBezTo>
                      <a:pt x="62188" y="13498"/>
                      <a:pt x="62463" y="13515"/>
                      <a:pt x="62750" y="13515"/>
                    </a:cubicBezTo>
                    <a:cubicBezTo>
                      <a:pt x="63117" y="13515"/>
                      <a:pt x="63503" y="13488"/>
                      <a:pt x="63797" y="13441"/>
                    </a:cubicBezTo>
                    <a:lnTo>
                      <a:pt x="64278" y="13420"/>
                    </a:lnTo>
                    <a:lnTo>
                      <a:pt x="64739" y="13399"/>
                    </a:lnTo>
                    <a:cubicBezTo>
                      <a:pt x="65067" y="13470"/>
                      <a:pt x="65553" y="13503"/>
                      <a:pt x="65981" y="13503"/>
                    </a:cubicBezTo>
                    <a:cubicBezTo>
                      <a:pt x="66179" y="13503"/>
                      <a:pt x="66365" y="13496"/>
                      <a:pt x="66517" y="13482"/>
                    </a:cubicBezTo>
                    <a:cubicBezTo>
                      <a:pt x="66836" y="13439"/>
                      <a:pt x="68143" y="13375"/>
                      <a:pt x="69073" y="13375"/>
                    </a:cubicBezTo>
                    <a:close/>
                    <a:moveTo>
                      <a:pt x="94081" y="13916"/>
                    </a:moveTo>
                    <a:cubicBezTo>
                      <a:pt x="94258" y="13916"/>
                      <a:pt x="94488" y="13947"/>
                      <a:pt x="94471" y="13964"/>
                    </a:cubicBezTo>
                    <a:cubicBezTo>
                      <a:pt x="94471" y="14006"/>
                      <a:pt x="94094" y="14026"/>
                      <a:pt x="93969" y="14047"/>
                    </a:cubicBezTo>
                    <a:cubicBezTo>
                      <a:pt x="93955" y="14050"/>
                      <a:pt x="93941" y="14051"/>
                      <a:pt x="93928" y="14051"/>
                    </a:cubicBezTo>
                    <a:cubicBezTo>
                      <a:pt x="93817" y="14051"/>
                      <a:pt x="93718" y="13982"/>
                      <a:pt x="93718" y="13964"/>
                    </a:cubicBezTo>
                    <a:cubicBezTo>
                      <a:pt x="93718" y="13943"/>
                      <a:pt x="93843" y="13922"/>
                      <a:pt x="93969" y="13922"/>
                    </a:cubicBezTo>
                    <a:cubicBezTo>
                      <a:pt x="94001" y="13918"/>
                      <a:pt x="94040" y="13916"/>
                      <a:pt x="94081" y="13916"/>
                    </a:cubicBezTo>
                    <a:close/>
                    <a:moveTo>
                      <a:pt x="80703" y="14089"/>
                    </a:moveTo>
                    <a:cubicBezTo>
                      <a:pt x="80655" y="14102"/>
                      <a:pt x="80600" y="14114"/>
                      <a:pt x="80538" y="14126"/>
                    </a:cubicBezTo>
                    <a:lnTo>
                      <a:pt x="80538" y="14126"/>
                    </a:lnTo>
                    <a:cubicBezTo>
                      <a:pt x="80624" y="14123"/>
                      <a:pt x="80714" y="14119"/>
                      <a:pt x="80805" y="14115"/>
                    </a:cubicBezTo>
                    <a:lnTo>
                      <a:pt x="80805" y="14115"/>
                    </a:lnTo>
                    <a:lnTo>
                      <a:pt x="80703" y="14089"/>
                    </a:lnTo>
                    <a:close/>
                    <a:moveTo>
                      <a:pt x="11614" y="14006"/>
                    </a:moveTo>
                    <a:lnTo>
                      <a:pt x="11614" y="14006"/>
                    </a:lnTo>
                    <a:cubicBezTo>
                      <a:pt x="11470" y="14111"/>
                      <a:pt x="11322" y="14150"/>
                      <a:pt x="11174" y="14150"/>
                    </a:cubicBezTo>
                    <a:cubicBezTo>
                      <a:pt x="10998" y="14150"/>
                      <a:pt x="10821" y="14095"/>
                      <a:pt x="10651" y="14026"/>
                    </a:cubicBezTo>
                    <a:cubicBezTo>
                      <a:pt x="10986" y="14026"/>
                      <a:pt x="11300" y="14026"/>
                      <a:pt x="11614" y="14006"/>
                    </a:cubicBezTo>
                    <a:close/>
                    <a:moveTo>
                      <a:pt x="37021" y="14060"/>
                    </a:moveTo>
                    <a:cubicBezTo>
                      <a:pt x="37344" y="14060"/>
                      <a:pt x="37580" y="14079"/>
                      <a:pt x="37580" y="14110"/>
                    </a:cubicBezTo>
                    <a:cubicBezTo>
                      <a:pt x="37580" y="14131"/>
                      <a:pt x="37161" y="14152"/>
                      <a:pt x="36638" y="14152"/>
                    </a:cubicBezTo>
                    <a:cubicBezTo>
                      <a:pt x="36115" y="14152"/>
                      <a:pt x="34755" y="14131"/>
                      <a:pt x="34755" y="14131"/>
                    </a:cubicBezTo>
                    <a:cubicBezTo>
                      <a:pt x="34755" y="14131"/>
                      <a:pt x="36115" y="14068"/>
                      <a:pt x="36638" y="14068"/>
                    </a:cubicBezTo>
                    <a:cubicBezTo>
                      <a:pt x="36773" y="14063"/>
                      <a:pt x="36903" y="14060"/>
                      <a:pt x="37021" y="14060"/>
                    </a:cubicBezTo>
                    <a:close/>
                    <a:moveTo>
                      <a:pt x="74876" y="14072"/>
                    </a:moveTo>
                    <a:cubicBezTo>
                      <a:pt x="75035" y="14072"/>
                      <a:pt x="75181" y="14084"/>
                      <a:pt x="75242" y="14110"/>
                    </a:cubicBezTo>
                    <a:cubicBezTo>
                      <a:pt x="75410" y="14152"/>
                      <a:pt x="74803" y="14236"/>
                      <a:pt x="74531" y="14236"/>
                    </a:cubicBezTo>
                    <a:cubicBezTo>
                      <a:pt x="74301" y="14236"/>
                      <a:pt x="74196" y="14215"/>
                      <a:pt x="74322" y="14131"/>
                    </a:cubicBezTo>
                    <a:cubicBezTo>
                      <a:pt x="74407" y="14095"/>
                      <a:pt x="74654" y="14072"/>
                      <a:pt x="74876" y="14072"/>
                    </a:cubicBezTo>
                    <a:close/>
                    <a:moveTo>
                      <a:pt x="143286" y="13754"/>
                    </a:moveTo>
                    <a:lnTo>
                      <a:pt x="143370" y="13796"/>
                    </a:lnTo>
                    <a:lnTo>
                      <a:pt x="143767" y="13838"/>
                    </a:lnTo>
                    <a:cubicBezTo>
                      <a:pt x="144206" y="13922"/>
                      <a:pt x="144583" y="14089"/>
                      <a:pt x="144583" y="14173"/>
                    </a:cubicBezTo>
                    <a:cubicBezTo>
                      <a:pt x="144583" y="14208"/>
                      <a:pt x="144547" y="14225"/>
                      <a:pt x="144483" y="14225"/>
                    </a:cubicBezTo>
                    <a:cubicBezTo>
                      <a:pt x="144394" y="14225"/>
                      <a:pt x="144252" y="14192"/>
                      <a:pt x="144081" y="14131"/>
                    </a:cubicBezTo>
                    <a:lnTo>
                      <a:pt x="143642" y="14131"/>
                    </a:lnTo>
                    <a:cubicBezTo>
                      <a:pt x="143467" y="14218"/>
                      <a:pt x="143278" y="14262"/>
                      <a:pt x="143196" y="14262"/>
                    </a:cubicBezTo>
                    <a:cubicBezTo>
                      <a:pt x="143179" y="14262"/>
                      <a:pt x="143167" y="14260"/>
                      <a:pt x="143160" y="14257"/>
                    </a:cubicBezTo>
                    <a:cubicBezTo>
                      <a:pt x="143139" y="14236"/>
                      <a:pt x="143160" y="14173"/>
                      <a:pt x="143202" y="14152"/>
                    </a:cubicBezTo>
                    <a:cubicBezTo>
                      <a:pt x="143244" y="14131"/>
                      <a:pt x="143223" y="13922"/>
                      <a:pt x="143160" y="13922"/>
                    </a:cubicBezTo>
                    <a:cubicBezTo>
                      <a:pt x="143139" y="13859"/>
                      <a:pt x="143181" y="13817"/>
                      <a:pt x="143286" y="13754"/>
                    </a:cubicBezTo>
                    <a:close/>
                    <a:moveTo>
                      <a:pt x="142553" y="14149"/>
                    </a:moveTo>
                    <a:cubicBezTo>
                      <a:pt x="142608" y="14149"/>
                      <a:pt x="142658" y="14217"/>
                      <a:pt x="142658" y="14236"/>
                    </a:cubicBezTo>
                    <a:cubicBezTo>
                      <a:pt x="142658" y="14257"/>
                      <a:pt x="142616" y="14278"/>
                      <a:pt x="142554" y="14278"/>
                    </a:cubicBezTo>
                    <a:cubicBezTo>
                      <a:pt x="142512" y="14278"/>
                      <a:pt x="142323" y="14257"/>
                      <a:pt x="142323" y="14236"/>
                    </a:cubicBezTo>
                    <a:cubicBezTo>
                      <a:pt x="142323" y="14236"/>
                      <a:pt x="142491" y="14173"/>
                      <a:pt x="142533" y="14152"/>
                    </a:cubicBezTo>
                    <a:cubicBezTo>
                      <a:pt x="142539" y="14150"/>
                      <a:pt x="142546" y="14149"/>
                      <a:pt x="142553" y="14149"/>
                    </a:cubicBezTo>
                    <a:close/>
                    <a:moveTo>
                      <a:pt x="28724" y="14088"/>
                    </a:moveTo>
                    <a:cubicBezTo>
                      <a:pt x="28973" y="14088"/>
                      <a:pt x="29656" y="14216"/>
                      <a:pt x="30195" y="14282"/>
                    </a:cubicBezTo>
                    <a:lnTo>
                      <a:pt x="30195" y="14282"/>
                    </a:lnTo>
                    <a:cubicBezTo>
                      <a:pt x="29836" y="14300"/>
                      <a:pt x="29247" y="14309"/>
                      <a:pt x="28729" y="14309"/>
                    </a:cubicBezTo>
                    <a:cubicBezTo>
                      <a:pt x="28169" y="14309"/>
                      <a:pt x="27693" y="14298"/>
                      <a:pt x="27683" y="14278"/>
                    </a:cubicBezTo>
                    <a:cubicBezTo>
                      <a:pt x="27683" y="14257"/>
                      <a:pt x="28394" y="14152"/>
                      <a:pt x="28687" y="14089"/>
                    </a:cubicBezTo>
                    <a:cubicBezTo>
                      <a:pt x="28698" y="14088"/>
                      <a:pt x="28710" y="14088"/>
                      <a:pt x="28724" y="14088"/>
                    </a:cubicBezTo>
                    <a:close/>
                    <a:moveTo>
                      <a:pt x="70304" y="14236"/>
                    </a:moveTo>
                    <a:cubicBezTo>
                      <a:pt x="70660" y="14236"/>
                      <a:pt x="71602" y="14278"/>
                      <a:pt x="71602" y="14319"/>
                    </a:cubicBezTo>
                    <a:cubicBezTo>
                      <a:pt x="71602" y="14340"/>
                      <a:pt x="70660" y="14382"/>
                      <a:pt x="70304" y="14382"/>
                    </a:cubicBezTo>
                    <a:cubicBezTo>
                      <a:pt x="70231" y="14390"/>
                      <a:pt x="70161" y="14394"/>
                      <a:pt x="70097" y="14394"/>
                    </a:cubicBezTo>
                    <a:cubicBezTo>
                      <a:pt x="69832" y="14394"/>
                      <a:pt x="69656" y="14336"/>
                      <a:pt x="69656" y="14319"/>
                    </a:cubicBezTo>
                    <a:cubicBezTo>
                      <a:pt x="69656" y="14257"/>
                      <a:pt x="69928" y="14236"/>
                      <a:pt x="70304" y="14236"/>
                    </a:cubicBezTo>
                    <a:close/>
                    <a:moveTo>
                      <a:pt x="47050" y="13668"/>
                    </a:moveTo>
                    <a:cubicBezTo>
                      <a:pt x="47530" y="13668"/>
                      <a:pt x="48005" y="13762"/>
                      <a:pt x="48062" y="13838"/>
                    </a:cubicBezTo>
                    <a:cubicBezTo>
                      <a:pt x="48093" y="13868"/>
                      <a:pt x="48829" y="13879"/>
                      <a:pt x="49856" y="13879"/>
                    </a:cubicBezTo>
                    <a:cubicBezTo>
                      <a:pt x="51685" y="13879"/>
                      <a:pt x="54436" y="13844"/>
                      <a:pt x="55762" y="13817"/>
                    </a:cubicBezTo>
                    <a:cubicBezTo>
                      <a:pt x="57076" y="13777"/>
                      <a:pt x="58237" y="13763"/>
                      <a:pt x="58912" y="13763"/>
                    </a:cubicBezTo>
                    <a:cubicBezTo>
                      <a:pt x="59302" y="13763"/>
                      <a:pt x="59529" y="13768"/>
                      <a:pt x="59529" y="13775"/>
                    </a:cubicBezTo>
                    <a:cubicBezTo>
                      <a:pt x="59529" y="13817"/>
                      <a:pt x="59403" y="13859"/>
                      <a:pt x="59215" y="13880"/>
                    </a:cubicBezTo>
                    <a:lnTo>
                      <a:pt x="59047" y="13880"/>
                    </a:lnTo>
                    <a:cubicBezTo>
                      <a:pt x="57625" y="13943"/>
                      <a:pt x="56139" y="13943"/>
                      <a:pt x="54716" y="13985"/>
                    </a:cubicBezTo>
                    <a:lnTo>
                      <a:pt x="54507" y="13985"/>
                    </a:lnTo>
                    <a:cubicBezTo>
                      <a:pt x="54443" y="13999"/>
                      <a:pt x="54368" y="14005"/>
                      <a:pt x="54289" y="14005"/>
                    </a:cubicBezTo>
                    <a:cubicBezTo>
                      <a:pt x="54065" y="14005"/>
                      <a:pt x="53808" y="13961"/>
                      <a:pt x="53662" y="13961"/>
                    </a:cubicBezTo>
                    <a:cubicBezTo>
                      <a:pt x="53641" y="13961"/>
                      <a:pt x="53623" y="13962"/>
                      <a:pt x="53607" y="13964"/>
                    </a:cubicBezTo>
                    <a:cubicBezTo>
                      <a:pt x="53482" y="13985"/>
                      <a:pt x="51473" y="14047"/>
                      <a:pt x="49192" y="14089"/>
                    </a:cubicBezTo>
                    <a:cubicBezTo>
                      <a:pt x="49192" y="14089"/>
                      <a:pt x="47623" y="14152"/>
                      <a:pt x="44757" y="14194"/>
                    </a:cubicBezTo>
                    <a:lnTo>
                      <a:pt x="44275" y="14194"/>
                    </a:lnTo>
                    <a:cubicBezTo>
                      <a:pt x="43752" y="14194"/>
                      <a:pt x="42999" y="14278"/>
                      <a:pt x="42601" y="14340"/>
                    </a:cubicBezTo>
                    <a:lnTo>
                      <a:pt x="42246" y="14068"/>
                    </a:lnTo>
                    <a:cubicBezTo>
                      <a:pt x="42170" y="14021"/>
                      <a:pt x="42044" y="13999"/>
                      <a:pt x="41909" y="13999"/>
                    </a:cubicBezTo>
                    <a:cubicBezTo>
                      <a:pt x="41744" y="13999"/>
                      <a:pt x="41566" y="14032"/>
                      <a:pt x="41451" y="14089"/>
                    </a:cubicBezTo>
                    <a:lnTo>
                      <a:pt x="40739" y="14466"/>
                    </a:lnTo>
                    <a:cubicBezTo>
                      <a:pt x="39944" y="14340"/>
                      <a:pt x="39316" y="14194"/>
                      <a:pt x="39337" y="14173"/>
                    </a:cubicBezTo>
                    <a:cubicBezTo>
                      <a:pt x="39358" y="14152"/>
                      <a:pt x="40802" y="14006"/>
                      <a:pt x="41220" y="13985"/>
                    </a:cubicBezTo>
                    <a:cubicBezTo>
                      <a:pt x="41744" y="13943"/>
                      <a:pt x="43564" y="13838"/>
                      <a:pt x="44087" y="13838"/>
                    </a:cubicBezTo>
                    <a:cubicBezTo>
                      <a:pt x="44652" y="13817"/>
                      <a:pt x="46389" y="13713"/>
                      <a:pt x="46912" y="13671"/>
                    </a:cubicBezTo>
                    <a:cubicBezTo>
                      <a:pt x="46958" y="13669"/>
                      <a:pt x="47004" y="13668"/>
                      <a:pt x="47050" y="13668"/>
                    </a:cubicBezTo>
                    <a:close/>
                    <a:moveTo>
                      <a:pt x="20045" y="14390"/>
                    </a:moveTo>
                    <a:cubicBezTo>
                      <a:pt x="20356" y="14390"/>
                      <a:pt x="20664" y="14433"/>
                      <a:pt x="20966" y="14487"/>
                    </a:cubicBezTo>
                    <a:cubicBezTo>
                      <a:pt x="20381" y="14487"/>
                      <a:pt x="19774" y="14529"/>
                      <a:pt x="19167" y="14529"/>
                    </a:cubicBezTo>
                    <a:cubicBezTo>
                      <a:pt x="19460" y="14427"/>
                      <a:pt x="19754" y="14390"/>
                      <a:pt x="20045" y="14390"/>
                    </a:cubicBezTo>
                    <a:close/>
                    <a:moveTo>
                      <a:pt x="16286" y="14594"/>
                    </a:moveTo>
                    <a:cubicBezTo>
                      <a:pt x="16305" y="14594"/>
                      <a:pt x="16295" y="14604"/>
                      <a:pt x="16253" y="14604"/>
                    </a:cubicBezTo>
                    <a:cubicBezTo>
                      <a:pt x="16247" y="14604"/>
                      <a:pt x="16241" y="14604"/>
                      <a:pt x="16235" y="14603"/>
                    </a:cubicBezTo>
                    <a:lnTo>
                      <a:pt x="16235" y="14603"/>
                    </a:lnTo>
                    <a:cubicBezTo>
                      <a:pt x="16259" y="14597"/>
                      <a:pt x="16276" y="14594"/>
                      <a:pt x="16286" y="14594"/>
                    </a:cubicBezTo>
                    <a:close/>
                    <a:moveTo>
                      <a:pt x="26443" y="14222"/>
                    </a:moveTo>
                    <a:cubicBezTo>
                      <a:pt x="26806" y="14222"/>
                      <a:pt x="27025" y="14271"/>
                      <a:pt x="26992" y="14319"/>
                    </a:cubicBezTo>
                    <a:cubicBezTo>
                      <a:pt x="26930" y="14361"/>
                      <a:pt x="26930" y="14570"/>
                      <a:pt x="26992" y="14654"/>
                    </a:cubicBezTo>
                    <a:cubicBezTo>
                      <a:pt x="27034" y="14696"/>
                      <a:pt x="26679" y="14780"/>
                      <a:pt x="26553" y="14780"/>
                    </a:cubicBezTo>
                    <a:cubicBezTo>
                      <a:pt x="26545" y="14781"/>
                      <a:pt x="26536" y="14781"/>
                      <a:pt x="26526" y="14781"/>
                    </a:cubicBezTo>
                    <a:cubicBezTo>
                      <a:pt x="26376" y="14781"/>
                      <a:pt x="26131" y="14628"/>
                      <a:pt x="26072" y="14550"/>
                    </a:cubicBezTo>
                    <a:cubicBezTo>
                      <a:pt x="26030" y="14466"/>
                      <a:pt x="25046" y="14445"/>
                      <a:pt x="24733" y="14445"/>
                    </a:cubicBezTo>
                    <a:cubicBezTo>
                      <a:pt x="24419" y="14445"/>
                      <a:pt x="24168" y="14403"/>
                      <a:pt x="24147" y="14361"/>
                    </a:cubicBezTo>
                    <a:lnTo>
                      <a:pt x="24147" y="14340"/>
                    </a:lnTo>
                    <a:lnTo>
                      <a:pt x="24168" y="14319"/>
                    </a:lnTo>
                    <a:cubicBezTo>
                      <a:pt x="24189" y="14278"/>
                      <a:pt x="25570" y="14236"/>
                      <a:pt x="26093" y="14236"/>
                    </a:cubicBezTo>
                    <a:cubicBezTo>
                      <a:pt x="26220" y="14226"/>
                      <a:pt x="26338" y="14222"/>
                      <a:pt x="26443" y="14222"/>
                    </a:cubicBezTo>
                    <a:close/>
                    <a:moveTo>
                      <a:pt x="15408" y="14688"/>
                    </a:moveTo>
                    <a:cubicBezTo>
                      <a:pt x="15435" y="14688"/>
                      <a:pt x="15461" y="14691"/>
                      <a:pt x="15484" y="14696"/>
                    </a:cubicBezTo>
                    <a:cubicBezTo>
                      <a:pt x="15505" y="14701"/>
                      <a:pt x="15527" y="14704"/>
                      <a:pt x="15550" y="14707"/>
                    </a:cubicBezTo>
                    <a:lnTo>
                      <a:pt x="15550" y="14707"/>
                    </a:lnTo>
                    <a:cubicBezTo>
                      <a:pt x="15378" y="14756"/>
                      <a:pt x="15221" y="14801"/>
                      <a:pt x="15150" y="14801"/>
                    </a:cubicBezTo>
                    <a:cubicBezTo>
                      <a:pt x="14985" y="14801"/>
                      <a:pt x="15221" y="14688"/>
                      <a:pt x="15408" y="14688"/>
                    </a:cubicBezTo>
                    <a:close/>
                    <a:moveTo>
                      <a:pt x="31114" y="14717"/>
                    </a:moveTo>
                    <a:cubicBezTo>
                      <a:pt x="31198" y="14717"/>
                      <a:pt x="31407" y="14759"/>
                      <a:pt x="31407" y="14780"/>
                    </a:cubicBezTo>
                    <a:cubicBezTo>
                      <a:pt x="31407" y="14780"/>
                      <a:pt x="31198" y="14801"/>
                      <a:pt x="31114" y="14801"/>
                    </a:cubicBezTo>
                    <a:cubicBezTo>
                      <a:pt x="31031" y="14801"/>
                      <a:pt x="30989" y="14780"/>
                      <a:pt x="30989" y="14759"/>
                    </a:cubicBezTo>
                    <a:cubicBezTo>
                      <a:pt x="30989" y="14759"/>
                      <a:pt x="31031" y="14717"/>
                      <a:pt x="31114" y="14717"/>
                    </a:cubicBezTo>
                    <a:close/>
                    <a:moveTo>
                      <a:pt x="27892" y="14755"/>
                    </a:moveTo>
                    <a:cubicBezTo>
                      <a:pt x="27976" y="14755"/>
                      <a:pt x="28039" y="14806"/>
                      <a:pt x="28039" y="14842"/>
                    </a:cubicBezTo>
                    <a:cubicBezTo>
                      <a:pt x="28039" y="14863"/>
                      <a:pt x="27955" y="14884"/>
                      <a:pt x="27850" y="14884"/>
                    </a:cubicBezTo>
                    <a:cubicBezTo>
                      <a:pt x="27834" y="14888"/>
                      <a:pt x="27811" y="14890"/>
                      <a:pt x="27785" y="14890"/>
                    </a:cubicBezTo>
                    <a:cubicBezTo>
                      <a:pt x="27673" y="14890"/>
                      <a:pt x="27495" y="14859"/>
                      <a:pt x="27495" y="14842"/>
                    </a:cubicBezTo>
                    <a:cubicBezTo>
                      <a:pt x="27495" y="14842"/>
                      <a:pt x="27746" y="14780"/>
                      <a:pt x="27850" y="14759"/>
                    </a:cubicBezTo>
                    <a:cubicBezTo>
                      <a:pt x="27865" y="14756"/>
                      <a:pt x="27878" y="14755"/>
                      <a:pt x="27892" y="14755"/>
                    </a:cubicBezTo>
                    <a:close/>
                    <a:moveTo>
                      <a:pt x="34494" y="14797"/>
                    </a:moveTo>
                    <a:cubicBezTo>
                      <a:pt x="34630" y="14797"/>
                      <a:pt x="34713" y="14866"/>
                      <a:pt x="34713" y="14884"/>
                    </a:cubicBezTo>
                    <a:cubicBezTo>
                      <a:pt x="34713" y="14905"/>
                      <a:pt x="34567" y="14947"/>
                      <a:pt x="34441" y="14947"/>
                    </a:cubicBezTo>
                    <a:cubicBezTo>
                      <a:pt x="34316" y="14947"/>
                      <a:pt x="33918" y="14905"/>
                      <a:pt x="33939" y="14884"/>
                    </a:cubicBezTo>
                    <a:cubicBezTo>
                      <a:pt x="33939" y="14863"/>
                      <a:pt x="34316" y="14801"/>
                      <a:pt x="34441" y="14801"/>
                    </a:cubicBezTo>
                    <a:cubicBezTo>
                      <a:pt x="34460" y="14798"/>
                      <a:pt x="34477" y="14797"/>
                      <a:pt x="34494" y="14797"/>
                    </a:cubicBezTo>
                    <a:close/>
                    <a:moveTo>
                      <a:pt x="134951" y="13919"/>
                    </a:moveTo>
                    <a:cubicBezTo>
                      <a:pt x="135844" y="13919"/>
                      <a:pt x="136282" y="14016"/>
                      <a:pt x="135900" y="14131"/>
                    </a:cubicBezTo>
                    <a:cubicBezTo>
                      <a:pt x="135460" y="14278"/>
                      <a:pt x="133849" y="14884"/>
                      <a:pt x="133012" y="14884"/>
                    </a:cubicBezTo>
                    <a:lnTo>
                      <a:pt x="132259" y="14905"/>
                    </a:lnTo>
                    <a:lnTo>
                      <a:pt x="131527" y="14947"/>
                    </a:lnTo>
                    <a:cubicBezTo>
                      <a:pt x="131437" y="14949"/>
                      <a:pt x="131350" y="14950"/>
                      <a:pt x="131265" y="14950"/>
                    </a:cubicBezTo>
                    <a:cubicBezTo>
                      <a:pt x="130576" y="14950"/>
                      <a:pt x="130062" y="14882"/>
                      <a:pt x="130062" y="14863"/>
                    </a:cubicBezTo>
                    <a:cubicBezTo>
                      <a:pt x="130062" y="14822"/>
                      <a:pt x="130732" y="14780"/>
                      <a:pt x="131004" y="14780"/>
                    </a:cubicBezTo>
                    <a:cubicBezTo>
                      <a:pt x="131255" y="14780"/>
                      <a:pt x="131506" y="14570"/>
                      <a:pt x="131506" y="14508"/>
                    </a:cubicBezTo>
                    <a:cubicBezTo>
                      <a:pt x="131506" y="14445"/>
                      <a:pt x="131213" y="14361"/>
                      <a:pt x="131108" y="14361"/>
                    </a:cubicBezTo>
                    <a:cubicBezTo>
                      <a:pt x="131004" y="14361"/>
                      <a:pt x="130941" y="14278"/>
                      <a:pt x="130983" y="14194"/>
                    </a:cubicBezTo>
                    <a:lnTo>
                      <a:pt x="131004" y="14194"/>
                    </a:lnTo>
                    <a:cubicBezTo>
                      <a:pt x="131451" y="14194"/>
                      <a:pt x="131807" y="13959"/>
                      <a:pt x="132258" y="13959"/>
                    </a:cubicBezTo>
                    <a:cubicBezTo>
                      <a:pt x="132293" y="13959"/>
                      <a:pt x="132328" y="13961"/>
                      <a:pt x="132364" y="13964"/>
                    </a:cubicBezTo>
                    <a:cubicBezTo>
                      <a:pt x="132478" y="13981"/>
                      <a:pt x="132595" y="13987"/>
                      <a:pt x="132715" y="13987"/>
                    </a:cubicBezTo>
                    <a:cubicBezTo>
                      <a:pt x="133033" y="13987"/>
                      <a:pt x="133368" y="13943"/>
                      <a:pt x="133703" y="13943"/>
                    </a:cubicBezTo>
                    <a:lnTo>
                      <a:pt x="134686" y="13922"/>
                    </a:lnTo>
                    <a:cubicBezTo>
                      <a:pt x="134778" y="13920"/>
                      <a:pt x="134867" y="13919"/>
                      <a:pt x="134951" y="13919"/>
                    </a:cubicBezTo>
                    <a:close/>
                    <a:moveTo>
                      <a:pt x="128765" y="15910"/>
                    </a:moveTo>
                    <a:cubicBezTo>
                      <a:pt x="128765" y="15910"/>
                      <a:pt x="128786" y="16014"/>
                      <a:pt x="128786" y="16035"/>
                    </a:cubicBezTo>
                    <a:cubicBezTo>
                      <a:pt x="128786" y="16056"/>
                      <a:pt x="128723" y="16077"/>
                      <a:pt x="128723" y="16077"/>
                    </a:cubicBezTo>
                    <a:cubicBezTo>
                      <a:pt x="128702" y="16077"/>
                      <a:pt x="128702" y="16056"/>
                      <a:pt x="128702" y="16035"/>
                    </a:cubicBezTo>
                    <a:cubicBezTo>
                      <a:pt x="128702" y="16014"/>
                      <a:pt x="128765" y="15910"/>
                      <a:pt x="128765" y="15910"/>
                    </a:cubicBezTo>
                    <a:close/>
                    <a:moveTo>
                      <a:pt x="132532" y="0"/>
                    </a:moveTo>
                    <a:cubicBezTo>
                      <a:pt x="132310" y="0"/>
                      <a:pt x="132118" y="2"/>
                      <a:pt x="131966" y="8"/>
                    </a:cubicBezTo>
                    <a:cubicBezTo>
                      <a:pt x="130774" y="29"/>
                      <a:pt x="124936" y="154"/>
                      <a:pt x="123074" y="217"/>
                    </a:cubicBezTo>
                    <a:cubicBezTo>
                      <a:pt x="121372" y="256"/>
                      <a:pt x="115830" y="366"/>
                      <a:pt x="113561" y="366"/>
                    </a:cubicBezTo>
                    <a:cubicBezTo>
                      <a:pt x="113375" y="366"/>
                      <a:pt x="113210" y="365"/>
                      <a:pt x="113072" y="363"/>
                    </a:cubicBezTo>
                    <a:cubicBezTo>
                      <a:pt x="111770" y="349"/>
                      <a:pt x="110248" y="334"/>
                      <a:pt x="109136" y="334"/>
                    </a:cubicBezTo>
                    <a:cubicBezTo>
                      <a:pt x="108675" y="334"/>
                      <a:pt x="108284" y="336"/>
                      <a:pt x="108009" y="342"/>
                    </a:cubicBezTo>
                    <a:lnTo>
                      <a:pt x="107151" y="363"/>
                    </a:lnTo>
                    <a:lnTo>
                      <a:pt x="107025" y="363"/>
                    </a:lnTo>
                    <a:cubicBezTo>
                      <a:pt x="106795" y="363"/>
                      <a:pt x="106900" y="593"/>
                      <a:pt x="106942" y="656"/>
                    </a:cubicBezTo>
                    <a:cubicBezTo>
                      <a:pt x="106979" y="675"/>
                      <a:pt x="107385" y="685"/>
                      <a:pt x="108027" y="685"/>
                    </a:cubicBezTo>
                    <a:cubicBezTo>
                      <a:pt x="108813" y="685"/>
                      <a:pt x="109954" y="670"/>
                      <a:pt x="111210" y="635"/>
                    </a:cubicBezTo>
                    <a:cubicBezTo>
                      <a:pt x="111210" y="635"/>
                      <a:pt x="111942" y="593"/>
                      <a:pt x="114369" y="593"/>
                    </a:cubicBezTo>
                    <a:lnTo>
                      <a:pt x="117508" y="593"/>
                    </a:lnTo>
                    <a:cubicBezTo>
                      <a:pt x="119349" y="593"/>
                      <a:pt x="122597" y="647"/>
                      <a:pt x="124347" y="647"/>
                    </a:cubicBezTo>
                    <a:cubicBezTo>
                      <a:pt x="124784" y="647"/>
                      <a:pt x="125128" y="644"/>
                      <a:pt x="125333" y="635"/>
                    </a:cubicBezTo>
                    <a:cubicBezTo>
                      <a:pt x="126133" y="584"/>
                      <a:pt x="128605" y="519"/>
                      <a:pt x="130053" y="519"/>
                    </a:cubicBezTo>
                    <a:cubicBezTo>
                      <a:pt x="130386" y="519"/>
                      <a:pt x="130665" y="523"/>
                      <a:pt x="130857" y="531"/>
                    </a:cubicBezTo>
                    <a:cubicBezTo>
                      <a:pt x="131775" y="531"/>
                      <a:pt x="134844" y="658"/>
                      <a:pt x="136065" y="658"/>
                    </a:cubicBezTo>
                    <a:cubicBezTo>
                      <a:pt x="136153" y="658"/>
                      <a:pt x="136230" y="658"/>
                      <a:pt x="136297" y="656"/>
                    </a:cubicBezTo>
                    <a:cubicBezTo>
                      <a:pt x="136420" y="654"/>
                      <a:pt x="136557" y="652"/>
                      <a:pt x="136705" y="652"/>
                    </a:cubicBezTo>
                    <a:cubicBezTo>
                      <a:pt x="137742" y="652"/>
                      <a:pt x="139323" y="716"/>
                      <a:pt x="140440" y="845"/>
                    </a:cubicBezTo>
                    <a:lnTo>
                      <a:pt x="141654" y="761"/>
                    </a:lnTo>
                    <a:lnTo>
                      <a:pt x="142533" y="698"/>
                    </a:lnTo>
                    <a:cubicBezTo>
                      <a:pt x="143662" y="845"/>
                      <a:pt x="143955" y="1054"/>
                      <a:pt x="143202" y="1179"/>
                    </a:cubicBezTo>
                    <a:lnTo>
                      <a:pt x="142616" y="1284"/>
                    </a:lnTo>
                    <a:lnTo>
                      <a:pt x="142491" y="1305"/>
                    </a:lnTo>
                    <a:cubicBezTo>
                      <a:pt x="142323" y="1305"/>
                      <a:pt x="141863" y="1221"/>
                      <a:pt x="141445" y="1158"/>
                    </a:cubicBezTo>
                    <a:lnTo>
                      <a:pt x="141047" y="1158"/>
                    </a:lnTo>
                    <a:cubicBezTo>
                      <a:pt x="140705" y="1158"/>
                      <a:pt x="140354" y="1180"/>
                      <a:pt x="140002" y="1180"/>
                    </a:cubicBezTo>
                    <a:cubicBezTo>
                      <a:pt x="139580" y="1180"/>
                      <a:pt x="139156" y="1149"/>
                      <a:pt x="138745" y="1012"/>
                    </a:cubicBezTo>
                    <a:lnTo>
                      <a:pt x="138704" y="991"/>
                    </a:lnTo>
                    <a:cubicBezTo>
                      <a:pt x="138620" y="1012"/>
                      <a:pt x="138557" y="1179"/>
                      <a:pt x="138557" y="1221"/>
                    </a:cubicBezTo>
                    <a:cubicBezTo>
                      <a:pt x="138557" y="1284"/>
                      <a:pt x="138745" y="1389"/>
                      <a:pt x="138829" y="1409"/>
                    </a:cubicBezTo>
                    <a:cubicBezTo>
                      <a:pt x="138871" y="1430"/>
                      <a:pt x="138913" y="1514"/>
                      <a:pt x="138913" y="1535"/>
                    </a:cubicBezTo>
                    <a:cubicBezTo>
                      <a:pt x="138913" y="1543"/>
                      <a:pt x="138897" y="1547"/>
                      <a:pt x="138870" y="1547"/>
                    </a:cubicBezTo>
                    <a:cubicBezTo>
                      <a:pt x="138759" y="1547"/>
                      <a:pt x="138462" y="1489"/>
                      <a:pt x="138327" y="1472"/>
                    </a:cubicBezTo>
                    <a:cubicBezTo>
                      <a:pt x="138298" y="1460"/>
                      <a:pt x="138258" y="1454"/>
                      <a:pt x="138211" y="1454"/>
                    </a:cubicBezTo>
                    <a:cubicBezTo>
                      <a:pt x="138024" y="1454"/>
                      <a:pt x="137716" y="1548"/>
                      <a:pt x="137448" y="1681"/>
                    </a:cubicBezTo>
                    <a:lnTo>
                      <a:pt x="137072" y="1493"/>
                    </a:lnTo>
                    <a:cubicBezTo>
                      <a:pt x="136996" y="1448"/>
                      <a:pt x="136866" y="1414"/>
                      <a:pt x="136784" y="1414"/>
                    </a:cubicBezTo>
                    <a:cubicBezTo>
                      <a:pt x="136752" y="1414"/>
                      <a:pt x="136728" y="1419"/>
                      <a:pt x="136716" y="1430"/>
                    </a:cubicBezTo>
                    <a:cubicBezTo>
                      <a:pt x="136568" y="1563"/>
                      <a:pt x="136419" y="1605"/>
                      <a:pt x="136271" y="1605"/>
                    </a:cubicBezTo>
                    <a:cubicBezTo>
                      <a:pt x="136022" y="1605"/>
                      <a:pt x="135773" y="1485"/>
                      <a:pt x="135523" y="1472"/>
                    </a:cubicBezTo>
                    <a:lnTo>
                      <a:pt x="135209" y="1430"/>
                    </a:lnTo>
                    <a:cubicBezTo>
                      <a:pt x="134852" y="1530"/>
                      <a:pt x="134232" y="1704"/>
                      <a:pt x="134026" y="1704"/>
                    </a:cubicBezTo>
                    <a:cubicBezTo>
                      <a:pt x="134014" y="1704"/>
                      <a:pt x="134004" y="1703"/>
                      <a:pt x="133996" y="1702"/>
                    </a:cubicBezTo>
                    <a:cubicBezTo>
                      <a:pt x="133840" y="1685"/>
                      <a:pt x="133059" y="1483"/>
                      <a:pt x="132602" y="1483"/>
                    </a:cubicBezTo>
                    <a:cubicBezTo>
                      <a:pt x="132505" y="1483"/>
                      <a:pt x="132422" y="1492"/>
                      <a:pt x="132364" y="1514"/>
                    </a:cubicBezTo>
                    <a:cubicBezTo>
                      <a:pt x="132088" y="1617"/>
                      <a:pt x="131770" y="1692"/>
                      <a:pt x="131585" y="1692"/>
                    </a:cubicBezTo>
                    <a:cubicBezTo>
                      <a:pt x="131545" y="1692"/>
                      <a:pt x="131511" y="1689"/>
                      <a:pt x="131485" y="1681"/>
                    </a:cubicBezTo>
                    <a:lnTo>
                      <a:pt x="131318" y="1786"/>
                    </a:lnTo>
                    <a:cubicBezTo>
                      <a:pt x="131192" y="1849"/>
                      <a:pt x="130962" y="1891"/>
                      <a:pt x="130774" y="1912"/>
                    </a:cubicBezTo>
                    <a:lnTo>
                      <a:pt x="129518" y="2100"/>
                    </a:lnTo>
                    <a:cubicBezTo>
                      <a:pt x="128137" y="1953"/>
                      <a:pt x="126945" y="1828"/>
                      <a:pt x="126882" y="1828"/>
                    </a:cubicBezTo>
                    <a:lnTo>
                      <a:pt x="126819" y="1807"/>
                    </a:lnTo>
                    <a:lnTo>
                      <a:pt x="126045" y="1472"/>
                    </a:lnTo>
                    <a:cubicBezTo>
                      <a:pt x="125166" y="1681"/>
                      <a:pt x="124852" y="1849"/>
                      <a:pt x="125020" y="1891"/>
                    </a:cubicBezTo>
                    <a:cubicBezTo>
                      <a:pt x="125145" y="1891"/>
                      <a:pt x="125271" y="1953"/>
                      <a:pt x="125271" y="1995"/>
                    </a:cubicBezTo>
                    <a:cubicBezTo>
                      <a:pt x="125271" y="2016"/>
                      <a:pt x="125040" y="2037"/>
                      <a:pt x="124748" y="2037"/>
                    </a:cubicBezTo>
                    <a:lnTo>
                      <a:pt x="124496" y="2037"/>
                    </a:lnTo>
                    <a:cubicBezTo>
                      <a:pt x="123492" y="2037"/>
                      <a:pt x="122488" y="2058"/>
                      <a:pt x="121483" y="2100"/>
                    </a:cubicBezTo>
                    <a:lnTo>
                      <a:pt x="120521" y="2121"/>
                    </a:lnTo>
                    <a:cubicBezTo>
                      <a:pt x="119454" y="2121"/>
                      <a:pt x="117696" y="2121"/>
                      <a:pt x="116629" y="2058"/>
                    </a:cubicBezTo>
                    <a:lnTo>
                      <a:pt x="115646" y="2037"/>
                    </a:lnTo>
                    <a:cubicBezTo>
                      <a:pt x="115609" y="2035"/>
                      <a:pt x="115573" y="2034"/>
                      <a:pt x="115536" y="2034"/>
                    </a:cubicBezTo>
                    <a:cubicBezTo>
                      <a:pt x="115345" y="2034"/>
                      <a:pt x="115149" y="2061"/>
                      <a:pt x="114961" y="2061"/>
                    </a:cubicBezTo>
                    <a:cubicBezTo>
                      <a:pt x="114873" y="2061"/>
                      <a:pt x="114787" y="2055"/>
                      <a:pt x="114704" y="2037"/>
                    </a:cubicBezTo>
                    <a:lnTo>
                      <a:pt x="114453" y="1995"/>
                    </a:lnTo>
                    <a:cubicBezTo>
                      <a:pt x="114160" y="2037"/>
                      <a:pt x="113658" y="2058"/>
                      <a:pt x="113323" y="2058"/>
                    </a:cubicBezTo>
                    <a:lnTo>
                      <a:pt x="113009" y="2058"/>
                    </a:lnTo>
                    <a:cubicBezTo>
                      <a:pt x="109871" y="2142"/>
                      <a:pt x="106711" y="2205"/>
                      <a:pt x="103573" y="2267"/>
                    </a:cubicBezTo>
                    <a:cubicBezTo>
                      <a:pt x="103092" y="2267"/>
                      <a:pt x="102652" y="2309"/>
                      <a:pt x="102213" y="2309"/>
                    </a:cubicBezTo>
                    <a:cubicBezTo>
                      <a:pt x="101711" y="2309"/>
                      <a:pt x="101229" y="2330"/>
                      <a:pt x="100748" y="2330"/>
                    </a:cubicBezTo>
                    <a:cubicBezTo>
                      <a:pt x="100267" y="2330"/>
                      <a:pt x="99828" y="2351"/>
                      <a:pt x="99388" y="2351"/>
                    </a:cubicBezTo>
                    <a:cubicBezTo>
                      <a:pt x="99131" y="2351"/>
                      <a:pt x="98863" y="2327"/>
                      <a:pt x="98601" y="2327"/>
                    </a:cubicBezTo>
                    <a:cubicBezTo>
                      <a:pt x="98373" y="2327"/>
                      <a:pt x="98149" y="2345"/>
                      <a:pt x="97944" y="2414"/>
                    </a:cubicBezTo>
                    <a:lnTo>
                      <a:pt x="97505" y="2539"/>
                    </a:lnTo>
                    <a:cubicBezTo>
                      <a:pt x="97347" y="2508"/>
                      <a:pt x="97106" y="2497"/>
                      <a:pt x="96853" y="2497"/>
                    </a:cubicBezTo>
                    <a:cubicBezTo>
                      <a:pt x="96436" y="2497"/>
                      <a:pt x="95987" y="2526"/>
                      <a:pt x="95831" y="2539"/>
                    </a:cubicBezTo>
                    <a:cubicBezTo>
                      <a:pt x="95559" y="2560"/>
                      <a:pt x="94387" y="2623"/>
                      <a:pt x="93153" y="2644"/>
                    </a:cubicBezTo>
                    <a:lnTo>
                      <a:pt x="92065" y="2665"/>
                    </a:lnTo>
                    <a:cubicBezTo>
                      <a:pt x="90956" y="2686"/>
                      <a:pt x="89847" y="2728"/>
                      <a:pt x="88738" y="2749"/>
                    </a:cubicBezTo>
                    <a:cubicBezTo>
                      <a:pt x="87587" y="2770"/>
                      <a:pt x="86457" y="2790"/>
                      <a:pt x="85307" y="2832"/>
                    </a:cubicBezTo>
                    <a:cubicBezTo>
                      <a:pt x="84506" y="2848"/>
                      <a:pt x="83683" y="2897"/>
                      <a:pt x="82870" y="2897"/>
                    </a:cubicBezTo>
                    <a:cubicBezTo>
                      <a:pt x="82578" y="2897"/>
                      <a:pt x="82288" y="2891"/>
                      <a:pt x="82001" y="2874"/>
                    </a:cubicBezTo>
                    <a:lnTo>
                      <a:pt x="80892" y="2832"/>
                    </a:lnTo>
                    <a:cubicBezTo>
                      <a:pt x="79720" y="3000"/>
                      <a:pt x="76895" y="3188"/>
                      <a:pt x="74615" y="3251"/>
                    </a:cubicBezTo>
                    <a:cubicBezTo>
                      <a:pt x="74615" y="3251"/>
                      <a:pt x="64488" y="3460"/>
                      <a:pt x="57373" y="3606"/>
                    </a:cubicBezTo>
                    <a:cubicBezTo>
                      <a:pt x="56704" y="3627"/>
                      <a:pt x="55993" y="3627"/>
                      <a:pt x="55323" y="3669"/>
                    </a:cubicBezTo>
                    <a:lnTo>
                      <a:pt x="55093" y="3669"/>
                    </a:lnTo>
                    <a:cubicBezTo>
                      <a:pt x="55030" y="3707"/>
                      <a:pt x="54704" y="3714"/>
                      <a:pt x="54416" y="3714"/>
                    </a:cubicBezTo>
                    <a:cubicBezTo>
                      <a:pt x="54225" y="3714"/>
                      <a:pt x="54051" y="3711"/>
                      <a:pt x="53984" y="3711"/>
                    </a:cubicBezTo>
                    <a:cubicBezTo>
                      <a:pt x="53937" y="3706"/>
                      <a:pt x="53773" y="3703"/>
                      <a:pt x="53519" y="3703"/>
                    </a:cubicBezTo>
                    <a:cubicBezTo>
                      <a:pt x="52757" y="3703"/>
                      <a:pt x="51180" y="3727"/>
                      <a:pt x="49485" y="3774"/>
                    </a:cubicBezTo>
                    <a:cubicBezTo>
                      <a:pt x="49485" y="3774"/>
                      <a:pt x="43438" y="3878"/>
                      <a:pt x="38354" y="4004"/>
                    </a:cubicBezTo>
                    <a:cubicBezTo>
                      <a:pt x="38319" y="4006"/>
                      <a:pt x="38284" y="4006"/>
                      <a:pt x="38248" y="4006"/>
                    </a:cubicBezTo>
                    <a:cubicBezTo>
                      <a:pt x="38068" y="4006"/>
                      <a:pt x="37883" y="3990"/>
                      <a:pt x="37700" y="3990"/>
                    </a:cubicBezTo>
                    <a:cubicBezTo>
                      <a:pt x="37425" y="3990"/>
                      <a:pt x="37155" y="4027"/>
                      <a:pt x="36910" y="4213"/>
                    </a:cubicBezTo>
                    <a:lnTo>
                      <a:pt x="36847" y="4255"/>
                    </a:lnTo>
                    <a:cubicBezTo>
                      <a:pt x="36734" y="4236"/>
                      <a:pt x="36108" y="3995"/>
                      <a:pt x="35788" y="3995"/>
                    </a:cubicBezTo>
                    <a:cubicBezTo>
                      <a:pt x="35754" y="3995"/>
                      <a:pt x="35723" y="3998"/>
                      <a:pt x="35697" y="4004"/>
                    </a:cubicBezTo>
                    <a:cubicBezTo>
                      <a:pt x="35446" y="4046"/>
                      <a:pt x="33353" y="4130"/>
                      <a:pt x="31072" y="4192"/>
                    </a:cubicBezTo>
                    <a:lnTo>
                      <a:pt x="17054" y="4464"/>
                    </a:lnTo>
                    <a:cubicBezTo>
                      <a:pt x="14773" y="4527"/>
                      <a:pt x="12597" y="4569"/>
                      <a:pt x="12220" y="4611"/>
                    </a:cubicBezTo>
                    <a:lnTo>
                      <a:pt x="11823" y="4443"/>
                    </a:lnTo>
                    <a:cubicBezTo>
                      <a:pt x="11714" y="4407"/>
                      <a:pt x="11597" y="4394"/>
                      <a:pt x="11474" y="4394"/>
                    </a:cubicBezTo>
                    <a:cubicBezTo>
                      <a:pt x="11170" y="4394"/>
                      <a:pt x="10832" y="4476"/>
                      <a:pt x="10505" y="4506"/>
                    </a:cubicBezTo>
                    <a:lnTo>
                      <a:pt x="10463" y="4506"/>
                    </a:lnTo>
                    <a:cubicBezTo>
                      <a:pt x="10443" y="4519"/>
                      <a:pt x="10426" y="4524"/>
                      <a:pt x="10412" y="4524"/>
                    </a:cubicBezTo>
                    <a:cubicBezTo>
                      <a:pt x="10310" y="4524"/>
                      <a:pt x="10363" y="4222"/>
                      <a:pt x="10400" y="4130"/>
                    </a:cubicBezTo>
                    <a:cubicBezTo>
                      <a:pt x="10437" y="4017"/>
                      <a:pt x="10138" y="3938"/>
                      <a:pt x="9699" y="3938"/>
                    </a:cubicBezTo>
                    <a:cubicBezTo>
                      <a:pt x="9648" y="3938"/>
                      <a:pt x="9596" y="3939"/>
                      <a:pt x="9542" y="3941"/>
                    </a:cubicBezTo>
                    <a:lnTo>
                      <a:pt x="9124" y="4255"/>
                    </a:lnTo>
                    <a:cubicBezTo>
                      <a:pt x="8517" y="4715"/>
                      <a:pt x="7743" y="4966"/>
                      <a:pt x="7010" y="5029"/>
                    </a:cubicBezTo>
                    <a:lnTo>
                      <a:pt x="5546" y="5134"/>
                    </a:lnTo>
                    <a:cubicBezTo>
                      <a:pt x="3955" y="5259"/>
                      <a:pt x="2449" y="5364"/>
                      <a:pt x="2219" y="5364"/>
                    </a:cubicBezTo>
                    <a:lnTo>
                      <a:pt x="2010" y="5343"/>
                    </a:lnTo>
                    <a:lnTo>
                      <a:pt x="1591" y="5301"/>
                    </a:lnTo>
                    <a:cubicBezTo>
                      <a:pt x="1194" y="5511"/>
                      <a:pt x="1089" y="5908"/>
                      <a:pt x="1173" y="5992"/>
                    </a:cubicBezTo>
                    <a:cubicBezTo>
                      <a:pt x="1188" y="6007"/>
                      <a:pt x="1251" y="6013"/>
                      <a:pt x="1345" y="6013"/>
                    </a:cubicBezTo>
                    <a:cubicBezTo>
                      <a:pt x="1707" y="6013"/>
                      <a:pt x="2540" y="5923"/>
                      <a:pt x="3006" y="5923"/>
                    </a:cubicBezTo>
                    <a:cubicBezTo>
                      <a:pt x="3073" y="5923"/>
                      <a:pt x="3132" y="5925"/>
                      <a:pt x="3181" y="5929"/>
                    </a:cubicBezTo>
                    <a:cubicBezTo>
                      <a:pt x="3683" y="5971"/>
                      <a:pt x="3579" y="6034"/>
                      <a:pt x="3370" y="6075"/>
                    </a:cubicBezTo>
                    <a:cubicBezTo>
                      <a:pt x="3160" y="6096"/>
                      <a:pt x="3056" y="6306"/>
                      <a:pt x="3077" y="6347"/>
                    </a:cubicBezTo>
                    <a:cubicBezTo>
                      <a:pt x="3091" y="6369"/>
                      <a:pt x="3133" y="6381"/>
                      <a:pt x="3197" y="6381"/>
                    </a:cubicBezTo>
                    <a:cubicBezTo>
                      <a:pt x="3319" y="6381"/>
                      <a:pt x="3521" y="6339"/>
                      <a:pt x="3767" y="6243"/>
                    </a:cubicBezTo>
                    <a:lnTo>
                      <a:pt x="4416" y="6243"/>
                    </a:lnTo>
                    <a:cubicBezTo>
                      <a:pt x="4515" y="6253"/>
                      <a:pt x="4621" y="6257"/>
                      <a:pt x="4725" y="6257"/>
                    </a:cubicBezTo>
                    <a:cubicBezTo>
                      <a:pt x="5037" y="6257"/>
                      <a:pt x="5331" y="6222"/>
                      <a:pt x="5378" y="6222"/>
                    </a:cubicBezTo>
                    <a:cubicBezTo>
                      <a:pt x="5462" y="6222"/>
                      <a:pt x="5546" y="6285"/>
                      <a:pt x="5546" y="6306"/>
                    </a:cubicBezTo>
                    <a:cubicBezTo>
                      <a:pt x="5546" y="6327"/>
                      <a:pt x="5357" y="6389"/>
                      <a:pt x="5274" y="6410"/>
                    </a:cubicBezTo>
                    <a:cubicBezTo>
                      <a:pt x="5232" y="6410"/>
                      <a:pt x="5148" y="6347"/>
                      <a:pt x="5148" y="6347"/>
                    </a:cubicBezTo>
                    <a:cubicBezTo>
                      <a:pt x="5148" y="6347"/>
                      <a:pt x="4821" y="6724"/>
                      <a:pt x="4615" y="6724"/>
                    </a:cubicBezTo>
                    <a:cubicBezTo>
                      <a:pt x="4588" y="6724"/>
                      <a:pt x="4563" y="6718"/>
                      <a:pt x="4541" y="6703"/>
                    </a:cubicBezTo>
                    <a:cubicBezTo>
                      <a:pt x="4490" y="6645"/>
                      <a:pt x="4396" y="6627"/>
                      <a:pt x="4287" y="6627"/>
                    </a:cubicBezTo>
                    <a:cubicBezTo>
                      <a:pt x="4120" y="6627"/>
                      <a:pt x="3918" y="6668"/>
                      <a:pt x="3783" y="6668"/>
                    </a:cubicBezTo>
                    <a:cubicBezTo>
                      <a:pt x="3753" y="6668"/>
                      <a:pt x="3727" y="6666"/>
                      <a:pt x="3704" y="6661"/>
                    </a:cubicBezTo>
                    <a:cubicBezTo>
                      <a:pt x="3537" y="6661"/>
                      <a:pt x="1759" y="6766"/>
                      <a:pt x="1131" y="6850"/>
                    </a:cubicBezTo>
                    <a:cubicBezTo>
                      <a:pt x="503" y="6912"/>
                      <a:pt x="1" y="7080"/>
                      <a:pt x="1" y="7143"/>
                    </a:cubicBezTo>
                    <a:cubicBezTo>
                      <a:pt x="1" y="7144"/>
                      <a:pt x="3" y="7144"/>
                      <a:pt x="7" y="7144"/>
                    </a:cubicBezTo>
                    <a:cubicBezTo>
                      <a:pt x="76" y="7144"/>
                      <a:pt x="778" y="6974"/>
                      <a:pt x="1121" y="6974"/>
                    </a:cubicBezTo>
                    <a:cubicBezTo>
                      <a:pt x="1140" y="6974"/>
                      <a:pt x="1157" y="6974"/>
                      <a:pt x="1173" y="6975"/>
                    </a:cubicBezTo>
                    <a:cubicBezTo>
                      <a:pt x="1264" y="6992"/>
                      <a:pt x="1414" y="6999"/>
                      <a:pt x="1592" y="6999"/>
                    </a:cubicBezTo>
                    <a:cubicBezTo>
                      <a:pt x="2065" y="6999"/>
                      <a:pt x="2729" y="6954"/>
                      <a:pt x="2972" y="6954"/>
                    </a:cubicBezTo>
                    <a:cubicBezTo>
                      <a:pt x="3011" y="6952"/>
                      <a:pt x="3045" y="6951"/>
                      <a:pt x="3073" y="6951"/>
                    </a:cubicBezTo>
                    <a:cubicBezTo>
                      <a:pt x="3304" y="6951"/>
                      <a:pt x="3207" y="7019"/>
                      <a:pt x="3077" y="7038"/>
                    </a:cubicBezTo>
                    <a:cubicBezTo>
                      <a:pt x="2972" y="7059"/>
                      <a:pt x="3014" y="7226"/>
                      <a:pt x="3035" y="7247"/>
                    </a:cubicBezTo>
                    <a:cubicBezTo>
                      <a:pt x="3056" y="7268"/>
                      <a:pt x="2344" y="7456"/>
                      <a:pt x="2198" y="7561"/>
                    </a:cubicBezTo>
                    <a:cubicBezTo>
                      <a:pt x="2031" y="7666"/>
                      <a:pt x="2198" y="7770"/>
                      <a:pt x="2323" y="7791"/>
                    </a:cubicBezTo>
                    <a:cubicBezTo>
                      <a:pt x="2449" y="7812"/>
                      <a:pt x="2219" y="7959"/>
                      <a:pt x="1821" y="8084"/>
                    </a:cubicBezTo>
                    <a:lnTo>
                      <a:pt x="1507" y="8210"/>
                    </a:lnTo>
                    <a:lnTo>
                      <a:pt x="1466" y="8231"/>
                    </a:lnTo>
                    <a:cubicBezTo>
                      <a:pt x="1466" y="8398"/>
                      <a:pt x="1863" y="8524"/>
                      <a:pt x="1989" y="8524"/>
                    </a:cubicBezTo>
                    <a:cubicBezTo>
                      <a:pt x="2114" y="8524"/>
                      <a:pt x="2323" y="8733"/>
                      <a:pt x="2344" y="8796"/>
                    </a:cubicBezTo>
                    <a:cubicBezTo>
                      <a:pt x="2375" y="8826"/>
                      <a:pt x="2585" y="8846"/>
                      <a:pt x="2753" y="8846"/>
                    </a:cubicBezTo>
                    <a:cubicBezTo>
                      <a:pt x="2814" y="8846"/>
                      <a:pt x="2870" y="8843"/>
                      <a:pt x="2909" y="8837"/>
                    </a:cubicBezTo>
                    <a:cubicBezTo>
                      <a:pt x="3035" y="8837"/>
                      <a:pt x="3432" y="8712"/>
                      <a:pt x="3537" y="8712"/>
                    </a:cubicBezTo>
                    <a:cubicBezTo>
                      <a:pt x="3642" y="8712"/>
                      <a:pt x="3746" y="8754"/>
                      <a:pt x="3746" y="8796"/>
                    </a:cubicBezTo>
                    <a:cubicBezTo>
                      <a:pt x="3746" y="8816"/>
                      <a:pt x="3453" y="8858"/>
                      <a:pt x="3349" y="8900"/>
                    </a:cubicBezTo>
                    <a:cubicBezTo>
                      <a:pt x="3244" y="8900"/>
                      <a:pt x="3139" y="8837"/>
                      <a:pt x="3139" y="8837"/>
                    </a:cubicBezTo>
                    <a:cubicBezTo>
                      <a:pt x="3139" y="8837"/>
                      <a:pt x="3139" y="8921"/>
                      <a:pt x="3119" y="9047"/>
                    </a:cubicBezTo>
                    <a:lnTo>
                      <a:pt x="3077" y="9047"/>
                    </a:lnTo>
                    <a:cubicBezTo>
                      <a:pt x="2595" y="9130"/>
                      <a:pt x="2072" y="9214"/>
                      <a:pt x="1549" y="9319"/>
                    </a:cubicBezTo>
                    <a:lnTo>
                      <a:pt x="1382" y="9340"/>
                    </a:lnTo>
                    <a:cubicBezTo>
                      <a:pt x="1235" y="9465"/>
                      <a:pt x="1277" y="9591"/>
                      <a:pt x="1507" y="9632"/>
                    </a:cubicBezTo>
                    <a:lnTo>
                      <a:pt x="1696" y="9570"/>
                    </a:lnTo>
                    <a:cubicBezTo>
                      <a:pt x="1839" y="9552"/>
                      <a:pt x="1983" y="9457"/>
                      <a:pt x="2087" y="9457"/>
                    </a:cubicBezTo>
                    <a:cubicBezTo>
                      <a:pt x="2104" y="9457"/>
                      <a:pt x="2120" y="9459"/>
                      <a:pt x="2135" y="9465"/>
                    </a:cubicBezTo>
                    <a:lnTo>
                      <a:pt x="2847" y="9842"/>
                    </a:lnTo>
                    <a:cubicBezTo>
                      <a:pt x="3515" y="9567"/>
                      <a:pt x="4921" y="9273"/>
                      <a:pt x="5367" y="9273"/>
                    </a:cubicBezTo>
                    <a:cubicBezTo>
                      <a:pt x="5396" y="9273"/>
                      <a:pt x="5421" y="9274"/>
                      <a:pt x="5441" y="9277"/>
                    </a:cubicBezTo>
                    <a:cubicBezTo>
                      <a:pt x="5776" y="9340"/>
                      <a:pt x="5378" y="9381"/>
                      <a:pt x="5127" y="9381"/>
                    </a:cubicBezTo>
                    <a:cubicBezTo>
                      <a:pt x="4855" y="9381"/>
                      <a:pt x="4709" y="9465"/>
                      <a:pt x="4730" y="9486"/>
                    </a:cubicBezTo>
                    <a:cubicBezTo>
                      <a:pt x="4751" y="9528"/>
                      <a:pt x="4541" y="9632"/>
                      <a:pt x="4437" y="9653"/>
                    </a:cubicBezTo>
                    <a:cubicBezTo>
                      <a:pt x="4332" y="9695"/>
                      <a:pt x="4813" y="9779"/>
                      <a:pt x="4960" y="9800"/>
                    </a:cubicBezTo>
                    <a:cubicBezTo>
                      <a:pt x="5127" y="9800"/>
                      <a:pt x="4813" y="9967"/>
                      <a:pt x="4290" y="10156"/>
                    </a:cubicBezTo>
                    <a:lnTo>
                      <a:pt x="3495" y="10156"/>
                    </a:lnTo>
                    <a:cubicBezTo>
                      <a:pt x="3077" y="10176"/>
                      <a:pt x="2428" y="10386"/>
                      <a:pt x="2303" y="10428"/>
                    </a:cubicBezTo>
                    <a:cubicBezTo>
                      <a:pt x="2284" y="10437"/>
                      <a:pt x="2257" y="10441"/>
                      <a:pt x="2224" y="10441"/>
                    </a:cubicBezTo>
                    <a:cubicBezTo>
                      <a:pt x="2064" y="10441"/>
                      <a:pt x="1761" y="10352"/>
                      <a:pt x="1581" y="10352"/>
                    </a:cubicBezTo>
                    <a:cubicBezTo>
                      <a:pt x="1543" y="10352"/>
                      <a:pt x="1511" y="10356"/>
                      <a:pt x="1487" y="10365"/>
                    </a:cubicBezTo>
                    <a:cubicBezTo>
                      <a:pt x="1340" y="10407"/>
                      <a:pt x="1194" y="10700"/>
                      <a:pt x="1194" y="10783"/>
                    </a:cubicBezTo>
                    <a:cubicBezTo>
                      <a:pt x="1194" y="10818"/>
                      <a:pt x="1844" y="11016"/>
                      <a:pt x="2250" y="11016"/>
                    </a:cubicBezTo>
                    <a:cubicBezTo>
                      <a:pt x="2327" y="11016"/>
                      <a:pt x="2396" y="11009"/>
                      <a:pt x="2449" y="10993"/>
                    </a:cubicBezTo>
                    <a:cubicBezTo>
                      <a:pt x="2606" y="10946"/>
                      <a:pt x="2722" y="10929"/>
                      <a:pt x="2799" y="10929"/>
                    </a:cubicBezTo>
                    <a:cubicBezTo>
                      <a:pt x="2897" y="10929"/>
                      <a:pt x="2933" y="10957"/>
                      <a:pt x="2909" y="10993"/>
                    </a:cubicBezTo>
                    <a:cubicBezTo>
                      <a:pt x="2847" y="11034"/>
                      <a:pt x="3349" y="11118"/>
                      <a:pt x="3537" y="11118"/>
                    </a:cubicBezTo>
                    <a:cubicBezTo>
                      <a:pt x="3704" y="11139"/>
                      <a:pt x="3851" y="11202"/>
                      <a:pt x="3851" y="11223"/>
                    </a:cubicBezTo>
                    <a:cubicBezTo>
                      <a:pt x="3851" y="11223"/>
                      <a:pt x="3119" y="11265"/>
                      <a:pt x="2826" y="11265"/>
                    </a:cubicBezTo>
                    <a:cubicBezTo>
                      <a:pt x="2533" y="11265"/>
                      <a:pt x="2386" y="11348"/>
                      <a:pt x="2407" y="11369"/>
                    </a:cubicBezTo>
                    <a:cubicBezTo>
                      <a:pt x="2428" y="11411"/>
                      <a:pt x="2219" y="11474"/>
                      <a:pt x="2135" y="11516"/>
                    </a:cubicBezTo>
                    <a:cubicBezTo>
                      <a:pt x="2072" y="11537"/>
                      <a:pt x="2386" y="11537"/>
                      <a:pt x="2847" y="11537"/>
                    </a:cubicBezTo>
                    <a:lnTo>
                      <a:pt x="3223" y="11453"/>
                    </a:lnTo>
                    <a:lnTo>
                      <a:pt x="3286" y="11432"/>
                    </a:lnTo>
                    <a:cubicBezTo>
                      <a:pt x="3391" y="11453"/>
                      <a:pt x="3349" y="11683"/>
                      <a:pt x="3286" y="11746"/>
                    </a:cubicBezTo>
                    <a:cubicBezTo>
                      <a:pt x="3244" y="11788"/>
                      <a:pt x="3579" y="12039"/>
                      <a:pt x="3704" y="12081"/>
                    </a:cubicBezTo>
                    <a:cubicBezTo>
                      <a:pt x="3725" y="12089"/>
                      <a:pt x="3749" y="12093"/>
                      <a:pt x="3776" y="12093"/>
                    </a:cubicBezTo>
                    <a:cubicBezTo>
                      <a:pt x="3945" y="12093"/>
                      <a:pt x="4221" y="11943"/>
                      <a:pt x="4311" y="11871"/>
                    </a:cubicBezTo>
                    <a:cubicBezTo>
                      <a:pt x="4354" y="11829"/>
                      <a:pt x="4529" y="11814"/>
                      <a:pt x="4746" y="11814"/>
                    </a:cubicBezTo>
                    <a:cubicBezTo>
                      <a:pt x="5065" y="11814"/>
                      <a:pt x="5472" y="11846"/>
                      <a:pt x="5671" y="11871"/>
                    </a:cubicBezTo>
                    <a:cubicBezTo>
                      <a:pt x="6006" y="11934"/>
                      <a:pt x="5378" y="12248"/>
                      <a:pt x="5064" y="12269"/>
                    </a:cubicBezTo>
                    <a:cubicBezTo>
                      <a:pt x="4751" y="12311"/>
                      <a:pt x="4437" y="12499"/>
                      <a:pt x="4395" y="12583"/>
                    </a:cubicBezTo>
                    <a:cubicBezTo>
                      <a:pt x="4340" y="12655"/>
                      <a:pt x="4475" y="12712"/>
                      <a:pt x="4566" y="12712"/>
                    </a:cubicBezTo>
                    <a:cubicBezTo>
                      <a:pt x="4580" y="12712"/>
                      <a:pt x="4593" y="12711"/>
                      <a:pt x="4604" y="12708"/>
                    </a:cubicBezTo>
                    <a:cubicBezTo>
                      <a:pt x="4688" y="12687"/>
                      <a:pt x="4792" y="12604"/>
                      <a:pt x="4813" y="12583"/>
                    </a:cubicBezTo>
                    <a:cubicBezTo>
                      <a:pt x="4813" y="12556"/>
                      <a:pt x="4829" y="12548"/>
                      <a:pt x="4846" y="12548"/>
                    </a:cubicBezTo>
                    <a:cubicBezTo>
                      <a:pt x="4870" y="12548"/>
                      <a:pt x="4897" y="12562"/>
                      <a:pt x="4897" y="12562"/>
                    </a:cubicBezTo>
                    <a:cubicBezTo>
                      <a:pt x="4918" y="12562"/>
                      <a:pt x="4834" y="12625"/>
                      <a:pt x="4813" y="12666"/>
                    </a:cubicBezTo>
                    <a:cubicBezTo>
                      <a:pt x="4792" y="12687"/>
                      <a:pt x="4730" y="12687"/>
                      <a:pt x="4730" y="12687"/>
                    </a:cubicBezTo>
                    <a:cubicBezTo>
                      <a:pt x="4710" y="12687"/>
                      <a:pt x="4805" y="12898"/>
                      <a:pt x="4904" y="12898"/>
                    </a:cubicBezTo>
                    <a:cubicBezTo>
                      <a:pt x="4909" y="12898"/>
                      <a:pt x="4913" y="12897"/>
                      <a:pt x="4918" y="12897"/>
                    </a:cubicBezTo>
                    <a:cubicBezTo>
                      <a:pt x="5023" y="12876"/>
                      <a:pt x="5692" y="12834"/>
                      <a:pt x="5943" y="12834"/>
                    </a:cubicBezTo>
                    <a:cubicBezTo>
                      <a:pt x="6173" y="12834"/>
                      <a:pt x="6613" y="12917"/>
                      <a:pt x="6948" y="13022"/>
                    </a:cubicBezTo>
                    <a:lnTo>
                      <a:pt x="7345" y="12876"/>
                    </a:lnTo>
                    <a:cubicBezTo>
                      <a:pt x="7501" y="12807"/>
                      <a:pt x="7689" y="12789"/>
                      <a:pt x="7888" y="12789"/>
                    </a:cubicBezTo>
                    <a:cubicBezTo>
                      <a:pt x="8115" y="12789"/>
                      <a:pt x="8356" y="12813"/>
                      <a:pt x="8580" y="12813"/>
                    </a:cubicBezTo>
                    <a:lnTo>
                      <a:pt x="8684" y="12813"/>
                    </a:lnTo>
                    <a:cubicBezTo>
                      <a:pt x="8869" y="12874"/>
                      <a:pt x="8388" y="13420"/>
                      <a:pt x="8094" y="13420"/>
                    </a:cubicBezTo>
                    <a:cubicBezTo>
                      <a:pt x="8088" y="13420"/>
                      <a:pt x="8083" y="13420"/>
                      <a:pt x="8077" y="13420"/>
                    </a:cubicBezTo>
                    <a:cubicBezTo>
                      <a:pt x="7785" y="13420"/>
                      <a:pt x="7429" y="13524"/>
                      <a:pt x="7366" y="13566"/>
                    </a:cubicBezTo>
                    <a:cubicBezTo>
                      <a:pt x="7324" y="13608"/>
                      <a:pt x="7303" y="13964"/>
                      <a:pt x="7303" y="14089"/>
                    </a:cubicBezTo>
                    <a:cubicBezTo>
                      <a:pt x="7303" y="14194"/>
                      <a:pt x="7785" y="14361"/>
                      <a:pt x="8370" y="14403"/>
                    </a:cubicBezTo>
                    <a:lnTo>
                      <a:pt x="8768" y="14257"/>
                    </a:lnTo>
                    <a:lnTo>
                      <a:pt x="9207" y="14068"/>
                    </a:lnTo>
                    <a:cubicBezTo>
                      <a:pt x="9647" y="14068"/>
                      <a:pt x="10128" y="14089"/>
                      <a:pt x="10149" y="14131"/>
                    </a:cubicBezTo>
                    <a:cubicBezTo>
                      <a:pt x="10170" y="14152"/>
                      <a:pt x="9856" y="14257"/>
                      <a:pt x="9751" y="14278"/>
                    </a:cubicBezTo>
                    <a:cubicBezTo>
                      <a:pt x="9647" y="14298"/>
                      <a:pt x="9919" y="14445"/>
                      <a:pt x="10044" y="14445"/>
                    </a:cubicBezTo>
                    <a:cubicBezTo>
                      <a:pt x="10156" y="14445"/>
                      <a:pt x="10648" y="14577"/>
                      <a:pt x="10888" y="14577"/>
                    </a:cubicBezTo>
                    <a:cubicBezTo>
                      <a:pt x="10918" y="14577"/>
                      <a:pt x="10944" y="14575"/>
                      <a:pt x="10965" y="14570"/>
                    </a:cubicBezTo>
                    <a:cubicBezTo>
                      <a:pt x="11132" y="14487"/>
                      <a:pt x="12283" y="14257"/>
                      <a:pt x="12681" y="14236"/>
                    </a:cubicBezTo>
                    <a:cubicBezTo>
                      <a:pt x="12709" y="14233"/>
                      <a:pt x="12738" y="14231"/>
                      <a:pt x="12770" y="14231"/>
                    </a:cubicBezTo>
                    <a:cubicBezTo>
                      <a:pt x="13181" y="14231"/>
                      <a:pt x="13840" y="14473"/>
                      <a:pt x="13957" y="14570"/>
                    </a:cubicBezTo>
                    <a:cubicBezTo>
                      <a:pt x="14103" y="14696"/>
                      <a:pt x="13078" y="15345"/>
                      <a:pt x="12639" y="15449"/>
                    </a:cubicBezTo>
                    <a:cubicBezTo>
                      <a:pt x="12419" y="15499"/>
                      <a:pt x="12342" y="15525"/>
                      <a:pt x="12395" y="15525"/>
                    </a:cubicBezTo>
                    <a:cubicBezTo>
                      <a:pt x="12453" y="15525"/>
                      <a:pt x="12665" y="15494"/>
                      <a:pt x="13015" y="15428"/>
                    </a:cubicBezTo>
                    <a:lnTo>
                      <a:pt x="13580" y="15386"/>
                    </a:lnTo>
                    <a:lnTo>
                      <a:pt x="14166" y="15324"/>
                    </a:lnTo>
                    <a:cubicBezTo>
                      <a:pt x="14302" y="15304"/>
                      <a:pt x="14412" y="15295"/>
                      <a:pt x="14500" y="15295"/>
                    </a:cubicBezTo>
                    <a:cubicBezTo>
                      <a:pt x="14871" y="15295"/>
                      <a:pt x="14842" y="15448"/>
                      <a:pt x="14689" y="15533"/>
                    </a:cubicBezTo>
                    <a:cubicBezTo>
                      <a:pt x="14522" y="15638"/>
                      <a:pt x="14375" y="15763"/>
                      <a:pt x="14375" y="15805"/>
                    </a:cubicBezTo>
                    <a:cubicBezTo>
                      <a:pt x="14375" y="15807"/>
                      <a:pt x="14382" y="15808"/>
                      <a:pt x="14394" y="15808"/>
                    </a:cubicBezTo>
                    <a:cubicBezTo>
                      <a:pt x="14516" y="15808"/>
                      <a:pt x="15217" y="15716"/>
                      <a:pt x="15484" y="15658"/>
                    </a:cubicBezTo>
                    <a:cubicBezTo>
                      <a:pt x="15798" y="15596"/>
                      <a:pt x="16217" y="15449"/>
                      <a:pt x="16300" y="15449"/>
                    </a:cubicBezTo>
                    <a:cubicBezTo>
                      <a:pt x="16363" y="15449"/>
                      <a:pt x="16447" y="15512"/>
                      <a:pt x="16447" y="15533"/>
                    </a:cubicBezTo>
                    <a:cubicBezTo>
                      <a:pt x="16447" y="15554"/>
                      <a:pt x="16259" y="15617"/>
                      <a:pt x="16196" y="15638"/>
                    </a:cubicBezTo>
                    <a:cubicBezTo>
                      <a:pt x="16133" y="15638"/>
                      <a:pt x="16049" y="15596"/>
                      <a:pt x="16049" y="15596"/>
                    </a:cubicBezTo>
                    <a:lnTo>
                      <a:pt x="16049" y="15596"/>
                    </a:lnTo>
                    <a:cubicBezTo>
                      <a:pt x="16049" y="15596"/>
                      <a:pt x="16091" y="15658"/>
                      <a:pt x="16112" y="15805"/>
                    </a:cubicBezTo>
                    <a:lnTo>
                      <a:pt x="16133" y="15805"/>
                    </a:lnTo>
                    <a:cubicBezTo>
                      <a:pt x="16677" y="15763"/>
                      <a:pt x="17242" y="15847"/>
                      <a:pt x="17807" y="15658"/>
                    </a:cubicBezTo>
                    <a:lnTo>
                      <a:pt x="18330" y="15512"/>
                    </a:lnTo>
                    <a:cubicBezTo>
                      <a:pt x="19020" y="15449"/>
                      <a:pt x="20443" y="15428"/>
                      <a:pt x="20799" y="15407"/>
                    </a:cubicBezTo>
                    <a:cubicBezTo>
                      <a:pt x="21036" y="15407"/>
                      <a:pt x="21283" y="15398"/>
                      <a:pt x="21427" y="15398"/>
                    </a:cubicBezTo>
                    <a:cubicBezTo>
                      <a:pt x="21499" y="15398"/>
                      <a:pt x="21545" y="15400"/>
                      <a:pt x="21552" y="15407"/>
                    </a:cubicBezTo>
                    <a:cubicBezTo>
                      <a:pt x="21594" y="15428"/>
                      <a:pt x="21678" y="15596"/>
                      <a:pt x="21699" y="15638"/>
                    </a:cubicBezTo>
                    <a:cubicBezTo>
                      <a:pt x="21741" y="15700"/>
                      <a:pt x="21866" y="15742"/>
                      <a:pt x="21992" y="15763"/>
                    </a:cubicBezTo>
                    <a:lnTo>
                      <a:pt x="22075" y="15742"/>
                    </a:lnTo>
                    <a:lnTo>
                      <a:pt x="22808" y="15428"/>
                    </a:lnTo>
                    <a:cubicBezTo>
                      <a:pt x="23686" y="15386"/>
                      <a:pt x="25339" y="15324"/>
                      <a:pt x="25716" y="15303"/>
                    </a:cubicBezTo>
                    <a:cubicBezTo>
                      <a:pt x="26072" y="15282"/>
                      <a:pt x="26762" y="15219"/>
                      <a:pt x="26888" y="15177"/>
                    </a:cubicBezTo>
                    <a:cubicBezTo>
                      <a:pt x="26946" y="15152"/>
                      <a:pt x="27007" y="15141"/>
                      <a:pt x="27064" y="15141"/>
                    </a:cubicBezTo>
                    <a:cubicBezTo>
                      <a:pt x="27153" y="15141"/>
                      <a:pt x="27235" y="15168"/>
                      <a:pt x="27285" y="15219"/>
                    </a:cubicBezTo>
                    <a:lnTo>
                      <a:pt x="27348" y="15219"/>
                    </a:lnTo>
                    <a:cubicBezTo>
                      <a:pt x="27829" y="15303"/>
                      <a:pt x="28352" y="15177"/>
                      <a:pt x="28813" y="15407"/>
                    </a:cubicBezTo>
                    <a:cubicBezTo>
                      <a:pt x="28865" y="15428"/>
                      <a:pt x="28954" y="15439"/>
                      <a:pt x="29035" y="15439"/>
                    </a:cubicBezTo>
                    <a:cubicBezTo>
                      <a:pt x="29116" y="15439"/>
                      <a:pt x="29189" y="15428"/>
                      <a:pt x="29210" y="15407"/>
                    </a:cubicBezTo>
                    <a:lnTo>
                      <a:pt x="29482" y="15094"/>
                    </a:lnTo>
                    <a:cubicBezTo>
                      <a:pt x="29734" y="15123"/>
                      <a:pt x="30529" y="15153"/>
                      <a:pt x="31455" y="15153"/>
                    </a:cubicBezTo>
                    <a:cubicBezTo>
                      <a:pt x="31838" y="15153"/>
                      <a:pt x="32243" y="15148"/>
                      <a:pt x="32642" y="15135"/>
                    </a:cubicBezTo>
                    <a:lnTo>
                      <a:pt x="33897" y="15114"/>
                    </a:lnTo>
                    <a:lnTo>
                      <a:pt x="34504" y="15094"/>
                    </a:lnTo>
                    <a:cubicBezTo>
                      <a:pt x="35174" y="15073"/>
                      <a:pt x="35718" y="15010"/>
                      <a:pt x="35718" y="14989"/>
                    </a:cubicBezTo>
                    <a:cubicBezTo>
                      <a:pt x="35718" y="14968"/>
                      <a:pt x="35446" y="14884"/>
                      <a:pt x="35341" y="14863"/>
                    </a:cubicBezTo>
                    <a:cubicBezTo>
                      <a:pt x="35236" y="14822"/>
                      <a:pt x="36115" y="14717"/>
                      <a:pt x="37287" y="14612"/>
                    </a:cubicBezTo>
                    <a:lnTo>
                      <a:pt x="38375" y="14612"/>
                    </a:lnTo>
                    <a:cubicBezTo>
                      <a:pt x="38779" y="14612"/>
                      <a:pt x="39183" y="14561"/>
                      <a:pt x="39587" y="14561"/>
                    </a:cubicBezTo>
                    <a:cubicBezTo>
                      <a:pt x="39915" y="14561"/>
                      <a:pt x="40244" y="14595"/>
                      <a:pt x="40572" y="14717"/>
                    </a:cubicBezTo>
                    <a:cubicBezTo>
                      <a:pt x="40687" y="14759"/>
                      <a:pt x="40844" y="14785"/>
                      <a:pt x="40993" y="14785"/>
                    </a:cubicBezTo>
                    <a:cubicBezTo>
                      <a:pt x="41142" y="14785"/>
                      <a:pt x="41283" y="14759"/>
                      <a:pt x="41367" y="14696"/>
                    </a:cubicBezTo>
                    <a:lnTo>
                      <a:pt x="41785" y="14445"/>
                    </a:lnTo>
                    <a:cubicBezTo>
                      <a:pt x="42267" y="14487"/>
                      <a:pt x="44715" y="14570"/>
                      <a:pt x="45510" y="14570"/>
                    </a:cubicBezTo>
                    <a:cubicBezTo>
                      <a:pt x="46284" y="14570"/>
                      <a:pt x="47602" y="14591"/>
                      <a:pt x="48376" y="14591"/>
                    </a:cubicBezTo>
                    <a:lnTo>
                      <a:pt x="49109" y="14570"/>
                    </a:lnTo>
                    <a:lnTo>
                      <a:pt x="49297" y="14570"/>
                    </a:lnTo>
                    <a:cubicBezTo>
                      <a:pt x="49381" y="14515"/>
                      <a:pt x="49715" y="14496"/>
                      <a:pt x="49985" y="14496"/>
                    </a:cubicBezTo>
                    <a:cubicBezTo>
                      <a:pt x="50120" y="14496"/>
                      <a:pt x="50239" y="14501"/>
                      <a:pt x="50301" y="14508"/>
                    </a:cubicBezTo>
                    <a:cubicBezTo>
                      <a:pt x="50469" y="14508"/>
                      <a:pt x="56097" y="14445"/>
                      <a:pt x="58169" y="14382"/>
                    </a:cubicBezTo>
                    <a:cubicBezTo>
                      <a:pt x="59365" y="14370"/>
                      <a:pt x="60623" y="14358"/>
                      <a:pt x="61514" y="14358"/>
                    </a:cubicBezTo>
                    <a:cubicBezTo>
                      <a:pt x="62166" y="14358"/>
                      <a:pt x="62621" y="14364"/>
                      <a:pt x="62709" y="14382"/>
                    </a:cubicBezTo>
                    <a:cubicBezTo>
                      <a:pt x="62960" y="14445"/>
                      <a:pt x="63860" y="14487"/>
                      <a:pt x="64801" y="14550"/>
                    </a:cubicBezTo>
                    <a:lnTo>
                      <a:pt x="65596" y="14361"/>
                    </a:lnTo>
                    <a:lnTo>
                      <a:pt x="66266" y="14194"/>
                    </a:lnTo>
                    <a:cubicBezTo>
                      <a:pt x="66977" y="14278"/>
                      <a:pt x="66726" y="14508"/>
                      <a:pt x="66371" y="14591"/>
                    </a:cubicBezTo>
                    <a:cubicBezTo>
                      <a:pt x="66036" y="14654"/>
                      <a:pt x="66057" y="14759"/>
                      <a:pt x="66120" y="14759"/>
                    </a:cubicBezTo>
                    <a:cubicBezTo>
                      <a:pt x="66161" y="14759"/>
                      <a:pt x="68086" y="14717"/>
                      <a:pt x="70346" y="14675"/>
                    </a:cubicBezTo>
                    <a:lnTo>
                      <a:pt x="75221" y="14550"/>
                    </a:lnTo>
                    <a:cubicBezTo>
                      <a:pt x="77372" y="14491"/>
                      <a:pt x="79651" y="14304"/>
                      <a:pt x="80538" y="14126"/>
                    </a:cubicBezTo>
                    <a:lnTo>
                      <a:pt x="80538" y="14126"/>
                    </a:lnTo>
                    <a:cubicBezTo>
                      <a:pt x="80277" y="14138"/>
                      <a:pt x="80042" y="14146"/>
                      <a:pt x="79845" y="14152"/>
                    </a:cubicBezTo>
                    <a:cubicBezTo>
                      <a:pt x="79519" y="14157"/>
                      <a:pt x="79206" y="14160"/>
                      <a:pt x="78918" y="14160"/>
                    </a:cubicBezTo>
                    <a:cubicBezTo>
                      <a:pt x="77986" y="14160"/>
                      <a:pt x="77319" y="14132"/>
                      <a:pt x="77335" y="14068"/>
                    </a:cubicBezTo>
                    <a:lnTo>
                      <a:pt x="77356" y="14068"/>
                    </a:lnTo>
                    <a:lnTo>
                      <a:pt x="78297" y="13964"/>
                    </a:lnTo>
                    <a:cubicBezTo>
                      <a:pt x="79343" y="13859"/>
                      <a:pt x="81603" y="13733"/>
                      <a:pt x="82126" y="13733"/>
                    </a:cubicBezTo>
                    <a:cubicBezTo>
                      <a:pt x="82649" y="13733"/>
                      <a:pt x="83382" y="13650"/>
                      <a:pt x="83737" y="13608"/>
                    </a:cubicBezTo>
                    <a:lnTo>
                      <a:pt x="84051" y="13859"/>
                    </a:lnTo>
                    <a:lnTo>
                      <a:pt x="84126" y="13919"/>
                    </a:lnTo>
                    <a:lnTo>
                      <a:pt x="84126" y="13919"/>
                    </a:lnTo>
                    <a:cubicBezTo>
                      <a:pt x="83298" y="13984"/>
                      <a:pt x="81894" y="14065"/>
                      <a:pt x="80805" y="14115"/>
                    </a:cubicBezTo>
                    <a:lnTo>
                      <a:pt x="80805" y="14115"/>
                    </a:lnTo>
                    <a:lnTo>
                      <a:pt x="81373" y="14257"/>
                    </a:lnTo>
                    <a:cubicBezTo>
                      <a:pt x="81877" y="14371"/>
                      <a:pt x="82369" y="14383"/>
                      <a:pt x="82858" y="14383"/>
                    </a:cubicBezTo>
                    <a:cubicBezTo>
                      <a:pt x="82998" y="14383"/>
                      <a:pt x="83137" y="14382"/>
                      <a:pt x="83277" y="14382"/>
                    </a:cubicBezTo>
                    <a:cubicBezTo>
                      <a:pt x="85411" y="14340"/>
                      <a:pt x="87566" y="14278"/>
                      <a:pt x="89700" y="14257"/>
                    </a:cubicBezTo>
                    <a:lnTo>
                      <a:pt x="90014" y="14257"/>
                    </a:lnTo>
                    <a:cubicBezTo>
                      <a:pt x="90216" y="14301"/>
                      <a:pt x="90454" y="14322"/>
                      <a:pt x="90670" y="14322"/>
                    </a:cubicBezTo>
                    <a:cubicBezTo>
                      <a:pt x="90857" y="14322"/>
                      <a:pt x="91028" y="14307"/>
                      <a:pt x="91144" y="14278"/>
                    </a:cubicBezTo>
                    <a:lnTo>
                      <a:pt x="91416" y="14236"/>
                    </a:lnTo>
                    <a:lnTo>
                      <a:pt x="91479" y="14194"/>
                    </a:lnTo>
                    <a:cubicBezTo>
                      <a:pt x="91584" y="14152"/>
                      <a:pt x="91416" y="13880"/>
                      <a:pt x="91312" y="13817"/>
                    </a:cubicBezTo>
                    <a:cubicBezTo>
                      <a:pt x="91228" y="13733"/>
                      <a:pt x="90914" y="13671"/>
                      <a:pt x="90642" y="13671"/>
                    </a:cubicBezTo>
                    <a:lnTo>
                      <a:pt x="90203" y="13671"/>
                    </a:lnTo>
                    <a:cubicBezTo>
                      <a:pt x="89972" y="13650"/>
                      <a:pt x="89805" y="13608"/>
                      <a:pt x="89805" y="13566"/>
                    </a:cubicBezTo>
                    <a:cubicBezTo>
                      <a:pt x="89805" y="13566"/>
                      <a:pt x="90914" y="13524"/>
                      <a:pt x="91333" y="13524"/>
                    </a:cubicBezTo>
                    <a:cubicBezTo>
                      <a:pt x="91751" y="13524"/>
                      <a:pt x="91960" y="13650"/>
                      <a:pt x="91897" y="13713"/>
                    </a:cubicBezTo>
                    <a:cubicBezTo>
                      <a:pt x="91856" y="13754"/>
                      <a:pt x="91981" y="13859"/>
                      <a:pt x="92169" y="13964"/>
                    </a:cubicBezTo>
                    <a:lnTo>
                      <a:pt x="92358" y="14026"/>
                    </a:lnTo>
                    <a:lnTo>
                      <a:pt x="92713" y="14152"/>
                    </a:lnTo>
                    <a:cubicBezTo>
                      <a:pt x="93153" y="14194"/>
                      <a:pt x="94074" y="14236"/>
                      <a:pt x="94283" y="14278"/>
                    </a:cubicBezTo>
                    <a:cubicBezTo>
                      <a:pt x="94513" y="14298"/>
                      <a:pt x="95601" y="14340"/>
                      <a:pt x="96689" y="14340"/>
                    </a:cubicBezTo>
                    <a:lnTo>
                      <a:pt x="97693" y="14278"/>
                    </a:lnTo>
                    <a:lnTo>
                      <a:pt x="98698" y="14236"/>
                    </a:lnTo>
                    <a:cubicBezTo>
                      <a:pt x="99828" y="14152"/>
                      <a:pt x="102108" y="13859"/>
                      <a:pt x="102652" y="13838"/>
                    </a:cubicBezTo>
                    <a:cubicBezTo>
                      <a:pt x="103175" y="13817"/>
                      <a:pt x="108050" y="13671"/>
                      <a:pt x="109724" y="13650"/>
                    </a:cubicBezTo>
                    <a:cubicBezTo>
                      <a:pt x="110561" y="13639"/>
                      <a:pt x="111403" y="13634"/>
                      <a:pt x="112052" y="13634"/>
                    </a:cubicBezTo>
                    <a:cubicBezTo>
                      <a:pt x="112701" y="13634"/>
                      <a:pt x="113156" y="13639"/>
                      <a:pt x="113219" y="13650"/>
                    </a:cubicBezTo>
                    <a:cubicBezTo>
                      <a:pt x="113223" y="13651"/>
                      <a:pt x="113230" y="13651"/>
                      <a:pt x="113240" y="13651"/>
                    </a:cubicBezTo>
                    <a:cubicBezTo>
                      <a:pt x="113445" y="13651"/>
                      <a:pt x="114747" y="13460"/>
                      <a:pt x="115300" y="13460"/>
                    </a:cubicBezTo>
                    <a:cubicBezTo>
                      <a:pt x="115326" y="13460"/>
                      <a:pt x="115351" y="13461"/>
                      <a:pt x="115374" y="13461"/>
                    </a:cubicBezTo>
                    <a:cubicBezTo>
                      <a:pt x="115897" y="13503"/>
                      <a:pt x="116378" y="13733"/>
                      <a:pt x="116378" y="13754"/>
                    </a:cubicBezTo>
                    <a:cubicBezTo>
                      <a:pt x="116378" y="13817"/>
                      <a:pt x="119203" y="13880"/>
                      <a:pt x="120249" y="13880"/>
                    </a:cubicBezTo>
                    <a:cubicBezTo>
                      <a:pt x="120667" y="13880"/>
                      <a:pt x="121511" y="13877"/>
                      <a:pt x="122441" y="13877"/>
                    </a:cubicBezTo>
                    <a:cubicBezTo>
                      <a:pt x="123836" y="13877"/>
                      <a:pt x="125425" y="13884"/>
                      <a:pt x="126066" y="13922"/>
                    </a:cubicBezTo>
                    <a:cubicBezTo>
                      <a:pt x="127133" y="13943"/>
                      <a:pt x="128095" y="13985"/>
                      <a:pt x="128137" y="14026"/>
                    </a:cubicBezTo>
                    <a:cubicBezTo>
                      <a:pt x="128158" y="14047"/>
                      <a:pt x="128179" y="14173"/>
                      <a:pt x="128179" y="14236"/>
                    </a:cubicBezTo>
                    <a:cubicBezTo>
                      <a:pt x="128179" y="14278"/>
                      <a:pt x="127865" y="14361"/>
                      <a:pt x="127761" y="14382"/>
                    </a:cubicBezTo>
                    <a:cubicBezTo>
                      <a:pt x="127656" y="14382"/>
                      <a:pt x="127614" y="14570"/>
                      <a:pt x="127614" y="14612"/>
                    </a:cubicBezTo>
                    <a:cubicBezTo>
                      <a:pt x="127635" y="14675"/>
                      <a:pt x="128158" y="14717"/>
                      <a:pt x="128388" y="14717"/>
                    </a:cubicBezTo>
                    <a:cubicBezTo>
                      <a:pt x="128597" y="14717"/>
                      <a:pt x="128388" y="15177"/>
                      <a:pt x="128284" y="15303"/>
                    </a:cubicBezTo>
                    <a:cubicBezTo>
                      <a:pt x="128179" y="15428"/>
                      <a:pt x="128179" y="15742"/>
                      <a:pt x="128200" y="15826"/>
                    </a:cubicBezTo>
                    <a:cubicBezTo>
                      <a:pt x="128263" y="15910"/>
                      <a:pt x="127844" y="16035"/>
                      <a:pt x="127719" y="16056"/>
                    </a:cubicBezTo>
                    <a:cubicBezTo>
                      <a:pt x="127572" y="16077"/>
                      <a:pt x="127761" y="16140"/>
                      <a:pt x="128095" y="16182"/>
                    </a:cubicBezTo>
                    <a:lnTo>
                      <a:pt x="128702" y="16182"/>
                    </a:lnTo>
                    <a:cubicBezTo>
                      <a:pt x="128957" y="16233"/>
                      <a:pt x="129406" y="16297"/>
                      <a:pt x="129632" y="16297"/>
                    </a:cubicBezTo>
                    <a:cubicBezTo>
                      <a:pt x="129684" y="16297"/>
                      <a:pt x="129725" y="16294"/>
                      <a:pt x="129748" y="16286"/>
                    </a:cubicBezTo>
                    <a:cubicBezTo>
                      <a:pt x="129874" y="16265"/>
                      <a:pt x="130250" y="16161"/>
                      <a:pt x="130564" y="16077"/>
                    </a:cubicBezTo>
                    <a:lnTo>
                      <a:pt x="130606" y="16161"/>
                    </a:lnTo>
                    <a:cubicBezTo>
                      <a:pt x="130680" y="16246"/>
                      <a:pt x="130745" y="16276"/>
                      <a:pt x="130803" y="16276"/>
                    </a:cubicBezTo>
                    <a:cubicBezTo>
                      <a:pt x="130936" y="16276"/>
                      <a:pt x="131035" y="16123"/>
                      <a:pt x="131137" y="16123"/>
                    </a:cubicBezTo>
                    <a:cubicBezTo>
                      <a:pt x="131155" y="16123"/>
                      <a:pt x="131173" y="16128"/>
                      <a:pt x="131192" y="16140"/>
                    </a:cubicBezTo>
                    <a:lnTo>
                      <a:pt x="131422" y="16286"/>
                    </a:lnTo>
                    <a:cubicBezTo>
                      <a:pt x="131617" y="16286"/>
                      <a:pt x="133877" y="16305"/>
                      <a:pt x="135895" y="16305"/>
                    </a:cubicBezTo>
                    <a:cubicBezTo>
                      <a:pt x="136904" y="16305"/>
                      <a:pt x="137853" y="16300"/>
                      <a:pt x="138452" y="16286"/>
                    </a:cubicBezTo>
                    <a:cubicBezTo>
                      <a:pt x="138547" y="16285"/>
                      <a:pt x="138642" y="16285"/>
                      <a:pt x="138740" y="16285"/>
                    </a:cubicBezTo>
                    <a:cubicBezTo>
                      <a:pt x="140518" y="16285"/>
                      <a:pt x="142716" y="16460"/>
                      <a:pt x="143014" y="16579"/>
                    </a:cubicBezTo>
                    <a:cubicBezTo>
                      <a:pt x="143094" y="16609"/>
                      <a:pt x="143213" y="16620"/>
                      <a:pt x="143350" y="16620"/>
                    </a:cubicBezTo>
                    <a:cubicBezTo>
                      <a:pt x="143708" y="16620"/>
                      <a:pt x="144195" y="16546"/>
                      <a:pt x="144463" y="16546"/>
                    </a:cubicBezTo>
                    <a:cubicBezTo>
                      <a:pt x="144522" y="16546"/>
                      <a:pt x="144570" y="16550"/>
                      <a:pt x="144604" y="16558"/>
                    </a:cubicBezTo>
                    <a:cubicBezTo>
                      <a:pt x="144665" y="16568"/>
                      <a:pt x="144723" y="16572"/>
                      <a:pt x="144776" y="16572"/>
                    </a:cubicBezTo>
                    <a:cubicBezTo>
                      <a:pt x="144958" y="16572"/>
                      <a:pt x="145076" y="16523"/>
                      <a:pt x="145043" y="16474"/>
                    </a:cubicBezTo>
                    <a:cubicBezTo>
                      <a:pt x="145043" y="16433"/>
                      <a:pt x="144374" y="16328"/>
                      <a:pt x="144144" y="16265"/>
                    </a:cubicBezTo>
                    <a:cubicBezTo>
                      <a:pt x="143893" y="16223"/>
                      <a:pt x="143746" y="15868"/>
                      <a:pt x="143767" y="15742"/>
                    </a:cubicBezTo>
                    <a:cubicBezTo>
                      <a:pt x="143767" y="15714"/>
                      <a:pt x="143747" y="15703"/>
                      <a:pt x="143715" y="15703"/>
                    </a:cubicBezTo>
                    <a:cubicBezTo>
                      <a:pt x="143605" y="15703"/>
                      <a:pt x="143355" y="15835"/>
                      <a:pt x="143307" y="15868"/>
                    </a:cubicBezTo>
                    <a:cubicBezTo>
                      <a:pt x="143253" y="15908"/>
                      <a:pt x="143024" y="15931"/>
                      <a:pt x="142728" y="15931"/>
                    </a:cubicBezTo>
                    <a:cubicBezTo>
                      <a:pt x="142566" y="15931"/>
                      <a:pt x="142383" y="15924"/>
                      <a:pt x="142198" y="15910"/>
                    </a:cubicBezTo>
                    <a:lnTo>
                      <a:pt x="141779" y="15910"/>
                    </a:lnTo>
                    <a:cubicBezTo>
                      <a:pt x="141766" y="15910"/>
                      <a:pt x="141752" y="15911"/>
                      <a:pt x="141739" y="15911"/>
                    </a:cubicBezTo>
                    <a:cubicBezTo>
                      <a:pt x="141405" y="15911"/>
                      <a:pt x="141083" y="15712"/>
                      <a:pt x="140742" y="15712"/>
                    </a:cubicBezTo>
                    <a:cubicBezTo>
                      <a:pt x="140670" y="15712"/>
                      <a:pt x="140598" y="15721"/>
                      <a:pt x="140524" y="15742"/>
                    </a:cubicBezTo>
                    <a:cubicBezTo>
                      <a:pt x="140510" y="15742"/>
                      <a:pt x="140477" y="15733"/>
                      <a:pt x="140451" y="15733"/>
                    </a:cubicBezTo>
                    <a:cubicBezTo>
                      <a:pt x="140438" y="15733"/>
                      <a:pt x="140426" y="15735"/>
                      <a:pt x="140419" y="15742"/>
                    </a:cubicBezTo>
                    <a:lnTo>
                      <a:pt x="139666" y="16161"/>
                    </a:lnTo>
                    <a:cubicBezTo>
                      <a:pt x="138766" y="16035"/>
                      <a:pt x="138808" y="15658"/>
                      <a:pt x="139080" y="15638"/>
                    </a:cubicBezTo>
                    <a:cubicBezTo>
                      <a:pt x="139373" y="15617"/>
                      <a:pt x="139854" y="15533"/>
                      <a:pt x="139917" y="15491"/>
                    </a:cubicBezTo>
                    <a:cubicBezTo>
                      <a:pt x="139983" y="15451"/>
                      <a:pt x="139074" y="15437"/>
                      <a:pt x="138165" y="15437"/>
                    </a:cubicBezTo>
                    <a:cubicBezTo>
                      <a:pt x="137640" y="15437"/>
                      <a:pt x="137116" y="15442"/>
                      <a:pt x="136779" y="15449"/>
                    </a:cubicBezTo>
                    <a:cubicBezTo>
                      <a:pt x="136690" y="15453"/>
                      <a:pt x="136603" y="15455"/>
                      <a:pt x="136517" y="15455"/>
                    </a:cubicBezTo>
                    <a:cubicBezTo>
                      <a:pt x="135734" y="15455"/>
                      <a:pt x="135105" y="15297"/>
                      <a:pt x="135105" y="15240"/>
                    </a:cubicBezTo>
                    <a:cubicBezTo>
                      <a:pt x="135105" y="15198"/>
                      <a:pt x="135837" y="15114"/>
                      <a:pt x="136109" y="15114"/>
                    </a:cubicBezTo>
                    <a:cubicBezTo>
                      <a:pt x="136343" y="15114"/>
                      <a:pt x="136888" y="14987"/>
                      <a:pt x="137044" y="14987"/>
                    </a:cubicBezTo>
                    <a:cubicBezTo>
                      <a:pt x="137055" y="14987"/>
                      <a:pt x="137065" y="14988"/>
                      <a:pt x="137072" y="14989"/>
                    </a:cubicBezTo>
                    <a:cubicBezTo>
                      <a:pt x="137124" y="14998"/>
                      <a:pt x="137215" y="15003"/>
                      <a:pt x="137324" y="15003"/>
                    </a:cubicBezTo>
                    <a:cubicBezTo>
                      <a:pt x="137477" y="15003"/>
                      <a:pt x="137665" y="14993"/>
                      <a:pt x="137825" y="14968"/>
                    </a:cubicBezTo>
                    <a:lnTo>
                      <a:pt x="137804" y="14570"/>
                    </a:lnTo>
                    <a:lnTo>
                      <a:pt x="137804" y="14466"/>
                    </a:lnTo>
                    <a:cubicBezTo>
                      <a:pt x="138139" y="14340"/>
                      <a:pt x="138139" y="14131"/>
                      <a:pt x="138076" y="14089"/>
                    </a:cubicBezTo>
                    <a:cubicBezTo>
                      <a:pt x="137992" y="14068"/>
                      <a:pt x="137971" y="13880"/>
                      <a:pt x="137992" y="13838"/>
                    </a:cubicBezTo>
                    <a:cubicBezTo>
                      <a:pt x="138001" y="13801"/>
                      <a:pt x="138127" y="13785"/>
                      <a:pt x="138281" y="13785"/>
                    </a:cubicBezTo>
                    <a:cubicBezTo>
                      <a:pt x="138479" y="13785"/>
                      <a:pt x="138723" y="13812"/>
                      <a:pt x="138829" y="13859"/>
                    </a:cubicBezTo>
                    <a:cubicBezTo>
                      <a:pt x="138885" y="13881"/>
                      <a:pt x="138939" y="13890"/>
                      <a:pt x="138988" y="13890"/>
                    </a:cubicBezTo>
                    <a:cubicBezTo>
                      <a:pt x="139126" y="13890"/>
                      <a:pt x="139232" y="13821"/>
                      <a:pt x="139248" y="13775"/>
                    </a:cubicBezTo>
                    <a:cubicBezTo>
                      <a:pt x="139255" y="13761"/>
                      <a:pt x="139430" y="13754"/>
                      <a:pt x="139677" y="13754"/>
                    </a:cubicBezTo>
                    <a:cubicBezTo>
                      <a:pt x="140127" y="13754"/>
                      <a:pt x="140814" y="13777"/>
                      <a:pt x="141152" y="13817"/>
                    </a:cubicBezTo>
                    <a:cubicBezTo>
                      <a:pt x="141675" y="13859"/>
                      <a:pt x="142093" y="14026"/>
                      <a:pt x="142093" y="14068"/>
                    </a:cubicBezTo>
                    <a:cubicBezTo>
                      <a:pt x="142093" y="14131"/>
                      <a:pt x="141884" y="14257"/>
                      <a:pt x="141779" y="14278"/>
                    </a:cubicBezTo>
                    <a:cubicBezTo>
                      <a:pt x="141675" y="14340"/>
                      <a:pt x="142114" y="14487"/>
                      <a:pt x="142742" y="14654"/>
                    </a:cubicBezTo>
                    <a:lnTo>
                      <a:pt x="143307" y="14591"/>
                    </a:lnTo>
                    <a:lnTo>
                      <a:pt x="143683" y="14550"/>
                    </a:lnTo>
                    <a:cubicBezTo>
                      <a:pt x="144144" y="14654"/>
                      <a:pt x="145148" y="14905"/>
                      <a:pt x="145420" y="14905"/>
                    </a:cubicBezTo>
                    <a:cubicBezTo>
                      <a:pt x="145671" y="14905"/>
                      <a:pt x="146152" y="14717"/>
                      <a:pt x="146487" y="14508"/>
                    </a:cubicBezTo>
                    <a:lnTo>
                      <a:pt x="146759" y="14382"/>
                    </a:lnTo>
                    <a:lnTo>
                      <a:pt x="146989" y="14257"/>
                    </a:lnTo>
                    <a:cubicBezTo>
                      <a:pt x="147167" y="14186"/>
                      <a:pt x="147284" y="14161"/>
                      <a:pt x="147345" y="14161"/>
                    </a:cubicBezTo>
                    <a:cubicBezTo>
                      <a:pt x="147392" y="14161"/>
                      <a:pt x="147405" y="14176"/>
                      <a:pt x="147387" y="14194"/>
                    </a:cubicBezTo>
                    <a:cubicBezTo>
                      <a:pt x="147345" y="14257"/>
                      <a:pt x="147701" y="14487"/>
                      <a:pt x="147826" y="14550"/>
                    </a:cubicBezTo>
                    <a:cubicBezTo>
                      <a:pt x="147863" y="14568"/>
                      <a:pt x="147921" y="14576"/>
                      <a:pt x="147988" y="14576"/>
                    </a:cubicBezTo>
                    <a:cubicBezTo>
                      <a:pt x="148149" y="14576"/>
                      <a:pt x="148359" y="14531"/>
                      <a:pt x="148433" y="14487"/>
                    </a:cubicBezTo>
                    <a:cubicBezTo>
                      <a:pt x="148496" y="14445"/>
                      <a:pt x="148580" y="14298"/>
                      <a:pt x="148580" y="14257"/>
                    </a:cubicBezTo>
                    <a:cubicBezTo>
                      <a:pt x="148580" y="14194"/>
                      <a:pt x="148287" y="14131"/>
                      <a:pt x="148161" y="14089"/>
                    </a:cubicBezTo>
                    <a:cubicBezTo>
                      <a:pt x="148060" y="14069"/>
                      <a:pt x="148348" y="13816"/>
                      <a:pt x="148519" y="13816"/>
                    </a:cubicBezTo>
                    <a:cubicBezTo>
                      <a:pt x="148525" y="13816"/>
                      <a:pt x="148531" y="13816"/>
                      <a:pt x="148538" y="13817"/>
                    </a:cubicBezTo>
                    <a:cubicBezTo>
                      <a:pt x="148705" y="13817"/>
                      <a:pt x="149333" y="13964"/>
                      <a:pt x="149940" y="14131"/>
                    </a:cubicBezTo>
                    <a:lnTo>
                      <a:pt x="150463" y="13775"/>
                    </a:lnTo>
                    <a:lnTo>
                      <a:pt x="150525" y="13754"/>
                    </a:lnTo>
                    <a:cubicBezTo>
                      <a:pt x="150527" y="13754"/>
                      <a:pt x="150529" y="13753"/>
                      <a:pt x="150532" y="13753"/>
                    </a:cubicBezTo>
                    <a:cubicBezTo>
                      <a:pt x="150585" y="13753"/>
                      <a:pt x="150780" y="13968"/>
                      <a:pt x="150860" y="14068"/>
                    </a:cubicBezTo>
                    <a:cubicBezTo>
                      <a:pt x="150871" y="14090"/>
                      <a:pt x="150900" y="14099"/>
                      <a:pt x="150937" y="14099"/>
                    </a:cubicBezTo>
                    <a:cubicBezTo>
                      <a:pt x="151041" y="14099"/>
                      <a:pt x="151212" y="14031"/>
                      <a:pt x="151258" y="13985"/>
                    </a:cubicBezTo>
                    <a:cubicBezTo>
                      <a:pt x="151300" y="13943"/>
                      <a:pt x="151948" y="13775"/>
                      <a:pt x="152157" y="13733"/>
                    </a:cubicBezTo>
                    <a:cubicBezTo>
                      <a:pt x="152164" y="13733"/>
                      <a:pt x="152171" y="13732"/>
                      <a:pt x="152177" y="13732"/>
                    </a:cubicBezTo>
                    <a:cubicBezTo>
                      <a:pt x="152379" y="13732"/>
                      <a:pt x="152555" y="14031"/>
                      <a:pt x="152555" y="14173"/>
                    </a:cubicBezTo>
                    <a:cubicBezTo>
                      <a:pt x="152555" y="14272"/>
                      <a:pt x="152688" y="14298"/>
                      <a:pt x="152809" y="14298"/>
                    </a:cubicBezTo>
                    <a:cubicBezTo>
                      <a:pt x="152892" y="14298"/>
                      <a:pt x="152969" y="14286"/>
                      <a:pt x="152994" y="14278"/>
                    </a:cubicBezTo>
                    <a:cubicBezTo>
                      <a:pt x="153002" y="14276"/>
                      <a:pt x="153011" y="14275"/>
                      <a:pt x="153022" y="14275"/>
                    </a:cubicBezTo>
                    <a:cubicBezTo>
                      <a:pt x="153133" y="14275"/>
                      <a:pt x="153399" y="14363"/>
                      <a:pt x="153476" y="14382"/>
                    </a:cubicBezTo>
                    <a:cubicBezTo>
                      <a:pt x="153559" y="14403"/>
                      <a:pt x="153476" y="14591"/>
                      <a:pt x="153455" y="14654"/>
                    </a:cubicBezTo>
                    <a:cubicBezTo>
                      <a:pt x="153413" y="14696"/>
                      <a:pt x="153810" y="14717"/>
                      <a:pt x="153936" y="14717"/>
                    </a:cubicBezTo>
                    <a:cubicBezTo>
                      <a:pt x="154082" y="14717"/>
                      <a:pt x="154334" y="14508"/>
                      <a:pt x="154417" y="14403"/>
                    </a:cubicBezTo>
                    <a:cubicBezTo>
                      <a:pt x="154501" y="14298"/>
                      <a:pt x="154082" y="14173"/>
                      <a:pt x="153936" y="14173"/>
                    </a:cubicBezTo>
                    <a:cubicBezTo>
                      <a:pt x="153810" y="14173"/>
                      <a:pt x="153559" y="13880"/>
                      <a:pt x="153497" y="13754"/>
                    </a:cubicBezTo>
                    <a:cubicBezTo>
                      <a:pt x="153491" y="13740"/>
                      <a:pt x="153509" y="13734"/>
                      <a:pt x="153546" y="13734"/>
                    </a:cubicBezTo>
                    <a:cubicBezTo>
                      <a:pt x="153782" y="13734"/>
                      <a:pt x="154793" y="13990"/>
                      <a:pt x="155191" y="14026"/>
                    </a:cubicBezTo>
                    <a:cubicBezTo>
                      <a:pt x="155216" y="14028"/>
                      <a:pt x="155242" y="14028"/>
                      <a:pt x="155267" y="14028"/>
                    </a:cubicBezTo>
                    <a:cubicBezTo>
                      <a:pt x="155724" y="14028"/>
                      <a:pt x="156177" y="13855"/>
                      <a:pt x="156217" y="13775"/>
                    </a:cubicBezTo>
                    <a:cubicBezTo>
                      <a:pt x="156279" y="13713"/>
                      <a:pt x="156133" y="13524"/>
                      <a:pt x="156091" y="13461"/>
                    </a:cubicBezTo>
                    <a:cubicBezTo>
                      <a:pt x="156007" y="13420"/>
                      <a:pt x="155359" y="13399"/>
                      <a:pt x="155129" y="13399"/>
                    </a:cubicBezTo>
                    <a:cubicBezTo>
                      <a:pt x="154857" y="13399"/>
                      <a:pt x="154606" y="13210"/>
                      <a:pt x="154564" y="13127"/>
                    </a:cubicBezTo>
                    <a:cubicBezTo>
                      <a:pt x="154543" y="13085"/>
                      <a:pt x="154250" y="13022"/>
                      <a:pt x="154187" y="13022"/>
                    </a:cubicBezTo>
                    <a:cubicBezTo>
                      <a:pt x="154103" y="13022"/>
                      <a:pt x="153978" y="12876"/>
                      <a:pt x="153936" y="12813"/>
                    </a:cubicBezTo>
                    <a:cubicBezTo>
                      <a:pt x="153915" y="12771"/>
                      <a:pt x="153141" y="12771"/>
                      <a:pt x="152848" y="12771"/>
                    </a:cubicBezTo>
                    <a:cubicBezTo>
                      <a:pt x="152555" y="12771"/>
                      <a:pt x="152304" y="12938"/>
                      <a:pt x="152304" y="13001"/>
                    </a:cubicBezTo>
                    <a:cubicBezTo>
                      <a:pt x="152304" y="13043"/>
                      <a:pt x="151739" y="13106"/>
                      <a:pt x="151572" y="13106"/>
                    </a:cubicBezTo>
                    <a:cubicBezTo>
                      <a:pt x="151362" y="13106"/>
                      <a:pt x="150777" y="12876"/>
                      <a:pt x="150630" y="12771"/>
                    </a:cubicBezTo>
                    <a:cubicBezTo>
                      <a:pt x="150442" y="12666"/>
                      <a:pt x="150630" y="12290"/>
                      <a:pt x="150735" y="12185"/>
                    </a:cubicBezTo>
                    <a:cubicBezTo>
                      <a:pt x="150839" y="12081"/>
                      <a:pt x="150777" y="11871"/>
                      <a:pt x="150693" y="11829"/>
                    </a:cubicBezTo>
                    <a:cubicBezTo>
                      <a:pt x="150630" y="11767"/>
                      <a:pt x="150902" y="11641"/>
                      <a:pt x="151049" y="11620"/>
                    </a:cubicBezTo>
                    <a:cubicBezTo>
                      <a:pt x="151161" y="11588"/>
                      <a:pt x="150866" y="11482"/>
                      <a:pt x="150638" y="11482"/>
                    </a:cubicBezTo>
                    <a:cubicBezTo>
                      <a:pt x="150569" y="11482"/>
                      <a:pt x="150506" y="11491"/>
                      <a:pt x="150463" y="11516"/>
                    </a:cubicBezTo>
                    <a:cubicBezTo>
                      <a:pt x="150375" y="11564"/>
                      <a:pt x="150251" y="11581"/>
                      <a:pt x="150137" y="11581"/>
                    </a:cubicBezTo>
                    <a:cubicBezTo>
                      <a:pt x="150007" y="11581"/>
                      <a:pt x="149889" y="11559"/>
                      <a:pt x="149856" y="11537"/>
                    </a:cubicBezTo>
                    <a:cubicBezTo>
                      <a:pt x="149853" y="11535"/>
                      <a:pt x="149850" y="11535"/>
                      <a:pt x="149846" y="11535"/>
                    </a:cubicBezTo>
                    <a:cubicBezTo>
                      <a:pt x="149778" y="11535"/>
                      <a:pt x="149495" y="11687"/>
                      <a:pt x="149416" y="11746"/>
                    </a:cubicBezTo>
                    <a:cubicBezTo>
                      <a:pt x="149375" y="11767"/>
                      <a:pt x="149260" y="11777"/>
                      <a:pt x="149105" y="11777"/>
                    </a:cubicBezTo>
                    <a:cubicBezTo>
                      <a:pt x="148951" y="11777"/>
                      <a:pt x="148757" y="11767"/>
                      <a:pt x="148559" y="11746"/>
                    </a:cubicBezTo>
                    <a:lnTo>
                      <a:pt x="148245" y="11725"/>
                    </a:lnTo>
                    <a:lnTo>
                      <a:pt x="147931" y="11683"/>
                    </a:lnTo>
                    <a:cubicBezTo>
                      <a:pt x="147596" y="11725"/>
                      <a:pt x="146885" y="11725"/>
                      <a:pt x="146717" y="11725"/>
                    </a:cubicBezTo>
                    <a:cubicBezTo>
                      <a:pt x="146571" y="11725"/>
                      <a:pt x="146906" y="11432"/>
                      <a:pt x="147094" y="11348"/>
                    </a:cubicBezTo>
                    <a:cubicBezTo>
                      <a:pt x="147282" y="11265"/>
                      <a:pt x="147178" y="11160"/>
                      <a:pt x="146864" y="11097"/>
                    </a:cubicBezTo>
                    <a:lnTo>
                      <a:pt x="146592" y="10993"/>
                    </a:lnTo>
                    <a:lnTo>
                      <a:pt x="146487" y="10951"/>
                    </a:lnTo>
                    <a:cubicBezTo>
                      <a:pt x="146383" y="10804"/>
                      <a:pt x="146968" y="10637"/>
                      <a:pt x="147136" y="10637"/>
                    </a:cubicBezTo>
                    <a:cubicBezTo>
                      <a:pt x="147303" y="10637"/>
                      <a:pt x="148015" y="10888"/>
                      <a:pt x="148182" y="10951"/>
                    </a:cubicBezTo>
                    <a:cubicBezTo>
                      <a:pt x="148370" y="11055"/>
                      <a:pt x="148161" y="11160"/>
                      <a:pt x="148056" y="11202"/>
                    </a:cubicBezTo>
                    <a:cubicBezTo>
                      <a:pt x="147952" y="11202"/>
                      <a:pt x="147868" y="11348"/>
                      <a:pt x="147868" y="11411"/>
                    </a:cubicBezTo>
                    <a:cubicBezTo>
                      <a:pt x="147868" y="11443"/>
                      <a:pt x="148407" y="11558"/>
                      <a:pt x="148805" y="11558"/>
                    </a:cubicBezTo>
                    <a:cubicBezTo>
                      <a:pt x="148933" y="11558"/>
                      <a:pt x="149047" y="11546"/>
                      <a:pt x="149124" y="11516"/>
                    </a:cubicBezTo>
                    <a:cubicBezTo>
                      <a:pt x="149437" y="11369"/>
                      <a:pt x="150651" y="11034"/>
                      <a:pt x="150986" y="10951"/>
                    </a:cubicBezTo>
                    <a:cubicBezTo>
                      <a:pt x="151043" y="10941"/>
                      <a:pt x="151103" y="10937"/>
                      <a:pt x="151163" y="10937"/>
                    </a:cubicBezTo>
                    <a:cubicBezTo>
                      <a:pt x="151499" y="10937"/>
                      <a:pt x="151853" y="11068"/>
                      <a:pt x="151906" y="11139"/>
                    </a:cubicBezTo>
                    <a:cubicBezTo>
                      <a:pt x="151948" y="11223"/>
                      <a:pt x="152513" y="11306"/>
                      <a:pt x="153141" y="11327"/>
                    </a:cubicBezTo>
                    <a:lnTo>
                      <a:pt x="153622" y="11223"/>
                    </a:lnTo>
                    <a:cubicBezTo>
                      <a:pt x="153915" y="11184"/>
                      <a:pt x="154190" y="11053"/>
                      <a:pt x="154498" y="11053"/>
                    </a:cubicBezTo>
                    <a:cubicBezTo>
                      <a:pt x="154520" y="11053"/>
                      <a:pt x="154542" y="11054"/>
                      <a:pt x="154564" y="11055"/>
                    </a:cubicBezTo>
                    <a:lnTo>
                      <a:pt x="154606" y="11055"/>
                    </a:lnTo>
                    <a:cubicBezTo>
                      <a:pt x="154626" y="11139"/>
                      <a:pt x="154334" y="11244"/>
                      <a:pt x="154229" y="11265"/>
                    </a:cubicBezTo>
                    <a:cubicBezTo>
                      <a:pt x="154124" y="11306"/>
                      <a:pt x="154082" y="11453"/>
                      <a:pt x="154082" y="11474"/>
                    </a:cubicBezTo>
                    <a:cubicBezTo>
                      <a:pt x="154082" y="11516"/>
                      <a:pt x="154354" y="11767"/>
                      <a:pt x="154459" y="11788"/>
                    </a:cubicBezTo>
                    <a:cubicBezTo>
                      <a:pt x="154606" y="11788"/>
                      <a:pt x="154878" y="11871"/>
                      <a:pt x="154982" y="11913"/>
                    </a:cubicBezTo>
                    <a:cubicBezTo>
                      <a:pt x="155087" y="11934"/>
                      <a:pt x="155924" y="12269"/>
                      <a:pt x="156279" y="12269"/>
                    </a:cubicBezTo>
                    <a:cubicBezTo>
                      <a:pt x="156614" y="12269"/>
                      <a:pt x="156803" y="12164"/>
                      <a:pt x="156698" y="12039"/>
                    </a:cubicBezTo>
                    <a:lnTo>
                      <a:pt x="156614" y="11955"/>
                    </a:lnTo>
                    <a:lnTo>
                      <a:pt x="156510" y="11871"/>
                    </a:lnTo>
                    <a:cubicBezTo>
                      <a:pt x="156300" y="11725"/>
                      <a:pt x="156928" y="11599"/>
                      <a:pt x="157158" y="11599"/>
                    </a:cubicBezTo>
                    <a:cubicBezTo>
                      <a:pt x="157388" y="11599"/>
                      <a:pt x="157577" y="11202"/>
                      <a:pt x="157577" y="11076"/>
                    </a:cubicBezTo>
                    <a:cubicBezTo>
                      <a:pt x="157577" y="10972"/>
                      <a:pt x="158016" y="10804"/>
                      <a:pt x="158183" y="10783"/>
                    </a:cubicBezTo>
                    <a:cubicBezTo>
                      <a:pt x="158330" y="10783"/>
                      <a:pt x="158267" y="10386"/>
                      <a:pt x="158183" y="10260"/>
                    </a:cubicBezTo>
                    <a:cubicBezTo>
                      <a:pt x="158161" y="10226"/>
                      <a:pt x="158112" y="10212"/>
                      <a:pt x="158051" y="10212"/>
                    </a:cubicBezTo>
                    <a:cubicBezTo>
                      <a:pt x="157885" y="10212"/>
                      <a:pt x="157626" y="10315"/>
                      <a:pt x="157535" y="10407"/>
                    </a:cubicBezTo>
                    <a:cubicBezTo>
                      <a:pt x="157412" y="10530"/>
                      <a:pt x="157096" y="10579"/>
                      <a:pt x="156787" y="10579"/>
                    </a:cubicBezTo>
                    <a:cubicBezTo>
                      <a:pt x="156728" y="10579"/>
                      <a:pt x="156671" y="10577"/>
                      <a:pt x="156614" y="10574"/>
                    </a:cubicBezTo>
                    <a:lnTo>
                      <a:pt x="156426" y="10700"/>
                    </a:lnTo>
                    <a:cubicBezTo>
                      <a:pt x="156344" y="10760"/>
                      <a:pt x="156270" y="10781"/>
                      <a:pt x="156201" y="10781"/>
                    </a:cubicBezTo>
                    <a:cubicBezTo>
                      <a:pt x="156031" y="10781"/>
                      <a:pt x="155890" y="10650"/>
                      <a:pt x="155722" y="10650"/>
                    </a:cubicBezTo>
                    <a:cubicBezTo>
                      <a:pt x="155699" y="10650"/>
                      <a:pt x="155676" y="10652"/>
                      <a:pt x="155652" y="10658"/>
                    </a:cubicBezTo>
                    <a:cubicBezTo>
                      <a:pt x="155521" y="10684"/>
                      <a:pt x="155384" y="10692"/>
                      <a:pt x="155244" y="10692"/>
                    </a:cubicBezTo>
                    <a:cubicBezTo>
                      <a:pt x="155034" y="10692"/>
                      <a:pt x="154818" y="10674"/>
                      <a:pt x="154610" y="10674"/>
                    </a:cubicBezTo>
                    <a:cubicBezTo>
                      <a:pt x="154401" y="10674"/>
                      <a:pt x="154200" y="10692"/>
                      <a:pt x="154020" y="10762"/>
                    </a:cubicBezTo>
                    <a:lnTo>
                      <a:pt x="153476" y="10972"/>
                    </a:lnTo>
                    <a:cubicBezTo>
                      <a:pt x="152932" y="10972"/>
                      <a:pt x="152304" y="10595"/>
                      <a:pt x="152241" y="10490"/>
                    </a:cubicBezTo>
                    <a:cubicBezTo>
                      <a:pt x="152199" y="10386"/>
                      <a:pt x="152471" y="10156"/>
                      <a:pt x="152576" y="10093"/>
                    </a:cubicBezTo>
                    <a:cubicBezTo>
                      <a:pt x="152681" y="10051"/>
                      <a:pt x="152722" y="9946"/>
                      <a:pt x="152660" y="9863"/>
                    </a:cubicBezTo>
                    <a:cubicBezTo>
                      <a:pt x="152635" y="9814"/>
                      <a:pt x="152435" y="9780"/>
                      <a:pt x="152157" y="9780"/>
                    </a:cubicBezTo>
                    <a:cubicBezTo>
                      <a:pt x="151956" y="9780"/>
                      <a:pt x="151713" y="9798"/>
                      <a:pt x="151467" y="9842"/>
                    </a:cubicBezTo>
                    <a:lnTo>
                      <a:pt x="151174" y="10114"/>
                    </a:lnTo>
                    <a:lnTo>
                      <a:pt x="151153" y="10156"/>
                    </a:lnTo>
                    <a:cubicBezTo>
                      <a:pt x="151049" y="10114"/>
                      <a:pt x="151111" y="9779"/>
                      <a:pt x="151174" y="9674"/>
                    </a:cubicBezTo>
                    <a:cubicBezTo>
                      <a:pt x="151216" y="9570"/>
                      <a:pt x="151739" y="9444"/>
                      <a:pt x="151927" y="9423"/>
                    </a:cubicBezTo>
                    <a:cubicBezTo>
                      <a:pt x="152116" y="9381"/>
                      <a:pt x="152262" y="9109"/>
                      <a:pt x="152262" y="9026"/>
                    </a:cubicBezTo>
                    <a:cubicBezTo>
                      <a:pt x="152262" y="9015"/>
                      <a:pt x="152267" y="9011"/>
                      <a:pt x="152275" y="9011"/>
                    </a:cubicBezTo>
                    <a:cubicBezTo>
                      <a:pt x="152337" y="9011"/>
                      <a:pt x="152599" y="9245"/>
                      <a:pt x="152764" y="9319"/>
                    </a:cubicBezTo>
                    <a:cubicBezTo>
                      <a:pt x="152932" y="9381"/>
                      <a:pt x="153371" y="9549"/>
                      <a:pt x="153727" y="9674"/>
                    </a:cubicBezTo>
                    <a:lnTo>
                      <a:pt x="153999" y="9800"/>
                    </a:lnTo>
                    <a:lnTo>
                      <a:pt x="154292" y="9967"/>
                    </a:lnTo>
                    <a:cubicBezTo>
                      <a:pt x="154668" y="10072"/>
                      <a:pt x="154668" y="10302"/>
                      <a:pt x="154564" y="10365"/>
                    </a:cubicBezTo>
                    <a:cubicBezTo>
                      <a:pt x="154459" y="10407"/>
                      <a:pt x="155610" y="10407"/>
                      <a:pt x="156007" y="10407"/>
                    </a:cubicBezTo>
                    <a:cubicBezTo>
                      <a:pt x="156405" y="10407"/>
                      <a:pt x="156865" y="9842"/>
                      <a:pt x="156656" y="9695"/>
                    </a:cubicBezTo>
                    <a:cubicBezTo>
                      <a:pt x="156490" y="9579"/>
                      <a:pt x="156853" y="9515"/>
                      <a:pt x="157146" y="9515"/>
                    </a:cubicBezTo>
                    <a:cubicBezTo>
                      <a:pt x="157221" y="9515"/>
                      <a:pt x="157291" y="9519"/>
                      <a:pt x="157347" y="9528"/>
                    </a:cubicBezTo>
                    <a:cubicBezTo>
                      <a:pt x="157408" y="9533"/>
                      <a:pt x="157488" y="9536"/>
                      <a:pt x="157577" y="9536"/>
                    </a:cubicBezTo>
                    <a:cubicBezTo>
                      <a:pt x="157820" y="9536"/>
                      <a:pt x="158131" y="9517"/>
                      <a:pt x="158330" y="9486"/>
                    </a:cubicBezTo>
                    <a:lnTo>
                      <a:pt x="158602" y="9444"/>
                    </a:lnTo>
                    <a:cubicBezTo>
                      <a:pt x="158707" y="9423"/>
                      <a:pt x="158811" y="9340"/>
                      <a:pt x="158916" y="9256"/>
                    </a:cubicBezTo>
                    <a:lnTo>
                      <a:pt x="158937" y="9235"/>
                    </a:lnTo>
                    <a:cubicBezTo>
                      <a:pt x="158958" y="9172"/>
                      <a:pt x="158895" y="9068"/>
                      <a:pt x="158853" y="9047"/>
                    </a:cubicBezTo>
                    <a:cubicBezTo>
                      <a:pt x="158832" y="9026"/>
                      <a:pt x="158916" y="8858"/>
                      <a:pt x="158958" y="8796"/>
                    </a:cubicBezTo>
                    <a:cubicBezTo>
                      <a:pt x="158978" y="8769"/>
                      <a:pt x="158918" y="8759"/>
                      <a:pt x="158821" y="8759"/>
                    </a:cubicBezTo>
                    <a:cubicBezTo>
                      <a:pt x="158614" y="8759"/>
                      <a:pt x="158235" y="8802"/>
                      <a:pt x="158079" y="8816"/>
                    </a:cubicBezTo>
                    <a:cubicBezTo>
                      <a:pt x="158067" y="8818"/>
                      <a:pt x="158054" y="8818"/>
                      <a:pt x="158041" y="8818"/>
                    </a:cubicBezTo>
                    <a:cubicBezTo>
                      <a:pt x="157795" y="8818"/>
                      <a:pt x="157318" y="8646"/>
                      <a:pt x="157179" y="8586"/>
                    </a:cubicBezTo>
                    <a:cubicBezTo>
                      <a:pt x="157054" y="8503"/>
                      <a:pt x="156928" y="8293"/>
                      <a:pt x="156928" y="8210"/>
                    </a:cubicBezTo>
                    <a:cubicBezTo>
                      <a:pt x="156928" y="8126"/>
                      <a:pt x="156384" y="7854"/>
                      <a:pt x="156175" y="7770"/>
                    </a:cubicBezTo>
                    <a:cubicBezTo>
                      <a:pt x="156141" y="7757"/>
                      <a:pt x="156078" y="7751"/>
                      <a:pt x="155996" y="7751"/>
                    </a:cubicBezTo>
                    <a:cubicBezTo>
                      <a:pt x="155718" y="7751"/>
                      <a:pt x="155214" y="7812"/>
                      <a:pt x="154809" y="7812"/>
                    </a:cubicBezTo>
                    <a:cubicBezTo>
                      <a:pt x="154604" y="7812"/>
                      <a:pt x="154424" y="7796"/>
                      <a:pt x="154313" y="7749"/>
                    </a:cubicBezTo>
                    <a:cubicBezTo>
                      <a:pt x="153915" y="7540"/>
                      <a:pt x="153999" y="7184"/>
                      <a:pt x="154145" y="7143"/>
                    </a:cubicBezTo>
                    <a:cubicBezTo>
                      <a:pt x="154313" y="7059"/>
                      <a:pt x="153413" y="6661"/>
                      <a:pt x="153057" y="6536"/>
                    </a:cubicBezTo>
                    <a:cubicBezTo>
                      <a:pt x="152681" y="6410"/>
                      <a:pt x="152429" y="6201"/>
                      <a:pt x="152450" y="6138"/>
                    </a:cubicBezTo>
                    <a:cubicBezTo>
                      <a:pt x="152471" y="6096"/>
                      <a:pt x="151300" y="5762"/>
                      <a:pt x="150860" y="5615"/>
                    </a:cubicBezTo>
                    <a:cubicBezTo>
                      <a:pt x="150421" y="5511"/>
                      <a:pt x="150463" y="5343"/>
                      <a:pt x="150986" y="5259"/>
                    </a:cubicBezTo>
                    <a:lnTo>
                      <a:pt x="151509" y="5448"/>
                    </a:lnTo>
                    <a:cubicBezTo>
                      <a:pt x="152004" y="5635"/>
                      <a:pt x="152498" y="5837"/>
                      <a:pt x="153038" y="5837"/>
                    </a:cubicBezTo>
                    <a:cubicBezTo>
                      <a:pt x="153161" y="5837"/>
                      <a:pt x="153285" y="5827"/>
                      <a:pt x="153413" y="5803"/>
                    </a:cubicBezTo>
                    <a:lnTo>
                      <a:pt x="153476" y="5803"/>
                    </a:lnTo>
                    <a:cubicBezTo>
                      <a:pt x="153559" y="5866"/>
                      <a:pt x="153517" y="6117"/>
                      <a:pt x="153476" y="6201"/>
                    </a:cubicBezTo>
                    <a:cubicBezTo>
                      <a:pt x="153413" y="6306"/>
                      <a:pt x="153831" y="6536"/>
                      <a:pt x="154020" y="6599"/>
                    </a:cubicBezTo>
                    <a:cubicBezTo>
                      <a:pt x="154051" y="6609"/>
                      <a:pt x="154088" y="6614"/>
                      <a:pt x="154127" y="6614"/>
                    </a:cubicBezTo>
                    <a:cubicBezTo>
                      <a:pt x="154321" y="6614"/>
                      <a:pt x="154581" y="6501"/>
                      <a:pt x="154668" y="6431"/>
                    </a:cubicBezTo>
                    <a:cubicBezTo>
                      <a:pt x="154691" y="6413"/>
                      <a:pt x="154721" y="6406"/>
                      <a:pt x="154757" y="6406"/>
                    </a:cubicBezTo>
                    <a:cubicBezTo>
                      <a:pt x="154887" y="6406"/>
                      <a:pt x="155079" y="6507"/>
                      <a:pt x="155129" y="6557"/>
                    </a:cubicBezTo>
                    <a:cubicBezTo>
                      <a:pt x="155170" y="6640"/>
                      <a:pt x="154940" y="6745"/>
                      <a:pt x="154815" y="6766"/>
                    </a:cubicBezTo>
                    <a:cubicBezTo>
                      <a:pt x="154647" y="6808"/>
                      <a:pt x="154982" y="6954"/>
                      <a:pt x="155129" y="6975"/>
                    </a:cubicBezTo>
                    <a:cubicBezTo>
                      <a:pt x="155145" y="6983"/>
                      <a:pt x="155173" y="6987"/>
                      <a:pt x="155211" y="6987"/>
                    </a:cubicBezTo>
                    <a:cubicBezTo>
                      <a:pt x="155445" y="6987"/>
                      <a:pt x="156036" y="6848"/>
                      <a:pt x="156299" y="6848"/>
                    </a:cubicBezTo>
                    <a:cubicBezTo>
                      <a:pt x="156315" y="6848"/>
                      <a:pt x="156329" y="6849"/>
                      <a:pt x="156342" y="6850"/>
                    </a:cubicBezTo>
                    <a:cubicBezTo>
                      <a:pt x="156635" y="6871"/>
                      <a:pt x="157263" y="7247"/>
                      <a:pt x="157451" y="7352"/>
                    </a:cubicBezTo>
                    <a:cubicBezTo>
                      <a:pt x="157608" y="7439"/>
                      <a:pt x="157750" y="7483"/>
                      <a:pt x="157818" y="7483"/>
                    </a:cubicBezTo>
                    <a:cubicBezTo>
                      <a:pt x="157831" y="7483"/>
                      <a:pt x="157842" y="7481"/>
                      <a:pt x="157849" y="7477"/>
                    </a:cubicBezTo>
                    <a:cubicBezTo>
                      <a:pt x="157854" y="7472"/>
                      <a:pt x="157874" y="7469"/>
                      <a:pt x="157904" y="7469"/>
                    </a:cubicBezTo>
                    <a:cubicBezTo>
                      <a:pt x="157996" y="7469"/>
                      <a:pt x="158189" y="7493"/>
                      <a:pt x="158393" y="7540"/>
                    </a:cubicBezTo>
                    <a:lnTo>
                      <a:pt x="158623" y="7603"/>
                    </a:lnTo>
                    <a:lnTo>
                      <a:pt x="158727" y="7645"/>
                    </a:lnTo>
                    <a:cubicBezTo>
                      <a:pt x="158832" y="7749"/>
                      <a:pt x="158393" y="8210"/>
                      <a:pt x="158183" y="8377"/>
                    </a:cubicBezTo>
                    <a:cubicBezTo>
                      <a:pt x="158075" y="8453"/>
                      <a:pt x="158186" y="8490"/>
                      <a:pt x="158444" y="8490"/>
                    </a:cubicBezTo>
                    <a:cubicBezTo>
                      <a:pt x="158683" y="8490"/>
                      <a:pt x="159048" y="8458"/>
                      <a:pt x="159481" y="8398"/>
                    </a:cubicBezTo>
                    <a:lnTo>
                      <a:pt x="160276" y="8272"/>
                    </a:lnTo>
                    <a:cubicBezTo>
                      <a:pt x="160318" y="8272"/>
                      <a:pt x="160360" y="8189"/>
                      <a:pt x="160401" y="8126"/>
                    </a:cubicBezTo>
                    <a:lnTo>
                      <a:pt x="160422" y="8105"/>
                    </a:lnTo>
                    <a:cubicBezTo>
                      <a:pt x="160464" y="8063"/>
                      <a:pt x="160380" y="7959"/>
                      <a:pt x="160360" y="7896"/>
                    </a:cubicBezTo>
                    <a:cubicBezTo>
                      <a:pt x="160318" y="7854"/>
                      <a:pt x="160506" y="7791"/>
                      <a:pt x="160736" y="7749"/>
                    </a:cubicBezTo>
                    <a:lnTo>
                      <a:pt x="160904" y="7666"/>
                    </a:lnTo>
                    <a:lnTo>
                      <a:pt x="161050" y="7582"/>
                    </a:lnTo>
                    <a:cubicBezTo>
                      <a:pt x="161154" y="7504"/>
                      <a:pt x="161307" y="7482"/>
                      <a:pt x="161417" y="7482"/>
                    </a:cubicBezTo>
                    <a:cubicBezTo>
                      <a:pt x="161485" y="7482"/>
                      <a:pt x="161536" y="7490"/>
                      <a:pt x="161552" y="7498"/>
                    </a:cubicBezTo>
                    <a:cubicBezTo>
                      <a:pt x="161554" y="7501"/>
                      <a:pt x="161557" y="7502"/>
                      <a:pt x="161561" y="7502"/>
                    </a:cubicBezTo>
                    <a:cubicBezTo>
                      <a:pt x="161650" y="7502"/>
                      <a:pt x="162111" y="6744"/>
                      <a:pt x="162494" y="6724"/>
                    </a:cubicBezTo>
                    <a:cubicBezTo>
                      <a:pt x="162891" y="6703"/>
                      <a:pt x="162473" y="6515"/>
                      <a:pt x="162201" y="6452"/>
                    </a:cubicBezTo>
                    <a:cubicBezTo>
                      <a:pt x="161950" y="6410"/>
                      <a:pt x="161866" y="6180"/>
                      <a:pt x="161929" y="6096"/>
                    </a:cubicBezTo>
                    <a:cubicBezTo>
                      <a:pt x="161971" y="6013"/>
                      <a:pt x="161887" y="5824"/>
                      <a:pt x="161720" y="5699"/>
                    </a:cubicBezTo>
                    <a:lnTo>
                      <a:pt x="161573" y="5699"/>
                    </a:lnTo>
                    <a:cubicBezTo>
                      <a:pt x="161519" y="5707"/>
                      <a:pt x="161466" y="5710"/>
                      <a:pt x="161415" y="5710"/>
                    </a:cubicBezTo>
                    <a:cubicBezTo>
                      <a:pt x="160913" y="5710"/>
                      <a:pt x="160551" y="5364"/>
                      <a:pt x="160171" y="5155"/>
                    </a:cubicBezTo>
                    <a:cubicBezTo>
                      <a:pt x="159627" y="4862"/>
                      <a:pt x="159062" y="4548"/>
                      <a:pt x="158414" y="4443"/>
                    </a:cubicBezTo>
                    <a:lnTo>
                      <a:pt x="158225" y="4422"/>
                    </a:lnTo>
                    <a:cubicBezTo>
                      <a:pt x="158058" y="4255"/>
                      <a:pt x="157430" y="4088"/>
                      <a:pt x="156844" y="4046"/>
                    </a:cubicBezTo>
                    <a:lnTo>
                      <a:pt x="156405" y="3816"/>
                    </a:lnTo>
                    <a:cubicBezTo>
                      <a:pt x="155924" y="3565"/>
                      <a:pt x="155463" y="3418"/>
                      <a:pt x="154919" y="3418"/>
                    </a:cubicBezTo>
                    <a:cubicBezTo>
                      <a:pt x="154647" y="3418"/>
                      <a:pt x="154396" y="3376"/>
                      <a:pt x="154124" y="3355"/>
                    </a:cubicBezTo>
                    <a:cubicBezTo>
                      <a:pt x="153559" y="3293"/>
                      <a:pt x="152994" y="3062"/>
                      <a:pt x="152450" y="2979"/>
                    </a:cubicBezTo>
                    <a:cubicBezTo>
                      <a:pt x="151872" y="2882"/>
                      <a:pt x="151294" y="2749"/>
                      <a:pt x="150697" y="2749"/>
                    </a:cubicBezTo>
                    <a:cubicBezTo>
                      <a:pt x="150516" y="2749"/>
                      <a:pt x="150334" y="2761"/>
                      <a:pt x="150149" y="2790"/>
                    </a:cubicBezTo>
                    <a:lnTo>
                      <a:pt x="149960" y="2832"/>
                    </a:lnTo>
                    <a:cubicBezTo>
                      <a:pt x="149751" y="2790"/>
                      <a:pt x="149584" y="2749"/>
                      <a:pt x="149584" y="2728"/>
                    </a:cubicBezTo>
                    <a:cubicBezTo>
                      <a:pt x="149584" y="2686"/>
                      <a:pt x="149898" y="2623"/>
                      <a:pt x="150002" y="2581"/>
                    </a:cubicBezTo>
                    <a:cubicBezTo>
                      <a:pt x="150128" y="2560"/>
                      <a:pt x="150212" y="2518"/>
                      <a:pt x="150212" y="2477"/>
                    </a:cubicBezTo>
                    <a:cubicBezTo>
                      <a:pt x="150212" y="2456"/>
                      <a:pt x="149709" y="2435"/>
                      <a:pt x="149521" y="2414"/>
                    </a:cubicBezTo>
                    <a:cubicBezTo>
                      <a:pt x="149333" y="2372"/>
                      <a:pt x="150170" y="2330"/>
                      <a:pt x="150546" y="2226"/>
                    </a:cubicBezTo>
                    <a:cubicBezTo>
                      <a:pt x="150621" y="2204"/>
                      <a:pt x="150688" y="2194"/>
                      <a:pt x="150748" y="2194"/>
                    </a:cubicBezTo>
                    <a:cubicBezTo>
                      <a:pt x="150972" y="2194"/>
                      <a:pt x="151086" y="2322"/>
                      <a:pt x="151069" y="2372"/>
                    </a:cubicBezTo>
                    <a:cubicBezTo>
                      <a:pt x="151007" y="2477"/>
                      <a:pt x="151216" y="2560"/>
                      <a:pt x="151279" y="2560"/>
                    </a:cubicBezTo>
                    <a:cubicBezTo>
                      <a:pt x="151321" y="2560"/>
                      <a:pt x="151425" y="2351"/>
                      <a:pt x="151488" y="2309"/>
                    </a:cubicBezTo>
                    <a:cubicBezTo>
                      <a:pt x="151522" y="2258"/>
                      <a:pt x="151656" y="2220"/>
                      <a:pt x="151819" y="2220"/>
                    </a:cubicBezTo>
                    <a:cubicBezTo>
                      <a:pt x="151854" y="2220"/>
                      <a:pt x="151890" y="2222"/>
                      <a:pt x="151927" y="2226"/>
                    </a:cubicBezTo>
                    <a:lnTo>
                      <a:pt x="152095" y="2309"/>
                    </a:lnTo>
                    <a:cubicBezTo>
                      <a:pt x="152656" y="2564"/>
                      <a:pt x="153232" y="2709"/>
                      <a:pt x="153855" y="2709"/>
                    </a:cubicBezTo>
                    <a:cubicBezTo>
                      <a:pt x="153998" y="2709"/>
                      <a:pt x="154143" y="2701"/>
                      <a:pt x="154292" y="2686"/>
                    </a:cubicBezTo>
                    <a:cubicBezTo>
                      <a:pt x="154440" y="2673"/>
                      <a:pt x="154591" y="2664"/>
                      <a:pt x="154743" y="2664"/>
                    </a:cubicBezTo>
                    <a:cubicBezTo>
                      <a:pt x="155081" y="2664"/>
                      <a:pt x="155424" y="2709"/>
                      <a:pt x="155756" y="2853"/>
                    </a:cubicBezTo>
                    <a:cubicBezTo>
                      <a:pt x="156036" y="2980"/>
                      <a:pt x="156308" y="2999"/>
                      <a:pt x="156587" y="2999"/>
                    </a:cubicBezTo>
                    <a:cubicBezTo>
                      <a:pt x="156705" y="2999"/>
                      <a:pt x="156824" y="2996"/>
                      <a:pt x="156946" y="2996"/>
                    </a:cubicBezTo>
                    <a:cubicBezTo>
                      <a:pt x="157009" y="2996"/>
                      <a:pt x="157073" y="2997"/>
                      <a:pt x="157137" y="3000"/>
                    </a:cubicBezTo>
                    <a:lnTo>
                      <a:pt x="157639" y="3042"/>
                    </a:lnTo>
                    <a:cubicBezTo>
                      <a:pt x="158183" y="3083"/>
                      <a:pt x="160046" y="3293"/>
                      <a:pt x="160569" y="3460"/>
                    </a:cubicBezTo>
                    <a:cubicBezTo>
                      <a:pt x="160790" y="3537"/>
                      <a:pt x="161029" y="3565"/>
                      <a:pt x="161227" y="3565"/>
                    </a:cubicBezTo>
                    <a:cubicBezTo>
                      <a:pt x="161459" y="3565"/>
                      <a:pt x="161634" y="3526"/>
                      <a:pt x="161657" y="3481"/>
                    </a:cubicBezTo>
                    <a:cubicBezTo>
                      <a:pt x="161720" y="3397"/>
                      <a:pt x="161427" y="3293"/>
                      <a:pt x="161322" y="3293"/>
                    </a:cubicBezTo>
                    <a:cubicBezTo>
                      <a:pt x="161217" y="3293"/>
                      <a:pt x="160799" y="3000"/>
                      <a:pt x="160380" y="2644"/>
                    </a:cubicBezTo>
                    <a:lnTo>
                      <a:pt x="159753" y="2560"/>
                    </a:lnTo>
                    <a:lnTo>
                      <a:pt x="159230" y="2518"/>
                    </a:lnTo>
                    <a:cubicBezTo>
                      <a:pt x="158733" y="2240"/>
                      <a:pt x="158274" y="2057"/>
                      <a:pt x="158211" y="2057"/>
                    </a:cubicBezTo>
                    <a:cubicBezTo>
                      <a:pt x="158208" y="2057"/>
                      <a:pt x="158205" y="2057"/>
                      <a:pt x="158204" y="2058"/>
                    </a:cubicBezTo>
                    <a:cubicBezTo>
                      <a:pt x="158183" y="2058"/>
                      <a:pt x="157911" y="1828"/>
                      <a:pt x="157849" y="1744"/>
                    </a:cubicBezTo>
                    <a:cubicBezTo>
                      <a:pt x="157765" y="1681"/>
                      <a:pt x="157388" y="1514"/>
                      <a:pt x="157033" y="1389"/>
                    </a:cubicBezTo>
                    <a:lnTo>
                      <a:pt x="156761" y="1326"/>
                    </a:lnTo>
                    <a:lnTo>
                      <a:pt x="155463" y="1096"/>
                    </a:lnTo>
                    <a:cubicBezTo>
                      <a:pt x="154020" y="886"/>
                      <a:pt x="152409" y="656"/>
                      <a:pt x="151844" y="573"/>
                    </a:cubicBezTo>
                    <a:lnTo>
                      <a:pt x="151362" y="531"/>
                    </a:lnTo>
                    <a:cubicBezTo>
                      <a:pt x="150797" y="489"/>
                      <a:pt x="150274" y="468"/>
                      <a:pt x="149751" y="384"/>
                    </a:cubicBezTo>
                    <a:cubicBezTo>
                      <a:pt x="149120" y="279"/>
                      <a:pt x="148467" y="195"/>
                      <a:pt x="147808" y="195"/>
                    </a:cubicBezTo>
                    <a:cubicBezTo>
                      <a:pt x="147550" y="195"/>
                      <a:pt x="147291" y="208"/>
                      <a:pt x="147031" y="238"/>
                    </a:cubicBezTo>
                    <a:cubicBezTo>
                      <a:pt x="146885" y="238"/>
                      <a:pt x="146717" y="154"/>
                      <a:pt x="146571" y="133"/>
                    </a:cubicBezTo>
                    <a:lnTo>
                      <a:pt x="146090" y="29"/>
                    </a:lnTo>
                    <a:cubicBezTo>
                      <a:pt x="144897" y="175"/>
                      <a:pt x="144206" y="280"/>
                      <a:pt x="144604" y="280"/>
                    </a:cubicBezTo>
                    <a:lnTo>
                      <a:pt x="145085" y="280"/>
                    </a:lnTo>
                    <a:cubicBezTo>
                      <a:pt x="145336" y="280"/>
                      <a:pt x="144918" y="363"/>
                      <a:pt x="144165" y="468"/>
                    </a:cubicBezTo>
                    <a:lnTo>
                      <a:pt x="143453" y="342"/>
                    </a:lnTo>
                    <a:lnTo>
                      <a:pt x="142533" y="175"/>
                    </a:lnTo>
                    <a:cubicBezTo>
                      <a:pt x="142399" y="180"/>
                      <a:pt x="142236" y="183"/>
                      <a:pt x="142050" y="183"/>
                    </a:cubicBezTo>
                    <a:cubicBezTo>
                      <a:pt x="140961" y="183"/>
                      <a:pt x="139112" y="105"/>
                      <a:pt x="138175" y="105"/>
                    </a:cubicBezTo>
                    <a:cubicBezTo>
                      <a:pt x="138015" y="105"/>
                      <a:pt x="137882" y="107"/>
                      <a:pt x="137783" y="112"/>
                    </a:cubicBezTo>
                    <a:cubicBezTo>
                      <a:pt x="137087" y="112"/>
                      <a:pt x="134085" y="0"/>
                      <a:pt x="1325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39"/>
              <p:cNvSpPr/>
              <p:nvPr/>
            </p:nvSpPr>
            <p:spPr>
              <a:xfrm>
                <a:off x="4115300" y="1134025"/>
                <a:ext cx="738025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29521" h="956" extrusionOk="0">
                    <a:moveTo>
                      <a:pt x="25896" y="0"/>
                    </a:moveTo>
                    <a:cubicBezTo>
                      <a:pt x="25508" y="0"/>
                      <a:pt x="25162" y="53"/>
                      <a:pt x="24687" y="153"/>
                    </a:cubicBezTo>
                    <a:lnTo>
                      <a:pt x="24206" y="257"/>
                    </a:lnTo>
                    <a:cubicBezTo>
                      <a:pt x="23670" y="237"/>
                      <a:pt x="22515" y="67"/>
                      <a:pt x="22164" y="67"/>
                    </a:cubicBezTo>
                    <a:cubicBezTo>
                      <a:pt x="22144" y="67"/>
                      <a:pt x="22127" y="68"/>
                      <a:pt x="22113" y="69"/>
                    </a:cubicBezTo>
                    <a:cubicBezTo>
                      <a:pt x="21839" y="89"/>
                      <a:pt x="20479" y="366"/>
                      <a:pt x="19931" y="366"/>
                    </a:cubicBezTo>
                    <a:cubicBezTo>
                      <a:pt x="19894" y="366"/>
                      <a:pt x="19861" y="364"/>
                      <a:pt x="19833" y="362"/>
                    </a:cubicBezTo>
                    <a:cubicBezTo>
                      <a:pt x="19330" y="299"/>
                      <a:pt x="18180" y="257"/>
                      <a:pt x="17259" y="194"/>
                    </a:cubicBezTo>
                    <a:lnTo>
                      <a:pt x="16422" y="194"/>
                    </a:lnTo>
                    <a:cubicBezTo>
                      <a:pt x="16014" y="194"/>
                      <a:pt x="15606" y="429"/>
                      <a:pt x="15164" y="429"/>
                    </a:cubicBezTo>
                    <a:cubicBezTo>
                      <a:pt x="15130" y="429"/>
                      <a:pt x="15096" y="428"/>
                      <a:pt x="15062" y="425"/>
                    </a:cubicBezTo>
                    <a:cubicBezTo>
                      <a:pt x="14749" y="366"/>
                      <a:pt x="14509" y="234"/>
                      <a:pt x="14172" y="234"/>
                    </a:cubicBezTo>
                    <a:cubicBezTo>
                      <a:pt x="14148" y="234"/>
                      <a:pt x="14124" y="235"/>
                      <a:pt x="14099" y="236"/>
                    </a:cubicBezTo>
                    <a:cubicBezTo>
                      <a:pt x="14080" y="238"/>
                      <a:pt x="14060" y="238"/>
                      <a:pt x="14041" y="238"/>
                    </a:cubicBezTo>
                    <a:cubicBezTo>
                      <a:pt x="13770" y="238"/>
                      <a:pt x="13515" y="111"/>
                      <a:pt x="13242" y="111"/>
                    </a:cubicBezTo>
                    <a:lnTo>
                      <a:pt x="12949" y="111"/>
                    </a:lnTo>
                    <a:cubicBezTo>
                      <a:pt x="12662" y="187"/>
                      <a:pt x="12219" y="281"/>
                      <a:pt x="12096" y="281"/>
                    </a:cubicBezTo>
                    <a:cubicBezTo>
                      <a:pt x="12084" y="281"/>
                      <a:pt x="12075" y="280"/>
                      <a:pt x="12070" y="278"/>
                    </a:cubicBezTo>
                    <a:cubicBezTo>
                      <a:pt x="11986" y="257"/>
                      <a:pt x="11693" y="215"/>
                      <a:pt x="11463" y="132"/>
                    </a:cubicBezTo>
                    <a:lnTo>
                      <a:pt x="11233" y="132"/>
                    </a:lnTo>
                    <a:cubicBezTo>
                      <a:pt x="7676" y="174"/>
                      <a:pt x="4684" y="257"/>
                      <a:pt x="4684" y="257"/>
                    </a:cubicBezTo>
                    <a:cubicBezTo>
                      <a:pt x="2403" y="299"/>
                      <a:pt x="499" y="383"/>
                      <a:pt x="478" y="425"/>
                    </a:cubicBezTo>
                    <a:cubicBezTo>
                      <a:pt x="457" y="446"/>
                      <a:pt x="520" y="571"/>
                      <a:pt x="562" y="592"/>
                    </a:cubicBezTo>
                    <a:cubicBezTo>
                      <a:pt x="583" y="655"/>
                      <a:pt x="206" y="864"/>
                      <a:pt x="81" y="906"/>
                    </a:cubicBezTo>
                    <a:cubicBezTo>
                      <a:pt x="0" y="940"/>
                      <a:pt x="427" y="956"/>
                      <a:pt x="928" y="956"/>
                    </a:cubicBezTo>
                    <a:cubicBezTo>
                      <a:pt x="1337" y="956"/>
                      <a:pt x="1796" y="946"/>
                      <a:pt x="2068" y="927"/>
                    </a:cubicBezTo>
                    <a:cubicBezTo>
                      <a:pt x="2675" y="906"/>
                      <a:pt x="3345" y="864"/>
                      <a:pt x="3428" y="864"/>
                    </a:cubicBezTo>
                    <a:cubicBezTo>
                      <a:pt x="3495" y="864"/>
                      <a:pt x="4071" y="944"/>
                      <a:pt x="4460" y="944"/>
                    </a:cubicBezTo>
                    <a:cubicBezTo>
                      <a:pt x="4557" y="944"/>
                      <a:pt x="4642" y="939"/>
                      <a:pt x="4705" y="927"/>
                    </a:cubicBezTo>
                    <a:cubicBezTo>
                      <a:pt x="5019" y="885"/>
                      <a:pt x="6985" y="864"/>
                      <a:pt x="7634" y="759"/>
                    </a:cubicBezTo>
                    <a:cubicBezTo>
                      <a:pt x="8262" y="655"/>
                      <a:pt x="9099" y="571"/>
                      <a:pt x="9203" y="571"/>
                    </a:cubicBezTo>
                    <a:cubicBezTo>
                      <a:pt x="9308" y="571"/>
                      <a:pt x="9601" y="718"/>
                      <a:pt x="9685" y="801"/>
                    </a:cubicBezTo>
                    <a:cubicBezTo>
                      <a:pt x="9768" y="885"/>
                      <a:pt x="10040" y="948"/>
                      <a:pt x="10333" y="948"/>
                    </a:cubicBezTo>
                    <a:cubicBezTo>
                      <a:pt x="10626" y="948"/>
                      <a:pt x="11693" y="948"/>
                      <a:pt x="12279" y="885"/>
                    </a:cubicBezTo>
                    <a:lnTo>
                      <a:pt x="12718" y="676"/>
                    </a:lnTo>
                    <a:cubicBezTo>
                      <a:pt x="12765" y="656"/>
                      <a:pt x="12817" y="648"/>
                      <a:pt x="12874" y="648"/>
                    </a:cubicBezTo>
                    <a:cubicBezTo>
                      <a:pt x="13123" y="648"/>
                      <a:pt x="13458" y="801"/>
                      <a:pt x="13765" y="801"/>
                    </a:cubicBezTo>
                    <a:cubicBezTo>
                      <a:pt x="14120" y="819"/>
                      <a:pt x="14475" y="829"/>
                      <a:pt x="14832" y="829"/>
                    </a:cubicBezTo>
                    <a:cubicBezTo>
                      <a:pt x="15337" y="829"/>
                      <a:pt x="15844" y="808"/>
                      <a:pt x="16359" y="759"/>
                    </a:cubicBezTo>
                    <a:lnTo>
                      <a:pt x="17238" y="655"/>
                    </a:lnTo>
                    <a:cubicBezTo>
                      <a:pt x="18180" y="780"/>
                      <a:pt x="20607" y="822"/>
                      <a:pt x="21234" y="822"/>
                    </a:cubicBezTo>
                    <a:cubicBezTo>
                      <a:pt x="21862" y="822"/>
                      <a:pt x="24017" y="780"/>
                      <a:pt x="24624" y="697"/>
                    </a:cubicBezTo>
                    <a:cubicBezTo>
                      <a:pt x="25210" y="592"/>
                      <a:pt x="27532" y="508"/>
                      <a:pt x="28244" y="487"/>
                    </a:cubicBezTo>
                    <a:cubicBezTo>
                      <a:pt x="28955" y="466"/>
                      <a:pt x="29520" y="257"/>
                      <a:pt x="29520" y="236"/>
                    </a:cubicBezTo>
                    <a:cubicBezTo>
                      <a:pt x="29520" y="194"/>
                      <a:pt x="29499" y="132"/>
                      <a:pt x="29457" y="90"/>
                    </a:cubicBezTo>
                    <a:lnTo>
                      <a:pt x="29416" y="90"/>
                    </a:lnTo>
                    <a:cubicBezTo>
                      <a:pt x="28872" y="90"/>
                      <a:pt x="28328" y="132"/>
                      <a:pt x="27783" y="132"/>
                    </a:cubicBezTo>
                    <a:cubicBezTo>
                      <a:pt x="27644" y="132"/>
                      <a:pt x="27505" y="141"/>
                      <a:pt x="27365" y="141"/>
                    </a:cubicBezTo>
                    <a:cubicBezTo>
                      <a:pt x="27295" y="141"/>
                      <a:pt x="27226" y="139"/>
                      <a:pt x="27156" y="132"/>
                    </a:cubicBezTo>
                    <a:cubicBezTo>
                      <a:pt x="26622" y="43"/>
                      <a:pt x="26243" y="0"/>
                      <a:pt x="258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39"/>
              <p:cNvSpPr/>
              <p:nvPr/>
            </p:nvSpPr>
            <p:spPr>
              <a:xfrm>
                <a:off x="3295525" y="755975"/>
                <a:ext cx="1084925" cy="41025"/>
              </a:xfrm>
              <a:custGeom>
                <a:avLst/>
                <a:gdLst/>
                <a:ahLst/>
                <a:cxnLst/>
                <a:rect l="l" t="t" r="r" b="b"/>
                <a:pathLst>
                  <a:path w="43397" h="1641" extrusionOk="0">
                    <a:moveTo>
                      <a:pt x="43292" y="0"/>
                    </a:moveTo>
                    <a:cubicBezTo>
                      <a:pt x="39525" y="84"/>
                      <a:pt x="36115" y="168"/>
                      <a:pt x="36115" y="168"/>
                    </a:cubicBezTo>
                    <a:cubicBezTo>
                      <a:pt x="33834" y="210"/>
                      <a:pt x="31679" y="293"/>
                      <a:pt x="31595" y="335"/>
                    </a:cubicBezTo>
                    <a:cubicBezTo>
                      <a:pt x="31572" y="347"/>
                      <a:pt x="31531" y="352"/>
                      <a:pt x="31477" y="352"/>
                    </a:cubicBezTo>
                    <a:cubicBezTo>
                      <a:pt x="31338" y="352"/>
                      <a:pt x="31116" y="318"/>
                      <a:pt x="30905" y="272"/>
                    </a:cubicBezTo>
                    <a:lnTo>
                      <a:pt x="30696" y="293"/>
                    </a:lnTo>
                    <a:lnTo>
                      <a:pt x="30214" y="335"/>
                    </a:lnTo>
                    <a:cubicBezTo>
                      <a:pt x="29691" y="440"/>
                      <a:pt x="27348" y="544"/>
                      <a:pt x="25088" y="607"/>
                    </a:cubicBezTo>
                    <a:cubicBezTo>
                      <a:pt x="25088" y="607"/>
                      <a:pt x="23540" y="649"/>
                      <a:pt x="20715" y="712"/>
                    </a:cubicBezTo>
                    <a:cubicBezTo>
                      <a:pt x="17828" y="795"/>
                      <a:pt x="16237" y="816"/>
                      <a:pt x="16237" y="816"/>
                    </a:cubicBezTo>
                    <a:cubicBezTo>
                      <a:pt x="13936" y="858"/>
                      <a:pt x="7993" y="1005"/>
                      <a:pt x="6466" y="1109"/>
                    </a:cubicBezTo>
                    <a:cubicBezTo>
                      <a:pt x="4918" y="1214"/>
                      <a:pt x="2909" y="1277"/>
                      <a:pt x="1988" y="1319"/>
                    </a:cubicBezTo>
                    <a:lnTo>
                      <a:pt x="1151" y="1339"/>
                    </a:lnTo>
                    <a:lnTo>
                      <a:pt x="775" y="1339"/>
                    </a:lnTo>
                    <a:cubicBezTo>
                      <a:pt x="398" y="1339"/>
                      <a:pt x="22" y="1423"/>
                      <a:pt x="1" y="1528"/>
                    </a:cubicBezTo>
                    <a:lnTo>
                      <a:pt x="1" y="1570"/>
                    </a:lnTo>
                    <a:lnTo>
                      <a:pt x="1" y="1632"/>
                    </a:lnTo>
                    <a:cubicBezTo>
                      <a:pt x="7" y="1638"/>
                      <a:pt x="58" y="1641"/>
                      <a:pt x="145" y="1641"/>
                    </a:cubicBezTo>
                    <a:cubicBezTo>
                      <a:pt x="675" y="1641"/>
                      <a:pt x="2510" y="1546"/>
                      <a:pt x="3265" y="1528"/>
                    </a:cubicBezTo>
                    <a:cubicBezTo>
                      <a:pt x="4164" y="1465"/>
                      <a:pt x="5545" y="1423"/>
                      <a:pt x="6382" y="1381"/>
                    </a:cubicBezTo>
                    <a:lnTo>
                      <a:pt x="7136" y="1360"/>
                    </a:lnTo>
                    <a:cubicBezTo>
                      <a:pt x="7931" y="1339"/>
                      <a:pt x="8726" y="1339"/>
                      <a:pt x="9521" y="1319"/>
                    </a:cubicBezTo>
                    <a:cubicBezTo>
                      <a:pt x="10274" y="1277"/>
                      <a:pt x="11027" y="1277"/>
                      <a:pt x="11802" y="1256"/>
                    </a:cubicBezTo>
                    <a:cubicBezTo>
                      <a:pt x="12365" y="1256"/>
                      <a:pt x="12950" y="1212"/>
                      <a:pt x="13525" y="1212"/>
                    </a:cubicBezTo>
                    <a:cubicBezTo>
                      <a:pt x="13741" y="1212"/>
                      <a:pt x="13955" y="1218"/>
                      <a:pt x="14166" y="1235"/>
                    </a:cubicBezTo>
                    <a:lnTo>
                      <a:pt x="14940" y="1277"/>
                    </a:lnTo>
                    <a:cubicBezTo>
                      <a:pt x="15714" y="1130"/>
                      <a:pt x="19083" y="942"/>
                      <a:pt x="20108" y="921"/>
                    </a:cubicBezTo>
                    <a:cubicBezTo>
                      <a:pt x="20415" y="915"/>
                      <a:pt x="20739" y="912"/>
                      <a:pt x="21049" y="912"/>
                    </a:cubicBezTo>
                    <a:cubicBezTo>
                      <a:pt x="21796" y="912"/>
                      <a:pt x="22459" y="927"/>
                      <a:pt x="22577" y="942"/>
                    </a:cubicBezTo>
                    <a:cubicBezTo>
                      <a:pt x="22678" y="956"/>
                      <a:pt x="23038" y="981"/>
                      <a:pt x="23465" y="981"/>
                    </a:cubicBezTo>
                    <a:cubicBezTo>
                      <a:pt x="23656" y="981"/>
                      <a:pt x="23862" y="976"/>
                      <a:pt x="24063" y="963"/>
                    </a:cubicBezTo>
                    <a:lnTo>
                      <a:pt x="24670" y="900"/>
                    </a:lnTo>
                    <a:lnTo>
                      <a:pt x="25423" y="795"/>
                    </a:lnTo>
                    <a:cubicBezTo>
                      <a:pt x="25862" y="848"/>
                      <a:pt x="26281" y="874"/>
                      <a:pt x="26600" y="874"/>
                    </a:cubicBezTo>
                    <a:cubicBezTo>
                      <a:pt x="26919" y="874"/>
                      <a:pt x="27139" y="848"/>
                      <a:pt x="27180" y="795"/>
                    </a:cubicBezTo>
                    <a:lnTo>
                      <a:pt x="27306" y="691"/>
                    </a:lnTo>
                    <a:cubicBezTo>
                      <a:pt x="27365" y="677"/>
                      <a:pt x="27425" y="671"/>
                      <a:pt x="27484" y="671"/>
                    </a:cubicBezTo>
                    <a:cubicBezTo>
                      <a:pt x="27780" y="671"/>
                      <a:pt x="28073" y="816"/>
                      <a:pt x="28352" y="816"/>
                    </a:cubicBezTo>
                    <a:cubicBezTo>
                      <a:pt x="28642" y="816"/>
                      <a:pt x="28917" y="612"/>
                      <a:pt x="29244" y="612"/>
                    </a:cubicBezTo>
                    <a:cubicBezTo>
                      <a:pt x="29294" y="612"/>
                      <a:pt x="29345" y="617"/>
                      <a:pt x="29398" y="628"/>
                    </a:cubicBezTo>
                    <a:cubicBezTo>
                      <a:pt x="29482" y="649"/>
                      <a:pt x="29545" y="712"/>
                      <a:pt x="29649" y="712"/>
                    </a:cubicBezTo>
                    <a:lnTo>
                      <a:pt x="30131" y="733"/>
                    </a:lnTo>
                    <a:cubicBezTo>
                      <a:pt x="30654" y="733"/>
                      <a:pt x="31281" y="691"/>
                      <a:pt x="31574" y="607"/>
                    </a:cubicBezTo>
                    <a:lnTo>
                      <a:pt x="31825" y="607"/>
                    </a:lnTo>
                    <a:cubicBezTo>
                      <a:pt x="33395" y="544"/>
                      <a:pt x="34943" y="523"/>
                      <a:pt x="36512" y="503"/>
                    </a:cubicBezTo>
                    <a:cubicBezTo>
                      <a:pt x="36596" y="503"/>
                      <a:pt x="36683" y="499"/>
                      <a:pt x="36768" y="499"/>
                    </a:cubicBezTo>
                    <a:cubicBezTo>
                      <a:pt x="36896" y="499"/>
                      <a:pt x="37019" y="507"/>
                      <a:pt x="37119" y="544"/>
                    </a:cubicBezTo>
                    <a:cubicBezTo>
                      <a:pt x="37343" y="677"/>
                      <a:pt x="37587" y="725"/>
                      <a:pt x="37822" y="725"/>
                    </a:cubicBezTo>
                    <a:cubicBezTo>
                      <a:pt x="38070" y="725"/>
                      <a:pt x="38307" y="672"/>
                      <a:pt x="38500" y="607"/>
                    </a:cubicBezTo>
                    <a:cubicBezTo>
                      <a:pt x="38856" y="482"/>
                      <a:pt x="39211" y="440"/>
                      <a:pt x="39567" y="440"/>
                    </a:cubicBezTo>
                    <a:lnTo>
                      <a:pt x="40844" y="398"/>
                    </a:lnTo>
                    <a:cubicBezTo>
                      <a:pt x="42245" y="377"/>
                      <a:pt x="43396" y="189"/>
                      <a:pt x="43396" y="126"/>
                    </a:cubicBezTo>
                    <a:cubicBezTo>
                      <a:pt x="43396" y="105"/>
                      <a:pt x="43354" y="21"/>
                      <a:pt x="433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39"/>
              <p:cNvSpPr/>
              <p:nvPr/>
            </p:nvSpPr>
            <p:spPr>
              <a:xfrm>
                <a:off x="1790075" y="810900"/>
                <a:ext cx="38660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15464" h="1715" extrusionOk="0">
                    <a:moveTo>
                      <a:pt x="10713" y="0"/>
                    </a:moveTo>
                    <a:lnTo>
                      <a:pt x="10672" y="21"/>
                    </a:lnTo>
                    <a:cubicBezTo>
                      <a:pt x="10462" y="208"/>
                      <a:pt x="10207" y="245"/>
                      <a:pt x="9943" y="245"/>
                    </a:cubicBezTo>
                    <a:cubicBezTo>
                      <a:pt x="9767" y="245"/>
                      <a:pt x="9586" y="228"/>
                      <a:pt x="9413" y="228"/>
                    </a:cubicBezTo>
                    <a:cubicBezTo>
                      <a:pt x="9379" y="228"/>
                      <a:pt x="9345" y="229"/>
                      <a:pt x="9311" y="231"/>
                    </a:cubicBezTo>
                    <a:lnTo>
                      <a:pt x="7700" y="293"/>
                    </a:lnTo>
                    <a:cubicBezTo>
                      <a:pt x="5922" y="314"/>
                      <a:pt x="2281" y="398"/>
                      <a:pt x="1465" y="482"/>
                    </a:cubicBezTo>
                    <a:cubicBezTo>
                      <a:pt x="670" y="586"/>
                      <a:pt x="0" y="691"/>
                      <a:pt x="0" y="712"/>
                    </a:cubicBezTo>
                    <a:cubicBezTo>
                      <a:pt x="0" y="727"/>
                      <a:pt x="624" y="777"/>
                      <a:pt x="1111" y="777"/>
                    </a:cubicBezTo>
                    <a:cubicBezTo>
                      <a:pt x="1286" y="777"/>
                      <a:pt x="1444" y="770"/>
                      <a:pt x="1549" y="754"/>
                    </a:cubicBezTo>
                    <a:cubicBezTo>
                      <a:pt x="1619" y="750"/>
                      <a:pt x="1709" y="748"/>
                      <a:pt x="1813" y="748"/>
                    </a:cubicBezTo>
                    <a:cubicBezTo>
                      <a:pt x="2333" y="748"/>
                      <a:pt x="3184" y="792"/>
                      <a:pt x="3411" y="879"/>
                    </a:cubicBezTo>
                    <a:cubicBezTo>
                      <a:pt x="3490" y="925"/>
                      <a:pt x="3609" y="942"/>
                      <a:pt x="3741" y="942"/>
                    </a:cubicBezTo>
                    <a:cubicBezTo>
                      <a:pt x="4030" y="942"/>
                      <a:pt x="4377" y="860"/>
                      <a:pt x="4478" y="816"/>
                    </a:cubicBezTo>
                    <a:cubicBezTo>
                      <a:pt x="4530" y="790"/>
                      <a:pt x="4606" y="781"/>
                      <a:pt x="4688" y="781"/>
                    </a:cubicBezTo>
                    <a:cubicBezTo>
                      <a:pt x="4871" y="781"/>
                      <a:pt x="5083" y="829"/>
                      <a:pt x="5127" y="858"/>
                    </a:cubicBezTo>
                    <a:cubicBezTo>
                      <a:pt x="5231" y="921"/>
                      <a:pt x="5127" y="1465"/>
                      <a:pt x="5064" y="1653"/>
                    </a:cubicBezTo>
                    <a:cubicBezTo>
                      <a:pt x="5047" y="1696"/>
                      <a:pt x="5064" y="1715"/>
                      <a:pt x="5104" y="1715"/>
                    </a:cubicBezTo>
                    <a:cubicBezTo>
                      <a:pt x="5259" y="1715"/>
                      <a:pt x="5751" y="1443"/>
                      <a:pt x="5901" y="1277"/>
                    </a:cubicBezTo>
                    <a:cubicBezTo>
                      <a:pt x="6068" y="1067"/>
                      <a:pt x="7073" y="754"/>
                      <a:pt x="8098" y="607"/>
                    </a:cubicBezTo>
                    <a:lnTo>
                      <a:pt x="11174" y="607"/>
                    </a:lnTo>
                    <a:cubicBezTo>
                      <a:pt x="13454" y="544"/>
                      <a:pt x="15421" y="482"/>
                      <a:pt x="15442" y="440"/>
                    </a:cubicBezTo>
                    <a:cubicBezTo>
                      <a:pt x="15463" y="419"/>
                      <a:pt x="15463" y="293"/>
                      <a:pt x="15463" y="231"/>
                    </a:cubicBezTo>
                    <a:cubicBezTo>
                      <a:pt x="15463" y="189"/>
                      <a:pt x="15358" y="126"/>
                      <a:pt x="15233" y="126"/>
                    </a:cubicBezTo>
                    <a:lnTo>
                      <a:pt x="15128" y="126"/>
                    </a:lnTo>
                    <a:lnTo>
                      <a:pt x="13705" y="63"/>
                    </a:lnTo>
                    <a:cubicBezTo>
                      <a:pt x="12136" y="21"/>
                      <a:pt x="10776" y="21"/>
                      <a:pt x="107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39"/>
              <p:cNvSpPr/>
              <p:nvPr/>
            </p:nvSpPr>
            <p:spPr>
              <a:xfrm>
                <a:off x="2268175" y="803475"/>
                <a:ext cx="388675" cy="20125"/>
              </a:xfrm>
              <a:custGeom>
                <a:avLst/>
                <a:gdLst/>
                <a:ahLst/>
                <a:cxnLst/>
                <a:rect l="l" t="t" r="r" b="b"/>
                <a:pathLst>
                  <a:path w="15547" h="805" extrusionOk="0">
                    <a:moveTo>
                      <a:pt x="11059" y="0"/>
                    </a:moveTo>
                    <a:cubicBezTo>
                      <a:pt x="11031" y="0"/>
                      <a:pt x="11007" y="2"/>
                      <a:pt x="10986" y="4"/>
                    </a:cubicBezTo>
                    <a:cubicBezTo>
                      <a:pt x="10672" y="67"/>
                      <a:pt x="10337" y="360"/>
                      <a:pt x="10316" y="402"/>
                    </a:cubicBezTo>
                    <a:cubicBezTo>
                      <a:pt x="10316" y="410"/>
                      <a:pt x="10306" y="414"/>
                      <a:pt x="10286" y="414"/>
                    </a:cubicBezTo>
                    <a:cubicBezTo>
                      <a:pt x="10156" y="414"/>
                      <a:pt x="9619" y="241"/>
                      <a:pt x="9019" y="4"/>
                    </a:cubicBezTo>
                    <a:lnTo>
                      <a:pt x="8454" y="214"/>
                    </a:lnTo>
                    <a:cubicBezTo>
                      <a:pt x="7952" y="402"/>
                      <a:pt x="7512" y="381"/>
                      <a:pt x="7073" y="402"/>
                    </a:cubicBezTo>
                    <a:cubicBezTo>
                      <a:pt x="7007" y="404"/>
                      <a:pt x="6941" y="405"/>
                      <a:pt x="6875" y="405"/>
                    </a:cubicBezTo>
                    <a:cubicBezTo>
                      <a:pt x="6209" y="405"/>
                      <a:pt x="5542" y="316"/>
                      <a:pt x="4876" y="297"/>
                    </a:cubicBezTo>
                    <a:lnTo>
                      <a:pt x="3328" y="214"/>
                    </a:lnTo>
                    <a:cubicBezTo>
                      <a:pt x="1654" y="297"/>
                      <a:pt x="105" y="507"/>
                      <a:pt x="63" y="569"/>
                    </a:cubicBezTo>
                    <a:cubicBezTo>
                      <a:pt x="1" y="590"/>
                      <a:pt x="273" y="695"/>
                      <a:pt x="649" y="779"/>
                    </a:cubicBezTo>
                    <a:cubicBezTo>
                      <a:pt x="756" y="796"/>
                      <a:pt x="965" y="804"/>
                      <a:pt x="1228" y="804"/>
                    </a:cubicBezTo>
                    <a:cubicBezTo>
                      <a:pt x="1892" y="804"/>
                      <a:pt x="2898" y="755"/>
                      <a:pt x="3453" y="695"/>
                    </a:cubicBezTo>
                    <a:lnTo>
                      <a:pt x="4164" y="695"/>
                    </a:lnTo>
                    <a:lnTo>
                      <a:pt x="4918" y="674"/>
                    </a:lnTo>
                    <a:cubicBezTo>
                      <a:pt x="5390" y="709"/>
                      <a:pt x="7118" y="724"/>
                      <a:pt x="8848" y="724"/>
                    </a:cubicBezTo>
                    <a:cubicBezTo>
                      <a:pt x="10261" y="724"/>
                      <a:pt x="11675" y="714"/>
                      <a:pt x="12408" y="695"/>
                    </a:cubicBezTo>
                    <a:cubicBezTo>
                      <a:pt x="14019" y="674"/>
                      <a:pt x="15463" y="611"/>
                      <a:pt x="15484" y="590"/>
                    </a:cubicBezTo>
                    <a:cubicBezTo>
                      <a:pt x="15505" y="569"/>
                      <a:pt x="15547" y="318"/>
                      <a:pt x="15547" y="256"/>
                    </a:cubicBezTo>
                    <a:cubicBezTo>
                      <a:pt x="15547" y="151"/>
                      <a:pt x="15191" y="88"/>
                      <a:pt x="15066" y="88"/>
                    </a:cubicBezTo>
                    <a:cubicBezTo>
                      <a:pt x="14940" y="88"/>
                      <a:pt x="15149" y="256"/>
                      <a:pt x="15275" y="297"/>
                    </a:cubicBezTo>
                    <a:cubicBezTo>
                      <a:pt x="15380" y="360"/>
                      <a:pt x="14752" y="402"/>
                      <a:pt x="14543" y="402"/>
                    </a:cubicBezTo>
                    <a:cubicBezTo>
                      <a:pt x="14532" y="403"/>
                      <a:pt x="14520" y="404"/>
                      <a:pt x="14508" y="404"/>
                    </a:cubicBezTo>
                    <a:cubicBezTo>
                      <a:pt x="14312" y="404"/>
                      <a:pt x="13973" y="251"/>
                      <a:pt x="13894" y="172"/>
                    </a:cubicBezTo>
                    <a:cubicBezTo>
                      <a:pt x="13856" y="142"/>
                      <a:pt x="13729" y="131"/>
                      <a:pt x="13568" y="131"/>
                    </a:cubicBezTo>
                    <a:cubicBezTo>
                      <a:pt x="13280" y="131"/>
                      <a:pt x="12881" y="166"/>
                      <a:pt x="12680" y="193"/>
                    </a:cubicBezTo>
                    <a:cubicBezTo>
                      <a:pt x="12650" y="199"/>
                      <a:pt x="12612" y="202"/>
                      <a:pt x="12569" y="202"/>
                    </a:cubicBezTo>
                    <a:cubicBezTo>
                      <a:pt x="12196" y="202"/>
                      <a:pt x="11400" y="0"/>
                      <a:pt x="110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39"/>
              <p:cNvSpPr/>
              <p:nvPr/>
            </p:nvSpPr>
            <p:spPr>
              <a:xfrm>
                <a:off x="5672975" y="776375"/>
                <a:ext cx="14917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5967" h="2156" extrusionOk="0">
                    <a:moveTo>
                      <a:pt x="84" y="0"/>
                    </a:moveTo>
                    <a:cubicBezTo>
                      <a:pt x="21" y="84"/>
                      <a:pt x="0" y="210"/>
                      <a:pt x="0" y="251"/>
                    </a:cubicBezTo>
                    <a:cubicBezTo>
                      <a:pt x="0" y="314"/>
                      <a:pt x="293" y="398"/>
                      <a:pt x="398" y="398"/>
                    </a:cubicBezTo>
                    <a:cubicBezTo>
                      <a:pt x="503" y="398"/>
                      <a:pt x="524" y="544"/>
                      <a:pt x="503" y="607"/>
                    </a:cubicBezTo>
                    <a:cubicBezTo>
                      <a:pt x="461" y="649"/>
                      <a:pt x="1800" y="1130"/>
                      <a:pt x="2344" y="1256"/>
                    </a:cubicBezTo>
                    <a:cubicBezTo>
                      <a:pt x="2867" y="1360"/>
                      <a:pt x="3495" y="1716"/>
                      <a:pt x="3557" y="1800"/>
                    </a:cubicBezTo>
                    <a:cubicBezTo>
                      <a:pt x="3599" y="1884"/>
                      <a:pt x="4060" y="1967"/>
                      <a:pt x="4185" y="1967"/>
                    </a:cubicBezTo>
                    <a:cubicBezTo>
                      <a:pt x="4205" y="1961"/>
                      <a:pt x="4230" y="1958"/>
                      <a:pt x="4260" y="1958"/>
                    </a:cubicBezTo>
                    <a:cubicBezTo>
                      <a:pt x="4426" y="1958"/>
                      <a:pt x="4739" y="2046"/>
                      <a:pt x="5022" y="2135"/>
                    </a:cubicBezTo>
                    <a:cubicBezTo>
                      <a:pt x="5069" y="2149"/>
                      <a:pt x="5122" y="2156"/>
                      <a:pt x="5178" y="2156"/>
                    </a:cubicBezTo>
                    <a:cubicBezTo>
                      <a:pt x="5519" y="2156"/>
                      <a:pt x="5967" y="1917"/>
                      <a:pt x="5859" y="1863"/>
                    </a:cubicBezTo>
                    <a:cubicBezTo>
                      <a:pt x="5734" y="1758"/>
                      <a:pt x="5252" y="1591"/>
                      <a:pt x="4750" y="1486"/>
                    </a:cubicBezTo>
                    <a:lnTo>
                      <a:pt x="4436" y="1360"/>
                    </a:lnTo>
                    <a:lnTo>
                      <a:pt x="3892" y="1130"/>
                    </a:lnTo>
                    <a:cubicBezTo>
                      <a:pt x="3327" y="816"/>
                      <a:pt x="2009" y="398"/>
                      <a:pt x="1026" y="189"/>
                    </a:cubicBezTo>
                    <a:lnTo>
                      <a:pt x="1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39"/>
              <p:cNvSpPr/>
              <p:nvPr/>
            </p:nvSpPr>
            <p:spPr>
              <a:xfrm>
                <a:off x="3292400" y="762950"/>
                <a:ext cx="2390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9563" h="705" extrusionOk="0">
                    <a:moveTo>
                      <a:pt x="8479" y="1"/>
                    </a:moveTo>
                    <a:cubicBezTo>
                      <a:pt x="8102" y="1"/>
                      <a:pt x="7641" y="6"/>
                      <a:pt x="7156" y="14"/>
                    </a:cubicBezTo>
                    <a:lnTo>
                      <a:pt x="6026" y="35"/>
                    </a:lnTo>
                    <a:lnTo>
                      <a:pt x="4980" y="35"/>
                    </a:lnTo>
                    <a:cubicBezTo>
                      <a:pt x="3871" y="182"/>
                      <a:pt x="1297" y="370"/>
                      <a:pt x="649" y="475"/>
                    </a:cubicBezTo>
                    <a:cubicBezTo>
                      <a:pt x="0" y="600"/>
                      <a:pt x="0" y="705"/>
                      <a:pt x="147" y="705"/>
                    </a:cubicBezTo>
                    <a:cubicBezTo>
                      <a:pt x="314" y="705"/>
                      <a:pt x="1820" y="684"/>
                      <a:pt x="2344" y="663"/>
                    </a:cubicBezTo>
                    <a:cubicBezTo>
                      <a:pt x="2867" y="642"/>
                      <a:pt x="4666" y="454"/>
                      <a:pt x="5189" y="433"/>
                    </a:cubicBezTo>
                    <a:cubicBezTo>
                      <a:pt x="5712" y="391"/>
                      <a:pt x="7010" y="370"/>
                      <a:pt x="8077" y="349"/>
                    </a:cubicBezTo>
                    <a:lnTo>
                      <a:pt x="9039" y="328"/>
                    </a:lnTo>
                    <a:cubicBezTo>
                      <a:pt x="9102" y="307"/>
                      <a:pt x="9175" y="307"/>
                      <a:pt x="9248" y="307"/>
                    </a:cubicBezTo>
                    <a:cubicBezTo>
                      <a:pt x="9322" y="307"/>
                      <a:pt x="9395" y="307"/>
                      <a:pt x="9458" y="286"/>
                    </a:cubicBezTo>
                    <a:lnTo>
                      <a:pt x="9520" y="286"/>
                    </a:lnTo>
                    <a:cubicBezTo>
                      <a:pt x="9562" y="244"/>
                      <a:pt x="9458" y="77"/>
                      <a:pt x="9416" y="35"/>
                    </a:cubicBezTo>
                    <a:cubicBezTo>
                      <a:pt x="9379" y="11"/>
                      <a:pt x="9012" y="1"/>
                      <a:pt x="84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39"/>
              <p:cNvSpPr/>
              <p:nvPr/>
            </p:nvSpPr>
            <p:spPr>
              <a:xfrm>
                <a:off x="5382650" y="732750"/>
                <a:ext cx="215025" cy="24300"/>
              </a:xfrm>
              <a:custGeom>
                <a:avLst/>
                <a:gdLst/>
                <a:ahLst/>
                <a:cxnLst/>
                <a:rect l="l" t="t" r="r" b="b"/>
                <a:pathLst>
                  <a:path w="8601" h="972" extrusionOk="0">
                    <a:moveTo>
                      <a:pt x="473" y="0"/>
                    </a:moveTo>
                    <a:cubicBezTo>
                      <a:pt x="430" y="0"/>
                      <a:pt x="391" y="3"/>
                      <a:pt x="357" y="9"/>
                    </a:cubicBezTo>
                    <a:cubicBezTo>
                      <a:pt x="1" y="92"/>
                      <a:pt x="231" y="323"/>
                      <a:pt x="859" y="532"/>
                    </a:cubicBezTo>
                    <a:lnTo>
                      <a:pt x="1486" y="427"/>
                    </a:lnTo>
                    <a:cubicBezTo>
                      <a:pt x="1590" y="404"/>
                      <a:pt x="1706" y="388"/>
                      <a:pt x="1820" y="388"/>
                    </a:cubicBezTo>
                    <a:cubicBezTo>
                      <a:pt x="1915" y="388"/>
                      <a:pt x="2008" y="399"/>
                      <a:pt x="2093" y="427"/>
                    </a:cubicBezTo>
                    <a:cubicBezTo>
                      <a:pt x="3307" y="908"/>
                      <a:pt x="4646" y="657"/>
                      <a:pt x="5901" y="846"/>
                    </a:cubicBezTo>
                    <a:lnTo>
                      <a:pt x="6738" y="971"/>
                    </a:lnTo>
                    <a:cubicBezTo>
                      <a:pt x="7722" y="908"/>
                      <a:pt x="8559" y="804"/>
                      <a:pt x="8580" y="762"/>
                    </a:cubicBezTo>
                    <a:cubicBezTo>
                      <a:pt x="8600" y="741"/>
                      <a:pt x="8370" y="616"/>
                      <a:pt x="8245" y="574"/>
                    </a:cubicBezTo>
                    <a:cubicBezTo>
                      <a:pt x="8098" y="511"/>
                      <a:pt x="7471" y="427"/>
                      <a:pt x="6822" y="364"/>
                    </a:cubicBezTo>
                    <a:cubicBezTo>
                      <a:pt x="6173" y="302"/>
                      <a:pt x="3600" y="239"/>
                      <a:pt x="2637" y="92"/>
                    </a:cubicBezTo>
                    <a:lnTo>
                      <a:pt x="1758" y="260"/>
                    </a:lnTo>
                    <a:lnTo>
                      <a:pt x="1717" y="260"/>
                    </a:lnTo>
                    <a:cubicBezTo>
                      <a:pt x="1698" y="260"/>
                      <a:pt x="900" y="0"/>
                      <a:pt x="4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39"/>
              <p:cNvSpPr/>
              <p:nvPr/>
            </p:nvSpPr>
            <p:spPr>
              <a:xfrm>
                <a:off x="5559975" y="1109575"/>
                <a:ext cx="795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3182" h="2156" extrusionOk="0">
                    <a:moveTo>
                      <a:pt x="1361" y="1"/>
                    </a:moveTo>
                    <a:cubicBezTo>
                      <a:pt x="1194" y="1"/>
                      <a:pt x="859" y="273"/>
                      <a:pt x="754" y="398"/>
                    </a:cubicBezTo>
                    <a:cubicBezTo>
                      <a:pt x="650" y="524"/>
                      <a:pt x="859" y="733"/>
                      <a:pt x="943" y="754"/>
                    </a:cubicBezTo>
                    <a:cubicBezTo>
                      <a:pt x="1005" y="796"/>
                      <a:pt x="859" y="921"/>
                      <a:pt x="754" y="984"/>
                    </a:cubicBezTo>
                    <a:cubicBezTo>
                      <a:pt x="671" y="1005"/>
                      <a:pt x="859" y="1340"/>
                      <a:pt x="984" y="1465"/>
                    </a:cubicBezTo>
                    <a:cubicBezTo>
                      <a:pt x="1045" y="1551"/>
                      <a:pt x="985" y="1594"/>
                      <a:pt x="842" y="1594"/>
                    </a:cubicBezTo>
                    <a:cubicBezTo>
                      <a:pt x="739" y="1594"/>
                      <a:pt x="594" y="1572"/>
                      <a:pt x="419" y="1528"/>
                    </a:cubicBezTo>
                    <a:lnTo>
                      <a:pt x="106" y="1465"/>
                    </a:lnTo>
                    <a:lnTo>
                      <a:pt x="22" y="1444"/>
                    </a:lnTo>
                    <a:lnTo>
                      <a:pt x="22" y="1444"/>
                    </a:lnTo>
                    <a:cubicBezTo>
                      <a:pt x="1" y="1465"/>
                      <a:pt x="210" y="1758"/>
                      <a:pt x="273" y="1863"/>
                    </a:cubicBezTo>
                    <a:cubicBezTo>
                      <a:pt x="319" y="1909"/>
                      <a:pt x="438" y="1927"/>
                      <a:pt x="568" y="1927"/>
                    </a:cubicBezTo>
                    <a:cubicBezTo>
                      <a:pt x="732" y="1927"/>
                      <a:pt x="914" y="1898"/>
                      <a:pt x="984" y="1863"/>
                    </a:cubicBezTo>
                    <a:cubicBezTo>
                      <a:pt x="1010" y="1853"/>
                      <a:pt x="1035" y="1849"/>
                      <a:pt x="1060" y="1849"/>
                    </a:cubicBezTo>
                    <a:cubicBezTo>
                      <a:pt x="1200" y="1849"/>
                      <a:pt x="1326" y="1980"/>
                      <a:pt x="1361" y="2051"/>
                    </a:cubicBezTo>
                    <a:cubicBezTo>
                      <a:pt x="1382" y="2135"/>
                      <a:pt x="1675" y="2156"/>
                      <a:pt x="1779" y="2156"/>
                    </a:cubicBezTo>
                    <a:cubicBezTo>
                      <a:pt x="1884" y="2156"/>
                      <a:pt x="1989" y="2051"/>
                      <a:pt x="1989" y="1947"/>
                    </a:cubicBezTo>
                    <a:lnTo>
                      <a:pt x="1947" y="1884"/>
                    </a:lnTo>
                    <a:lnTo>
                      <a:pt x="1905" y="1800"/>
                    </a:lnTo>
                    <a:cubicBezTo>
                      <a:pt x="1821" y="1737"/>
                      <a:pt x="2449" y="1528"/>
                      <a:pt x="2721" y="1444"/>
                    </a:cubicBezTo>
                    <a:cubicBezTo>
                      <a:pt x="2972" y="1361"/>
                      <a:pt x="3181" y="1277"/>
                      <a:pt x="3181" y="1256"/>
                    </a:cubicBezTo>
                    <a:lnTo>
                      <a:pt x="3181" y="1256"/>
                    </a:lnTo>
                    <a:cubicBezTo>
                      <a:pt x="3181" y="1256"/>
                      <a:pt x="2616" y="1256"/>
                      <a:pt x="2365" y="1277"/>
                    </a:cubicBezTo>
                    <a:cubicBezTo>
                      <a:pt x="2135" y="1319"/>
                      <a:pt x="1884" y="1340"/>
                      <a:pt x="1779" y="1361"/>
                    </a:cubicBezTo>
                    <a:cubicBezTo>
                      <a:pt x="1752" y="1372"/>
                      <a:pt x="1712" y="1376"/>
                      <a:pt x="1666" y="1376"/>
                    </a:cubicBezTo>
                    <a:cubicBezTo>
                      <a:pt x="1564" y="1376"/>
                      <a:pt x="1434" y="1356"/>
                      <a:pt x="1362" y="1356"/>
                    </a:cubicBezTo>
                    <a:cubicBezTo>
                      <a:pt x="1343" y="1356"/>
                      <a:pt x="1329" y="1358"/>
                      <a:pt x="1319" y="1361"/>
                    </a:cubicBezTo>
                    <a:cubicBezTo>
                      <a:pt x="1319" y="1340"/>
                      <a:pt x="1612" y="1277"/>
                      <a:pt x="1717" y="1256"/>
                    </a:cubicBezTo>
                    <a:cubicBezTo>
                      <a:pt x="1736" y="1252"/>
                      <a:pt x="1755" y="1251"/>
                      <a:pt x="1774" y="1251"/>
                    </a:cubicBezTo>
                    <a:cubicBezTo>
                      <a:pt x="1856" y="1251"/>
                      <a:pt x="1926" y="1285"/>
                      <a:pt x="1926" y="1319"/>
                    </a:cubicBezTo>
                    <a:cubicBezTo>
                      <a:pt x="1926" y="1320"/>
                      <a:pt x="1926" y="1320"/>
                      <a:pt x="1926" y="1320"/>
                    </a:cubicBezTo>
                    <a:cubicBezTo>
                      <a:pt x="1933" y="1320"/>
                      <a:pt x="2033" y="1023"/>
                      <a:pt x="2093" y="942"/>
                    </a:cubicBezTo>
                    <a:cubicBezTo>
                      <a:pt x="2114" y="880"/>
                      <a:pt x="1905" y="691"/>
                      <a:pt x="1821" y="649"/>
                    </a:cubicBezTo>
                    <a:cubicBezTo>
                      <a:pt x="1738" y="628"/>
                      <a:pt x="1800" y="294"/>
                      <a:pt x="1842" y="189"/>
                    </a:cubicBezTo>
                    <a:cubicBezTo>
                      <a:pt x="1884" y="84"/>
                      <a:pt x="1487" y="1"/>
                      <a:pt x="136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39"/>
              <p:cNvSpPr/>
              <p:nvPr/>
            </p:nvSpPr>
            <p:spPr>
              <a:xfrm>
                <a:off x="4258550" y="728975"/>
                <a:ext cx="2231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8925" h="537" extrusionOk="0">
                    <a:moveTo>
                      <a:pt x="7612" y="1"/>
                    </a:moveTo>
                    <a:cubicBezTo>
                      <a:pt x="7149" y="1"/>
                      <a:pt x="6589" y="6"/>
                      <a:pt x="5984" y="13"/>
                    </a:cubicBezTo>
                    <a:cubicBezTo>
                      <a:pt x="4352" y="34"/>
                      <a:pt x="21" y="306"/>
                      <a:pt x="0" y="369"/>
                    </a:cubicBezTo>
                    <a:cubicBezTo>
                      <a:pt x="0" y="432"/>
                      <a:pt x="167" y="515"/>
                      <a:pt x="314" y="536"/>
                    </a:cubicBezTo>
                    <a:lnTo>
                      <a:pt x="398" y="474"/>
                    </a:lnTo>
                    <a:cubicBezTo>
                      <a:pt x="649" y="285"/>
                      <a:pt x="947" y="262"/>
                      <a:pt x="1248" y="262"/>
                    </a:cubicBezTo>
                    <a:cubicBezTo>
                      <a:pt x="1348" y="262"/>
                      <a:pt x="1449" y="264"/>
                      <a:pt x="1548" y="264"/>
                    </a:cubicBezTo>
                    <a:lnTo>
                      <a:pt x="2260" y="264"/>
                    </a:lnTo>
                    <a:cubicBezTo>
                      <a:pt x="2835" y="328"/>
                      <a:pt x="4742" y="356"/>
                      <a:pt x="6020" y="356"/>
                    </a:cubicBezTo>
                    <a:cubicBezTo>
                      <a:pt x="6415" y="356"/>
                      <a:pt x="6750" y="353"/>
                      <a:pt x="6968" y="348"/>
                    </a:cubicBezTo>
                    <a:cubicBezTo>
                      <a:pt x="7867" y="327"/>
                      <a:pt x="8809" y="118"/>
                      <a:pt x="8872" y="55"/>
                    </a:cubicBezTo>
                    <a:cubicBezTo>
                      <a:pt x="8925" y="15"/>
                      <a:pt x="8414" y="1"/>
                      <a:pt x="76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39"/>
              <p:cNvSpPr/>
              <p:nvPr/>
            </p:nvSpPr>
            <p:spPr>
              <a:xfrm>
                <a:off x="3931600" y="734000"/>
                <a:ext cx="191475" cy="19900"/>
              </a:xfrm>
              <a:custGeom>
                <a:avLst/>
                <a:gdLst/>
                <a:ahLst/>
                <a:cxnLst/>
                <a:rect l="l" t="t" r="r" b="b"/>
                <a:pathLst>
                  <a:path w="7659" h="796" extrusionOk="0">
                    <a:moveTo>
                      <a:pt x="4081" y="1"/>
                    </a:moveTo>
                    <a:cubicBezTo>
                      <a:pt x="1884" y="231"/>
                      <a:pt x="64" y="440"/>
                      <a:pt x="22" y="461"/>
                    </a:cubicBezTo>
                    <a:cubicBezTo>
                      <a:pt x="1" y="482"/>
                      <a:pt x="482" y="649"/>
                      <a:pt x="1047" y="796"/>
                    </a:cubicBezTo>
                    <a:lnTo>
                      <a:pt x="1633" y="733"/>
                    </a:lnTo>
                    <a:lnTo>
                      <a:pt x="2386" y="628"/>
                    </a:lnTo>
                    <a:cubicBezTo>
                      <a:pt x="3223" y="545"/>
                      <a:pt x="4625" y="461"/>
                      <a:pt x="5504" y="440"/>
                    </a:cubicBezTo>
                    <a:lnTo>
                      <a:pt x="6278" y="419"/>
                    </a:lnTo>
                    <a:lnTo>
                      <a:pt x="6717" y="419"/>
                    </a:lnTo>
                    <a:cubicBezTo>
                      <a:pt x="7219" y="419"/>
                      <a:pt x="7617" y="377"/>
                      <a:pt x="7638" y="356"/>
                    </a:cubicBezTo>
                    <a:cubicBezTo>
                      <a:pt x="7659" y="356"/>
                      <a:pt x="7324" y="168"/>
                      <a:pt x="7198" y="126"/>
                    </a:cubicBezTo>
                    <a:cubicBezTo>
                      <a:pt x="7159" y="106"/>
                      <a:pt x="7110" y="99"/>
                      <a:pt x="7062" y="99"/>
                    </a:cubicBezTo>
                    <a:cubicBezTo>
                      <a:pt x="6957" y="99"/>
                      <a:pt x="6850" y="133"/>
                      <a:pt x="6822" y="147"/>
                    </a:cubicBezTo>
                    <a:cubicBezTo>
                      <a:pt x="6822" y="153"/>
                      <a:pt x="6805" y="155"/>
                      <a:pt x="6775" y="155"/>
                    </a:cubicBezTo>
                    <a:cubicBezTo>
                      <a:pt x="6694" y="155"/>
                      <a:pt x="6513" y="136"/>
                      <a:pt x="6299" y="105"/>
                    </a:cubicBezTo>
                    <a:lnTo>
                      <a:pt x="6090" y="105"/>
                    </a:lnTo>
                    <a:lnTo>
                      <a:pt x="408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39"/>
              <p:cNvSpPr/>
              <p:nvPr/>
            </p:nvSpPr>
            <p:spPr>
              <a:xfrm>
                <a:off x="2977500" y="789975"/>
                <a:ext cx="286150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11446" h="589" extrusionOk="0">
                    <a:moveTo>
                      <a:pt x="10336" y="0"/>
                    </a:moveTo>
                    <a:lnTo>
                      <a:pt x="9834" y="105"/>
                    </a:lnTo>
                    <a:lnTo>
                      <a:pt x="8872" y="293"/>
                    </a:lnTo>
                    <a:cubicBezTo>
                      <a:pt x="8390" y="210"/>
                      <a:pt x="7805" y="105"/>
                      <a:pt x="7533" y="42"/>
                    </a:cubicBezTo>
                    <a:lnTo>
                      <a:pt x="7407" y="126"/>
                    </a:lnTo>
                    <a:cubicBezTo>
                      <a:pt x="7175" y="297"/>
                      <a:pt x="6929" y="332"/>
                      <a:pt x="6681" y="332"/>
                    </a:cubicBezTo>
                    <a:cubicBezTo>
                      <a:pt x="6504" y="332"/>
                      <a:pt x="6326" y="314"/>
                      <a:pt x="6152" y="314"/>
                    </a:cubicBezTo>
                    <a:lnTo>
                      <a:pt x="4310" y="356"/>
                    </a:lnTo>
                    <a:cubicBezTo>
                      <a:pt x="2302" y="419"/>
                      <a:pt x="335" y="461"/>
                      <a:pt x="209" y="461"/>
                    </a:cubicBezTo>
                    <a:cubicBezTo>
                      <a:pt x="105" y="503"/>
                      <a:pt x="0" y="544"/>
                      <a:pt x="0" y="586"/>
                    </a:cubicBezTo>
                    <a:cubicBezTo>
                      <a:pt x="0" y="588"/>
                      <a:pt x="43" y="589"/>
                      <a:pt x="124" y="589"/>
                    </a:cubicBezTo>
                    <a:cubicBezTo>
                      <a:pt x="952" y="589"/>
                      <a:pt x="5709" y="497"/>
                      <a:pt x="7616" y="440"/>
                    </a:cubicBezTo>
                    <a:cubicBezTo>
                      <a:pt x="9709" y="398"/>
                      <a:pt x="11445" y="210"/>
                      <a:pt x="11445" y="168"/>
                    </a:cubicBezTo>
                    <a:cubicBezTo>
                      <a:pt x="11445" y="105"/>
                      <a:pt x="10943" y="21"/>
                      <a:pt x="10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39"/>
              <p:cNvSpPr/>
              <p:nvPr/>
            </p:nvSpPr>
            <p:spPr>
              <a:xfrm>
                <a:off x="5837750" y="835175"/>
                <a:ext cx="8477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3391" h="1836" extrusionOk="0">
                    <a:moveTo>
                      <a:pt x="159" y="1"/>
                    </a:moveTo>
                    <a:cubicBezTo>
                      <a:pt x="100" y="1"/>
                      <a:pt x="59" y="11"/>
                      <a:pt x="42" y="34"/>
                    </a:cubicBezTo>
                    <a:cubicBezTo>
                      <a:pt x="0" y="96"/>
                      <a:pt x="942" y="1017"/>
                      <a:pt x="1340" y="1247"/>
                    </a:cubicBezTo>
                    <a:cubicBezTo>
                      <a:pt x="1758" y="1456"/>
                      <a:pt x="2574" y="1770"/>
                      <a:pt x="2762" y="1833"/>
                    </a:cubicBezTo>
                    <a:cubicBezTo>
                      <a:pt x="2776" y="1835"/>
                      <a:pt x="2791" y="1835"/>
                      <a:pt x="2807" y="1835"/>
                    </a:cubicBezTo>
                    <a:cubicBezTo>
                      <a:pt x="2996" y="1835"/>
                      <a:pt x="3269" y="1722"/>
                      <a:pt x="3327" y="1645"/>
                    </a:cubicBezTo>
                    <a:cubicBezTo>
                      <a:pt x="3390" y="1561"/>
                      <a:pt x="3160" y="1394"/>
                      <a:pt x="3055" y="1331"/>
                    </a:cubicBezTo>
                    <a:cubicBezTo>
                      <a:pt x="2930" y="1289"/>
                      <a:pt x="2637" y="1080"/>
                      <a:pt x="2616" y="996"/>
                    </a:cubicBezTo>
                    <a:cubicBezTo>
                      <a:pt x="2574" y="933"/>
                      <a:pt x="1319" y="389"/>
                      <a:pt x="921" y="201"/>
                    </a:cubicBezTo>
                    <a:cubicBezTo>
                      <a:pt x="615" y="79"/>
                      <a:pt x="320" y="1"/>
                      <a:pt x="1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39"/>
              <p:cNvSpPr/>
              <p:nvPr/>
            </p:nvSpPr>
            <p:spPr>
              <a:xfrm>
                <a:off x="5785450" y="850525"/>
                <a:ext cx="54950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1488" extrusionOk="0">
                    <a:moveTo>
                      <a:pt x="367" y="1"/>
                    </a:moveTo>
                    <a:cubicBezTo>
                      <a:pt x="215" y="1"/>
                      <a:pt x="80" y="31"/>
                      <a:pt x="42" y="68"/>
                    </a:cubicBezTo>
                    <a:cubicBezTo>
                      <a:pt x="0" y="110"/>
                      <a:pt x="356" y="612"/>
                      <a:pt x="523" y="780"/>
                    </a:cubicBezTo>
                    <a:cubicBezTo>
                      <a:pt x="670" y="926"/>
                      <a:pt x="670" y="1198"/>
                      <a:pt x="649" y="1219"/>
                    </a:cubicBezTo>
                    <a:cubicBezTo>
                      <a:pt x="628" y="1261"/>
                      <a:pt x="921" y="1428"/>
                      <a:pt x="1046" y="1470"/>
                    </a:cubicBezTo>
                    <a:cubicBezTo>
                      <a:pt x="1066" y="1482"/>
                      <a:pt x="1105" y="1487"/>
                      <a:pt x="1157" y="1487"/>
                    </a:cubicBezTo>
                    <a:cubicBezTo>
                      <a:pt x="1375" y="1487"/>
                      <a:pt x="1815" y="1395"/>
                      <a:pt x="1967" y="1345"/>
                    </a:cubicBezTo>
                    <a:cubicBezTo>
                      <a:pt x="2134" y="1261"/>
                      <a:pt x="2197" y="1094"/>
                      <a:pt x="2030" y="926"/>
                    </a:cubicBezTo>
                    <a:cubicBezTo>
                      <a:pt x="1883" y="780"/>
                      <a:pt x="879" y="110"/>
                      <a:pt x="670" y="47"/>
                    </a:cubicBezTo>
                    <a:cubicBezTo>
                      <a:pt x="578" y="14"/>
                      <a:pt x="469" y="1"/>
                      <a:pt x="36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39"/>
              <p:cNvSpPr/>
              <p:nvPr/>
            </p:nvSpPr>
            <p:spPr>
              <a:xfrm>
                <a:off x="5655200" y="1041050"/>
                <a:ext cx="811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692" extrusionOk="0">
                    <a:moveTo>
                      <a:pt x="1737" y="1"/>
                    </a:moveTo>
                    <a:cubicBezTo>
                      <a:pt x="1548" y="1"/>
                      <a:pt x="942" y="210"/>
                      <a:pt x="921" y="231"/>
                    </a:cubicBezTo>
                    <a:cubicBezTo>
                      <a:pt x="900" y="315"/>
                      <a:pt x="147" y="231"/>
                      <a:pt x="84" y="398"/>
                    </a:cubicBezTo>
                    <a:cubicBezTo>
                      <a:pt x="0" y="545"/>
                      <a:pt x="523" y="691"/>
                      <a:pt x="732" y="691"/>
                    </a:cubicBezTo>
                    <a:cubicBezTo>
                      <a:pt x="963" y="691"/>
                      <a:pt x="1193" y="524"/>
                      <a:pt x="1235" y="440"/>
                    </a:cubicBezTo>
                    <a:cubicBezTo>
                      <a:pt x="1238" y="428"/>
                      <a:pt x="1260" y="423"/>
                      <a:pt x="1297" y="423"/>
                    </a:cubicBezTo>
                    <a:cubicBezTo>
                      <a:pt x="1519" y="423"/>
                      <a:pt x="2272" y="608"/>
                      <a:pt x="2595" y="608"/>
                    </a:cubicBezTo>
                    <a:cubicBezTo>
                      <a:pt x="2950" y="608"/>
                      <a:pt x="3243" y="503"/>
                      <a:pt x="3243" y="482"/>
                    </a:cubicBezTo>
                    <a:cubicBezTo>
                      <a:pt x="3243" y="419"/>
                      <a:pt x="2699" y="210"/>
                      <a:pt x="2469" y="126"/>
                    </a:cubicBezTo>
                    <a:cubicBezTo>
                      <a:pt x="2218" y="64"/>
                      <a:pt x="1904" y="1"/>
                      <a:pt x="17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39"/>
              <p:cNvSpPr/>
              <p:nvPr/>
            </p:nvSpPr>
            <p:spPr>
              <a:xfrm>
                <a:off x="3028750" y="784750"/>
                <a:ext cx="1386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435" extrusionOk="0">
                    <a:moveTo>
                      <a:pt x="1695" y="0"/>
                    </a:moveTo>
                    <a:cubicBezTo>
                      <a:pt x="1695" y="0"/>
                      <a:pt x="628" y="0"/>
                      <a:pt x="105" y="84"/>
                    </a:cubicBezTo>
                    <a:lnTo>
                      <a:pt x="63" y="84"/>
                    </a:lnTo>
                    <a:cubicBezTo>
                      <a:pt x="1" y="272"/>
                      <a:pt x="147" y="398"/>
                      <a:pt x="419" y="398"/>
                    </a:cubicBezTo>
                    <a:lnTo>
                      <a:pt x="649" y="419"/>
                    </a:lnTo>
                    <a:cubicBezTo>
                      <a:pt x="801" y="430"/>
                      <a:pt x="953" y="435"/>
                      <a:pt x="1104" y="435"/>
                    </a:cubicBezTo>
                    <a:cubicBezTo>
                      <a:pt x="2303" y="435"/>
                      <a:pt x="3480" y="123"/>
                      <a:pt x="4699" y="123"/>
                    </a:cubicBezTo>
                    <a:cubicBezTo>
                      <a:pt x="4765" y="123"/>
                      <a:pt x="4831" y="124"/>
                      <a:pt x="4897" y="126"/>
                    </a:cubicBezTo>
                    <a:lnTo>
                      <a:pt x="5211" y="126"/>
                    </a:lnTo>
                    <a:cubicBezTo>
                      <a:pt x="5545" y="105"/>
                      <a:pt x="3976" y="21"/>
                      <a:pt x="16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39"/>
              <p:cNvSpPr/>
              <p:nvPr/>
            </p:nvSpPr>
            <p:spPr>
              <a:xfrm>
                <a:off x="5409325" y="1157700"/>
                <a:ext cx="101525" cy="20150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806" extrusionOk="0">
                    <a:moveTo>
                      <a:pt x="3056" y="1"/>
                    </a:moveTo>
                    <a:cubicBezTo>
                      <a:pt x="2804" y="1"/>
                      <a:pt x="1365" y="342"/>
                      <a:pt x="840" y="342"/>
                    </a:cubicBezTo>
                    <a:cubicBezTo>
                      <a:pt x="798" y="342"/>
                      <a:pt x="762" y="340"/>
                      <a:pt x="733" y="335"/>
                    </a:cubicBezTo>
                    <a:cubicBezTo>
                      <a:pt x="664" y="321"/>
                      <a:pt x="596" y="315"/>
                      <a:pt x="532" y="315"/>
                    </a:cubicBezTo>
                    <a:cubicBezTo>
                      <a:pt x="229" y="315"/>
                      <a:pt x="1" y="455"/>
                      <a:pt x="1" y="524"/>
                    </a:cubicBezTo>
                    <a:cubicBezTo>
                      <a:pt x="1" y="538"/>
                      <a:pt x="68" y="543"/>
                      <a:pt x="179" y="543"/>
                    </a:cubicBezTo>
                    <a:cubicBezTo>
                      <a:pt x="570" y="543"/>
                      <a:pt x="1498" y="473"/>
                      <a:pt x="1905" y="440"/>
                    </a:cubicBezTo>
                    <a:cubicBezTo>
                      <a:pt x="2003" y="424"/>
                      <a:pt x="2095" y="417"/>
                      <a:pt x="2179" y="417"/>
                    </a:cubicBezTo>
                    <a:cubicBezTo>
                      <a:pt x="2524" y="417"/>
                      <a:pt x="2738" y="532"/>
                      <a:pt x="2721" y="566"/>
                    </a:cubicBezTo>
                    <a:cubicBezTo>
                      <a:pt x="2700" y="628"/>
                      <a:pt x="2847" y="775"/>
                      <a:pt x="2888" y="796"/>
                    </a:cubicBezTo>
                    <a:cubicBezTo>
                      <a:pt x="2892" y="802"/>
                      <a:pt x="2910" y="805"/>
                      <a:pt x="2940" y="805"/>
                    </a:cubicBezTo>
                    <a:cubicBezTo>
                      <a:pt x="3099" y="805"/>
                      <a:pt x="3570" y="723"/>
                      <a:pt x="3746" y="670"/>
                    </a:cubicBezTo>
                    <a:cubicBezTo>
                      <a:pt x="3956" y="649"/>
                      <a:pt x="4060" y="461"/>
                      <a:pt x="4060" y="419"/>
                    </a:cubicBezTo>
                    <a:cubicBezTo>
                      <a:pt x="4039" y="377"/>
                      <a:pt x="3516" y="315"/>
                      <a:pt x="3307" y="315"/>
                    </a:cubicBezTo>
                    <a:cubicBezTo>
                      <a:pt x="3098" y="273"/>
                      <a:pt x="3265" y="126"/>
                      <a:pt x="3370" y="63"/>
                    </a:cubicBezTo>
                    <a:cubicBezTo>
                      <a:pt x="3474" y="22"/>
                      <a:pt x="3349" y="1"/>
                      <a:pt x="305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39"/>
              <p:cNvSpPr/>
              <p:nvPr/>
            </p:nvSpPr>
            <p:spPr>
              <a:xfrm>
                <a:off x="5461650" y="1116825"/>
                <a:ext cx="47100" cy="27600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1104" extrusionOk="0">
                    <a:moveTo>
                      <a:pt x="1849" y="0"/>
                    </a:moveTo>
                    <a:cubicBezTo>
                      <a:pt x="1668" y="0"/>
                      <a:pt x="811" y="71"/>
                      <a:pt x="419" y="108"/>
                    </a:cubicBezTo>
                    <a:cubicBezTo>
                      <a:pt x="0" y="192"/>
                      <a:pt x="189" y="318"/>
                      <a:pt x="314" y="338"/>
                    </a:cubicBezTo>
                    <a:cubicBezTo>
                      <a:pt x="440" y="380"/>
                      <a:pt x="419" y="610"/>
                      <a:pt x="398" y="652"/>
                    </a:cubicBezTo>
                    <a:cubicBezTo>
                      <a:pt x="377" y="715"/>
                      <a:pt x="586" y="1008"/>
                      <a:pt x="649" y="1071"/>
                    </a:cubicBezTo>
                    <a:cubicBezTo>
                      <a:pt x="667" y="1093"/>
                      <a:pt x="714" y="1103"/>
                      <a:pt x="778" y="1103"/>
                    </a:cubicBezTo>
                    <a:cubicBezTo>
                      <a:pt x="1011" y="1103"/>
                      <a:pt x="1467" y="972"/>
                      <a:pt x="1549" y="841"/>
                    </a:cubicBezTo>
                    <a:cubicBezTo>
                      <a:pt x="1653" y="694"/>
                      <a:pt x="1674" y="380"/>
                      <a:pt x="1653" y="297"/>
                    </a:cubicBezTo>
                    <a:cubicBezTo>
                      <a:pt x="1632" y="213"/>
                      <a:pt x="1758" y="87"/>
                      <a:pt x="1800" y="87"/>
                    </a:cubicBezTo>
                    <a:cubicBezTo>
                      <a:pt x="1863" y="66"/>
                      <a:pt x="1883" y="25"/>
                      <a:pt x="1883" y="4"/>
                    </a:cubicBezTo>
                    <a:cubicBezTo>
                      <a:pt x="1883" y="1"/>
                      <a:pt x="1871" y="0"/>
                      <a:pt x="18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39"/>
              <p:cNvSpPr/>
              <p:nvPr/>
            </p:nvSpPr>
            <p:spPr>
              <a:xfrm>
                <a:off x="3551325" y="754925"/>
                <a:ext cx="143875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5755" h="634" extrusionOk="0">
                    <a:moveTo>
                      <a:pt x="4645" y="1"/>
                    </a:moveTo>
                    <a:cubicBezTo>
                      <a:pt x="4433" y="36"/>
                      <a:pt x="3534" y="161"/>
                      <a:pt x="3045" y="161"/>
                    </a:cubicBezTo>
                    <a:cubicBezTo>
                      <a:pt x="2956" y="161"/>
                      <a:pt x="2880" y="157"/>
                      <a:pt x="2825" y="147"/>
                    </a:cubicBezTo>
                    <a:cubicBezTo>
                      <a:pt x="2794" y="142"/>
                      <a:pt x="2756" y="140"/>
                      <a:pt x="2712" y="140"/>
                    </a:cubicBezTo>
                    <a:cubicBezTo>
                      <a:pt x="2319" y="140"/>
                      <a:pt x="1436" y="323"/>
                      <a:pt x="853" y="383"/>
                    </a:cubicBezTo>
                    <a:lnTo>
                      <a:pt x="853" y="383"/>
                    </a:lnTo>
                    <a:lnTo>
                      <a:pt x="691" y="273"/>
                    </a:lnTo>
                    <a:cubicBezTo>
                      <a:pt x="105" y="335"/>
                      <a:pt x="0" y="377"/>
                      <a:pt x="461" y="398"/>
                    </a:cubicBezTo>
                    <a:cubicBezTo>
                      <a:pt x="489" y="400"/>
                      <a:pt x="520" y="402"/>
                      <a:pt x="554" y="402"/>
                    </a:cubicBezTo>
                    <a:cubicBezTo>
                      <a:pt x="638" y="402"/>
                      <a:pt x="740" y="395"/>
                      <a:pt x="853" y="383"/>
                    </a:cubicBezTo>
                    <a:lnTo>
                      <a:pt x="853" y="383"/>
                    </a:lnTo>
                    <a:lnTo>
                      <a:pt x="1151" y="586"/>
                    </a:lnTo>
                    <a:cubicBezTo>
                      <a:pt x="1172" y="618"/>
                      <a:pt x="1230" y="633"/>
                      <a:pt x="1287" y="633"/>
                    </a:cubicBezTo>
                    <a:cubicBezTo>
                      <a:pt x="1345" y="633"/>
                      <a:pt x="1402" y="618"/>
                      <a:pt x="1423" y="586"/>
                    </a:cubicBezTo>
                    <a:cubicBezTo>
                      <a:pt x="1575" y="423"/>
                      <a:pt x="1756" y="390"/>
                      <a:pt x="1945" y="390"/>
                    </a:cubicBezTo>
                    <a:cubicBezTo>
                      <a:pt x="2073" y="390"/>
                      <a:pt x="2204" y="405"/>
                      <a:pt x="2333" y="405"/>
                    </a:cubicBezTo>
                    <a:cubicBezTo>
                      <a:pt x="2379" y="405"/>
                      <a:pt x="2424" y="403"/>
                      <a:pt x="2469" y="398"/>
                    </a:cubicBezTo>
                    <a:cubicBezTo>
                      <a:pt x="3474" y="356"/>
                      <a:pt x="4499" y="356"/>
                      <a:pt x="5482" y="335"/>
                    </a:cubicBezTo>
                    <a:lnTo>
                      <a:pt x="5608" y="335"/>
                    </a:lnTo>
                    <a:cubicBezTo>
                      <a:pt x="5754" y="314"/>
                      <a:pt x="5566" y="252"/>
                      <a:pt x="5189" y="252"/>
                    </a:cubicBezTo>
                    <a:lnTo>
                      <a:pt x="4959" y="147"/>
                    </a:lnTo>
                    <a:lnTo>
                      <a:pt x="46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39"/>
              <p:cNvSpPr/>
              <p:nvPr/>
            </p:nvSpPr>
            <p:spPr>
              <a:xfrm>
                <a:off x="5217725" y="1119525"/>
                <a:ext cx="86500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578" extrusionOk="0">
                    <a:moveTo>
                      <a:pt x="1346" y="0"/>
                    </a:moveTo>
                    <a:cubicBezTo>
                      <a:pt x="781" y="21"/>
                      <a:pt x="195" y="293"/>
                      <a:pt x="91" y="419"/>
                    </a:cubicBezTo>
                    <a:cubicBezTo>
                      <a:pt x="0" y="509"/>
                      <a:pt x="94" y="578"/>
                      <a:pt x="287" y="578"/>
                    </a:cubicBezTo>
                    <a:cubicBezTo>
                      <a:pt x="362" y="578"/>
                      <a:pt x="452" y="568"/>
                      <a:pt x="551" y="544"/>
                    </a:cubicBezTo>
                    <a:cubicBezTo>
                      <a:pt x="886" y="502"/>
                      <a:pt x="2622" y="335"/>
                      <a:pt x="2978" y="314"/>
                    </a:cubicBezTo>
                    <a:cubicBezTo>
                      <a:pt x="3334" y="314"/>
                      <a:pt x="3459" y="105"/>
                      <a:pt x="3397" y="63"/>
                    </a:cubicBezTo>
                    <a:cubicBezTo>
                      <a:pt x="3355" y="0"/>
                      <a:pt x="1890" y="0"/>
                      <a:pt x="13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39"/>
              <p:cNvSpPr/>
              <p:nvPr/>
            </p:nvSpPr>
            <p:spPr>
              <a:xfrm>
                <a:off x="5549525" y="1043675"/>
                <a:ext cx="45000" cy="18675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747" extrusionOk="0">
                    <a:moveTo>
                      <a:pt x="1047" y="0"/>
                    </a:moveTo>
                    <a:cubicBezTo>
                      <a:pt x="837" y="0"/>
                      <a:pt x="168" y="105"/>
                      <a:pt x="42" y="231"/>
                    </a:cubicBezTo>
                    <a:lnTo>
                      <a:pt x="21" y="335"/>
                    </a:lnTo>
                    <a:lnTo>
                      <a:pt x="0" y="440"/>
                    </a:lnTo>
                    <a:cubicBezTo>
                      <a:pt x="21" y="628"/>
                      <a:pt x="942" y="649"/>
                      <a:pt x="1256" y="733"/>
                    </a:cubicBezTo>
                    <a:cubicBezTo>
                      <a:pt x="1303" y="742"/>
                      <a:pt x="1349" y="746"/>
                      <a:pt x="1392" y="746"/>
                    </a:cubicBezTo>
                    <a:cubicBezTo>
                      <a:pt x="1634" y="746"/>
                      <a:pt x="1800" y="612"/>
                      <a:pt x="1800" y="523"/>
                    </a:cubicBezTo>
                    <a:cubicBezTo>
                      <a:pt x="1779" y="419"/>
                      <a:pt x="1633" y="210"/>
                      <a:pt x="1570" y="126"/>
                    </a:cubicBezTo>
                    <a:cubicBezTo>
                      <a:pt x="1486" y="63"/>
                      <a:pt x="1256" y="0"/>
                      <a:pt x="104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39"/>
              <p:cNvSpPr/>
              <p:nvPr/>
            </p:nvSpPr>
            <p:spPr>
              <a:xfrm>
                <a:off x="2219525" y="1167025"/>
                <a:ext cx="136025" cy="7650"/>
              </a:xfrm>
              <a:custGeom>
                <a:avLst/>
                <a:gdLst/>
                <a:ahLst/>
                <a:cxnLst/>
                <a:rect l="l" t="t" r="r" b="b"/>
                <a:pathLst>
                  <a:path w="5441" h="306" extrusionOk="0">
                    <a:moveTo>
                      <a:pt x="5334" y="261"/>
                    </a:moveTo>
                    <a:cubicBezTo>
                      <a:pt x="5250" y="261"/>
                      <a:pt x="5013" y="264"/>
                      <a:pt x="4631" y="270"/>
                    </a:cubicBezTo>
                    <a:lnTo>
                      <a:pt x="4631" y="270"/>
                    </a:lnTo>
                    <a:cubicBezTo>
                      <a:pt x="4724" y="274"/>
                      <a:pt x="4806" y="276"/>
                      <a:pt x="4876" y="276"/>
                    </a:cubicBezTo>
                    <a:cubicBezTo>
                      <a:pt x="5294" y="266"/>
                      <a:pt x="5441" y="261"/>
                      <a:pt x="5334" y="261"/>
                    </a:cubicBezTo>
                    <a:close/>
                    <a:moveTo>
                      <a:pt x="1370" y="0"/>
                    </a:moveTo>
                    <a:cubicBezTo>
                      <a:pt x="1344" y="0"/>
                      <a:pt x="1327" y="2"/>
                      <a:pt x="1319" y="4"/>
                    </a:cubicBezTo>
                    <a:cubicBezTo>
                      <a:pt x="1131" y="88"/>
                      <a:pt x="524" y="172"/>
                      <a:pt x="356" y="172"/>
                    </a:cubicBezTo>
                    <a:cubicBezTo>
                      <a:pt x="168" y="172"/>
                      <a:pt x="1" y="276"/>
                      <a:pt x="1" y="297"/>
                    </a:cubicBezTo>
                    <a:cubicBezTo>
                      <a:pt x="1" y="303"/>
                      <a:pt x="266" y="306"/>
                      <a:pt x="672" y="306"/>
                    </a:cubicBezTo>
                    <a:cubicBezTo>
                      <a:pt x="1650" y="306"/>
                      <a:pt x="3441" y="291"/>
                      <a:pt x="4269" y="276"/>
                    </a:cubicBezTo>
                    <a:cubicBezTo>
                      <a:pt x="4402" y="274"/>
                      <a:pt x="4522" y="272"/>
                      <a:pt x="4631" y="270"/>
                    </a:cubicBezTo>
                    <a:lnTo>
                      <a:pt x="4631" y="270"/>
                    </a:lnTo>
                    <a:cubicBezTo>
                      <a:pt x="3691" y="229"/>
                      <a:pt x="1727" y="0"/>
                      <a:pt x="13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39"/>
              <p:cNvSpPr/>
              <p:nvPr/>
            </p:nvSpPr>
            <p:spPr>
              <a:xfrm>
                <a:off x="5861775" y="767175"/>
                <a:ext cx="7277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2911" h="976" extrusionOk="0">
                    <a:moveTo>
                      <a:pt x="249" y="0"/>
                    </a:moveTo>
                    <a:cubicBezTo>
                      <a:pt x="67" y="0"/>
                      <a:pt x="1" y="53"/>
                      <a:pt x="107" y="159"/>
                    </a:cubicBezTo>
                    <a:lnTo>
                      <a:pt x="232" y="180"/>
                    </a:lnTo>
                    <a:cubicBezTo>
                      <a:pt x="1027" y="285"/>
                      <a:pt x="1718" y="682"/>
                      <a:pt x="2492" y="891"/>
                    </a:cubicBezTo>
                    <a:lnTo>
                      <a:pt x="2764" y="975"/>
                    </a:lnTo>
                    <a:cubicBezTo>
                      <a:pt x="2910" y="808"/>
                      <a:pt x="1467" y="264"/>
                      <a:pt x="860" y="96"/>
                    </a:cubicBezTo>
                    <a:cubicBezTo>
                      <a:pt x="603" y="32"/>
                      <a:pt x="391" y="0"/>
                      <a:pt x="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39"/>
              <p:cNvSpPr/>
              <p:nvPr/>
            </p:nvSpPr>
            <p:spPr>
              <a:xfrm>
                <a:off x="5550725" y="1184325"/>
                <a:ext cx="38575" cy="15250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610" extrusionOk="0">
                    <a:moveTo>
                      <a:pt x="374" y="0"/>
                    </a:moveTo>
                    <a:cubicBezTo>
                      <a:pt x="343" y="0"/>
                      <a:pt x="314" y="1"/>
                      <a:pt x="287" y="3"/>
                    </a:cubicBezTo>
                    <a:cubicBezTo>
                      <a:pt x="15" y="24"/>
                      <a:pt x="183" y="254"/>
                      <a:pt x="287" y="317"/>
                    </a:cubicBezTo>
                    <a:cubicBezTo>
                      <a:pt x="369" y="358"/>
                      <a:pt x="362" y="390"/>
                      <a:pt x="289" y="390"/>
                    </a:cubicBezTo>
                    <a:cubicBezTo>
                      <a:pt x="251" y="390"/>
                      <a:pt x="193" y="380"/>
                      <a:pt x="120" y="359"/>
                    </a:cubicBezTo>
                    <a:cubicBezTo>
                      <a:pt x="116" y="358"/>
                      <a:pt x="112" y="358"/>
                      <a:pt x="108" y="358"/>
                    </a:cubicBezTo>
                    <a:cubicBezTo>
                      <a:pt x="1" y="358"/>
                      <a:pt x="299" y="609"/>
                      <a:pt x="725" y="609"/>
                    </a:cubicBezTo>
                    <a:cubicBezTo>
                      <a:pt x="818" y="609"/>
                      <a:pt x="917" y="597"/>
                      <a:pt x="1020" y="568"/>
                    </a:cubicBezTo>
                    <a:lnTo>
                      <a:pt x="1543" y="400"/>
                    </a:lnTo>
                    <a:cubicBezTo>
                      <a:pt x="1543" y="254"/>
                      <a:pt x="1417" y="128"/>
                      <a:pt x="1313" y="107"/>
                    </a:cubicBezTo>
                    <a:cubicBezTo>
                      <a:pt x="1217" y="88"/>
                      <a:pt x="689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39"/>
              <p:cNvSpPr/>
              <p:nvPr/>
            </p:nvSpPr>
            <p:spPr>
              <a:xfrm>
                <a:off x="3597350" y="811275"/>
                <a:ext cx="66450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362" extrusionOk="0">
                    <a:moveTo>
                      <a:pt x="2549" y="0"/>
                    </a:moveTo>
                    <a:cubicBezTo>
                      <a:pt x="2295" y="0"/>
                      <a:pt x="1056" y="159"/>
                      <a:pt x="565" y="216"/>
                    </a:cubicBezTo>
                    <a:cubicBezTo>
                      <a:pt x="1" y="299"/>
                      <a:pt x="1" y="362"/>
                      <a:pt x="565" y="362"/>
                    </a:cubicBezTo>
                    <a:cubicBezTo>
                      <a:pt x="1110" y="362"/>
                      <a:pt x="2595" y="278"/>
                      <a:pt x="2616" y="257"/>
                    </a:cubicBezTo>
                    <a:cubicBezTo>
                      <a:pt x="2658" y="195"/>
                      <a:pt x="2616" y="69"/>
                      <a:pt x="2595" y="6"/>
                    </a:cubicBezTo>
                    <a:cubicBezTo>
                      <a:pt x="2593" y="2"/>
                      <a:pt x="2577" y="0"/>
                      <a:pt x="25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39"/>
              <p:cNvSpPr/>
              <p:nvPr/>
            </p:nvSpPr>
            <p:spPr>
              <a:xfrm>
                <a:off x="2255625" y="1140525"/>
                <a:ext cx="80825" cy="17800"/>
              </a:xfrm>
              <a:custGeom>
                <a:avLst/>
                <a:gdLst/>
                <a:ahLst/>
                <a:cxnLst/>
                <a:rect l="l" t="t" r="r" b="b"/>
                <a:pathLst>
                  <a:path w="3233" h="712" extrusionOk="0">
                    <a:moveTo>
                      <a:pt x="2730" y="0"/>
                    </a:moveTo>
                    <a:cubicBezTo>
                      <a:pt x="2209" y="0"/>
                      <a:pt x="1398" y="32"/>
                      <a:pt x="1026" y="165"/>
                    </a:cubicBezTo>
                    <a:cubicBezTo>
                      <a:pt x="461" y="374"/>
                      <a:pt x="0" y="688"/>
                      <a:pt x="0" y="709"/>
                    </a:cubicBezTo>
                    <a:cubicBezTo>
                      <a:pt x="0" y="710"/>
                      <a:pt x="4" y="711"/>
                      <a:pt x="10" y="711"/>
                    </a:cubicBezTo>
                    <a:cubicBezTo>
                      <a:pt x="80" y="711"/>
                      <a:pt x="506" y="612"/>
                      <a:pt x="984" y="478"/>
                    </a:cubicBezTo>
                    <a:cubicBezTo>
                      <a:pt x="1507" y="290"/>
                      <a:pt x="3097" y="18"/>
                      <a:pt x="3202" y="18"/>
                    </a:cubicBezTo>
                    <a:cubicBezTo>
                      <a:pt x="3232" y="11"/>
                      <a:pt x="3029" y="0"/>
                      <a:pt x="273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39"/>
              <p:cNvSpPr/>
              <p:nvPr/>
            </p:nvSpPr>
            <p:spPr>
              <a:xfrm>
                <a:off x="5388425" y="1187725"/>
                <a:ext cx="31400" cy="2127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851" extrusionOk="0">
                    <a:moveTo>
                      <a:pt x="655" y="0"/>
                    </a:moveTo>
                    <a:cubicBezTo>
                      <a:pt x="509" y="0"/>
                      <a:pt x="398" y="107"/>
                      <a:pt x="398" y="139"/>
                    </a:cubicBezTo>
                    <a:cubicBezTo>
                      <a:pt x="398" y="202"/>
                      <a:pt x="628" y="327"/>
                      <a:pt x="753" y="390"/>
                    </a:cubicBezTo>
                    <a:cubicBezTo>
                      <a:pt x="858" y="411"/>
                      <a:pt x="377" y="495"/>
                      <a:pt x="209" y="515"/>
                    </a:cubicBezTo>
                    <a:cubicBezTo>
                      <a:pt x="84" y="536"/>
                      <a:pt x="0" y="725"/>
                      <a:pt x="0" y="767"/>
                    </a:cubicBezTo>
                    <a:cubicBezTo>
                      <a:pt x="21" y="829"/>
                      <a:pt x="586" y="850"/>
                      <a:pt x="795" y="850"/>
                    </a:cubicBezTo>
                    <a:cubicBezTo>
                      <a:pt x="1004" y="850"/>
                      <a:pt x="1172" y="787"/>
                      <a:pt x="1235" y="704"/>
                    </a:cubicBezTo>
                    <a:cubicBezTo>
                      <a:pt x="1255" y="599"/>
                      <a:pt x="963" y="118"/>
                      <a:pt x="795" y="34"/>
                    </a:cubicBezTo>
                    <a:cubicBezTo>
                      <a:pt x="747" y="10"/>
                      <a:pt x="699" y="0"/>
                      <a:pt x="65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39"/>
              <p:cNvSpPr/>
              <p:nvPr/>
            </p:nvSpPr>
            <p:spPr>
              <a:xfrm>
                <a:off x="5437050" y="1208975"/>
                <a:ext cx="44500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372" extrusionOk="0">
                    <a:moveTo>
                      <a:pt x="545" y="0"/>
                    </a:moveTo>
                    <a:cubicBezTo>
                      <a:pt x="168" y="42"/>
                      <a:pt x="1" y="147"/>
                      <a:pt x="85" y="251"/>
                    </a:cubicBezTo>
                    <a:cubicBezTo>
                      <a:pt x="178" y="329"/>
                      <a:pt x="708" y="372"/>
                      <a:pt x="1087" y="372"/>
                    </a:cubicBezTo>
                    <a:cubicBezTo>
                      <a:pt x="1219" y="372"/>
                      <a:pt x="1333" y="367"/>
                      <a:pt x="1403" y="356"/>
                    </a:cubicBezTo>
                    <a:cubicBezTo>
                      <a:pt x="1612" y="293"/>
                      <a:pt x="1779" y="147"/>
                      <a:pt x="1779" y="84"/>
                    </a:cubicBezTo>
                    <a:cubicBezTo>
                      <a:pt x="1779" y="42"/>
                      <a:pt x="880" y="0"/>
                      <a:pt x="5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39"/>
              <p:cNvSpPr/>
              <p:nvPr/>
            </p:nvSpPr>
            <p:spPr>
              <a:xfrm>
                <a:off x="5682925" y="1026975"/>
                <a:ext cx="33400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537" extrusionOk="0">
                    <a:moveTo>
                      <a:pt x="890" y="1"/>
                    </a:moveTo>
                    <a:cubicBezTo>
                      <a:pt x="636" y="1"/>
                      <a:pt x="269" y="84"/>
                      <a:pt x="146" y="145"/>
                    </a:cubicBezTo>
                    <a:cubicBezTo>
                      <a:pt x="0" y="229"/>
                      <a:pt x="146" y="375"/>
                      <a:pt x="523" y="522"/>
                    </a:cubicBezTo>
                    <a:cubicBezTo>
                      <a:pt x="558" y="532"/>
                      <a:pt x="593" y="537"/>
                      <a:pt x="629" y="537"/>
                    </a:cubicBezTo>
                    <a:cubicBezTo>
                      <a:pt x="965" y="537"/>
                      <a:pt x="1336" y="135"/>
                      <a:pt x="1109" y="41"/>
                    </a:cubicBezTo>
                    <a:cubicBezTo>
                      <a:pt x="1064" y="12"/>
                      <a:pt x="985" y="1"/>
                      <a:pt x="8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39"/>
              <p:cNvSpPr/>
              <p:nvPr/>
            </p:nvSpPr>
            <p:spPr>
              <a:xfrm>
                <a:off x="5740575" y="1033175"/>
                <a:ext cx="1612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617" extrusionOk="0">
                    <a:moveTo>
                      <a:pt x="174" y="0"/>
                    </a:moveTo>
                    <a:cubicBezTo>
                      <a:pt x="0" y="0"/>
                      <a:pt x="42" y="171"/>
                      <a:pt x="121" y="211"/>
                    </a:cubicBezTo>
                    <a:cubicBezTo>
                      <a:pt x="163" y="274"/>
                      <a:pt x="121" y="504"/>
                      <a:pt x="100" y="588"/>
                    </a:cubicBezTo>
                    <a:cubicBezTo>
                      <a:pt x="87" y="607"/>
                      <a:pt x="92" y="617"/>
                      <a:pt x="112" y="617"/>
                    </a:cubicBezTo>
                    <a:cubicBezTo>
                      <a:pt x="157" y="617"/>
                      <a:pt x="276" y="570"/>
                      <a:pt x="435" y="483"/>
                    </a:cubicBezTo>
                    <a:cubicBezTo>
                      <a:pt x="644" y="337"/>
                      <a:pt x="372" y="23"/>
                      <a:pt x="205" y="2"/>
                    </a:cubicBezTo>
                    <a:cubicBezTo>
                      <a:pt x="194" y="1"/>
                      <a:pt x="184" y="0"/>
                      <a:pt x="1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39"/>
              <p:cNvSpPr/>
              <p:nvPr/>
            </p:nvSpPr>
            <p:spPr>
              <a:xfrm>
                <a:off x="5211575" y="1099250"/>
                <a:ext cx="17325" cy="11600"/>
              </a:xfrm>
              <a:custGeom>
                <a:avLst/>
                <a:gdLst/>
                <a:ahLst/>
                <a:cxnLst/>
                <a:rect l="l" t="t" r="r" b="b"/>
                <a:pathLst>
                  <a:path w="693" h="464" extrusionOk="0">
                    <a:moveTo>
                      <a:pt x="650" y="0"/>
                    </a:moveTo>
                    <a:cubicBezTo>
                      <a:pt x="572" y="0"/>
                      <a:pt x="397" y="43"/>
                      <a:pt x="211" y="121"/>
                    </a:cubicBezTo>
                    <a:cubicBezTo>
                      <a:pt x="1" y="226"/>
                      <a:pt x="25" y="464"/>
                      <a:pt x="187" y="464"/>
                    </a:cubicBezTo>
                    <a:cubicBezTo>
                      <a:pt x="218" y="464"/>
                      <a:pt x="254" y="455"/>
                      <a:pt x="295" y="435"/>
                    </a:cubicBezTo>
                    <a:cubicBezTo>
                      <a:pt x="525" y="309"/>
                      <a:pt x="692" y="79"/>
                      <a:pt x="692" y="16"/>
                    </a:cubicBezTo>
                    <a:cubicBezTo>
                      <a:pt x="692" y="5"/>
                      <a:pt x="677" y="0"/>
                      <a:pt x="6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39"/>
              <p:cNvSpPr/>
              <p:nvPr/>
            </p:nvSpPr>
            <p:spPr>
              <a:xfrm>
                <a:off x="3735450" y="753350"/>
                <a:ext cx="21475" cy="7075"/>
              </a:xfrm>
              <a:custGeom>
                <a:avLst/>
                <a:gdLst/>
                <a:ahLst/>
                <a:cxnLst/>
                <a:rect l="l" t="t" r="r" b="b"/>
                <a:pathLst>
                  <a:path w="859" h="283" extrusionOk="0">
                    <a:moveTo>
                      <a:pt x="649" y="1"/>
                    </a:moveTo>
                    <a:cubicBezTo>
                      <a:pt x="482" y="1"/>
                      <a:pt x="0" y="189"/>
                      <a:pt x="0" y="273"/>
                    </a:cubicBezTo>
                    <a:cubicBezTo>
                      <a:pt x="0" y="279"/>
                      <a:pt x="13" y="282"/>
                      <a:pt x="34" y="282"/>
                    </a:cubicBezTo>
                    <a:cubicBezTo>
                      <a:pt x="150" y="282"/>
                      <a:pt x="532" y="197"/>
                      <a:pt x="691" y="126"/>
                    </a:cubicBezTo>
                    <a:cubicBezTo>
                      <a:pt x="858" y="64"/>
                      <a:pt x="837" y="1"/>
                      <a:pt x="64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39"/>
              <p:cNvSpPr/>
              <p:nvPr/>
            </p:nvSpPr>
            <p:spPr>
              <a:xfrm>
                <a:off x="5513425" y="1038425"/>
                <a:ext cx="36650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90" extrusionOk="0">
                    <a:moveTo>
                      <a:pt x="850" y="0"/>
                    </a:moveTo>
                    <a:cubicBezTo>
                      <a:pt x="691" y="0"/>
                      <a:pt x="537" y="7"/>
                      <a:pt x="440" y="22"/>
                    </a:cubicBezTo>
                    <a:cubicBezTo>
                      <a:pt x="210" y="85"/>
                      <a:pt x="1" y="189"/>
                      <a:pt x="1" y="189"/>
                    </a:cubicBezTo>
                    <a:lnTo>
                      <a:pt x="963" y="189"/>
                    </a:lnTo>
                    <a:cubicBezTo>
                      <a:pt x="1235" y="169"/>
                      <a:pt x="1465" y="106"/>
                      <a:pt x="1444" y="64"/>
                    </a:cubicBezTo>
                    <a:cubicBezTo>
                      <a:pt x="1444" y="23"/>
                      <a:pt x="1139" y="0"/>
                      <a:pt x="8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39"/>
              <p:cNvSpPr/>
              <p:nvPr/>
            </p:nvSpPr>
            <p:spPr>
              <a:xfrm>
                <a:off x="5349175" y="1203800"/>
                <a:ext cx="17825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713" h="394" extrusionOk="0">
                    <a:moveTo>
                      <a:pt x="572" y="1"/>
                    </a:moveTo>
                    <a:cubicBezTo>
                      <a:pt x="431" y="1"/>
                      <a:pt x="221" y="55"/>
                      <a:pt x="126" y="82"/>
                    </a:cubicBezTo>
                    <a:cubicBezTo>
                      <a:pt x="1" y="124"/>
                      <a:pt x="1" y="270"/>
                      <a:pt x="126" y="375"/>
                    </a:cubicBezTo>
                    <a:cubicBezTo>
                      <a:pt x="145" y="388"/>
                      <a:pt x="168" y="394"/>
                      <a:pt x="195" y="394"/>
                    </a:cubicBezTo>
                    <a:cubicBezTo>
                      <a:pt x="377" y="394"/>
                      <a:pt x="712" y="116"/>
                      <a:pt x="712" y="61"/>
                    </a:cubicBezTo>
                    <a:cubicBezTo>
                      <a:pt x="705" y="17"/>
                      <a:pt x="648" y="1"/>
                      <a:pt x="5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39"/>
              <p:cNvSpPr/>
              <p:nvPr/>
            </p:nvSpPr>
            <p:spPr>
              <a:xfrm>
                <a:off x="1824075" y="1119550"/>
                <a:ext cx="32975" cy="7525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301" extrusionOk="0">
                    <a:moveTo>
                      <a:pt x="740" y="1"/>
                    </a:moveTo>
                    <a:cubicBezTo>
                      <a:pt x="350" y="1"/>
                      <a:pt x="276" y="62"/>
                      <a:pt x="1" y="292"/>
                    </a:cubicBezTo>
                    <a:cubicBezTo>
                      <a:pt x="124" y="297"/>
                      <a:pt x="222" y="300"/>
                      <a:pt x="305" y="300"/>
                    </a:cubicBezTo>
                    <a:cubicBezTo>
                      <a:pt x="619" y="300"/>
                      <a:pt x="741" y="251"/>
                      <a:pt x="1319" y="20"/>
                    </a:cubicBezTo>
                    <a:cubicBezTo>
                      <a:pt x="1067" y="9"/>
                      <a:pt x="882" y="1"/>
                      <a:pt x="74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39"/>
              <p:cNvSpPr/>
              <p:nvPr/>
            </p:nvSpPr>
            <p:spPr>
              <a:xfrm>
                <a:off x="5537500" y="1001100"/>
                <a:ext cx="19900" cy="8700"/>
              </a:xfrm>
              <a:custGeom>
                <a:avLst/>
                <a:gdLst/>
                <a:ahLst/>
                <a:cxnLst/>
                <a:rect l="l" t="t" r="r" b="b"/>
                <a:pathLst>
                  <a:path w="796" h="348" extrusionOk="0">
                    <a:moveTo>
                      <a:pt x="504" y="1"/>
                    </a:moveTo>
                    <a:cubicBezTo>
                      <a:pt x="322" y="1"/>
                      <a:pt x="17" y="154"/>
                      <a:pt x="0" y="239"/>
                    </a:cubicBezTo>
                    <a:cubicBezTo>
                      <a:pt x="0" y="306"/>
                      <a:pt x="55" y="325"/>
                      <a:pt x="111" y="325"/>
                    </a:cubicBezTo>
                    <a:cubicBezTo>
                      <a:pt x="160" y="325"/>
                      <a:pt x="211" y="311"/>
                      <a:pt x="230" y="301"/>
                    </a:cubicBezTo>
                    <a:cubicBezTo>
                      <a:pt x="245" y="291"/>
                      <a:pt x="264" y="287"/>
                      <a:pt x="284" y="287"/>
                    </a:cubicBezTo>
                    <a:cubicBezTo>
                      <a:pt x="348" y="287"/>
                      <a:pt x="424" y="327"/>
                      <a:pt x="440" y="343"/>
                    </a:cubicBezTo>
                    <a:cubicBezTo>
                      <a:pt x="448" y="346"/>
                      <a:pt x="459" y="347"/>
                      <a:pt x="472" y="347"/>
                    </a:cubicBezTo>
                    <a:cubicBezTo>
                      <a:pt x="551" y="347"/>
                      <a:pt x="696" y="296"/>
                      <a:pt x="733" y="260"/>
                    </a:cubicBezTo>
                    <a:cubicBezTo>
                      <a:pt x="795" y="239"/>
                      <a:pt x="733" y="134"/>
                      <a:pt x="607" y="29"/>
                    </a:cubicBezTo>
                    <a:cubicBezTo>
                      <a:pt x="583" y="9"/>
                      <a:pt x="547" y="1"/>
                      <a:pt x="5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39"/>
              <p:cNvSpPr/>
              <p:nvPr/>
            </p:nvSpPr>
            <p:spPr>
              <a:xfrm>
                <a:off x="2946625" y="787300"/>
                <a:ext cx="14575" cy="10550"/>
              </a:xfrm>
              <a:custGeom>
                <a:avLst/>
                <a:gdLst/>
                <a:ahLst/>
                <a:cxnLst/>
                <a:rect l="l" t="t" r="r" b="b"/>
                <a:pathLst>
                  <a:path w="583" h="422" extrusionOk="0">
                    <a:moveTo>
                      <a:pt x="403" y="0"/>
                    </a:moveTo>
                    <a:cubicBezTo>
                      <a:pt x="395" y="0"/>
                      <a:pt x="386" y="1"/>
                      <a:pt x="377" y="3"/>
                    </a:cubicBezTo>
                    <a:cubicBezTo>
                      <a:pt x="168" y="24"/>
                      <a:pt x="1" y="233"/>
                      <a:pt x="1" y="296"/>
                    </a:cubicBezTo>
                    <a:cubicBezTo>
                      <a:pt x="1" y="338"/>
                      <a:pt x="168" y="421"/>
                      <a:pt x="356" y="421"/>
                    </a:cubicBezTo>
                    <a:cubicBezTo>
                      <a:pt x="536" y="421"/>
                      <a:pt x="583" y="0"/>
                      <a:pt x="4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39"/>
              <p:cNvSpPr/>
              <p:nvPr/>
            </p:nvSpPr>
            <p:spPr>
              <a:xfrm>
                <a:off x="5707500" y="1003400"/>
                <a:ext cx="26700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290" extrusionOk="0">
                    <a:moveTo>
                      <a:pt x="231" y="0"/>
                    </a:moveTo>
                    <a:cubicBezTo>
                      <a:pt x="0" y="0"/>
                      <a:pt x="0" y="230"/>
                      <a:pt x="63" y="272"/>
                    </a:cubicBezTo>
                    <a:cubicBezTo>
                      <a:pt x="67" y="284"/>
                      <a:pt x="91" y="289"/>
                      <a:pt x="128" y="289"/>
                    </a:cubicBezTo>
                    <a:cubicBezTo>
                      <a:pt x="285" y="289"/>
                      <a:pt x="681" y="197"/>
                      <a:pt x="816" y="147"/>
                    </a:cubicBezTo>
                    <a:cubicBezTo>
                      <a:pt x="963" y="126"/>
                      <a:pt x="1068" y="63"/>
                      <a:pt x="1068" y="42"/>
                    </a:cubicBezTo>
                    <a:cubicBezTo>
                      <a:pt x="1068" y="42"/>
                      <a:pt x="482" y="0"/>
                      <a:pt x="2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39"/>
              <p:cNvSpPr/>
              <p:nvPr/>
            </p:nvSpPr>
            <p:spPr>
              <a:xfrm>
                <a:off x="1963225" y="771675"/>
                <a:ext cx="27225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1089" h="377" extrusionOk="0">
                    <a:moveTo>
                      <a:pt x="565" y="0"/>
                    </a:moveTo>
                    <a:cubicBezTo>
                      <a:pt x="440" y="0"/>
                      <a:pt x="168" y="167"/>
                      <a:pt x="84" y="230"/>
                    </a:cubicBezTo>
                    <a:cubicBezTo>
                      <a:pt x="0" y="314"/>
                      <a:pt x="84" y="377"/>
                      <a:pt x="251" y="377"/>
                    </a:cubicBezTo>
                    <a:cubicBezTo>
                      <a:pt x="398" y="377"/>
                      <a:pt x="753" y="314"/>
                      <a:pt x="712" y="293"/>
                    </a:cubicBezTo>
                    <a:cubicBezTo>
                      <a:pt x="691" y="293"/>
                      <a:pt x="900" y="188"/>
                      <a:pt x="984" y="147"/>
                    </a:cubicBezTo>
                    <a:cubicBezTo>
                      <a:pt x="1067" y="105"/>
                      <a:pt x="1088" y="42"/>
                      <a:pt x="1067" y="21"/>
                    </a:cubicBezTo>
                    <a:cubicBezTo>
                      <a:pt x="1025" y="0"/>
                      <a:pt x="691" y="0"/>
                      <a:pt x="5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39"/>
              <p:cNvSpPr/>
              <p:nvPr/>
            </p:nvSpPr>
            <p:spPr>
              <a:xfrm>
                <a:off x="5680825" y="1106450"/>
                <a:ext cx="25650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299" extrusionOk="0">
                    <a:moveTo>
                      <a:pt x="314" y="0"/>
                    </a:moveTo>
                    <a:cubicBezTo>
                      <a:pt x="147" y="0"/>
                      <a:pt x="0" y="21"/>
                      <a:pt x="0" y="63"/>
                    </a:cubicBezTo>
                    <a:cubicBezTo>
                      <a:pt x="0" y="84"/>
                      <a:pt x="502" y="272"/>
                      <a:pt x="712" y="293"/>
                    </a:cubicBezTo>
                    <a:cubicBezTo>
                      <a:pt x="729" y="297"/>
                      <a:pt x="746" y="298"/>
                      <a:pt x="761" y="298"/>
                    </a:cubicBezTo>
                    <a:cubicBezTo>
                      <a:pt x="938" y="298"/>
                      <a:pt x="1026" y="101"/>
                      <a:pt x="1026" y="63"/>
                    </a:cubicBezTo>
                    <a:cubicBezTo>
                      <a:pt x="984" y="0"/>
                      <a:pt x="502" y="0"/>
                      <a:pt x="3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39"/>
              <p:cNvSpPr/>
              <p:nvPr/>
            </p:nvSpPr>
            <p:spPr>
              <a:xfrm>
                <a:off x="5427650" y="1116900"/>
                <a:ext cx="20425" cy="7350"/>
              </a:xfrm>
              <a:custGeom>
                <a:avLst/>
                <a:gdLst/>
                <a:ahLst/>
                <a:cxnLst/>
                <a:rect l="l" t="t" r="r" b="b"/>
                <a:pathLst>
                  <a:path w="817" h="294" extrusionOk="0">
                    <a:moveTo>
                      <a:pt x="523" y="1"/>
                    </a:moveTo>
                    <a:cubicBezTo>
                      <a:pt x="377" y="1"/>
                      <a:pt x="0" y="168"/>
                      <a:pt x="0" y="210"/>
                    </a:cubicBezTo>
                    <a:cubicBezTo>
                      <a:pt x="0" y="273"/>
                      <a:pt x="398" y="294"/>
                      <a:pt x="523" y="294"/>
                    </a:cubicBezTo>
                    <a:cubicBezTo>
                      <a:pt x="649" y="294"/>
                      <a:pt x="795" y="252"/>
                      <a:pt x="816" y="210"/>
                    </a:cubicBezTo>
                    <a:lnTo>
                      <a:pt x="816" y="189"/>
                    </a:lnTo>
                    <a:lnTo>
                      <a:pt x="816" y="126"/>
                    </a:lnTo>
                    <a:cubicBezTo>
                      <a:pt x="795" y="63"/>
                      <a:pt x="649" y="1"/>
                      <a:pt x="52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39"/>
              <p:cNvSpPr/>
              <p:nvPr/>
            </p:nvSpPr>
            <p:spPr>
              <a:xfrm>
                <a:off x="5675075" y="1124225"/>
                <a:ext cx="21475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524" extrusionOk="0">
                    <a:moveTo>
                      <a:pt x="774" y="1"/>
                    </a:moveTo>
                    <a:cubicBezTo>
                      <a:pt x="377" y="1"/>
                      <a:pt x="314" y="314"/>
                      <a:pt x="0" y="524"/>
                    </a:cubicBezTo>
                    <a:cubicBezTo>
                      <a:pt x="795" y="524"/>
                      <a:pt x="858" y="461"/>
                      <a:pt x="7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39"/>
              <p:cNvSpPr/>
              <p:nvPr/>
            </p:nvSpPr>
            <p:spPr>
              <a:xfrm>
                <a:off x="5221025" y="1163450"/>
                <a:ext cx="3612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48" extrusionOk="0">
                    <a:moveTo>
                      <a:pt x="524" y="1"/>
                    </a:moveTo>
                    <a:cubicBezTo>
                      <a:pt x="231" y="1"/>
                      <a:pt x="0" y="22"/>
                      <a:pt x="0" y="43"/>
                    </a:cubicBezTo>
                    <a:cubicBezTo>
                      <a:pt x="21" y="85"/>
                      <a:pt x="272" y="147"/>
                      <a:pt x="544" y="147"/>
                    </a:cubicBezTo>
                    <a:lnTo>
                      <a:pt x="816" y="126"/>
                    </a:lnTo>
                    <a:lnTo>
                      <a:pt x="1068" y="105"/>
                    </a:lnTo>
                    <a:cubicBezTo>
                      <a:pt x="1444" y="22"/>
                      <a:pt x="816" y="1"/>
                      <a:pt x="5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39"/>
              <p:cNvSpPr/>
              <p:nvPr/>
            </p:nvSpPr>
            <p:spPr>
              <a:xfrm>
                <a:off x="5294775" y="1197975"/>
                <a:ext cx="2095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838" h="336" extrusionOk="0">
                    <a:moveTo>
                      <a:pt x="210" y="1"/>
                    </a:moveTo>
                    <a:cubicBezTo>
                      <a:pt x="63" y="22"/>
                      <a:pt x="1" y="210"/>
                      <a:pt x="1" y="252"/>
                    </a:cubicBezTo>
                    <a:cubicBezTo>
                      <a:pt x="1" y="315"/>
                      <a:pt x="398" y="336"/>
                      <a:pt x="545" y="336"/>
                    </a:cubicBezTo>
                    <a:cubicBezTo>
                      <a:pt x="712" y="336"/>
                      <a:pt x="838" y="294"/>
                      <a:pt x="817" y="210"/>
                    </a:cubicBezTo>
                    <a:cubicBezTo>
                      <a:pt x="796" y="168"/>
                      <a:pt x="356" y="1"/>
                      <a:pt x="21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39"/>
              <p:cNvSpPr/>
              <p:nvPr/>
            </p:nvSpPr>
            <p:spPr>
              <a:xfrm>
                <a:off x="5459025" y="1110925"/>
                <a:ext cx="3402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6" extrusionOk="0">
                    <a:moveTo>
                      <a:pt x="548" y="1"/>
                    </a:moveTo>
                    <a:cubicBezTo>
                      <a:pt x="449" y="1"/>
                      <a:pt x="364" y="3"/>
                      <a:pt x="315" y="10"/>
                    </a:cubicBezTo>
                    <a:cubicBezTo>
                      <a:pt x="126" y="51"/>
                      <a:pt x="1" y="114"/>
                      <a:pt x="1" y="135"/>
                    </a:cubicBezTo>
                    <a:lnTo>
                      <a:pt x="942" y="135"/>
                    </a:lnTo>
                    <a:cubicBezTo>
                      <a:pt x="1235" y="114"/>
                      <a:pt x="1361" y="72"/>
                      <a:pt x="1235" y="30"/>
                    </a:cubicBezTo>
                    <a:cubicBezTo>
                      <a:pt x="1117" y="16"/>
                      <a:pt x="789" y="1"/>
                      <a:pt x="5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39"/>
              <p:cNvSpPr/>
              <p:nvPr/>
            </p:nvSpPr>
            <p:spPr>
              <a:xfrm>
                <a:off x="1726700" y="954225"/>
                <a:ext cx="15800" cy="58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234" extrusionOk="0">
                    <a:moveTo>
                      <a:pt x="485" y="0"/>
                    </a:moveTo>
                    <a:cubicBezTo>
                      <a:pt x="338" y="0"/>
                      <a:pt x="87" y="147"/>
                      <a:pt x="25" y="210"/>
                    </a:cubicBezTo>
                    <a:cubicBezTo>
                      <a:pt x="0" y="222"/>
                      <a:pt x="32" y="234"/>
                      <a:pt x="99" y="234"/>
                    </a:cubicBezTo>
                    <a:cubicBezTo>
                      <a:pt x="149" y="234"/>
                      <a:pt x="217" y="227"/>
                      <a:pt x="297" y="210"/>
                    </a:cubicBezTo>
                    <a:cubicBezTo>
                      <a:pt x="485" y="147"/>
                      <a:pt x="631" y="0"/>
                      <a:pt x="48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39"/>
              <p:cNvSpPr/>
              <p:nvPr/>
            </p:nvSpPr>
            <p:spPr>
              <a:xfrm>
                <a:off x="5666325" y="844300"/>
                <a:ext cx="12950" cy="532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213" extrusionOk="0">
                    <a:moveTo>
                      <a:pt x="198" y="1"/>
                    </a:moveTo>
                    <a:cubicBezTo>
                      <a:pt x="47" y="1"/>
                      <a:pt x="0" y="91"/>
                      <a:pt x="57" y="129"/>
                    </a:cubicBezTo>
                    <a:cubicBezTo>
                      <a:pt x="99" y="192"/>
                      <a:pt x="266" y="213"/>
                      <a:pt x="392" y="213"/>
                    </a:cubicBezTo>
                    <a:cubicBezTo>
                      <a:pt x="518" y="213"/>
                      <a:pt x="413" y="24"/>
                      <a:pt x="246" y="3"/>
                    </a:cubicBezTo>
                    <a:cubicBezTo>
                      <a:pt x="229" y="2"/>
                      <a:pt x="213" y="1"/>
                      <a:pt x="1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39"/>
              <p:cNvSpPr/>
              <p:nvPr/>
            </p:nvSpPr>
            <p:spPr>
              <a:xfrm>
                <a:off x="1747175" y="929125"/>
                <a:ext cx="2410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64" h="400" extrusionOk="0">
                    <a:moveTo>
                      <a:pt x="566" y="0"/>
                    </a:moveTo>
                    <a:lnTo>
                      <a:pt x="398" y="63"/>
                    </a:lnTo>
                    <a:lnTo>
                      <a:pt x="231" y="105"/>
                    </a:lnTo>
                    <a:cubicBezTo>
                      <a:pt x="84" y="251"/>
                      <a:pt x="1" y="377"/>
                      <a:pt x="1" y="398"/>
                    </a:cubicBezTo>
                    <a:cubicBezTo>
                      <a:pt x="2" y="399"/>
                      <a:pt x="6" y="400"/>
                      <a:pt x="12" y="400"/>
                    </a:cubicBezTo>
                    <a:cubicBezTo>
                      <a:pt x="87" y="400"/>
                      <a:pt x="475" y="290"/>
                      <a:pt x="649" y="251"/>
                    </a:cubicBezTo>
                    <a:cubicBezTo>
                      <a:pt x="838" y="188"/>
                      <a:pt x="963" y="126"/>
                      <a:pt x="963" y="105"/>
                    </a:cubicBezTo>
                    <a:cubicBezTo>
                      <a:pt x="963" y="84"/>
                      <a:pt x="817" y="42"/>
                      <a:pt x="5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39"/>
              <p:cNvSpPr/>
              <p:nvPr/>
            </p:nvSpPr>
            <p:spPr>
              <a:xfrm>
                <a:off x="5542200" y="1165550"/>
                <a:ext cx="157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629" h="336" extrusionOk="0">
                    <a:moveTo>
                      <a:pt x="210" y="1"/>
                    </a:moveTo>
                    <a:cubicBezTo>
                      <a:pt x="84" y="1"/>
                      <a:pt x="1" y="42"/>
                      <a:pt x="21" y="126"/>
                    </a:cubicBezTo>
                    <a:cubicBezTo>
                      <a:pt x="21" y="168"/>
                      <a:pt x="356" y="335"/>
                      <a:pt x="503" y="335"/>
                    </a:cubicBezTo>
                    <a:cubicBezTo>
                      <a:pt x="607" y="314"/>
                      <a:pt x="628" y="126"/>
                      <a:pt x="628" y="63"/>
                    </a:cubicBezTo>
                    <a:cubicBezTo>
                      <a:pt x="628" y="21"/>
                      <a:pt x="314" y="1"/>
                      <a:pt x="21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39"/>
              <p:cNvSpPr/>
              <p:nvPr/>
            </p:nvSpPr>
            <p:spPr>
              <a:xfrm>
                <a:off x="5051025" y="1208950"/>
                <a:ext cx="115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2" extrusionOk="0">
                    <a:moveTo>
                      <a:pt x="196" y="1"/>
                    </a:moveTo>
                    <a:cubicBezTo>
                      <a:pt x="193" y="1"/>
                      <a:pt x="191" y="1"/>
                      <a:pt x="189" y="1"/>
                    </a:cubicBezTo>
                    <a:cubicBezTo>
                      <a:pt x="84" y="1"/>
                      <a:pt x="0" y="169"/>
                      <a:pt x="0" y="210"/>
                    </a:cubicBezTo>
                    <a:cubicBezTo>
                      <a:pt x="0" y="273"/>
                      <a:pt x="126" y="357"/>
                      <a:pt x="314" y="399"/>
                    </a:cubicBezTo>
                    <a:cubicBezTo>
                      <a:pt x="321" y="401"/>
                      <a:pt x="328" y="401"/>
                      <a:pt x="334" y="401"/>
                    </a:cubicBezTo>
                    <a:cubicBezTo>
                      <a:pt x="462" y="401"/>
                      <a:pt x="297" y="1"/>
                      <a:pt x="1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39"/>
              <p:cNvSpPr/>
              <p:nvPr/>
            </p:nvSpPr>
            <p:spPr>
              <a:xfrm>
                <a:off x="5645250" y="1176400"/>
                <a:ext cx="11525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461" h="341" extrusionOk="0">
                    <a:moveTo>
                      <a:pt x="334" y="1"/>
                    </a:moveTo>
                    <a:cubicBezTo>
                      <a:pt x="285" y="1"/>
                      <a:pt x="226" y="14"/>
                      <a:pt x="168" y="48"/>
                    </a:cubicBezTo>
                    <a:cubicBezTo>
                      <a:pt x="1" y="132"/>
                      <a:pt x="63" y="341"/>
                      <a:pt x="189" y="341"/>
                    </a:cubicBezTo>
                    <a:cubicBezTo>
                      <a:pt x="356" y="341"/>
                      <a:pt x="461" y="152"/>
                      <a:pt x="461" y="69"/>
                    </a:cubicBezTo>
                    <a:cubicBezTo>
                      <a:pt x="461" y="31"/>
                      <a:pt x="408" y="1"/>
                      <a:pt x="3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39"/>
              <p:cNvSpPr/>
              <p:nvPr/>
            </p:nvSpPr>
            <p:spPr>
              <a:xfrm>
                <a:off x="5854475" y="795725"/>
                <a:ext cx="20950" cy="4225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69" extrusionOk="0">
                    <a:moveTo>
                      <a:pt x="252" y="1"/>
                    </a:moveTo>
                    <a:cubicBezTo>
                      <a:pt x="85" y="1"/>
                      <a:pt x="1" y="63"/>
                      <a:pt x="85" y="147"/>
                    </a:cubicBezTo>
                    <a:cubicBezTo>
                      <a:pt x="114" y="162"/>
                      <a:pt x="186" y="169"/>
                      <a:pt x="272" y="169"/>
                    </a:cubicBezTo>
                    <a:cubicBezTo>
                      <a:pt x="428" y="169"/>
                      <a:pt x="631" y="146"/>
                      <a:pt x="712" y="105"/>
                    </a:cubicBezTo>
                    <a:cubicBezTo>
                      <a:pt x="838" y="63"/>
                      <a:pt x="399" y="1"/>
                      <a:pt x="2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39"/>
              <p:cNvSpPr/>
              <p:nvPr/>
            </p:nvSpPr>
            <p:spPr>
              <a:xfrm>
                <a:off x="5675700" y="1113975"/>
                <a:ext cx="9850" cy="9200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68" extrusionOk="0">
                    <a:moveTo>
                      <a:pt x="261" y="1"/>
                    </a:moveTo>
                    <a:cubicBezTo>
                      <a:pt x="166" y="1"/>
                      <a:pt x="0" y="310"/>
                      <a:pt x="38" y="348"/>
                    </a:cubicBezTo>
                    <a:cubicBezTo>
                      <a:pt x="52" y="361"/>
                      <a:pt x="71" y="367"/>
                      <a:pt x="94" y="367"/>
                    </a:cubicBezTo>
                    <a:cubicBezTo>
                      <a:pt x="175" y="367"/>
                      <a:pt x="298" y="292"/>
                      <a:pt x="331" y="243"/>
                    </a:cubicBezTo>
                    <a:cubicBezTo>
                      <a:pt x="394" y="201"/>
                      <a:pt x="352" y="97"/>
                      <a:pt x="289" y="13"/>
                    </a:cubicBezTo>
                    <a:cubicBezTo>
                      <a:pt x="281" y="5"/>
                      <a:pt x="271" y="1"/>
                      <a:pt x="26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39"/>
              <p:cNvSpPr/>
              <p:nvPr/>
            </p:nvSpPr>
            <p:spPr>
              <a:xfrm>
                <a:off x="5327725" y="1140950"/>
                <a:ext cx="22000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880" h="148" extrusionOk="0">
                    <a:moveTo>
                      <a:pt x="532" y="0"/>
                    </a:moveTo>
                    <a:cubicBezTo>
                      <a:pt x="362" y="0"/>
                      <a:pt x="160" y="23"/>
                      <a:pt x="105" y="64"/>
                    </a:cubicBezTo>
                    <a:cubicBezTo>
                      <a:pt x="1" y="106"/>
                      <a:pt x="461" y="148"/>
                      <a:pt x="650" y="148"/>
                    </a:cubicBezTo>
                    <a:cubicBezTo>
                      <a:pt x="859" y="148"/>
                      <a:pt x="880" y="85"/>
                      <a:pt x="754" y="22"/>
                    </a:cubicBezTo>
                    <a:cubicBezTo>
                      <a:pt x="710" y="7"/>
                      <a:pt x="626" y="0"/>
                      <a:pt x="5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39"/>
              <p:cNvSpPr/>
              <p:nvPr/>
            </p:nvSpPr>
            <p:spPr>
              <a:xfrm>
                <a:off x="5422425" y="1131550"/>
                <a:ext cx="2565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106" extrusionOk="0">
                    <a:moveTo>
                      <a:pt x="335" y="1"/>
                    </a:moveTo>
                    <a:cubicBezTo>
                      <a:pt x="167" y="1"/>
                      <a:pt x="0" y="1"/>
                      <a:pt x="0" y="21"/>
                    </a:cubicBezTo>
                    <a:cubicBezTo>
                      <a:pt x="0" y="42"/>
                      <a:pt x="502" y="63"/>
                      <a:pt x="691" y="105"/>
                    </a:cubicBezTo>
                    <a:cubicBezTo>
                      <a:pt x="858" y="105"/>
                      <a:pt x="1025" y="42"/>
                      <a:pt x="1025" y="21"/>
                    </a:cubicBezTo>
                    <a:cubicBezTo>
                      <a:pt x="1025" y="1"/>
                      <a:pt x="523" y="1"/>
                      <a:pt x="3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39"/>
              <p:cNvSpPr/>
              <p:nvPr/>
            </p:nvSpPr>
            <p:spPr>
              <a:xfrm>
                <a:off x="1864875" y="1087100"/>
                <a:ext cx="1832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126" extrusionOk="0">
                    <a:moveTo>
                      <a:pt x="231" y="0"/>
                    </a:moveTo>
                    <a:cubicBezTo>
                      <a:pt x="105" y="0"/>
                      <a:pt x="1" y="21"/>
                      <a:pt x="1" y="42"/>
                    </a:cubicBezTo>
                    <a:cubicBezTo>
                      <a:pt x="1" y="63"/>
                      <a:pt x="398" y="126"/>
                      <a:pt x="503" y="126"/>
                    </a:cubicBezTo>
                    <a:cubicBezTo>
                      <a:pt x="628" y="105"/>
                      <a:pt x="733" y="42"/>
                      <a:pt x="733" y="21"/>
                    </a:cubicBezTo>
                    <a:cubicBezTo>
                      <a:pt x="733" y="0"/>
                      <a:pt x="356" y="0"/>
                      <a:pt x="2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39"/>
              <p:cNvSpPr/>
              <p:nvPr/>
            </p:nvSpPr>
            <p:spPr>
              <a:xfrm>
                <a:off x="2390200" y="1206300"/>
                <a:ext cx="12950" cy="825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330" extrusionOk="0">
                    <a:moveTo>
                      <a:pt x="439" y="0"/>
                    </a:moveTo>
                    <a:cubicBezTo>
                      <a:pt x="365" y="0"/>
                      <a:pt x="196" y="114"/>
                      <a:pt x="99" y="191"/>
                    </a:cubicBezTo>
                    <a:cubicBezTo>
                      <a:pt x="1" y="273"/>
                      <a:pt x="18" y="330"/>
                      <a:pt x="112" y="330"/>
                    </a:cubicBezTo>
                    <a:cubicBezTo>
                      <a:pt x="137" y="330"/>
                      <a:pt x="168" y="325"/>
                      <a:pt x="204" y="316"/>
                    </a:cubicBezTo>
                    <a:cubicBezTo>
                      <a:pt x="351" y="296"/>
                      <a:pt x="518" y="65"/>
                      <a:pt x="455" y="3"/>
                    </a:cubicBezTo>
                    <a:cubicBezTo>
                      <a:pt x="450" y="1"/>
                      <a:pt x="445" y="0"/>
                      <a:pt x="4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39"/>
              <p:cNvSpPr/>
              <p:nvPr/>
            </p:nvSpPr>
            <p:spPr>
              <a:xfrm>
                <a:off x="5817875" y="768450"/>
                <a:ext cx="14675" cy="79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318" extrusionOk="0">
                    <a:moveTo>
                      <a:pt x="510" y="1"/>
                    </a:moveTo>
                    <a:cubicBezTo>
                      <a:pt x="472" y="1"/>
                      <a:pt x="422" y="42"/>
                      <a:pt x="356" y="108"/>
                    </a:cubicBezTo>
                    <a:lnTo>
                      <a:pt x="272" y="150"/>
                    </a:lnTo>
                    <a:lnTo>
                      <a:pt x="189" y="213"/>
                    </a:lnTo>
                    <a:cubicBezTo>
                      <a:pt x="84" y="213"/>
                      <a:pt x="0" y="234"/>
                      <a:pt x="0" y="255"/>
                    </a:cubicBezTo>
                    <a:cubicBezTo>
                      <a:pt x="0" y="296"/>
                      <a:pt x="293" y="317"/>
                      <a:pt x="398" y="317"/>
                    </a:cubicBezTo>
                    <a:cubicBezTo>
                      <a:pt x="523" y="317"/>
                      <a:pt x="586" y="108"/>
                      <a:pt x="565" y="45"/>
                    </a:cubicBezTo>
                    <a:cubicBezTo>
                      <a:pt x="550" y="15"/>
                      <a:pt x="532" y="1"/>
                      <a:pt x="51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39"/>
              <p:cNvSpPr/>
              <p:nvPr/>
            </p:nvSpPr>
            <p:spPr>
              <a:xfrm>
                <a:off x="5513425" y="1213150"/>
                <a:ext cx="18350" cy="3275"/>
              </a:xfrm>
              <a:custGeom>
                <a:avLst/>
                <a:gdLst/>
                <a:ahLst/>
                <a:cxnLst/>
                <a:rect l="l" t="t" r="r" b="b"/>
                <a:pathLst>
                  <a:path w="734" h="131" extrusionOk="0">
                    <a:moveTo>
                      <a:pt x="231" y="1"/>
                    </a:moveTo>
                    <a:cubicBezTo>
                      <a:pt x="105" y="1"/>
                      <a:pt x="1" y="22"/>
                      <a:pt x="1" y="42"/>
                    </a:cubicBezTo>
                    <a:cubicBezTo>
                      <a:pt x="1" y="79"/>
                      <a:pt x="266" y="130"/>
                      <a:pt x="433" y="130"/>
                    </a:cubicBezTo>
                    <a:cubicBezTo>
                      <a:pt x="459" y="130"/>
                      <a:pt x="483" y="129"/>
                      <a:pt x="503" y="126"/>
                    </a:cubicBezTo>
                    <a:cubicBezTo>
                      <a:pt x="628" y="105"/>
                      <a:pt x="733" y="42"/>
                      <a:pt x="733" y="22"/>
                    </a:cubicBezTo>
                    <a:cubicBezTo>
                      <a:pt x="733" y="1"/>
                      <a:pt x="356" y="1"/>
                      <a:pt x="2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39"/>
              <p:cNvSpPr/>
              <p:nvPr/>
            </p:nvSpPr>
            <p:spPr>
              <a:xfrm>
                <a:off x="3776250" y="751475"/>
                <a:ext cx="9450" cy="870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48" extrusionOk="0">
                    <a:moveTo>
                      <a:pt x="325" y="0"/>
                    </a:moveTo>
                    <a:cubicBezTo>
                      <a:pt x="260" y="0"/>
                      <a:pt x="112" y="111"/>
                      <a:pt x="63" y="159"/>
                    </a:cubicBezTo>
                    <a:cubicBezTo>
                      <a:pt x="21" y="243"/>
                      <a:pt x="0" y="285"/>
                      <a:pt x="21" y="306"/>
                    </a:cubicBezTo>
                    <a:cubicBezTo>
                      <a:pt x="42" y="306"/>
                      <a:pt x="231" y="348"/>
                      <a:pt x="314" y="348"/>
                    </a:cubicBezTo>
                    <a:cubicBezTo>
                      <a:pt x="377" y="348"/>
                      <a:pt x="377" y="139"/>
                      <a:pt x="356" y="34"/>
                    </a:cubicBezTo>
                    <a:cubicBezTo>
                      <a:pt x="356" y="10"/>
                      <a:pt x="344" y="0"/>
                      <a:pt x="3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39"/>
              <p:cNvSpPr/>
              <p:nvPr/>
            </p:nvSpPr>
            <p:spPr>
              <a:xfrm>
                <a:off x="5772875" y="1002250"/>
                <a:ext cx="13625" cy="2750"/>
              </a:xfrm>
              <a:custGeom>
                <a:avLst/>
                <a:gdLst/>
                <a:ahLst/>
                <a:cxnLst/>
                <a:rect l="l" t="t" r="r" b="b"/>
                <a:pathLst>
                  <a:path w="545" h="110" extrusionOk="0">
                    <a:moveTo>
                      <a:pt x="233" y="0"/>
                    </a:moveTo>
                    <a:cubicBezTo>
                      <a:pt x="216" y="0"/>
                      <a:pt x="201" y="1"/>
                      <a:pt x="189" y="4"/>
                    </a:cubicBezTo>
                    <a:cubicBezTo>
                      <a:pt x="85" y="4"/>
                      <a:pt x="1" y="67"/>
                      <a:pt x="1" y="88"/>
                    </a:cubicBezTo>
                    <a:cubicBezTo>
                      <a:pt x="1" y="109"/>
                      <a:pt x="273" y="109"/>
                      <a:pt x="377" y="109"/>
                    </a:cubicBezTo>
                    <a:cubicBezTo>
                      <a:pt x="482" y="109"/>
                      <a:pt x="545" y="88"/>
                      <a:pt x="545" y="67"/>
                    </a:cubicBezTo>
                    <a:cubicBezTo>
                      <a:pt x="527" y="49"/>
                      <a:pt x="339" y="0"/>
                      <a:pt x="23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39"/>
              <p:cNvSpPr/>
              <p:nvPr/>
            </p:nvSpPr>
            <p:spPr>
              <a:xfrm>
                <a:off x="5622750" y="1173400"/>
                <a:ext cx="7875" cy="3725"/>
              </a:xfrm>
              <a:custGeom>
                <a:avLst/>
                <a:gdLst/>
                <a:ahLst/>
                <a:cxnLst/>
                <a:rect l="l" t="t" r="r" b="b"/>
                <a:pathLst>
                  <a:path w="315" h="149" extrusionOk="0">
                    <a:moveTo>
                      <a:pt x="64" y="0"/>
                    </a:moveTo>
                    <a:cubicBezTo>
                      <a:pt x="22" y="0"/>
                      <a:pt x="1" y="42"/>
                      <a:pt x="43" y="126"/>
                    </a:cubicBezTo>
                    <a:cubicBezTo>
                      <a:pt x="67" y="142"/>
                      <a:pt x="112" y="149"/>
                      <a:pt x="159" y="149"/>
                    </a:cubicBezTo>
                    <a:cubicBezTo>
                      <a:pt x="235" y="149"/>
                      <a:pt x="315" y="131"/>
                      <a:pt x="315" y="105"/>
                    </a:cubicBezTo>
                    <a:cubicBezTo>
                      <a:pt x="315" y="42"/>
                      <a:pt x="126" y="0"/>
                      <a:pt x="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39"/>
              <p:cNvSpPr/>
              <p:nvPr/>
            </p:nvSpPr>
            <p:spPr>
              <a:xfrm>
                <a:off x="5180750" y="1192225"/>
                <a:ext cx="13625" cy="2750"/>
              </a:xfrm>
              <a:custGeom>
                <a:avLst/>
                <a:gdLst/>
                <a:ahLst/>
                <a:cxnLst/>
                <a:rect l="l" t="t" r="r" b="b"/>
                <a:pathLst>
                  <a:path w="545" h="110" extrusionOk="0">
                    <a:moveTo>
                      <a:pt x="168" y="1"/>
                    </a:moveTo>
                    <a:cubicBezTo>
                      <a:pt x="63" y="1"/>
                      <a:pt x="0" y="22"/>
                      <a:pt x="0" y="43"/>
                    </a:cubicBezTo>
                    <a:cubicBezTo>
                      <a:pt x="0" y="61"/>
                      <a:pt x="202" y="110"/>
                      <a:pt x="311" y="110"/>
                    </a:cubicBezTo>
                    <a:cubicBezTo>
                      <a:pt x="329" y="110"/>
                      <a:pt x="344" y="108"/>
                      <a:pt x="356" y="105"/>
                    </a:cubicBezTo>
                    <a:cubicBezTo>
                      <a:pt x="461" y="105"/>
                      <a:pt x="544" y="43"/>
                      <a:pt x="544" y="22"/>
                    </a:cubicBezTo>
                    <a:cubicBezTo>
                      <a:pt x="544" y="1"/>
                      <a:pt x="272" y="1"/>
                      <a:pt x="1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39"/>
              <p:cNvSpPr/>
              <p:nvPr/>
            </p:nvSpPr>
            <p:spPr>
              <a:xfrm>
                <a:off x="5740450" y="956325"/>
                <a:ext cx="3700" cy="12050"/>
              </a:xfrm>
              <a:custGeom>
                <a:avLst/>
                <a:gdLst/>
                <a:ahLst/>
                <a:cxnLst/>
                <a:rect l="l" t="t" r="r" b="b"/>
                <a:pathLst>
                  <a:path w="148" h="482" extrusionOk="0">
                    <a:moveTo>
                      <a:pt x="22" y="0"/>
                    </a:moveTo>
                    <a:cubicBezTo>
                      <a:pt x="1" y="0"/>
                      <a:pt x="1" y="251"/>
                      <a:pt x="1" y="335"/>
                    </a:cubicBezTo>
                    <a:cubicBezTo>
                      <a:pt x="22" y="419"/>
                      <a:pt x="42" y="481"/>
                      <a:pt x="63" y="481"/>
                    </a:cubicBezTo>
                    <a:cubicBezTo>
                      <a:pt x="105" y="481"/>
                      <a:pt x="147" y="251"/>
                      <a:pt x="126" y="147"/>
                    </a:cubicBezTo>
                    <a:cubicBezTo>
                      <a:pt x="105" y="63"/>
                      <a:pt x="42" y="0"/>
                      <a:pt x="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39"/>
              <p:cNvSpPr/>
              <p:nvPr/>
            </p:nvSpPr>
            <p:spPr>
              <a:xfrm>
                <a:off x="5574625" y="1164500"/>
                <a:ext cx="3700" cy="7875"/>
              </a:xfrm>
              <a:custGeom>
                <a:avLst/>
                <a:gdLst/>
                <a:ahLst/>
                <a:cxnLst/>
                <a:rect l="l" t="t" r="r" b="b"/>
                <a:pathLst>
                  <a:path w="148" h="315" extrusionOk="0">
                    <a:moveTo>
                      <a:pt x="43" y="1"/>
                    </a:moveTo>
                    <a:cubicBezTo>
                      <a:pt x="1" y="1"/>
                      <a:pt x="1" y="168"/>
                      <a:pt x="1" y="210"/>
                    </a:cubicBezTo>
                    <a:cubicBezTo>
                      <a:pt x="1" y="273"/>
                      <a:pt x="43" y="315"/>
                      <a:pt x="64" y="315"/>
                    </a:cubicBezTo>
                    <a:cubicBezTo>
                      <a:pt x="85" y="315"/>
                      <a:pt x="147" y="168"/>
                      <a:pt x="147" y="105"/>
                    </a:cubicBezTo>
                    <a:cubicBezTo>
                      <a:pt x="105" y="22"/>
                      <a:pt x="64" y="1"/>
                      <a:pt x="4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39"/>
              <p:cNvSpPr/>
              <p:nvPr/>
            </p:nvSpPr>
            <p:spPr>
              <a:xfrm>
                <a:off x="5164525" y="1163450"/>
                <a:ext cx="3175" cy="9975"/>
              </a:xfrm>
              <a:custGeom>
                <a:avLst/>
                <a:gdLst/>
                <a:ahLst/>
                <a:cxnLst/>
                <a:rect l="l" t="t" r="r" b="b"/>
                <a:pathLst>
                  <a:path w="127" h="399" extrusionOk="0">
                    <a:moveTo>
                      <a:pt x="43" y="1"/>
                    </a:moveTo>
                    <a:cubicBezTo>
                      <a:pt x="1" y="22"/>
                      <a:pt x="1" y="168"/>
                      <a:pt x="1" y="252"/>
                    </a:cubicBezTo>
                    <a:cubicBezTo>
                      <a:pt x="1" y="336"/>
                      <a:pt x="1" y="398"/>
                      <a:pt x="43" y="398"/>
                    </a:cubicBezTo>
                    <a:cubicBezTo>
                      <a:pt x="63" y="398"/>
                      <a:pt x="126" y="210"/>
                      <a:pt x="105" y="126"/>
                    </a:cubicBezTo>
                    <a:cubicBezTo>
                      <a:pt x="105" y="43"/>
                      <a:pt x="63" y="1"/>
                      <a:pt x="4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39"/>
              <p:cNvSpPr/>
              <p:nvPr/>
            </p:nvSpPr>
            <p:spPr>
              <a:xfrm>
                <a:off x="1763925" y="1000775"/>
                <a:ext cx="890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106" extrusionOk="0">
                    <a:moveTo>
                      <a:pt x="105" y="1"/>
                    </a:moveTo>
                    <a:cubicBezTo>
                      <a:pt x="21" y="1"/>
                      <a:pt x="0" y="42"/>
                      <a:pt x="0" y="63"/>
                    </a:cubicBezTo>
                    <a:cubicBezTo>
                      <a:pt x="0" y="105"/>
                      <a:pt x="189" y="105"/>
                      <a:pt x="251" y="105"/>
                    </a:cubicBezTo>
                    <a:cubicBezTo>
                      <a:pt x="293" y="105"/>
                      <a:pt x="356" y="63"/>
                      <a:pt x="356" y="42"/>
                    </a:cubicBezTo>
                    <a:cubicBezTo>
                      <a:pt x="356" y="22"/>
                      <a:pt x="168" y="1"/>
                      <a:pt x="1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39"/>
              <p:cNvSpPr/>
              <p:nvPr/>
            </p:nvSpPr>
            <p:spPr>
              <a:xfrm>
                <a:off x="1748225" y="1001300"/>
                <a:ext cx="8925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357" h="106" extrusionOk="0">
                    <a:moveTo>
                      <a:pt x="105" y="1"/>
                    </a:moveTo>
                    <a:cubicBezTo>
                      <a:pt x="63" y="1"/>
                      <a:pt x="1" y="21"/>
                      <a:pt x="1" y="42"/>
                    </a:cubicBezTo>
                    <a:cubicBezTo>
                      <a:pt x="1" y="84"/>
                      <a:pt x="189" y="105"/>
                      <a:pt x="252" y="105"/>
                    </a:cubicBezTo>
                    <a:cubicBezTo>
                      <a:pt x="314" y="105"/>
                      <a:pt x="356" y="42"/>
                      <a:pt x="356" y="21"/>
                    </a:cubicBezTo>
                    <a:cubicBezTo>
                      <a:pt x="356" y="1"/>
                      <a:pt x="168" y="1"/>
                      <a:pt x="1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39"/>
              <p:cNvSpPr/>
              <p:nvPr/>
            </p:nvSpPr>
            <p:spPr>
              <a:xfrm>
                <a:off x="1681275" y="1002350"/>
                <a:ext cx="840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336" h="106" extrusionOk="0">
                    <a:moveTo>
                      <a:pt x="105" y="0"/>
                    </a:moveTo>
                    <a:cubicBezTo>
                      <a:pt x="42" y="0"/>
                      <a:pt x="0" y="42"/>
                      <a:pt x="0" y="63"/>
                    </a:cubicBezTo>
                    <a:cubicBezTo>
                      <a:pt x="0" y="84"/>
                      <a:pt x="168" y="105"/>
                      <a:pt x="231" y="105"/>
                    </a:cubicBezTo>
                    <a:cubicBezTo>
                      <a:pt x="314" y="105"/>
                      <a:pt x="335" y="63"/>
                      <a:pt x="335" y="21"/>
                    </a:cubicBezTo>
                    <a:cubicBezTo>
                      <a:pt x="335" y="0"/>
                      <a:pt x="147" y="0"/>
                      <a:pt x="1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39"/>
              <p:cNvSpPr/>
              <p:nvPr/>
            </p:nvSpPr>
            <p:spPr>
              <a:xfrm>
                <a:off x="5563650" y="1169725"/>
                <a:ext cx="4200" cy="7875"/>
              </a:xfrm>
              <a:custGeom>
                <a:avLst/>
                <a:gdLst/>
                <a:ahLst/>
                <a:cxnLst/>
                <a:rect l="l" t="t" r="r" b="b"/>
                <a:pathLst>
                  <a:path w="168" h="315" extrusionOk="0">
                    <a:moveTo>
                      <a:pt x="105" y="1"/>
                    </a:moveTo>
                    <a:cubicBezTo>
                      <a:pt x="84" y="1"/>
                      <a:pt x="0" y="189"/>
                      <a:pt x="21" y="252"/>
                    </a:cubicBezTo>
                    <a:cubicBezTo>
                      <a:pt x="63" y="294"/>
                      <a:pt x="105" y="315"/>
                      <a:pt x="126" y="315"/>
                    </a:cubicBezTo>
                    <a:cubicBezTo>
                      <a:pt x="168" y="315"/>
                      <a:pt x="168" y="168"/>
                      <a:pt x="168" y="106"/>
                    </a:cubicBezTo>
                    <a:cubicBezTo>
                      <a:pt x="168" y="43"/>
                      <a:pt x="126" y="1"/>
                      <a:pt x="1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39"/>
              <p:cNvSpPr/>
              <p:nvPr/>
            </p:nvSpPr>
            <p:spPr>
              <a:xfrm>
                <a:off x="5561025" y="1006000"/>
                <a:ext cx="8325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333" h="180" extrusionOk="0">
                    <a:moveTo>
                      <a:pt x="210" y="1"/>
                    </a:moveTo>
                    <a:lnTo>
                      <a:pt x="105" y="22"/>
                    </a:lnTo>
                    <a:cubicBezTo>
                      <a:pt x="1" y="64"/>
                      <a:pt x="126" y="147"/>
                      <a:pt x="231" y="168"/>
                    </a:cubicBezTo>
                    <a:cubicBezTo>
                      <a:pt x="250" y="176"/>
                      <a:pt x="265" y="179"/>
                      <a:pt x="277" y="179"/>
                    </a:cubicBezTo>
                    <a:cubicBezTo>
                      <a:pt x="332" y="179"/>
                      <a:pt x="317" y="108"/>
                      <a:pt x="231" y="22"/>
                    </a:cubicBezTo>
                    <a:lnTo>
                      <a:pt x="21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39"/>
              <p:cNvSpPr/>
              <p:nvPr/>
            </p:nvSpPr>
            <p:spPr>
              <a:xfrm>
                <a:off x="1760775" y="1066175"/>
                <a:ext cx="8400" cy="2250"/>
              </a:xfrm>
              <a:custGeom>
                <a:avLst/>
                <a:gdLst/>
                <a:ahLst/>
                <a:cxnLst/>
                <a:rect l="l" t="t" r="r" b="b"/>
                <a:pathLst>
                  <a:path w="336" h="90" extrusionOk="0">
                    <a:moveTo>
                      <a:pt x="105" y="0"/>
                    </a:moveTo>
                    <a:cubicBezTo>
                      <a:pt x="64" y="0"/>
                      <a:pt x="1" y="21"/>
                      <a:pt x="1" y="42"/>
                    </a:cubicBezTo>
                    <a:cubicBezTo>
                      <a:pt x="1" y="59"/>
                      <a:pt x="124" y="89"/>
                      <a:pt x="193" y="89"/>
                    </a:cubicBezTo>
                    <a:cubicBezTo>
                      <a:pt x="210" y="89"/>
                      <a:pt x="223" y="88"/>
                      <a:pt x="231" y="84"/>
                    </a:cubicBezTo>
                    <a:cubicBezTo>
                      <a:pt x="315" y="84"/>
                      <a:pt x="336" y="42"/>
                      <a:pt x="336" y="21"/>
                    </a:cubicBezTo>
                    <a:cubicBezTo>
                      <a:pt x="336" y="0"/>
                      <a:pt x="168" y="0"/>
                      <a:pt x="1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39"/>
              <p:cNvSpPr/>
              <p:nvPr/>
            </p:nvSpPr>
            <p:spPr>
              <a:xfrm>
                <a:off x="5792750" y="940625"/>
                <a:ext cx="2650" cy="945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378" extrusionOk="0">
                    <a:moveTo>
                      <a:pt x="22" y="0"/>
                    </a:moveTo>
                    <a:cubicBezTo>
                      <a:pt x="1" y="0"/>
                      <a:pt x="1" y="168"/>
                      <a:pt x="1" y="251"/>
                    </a:cubicBezTo>
                    <a:cubicBezTo>
                      <a:pt x="1" y="335"/>
                      <a:pt x="1" y="377"/>
                      <a:pt x="22" y="377"/>
                    </a:cubicBezTo>
                    <a:cubicBezTo>
                      <a:pt x="43" y="377"/>
                      <a:pt x="106" y="210"/>
                      <a:pt x="106" y="126"/>
                    </a:cubicBezTo>
                    <a:cubicBezTo>
                      <a:pt x="106" y="42"/>
                      <a:pt x="43" y="0"/>
                      <a:pt x="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39"/>
              <p:cNvSpPr/>
              <p:nvPr/>
            </p:nvSpPr>
            <p:spPr>
              <a:xfrm>
                <a:off x="1818325" y="1088000"/>
                <a:ext cx="8400" cy="2775"/>
              </a:xfrm>
              <a:custGeom>
                <a:avLst/>
                <a:gdLst/>
                <a:ahLst/>
                <a:cxnLst/>
                <a:rect l="l" t="t" r="r" b="b"/>
                <a:pathLst>
                  <a:path w="336" h="111" extrusionOk="0">
                    <a:moveTo>
                      <a:pt x="150" y="0"/>
                    </a:moveTo>
                    <a:cubicBezTo>
                      <a:pt x="133" y="0"/>
                      <a:pt x="117" y="2"/>
                      <a:pt x="105" y="6"/>
                    </a:cubicBezTo>
                    <a:cubicBezTo>
                      <a:pt x="21" y="6"/>
                      <a:pt x="0" y="48"/>
                      <a:pt x="0" y="90"/>
                    </a:cubicBezTo>
                    <a:cubicBezTo>
                      <a:pt x="0" y="110"/>
                      <a:pt x="189" y="110"/>
                      <a:pt x="231" y="110"/>
                    </a:cubicBezTo>
                    <a:cubicBezTo>
                      <a:pt x="293" y="110"/>
                      <a:pt x="335" y="90"/>
                      <a:pt x="335" y="48"/>
                    </a:cubicBezTo>
                    <a:cubicBezTo>
                      <a:pt x="335" y="31"/>
                      <a:pt x="226" y="0"/>
                      <a:pt x="1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39"/>
              <p:cNvSpPr/>
              <p:nvPr/>
            </p:nvSpPr>
            <p:spPr>
              <a:xfrm>
                <a:off x="5672975" y="943250"/>
                <a:ext cx="212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85" h="168" extrusionOk="0">
                    <a:moveTo>
                      <a:pt x="42" y="0"/>
                    </a:moveTo>
                    <a:cubicBezTo>
                      <a:pt x="42" y="0"/>
                      <a:pt x="21" y="105"/>
                      <a:pt x="0" y="126"/>
                    </a:cubicBezTo>
                    <a:cubicBezTo>
                      <a:pt x="0" y="146"/>
                      <a:pt x="42" y="167"/>
                      <a:pt x="42" y="167"/>
                    </a:cubicBezTo>
                    <a:cubicBezTo>
                      <a:pt x="84" y="167"/>
                      <a:pt x="84" y="63"/>
                      <a:pt x="84" y="42"/>
                    </a:cubicBezTo>
                    <a:cubicBezTo>
                      <a:pt x="84" y="21"/>
                      <a:pt x="42" y="0"/>
                      <a:pt x="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39"/>
              <p:cNvSpPr/>
              <p:nvPr/>
            </p:nvSpPr>
            <p:spPr>
              <a:xfrm>
                <a:off x="5833575" y="925975"/>
                <a:ext cx="210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84" h="189" extrusionOk="0">
                    <a:moveTo>
                      <a:pt x="63" y="1"/>
                    </a:moveTo>
                    <a:cubicBezTo>
                      <a:pt x="42" y="1"/>
                      <a:pt x="0" y="84"/>
                      <a:pt x="0" y="126"/>
                    </a:cubicBezTo>
                    <a:cubicBezTo>
                      <a:pt x="0" y="168"/>
                      <a:pt x="63" y="189"/>
                      <a:pt x="63" y="189"/>
                    </a:cubicBezTo>
                    <a:cubicBezTo>
                      <a:pt x="84" y="189"/>
                      <a:pt x="84" y="84"/>
                      <a:pt x="84" y="63"/>
                    </a:cubicBezTo>
                    <a:cubicBezTo>
                      <a:pt x="84" y="21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39"/>
              <p:cNvSpPr/>
              <p:nvPr/>
            </p:nvSpPr>
            <p:spPr>
              <a:xfrm>
                <a:off x="1701150" y="1011775"/>
                <a:ext cx="5250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210" h="84" extrusionOk="0">
                    <a:moveTo>
                      <a:pt x="84" y="0"/>
                    </a:moveTo>
                    <a:cubicBezTo>
                      <a:pt x="21" y="0"/>
                      <a:pt x="0" y="21"/>
                      <a:pt x="0" y="21"/>
                    </a:cubicBezTo>
                    <a:cubicBezTo>
                      <a:pt x="0" y="42"/>
                      <a:pt x="84" y="84"/>
                      <a:pt x="126" y="84"/>
                    </a:cubicBezTo>
                    <a:cubicBezTo>
                      <a:pt x="189" y="84"/>
                      <a:pt x="210" y="21"/>
                      <a:pt x="210" y="21"/>
                    </a:cubicBezTo>
                    <a:cubicBezTo>
                      <a:pt x="210" y="0"/>
                      <a:pt x="105" y="0"/>
                      <a:pt x="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39"/>
              <p:cNvSpPr/>
              <p:nvPr/>
            </p:nvSpPr>
            <p:spPr>
              <a:xfrm>
                <a:off x="1827725" y="1055250"/>
                <a:ext cx="4225" cy="3625"/>
              </a:xfrm>
              <a:custGeom>
                <a:avLst/>
                <a:gdLst/>
                <a:ahLst/>
                <a:cxnLst/>
                <a:rect l="l" t="t" r="r" b="b"/>
                <a:pathLst>
                  <a:path w="169" h="145" extrusionOk="0">
                    <a:moveTo>
                      <a:pt x="51" y="0"/>
                    </a:moveTo>
                    <a:cubicBezTo>
                      <a:pt x="20" y="0"/>
                      <a:pt x="1" y="19"/>
                      <a:pt x="1" y="19"/>
                    </a:cubicBezTo>
                    <a:lnTo>
                      <a:pt x="106" y="123"/>
                    </a:lnTo>
                    <a:cubicBezTo>
                      <a:pt x="147" y="144"/>
                      <a:pt x="168" y="144"/>
                      <a:pt x="168" y="144"/>
                    </a:cubicBezTo>
                    <a:cubicBezTo>
                      <a:pt x="168" y="144"/>
                      <a:pt x="127" y="60"/>
                      <a:pt x="106" y="19"/>
                    </a:cubicBezTo>
                    <a:cubicBezTo>
                      <a:pt x="85" y="5"/>
                      <a:pt x="66" y="0"/>
                      <a:pt x="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39"/>
              <p:cNvSpPr/>
              <p:nvPr/>
            </p:nvSpPr>
            <p:spPr>
              <a:xfrm>
                <a:off x="1779600" y="1056675"/>
                <a:ext cx="4225" cy="3225"/>
              </a:xfrm>
              <a:custGeom>
                <a:avLst/>
                <a:gdLst/>
                <a:ahLst/>
                <a:cxnLst/>
                <a:rect l="l" t="t" r="r" b="b"/>
                <a:pathLst>
                  <a:path w="169" h="129" extrusionOk="0">
                    <a:moveTo>
                      <a:pt x="145" y="0"/>
                    </a:moveTo>
                    <a:cubicBezTo>
                      <a:pt x="130" y="0"/>
                      <a:pt x="59" y="69"/>
                      <a:pt x="22" y="87"/>
                    </a:cubicBezTo>
                    <a:cubicBezTo>
                      <a:pt x="1" y="108"/>
                      <a:pt x="1" y="129"/>
                      <a:pt x="1" y="129"/>
                    </a:cubicBezTo>
                    <a:cubicBezTo>
                      <a:pt x="43" y="129"/>
                      <a:pt x="106" y="87"/>
                      <a:pt x="147" y="87"/>
                    </a:cubicBezTo>
                    <a:cubicBezTo>
                      <a:pt x="168" y="66"/>
                      <a:pt x="147" y="3"/>
                      <a:pt x="147" y="3"/>
                    </a:cubicBezTo>
                    <a:cubicBezTo>
                      <a:pt x="147" y="1"/>
                      <a:pt x="146" y="0"/>
                      <a:pt x="1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39"/>
              <p:cNvSpPr/>
              <p:nvPr/>
            </p:nvSpPr>
            <p:spPr>
              <a:xfrm>
                <a:off x="1693300" y="1038450"/>
                <a:ext cx="2125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189" extrusionOk="0">
                    <a:moveTo>
                      <a:pt x="42" y="0"/>
                    </a:moveTo>
                    <a:cubicBezTo>
                      <a:pt x="1" y="0"/>
                      <a:pt x="1" y="105"/>
                      <a:pt x="1" y="126"/>
                    </a:cubicBezTo>
                    <a:cubicBezTo>
                      <a:pt x="1" y="168"/>
                      <a:pt x="42" y="188"/>
                      <a:pt x="42" y="188"/>
                    </a:cubicBezTo>
                    <a:cubicBezTo>
                      <a:pt x="42" y="188"/>
                      <a:pt x="63" y="105"/>
                      <a:pt x="84" y="63"/>
                    </a:cubicBezTo>
                    <a:cubicBezTo>
                      <a:pt x="84" y="21"/>
                      <a:pt x="42" y="0"/>
                      <a:pt x="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39"/>
              <p:cNvSpPr/>
              <p:nvPr/>
            </p:nvSpPr>
            <p:spPr>
              <a:xfrm>
                <a:off x="5817350" y="912375"/>
                <a:ext cx="2125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189" extrusionOk="0">
                    <a:moveTo>
                      <a:pt x="63" y="1"/>
                    </a:moveTo>
                    <a:cubicBezTo>
                      <a:pt x="63" y="1"/>
                      <a:pt x="21" y="84"/>
                      <a:pt x="0" y="126"/>
                    </a:cubicBezTo>
                    <a:cubicBezTo>
                      <a:pt x="0" y="147"/>
                      <a:pt x="63" y="189"/>
                      <a:pt x="63" y="189"/>
                    </a:cubicBezTo>
                    <a:cubicBezTo>
                      <a:pt x="84" y="189"/>
                      <a:pt x="84" y="84"/>
                      <a:pt x="84" y="42"/>
                    </a:cubicBezTo>
                    <a:cubicBezTo>
                      <a:pt x="84" y="21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39"/>
              <p:cNvSpPr/>
              <p:nvPr/>
            </p:nvSpPr>
            <p:spPr>
              <a:xfrm>
                <a:off x="1961125" y="781600"/>
                <a:ext cx="3675" cy="3275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31" extrusionOk="0">
                    <a:moveTo>
                      <a:pt x="147" y="1"/>
                    </a:moveTo>
                    <a:lnTo>
                      <a:pt x="147" y="1"/>
                    </a:lnTo>
                    <a:cubicBezTo>
                      <a:pt x="147" y="1"/>
                      <a:pt x="42" y="22"/>
                      <a:pt x="21" y="42"/>
                    </a:cubicBezTo>
                    <a:cubicBezTo>
                      <a:pt x="0" y="84"/>
                      <a:pt x="21" y="126"/>
                      <a:pt x="21" y="126"/>
                    </a:cubicBezTo>
                    <a:cubicBezTo>
                      <a:pt x="21" y="129"/>
                      <a:pt x="23" y="130"/>
                      <a:pt x="26" y="130"/>
                    </a:cubicBezTo>
                    <a:cubicBezTo>
                      <a:pt x="43" y="130"/>
                      <a:pt x="108" y="79"/>
                      <a:pt x="126" y="42"/>
                    </a:cubicBezTo>
                    <a:cubicBezTo>
                      <a:pt x="147" y="22"/>
                      <a:pt x="147" y="1"/>
                      <a:pt x="14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39"/>
              <p:cNvSpPr/>
              <p:nvPr/>
            </p:nvSpPr>
            <p:spPr>
              <a:xfrm>
                <a:off x="5751950" y="992925"/>
                <a:ext cx="4225" cy="3250"/>
              </a:xfrm>
              <a:custGeom>
                <a:avLst/>
                <a:gdLst/>
                <a:ahLst/>
                <a:cxnLst/>
                <a:rect l="l" t="t" r="r" b="b"/>
                <a:pathLst>
                  <a:path w="169" h="130" extrusionOk="0">
                    <a:moveTo>
                      <a:pt x="168" y="1"/>
                    </a:moveTo>
                    <a:cubicBezTo>
                      <a:pt x="168" y="1"/>
                      <a:pt x="64" y="43"/>
                      <a:pt x="22" y="43"/>
                    </a:cubicBezTo>
                    <a:cubicBezTo>
                      <a:pt x="1" y="64"/>
                      <a:pt x="22" y="126"/>
                      <a:pt x="22" y="126"/>
                    </a:cubicBezTo>
                    <a:cubicBezTo>
                      <a:pt x="22" y="129"/>
                      <a:pt x="23" y="130"/>
                      <a:pt x="25" y="130"/>
                    </a:cubicBezTo>
                    <a:cubicBezTo>
                      <a:pt x="39" y="130"/>
                      <a:pt x="108" y="61"/>
                      <a:pt x="126" y="43"/>
                    </a:cubicBezTo>
                    <a:cubicBezTo>
                      <a:pt x="168" y="22"/>
                      <a:pt x="168" y="1"/>
                      <a:pt x="1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39"/>
              <p:cNvSpPr/>
              <p:nvPr/>
            </p:nvSpPr>
            <p:spPr>
              <a:xfrm>
                <a:off x="5756150" y="989175"/>
                <a:ext cx="3675" cy="3775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51" extrusionOk="0">
                    <a:moveTo>
                      <a:pt x="123" y="1"/>
                    </a:moveTo>
                    <a:cubicBezTo>
                      <a:pt x="108" y="1"/>
                      <a:pt x="40" y="69"/>
                      <a:pt x="21" y="88"/>
                    </a:cubicBezTo>
                    <a:cubicBezTo>
                      <a:pt x="0" y="109"/>
                      <a:pt x="0" y="151"/>
                      <a:pt x="0" y="151"/>
                    </a:cubicBezTo>
                    <a:cubicBezTo>
                      <a:pt x="0" y="151"/>
                      <a:pt x="105" y="88"/>
                      <a:pt x="126" y="88"/>
                    </a:cubicBezTo>
                    <a:cubicBezTo>
                      <a:pt x="147" y="67"/>
                      <a:pt x="126" y="46"/>
                      <a:pt x="126" y="4"/>
                    </a:cubicBezTo>
                    <a:cubicBezTo>
                      <a:pt x="126" y="2"/>
                      <a:pt x="125" y="1"/>
                      <a:pt x="12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39"/>
              <p:cNvSpPr/>
              <p:nvPr/>
            </p:nvSpPr>
            <p:spPr>
              <a:xfrm>
                <a:off x="1776475" y="1059900"/>
                <a:ext cx="420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50" extrusionOk="0">
                    <a:moveTo>
                      <a:pt x="168" y="0"/>
                    </a:moveTo>
                    <a:cubicBezTo>
                      <a:pt x="168" y="0"/>
                      <a:pt x="63" y="63"/>
                      <a:pt x="21" y="63"/>
                    </a:cubicBezTo>
                    <a:cubicBezTo>
                      <a:pt x="0" y="84"/>
                      <a:pt x="21" y="146"/>
                      <a:pt x="21" y="146"/>
                    </a:cubicBezTo>
                    <a:cubicBezTo>
                      <a:pt x="21" y="149"/>
                      <a:pt x="22" y="150"/>
                      <a:pt x="24" y="150"/>
                    </a:cubicBezTo>
                    <a:cubicBezTo>
                      <a:pt x="39" y="150"/>
                      <a:pt x="107" y="81"/>
                      <a:pt x="126" y="63"/>
                    </a:cubicBezTo>
                    <a:cubicBezTo>
                      <a:pt x="168" y="42"/>
                      <a:pt x="168" y="0"/>
                      <a:pt x="1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39"/>
              <p:cNvSpPr/>
              <p:nvPr/>
            </p:nvSpPr>
            <p:spPr>
              <a:xfrm>
                <a:off x="5670350" y="1027450"/>
                <a:ext cx="21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5" h="190" extrusionOk="0">
                    <a:moveTo>
                      <a:pt x="43" y="1"/>
                    </a:moveTo>
                    <a:cubicBezTo>
                      <a:pt x="22" y="1"/>
                      <a:pt x="1" y="84"/>
                      <a:pt x="1" y="126"/>
                    </a:cubicBezTo>
                    <a:cubicBezTo>
                      <a:pt x="1" y="147"/>
                      <a:pt x="43" y="189"/>
                      <a:pt x="43" y="189"/>
                    </a:cubicBezTo>
                    <a:cubicBezTo>
                      <a:pt x="85" y="189"/>
                      <a:pt x="85" y="84"/>
                      <a:pt x="85" y="43"/>
                    </a:cubicBezTo>
                    <a:cubicBezTo>
                      <a:pt x="85" y="22"/>
                      <a:pt x="43" y="1"/>
                      <a:pt x="4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39"/>
              <p:cNvSpPr/>
              <p:nvPr/>
            </p:nvSpPr>
            <p:spPr>
              <a:xfrm>
                <a:off x="1844475" y="1086050"/>
                <a:ext cx="2125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189" extrusionOk="0">
                    <a:moveTo>
                      <a:pt x="63" y="0"/>
                    </a:moveTo>
                    <a:cubicBezTo>
                      <a:pt x="63" y="0"/>
                      <a:pt x="21" y="105"/>
                      <a:pt x="1" y="126"/>
                    </a:cubicBezTo>
                    <a:cubicBezTo>
                      <a:pt x="1" y="168"/>
                      <a:pt x="63" y="188"/>
                      <a:pt x="63" y="188"/>
                    </a:cubicBezTo>
                    <a:cubicBezTo>
                      <a:pt x="84" y="188"/>
                      <a:pt x="84" y="84"/>
                      <a:pt x="84" y="63"/>
                    </a:cubicBezTo>
                    <a:cubicBezTo>
                      <a:pt x="84" y="21"/>
                      <a:pt x="63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39"/>
              <p:cNvSpPr/>
              <p:nvPr/>
            </p:nvSpPr>
            <p:spPr>
              <a:xfrm>
                <a:off x="1777000" y="1088125"/>
                <a:ext cx="21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5" h="190" extrusionOk="0">
                    <a:moveTo>
                      <a:pt x="63" y="1"/>
                    </a:moveTo>
                    <a:cubicBezTo>
                      <a:pt x="63" y="1"/>
                      <a:pt x="42" y="85"/>
                      <a:pt x="0" y="126"/>
                    </a:cubicBezTo>
                    <a:cubicBezTo>
                      <a:pt x="0" y="168"/>
                      <a:pt x="63" y="189"/>
                      <a:pt x="63" y="189"/>
                    </a:cubicBezTo>
                    <a:cubicBezTo>
                      <a:pt x="84" y="189"/>
                      <a:pt x="84" y="85"/>
                      <a:pt x="84" y="43"/>
                    </a:cubicBezTo>
                    <a:cubicBezTo>
                      <a:pt x="84" y="22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34" name="Google Shape;834;p39"/>
            <p:cNvSpPr/>
            <p:nvPr/>
          </p:nvSpPr>
          <p:spPr>
            <a:xfrm rot="10800000">
              <a:off x="-1433781" y="4003155"/>
              <a:ext cx="4380573" cy="597193"/>
            </a:xfrm>
            <a:custGeom>
              <a:avLst/>
              <a:gdLst/>
              <a:ahLst/>
              <a:cxnLst/>
              <a:rect l="l" t="t" r="r" b="b"/>
              <a:pathLst>
                <a:path w="162892" h="16621" extrusionOk="0">
                  <a:moveTo>
                    <a:pt x="145127" y="1055"/>
                  </a:moveTo>
                  <a:cubicBezTo>
                    <a:pt x="145303" y="1055"/>
                    <a:pt x="145480" y="1111"/>
                    <a:pt x="145650" y="1179"/>
                  </a:cubicBezTo>
                  <a:cubicBezTo>
                    <a:pt x="145336" y="1179"/>
                    <a:pt x="145002" y="1200"/>
                    <a:pt x="144688" y="1200"/>
                  </a:cubicBezTo>
                  <a:cubicBezTo>
                    <a:pt x="144831" y="1095"/>
                    <a:pt x="144979" y="1055"/>
                    <a:pt x="145127" y="1055"/>
                  </a:cubicBezTo>
                  <a:close/>
                  <a:moveTo>
                    <a:pt x="151556" y="1092"/>
                  </a:moveTo>
                  <a:cubicBezTo>
                    <a:pt x="151626" y="1092"/>
                    <a:pt x="151676" y="1161"/>
                    <a:pt x="151676" y="1179"/>
                  </a:cubicBezTo>
                  <a:cubicBezTo>
                    <a:pt x="151676" y="1200"/>
                    <a:pt x="151613" y="1242"/>
                    <a:pt x="151572" y="1242"/>
                  </a:cubicBezTo>
                  <a:cubicBezTo>
                    <a:pt x="151509" y="1242"/>
                    <a:pt x="151321" y="1200"/>
                    <a:pt x="151300" y="1179"/>
                  </a:cubicBezTo>
                  <a:cubicBezTo>
                    <a:pt x="151300" y="1158"/>
                    <a:pt x="151488" y="1117"/>
                    <a:pt x="151530" y="1096"/>
                  </a:cubicBezTo>
                  <a:cubicBezTo>
                    <a:pt x="151539" y="1093"/>
                    <a:pt x="151548" y="1092"/>
                    <a:pt x="151556" y="1092"/>
                  </a:cubicBezTo>
                  <a:close/>
                  <a:moveTo>
                    <a:pt x="153915" y="1200"/>
                  </a:moveTo>
                  <a:cubicBezTo>
                    <a:pt x="153915" y="1200"/>
                    <a:pt x="153936" y="1305"/>
                    <a:pt x="153936" y="1347"/>
                  </a:cubicBezTo>
                  <a:cubicBezTo>
                    <a:pt x="153936" y="1368"/>
                    <a:pt x="153894" y="1389"/>
                    <a:pt x="153894" y="1389"/>
                  </a:cubicBezTo>
                  <a:cubicBezTo>
                    <a:pt x="153873" y="1389"/>
                    <a:pt x="153873" y="1368"/>
                    <a:pt x="153873" y="1347"/>
                  </a:cubicBezTo>
                  <a:cubicBezTo>
                    <a:pt x="153873" y="1305"/>
                    <a:pt x="153894" y="1242"/>
                    <a:pt x="153915" y="1200"/>
                  </a:cubicBezTo>
                  <a:close/>
                  <a:moveTo>
                    <a:pt x="139603" y="1389"/>
                  </a:moveTo>
                  <a:cubicBezTo>
                    <a:pt x="139666" y="1389"/>
                    <a:pt x="139687" y="1451"/>
                    <a:pt x="139687" y="1451"/>
                  </a:cubicBezTo>
                  <a:cubicBezTo>
                    <a:pt x="139687" y="1472"/>
                    <a:pt x="139645" y="1472"/>
                    <a:pt x="139603" y="1472"/>
                  </a:cubicBezTo>
                  <a:cubicBezTo>
                    <a:pt x="139561" y="1472"/>
                    <a:pt x="139478" y="1451"/>
                    <a:pt x="139478" y="1409"/>
                  </a:cubicBezTo>
                  <a:cubicBezTo>
                    <a:pt x="139478" y="1389"/>
                    <a:pt x="139582" y="1389"/>
                    <a:pt x="139603" y="1389"/>
                  </a:cubicBezTo>
                  <a:close/>
                  <a:moveTo>
                    <a:pt x="154564" y="1409"/>
                  </a:moveTo>
                  <a:cubicBezTo>
                    <a:pt x="154626" y="1409"/>
                    <a:pt x="154815" y="1472"/>
                    <a:pt x="154815" y="1472"/>
                  </a:cubicBezTo>
                  <a:cubicBezTo>
                    <a:pt x="154815" y="1472"/>
                    <a:pt x="154647" y="1514"/>
                    <a:pt x="154606" y="1556"/>
                  </a:cubicBezTo>
                  <a:cubicBezTo>
                    <a:pt x="154599" y="1558"/>
                    <a:pt x="154592" y="1559"/>
                    <a:pt x="154584" y="1559"/>
                  </a:cubicBezTo>
                  <a:cubicBezTo>
                    <a:pt x="154525" y="1559"/>
                    <a:pt x="154459" y="1491"/>
                    <a:pt x="154459" y="1472"/>
                  </a:cubicBezTo>
                  <a:cubicBezTo>
                    <a:pt x="154459" y="1451"/>
                    <a:pt x="154522" y="1409"/>
                    <a:pt x="154564" y="1409"/>
                  </a:cubicBezTo>
                  <a:close/>
                  <a:moveTo>
                    <a:pt x="155401" y="1598"/>
                  </a:moveTo>
                  <a:cubicBezTo>
                    <a:pt x="155463" y="1598"/>
                    <a:pt x="155673" y="1661"/>
                    <a:pt x="155694" y="1661"/>
                  </a:cubicBezTo>
                  <a:cubicBezTo>
                    <a:pt x="155694" y="1661"/>
                    <a:pt x="155484" y="1681"/>
                    <a:pt x="155401" y="1681"/>
                  </a:cubicBezTo>
                  <a:cubicBezTo>
                    <a:pt x="155338" y="1681"/>
                    <a:pt x="155275" y="1640"/>
                    <a:pt x="155275" y="1619"/>
                  </a:cubicBezTo>
                  <a:cubicBezTo>
                    <a:pt x="155275" y="1619"/>
                    <a:pt x="155338" y="1598"/>
                    <a:pt x="155401" y="1598"/>
                  </a:cubicBezTo>
                  <a:close/>
                  <a:moveTo>
                    <a:pt x="156171" y="1754"/>
                  </a:moveTo>
                  <a:cubicBezTo>
                    <a:pt x="156225" y="1754"/>
                    <a:pt x="156279" y="1811"/>
                    <a:pt x="156279" y="1828"/>
                  </a:cubicBezTo>
                  <a:cubicBezTo>
                    <a:pt x="156279" y="1870"/>
                    <a:pt x="156217" y="1891"/>
                    <a:pt x="156175" y="1891"/>
                  </a:cubicBezTo>
                  <a:cubicBezTo>
                    <a:pt x="156091" y="1891"/>
                    <a:pt x="155903" y="1870"/>
                    <a:pt x="155924" y="1828"/>
                  </a:cubicBezTo>
                  <a:cubicBezTo>
                    <a:pt x="155924" y="1828"/>
                    <a:pt x="156091" y="1786"/>
                    <a:pt x="156133" y="1765"/>
                  </a:cubicBezTo>
                  <a:cubicBezTo>
                    <a:pt x="156145" y="1757"/>
                    <a:pt x="156158" y="1754"/>
                    <a:pt x="156171" y="1754"/>
                  </a:cubicBezTo>
                  <a:close/>
                  <a:moveTo>
                    <a:pt x="136109" y="1828"/>
                  </a:moveTo>
                  <a:cubicBezTo>
                    <a:pt x="136151" y="1828"/>
                    <a:pt x="136339" y="1870"/>
                    <a:pt x="136339" y="1891"/>
                  </a:cubicBezTo>
                  <a:cubicBezTo>
                    <a:pt x="136339" y="1891"/>
                    <a:pt x="136193" y="1933"/>
                    <a:pt x="136130" y="1974"/>
                  </a:cubicBezTo>
                  <a:cubicBezTo>
                    <a:pt x="136125" y="1977"/>
                    <a:pt x="136120" y="1978"/>
                    <a:pt x="136115" y="1978"/>
                  </a:cubicBezTo>
                  <a:cubicBezTo>
                    <a:pt x="136071" y="1978"/>
                    <a:pt x="136004" y="1909"/>
                    <a:pt x="136004" y="1891"/>
                  </a:cubicBezTo>
                  <a:cubicBezTo>
                    <a:pt x="136004" y="1870"/>
                    <a:pt x="136046" y="1828"/>
                    <a:pt x="136109" y="1828"/>
                  </a:cubicBezTo>
                  <a:close/>
                  <a:moveTo>
                    <a:pt x="142533" y="1870"/>
                  </a:moveTo>
                  <a:cubicBezTo>
                    <a:pt x="142595" y="1870"/>
                    <a:pt x="142784" y="1912"/>
                    <a:pt x="142784" y="1912"/>
                  </a:cubicBezTo>
                  <a:cubicBezTo>
                    <a:pt x="142784" y="1912"/>
                    <a:pt x="142616" y="1974"/>
                    <a:pt x="142574" y="1995"/>
                  </a:cubicBezTo>
                  <a:cubicBezTo>
                    <a:pt x="142568" y="1998"/>
                    <a:pt x="142560" y="1999"/>
                    <a:pt x="142553" y="1999"/>
                  </a:cubicBezTo>
                  <a:cubicBezTo>
                    <a:pt x="142494" y="1999"/>
                    <a:pt x="142428" y="1930"/>
                    <a:pt x="142428" y="1912"/>
                  </a:cubicBezTo>
                  <a:cubicBezTo>
                    <a:pt x="142428" y="1891"/>
                    <a:pt x="142491" y="1870"/>
                    <a:pt x="142533" y="1870"/>
                  </a:cubicBezTo>
                  <a:close/>
                  <a:moveTo>
                    <a:pt x="141405" y="1892"/>
                  </a:moveTo>
                  <a:cubicBezTo>
                    <a:pt x="141583" y="1892"/>
                    <a:pt x="141765" y="1948"/>
                    <a:pt x="141947" y="2016"/>
                  </a:cubicBezTo>
                  <a:cubicBezTo>
                    <a:pt x="141633" y="2016"/>
                    <a:pt x="141277" y="2016"/>
                    <a:pt x="140963" y="2037"/>
                  </a:cubicBezTo>
                  <a:cubicBezTo>
                    <a:pt x="141107" y="1932"/>
                    <a:pt x="141255" y="1892"/>
                    <a:pt x="141405" y="1892"/>
                  </a:cubicBezTo>
                  <a:close/>
                  <a:moveTo>
                    <a:pt x="145211" y="1661"/>
                  </a:moveTo>
                  <a:lnTo>
                    <a:pt x="145859" y="1891"/>
                  </a:lnTo>
                  <a:lnTo>
                    <a:pt x="146278" y="2079"/>
                  </a:lnTo>
                  <a:cubicBezTo>
                    <a:pt x="146509" y="2054"/>
                    <a:pt x="146652" y="2043"/>
                    <a:pt x="146704" y="2043"/>
                  </a:cubicBezTo>
                  <a:cubicBezTo>
                    <a:pt x="146783" y="2043"/>
                    <a:pt x="146645" y="2070"/>
                    <a:pt x="146278" y="2121"/>
                  </a:cubicBezTo>
                  <a:lnTo>
                    <a:pt x="145190" y="2121"/>
                  </a:lnTo>
                  <a:cubicBezTo>
                    <a:pt x="144583" y="2016"/>
                    <a:pt x="144081" y="1870"/>
                    <a:pt x="144081" y="1828"/>
                  </a:cubicBezTo>
                  <a:cubicBezTo>
                    <a:pt x="144081" y="1807"/>
                    <a:pt x="144583" y="1723"/>
                    <a:pt x="145211" y="1661"/>
                  </a:cubicBezTo>
                  <a:close/>
                  <a:moveTo>
                    <a:pt x="139919" y="1931"/>
                  </a:moveTo>
                  <a:cubicBezTo>
                    <a:pt x="140099" y="1931"/>
                    <a:pt x="140117" y="2164"/>
                    <a:pt x="139939" y="2164"/>
                  </a:cubicBezTo>
                  <a:cubicBezTo>
                    <a:pt x="139932" y="2164"/>
                    <a:pt x="139925" y="2164"/>
                    <a:pt x="139917" y="2163"/>
                  </a:cubicBezTo>
                  <a:cubicBezTo>
                    <a:pt x="139687" y="2142"/>
                    <a:pt x="139499" y="2037"/>
                    <a:pt x="139499" y="2016"/>
                  </a:cubicBezTo>
                  <a:cubicBezTo>
                    <a:pt x="139499" y="1974"/>
                    <a:pt x="139687" y="1933"/>
                    <a:pt x="139896" y="1933"/>
                  </a:cubicBezTo>
                  <a:cubicBezTo>
                    <a:pt x="139904" y="1932"/>
                    <a:pt x="139911" y="1931"/>
                    <a:pt x="139919" y="1931"/>
                  </a:cubicBezTo>
                  <a:close/>
                  <a:moveTo>
                    <a:pt x="43618" y="4749"/>
                  </a:moveTo>
                  <a:cubicBezTo>
                    <a:pt x="45056" y="4749"/>
                    <a:pt x="46054" y="4768"/>
                    <a:pt x="46054" y="4799"/>
                  </a:cubicBezTo>
                  <a:cubicBezTo>
                    <a:pt x="46054" y="4820"/>
                    <a:pt x="44171" y="4862"/>
                    <a:pt x="41890" y="4925"/>
                  </a:cubicBezTo>
                  <a:lnTo>
                    <a:pt x="29922" y="5218"/>
                  </a:lnTo>
                  <a:cubicBezTo>
                    <a:pt x="28771" y="5239"/>
                    <a:pt x="27730" y="5249"/>
                    <a:pt x="26977" y="5249"/>
                  </a:cubicBezTo>
                  <a:cubicBezTo>
                    <a:pt x="26223" y="5249"/>
                    <a:pt x="25758" y="5239"/>
                    <a:pt x="25758" y="5218"/>
                  </a:cubicBezTo>
                  <a:lnTo>
                    <a:pt x="25758" y="5176"/>
                  </a:lnTo>
                  <a:lnTo>
                    <a:pt x="25779" y="5155"/>
                  </a:lnTo>
                  <a:cubicBezTo>
                    <a:pt x="25821" y="5134"/>
                    <a:pt x="27725" y="5071"/>
                    <a:pt x="30005" y="5029"/>
                  </a:cubicBezTo>
                  <a:lnTo>
                    <a:pt x="41890" y="4757"/>
                  </a:lnTo>
                  <a:cubicBezTo>
                    <a:pt x="42507" y="4752"/>
                    <a:pt x="43092" y="4749"/>
                    <a:pt x="43618" y="4749"/>
                  </a:cubicBezTo>
                  <a:close/>
                  <a:moveTo>
                    <a:pt x="156279" y="5699"/>
                  </a:moveTo>
                  <a:cubicBezTo>
                    <a:pt x="156300" y="5699"/>
                    <a:pt x="156405" y="5741"/>
                    <a:pt x="156405" y="5762"/>
                  </a:cubicBezTo>
                  <a:cubicBezTo>
                    <a:pt x="156405" y="5783"/>
                    <a:pt x="156300" y="5783"/>
                    <a:pt x="156279" y="5783"/>
                  </a:cubicBezTo>
                  <a:cubicBezTo>
                    <a:pt x="156217" y="5783"/>
                    <a:pt x="156196" y="5741"/>
                    <a:pt x="156196" y="5741"/>
                  </a:cubicBezTo>
                  <a:cubicBezTo>
                    <a:pt x="156196" y="5699"/>
                    <a:pt x="156238" y="5699"/>
                    <a:pt x="156279" y="5699"/>
                  </a:cubicBezTo>
                  <a:close/>
                  <a:moveTo>
                    <a:pt x="4855" y="5783"/>
                  </a:moveTo>
                  <a:cubicBezTo>
                    <a:pt x="5002" y="5783"/>
                    <a:pt x="5378" y="5803"/>
                    <a:pt x="5378" y="5845"/>
                  </a:cubicBezTo>
                  <a:cubicBezTo>
                    <a:pt x="5378" y="5866"/>
                    <a:pt x="5023" y="5908"/>
                    <a:pt x="4897" y="5908"/>
                  </a:cubicBezTo>
                  <a:cubicBezTo>
                    <a:pt x="4868" y="5916"/>
                    <a:pt x="4841" y="5920"/>
                    <a:pt x="4814" y="5920"/>
                  </a:cubicBezTo>
                  <a:cubicBezTo>
                    <a:pt x="4706" y="5920"/>
                    <a:pt x="4625" y="5862"/>
                    <a:pt x="4625" y="5845"/>
                  </a:cubicBezTo>
                  <a:cubicBezTo>
                    <a:pt x="4604" y="5803"/>
                    <a:pt x="4730" y="5783"/>
                    <a:pt x="4855" y="5783"/>
                  </a:cubicBezTo>
                  <a:close/>
                  <a:moveTo>
                    <a:pt x="153546" y="7035"/>
                  </a:moveTo>
                  <a:cubicBezTo>
                    <a:pt x="153623" y="7035"/>
                    <a:pt x="153706" y="7103"/>
                    <a:pt x="153706" y="7122"/>
                  </a:cubicBezTo>
                  <a:cubicBezTo>
                    <a:pt x="153706" y="7143"/>
                    <a:pt x="153622" y="7163"/>
                    <a:pt x="153517" y="7163"/>
                  </a:cubicBezTo>
                  <a:cubicBezTo>
                    <a:pt x="153413" y="7163"/>
                    <a:pt x="153162" y="7122"/>
                    <a:pt x="153162" y="7122"/>
                  </a:cubicBezTo>
                  <a:cubicBezTo>
                    <a:pt x="153162" y="7122"/>
                    <a:pt x="153413" y="7059"/>
                    <a:pt x="153517" y="7038"/>
                  </a:cubicBezTo>
                  <a:cubicBezTo>
                    <a:pt x="153527" y="7036"/>
                    <a:pt x="153536" y="7035"/>
                    <a:pt x="153546" y="7035"/>
                  </a:cubicBezTo>
                  <a:close/>
                  <a:moveTo>
                    <a:pt x="4813" y="7268"/>
                  </a:moveTo>
                  <a:cubicBezTo>
                    <a:pt x="5127" y="7268"/>
                    <a:pt x="5420" y="7310"/>
                    <a:pt x="5420" y="7331"/>
                  </a:cubicBezTo>
                  <a:cubicBezTo>
                    <a:pt x="5441" y="7352"/>
                    <a:pt x="5148" y="7415"/>
                    <a:pt x="4834" y="7456"/>
                  </a:cubicBezTo>
                  <a:cubicBezTo>
                    <a:pt x="4733" y="7475"/>
                    <a:pt x="4579" y="7483"/>
                    <a:pt x="4414" y="7483"/>
                  </a:cubicBezTo>
                  <a:cubicBezTo>
                    <a:pt x="4036" y="7483"/>
                    <a:pt x="3600" y="7444"/>
                    <a:pt x="3600" y="7415"/>
                  </a:cubicBezTo>
                  <a:cubicBezTo>
                    <a:pt x="3600" y="7352"/>
                    <a:pt x="4500" y="7268"/>
                    <a:pt x="4813" y="7268"/>
                  </a:cubicBezTo>
                  <a:close/>
                  <a:moveTo>
                    <a:pt x="2972" y="7666"/>
                  </a:moveTo>
                  <a:cubicBezTo>
                    <a:pt x="3077" y="7666"/>
                    <a:pt x="3349" y="7728"/>
                    <a:pt x="3349" y="7728"/>
                  </a:cubicBezTo>
                  <a:cubicBezTo>
                    <a:pt x="3349" y="7728"/>
                    <a:pt x="3077" y="7770"/>
                    <a:pt x="2972" y="7791"/>
                  </a:cubicBezTo>
                  <a:cubicBezTo>
                    <a:pt x="2952" y="7799"/>
                    <a:pt x="2933" y="7803"/>
                    <a:pt x="2916" y="7803"/>
                  </a:cubicBezTo>
                  <a:cubicBezTo>
                    <a:pt x="2845" y="7803"/>
                    <a:pt x="2805" y="7745"/>
                    <a:pt x="2805" y="7728"/>
                  </a:cubicBezTo>
                  <a:cubicBezTo>
                    <a:pt x="2805" y="7687"/>
                    <a:pt x="2867" y="7666"/>
                    <a:pt x="2972" y="7666"/>
                  </a:cubicBezTo>
                  <a:close/>
                  <a:moveTo>
                    <a:pt x="3139" y="8461"/>
                  </a:moveTo>
                  <a:cubicBezTo>
                    <a:pt x="3286" y="8461"/>
                    <a:pt x="3432" y="8482"/>
                    <a:pt x="3432" y="8503"/>
                  </a:cubicBezTo>
                  <a:cubicBezTo>
                    <a:pt x="3432" y="8503"/>
                    <a:pt x="3286" y="8524"/>
                    <a:pt x="3139" y="8524"/>
                  </a:cubicBezTo>
                  <a:cubicBezTo>
                    <a:pt x="2972" y="8524"/>
                    <a:pt x="2595" y="8503"/>
                    <a:pt x="2595" y="8503"/>
                  </a:cubicBezTo>
                  <a:cubicBezTo>
                    <a:pt x="2595" y="8482"/>
                    <a:pt x="2972" y="8461"/>
                    <a:pt x="3139" y="8461"/>
                  </a:cubicBezTo>
                  <a:close/>
                  <a:moveTo>
                    <a:pt x="4714" y="8517"/>
                  </a:moveTo>
                  <a:cubicBezTo>
                    <a:pt x="4832" y="8517"/>
                    <a:pt x="4933" y="8530"/>
                    <a:pt x="4960" y="8565"/>
                  </a:cubicBezTo>
                  <a:cubicBezTo>
                    <a:pt x="5014" y="8601"/>
                    <a:pt x="4697" y="8745"/>
                    <a:pt x="4487" y="8745"/>
                  </a:cubicBezTo>
                  <a:cubicBezTo>
                    <a:pt x="4453" y="8745"/>
                    <a:pt x="4421" y="8742"/>
                    <a:pt x="4395" y="8733"/>
                  </a:cubicBezTo>
                  <a:cubicBezTo>
                    <a:pt x="4207" y="8670"/>
                    <a:pt x="4165" y="8607"/>
                    <a:pt x="4290" y="8565"/>
                  </a:cubicBezTo>
                  <a:cubicBezTo>
                    <a:pt x="4363" y="8541"/>
                    <a:pt x="4554" y="8517"/>
                    <a:pt x="4714" y="8517"/>
                  </a:cubicBezTo>
                  <a:close/>
                  <a:moveTo>
                    <a:pt x="157472" y="9005"/>
                  </a:moveTo>
                  <a:cubicBezTo>
                    <a:pt x="157514" y="9005"/>
                    <a:pt x="157556" y="9047"/>
                    <a:pt x="157556" y="9047"/>
                  </a:cubicBezTo>
                  <a:cubicBezTo>
                    <a:pt x="157556" y="9088"/>
                    <a:pt x="157493" y="9088"/>
                    <a:pt x="157472" y="9088"/>
                  </a:cubicBezTo>
                  <a:cubicBezTo>
                    <a:pt x="157466" y="9091"/>
                    <a:pt x="157459" y="9093"/>
                    <a:pt x="157451" y="9093"/>
                  </a:cubicBezTo>
                  <a:cubicBezTo>
                    <a:pt x="157403" y="9093"/>
                    <a:pt x="157329" y="9044"/>
                    <a:pt x="157347" y="9026"/>
                  </a:cubicBezTo>
                  <a:cubicBezTo>
                    <a:pt x="157347" y="9005"/>
                    <a:pt x="157451" y="9005"/>
                    <a:pt x="157472" y="9005"/>
                  </a:cubicBezTo>
                  <a:close/>
                  <a:moveTo>
                    <a:pt x="4109" y="10613"/>
                  </a:moveTo>
                  <a:cubicBezTo>
                    <a:pt x="4186" y="10613"/>
                    <a:pt x="4269" y="10681"/>
                    <a:pt x="4269" y="10700"/>
                  </a:cubicBezTo>
                  <a:cubicBezTo>
                    <a:pt x="4269" y="10720"/>
                    <a:pt x="4186" y="10762"/>
                    <a:pt x="4081" y="10762"/>
                  </a:cubicBezTo>
                  <a:cubicBezTo>
                    <a:pt x="3976" y="10762"/>
                    <a:pt x="3704" y="10720"/>
                    <a:pt x="3704" y="10700"/>
                  </a:cubicBezTo>
                  <a:cubicBezTo>
                    <a:pt x="3704" y="10700"/>
                    <a:pt x="3976" y="10658"/>
                    <a:pt x="4081" y="10616"/>
                  </a:cubicBezTo>
                  <a:cubicBezTo>
                    <a:pt x="4090" y="10614"/>
                    <a:pt x="4100" y="10613"/>
                    <a:pt x="4109" y="10613"/>
                  </a:cubicBezTo>
                  <a:close/>
                  <a:moveTo>
                    <a:pt x="4625" y="10595"/>
                  </a:moveTo>
                  <a:cubicBezTo>
                    <a:pt x="4625" y="10595"/>
                    <a:pt x="4646" y="10700"/>
                    <a:pt x="4646" y="10720"/>
                  </a:cubicBezTo>
                  <a:cubicBezTo>
                    <a:pt x="4646" y="10762"/>
                    <a:pt x="4604" y="10783"/>
                    <a:pt x="4604" y="10783"/>
                  </a:cubicBezTo>
                  <a:cubicBezTo>
                    <a:pt x="4583" y="10783"/>
                    <a:pt x="4583" y="10762"/>
                    <a:pt x="4583" y="10720"/>
                  </a:cubicBezTo>
                  <a:cubicBezTo>
                    <a:pt x="4583" y="10679"/>
                    <a:pt x="4604" y="10595"/>
                    <a:pt x="4625" y="10595"/>
                  </a:cubicBezTo>
                  <a:close/>
                  <a:moveTo>
                    <a:pt x="145969" y="10750"/>
                  </a:moveTo>
                  <a:cubicBezTo>
                    <a:pt x="146125" y="10750"/>
                    <a:pt x="146112" y="10813"/>
                    <a:pt x="146069" y="11013"/>
                  </a:cubicBezTo>
                  <a:cubicBezTo>
                    <a:pt x="145964" y="10972"/>
                    <a:pt x="145839" y="10909"/>
                    <a:pt x="145629" y="10783"/>
                  </a:cubicBezTo>
                  <a:cubicBezTo>
                    <a:pt x="145788" y="10763"/>
                    <a:pt x="145897" y="10750"/>
                    <a:pt x="145969" y="10750"/>
                  </a:cubicBezTo>
                  <a:close/>
                  <a:moveTo>
                    <a:pt x="144701" y="11531"/>
                  </a:moveTo>
                  <a:cubicBezTo>
                    <a:pt x="144793" y="11531"/>
                    <a:pt x="144922" y="11565"/>
                    <a:pt x="144939" y="11599"/>
                  </a:cubicBezTo>
                  <a:cubicBezTo>
                    <a:pt x="144939" y="11599"/>
                    <a:pt x="144730" y="11620"/>
                    <a:pt x="144646" y="11620"/>
                  </a:cubicBezTo>
                  <a:cubicBezTo>
                    <a:pt x="144583" y="11620"/>
                    <a:pt x="144520" y="11578"/>
                    <a:pt x="144520" y="11557"/>
                  </a:cubicBezTo>
                  <a:cubicBezTo>
                    <a:pt x="144520" y="11557"/>
                    <a:pt x="144583" y="11537"/>
                    <a:pt x="144646" y="11537"/>
                  </a:cubicBezTo>
                  <a:cubicBezTo>
                    <a:pt x="144661" y="11533"/>
                    <a:pt x="144680" y="11531"/>
                    <a:pt x="144701" y="11531"/>
                  </a:cubicBezTo>
                  <a:close/>
                  <a:moveTo>
                    <a:pt x="94994" y="12980"/>
                  </a:moveTo>
                  <a:cubicBezTo>
                    <a:pt x="95015" y="12980"/>
                    <a:pt x="95120" y="13001"/>
                    <a:pt x="95120" y="13022"/>
                  </a:cubicBezTo>
                  <a:cubicBezTo>
                    <a:pt x="95120" y="13064"/>
                    <a:pt x="95015" y="13064"/>
                    <a:pt x="94994" y="13064"/>
                  </a:cubicBezTo>
                  <a:cubicBezTo>
                    <a:pt x="94931" y="13064"/>
                    <a:pt x="94910" y="13001"/>
                    <a:pt x="94910" y="13001"/>
                  </a:cubicBezTo>
                  <a:cubicBezTo>
                    <a:pt x="94910" y="12980"/>
                    <a:pt x="94952" y="12980"/>
                    <a:pt x="94994" y="12980"/>
                  </a:cubicBezTo>
                  <a:close/>
                  <a:moveTo>
                    <a:pt x="78611" y="12897"/>
                  </a:moveTo>
                  <a:cubicBezTo>
                    <a:pt x="78611" y="12897"/>
                    <a:pt x="78653" y="13001"/>
                    <a:pt x="78653" y="13022"/>
                  </a:cubicBezTo>
                  <a:cubicBezTo>
                    <a:pt x="78653" y="13064"/>
                    <a:pt x="78590" y="13085"/>
                    <a:pt x="78590" y="13085"/>
                  </a:cubicBezTo>
                  <a:cubicBezTo>
                    <a:pt x="78569" y="13085"/>
                    <a:pt x="78569" y="13064"/>
                    <a:pt x="78569" y="13022"/>
                  </a:cubicBezTo>
                  <a:cubicBezTo>
                    <a:pt x="78569" y="13001"/>
                    <a:pt x="78611" y="12897"/>
                    <a:pt x="78611" y="12897"/>
                  </a:cubicBezTo>
                  <a:close/>
                  <a:moveTo>
                    <a:pt x="91877" y="13064"/>
                  </a:moveTo>
                  <a:cubicBezTo>
                    <a:pt x="91897" y="13064"/>
                    <a:pt x="92002" y="13085"/>
                    <a:pt x="92002" y="13106"/>
                  </a:cubicBezTo>
                  <a:cubicBezTo>
                    <a:pt x="92002" y="13127"/>
                    <a:pt x="91897" y="13127"/>
                    <a:pt x="91877" y="13127"/>
                  </a:cubicBezTo>
                  <a:cubicBezTo>
                    <a:pt x="91835" y="13127"/>
                    <a:pt x="91793" y="13106"/>
                    <a:pt x="91793" y="13085"/>
                  </a:cubicBezTo>
                  <a:cubicBezTo>
                    <a:pt x="91793" y="13064"/>
                    <a:pt x="91856" y="13064"/>
                    <a:pt x="91877" y="13064"/>
                  </a:cubicBezTo>
                  <a:close/>
                  <a:moveTo>
                    <a:pt x="92772" y="12967"/>
                  </a:moveTo>
                  <a:cubicBezTo>
                    <a:pt x="92997" y="12967"/>
                    <a:pt x="93224" y="13092"/>
                    <a:pt x="93425" y="13106"/>
                  </a:cubicBezTo>
                  <a:cubicBezTo>
                    <a:pt x="93111" y="13106"/>
                    <a:pt x="92797" y="13127"/>
                    <a:pt x="92400" y="13127"/>
                  </a:cubicBezTo>
                  <a:cubicBezTo>
                    <a:pt x="92520" y="13007"/>
                    <a:pt x="92645" y="12967"/>
                    <a:pt x="92772" y="12967"/>
                  </a:cubicBezTo>
                  <a:close/>
                  <a:moveTo>
                    <a:pt x="90893" y="13001"/>
                  </a:moveTo>
                  <a:cubicBezTo>
                    <a:pt x="90893" y="13001"/>
                    <a:pt x="90914" y="13106"/>
                    <a:pt x="90914" y="13127"/>
                  </a:cubicBezTo>
                  <a:cubicBezTo>
                    <a:pt x="90914" y="13148"/>
                    <a:pt x="90851" y="13189"/>
                    <a:pt x="90851" y="13189"/>
                  </a:cubicBezTo>
                  <a:cubicBezTo>
                    <a:pt x="90830" y="13189"/>
                    <a:pt x="90830" y="13148"/>
                    <a:pt x="90830" y="13127"/>
                  </a:cubicBezTo>
                  <a:cubicBezTo>
                    <a:pt x="90830" y="13106"/>
                    <a:pt x="90851" y="13001"/>
                    <a:pt x="90893" y="13001"/>
                  </a:cubicBezTo>
                  <a:close/>
                  <a:moveTo>
                    <a:pt x="141649" y="13053"/>
                  </a:moveTo>
                  <a:cubicBezTo>
                    <a:pt x="141983" y="13053"/>
                    <a:pt x="142313" y="13095"/>
                    <a:pt x="142637" y="13148"/>
                  </a:cubicBezTo>
                  <a:cubicBezTo>
                    <a:pt x="141989" y="13189"/>
                    <a:pt x="141319" y="13189"/>
                    <a:pt x="140629" y="13210"/>
                  </a:cubicBezTo>
                  <a:cubicBezTo>
                    <a:pt x="140974" y="13095"/>
                    <a:pt x="141314" y="13053"/>
                    <a:pt x="141649" y="13053"/>
                  </a:cubicBezTo>
                  <a:close/>
                  <a:moveTo>
                    <a:pt x="86489" y="13098"/>
                  </a:moveTo>
                  <a:cubicBezTo>
                    <a:pt x="87139" y="13098"/>
                    <a:pt x="87827" y="13133"/>
                    <a:pt x="88445" y="13210"/>
                  </a:cubicBezTo>
                  <a:cubicBezTo>
                    <a:pt x="87085" y="13231"/>
                    <a:pt x="85725" y="13273"/>
                    <a:pt x="84239" y="13294"/>
                  </a:cubicBezTo>
                  <a:cubicBezTo>
                    <a:pt x="84696" y="13171"/>
                    <a:pt x="85553" y="13098"/>
                    <a:pt x="86489" y="13098"/>
                  </a:cubicBezTo>
                  <a:close/>
                  <a:moveTo>
                    <a:pt x="81080" y="13273"/>
                  </a:moveTo>
                  <a:cubicBezTo>
                    <a:pt x="81226" y="13273"/>
                    <a:pt x="81603" y="13294"/>
                    <a:pt x="81603" y="13315"/>
                  </a:cubicBezTo>
                  <a:cubicBezTo>
                    <a:pt x="81603" y="13336"/>
                    <a:pt x="81226" y="13399"/>
                    <a:pt x="81101" y="13399"/>
                  </a:cubicBezTo>
                  <a:cubicBezTo>
                    <a:pt x="81087" y="13401"/>
                    <a:pt x="81073" y="13402"/>
                    <a:pt x="81060" y="13402"/>
                  </a:cubicBezTo>
                  <a:cubicBezTo>
                    <a:pt x="80949" y="13402"/>
                    <a:pt x="80850" y="13334"/>
                    <a:pt x="80850" y="13315"/>
                  </a:cubicBezTo>
                  <a:cubicBezTo>
                    <a:pt x="80808" y="13294"/>
                    <a:pt x="80954" y="13273"/>
                    <a:pt x="81080" y="13273"/>
                  </a:cubicBezTo>
                  <a:close/>
                  <a:moveTo>
                    <a:pt x="83732" y="13175"/>
                  </a:moveTo>
                  <a:cubicBezTo>
                    <a:pt x="83936" y="13175"/>
                    <a:pt x="84093" y="13215"/>
                    <a:pt x="84093" y="13231"/>
                  </a:cubicBezTo>
                  <a:cubicBezTo>
                    <a:pt x="84093" y="13273"/>
                    <a:pt x="83905" y="13315"/>
                    <a:pt x="83674" y="13378"/>
                  </a:cubicBezTo>
                  <a:cubicBezTo>
                    <a:pt x="83471" y="13395"/>
                    <a:pt x="82926" y="13425"/>
                    <a:pt x="82692" y="13425"/>
                  </a:cubicBezTo>
                  <a:cubicBezTo>
                    <a:pt x="82636" y="13425"/>
                    <a:pt x="82598" y="13424"/>
                    <a:pt x="82586" y="13420"/>
                  </a:cubicBezTo>
                  <a:cubicBezTo>
                    <a:pt x="82545" y="13378"/>
                    <a:pt x="82482" y="13294"/>
                    <a:pt x="82482" y="13294"/>
                  </a:cubicBezTo>
                  <a:cubicBezTo>
                    <a:pt x="82482" y="13273"/>
                    <a:pt x="83256" y="13210"/>
                    <a:pt x="83528" y="13189"/>
                  </a:cubicBezTo>
                  <a:cubicBezTo>
                    <a:pt x="83598" y="13179"/>
                    <a:pt x="83668" y="13175"/>
                    <a:pt x="83732" y="13175"/>
                  </a:cubicBezTo>
                  <a:close/>
                  <a:moveTo>
                    <a:pt x="76147" y="13573"/>
                  </a:moveTo>
                  <a:cubicBezTo>
                    <a:pt x="76279" y="13573"/>
                    <a:pt x="76456" y="13608"/>
                    <a:pt x="76456" y="13608"/>
                  </a:cubicBezTo>
                  <a:cubicBezTo>
                    <a:pt x="76456" y="13629"/>
                    <a:pt x="76121" y="13650"/>
                    <a:pt x="76037" y="13650"/>
                  </a:cubicBezTo>
                  <a:cubicBezTo>
                    <a:pt x="75912" y="13650"/>
                    <a:pt x="75828" y="13629"/>
                    <a:pt x="75828" y="13608"/>
                  </a:cubicBezTo>
                  <a:cubicBezTo>
                    <a:pt x="75828" y="13608"/>
                    <a:pt x="75933" y="13587"/>
                    <a:pt x="76037" y="13587"/>
                  </a:cubicBezTo>
                  <a:cubicBezTo>
                    <a:pt x="76064" y="13577"/>
                    <a:pt x="76103" y="13573"/>
                    <a:pt x="76147" y="13573"/>
                  </a:cubicBezTo>
                  <a:close/>
                  <a:moveTo>
                    <a:pt x="84774" y="13833"/>
                  </a:moveTo>
                  <a:cubicBezTo>
                    <a:pt x="84797" y="13833"/>
                    <a:pt x="84814" y="13835"/>
                    <a:pt x="84825" y="13838"/>
                  </a:cubicBezTo>
                  <a:cubicBezTo>
                    <a:pt x="84835" y="13853"/>
                    <a:pt x="84638" y="13877"/>
                    <a:pt x="84312" y="13904"/>
                  </a:cubicBezTo>
                  <a:lnTo>
                    <a:pt x="84312" y="13904"/>
                  </a:lnTo>
                  <a:cubicBezTo>
                    <a:pt x="84510" y="13859"/>
                    <a:pt x="84684" y="13833"/>
                    <a:pt x="84774" y="13833"/>
                  </a:cubicBezTo>
                  <a:close/>
                  <a:moveTo>
                    <a:pt x="86520" y="13650"/>
                  </a:moveTo>
                  <a:cubicBezTo>
                    <a:pt x="86667" y="13650"/>
                    <a:pt x="86813" y="13671"/>
                    <a:pt x="86813" y="13713"/>
                  </a:cubicBezTo>
                  <a:cubicBezTo>
                    <a:pt x="86813" y="13733"/>
                    <a:pt x="86562" y="13859"/>
                    <a:pt x="86457" y="13922"/>
                  </a:cubicBezTo>
                  <a:cubicBezTo>
                    <a:pt x="86405" y="13943"/>
                    <a:pt x="86353" y="13953"/>
                    <a:pt x="86311" y="13953"/>
                  </a:cubicBezTo>
                  <a:cubicBezTo>
                    <a:pt x="86269" y="13953"/>
                    <a:pt x="86238" y="13943"/>
                    <a:pt x="86227" y="13922"/>
                  </a:cubicBezTo>
                  <a:cubicBezTo>
                    <a:pt x="86206" y="13901"/>
                    <a:pt x="86395" y="13671"/>
                    <a:pt x="86520" y="13650"/>
                  </a:cubicBezTo>
                  <a:close/>
                  <a:moveTo>
                    <a:pt x="69073" y="13375"/>
                  </a:moveTo>
                  <a:cubicBezTo>
                    <a:pt x="69484" y="13375"/>
                    <a:pt x="69822" y="13388"/>
                    <a:pt x="69970" y="13420"/>
                  </a:cubicBezTo>
                  <a:cubicBezTo>
                    <a:pt x="70430" y="13503"/>
                    <a:pt x="70137" y="13754"/>
                    <a:pt x="69886" y="13838"/>
                  </a:cubicBezTo>
                  <a:cubicBezTo>
                    <a:pt x="69759" y="13877"/>
                    <a:pt x="69637" y="13893"/>
                    <a:pt x="69537" y="13893"/>
                  </a:cubicBezTo>
                  <a:cubicBezTo>
                    <a:pt x="69421" y="13893"/>
                    <a:pt x="69334" y="13872"/>
                    <a:pt x="69300" y="13838"/>
                  </a:cubicBezTo>
                  <a:cubicBezTo>
                    <a:pt x="69287" y="13818"/>
                    <a:pt x="68893" y="13811"/>
                    <a:pt x="68317" y="13811"/>
                  </a:cubicBezTo>
                  <a:cubicBezTo>
                    <a:pt x="67077" y="13811"/>
                    <a:pt x="64991" y="13845"/>
                    <a:pt x="64048" y="13859"/>
                  </a:cubicBezTo>
                  <a:cubicBezTo>
                    <a:pt x="62667" y="13880"/>
                    <a:pt x="61454" y="13943"/>
                    <a:pt x="61433" y="13964"/>
                  </a:cubicBezTo>
                  <a:cubicBezTo>
                    <a:pt x="61430" y="13966"/>
                    <a:pt x="61415" y="13968"/>
                    <a:pt x="61390" y="13968"/>
                  </a:cubicBezTo>
                  <a:cubicBezTo>
                    <a:pt x="61228" y="13968"/>
                    <a:pt x="60658" y="13913"/>
                    <a:pt x="60386" y="13859"/>
                  </a:cubicBezTo>
                  <a:cubicBezTo>
                    <a:pt x="60094" y="13817"/>
                    <a:pt x="60386" y="13775"/>
                    <a:pt x="61077" y="13775"/>
                  </a:cubicBezTo>
                  <a:lnTo>
                    <a:pt x="61516" y="13629"/>
                  </a:lnTo>
                  <a:lnTo>
                    <a:pt x="61977" y="13461"/>
                  </a:lnTo>
                  <a:cubicBezTo>
                    <a:pt x="62188" y="13498"/>
                    <a:pt x="62463" y="13515"/>
                    <a:pt x="62750" y="13515"/>
                  </a:cubicBezTo>
                  <a:cubicBezTo>
                    <a:pt x="63117" y="13515"/>
                    <a:pt x="63503" y="13488"/>
                    <a:pt x="63797" y="13441"/>
                  </a:cubicBezTo>
                  <a:lnTo>
                    <a:pt x="64278" y="13420"/>
                  </a:lnTo>
                  <a:lnTo>
                    <a:pt x="64739" y="13399"/>
                  </a:lnTo>
                  <a:cubicBezTo>
                    <a:pt x="65067" y="13470"/>
                    <a:pt x="65553" y="13503"/>
                    <a:pt x="65981" y="13503"/>
                  </a:cubicBezTo>
                  <a:cubicBezTo>
                    <a:pt x="66179" y="13503"/>
                    <a:pt x="66365" y="13496"/>
                    <a:pt x="66517" y="13482"/>
                  </a:cubicBezTo>
                  <a:cubicBezTo>
                    <a:pt x="66836" y="13439"/>
                    <a:pt x="68143" y="13375"/>
                    <a:pt x="69073" y="13375"/>
                  </a:cubicBezTo>
                  <a:close/>
                  <a:moveTo>
                    <a:pt x="94081" y="13916"/>
                  </a:moveTo>
                  <a:cubicBezTo>
                    <a:pt x="94258" y="13916"/>
                    <a:pt x="94488" y="13947"/>
                    <a:pt x="94471" y="13964"/>
                  </a:cubicBezTo>
                  <a:cubicBezTo>
                    <a:pt x="94471" y="14006"/>
                    <a:pt x="94094" y="14026"/>
                    <a:pt x="93969" y="14047"/>
                  </a:cubicBezTo>
                  <a:cubicBezTo>
                    <a:pt x="93955" y="14050"/>
                    <a:pt x="93941" y="14051"/>
                    <a:pt x="93928" y="14051"/>
                  </a:cubicBezTo>
                  <a:cubicBezTo>
                    <a:pt x="93817" y="14051"/>
                    <a:pt x="93718" y="13982"/>
                    <a:pt x="93718" y="13964"/>
                  </a:cubicBezTo>
                  <a:cubicBezTo>
                    <a:pt x="93718" y="13943"/>
                    <a:pt x="93843" y="13922"/>
                    <a:pt x="93969" y="13922"/>
                  </a:cubicBezTo>
                  <a:cubicBezTo>
                    <a:pt x="94001" y="13918"/>
                    <a:pt x="94040" y="13916"/>
                    <a:pt x="94081" y="13916"/>
                  </a:cubicBezTo>
                  <a:close/>
                  <a:moveTo>
                    <a:pt x="80703" y="14089"/>
                  </a:moveTo>
                  <a:cubicBezTo>
                    <a:pt x="80655" y="14102"/>
                    <a:pt x="80600" y="14114"/>
                    <a:pt x="80538" y="14126"/>
                  </a:cubicBezTo>
                  <a:lnTo>
                    <a:pt x="80538" y="14126"/>
                  </a:lnTo>
                  <a:cubicBezTo>
                    <a:pt x="80624" y="14123"/>
                    <a:pt x="80714" y="14119"/>
                    <a:pt x="80805" y="14115"/>
                  </a:cubicBezTo>
                  <a:lnTo>
                    <a:pt x="80805" y="14115"/>
                  </a:lnTo>
                  <a:lnTo>
                    <a:pt x="80703" y="14089"/>
                  </a:lnTo>
                  <a:close/>
                  <a:moveTo>
                    <a:pt x="11614" y="14006"/>
                  </a:moveTo>
                  <a:lnTo>
                    <a:pt x="11614" y="14006"/>
                  </a:lnTo>
                  <a:cubicBezTo>
                    <a:pt x="11470" y="14111"/>
                    <a:pt x="11322" y="14150"/>
                    <a:pt x="11174" y="14150"/>
                  </a:cubicBezTo>
                  <a:cubicBezTo>
                    <a:pt x="10998" y="14150"/>
                    <a:pt x="10821" y="14095"/>
                    <a:pt x="10651" y="14026"/>
                  </a:cubicBezTo>
                  <a:cubicBezTo>
                    <a:pt x="10986" y="14026"/>
                    <a:pt x="11300" y="14026"/>
                    <a:pt x="11614" y="14006"/>
                  </a:cubicBezTo>
                  <a:close/>
                  <a:moveTo>
                    <a:pt x="37021" y="14060"/>
                  </a:moveTo>
                  <a:cubicBezTo>
                    <a:pt x="37344" y="14060"/>
                    <a:pt x="37580" y="14079"/>
                    <a:pt x="37580" y="14110"/>
                  </a:cubicBezTo>
                  <a:cubicBezTo>
                    <a:pt x="37580" y="14131"/>
                    <a:pt x="37161" y="14152"/>
                    <a:pt x="36638" y="14152"/>
                  </a:cubicBezTo>
                  <a:cubicBezTo>
                    <a:pt x="36115" y="14152"/>
                    <a:pt x="34755" y="14131"/>
                    <a:pt x="34755" y="14131"/>
                  </a:cubicBezTo>
                  <a:cubicBezTo>
                    <a:pt x="34755" y="14131"/>
                    <a:pt x="36115" y="14068"/>
                    <a:pt x="36638" y="14068"/>
                  </a:cubicBezTo>
                  <a:cubicBezTo>
                    <a:pt x="36773" y="14063"/>
                    <a:pt x="36903" y="14060"/>
                    <a:pt x="37021" y="14060"/>
                  </a:cubicBezTo>
                  <a:close/>
                  <a:moveTo>
                    <a:pt x="74876" y="14072"/>
                  </a:moveTo>
                  <a:cubicBezTo>
                    <a:pt x="75035" y="14072"/>
                    <a:pt x="75181" y="14084"/>
                    <a:pt x="75242" y="14110"/>
                  </a:cubicBezTo>
                  <a:cubicBezTo>
                    <a:pt x="75410" y="14152"/>
                    <a:pt x="74803" y="14236"/>
                    <a:pt x="74531" y="14236"/>
                  </a:cubicBezTo>
                  <a:cubicBezTo>
                    <a:pt x="74301" y="14236"/>
                    <a:pt x="74196" y="14215"/>
                    <a:pt x="74322" y="14131"/>
                  </a:cubicBezTo>
                  <a:cubicBezTo>
                    <a:pt x="74407" y="14095"/>
                    <a:pt x="74654" y="14072"/>
                    <a:pt x="74876" y="14072"/>
                  </a:cubicBezTo>
                  <a:close/>
                  <a:moveTo>
                    <a:pt x="143286" y="13754"/>
                  </a:moveTo>
                  <a:lnTo>
                    <a:pt x="143370" y="13796"/>
                  </a:lnTo>
                  <a:lnTo>
                    <a:pt x="143767" y="13838"/>
                  </a:lnTo>
                  <a:cubicBezTo>
                    <a:pt x="144206" y="13922"/>
                    <a:pt x="144583" y="14089"/>
                    <a:pt x="144583" y="14173"/>
                  </a:cubicBezTo>
                  <a:cubicBezTo>
                    <a:pt x="144583" y="14208"/>
                    <a:pt x="144547" y="14225"/>
                    <a:pt x="144483" y="14225"/>
                  </a:cubicBezTo>
                  <a:cubicBezTo>
                    <a:pt x="144394" y="14225"/>
                    <a:pt x="144252" y="14192"/>
                    <a:pt x="144081" y="14131"/>
                  </a:cubicBezTo>
                  <a:lnTo>
                    <a:pt x="143642" y="14131"/>
                  </a:lnTo>
                  <a:cubicBezTo>
                    <a:pt x="143467" y="14218"/>
                    <a:pt x="143278" y="14262"/>
                    <a:pt x="143196" y="14262"/>
                  </a:cubicBezTo>
                  <a:cubicBezTo>
                    <a:pt x="143179" y="14262"/>
                    <a:pt x="143167" y="14260"/>
                    <a:pt x="143160" y="14257"/>
                  </a:cubicBezTo>
                  <a:cubicBezTo>
                    <a:pt x="143139" y="14236"/>
                    <a:pt x="143160" y="14173"/>
                    <a:pt x="143202" y="14152"/>
                  </a:cubicBezTo>
                  <a:cubicBezTo>
                    <a:pt x="143244" y="14131"/>
                    <a:pt x="143223" y="13922"/>
                    <a:pt x="143160" y="13922"/>
                  </a:cubicBezTo>
                  <a:cubicBezTo>
                    <a:pt x="143139" y="13859"/>
                    <a:pt x="143181" y="13817"/>
                    <a:pt x="143286" y="13754"/>
                  </a:cubicBezTo>
                  <a:close/>
                  <a:moveTo>
                    <a:pt x="142553" y="14149"/>
                  </a:moveTo>
                  <a:cubicBezTo>
                    <a:pt x="142608" y="14149"/>
                    <a:pt x="142658" y="14217"/>
                    <a:pt x="142658" y="14236"/>
                  </a:cubicBezTo>
                  <a:cubicBezTo>
                    <a:pt x="142658" y="14257"/>
                    <a:pt x="142616" y="14278"/>
                    <a:pt x="142554" y="14278"/>
                  </a:cubicBezTo>
                  <a:cubicBezTo>
                    <a:pt x="142512" y="14278"/>
                    <a:pt x="142323" y="14257"/>
                    <a:pt x="142323" y="14236"/>
                  </a:cubicBezTo>
                  <a:cubicBezTo>
                    <a:pt x="142323" y="14236"/>
                    <a:pt x="142491" y="14173"/>
                    <a:pt x="142533" y="14152"/>
                  </a:cubicBezTo>
                  <a:cubicBezTo>
                    <a:pt x="142539" y="14150"/>
                    <a:pt x="142546" y="14149"/>
                    <a:pt x="142553" y="14149"/>
                  </a:cubicBezTo>
                  <a:close/>
                  <a:moveTo>
                    <a:pt x="28724" y="14088"/>
                  </a:moveTo>
                  <a:cubicBezTo>
                    <a:pt x="28973" y="14088"/>
                    <a:pt x="29656" y="14216"/>
                    <a:pt x="30195" y="14282"/>
                  </a:cubicBezTo>
                  <a:lnTo>
                    <a:pt x="30195" y="14282"/>
                  </a:lnTo>
                  <a:cubicBezTo>
                    <a:pt x="29836" y="14300"/>
                    <a:pt x="29247" y="14309"/>
                    <a:pt x="28729" y="14309"/>
                  </a:cubicBezTo>
                  <a:cubicBezTo>
                    <a:pt x="28169" y="14309"/>
                    <a:pt x="27693" y="14298"/>
                    <a:pt x="27683" y="14278"/>
                  </a:cubicBezTo>
                  <a:cubicBezTo>
                    <a:pt x="27683" y="14257"/>
                    <a:pt x="28394" y="14152"/>
                    <a:pt x="28687" y="14089"/>
                  </a:cubicBezTo>
                  <a:cubicBezTo>
                    <a:pt x="28698" y="14088"/>
                    <a:pt x="28710" y="14088"/>
                    <a:pt x="28724" y="14088"/>
                  </a:cubicBezTo>
                  <a:close/>
                  <a:moveTo>
                    <a:pt x="70304" y="14236"/>
                  </a:moveTo>
                  <a:cubicBezTo>
                    <a:pt x="70660" y="14236"/>
                    <a:pt x="71602" y="14278"/>
                    <a:pt x="71602" y="14319"/>
                  </a:cubicBezTo>
                  <a:cubicBezTo>
                    <a:pt x="71602" y="14340"/>
                    <a:pt x="70660" y="14382"/>
                    <a:pt x="70304" y="14382"/>
                  </a:cubicBezTo>
                  <a:cubicBezTo>
                    <a:pt x="70231" y="14390"/>
                    <a:pt x="70161" y="14394"/>
                    <a:pt x="70097" y="14394"/>
                  </a:cubicBezTo>
                  <a:cubicBezTo>
                    <a:pt x="69832" y="14394"/>
                    <a:pt x="69656" y="14336"/>
                    <a:pt x="69656" y="14319"/>
                  </a:cubicBezTo>
                  <a:cubicBezTo>
                    <a:pt x="69656" y="14257"/>
                    <a:pt x="69928" y="14236"/>
                    <a:pt x="70304" y="14236"/>
                  </a:cubicBezTo>
                  <a:close/>
                  <a:moveTo>
                    <a:pt x="47050" y="13668"/>
                  </a:moveTo>
                  <a:cubicBezTo>
                    <a:pt x="47530" y="13668"/>
                    <a:pt x="48005" y="13762"/>
                    <a:pt x="48062" y="13838"/>
                  </a:cubicBezTo>
                  <a:cubicBezTo>
                    <a:pt x="48093" y="13868"/>
                    <a:pt x="48829" y="13879"/>
                    <a:pt x="49856" y="13879"/>
                  </a:cubicBezTo>
                  <a:cubicBezTo>
                    <a:pt x="51685" y="13879"/>
                    <a:pt x="54436" y="13844"/>
                    <a:pt x="55762" y="13817"/>
                  </a:cubicBezTo>
                  <a:cubicBezTo>
                    <a:pt x="57076" y="13777"/>
                    <a:pt x="58237" y="13763"/>
                    <a:pt x="58912" y="13763"/>
                  </a:cubicBezTo>
                  <a:cubicBezTo>
                    <a:pt x="59302" y="13763"/>
                    <a:pt x="59529" y="13768"/>
                    <a:pt x="59529" y="13775"/>
                  </a:cubicBezTo>
                  <a:cubicBezTo>
                    <a:pt x="59529" y="13817"/>
                    <a:pt x="59403" y="13859"/>
                    <a:pt x="59215" y="13880"/>
                  </a:cubicBezTo>
                  <a:lnTo>
                    <a:pt x="59047" y="13880"/>
                  </a:lnTo>
                  <a:cubicBezTo>
                    <a:pt x="57625" y="13943"/>
                    <a:pt x="56139" y="13943"/>
                    <a:pt x="54716" y="13985"/>
                  </a:cubicBezTo>
                  <a:lnTo>
                    <a:pt x="54507" y="13985"/>
                  </a:lnTo>
                  <a:cubicBezTo>
                    <a:pt x="54443" y="13999"/>
                    <a:pt x="54368" y="14005"/>
                    <a:pt x="54289" y="14005"/>
                  </a:cubicBezTo>
                  <a:cubicBezTo>
                    <a:pt x="54065" y="14005"/>
                    <a:pt x="53808" y="13961"/>
                    <a:pt x="53662" y="13961"/>
                  </a:cubicBezTo>
                  <a:cubicBezTo>
                    <a:pt x="53641" y="13961"/>
                    <a:pt x="53623" y="13962"/>
                    <a:pt x="53607" y="13964"/>
                  </a:cubicBezTo>
                  <a:cubicBezTo>
                    <a:pt x="53482" y="13985"/>
                    <a:pt x="51473" y="14047"/>
                    <a:pt x="49192" y="14089"/>
                  </a:cubicBezTo>
                  <a:cubicBezTo>
                    <a:pt x="49192" y="14089"/>
                    <a:pt x="47623" y="14152"/>
                    <a:pt x="44757" y="14194"/>
                  </a:cubicBezTo>
                  <a:lnTo>
                    <a:pt x="44275" y="14194"/>
                  </a:lnTo>
                  <a:cubicBezTo>
                    <a:pt x="43752" y="14194"/>
                    <a:pt x="42999" y="14278"/>
                    <a:pt x="42601" y="14340"/>
                  </a:cubicBezTo>
                  <a:lnTo>
                    <a:pt x="42246" y="14068"/>
                  </a:lnTo>
                  <a:cubicBezTo>
                    <a:pt x="42170" y="14021"/>
                    <a:pt x="42044" y="13999"/>
                    <a:pt x="41909" y="13999"/>
                  </a:cubicBezTo>
                  <a:cubicBezTo>
                    <a:pt x="41744" y="13999"/>
                    <a:pt x="41566" y="14032"/>
                    <a:pt x="41451" y="14089"/>
                  </a:cubicBezTo>
                  <a:lnTo>
                    <a:pt x="40739" y="14466"/>
                  </a:lnTo>
                  <a:cubicBezTo>
                    <a:pt x="39944" y="14340"/>
                    <a:pt x="39316" y="14194"/>
                    <a:pt x="39337" y="14173"/>
                  </a:cubicBezTo>
                  <a:cubicBezTo>
                    <a:pt x="39358" y="14152"/>
                    <a:pt x="40802" y="14006"/>
                    <a:pt x="41220" y="13985"/>
                  </a:cubicBezTo>
                  <a:cubicBezTo>
                    <a:pt x="41744" y="13943"/>
                    <a:pt x="43564" y="13838"/>
                    <a:pt x="44087" y="13838"/>
                  </a:cubicBezTo>
                  <a:cubicBezTo>
                    <a:pt x="44652" y="13817"/>
                    <a:pt x="46389" y="13713"/>
                    <a:pt x="46912" y="13671"/>
                  </a:cubicBezTo>
                  <a:cubicBezTo>
                    <a:pt x="46958" y="13669"/>
                    <a:pt x="47004" y="13668"/>
                    <a:pt x="47050" y="13668"/>
                  </a:cubicBezTo>
                  <a:close/>
                  <a:moveTo>
                    <a:pt x="20045" y="14390"/>
                  </a:moveTo>
                  <a:cubicBezTo>
                    <a:pt x="20356" y="14390"/>
                    <a:pt x="20664" y="14433"/>
                    <a:pt x="20966" y="14487"/>
                  </a:cubicBezTo>
                  <a:cubicBezTo>
                    <a:pt x="20381" y="14487"/>
                    <a:pt x="19774" y="14529"/>
                    <a:pt x="19167" y="14529"/>
                  </a:cubicBezTo>
                  <a:cubicBezTo>
                    <a:pt x="19460" y="14427"/>
                    <a:pt x="19754" y="14390"/>
                    <a:pt x="20045" y="14390"/>
                  </a:cubicBezTo>
                  <a:close/>
                  <a:moveTo>
                    <a:pt x="16286" y="14594"/>
                  </a:moveTo>
                  <a:cubicBezTo>
                    <a:pt x="16305" y="14594"/>
                    <a:pt x="16295" y="14604"/>
                    <a:pt x="16253" y="14604"/>
                  </a:cubicBezTo>
                  <a:cubicBezTo>
                    <a:pt x="16247" y="14604"/>
                    <a:pt x="16241" y="14604"/>
                    <a:pt x="16235" y="14603"/>
                  </a:cubicBezTo>
                  <a:lnTo>
                    <a:pt x="16235" y="14603"/>
                  </a:lnTo>
                  <a:cubicBezTo>
                    <a:pt x="16259" y="14597"/>
                    <a:pt x="16276" y="14594"/>
                    <a:pt x="16286" y="14594"/>
                  </a:cubicBezTo>
                  <a:close/>
                  <a:moveTo>
                    <a:pt x="26443" y="14222"/>
                  </a:moveTo>
                  <a:cubicBezTo>
                    <a:pt x="26806" y="14222"/>
                    <a:pt x="27025" y="14271"/>
                    <a:pt x="26992" y="14319"/>
                  </a:cubicBezTo>
                  <a:cubicBezTo>
                    <a:pt x="26930" y="14361"/>
                    <a:pt x="26930" y="14570"/>
                    <a:pt x="26992" y="14654"/>
                  </a:cubicBezTo>
                  <a:cubicBezTo>
                    <a:pt x="27034" y="14696"/>
                    <a:pt x="26679" y="14780"/>
                    <a:pt x="26553" y="14780"/>
                  </a:cubicBezTo>
                  <a:cubicBezTo>
                    <a:pt x="26545" y="14781"/>
                    <a:pt x="26536" y="14781"/>
                    <a:pt x="26526" y="14781"/>
                  </a:cubicBezTo>
                  <a:cubicBezTo>
                    <a:pt x="26376" y="14781"/>
                    <a:pt x="26131" y="14628"/>
                    <a:pt x="26072" y="14550"/>
                  </a:cubicBezTo>
                  <a:cubicBezTo>
                    <a:pt x="26030" y="14466"/>
                    <a:pt x="25046" y="14445"/>
                    <a:pt x="24733" y="14445"/>
                  </a:cubicBezTo>
                  <a:cubicBezTo>
                    <a:pt x="24419" y="14445"/>
                    <a:pt x="24168" y="14403"/>
                    <a:pt x="24147" y="14361"/>
                  </a:cubicBezTo>
                  <a:lnTo>
                    <a:pt x="24147" y="14340"/>
                  </a:lnTo>
                  <a:lnTo>
                    <a:pt x="24168" y="14319"/>
                  </a:lnTo>
                  <a:cubicBezTo>
                    <a:pt x="24189" y="14278"/>
                    <a:pt x="25570" y="14236"/>
                    <a:pt x="26093" y="14236"/>
                  </a:cubicBezTo>
                  <a:cubicBezTo>
                    <a:pt x="26220" y="14226"/>
                    <a:pt x="26338" y="14222"/>
                    <a:pt x="26443" y="14222"/>
                  </a:cubicBezTo>
                  <a:close/>
                  <a:moveTo>
                    <a:pt x="15408" y="14688"/>
                  </a:moveTo>
                  <a:cubicBezTo>
                    <a:pt x="15435" y="14688"/>
                    <a:pt x="15461" y="14691"/>
                    <a:pt x="15484" y="14696"/>
                  </a:cubicBezTo>
                  <a:cubicBezTo>
                    <a:pt x="15505" y="14701"/>
                    <a:pt x="15527" y="14704"/>
                    <a:pt x="15550" y="14707"/>
                  </a:cubicBezTo>
                  <a:lnTo>
                    <a:pt x="15550" y="14707"/>
                  </a:lnTo>
                  <a:cubicBezTo>
                    <a:pt x="15378" y="14756"/>
                    <a:pt x="15221" y="14801"/>
                    <a:pt x="15150" y="14801"/>
                  </a:cubicBezTo>
                  <a:cubicBezTo>
                    <a:pt x="14985" y="14801"/>
                    <a:pt x="15221" y="14688"/>
                    <a:pt x="15408" y="14688"/>
                  </a:cubicBezTo>
                  <a:close/>
                  <a:moveTo>
                    <a:pt x="31114" y="14717"/>
                  </a:moveTo>
                  <a:cubicBezTo>
                    <a:pt x="31198" y="14717"/>
                    <a:pt x="31407" y="14759"/>
                    <a:pt x="31407" y="14780"/>
                  </a:cubicBezTo>
                  <a:cubicBezTo>
                    <a:pt x="31407" y="14780"/>
                    <a:pt x="31198" y="14801"/>
                    <a:pt x="31114" y="14801"/>
                  </a:cubicBezTo>
                  <a:cubicBezTo>
                    <a:pt x="31031" y="14801"/>
                    <a:pt x="30989" y="14780"/>
                    <a:pt x="30989" y="14759"/>
                  </a:cubicBezTo>
                  <a:cubicBezTo>
                    <a:pt x="30989" y="14759"/>
                    <a:pt x="31031" y="14717"/>
                    <a:pt x="31114" y="14717"/>
                  </a:cubicBezTo>
                  <a:close/>
                  <a:moveTo>
                    <a:pt x="27892" y="14755"/>
                  </a:moveTo>
                  <a:cubicBezTo>
                    <a:pt x="27976" y="14755"/>
                    <a:pt x="28039" y="14806"/>
                    <a:pt x="28039" y="14842"/>
                  </a:cubicBezTo>
                  <a:cubicBezTo>
                    <a:pt x="28039" y="14863"/>
                    <a:pt x="27955" y="14884"/>
                    <a:pt x="27850" y="14884"/>
                  </a:cubicBezTo>
                  <a:cubicBezTo>
                    <a:pt x="27834" y="14888"/>
                    <a:pt x="27811" y="14890"/>
                    <a:pt x="27785" y="14890"/>
                  </a:cubicBezTo>
                  <a:cubicBezTo>
                    <a:pt x="27673" y="14890"/>
                    <a:pt x="27495" y="14859"/>
                    <a:pt x="27495" y="14842"/>
                  </a:cubicBezTo>
                  <a:cubicBezTo>
                    <a:pt x="27495" y="14842"/>
                    <a:pt x="27746" y="14780"/>
                    <a:pt x="27850" y="14759"/>
                  </a:cubicBezTo>
                  <a:cubicBezTo>
                    <a:pt x="27865" y="14756"/>
                    <a:pt x="27878" y="14755"/>
                    <a:pt x="27892" y="14755"/>
                  </a:cubicBezTo>
                  <a:close/>
                  <a:moveTo>
                    <a:pt x="34494" y="14797"/>
                  </a:moveTo>
                  <a:cubicBezTo>
                    <a:pt x="34630" y="14797"/>
                    <a:pt x="34713" y="14866"/>
                    <a:pt x="34713" y="14884"/>
                  </a:cubicBezTo>
                  <a:cubicBezTo>
                    <a:pt x="34713" y="14905"/>
                    <a:pt x="34567" y="14947"/>
                    <a:pt x="34441" y="14947"/>
                  </a:cubicBezTo>
                  <a:cubicBezTo>
                    <a:pt x="34316" y="14947"/>
                    <a:pt x="33918" y="14905"/>
                    <a:pt x="33939" y="14884"/>
                  </a:cubicBezTo>
                  <a:cubicBezTo>
                    <a:pt x="33939" y="14863"/>
                    <a:pt x="34316" y="14801"/>
                    <a:pt x="34441" y="14801"/>
                  </a:cubicBezTo>
                  <a:cubicBezTo>
                    <a:pt x="34460" y="14798"/>
                    <a:pt x="34477" y="14797"/>
                    <a:pt x="34494" y="14797"/>
                  </a:cubicBezTo>
                  <a:close/>
                  <a:moveTo>
                    <a:pt x="134951" y="13919"/>
                  </a:moveTo>
                  <a:cubicBezTo>
                    <a:pt x="135844" y="13919"/>
                    <a:pt x="136282" y="14016"/>
                    <a:pt x="135900" y="14131"/>
                  </a:cubicBezTo>
                  <a:cubicBezTo>
                    <a:pt x="135460" y="14278"/>
                    <a:pt x="133849" y="14884"/>
                    <a:pt x="133012" y="14884"/>
                  </a:cubicBezTo>
                  <a:lnTo>
                    <a:pt x="132259" y="14905"/>
                  </a:lnTo>
                  <a:lnTo>
                    <a:pt x="131527" y="14947"/>
                  </a:lnTo>
                  <a:cubicBezTo>
                    <a:pt x="131437" y="14949"/>
                    <a:pt x="131350" y="14950"/>
                    <a:pt x="131265" y="14950"/>
                  </a:cubicBezTo>
                  <a:cubicBezTo>
                    <a:pt x="130576" y="14950"/>
                    <a:pt x="130062" y="14882"/>
                    <a:pt x="130062" y="14863"/>
                  </a:cubicBezTo>
                  <a:cubicBezTo>
                    <a:pt x="130062" y="14822"/>
                    <a:pt x="130732" y="14780"/>
                    <a:pt x="131004" y="14780"/>
                  </a:cubicBezTo>
                  <a:cubicBezTo>
                    <a:pt x="131255" y="14780"/>
                    <a:pt x="131506" y="14570"/>
                    <a:pt x="131506" y="14508"/>
                  </a:cubicBezTo>
                  <a:cubicBezTo>
                    <a:pt x="131506" y="14445"/>
                    <a:pt x="131213" y="14361"/>
                    <a:pt x="131108" y="14361"/>
                  </a:cubicBezTo>
                  <a:cubicBezTo>
                    <a:pt x="131004" y="14361"/>
                    <a:pt x="130941" y="14278"/>
                    <a:pt x="130983" y="14194"/>
                  </a:cubicBezTo>
                  <a:lnTo>
                    <a:pt x="131004" y="14194"/>
                  </a:lnTo>
                  <a:cubicBezTo>
                    <a:pt x="131451" y="14194"/>
                    <a:pt x="131807" y="13959"/>
                    <a:pt x="132258" y="13959"/>
                  </a:cubicBezTo>
                  <a:cubicBezTo>
                    <a:pt x="132293" y="13959"/>
                    <a:pt x="132328" y="13961"/>
                    <a:pt x="132364" y="13964"/>
                  </a:cubicBezTo>
                  <a:cubicBezTo>
                    <a:pt x="132478" y="13981"/>
                    <a:pt x="132595" y="13987"/>
                    <a:pt x="132715" y="13987"/>
                  </a:cubicBezTo>
                  <a:cubicBezTo>
                    <a:pt x="133033" y="13987"/>
                    <a:pt x="133368" y="13943"/>
                    <a:pt x="133703" y="13943"/>
                  </a:cubicBezTo>
                  <a:lnTo>
                    <a:pt x="134686" y="13922"/>
                  </a:lnTo>
                  <a:cubicBezTo>
                    <a:pt x="134778" y="13920"/>
                    <a:pt x="134867" y="13919"/>
                    <a:pt x="134951" y="13919"/>
                  </a:cubicBezTo>
                  <a:close/>
                  <a:moveTo>
                    <a:pt x="128765" y="15910"/>
                  </a:moveTo>
                  <a:cubicBezTo>
                    <a:pt x="128765" y="15910"/>
                    <a:pt x="128786" y="16014"/>
                    <a:pt x="128786" y="16035"/>
                  </a:cubicBezTo>
                  <a:cubicBezTo>
                    <a:pt x="128786" y="16056"/>
                    <a:pt x="128723" y="16077"/>
                    <a:pt x="128723" y="16077"/>
                  </a:cubicBezTo>
                  <a:cubicBezTo>
                    <a:pt x="128702" y="16077"/>
                    <a:pt x="128702" y="16056"/>
                    <a:pt x="128702" y="16035"/>
                  </a:cubicBezTo>
                  <a:cubicBezTo>
                    <a:pt x="128702" y="16014"/>
                    <a:pt x="128765" y="15910"/>
                    <a:pt x="128765" y="15910"/>
                  </a:cubicBezTo>
                  <a:close/>
                  <a:moveTo>
                    <a:pt x="132532" y="0"/>
                  </a:moveTo>
                  <a:cubicBezTo>
                    <a:pt x="132310" y="0"/>
                    <a:pt x="132118" y="2"/>
                    <a:pt x="131966" y="8"/>
                  </a:cubicBezTo>
                  <a:cubicBezTo>
                    <a:pt x="130774" y="29"/>
                    <a:pt x="124936" y="154"/>
                    <a:pt x="123074" y="217"/>
                  </a:cubicBezTo>
                  <a:cubicBezTo>
                    <a:pt x="121372" y="256"/>
                    <a:pt x="115830" y="366"/>
                    <a:pt x="113561" y="366"/>
                  </a:cubicBezTo>
                  <a:cubicBezTo>
                    <a:pt x="113375" y="366"/>
                    <a:pt x="113210" y="365"/>
                    <a:pt x="113072" y="363"/>
                  </a:cubicBezTo>
                  <a:cubicBezTo>
                    <a:pt x="111770" y="349"/>
                    <a:pt x="110248" y="334"/>
                    <a:pt x="109136" y="334"/>
                  </a:cubicBezTo>
                  <a:cubicBezTo>
                    <a:pt x="108675" y="334"/>
                    <a:pt x="108284" y="336"/>
                    <a:pt x="108009" y="342"/>
                  </a:cubicBezTo>
                  <a:lnTo>
                    <a:pt x="107151" y="363"/>
                  </a:lnTo>
                  <a:lnTo>
                    <a:pt x="107025" y="363"/>
                  </a:lnTo>
                  <a:cubicBezTo>
                    <a:pt x="106795" y="363"/>
                    <a:pt x="106900" y="593"/>
                    <a:pt x="106942" y="656"/>
                  </a:cubicBezTo>
                  <a:cubicBezTo>
                    <a:pt x="106979" y="675"/>
                    <a:pt x="107385" y="685"/>
                    <a:pt x="108027" y="685"/>
                  </a:cubicBezTo>
                  <a:cubicBezTo>
                    <a:pt x="108813" y="685"/>
                    <a:pt x="109954" y="670"/>
                    <a:pt x="111210" y="635"/>
                  </a:cubicBezTo>
                  <a:cubicBezTo>
                    <a:pt x="111210" y="635"/>
                    <a:pt x="111942" y="593"/>
                    <a:pt x="114369" y="593"/>
                  </a:cubicBezTo>
                  <a:lnTo>
                    <a:pt x="117508" y="593"/>
                  </a:lnTo>
                  <a:cubicBezTo>
                    <a:pt x="119349" y="593"/>
                    <a:pt x="122597" y="647"/>
                    <a:pt x="124347" y="647"/>
                  </a:cubicBezTo>
                  <a:cubicBezTo>
                    <a:pt x="124784" y="647"/>
                    <a:pt x="125128" y="644"/>
                    <a:pt x="125333" y="635"/>
                  </a:cubicBezTo>
                  <a:cubicBezTo>
                    <a:pt x="126133" y="584"/>
                    <a:pt x="128605" y="519"/>
                    <a:pt x="130053" y="519"/>
                  </a:cubicBezTo>
                  <a:cubicBezTo>
                    <a:pt x="130386" y="519"/>
                    <a:pt x="130665" y="523"/>
                    <a:pt x="130857" y="531"/>
                  </a:cubicBezTo>
                  <a:cubicBezTo>
                    <a:pt x="131775" y="531"/>
                    <a:pt x="134844" y="658"/>
                    <a:pt x="136065" y="658"/>
                  </a:cubicBezTo>
                  <a:cubicBezTo>
                    <a:pt x="136153" y="658"/>
                    <a:pt x="136230" y="658"/>
                    <a:pt x="136297" y="656"/>
                  </a:cubicBezTo>
                  <a:cubicBezTo>
                    <a:pt x="136420" y="654"/>
                    <a:pt x="136557" y="652"/>
                    <a:pt x="136705" y="652"/>
                  </a:cubicBezTo>
                  <a:cubicBezTo>
                    <a:pt x="137742" y="652"/>
                    <a:pt x="139323" y="716"/>
                    <a:pt x="140440" y="845"/>
                  </a:cubicBezTo>
                  <a:lnTo>
                    <a:pt x="141654" y="761"/>
                  </a:lnTo>
                  <a:lnTo>
                    <a:pt x="142533" y="698"/>
                  </a:lnTo>
                  <a:cubicBezTo>
                    <a:pt x="143662" y="845"/>
                    <a:pt x="143955" y="1054"/>
                    <a:pt x="143202" y="1179"/>
                  </a:cubicBezTo>
                  <a:lnTo>
                    <a:pt x="142616" y="1284"/>
                  </a:lnTo>
                  <a:lnTo>
                    <a:pt x="142491" y="1305"/>
                  </a:lnTo>
                  <a:cubicBezTo>
                    <a:pt x="142323" y="1305"/>
                    <a:pt x="141863" y="1221"/>
                    <a:pt x="141445" y="1158"/>
                  </a:cubicBezTo>
                  <a:lnTo>
                    <a:pt x="141047" y="1158"/>
                  </a:lnTo>
                  <a:cubicBezTo>
                    <a:pt x="140705" y="1158"/>
                    <a:pt x="140354" y="1180"/>
                    <a:pt x="140002" y="1180"/>
                  </a:cubicBezTo>
                  <a:cubicBezTo>
                    <a:pt x="139580" y="1180"/>
                    <a:pt x="139156" y="1149"/>
                    <a:pt x="138745" y="1012"/>
                  </a:cubicBezTo>
                  <a:lnTo>
                    <a:pt x="138704" y="991"/>
                  </a:lnTo>
                  <a:cubicBezTo>
                    <a:pt x="138620" y="1012"/>
                    <a:pt x="138557" y="1179"/>
                    <a:pt x="138557" y="1221"/>
                  </a:cubicBezTo>
                  <a:cubicBezTo>
                    <a:pt x="138557" y="1284"/>
                    <a:pt x="138745" y="1389"/>
                    <a:pt x="138829" y="1409"/>
                  </a:cubicBezTo>
                  <a:cubicBezTo>
                    <a:pt x="138871" y="1430"/>
                    <a:pt x="138913" y="1514"/>
                    <a:pt x="138913" y="1535"/>
                  </a:cubicBezTo>
                  <a:cubicBezTo>
                    <a:pt x="138913" y="1543"/>
                    <a:pt x="138897" y="1547"/>
                    <a:pt x="138870" y="1547"/>
                  </a:cubicBezTo>
                  <a:cubicBezTo>
                    <a:pt x="138759" y="1547"/>
                    <a:pt x="138462" y="1489"/>
                    <a:pt x="138327" y="1472"/>
                  </a:cubicBezTo>
                  <a:cubicBezTo>
                    <a:pt x="138298" y="1460"/>
                    <a:pt x="138258" y="1454"/>
                    <a:pt x="138211" y="1454"/>
                  </a:cubicBezTo>
                  <a:cubicBezTo>
                    <a:pt x="138024" y="1454"/>
                    <a:pt x="137716" y="1548"/>
                    <a:pt x="137448" y="1681"/>
                  </a:cubicBezTo>
                  <a:lnTo>
                    <a:pt x="137072" y="1493"/>
                  </a:lnTo>
                  <a:cubicBezTo>
                    <a:pt x="136996" y="1448"/>
                    <a:pt x="136866" y="1414"/>
                    <a:pt x="136784" y="1414"/>
                  </a:cubicBezTo>
                  <a:cubicBezTo>
                    <a:pt x="136752" y="1414"/>
                    <a:pt x="136728" y="1419"/>
                    <a:pt x="136716" y="1430"/>
                  </a:cubicBezTo>
                  <a:cubicBezTo>
                    <a:pt x="136568" y="1563"/>
                    <a:pt x="136419" y="1605"/>
                    <a:pt x="136271" y="1605"/>
                  </a:cubicBezTo>
                  <a:cubicBezTo>
                    <a:pt x="136022" y="1605"/>
                    <a:pt x="135773" y="1485"/>
                    <a:pt x="135523" y="1472"/>
                  </a:cubicBezTo>
                  <a:lnTo>
                    <a:pt x="135209" y="1430"/>
                  </a:lnTo>
                  <a:cubicBezTo>
                    <a:pt x="134852" y="1530"/>
                    <a:pt x="134232" y="1704"/>
                    <a:pt x="134026" y="1704"/>
                  </a:cubicBezTo>
                  <a:cubicBezTo>
                    <a:pt x="134014" y="1704"/>
                    <a:pt x="134004" y="1703"/>
                    <a:pt x="133996" y="1702"/>
                  </a:cubicBezTo>
                  <a:cubicBezTo>
                    <a:pt x="133840" y="1685"/>
                    <a:pt x="133059" y="1483"/>
                    <a:pt x="132602" y="1483"/>
                  </a:cubicBezTo>
                  <a:cubicBezTo>
                    <a:pt x="132505" y="1483"/>
                    <a:pt x="132422" y="1492"/>
                    <a:pt x="132364" y="1514"/>
                  </a:cubicBezTo>
                  <a:cubicBezTo>
                    <a:pt x="132088" y="1617"/>
                    <a:pt x="131770" y="1692"/>
                    <a:pt x="131585" y="1692"/>
                  </a:cubicBezTo>
                  <a:cubicBezTo>
                    <a:pt x="131545" y="1692"/>
                    <a:pt x="131511" y="1689"/>
                    <a:pt x="131485" y="1681"/>
                  </a:cubicBezTo>
                  <a:lnTo>
                    <a:pt x="131318" y="1786"/>
                  </a:lnTo>
                  <a:cubicBezTo>
                    <a:pt x="131192" y="1849"/>
                    <a:pt x="130962" y="1891"/>
                    <a:pt x="130774" y="1912"/>
                  </a:cubicBezTo>
                  <a:lnTo>
                    <a:pt x="129518" y="2100"/>
                  </a:lnTo>
                  <a:cubicBezTo>
                    <a:pt x="128137" y="1953"/>
                    <a:pt x="126945" y="1828"/>
                    <a:pt x="126882" y="1828"/>
                  </a:cubicBezTo>
                  <a:lnTo>
                    <a:pt x="126819" y="1807"/>
                  </a:lnTo>
                  <a:lnTo>
                    <a:pt x="126045" y="1472"/>
                  </a:lnTo>
                  <a:cubicBezTo>
                    <a:pt x="125166" y="1681"/>
                    <a:pt x="124852" y="1849"/>
                    <a:pt x="125020" y="1891"/>
                  </a:cubicBezTo>
                  <a:cubicBezTo>
                    <a:pt x="125145" y="1891"/>
                    <a:pt x="125271" y="1953"/>
                    <a:pt x="125271" y="1995"/>
                  </a:cubicBezTo>
                  <a:cubicBezTo>
                    <a:pt x="125271" y="2016"/>
                    <a:pt x="125040" y="2037"/>
                    <a:pt x="124748" y="2037"/>
                  </a:cubicBezTo>
                  <a:lnTo>
                    <a:pt x="124496" y="2037"/>
                  </a:lnTo>
                  <a:cubicBezTo>
                    <a:pt x="123492" y="2037"/>
                    <a:pt x="122488" y="2058"/>
                    <a:pt x="121483" y="2100"/>
                  </a:cubicBezTo>
                  <a:lnTo>
                    <a:pt x="120521" y="2121"/>
                  </a:lnTo>
                  <a:cubicBezTo>
                    <a:pt x="119454" y="2121"/>
                    <a:pt x="117696" y="2121"/>
                    <a:pt x="116629" y="2058"/>
                  </a:cubicBezTo>
                  <a:lnTo>
                    <a:pt x="115646" y="2037"/>
                  </a:lnTo>
                  <a:cubicBezTo>
                    <a:pt x="115609" y="2035"/>
                    <a:pt x="115573" y="2034"/>
                    <a:pt x="115536" y="2034"/>
                  </a:cubicBezTo>
                  <a:cubicBezTo>
                    <a:pt x="115345" y="2034"/>
                    <a:pt x="115149" y="2061"/>
                    <a:pt x="114961" y="2061"/>
                  </a:cubicBezTo>
                  <a:cubicBezTo>
                    <a:pt x="114873" y="2061"/>
                    <a:pt x="114787" y="2055"/>
                    <a:pt x="114704" y="2037"/>
                  </a:cubicBezTo>
                  <a:lnTo>
                    <a:pt x="114453" y="1995"/>
                  </a:lnTo>
                  <a:cubicBezTo>
                    <a:pt x="114160" y="2037"/>
                    <a:pt x="113658" y="2058"/>
                    <a:pt x="113323" y="2058"/>
                  </a:cubicBezTo>
                  <a:lnTo>
                    <a:pt x="113009" y="2058"/>
                  </a:lnTo>
                  <a:cubicBezTo>
                    <a:pt x="109871" y="2142"/>
                    <a:pt x="106711" y="2205"/>
                    <a:pt x="103573" y="2267"/>
                  </a:cubicBezTo>
                  <a:cubicBezTo>
                    <a:pt x="103092" y="2267"/>
                    <a:pt x="102652" y="2309"/>
                    <a:pt x="102213" y="2309"/>
                  </a:cubicBezTo>
                  <a:cubicBezTo>
                    <a:pt x="101711" y="2309"/>
                    <a:pt x="101229" y="2330"/>
                    <a:pt x="100748" y="2330"/>
                  </a:cubicBezTo>
                  <a:cubicBezTo>
                    <a:pt x="100267" y="2330"/>
                    <a:pt x="99828" y="2351"/>
                    <a:pt x="99388" y="2351"/>
                  </a:cubicBezTo>
                  <a:cubicBezTo>
                    <a:pt x="99131" y="2351"/>
                    <a:pt x="98863" y="2327"/>
                    <a:pt x="98601" y="2327"/>
                  </a:cubicBezTo>
                  <a:cubicBezTo>
                    <a:pt x="98373" y="2327"/>
                    <a:pt x="98149" y="2345"/>
                    <a:pt x="97944" y="2414"/>
                  </a:cubicBezTo>
                  <a:lnTo>
                    <a:pt x="97505" y="2539"/>
                  </a:lnTo>
                  <a:cubicBezTo>
                    <a:pt x="97347" y="2508"/>
                    <a:pt x="97106" y="2497"/>
                    <a:pt x="96853" y="2497"/>
                  </a:cubicBezTo>
                  <a:cubicBezTo>
                    <a:pt x="96436" y="2497"/>
                    <a:pt x="95987" y="2526"/>
                    <a:pt x="95831" y="2539"/>
                  </a:cubicBezTo>
                  <a:cubicBezTo>
                    <a:pt x="95559" y="2560"/>
                    <a:pt x="94387" y="2623"/>
                    <a:pt x="93153" y="2644"/>
                  </a:cubicBezTo>
                  <a:lnTo>
                    <a:pt x="92065" y="2665"/>
                  </a:lnTo>
                  <a:cubicBezTo>
                    <a:pt x="90956" y="2686"/>
                    <a:pt x="89847" y="2728"/>
                    <a:pt x="88738" y="2749"/>
                  </a:cubicBezTo>
                  <a:cubicBezTo>
                    <a:pt x="87587" y="2770"/>
                    <a:pt x="86457" y="2790"/>
                    <a:pt x="85307" y="2832"/>
                  </a:cubicBezTo>
                  <a:cubicBezTo>
                    <a:pt x="84506" y="2848"/>
                    <a:pt x="83683" y="2897"/>
                    <a:pt x="82870" y="2897"/>
                  </a:cubicBezTo>
                  <a:cubicBezTo>
                    <a:pt x="82578" y="2897"/>
                    <a:pt x="82288" y="2891"/>
                    <a:pt x="82001" y="2874"/>
                  </a:cubicBezTo>
                  <a:lnTo>
                    <a:pt x="80892" y="2832"/>
                  </a:lnTo>
                  <a:cubicBezTo>
                    <a:pt x="79720" y="3000"/>
                    <a:pt x="76895" y="3188"/>
                    <a:pt x="74615" y="3251"/>
                  </a:cubicBezTo>
                  <a:cubicBezTo>
                    <a:pt x="74615" y="3251"/>
                    <a:pt x="64488" y="3460"/>
                    <a:pt x="57373" y="3606"/>
                  </a:cubicBezTo>
                  <a:cubicBezTo>
                    <a:pt x="56704" y="3627"/>
                    <a:pt x="55993" y="3627"/>
                    <a:pt x="55323" y="3669"/>
                  </a:cubicBezTo>
                  <a:lnTo>
                    <a:pt x="55093" y="3669"/>
                  </a:lnTo>
                  <a:cubicBezTo>
                    <a:pt x="55030" y="3707"/>
                    <a:pt x="54704" y="3714"/>
                    <a:pt x="54416" y="3714"/>
                  </a:cubicBezTo>
                  <a:cubicBezTo>
                    <a:pt x="54225" y="3714"/>
                    <a:pt x="54051" y="3711"/>
                    <a:pt x="53984" y="3711"/>
                  </a:cubicBezTo>
                  <a:cubicBezTo>
                    <a:pt x="53937" y="3706"/>
                    <a:pt x="53773" y="3703"/>
                    <a:pt x="53519" y="3703"/>
                  </a:cubicBezTo>
                  <a:cubicBezTo>
                    <a:pt x="52757" y="3703"/>
                    <a:pt x="51180" y="3727"/>
                    <a:pt x="49485" y="3774"/>
                  </a:cubicBezTo>
                  <a:cubicBezTo>
                    <a:pt x="49485" y="3774"/>
                    <a:pt x="43438" y="3878"/>
                    <a:pt x="38354" y="4004"/>
                  </a:cubicBezTo>
                  <a:cubicBezTo>
                    <a:pt x="38319" y="4006"/>
                    <a:pt x="38284" y="4006"/>
                    <a:pt x="38248" y="4006"/>
                  </a:cubicBezTo>
                  <a:cubicBezTo>
                    <a:pt x="38068" y="4006"/>
                    <a:pt x="37883" y="3990"/>
                    <a:pt x="37700" y="3990"/>
                  </a:cubicBezTo>
                  <a:cubicBezTo>
                    <a:pt x="37425" y="3990"/>
                    <a:pt x="37155" y="4027"/>
                    <a:pt x="36910" y="4213"/>
                  </a:cubicBezTo>
                  <a:lnTo>
                    <a:pt x="36847" y="4255"/>
                  </a:lnTo>
                  <a:cubicBezTo>
                    <a:pt x="36734" y="4236"/>
                    <a:pt x="36108" y="3995"/>
                    <a:pt x="35788" y="3995"/>
                  </a:cubicBezTo>
                  <a:cubicBezTo>
                    <a:pt x="35754" y="3995"/>
                    <a:pt x="35723" y="3998"/>
                    <a:pt x="35697" y="4004"/>
                  </a:cubicBezTo>
                  <a:cubicBezTo>
                    <a:pt x="35446" y="4046"/>
                    <a:pt x="33353" y="4130"/>
                    <a:pt x="31072" y="4192"/>
                  </a:cubicBezTo>
                  <a:lnTo>
                    <a:pt x="17054" y="4464"/>
                  </a:lnTo>
                  <a:cubicBezTo>
                    <a:pt x="14773" y="4527"/>
                    <a:pt x="12597" y="4569"/>
                    <a:pt x="12220" y="4611"/>
                  </a:cubicBezTo>
                  <a:lnTo>
                    <a:pt x="11823" y="4443"/>
                  </a:lnTo>
                  <a:cubicBezTo>
                    <a:pt x="11714" y="4407"/>
                    <a:pt x="11597" y="4394"/>
                    <a:pt x="11474" y="4394"/>
                  </a:cubicBezTo>
                  <a:cubicBezTo>
                    <a:pt x="11170" y="4394"/>
                    <a:pt x="10832" y="4476"/>
                    <a:pt x="10505" y="4506"/>
                  </a:cubicBezTo>
                  <a:lnTo>
                    <a:pt x="10463" y="4506"/>
                  </a:lnTo>
                  <a:cubicBezTo>
                    <a:pt x="10443" y="4519"/>
                    <a:pt x="10426" y="4524"/>
                    <a:pt x="10412" y="4524"/>
                  </a:cubicBezTo>
                  <a:cubicBezTo>
                    <a:pt x="10310" y="4524"/>
                    <a:pt x="10363" y="4222"/>
                    <a:pt x="10400" y="4130"/>
                  </a:cubicBezTo>
                  <a:cubicBezTo>
                    <a:pt x="10437" y="4017"/>
                    <a:pt x="10138" y="3938"/>
                    <a:pt x="9699" y="3938"/>
                  </a:cubicBezTo>
                  <a:cubicBezTo>
                    <a:pt x="9648" y="3938"/>
                    <a:pt x="9596" y="3939"/>
                    <a:pt x="9542" y="3941"/>
                  </a:cubicBezTo>
                  <a:lnTo>
                    <a:pt x="9124" y="4255"/>
                  </a:lnTo>
                  <a:cubicBezTo>
                    <a:pt x="8517" y="4715"/>
                    <a:pt x="7743" y="4966"/>
                    <a:pt x="7010" y="5029"/>
                  </a:cubicBezTo>
                  <a:lnTo>
                    <a:pt x="5546" y="5134"/>
                  </a:lnTo>
                  <a:cubicBezTo>
                    <a:pt x="3955" y="5259"/>
                    <a:pt x="2449" y="5364"/>
                    <a:pt x="2219" y="5364"/>
                  </a:cubicBezTo>
                  <a:lnTo>
                    <a:pt x="2010" y="5343"/>
                  </a:lnTo>
                  <a:lnTo>
                    <a:pt x="1591" y="5301"/>
                  </a:lnTo>
                  <a:cubicBezTo>
                    <a:pt x="1194" y="5511"/>
                    <a:pt x="1089" y="5908"/>
                    <a:pt x="1173" y="5992"/>
                  </a:cubicBezTo>
                  <a:cubicBezTo>
                    <a:pt x="1188" y="6007"/>
                    <a:pt x="1251" y="6013"/>
                    <a:pt x="1345" y="6013"/>
                  </a:cubicBezTo>
                  <a:cubicBezTo>
                    <a:pt x="1707" y="6013"/>
                    <a:pt x="2540" y="5923"/>
                    <a:pt x="3006" y="5923"/>
                  </a:cubicBezTo>
                  <a:cubicBezTo>
                    <a:pt x="3073" y="5923"/>
                    <a:pt x="3132" y="5925"/>
                    <a:pt x="3181" y="5929"/>
                  </a:cubicBezTo>
                  <a:cubicBezTo>
                    <a:pt x="3683" y="5971"/>
                    <a:pt x="3579" y="6034"/>
                    <a:pt x="3370" y="6075"/>
                  </a:cubicBezTo>
                  <a:cubicBezTo>
                    <a:pt x="3160" y="6096"/>
                    <a:pt x="3056" y="6306"/>
                    <a:pt x="3077" y="6347"/>
                  </a:cubicBezTo>
                  <a:cubicBezTo>
                    <a:pt x="3091" y="6369"/>
                    <a:pt x="3133" y="6381"/>
                    <a:pt x="3197" y="6381"/>
                  </a:cubicBezTo>
                  <a:cubicBezTo>
                    <a:pt x="3319" y="6381"/>
                    <a:pt x="3521" y="6339"/>
                    <a:pt x="3767" y="6243"/>
                  </a:cubicBezTo>
                  <a:lnTo>
                    <a:pt x="4416" y="6243"/>
                  </a:lnTo>
                  <a:cubicBezTo>
                    <a:pt x="4515" y="6253"/>
                    <a:pt x="4621" y="6257"/>
                    <a:pt x="4725" y="6257"/>
                  </a:cubicBezTo>
                  <a:cubicBezTo>
                    <a:pt x="5037" y="6257"/>
                    <a:pt x="5331" y="6222"/>
                    <a:pt x="5378" y="6222"/>
                  </a:cubicBezTo>
                  <a:cubicBezTo>
                    <a:pt x="5462" y="6222"/>
                    <a:pt x="5546" y="6285"/>
                    <a:pt x="5546" y="6306"/>
                  </a:cubicBezTo>
                  <a:cubicBezTo>
                    <a:pt x="5546" y="6327"/>
                    <a:pt x="5357" y="6389"/>
                    <a:pt x="5274" y="6410"/>
                  </a:cubicBezTo>
                  <a:cubicBezTo>
                    <a:pt x="5232" y="6410"/>
                    <a:pt x="5148" y="6347"/>
                    <a:pt x="5148" y="6347"/>
                  </a:cubicBezTo>
                  <a:cubicBezTo>
                    <a:pt x="5148" y="6347"/>
                    <a:pt x="4821" y="6724"/>
                    <a:pt x="4615" y="6724"/>
                  </a:cubicBezTo>
                  <a:cubicBezTo>
                    <a:pt x="4588" y="6724"/>
                    <a:pt x="4563" y="6718"/>
                    <a:pt x="4541" y="6703"/>
                  </a:cubicBezTo>
                  <a:cubicBezTo>
                    <a:pt x="4490" y="6645"/>
                    <a:pt x="4396" y="6627"/>
                    <a:pt x="4287" y="6627"/>
                  </a:cubicBezTo>
                  <a:cubicBezTo>
                    <a:pt x="4120" y="6627"/>
                    <a:pt x="3918" y="6668"/>
                    <a:pt x="3783" y="6668"/>
                  </a:cubicBezTo>
                  <a:cubicBezTo>
                    <a:pt x="3753" y="6668"/>
                    <a:pt x="3727" y="6666"/>
                    <a:pt x="3704" y="6661"/>
                  </a:cubicBezTo>
                  <a:cubicBezTo>
                    <a:pt x="3537" y="6661"/>
                    <a:pt x="1759" y="6766"/>
                    <a:pt x="1131" y="6850"/>
                  </a:cubicBezTo>
                  <a:cubicBezTo>
                    <a:pt x="503" y="6912"/>
                    <a:pt x="1" y="7080"/>
                    <a:pt x="1" y="7143"/>
                  </a:cubicBezTo>
                  <a:cubicBezTo>
                    <a:pt x="1" y="7144"/>
                    <a:pt x="3" y="7144"/>
                    <a:pt x="7" y="7144"/>
                  </a:cubicBezTo>
                  <a:cubicBezTo>
                    <a:pt x="76" y="7144"/>
                    <a:pt x="778" y="6974"/>
                    <a:pt x="1121" y="6974"/>
                  </a:cubicBezTo>
                  <a:cubicBezTo>
                    <a:pt x="1140" y="6974"/>
                    <a:pt x="1157" y="6974"/>
                    <a:pt x="1173" y="6975"/>
                  </a:cubicBezTo>
                  <a:cubicBezTo>
                    <a:pt x="1264" y="6992"/>
                    <a:pt x="1414" y="6999"/>
                    <a:pt x="1592" y="6999"/>
                  </a:cubicBezTo>
                  <a:cubicBezTo>
                    <a:pt x="2065" y="6999"/>
                    <a:pt x="2729" y="6954"/>
                    <a:pt x="2972" y="6954"/>
                  </a:cubicBezTo>
                  <a:cubicBezTo>
                    <a:pt x="3011" y="6952"/>
                    <a:pt x="3045" y="6951"/>
                    <a:pt x="3073" y="6951"/>
                  </a:cubicBezTo>
                  <a:cubicBezTo>
                    <a:pt x="3304" y="6951"/>
                    <a:pt x="3207" y="7019"/>
                    <a:pt x="3077" y="7038"/>
                  </a:cubicBezTo>
                  <a:cubicBezTo>
                    <a:pt x="2972" y="7059"/>
                    <a:pt x="3014" y="7226"/>
                    <a:pt x="3035" y="7247"/>
                  </a:cubicBezTo>
                  <a:cubicBezTo>
                    <a:pt x="3056" y="7268"/>
                    <a:pt x="2344" y="7456"/>
                    <a:pt x="2198" y="7561"/>
                  </a:cubicBezTo>
                  <a:cubicBezTo>
                    <a:pt x="2031" y="7666"/>
                    <a:pt x="2198" y="7770"/>
                    <a:pt x="2323" y="7791"/>
                  </a:cubicBezTo>
                  <a:cubicBezTo>
                    <a:pt x="2449" y="7812"/>
                    <a:pt x="2219" y="7959"/>
                    <a:pt x="1821" y="8084"/>
                  </a:cubicBezTo>
                  <a:lnTo>
                    <a:pt x="1507" y="8210"/>
                  </a:lnTo>
                  <a:lnTo>
                    <a:pt x="1466" y="8231"/>
                  </a:lnTo>
                  <a:cubicBezTo>
                    <a:pt x="1466" y="8398"/>
                    <a:pt x="1863" y="8524"/>
                    <a:pt x="1989" y="8524"/>
                  </a:cubicBezTo>
                  <a:cubicBezTo>
                    <a:pt x="2114" y="8524"/>
                    <a:pt x="2323" y="8733"/>
                    <a:pt x="2344" y="8796"/>
                  </a:cubicBezTo>
                  <a:cubicBezTo>
                    <a:pt x="2375" y="8826"/>
                    <a:pt x="2585" y="8846"/>
                    <a:pt x="2753" y="8846"/>
                  </a:cubicBezTo>
                  <a:cubicBezTo>
                    <a:pt x="2814" y="8846"/>
                    <a:pt x="2870" y="8843"/>
                    <a:pt x="2909" y="8837"/>
                  </a:cubicBezTo>
                  <a:cubicBezTo>
                    <a:pt x="3035" y="8837"/>
                    <a:pt x="3432" y="8712"/>
                    <a:pt x="3537" y="8712"/>
                  </a:cubicBezTo>
                  <a:cubicBezTo>
                    <a:pt x="3642" y="8712"/>
                    <a:pt x="3746" y="8754"/>
                    <a:pt x="3746" y="8796"/>
                  </a:cubicBezTo>
                  <a:cubicBezTo>
                    <a:pt x="3746" y="8816"/>
                    <a:pt x="3453" y="8858"/>
                    <a:pt x="3349" y="8900"/>
                  </a:cubicBezTo>
                  <a:cubicBezTo>
                    <a:pt x="3244" y="8900"/>
                    <a:pt x="3139" y="8837"/>
                    <a:pt x="3139" y="8837"/>
                  </a:cubicBezTo>
                  <a:cubicBezTo>
                    <a:pt x="3139" y="8837"/>
                    <a:pt x="3139" y="8921"/>
                    <a:pt x="3119" y="9047"/>
                  </a:cubicBezTo>
                  <a:lnTo>
                    <a:pt x="3077" y="9047"/>
                  </a:lnTo>
                  <a:cubicBezTo>
                    <a:pt x="2595" y="9130"/>
                    <a:pt x="2072" y="9214"/>
                    <a:pt x="1549" y="9319"/>
                  </a:cubicBezTo>
                  <a:lnTo>
                    <a:pt x="1382" y="9340"/>
                  </a:lnTo>
                  <a:cubicBezTo>
                    <a:pt x="1235" y="9465"/>
                    <a:pt x="1277" y="9591"/>
                    <a:pt x="1507" y="9632"/>
                  </a:cubicBezTo>
                  <a:lnTo>
                    <a:pt x="1696" y="9570"/>
                  </a:lnTo>
                  <a:cubicBezTo>
                    <a:pt x="1839" y="9552"/>
                    <a:pt x="1983" y="9457"/>
                    <a:pt x="2087" y="9457"/>
                  </a:cubicBezTo>
                  <a:cubicBezTo>
                    <a:pt x="2104" y="9457"/>
                    <a:pt x="2120" y="9459"/>
                    <a:pt x="2135" y="9465"/>
                  </a:cubicBezTo>
                  <a:lnTo>
                    <a:pt x="2847" y="9842"/>
                  </a:lnTo>
                  <a:cubicBezTo>
                    <a:pt x="3515" y="9567"/>
                    <a:pt x="4921" y="9273"/>
                    <a:pt x="5367" y="9273"/>
                  </a:cubicBezTo>
                  <a:cubicBezTo>
                    <a:pt x="5396" y="9273"/>
                    <a:pt x="5421" y="9274"/>
                    <a:pt x="5441" y="9277"/>
                  </a:cubicBezTo>
                  <a:cubicBezTo>
                    <a:pt x="5776" y="9340"/>
                    <a:pt x="5378" y="9381"/>
                    <a:pt x="5127" y="9381"/>
                  </a:cubicBezTo>
                  <a:cubicBezTo>
                    <a:pt x="4855" y="9381"/>
                    <a:pt x="4709" y="9465"/>
                    <a:pt x="4730" y="9486"/>
                  </a:cubicBezTo>
                  <a:cubicBezTo>
                    <a:pt x="4751" y="9528"/>
                    <a:pt x="4541" y="9632"/>
                    <a:pt x="4437" y="9653"/>
                  </a:cubicBezTo>
                  <a:cubicBezTo>
                    <a:pt x="4332" y="9695"/>
                    <a:pt x="4813" y="9779"/>
                    <a:pt x="4960" y="9800"/>
                  </a:cubicBezTo>
                  <a:cubicBezTo>
                    <a:pt x="5127" y="9800"/>
                    <a:pt x="4813" y="9967"/>
                    <a:pt x="4290" y="10156"/>
                  </a:cubicBezTo>
                  <a:lnTo>
                    <a:pt x="3495" y="10156"/>
                  </a:lnTo>
                  <a:cubicBezTo>
                    <a:pt x="3077" y="10176"/>
                    <a:pt x="2428" y="10386"/>
                    <a:pt x="2303" y="10428"/>
                  </a:cubicBezTo>
                  <a:cubicBezTo>
                    <a:pt x="2284" y="10437"/>
                    <a:pt x="2257" y="10441"/>
                    <a:pt x="2224" y="10441"/>
                  </a:cubicBezTo>
                  <a:cubicBezTo>
                    <a:pt x="2064" y="10441"/>
                    <a:pt x="1761" y="10352"/>
                    <a:pt x="1581" y="10352"/>
                  </a:cubicBezTo>
                  <a:cubicBezTo>
                    <a:pt x="1543" y="10352"/>
                    <a:pt x="1511" y="10356"/>
                    <a:pt x="1487" y="10365"/>
                  </a:cubicBezTo>
                  <a:cubicBezTo>
                    <a:pt x="1340" y="10407"/>
                    <a:pt x="1194" y="10700"/>
                    <a:pt x="1194" y="10783"/>
                  </a:cubicBezTo>
                  <a:cubicBezTo>
                    <a:pt x="1194" y="10818"/>
                    <a:pt x="1844" y="11016"/>
                    <a:pt x="2250" y="11016"/>
                  </a:cubicBezTo>
                  <a:cubicBezTo>
                    <a:pt x="2327" y="11016"/>
                    <a:pt x="2396" y="11009"/>
                    <a:pt x="2449" y="10993"/>
                  </a:cubicBezTo>
                  <a:cubicBezTo>
                    <a:pt x="2606" y="10946"/>
                    <a:pt x="2722" y="10929"/>
                    <a:pt x="2799" y="10929"/>
                  </a:cubicBezTo>
                  <a:cubicBezTo>
                    <a:pt x="2897" y="10929"/>
                    <a:pt x="2933" y="10957"/>
                    <a:pt x="2909" y="10993"/>
                  </a:cubicBezTo>
                  <a:cubicBezTo>
                    <a:pt x="2847" y="11034"/>
                    <a:pt x="3349" y="11118"/>
                    <a:pt x="3537" y="11118"/>
                  </a:cubicBezTo>
                  <a:cubicBezTo>
                    <a:pt x="3704" y="11139"/>
                    <a:pt x="3851" y="11202"/>
                    <a:pt x="3851" y="11223"/>
                  </a:cubicBezTo>
                  <a:cubicBezTo>
                    <a:pt x="3851" y="11223"/>
                    <a:pt x="3119" y="11265"/>
                    <a:pt x="2826" y="11265"/>
                  </a:cubicBezTo>
                  <a:cubicBezTo>
                    <a:pt x="2533" y="11265"/>
                    <a:pt x="2386" y="11348"/>
                    <a:pt x="2407" y="11369"/>
                  </a:cubicBezTo>
                  <a:cubicBezTo>
                    <a:pt x="2428" y="11411"/>
                    <a:pt x="2219" y="11474"/>
                    <a:pt x="2135" y="11516"/>
                  </a:cubicBezTo>
                  <a:cubicBezTo>
                    <a:pt x="2072" y="11537"/>
                    <a:pt x="2386" y="11537"/>
                    <a:pt x="2847" y="11537"/>
                  </a:cubicBezTo>
                  <a:lnTo>
                    <a:pt x="3223" y="11453"/>
                  </a:lnTo>
                  <a:lnTo>
                    <a:pt x="3286" y="11432"/>
                  </a:lnTo>
                  <a:cubicBezTo>
                    <a:pt x="3391" y="11453"/>
                    <a:pt x="3349" y="11683"/>
                    <a:pt x="3286" y="11746"/>
                  </a:cubicBezTo>
                  <a:cubicBezTo>
                    <a:pt x="3244" y="11788"/>
                    <a:pt x="3579" y="12039"/>
                    <a:pt x="3704" y="12081"/>
                  </a:cubicBezTo>
                  <a:cubicBezTo>
                    <a:pt x="3725" y="12089"/>
                    <a:pt x="3749" y="12093"/>
                    <a:pt x="3776" y="12093"/>
                  </a:cubicBezTo>
                  <a:cubicBezTo>
                    <a:pt x="3945" y="12093"/>
                    <a:pt x="4221" y="11943"/>
                    <a:pt x="4311" y="11871"/>
                  </a:cubicBezTo>
                  <a:cubicBezTo>
                    <a:pt x="4354" y="11829"/>
                    <a:pt x="4529" y="11814"/>
                    <a:pt x="4746" y="11814"/>
                  </a:cubicBezTo>
                  <a:cubicBezTo>
                    <a:pt x="5065" y="11814"/>
                    <a:pt x="5472" y="11846"/>
                    <a:pt x="5671" y="11871"/>
                  </a:cubicBezTo>
                  <a:cubicBezTo>
                    <a:pt x="6006" y="11934"/>
                    <a:pt x="5378" y="12248"/>
                    <a:pt x="5064" y="12269"/>
                  </a:cubicBezTo>
                  <a:cubicBezTo>
                    <a:pt x="4751" y="12311"/>
                    <a:pt x="4437" y="12499"/>
                    <a:pt x="4395" y="12583"/>
                  </a:cubicBezTo>
                  <a:cubicBezTo>
                    <a:pt x="4340" y="12655"/>
                    <a:pt x="4475" y="12712"/>
                    <a:pt x="4566" y="12712"/>
                  </a:cubicBezTo>
                  <a:cubicBezTo>
                    <a:pt x="4580" y="12712"/>
                    <a:pt x="4593" y="12711"/>
                    <a:pt x="4604" y="12708"/>
                  </a:cubicBezTo>
                  <a:cubicBezTo>
                    <a:pt x="4688" y="12687"/>
                    <a:pt x="4792" y="12604"/>
                    <a:pt x="4813" y="12583"/>
                  </a:cubicBezTo>
                  <a:cubicBezTo>
                    <a:pt x="4813" y="12556"/>
                    <a:pt x="4829" y="12548"/>
                    <a:pt x="4846" y="12548"/>
                  </a:cubicBezTo>
                  <a:cubicBezTo>
                    <a:pt x="4870" y="12548"/>
                    <a:pt x="4897" y="12562"/>
                    <a:pt x="4897" y="12562"/>
                  </a:cubicBezTo>
                  <a:cubicBezTo>
                    <a:pt x="4918" y="12562"/>
                    <a:pt x="4834" y="12625"/>
                    <a:pt x="4813" y="12666"/>
                  </a:cubicBezTo>
                  <a:cubicBezTo>
                    <a:pt x="4792" y="12687"/>
                    <a:pt x="4730" y="12687"/>
                    <a:pt x="4730" y="12687"/>
                  </a:cubicBezTo>
                  <a:cubicBezTo>
                    <a:pt x="4710" y="12687"/>
                    <a:pt x="4805" y="12898"/>
                    <a:pt x="4904" y="12898"/>
                  </a:cubicBezTo>
                  <a:cubicBezTo>
                    <a:pt x="4909" y="12898"/>
                    <a:pt x="4913" y="12897"/>
                    <a:pt x="4918" y="12897"/>
                  </a:cubicBezTo>
                  <a:cubicBezTo>
                    <a:pt x="5023" y="12876"/>
                    <a:pt x="5692" y="12834"/>
                    <a:pt x="5943" y="12834"/>
                  </a:cubicBezTo>
                  <a:cubicBezTo>
                    <a:pt x="6173" y="12834"/>
                    <a:pt x="6613" y="12917"/>
                    <a:pt x="6948" y="13022"/>
                  </a:cubicBezTo>
                  <a:lnTo>
                    <a:pt x="7345" y="12876"/>
                  </a:lnTo>
                  <a:cubicBezTo>
                    <a:pt x="7501" y="12807"/>
                    <a:pt x="7689" y="12789"/>
                    <a:pt x="7888" y="12789"/>
                  </a:cubicBezTo>
                  <a:cubicBezTo>
                    <a:pt x="8115" y="12789"/>
                    <a:pt x="8356" y="12813"/>
                    <a:pt x="8580" y="12813"/>
                  </a:cubicBezTo>
                  <a:lnTo>
                    <a:pt x="8684" y="12813"/>
                  </a:lnTo>
                  <a:cubicBezTo>
                    <a:pt x="8869" y="12874"/>
                    <a:pt x="8388" y="13420"/>
                    <a:pt x="8094" y="13420"/>
                  </a:cubicBezTo>
                  <a:cubicBezTo>
                    <a:pt x="8088" y="13420"/>
                    <a:pt x="8083" y="13420"/>
                    <a:pt x="8077" y="13420"/>
                  </a:cubicBezTo>
                  <a:cubicBezTo>
                    <a:pt x="7785" y="13420"/>
                    <a:pt x="7429" y="13524"/>
                    <a:pt x="7366" y="13566"/>
                  </a:cubicBezTo>
                  <a:cubicBezTo>
                    <a:pt x="7324" y="13608"/>
                    <a:pt x="7303" y="13964"/>
                    <a:pt x="7303" y="14089"/>
                  </a:cubicBezTo>
                  <a:cubicBezTo>
                    <a:pt x="7303" y="14194"/>
                    <a:pt x="7785" y="14361"/>
                    <a:pt x="8370" y="14403"/>
                  </a:cubicBezTo>
                  <a:lnTo>
                    <a:pt x="8768" y="14257"/>
                  </a:lnTo>
                  <a:lnTo>
                    <a:pt x="9207" y="14068"/>
                  </a:lnTo>
                  <a:cubicBezTo>
                    <a:pt x="9647" y="14068"/>
                    <a:pt x="10128" y="14089"/>
                    <a:pt x="10149" y="14131"/>
                  </a:cubicBezTo>
                  <a:cubicBezTo>
                    <a:pt x="10170" y="14152"/>
                    <a:pt x="9856" y="14257"/>
                    <a:pt x="9751" y="14278"/>
                  </a:cubicBezTo>
                  <a:cubicBezTo>
                    <a:pt x="9647" y="14298"/>
                    <a:pt x="9919" y="14445"/>
                    <a:pt x="10044" y="14445"/>
                  </a:cubicBezTo>
                  <a:cubicBezTo>
                    <a:pt x="10156" y="14445"/>
                    <a:pt x="10648" y="14577"/>
                    <a:pt x="10888" y="14577"/>
                  </a:cubicBezTo>
                  <a:cubicBezTo>
                    <a:pt x="10918" y="14577"/>
                    <a:pt x="10944" y="14575"/>
                    <a:pt x="10965" y="14570"/>
                  </a:cubicBezTo>
                  <a:cubicBezTo>
                    <a:pt x="11132" y="14487"/>
                    <a:pt x="12283" y="14257"/>
                    <a:pt x="12681" y="14236"/>
                  </a:cubicBezTo>
                  <a:cubicBezTo>
                    <a:pt x="12709" y="14233"/>
                    <a:pt x="12738" y="14231"/>
                    <a:pt x="12770" y="14231"/>
                  </a:cubicBezTo>
                  <a:cubicBezTo>
                    <a:pt x="13181" y="14231"/>
                    <a:pt x="13840" y="14473"/>
                    <a:pt x="13957" y="14570"/>
                  </a:cubicBezTo>
                  <a:cubicBezTo>
                    <a:pt x="14103" y="14696"/>
                    <a:pt x="13078" y="15345"/>
                    <a:pt x="12639" y="15449"/>
                  </a:cubicBezTo>
                  <a:cubicBezTo>
                    <a:pt x="12419" y="15499"/>
                    <a:pt x="12342" y="15525"/>
                    <a:pt x="12395" y="15525"/>
                  </a:cubicBezTo>
                  <a:cubicBezTo>
                    <a:pt x="12453" y="15525"/>
                    <a:pt x="12665" y="15494"/>
                    <a:pt x="13015" y="15428"/>
                  </a:cubicBezTo>
                  <a:lnTo>
                    <a:pt x="13580" y="15386"/>
                  </a:lnTo>
                  <a:lnTo>
                    <a:pt x="14166" y="15324"/>
                  </a:lnTo>
                  <a:cubicBezTo>
                    <a:pt x="14302" y="15304"/>
                    <a:pt x="14412" y="15295"/>
                    <a:pt x="14500" y="15295"/>
                  </a:cubicBezTo>
                  <a:cubicBezTo>
                    <a:pt x="14871" y="15295"/>
                    <a:pt x="14842" y="15448"/>
                    <a:pt x="14689" y="15533"/>
                  </a:cubicBezTo>
                  <a:cubicBezTo>
                    <a:pt x="14522" y="15638"/>
                    <a:pt x="14375" y="15763"/>
                    <a:pt x="14375" y="15805"/>
                  </a:cubicBezTo>
                  <a:cubicBezTo>
                    <a:pt x="14375" y="15807"/>
                    <a:pt x="14382" y="15808"/>
                    <a:pt x="14394" y="15808"/>
                  </a:cubicBezTo>
                  <a:cubicBezTo>
                    <a:pt x="14516" y="15808"/>
                    <a:pt x="15217" y="15716"/>
                    <a:pt x="15484" y="15658"/>
                  </a:cubicBezTo>
                  <a:cubicBezTo>
                    <a:pt x="15798" y="15596"/>
                    <a:pt x="16217" y="15449"/>
                    <a:pt x="16300" y="15449"/>
                  </a:cubicBezTo>
                  <a:cubicBezTo>
                    <a:pt x="16363" y="15449"/>
                    <a:pt x="16447" y="15512"/>
                    <a:pt x="16447" y="15533"/>
                  </a:cubicBezTo>
                  <a:cubicBezTo>
                    <a:pt x="16447" y="15554"/>
                    <a:pt x="16259" y="15617"/>
                    <a:pt x="16196" y="15638"/>
                  </a:cubicBezTo>
                  <a:cubicBezTo>
                    <a:pt x="16133" y="15638"/>
                    <a:pt x="16049" y="15596"/>
                    <a:pt x="16049" y="15596"/>
                  </a:cubicBezTo>
                  <a:lnTo>
                    <a:pt x="16049" y="15596"/>
                  </a:lnTo>
                  <a:cubicBezTo>
                    <a:pt x="16049" y="15596"/>
                    <a:pt x="16091" y="15658"/>
                    <a:pt x="16112" y="15805"/>
                  </a:cubicBezTo>
                  <a:lnTo>
                    <a:pt x="16133" y="15805"/>
                  </a:lnTo>
                  <a:cubicBezTo>
                    <a:pt x="16677" y="15763"/>
                    <a:pt x="17242" y="15847"/>
                    <a:pt x="17807" y="15658"/>
                  </a:cubicBezTo>
                  <a:lnTo>
                    <a:pt x="18330" y="15512"/>
                  </a:lnTo>
                  <a:cubicBezTo>
                    <a:pt x="19020" y="15449"/>
                    <a:pt x="20443" y="15428"/>
                    <a:pt x="20799" y="15407"/>
                  </a:cubicBezTo>
                  <a:cubicBezTo>
                    <a:pt x="21036" y="15407"/>
                    <a:pt x="21283" y="15398"/>
                    <a:pt x="21427" y="15398"/>
                  </a:cubicBezTo>
                  <a:cubicBezTo>
                    <a:pt x="21499" y="15398"/>
                    <a:pt x="21545" y="15400"/>
                    <a:pt x="21552" y="15407"/>
                  </a:cubicBezTo>
                  <a:cubicBezTo>
                    <a:pt x="21594" y="15428"/>
                    <a:pt x="21678" y="15596"/>
                    <a:pt x="21699" y="15638"/>
                  </a:cubicBezTo>
                  <a:cubicBezTo>
                    <a:pt x="21741" y="15700"/>
                    <a:pt x="21866" y="15742"/>
                    <a:pt x="21992" y="15763"/>
                  </a:cubicBezTo>
                  <a:lnTo>
                    <a:pt x="22075" y="15742"/>
                  </a:lnTo>
                  <a:lnTo>
                    <a:pt x="22808" y="15428"/>
                  </a:lnTo>
                  <a:cubicBezTo>
                    <a:pt x="23686" y="15386"/>
                    <a:pt x="25339" y="15324"/>
                    <a:pt x="25716" y="15303"/>
                  </a:cubicBezTo>
                  <a:cubicBezTo>
                    <a:pt x="26072" y="15282"/>
                    <a:pt x="26762" y="15219"/>
                    <a:pt x="26888" y="15177"/>
                  </a:cubicBezTo>
                  <a:cubicBezTo>
                    <a:pt x="26946" y="15152"/>
                    <a:pt x="27007" y="15141"/>
                    <a:pt x="27064" y="15141"/>
                  </a:cubicBezTo>
                  <a:cubicBezTo>
                    <a:pt x="27153" y="15141"/>
                    <a:pt x="27235" y="15168"/>
                    <a:pt x="27285" y="15219"/>
                  </a:cubicBezTo>
                  <a:lnTo>
                    <a:pt x="27348" y="15219"/>
                  </a:lnTo>
                  <a:cubicBezTo>
                    <a:pt x="27829" y="15303"/>
                    <a:pt x="28352" y="15177"/>
                    <a:pt x="28813" y="15407"/>
                  </a:cubicBezTo>
                  <a:cubicBezTo>
                    <a:pt x="28865" y="15428"/>
                    <a:pt x="28954" y="15439"/>
                    <a:pt x="29035" y="15439"/>
                  </a:cubicBezTo>
                  <a:cubicBezTo>
                    <a:pt x="29116" y="15439"/>
                    <a:pt x="29189" y="15428"/>
                    <a:pt x="29210" y="15407"/>
                  </a:cubicBezTo>
                  <a:lnTo>
                    <a:pt x="29482" y="15094"/>
                  </a:lnTo>
                  <a:cubicBezTo>
                    <a:pt x="29734" y="15123"/>
                    <a:pt x="30529" y="15153"/>
                    <a:pt x="31455" y="15153"/>
                  </a:cubicBezTo>
                  <a:cubicBezTo>
                    <a:pt x="31838" y="15153"/>
                    <a:pt x="32243" y="15148"/>
                    <a:pt x="32642" y="15135"/>
                  </a:cubicBezTo>
                  <a:lnTo>
                    <a:pt x="33897" y="15114"/>
                  </a:lnTo>
                  <a:lnTo>
                    <a:pt x="34504" y="15094"/>
                  </a:lnTo>
                  <a:cubicBezTo>
                    <a:pt x="35174" y="15073"/>
                    <a:pt x="35718" y="15010"/>
                    <a:pt x="35718" y="14989"/>
                  </a:cubicBezTo>
                  <a:cubicBezTo>
                    <a:pt x="35718" y="14968"/>
                    <a:pt x="35446" y="14884"/>
                    <a:pt x="35341" y="14863"/>
                  </a:cubicBezTo>
                  <a:cubicBezTo>
                    <a:pt x="35236" y="14822"/>
                    <a:pt x="36115" y="14717"/>
                    <a:pt x="37287" y="14612"/>
                  </a:cubicBezTo>
                  <a:lnTo>
                    <a:pt x="38375" y="14612"/>
                  </a:lnTo>
                  <a:cubicBezTo>
                    <a:pt x="38779" y="14612"/>
                    <a:pt x="39183" y="14561"/>
                    <a:pt x="39587" y="14561"/>
                  </a:cubicBezTo>
                  <a:cubicBezTo>
                    <a:pt x="39915" y="14561"/>
                    <a:pt x="40244" y="14595"/>
                    <a:pt x="40572" y="14717"/>
                  </a:cubicBezTo>
                  <a:cubicBezTo>
                    <a:pt x="40687" y="14759"/>
                    <a:pt x="40844" y="14785"/>
                    <a:pt x="40993" y="14785"/>
                  </a:cubicBezTo>
                  <a:cubicBezTo>
                    <a:pt x="41142" y="14785"/>
                    <a:pt x="41283" y="14759"/>
                    <a:pt x="41367" y="14696"/>
                  </a:cubicBezTo>
                  <a:lnTo>
                    <a:pt x="41785" y="14445"/>
                  </a:lnTo>
                  <a:cubicBezTo>
                    <a:pt x="42267" y="14487"/>
                    <a:pt x="44715" y="14570"/>
                    <a:pt x="45510" y="14570"/>
                  </a:cubicBezTo>
                  <a:cubicBezTo>
                    <a:pt x="46284" y="14570"/>
                    <a:pt x="47602" y="14591"/>
                    <a:pt x="48376" y="14591"/>
                  </a:cubicBezTo>
                  <a:lnTo>
                    <a:pt x="49109" y="14570"/>
                  </a:lnTo>
                  <a:lnTo>
                    <a:pt x="49297" y="14570"/>
                  </a:lnTo>
                  <a:cubicBezTo>
                    <a:pt x="49381" y="14515"/>
                    <a:pt x="49715" y="14496"/>
                    <a:pt x="49985" y="14496"/>
                  </a:cubicBezTo>
                  <a:cubicBezTo>
                    <a:pt x="50120" y="14496"/>
                    <a:pt x="50239" y="14501"/>
                    <a:pt x="50301" y="14508"/>
                  </a:cubicBezTo>
                  <a:cubicBezTo>
                    <a:pt x="50469" y="14508"/>
                    <a:pt x="56097" y="14445"/>
                    <a:pt x="58169" y="14382"/>
                  </a:cubicBezTo>
                  <a:cubicBezTo>
                    <a:pt x="59365" y="14370"/>
                    <a:pt x="60623" y="14358"/>
                    <a:pt x="61514" y="14358"/>
                  </a:cubicBezTo>
                  <a:cubicBezTo>
                    <a:pt x="62166" y="14358"/>
                    <a:pt x="62621" y="14364"/>
                    <a:pt x="62709" y="14382"/>
                  </a:cubicBezTo>
                  <a:cubicBezTo>
                    <a:pt x="62960" y="14445"/>
                    <a:pt x="63860" y="14487"/>
                    <a:pt x="64801" y="14550"/>
                  </a:cubicBezTo>
                  <a:lnTo>
                    <a:pt x="65596" y="14361"/>
                  </a:lnTo>
                  <a:lnTo>
                    <a:pt x="66266" y="14194"/>
                  </a:lnTo>
                  <a:cubicBezTo>
                    <a:pt x="66977" y="14278"/>
                    <a:pt x="66726" y="14508"/>
                    <a:pt x="66371" y="14591"/>
                  </a:cubicBezTo>
                  <a:cubicBezTo>
                    <a:pt x="66036" y="14654"/>
                    <a:pt x="66057" y="14759"/>
                    <a:pt x="66120" y="14759"/>
                  </a:cubicBezTo>
                  <a:cubicBezTo>
                    <a:pt x="66161" y="14759"/>
                    <a:pt x="68086" y="14717"/>
                    <a:pt x="70346" y="14675"/>
                  </a:cubicBezTo>
                  <a:lnTo>
                    <a:pt x="75221" y="14550"/>
                  </a:lnTo>
                  <a:cubicBezTo>
                    <a:pt x="77372" y="14491"/>
                    <a:pt x="79651" y="14304"/>
                    <a:pt x="80538" y="14126"/>
                  </a:cubicBezTo>
                  <a:lnTo>
                    <a:pt x="80538" y="14126"/>
                  </a:lnTo>
                  <a:cubicBezTo>
                    <a:pt x="80277" y="14138"/>
                    <a:pt x="80042" y="14146"/>
                    <a:pt x="79845" y="14152"/>
                  </a:cubicBezTo>
                  <a:cubicBezTo>
                    <a:pt x="79519" y="14157"/>
                    <a:pt x="79206" y="14160"/>
                    <a:pt x="78918" y="14160"/>
                  </a:cubicBezTo>
                  <a:cubicBezTo>
                    <a:pt x="77986" y="14160"/>
                    <a:pt x="77319" y="14132"/>
                    <a:pt x="77335" y="14068"/>
                  </a:cubicBezTo>
                  <a:lnTo>
                    <a:pt x="77356" y="14068"/>
                  </a:lnTo>
                  <a:lnTo>
                    <a:pt x="78297" y="13964"/>
                  </a:lnTo>
                  <a:cubicBezTo>
                    <a:pt x="79343" y="13859"/>
                    <a:pt x="81603" y="13733"/>
                    <a:pt x="82126" y="13733"/>
                  </a:cubicBezTo>
                  <a:cubicBezTo>
                    <a:pt x="82649" y="13733"/>
                    <a:pt x="83382" y="13650"/>
                    <a:pt x="83737" y="13608"/>
                  </a:cubicBezTo>
                  <a:lnTo>
                    <a:pt x="84051" y="13859"/>
                  </a:lnTo>
                  <a:lnTo>
                    <a:pt x="84126" y="13919"/>
                  </a:lnTo>
                  <a:lnTo>
                    <a:pt x="84126" y="13919"/>
                  </a:lnTo>
                  <a:cubicBezTo>
                    <a:pt x="83298" y="13984"/>
                    <a:pt x="81894" y="14065"/>
                    <a:pt x="80805" y="14115"/>
                  </a:cubicBezTo>
                  <a:lnTo>
                    <a:pt x="80805" y="14115"/>
                  </a:lnTo>
                  <a:lnTo>
                    <a:pt x="81373" y="14257"/>
                  </a:lnTo>
                  <a:cubicBezTo>
                    <a:pt x="81877" y="14371"/>
                    <a:pt x="82369" y="14383"/>
                    <a:pt x="82858" y="14383"/>
                  </a:cubicBezTo>
                  <a:cubicBezTo>
                    <a:pt x="82998" y="14383"/>
                    <a:pt x="83137" y="14382"/>
                    <a:pt x="83277" y="14382"/>
                  </a:cubicBezTo>
                  <a:cubicBezTo>
                    <a:pt x="85411" y="14340"/>
                    <a:pt x="87566" y="14278"/>
                    <a:pt x="89700" y="14257"/>
                  </a:cubicBezTo>
                  <a:lnTo>
                    <a:pt x="90014" y="14257"/>
                  </a:lnTo>
                  <a:cubicBezTo>
                    <a:pt x="90216" y="14301"/>
                    <a:pt x="90454" y="14322"/>
                    <a:pt x="90670" y="14322"/>
                  </a:cubicBezTo>
                  <a:cubicBezTo>
                    <a:pt x="90857" y="14322"/>
                    <a:pt x="91028" y="14307"/>
                    <a:pt x="91144" y="14278"/>
                  </a:cubicBezTo>
                  <a:lnTo>
                    <a:pt x="91416" y="14236"/>
                  </a:lnTo>
                  <a:lnTo>
                    <a:pt x="91479" y="14194"/>
                  </a:lnTo>
                  <a:cubicBezTo>
                    <a:pt x="91584" y="14152"/>
                    <a:pt x="91416" y="13880"/>
                    <a:pt x="91312" y="13817"/>
                  </a:cubicBezTo>
                  <a:cubicBezTo>
                    <a:pt x="91228" y="13733"/>
                    <a:pt x="90914" y="13671"/>
                    <a:pt x="90642" y="13671"/>
                  </a:cubicBezTo>
                  <a:lnTo>
                    <a:pt x="90203" y="13671"/>
                  </a:lnTo>
                  <a:cubicBezTo>
                    <a:pt x="89972" y="13650"/>
                    <a:pt x="89805" y="13608"/>
                    <a:pt x="89805" y="13566"/>
                  </a:cubicBezTo>
                  <a:cubicBezTo>
                    <a:pt x="89805" y="13566"/>
                    <a:pt x="90914" y="13524"/>
                    <a:pt x="91333" y="13524"/>
                  </a:cubicBezTo>
                  <a:cubicBezTo>
                    <a:pt x="91751" y="13524"/>
                    <a:pt x="91960" y="13650"/>
                    <a:pt x="91897" y="13713"/>
                  </a:cubicBezTo>
                  <a:cubicBezTo>
                    <a:pt x="91856" y="13754"/>
                    <a:pt x="91981" y="13859"/>
                    <a:pt x="92169" y="13964"/>
                  </a:cubicBezTo>
                  <a:lnTo>
                    <a:pt x="92358" y="14026"/>
                  </a:lnTo>
                  <a:lnTo>
                    <a:pt x="92713" y="14152"/>
                  </a:lnTo>
                  <a:cubicBezTo>
                    <a:pt x="93153" y="14194"/>
                    <a:pt x="94074" y="14236"/>
                    <a:pt x="94283" y="14278"/>
                  </a:cubicBezTo>
                  <a:cubicBezTo>
                    <a:pt x="94513" y="14298"/>
                    <a:pt x="95601" y="14340"/>
                    <a:pt x="96689" y="14340"/>
                  </a:cubicBezTo>
                  <a:lnTo>
                    <a:pt x="97693" y="14278"/>
                  </a:lnTo>
                  <a:lnTo>
                    <a:pt x="98698" y="14236"/>
                  </a:lnTo>
                  <a:cubicBezTo>
                    <a:pt x="99828" y="14152"/>
                    <a:pt x="102108" y="13859"/>
                    <a:pt x="102652" y="13838"/>
                  </a:cubicBezTo>
                  <a:cubicBezTo>
                    <a:pt x="103175" y="13817"/>
                    <a:pt x="108050" y="13671"/>
                    <a:pt x="109724" y="13650"/>
                  </a:cubicBezTo>
                  <a:cubicBezTo>
                    <a:pt x="110561" y="13639"/>
                    <a:pt x="111403" y="13634"/>
                    <a:pt x="112052" y="13634"/>
                  </a:cubicBezTo>
                  <a:cubicBezTo>
                    <a:pt x="112701" y="13634"/>
                    <a:pt x="113156" y="13639"/>
                    <a:pt x="113219" y="13650"/>
                  </a:cubicBezTo>
                  <a:cubicBezTo>
                    <a:pt x="113223" y="13651"/>
                    <a:pt x="113230" y="13651"/>
                    <a:pt x="113240" y="13651"/>
                  </a:cubicBezTo>
                  <a:cubicBezTo>
                    <a:pt x="113445" y="13651"/>
                    <a:pt x="114747" y="13460"/>
                    <a:pt x="115300" y="13460"/>
                  </a:cubicBezTo>
                  <a:cubicBezTo>
                    <a:pt x="115326" y="13460"/>
                    <a:pt x="115351" y="13461"/>
                    <a:pt x="115374" y="13461"/>
                  </a:cubicBezTo>
                  <a:cubicBezTo>
                    <a:pt x="115897" y="13503"/>
                    <a:pt x="116378" y="13733"/>
                    <a:pt x="116378" y="13754"/>
                  </a:cubicBezTo>
                  <a:cubicBezTo>
                    <a:pt x="116378" y="13817"/>
                    <a:pt x="119203" y="13880"/>
                    <a:pt x="120249" y="13880"/>
                  </a:cubicBezTo>
                  <a:cubicBezTo>
                    <a:pt x="120667" y="13880"/>
                    <a:pt x="121511" y="13877"/>
                    <a:pt x="122441" y="13877"/>
                  </a:cubicBezTo>
                  <a:cubicBezTo>
                    <a:pt x="123836" y="13877"/>
                    <a:pt x="125425" y="13884"/>
                    <a:pt x="126066" y="13922"/>
                  </a:cubicBezTo>
                  <a:cubicBezTo>
                    <a:pt x="127133" y="13943"/>
                    <a:pt x="128095" y="13985"/>
                    <a:pt x="128137" y="14026"/>
                  </a:cubicBezTo>
                  <a:cubicBezTo>
                    <a:pt x="128158" y="14047"/>
                    <a:pt x="128179" y="14173"/>
                    <a:pt x="128179" y="14236"/>
                  </a:cubicBezTo>
                  <a:cubicBezTo>
                    <a:pt x="128179" y="14278"/>
                    <a:pt x="127865" y="14361"/>
                    <a:pt x="127761" y="14382"/>
                  </a:cubicBezTo>
                  <a:cubicBezTo>
                    <a:pt x="127656" y="14382"/>
                    <a:pt x="127614" y="14570"/>
                    <a:pt x="127614" y="14612"/>
                  </a:cubicBezTo>
                  <a:cubicBezTo>
                    <a:pt x="127635" y="14675"/>
                    <a:pt x="128158" y="14717"/>
                    <a:pt x="128388" y="14717"/>
                  </a:cubicBezTo>
                  <a:cubicBezTo>
                    <a:pt x="128597" y="14717"/>
                    <a:pt x="128388" y="15177"/>
                    <a:pt x="128284" y="15303"/>
                  </a:cubicBezTo>
                  <a:cubicBezTo>
                    <a:pt x="128179" y="15428"/>
                    <a:pt x="128179" y="15742"/>
                    <a:pt x="128200" y="15826"/>
                  </a:cubicBezTo>
                  <a:cubicBezTo>
                    <a:pt x="128263" y="15910"/>
                    <a:pt x="127844" y="16035"/>
                    <a:pt x="127719" y="16056"/>
                  </a:cubicBezTo>
                  <a:cubicBezTo>
                    <a:pt x="127572" y="16077"/>
                    <a:pt x="127761" y="16140"/>
                    <a:pt x="128095" y="16182"/>
                  </a:cubicBezTo>
                  <a:lnTo>
                    <a:pt x="128702" y="16182"/>
                  </a:lnTo>
                  <a:cubicBezTo>
                    <a:pt x="128957" y="16233"/>
                    <a:pt x="129406" y="16297"/>
                    <a:pt x="129632" y="16297"/>
                  </a:cubicBezTo>
                  <a:cubicBezTo>
                    <a:pt x="129684" y="16297"/>
                    <a:pt x="129725" y="16294"/>
                    <a:pt x="129748" y="16286"/>
                  </a:cubicBezTo>
                  <a:cubicBezTo>
                    <a:pt x="129874" y="16265"/>
                    <a:pt x="130250" y="16161"/>
                    <a:pt x="130564" y="16077"/>
                  </a:cubicBezTo>
                  <a:lnTo>
                    <a:pt x="130606" y="16161"/>
                  </a:lnTo>
                  <a:cubicBezTo>
                    <a:pt x="130680" y="16246"/>
                    <a:pt x="130745" y="16276"/>
                    <a:pt x="130803" y="16276"/>
                  </a:cubicBezTo>
                  <a:cubicBezTo>
                    <a:pt x="130936" y="16276"/>
                    <a:pt x="131035" y="16123"/>
                    <a:pt x="131137" y="16123"/>
                  </a:cubicBezTo>
                  <a:cubicBezTo>
                    <a:pt x="131155" y="16123"/>
                    <a:pt x="131173" y="16128"/>
                    <a:pt x="131192" y="16140"/>
                  </a:cubicBezTo>
                  <a:lnTo>
                    <a:pt x="131422" y="16286"/>
                  </a:lnTo>
                  <a:cubicBezTo>
                    <a:pt x="131617" y="16286"/>
                    <a:pt x="133877" y="16305"/>
                    <a:pt x="135895" y="16305"/>
                  </a:cubicBezTo>
                  <a:cubicBezTo>
                    <a:pt x="136904" y="16305"/>
                    <a:pt x="137853" y="16300"/>
                    <a:pt x="138452" y="16286"/>
                  </a:cubicBezTo>
                  <a:cubicBezTo>
                    <a:pt x="138547" y="16285"/>
                    <a:pt x="138642" y="16285"/>
                    <a:pt x="138740" y="16285"/>
                  </a:cubicBezTo>
                  <a:cubicBezTo>
                    <a:pt x="140518" y="16285"/>
                    <a:pt x="142716" y="16460"/>
                    <a:pt x="143014" y="16579"/>
                  </a:cubicBezTo>
                  <a:cubicBezTo>
                    <a:pt x="143094" y="16609"/>
                    <a:pt x="143213" y="16620"/>
                    <a:pt x="143350" y="16620"/>
                  </a:cubicBezTo>
                  <a:cubicBezTo>
                    <a:pt x="143708" y="16620"/>
                    <a:pt x="144195" y="16546"/>
                    <a:pt x="144463" y="16546"/>
                  </a:cubicBezTo>
                  <a:cubicBezTo>
                    <a:pt x="144522" y="16546"/>
                    <a:pt x="144570" y="16550"/>
                    <a:pt x="144604" y="16558"/>
                  </a:cubicBezTo>
                  <a:cubicBezTo>
                    <a:pt x="144665" y="16568"/>
                    <a:pt x="144723" y="16572"/>
                    <a:pt x="144776" y="16572"/>
                  </a:cubicBezTo>
                  <a:cubicBezTo>
                    <a:pt x="144958" y="16572"/>
                    <a:pt x="145076" y="16523"/>
                    <a:pt x="145043" y="16474"/>
                  </a:cubicBezTo>
                  <a:cubicBezTo>
                    <a:pt x="145043" y="16433"/>
                    <a:pt x="144374" y="16328"/>
                    <a:pt x="144144" y="16265"/>
                  </a:cubicBezTo>
                  <a:cubicBezTo>
                    <a:pt x="143893" y="16223"/>
                    <a:pt x="143746" y="15868"/>
                    <a:pt x="143767" y="15742"/>
                  </a:cubicBezTo>
                  <a:cubicBezTo>
                    <a:pt x="143767" y="15714"/>
                    <a:pt x="143747" y="15703"/>
                    <a:pt x="143715" y="15703"/>
                  </a:cubicBezTo>
                  <a:cubicBezTo>
                    <a:pt x="143605" y="15703"/>
                    <a:pt x="143355" y="15835"/>
                    <a:pt x="143307" y="15868"/>
                  </a:cubicBezTo>
                  <a:cubicBezTo>
                    <a:pt x="143253" y="15908"/>
                    <a:pt x="143024" y="15931"/>
                    <a:pt x="142728" y="15931"/>
                  </a:cubicBezTo>
                  <a:cubicBezTo>
                    <a:pt x="142566" y="15931"/>
                    <a:pt x="142383" y="15924"/>
                    <a:pt x="142198" y="15910"/>
                  </a:cubicBezTo>
                  <a:lnTo>
                    <a:pt x="141779" y="15910"/>
                  </a:lnTo>
                  <a:cubicBezTo>
                    <a:pt x="141766" y="15910"/>
                    <a:pt x="141752" y="15911"/>
                    <a:pt x="141739" y="15911"/>
                  </a:cubicBezTo>
                  <a:cubicBezTo>
                    <a:pt x="141405" y="15911"/>
                    <a:pt x="141083" y="15712"/>
                    <a:pt x="140742" y="15712"/>
                  </a:cubicBezTo>
                  <a:cubicBezTo>
                    <a:pt x="140670" y="15712"/>
                    <a:pt x="140598" y="15721"/>
                    <a:pt x="140524" y="15742"/>
                  </a:cubicBezTo>
                  <a:cubicBezTo>
                    <a:pt x="140510" y="15742"/>
                    <a:pt x="140477" y="15733"/>
                    <a:pt x="140451" y="15733"/>
                  </a:cubicBezTo>
                  <a:cubicBezTo>
                    <a:pt x="140438" y="15733"/>
                    <a:pt x="140426" y="15735"/>
                    <a:pt x="140419" y="15742"/>
                  </a:cubicBezTo>
                  <a:lnTo>
                    <a:pt x="139666" y="16161"/>
                  </a:lnTo>
                  <a:cubicBezTo>
                    <a:pt x="138766" y="16035"/>
                    <a:pt x="138808" y="15658"/>
                    <a:pt x="139080" y="15638"/>
                  </a:cubicBezTo>
                  <a:cubicBezTo>
                    <a:pt x="139373" y="15617"/>
                    <a:pt x="139854" y="15533"/>
                    <a:pt x="139917" y="15491"/>
                  </a:cubicBezTo>
                  <a:cubicBezTo>
                    <a:pt x="139983" y="15451"/>
                    <a:pt x="139074" y="15437"/>
                    <a:pt x="138165" y="15437"/>
                  </a:cubicBezTo>
                  <a:cubicBezTo>
                    <a:pt x="137640" y="15437"/>
                    <a:pt x="137116" y="15442"/>
                    <a:pt x="136779" y="15449"/>
                  </a:cubicBezTo>
                  <a:cubicBezTo>
                    <a:pt x="136690" y="15453"/>
                    <a:pt x="136603" y="15455"/>
                    <a:pt x="136517" y="15455"/>
                  </a:cubicBezTo>
                  <a:cubicBezTo>
                    <a:pt x="135734" y="15455"/>
                    <a:pt x="135105" y="15297"/>
                    <a:pt x="135105" y="15240"/>
                  </a:cubicBezTo>
                  <a:cubicBezTo>
                    <a:pt x="135105" y="15198"/>
                    <a:pt x="135837" y="15114"/>
                    <a:pt x="136109" y="15114"/>
                  </a:cubicBezTo>
                  <a:cubicBezTo>
                    <a:pt x="136343" y="15114"/>
                    <a:pt x="136888" y="14987"/>
                    <a:pt x="137044" y="14987"/>
                  </a:cubicBezTo>
                  <a:cubicBezTo>
                    <a:pt x="137055" y="14987"/>
                    <a:pt x="137065" y="14988"/>
                    <a:pt x="137072" y="14989"/>
                  </a:cubicBezTo>
                  <a:cubicBezTo>
                    <a:pt x="137124" y="14998"/>
                    <a:pt x="137215" y="15003"/>
                    <a:pt x="137324" y="15003"/>
                  </a:cubicBezTo>
                  <a:cubicBezTo>
                    <a:pt x="137477" y="15003"/>
                    <a:pt x="137665" y="14993"/>
                    <a:pt x="137825" y="14968"/>
                  </a:cubicBezTo>
                  <a:lnTo>
                    <a:pt x="137804" y="14570"/>
                  </a:lnTo>
                  <a:lnTo>
                    <a:pt x="137804" y="14466"/>
                  </a:lnTo>
                  <a:cubicBezTo>
                    <a:pt x="138139" y="14340"/>
                    <a:pt x="138139" y="14131"/>
                    <a:pt x="138076" y="14089"/>
                  </a:cubicBezTo>
                  <a:cubicBezTo>
                    <a:pt x="137992" y="14068"/>
                    <a:pt x="137971" y="13880"/>
                    <a:pt x="137992" y="13838"/>
                  </a:cubicBezTo>
                  <a:cubicBezTo>
                    <a:pt x="138001" y="13801"/>
                    <a:pt x="138127" y="13785"/>
                    <a:pt x="138281" y="13785"/>
                  </a:cubicBezTo>
                  <a:cubicBezTo>
                    <a:pt x="138479" y="13785"/>
                    <a:pt x="138723" y="13812"/>
                    <a:pt x="138829" y="13859"/>
                  </a:cubicBezTo>
                  <a:cubicBezTo>
                    <a:pt x="138885" y="13881"/>
                    <a:pt x="138939" y="13890"/>
                    <a:pt x="138988" y="13890"/>
                  </a:cubicBezTo>
                  <a:cubicBezTo>
                    <a:pt x="139126" y="13890"/>
                    <a:pt x="139232" y="13821"/>
                    <a:pt x="139248" y="13775"/>
                  </a:cubicBezTo>
                  <a:cubicBezTo>
                    <a:pt x="139255" y="13761"/>
                    <a:pt x="139430" y="13754"/>
                    <a:pt x="139677" y="13754"/>
                  </a:cubicBezTo>
                  <a:cubicBezTo>
                    <a:pt x="140127" y="13754"/>
                    <a:pt x="140814" y="13777"/>
                    <a:pt x="141152" y="13817"/>
                  </a:cubicBezTo>
                  <a:cubicBezTo>
                    <a:pt x="141675" y="13859"/>
                    <a:pt x="142093" y="14026"/>
                    <a:pt x="142093" y="14068"/>
                  </a:cubicBezTo>
                  <a:cubicBezTo>
                    <a:pt x="142093" y="14131"/>
                    <a:pt x="141884" y="14257"/>
                    <a:pt x="141779" y="14278"/>
                  </a:cubicBezTo>
                  <a:cubicBezTo>
                    <a:pt x="141675" y="14340"/>
                    <a:pt x="142114" y="14487"/>
                    <a:pt x="142742" y="14654"/>
                  </a:cubicBezTo>
                  <a:lnTo>
                    <a:pt x="143307" y="14591"/>
                  </a:lnTo>
                  <a:lnTo>
                    <a:pt x="143683" y="14550"/>
                  </a:lnTo>
                  <a:cubicBezTo>
                    <a:pt x="144144" y="14654"/>
                    <a:pt x="145148" y="14905"/>
                    <a:pt x="145420" y="14905"/>
                  </a:cubicBezTo>
                  <a:cubicBezTo>
                    <a:pt x="145671" y="14905"/>
                    <a:pt x="146152" y="14717"/>
                    <a:pt x="146487" y="14508"/>
                  </a:cubicBezTo>
                  <a:lnTo>
                    <a:pt x="146759" y="14382"/>
                  </a:lnTo>
                  <a:lnTo>
                    <a:pt x="146989" y="14257"/>
                  </a:lnTo>
                  <a:cubicBezTo>
                    <a:pt x="147167" y="14186"/>
                    <a:pt x="147284" y="14161"/>
                    <a:pt x="147345" y="14161"/>
                  </a:cubicBezTo>
                  <a:cubicBezTo>
                    <a:pt x="147392" y="14161"/>
                    <a:pt x="147405" y="14176"/>
                    <a:pt x="147387" y="14194"/>
                  </a:cubicBezTo>
                  <a:cubicBezTo>
                    <a:pt x="147345" y="14257"/>
                    <a:pt x="147701" y="14487"/>
                    <a:pt x="147826" y="14550"/>
                  </a:cubicBezTo>
                  <a:cubicBezTo>
                    <a:pt x="147863" y="14568"/>
                    <a:pt x="147921" y="14576"/>
                    <a:pt x="147988" y="14576"/>
                  </a:cubicBezTo>
                  <a:cubicBezTo>
                    <a:pt x="148149" y="14576"/>
                    <a:pt x="148359" y="14531"/>
                    <a:pt x="148433" y="14487"/>
                  </a:cubicBezTo>
                  <a:cubicBezTo>
                    <a:pt x="148496" y="14445"/>
                    <a:pt x="148580" y="14298"/>
                    <a:pt x="148580" y="14257"/>
                  </a:cubicBezTo>
                  <a:cubicBezTo>
                    <a:pt x="148580" y="14194"/>
                    <a:pt x="148287" y="14131"/>
                    <a:pt x="148161" y="14089"/>
                  </a:cubicBezTo>
                  <a:cubicBezTo>
                    <a:pt x="148060" y="14069"/>
                    <a:pt x="148348" y="13816"/>
                    <a:pt x="148519" y="13816"/>
                  </a:cubicBezTo>
                  <a:cubicBezTo>
                    <a:pt x="148525" y="13816"/>
                    <a:pt x="148531" y="13816"/>
                    <a:pt x="148538" y="13817"/>
                  </a:cubicBezTo>
                  <a:cubicBezTo>
                    <a:pt x="148705" y="13817"/>
                    <a:pt x="149333" y="13964"/>
                    <a:pt x="149940" y="14131"/>
                  </a:cubicBezTo>
                  <a:lnTo>
                    <a:pt x="150463" y="13775"/>
                  </a:lnTo>
                  <a:lnTo>
                    <a:pt x="150525" y="13754"/>
                  </a:lnTo>
                  <a:cubicBezTo>
                    <a:pt x="150527" y="13754"/>
                    <a:pt x="150529" y="13753"/>
                    <a:pt x="150532" y="13753"/>
                  </a:cubicBezTo>
                  <a:cubicBezTo>
                    <a:pt x="150585" y="13753"/>
                    <a:pt x="150780" y="13968"/>
                    <a:pt x="150860" y="14068"/>
                  </a:cubicBezTo>
                  <a:cubicBezTo>
                    <a:pt x="150871" y="14090"/>
                    <a:pt x="150900" y="14099"/>
                    <a:pt x="150937" y="14099"/>
                  </a:cubicBezTo>
                  <a:cubicBezTo>
                    <a:pt x="151041" y="14099"/>
                    <a:pt x="151212" y="14031"/>
                    <a:pt x="151258" y="13985"/>
                  </a:cubicBezTo>
                  <a:cubicBezTo>
                    <a:pt x="151300" y="13943"/>
                    <a:pt x="151948" y="13775"/>
                    <a:pt x="152157" y="13733"/>
                  </a:cubicBezTo>
                  <a:cubicBezTo>
                    <a:pt x="152164" y="13733"/>
                    <a:pt x="152171" y="13732"/>
                    <a:pt x="152177" y="13732"/>
                  </a:cubicBezTo>
                  <a:cubicBezTo>
                    <a:pt x="152379" y="13732"/>
                    <a:pt x="152555" y="14031"/>
                    <a:pt x="152555" y="14173"/>
                  </a:cubicBezTo>
                  <a:cubicBezTo>
                    <a:pt x="152555" y="14272"/>
                    <a:pt x="152688" y="14298"/>
                    <a:pt x="152809" y="14298"/>
                  </a:cubicBezTo>
                  <a:cubicBezTo>
                    <a:pt x="152892" y="14298"/>
                    <a:pt x="152969" y="14286"/>
                    <a:pt x="152994" y="14278"/>
                  </a:cubicBezTo>
                  <a:cubicBezTo>
                    <a:pt x="153002" y="14276"/>
                    <a:pt x="153011" y="14275"/>
                    <a:pt x="153022" y="14275"/>
                  </a:cubicBezTo>
                  <a:cubicBezTo>
                    <a:pt x="153133" y="14275"/>
                    <a:pt x="153399" y="14363"/>
                    <a:pt x="153476" y="14382"/>
                  </a:cubicBezTo>
                  <a:cubicBezTo>
                    <a:pt x="153559" y="14403"/>
                    <a:pt x="153476" y="14591"/>
                    <a:pt x="153455" y="14654"/>
                  </a:cubicBezTo>
                  <a:cubicBezTo>
                    <a:pt x="153413" y="14696"/>
                    <a:pt x="153810" y="14717"/>
                    <a:pt x="153936" y="14717"/>
                  </a:cubicBezTo>
                  <a:cubicBezTo>
                    <a:pt x="154082" y="14717"/>
                    <a:pt x="154334" y="14508"/>
                    <a:pt x="154417" y="14403"/>
                  </a:cubicBezTo>
                  <a:cubicBezTo>
                    <a:pt x="154501" y="14298"/>
                    <a:pt x="154082" y="14173"/>
                    <a:pt x="153936" y="14173"/>
                  </a:cubicBezTo>
                  <a:cubicBezTo>
                    <a:pt x="153810" y="14173"/>
                    <a:pt x="153559" y="13880"/>
                    <a:pt x="153497" y="13754"/>
                  </a:cubicBezTo>
                  <a:cubicBezTo>
                    <a:pt x="153491" y="13740"/>
                    <a:pt x="153509" y="13734"/>
                    <a:pt x="153546" y="13734"/>
                  </a:cubicBezTo>
                  <a:cubicBezTo>
                    <a:pt x="153782" y="13734"/>
                    <a:pt x="154793" y="13990"/>
                    <a:pt x="155191" y="14026"/>
                  </a:cubicBezTo>
                  <a:cubicBezTo>
                    <a:pt x="155216" y="14028"/>
                    <a:pt x="155242" y="14028"/>
                    <a:pt x="155267" y="14028"/>
                  </a:cubicBezTo>
                  <a:cubicBezTo>
                    <a:pt x="155724" y="14028"/>
                    <a:pt x="156177" y="13855"/>
                    <a:pt x="156217" y="13775"/>
                  </a:cubicBezTo>
                  <a:cubicBezTo>
                    <a:pt x="156279" y="13713"/>
                    <a:pt x="156133" y="13524"/>
                    <a:pt x="156091" y="13461"/>
                  </a:cubicBezTo>
                  <a:cubicBezTo>
                    <a:pt x="156007" y="13420"/>
                    <a:pt x="155359" y="13399"/>
                    <a:pt x="155129" y="13399"/>
                  </a:cubicBezTo>
                  <a:cubicBezTo>
                    <a:pt x="154857" y="13399"/>
                    <a:pt x="154606" y="13210"/>
                    <a:pt x="154564" y="13127"/>
                  </a:cubicBezTo>
                  <a:cubicBezTo>
                    <a:pt x="154543" y="13085"/>
                    <a:pt x="154250" y="13022"/>
                    <a:pt x="154187" y="13022"/>
                  </a:cubicBezTo>
                  <a:cubicBezTo>
                    <a:pt x="154103" y="13022"/>
                    <a:pt x="153978" y="12876"/>
                    <a:pt x="153936" y="12813"/>
                  </a:cubicBezTo>
                  <a:cubicBezTo>
                    <a:pt x="153915" y="12771"/>
                    <a:pt x="153141" y="12771"/>
                    <a:pt x="152848" y="12771"/>
                  </a:cubicBezTo>
                  <a:cubicBezTo>
                    <a:pt x="152555" y="12771"/>
                    <a:pt x="152304" y="12938"/>
                    <a:pt x="152304" y="13001"/>
                  </a:cubicBezTo>
                  <a:cubicBezTo>
                    <a:pt x="152304" y="13043"/>
                    <a:pt x="151739" y="13106"/>
                    <a:pt x="151572" y="13106"/>
                  </a:cubicBezTo>
                  <a:cubicBezTo>
                    <a:pt x="151362" y="13106"/>
                    <a:pt x="150777" y="12876"/>
                    <a:pt x="150630" y="12771"/>
                  </a:cubicBezTo>
                  <a:cubicBezTo>
                    <a:pt x="150442" y="12666"/>
                    <a:pt x="150630" y="12290"/>
                    <a:pt x="150735" y="12185"/>
                  </a:cubicBezTo>
                  <a:cubicBezTo>
                    <a:pt x="150839" y="12081"/>
                    <a:pt x="150777" y="11871"/>
                    <a:pt x="150693" y="11829"/>
                  </a:cubicBezTo>
                  <a:cubicBezTo>
                    <a:pt x="150630" y="11767"/>
                    <a:pt x="150902" y="11641"/>
                    <a:pt x="151049" y="11620"/>
                  </a:cubicBezTo>
                  <a:cubicBezTo>
                    <a:pt x="151161" y="11588"/>
                    <a:pt x="150866" y="11482"/>
                    <a:pt x="150638" y="11482"/>
                  </a:cubicBezTo>
                  <a:cubicBezTo>
                    <a:pt x="150569" y="11482"/>
                    <a:pt x="150506" y="11491"/>
                    <a:pt x="150463" y="11516"/>
                  </a:cubicBezTo>
                  <a:cubicBezTo>
                    <a:pt x="150375" y="11564"/>
                    <a:pt x="150251" y="11581"/>
                    <a:pt x="150137" y="11581"/>
                  </a:cubicBezTo>
                  <a:cubicBezTo>
                    <a:pt x="150007" y="11581"/>
                    <a:pt x="149889" y="11559"/>
                    <a:pt x="149856" y="11537"/>
                  </a:cubicBezTo>
                  <a:cubicBezTo>
                    <a:pt x="149853" y="11535"/>
                    <a:pt x="149850" y="11535"/>
                    <a:pt x="149846" y="11535"/>
                  </a:cubicBezTo>
                  <a:cubicBezTo>
                    <a:pt x="149778" y="11535"/>
                    <a:pt x="149495" y="11687"/>
                    <a:pt x="149416" y="11746"/>
                  </a:cubicBezTo>
                  <a:cubicBezTo>
                    <a:pt x="149375" y="11767"/>
                    <a:pt x="149260" y="11777"/>
                    <a:pt x="149105" y="11777"/>
                  </a:cubicBezTo>
                  <a:cubicBezTo>
                    <a:pt x="148951" y="11777"/>
                    <a:pt x="148757" y="11767"/>
                    <a:pt x="148559" y="11746"/>
                  </a:cubicBezTo>
                  <a:lnTo>
                    <a:pt x="148245" y="11725"/>
                  </a:lnTo>
                  <a:lnTo>
                    <a:pt x="147931" y="11683"/>
                  </a:lnTo>
                  <a:cubicBezTo>
                    <a:pt x="147596" y="11725"/>
                    <a:pt x="146885" y="11725"/>
                    <a:pt x="146717" y="11725"/>
                  </a:cubicBezTo>
                  <a:cubicBezTo>
                    <a:pt x="146571" y="11725"/>
                    <a:pt x="146906" y="11432"/>
                    <a:pt x="147094" y="11348"/>
                  </a:cubicBezTo>
                  <a:cubicBezTo>
                    <a:pt x="147282" y="11265"/>
                    <a:pt x="147178" y="11160"/>
                    <a:pt x="146864" y="11097"/>
                  </a:cubicBezTo>
                  <a:lnTo>
                    <a:pt x="146592" y="10993"/>
                  </a:lnTo>
                  <a:lnTo>
                    <a:pt x="146487" y="10951"/>
                  </a:lnTo>
                  <a:cubicBezTo>
                    <a:pt x="146383" y="10804"/>
                    <a:pt x="146968" y="10637"/>
                    <a:pt x="147136" y="10637"/>
                  </a:cubicBezTo>
                  <a:cubicBezTo>
                    <a:pt x="147303" y="10637"/>
                    <a:pt x="148015" y="10888"/>
                    <a:pt x="148182" y="10951"/>
                  </a:cubicBezTo>
                  <a:cubicBezTo>
                    <a:pt x="148370" y="11055"/>
                    <a:pt x="148161" y="11160"/>
                    <a:pt x="148056" y="11202"/>
                  </a:cubicBezTo>
                  <a:cubicBezTo>
                    <a:pt x="147952" y="11202"/>
                    <a:pt x="147868" y="11348"/>
                    <a:pt x="147868" y="11411"/>
                  </a:cubicBezTo>
                  <a:cubicBezTo>
                    <a:pt x="147868" y="11443"/>
                    <a:pt x="148407" y="11558"/>
                    <a:pt x="148805" y="11558"/>
                  </a:cubicBezTo>
                  <a:cubicBezTo>
                    <a:pt x="148933" y="11558"/>
                    <a:pt x="149047" y="11546"/>
                    <a:pt x="149124" y="11516"/>
                  </a:cubicBezTo>
                  <a:cubicBezTo>
                    <a:pt x="149437" y="11369"/>
                    <a:pt x="150651" y="11034"/>
                    <a:pt x="150986" y="10951"/>
                  </a:cubicBezTo>
                  <a:cubicBezTo>
                    <a:pt x="151043" y="10941"/>
                    <a:pt x="151103" y="10937"/>
                    <a:pt x="151163" y="10937"/>
                  </a:cubicBezTo>
                  <a:cubicBezTo>
                    <a:pt x="151499" y="10937"/>
                    <a:pt x="151853" y="11068"/>
                    <a:pt x="151906" y="11139"/>
                  </a:cubicBezTo>
                  <a:cubicBezTo>
                    <a:pt x="151948" y="11223"/>
                    <a:pt x="152513" y="11306"/>
                    <a:pt x="153141" y="11327"/>
                  </a:cubicBezTo>
                  <a:lnTo>
                    <a:pt x="153622" y="11223"/>
                  </a:lnTo>
                  <a:cubicBezTo>
                    <a:pt x="153915" y="11184"/>
                    <a:pt x="154190" y="11053"/>
                    <a:pt x="154498" y="11053"/>
                  </a:cubicBezTo>
                  <a:cubicBezTo>
                    <a:pt x="154520" y="11053"/>
                    <a:pt x="154542" y="11054"/>
                    <a:pt x="154564" y="11055"/>
                  </a:cubicBezTo>
                  <a:lnTo>
                    <a:pt x="154606" y="11055"/>
                  </a:lnTo>
                  <a:cubicBezTo>
                    <a:pt x="154626" y="11139"/>
                    <a:pt x="154334" y="11244"/>
                    <a:pt x="154229" y="11265"/>
                  </a:cubicBezTo>
                  <a:cubicBezTo>
                    <a:pt x="154124" y="11306"/>
                    <a:pt x="154082" y="11453"/>
                    <a:pt x="154082" y="11474"/>
                  </a:cubicBezTo>
                  <a:cubicBezTo>
                    <a:pt x="154082" y="11516"/>
                    <a:pt x="154354" y="11767"/>
                    <a:pt x="154459" y="11788"/>
                  </a:cubicBezTo>
                  <a:cubicBezTo>
                    <a:pt x="154606" y="11788"/>
                    <a:pt x="154878" y="11871"/>
                    <a:pt x="154982" y="11913"/>
                  </a:cubicBezTo>
                  <a:cubicBezTo>
                    <a:pt x="155087" y="11934"/>
                    <a:pt x="155924" y="12269"/>
                    <a:pt x="156279" y="12269"/>
                  </a:cubicBezTo>
                  <a:cubicBezTo>
                    <a:pt x="156614" y="12269"/>
                    <a:pt x="156803" y="12164"/>
                    <a:pt x="156698" y="12039"/>
                  </a:cubicBezTo>
                  <a:lnTo>
                    <a:pt x="156614" y="11955"/>
                  </a:lnTo>
                  <a:lnTo>
                    <a:pt x="156510" y="11871"/>
                  </a:lnTo>
                  <a:cubicBezTo>
                    <a:pt x="156300" y="11725"/>
                    <a:pt x="156928" y="11599"/>
                    <a:pt x="157158" y="11599"/>
                  </a:cubicBezTo>
                  <a:cubicBezTo>
                    <a:pt x="157388" y="11599"/>
                    <a:pt x="157577" y="11202"/>
                    <a:pt x="157577" y="11076"/>
                  </a:cubicBezTo>
                  <a:cubicBezTo>
                    <a:pt x="157577" y="10972"/>
                    <a:pt x="158016" y="10804"/>
                    <a:pt x="158183" y="10783"/>
                  </a:cubicBezTo>
                  <a:cubicBezTo>
                    <a:pt x="158330" y="10783"/>
                    <a:pt x="158267" y="10386"/>
                    <a:pt x="158183" y="10260"/>
                  </a:cubicBezTo>
                  <a:cubicBezTo>
                    <a:pt x="158161" y="10226"/>
                    <a:pt x="158112" y="10212"/>
                    <a:pt x="158051" y="10212"/>
                  </a:cubicBezTo>
                  <a:cubicBezTo>
                    <a:pt x="157885" y="10212"/>
                    <a:pt x="157626" y="10315"/>
                    <a:pt x="157535" y="10407"/>
                  </a:cubicBezTo>
                  <a:cubicBezTo>
                    <a:pt x="157412" y="10530"/>
                    <a:pt x="157096" y="10579"/>
                    <a:pt x="156787" y="10579"/>
                  </a:cubicBezTo>
                  <a:cubicBezTo>
                    <a:pt x="156728" y="10579"/>
                    <a:pt x="156671" y="10577"/>
                    <a:pt x="156614" y="10574"/>
                  </a:cubicBezTo>
                  <a:lnTo>
                    <a:pt x="156426" y="10700"/>
                  </a:lnTo>
                  <a:cubicBezTo>
                    <a:pt x="156344" y="10760"/>
                    <a:pt x="156270" y="10781"/>
                    <a:pt x="156201" y="10781"/>
                  </a:cubicBezTo>
                  <a:cubicBezTo>
                    <a:pt x="156031" y="10781"/>
                    <a:pt x="155890" y="10650"/>
                    <a:pt x="155722" y="10650"/>
                  </a:cubicBezTo>
                  <a:cubicBezTo>
                    <a:pt x="155699" y="10650"/>
                    <a:pt x="155676" y="10652"/>
                    <a:pt x="155652" y="10658"/>
                  </a:cubicBezTo>
                  <a:cubicBezTo>
                    <a:pt x="155521" y="10684"/>
                    <a:pt x="155384" y="10692"/>
                    <a:pt x="155244" y="10692"/>
                  </a:cubicBezTo>
                  <a:cubicBezTo>
                    <a:pt x="155034" y="10692"/>
                    <a:pt x="154818" y="10674"/>
                    <a:pt x="154610" y="10674"/>
                  </a:cubicBezTo>
                  <a:cubicBezTo>
                    <a:pt x="154401" y="10674"/>
                    <a:pt x="154200" y="10692"/>
                    <a:pt x="154020" y="10762"/>
                  </a:cubicBezTo>
                  <a:lnTo>
                    <a:pt x="153476" y="10972"/>
                  </a:lnTo>
                  <a:cubicBezTo>
                    <a:pt x="152932" y="10972"/>
                    <a:pt x="152304" y="10595"/>
                    <a:pt x="152241" y="10490"/>
                  </a:cubicBezTo>
                  <a:cubicBezTo>
                    <a:pt x="152199" y="10386"/>
                    <a:pt x="152471" y="10156"/>
                    <a:pt x="152576" y="10093"/>
                  </a:cubicBezTo>
                  <a:cubicBezTo>
                    <a:pt x="152681" y="10051"/>
                    <a:pt x="152722" y="9946"/>
                    <a:pt x="152660" y="9863"/>
                  </a:cubicBezTo>
                  <a:cubicBezTo>
                    <a:pt x="152635" y="9814"/>
                    <a:pt x="152435" y="9780"/>
                    <a:pt x="152157" y="9780"/>
                  </a:cubicBezTo>
                  <a:cubicBezTo>
                    <a:pt x="151956" y="9780"/>
                    <a:pt x="151713" y="9798"/>
                    <a:pt x="151467" y="9842"/>
                  </a:cubicBezTo>
                  <a:lnTo>
                    <a:pt x="151174" y="10114"/>
                  </a:lnTo>
                  <a:lnTo>
                    <a:pt x="151153" y="10156"/>
                  </a:lnTo>
                  <a:cubicBezTo>
                    <a:pt x="151049" y="10114"/>
                    <a:pt x="151111" y="9779"/>
                    <a:pt x="151174" y="9674"/>
                  </a:cubicBezTo>
                  <a:cubicBezTo>
                    <a:pt x="151216" y="9570"/>
                    <a:pt x="151739" y="9444"/>
                    <a:pt x="151927" y="9423"/>
                  </a:cubicBezTo>
                  <a:cubicBezTo>
                    <a:pt x="152116" y="9381"/>
                    <a:pt x="152262" y="9109"/>
                    <a:pt x="152262" y="9026"/>
                  </a:cubicBezTo>
                  <a:cubicBezTo>
                    <a:pt x="152262" y="9015"/>
                    <a:pt x="152267" y="9011"/>
                    <a:pt x="152275" y="9011"/>
                  </a:cubicBezTo>
                  <a:cubicBezTo>
                    <a:pt x="152337" y="9011"/>
                    <a:pt x="152599" y="9245"/>
                    <a:pt x="152764" y="9319"/>
                  </a:cubicBezTo>
                  <a:cubicBezTo>
                    <a:pt x="152932" y="9381"/>
                    <a:pt x="153371" y="9549"/>
                    <a:pt x="153727" y="9674"/>
                  </a:cubicBezTo>
                  <a:lnTo>
                    <a:pt x="153999" y="9800"/>
                  </a:lnTo>
                  <a:lnTo>
                    <a:pt x="154292" y="9967"/>
                  </a:lnTo>
                  <a:cubicBezTo>
                    <a:pt x="154668" y="10072"/>
                    <a:pt x="154668" y="10302"/>
                    <a:pt x="154564" y="10365"/>
                  </a:cubicBezTo>
                  <a:cubicBezTo>
                    <a:pt x="154459" y="10407"/>
                    <a:pt x="155610" y="10407"/>
                    <a:pt x="156007" y="10407"/>
                  </a:cubicBezTo>
                  <a:cubicBezTo>
                    <a:pt x="156405" y="10407"/>
                    <a:pt x="156865" y="9842"/>
                    <a:pt x="156656" y="9695"/>
                  </a:cubicBezTo>
                  <a:cubicBezTo>
                    <a:pt x="156490" y="9579"/>
                    <a:pt x="156853" y="9515"/>
                    <a:pt x="157146" y="9515"/>
                  </a:cubicBezTo>
                  <a:cubicBezTo>
                    <a:pt x="157221" y="9515"/>
                    <a:pt x="157291" y="9519"/>
                    <a:pt x="157347" y="9528"/>
                  </a:cubicBezTo>
                  <a:cubicBezTo>
                    <a:pt x="157408" y="9533"/>
                    <a:pt x="157488" y="9536"/>
                    <a:pt x="157577" y="9536"/>
                  </a:cubicBezTo>
                  <a:cubicBezTo>
                    <a:pt x="157820" y="9536"/>
                    <a:pt x="158131" y="9517"/>
                    <a:pt x="158330" y="9486"/>
                  </a:cubicBezTo>
                  <a:lnTo>
                    <a:pt x="158602" y="9444"/>
                  </a:lnTo>
                  <a:cubicBezTo>
                    <a:pt x="158707" y="9423"/>
                    <a:pt x="158811" y="9340"/>
                    <a:pt x="158916" y="9256"/>
                  </a:cubicBezTo>
                  <a:lnTo>
                    <a:pt x="158937" y="9235"/>
                  </a:lnTo>
                  <a:cubicBezTo>
                    <a:pt x="158958" y="9172"/>
                    <a:pt x="158895" y="9068"/>
                    <a:pt x="158853" y="9047"/>
                  </a:cubicBezTo>
                  <a:cubicBezTo>
                    <a:pt x="158832" y="9026"/>
                    <a:pt x="158916" y="8858"/>
                    <a:pt x="158958" y="8796"/>
                  </a:cubicBezTo>
                  <a:cubicBezTo>
                    <a:pt x="158978" y="8769"/>
                    <a:pt x="158918" y="8759"/>
                    <a:pt x="158821" y="8759"/>
                  </a:cubicBezTo>
                  <a:cubicBezTo>
                    <a:pt x="158614" y="8759"/>
                    <a:pt x="158235" y="8802"/>
                    <a:pt x="158079" y="8816"/>
                  </a:cubicBezTo>
                  <a:cubicBezTo>
                    <a:pt x="158067" y="8818"/>
                    <a:pt x="158054" y="8818"/>
                    <a:pt x="158041" y="8818"/>
                  </a:cubicBezTo>
                  <a:cubicBezTo>
                    <a:pt x="157795" y="8818"/>
                    <a:pt x="157318" y="8646"/>
                    <a:pt x="157179" y="8586"/>
                  </a:cubicBezTo>
                  <a:cubicBezTo>
                    <a:pt x="157054" y="8503"/>
                    <a:pt x="156928" y="8293"/>
                    <a:pt x="156928" y="8210"/>
                  </a:cubicBezTo>
                  <a:cubicBezTo>
                    <a:pt x="156928" y="8126"/>
                    <a:pt x="156384" y="7854"/>
                    <a:pt x="156175" y="7770"/>
                  </a:cubicBezTo>
                  <a:cubicBezTo>
                    <a:pt x="156141" y="7757"/>
                    <a:pt x="156078" y="7751"/>
                    <a:pt x="155996" y="7751"/>
                  </a:cubicBezTo>
                  <a:cubicBezTo>
                    <a:pt x="155718" y="7751"/>
                    <a:pt x="155214" y="7812"/>
                    <a:pt x="154809" y="7812"/>
                  </a:cubicBezTo>
                  <a:cubicBezTo>
                    <a:pt x="154604" y="7812"/>
                    <a:pt x="154424" y="7796"/>
                    <a:pt x="154313" y="7749"/>
                  </a:cubicBezTo>
                  <a:cubicBezTo>
                    <a:pt x="153915" y="7540"/>
                    <a:pt x="153999" y="7184"/>
                    <a:pt x="154145" y="7143"/>
                  </a:cubicBezTo>
                  <a:cubicBezTo>
                    <a:pt x="154313" y="7059"/>
                    <a:pt x="153413" y="6661"/>
                    <a:pt x="153057" y="6536"/>
                  </a:cubicBezTo>
                  <a:cubicBezTo>
                    <a:pt x="152681" y="6410"/>
                    <a:pt x="152429" y="6201"/>
                    <a:pt x="152450" y="6138"/>
                  </a:cubicBezTo>
                  <a:cubicBezTo>
                    <a:pt x="152471" y="6096"/>
                    <a:pt x="151300" y="5762"/>
                    <a:pt x="150860" y="5615"/>
                  </a:cubicBezTo>
                  <a:cubicBezTo>
                    <a:pt x="150421" y="5511"/>
                    <a:pt x="150463" y="5343"/>
                    <a:pt x="150986" y="5259"/>
                  </a:cubicBezTo>
                  <a:lnTo>
                    <a:pt x="151509" y="5448"/>
                  </a:lnTo>
                  <a:cubicBezTo>
                    <a:pt x="152004" y="5635"/>
                    <a:pt x="152498" y="5837"/>
                    <a:pt x="153038" y="5837"/>
                  </a:cubicBezTo>
                  <a:cubicBezTo>
                    <a:pt x="153161" y="5837"/>
                    <a:pt x="153285" y="5827"/>
                    <a:pt x="153413" y="5803"/>
                  </a:cubicBezTo>
                  <a:lnTo>
                    <a:pt x="153476" y="5803"/>
                  </a:lnTo>
                  <a:cubicBezTo>
                    <a:pt x="153559" y="5866"/>
                    <a:pt x="153517" y="6117"/>
                    <a:pt x="153476" y="6201"/>
                  </a:cubicBezTo>
                  <a:cubicBezTo>
                    <a:pt x="153413" y="6306"/>
                    <a:pt x="153831" y="6536"/>
                    <a:pt x="154020" y="6599"/>
                  </a:cubicBezTo>
                  <a:cubicBezTo>
                    <a:pt x="154051" y="6609"/>
                    <a:pt x="154088" y="6614"/>
                    <a:pt x="154127" y="6614"/>
                  </a:cubicBezTo>
                  <a:cubicBezTo>
                    <a:pt x="154321" y="6614"/>
                    <a:pt x="154581" y="6501"/>
                    <a:pt x="154668" y="6431"/>
                  </a:cubicBezTo>
                  <a:cubicBezTo>
                    <a:pt x="154691" y="6413"/>
                    <a:pt x="154721" y="6406"/>
                    <a:pt x="154757" y="6406"/>
                  </a:cubicBezTo>
                  <a:cubicBezTo>
                    <a:pt x="154887" y="6406"/>
                    <a:pt x="155079" y="6507"/>
                    <a:pt x="155129" y="6557"/>
                  </a:cubicBezTo>
                  <a:cubicBezTo>
                    <a:pt x="155170" y="6640"/>
                    <a:pt x="154940" y="6745"/>
                    <a:pt x="154815" y="6766"/>
                  </a:cubicBezTo>
                  <a:cubicBezTo>
                    <a:pt x="154647" y="6808"/>
                    <a:pt x="154982" y="6954"/>
                    <a:pt x="155129" y="6975"/>
                  </a:cubicBezTo>
                  <a:cubicBezTo>
                    <a:pt x="155145" y="6983"/>
                    <a:pt x="155173" y="6987"/>
                    <a:pt x="155211" y="6987"/>
                  </a:cubicBezTo>
                  <a:cubicBezTo>
                    <a:pt x="155445" y="6987"/>
                    <a:pt x="156036" y="6848"/>
                    <a:pt x="156299" y="6848"/>
                  </a:cubicBezTo>
                  <a:cubicBezTo>
                    <a:pt x="156315" y="6848"/>
                    <a:pt x="156329" y="6849"/>
                    <a:pt x="156342" y="6850"/>
                  </a:cubicBezTo>
                  <a:cubicBezTo>
                    <a:pt x="156635" y="6871"/>
                    <a:pt x="157263" y="7247"/>
                    <a:pt x="157451" y="7352"/>
                  </a:cubicBezTo>
                  <a:cubicBezTo>
                    <a:pt x="157608" y="7439"/>
                    <a:pt x="157750" y="7483"/>
                    <a:pt x="157818" y="7483"/>
                  </a:cubicBezTo>
                  <a:cubicBezTo>
                    <a:pt x="157831" y="7483"/>
                    <a:pt x="157842" y="7481"/>
                    <a:pt x="157849" y="7477"/>
                  </a:cubicBezTo>
                  <a:cubicBezTo>
                    <a:pt x="157854" y="7472"/>
                    <a:pt x="157874" y="7469"/>
                    <a:pt x="157904" y="7469"/>
                  </a:cubicBezTo>
                  <a:cubicBezTo>
                    <a:pt x="157996" y="7469"/>
                    <a:pt x="158189" y="7493"/>
                    <a:pt x="158393" y="7540"/>
                  </a:cubicBezTo>
                  <a:lnTo>
                    <a:pt x="158623" y="7603"/>
                  </a:lnTo>
                  <a:lnTo>
                    <a:pt x="158727" y="7645"/>
                  </a:lnTo>
                  <a:cubicBezTo>
                    <a:pt x="158832" y="7749"/>
                    <a:pt x="158393" y="8210"/>
                    <a:pt x="158183" y="8377"/>
                  </a:cubicBezTo>
                  <a:cubicBezTo>
                    <a:pt x="158075" y="8453"/>
                    <a:pt x="158186" y="8490"/>
                    <a:pt x="158444" y="8490"/>
                  </a:cubicBezTo>
                  <a:cubicBezTo>
                    <a:pt x="158683" y="8490"/>
                    <a:pt x="159048" y="8458"/>
                    <a:pt x="159481" y="8398"/>
                  </a:cubicBezTo>
                  <a:lnTo>
                    <a:pt x="160276" y="8272"/>
                  </a:lnTo>
                  <a:cubicBezTo>
                    <a:pt x="160318" y="8272"/>
                    <a:pt x="160360" y="8189"/>
                    <a:pt x="160401" y="8126"/>
                  </a:cubicBezTo>
                  <a:lnTo>
                    <a:pt x="160422" y="8105"/>
                  </a:lnTo>
                  <a:cubicBezTo>
                    <a:pt x="160464" y="8063"/>
                    <a:pt x="160380" y="7959"/>
                    <a:pt x="160360" y="7896"/>
                  </a:cubicBezTo>
                  <a:cubicBezTo>
                    <a:pt x="160318" y="7854"/>
                    <a:pt x="160506" y="7791"/>
                    <a:pt x="160736" y="7749"/>
                  </a:cubicBezTo>
                  <a:lnTo>
                    <a:pt x="160904" y="7666"/>
                  </a:lnTo>
                  <a:lnTo>
                    <a:pt x="161050" y="7582"/>
                  </a:lnTo>
                  <a:cubicBezTo>
                    <a:pt x="161154" y="7504"/>
                    <a:pt x="161307" y="7482"/>
                    <a:pt x="161417" y="7482"/>
                  </a:cubicBezTo>
                  <a:cubicBezTo>
                    <a:pt x="161485" y="7482"/>
                    <a:pt x="161536" y="7490"/>
                    <a:pt x="161552" y="7498"/>
                  </a:cubicBezTo>
                  <a:cubicBezTo>
                    <a:pt x="161554" y="7501"/>
                    <a:pt x="161557" y="7502"/>
                    <a:pt x="161561" y="7502"/>
                  </a:cubicBezTo>
                  <a:cubicBezTo>
                    <a:pt x="161650" y="7502"/>
                    <a:pt x="162111" y="6744"/>
                    <a:pt x="162494" y="6724"/>
                  </a:cubicBezTo>
                  <a:cubicBezTo>
                    <a:pt x="162891" y="6703"/>
                    <a:pt x="162473" y="6515"/>
                    <a:pt x="162201" y="6452"/>
                  </a:cubicBezTo>
                  <a:cubicBezTo>
                    <a:pt x="161950" y="6410"/>
                    <a:pt x="161866" y="6180"/>
                    <a:pt x="161929" y="6096"/>
                  </a:cubicBezTo>
                  <a:cubicBezTo>
                    <a:pt x="161971" y="6013"/>
                    <a:pt x="161887" y="5824"/>
                    <a:pt x="161720" y="5699"/>
                  </a:cubicBezTo>
                  <a:lnTo>
                    <a:pt x="161573" y="5699"/>
                  </a:lnTo>
                  <a:cubicBezTo>
                    <a:pt x="161519" y="5707"/>
                    <a:pt x="161466" y="5710"/>
                    <a:pt x="161415" y="5710"/>
                  </a:cubicBezTo>
                  <a:cubicBezTo>
                    <a:pt x="160913" y="5710"/>
                    <a:pt x="160551" y="5364"/>
                    <a:pt x="160171" y="5155"/>
                  </a:cubicBezTo>
                  <a:cubicBezTo>
                    <a:pt x="159627" y="4862"/>
                    <a:pt x="159062" y="4548"/>
                    <a:pt x="158414" y="4443"/>
                  </a:cubicBezTo>
                  <a:lnTo>
                    <a:pt x="158225" y="4422"/>
                  </a:lnTo>
                  <a:cubicBezTo>
                    <a:pt x="158058" y="4255"/>
                    <a:pt x="157430" y="4088"/>
                    <a:pt x="156844" y="4046"/>
                  </a:cubicBezTo>
                  <a:lnTo>
                    <a:pt x="156405" y="3816"/>
                  </a:lnTo>
                  <a:cubicBezTo>
                    <a:pt x="155924" y="3565"/>
                    <a:pt x="155463" y="3418"/>
                    <a:pt x="154919" y="3418"/>
                  </a:cubicBezTo>
                  <a:cubicBezTo>
                    <a:pt x="154647" y="3418"/>
                    <a:pt x="154396" y="3376"/>
                    <a:pt x="154124" y="3355"/>
                  </a:cubicBezTo>
                  <a:cubicBezTo>
                    <a:pt x="153559" y="3293"/>
                    <a:pt x="152994" y="3062"/>
                    <a:pt x="152450" y="2979"/>
                  </a:cubicBezTo>
                  <a:cubicBezTo>
                    <a:pt x="151872" y="2882"/>
                    <a:pt x="151294" y="2749"/>
                    <a:pt x="150697" y="2749"/>
                  </a:cubicBezTo>
                  <a:cubicBezTo>
                    <a:pt x="150516" y="2749"/>
                    <a:pt x="150334" y="2761"/>
                    <a:pt x="150149" y="2790"/>
                  </a:cubicBezTo>
                  <a:lnTo>
                    <a:pt x="149960" y="2832"/>
                  </a:lnTo>
                  <a:cubicBezTo>
                    <a:pt x="149751" y="2790"/>
                    <a:pt x="149584" y="2749"/>
                    <a:pt x="149584" y="2728"/>
                  </a:cubicBezTo>
                  <a:cubicBezTo>
                    <a:pt x="149584" y="2686"/>
                    <a:pt x="149898" y="2623"/>
                    <a:pt x="150002" y="2581"/>
                  </a:cubicBezTo>
                  <a:cubicBezTo>
                    <a:pt x="150128" y="2560"/>
                    <a:pt x="150212" y="2518"/>
                    <a:pt x="150212" y="2477"/>
                  </a:cubicBezTo>
                  <a:cubicBezTo>
                    <a:pt x="150212" y="2456"/>
                    <a:pt x="149709" y="2435"/>
                    <a:pt x="149521" y="2414"/>
                  </a:cubicBezTo>
                  <a:cubicBezTo>
                    <a:pt x="149333" y="2372"/>
                    <a:pt x="150170" y="2330"/>
                    <a:pt x="150546" y="2226"/>
                  </a:cubicBezTo>
                  <a:cubicBezTo>
                    <a:pt x="150621" y="2204"/>
                    <a:pt x="150688" y="2194"/>
                    <a:pt x="150748" y="2194"/>
                  </a:cubicBezTo>
                  <a:cubicBezTo>
                    <a:pt x="150972" y="2194"/>
                    <a:pt x="151086" y="2322"/>
                    <a:pt x="151069" y="2372"/>
                  </a:cubicBezTo>
                  <a:cubicBezTo>
                    <a:pt x="151007" y="2477"/>
                    <a:pt x="151216" y="2560"/>
                    <a:pt x="151279" y="2560"/>
                  </a:cubicBezTo>
                  <a:cubicBezTo>
                    <a:pt x="151321" y="2560"/>
                    <a:pt x="151425" y="2351"/>
                    <a:pt x="151488" y="2309"/>
                  </a:cubicBezTo>
                  <a:cubicBezTo>
                    <a:pt x="151522" y="2258"/>
                    <a:pt x="151656" y="2220"/>
                    <a:pt x="151819" y="2220"/>
                  </a:cubicBezTo>
                  <a:cubicBezTo>
                    <a:pt x="151854" y="2220"/>
                    <a:pt x="151890" y="2222"/>
                    <a:pt x="151927" y="2226"/>
                  </a:cubicBezTo>
                  <a:lnTo>
                    <a:pt x="152095" y="2309"/>
                  </a:lnTo>
                  <a:cubicBezTo>
                    <a:pt x="152656" y="2564"/>
                    <a:pt x="153232" y="2709"/>
                    <a:pt x="153855" y="2709"/>
                  </a:cubicBezTo>
                  <a:cubicBezTo>
                    <a:pt x="153998" y="2709"/>
                    <a:pt x="154143" y="2701"/>
                    <a:pt x="154292" y="2686"/>
                  </a:cubicBezTo>
                  <a:cubicBezTo>
                    <a:pt x="154440" y="2673"/>
                    <a:pt x="154591" y="2664"/>
                    <a:pt x="154743" y="2664"/>
                  </a:cubicBezTo>
                  <a:cubicBezTo>
                    <a:pt x="155081" y="2664"/>
                    <a:pt x="155424" y="2709"/>
                    <a:pt x="155756" y="2853"/>
                  </a:cubicBezTo>
                  <a:cubicBezTo>
                    <a:pt x="156036" y="2980"/>
                    <a:pt x="156308" y="2999"/>
                    <a:pt x="156587" y="2999"/>
                  </a:cubicBezTo>
                  <a:cubicBezTo>
                    <a:pt x="156705" y="2999"/>
                    <a:pt x="156824" y="2996"/>
                    <a:pt x="156946" y="2996"/>
                  </a:cubicBezTo>
                  <a:cubicBezTo>
                    <a:pt x="157009" y="2996"/>
                    <a:pt x="157073" y="2997"/>
                    <a:pt x="157137" y="3000"/>
                  </a:cubicBezTo>
                  <a:lnTo>
                    <a:pt x="157639" y="3042"/>
                  </a:lnTo>
                  <a:cubicBezTo>
                    <a:pt x="158183" y="3083"/>
                    <a:pt x="160046" y="3293"/>
                    <a:pt x="160569" y="3460"/>
                  </a:cubicBezTo>
                  <a:cubicBezTo>
                    <a:pt x="160790" y="3537"/>
                    <a:pt x="161029" y="3565"/>
                    <a:pt x="161227" y="3565"/>
                  </a:cubicBezTo>
                  <a:cubicBezTo>
                    <a:pt x="161459" y="3565"/>
                    <a:pt x="161634" y="3526"/>
                    <a:pt x="161657" y="3481"/>
                  </a:cubicBezTo>
                  <a:cubicBezTo>
                    <a:pt x="161720" y="3397"/>
                    <a:pt x="161427" y="3293"/>
                    <a:pt x="161322" y="3293"/>
                  </a:cubicBezTo>
                  <a:cubicBezTo>
                    <a:pt x="161217" y="3293"/>
                    <a:pt x="160799" y="3000"/>
                    <a:pt x="160380" y="2644"/>
                  </a:cubicBezTo>
                  <a:lnTo>
                    <a:pt x="159753" y="2560"/>
                  </a:lnTo>
                  <a:lnTo>
                    <a:pt x="159230" y="2518"/>
                  </a:lnTo>
                  <a:cubicBezTo>
                    <a:pt x="158733" y="2240"/>
                    <a:pt x="158274" y="2057"/>
                    <a:pt x="158211" y="2057"/>
                  </a:cubicBezTo>
                  <a:cubicBezTo>
                    <a:pt x="158208" y="2057"/>
                    <a:pt x="158205" y="2057"/>
                    <a:pt x="158204" y="2058"/>
                  </a:cubicBezTo>
                  <a:cubicBezTo>
                    <a:pt x="158183" y="2058"/>
                    <a:pt x="157911" y="1828"/>
                    <a:pt x="157849" y="1744"/>
                  </a:cubicBezTo>
                  <a:cubicBezTo>
                    <a:pt x="157765" y="1681"/>
                    <a:pt x="157388" y="1514"/>
                    <a:pt x="157033" y="1389"/>
                  </a:cubicBezTo>
                  <a:lnTo>
                    <a:pt x="156761" y="1326"/>
                  </a:lnTo>
                  <a:lnTo>
                    <a:pt x="155463" y="1096"/>
                  </a:lnTo>
                  <a:cubicBezTo>
                    <a:pt x="154020" y="886"/>
                    <a:pt x="152409" y="656"/>
                    <a:pt x="151844" y="573"/>
                  </a:cubicBezTo>
                  <a:lnTo>
                    <a:pt x="151362" y="531"/>
                  </a:lnTo>
                  <a:cubicBezTo>
                    <a:pt x="150797" y="489"/>
                    <a:pt x="150274" y="468"/>
                    <a:pt x="149751" y="384"/>
                  </a:cubicBezTo>
                  <a:cubicBezTo>
                    <a:pt x="149120" y="279"/>
                    <a:pt x="148467" y="195"/>
                    <a:pt x="147808" y="195"/>
                  </a:cubicBezTo>
                  <a:cubicBezTo>
                    <a:pt x="147550" y="195"/>
                    <a:pt x="147291" y="208"/>
                    <a:pt x="147031" y="238"/>
                  </a:cubicBezTo>
                  <a:cubicBezTo>
                    <a:pt x="146885" y="238"/>
                    <a:pt x="146717" y="154"/>
                    <a:pt x="146571" y="133"/>
                  </a:cubicBezTo>
                  <a:lnTo>
                    <a:pt x="146090" y="29"/>
                  </a:lnTo>
                  <a:cubicBezTo>
                    <a:pt x="144897" y="175"/>
                    <a:pt x="144206" y="280"/>
                    <a:pt x="144604" y="280"/>
                  </a:cubicBezTo>
                  <a:lnTo>
                    <a:pt x="145085" y="280"/>
                  </a:lnTo>
                  <a:cubicBezTo>
                    <a:pt x="145336" y="280"/>
                    <a:pt x="144918" y="363"/>
                    <a:pt x="144165" y="468"/>
                  </a:cubicBezTo>
                  <a:lnTo>
                    <a:pt x="143453" y="342"/>
                  </a:lnTo>
                  <a:lnTo>
                    <a:pt x="142533" y="175"/>
                  </a:lnTo>
                  <a:cubicBezTo>
                    <a:pt x="142399" y="180"/>
                    <a:pt x="142236" y="183"/>
                    <a:pt x="142050" y="183"/>
                  </a:cubicBezTo>
                  <a:cubicBezTo>
                    <a:pt x="140961" y="183"/>
                    <a:pt x="139112" y="105"/>
                    <a:pt x="138175" y="105"/>
                  </a:cubicBezTo>
                  <a:cubicBezTo>
                    <a:pt x="138015" y="105"/>
                    <a:pt x="137882" y="107"/>
                    <a:pt x="137783" y="112"/>
                  </a:cubicBezTo>
                  <a:cubicBezTo>
                    <a:pt x="137087" y="112"/>
                    <a:pt x="134085" y="0"/>
                    <a:pt x="1325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9"/>
            <p:cNvSpPr/>
            <p:nvPr/>
          </p:nvSpPr>
          <p:spPr>
            <a:xfrm rot="-10708592">
              <a:off x="-1488957" y="4290986"/>
              <a:ext cx="4365420" cy="568224"/>
            </a:xfrm>
            <a:custGeom>
              <a:avLst/>
              <a:gdLst/>
              <a:ahLst/>
              <a:cxnLst/>
              <a:rect l="l" t="t" r="r" b="b"/>
              <a:pathLst>
                <a:path w="162892" h="16621" extrusionOk="0">
                  <a:moveTo>
                    <a:pt x="145127" y="1055"/>
                  </a:moveTo>
                  <a:cubicBezTo>
                    <a:pt x="145303" y="1055"/>
                    <a:pt x="145480" y="1111"/>
                    <a:pt x="145650" y="1179"/>
                  </a:cubicBezTo>
                  <a:cubicBezTo>
                    <a:pt x="145336" y="1179"/>
                    <a:pt x="145002" y="1200"/>
                    <a:pt x="144688" y="1200"/>
                  </a:cubicBezTo>
                  <a:cubicBezTo>
                    <a:pt x="144831" y="1095"/>
                    <a:pt x="144979" y="1055"/>
                    <a:pt x="145127" y="1055"/>
                  </a:cubicBezTo>
                  <a:close/>
                  <a:moveTo>
                    <a:pt x="151556" y="1092"/>
                  </a:moveTo>
                  <a:cubicBezTo>
                    <a:pt x="151626" y="1092"/>
                    <a:pt x="151676" y="1161"/>
                    <a:pt x="151676" y="1179"/>
                  </a:cubicBezTo>
                  <a:cubicBezTo>
                    <a:pt x="151676" y="1200"/>
                    <a:pt x="151613" y="1242"/>
                    <a:pt x="151572" y="1242"/>
                  </a:cubicBezTo>
                  <a:cubicBezTo>
                    <a:pt x="151509" y="1242"/>
                    <a:pt x="151321" y="1200"/>
                    <a:pt x="151300" y="1179"/>
                  </a:cubicBezTo>
                  <a:cubicBezTo>
                    <a:pt x="151300" y="1158"/>
                    <a:pt x="151488" y="1117"/>
                    <a:pt x="151530" y="1096"/>
                  </a:cubicBezTo>
                  <a:cubicBezTo>
                    <a:pt x="151539" y="1093"/>
                    <a:pt x="151548" y="1092"/>
                    <a:pt x="151556" y="1092"/>
                  </a:cubicBezTo>
                  <a:close/>
                  <a:moveTo>
                    <a:pt x="153915" y="1200"/>
                  </a:moveTo>
                  <a:cubicBezTo>
                    <a:pt x="153915" y="1200"/>
                    <a:pt x="153936" y="1305"/>
                    <a:pt x="153936" y="1347"/>
                  </a:cubicBezTo>
                  <a:cubicBezTo>
                    <a:pt x="153936" y="1368"/>
                    <a:pt x="153894" y="1389"/>
                    <a:pt x="153894" y="1389"/>
                  </a:cubicBezTo>
                  <a:cubicBezTo>
                    <a:pt x="153873" y="1389"/>
                    <a:pt x="153873" y="1368"/>
                    <a:pt x="153873" y="1347"/>
                  </a:cubicBezTo>
                  <a:cubicBezTo>
                    <a:pt x="153873" y="1305"/>
                    <a:pt x="153894" y="1242"/>
                    <a:pt x="153915" y="1200"/>
                  </a:cubicBezTo>
                  <a:close/>
                  <a:moveTo>
                    <a:pt x="139603" y="1389"/>
                  </a:moveTo>
                  <a:cubicBezTo>
                    <a:pt x="139666" y="1389"/>
                    <a:pt x="139687" y="1451"/>
                    <a:pt x="139687" y="1451"/>
                  </a:cubicBezTo>
                  <a:cubicBezTo>
                    <a:pt x="139687" y="1472"/>
                    <a:pt x="139645" y="1472"/>
                    <a:pt x="139603" y="1472"/>
                  </a:cubicBezTo>
                  <a:cubicBezTo>
                    <a:pt x="139561" y="1472"/>
                    <a:pt x="139478" y="1451"/>
                    <a:pt x="139478" y="1409"/>
                  </a:cubicBezTo>
                  <a:cubicBezTo>
                    <a:pt x="139478" y="1389"/>
                    <a:pt x="139582" y="1389"/>
                    <a:pt x="139603" y="1389"/>
                  </a:cubicBezTo>
                  <a:close/>
                  <a:moveTo>
                    <a:pt x="154564" y="1409"/>
                  </a:moveTo>
                  <a:cubicBezTo>
                    <a:pt x="154626" y="1409"/>
                    <a:pt x="154815" y="1472"/>
                    <a:pt x="154815" y="1472"/>
                  </a:cubicBezTo>
                  <a:cubicBezTo>
                    <a:pt x="154815" y="1472"/>
                    <a:pt x="154647" y="1514"/>
                    <a:pt x="154606" y="1556"/>
                  </a:cubicBezTo>
                  <a:cubicBezTo>
                    <a:pt x="154599" y="1558"/>
                    <a:pt x="154592" y="1559"/>
                    <a:pt x="154584" y="1559"/>
                  </a:cubicBezTo>
                  <a:cubicBezTo>
                    <a:pt x="154525" y="1559"/>
                    <a:pt x="154459" y="1491"/>
                    <a:pt x="154459" y="1472"/>
                  </a:cubicBezTo>
                  <a:cubicBezTo>
                    <a:pt x="154459" y="1451"/>
                    <a:pt x="154522" y="1409"/>
                    <a:pt x="154564" y="1409"/>
                  </a:cubicBezTo>
                  <a:close/>
                  <a:moveTo>
                    <a:pt x="155401" y="1598"/>
                  </a:moveTo>
                  <a:cubicBezTo>
                    <a:pt x="155463" y="1598"/>
                    <a:pt x="155673" y="1661"/>
                    <a:pt x="155694" y="1661"/>
                  </a:cubicBezTo>
                  <a:cubicBezTo>
                    <a:pt x="155694" y="1661"/>
                    <a:pt x="155484" y="1681"/>
                    <a:pt x="155401" y="1681"/>
                  </a:cubicBezTo>
                  <a:cubicBezTo>
                    <a:pt x="155338" y="1681"/>
                    <a:pt x="155275" y="1640"/>
                    <a:pt x="155275" y="1619"/>
                  </a:cubicBezTo>
                  <a:cubicBezTo>
                    <a:pt x="155275" y="1619"/>
                    <a:pt x="155338" y="1598"/>
                    <a:pt x="155401" y="1598"/>
                  </a:cubicBezTo>
                  <a:close/>
                  <a:moveTo>
                    <a:pt x="156171" y="1754"/>
                  </a:moveTo>
                  <a:cubicBezTo>
                    <a:pt x="156225" y="1754"/>
                    <a:pt x="156279" y="1811"/>
                    <a:pt x="156279" y="1828"/>
                  </a:cubicBezTo>
                  <a:cubicBezTo>
                    <a:pt x="156279" y="1870"/>
                    <a:pt x="156217" y="1891"/>
                    <a:pt x="156175" y="1891"/>
                  </a:cubicBezTo>
                  <a:cubicBezTo>
                    <a:pt x="156091" y="1891"/>
                    <a:pt x="155903" y="1870"/>
                    <a:pt x="155924" y="1828"/>
                  </a:cubicBezTo>
                  <a:cubicBezTo>
                    <a:pt x="155924" y="1828"/>
                    <a:pt x="156091" y="1786"/>
                    <a:pt x="156133" y="1765"/>
                  </a:cubicBezTo>
                  <a:cubicBezTo>
                    <a:pt x="156145" y="1757"/>
                    <a:pt x="156158" y="1754"/>
                    <a:pt x="156171" y="1754"/>
                  </a:cubicBezTo>
                  <a:close/>
                  <a:moveTo>
                    <a:pt x="136109" y="1828"/>
                  </a:moveTo>
                  <a:cubicBezTo>
                    <a:pt x="136151" y="1828"/>
                    <a:pt x="136339" y="1870"/>
                    <a:pt x="136339" y="1891"/>
                  </a:cubicBezTo>
                  <a:cubicBezTo>
                    <a:pt x="136339" y="1891"/>
                    <a:pt x="136193" y="1933"/>
                    <a:pt x="136130" y="1974"/>
                  </a:cubicBezTo>
                  <a:cubicBezTo>
                    <a:pt x="136125" y="1977"/>
                    <a:pt x="136120" y="1978"/>
                    <a:pt x="136115" y="1978"/>
                  </a:cubicBezTo>
                  <a:cubicBezTo>
                    <a:pt x="136071" y="1978"/>
                    <a:pt x="136004" y="1909"/>
                    <a:pt x="136004" y="1891"/>
                  </a:cubicBezTo>
                  <a:cubicBezTo>
                    <a:pt x="136004" y="1870"/>
                    <a:pt x="136046" y="1828"/>
                    <a:pt x="136109" y="1828"/>
                  </a:cubicBezTo>
                  <a:close/>
                  <a:moveTo>
                    <a:pt x="142533" y="1870"/>
                  </a:moveTo>
                  <a:cubicBezTo>
                    <a:pt x="142595" y="1870"/>
                    <a:pt x="142784" y="1912"/>
                    <a:pt x="142784" y="1912"/>
                  </a:cubicBezTo>
                  <a:cubicBezTo>
                    <a:pt x="142784" y="1912"/>
                    <a:pt x="142616" y="1974"/>
                    <a:pt x="142574" y="1995"/>
                  </a:cubicBezTo>
                  <a:cubicBezTo>
                    <a:pt x="142568" y="1998"/>
                    <a:pt x="142560" y="1999"/>
                    <a:pt x="142553" y="1999"/>
                  </a:cubicBezTo>
                  <a:cubicBezTo>
                    <a:pt x="142494" y="1999"/>
                    <a:pt x="142428" y="1930"/>
                    <a:pt x="142428" y="1912"/>
                  </a:cubicBezTo>
                  <a:cubicBezTo>
                    <a:pt x="142428" y="1891"/>
                    <a:pt x="142491" y="1870"/>
                    <a:pt x="142533" y="1870"/>
                  </a:cubicBezTo>
                  <a:close/>
                  <a:moveTo>
                    <a:pt x="141405" y="1892"/>
                  </a:moveTo>
                  <a:cubicBezTo>
                    <a:pt x="141583" y="1892"/>
                    <a:pt x="141765" y="1948"/>
                    <a:pt x="141947" y="2016"/>
                  </a:cubicBezTo>
                  <a:cubicBezTo>
                    <a:pt x="141633" y="2016"/>
                    <a:pt x="141277" y="2016"/>
                    <a:pt x="140963" y="2037"/>
                  </a:cubicBezTo>
                  <a:cubicBezTo>
                    <a:pt x="141107" y="1932"/>
                    <a:pt x="141255" y="1892"/>
                    <a:pt x="141405" y="1892"/>
                  </a:cubicBezTo>
                  <a:close/>
                  <a:moveTo>
                    <a:pt x="145211" y="1661"/>
                  </a:moveTo>
                  <a:lnTo>
                    <a:pt x="145859" y="1891"/>
                  </a:lnTo>
                  <a:lnTo>
                    <a:pt x="146278" y="2079"/>
                  </a:lnTo>
                  <a:cubicBezTo>
                    <a:pt x="146509" y="2054"/>
                    <a:pt x="146652" y="2043"/>
                    <a:pt x="146704" y="2043"/>
                  </a:cubicBezTo>
                  <a:cubicBezTo>
                    <a:pt x="146783" y="2043"/>
                    <a:pt x="146645" y="2070"/>
                    <a:pt x="146278" y="2121"/>
                  </a:cubicBezTo>
                  <a:lnTo>
                    <a:pt x="145190" y="2121"/>
                  </a:lnTo>
                  <a:cubicBezTo>
                    <a:pt x="144583" y="2016"/>
                    <a:pt x="144081" y="1870"/>
                    <a:pt x="144081" y="1828"/>
                  </a:cubicBezTo>
                  <a:cubicBezTo>
                    <a:pt x="144081" y="1807"/>
                    <a:pt x="144583" y="1723"/>
                    <a:pt x="145211" y="1661"/>
                  </a:cubicBezTo>
                  <a:close/>
                  <a:moveTo>
                    <a:pt x="139919" y="1931"/>
                  </a:moveTo>
                  <a:cubicBezTo>
                    <a:pt x="140099" y="1931"/>
                    <a:pt x="140117" y="2164"/>
                    <a:pt x="139939" y="2164"/>
                  </a:cubicBezTo>
                  <a:cubicBezTo>
                    <a:pt x="139932" y="2164"/>
                    <a:pt x="139925" y="2164"/>
                    <a:pt x="139917" y="2163"/>
                  </a:cubicBezTo>
                  <a:cubicBezTo>
                    <a:pt x="139687" y="2142"/>
                    <a:pt x="139499" y="2037"/>
                    <a:pt x="139499" y="2016"/>
                  </a:cubicBezTo>
                  <a:cubicBezTo>
                    <a:pt x="139499" y="1974"/>
                    <a:pt x="139687" y="1933"/>
                    <a:pt x="139896" y="1933"/>
                  </a:cubicBezTo>
                  <a:cubicBezTo>
                    <a:pt x="139904" y="1932"/>
                    <a:pt x="139911" y="1931"/>
                    <a:pt x="139919" y="1931"/>
                  </a:cubicBezTo>
                  <a:close/>
                  <a:moveTo>
                    <a:pt x="43618" y="4749"/>
                  </a:moveTo>
                  <a:cubicBezTo>
                    <a:pt x="45056" y="4749"/>
                    <a:pt x="46054" y="4768"/>
                    <a:pt x="46054" y="4799"/>
                  </a:cubicBezTo>
                  <a:cubicBezTo>
                    <a:pt x="46054" y="4820"/>
                    <a:pt x="44171" y="4862"/>
                    <a:pt x="41890" y="4925"/>
                  </a:cubicBezTo>
                  <a:lnTo>
                    <a:pt x="29922" y="5218"/>
                  </a:lnTo>
                  <a:cubicBezTo>
                    <a:pt x="28771" y="5239"/>
                    <a:pt x="27730" y="5249"/>
                    <a:pt x="26977" y="5249"/>
                  </a:cubicBezTo>
                  <a:cubicBezTo>
                    <a:pt x="26223" y="5249"/>
                    <a:pt x="25758" y="5239"/>
                    <a:pt x="25758" y="5218"/>
                  </a:cubicBezTo>
                  <a:lnTo>
                    <a:pt x="25758" y="5176"/>
                  </a:lnTo>
                  <a:lnTo>
                    <a:pt x="25779" y="5155"/>
                  </a:lnTo>
                  <a:cubicBezTo>
                    <a:pt x="25821" y="5134"/>
                    <a:pt x="27725" y="5071"/>
                    <a:pt x="30005" y="5029"/>
                  </a:cubicBezTo>
                  <a:lnTo>
                    <a:pt x="41890" y="4757"/>
                  </a:lnTo>
                  <a:cubicBezTo>
                    <a:pt x="42507" y="4752"/>
                    <a:pt x="43092" y="4749"/>
                    <a:pt x="43618" y="4749"/>
                  </a:cubicBezTo>
                  <a:close/>
                  <a:moveTo>
                    <a:pt x="156279" y="5699"/>
                  </a:moveTo>
                  <a:cubicBezTo>
                    <a:pt x="156300" y="5699"/>
                    <a:pt x="156405" y="5741"/>
                    <a:pt x="156405" y="5762"/>
                  </a:cubicBezTo>
                  <a:cubicBezTo>
                    <a:pt x="156405" y="5783"/>
                    <a:pt x="156300" y="5783"/>
                    <a:pt x="156279" y="5783"/>
                  </a:cubicBezTo>
                  <a:cubicBezTo>
                    <a:pt x="156217" y="5783"/>
                    <a:pt x="156196" y="5741"/>
                    <a:pt x="156196" y="5741"/>
                  </a:cubicBezTo>
                  <a:cubicBezTo>
                    <a:pt x="156196" y="5699"/>
                    <a:pt x="156238" y="5699"/>
                    <a:pt x="156279" y="5699"/>
                  </a:cubicBezTo>
                  <a:close/>
                  <a:moveTo>
                    <a:pt x="4855" y="5783"/>
                  </a:moveTo>
                  <a:cubicBezTo>
                    <a:pt x="5002" y="5783"/>
                    <a:pt x="5378" y="5803"/>
                    <a:pt x="5378" y="5845"/>
                  </a:cubicBezTo>
                  <a:cubicBezTo>
                    <a:pt x="5378" y="5866"/>
                    <a:pt x="5023" y="5908"/>
                    <a:pt x="4897" y="5908"/>
                  </a:cubicBezTo>
                  <a:cubicBezTo>
                    <a:pt x="4868" y="5916"/>
                    <a:pt x="4841" y="5920"/>
                    <a:pt x="4814" y="5920"/>
                  </a:cubicBezTo>
                  <a:cubicBezTo>
                    <a:pt x="4706" y="5920"/>
                    <a:pt x="4625" y="5862"/>
                    <a:pt x="4625" y="5845"/>
                  </a:cubicBezTo>
                  <a:cubicBezTo>
                    <a:pt x="4604" y="5803"/>
                    <a:pt x="4730" y="5783"/>
                    <a:pt x="4855" y="5783"/>
                  </a:cubicBezTo>
                  <a:close/>
                  <a:moveTo>
                    <a:pt x="153546" y="7035"/>
                  </a:moveTo>
                  <a:cubicBezTo>
                    <a:pt x="153623" y="7035"/>
                    <a:pt x="153706" y="7103"/>
                    <a:pt x="153706" y="7122"/>
                  </a:cubicBezTo>
                  <a:cubicBezTo>
                    <a:pt x="153706" y="7143"/>
                    <a:pt x="153622" y="7163"/>
                    <a:pt x="153517" y="7163"/>
                  </a:cubicBezTo>
                  <a:cubicBezTo>
                    <a:pt x="153413" y="7163"/>
                    <a:pt x="153162" y="7122"/>
                    <a:pt x="153162" y="7122"/>
                  </a:cubicBezTo>
                  <a:cubicBezTo>
                    <a:pt x="153162" y="7122"/>
                    <a:pt x="153413" y="7059"/>
                    <a:pt x="153517" y="7038"/>
                  </a:cubicBezTo>
                  <a:cubicBezTo>
                    <a:pt x="153527" y="7036"/>
                    <a:pt x="153536" y="7035"/>
                    <a:pt x="153546" y="7035"/>
                  </a:cubicBezTo>
                  <a:close/>
                  <a:moveTo>
                    <a:pt x="4813" y="7268"/>
                  </a:moveTo>
                  <a:cubicBezTo>
                    <a:pt x="5127" y="7268"/>
                    <a:pt x="5420" y="7310"/>
                    <a:pt x="5420" y="7331"/>
                  </a:cubicBezTo>
                  <a:cubicBezTo>
                    <a:pt x="5441" y="7352"/>
                    <a:pt x="5148" y="7415"/>
                    <a:pt x="4834" y="7456"/>
                  </a:cubicBezTo>
                  <a:cubicBezTo>
                    <a:pt x="4733" y="7475"/>
                    <a:pt x="4579" y="7483"/>
                    <a:pt x="4414" y="7483"/>
                  </a:cubicBezTo>
                  <a:cubicBezTo>
                    <a:pt x="4036" y="7483"/>
                    <a:pt x="3600" y="7444"/>
                    <a:pt x="3600" y="7415"/>
                  </a:cubicBezTo>
                  <a:cubicBezTo>
                    <a:pt x="3600" y="7352"/>
                    <a:pt x="4500" y="7268"/>
                    <a:pt x="4813" y="7268"/>
                  </a:cubicBezTo>
                  <a:close/>
                  <a:moveTo>
                    <a:pt x="2972" y="7666"/>
                  </a:moveTo>
                  <a:cubicBezTo>
                    <a:pt x="3077" y="7666"/>
                    <a:pt x="3349" y="7728"/>
                    <a:pt x="3349" y="7728"/>
                  </a:cubicBezTo>
                  <a:cubicBezTo>
                    <a:pt x="3349" y="7728"/>
                    <a:pt x="3077" y="7770"/>
                    <a:pt x="2972" y="7791"/>
                  </a:cubicBezTo>
                  <a:cubicBezTo>
                    <a:pt x="2952" y="7799"/>
                    <a:pt x="2933" y="7803"/>
                    <a:pt x="2916" y="7803"/>
                  </a:cubicBezTo>
                  <a:cubicBezTo>
                    <a:pt x="2845" y="7803"/>
                    <a:pt x="2805" y="7745"/>
                    <a:pt x="2805" y="7728"/>
                  </a:cubicBezTo>
                  <a:cubicBezTo>
                    <a:pt x="2805" y="7687"/>
                    <a:pt x="2867" y="7666"/>
                    <a:pt x="2972" y="7666"/>
                  </a:cubicBezTo>
                  <a:close/>
                  <a:moveTo>
                    <a:pt x="3139" y="8461"/>
                  </a:moveTo>
                  <a:cubicBezTo>
                    <a:pt x="3286" y="8461"/>
                    <a:pt x="3432" y="8482"/>
                    <a:pt x="3432" y="8503"/>
                  </a:cubicBezTo>
                  <a:cubicBezTo>
                    <a:pt x="3432" y="8503"/>
                    <a:pt x="3286" y="8524"/>
                    <a:pt x="3139" y="8524"/>
                  </a:cubicBezTo>
                  <a:cubicBezTo>
                    <a:pt x="2972" y="8524"/>
                    <a:pt x="2595" y="8503"/>
                    <a:pt x="2595" y="8503"/>
                  </a:cubicBezTo>
                  <a:cubicBezTo>
                    <a:pt x="2595" y="8482"/>
                    <a:pt x="2972" y="8461"/>
                    <a:pt x="3139" y="8461"/>
                  </a:cubicBezTo>
                  <a:close/>
                  <a:moveTo>
                    <a:pt x="4714" y="8517"/>
                  </a:moveTo>
                  <a:cubicBezTo>
                    <a:pt x="4832" y="8517"/>
                    <a:pt x="4933" y="8530"/>
                    <a:pt x="4960" y="8565"/>
                  </a:cubicBezTo>
                  <a:cubicBezTo>
                    <a:pt x="5014" y="8601"/>
                    <a:pt x="4697" y="8745"/>
                    <a:pt x="4487" y="8745"/>
                  </a:cubicBezTo>
                  <a:cubicBezTo>
                    <a:pt x="4453" y="8745"/>
                    <a:pt x="4421" y="8742"/>
                    <a:pt x="4395" y="8733"/>
                  </a:cubicBezTo>
                  <a:cubicBezTo>
                    <a:pt x="4207" y="8670"/>
                    <a:pt x="4165" y="8607"/>
                    <a:pt x="4290" y="8565"/>
                  </a:cubicBezTo>
                  <a:cubicBezTo>
                    <a:pt x="4363" y="8541"/>
                    <a:pt x="4554" y="8517"/>
                    <a:pt x="4714" y="8517"/>
                  </a:cubicBezTo>
                  <a:close/>
                  <a:moveTo>
                    <a:pt x="157472" y="9005"/>
                  </a:moveTo>
                  <a:cubicBezTo>
                    <a:pt x="157514" y="9005"/>
                    <a:pt x="157556" y="9047"/>
                    <a:pt x="157556" y="9047"/>
                  </a:cubicBezTo>
                  <a:cubicBezTo>
                    <a:pt x="157556" y="9088"/>
                    <a:pt x="157493" y="9088"/>
                    <a:pt x="157472" y="9088"/>
                  </a:cubicBezTo>
                  <a:cubicBezTo>
                    <a:pt x="157466" y="9091"/>
                    <a:pt x="157459" y="9093"/>
                    <a:pt x="157451" y="9093"/>
                  </a:cubicBezTo>
                  <a:cubicBezTo>
                    <a:pt x="157403" y="9093"/>
                    <a:pt x="157329" y="9044"/>
                    <a:pt x="157347" y="9026"/>
                  </a:cubicBezTo>
                  <a:cubicBezTo>
                    <a:pt x="157347" y="9005"/>
                    <a:pt x="157451" y="9005"/>
                    <a:pt x="157472" y="9005"/>
                  </a:cubicBezTo>
                  <a:close/>
                  <a:moveTo>
                    <a:pt x="4109" y="10613"/>
                  </a:moveTo>
                  <a:cubicBezTo>
                    <a:pt x="4186" y="10613"/>
                    <a:pt x="4269" y="10681"/>
                    <a:pt x="4269" y="10700"/>
                  </a:cubicBezTo>
                  <a:cubicBezTo>
                    <a:pt x="4269" y="10720"/>
                    <a:pt x="4186" y="10762"/>
                    <a:pt x="4081" y="10762"/>
                  </a:cubicBezTo>
                  <a:cubicBezTo>
                    <a:pt x="3976" y="10762"/>
                    <a:pt x="3704" y="10720"/>
                    <a:pt x="3704" y="10700"/>
                  </a:cubicBezTo>
                  <a:cubicBezTo>
                    <a:pt x="3704" y="10700"/>
                    <a:pt x="3976" y="10658"/>
                    <a:pt x="4081" y="10616"/>
                  </a:cubicBezTo>
                  <a:cubicBezTo>
                    <a:pt x="4090" y="10614"/>
                    <a:pt x="4100" y="10613"/>
                    <a:pt x="4109" y="10613"/>
                  </a:cubicBezTo>
                  <a:close/>
                  <a:moveTo>
                    <a:pt x="4625" y="10595"/>
                  </a:moveTo>
                  <a:cubicBezTo>
                    <a:pt x="4625" y="10595"/>
                    <a:pt x="4646" y="10700"/>
                    <a:pt x="4646" y="10720"/>
                  </a:cubicBezTo>
                  <a:cubicBezTo>
                    <a:pt x="4646" y="10762"/>
                    <a:pt x="4604" y="10783"/>
                    <a:pt x="4604" y="10783"/>
                  </a:cubicBezTo>
                  <a:cubicBezTo>
                    <a:pt x="4583" y="10783"/>
                    <a:pt x="4583" y="10762"/>
                    <a:pt x="4583" y="10720"/>
                  </a:cubicBezTo>
                  <a:cubicBezTo>
                    <a:pt x="4583" y="10679"/>
                    <a:pt x="4604" y="10595"/>
                    <a:pt x="4625" y="10595"/>
                  </a:cubicBezTo>
                  <a:close/>
                  <a:moveTo>
                    <a:pt x="145969" y="10750"/>
                  </a:moveTo>
                  <a:cubicBezTo>
                    <a:pt x="146125" y="10750"/>
                    <a:pt x="146112" y="10813"/>
                    <a:pt x="146069" y="11013"/>
                  </a:cubicBezTo>
                  <a:cubicBezTo>
                    <a:pt x="145964" y="10972"/>
                    <a:pt x="145839" y="10909"/>
                    <a:pt x="145629" y="10783"/>
                  </a:cubicBezTo>
                  <a:cubicBezTo>
                    <a:pt x="145788" y="10763"/>
                    <a:pt x="145897" y="10750"/>
                    <a:pt x="145969" y="10750"/>
                  </a:cubicBezTo>
                  <a:close/>
                  <a:moveTo>
                    <a:pt x="144701" y="11531"/>
                  </a:moveTo>
                  <a:cubicBezTo>
                    <a:pt x="144793" y="11531"/>
                    <a:pt x="144922" y="11565"/>
                    <a:pt x="144939" y="11599"/>
                  </a:cubicBezTo>
                  <a:cubicBezTo>
                    <a:pt x="144939" y="11599"/>
                    <a:pt x="144730" y="11620"/>
                    <a:pt x="144646" y="11620"/>
                  </a:cubicBezTo>
                  <a:cubicBezTo>
                    <a:pt x="144583" y="11620"/>
                    <a:pt x="144520" y="11578"/>
                    <a:pt x="144520" y="11557"/>
                  </a:cubicBezTo>
                  <a:cubicBezTo>
                    <a:pt x="144520" y="11557"/>
                    <a:pt x="144583" y="11537"/>
                    <a:pt x="144646" y="11537"/>
                  </a:cubicBezTo>
                  <a:cubicBezTo>
                    <a:pt x="144661" y="11533"/>
                    <a:pt x="144680" y="11531"/>
                    <a:pt x="144701" y="11531"/>
                  </a:cubicBezTo>
                  <a:close/>
                  <a:moveTo>
                    <a:pt x="94994" y="12980"/>
                  </a:moveTo>
                  <a:cubicBezTo>
                    <a:pt x="95015" y="12980"/>
                    <a:pt x="95120" y="13001"/>
                    <a:pt x="95120" y="13022"/>
                  </a:cubicBezTo>
                  <a:cubicBezTo>
                    <a:pt x="95120" y="13064"/>
                    <a:pt x="95015" y="13064"/>
                    <a:pt x="94994" y="13064"/>
                  </a:cubicBezTo>
                  <a:cubicBezTo>
                    <a:pt x="94931" y="13064"/>
                    <a:pt x="94910" y="13001"/>
                    <a:pt x="94910" y="13001"/>
                  </a:cubicBezTo>
                  <a:cubicBezTo>
                    <a:pt x="94910" y="12980"/>
                    <a:pt x="94952" y="12980"/>
                    <a:pt x="94994" y="12980"/>
                  </a:cubicBezTo>
                  <a:close/>
                  <a:moveTo>
                    <a:pt x="78611" y="12897"/>
                  </a:moveTo>
                  <a:cubicBezTo>
                    <a:pt x="78611" y="12897"/>
                    <a:pt x="78653" y="13001"/>
                    <a:pt x="78653" y="13022"/>
                  </a:cubicBezTo>
                  <a:cubicBezTo>
                    <a:pt x="78653" y="13064"/>
                    <a:pt x="78590" y="13085"/>
                    <a:pt x="78590" y="13085"/>
                  </a:cubicBezTo>
                  <a:cubicBezTo>
                    <a:pt x="78569" y="13085"/>
                    <a:pt x="78569" y="13064"/>
                    <a:pt x="78569" y="13022"/>
                  </a:cubicBezTo>
                  <a:cubicBezTo>
                    <a:pt x="78569" y="13001"/>
                    <a:pt x="78611" y="12897"/>
                    <a:pt x="78611" y="12897"/>
                  </a:cubicBezTo>
                  <a:close/>
                  <a:moveTo>
                    <a:pt x="91877" y="13064"/>
                  </a:moveTo>
                  <a:cubicBezTo>
                    <a:pt x="91897" y="13064"/>
                    <a:pt x="92002" y="13085"/>
                    <a:pt x="92002" y="13106"/>
                  </a:cubicBezTo>
                  <a:cubicBezTo>
                    <a:pt x="92002" y="13127"/>
                    <a:pt x="91897" y="13127"/>
                    <a:pt x="91877" y="13127"/>
                  </a:cubicBezTo>
                  <a:cubicBezTo>
                    <a:pt x="91835" y="13127"/>
                    <a:pt x="91793" y="13106"/>
                    <a:pt x="91793" y="13085"/>
                  </a:cubicBezTo>
                  <a:cubicBezTo>
                    <a:pt x="91793" y="13064"/>
                    <a:pt x="91856" y="13064"/>
                    <a:pt x="91877" y="13064"/>
                  </a:cubicBezTo>
                  <a:close/>
                  <a:moveTo>
                    <a:pt x="92772" y="12967"/>
                  </a:moveTo>
                  <a:cubicBezTo>
                    <a:pt x="92997" y="12967"/>
                    <a:pt x="93224" y="13092"/>
                    <a:pt x="93425" y="13106"/>
                  </a:cubicBezTo>
                  <a:cubicBezTo>
                    <a:pt x="93111" y="13106"/>
                    <a:pt x="92797" y="13127"/>
                    <a:pt x="92400" y="13127"/>
                  </a:cubicBezTo>
                  <a:cubicBezTo>
                    <a:pt x="92520" y="13007"/>
                    <a:pt x="92645" y="12967"/>
                    <a:pt x="92772" y="12967"/>
                  </a:cubicBezTo>
                  <a:close/>
                  <a:moveTo>
                    <a:pt x="90893" y="13001"/>
                  </a:moveTo>
                  <a:cubicBezTo>
                    <a:pt x="90893" y="13001"/>
                    <a:pt x="90914" y="13106"/>
                    <a:pt x="90914" y="13127"/>
                  </a:cubicBezTo>
                  <a:cubicBezTo>
                    <a:pt x="90914" y="13148"/>
                    <a:pt x="90851" y="13189"/>
                    <a:pt x="90851" y="13189"/>
                  </a:cubicBezTo>
                  <a:cubicBezTo>
                    <a:pt x="90830" y="13189"/>
                    <a:pt x="90830" y="13148"/>
                    <a:pt x="90830" y="13127"/>
                  </a:cubicBezTo>
                  <a:cubicBezTo>
                    <a:pt x="90830" y="13106"/>
                    <a:pt x="90851" y="13001"/>
                    <a:pt x="90893" y="13001"/>
                  </a:cubicBezTo>
                  <a:close/>
                  <a:moveTo>
                    <a:pt x="141649" y="13053"/>
                  </a:moveTo>
                  <a:cubicBezTo>
                    <a:pt x="141983" y="13053"/>
                    <a:pt x="142313" y="13095"/>
                    <a:pt x="142637" y="13148"/>
                  </a:cubicBezTo>
                  <a:cubicBezTo>
                    <a:pt x="141989" y="13189"/>
                    <a:pt x="141319" y="13189"/>
                    <a:pt x="140629" y="13210"/>
                  </a:cubicBezTo>
                  <a:cubicBezTo>
                    <a:pt x="140974" y="13095"/>
                    <a:pt x="141314" y="13053"/>
                    <a:pt x="141649" y="13053"/>
                  </a:cubicBezTo>
                  <a:close/>
                  <a:moveTo>
                    <a:pt x="86489" y="13098"/>
                  </a:moveTo>
                  <a:cubicBezTo>
                    <a:pt x="87139" y="13098"/>
                    <a:pt x="87827" y="13133"/>
                    <a:pt x="88445" y="13210"/>
                  </a:cubicBezTo>
                  <a:cubicBezTo>
                    <a:pt x="87085" y="13231"/>
                    <a:pt x="85725" y="13273"/>
                    <a:pt x="84239" y="13294"/>
                  </a:cubicBezTo>
                  <a:cubicBezTo>
                    <a:pt x="84696" y="13171"/>
                    <a:pt x="85553" y="13098"/>
                    <a:pt x="86489" y="13098"/>
                  </a:cubicBezTo>
                  <a:close/>
                  <a:moveTo>
                    <a:pt x="81080" y="13273"/>
                  </a:moveTo>
                  <a:cubicBezTo>
                    <a:pt x="81226" y="13273"/>
                    <a:pt x="81603" y="13294"/>
                    <a:pt x="81603" y="13315"/>
                  </a:cubicBezTo>
                  <a:cubicBezTo>
                    <a:pt x="81603" y="13336"/>
                    <a:pt x="81226" y="13399"/>
                    <a:pt x="81101" y="13399"/>
                  </a:cubicBezTo>
                  <a:cubicBezTo>
                    <a:pt x="81087" y="13401"/>
                    <a:pt x="81073" y="13402"/>
                    <a:pt x="81060" y="13402"/>
                  </a:cubicBezTo>
                  <a:cubicBezTo>
                    <a:pt x="80949" y="13402"/>
                    <a:pt x="80850" y="13334"/>
                    <a:pt x="80850" y="13315"/>
                  </a:cubicBezTo>
                  <a:cubicBezTo>
                    <a:pt x="80808" y="13294"/>
                    <a:pt x="80954" y="13273"/>
                    <a:pt x="81080" y="13273"/>
                  </a:cubicBezTo>
                  <a:close/>
                  <a:moveTo>
                    <a:pt x="83732" y="13175"/>
                  </a:moveTo>
                  <a:cubicBezTo>
                    <a:pt x="83936" y="13175"/>
                    <a:pt x="84093" y="13215"/>
                    <a:pt x="84093" y="13231"/>
                  </a:cubicBezTo>
                  <a:cubicBezTo>
                    <a:pt x="84093" y="13273"/>
                    <a:pt x="83905" y="13315"/>
                    <a:pt x="83674" y="13378"/>
                  </a:cubicBezTo>
                  <a:cubicBezTo>
                    <a:pt x="83471" y="13395"/>
                    <a:pt x="82926" y="13425"/>
                    <a:pt x="82692" y="13425"/>
                  </a:cubicBezTo>
                  <a:cubicBezTo>
                    <a:pt x="82636" y="13425"/>
                    <a:pt x="82598" y="13424"/>
                    <a:pt x="82586" y="13420"/>
                  </a:cubicBezTo>
                  <a:cubicBezTo>
                    <a:pt x="82545" y="13378"/>
                    <a:pt x="82482" y="13294"/>
                    <a:pt x="82482" y="13294"/>
                  </a:cubicBezTo>
                  <a:cubicBezTo>
                    <a:pt x="82482" y="13273"/>
                    <a:pt x="83256" y="13210"/>
                    <a:pt x="83528" y="13189"/>
                  </a:cubicBezTo>
                  <a:cubicBezTo>
                    <a:pt x="83598" y="13179"/>
                    <a:pt x="83668" y="13175"/>
                    <a:pt x="83732" y="13175"/>
                  </a:cubicBezTo>
                  <a:close/>
                  <a:moveTo>
                    <a:pt x="76147" y="13573"/>
                  </a:moveTo>
                  <a:cubicBezTo>
                    <a:pt x="76279" y="13573"/>
                    <a:pt x="76456" y="13608"/>
                    <a:pt x="76456" y="13608"/>
                  </a:cubicBezTo>
                  <a:cubicBezTo>
                    <a:pt x="76456" y="13629"/>
                    <a:pt x="76121" y="13650"/>
                    <a:pt x="76037" y="13650"/>
                  </a:cubicBezTo>
                  <a:cubicBezTo>
                    <a:pt x="75912" y="13650"/>
                    <a:pt x="75828" y="13629"/>
                    <a:pt x="75828" y="13608"/>
                  </a:cubicBezTo>
                  <a:cubicBezTo>
                    <a:pt x="75828" y="13608"/>
                    <a:pt x="75933" y="13587"/>
                    <a:pt x="76037" y="13587"/>
                  </a:cubicBezTo>
                  <a:cubicBezTo>
                    <a:pt x="76064" y="13577"/>
                    <a:pt x="76103" y="13573"/>
                    <a:pt x="76147" y="13573"/>
                  </a:cubicBezTo>
                  <a:close/>
                  <a:moveTo>
                    <a:pt x="84774" y="13833"/>
                  </a:moveTo>
                  <a:cubicBezTo>
                    <a:pt x="84797" y="13833"/>
                    <a:pt x="84814" y="13835"/>
                    <a:pt x="84825" y="13838"/>
                  </a:cubicBezTo>
                  <a:cubicBezTo>
                    <a:pt x="84835" y="13853"/>
                    <a:pt x="84638" y="13877"/>
                    <a:pt x="84312" y="13904"/>
                  </a:cubicBezTo>
                  <a:lnTo>
                    <a:pt x="84312" y="13904"/>
                  </a:lnTo>
                  <a:cubicBezTo>
                    <a:pt x="84510" y="13859"/>
                    <a:pt x="84684" y="13833"/>
                    <a:pt x="84774" y="13833"/>
                  </a:cubicBezTo>
                  <a:close/>
                  <a:moveTo>
                    <a:pt x="86520" y="13650"/>
                  </a:moveTo>
                  <a:cubicBezTo>
                    <a:pt x="86667" y="13650"/>
                    <a:pt x="86813" y="13671"/>
                    <a:pt x="86813" y="13713"/>
                  </a:cubicBezTo>
                  <a:cubicBezTo>
                    <a:pt x="86813" y="13733"/>
                    <a:pt x="86562" y="13859"/>
                    <a:pt x="86457" y="13922"/>
                  </a:cubicBezTo>
                  <a:cubicBezTo>
                    <a:pt x="86405" y="13943"/>
                    <a:pt x="86353" y="13953"/>
                    <a:pt x="86311" y="13953"/>
                  </a:cubicBezTo>
                  <a:cubicBezTo>
                    <a:pt x="86269" y="13953"/>
                    <a:pt x="86238" y="13943"/>
                    <a:pt x="86227" y="13922"/>
                  </a:cubicBezTo>
                  <a:cubicBezTo>
                    <a:pt x="86206" y="13901"/>
                    <a:pt x="86395" y="13671"/>
                    <a:pt x="86520" y="13650"/>
                  </a:cubicBezTo>
                  <a:close/>
                  <a:moveTo>
                    <a:pt x="69073" y="13375"/>
                  </a:moveTo>
                  <a:cubicBezTo>
                    <a:pt x="69484" y="13375"/>
                    <a:pt x="69822" y="13388"/>
                    <a:pt x="69970" y="13420"/>
                  </a:cubicBezTo>
                  <a:cubicBezTo>
                    <a:pt x="70430" y="13503"/>
                    <a:pt x="70137" y="13754"/>
                    <a:pt x="69886" y="13838"/>
                  </a:cubicBezTo>
                  <a:cubicBezTo>
                    <a:pt x="69759" y="13877"/>
                    <a:pt x="69637" y="13893"/>
                    <a:pt x="69537" y="13893"/>
                  </a:cubicBezTo>
                  <a:cubicBezTo>
                    <a:pt x="69421" y="13893"/>
                    <a:pt x="69334" y="13872"/>
                    <a:pt x="69300" y="13838"/>
                  </a:cubicBezTo>
                  <a:cubicBezTo>
                    <a:pt x="69287" y="13818"/>
                    <a:pt x="68893" y="13811"/>
                    <a:pt x="68317" y="13811"/>
                  </a:cubicBezTo>
                  <a:cubicBezTo>
                    <a:pt x="67077" y="13811"/>
                    <a:pt x="64991" y="13845"/>
                    <a:pt x="64048" y="13859"/>
                  </a:cubicBezTo>
                  <a:cubicBezTo>
                    <a:pt x="62667" y="13880"/>
                    <a:pt x="61454" y="13943"/>
                    <a:pt x="61433" y="13964"/>
                  </a:cubicBezTo>
                  <a:cubicBezTo>
                    <a:pt x="61430" y="13966"/>
                    <a:pt x="61415" y="13968"/>
                    <a:pt x="61390" y="13968"/>
                  </a:cubicBezTo>
                  <a:cubicBezTo>
                    <a:pt x="61228" y="13968"/>
                    <a:pt x="60658" y="13913"/>
                    <a:pt x="60386" y="13859"/>
                  </a:cubicBezTo>
                  <a:cubicBezTo>
                    <a:pt x="60094" y="13817"/>
                    <a:pt x="60386" y="13775"/>
                    <a:pt x="61077" y="13775"/>
                  </a:cubicBezTo>
                  <a:lnTo>
                    <a:pt x="61516" y="13629"/>
                  </a:lnTo>
                  <a:lnTo>
                    <a:pt x="61977" y="13461"/>
                  </a:lnTo>
                  <a:cubicBezTo>
                    <a:pt x="62188" y="13498"/>
                    <a:pt x="62463" y="13515"/>
                    <a:pt x="62750" y="13515"/>
                  </a:cubicBezTo>
                  <a:cubicBezTo>
                    <a:pt x="63117" y="13515"/>
                    <a:pt x="63503" y="13488"/>
                    <a:pt x="63797" y="13441"/>
                  </a:cubicBezTo>
                  <a:lnTo>
                    <a:pt x="64278" y="13420"/>
                  </a:lnTo>
                  <a:lnTo>
                    <a:pt x="64739" y="13399"/>
                  </a:lnTo>
                  <a:cubicBezTo>
                    <a:pt x="65067" y="13470"/>
                    <a:pt x="65553" y="13503"/>
                    <a:pt x="65981" y="13503"/>
                  </a:cubicBezTo>
                  <a:cubicBezTo>
                    <a:pt x="66179" y="13503"/>
                    <a:pt x="66365" y="13496"/>
                    <a:pt x="66517" y="13482"/>
                  </a:cubicBezTo>
                  <a:cubicBezTo>
                    <a:pt x="66836" y="13439"/>
                    <a:pt x="68143" y="13375"/>
                    <a:pt x="69073" y="13375"/>
                  </a:cubicBezTo>
                  <a:close/>
                  <a:moveTo>
                    <a:pt x="94081" y="13916"/>
                  </a:moveTo>
                  <a:cubicBezTo>
                    <a:pt x="94258" y="13916"/>
                    <a:pt x="94488" y="13947"/>
                    <a:pt x="94471" y="13964"/>
                  </a:cubicBezTo>
                  <a:cubicBezTo>
                    <a:pt x="94471" y="14006"/>
                    <a:pt x="94094" y="14026"/>
                    <a:pt x="93969" y="14047"/>
                  </a:cubicBezTo>
                  <a:cubicBezTo>
                    <a:pt x="93955" y="14050"/>
                    <a:pt x="93941" y="14051"/>
                    <a:pt x="93928" y="14051"/>
                  </a:cubicBezTo>
                  <a:cubicBezTo>
                    <a:pt x="93817" y="14051"/>
                    <a:pt x="93718" y="13982"/>
                    <a:pt x="93718" y="13964"/>
                  </a:cubicBezTo>
                  <a:cubicBezTo>
                    <a:pt x="93718" y="13943"/>
                    <a:pt x="93843" y="13922"/>
                    <a:pt x="93969" y="13922"/>
                  </a:cubicBezTo>
                  <a:cubicBezTo>
                    <a:pt x="94001" y="13918"/>
                    <a:pt x="94040" y="13916"/>
                    <a:pt x="94081" y="13916"/>
                  </a:cubicBezTo>
                  <a:close/>
                  <a:moveTo>
                    <a:pt x="80703" y="14089"/>
                  </a:moveTo>
                  <a:cubicBezTo>
                    <a:pt x="80655" y="14102"/>
                    <a:pt x="80600" y="14114"/>
                    <a:pt x="80538" y="14126"/>
                  </a:cubicBezTo>
                  <a:lnTo>
                    <a:pt x="80538" y="14126"/>
                  </a:lnTo>
                  <a:cubicBezTo>
                    <a:pt x="80624" y="14123"/>
                    <a:pt x="80714" y="14119"/>
                    <a:pt x="80805" y="14115"/>
                  </a:cubicBezTo>
                  <a:lnTo>
                    <a:pt x="80805" y="14115"/>
                  </a:lnTo>
                  <a:lnTo>
                    <a:pt x="80703" y="14089"/>
                  </a:lnTo>
                  <a:close/>
                  <a:moveTo>
                    <a:pt x="11614" y="14006"/>
                  </a:moveTo>
                  <a:lnTo>
                    <a:pt x="11614" y="14006"/>
                  </a:lnTo>
                  <a:cubicBezTo>
                    <a:pt x="11470" y="14111"/>
                    <a:pt x="11322" y="14150"/>
                    <a:pt x="11174" y="14150"/>
                  </a:cubicBezTo>
                  <a:cubicBezTo>
                    <a:pt x="10998" y="14150"/>
                    <a:pt x="10821" y="14095"/>
                    <a:pt x="10651" y="14026"/>
                  </a:cubicBezTo>
                  <a:cubicBezTo>
                    <a:pt x="10986" y="14026"/>
                    <a:pt x="11300" y="14026"/>
                    <a:pt x="11614" y="14006"/>
                  </a:cubicBezTo>
                  <a:close/>
                  <a:moveTo>
                    <a:pt x="37021" y="14060"/>
                  </a:moveTo>
                  <a:cubicBezTo>
                    <a:pt x="37344" y="14060"/>
                    <a:pt x="37580" y="14079"/>
                    <a:pt x="37580" y="14110"/>
                  </a:cubicBezTo>
                  <a:cubicBezTo>
                    <a:pt x="37580" y="14131"/>
                    <a:pt x="37161" y="14152"/>
                    <a:pt x="36638" y="14152"/>
                  </a:cubicBezTo>
                  <a:cubicBezTo>
                    <a:pt x="36115" y="14152"/>
                    <a:pt x="34755" y="14131"/>
                    <a:pt x="34755" y="14131"/>
                  </a:cubicBezTo>
                  <a:cubicBezTo>
                    <a:pt x="34755" y="14131"/>
                    <a:pt x="36115" y="14068"/>
                    <a:pt x="36638" y="14068"/>
                  </a:cubicBezTo>
                  <a:cubicBezTo>
                    <a:pt x="36773" y="14063"/>
                    <a:pt x="36903" y="14060"/>
                    <a:pt x="37021" y="14060"/>
                  </a:cubicBezTo>
                  <a:close/>
                  <a:moveTo>
                    <a:pt x="74876" y="14072"/>
                  </a:moveTo>
                  <a:cubicBezTo>
                    <a:pt x="75035" y="14072"/>
                    <a:pt x="75181" y="14084"/>
                    <a:pt x="75242" y="14110"/>
                  </a:cubicBezTo>
                  <a:cubicBezTo>
                    <a:pt x="75410" y="14152"/>
                    <a:pt x="74803" y="14236"/>
                    <a:pt x="74531" y="14236"/>
                  </a:cubicBezTo>
                  <a:cubicBezTo>
                    <a:pt x="74301" y="14236"/>
                    <a:pt x="74196" y="14215"/>
                    <a:pt x="74322" y="14131"/>
                  </a:cubicBezTo>
                  <a:cubicBezTo>
                    <a:pt x="74407" y="14095"/>
                    <a:pt x="74654" y="14072"/>
                    <a:pt x="74876" y="14072"/>
                  </a:cubicBezTo>
                  <a:close/>
                  <a:moveTo>
                    <a:pt x="143286" y="13754"/>
                  </a:moveTo>
                  <a:lnTo>
                    <a:pt x="143370" y="13796"/>
                  </a:lnTo>
                  <a:lnTo>
                    <a:pt x="143767" y="13838"/>
                  </a:lnTo>
                  <a:cubicBezTo>
                    <a:pt x="144206" y="13922"/>
                    <a:pt x="144583" y="14089"/>
                    <a:pt x="144583" y="14173"/>
                  </a:cubicBezTo>
                  <a:cubicBezTo>
                    <a:pt x="144583" y="14208"/>
                    <a:pt x="144547" y="14225"/>
                    <a:pt x="144483" y="14225"/>
                  </a:cubicBezTo>
                  <a:cubicBezTo>
                    <a:pt x="144394" y="14225"/>
                    <a:pt x="144252" y="14192"/>
                    <a:pt x="144081" y="14131"/>
                  </a:cubicBezTo>
                  <a:lnTo>
                    <a:pt x="143642" y="14131"/>
                  </a:lnTo>
                  <a:cubicBezTo>
                    <a:pt x="143467" y="14218"/>
                    <a:pt x="143278" y="14262"/>
                    <a:pt x="143196" y="14262"/>
                  </a:cubicBezTo>
                  <a:cubicBezTo>
                    <a:pt x="143179" y="14262"/>
                    <a:pt x="143167" y="14260"/>
                    <a:pt x="143160" y="14257"/>
                  </a:cubicBezTo>
                  <a:cubicBezTo>
                    <a:pt x="143139" y="14236"/>
                    <a:pt x="143160" y="14173"/>
                    <a:pt x="143202" y="14152"/>
                  </a:cubicBezTo>
                  <a:cubicBezTo>
                    <a:pt x="143244" y="14131"/>
                    <a:pt x="143223" y="13922"/>
                    <a:pt x="143160" y="13922"/>
                  </a:cubicBezTo>
                  <a:cubicBezTo>
                    <a:pt x="143139" y="13859"/>
                    <a:pt x="143181" y="13817"/>
                    <a:pt x="143286" y="13754"/>
                  </a:cubicBezTo>
                  <a:close/>
                  <a:moveTo>
                    <a:pt x="142553" y="14149"/>
                  </a:moveTo>
                  <a:cubicBezTo>
                    <a:pt x="142608" y="14149"/>
                    <a:pt x="142658" y="14217"/>
                    <a:pt x="142658" y="14236"/>
                  </a:cubicBezTo>
                  <a:cubicBezTo>
                    <a:pt x="142658" y="14257"/>
                    <a:pt x="142616" y="14278"/>
                    <a:pt x="142554" y="14278"/>
                  </a:cubicBezTo>
                  <a:cubicBezTo>
                    <a:pt x="142512" y="14278"/>
                    <a:pt x="142323" y="14257"/>
                    <a:pt x="142323" y="14236"/>
                  </a:cubicBezTo>
                  <a:cubicBezTo>
                    <a:pt x="142323" y="14236"/>
                    <a:pt x="142491" y="14173"/>
                    <a:pt x="142533" y="14152"/>
                  </a:cubicBezTo>
                  <a:cubicBezTo>
                    <a:pt x="142539" y="14150"/>
                    <a:pt x="142546" y="14149"/>
                    <a:pt x="142553" y="14149"/>
                  </a:cubicBezTo>
                  <a:close/>
                  <a:moveTo>
                    <a:pt x="28724" y="14088"/>
                  </a:moveTo>
                  <a:cubicBezTo>
                    <a:pt x="28973" y="14088"/>
                    <a:pt x="29656" y="14216"/>
                    <a:pt x="30195" y="14282"/>
                  </a:cubicBezTo>
                  <a:lnTo>
                    <a:pt x="30195" y="14282"/>
                  </a:lnTo>
                  <a:cubicBezTo>
                    <a:pt x="29836" y="14300"/>
                    <a:pt x="29247" y="14309"/>
                    <a:pt x="28729" y="14309"/>
                  </a:cubicBezTo>
                  <a:cubicBezTo>
                    <a:pt x="28169" y="14309"/>
                    <a:pt x="27693" y="14298"/>
                    <a:pt x="27683" y="14278"/>
                  </a:cubicBezTo>
                  <a:cubicBezTo>
                    <a:pt x="27683" y="14257"/>
                    <a:pt x="28394" y="14152"/>
                    <a:pt x="28687" y="14089"/>
                  </a:cubicBezTo>
                  <a:cubicBezTo>
                    <a:pt x="28698" y="14088"/>
                    <a:pt x="28710" y="14088"/>
                    <a:pt x="28724" y="14088"/>
                  </a:cubicBezTo>
                  <a:close/>
                  <a:moveTo>
                    <a:pt x="70304" y="14236"/>
                  </a:moveTo>
                  <a:cubicBezTo>
                    <a:pt x="70660" y="14236"/>
                    <a:pt x="71602" y="14278"/>
                    <a:pt x="71602" y="14319"/>
                  </a:cubicBezTo>
                  <a:cubicBezTo>
                    <a:pt x="71602" y="14340"/>
                    <a:pt x="70660" y="14382"/>
                    <a:pt x="70304" y="14382"/>
                  </a:cubicBezTo>
                  <a:cubicBezTo>
                    <a:pt x="70231" y="14390"/>
                    <a:pt x="70161" y="14394"/>
                    <a:pt x="70097" y="14394"/>
                  </a:cubicBezTo>
                  <a:cubicBezTo>
                    <a:pt x="69832" y="14394"/>
                    <a:pt x="69656" y="14336"/>
                    <a:pt x="69656" y="14319"/>
                  </a:cubicBezTo>
                  <a:cubicBezTo>
                    <a:pt x="69656" y="14257"/>
                    <a:pt x="69928" y="14236"/>
                    <a:pt x="70304" y="14236"/>
                  </a:cubicBezTo>
                  <a:close/>
                  <a:moveTo>
                    <a:pt x="47050" y="13668"/>
                  </a:moveTo>
                  <a:cubicBezTo>
                    <a:pt x="47530" y="13668"/>
                    <a:pt x="48005" y="13762"/>
                    <a:pt x="48062" y="13838"/>
                  </a:cubicBezTo>
                  <a:cubicBezTo>
                    <a:pt x="48093" y="13868"/>
                    <a:pt x="48829" y="13879"/>
                    <a:pt x="49856" y="13879"/>
                  </a:cubicBezTo>
                  <a:cubicBezTo>
                    <a:pt x="51685" y="13879"/>
                    <a:pt x="54436" y="13844"/>
                    <a:pt x="55762" y="13817"/>
                  </a:cubicBezTo>
                  <a:cubicBezTo>
                    <a:pt x="57076" y="13777"/>
                    <a:pt x="58237" y="13763"/>
                    <a:pt x="58912" y="13763"/>
                  </a:cubicBezTo>
                  <a:cubicBezTo>
                    <a:pt x="59302" y="13763"/>
                    <a:pt x="59529" y="13768"/>
                    <a:pt x="59529" y="13775"/>
                  </a:cubicBezTo>
                  <a:cubicBezTo>
                    <a:pt x="59529" y="13817"/>
                    <a:pt x="59403" y="13859"/>
                    <a:pt x="59215" y="13880"/>
                  </a:cubicBezTo>
                  <a:lnTo>
                    <a:pt x="59047" y="13880"/>
                  </a:lnTo>
                  <a:cubicBezTo>
                    <a:pt x="57625" y="13943"/>
                    <a:pt x="56139" y="13943"/>
                    <a:pt x="54716" y="13985"/>
                  </a:cubicBezTo>
                  <a:lnTo>
                    <a:pt x="54507" y="13985"/>
                  </a:lnTo>
                  <a:cubicBezTo>
                    <a:pt x="54443" y="13999"/>
                    <a:pt x="54368" y="14005"/>
                    <a:pt x="54289" y="14005"/>
                  </a:cubicBezTo>
                  <a:cubicBezTo>
                    <a:pt x="54065" y="14005"/>
                    <a:pt x="53808" y="13961"/>
                    <a:pt x="53662" y="13961"/>
                  </a:cubicBezTo>
                  <a:cubicBezTo>
                    <a:pt x="53641" y="13961"/>
                    <a:pt x="53623" y="13962"/>
                    <a:pt x="53607" y="13964"/>
                  </a:cubicBezTo>
                  <a:cubicBezTo>
                    <a:pt x="53482" y="13985"/>
                    <a:pt x="51473" y="14047"/>
                    <a:pt x="49192" y="14089"/>
                  </a:cubicBezTo>
                  <a:cubicBezTo>
                    <a:pt x="49192" y="14089"/>
                    <a:pt x="47623" y="14152"/>
                    <a:pt x="44757" y="14194"/>
                  </a:cubicBezTo>
                  <a:lnTo>
                    <a:pt x="44275" y="14194"/>
                  </a:lnTo>
                  <a:cubicBezTo>
                    <a:pt x="43752" y="14194"/>
                    <a:pt x="42999" y="14278"/>
                    <a:pt x="42601" y="14340"/>
                  </a:cubicBezTo>
                  <a:lnTo>
                    <a:pt x="42246" y="14068"/>
                  </a:lnTo>
                  <a:cubicBezTo>
                    <a:pt x="42170" y="14021"/>
                    <a:pt x="42044" y="13999"/>
                    <a:pt x="41909" y="13999"/>
                  </a:cubicBezTo>
                  <a:cubicBezTo>
                    <a:pt x="41744" y="13999"/>
                    <a:pt x="41566" y="14032"/>
                    <a:pt x="41451" y="14089"/>
                  </a:cubicBezTo>
                  <a:lnTo>
                    <a:pt x="40739" y="14466"/>
                  </a:lnTo>
                  <a:cubicBezTo>
                    <a:pt x="39944" y="14340"/>
                    <a:pt x="39316" y="14194"/>
                    <a:pt x="39337" y="14173"/>
                  </a:cubicBezTo>
                  <a:cubicBezTo>
                    <a:pt x="39358" y="14152"/>
                    <a:pt x="40802" y="14006"/>
                    <a:pt x="41220" y="13985"/>
                  </a:cubicBezTo>
                  <a:cubicBezTo>
                    <a:pt x="41744" y="13943"/>
                    <a:pt x="43564" y="13838"/>
                    <a:pt x="44087" y="13838"/>
                  </a:cubicBezTo>
                  <a:cubicBezTo>
                    <a:pt x="44652" y="13817"/>
                    <a:pt x="46389" y="13713"/>
                    <a:pt x="46912" y="13671"/>
                  </a:cubicBezTo>
                  <a:cubicBezTo>
                    <a:pt x="46958" y="13669"/>
                    <a:pt x="47004" y="13668"/>
                    <a:pt x="47050" y="13668"/>
                  </a:cubicBezTo>
                  <a:close/>
                  <a:moveTo>
                    <a:pt x="20045" y="14390"/>
                  </a:moveTo>
                  <a:cubicBezTo>
                    <a:pt x="20356" y="14390"/>
                    <a:pt x="20664" y="14433"/>
                    <a:pt x="20966" y="14487"/>
                  </a:cubicBezTo>
                  <a:cubicBezTo>
                    <a:pt x="20381" y="14487"/>
                    <a:pt x="19774" y="14529"/>
                    <a:pt x="19167" y="14529"/>
                  </a:cubicBezTo>
                  <a:cubicBezTo>
                    <a:pt x="19460" y="14427"/>
                    <a:pt x="19754" y="14390"/>
                    <a:pt x="20045" y="14390"/>
                  </a:cubicBezTo>
                  <a:close/>
                  <a:moveTo>
                    <a:pt x="16286" y="14594"/>
                  </a:moveTo>
                  <a:cubicBezTo>
                    <a:pt x="16305" y="14594"/>
                    <a:pt x="16295" y="14604"/>
                    <a:pt x="16253" y="14604"/>
                  </a:cubicBezTo>
                  <a:cubicBezTo>
                    <a:pt x="16247" y="14604"/>
                    <a:pt x="16241" y="14604"/>
                    <a:pt x="16235" y="14603"/>
                  </a:cubicBezTo>
                  <a:lnTo>
                    <a:pt x="16235" y="14603"/>
                  </a:lnTo>
                  <a:cubicBezTo>
                    <a:pt x="16259" y="14597"/>
                    <a:pt x="16276" y="14594"/>
                    <a:pt x="16286" y="14594"/>
                  </a:cubicBezTo>
                  <a:close/>
                  <a:moveTo>
                    <a:pt x="26443" y="14222"/>
                  </a:moveTo>
                  <a:cubicBezTo>
                    <a:pt x="26806" y="14222"/>
                    <a:pt x="27025" y="14271"/>
                    <a:pt x="26992" y="14319"/>
                  </a:cubicBezTo>
                  <a:cubicBezTo>
                    <a:pt x="26930" y="14361"/>
                    <a:pt x="26930" y="14570"/>
                    <a:pt x="26992" y="14654"/>
                  </a:cubicBezTo>
                  <a:cubicBezTo>
                    <a:pt x="27034" y="14696"/>
                    <a:pt x="26679" y="14780"/>
                    <a:pt x="26553" y="14780"/>
                  </a:cubicBezTo>
                  <a:cubicBezTo>
                    <a:pt x="26545" y="14781"/>
                    <a:pt x="26536" y="14781"/>
                    <a:pt x="26526" y="14781"/>
                  </a:cubicBezTo>
                  <a:cubicBezTo>
                    <a:pt x="26376" y="14781"/>
                    <a:pt x="26131" y="14628"/>
                    <a:pt x="26072" y="14550"/>
                  </a:cubicBezTo>
                  <a:cubicBezTo>
                    <a:pt x="26030" y="14466"/>
                    <a:pt x="25046" y="14445"/>
                    <a:pt x="24733" y="14445"/>
                  </a:cubicBezTo>
                  <a:cubicBezTo>
                    <a:pt x="24419" y="14445"/>
                    <a:pt x="24168" y="14403"/>
                    <a:pt x="24147" y="14361"/>
                  </a:cubicBezTo>
                  <a:lnTo>
                    <a:pt x="24147" y="14340"/>
                  </a:lnTo>
                  <a:lnTo>
                    <a:pt x="24168" y="14319"/>
                  </a:lnTo>
                  <a:cubicBezTo>
                    <a:pt x="24189" y="14278"/>
                    <a:pt x="25570" y="14236"/>
                    <a:pt x="26093" y="14236"/>
                  </a:cubicBezTo>
                  <a:cubicBezTo>
                    <a:pt x="26220" y="14226"/>
                    <a:pt x="26338" y="14222"/>
                    <a:pt x="26443" y="14222"/>
                  </a:cubicBezTo>
                  <a:close/>
                  <a:moveTo>
                    <a:pt x="15408" y="14688"/>
                  </a:moveTo>
                  <a:cubicBezTo>
                    <a:pt x="15435" y="14688"/>
                    <a:pt x="15461" y="14691"/>
                    <a:pt x="15484" y="14696"/>
                  </a:cubicBezTo>
                  <a:cubicBezTo>
                    <a:pt x="15505" y="14701"/>
                    <a:pt x="15527" y="14704"/>
                    <a:pt x="15550" y="14707"/>
                  </a:cubicBezTo>
                  <a:lnTo>
                    <a:pt x="15550" y="14707"/>
                  </a:lnTo>
                  <a:cubicBezTo>
                    <a:pt x="15378" y="14756"/>
                    <a:pt x="15221" y="14801"/>
                    <a:pt x="15150" y="14801"/>
                  </a:cubicBezTo>
                  <a:cubicBezTo>
                    <a:pt x="14985" y="14801"/>
                    <a:pt x="15221" y="14688"/>
                    <a:pt x="15408" y="14688"/>
                  </a:cubicBezTo>
                  <a:close/>
                  <a:moveTo>
                    <a:pt x="31114" y="14717"/>
                  </a:moveTo>
                  <a:cubicBezTo>
                    <a:pt x="31198" y="14717"/>
                    <a:pt x="31407" y="14759"/>
                    <a:pt x="31407" y="14780"/>
                  </a:cubicBezTo>
                  <a:cubicBezTo>
                    <a:pt x="31407" y="14780"/>
                    <a:pt x="31198" y="14801"/>
                    <a:pt x="31114" y="14801"/>
                  </a:cubicBezTo>
                  <a:cubicBezTo>
                    <a:pt x="31031" y="14801"/>
                    <a:pt x="30989" y="14780"/>
                    <a:pt x="30989" y="14759"/>
                  </a:cubicBezTo>
                  <a:cubicBezTo>
                    <a:pt x="30989" y="14759"/>
                    <a:pt x="31031" y="14717"/>
                    <a:pt x="31114" y="14717"/>
                  </a:cubicBezTo>
                  <a:close/>
                  <a:moveTo>
                    <a:pt x="27892" y="14755"/>
                  </a:moveTo>
                  <a:cubicBezTo>
                    <a:pt x="27976" y="14755"/>
                    <a:pt x="28039" y="14806"/>
                    <a:pt x="28039" y="14842"/>
                  </a:cubicBezTo>
                  <a:cubicBezTo>
                    <a:pt x="28039" y="14863"/>
                    <a:pt x="27955" y="14884"/>
                    <a:pt x="27850" y="14884"/>
                  </a:cubicBezTo>
                  <a:cubicBezTo>
                    <a:pt x="27834" y="14888"/>
                    <a:pt x="27811" y="14890"/>
                    <a:pt x="27785" y="14890"/>
                  </a:cubicBezTo>
                  <a:cubicBezTo>
                    <a:pt x="27673" y="14890"/>
                    <a:pt x="27495" y="14859"/>
                    <a:pt x="27495" y="14842"/>
                  </a:cubicBezTo>
                  <a:cubicBezTo>
                    <a:pt x="27495" y="14842"/>
                    <a:pt x="27746" y="14780"/>
                    <a:pt x="27850" y="14759"/>
                  </a:cubicBezTo>
                  <a:cubicBezTo>
                    <a:pt x="27865" y="14756"/>
                    <a:pt x="27878" y="14755"/>
                    <a:pt x="27892" y="14755"/>
                  </a:cubicBezTo>
                  <a:close/>
                  <a:moveTo>
                    <a:pt x="34494" y="14797"/>
                  </a:moveTo>
                  <a:cubicBezTo>
                    <a:pt x="34630" y="14797"/>
                    <a:pt x="34713" y="14866"/>
                    <a:pt x="34713" y="14884"/>
                  </a:cubicBezTo>
                  <a:cubicBezTo>
                    <a:pt x="34713" y="14905"/>
                    <a:pt x="34567" y="14947"/>
                    <a:pt x="34441" y="14947"/>
                  </a:cubicBezTo>
                  <a:cubicBezTo>
                    <a:pt x="34316" y="14947"/>
                    <a:pt x="33918" y="14905"/>
                    <a:pt x="33939" y="14884"/>
                  </a:cubicBezTo>
                  <a:cubicBezTo>
                    <a:pt x="33939" y="14863"/>
                    <a:pt x="34316" y="14801"/>
                    <a:pt x="34441" y="14801"/>
                  </a:cubicBezTo>
                  <a:cubicBezTo>
                    <a:pt x="34460" y="14798"/>
                    <a:pt x="34477" y="14797"/>
                    <a:pt x="34494" y="14797"/>
                  </a:cubicBezTo>
                  <a:close/>
                  <a:moveTo>
                    <a:pt x="134951" y="13919"/>
                  </a:moveTo>
                  <a:cubicBezTo>
                    <a:pt x="135844" y="13919"/>
                    <a:pt x="136282" y="14016"/>
                    <a:pt x="135900" y="14131"/>
                  </a:cubicBezTo>
                  <a:cubicBezTo>
                    <a:pt x="135460" y="14278"/>
                    <a:pt x="133849" y="14884"/>
                    <a:pt x="133012" y="14884"/>
                  </a:cubicBezTo>
                  <a:lnTo>
                    <a:pt x="132259" y="14905"/>
                  </a:lnTo>
                  <a:lnTo>
                    <a:pt x="131527" y="14947"/>
                  </a:lnTo>
                  <a:cubicBezTo>
                    <a:pt x="131437" y="14949"/>
                    <a:pt x="131350" y="14950"/>
                    <a:pt x="131265" y="14950"/>
                  </a:cubicBezTo>
                  <a:cubicBezTo>
                    <a:pt x="130576" y="14950"/>
                    <a:pt x="130062" y="14882"/>
                    <a:pt x="130062" y="14863"/>
                  </a:cubicBezTo>
                  <a:cubicBezTo>
                    <a:pt x="130062" y="14822"/>
                    <a:pt x="130732" y="14780"/>
                    <a:pt x="131004" y="14780"/>
                  </a:cubicBezTo>
                  <a:cubicBezTo>
                    <a:pt x="131255" y="14780"/>
                    <a:pt x="131506" y="14570"/>
                    <a:pt x="131506" y="14508"/>
                  </a:cubicBezTo>
                  <a:cubicBezTo>
                    <a:pt x="131506" y="14445"/>
                    <a:pt x="131213" y="14361"/>
                    <a:pt x="131108" y="14361"/>
                  </a:cubicBezTo>
                  <a:cubicBezTo>
                    <a:pt x="131004" y="14361"/>
                    <a:pt x="130941" y="14278"/>
                    <a:pt x="130983" y="14194"/>
                  </a:cubicBezTo>
                  <a:lnTo>
                    <a:pt x="131004" y="14194"/>
                  </a:lnTo>
                  <a:cubicBezTo>
                    <a:pt x="131451" y="14194"/>
                    <a:pt x="131807" y="13959"/>
                    <a:pt x="132258" y="13959"/>
                  </a:cubicBezTo>
                  <a:cubicBezTo>
                    <a:pt x="132293" y="13959"/>
                    <a:pt x="132328" y="13961"/>
                    <a:pt x="132364" y="13964"/>
                  </a:cubicBezTo>
                  <a:cubicBezTo>
                    <a:pt x="132478" y="13981"/>
                    <a:pt x="132595" y="13987"/>
                    <a:pt x="132715" y="13987"/>
                  </a:cubicBezTo>
                  <a:cubicBezTo>
                    <a:pt x="133033" y="13987"/>
                    <a:pt x="133368" y="13943"/>
                    <a:pt x="133703" y="13943"/>
                  </a:cubicBezTo>
                  <a:lnTo>
                    <a:pt x="134686" y="13922"/>
                  </a:lnTo>
                  <a:cubicBezTo>
                    <a:pt x="134778" y="13920"/>
                    <a:pt x="134867" y="13919"/>
                    <a:pt x="134951" y="13919"/>
                  </a:cubicBezTo>
                  <a:close/>
                  <a:moveTo>
                    <a:pt x="128765" y="15910"/>
                  </a:moveTo>
                  <a:cubicBezTo>
                    <a:pt x="128765" y="15910"/>
                    <a:pt x="128786" y="16014"/>
                    <a:pt x="128786" y="16035"/>
                  </a:cubicBezTo>
                  <a:cubicBezTo>
                    <a:pt x="128786" y="16056"/>
                    <a:pt x="128723" y="16077"/>
                    <a:pt x="128723" y="16077"/>
                  </a:cubicBezTo>
                  <a:cubicBezTo>
                    <a:pt x="128702" y="16077"/>
                    <a:pt x="128702" y="16056"/>
                    <a:pt x="128702" y="16035"/>
                  </a:cubicBezTo>
                  <a:cubicBezTo>
                    <a:pt x="128702" y="16014"/>
                    <a:pt x="128765" y="15910"/>
                    <a:pt x="128765" y="15910"/>
                  </a:cubicBezTo>
                  <a:close/>
                  <a:moveTo>
                    <a:pt x="132532" y="0"/>
                  </a:moveTo>
                  <a:cubicBezTo>
                    <a:pt x="132310" y="0"/>
                    <a:pt x="132118" y="2"/>
                    <a:pt x="131966" y="8"/>
                  </a:cubicBezTo>
                  <a:cubicBezTo>
                    <a:pt x="130774" y="29"/>
                    <a:pt x="124936" y="154"/>
                    <a:pt x="123074" y="217"/>
                  </a:cubicBezTo>
                  <a:cubicBezTo>
                    <a:pt x="121372" y="256"/>
                    <a:pt x="115830" y="366"/>
                    <a:pt x="113561" y="366"/>
                  </a:cubicBezTo>
                  <a:cubicBezTo>
                    <a:pt x="113375" y="366"/>
                    <a:pt x="113210" y="365"/>
                    <a:pt x="113072" y="363"/>
                  </a:cubicBezTo>
                  <a:cubicBezTo>
                    <a:pt x="111770" y="349"/>
                    <a:pt x="110248" y="334"/>
                    <a:pt x="109136" y="334"/>
                  </a:cubicBezTo>
                  <a:cubicBezTo>
                    <a:pt x="108675" y="334"/>
                    <a:pt x="108284" y="336"/>
                    <a:pt x="108009" y="342"/>
                  </a:cubicBezTo>
                  <a:lnTo>
                    <a:pt x="107151" y="363"/>
                  </a:lnTo>
                  <a:lnTo>
                    <a:pt x="107025" y="363"/>
                  </a:lnTo>
                  <a:cubicBezTo>
                    <a:pt x="106795" y="363"/>
                    <a:pt x="106900" y="593"/>
                    <a:pt x="106942" y="656"/>
                  </a:cubicBezTo>
                  <a:cubicBezTo>
                    <a:pt x="106979" y="675"/>
                    <a:pt x="107385" y="685"/>
                    <a:pt x="108027" y="685"/>
                  </a:cubicBezTo>
                  <a:cubicBezTo>
                    <a:pt x="108813" y="685"/>
                    <a:pt x="109954" y="670"/>
                    <a:pt x="111210" y="635"/>
                  </a:cubicBezTo>
                  <a:cubicBezTo>
                    <a:pt x="111210" y="635"/>
                    <a:pt x="111942" y="593"/>
                    <a:pt x="114369" y="593"/>
                  </a:cubicBezTo>
                  <a:lnTo>
                    <a:pt x="117508" y="593"/>
                  </a:lnTo>
                  <a:cubicBezTo>
                    <a:pt x="119349" y="593"/>
                    <a:pt x="122597" y="647"/>
                    <a:pt x="124347" y="647"/>
                  </a:cubicBezTo>
                  <a:cubicBezTo>
                    <a:pt x="124784" y="647"/>
                    <a:pt x="125128" y="644"/>
                    <a:pt x="125333" y="635"/>
                  </a:cubicBezTo>
                  <a:cubicBezTo>
                    <a:pt x="126133" y="584"/>
                    <a:pt x="128605" y="519"/>
                    <a:pt x="130053" y="519"/>
                  </a:cubicBezTo>
                  <a:cubicBezTo>
                    <a:pt x="130386" y="519"/>
                    <a:pt x="130665" y="523"/>
                    <a:pt x="130857" y="531"/>
                  </a:cubicBezTo>
                  <a:cubicBezTo>
                    <a:pt x="131775" y="531"/>
                    <a:pt x="134844" y="658"/>
                    <a:pt x="136065" y="658"/>
                  </a:cubicBezTo>
                  <a:cubicBezTo>
                    <a:pt x="136153" y="658"/>
                    <a:pt x="136230" y="658"/>
                    <a:pt x="136297" y="656"/>
                  </a:cubicBezTo>
                  <a:cubicBezTo>
                    <a:pt x="136420" y="654"/>
                    <a:pt x="136557" y="652"/>
                    <a:pt x="136705" y="652"/>
                  </a:cubicBezTo>
                  <a:cubicBezTo>
                    <a:pt x="137742" y="652"/>
                    <a:pt x="139323" y="716"/>
                    <a:pt x="140440" y="845"/>
                  </a:cubicBezTo>
                  <a:lnTo>
                    <a:pt x="141654" y="761"/>
                  </a:lnTo>
                  <a:lnTo>
                    <a:pt x="142533" y="698"/>
                  </a:lnTo>
                  <a:cubicBezTo>
                    <a:pt x="143662" y="845"/>
                    <a:pt x="143955" y="1054"/>
                    <a:pt x="143202" y="1179"/>
                  </a:cubicBezTo>
                  <a:lnTo>
                    <a:pt x="142616" y="1284"/>
                  </a:lnTo>
                  <a:lnTo>
                    <a:pt x="142491" y="1305"/>
                  </a:lnTo>
                  <a:cubicBezTo>
                    <a:pt x="142323" y="1305"/>
                    <a:pt x="141863" y="1221"/>
                    <a:pt x="141445" y="1158"/>
                  </a:cubicBezTo>
                  <a:lnTo>
                    <a:pt x="141047" y="1158"/>
                  </a:lnTo>
                  <a:cubicBezTo>
                    <a:pt x="140705" y="1158"/>
                    <a:pt x="140354" y="1180"/>
                    <a:pt x="140002" y="1180"/>
                  </a:cubicBezTo>
                  <a:cubicBezTo>
                    <a:pt x="139580" y="1180"/>
                    <a:pt x="139156" y="1149"/>
                    <a:pt x="138745" y="1012"/>
                  </a:cubicBezTo>
                  <a:lnTo>
                    <a:pt x="138704" y="991"/>
                  </a:lnTo>
                  <a:cubicBezTo>
                    <a:pt x="138620" y="1012"/>
                    <a:pt x="138557" y="1179"/>
                    <a:pt x="138557" y="1221"/>
                  </a:cubicBezTo>
                  <a:cubicBezTo>
                    <a:pt x="138557" y="1284"/>
                    <a:pt x="138745" y="1389"/>
                    <a:pt x="138829" y="1409"/>
                  </a:cubicBezTo>
                  <a:cubicBezTo>
                    <a:pt x="138871" y="1430"/>
                    <a:pt x="138913" y="1514"/>
                    <a:pt x="138913" y="1535"/>
                  </a:cubicBezTo>
                  <a:cubicBezTo>
                    <a:pt x="138913" y="1543"/>
                    <a:pt x="138897" y="1547"/>
                    <a:pt x="138870" y="1547"/>
                  </a:cubicBezTo>
                  <a:cubicBezTo>
                    <a:pt x="138759" y="1547"/>
                    <a:pt x="138462" y="1489"/>
                    <a:pt x="138327" y="1472"/>
                  </a:cubicBezTo>
                  <a:cubicBezTo>
                    <a:pt x="138298" y="1460"/>
                    <a:pt x="138258" y="1454"/>
                    <a:pt x="138211" y="1454"/>
                  </a:cubicBezTo>
                  <a:cubicBezTo>
                    <a:pt x="138024" y="1454"/>
                    <a:pt x="137716" y="1548"/>
                    <a:pt x="137448" y="1681"/>
                  </a:cubicBezTo>
                  <a:lnTo>
                    <a:pt x="137072" y="1493"/>
                  </a:lnTo>
                  <a:cubicBezTo>
                    <a:pt x="136996" y="1448"/>
                    <a:pt x="136866" y="1414"/>
                    <a:pt x="136784" y="1414"/>
                  </a:cubicBezTo>
                  <a:cubicBezTo>
                    <a:pt x="136752" y="1414"/>
                    <a:pt x="136728" y="1419"/>
                    <a:pt x="136716" y="1430"/>
                  </a:cubicBezTo>
                  <a:cubicBezTo>
                    <a:pt x="136568" y="1563"/>
                    <a:pt x="136419" y="1605"/>
                    <a:pt x="136271" y="1605"/>
                  </a:cubicBezTo>
                  <a:cubicBezTo>
                    <a:pt x="136022" y="1605"/>
                    <a:pt x="135773" y="1485"/>
                    <a:pt x="135523" y="1472"/>
                  </a:cubicBezTo>
                  <a:lnTo>
                    <a:pt x="135209" y="1430"/>
                  </a:lnTo>
                  <a:cubicBezTo>
                    <a:pt x="134852" y="1530"/>
                    <a:pt x="134232" y="1704"/>
                    <a:pt x="134026" y="1704"/>
                  </a:cubicBezTo>
                  <a:cubicBezTo>
                    <a:pt x="134014" y="1704"/>
                    <a:pt x="134004" y="1703"/>
                    <a:pt x="133996" y="1702"/>
                  </a:cubicBezTo>
                  <a:cubicBezTo>
                    <a:pt x="133840" y="1685"/>
                    <a:pt x="133059" y="1483"/>
                    <a:pt x="132602" y="1483"/>
                  </a:cubicBezTo>
                  <a:cubicBezTo>
                    <a:pt x="132505" y="1483"/>
                    <a:pt x="132422" y="1492"/>
                    <a:pt x="132364" y="1514"/>
                  </a:cubicBezTo>
                  <a:cubicBezTo>
                    <a:pt x="132088" y="1617"/>
                    <a:pt x="131770" y="1692"/>
                    <a:pt x="131585" y="1692"/>
                  </a:cubicBezTo>
                  <a:cubicBezTo>
                    <a:pt x="131545" y="1692"/>
                    <a:pt x="131511" y="1689"/>
                    <a:pt x="131485" y="1681"/>
                  </a:cubicBezTo>
                  <a:lnTo>
                    <a:pt x="131318" y="1786"/>
                  </a:lnTo>
                  <a:cubicBezTo>
                    <a:pt x="131192" y="1849"/>
                    <a:pt x="130962" y="1891"/>
                    <a:pt x="130774" y="1912"/>
                  </a:cubicBezTo>
                  <a:lnTo>
                    <a:pt x="129518" y="2100"/>
                  </a:lnTo>
                  <a:cubicBezTo>
                    <a:pt x="128137" y="1953"/>
                    <a:pt x="126945" y="1828"/>
                    <a:pt x="126882" y="1828"/>
                  </a:cubicBezTo>
                  <a:lnTo>
                    <a:pt x="126819" y="1807"/>
                  </a:lnTo>
                  <a:lnTo>
                    <a:pt x="126045" y="1472"/>
                  </a:lnTo>
                  <a:cubicBezTo>
                    <a:pt x="125166" y="1681"/>
                    <a:pt x="124852" y="1849"/>
                    <a:pt x="125020" y="1891"/>
                  </a:cubicBezTo>
                  <a:cubicBezTo>
                    <a:pt x="125145" y="1891"/>
                    <a:pt x="125271" y="1953"/>
                    <a:pt x="125271" y="1995"/>
                  </a:cubicBezTo>
                  <a:cubicBezTo>
                    <a:pt x="125271" y="2016"/>
                    <a:pt x="125040" y="2037"/>
                    <a:pt x="124748" y="2037"/>
                  </a:cubicBezTo>
                  <a:lnTo>
                    <a:pt x="124496" y="2037"/>
                  </a:lnTo>
                  <a:cubicBezTo>
                    <a:pt x="123492" y="2037"/>
                    <a:pt x="122488" y="2058"/>
                    <a:pt x="121483" y="2100"/>
                  </a:cubicBezTo>
                  <a:lnTo>
                    <a:pt x="120521" y="2121"/>
                  </a:lnTo>
                  <a:cubicBezTo>
                    <a:pt x="119454" y="2121"/>
                    <a:pt x="117696" y="2121"/>
                    <a:pt x="116629" y="2058"/>
                  </a:cubicBezTo>
                  <a:lnTo>
                    <a:pt x="115646" y="2037"/>
                  </a:lnTo>
                  <a:cubicBezTo>
                    <a:pt x="115609" y="2035"/>
                    <a:pt x="115573" y="2034"/>
                    <a:pt x="115536" y="2034"/>
                  </a:cubicBezTo>
                  <a:cubicBezTo>
                    <a:pt x="115345" y="2034"/>
                    <a:pt x="115149" y="2061"/>
                    <a:pt x="114961" y="2061"/>
                  </a:cubicBezTo>
                  <a:cubicBezTo>
                    <a:pt x="114873" y="2061"/>
                    <a:pt x="114787" y="2055"/>
                    <a:pt x="114704" y="2037"/>
                  </a:cubicBezTo>
                  <a:lnTo>
                    <a:pt x="114453" y="1995"/>
                  </a:lnTo>
                  <a:cubicBezTo>
                    <a:pt x="114160" y="2037"/>
                    <a:pt x="113658" y="2058"/>
                    <a:pt x="113323" y="2058"/>
                  </a:cubicBezTo>
                  <a:lnTo>
                    <a:pt x="113009" y="2058"/>
                  </a:lnTo>
                  <a:cubicBezTo>
                    <a:pt x="109871" y="2142"/>
                    <a:pt x="106711" y="2205"/>
                    <a:pt x="103573" y="2267"/>
                  </a:cubicBezTo>
                  <a:cubicBezTo>
                    <a:pt x="103092" y="2267"/>
                    <a:pt x="102652" y="2309"/>
                    <a:pt x="102213" y="2309"/>
                  </a:cubicBezTo>
                  <a:cubicBezTo>
                    <a:pt x="101711" y="2309"/>
                    <a:pt x="101229" y="2330"/>
                    <a:pt x="100748" y="2330"/>
                  </a:cubicBezTo>
                  <a:cubicBezTo>
                    <a:pt x="100267" y="2330"/>
                    <a:pt x="99828" y="2351"/>
                    <a:pt x="99388" y="2351"/>
                  </a:cubicBezTo>
                  <a:cubicBezTo>
                    <a:pt x="99131" y="2351"/>
                    <a:pt x="98863" y="2327"/>
                    <a:pt x="98601" y="2327"/>
                  </a:cubicBezTo>
                  <a:cubicBezTo>
                    <a:pt x="98373" y="2327"/>
                    <a:pt x="98149" y="2345"/>
                    <a:pt x="97944" y="2414"/>
                  </a:cubicBezTo>
                  <a:lnTo>
                    <a:pt x="97505" y="2539"/>
                  </a:lnTo>
                  <a:cubicBezTo>
                    <a:pt x="97347" y="2508"/>
                    <a:pt x="97106" y="2497"/>
                    <a:pt x="96853" y="2497"/>
                  </a:cubicBezTo>
                  <a:cubicBezTo>
                    <a:pt x="96436" y="2497"/>
                    <a:pt x="95987" y="2526"/>
                    <a:pt x="95831" y="2539"/>
                  </a:cubicBezTo>
                  <a:cubicBezTo>
                    <a:pt x="95559" y="2560"/>
                    <a:pt x="94387" y="2623"/>
                    <a:pt x="93153" y="2644"/>
                  </a:cubicBezTo>
                  <a:lnTo>
                    <a:pt x="92065" y="2665"/>
                  </a:lnTo>
                  <a:cubicBezTo>
                    <a:pt x="90956" y="2686"/>
                    <a:pt x="89847" y="2728"/>
                    <a:pt x="88738" y="2749"/>
                  </a:cubicBezTo>
                  <a:cubicBezTo>
                    <a:pt x="87587" y="2770"/>
                    <a:pt x="86457" y="2790"/>
                    <a:pt x="85307" y="2832"/>
                  </a:cubicBezTo>
                  <a:cubicBezTo>
                    <a:pt x="84506" y="2848"/>
                    <a:pt x="83683" y="2897"/>
                    <a:pt x="82870" y="2897"/>
                  </a:cubicBezTo>
                  <a:cubicBezTo>
                    <a:pt x="82578" y="2897"/>
                    <a:pt x="82288" y="2891"/>
                    <a:pt x="82001" y="2874"/>
                  </a:cubicBezTo>
                  <a:lnTo>
                    <a:pt x="80892" y="2832"/>
                  </a:lnTo>
                  <a:cubicBezTo>
                    <a:pt x="79720" y="3000"/>
                    <a:pt x="76895" y="3188"/>
                    <a:pt x="74615" y="3251"/>
                  </a:cubicBezTo>
                  <a:cubicBezTo>
                    <a:pt x="74615" y="3251"/>
                    <a:pt x="64488" y="3460"/>
                    <a:pt x="57373" y="3606"/>
                  </a:cubicBezTo>
                  <a:cubicBezTo>
                    <a:pt x="56704" y="3627"/>
                    <a:pt x="55993" y="3627"/>
                    <a:pt x="55323" y="3669"/>
                  </a:cubicBezTo>
                  <a:lnTo>
                    <a:pt x="55093" y="3669"/>
                  </a:lnTo>
                  <a:cubicBezTo>
                    <a:pt x="55030" y="3707"/>
                    <a:pt x="54704" y="3714"/>
                    <a:pt x="54416" y="3714"/>
                  </a:cubicBezTo>
                  <a:cubicBezTo>
                    <a:pt x="54225" y="3714"/>
                    <a:pt x="54051" y="3711"/>
                    <a:pt x="53984" y="3711"/>
                  </a:cubicBezTo>
                  <a:cubicBezTo>
                    <a:pt x="53937" y="3706"/>
                    <a:pt x="53773" y="3703"/>
                    <a:pt x="53519" y="3703"/>
                  </a:cubicBezTo>
                  <a:cubicBezTo>
                    <a:pt x="52757" y="3703"/>
                    <a:pt x="51180" y="3727"/>
                    <a:pt x="49485" y="3774"/>
                  </a:cubicBezTo>
                  <a:cubicBezTo>
                    <a:pt x="49485" y="3774"/>
                    <a:pt x="43438" y="3878"/>
                    <a:pt x="38354" y="4004"/>
                  </a:cubicBezTo>
                  <a:cubicBezTo>
                    <a:pt x="38319" y="4006"/>
                    <a:pt x="38284" y="4006"/>
                    <a:pt x="38248" y="4006"/>
                  </a:cubicBezTo>
                  <a:cubicBezTo>
                    <a:pt x="38068" y="4006"/>
                    <a:pt x="37883" y="3990"/>
                    <a:pt x="37700" y="3990"/>
                  </a:cubicBezTo>
                  <a:cubicBezTo>
                    <a:pt x="37425" y="3990"/>
                    <a:pt x="37155" y="4027"/>
                    <a:pt x="36910" y="4213"/>
                  </a:cubicBezTo>
                  <a:lnTo>
                    <a:pt x="36847" y="4255"/>
                  </a:lnTo>
                  <a:cubicBezTo>
                    <a:pt x="36734" y="4236"/>
                    <a:pt x="36108" y="3995"/>
                    <a:pt x="35788" y="3995"/>
                  </a:cubicBezTo>
                  <a:cubicBezTo>
                    <a:pt x="35754" y="3995"/>
                    <a:pt x="35723" y="3998"/>
                    <a:pt x="35697" y="4004"/>
                  </a:cubicBezTo>
                  <a:cubicBezTo>
                    <a:pt x="35446" y="4046"/>
                    <a:pt x="33353" y="4130"/>
                    <a:pt x="31072" y="4192"/>
                  </a:cubicBezTo>
                  <a:lnTo>
                    <a:pt x="17054" y="4464"/>
                  </a:lnTo>
                  <a:cubicBezTo>
                    <a:pt x="14773" y="4527"/>
                    <a:pt x="12597" y="4569"/>
                    <a:pt x="12220" y="4611"/>
                  </a:cubicBezTo>
                  <a:lnTo>
                    <a:pt x="11823" y="4443"/>
                  </a:lnTo>
                  <a:cubicBezTo>
                    <a:pt x="11714" y="4407"/>
                    <a:pt x="11597" y="4394"/>
                    <a:pt x="11474" y="4394"/>
                  </a:cubicBezTo>
                  <a:cubicBezTo>
                    <a:pt x="11170" y="4394"/>
                    <a:pt x="10832" y="4476"/>
                    <a:pt x="10505" y="4506"/>
                  </a:cubicBezTo>
                  <a:lnTo>
                    <a:pt x="10463" y="4506"/>
                  </a:lnTo>
                  <a:cubicBezTo>
                    <a:pt x="10443" y="4519"/>
                    <a:pt x="10426" y="4524"/>
                    <a:pt x="10412" y="4524"/>
                  </a:cubicBezTo>
                  <a:cubicBezTo>
                    <a:pt x="10310" y="4524"/>
                    <a:pt x="10363" y="4222"/>
                    <a:pt x="10400" y="4130"/>
                  </a:cubicBezTo>
                  <a:cubicBezTo>
                    <a:pt x="10437" y="4017"/>
                    <a:pt x="10138" y="3938"/>
                    <a:pt x="9699" y="3938"/>
                  </a:cubicBezTo>
                  <a:cubicBezTo>
                    <a:pt x="9648" y="3938"/>
                    <a:pt x="9596" y="3939"/>
                    <a:pt x="9542" y="3941"/>
                  </a:cubicBezTo>
                  <a:lnTo>
                    <a:pt x="9124" y="4255"/>
                  </a:lnTo>
                  <a:cubicBezTo>
                    <a:pt x="8517" y="4715"/>
                    <a:pt x="7743" y="4966"/>
                    <a:pt x="7010" y="5029"/>
                  </a:cubicBezTo>
                  <a:lnTo>
                    <a:pt x="5546" y="5134"/>
                  </a:lnTo>
                  <a:cubicBezTo>
                    <a:pt x="3955" y="5259"/>
                    <a:pt x="2449" y="5364"/>
                    <a:pt x="2219" y="5364"/>
                  </a:cubicBezTo>
                  <a:lnTo>
                    <a:pt x="2010" y="5343"/>
                  </a:lnTo>
                  <a:lnTo>
                    <a:pt x="1591" y="5301"/>
                  </a:lnTo>
                  <a:cubicBezTo>
                    <a:pt x="1194" y="5511"/>
                    <a:pt x="1089" y="5908"/>
                    <a:pt x="1173" y="5992"/>
                  </a:cubicBezTo>
                  <a:cubicBezTo>
                    <a:pt x="1188" y="6007"/>
                    <a:pt x="1251" y="6013"/>
                    <a:pt x="1345" y="6013"/>
                  </a:cubicBezTo>
                  <a:cubicBezTo>
                    <a:pt x="1707" y="6013"/>
                    <a:pt x="2540" y="5923"/>
                    <a:pt x="3006" y="5923"/>
                  </a:cubicBezTo>
                  <a:cubicBezTo>
                    <a:pt x="3073" y="5923"/>
                    <a:pt x="3132" y="5925"/>
                    <a:pt x="3181" y="5929"/>
                  </a:cubicBezTo>
                  <a:cubicBezTo>
                    <a:pt x="3683" y="5971"/>
                    <a:pt x="3579" y="6034"/>
                    <a:pt x="3370" y="6075"/>
                  </a:cubicBezTo>
                  <a:cubicBezTo>
                    <a:pt x="3160" y="6096"/>
                    <a:pt x="3056" y="6306"/>
                    <a:pt x="3077" y="6347"/>
                  </a:cubicBezTo>
                  <a:cubicBezTo>
                    <a:pt x="3091" y="6369"/>
                    <a:pt x="3133" y="6381"/>
                    <a:pt x="3197" y="6381"/>
                  </a:cubicBezTo>
                  <a:cubicBezTo>
                    <a:pt x="3319" y="6381"/>
                    <a:pt x="3521" y="6339"/>
                    <a:pt x="3767" y="6243"/>
                  </a:cubicBezTo>
                  <a:lnTo>
                    <a:pt x="4416" y="6243"/>
                  </a:lnTo>
                  <a:cubicBezTo>
                    <a:pt x="4515" y="6253"/>
                    <a:pt x="4621" y="6257"/>
                    <a:pt x="4725" y="6257"/>
                  </a:cubicBezTo>
                  <a:cubicBezTo>
                    <a:pt x="5037" y="6257"/>
                    <a:pt x="5331" y="6222"/>
                    <a:pt x="5378" y="6222"/>
                  </a:cubicBezTo>
                  <a:cubicBezTo>
                    <a:pt x="5462" y="6222"/>
                    <a:pt x="5546" y="6285"/>
                    <a:pt x="5546" y="6306"/>
                  </a:cubicBezTo>
                  <a:cubicBezTo>
                    <a:pt x="5546" y="6327"/>
                    <a:pt x="5357" y="6389"/>
                    <a:pt x="5274" y="6410"/>
                  </a:cubicBezTo>
                  <a:cubicBezTo>
                    <a:pt x="5232" y="6410"/>
                    <a:pt x="5148" y="6347"/>
                    <a:pt x="5148" y="6347"/>
                  </a:cubicBezTo>
                  <a:cubicBezTo>
                    <a:pt x="5148" y="6347"/>
                    <a:pt x="4821" y="6724"/>
                    <a:pt x="4615" y="6724"/>
                  </a:cubicBezTo>
                  <a:cubicBezTo>
                    <a:pt x="4588" y="6724"/>
                    <a:pt x="4563" y="6718"/>
                    <a:pt x="4541" y="6703"/>
                  </a:cubicBezTo>
                  <a:cubicBezTo>
                    <a:pt x="4490" y="6645"/>
                    <a:pt x="4396" y="6627"/>
                    <a:pt x="4287" y="6627"/>
                  </a:cubicBezTo>
                  <a:cubicBezTo>
                    <a:pt x="4120" y="6627"/>
                    <a:pt x="3918" y="6668"/>
                    <a:pt x="3783" y="6668"/>
                  </a:cubicBezTo>
                  <a:cubicBezTo>
                    <a:pt x="3753" y="6668"/>
                    <a:pt x="3727" y="6666"/>
                    <a:pt x="3704" y="6661"/>
                  </a:cubicBezTo>
                  <a:cubicBezTo>
                    <a:pt x="3537" y="6661"/>
                    <a:pt x="1759" y="6766"/>
                    <a:pt x="1131" y="6850"/>
                  </a:cubicBezTo>
                  <a:cubicBezTo>
                    <a:pt x="503" y="6912"/>
                    <a:pt x="1" y="7080"/>
                    <a:pt x="1" y="7143"/>
                  </a:cubicBezTo>
                  <a:cubicBezTo>
                    <a:pt x="1" y="7144"/>
                    <a:pt x="3" y="7144"/>
                    <a:pt x="7" y="7144"/>
                  </a:cubicBezTo>
                  <a:cubicBezTo>
                    <a:pt x="76" y="7144"/>
                    <a:pt x="778" y="6974"/>
                    <a:pt x="1121" y="6974"/>
                  </a:cubicBezTo>
                  <a:cubicBezTo>
                    <a:pt x="1140" y="6974"/>
                    <a:pt x="1157" y="6974"/>
                    <a:pt x="1173" y="6975"/>
                  </a:cubicBezTo>
                  <a:cubicBezTo>
                    <a:pt x="1264" y="6992"/>
                    <a:pt x="1414" y="6999"/>
                    <a:pt x="1592" y="6999"/>
                  </a:cubicBezTo>
                  <a:cubicBezTo>
                    <a:pt x="2065" y="6999"/>
                    <a:pt x="2729" y="6954"/>
                    <a:pt x="2972" y="6954"/>
                  </a:cubicBezTo>
                  <a:cubicBezTo>
                    <a:pt x="3011" y="6952"/>
                    <a:pt x="3045" y="6951"/>
                    <a:pt x="3073" y="6951"/>
                  </a:cubicBezTo>
                  <a:cubicBezTo>
                    <a:pt x="3304" y="6951"/>
                    <a:pt x="3207" y="7019"/>
                    <a:pt x="3077" y="7038"/>
                  </a:cubicBezTo>
                  <a:cubicBezTo>
                    <a:pt x="2972" y="7059"/>
                    <a:pt x="3014" y="7226"/>
                    <a:pt x="3035" y="7247"/>
                  </a:cubicBezTo>
                  <a:cubicBezTo>
                    <a:pt x="3056" y="7268"/>
                    <a:pt x="2344" y="7456"/>
                    <a:pt x="2198" y="7561"/>
                  </a:cubicBezTo>
                  <a:cubicBezTo>
                    <a:pt x="2031" y="7666"/>
                    <a:pt x="2198" y="7770"/>
                    <a:pt x="2323" y="7791"/>
                  </a:cubicBezTo>
                  <a:cubicBezTo>
                    <a:pt x="2449" y="7812"/>
                    <a:pt x="2219" y="7959"/>
                    <a:pt x="1821" y="8084"/>
                  </a:cubicBezTo>
                  <a:lnTo>
                    <a:pt x="1507" y="8210"/>
                  </a:lnTo>
                  <a:lnTo>
                    <a:pt x="1466" y="8231"/>
                  </a:lnTo>
                  <a:cubicBezTo>
                    <a:pt x="1466" y="8398"/>
                    <a:pt x="1863" y="8524"/>
                    <a:pt x="1989" y="8524"/>
                  </a:cubicBezTo>
                  <a:cubicBezTo>
                    <a:pt x="2114" y="8524"/>
                    <a:pt x="2323" y="8733"/>
                    <a:pt x="2344" y="8796"/>
                  </a:cubicBezTo>
                  <a:cubicBezTo>
                    <a:pt x="2375" y="8826"/>
                    <a:pt x="2585" y="8846"/>
                    <a:pt x="2753" y="8846"/>
                  </a:cubicBezTo>
                  <a:cubicBezTo>
                    <a:pt x="2814" y="8846"/>
                    <a:pt x="2870" y="8843"/>
                    <a:pt x="2909" y="8837"/>
                  </a:cubicBezTo>
                  <a:cubicBezTo>
                    <a:pt x="3035" y="8837"/>
                    <a:pt x="3432" y="8712"/>
                    <a:pt x="3537" y="8712"/>
                  </a:cubicBezTo>
                  <a:cubicBezTo>
                    <a:pt x="3642" y="8712"/>
                    <a:pt x="3746" y="8754"/>
                    <a:pt x="3746" y="8796"/>
                  </a:cubicBezTo>
                  <a:cubicBezTo>
                    <a:pt x="3746" y="8816"/>
                    <a:pt x="3453" y="8858"/>
                    <a:pt x="3349" y="8900"/>
                  </a:cubicBezTo>
                  <a:cubicBezTo>
                    <a:pt x="3244" y="8900"/>
                    <a:pt x="3139" y="8837"/>
                    <a:pt x="3139" y="8837"/>
                  </a:cubicBezTo>
                  <a:cubicBezTo>
                    <a:pt x="3139" y="8837"/>
                    <a:pt x="3139" y="8921"/>
                    <a:pt x="3119" y="9047"/>
                  </a:cubicBezTo>
                  <a:lnTo>
                    <a:pt x="3077" y="9047"/>
                  </a:lnTo>
                  <a:cubicBezTo>
                    <a:pt x="2595" y="9130"/>
                    <a:pt x="2072" y="9214"/>
                    <a:pt x="1549" y="9319"/>
                  </a:cubicBezTo>
                  <a:lnTo>
                    <a:pt x="1382" y="9340"/>
                  </a:lnTo>
                  <a:cubicBezTo>
                    <a:pt x="1235" y="9465"/>
                    <a:pt x="1277" y="9591"/>
                    <a:pt x="1507" y="9632"/>
                  </a:cubicBezTo>
                  <a:lnTo>
                    <a:pt x="1696" y="9570"/>
                  </a:lnTo>
                  <a:cubicBezTo>
                    <a:pt x="1839" y="9552"/>
                    <a:pt x="1983" y="9457"/>
                    <a:pt x="2087" y="9457"/>
                  </a:cubicBezTo>
                  <a:cubicBezTo>
                    <a:pt x="2104" y="9457"/>
                    <a:pt x="2120" y="9459"/>
                    <a:pt x="2135" y="9465"/>
                  </a:cubicBezTo>
                  <a:lnTo>
                    <a:pt x="2847" y="9842"/>
                  </a:lnTo>
                  <a:cubicBezTo>
                    <a:pt x="3515" y="9567"/>
                    <a:pt x="4921" y="9273"/>
                    <a:pt x="5367" y="9273"/>
                  </a:cubicBezTo>
                  <a:cubicBezTo>
                    <a:pt x="5396" y="9273"/>
                    <a:pt x="5421" y="9274"/>
                    <a:pt x="5441" y="9277"/>
                  </a:cubicBezTo>
                  <a:cubicBezTo>
                    <a:pt x="5776" y="9340"/>
                    <a:pt x="5378" y="9381"/>
                    <a:pt x="5127" y="9381"/>
                  </a:cubicBezTo>
                  <a:cubicBezTo>
                    <a:pt x="4855" y="9381"/>
                    <a:pt x="4709" y="9465"/>
                    <a:pt x="4730" y="9486"/>
                  </a:cubicBezTo>
                  <a:cubicBezTo>
                    <a:pt x="4751" y="9528"/>
                    <a:pt x="4541" y="9632"/>
                    <a:pt x="4437" y="9653"/>
                  </a:cubicBezTo>
                  <a:cubicBezTo>
                    <a:pt x="4332" y="9695"/>
                    <a:pt x="4813" y="9779"/>
                    <a:pt x="4960" y="9800"/>
                  </a:cubicBezTo>
                  <a:cubicBezTo>
                    <a:pt x="5127" y="9800"/>
                    <a:pt x="4813" y="9967"/>
                    <a:pt x="4290" y="10156"/>
                  </a:cubicBezTo>
                  <a:lnTo>
                    <a:pt x="3495" y="10156"/>
                  </a:lnTo>
                  <a:cubicBezTo>
                    <a:pt x="3077" y="10176"/>
                    <a:pt x="2428" y="10386"/>
                    <a:pt x="2303" y="10428"/>
                  </a:cubicBezTo>
                  <a:cubicBezTo>
                    <a:pt x="2284" y="10437"/>
                    <a:pt x="2257" y="10441"/>
                    <a:pt x="2224" y="10441"/>
                  </a:cubicBezTo>
                  <a:cubicBezTo>
                    <a:pt x="2064" y="10441"/>
                    <a:pt x="1761" y="10352"/>
                    <a:pt x="1581" y="10352"/>
                  </a:cubicBezTo>
                  <a:cubicBezTo>
                    <a:pt x="1543" y="10352"/>
                    <a:pt x="1511" y="10356"/>
                    <a:pt x="1487" y="10365"/>
                  </a:cubicBezTo>
                  <a:cubicBezTo>
                    <a:pt x="1340" y="10407"/>
                    <a:pt x="1194" y="10700"/>
                    <a:pt x="1194" y="10783"/>
                  </a:cubicBezTo>
                  <a:cubicBezTo>
                    <a:pt x="1194" y="10818"/>
                    <a:pt x="1844" y="11016"/>
                    <a:pt x="2250" y="11016"/>
                  </a:cubicBezTo>
                  <a:cubicBezTo>
                    <a:pt x="2327" y="11016"/>
                    <a:pt x="2396" y="11009"/>
                    <a:pt x="2449" y="10993"/>
                  </a:cubicBezTo>
                  <a:cubicBezTo>
                    <a:pt x="2606" y="10946"/>
                    <a:pt x="2722" y="10929"/>
                    <a:pt x="2799" y="10929"/>
                  </a:cubicBezTo>
                  <a:cubicBezTo>
                    <a:pt x="2897" y="10929"/>
                    <a:pt x="2933" y="10957"/>
                    <a:pt x="2909" y="10993"/>
                  </a:cubicBezTo>
                  <a:cubicBezTo>
                    <a:pt x="2847" y="11034"/>
                    <a:pt x="3349" y="11118"/>
                    <a:pt x="3537" y="11118"/>
                  </a:cubicBezTo>
                  <a:cubicBezTo>
                    <a:pt x="3704" y="11139"/>
                    <a:pt x="3851" y="11202"/>
                    <a:pt x="3851" y="11223"/>
                  </a:cubicBezTo>
                  <a:cubicBezTo>
                    <a:pt x="3851" y="11223"/>
                    <a:pt x="3119" y="11265"/>
                    <a:pt x="2826" y="11265"/>
                  </a:cubicBezTo>
                  <a:cubicBezTo>
                    <a:pt x="2533" y="11265"/>
                    <a:pt x="2386" y="11348"/>
                    <a:pt x="2407" y="11369"/>
                  </a:cubicBezTo>
                  <a:cubicBezTo>
                    <a:pt x="2428" y="11411"/>
                    <a:pt x="2219" y="11474"/>
                    <a:pt x="2135" y="11516"/>
                  </a:cubicBezTo>
                  <a:cubicBezTo>
                    <a:pt x="2072" y="11537"/>
                    <a:pt x="2386" y="11537"/>
                    <a:pt x="2847" y="11537"/>
                  </a:cubicBezTo>
                  <a:lnTo>
                    <a:pt x="3223" y="11453"/>
                  </a:lnTo>
                  <a:lnTo>
                    <a:pt x="3286" y="11432"/>
                  </a:lnTo>
                  <a:cubicBezTo>
                    <a:pt x="3391" y="11453"/>
                    <a:pt x="3349" y="11683"/>
                    <a:pt x="3286" y="11746"/>
                  </a:cubicBezTo>
                  <a:cubicBezTo>
                    <a:pt x="3244" y="11788"/>
                    <a:pt x="3579" y="12039"/>
                    <a:pt x="3704" y="12081"/>
                  </a:cubicBezTo>
                  <a:cubicBezTo>
                    <a:pt x="3725" y="12089"/>
                    <a:pt x="3749" y="12093"/>
                    <a:pt x="3776" y="12093"/>
                  </a:cubicBezTo>
                  <a:cubicBezTo>
                    <a:pt x="3945" y="12093"/>
                    <a:pt x="4221" y="11943"/>
                    <a:pt x="4311" y="11871"/>
                  </a:cubicBezTo>
                  <a:cubicBezTo>
                    <a:pt x="4354" y="11829"/>
                    <a:pt x="4529" y="11814"/>
                    <a:pt x="4746" y="11814"/>
                  </a:cubicBezTo>
                  <a:cubicBezTo>
                    <a:pt x="5065" y="11814"/>
                    <a:pt x="5472" y="11846"/>
                    <a:pt x="5671" y="11871"/>
                  </a:cubicBezTo>
                  <a:cubicBezTo>
                    <a:pt x="6006" y="11934"/>
                    <a:pt x="5378" y="12248"/>
                    <a:pt x="5064" y="12269"/>
                  </a:cubicBezTo>
                  <a:cubicBezTo>
                    <a:pt x="4751" y="12311"/>
                    <a:pt x="4437" y="12499"/>
                    <a:pt x="4395" y="12583"/>
                  </a:cubicBezTo>
                  <a:cubicBezTo>
                    <a:pt x="4340" y="12655"/>
                    <a:pt x="4475" y="12712"/>
                    <a:pt x="4566" y="12712"/>
                  </a:cubicBezTo>
                  <a:cubicBezTo>
                    <a:pt x="4580" y="12712"/>
                    <a:pt x="4593" y="12711"/>
                    <a:pt x="4604" y="12708"/>
                  </a:cubicBezTo>
                  <a:cubicBezTo>
                    <a:pt x="4688" y="12687"/>
                    <a:pt x="4792" y="12604"/>
                    <a:pt x="4813" y="12583"/>
                  </a:cubicBezTo>
                  <a:cubicBezTo>
                    <a:pt x="4813" y="12556"/>
                    <a:pt x="4829" y="12548"/>
                    <a:pt x="4846" y="12548"/>
                  </a:cubicBezTo>
                  <a:cubicBezTo>
                    <a:pt x="4870" y="12548"/>
                    <a:pt x="4897" y="12562"/>
                    <a:pt x="4897" y="12562"/>
                  </a:cubicBezTo>
                  <a:cubicBezTo>
                    <a:pt x="4918" y="12562"/>
                    <a:pt x="4834" y="12625"/>
                    <a:pt x="4813" y="12666"/>
                  </a:cubicBezTo>
                  <a:cubicBezTo>
                    <a:pt x="4792" y="12687"/>
                    <a:pt x="4730" y="12687"/>
                    <a:pt x="4730" y="12687"/>
                  </a:cubicBezTo>
                  <a:cubicBezTo>
                    <a:pt x="4710" y="12687"/>
                    <a:pt x="4805" y="12898"/>
                    <a:pt x="4904" y="12898"/>
                  </a:cubicBezTo>
                  <a:cubicBezTo>
                    <a:pt x="4909" y="12898"/>
                    <a:pt x="4913" y="12897"/>
                    <a:pt x="4918" y="12897"/>
                  </a:cubicBezTo>
                  <a:cubicBezTo>
                    <a:pt x="5023" y="12876"/>
                    <a:pt x="5692" y="12834"/>
                    <a:pt x="5943" y="12834"/>
                  </a:cubicBezTo>
                  <a:cubicBezTo>
                    <a:pt x="6173" y="12834"/>
                    <a:pt x="6613" y="12917"/>
                    <a:pt x="6948" y="13022"/>
                  </a:cubicBezTo>
                  <a:lnTo>
                    <a:pt x="7345" y="12876"/>
                  </a:lnTo>
                  <a:cubicBezTo>
                    <a:pt x="7501" y="12807"/>
                    <a:pt x="7689" y="12789"/>
                    <a:pt x="7888" y="12789"/>
                  </a:cubicBezTo>
                  <a:cubicBezTo>
                    <a:pt x="8115" y="12789"/>
                    <a:pt x="8356" y="12813"/>
                    <a:pt x="8580" y="12813"/>
                  </a:cubicBezTo>
                  <a:lnTo>
                    <a:pt x="8684" y="12813"/>
                  </a:lnTo>
                  <a:cubicBezTo>
                    <a:pt x="8869" y="12874"/>
                    <a:pt x="8388" y="13420"/>
                    <a:pt x="8094" y="13420"/>
                  </a:cubicBezTo>
                  <a:cubicBezTo>
                    <a:pt x="8088" y="13420"/>
                    <a:pt x="8083" y="13420"/>
                    <a:pt x="8077" y="13420"/>
                  </a:cubicBezTo>
                  <a:cubicBezTo>
                    <a:pt x="7785" y="13420"/>
                    <a:pt x="7429" y="13524"/>
                    <a:pt x="7366" y="13566"/>
                  </a:cubicBezTo>
                  <a:cubicBezTo>
                    <a:pt x="7324" y="13608"/>
                    <a:pt x="7303" y="13964"/>
                    <a:pt x="7303" y="14089"/>
                  </a:cubicBezTo>
                  <a:cubicBezTo>
                    <a:pt x="7303" y="14194"/>
                    <a:pt x="7785" y="14361"/>
                    <a:pt x="8370" y="14403"/>
                  </a:cubicBezTo>
                  <a:lnTo>
                    <a:pt x="8768" y="14257"/>
                  </a:lnTo>
                  <a:lnTo>
                    <a:pt x="9207" y="14068"/>
                  </a:lnTo>
                  <a:cubicBezTo>
                    <a:pt x="9647" y="14068"/>
                    <a:pt x="10128" y="14089"/>
                    <a:pt x="10149" y="14131"/>
                  </a:cubicBezTo>
                  <a:cubicBezTo>
                    <a:pt x="10170" y="14152"/>
                    <a:pt x="9856" y="14257"/>
                    <a:pt x="9751" y="14278"/>
                  </a:cubicBezTo>
                  <a:cubicBezTo>
                    <a:pt x="9647" y="14298"/>
                    <a:pt x="9919" y="14445"/>
                    <a:pt x="10044" y="14445"/>
                  </a:cubicBezTo>
                  <a:cubicBezTo>
                    <a:pt x="10156" y="14445"/>
                    <a:pt x="10648" y="14577"/>
                    <a:pt x="10888" y="14577"/>
                  </a:cubicBezTo>
                  <a:cubicBezTo>
                    <a:pt x="10918" y="14577"/>
                    <a:pt x="10944" y="14575"/>
                    <a:pt x="10965" y="14570"/>
                  </a:cubicBezTo>
                  <a:cubicBezTo>
                    <a:pt x="11132" y="14487"/>
                    <a:pt x="12283" y="14257"/>
                    <a:pt x="12681" y="14236"/>
                  </a:cubicBezTo>
                  <a:cubicBezTo>
                    <a:pt x="12709" y="14233"/>
                    <a:pt x="12738" y="14231"/>
                    <a:pt x="12770" y="14231"/>
                  </a:cubicBezTo>
                  <a:cubicBezTo>
                    <a:pt x="13181" y="14231"/>
                    <a:pt x="13840" y="14473"/>
                    <a:pt x="13957" y="14570"/>
                  </a:cubicBezTo>
                  <a:cubicBezTo>
                    <a:pt x="14103" y="14696"/>
                    <a:pt x="13078" y="15345"/>
                    <a:pt x="12639" y="15449"/>
                  </a:cubicBezTo>
                  <a:cubicBezTo>
                    <a:pt x="12419" y="15499"/>
                    <a:pt x="12342" y="15525"/>
                    <a:pt x="12395" y="15525"/>
                  </a:cubicBezTo>
                  <a:cubicBezTo>
                    <a:pt x="12453" y="15525"/>
                    <a:pt x="12665" y="15494"/>
                    <a:pt x="13015" y="15428"/>
                  </a:cubicBezTo>
                  <a:lnTo>
                    <a:pt x="13580" y="15386"/>
                  </a:lnTo>
                  <a:lnTo>
                    <a:pt x="14166" y="15324"/>
                  </a:lnTo>
                  <a:cubicBezTo>
                    <a:pt x="14302" y="15304"/>
                    <a:pt x="14412" y="15295"/>
                    <a:pt x="14500" y="15295"/>
                  </a:cubicBezTo>
                  <a:cubicBezTo>
                    <a:pt x="14871" y="15295"/>
                    <a:pt x="14842" y="15448"/>
                    <a:pt x="14689" y="15533"/>
                  </a:cubicBezTo>
                  <a:cubicBezTo>
                    <a:pt x="14522" y="15638"/>
                    <a:pt x="14375" y="15763"/>
                    <a:pt x="14375" y="15805"/>
                  </a:cubicBezTo>
                  <a:cubicBezTo>
                    <a:pt x="14375" y="15807"/>
                    <a:pt x="14382" y="15808"/>
                    <a:pt x="14394" y="15808"/>
                  </a:cubicBezTo>
                  <a:cubicBezTo>
                    <a:pt x="14516" y="15808"/>
                    <a:pt x="15217" y="15716"/>
                    <a:pt x="15484" y="15658"/>
                  </a:cubicBezTo>
                  <a:cubicBezTo>
                    <a:pt x="15798" y="15596"/>
                    <a:pt x="16217" y="15449"/>
                    <a:pt x="16300" y="15449"/>
                  </a:cubicBezTo>
                  <a:cubicBezTo>
                    <a:pt x="16363" y="15449"/>
                    <a:pt x="16447" y="15512"/>
                    <a:pt x="16447" y="15533"/>
                  </a:cubicBezTo>
                  <a:cubicBezTo>
                    <a:pt x="16447" y="15554"/>
                    <a:pt x="16259" y="15617"/>
                    <a:pt x="16196" y="15638"/>
                  </a:cubicBezTo>
                  <a:cubicBezTo>
                    <a:pt x="16133" y="15638"/>
                    <a:pt x="16049" y="15596"/>
                    <a:pt x="16049" y="15596"/>
                  </a:cubicBezTo>
                  <a:lnTo>
                    <a:pt x="16049" y="15596"/>
                  </a:lnTo>
                  <a:cubicBezTo>
                    <a:pt x="16049" y="15596"/>
                    <a:pt x="16091" y="15658"/>
                    <a:pt x="16112" y="15805"/>
                  </a:cubicBezTo>
                  <a:lnTo>
                    <a:pt x="16133" y="15805"/>
                  </a:lnTo>
                  <a:cubicBezTo>
                    <a:pt x="16677" y="15763"/>
                    <a:pt x="17242" y="15847"/>
                    <a:pt x="17807" y="15658"/>
                  </a:cubicBezTo>
                  <a:lnTo>
                    <a:pt x="18330" y="15512"/>
                  </a:lnTo>
                  <a:cubicBezTo>
                    <a:pt x="19020" y="15449"/>
                    <a:pt x="20443" y="15428"/>
                    <a:pt x="20799" y="15407"/>
                  </a:cubicBezTo>
                  <a:cubicBezTo>
                    <a:pt x="21036" y="15407"/>
                    <a:pt x="21283" y="15398"/>
                    <a:pt x="21427" y="15398"/>
                  </a:cubicBezTo>
                  <a:cubicBezTo>
                    <a:pt x="21499" y="15398"/>
                    <a:pt x="21545" y="15400"/>
                    <a:pt x="21552" y="15407"/>
                  </a:cubicBezTo>
                  <a:cubicBezTo>
                    <a:pt x="21594" y="15428"/>
                    <a:pt x="21678" y="15596"/>
                    <a:pt x="21699" y="15638"/>
                  </a:cubicBezTo>
                  <a:cubicBezTo>
                    <a:pt x="21741" y="15700"/>
                    <a:pt x="21866" y="15742"/>
                    <a:pt x="21992" y="15763"/>
                  </a:cubicBezTo>
                  <a:lnTo>
                    <a:pt x="22075" y="15742"/>
                  </a:lnTo>
                  <a:lnTo>
                    <a:pt x="22808" y="15428"/>
                  </a:lnTo>
                  <a:cubicBezTo>
                    <a:pt x="23686" y="15386"/>
                    <a:pt x="25339" y="15324"/>
                    <a:pt x="25716" y="15303"/>
                  </a:cubicBezTo>
                  <a:cubicBezTo>
                    <a:pt x="26072" y="15282"/>
                    <a:pt x="26762" y="15219"/>
                    <a:pt x="26888" y="15177"/>
                  </a:cubicBezTo>
                  <a:cubicBezTo>
                    <a:pt x="26946" y="15152"/>
                    <a:pt x="27007" y="15141"/>
                    <a:pt x="27064" y="15141"/>
                  </a:cubicBezTo>
                  <a:cubicBezTo>
                    <a:pt x="27153" y="15141"/>
                    <a:pt x="27235" y="15168"/>
                    <a:pt x="27285" y="15219"/>
                  </a:cubicBezTo>
                  <a:lnTo>
                    <a:pt x="27348" y="15219"/>
                  </a:lnTo>
                  <a:cubicBezTo>
                    <a:pt x="27829" y="15303"/>
                    <a:pt x="28352" y="15177"/>
                    <a:pt x="28813" y="15407"/>
                  </a:cubicBezTo>
                  <a:cubicBezTo>
                    <a:pt x="28865" y="15428"/>
                    <a:pt x="28954" y="15439"/>
                    <a:pt x="29035" y="15439"/>
                  </a:cubicBezTo>
                  <a:cubicBezTo>
                    <a:pt x="29116" y="15439"/>
                    <a:pt x="29189" y="15428"/>
                    <a:pt x="29210" y="15407"/>
                  </a:cubicBezTo>
                  <a:lnTo>
                    <a:pt x="29482" y="15094"/>
                  </a:lnTo>
                  <a:cubicBezTo>
                    <a:pt x="29734" y="15123"/>
                    <a:pt x="30529" y="15153"/>
                    <a:pt x="31455" y="15153"/>
                  </a:cubicBezTo>
                  <a:cubicBezTo>
                    <a:pt x="31838" y="15153"/>
                    <a:pt x="32243" y="15148"/>
                    <a:pt x="32642" y="15135"/>
                  </a:cubicBezTo>
                  <a:lnTo>
                    <a:pt x="33897" y="15114"/>
                  </a:lnTo>
                  <a:lnTo>
                    <a:pt x="34504" y="15094"/>
                  </a:lnTo>
                  <a:cubicBezTo>
                    <a:pt x="35174" y="15073"/>
                    <a:pt x="35718" y="15010"/>
                    <a:pt x="35718" y="14989"/>
                  </a:cubicBezTo>
                  <a:cubicBezTo>
                    <a:pt x="35718" y="14968"/>
                    <a:pt x="35446" y="14884"/>
                    <a:pt x="35341" y="14863"/>
                  </a:cubicBezTo>
                  <a:cubicBezTo>
                    <a:pt x="35236" y="14822"/>
                    <a:pt x="36115" y="14717"/>
                    <a:pt x="37287" y="14612"/>
                  </a:cubicBezTo>
                  <a:lnTo>
                    <a:pt x="38375" y="14612"/>
                  </a:lnTo>
                  <a:cubicBezTo>
                    <a:pt x="38779" y="14612"/>
                    <a:pt x="39183" y="14561"/>
                    <a:pt x="39587" y="14561"/>
                  </a:cubicBezTo>
                  <a:cubicBezTo>
                    <a:pt x="39915" y="14561"/>
                    <a:pt x="40244" y="14595"/>
                    <a:pt x="40572" y="14717"/>
                  </a:cubicBezTo>
                  <a:cubicBezTo>
                    <a:pt x="40687" y="14759"/>
                    <a:pt x="40844" y="14785"/>
                    <a:pt x="40993" y="14785"/>
                  </a:cubicBezTo>
                  <a:cubicBezTo>
                    <a:pt x="41142" y="14785"/>
                    <a:pt x="41283" y="14759"/>
                    <a:pt x="41367" y="14696"/>
                  </a:cubicBezTo>
                  <a:lnTo>
                    <a:pt x="41785" y="14445"/>
                  </a:lnTo>
                  <a:cubicBezTo>
                    <a:pt x="42267" y="14487"/>
                    <a:pt x="44715" y="14570"/>
                    <a:pt x="45510" y="14570"/>
                  </a:cubicBezTo>
                  <a:cubicBezTo>
                    <a:pt x="46284" y="14570"/>
                    <a:pt x="47602" y="14591"/>
                    <a:pt x="48376" y="14591"/>
                  </a:cubicBezTo>
                  <a:lnTo>
                    <a:pt x="49109" y="14570"/>
                  </a:lnTo>
                  <a:lnTo>
                    <a:pt x="49297" y="14570"/>
                  </a:lnTo>
                  <a:cubicBezTo>
                    <a:pt x="49381" y="14515"/>
                    <a:pt x="49715" y="14496"/>
                    <a:pt x="49985" y="14496"/>
                  </a:cubicBezTo>
                  <a:cubicBezTo>
                    <a:pt x="50120" y="14496"/>
                    <a:pt x="50239" y="14501"/>
                    <a:pt x="50301" y="14508"/>
                  </a:cubicBezTo>
                  <a:cubicBezTo>
                    <a:pt x="50469" y="14508"/>
                    <a:pt x="56097" y="14445"/>
                    <a:pt x="58169" y="14382"/>
                  </a:cubicBezTo>
                  <a:cubicBezTo>
                    <a:pt x="59365" y="14370"/>
                    <a:pt x="60623" y="14358"/>
                    <a:pt x="61514" y="14358"/>
                  </a:cubicBezTo>
                  <a:cubicBezTo>
                    <a:pt x="62166" y="14358"/>
                    <a:pt x="62621" y="14364"/>
                    <a:pt x="62709" y="14382"/>
                  </a:cubicBezTo>
                  <a:cubicBezTo>
                    <a:pt x="62960" y="14445"/>
                    <a:pt x="63860" y="14487"/>
                    <a:pt x="64801" y="14550"/>
                  </a:cubicBezTo>
                  <a:lnTo>
                    <a:pt x="65596" y="14361"/>
                  </a:lnTo>
                  <a:lnTo>
                    <a:pt x="66266" y="14194"/>
                  </a:lnTo>
                  <a:cubicBezTo>
                    <a:pt x="66977" y="14278"/>
                    <a:pt x="66726" y="14508"/>
                    <a:pt x="66371" y="14591"/>
                  </a:cubicBezTo>
                  <a:cubicBezTo>
                    <a:pt x="66036" y="14654"/>
                    <a:pt x="66057" y="14759"/>
                    <a:pt x="66120" y="14759"/>
                  </a:cubicBezTo>
                  <a:cubicBezTo>
                    <a:pt x="66161" y="14759"/>
                    <a:pt x="68086" y="14717"/>
                    <a:pt x="70346" y="14675"/>
                  </a:cubicBezTo>
                  <a:lnTo>
                    <a:pt x="75221" y="14550"/>
                  </a:lnTo>
                  <a:cubicBezTo>
                    <a:pt x="77372" y="14491"/>
                    <a:pt x="79651" y="14304"/>
                    <a:pt x="80538" y="14126"/>
                  </a:cubicBezTo>
                  <a:lnTo>
                    <a:pt x="80538" y="14126"/>
                  </a:lnTo>
                  <a:cubicBezTo>
                    <a:pt x="80277" y="14138"/>
                    <a:pt x="80042" y="14146"/>
                    <a:pt x="79845" y="14152"/>
                  </a:cubicBezTo>
                  <a:cubicBezTo>
                    <a:pt x="79519" y="14157"/>
                    <a:pt x="79206" y="14160"/>
                    <a:pt x="78918" y="14160"/>
                  </a:cubicBezTo>
                  <a:cubicBezTo>
                    <a:pt x="77986" y="14160"/>
                    <a:pt x="77319" y="14132"/>
                    <a:pt x="77335" y="14068"/>
                  </a:cubicBezTo>
                  <a:lnTo>
                    <a:pt x="77356" y="14068"/>
                  </a:lnTo>
                  <a:lnTo>
                    <a:pt x="78297" y="13964"/>
                  </a:lnTo>
                  <a:cubicBezTo>
                    <a:pt x="79343" y="13859"/>
                    <a:pt x="81603" y="13733"/>
                    <a:pt x="82126" y="13733"/>
                  </a:cubicBezTo>
                  <a:cubicBezTo>
                    <a:pt x="82649" y="13733"/>
                    <a:pt x="83382" y="13650"/>
                    <a:pt x="83737" y="13608"/>
                  </a:cubicBezTo>
                  <a:lnTo>
                    <a:pt x="84051" y="13859"/>
                  </a:lnTo>
                  <a:lnTo>
                    <a:pt x="84126" y="13919"/>
                  </a:lnTo>
                  <a:lnTo>
                    <a:pt x="84126" y="13919"/>
                  </a:lnTo>
                  <a:cubicBezTo>
                    <a:pt x="83298" y="13984"/>
                    <a:pt x="81894" y="14065"/>
                    <a:pt x="80805" y="14115"/>
                  </a:cubicBezTo>
                  <a:lnTo>
                    <a:pt x="80805" y="14115"/>
                  </a:lnTo>
                  <a:lnTo>
                    <a:pt x="81373" y="14257"/>
                  </a:lnTo>
                  <a:cubicBezTo>
                    <a:pt x="81877" y="14371"/>
                    <a:pt x="82369" y="14383"/>
                    <a:pt x="82858" y="14383"/>
                  </a:cubicBezTo>
                  <a:cubicBezTo>
                    <a:pt x="82998" y="14383"/>
                    <a:pt x="83137" y="14382"/>
                    <a:pt x="83277" y="14382"/>
                  </a:cubicBezTo>
                  <a:cubicBezTo>
                    <a:pt x="85411" y="14340"/>
                    <a:pt x="87566" y="14278"/>
                    <a:pt x="89700" y="14257"/>
                  </a:cubicBezTo>
                  <a:lnTo>
                    <a:pt x="90014" y="14257"/>
                  </a:lnTo>
                  <a:cubicBezTo>
                    <a:pt x="90216" y="14301"/>
                    <a:pt x="90454" y="14322"/>
                    <a:pt x="90670" y="14322"/>
                  </a:cubicBezTo>
                  <a:cubicBezTo>
                    <a:pt x="90857" y="14322"/>
                    <a:pt x="91028" y="14307"/>
                    <a:pt x="91144" y="14278"/>
                  </a:cubicBezTo>
                  <a:lnTo>
                    <a:pt x="91416" y="14236"/>
                  </a:lnTo>
                  <a:lnTo>
                    <a:pt x="91479" y="14194"/>
                  </a:lnTo>
                  <a:cubicBezTo>
                    <a:pt x="91584" y="14152"/>
                    <a:pt x="91416" y="13880"/>
                    <a:pt x="91312" y="13817"/>
                  </a:cubicBezTo>
                  <a:cubicBezTo>
                    <a:pt x="91228" y="13733"/>
                    <a:pt x="90914" y="13671"/>
                    <a:pt x="90642" y="13671"/>
                  </a:cubicBezTo>
                  <a:lnTo>
                    <a:pt x="90203" y="13671"/>
                  </a:lnTo>
                  <a:cubicBezTo>
                    <a:pt x="89972" y="13650"/>
                    <a:pt x="89805" y="13608"/>
                    <a:pt x="89805" y="13566"/>
                  </a:cubicBezTo>
                  <a:cubicBezTo>
                    <a:pt x="89805" y="13566"/>
                    <a:pt x="90914" y="13524"/>
                    <a:pt x="91333" y="13524"/>
                  </a:cubicBezTo>
                  <a:cubicBezTo>
                    <a:pt x="91751" y="13524"/>
                    <a:pt x="91960" y="13650"/>
                    <a:pt x="91897" y="13713"/>
                  </a:cubicBezTo>
                  <a:cubicBezTo>
                    <a:pt x="91856" y="13754"/>
                    <a:pt x="91981" y="13859"/>
                    <a:pt x="92169" y="13964"/>
                  </a:cubicBezTo>
                  <a:lnTo>
                    <a:pt x="92358" y="14026"/>
                  </a:lnTo>
                  <a:lnTo>
                    <a:pt x="92713" y="14152"/>
                  </a:lnTo>
                  <a:cubicBezTo>
                    <a:pt x="93153" y="14194"/>
                    <a:pt x="94074" y="14236"/>
                    <a:pt x="94283" y="14278"/>
                  </a:cubicBezTo>
                  <a:cubicBezTo>
                    <a:pt x="94513" y="14298"/>
                    <a:pt x="95601" y="14340"/>
                    <a:pt x="96689" y="14340"/>
                  </a:cubicBezTo>
                  <a:lnTo>
                    <a:pt x="97693" y="14278"/>
                  </a:lnTo>
                  <a:lnTo>
                    <a:pt x="98698" y="14236"/>
                  </a:lnTo>
                  <a:cubicBezTo>
                    <a:pt x="99828" y="14152"/>
                    <a:pt x="102108" y="13859"/>
                    <a:pt x="102652" y="13838"/>
                  </a:cubicBezTo>
                  <a:cubicBezTo>
                    <a:pt x="103175" y="13817"/>
                    <a:pt x="108050" y="13671"/>
                    <a:pt x="109724" y="13650"/>
                  </a:cubicBezTo>
                  <a:cubicBezTo>
                    <a:pt x="110561" y="13639"/>
                    <a:pt x="111403" y="13634"/>
                    <a:pt x="112052" y="13634"/>
                  </a:cubicBezTo>
                  <a:cubicBezTo>
                    <a:pt x="112701" y="13634"/>
                    <a:pt x="113156" y="13639"/>
                    <a:pt x="113219" y="13650"/>
                  </a:cubicBezTo>
                  <a:cubicBezTo>
                    <a:pt x="113223" y="13651"/>
                    <a:pt x="113230" y="13651"/>
                    <a:pt x="113240" y="13651"/>
                  </a:cubicBezTo>
                  <a:cubicBezTo>
                    <a:pt x="113445" y="13651"/>
                    <a:pt x="114747" y="13460"/>
                    <a:pt x="115300" y="13460"/>
                  </a:cubicBezTo>
                  <a:cubicBezTo>
                    <a:pt x="115326" y="13460"/>
                    <a:pt x="115351" y="13461"/>
                    <a:pt x="115374" y="13461"/>
                  </a:cubicBezTo>
                  <a:cubicBezTo>
                    <a:pt x="115897" y="13503"/>
                    <a:pt x="116378" y="13733"/>
                    <a:pt x="116378" y="13754"/>
                  </a:cubicBezTo>
                  <a:cubicBezTo>
                    <a:pt x="116378" y="13817"/>
                    <a:pt x="119203" y="13880"/>
                    <a:pt x="120249" y="13880"/>
                  </a:cubicBezTo>
                  <a:cubicBezTo>
                    <a:pt x="120667" y="13880"/>
                    <a:pt x="121511" y="13877"/>
                    <a:pt x="122441" y="13877"/>
                  </a:cubicBezTo>
                  <a:cubicBezTo>
                    <a:pt x="123836" y="13877"/>
                    <a:pt x="125425" y="13884"/>
                    <a:pt x="126066" y="13922"/>
                  </a:cubicBezTo>
                  <a:cubicBezTo>
                    <a:pt x="127133" y="13943"/>
                    <a:pt x="128095" y="13985"/>
                    <a:pt x="128137" y="14026"/>
                  </a:cubicBezTo>
                  <a:cubicBezTo>
                    <a:pt x="128158" y="14047"/>
                    <a:pt x="128179" y="14173"/>
                    <a:pt x="128179" y="14236"/>
                  </a:cubicBezTo>
                  <a:cubicBezTo>
                    <a:pt x="128179" y="14278"/>
                    <a:pt x="127865" y="14361"/>
                    <a:pt x="127761" y="14382"/>
                  </a:cubicBezTo>
                  <a:cubicBezTo>
                    <a:pt x="127656" y="14382"/>
                    <a:pt x="127614" y="14570"/>
                    <a:pt x="127614" y="14612"/>
                  </a:cubicBezTo>
                  <a:cubicBezTo>
                    <a:pt x="127635" y="14675"/>
                    <a:pt x="128158" y="14717"/>
                    <a:pt x="128388" y="14717"/>
                  </a:cubicBezTo>
                  <a:cubicBezTo>
                    <a:pt x="128597" y="14717"/>
                    <a:pt x="128388" y="15177"/>
                    <a:pt x="128284" y="15303"/>
                  </a:cubicBezTo>
                  <a:cubicBezTo>
                    <a:pt x="128179" y="15428"/>
                    <a:pt x="128179" y="15742"/>
                    <a:pt x="128200" y="15826"/>
                  </a:cubicBezTo>
                  <a:cubicBezTo>
                    <a:pt x="128263" y="15910"/>
                    <a:pt x="127844" y="16035"/>
                    <a:pt x="127719" y="16056"/>
                  </a:cubicBezTo>
                  <a:cubicBezTo>
                    <a:pt x="127572" y="16077"/>
                    <a:pt x="127761" y="16140"/>
                    <a:pt x="128095" y="16182"/>
                  </a:cubicBezTo>
                  <a:lnTo>
                    <a:pt x="128702" y="16182"/>
                  </a:lnTo>
                  <a:cubicBezTo>
                    <a:pt x="128957" y="16233"/>
                    <a:pt x="129406" y="16297"/>
                    <a:pt x="129632" y="16297"/>
                  </a:cubicBezTo>
                  <a:cubicBezTo>
                    <a:pt x="129684" y="16297"/>
                    <a:pt x="129725" y="16294"/>
                    <a:pt x="129748" y="16286"/>
                  </a:cubicBezTo>
                  <a:cubicBezTo>
                    <a:pt x="129874" y="16265"/>
                    <a:pt x="130250" y="16161"/>
                    <a:pt x="130564" y="16077"/>
                  </a:cubicBezTo>
                  <a:lnTo>
                    <a:pt x="130606" y="16161"/>
                  </a:lnTo>
                  <a:cubicBezTo>
                    <a:pt x="130680" y="16246"/>
                    <a:pt x="130745" y="16276"/>
                    <a:pt x="130803" y="16276"/>
                  </a:cubicBezTo>
                  <a:cubicBezTo>
                    <a:pt x="130936" y="16276"/>
                    <a:pt x="131035" y="16123"/>
                    <a:pt x="131137" y="16123"/>
                  </a:cubicBezTo>
                  <a:cubicBezTo>
                    <a:pt x="131155" y="16123"/>
                    <a:pt x="131173" y="16128"/>
                    <a:pt x="131192" y="16140"/>
                  </a:cubicBezTo>
                  <a:lnTo>
                    <a:pt x="131422" y="16286"/>
                  </a:lnTo>
                  <a:cubicBezTo>
                    <a:pt x="131617" y="16286"/>
                    <a:pt x="133877" y="16305"/>
                    <a:pt x="135895" y="16305"/>
                  </a:cubicBezTo>
                  <a:cubicBezTo>
                    <a:pt x="136904" y="16305"/>
                    <a:pt x="137853" y="16300"/>
                    <a:pt x="138452" y="16286"/>
                  </a:cubicBezTo>
                  <a:cubicBezTo>
                    <a:pt x="138547" y="16285"/>
                    <a:pt x="138642" y="16285"/>
                    <a:pt x="138740" y="16285"/>
                  </a:cubicBezTo>
                  <a:cubicBezTo>
                    <a:pt x="140518" y="16285"/>
                    <a:pt x="142716" y="16460"/>
                    <a:pt x="143014" y="16579"/>
                  </a:cubicBezTo>
                  <a:cubicBezTo>
                    <a:pt x="143094" y="16609"/>
                    <a:pt x="143213" y="16620"/>
                    <a:pt x="143350" y="16620"/>
                  </a:cubicBezTo>
                  <a:cubicBezTo>
                    <a:pt x="143708" y="16620"/>
                    <a:pt x="144195" y="16546"/>
                    <a:pt x="144463" y="16546"/>
                  </a:cubicBezTo>
                  <a:cubicBezTo>
                    <a:pt x="144522" y="16546"/>
                    <a:pt x="144570" y="16550"/>
                    <a:pt x="144604" y="16558"/>
                  </a:cubicBezTo>
                  <a:cubicBezTo>
                    <a:pt x="144665" y="16568"/>
                    <a:pt x="144723" y="16572"/>
                    <a:pt x="144776" y="16572"/>
                  </a:cubicBezTo>
                  <a:cubicBezTo>
                    <a:pt x="144958" y="16572"/>
                    <a:pt x="145076" y="16523"/>
                    <a:pt x="145043" y="16474"/>
                  </a:cubicBezTo>
                  <a:cubicBezTo>
                    <a:pt x="145043" y="16433"/>
                    <a:pt x="144374" y="16328"/>
                    <a:pt x="144144" y="16265"/>
                  </a:cubicBezTo>
                  <a:cubicBezTo>
                    <a:pt x="143893" y="16223"/>
                    <a:pt x="143746" y="15868"/>
                    <a:pt x="143767" y="15742"/>
                  </a:cubicBezTo>
                  <a:cubicBezTo>
                    <a:pt x="143767" y="15714"/>
                    <a:pt x="143747" y="15703"/>
                    <a:pt x="143715" y="15703"/>
                  </a:cubicBezTo>
                  <a:cubicBezTo>
                    <a:pt x="143605" y="15703"/>
                    <a:pt x="143355" y="15835"/>
                    <a:pt x="143307" y="15868"/>
                  </a:cubicBezTo>
                  <a:cubicBezTo>
                    <a:pt x="143253" y="15908"/>
                    <a:pt x="143024" y="15931"/>
                    <a:pt x="142728" y="15931"/>
                  </a:cubicBezTo>
                  <a:cubicBezTo>
                    <a:pt x="142566" y="15931"/>
                    <a:pt x="142383" y="15924"/>
                    <a:pt x="142198" y="15910"/>
                  </a:cubicBezTo>
                  <a:lnTo>
                    <a:pt x="141779" y="15910"/>
                  </a:lnTo>
                  <a:cubicBezTo>
                    <a:pt x="141766" y="15910"/>
                    <a:pt x="141752" y="15911"/>
                    <a:pt x="141739" y="15911"/>
                  </a:cubicBezTo>
                  <a:cubicBezTo>
                    <a:pt x="141405" y="15911"/>
                    <a:pt x="141083" y="15712"/>
                    <a:pt x="140742" y="15712"/>
                  </a:cubicBezTo>
                  <a:cubicBezTo>
                    <a:pt x="140670" y="15712"/>
                    <a:pt x="140598" y="15721"/>
                    <a:pt x="140524" y="15742"/>
                  </a:cubicBezTo>
                  <a:cubicBezTo>
                    <a:pt x="140510" y="15742"/>
                    <a:pt x="140477" y="15733"/>
                    <a:pt x="140451" y="15733"/>
                  </a:cubicBezTo>
                  <a:cubicBezTo>
                    <a:pt x="140438" y="15733"/>
                    <a:pt x="140426" y="15735"/>
                    <a:pt x="140419" y="15742"/>
                  </a:cubicBezTo>
                  <a:lnTo>
                    <a:pt x="139666" y="16161"/>
                  </a:lnTo>
                  <a:cubicBezTo>
                    <a:pt x="138766" y="16035"/>
                    <a:pt x="138808" y="15658"/>
                    <a:pt x="139080" y="15638"/>
                  </a:cubicBezTo>
                  <a:cubicBezTo>
                    <a:pt x="139373" y="15617"/>
                    <a:pt x="139854" y="15533"/>
                    <a:pt x="139917" y="15491"/>
                  </a:cubicBezTo>
                  <a:cubicBezTo>
                    <a:pt x="139983" y="15451"/>
                    <a:pt x="139074" y="15437"/>
                    <a:pt x="138165" y="15437"/>
                  </a:cubicBezTo>
                  <a:cubicBezTo>
                    <a:pt x="137640" y="15437"/>
                    <a:pt x="137116" y="15442"/>
                    <a:pt x="136779" y="15449"/>
                  </a:cubicBezTo>
                  <a:cubicBezTo>
                    <a:pt x="136690" y="15453"/>
                    <a:pt x="136603" y="15455"/>
                    <a:pt x="136517" y="15455"/>
                  </a:cubicBezTo>
                  <a:cubicBezTo>
                    <a:pt x="135734" y="15455"/>
                    <a:pt x="135105" y="15297"/>
                    <a:pt x="135105" y="15240"/>
                  </a:cubicBezTo>
                  <a:cubicBezTo>
                    <a:pt x="135105" y="15198"/>
                    <a:pt x="135837" y="15114"/>
                    <a:pt x="136109" y="15114"/>
                  </a:cubicBezTo>
                  <a:cubicBezTo>
                    <a:pt x="136343" y="15114"/>
                    <a:pt x="136888" y="14987"/>
                    <a:pt x="137044" y="14987"/>
                  </a:cubicBezTo>
                  <a:cubicBezTo>
                    <a:pt x="137055" y="14987"/>
                    <a:pt x="137065" y="14988"/>
                    <a:pt x="137072" y="14989"/>
                  </a:cubicBezTo>
                  <a:cubicBezTo>
                    <a:pt x="137124" y="14998"/>
                    <a:pt x="137215" y="15003"/>
                    <a:pt x="137324" y="15003"/>
                  </a:cubicBezTo>
                  <a:cubicBezTo>
                    <a:pt x="137477" y="15003"/>
                    <a:pt x="137665" y="14993"/>
                    <a:pt x="137825" y="14968"/>
                  </a:cubicBezTo>
                  <a:lnTo>
                    <a:pt x="137804" y="14570"/>
                  </a:lnTo>
                  <a:lnTo>
                    <a:pt x="137804" y="14466"/>
                  </a:lnTo>
                  <a:cubicBezTo>
                    <a:pt x="138139" y="14340"/>
                    <a:pt x="138139" y="14131"/>
                    <a:pt x="138076" y="14089"/>
                  </a:cubicBezTo>
                  <a:cubicBezTo>
                    <a:pt x="137992" y="14068"/>
                    <a:pt x="137971" y="13880"/>
                    <a:pt x="137992" y="13838"/>
                  </a:cubicBezTo>
                  <a:cubicBezTo>
                    <a:pt x="138001" y="13801"/>
                    <a:pt x="138127" y="13785"/>
                    <a:pt x="138281" y="13785"/>
                  </a:cubicBezTo>
                  <a:cubicBezTo>
                    <a:pt x="138479" y="13785"/>
                    <a:pt x="138723" y="13812"/>
                    <a:pt x="138829" y="13859"/>
                  </a:cubicBezTo>
                  <a:cubicBezTo>
                    <a:pt x="138885" y="13881"/>
                    <a:pt x="138939" y="13890"/>
                    <a:pt x="138988" y="13890"/>
                  </a:cubicBezTo>
                  <a:cubicBezTo>
                    <a:pt x="139126" y="13890"/>
                    <a:pt x="139232" y="13821"/>
                    <a:pt x="139248" y="13775"/>
                  </a:cubicBezTo>
                  <a:cubicBezTo>
                    <a:pt x="139255" y="13761"/>
                    <a:pt x="139430" y="13754"/>
                    <a:pt x="139677" y="13754"/>
                  </a:cubicBezTo>
                  <a:cubicBezTo>
                    <a:pt x="140127" y="13754"/>
                    <a:pt x="140814" y="13777"/>
                    <a:pt x="141152" y="13817"/>
                  </a:cubicBezTo>
                  <a:cubicBezTo>
                    <a:pt x="141675" y="13859"/>
                    <a:pt x="142093" y="14026"/>
                    <a:pt x="142093" y="14068"/>
                  </a:cubicBezTo>
                  <a:cubicBezTo>
                    <a:pt x="142093" y="14131"/>
                    <a:pt x="141884" y="14257"/>
                    <a:pt x="141779" y="14278"/>
                  </a:cubicBezTo>
                  <a:cubicBezTo>
                    <a:pt x="141675" y="14340"/>
                    <a:pt x="142114" y="14487"/>
                    <a:pt x="142742" y="14654"/>
                  </a:cubicBezTo>
                  <a:lnTo>
                    <a:pt x="143307" y="14591"/>
                  </a:lnTo>
                  <a:lnTo>
                    <a:pt x="143683" y="14550"/>
                  </a:lnTo>
                  <a:cubicBezTo>
                    <a:pt x="144144" y="14654"/>
                    <a:pt x="145148" y="14905"/>
                    <a:pt x="145420" y="14905"/>
                  </a:cubicBezTo>
                  <a:cubicBezTo>
                    <a:pt x="145671" y="14905"/>
                    <a:pt x="146152" y="14717"/>
                    <a:pt x="146487" y="14508"/>
                  </a:cubicBezTo>
                  <a:lnTo>
                    <a:pt x="146759" y="14382"/>
                  </a:lnTo>
                  <a:lnTo>
                    <a:pt x="146989" y="14257"/>
                  </a:lnTo>
                  <a:cubicBezTo>
                    <a:pt x="147167" y="14186"/>
                    <a:pt x="147284" y="14161"/>
                    <a:pt x="147345" y="14161"/>
                  </a:cubicBezTo>
                  <a:cubicBezTo>
                    <a:pt x="147392" y="14161"/>
                    <a:pt x="147405" y="14176"/>
                    <a:pt x="147387" y="14194"/>
                  </a:cubicBezTo>
                  <a:cubicBezTo>
                    <a:pt x="147345" y="14257"/>
                    <a:pt x="147701" y="14487"/>
                    <a:pt x="147826" y="14550"/>
                  </a:cubicBezTo>
                  <a:cubicBezTo>
                    <a:pt x="147863" y="14568"/>
                    <a:pt x="147921" y="14576"/>
                    <a:pt x="147988" y="14576"/>
                  </a:cubicBezTo>
                  <a:cubicBezTo>
                    <a:pt x="148149" y="14576"/>
                    <a:pt x="148359" y="14531"/>
                    <a:pt x="148433" y="14487"/>
                  </a:cubicBezTo>
                  <a:cubicBezTo>
                    <a:pt x="148496" y="14445"/>
                    <a:pt x="148580" y="14298"/>
                    <a:pt x="148580" y="14257"/>
                  </a:cubicBezTo>
                  <a:cubicBezTo>
                    <a:pt x="148580" y="14194"/>
                    <a:pt x="148287" y="14131"/>
                    <a:pt x="148161" y="14089"/>
                  </a:cubicBezTo>
                  <a:cubicBezTo>
                    <a:pt x="148060" y="14069"/>
                    <a:pt x="148348" y="13816"/>
                    <a:pt x="148519" y="13816"/>
                  </a:cubicBezTo>
                  <a:cubicBezTo>
                    <a:pt x="148525" y="13816"/>
                    <a:pt x="148531" y="13816"/>
                    <a:pt x="148538" y="13817"/>
                  </a:cubicBezTo>
                  <a:cubicBezTo>
                    <a:pt x="148705" y="13817"/>
                    <a:pt x="149333" y="13964"/>
                    <a:pt x="149940" y="14131"/>
                  </a:cubicBezTo>
                  <a:lnTo>
                    <a:pt x="150463" y="13775"/>
                  </a:lnTo>
                  <a:lnTo>
                    <a:pt x="150525" y="13754"/>
                  </a:lnTo>
                  <a:cubicBezTo>
                    <a:pt x="150527" y="13754"/>
                    <a:pt x="150529" y="13753"/>
                    <a:pt x="150532" y="13753"/>
                  </a:cubicBezTo>
                  <a:cubicBezTo>
                    <a:pt x="150585" y="13753"/>
                    <a:pt x="150780" y="13968"/>
                    <a:pt x="150860" y="14068"/>
                  </a:cubicBezTo>
                  <a:cubicBezTo>
                    <a:pt x="150871" y="14090"/>
                    <a:pt x="150900" y="14099"/>
                    <a:pt x="150937" y="14099"/>
                  </a:cubicBezTo>
                  <a:cubicBezTo>
                    <a:pt x="151041" y="14099"/>
                    <a:pt x="151212" y="14031"/>
                    <a:pt x="151258" y="13985"/>
                  </a:cubicBezTo>
                  <a:cubicBezTo>
                    <a:pt x="151300" y="13943"/>
                    <a:pt x="151948" y="13775"/>
                    <a:pt x="152157" y="13733"/>
                  </a:cubicBezTo>
                  <a:cubicBezTo>
                    <a:pt x="152164" y="13733"/>
                    <a:pt x="152171" y="13732"/>
                    <a:pt x="152177" y="13732"/>
                  </a:cubicBezTo>
                  <a:cubicBezTo>
                    <a:pt x="152379" y="13732"/>
                    <a:pt x="152555" y="14031"/>
                    <a:pt x="152555" y="14173"/>
                  </a:cubicBezTo>
                  <a:cubicBezTo>
                    <a:pt x="152555" y="14272"/>
                    <a:pt x="152688" y="14298"/>
                    <a:pt x="152809" y="14298"/>
                  </a:cubicBezTo>
                  <a:cubicBezTo>
                    <a:pt x="152892" y="14298"/>
                    <a:pt x="152969" y="14286"/>
                    <a:pt x="152994" y="14278"/>
                  </a:cubicBezTo>
                  <a:cubicBezTo>
                    <a:pt x="153002" y="14276"/>
                    <a:pt x="153011" y="14275"/>
                    <a:pt x="153022" y="14275"/>
                  </a:cubicBezTo>
                  <a:cubicBezTo>
                    <a:pt x="153133" y="14275"/>
                    <a:pt x="153399" y="14363"/>
                    <a:pt x="153476" y="14382"/>
                  </a:cubicBezTo>
                  <a:cubicBezTo>
                    <a:pt x="153559" y="14403"/>
                    <a:pt x="153476" y="14591"/>
                    <a:pt x="153455" y="14654"/>
                  </a:cubicBezTo>
                  <a:cubicBezTo>
                    <a:pt x="153413" y="14696"/>
                    <a:pt x="153810" y="14717"/>
                    <a:pt x="153936" y="14717"/>
                  </a:cubicBezTo>
                  <a:cubicBezTo>
                    <a:pt x="154082" y="14717"/>
                    <a:pt x="154334" y="14508"/>
                    <a:pt x="154417" y="14403"/>
                  </a:cubicBezTo>
                  <a:cubicBezTo>
                    <a:pt x="154501" y="14298"/>
                    <a:pt x="154082" y="14173"/>
                    <a:pt x="153936" y="14173"/>
                  </a:cubicBezTo>
                  <a:cubicBezTo>
                    <a:pt x="153810" y="14173"/>
                    <a:pt x="153559" y="13880"/>
                    <a:pt x="153497" y="13754"/>
                  </a:cubicBezTo>
                  <a:cubicBezTo>
                    <a:pt x="153491" y="13740"/>
                    <a:pt x="153509" y="13734"/>
                    <a:pt x="153546" y="13734"/>
                  </a:cubicBezTo>
                  <a:cubicBezTo>
                    <a:pt x="153782" y="13734"/>
                    <a:pt x="154793" y="13990"/>
                    <a:pt x="155191" y="14026"/>
                  </a:cubicBezTo>
                  <a:cubicBezTo>
                    <a:pt x="155216" y="14028"/>
                    <a:pt x="155242" y="14028"/>
                    <a:pt x="155267" y="14028"/>
                  </a:cubicBezTo>
                  <a:cubicBezTo>
                    <a:pt x="155724" y="14028"/>
                    <a:pt x="156177" y="13855"/>
                    <a:pt x="156217" y="13775"/>
                  </a:cubicBezTo>
                  <a:cubicBezTo>
                    <a:pt x="156279" y="13713"/>
                    <a:pt x="156133" y="13524"/>
                    <a:pt x="156091" y="13461"/>
                  </a:cubicBezTo>
                  <a:cubicBezTo>
                    <a:pt x="156007" y="13420"/>
                    <a:pt x="155359" y="13399"/>
                    <a:pt x="155129" y="13399"/>
                  </a:cubicBezTo>
                  <a:cubicBezTo>
                    <a:pt x="154857" y="13399"/>
                    <a:pt x="154606" y="13210"/>
                    <a:pt x="154564" y="13127"/>
                  </a:cubicBezTo>
                  <a:cubicBezTo>
                    <a:pt x="154543" y="13085"/>
                    <a:pt x="154250" y="13022"/>
                    <a:pt x="154187" y="13022"/>
                  </a:cubicBezTo>
                  <a:cubicBezTo>
                    <a:pt x="154103" y="13022"/>
                    <a:pt x="153978" y="12876"/>
                    <a:pt x="153936" y="12813"/>
                  </a:cubicBezTo>
                  <a:cubicBezTo>
                    <a:pt x="153915" y="12771"/>
                    <a:pt x="153141" y="12771"/>
                    <a:pt x="152848" y="12771"/>
                  </a:cubicBezTo>
                  <a:cubicBezTo>
                    <a:pt x="152555" y="12771"/>
                    <a:pt x="152304" y="12938"/>
                    <a:pt x="152304" y="13001"/>
                  </a:cubicBezTo>
                  <a:cubicBezTo>
                    <a:pt x="152304" y="13043"/>
                    <a:pt x="151739" y="13106"/>
                    <a:pt x="151572" y="13106"/>
                  </a:cubicBezTo>
                  <a:cubicBezTo>
                    <a:pt x="151362" y="13106"/>
                    <a:pt x="150777" y="12876"/>
                    <a:pt x="150630" y="12771"/>
                  </a:cubicBezTo>
                  <a:cubicBezTo>
                    <a:pt x="150442" y="12666"/>
                    <a:pt x="150630" y="12290"/>
                    <a:pt x="150735" y="12185"/>
                  </a:cubicBezTo>
                  <a:cubicBezTo>
                    <a:pt x="150839" y="12081"/>
                    <a:pt x="150777" y="11871"/>
                    <a:pt x="150693" y="11829"/>
                  </a:cubicBezTo>
                  <a:cubicBezTo>
                    <a:pt x="150630" y="11767"/>
                    <a:pt x="150902" y="11641"/>
                    <a:pt x="151049" y="11620"/>
                  </a:cubicBezTo>
                  <a:cubicBezTo>
                    <a:pt x="151161" y="11588"/>
                    <a:pt x="150866" y="11482"/>
                    <a:pt x="150638" y="11482"/>
                  </a:cubicBezTo>
                  <a:cubicBezTo>
                    <a:pt x="150569" y="11482"/>
                    <a:pt x="150506" y="11491"/>
                    <a:pt x="150463" y="11516"/>
                  </a:cubicBezTo>
                  <a:cubicBezTo>
                    <a:pt x="150375" y="11564"/>
                    <a:pt x="150251" y="11581"/>
                    <a:pt x="150137" y="11581"/>
                  </a:cubicBezTo>
                  <a:cubicBezTo>
                    <a:pt x="150007" y="11581"/>
                    <a:pt x="149889" y="11559"/>
                    <a:pt x="149856" y="11537"/>
                  </a:cubicBezTo>
                  <a:cubicBezTo>
                    <a:pt x="149853" y="11535"/>
                    <a:pt x="149850" y="11535"/>
                    <a:pt x="149846" y="11535"/>
                  </a:cubicBezTo>
                  <a:cubicBezTo>
                    <a:pt x="149778" y="11535"/>
                    <a:pt x="149495" y="11687"/>
                    <a:pt x="149416" y="11746"/>
                  </a:cubicBezTo>
                  <a:cubicBezTo>
                    <a:pt x="149375" y="11767"/>
                    <a:pt x="149260" y="11777"/>
                    <a:pt x="149105" y="11777"/>
                  </a:cubicBezTo>
                  <a:cubicBezTo>
                    <a:pt x="148951" y="11777"/>
                    <a:pt x="148757" y="11767"/>
                    <a:pt x="148559" y="11746"/>
                  </a:cubicBezTo>
                  <a:lnTo>
                    <a:pt x="148245" y="11725"/>
                  </a:lnTo>
                  <a:lnTo>
                    <a:pt x="147931" y="11683"/>
                  </a:lnTo>
                  <a:cubicBezTo>
                    <a:pt x="147596" y="11725"/>
                    <a:pt x="146885" y="11725"/>
                    <a:pt x="146717" y="11725"/>
                  </a:cubicBezTo>
                  <a:cubicBezTo>
                    <a:pt x="146571" y="11725"/>
                    <a:pt x="146906" y="11432"/>
                    <a:pt x="147094" y="11348"/>
                  </a:cubicBezTo>
                  <a:cubicBezTo>
                    <a:pt x="147282" y="11265"/>
                    <a:pt x="147178" y="11160"/>
                    <a:pt x="146864" y="11097"/>
                  </a:cubicBezTo>
                  <a:lnTo>
                    <a:pt x="146592" y="10993"/>
                  </a:lnTo>
                  <a:lnTo>
                    <a:pt x="146487" y="10951"/>
                  </a:lnTo>
                  <a:cubicBezTo>
                    <a:pt x="146383" y="10804"/>
                    <a:pt x="146968" y="10637"/>
                    <a:pt x="147136" y="10637"/>
                  </a:cubicBezTo>
                  <a:cubicBezTo>
                    <a:pt x="147303" y="10637"/>
                    <a:pt x="148015" y="10888"/>
                    <a:pt x="148182" y="10951"/>
                  </a:cubicBezTo>
                  <a:cubicBezTo>
                    <a:pt x="148370" y="11055"/>
                    <a:pt x="148161" y="11160"/>
                    <a:pt x="148056" y="11202"/>
                  </a:cubicBezTo>
                  <a:cubicBezTo>
                    <a:pt x="147952" y="11202"/>
                    <a:pt x="147868" y="11348"/>
                    <a:pt x="147868" y="11411"/>
                  </a:cubicBezTo>
                  <a:cubicBezTo>
                    <a:pt x="147868" y="11443"/>
                    <a:pt x="148407" y="11558"/>
                    <a:pt x="148805" y="11558"/>
                  </a:cubicBezTo>
                  <a:cubicBezTo>
                    <a:pt x="148933" y="11558"/>
                    <a:pt x="149047" y="11546"/>
                    <a:pt x="149124" y="11516"/>
                  </a:cubicBezTo>
                  <a:cubicBezTo>
                    <a:pt x="149437" y="11369"/>
                    <a:pt x="150651" y="11034"/>
                    <a:pt x="150986" y="10951"/>
                  </a:cubicBezTo>
                  <a:cubicBezTo>
                    <a:pt x="151043" y="10941"/>
                    <a:pt x="151103" y="10937"/>
                    <a:pt x="151163" y="10937"/>
                  </a:cubicBezTo>
                  <a:cubicBezTo>
                    <a:pt x="151499" y="10937"/>
                    <a:pt x="151853" y="11068"/>
                    <a:pt x="151906" y="11139"/>
                  </a:cubicBezTo>
                  <a:cubicBezTo>
                    <a:pt x="151948" y="11223"/>
                    <a:pt x="152513" y="11306"/>
                    <a:pt x="153141" y="11327"/>
                  </a:cubicBezTo>
                  <a:lnTo>
                    <a:pt x="153622" y="11223"/>
                  </a:lnTo>
                  <a:cubicBezTo>
                    <a:pt x="153915" y="11184"/>
                    <a:pt x="154190" y="11053"/>
                    <a:pt x="154498" y="11053"/>
                  </a:cubicBezTo>
                  <a:cubicBezTo>
                    <a:pt x="154520" y="11053"/>
                    <a:pt x="154542" y="11054"/>
                    <a:pt x="154564" y="11055"/>
                  </a:cubicBezTo>
                  <a:lnTo>
                    <a:pt x="154606" y="11055"/>
                  </a:lnTo>
                  <a:cubicBezTo>
                    <a:pt x="154626" y="11139"/>
                    <a:pt x="154334" y="11244"/>
                    <a:pt x="154229" y="11265"/>
                  </a:cubicBezTo>
                  <a:cubicBezTo>
                    <a:pt x="154124" y="11306"/>
                    <a:pt x="154082" y="11453"/>
                    <a:pt x="154082" y="11474"/>
                  </a:cubicBezTo>
                  <a:cubicBezTo>
                    <a:pt x="154082" y="11516"/>
                    <a:pt x="154354" y="11767"/>
                    <a:pt x="154459" y="11788"/>
                  </a:cubicBezTo>
                  <a:cubicBezTo>
                    <a:pt x="154606" y="11788"/>
                    <a:pt x="154878" y="11871"/>
                    <a:pt x="154982" y="11913"/>
                  </a:cubicBezTo>
                  <a:cubicBezTo>
                    <a:pt x="155087" y="11934"/>
                    <a:pt x="155924" y="12269"/>
                    <a:pt x="156279" y="12269"/>
                  </a:cubicBezTo>
                  <a:cubicBezTo>
                    <a:pt x="156614" y="12269"/>
                    <a:pt x="156803" y="12164"/>
                    <a:pt x="156698" y="12039"/>
                  </a:cubicBezTo>
                  <a:lnTo>
                    <a:pt x="156614" y="11955"/>
                  </a:lnTo>
                  <a:lnTo>
                    <a:pt x="156510" y="11871"/>
                  </a:lnTo>
                  <a:cubicBezTo>
                    <a:pt x="156300" y="11725"/>
                    <a:pt x="156928" y="11599"/>
                    <a:pt x="157158" y="11599"/>
                  </a:cubicBezTo>
                  <a:cubicBezTo>
                    <a:pt x="157388" y="11599"/>
                    <a:pt x="157577" y="11202"/>
                    <a:pt x="157577" y="11076"/>
                  </a:cubicBezTo>
                  <a:cubicBezTo>
                    <a:pt x="157577" y="10972"/>
                    <a:pt x="158016" y="10804"/>
                    <a:pt x="158183" y="10783"/>
                  </a:cubicBezTo>
                  <a:cubicBezTo>
                    <a:pt x="158330" y="10783"/>
                    <a:pt x="158267" y="10386"/>
                    <a:pt x="158183" y="10260"/>
                  </a:cubicBezTo>
                  <a:cubicBezTo>
                    <a:pt x="158161" y="10226"/>
                    <a:pt x="158112" y="10212"/>
                    <a:pt x="158051" y="10212"/>
                  </a:cubicBezTo>
                  <a:cubicBezTo>
                    <a:pt x="157885" y="10212"/>
                    <a:pt x="157626" y="10315"/>
                    <a:pt x="157535" y="10407"/>
                  </a:cubicBezTo>
                  <a:cubicBezTo>
                    <a:pt x="157412" y="10530"/>
                    <a:pt x="157096" y="10579"/>
                    <a:pt x="156787" y="10579"/>
                  </a:cubicBezTo>
                  <a:cubicBezTo>
                    <a:pt x="156728" y="10579"/>
                    <a:pt x="156671" y="10577"/>
                    <a:pt x="156614" y="10574"/>
                  </a:cubicBezTo>
                  <a:lnTo>
                    <a:pt x="156426" y="10700"/>
                  </a:lnTo>
                  <a:cubicBezTo>
                    <a:pt x="156344" y="10760"/>
                    <a:pt x="156270" y="10781"/>
                    <a:pt x="156201" y="10781"/>
                  </a:cubicBezTo>
                  <a:cubicBezTo>
                    <a:pt x="156031" y="10781"/>
                    <a:pt x="155890" y="10650"/>
                    <a:pt x="155722" y="10650"/>
                  </a:cubicBezTo>
                  <a:cubicBezTo>
                    <a:pt x="155699" y="10650"/>
                    <a:pt x="155676" y="10652"/>
                    <a:pt x="155652" y="10658"/>
                  </a:cubicBezTo>
                  <a:cubicBezTo>
                    <a:pt x="155521" y="10684"/>
                    <a:pt x="155384" y="10692"/>
                    <a:pt x="155244" y="10692"/>
                  </a:cubicBezTo>
                  <a:cubicBezTo>
                    <a:pt x="155034" y="10692"/>
                    <a:pt x="154818" y="10674"/>
                    <a:pt x="154610" y="10674"/>
                  </a:cubicBezTo>
                  <a:cubicBezTo>
                    <a:pt x="154401" y="10674"/>
                    <a:pt x="154200" y="10692"/>
                    <a:pt x="154020" y="10762"/>
                  </a:cubicBezTo>
                  <a:lnTo>
                    <a:pt x="153476" y="10972"/>
                  </a:lnTo>
                  <a:cubicBezTo>
                    <a:pt x="152932" y="10972"/>
                    <a:pt x="152304" y="10595"/>
                    <a:pt x="152241" y="10490"/>
                  </a:cubicBezTo>
                  <a:cubicBezTo>
                    <a:pt x="152199" y="10386"/>
                    <a:pt x="152471" y="10156"/>
                    <a:pt x="152576" y="10093"/>
                  </a:cubicBezTo>
                  <a:cubicBezTo>
                    <a:pt x="152681" y="10051"/>
                    <a:pt x="152722" y="9946"/>
                    <a:pt x="152660" y="9863"/>
                  </a:cubicBezTo>
                  <a:cubicBezTo>
                    <a:pt x="152635" y="9814"/>
                    <a:pt x="152435" y="9780"/>
                    <a:pt x="152157" y="9780"/>
                  </a:cubicBezTo>
                  <a:cubicBezTo>
                    <a:pt x="151956" y="9780"/>
                    <a:pt x="151713" y="9798"/>
                    <a:pt x="151467" y="9842"/>
                  </a:cubicBezTo>
                  <a:lnTo>
                    <a:pt x="151174" y="10114"/>
                  </a:lnTo>
                  <a:lnTo>
                    <a:pt x="151153" y="10156"/>
                  </a:lnTo>
                  <a:cubicBezTo>
                    <a:pt x="151049" y="10114"/>
                    <a:pt x="151111" y="9779"/>
                    <a:pt x="151174" y="9674"/>
                  </a:cubicBezTo>
                  <a:cubicBezTo>
                    <a:pt x="151216" y="9570"/>
                    <a:pt x="151739" y="9444"/>
                    <a:pt x="151927" y="9423"/>
                  </a:cubicBezTo>
                  <a:cubicBezTo>
                    <a:pt x="152116" y="9381"/>
                    <a:pt x="152262" y="9109"/>
                    <a:pt x="152262" y="9026"/>
                  </a:cubicBezTo>
                  <a:cubicBezTo>
                    <a:pt x="152262" y="9015"/>
                    <a:pt x="152267" y="9011"/>
                    <a:pt x="152275" y="9011"/>
                  </a:cubicBezTo>
                  <a:cubicBezTo>
                    <a:pt x="152337" y="9011"/>
                    <a:pt x="152599" y="9245"/>
                    <a:pt x="152764" y="9319"/>
                  </a:cubicBezTo>
                  <a:cubicBezTo>
                    <a:pt x="152932" y="9381"/>
                    <a:pt x="153371" y="9549"/>
                    <a:pt x="153727" y="9674"/>
                  </a:cubicBezTo>
                  <a:lnTo>
                    <a:pt x="153999" y="9800"/>
                  </a:lnTo>
                  <a:lnTo>
                    <a:pt x="154292" y="9967"/>
                  </a:lnTo>
                  <a:cubicBezTo>
                    <a:pt x="154668" y="10072"/>
                    <a:pt x="154668" y="10302"/>
                    <a:pt x="154564" y="10365"/>
                  </a:cubicBezTo>
                  <a:cubicBezTo>
                    <a:pt x="154459" y="10407"/>
                    <a:pt x="155610" y="10407"/>
                    <a:pt x="156007" y="10407"/>
                  </a:cubicBezTo>
                  <a:cubicBezTo>
                    <a:pt x="156405" y="10407"/>
                    <a:pt x="156865" y="9842"/>
                    <a:pt x="156656" y="9695"/>
                  </a:cubicBezTo>
                  <a:cubicBezTo>
                    <a:pt x="156490" y="9579"/>
                    <a:pt x="156853" y="9515"/>
                    <a:pt x="157146" y="9515"/>
                  </a:cubicBezTo>
                  <a:cubicBezTo>
                    <a:pt x="157221" y="9515"/>
                    <a:pt x="157291" y="9519"/>
                    <a:pt x="157347" y="9528"/>
                  </a:cubicBezTo>
                  <a:cubicBezTo>
                    <a:pt x="157408" y="9533"/>
                    <a:pt x="157488" y="9536"/>
                    <a:pt x="157577" y="9536"/>
                  </a:cubicBezTo>
                  <a:cubicBezTo>
                    <a:pt x="157820" y="9536"/>
                    <a:pt x="158131" y="9517"/>
                    <a:pt x="158330" y="9486"/>
                  </a:cubicBezTo>
                  <a:lnTo>
                    <a:pt x="158602" y="9444"/>
                  </a:lnTo>
                  <a:cubicBezTo>
                    <a:pt x="158707" y="9423"/>
                    <a:pt x="158811" y="9340"/>
                    <a:pt x="158916" y="9256"/>
                  </a:cubicBezTo>
                  <a:lnTo>
                    <a:pt x="158937" y="9235"/>
                  </a:lnTo>
                  <a:cubicBezTo>
                    <a:pt x="158958" y="9172"/>
                    <a:pt x="158895" y="9068"/>
                    <a:pt x="158853" y="9047"/>
                  </a:cubicBezTo>
                  <a:cubicBezTo>
                    <a:pt x="158832" y="9026"/>
                    <a:pt x="158916" y="8858"/>
                    <a:pt x="158958" y="8796"/>
                  </a:cubicBezTo>
                  <a:cubicBezTo>
                    <a:pt x="158978" y="8769"/>
                    <a:pt x="158918" y="8759"/>
                    <a:pt x="158821" y="8759"/>
                  </a:cubicBezTo>
                  <a:cubicBezTo>
                    <a:pt x="158614" y="8759"/>
                    <a:pt x="158235" y="8802"/>
                    <a:pt x="158079" y="8816"/>
                  </a:cubicBezTo>
                  <a:cubicBezTo>
                    <a:pt x="158067" y="8818"/>
                    <a:pt x="158054" y="8818"/>
                    <a:pt x="158041" y="8818"/>
                  </a:cubicBezTo>
                  <a:cubicBezTo>
                    <a:pt x="157795" y="8818"/>
                    <a:pt x="157318" y="8646"/>
                    <a:pt x="157179" y="8586"/>
                  </a:cubicBezTo>
                  <a:cubicBezTo>
                    <a:pt x="157054" y="8503"/>
                    <a:pt x="156928" y="8293"/>
                    <a:pt x="156928" y="8210"/>
                  </a:cubicBezTo>
                  <a:cubicBezTo>
                    <a:pt x="156928" y="8126"/>
                    <a:pt x="156384" y="7854"/>
                    <a:pt x="156175" y="7770"/>
                  </a:cubicBezTo>
                  <a:cubicBezTo>
                    <a:pt x="156141" y="7757"/>
                    <a:pt x="156078" y="7751"/>
                    <a:pt x="155996" y="7751"/>
                  </a:cubicBezTo>
                  <a:cubicBezTo>
                    <a:pt x="155718" y="7751"/>
                    <a:pt x="155214" y="7812"/>
                    <a:pt x="154809" y="7812"/>
                  </a:cubicBezTo>
                  <a:cubicBezTo>
                    <a:pt x="154604" y="7812"/>
                    <a:pt x="154424" y="7796"/>
                    <a:pt x="154313" y="7749"/>
                  </a:cubicBezTo>
                  <a:cubicBezTo>
                    <a:pt x="153915" y="7540"/>
                    <a:pt x="153999" y="7184"/>
                    <a:pt x="154145" y="7143"/>
                  </a:cubicBezTo>
                  <a:cubicBezTo>
                    <a:pt x="154313" y="7059"/>
                    <a:pt x="153413" y="6661"/>
                    <a:pt x="153057" y="6536"/>
                  </a:cubicBezTo>
                  <a:cubicBezTo>
                    <a:pt x="152681" y="6410"/>
                    <a:pt x="152429" y="6201"/>
                    <a:pt x="152450" y="6138"/>
                  </a:cubicBezTo>
                  <a:cubicBezTo>
                    <a:pt x="152471" y="6096"/>
                    <a:pt x="151300" y="5762"/>
                    <a:pt x="150860" y="5615"/>
                  </a:cubicBezTo>
                  <a:cubicBezTo>
                    <a:pt x="150421" y="5511"/>
                    <a:pt x="150463" y="5343"/>
                    <a:pt x="150986" y="5259"/>
                  </a:cubicBezTo>
                  <a:lnTo>
                    <a:pt x="151509" y="5448"/>
                  </a:lnTo>
                  <a:cubicBezTo>
                    <a:pt x="152004" y="5635"/>
                    <a:pt x="152498" y="5837"/>
                    <a:pt x="153038" y="5837"/>
                  </a:cubicBezTo>
                  <a:cubicBezTo>
                    <a:pt x="153161" y="5837"/>
                    <a:pt x="153285" y="5827"/>
                    <a:pt x="153413" y="5803"/>
                  </a:cubicBezTo>
                  <a:lnTo>
                    <a:pt x="153476" y="5803"/>
                  </a:lnTo>
                  <a:cubicBezTo>
                    <a:pt x="153559" y="5866"/>
                    <a:pt x="153517" y="6117"/>
                    <a:pt x="153476" y="6201"/>
                  </a:cubicBezTo>
                  <a:cubicBezTo>
                    <a:pt x="153413" y="6306"/>
                    <a:pt x="153831" y="6536"/>
                    <a:pt x="154020" y="6599"/>
                  </a:cubicBezTo>
                  <a:cubicBezTo>
                    <a:pt x="154051" y="6609"/>
                    <a:pt x="154088" y="6614"/>
                    <a:pt x="154127" y="6614"/>
                  </a:cubicBezTo>
                  <a:cubicBezTo>
                    <a:pt x="154321" y="6614"/>
                    <a:pt x="154581" y="6501"/>
                    <a:pt x="154668" y="6431"/>
                  </a:cubicBezTo>
                  <a:cubicBezTo>
                    <a:pt x="154691" y="6413"/>
                    <a:pt x="154721" y="6406"/>
                    <a:pt x="154757" y="6406"/>
                  </a:cubicBezTo>
                  <a:cubicBezTo>
                    <a:pt x="154887" y="6406"/>
                    <a:pt x="155079" y="6507"/>
                    <a:pt x="155129" y="6557"/>
                  </a:cubicBezTo>
                  <a:cubicBezTo>
                    <a:pt x="155170" y="6640"/>
                    <a:pt x="154940" y="6745"/>
                    <a:pt x="154815" y="6766"/>
                  </a:cubicBezTo>
                  <a:cubicBezTo>
                    <a:pt x="154647" y="6808"/>
                    <a:pt x="154982" y="6954"/>
                    <a:pt x="155129" y="6975"/>
                  </a:cubicBezTo>
                  <a:cubicBezTo>
                    <a:pt x="155145" y="6983"/>
                    <a:pt x="155173" y="6987"/>
                    <a:pt x="155211" y="6987"/>
                  </a:cubicBezTo>
                  <a:cubicBezTo>
                    <a:pt x="155445" y="6987"/>
                    <a:pt x="156036" y="6848"/>
                    <a:pt x="156299" y="6848"/>
                  </a:cubicBezTo>
                  <a:cubicBezTo>
                    <a:pt x="156315" y="6848"/>
                    <a:pt x="156329" y="6849"/>
                    <a:pt x="156342" y="6850"/>
                  </a:cubicBezTo>
                  <a:cubicBezTo>
                    <a:pt x="156635" y="6871"/>
                    <a:pt x="157263" y="7247"/>
                    <a:pt x="157451" y="7352"/>
                  </a:cubicBezTo>
                  <a:cubicBezTo>
                    <a:pt x="157608" y="7439"/>
                    <a:pt x="157750" y="7483"/>
                    <a:pt x="157818" y="7483"/>
                  </a:cubicBezTo>
                  <a:cubicBezTo>
                    <a:pt x="157831" y="7483"/>
                    <a:pt x="157842" y="7481"/>
                    <a:pt x="157849" y="7477"/>
                  </a:cubicBezTo>
                  <a:cubicBezTo>
                    <a:pt x="157854" y="7472"/>
                    <a:pt x="157874" y="7469"/>
                    <a:pt x="157904" y="7469"/>
                  </a:cubicBezTo>
                  <a:cubicBezTo>
                    <a:pt x="157996" y="7469"/>
                    <a:pt x="158189" y="7493"/>
                    <a:pt x="158393" y="7540"/>
                  </a:cubicBezTo>
                  <a:lnTo>
                    <a:pt x="158623" y="7603"/>
                  </a:lnTo>
                  <a:lnTo>
                    <a:pt x="158727" y="7645"/>
                  </a:lnTo>
                  <a:cubicBezTo>
                    <a:pt x="158832" y="7749"/>
                    <a:pt x="158393" y="8210"/>
                    <a:pt x="158183" y="8377"/>
                  </a:cubicBezTo>
                  <a:cubicBezTo>
                    <a:pt x="158075" y="8453"/>
                    <a:pt x="158186" y="8490"/>
                    <a:pt x="158444" y="8490"/>
                  </a:cubicBezTo>
                  <a:cubicBezTo>
                    <a:pt x="158683" y="8490"/>
                    <a:pt x="159048" y="8458"/>
                    <a:pt x="159481" y="8398"/>
                  </a:cubicBezTo>
                  <a:lnTo>
                    <a:pt x="160276" y="8272"/>
                  </a:lnTo>
                  <a:cubicBezTo>
                    <a:pt x="160318" y="8272"/>
                    <a:pt x="160360" y="8189"/>
                    <a:pt x="160401" y="8126"/>
                  </a:cubicBezTo>
                  <a:lnTo>
                    <a:pt x="160422" y="8105"/>
                  </a:lnTo>
                  <a:cubicBezTo>
                    <a:pt x="160464" y="8063"/>
                    <a:pt x="160380" y="7959"/>
                    <a:pt x="160360" y="7896"/>
                  </a:cubicBezTo>
                  <a:cubicBezTo>
                    <a:pt x="160318" y="7854"/>
                    <a:pt x="160506" y="7791"/>
                    <a:pt x="160736" y="7749"/>
                  </a:cubicBezTo>
                  <a:lnTo>
                    <a:pt x="160904" y="7666"/>
                  </a:lnTo>
                  <a:lnTo>
                    <a:pt x="161050" y="7582"/>
                  </a:lnTo>
                  <a:cubicBezTo>
                    <a:pt x="161154" y="7504"/>
                    <a:pt x="161307" y="7482"/>
                    <a:pt x="161417" y="7482"/>
                  </a:cubicBezTo>
                  <a:cubicBezTo>
                    <a:pt x="161485" y="7482"/>
                    <a:pt x="161536" y="7490"/>
                    <a:pt x="161552" y="7498"/>
                  </a:cubicBezTo>
                  <a:cubicBezTo>
                    <a:pt x="161554" y="7501"/>
                    <a:pt x="161557" y="7502"/>
                    <a:pt x="161561" y="7502"/>
                  </a:cubicBezTo>
                  <a:cubicBezTo>
                    <a:pt x="161650" y="7502"/>
                    <a:pt x="162111" y="6744"/>
                    <a:pt x="162494" y="6724"/>
                  </a:cubicBezTo>
                  <a:cubicBezTo>
                    <a:pt x="162891" y="6703"/>
                    <a:pt x="162473" y="6515"/>
                    <a:pt x="162201" y="6452"/>
                  </a:cubicBezTo>
                  <a:cubicBezTo>
                    <a:pt x="161950" y="6410"/>
                    <a:pt x="161866" y="6180"/>
                    <a:pt x="161929" y="6096"/>
                  </a:cubicBezTo>
                  <a:cubicBezTo>
                    <a:pt x="161971" y="6013"/>
                    <a:pt x="161887" y="5824"/>
                    <a:pt x="161720" y="5699"/>
                  </a:cubicBezTo>
                  <a:lnTo>
                    <a:pt x="161573" y="5699"/>
                  </a:lnTo>
                  <a:cubicBezTo>
                    <a:pt x="161519" y="5707"/>
                    <a:pt x="161466" y="5710"/>
                    <a:pt x="161415" y="5710"/>
                  </a:cubicBezTo>
                  <a:cubicBezTo>
                    <a:pt x="160913" y="5710"/>
                    <a:pt x="160551" y="5364"/>
                    <a:pt x="160171" y="5155"/>
                  </a:cubicBezTo>
                  <a:cubicBezTo>
                    <a:pt x="159627" y="4862"/>
                    <a:pt x="159062" y="4548"/>
                    <a:pt x="158414" y="4443"/>
                  </a:cubicBezTo>
                  <a:lnTo>
                    <a:pt x="158225" y="4422"/>
                  </a:lnTo>
                  <a:cubicBezTo>
                    <a:pt x="158058" y="4255"/>
                    <a:pt x="157430" y="4088"/>
                    <a:pt x="156844" y="4046"/>
                  </a:cubicBezTo>
                  <a:lnTo>
                    <a:pt x="156405" y="3816"/>
                  </a:lnTo>
                  <a:cubicBezTo>
                    <a:pt x="155924" y="3565"/>
                    <a:pt x="155463" y="3418"/>
                    <a:pt x="154919" y="3418"/>
                  </a:cubicBezTo>
                  <a:cubicBezTo>
                    <a:pt x="154647" y="3418"/>
                    <a:pt x="154396" y="3376"/>
                    <a:pt x="154124" y="3355"/>
                  </a:cubicBezTo>
                  <a:cubicBezTo>
                    <a:pt x="153559" y="3293"/>
                    <a:pt x="152994" y="3062"/>
                    <a:pt x="152450" y="2979"/>
                  </a:cubicBezTo>
                  <a:cubicBezTo>
                    <a:pt x="151872" y="2882"/>
                    <a:pt x="151294" y="2749"/>
                    <a:pt x="150697" y="2749"/>
                  </a:cubicBezTo>
                  <a:cubicBezTo>
                    <a:pt x="150516" y="2749"/>
                    <a:pt x="150334" y="2761"/>
                    <a:pt x="150149" y="2790"/>
                  </a:cubicBezTo>
                  <a:lnTo>
                    <a:pt x="149960" y="2832"/>
                  </a:lnTo>
                  <a:cubicBezTo>
                    <a:pt x="149751" y="2790"/>
                    <a:pt x="149584" y="2749"/>
                    <a:pt x="149584" y="2728"/>
                  </a:cubicBezTo>
                  <a:cubicBezTo>
                    <a:pt x="149584" y="2686"/>
                    <a:pt x="149898" y="2623"/>
                    <a:pt x="150002" y="2581"/>
                  </a:cubicBezTo>
                  <a:cubicBezTo>
                    <a:pt x="150128" y="2560"/>
                    <a:pt x="150212" y="2518"/>
                    <a:pt x="150212" y="2477"/>
                  </a:cubicBezTo>
                  <a:cubicBezTo>
                    <a:pt x="150212" y="2456"/>
                    <a:pt x="149709" y="2435"/>
                    <a:pt x="149521" y="2414"/>
                  </a:cubicBezTo>
                  <a:cubicBezTo>
                    <a:pt x="149333" y="2372"/>
                    <a:pt x="150170" y="2330"/>
                    <a:pt x="150546" y="2226"/>
                  </a:cubicBezTo>
                  <a:cubicBezTo>
                    <a:pt x="150621" y="2204"/>
                    <a:pt x="150688" y="2194"/>
                    <a:pt x="150748" y="2194"/>
                  </a:cubicBezTo>
                  <a:cubicBezTo>
                    <a:pt x="150972" y="2194"/>
                    <a:pt x="151086" y="2322"/>
                    <a:pt x="151069" y="2372"/>
                  </a:cubicBezTo>
                  <a:cubicBezTo>
                    <a:pt x="151007" y="2477"/>
                    <a:pt x="151216" y="2560"/>
                    <a:pt x="151279" y="2560"/>
                  </a:cubicBezTo>
                  <a:cubicBezTo>
                    <a:pt x="151321" y="2560"/>
                    <a:pt x="151425" y="2351"/>
                    <a:pt x="151488" y="2309"/>
                  </a:cubicBezTo>
                  <a:cubicBezTo>
                    <a:pt x="151522" y="2258"/>
                    <a:pt x="151656" y="2220"/>
                    <a:pt x="151819" y="2220"/>
                  </a:cubicBezTo>
                  <a:cubicBezTo>
                    <a:pt x="151854" y="2220"/>
                    <a:pt x="151890" y="2222"/>
                    <a:pt x="151927" y="2226"/>
                  </a:cubicBezTo>
                  <a:lnTo>
                    <a:pt x="152095" y="2309"/>
                  </a:lnTo>
                  <a:cubicBezTo>
                    <a:pt x="152656" y="2564"/>
                    <a:pt x="153232" y="2709"/>
                    <a:pt x="153855" y="2709"/>
                  </a:cubicBezTo>
                  <a:cubicBezTo>
                    <a:pt x="153998" y="2709"/>
                    <a:pt x="154143" y="2701"/>
                    <a:pt x="154292" y="2686"/>
                  </a:cubicBezTo>
                  <a:cubicBezTo>
                    <a:pt x="154440" y="2673"/>
                    <a:pt x="154591" y="2664"/>
                    <a:pt x="154743" y="2664"/>
                  </a:cubicBezTo>
                  <a:cubicBezTo>
                    <a:pt x="155081" y="2664"/>
                    <a:pt x="155424" y="2709"/>
                    <a:pt x="155756" y="2853"/>
                  </a:cubicBezTo>
                  <a:cubicBezTo>
                    <a:pt x="156036" y="2980"/>
                    <a:pt x="156308" y="2999"/>
                    <a:pt x="156587" y="2999"/>
                  </a:cubicBezTo>
                  <a:cubicBezTo>
                    <a:pt x="156705" y="2999"/>
                    <a:pt x="156824" y="2996"/>
                    <a:pt x="156946" y="2996"/>
                  </a:cubicBezTo>
                  <a:cubicBezTo>
                    <a:pt x="157009" y="2996"/>
                    <a:pt x="157073" y="2997"/>
                    <a:pt x="157137" y="3000"/>
                  </a:cubicBezTo>
                  <a:lnTo>
                    <a:pt x="157639" y="3042"/>
                  </a:lnTo>
                  <a:cubicBezTo>
                    <a:pt x="158183" y="3083"/>
                    <a:pt x="160046" y="3293"/>
                    <a:pt x="160569" y="3460"/>
                  </a:cubicBezTo>
                  <a:cubicBezTo>
                    <a:pt x="160790" y="3537"/>
                    <a:pt x="161029" y="3565"/>
                    <a:pt x="161227" y="3565"/>
                  </a:cubicBezTo>
                  <a:cubicBezTo>
                    <a:pt x="161459" y="3565"/>
                    <a:pt x="161634" y="3526"/>
                    <a:pt x="161657" y="3481"/>
                  </a:cubicBezTo>
                  <a:cubicBezTo>
                    <a:pt x="161720" y="3397"/>
                    <a:pt x="161427" y="3293"/>
                    <a:pt x="161322" y="3293"/>
                  </a:cubicBezTo>
                  <a:cubicBezTo>
                    <a:pt x="161217" y="3293"/>
                    <a:pt x="160799" y="3000"/>
                    <a:pt x="160380" y="2644"/>
                  </a:cubicBezTo>
                  <a:lnTo>
                    <a:pt x="159753" y="2560"/>
                  </a:lnTo>
                  <a:lnTo>
                    <a:pt x="159230" y="2518"/>
                  </a:lnTo>
                  <a:cubicBezTo>
                    <a:pt x="158733" y="2240"/>
                    <a:pt x="158274" y="2057"/>
                    <a:pt x="158211" y="2057"/>
                  </a:cubicBezTo>
                  <a:cubicBezTo>
                    <a:pt x="158208" y="2057"/>
                    <a:pt x="158205" y="2057"/>
                    <a:pt x="158204" y="2058"/>
                  </a:cubicBezTo>
                  <a:cubicBezTo>
                    <a:pt x="158183" y="2058"/>
                    <a:pt x="157911" y="1828"/>
                    <a:pt x="157849" y="1744"/>
                  </a:cubicBezTo>
                  <a:cubicBezTo>
                    <a:pt x="157765" y="1681"/>
                    <a:pt x="157388" y="1514"/>
                    <a:pt x="157033" y="1389"/>
                  </a:cubicBezTo>
                  <a:lnTo>
                    <a:pt x="156761" y="1326"/>
                  </a:lnTo>
                  <a:lnTo>
                    <a:pt x="155463" y="1096"/>
                  </a:lnTo>
                  <a:cubicBezTo>
                    <a:pt x="154020" y="886"/>
                    <a:pt x="152409" y="656"/>
                    <a:pt x="151844" y="573"/>
                  </a:cubicBezTo>
                  <a:lnTo>
                    <a:pt x="151362" y="531"/>
                  </a:lnTo>
                  <a:cubicBezTo>
                    <a:pt x="150797" y="489"/>
                    <a:pt x="150274" y="468"/>
                    <a:pt x="149751" y="384"/>
                  </a:cubicBezTo>
                  <a:cubicBezTo>
                    <a:pt x="149120" y="279"/>
                    <a:pt x="148467" y="195"/>
                    <a:pt x="147808" y="195"/>
                  </a:cubicBezTo>
                  <a:cubicBezTo>
                    <a:pt x="147550" y="195"/>
                    <a:pt x="147291" y="208"/>
                    <a:pt x="147031" y="238"/>
                  </a:cubicBezTo>
                  <a:cubicBezTo>
                    <a:pt x="146885" y="238"/>
                    <a:pt x="146717" y="154"/>
                    <a:pt x="146571" y="133"/>
                  </a:cubicBezTo>
                  <a:lnTo>
                    <a:pt x="146090" y="29"/>
                  </a:lnTo>
                  <a:cubicBezTo>
                    <a:pt x="144897" y="175"/>
                    <a:pt x="144206" y="280"/>
                    <a:pt x="144604" y="280"/>
                  </a:cubicBezTo>
                  <a:lnTo>
                    <a:pt x="145085" y="280"/>
                  </a:lnTo>
                  <a:cubicBezTo>
                    <a:pt x="145336" y="280"/>
                    <a:pt x="144918" y="363"/>
                    <a:pt x="144165" y="468"/>
                  </a:cubicBezTo>
                  <a:lnTo>
                    <a:pt x="143453" y="342"/>
                  </a:lnTo>
                  <a:lnTo>
                    <a:pt x="142533" y="175"/>
                  </a:lnTo>
                  <a:cubicBezTo>
                    <a:pt x="142399" y="180"/>
                    <a:pt x="142236" y="183"/>
                    <a:pt x="142050" y="183"/>
                  </a:cubicBezTo>
                  <a:cubicBezTo>
                    <a:pt x="140961" y="183"/>
                    <a:pt x="139112" y="105"/>
                    <a:pt x="138175" y="105"/>
                  </a:cubicBezTo>
                  <a:cubicBezTo>
                    <a:pt x="138015" y="105"/>
                    <a:pt x="137882" y="107"/>
                    <a:pt x="137783" y="112"/>
                  </a:cubicBezTo>
                  <a:cubicBezTo>
                    <a:pt x="137087" y="112"/>
                    <a:pt x="134085" y="0"/>
                    <a:pt x="1325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 useBgFill="1">
        <p:nvSpPr>
          <p:cNvPr id="836" name="Google Shape;836;p39"/>
          <p:cNvSpPr txBox="1">
            <a:spLocks noGrp="1"/>
          </p:cNvSpPr>
          <p:nvPr>
            <p:ph type="title"/>
          </p:nvPr>
        </p:nvSpPr>
        <p:spPr>
          <a:xfrm>
            <a:off x="836250" y="445025"/>
            <a:ext cx="747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Ways that we Level the Field</a:t>
            </a:r>
            <a:endParaRPr dirty="0"/>
          </a:p>
        </p:txBody>
      </p:sp>
      <p:sp useBgFill="1">
        <p:nvSpPr>
          <p:cNvPr id="837" name="Google Shape;837;p39"/>
          <p:cNvSpPr txBox="1">
            <a:spLocks noGrp="1"/>
          </p:cNvSpPr>
          <p:nvPr>
            <p:ph type="title" idx="2"/>
          </p:nvPr>
        </p:nvSpPr>
        <p:spPr>
          <a:xfrm>
            <a:off x="2762558" y="3167851"/>
            <a:ext cx="1753200" cy="7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Ensuring that all students have the their emotional needs met so that they can actively engage in learning.</a:t>
            </a:r>
            <a:endParaRPr dirty="0"/>
          </a:p>
        </p:txBody>
      </p:sp>
      <p:sp useBgFill="1">
        <p:nvSpPr>
          <p:cNvPr id="838" name="Google Shape;838;p39"/>
          <p:cNvSpPr txBox="1">
            <a:spLocks noGrp="1"/>
          </p:cNvSpPr>
          <p:nvPr>
            <p:ph type="title" idx="3"/>
          </p:nvPr>
        </p:nvSpPr>
        <p:spPr>
          <a:xfrm>
            <a:off x="4630416" y="3233625"/>
            <a:ext cx="1807372" cy="15517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/>
              <a:t>Making sure that all students have the same opportunities to learn within the classroom no matter their learning style or where they start at.</a:t>
            </a:r>
            <a:endParaRPr sz="1200" dirty="0"/>
          </a:p>
        </p:txBody>
      </p:sp>
      <p:sp useBgFill="1">
        <p:nvSpPr>
          <p:cNvPr id="841" name="Google Shape;841;p39"/>
          <p:cNvSpPr txBox="1">
            <a:spLocks noGrp="1"/>
          </p:cNvSpPr>
          <p:nvPr>
            <p:ph type="title" idx="6"/>
          </p:nvPr>
        </p:nvSpPr>
        <p:spPr>
          <a:xfrm>
            <a:off x="6555260" y="3206676"/>
            <a:ext cx="1753200" cy="1365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Making sure that students have the resources t</a:t>
            </a:r>
            <a:r>
              <a:rPr lang="en-US" dirty="0"/>
              <a:t>ha</a:t>
            </a:r>
            <a:r>
              <a:rPr lang="en" dirty="0"/>
              <a:t>t they need in their learning environment to be successful.</a:t>
            </a:r>
            <a:endParaRPr dirty="0"/>
          </a:p>
        </p:txBody>
      </p:sp>
      <p:sp useBgFill="1">
        <p:nvSpPr>
          <p:cNvPr id="843" name="Google Shape;843;p39"/>
          <p:cNvSpPr txBox="1">
            <a:spLocks noGrp="1"/>
          </p:cNvSpPr>
          <p:nvPr>
            <p:ph type="title" idx="8"/>
          </p:nvPr>
        </p:nvSpPr>
        <p:spPr>
          <a:xfrm>
            <a:off x="817222" y="3381437"/>
            <a:ext cx="1753200" cy="13796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Ensuring that all students have the same opportunities to engage in social interactions with peers.</a:t>
            </a:r>
            <a:endParaRPr dirty="0"/>
          </a:p>
        </p:txBody>
      </p:sp>
      <p:sp useBgFill="1">
        <p:nvSpPr>
          <p:cNvPr id="845" name="Google Shape;845;p39"/>
          <p:cNvSpPr txBox="1">
            <a:spLocks noGrp="1"/>
          </p:cNvSpPr>
          <p:nvPr>
            <p:ph type="title" idx="13"/>
          </p:nvPr>
        </p:nvSpPr>
        <p:spPr>
          <a:xfrm>
            <a:off x="654075" y="2183922"/>
            <a:ext cx="1753200" cy="79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002060"/>
                </a:solidFill>
              </a:rPr>
              <a:t>Socially</a:t>
            </a:r>
            <a:endParaRPr sz="2400" dirty="0">
              <a:solidFill>
                <a:srgbClr val="002060"/>
              </a:solidFill>
            </a:endParaRPr>
          </a:p>
        </p:txBody>
      </p:sp>
      <p:sp useBgFill="1">
        <p:nvSpPr>
          <p:cNvPr id="846" name="Google Shape;846;p39"/>
          <p:cNvSpPr txBox="1">
            <a:spLocks noGrp="1"/>
          </p:cNvSpPr>
          <p:nvPr>
            <p:ph type="title" idx="14"/>
          </p:nvPr>
        </p:nvSpPr>
        <p:spPr>
          <a:xfrm>
            <a:off x="2645086" y="1870151"/>
            <a:ext cx="1753200" cy="79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002060"/>
                </a:solidFill>
              </a:rPr>
              <a:t>Emotionally</a:t>
            </a:r>
            <a:endParaRPr sz="2400" dirty="0">
              <a:solidFill>
                <a:srgbClr val="002060"/>
              </a:solidFill>
            </a:endParaRPr>
          </a:p>
        </p:txBody>
      </p:sp>
      <p:sp useBgFill="1">
        <p:nvSpPr>
          <p:cNvPr id="847" name="Google Shape;847;p39"/>
          <p:cNvSpPr txBox="1">
            <a:spLocks noGrp="1"/>
          </p:cNvSpPr>
          <p:nvPr>
            <p:ph type="title" idx="15"/>
          </p:nvPr>
        </p:nvSpPr>
        <p:spPr>
          <a:xfrm>
            <a:off x="4428405" y="1884584"/>
            <a:ext cx="1983259" cy="79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002060"/>
                </a:solidFill>
              </a:rPr>
              <a:t>Educationally</a:t>
            </a:r>
            <a:endParaRPr sz="2400" dirty="0">
              <a:solidFill>
                <a:srgbClr val="002060"/>
              </a:solidFill>
            </a:endParaRPr>
          </a:p>
        </p:txBody>
      </p:sp>
      <p:sp useBgFill="1">
        <p:nvSpPr>
          <p:cNvPr id="848" name="Google Shape;848;p39"/>
          <p:cNvSpPr txBox="1">
            <a:spLocks noGrp="1"/>
          </p:cNvSpPr>
          <p:nvPr>
            <p:ph type="title" idx="16"/>
          </p:nvPr>
        </p:nvSpPr>
        <p:spPr>
          <a:xfrm>
            <a:off x="6437788" y="2094272"/>
            <a:ext cx="2384317" cy="88198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002060"/>
                </a:solidFill>
              </a:rPr>
              <a:t>Environmentally</a:t>
            </a:r>
            <a:endParaRPr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D50FDF-40C9-D449-9817-743CA5387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33829">
            <a:off x="601177" y="504644"/>
            <a:ext cx="2411945" cy="30149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6C54FC-653D-8C4D-9D52-F3AA2CED2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71598">
            <a:off x="3391991" y="345234"/>
            <a:ext cx="2571750" cy="33337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80355C-8F12-B74B-9A68-9B6099BA47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30878">
            <a:off x="5990536" y="2566432"/>
            <a:ext cx="2913753" cy="18731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A4E65A-E82F-584F-994D-72E4CE1B52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5396" y="188110"/>
            <a:ext cx="1608849" cy="227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7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646" y="0"/>
            <a:ext cx="7750835" cy="11144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5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Starting Positions</a:t>
            </a:r>
            <a:br>
              <a:rPr lang="en-US" sz="4500" dirty="0">
                <a:latin typeface="Apple Chancery" panose="03020702040506060504" pitchFamily="66" charset="-79"/>
                <a:cs typeface="Apple Chancery" panose="03020702040506060504" pitchFamily="66" charset="-79"/>
              </a:rPr>
            </a:br>
            <a:r>
              <a:rPr lang="en-US" sz="3675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What the Virtual Field Looks Like!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BF089F-2C17-2C43-BD71-24E8A8DE1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69710">
            <a:off x="569346" y="1329085"/>
            <a:ext cx="2279261" cy="22792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4849FA-FAE1-C54D-B0AD-C6778AB61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006" y="3610155"/>
            <a:ext cx="2439659" cy="13662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B6FECD-538D-9348-B519-2F69054B97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6576" y="1438365"/>
            <a:ext cx="2466975" cy="1847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CED2A7-54B3-DF49-8324-1F9408BE1A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34479">
            <a:off x="6131136" y="1603370"/>
            <a:ext cx="1433749" cy="14660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722975-FE4A-9844-82B0-24B19C9052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8986" y="3194200"/>
            <a:ext cx="3074492" cy="178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05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40"/>
          <p:cNvSpPr txBox="1">
            <a:spLocks noGrp="1"/>
          </p:cNvSpPr>
          <p:nvPr>
            <p:ph type="subTitle" idx="1"/>
          </p:nvPr>
        </p:nvSpPr>
        <p:spPr>
          <a:xfrm>
            <a:off x="4628936" y="720576"/>
            <a:ext cx="3767100" cy="13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dirty="0"/>
              <a:t>Growth is still essential for all students no matter where they start from educationally or environmentally.</a:t>
            </a:r>
          </a:p>
          <a:p>
            <a:endParaRPr lang="en-US" sz="2400" dirty="0"/>
          </a:p>
          <a:p>
            <a:endParaRPr lang="en-US" sz="2000" dirty="0"/>
          </a:p>
          <a:p>
            <a:r>
              <a:rPr lang="en-US" sz="2000" dirty="0"/>
              <a:t> The problem of practice addressed with this grant is how to level the playing field at home for virtual reading instruction for students.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855" name="Google Shape;855;p40"/>
          <p:cNvGrpSpPr/>
          <p:nvPr/>
        </p:nvGrpSpPr>
        <p:grpSpPr>
          <a:xfrm>
            <a:off x="5646600" y="4611385"/>
            <a:ext cx="2229141" cy="217865"/>
            <a:chOff x="1681275" y="728975"/>
            <a:chExt cx="4253275" cy="490025"/>
          </a:xfrm>
        </p:grpSpPr>
        <p:sp>
          <p:nvSpPr>
            <p:cNvPr id="856" name="Google Shape;856;p40"/>
            <p:cNvSpPr/>
            <p:nvPr/>
          </p:nvSpPr>
          <p:spPr>
            <a:xfrm>
              <a:off x="1718400" y="747425"/>
              <a:ext cx="4072300" cy="415525"/>
            </a:xfrm>
            <a:custGeom>
              <a:avLst/>
              <a:gdLst/>
              <a:ahLst/>
              <a:cxnLst/>
              <a:rect l="l" t="t" r="r" b="b"/>
              <a:pathLst>
                <a:path w="162892" h="16621" extrusionOk="0">
                  <a:moveTo>
                    <a:pt x="145127" y="1055"/>
                  </a:moveTo>
                  <a:cubicBezTo>
                    <a:pt x="145303" y="1055"/>
                    <a:pt x="145480" y="1111"/>
                    <a:pt x="145650" y="1179"/>
                  </a:cubicBezTo>
                  <a:cubicBezTo>
                    <a:pt x="145336" y="1179"/>
                    <a:pt x="145002" y="1200"/>
                    <a:pt x="144688" y="1200"/>
                  </a:cubicBezTo>
                  <a:cubicBezTo>
                    <a:pt x="144831" y="1095"/>
                    <a:pt x="144979" y="1055"/>
                    <a:pt x="145127" y="1055"/>
                  </a:cubicBezTo>
                  <a:close/>
                  <a:moveTo>
                    <a:pt x="151556" y="1092"/>
                  </a:moveTo>
                  <a:cubicBezTo>
                    <a:pt x="151626" y="1092"/>
                    <a:pt x="151676" y="1161"/>
                    <a:pt x="151676" y="1179"/>
                  </a:cubicBezTo>
                  <a:cubicBezTo>
                    <a:pt x="151676" y="1200"/>
                    <a:pt x="151613" y="1242"/>
                    <a:pt x="151572" y="1242"/>
                  </a:cubicBezTo>
                  <a:cubicBezTo>
                    <a:pt x="151509" y="1242"/>
                    <a:pt x="151321" y="1200"/>
                    <a:pt x="151300" y="1179"/>
                  </a:cubicBezTo>
                  <a:cubicBezTo>
                    <a:pt x="151300" y="1158"/>
                    <a:pt x="151488" y="1117"/>
                    <a:pt x="151530" y="1096"/>
                  </a:cubicBezTo>
                  <a:cubicBezTo>
                    <a:pt x="151539" y="1093"/>
                    <a:pt x="151548" y="1092"/>
                    <a:pt x="151556" y="1092"/>
                  </a:cubicBezTo>
                  <a:close/>
                  <a:moveTo>
                    <a:pt x="153915" y="1200"/>
                  </a:moveTo>
                  <a:cubicBezTo>
                    <a:pt x="153915" y="1200"/>
                    <a:pt x="153936" y="1305"/>
                    <a:pt x="153936" y="1347"/>
                  </a:cubicBezTo>
                  <a:cubicBezTo>
                    <a:pt x="153936" y="1368"/>
                    <a:pt x="153894" y="1389"/>
                    <a:pt x="153894" y="1389"/>
                  </a:cubicBezTo>
                  <a:cubicBezTo>
                    <a:pt x="153873" y="1389"/>
                    <a:pt x="153873" y="1368"/>
                    <a:pt x="153873" y="1347"/>
                  </a:cubicBezTo>
                  <a:cubicBezTo>
                    <a:pt x="153873" y="1305"/>
                    <a:pt x="153894" y="1242"/>
                    <a:pt x="153915" y="1200"/>
                  </a:cubicBezTo>
                  <a:close/>
                  <a:moveTo>
                    <a:pt x="139603" y="1389"/>
                  </a:moveTo>
                  <a:cubicBezTo>
                    <a:pt x="139666" y="1389"/>
                    <a:pt x="139687" y="1451"/>
                    <a:pt x="139687" y="1451"/>
                  </a:cubicBezTo>
                  <a:cubicBezTo>
                    <a:pt x="139687" y="1472"/>
                    <a:pt x="139645" y="1472"/>
                    <a:pt x="139603" y="1472"/>
                  </a:cubicBezTo>
                  <a:cubicBezTo>
                    <a:pt x="139561" y="1472"/>
                    <a:pt x="139478" y="1451"/>
                    <a:pt x="139478" y="1409"/>
                  </a:cubicBezTo>
                  <a:cubicBezTo>
                    <a:pt x="139478" y="1389"/>
                    <a:pt x="139582" y="1389"/>
                    <a:pt x="139603" y="1389"/>
                  </a:cubicBezTo>
                  <a:close/>
                  <a:moveTo>
                    <a:pt x="154564" y="1409"/>
                  </a:moveTo>
                  <a:cubicBezTo>
                    <a:pt x="154626" y="1409"/>
                    <a:pt x="154815" y="1472"/>
                    <a:pt x="154815" y="1472"/>
                  </a:cubicBezTo>
                  <a:cubicBezTo>
                    <a:pt x="154815" y="1472"/>
                    <a:pt x="154647" y="1514"/>
                    <a:pt x="154606" y="1556"/>
                  </a:cubicBezTo>
                  <a:cubicBezTo>
                    <a:pt x="154599" y="1558"/>
                    <a:pt x="154592" y="1559"/>
                    <a:pt x="154584" y="1559"/>
                  </a:cubicBezTo>
                  <a:cubicBezTo>
                    <a:pt x="154525" y="1559"/>
                    <a:pt x="154459" y="1491"/>
                    <a:pt x="154459" y="1472"/>
                  </a:cubicBezTo>
                  <a:cubicBezTo>
                    <a:pt x="154459" y="1451"/>
                    <a:pt x="154522" y="1409"/>
                    <a:pt x="154564" y="1409"/>
                  </a:cubicBezTo>
                  <a:close/>
                  <a:moveTo>
                    <a:pt x="155401" y="1598"/>
                  </a:moveTo>
                  <a:cubicBezTo>
                    <a:pt x="155463" y="1598"/>
                    <a:pt x="155673" y="1661"/>
                    <a:pt x="155694" y="1661"/>
                  </a:cubicBezTo>
                  <a:cubicBezTo>
                    <a:pt x="155694" y="1661"/>
                    <a:pt x="155484" y="1681"/>
                    <a:pt x="155401" y="1681"/>
                  </a:cubicBezTo>
                  <a:cubicBezTo>
                    <a:pt x="155338" y="1681"/>
                    <a:pt x="155275" y="1640"/>
                    <a:pt x="155275" y="1619"/>
                  </a:cubicBezTo>
                  <a:cubicBezTo>
                    <a:pt x="155275" y="1619"/>
                    <a:pt x="155338" y="1598"/>
                    <a:pt x="155401" y="1598"/>
                  </a:cubicBezTo>
                  <a:close/>
                  <a:moveTo>
                    <a:pt x="156171" y="1754"/>
                  </a:moveTo>
                  <a:cubicBezTo>
                    <a:pt x="156225" y="1754"/>
                    <a:pt x="156279" y="1811"/>
                    <a:pt x="156279" y="1828"/>
                  </a:cubicBezTo>
                  <a:cubicBezTo>
                    <a:pt x="156279" y="1870"/>
                    <a:pt x="156217" y="1891"/>
                    <a:pt x="156175" y="1891"/>
                  </a:cubicBezTo>
                  <a:cubicBezTo>
                    <a:pt x="156091" y="1891"/>
                    <a:pt x="155903" y="1870"/>
                    <a:pt x="155924" y="1828"/>
                  </a:cubicBezTo>
                  <a:cubicBezTo>
                    <a:pt x="155924" y="1828"/>
                    <a:pt x="156091" y="1786"/>
                    <a:pt x="156133" y="1765"/>
                  </a:cubicBezTo>
                  <a:cubicBezTo>
                    <a:pt x="156145" y="1757"/>
                    <a:pt x="156158" y="1754"/>
                    <a:pt x="156171" y="1754"/>
                  </a:cubicBezTo>
                  <a:close/>
                  <a:moveTo>
                    <a:pt x="136109" y="1828"/>
                  </a:moveTo>
                  <a:cubicBezTo>
                    <a:pt x="136151" y="1828"/>
                    <a:pt x="136339" y="1870"/>
                    <a:pt x="136339" y="1891"/>
                  </a:cubicBezTo>
                  <a:cubicBezTo>
                    <a:pt x="136339" y="1891"/>
                    <a:pt x="136193" y="1933"/>
                    <a:pt x="136130" y="1974"/>
                  </a:cubicBezTo>
                  <a:cubicBezTo>
                    <a:pt x="136125" y="1977"/>
                    <a:pt x="136120" y="1978"/>
                    <a:pt x="136115" y="1978"/>
                  </a:cubicBezTo>
                  <a:cubicBezTo>
                    <a:pt x="136071" y="1978"/>
                    <a:pt x="136004" y="1909"/>
                    <a:pt x="136004" y="1891"/>
                  </a:cubicBezTo>
                  <a:cubicBezTo>
                    <a:pt x="136004" y="1870"/>
                    <a:pt x="136046" y="1828"/>
                    <a:pt x="136109" y="1828"/>
                  </a:cubicBezTo>
                  <a:close/>
                  <a:moveTo>
                    <a:pt x="142533" y="1870"/>
                  </a:moveTo>
                  <a:cubicBezTo>
                    <a:pt x="142595" y="1870"/>
                    <a:pt x="142784" y="1912"/>
                    <a:pt x="142784" y="1912"/>
                  </a:cubicBezTo>
                  <a:cubicBezTo>
                    <a:pt x="142784" y="1912"/>
                    <a:pt x="142616" y="1974"/>
                    <a:pt x="142574" y="1995"/>
                  </a:cubicBezTo>
                  <a:cubicBezTo>
                    <a:pt x="142568" y="1998"/>
                    <a:pt x="142560" y="1999"/>
                    <a:pt x="142553" y="1999"/>
                  </a:cubicBezTo>
                  <a:cubicBezTo>
                    <a:pt x="142494" y="1999"/>
                    <a:pt x="142428" y="1930"/>
                    <a:pt x="142428" y="1912"/>
                  </a:cubicBezTo>
                  <a:cubicBezTo>
                    <a:pt x="142428" y="1891"/>
                    <a:pt x="142491" y="1870"/>
                    <a:pt x="142533" y="1870"/>
                  </a:cubicBezTo>
                  <a:close/>
                  <a:moveTo>
                    <a:pt x="141405" y="1892"/>
                  </a:moveTo>
                  <a:cubicBezTo>
                    <a:pt x="141583" y="1892"/>
                    <a:pt x="141765" y="1948"/>
                    <a:pt x="141947" y="2016"/>
                  </a:cubicBezTo>
                  <a:cubicBezTo>
                    <a:pt x="141633" y="2016"/>
                    <a:pt x="141277" y="2016"/>
                    <a:pt x="140963" y="2037"/>
                  </a:cubicBezTo>
                  <a:cubicBezTo>
                    <a:pt x="141107" y="1932"/>
                    <a:pt x="141255" y="1892"/>
                    <a:pt x="141405" y="1892"/>
                  </a:cubicBezTo>
                  <a:close/>
                  <a:moveTo>
                    <a:pt x="145211" y="1661"/>
                  </a:moveTo>
                  <a:lnTo>
                    <a:pt x="145859" y="1891"/>
                  </a:lnTo>
                  <a:lnTo>
                    <a:pt x="146278" y="2079"/>
                  </a:lnTo>
                  <a:cubicBezTo>
                    <a:pt x="146509" y="2054"/>
                    <a:pt x="146652" y="2043"/>
                    <a:pt x="146704" y="2043"/>
                  </a:cubicBezTo>
                  <a:cubicBezTo>
                    <a:pt x="146783" y="2043"/>
                    <a:pt x="146645" y="2070"/>
                    <a:pt x="146278" y="2121"/>
                  </a:cubicBezTo>
                  <a:lnTo>
                    <a:pt x="145190" y="2121"/>
                  </a:lnTo>
                  <a:cubicBezTo>
                    <a:pt x="144583" y="2016"/>
                    <a:pt x="144081" y="1870"/>
                    <a:pt x="144081" y="1828"/>
                  </a:cubicBezTo>
                  <a:cubicBezTo>
                    <a:pt x="144081" y="1807"/>
                    <a:pt x="144583" y="1723"/>
                    <a:pt x="145211" y="1661"/>
                  </a:cubicBezTo>
                  <a:close/>
                  <a:moveTo>
                    <a:pt x="139919" y="1931"/>
                  </a:moveTo>
                  <a:cubicBezTo>
                    <a:pt x="140099" y="1931"/>
                    <a:pt x="140117" y="2164"/>
                    <a:pt x="139939" y="2164"/>
                  </a:cubicBezTo>
                  <a:cubicBezTo>
                    <a:pt x="139932" y="2164"/>
                    <a:pt x="139925" y="2164"/>
                    <a:pt x="139917" y="2163"/>
                  </a:cubicBezTo>
                  <a:cubicBezTo>
                    <a:pt x="139687" y="2142"/>
                    <a:pt x="139499" y="2037"/>
                    <a:pt x="139499" y="2016"/>
                  </a:cubicBezTo>
                  <a:cubicBezTo>
                    <a:pt x="139499" y="1974"/>
                    <a:pt x="139687" y="1933"/>
                    <a:pt x="139896" y="1933"/>
                  </a:cubicBezTo>
                  <a:cubicBezTo>
                    <a:pt x="139904" y="1932"/>
                    <a:pt x="139911" y="1931"/>
                    <a:pt x="139919" y="1931"/>
                  </a:cubicBezTo>
                  <a:close/>
                  <a:moveTo>
                    <a:pt x="43618" y="4749"/>
                  </a:moveTo>
                  <a:cubicBezTo>
                    <a:pt x="45056" y="4749"/>
                    <a:pt x="46054" y="4768"/>
                    <a:pt x="46054" y="4799"/>
                  </a:cubicBezTo>
                  <a:cubicBezTo>
                    <a:pt x="46054" y="4820"/>
                    <a:pt x="44171" y="4862"/>
                    <a:pt x="41890" y="4925"/>
                  </a:cubicBezTo>
                  <a:lnTo>
                    <a:pt x="29922" y="5218"/>
                  </a:lnTo>
                  <a:cubicBezTo>
                    <a:pt x="28771" y="5239"/>
                    <a:pt x="27730" y="5249"/>
                    <a:pt x="26977" y="5249"/>
                  </a:cubicBezTo>
                  <a:cubicBezTo>
                    <a:pt x="26223" y="5249"/>
                    <a:pt x="25758" y="5239"/>
                    <a:pt x="25758" y="5218"/>
                  </a:cubicBezTo>
                  <a:lnTo>
                    <a:pt x="25758" y="5176"/>
                  </a:lnTo>
                  <a:lnTo>
                    <a:pt x="25779" y="5155"/>
                  </a:lnTo>
                  <a:cubicBezTo>
                    <a:pt x="25821" y="5134"/>
                    <a:pt x="27725" y="5071"/>
                    <a:pt x="30005" y="5029"/>
                  </a:cubicBezTo>
                  <a:lnTo>
                    <a:pt x="41890" y="4757"/>
                  </a:lnTo>
                  <a:cubicBezTo>
                    <a:pt x="42507" y="4752"/>
                    <a:pt x="43092" y="4749"/>
                    <a:pt x="43618" y="4749"/>
                  </a:cubicBezTo>
                  <a:close/>
                  <a:moveTo>
                    <a:pt x="156279" y="5699"/>
                  </a:moveTo>
                  <a:cubicBezTo>
                    <a:pt x="156300" y="5699"/>
                    <a:pt x="156405" y="5741"/>
                    <a:pt x="156405" y="5762"/>
                  </a:cubicBezTo>
                  <a:cubicBezTo>
                    <a:pt x="156405" y="5783"/>
                    <a:pt x="156300" y="5783"/>
                    <a:pt x="156279" y="5783"/>
                  </a:cubicBezTo>
                  <a:cubicBezTo>
                    <a:pt x="156217" y="5783"/>
                    <a:pt x="156196" y="5741"/>
                    <a:pt x="156196" y="5741"/>
                  </a:cubicBezTo>
                  <a:cubicBezTo>
                    <a:pt x="156196" y="5699"/>
                    <a:pt x="156238" y="5699"/>
                    <a:pt x="156279" y="5699"/>
                  </a:cubicBezTo>
                  <a:close/>
                  <a:moveTo>
                    <a:pt x="4855" y="5783"/>
                  </a:moveTo>
                  <a:cubicBezTo>
                    <a:pt x="5002" y="5783"/>
                    <a:pt x="5378" y="5803"/>
                    <a:pt x="5378" y="5845"/>
                  </a:cubicBezTo>
                  <a:cubicBezTo>
                    <a:pt x="5378" y="5866"/>
                    <a:pt x="5023" y="5908"/>
                    <a:pt x="4897" y="5908"/>
                  </a:cubicBezTo>
                  <a:cubicBezTo>
                    <a:pt x="4868" y="5916"/>
                    <a:pt x="4841" y="5920"/>
                    <a:pt x="4814" y="5920"/>
                  </a:cubicBezTo>
                  <a:cubicBezTo>
                    <a:pt x="4706" y="5920"/>
                    <a:pt x="4625" y="5862"/>
                    <a:pt x="4625" y="5845"/>
                  </a:cubicBezTo>
                  <a:cubicBezTo>
                    <a:pt x="4604" y="5803"/>
                    <a:pt x="4730" y="5783"/>
                    <a:pt x="4855" y="5783"/>
                  </a:cubicBezTo>
                  <a:close/>
                  <a:moveTo>
                    <a:pt x="153546" y="7035"/>
                  </a:moveTo>
                  <a:cubicBezTo>
                    <a:pt x="153623" y="7035"/>
                    <a:pt x="153706" y="7103"/>
                    <a:pt x="153706" y="7122"/>
                  </a:cubicBezTo>
                  <a:cubicBezTo>
                    <a:pt x="153706" y="7143"/>
                    <a:pt x="153622" y="7163"/>
                    <a:pt x="153517" y="7163"/>
                  </a:cubicBezTo>
                  <a:cubicBezTo>
                    <a:pt x="153413" y="7163"/>
                    <a:pt x="153162" y="7122"/>
                    <a:pt x="153162" y="7122"/>
                  </a:cubicBezTo>
                  <a:cubicBezTo>
                    <a:pt x="153162" y="7122"/>
                    <a:pt x="153413" y="7059"/>
                    <a:pt x="153517" y="7038"/>
                  </a:cubicBezTo>
                  <a:cubicBezTo>
                    <a:pt x="153527" y="7036"/>
                    <a:pt x="153536" y="7035"/>
                    <a:pt x="153546" y="7035"/>
                  </a:cubicBezTo>
                  <a:close/>
                  <a:moveTo>
                    <a:pt x="4813" y="7268"/>
                  </a:moveTo>
                  <a:cubicBezTo>
                    <a:pt x="5127" y="7268"/>
                    <a:pt x="5420" y="7310"/>
                    <a:pt x="5420" y="7331"/>
                  </a:cubicBezTo>
                  <a:cubicBezTo>
                    <a:pt x="5441" y="7352"/>
                    <a:pt x="5148" y="7415"/>
                    <a:pt x="4834" y="7456"/>
                  </a:cubicBezTo>
                  <a:cubicBezTo>
                    <a:pt x="4733" y="7475"/>
                    <a:pt x="4579" y="7483"/>
                    <a:pt x="4414" y="7483"/>
                  </a:cubicBezTo>
                  <a:cubicBezTo>
                    <a:pt x="4036" y="7483"/>
                    <a:pt x="3600" y="7444"/>
                    <a:pt x="3600" y="7415"/>
                  </a:cubicBezTo>
                  <a:cubicBezTo>
                    <a:pt x="3600" y="7352"/>
                    <a:pt x="4500" y="7268"/>
                    <a:pt x="4813" y="7268"/>
                  </a:cubicBezTo>
                  <a:close/>
                  <a:moveTo>
                    <a:pt x="2972" y="7666"/>
                  </a:moveTo>
                  <a:cubicBezTo>
                    <a:pt x="3077" y="7666"/>
                    <a:pt x="3349" y="7728"/>
                    <a:pt x="3349" y="7728"/>
                  </a:cubicBezTo>
                  <a:cubicBezTo>
                    <a:pt x="3349" y="7728"/>
                    <a:pt x="3077" y="7770"/>
                    <a:pt x="2972" y="7791"/>
                  </a:cubicBezTo>
                  <a:cubicBezTo>
                    <a:pt x="2952" y="7799"/>
                    <a:pt x="2933" y="7803"/>
                    <a:pt x="2916" y="7803"/>
                  </a:cubicBezTo>
                  <a:cubicBezTo>
                    <a:pt x="2845" y="7803"/>
                    <a:pt x="2805" y="7745"/>
                    <a:pt x="2805" y="7728"/>
                  </a:cubicBezTo>
                  <a:cubicBezTo>
                    <a:pt x="2805" y="7687"/>
                    <a:pt x="2867" y="7666"/>
                    <a:pt x="2972" y="7666"/>
                  </a:cubicBezTo>
                  <a:close/>
                  <a:moveTo>
                    <a:pt x="3139" y="8461"/>
                  </a:moveTo>
                  <a:cubicBezTo>
                    <a:pt x="3286" y="8461"/>
                    <a:pt x="3432" y="8482"/>
                    <a:pt x="3432" y="8503"/>
                  </a:cubicBezTo>
                  <a:cubicBezTo>
                    <a:pt x="3432" y="8503"/>
                    <a:pt x="3286" y="8524"/>
                    <a:pt x="3139" y="8524"/>
                  </a:cubicBezTo>
                  <a:cubicBezTo>
                    <a:pt x="2972" y="8524"/>
                    <a:pt x="2595" y="8503"/>
                    <a:pt x="2595" y="8503"/>
                  </a:cubicBezTo>
                  <a:cubicBezTo>
                    <a:pt x="2595" y="8482"/>
                    <a:pt x="2972" y="8461"/>
                    <a:pt x="3139" y="8461"/>
                  </a:cubicBezTo>
                  <a:close/>
                  <a:moveTo>
                    <a:pt x="4714" y="8517"/>
                  </a:moveTo>
                  <a:cubicBezTo>
                    <a:pt x="4832" y="8517"/>
                    <a:pt x="4933" y="8530"/>
                    <a:pt x="4960" y="8565"/>
                  </a:cubicBezTo>
                  <a:cubicBezTo>
                    <a:pt x="5014" y="8601"/>
                    <a:pt x="4697" y="8745"/>
                    <a:pt x="4487" y="8745"/>
                  </a:cubicBezTo>
                  <a:cubicBezTo>
                    <a:pt x="4453" y="8745"/>
                    <a:pt x="4421" y="8742"/>
                    <a:pt x="4395" y="8733"/>
                  </a:cubicBezTo>
                  <a:cubicBezTo>
                    <a:pt x="4207" y="8670"/>
                    <a:pt x="4165" y="8607"/>
                    <a:pt x="4290" y="8565"/>
                  </a:cubicBezTo>
                  <a:cubicBezTo>
                    <a:pt x="4363" y="8541"/>
                    <a:pt x="4554" y="8517"/>
                    <a:pt x="4714" y="8517"/>
                  </a:cubicBezTo>
                  <a:close/>
                  <a:moveTo>
                    <a:pt x="157472" y="9005"/>
                  </a:moveTo>
                  <a:cubicBezTo>
                    <a:pt x="157514" y="9005"/>
                    <a:pt x="157556" y="9047"/>
                    <a:pt x="157556" y="9047"/>
                  </a:cubicBezTo>
                  <a:cubicBezTo>
                    <a:pt x="157556" y="9088"/>
                    <a:pt x="157493" y="9088"/>
                    <a:pt x="157472" y="9088"/>
                  </a:cubicBezTo>
                  <a:cubicBezTo>
                    <a:pt x="157466" y="9091"/>
                    <a:pt x="157459" y="9093"/>
                    <a:pt x="157451" y="9093"/>
                  </a:cubicBezTo>
                  <a:cubicBezTo>
                    <a:pt x="157403" y="9093"/>
                    <a:pt x="157329" y="9044"/>
                    <a:pt x="157347" y="9026"/>
                  </a:cubicBezTo>
                  <a:cubicBezTo>
                    <a:pt x="157347" y="9005"/>
                    <a:pt x="157451" y="9005"/>
                    <a:pt x="157472" y="9005"/>
                  </a:cubicBezTo>
                  <a:close/>
                  <a:moveTo>
                    <a:pt x="4109" y="10613"/>
                  </a:moveTo>
                  <a:cubicBezTo>
                    <a:pt x="4186" y="10613"/>
                    <a:pt x="4269" y="10681"/>
                    <a:pt x="4269" y="10700"/>
                  </a:cubicBezTo>
                  <a:cubicBezTo>
                    <a:pt x="4269" y="10720"/>
                    <a:pt x="4186" y="10762"/>
                    <a:pt x="4081" y="10762"/>
                  </a:cubicBezTo>
                  <a:cubicBezTo>
                    <a:pt x="3976" y="10762"/>
                    <a:pt x="3704" y="10720"/>
                    <a:pt x="3704" y="10700"/>
                  </a:cubicBezTo>
                  <a:cubicBezTo>
                    <a:pt x="3704" y="10700"/>
                    <a:pt x="3976" y="10658"/>
                    <a:pt x="4081" y="10616"/>
                  </a:cubicBezTo>
                  <a:cubicBezTo>
                    <a:pt x="4090" y="10614"/>
                    <a:pt x="4100" y="10613"/>
                    <a:pt x="4109" y="10613"/>
                  </a:cubicBezTo>
                  <a:close/>
                  <a:moveTo>
                    <a:pt x="4625" y="10595"/>
                  </a:moveTo>
                  <a:cubicBezTo>
                    <a:pt x="4625" y="10595"/>
                    <a:pt x="4646" y="10700"/>
                    <a:pt x="4646" y="10720"/>
                  </a:cubicBezTo>
                  <a:cubicBezTo>
                    <a:pt x="4646" y="10762"/>
                    <a:pt x="4604" y="10783"/>
                    <a:pt x="4604" y="10783"/>
                  </a:cubicBezTo>
                  <a:cubicBezTo>
                    <a:pt x="4583" y="10783"/>
                    <a:pt x="4583" y="10762"/>
                    <a:pt x="4583" y="10720"/>
                  </a:cubicBezTo>
                  <a:cubicBezTo>
                    <a:pt x="4583" y="10679"/>
                    <a:pt x="4604" y="10595"/>
                    <a:pt x="4625" y="10595"/>
                  </a:cubicBezTo>
                  <a:close/>
                  <a:moveTo>
                    <a:pt x="145969" y="10750"/>
                  </a:moveTo>
                  <a:cubicBezTo>
                    <a:pt x="146125" y="10750"/>
                    <a:pt x="146112" y="10813"/>
                    <a:pt x="146069" y="11013"/>
                  </a:cubicBezTo>
                  <a:cubicBezTo>
                    <a:pt x="145964" y="10972"/>
                    <a:pt x="145839" y="10909"/>
                    <a:pt x="145629" y="10783"/>
                  </a:cubicBezTo>
                  <a:cubicBezTo>
                    <a:pt x="145788" y="10763"/>
                    <a:pt x="145897" y="10750"/>
                    <a:pt x="145969" y="10750"/>
                  </a:cubicBezTo>
                  <a:close/>
                  <a:moveTo>
                    <a:pt x="144701" y="11531"/>
                  </a:moveTo>
                  <a:cubicBezTo>
                    <a:pt x="144793" y="11531"/>
                    <a:pt x="144922" y="11565"/>
                    <a:pt x="144939" y="11599"/>
                  </a:cubicBezTo>
                  <a:cubicBezTo>
                    <a:pt x="144939" y="11599"/>
                    <a:pt x="144730" y="11620"/>
                    <a:pt x="144646" y="11620"/>
                  </a:cubicBezTo>
                  <a:cubicBezTo>
                    <a:pt x="144583" y="11620"/>
                    <a:pt x="144520" y="11578"/>
                    <a:pt x="144520" y="11557"/>
                  </a:cubicBezTo>
                  <a:cubicBezTo>
                    <a:pt x="144520" y="11557"/>
                    <a:pt x="144583" y="11537"/>
                    <a:pt x="144646" y="11537"/>
                  </a:cubicBezTo>
                  <a:cubicBezTo>
                    <a:pt x="144661" y="11533"/>
                    <a:pt x="144680" y="11531"/>
                    <a:pt x="144701" y="11531"/>
                  </a:cubicBezTo>
                  <a:close/>
                  <a:moveTo>
                    <a:pt x="94994" y="12980"/>
                  </a:moveTo>
                  <a:cubicBezTo>
                    <a:pt x="95015" y="12980"/>
                    <a:pt x="95120" y="13001"/>
                    <a:pt x="95120" y="13022"/>
                  </a:cubicBezTo>
                  <a:cubicBezTo>
                    <a:pt x="95120" y="13064"/>
                    <a:pt x="95015" y="13064"/>
                    <a:pt x="94994" y="13064"/>
                  </a:cubicBezTo>
                  <a:cubicBezTo>
                    <a:pt x="94931" y="13064"/>
                    <a:pt x="94910" y="13001"/>
                    <a:pt x="94910" y="13001"/>
                  </a:cubicBezTo>
                  <a:cubicBezTo>
                    <a:pt x="94910" y="12980"/>
                    <a:pt x="94952" y="12980"/>
                    <a:pt x="94994" y="12980"/>
                  </a:cubicBezTo>
                  <a:close/>
                  <a:moveTo>
                    <a:pt x="78611" y="12897"/>
                  </a:moveTo>
                  <a:cubicBezTo>
                    <a:pt x="78611" y="12897"/>
                    <a:pt x="78653" y="13001"/>
                    <a:pt x="78653" y="13022"/>
                  </a:cubicBezTo>
                  <a:cubicBezTo>
                    <a:pt x="78653" y="13064"/>
                    <a:pt x="78590" y="13085"/>
                    <a:pt x="78590" y="13085"/>
                  </a:cubicBezTo>
                  <a:cubicBezTo>
                    <a:pt x="78569" y="13085"/>
                    <a:pt x="78569" y="13064"/>
                    <a:pt x="78569" y="13022"/>
                  </a:cubicBezTo>
                  <a:cubicBezTo>
                    <a:pt x="78569" y="13001"/>
                    <a:pt x="78611" y="12897"/>
                    <a:pt x="78611" y="12897"/>
                  </a:cubicBezTo>
                  <a:close/>
                  <a:moveTo>
                    <a:pt x="91877" y="13064"/>
                  </a:moveTo>
                  <a:cubicBezTo>
                    <a:pt x="91897" y="13064"/>
                    <a:pt x="92002" y="13085"/>
                    <a:pt x="92002" y="13106"/>
                  </a:cubicBezTo>
                  <a:cubicBezTo>
                    <a:pt x="92002" y="13127"/>
                    <a:pt x="91897" y="13127"/>
                    <a:pt x="91877" y="13127"/>
                  </a:cubicBezTo>
                  <a:cubicBezTo>
                    <a:pt x="91835" y="13127"/>
                    <a:pt x="91793" y="13106"/>
                    <a:pt x="91793" y="13085"/>
                  </a:cubicBezTo>
                  <a:cubicBezTo>
                    <a:pt x="91793" y="13064"/>
                    <a:pt x="91856" y="13064"/>
                    <a:pt x="91877" y="13064"/>
                  </a:cubicBezTo>
                  <a:close/>
                  <a:moveTo>
                    <a:pt x="92772" y="12967"/>
                  </a:moveTo>
                  <a:cubicBezTo>
                    <a:pt x="92997" y="12967"/>
                    <a:pt x="93224" y="13092"/>
                    <a:pt x="93425" y="13106"/>
                  </a:cubicBezTo>
                  <a:cubicBezTo>
                    <a:pt x="93111" y="13106"/>
                    <a:pt x="92797" y="13127"/>
                    <a:pt x="92400" y="13127"/>
                  </a:cubicBezTo>
                  <a:cubicBezTo>
                    <a:pt x="92520" y="13007"/>
                    <a:pt x="92645" y="12967"/>
                    <a:pt x="92772" y="12967"/>
                  </a:cubicBezTo>
                  <a:close/>
                  <a:moveTo>
                    <a:pt x="90893" y="13001"/>
                  </a:moveTo>
                  <a:cubicBezTo>
                    <a:pt x="90893" y="13001"/>
                    <a:pt x="90914" y="13106"/>
                    <a:pt x="90914" y="13127"/>
                  </a:cubicBezTo>
                  <a:cubicBezTo>
                    <a:pt x="90914" y="13148"/>
                    <a:pt x="90851" y="13189"/>
                    <a:pt x="90851" y="13189"/>
                  </a:cubicBezTo>
                  <a:cubicBezTo>
                    <a:pt x="90830" y="13189"/>
                    <a:pt x="90830" y="13148"/>
                    <a:pt x="90830" y="13127"/>
                  </a:cubicBezTo>
                  <a:cubicBezTo>
                    <a:pt x="90830" y="13106"/>
                    <a:pt x="90851" y="13001"/>
                    <a:pt x="90893" y="13001"/>
                  </a:cubicBezTo>
                  <a:close/>
                  <a:moveTo>
                    <a:pt x="141649" y="13053"/>
                  </a:moveTo>
                  <a:cubicBezTo>
                    <a:pt x="141983" y="13053"/>
                    <a:pt x="142313" y="13095"/>
                    <a:pt x="142637" y="13148"/>
                  </a:cubicBezTo>
                  <a:cubicBezTo>
                    <a:pt x="141989" y="13189"/>
                    <a:pt x="141319" y="13189"/>
                    <a:pt x="140629" y="13210"/>
                  </a:cubicBezTo>
                  <a:cubicBezTo>
                    <a:pt x="140974" y="13095"/>
                    <a:pt x="141314" y="13053"/>
                    <a:pt x="141649" y="13053"/>
                  </a:cubicBezTo>
                  <a:close/>
                  <a:moveTo>
                    <a:pt x="86489" y="13098"/>
                  </a:moveTo>
                  <a:cubicBezTo>
                    <a:pt x="87139" y="13098"/>
                    <a:pt x="87827" y="13133"/>
                    <a:pt x="88445" y="13210"/>
                  </a:cubicBezTo>
                  <a:cubicBezTo>
                    <a:pt x="87085" y="13231"/>
                    <a:pt x="85725" y="13273"/>
                    <a:pt x="84239" y="13294"/>
                  </a:cubicBezTo>
                  <a:cubicBezTo>
                    <a:pt x="84696" y="13171"/>
                    <a:pt x="85553" y="13098"/>
                    <a:pt x="86489" y="13098"/>
                  </a:cubicBezTo>
                  <a:close/>
                  <a:moveTo>
                    <a:pt x="81080" y="13273"/>
                  </a:moveTo>
                  <a:cubicBezTo>
                    <a:pt x="81226" y="13273"/>
                    <a:pt x="81603" y="13294"/>
                    <a:pt x="81603" y="13315"/>
                  </a:cubicBezTo>
                  <a:cubicBezTo>
                    <a:pt x="81603" y="13336"/>
                    <a:pt x="81226" y="13399"/>
                    <a:pt x="81101" y="13399"/>
                  </a:cubicBezTo>
                  <a:cubicBezTo>
                    <a:pt x="81087" y="13401"/>
                    <a:pt x="81073" y="13402"/>
                    <a:pt x="81060" y="13402"/>
                  </a:cubicBezTo>
                  <a:cubicBezTo>
                    <a:pt x="80949" y="13402"/>
                    <a:pt x="80850" y="13334"/>
                    <a:pt x="80850" y="13315"/>
                  </a:cubicBezTo>
                  <a:cubicBezTo>
                    <a:pt x="80808" y="13294"/>
                    <a:pt x="80954" y="13273"/>
                    <a:pt x="81080" y="13273"/>
                  </a:cubicBezTo>
                  <a:close/>
                  <a:moveTo>
                    <a:pt x="83732" y="13175"/>
                  </a:moveTo>
                  <a:cubicBezTo>
                    <a:pt x="83936" y="13175"/>
                    <a:pt x="84093" y="13215"/>
                    <a:pt x="84093" y="13231"/>
                  </a:cubicBezTo>
                  <a:cubicBezTo>
                    <a:pt x="84093" y="13273"/>
                    <a:pt x="83905" y="13315"/>
                    <a:pt x="83674" y="13378"/>
                  </a:cubicBezTo>
                  <a:cubicBezTo>
                    <a:pt x="83471" y="13395"/>
                    <a:pt x="82926" y="13425"/>
                    <a:pt x="82692" y="13425"/>
                  </a:cubicBezTo>
                  <a:cubicBezTo>
                    <a:pt x="82636" y="13425"/>
                    <a:pt x="82598" y="13424"/>
                    <a:pt x="82586" y="13420"/>
                  </a:cubicBezTo>
                  <a:cubicBezTo>
                    <a:pt x="82545" y="13378"/>
                    <a:pt x="82482" y="13294"/>
                    <a:pt x="82482" y="13294"/>
                  </a:cubicBezTo>
                  <a:cubicBezTo>
                    <a:pt x="82482" y="13273"/>
                    <a:pt x="83256" y="13210"/>
                    <a:pt x="83528" y="13189"/>
                  </a:cubicBezTo>
                  <a:cubicBezTo>
                    <a:pt x="83598" y="13179"/>
                    <a:pt x="83668" y="13175"/>
                    <a:pt x="83732" y="13175"/>
                  </a:cubicBezTo>
                  <a:close/>
                  <a:moveTo>
                    <a:pt x="76147" y="13573"/>
                  </a:moveTo>
                  <a:cubicBezTo>
                    <a:pt x="76279" y="13573"/>
                    <a:pt x="76456" y="13608"/>
                    <a:pt x="76456" y="13608"/>
                  </a:cubicBezTo>
                  <a:cubicBezTo>
                    <a:pt x="76456" y="13629"/>
                    <a:pt x="76121" y="13650"/>
                    <a:pt x="76037" y="13650"/>
                  </a:cubicBezTo>
                  <a:cubicBezTo>
                    <a:pt x="75912" y="13650"/>
                    <a:pt x="75828" y="13629"/>
                    <a:pt x="75828" y="13608"/>
                  </a:cubicBezTo>
                  <a:cubicBezTo>
                    <a:pt x="75828" y="13608"/>
                    <a:pt x="75933" y="13587"/>
                    <a:pt x="76037" y="13587"/>
                  </a:cubicBezTo>
                  <a:cubicBezTo>
                    <a:pt x="76064" y="13577"/>
                    <a:pt x="76103" y="13573"/>
                    <a:pt x="76147" y="13573"/>
                  </a:cubicBezTo>
                  <a:close/>
                  <a:moveTo>
                    <a:pt x="84774" y="13833"/>
                  </a:moveTo>
                  <a:cubicBezTo>
                    <a:pt x="84797" y="13833"/>
                    <a:pt x="84814" y="13835"/>
                    <a:pt x="84825" y="13838"/>
                  </a:cubicBezTo>
                  <a:cubicBezTo>
                    <a:pt x="84835" y="13853"/>
                    <a:pt x="84638" y="13877"/>
                    <a:pt x="84312" y="13904"/>
                  </a:cubicBezTo>
                  <a:lnTo>
                    <a:pt x="84312" y="13904"/>
                  </a:lnTo>
                  <a:cubicBezTo>
                    <a:pt x="84510" y="13859"/>
                    <a:pt x="84684" y="13833"/>
                    <a:pt x="84774" y="13833"/>
                  </a:cubicBezTo>
                  <a:close/>
                  <a:moveTo>
                    <a:pt x="86520" y="13650"/>
                  </a:moveTo>
                  <a:cubicBezTo>
                    <a:pt x="86667" y="13650"/>
                    <a:pt x="86813" y="13671"/>
                    <a:pt x="86813" y="13713"/>
                  </a:cubicBezTo>
                  <a:cubicBezTo>
                    <a:pt x="86813" y="13733"/>
                    <a:pt x="86562" y="13859"/>
                    <a:pt x="86457" y="13922"/>
                  </a:cubicBezTo>
                  <a:cubicBezTo>
                    <a:pt x="86405" y="13943"/>
                    <a:pt x="86353" y="13953"/>
                    <a:pt x="86311" y="13953"/>
                  </a:cubicBezTo>
                  <a:cubicBezTo>
                    <a:pt x="86269" y="13953"/>
                    <a:pt x="86238" y="13943"/>
                    <a:pt x="86227" y="13922"/>
                  </a:cubicBezTo>
                  <a:cubicBezTo>
                    <a:pt x="86206" y="13901"/>
                    <a:pt x="86395" y="13671"/>
                    <a:pt x="86520" y="13650"/>
                  </a:cubicBezTo>
                  <a:close/>
                  <a:moveTo>
                    <a:pt x="69073" y="13375"/>
                  </a:moveTo>
                  <a:cubicBezTo>
                    <a:pt x="69484" y="13375"/>
                    <a:pt x="69822" y="13388"/>
                    <a:pt x="69970" y="13420"/>
                  </a:cubicBezTo>
                  <a:cubicBezTo>
                    <a:pt x="70430" y="13503"/>
                    <a:pt x="70137" y="13754"/>
                    <a:pt x="69886" y="13838"/>
                  </a:cubicBezTo>
                  <a:cubicBezTo>
                    <a:pt x="69759" y="13877"/>
                    <a:pt x="69637" y="13893"/>
                    <a:pt x="69537" y="13893"/>
                  </a:cubicBezTo>
                  <a:cubicBezTo>
                    <a:pt x="69421" y="13893"/>
                    <a:pt x="69334" y="13872"/>
                    <a:pt x="69300" y="13838"/>
                  </a:cubicBezTo>
                  <a:cubicBezTo>
                    <a:pt x="69287" y="13818"/>
                    <a:pt x="68893" y="13811"/>
                    <a:pt x="68317" y="13811"/>
                  </a:cubicBezTo>
                  <a:cubicBezTo>
                    <a:pt x="67077" y="13811"/>
                    <a:pt x="64991" y="13845"/>
                    <a:pt x="64048" y="13859"/>
                  </a:cubicBezTo>
                  <a:cubicBezTo>
                    <a:pt x="62667" y="13880"/>
                    <a:pt x="61454" y="13943"/>
                    <a:pt x="61433" y="13964"/>
                  </a:cubicBezTo>
                  <a:cubicBezTo>
                    <a:pt x="61430" y="13966"/>
                    <a:pt x="61415" y="13968"/>
                    <a:pt x="61390" y="13968"/>
                  </a:cubicBezTo>
                  <a:cubicBezTo>
                    <a:pt x="61228" y="13968"/>
                    <a:pt x="60658" y="13913"/>
                    <a:pt x="60386" y="13859"/>
                  </a:cubicBezTo>
                  <a:cubicBezTo>
                    <a:pt x="60094" y="13817"/>
                    <a:pt x="60386" y="13775"/>
                    <a:pt x="61077" y="13775"/>
                  </a:cubicBezTo>
                  <a:lnTo>
                    <a:pt x="61516" y="13629"/>
                  </a:lnTo>
                  <a:lnTo>
                    <a:pt x="61977" y="13461"/>
                  </a:lnTo>
                  <a:cubicBezTo>
                    <a:pt x="62188" y="13498"/>
                    <a:pt x="62463" y="13515"/>
                    <a:pt x="62750" y="13515"/>
                  </a:cubicBezTo>
                  <a:cubicBezTo>
                    <a:pt x="63117" y="13515"/>
                    <a:pt x="63503" y="13488"/>
                    <a:pt x="63797" y="13441"/>
                  </a:cubicBezTo>
                  <a:lnTo>
                    <a:pt x="64278" y="13420"/>
                  </a:lnTo>
                  <a:lnTo>
                    <a:pt x="64739" y="13399"/>
                  </a:lnTo>
                  <a:cubicBezTo>
                    <a:pt x="65067" y="13470"/>
                    <a:pt x="65553" y="13503"/>
                    <a:pt x="65981" y="13503"/>
                  </a:cubicBezTo>
                  <a:cubicBezTo>
                    <a:pt x="66179" y="13503"/>
                    <a:pt x="66365" y="13496"/>
                    <a:pt x="66517" y="13482"/>
                  </a:cubicBezTo>
                  <a:cubicBezTo>
                    <a:pt x="66836" y="13439"/>
                    <a:pt x="68143" y="13375"/>
                    <a:pt x="69073" y="13375"/>
                  </a:cubicBezTo>
                  <a:close/>
                  <a:moveTo>
                    <a:pt x="94081" y="13916"/>
                  </a:moveTo>
                  <a:cubicBezTo>
                    <a:pt x="94258" y="13916"/>
                    <a:pt x="94488" y="13947"/>
                    <a:pt x="94471" y="13964"/>
                  </a:cubicBezTo>
                  <a:cubicBezTo>
                    <a:pt x="94471" y="14006"/>
                    <a:pt x="94094" y="14026"/>
                    <a:pt x="93969" y="14047"/>
                  </a:cubicBezTo>
                  <a:cubicBezTo>
                    <a:pt x="93955" y="14050"/>
                    <a:pt x="93941" y="14051"/>
                    <a:pt x="93928" y="14051"/>
                  </a:cubicBezTo>
                  <a:cubicBezTo>
                    <a:pt x="93817" y="14051"/>
                    <a:pt x="93718" y="13982"/>
                    <a:pt x="93718" y="13964"/>
                  </a:cubicBezTo>
                  <a:cubicBezTo>
                    <a:pt x="93718" y="13943"/>
                    <a:pt x="93843" y="13922"/>
                    <a:pt x="93969" y="13922"/>
                  </a:cubicBezTo>
                  <a:cubicBezTo>
                    <a:pt x="94001" y="13918"/>
                    <a:pt x="94040" y="13916"/>
                    <a:pt x="94081" y="13916"/>
                  </a:cubicBezTo>
                  <a:close/>
                  <a:moveTo>
                    <a:pt x="80703" y="14089"/>
                  </a:moveTo>
                  <a:cubicBezTo>
                    <a:pt x="80655" y="14102"/>
                    <a:pt x="80600" y="14114"/>
                    <a:pt x="80538" y="14126"/>
                  </a:cubicBezTo>
                  <a:lnTo>
                    <a:pt x="80538" y="14126"/>
                  </a:lnTo>
                  <a:cubicBezTo>
                    <a:pt x="80624" y="14123"/>
                    <a:pt x="80714" y="14119"/>
                    <a:pt x="80805" y="14115"/>
                  </a:cubicBezTo>
                  <a:lnTo>
                    <a:pt x="80805" y="14115"/>
                  </a:lnTo>
                  <a:lnTo>
                    <a:pt x="80703" y="14089"/>
                  </a:lnTo>
                  <a:close/>
                  <a:moveTo>
                    <a:pt x="11614" y="14006"/>
                  </a:moveTo>
                  <a:lnTo>
                    <a:pt x="11614" y="14006"/>
                  </a:lnTo>
                  <a:cubicBezTo>
                    <a:pt x="11470" y="14111"/>
                    <a:pt x="11322" y="14150"/>
                    <a:pt x="11174" y="14150"/>
                  </a:cubicBezTo>
                  <a:cubicBezTo>
                    <a:pt x="10998" y="14150"/>
                    <a:pt x="10821" y="14095"/>
                    <a:pt x="10651" y="14026"/>
                  </a:cubicBezTo>
                  <a:cubicBezTo>
                    <a:pt x="10986" y="14026"/>
                    <a:pt x="11300" y="14026"/>
                    <a:pt x="11614" y="14006"/>
                  </a:cubicBezTo>
                  <a:close/>
                  <a:moveTo>
                    <a:pt x="37021" y="14060"/>
                  </a:moveTo>
                  <a:cubicBezTo>
                    <a:pt x="37344" y="14060"/>
                    <a:pt x="37580" y="14079"/>
                    <a:pt x="37580" y="14110"/>
                  </a:cubicBezTo>
                  <a:cubicBezTo>
                    <a:pt x="37580" y="14131"/>
                    <a:pt x="37161" y="14152"/>
                    <a:pt x="36638" y="14152"/>
                  </a:cubicBezTo>
                  <a:cubicBezTo>
                    <a:pt x="36115" y="14152"/>
                    <a:pt x="34755" y="14131"/>
                    <a:pt x="34755" y="14131"/>
                  </a:cubicBezTo>
                  <a:cubicBezTo>
                    <a:pt x="34755" y="14131"/>
                    <a:pt x="36115" y="14068"/>
                    <a:pt x="36638" y="14068"/>
                  </a:cubicBezTo>
                  <a:cubicBezTo>
                    <a:pt x="36773" y="14063"/>
                    <a:pt x="36903" y="14060"/>
                    <a:pt x="37021" y="14060"/>
                  </a:cubicBezTo>
                  <a:close/>
                  <a:moveTo>
                    <a:pt x="74876" y="14072"/>
                  </a:moveTo>
                  <a:cubicBezTo>
                    <a:pt x="75035" y="14072"/>
                    <a:pt x="75181" y="14084"/>
                    <a:pt x="75242" y="14110"/>
                  </a:cubicBezTo>
                  <a:cubicBezTo>
                    <a:pt x="75410" y="14152"/>
                    <a:pt x="74803" y="14236"/>
                    <a:pt x="74531" y="14236"/>
                  </a:cubicBezTo>
                  <a:cubicBezTo>
                    <a:pt x="74301" y="14236"/>
                    <a:pt x="74196" y="14215"/>
                    <a:pt x="74322" y="14131"/>
                  </a:cubicBezTo>
                  <a:cubicBezTo>
                    <a:pt x="74407" y="14095"/>
                    <a:pt x="74654" y="14072"/>
                    <a:pt x="74876" y="14072"/>
                  </a:cubicBezTo>
                  <a:close/>
                  <a:moveTo>
                    <a:pt x="143286" y="13754"/>
                  </a:moveTo>
                  <a:lnTo>
                    <a:pt x="143370" y="13796"/>
                  </a:lnTo>
                  <a:lnTo>
                    <a:pt x="143767" y="13838"/>
                  </a:lnTo>
                  <a:cubicBezTo>
                    <a:pt x="144206" y="13922"/>
                    <a:pt x="144583" y="14089"/>
                    <a:pt x="144583" y="14173"/>
                  </a:cubicBezTo>
                  <a:cubicBezTo>
                    <a:pt x="144583" y="14208"/>
                    <a:pt x="144547" y="14225"/>
                    <a:pt x="144483" y="14225"/>
                  </a:cubicBezTo>
                  <a:cubicBezTo>
                    <a:pt x="144394" y="14225"/>
                    <a:pt x="144252" y="14192"/>
                    <a:pt x="144081" y="14131"/>
                  </a:cubicBezTo>
                  <a:lnTo>
                    <a:pt x="143642" y="14131"/>
                  </a:lnTo>
                  <a:cubicBezTo>
                    <a:pt x="143467" y="14218"/>
                    <a:pt x="143278" y="14262"/>
                    <a:pt x="143196" y="14262"/>
                  </a:cubicBezTo>
                  <a:cubicBezTo>
                    <a:pt x="143179" y="14262"/>
                    <a:pt x="143167" y="14260"/>
                    <a:pt x="143160" y="14257"/>
                  </a:cubicBezTo>
                  <a:cubicBezTo>
                    <a:pt x="143139" y="14236"/>
                    <a:pt x="143160" y="14173"/>
                    <a:pt x="143202" y="14152"/>
                  </a:cubicBezTo>
                  <a:cubicBezTo>
                    <a:pt x="143244" y="14131"/>
                    <a:pt x="143223" y="13922"/>
                    <a:pt x="143160" y="13922"/>
                  </a:cubicBezTo>
                  <a:cubicBezTo>
                    <a:pt x="143139" y="13859"/>
                    <a:pt x="143181" y="13817"/>
                    <a:pt x="143286" y="13754"/>
                  </a:cubicBezTo>
                  <a:close/>
                  <a:moveTo>
                    <a:pt x="142553" y="14149"/>
                  </a:moveTo>
                  <a:cubicBezTo>
                    <a:pt x="142608" y="14149"/>
                    <a:pt x="142658" y="14217"/>
                    <a:pt x="142658" y="14236"/>
                  </a:cubicBezTo>
                  <a:cubicBezTo>
                    <a:pt x="142658" y="14257"/>
                    <a:pt x="142616" y="14278"/>
                    <a:pt x="142554" y="14278"/>
                  </a:cubicBezTo>
                  <a:cubicBezTo>
                    <a:pt x="142512" y="14278"/>
                    <a:pt x="142323" y="14257"/>
                    <a:pt x="142323" y="14236"/>
                  </a:cubicBezTo>
                  <a:cubicBezTo>
                    <a:pt x="142323" y="14236"/>
                    <a:pt x="142491" y="14173"/>
                    <a:pt x="142533" y="14152"/>
                  </a:cubicBezTo>
                  <a:cubicBezTo>
                    <a:pt x="142539" y="14150"/>
                    <a:pt x="142546" y="14149"/>
                    <a:pt x="142553" y="14149"/>
                  </a:cubicBezTo>
                  <a:close/>
                  <a:moveTo>
                    <a:pt x="28724" y="14088"/>
                  </a:moveTo>
                  <a:cubicBezTo>
                    <a:pt x="28973" y="14088"/>
                    <a:pt x="29656" y="14216"/>
                    <a:pt x="30195" y="14282"/>
                  </a:cubicBezTo>
                  <a:lnTo>
                    <a:pt x="30195" y="14282"/>
                  </a:lnTo>
                  <a:cubicBezTo>
                    <a:pt x="29836" y="14300"/>
                    <a:pt x="29247" y="14309"/>
                    <a:pt x="28729" y="14309"/>
                  </a:cubicBezTo>
                  <a:cubicBezTo>
                    <a:pt x="28169" y="14309"/>
                    <a:pt x="27693" y="14298"/>
                    <a:pt x="27683" y="14278"/>
                  </a:cubicBezTo>
                  <a:cubicBezTo>
                    <a:pt x="27683" y="14257"/>
                    <a:pt x="28394" y="14152"/>
                    <a:pt x="28687" y="14089"/>
                  </a:cubicBezTo>
                  <a:cubicBezTo>
                    <a:pt x="28698" y="14088"/>
                    <a:pt x="28710" y="14088"/>
                    <a:pt x="28724" y="14088"/>
                  </a:cubicBezTo>
                  <a:close/>
                  <a:moveTo>
                    <a:pt x="70304" y="14236"/>
                  </a:moveTo>
                  <a:cubicBezTo>
                    <a:pt x="70660" y="14236"/>
                    <a:pt x="71602" y="14278"/>
                    <a:pt x="71602" y="14319"/>
                  </a:cubicBezTo>
                  <a:cubicBezTo>
                    <a:pt x="71602" y="14340"/>
                    <a:pt x="70660" y="14382"/>
                    <a:pt x="70304" y="14382"/>
                  </a:cubicBezTo>
                  <a:cubicBezTo>
                    <a:pt x="70231" y="14390"/>
                    <a:pt x="70161" y="14394"/>
                    <a:pt x="70097" y="14394"/>
                  </a:cubicBezTo>
                  <a:cubicBezTo>
                    <a:pt x="69832" y="14394"/>
                    <a:pt x="69656" y="14336"/>
                    <a:pt x="69656" y="14319"/>
                  </a:cubicBezTo>
                  <a:cubicBezTo>
                    <a:pt x="69656" y="14257"/>
                    <a:pt x="69928" y="14236"/>
                    <a:pt x="70304" y="14236"/>
                  </a:cubicBezTo>
                  <a:close/>
                  <a:moveTo>
                    <a:pt x="47050" y="13668"/>
                  </a:moveTo>
                  <a:cubicBezTo>
                    <a:pt x="47530" y="13668"/>
                    <a:pt x="48005" y="13762"/>
                    <a:pt x="48062" y="13838"/>
                  </a:cubicBezTo>
                  <a:cubicBezTo>
                    <a:pt x="48093" y="13868"/>
                    <a:pt x="48829" y="13879"/>
                    <a:pt x="49856" y="13879"/>
                  </a:cubicBezTo>
                  <a:cubicBezTo>
                    <a:pt x="51685" y="13879"/>
                    <a:pt x="54436" y="13844"/>
                    <a:pt x="55762" y="13817"/>
                  </a:cubicBezTo>
                  <a:cubicBezTo>
                    <a:pt x="57076" y="13777"/>
                    <a:pt x="58237" y="13763"/>
                    <a:pt x="58912" y="13763"/>
                  </a:cubicBezTo>
                  <a:cubicBezTo>
                    <a:pt x="59302" y="13763"/>
                    <a:pt x="59529" y="13768"/>
                    <a:pt x="59529" y="13775"/>
                  </a:cubicBezTo>
                  <a:cubicBezTo>
                    <a:pt x="59529" y="13817"/>
                    <a:pt x="59403" y="13859"/>
                    <a:pt x="59215" y="13880"/>
                  </a:cubicBezTo>
                  <a:lnTo>
                    <a:pt x="59047" y="13880"/>
                  </a:lnTo>
                  <a:cubicBezTo>
                    <a:pt x="57625" y="13943"/>
                    <a:pt x="56139" y="13943"/>
                    <a:pt x="54716" y="13985"/>
                  </a:cubicBezTo>
                  <a:lnTo>
                    <a:pt x="54507" y="13985"/>
                  </a:lnTo>
                  <a:cubicBezTo>
                    <a:pt x="54443" y="13999"/>
                    <a:pt x="54368" y="14005"/>
                    <a:pt x="54289" y="14005"/>
                  </a:cubicBezTo>
                  <a:cubicBezTo>
                    <a:pt x="54065" y="14005"/>
                    <a:pt x="53808" y="13961"/>
                    <a:pt x="53662" y="13961"/>
                  </a:cubicBezTo>
                  <a:cubicBezTo>
                    <a:pt x="53641" y="13961"/>
                    <a:pt x="53623" y="13962"/>
                    <a:pt x="53607" y="13964"/>
                  </a:cubicBezTo>
                  <a:cubicBezTo>
                    <a:pt x="53482" y="13985"/>
                    <a:pt x="51473" y="14047"/>
                    <a:pt x="49192" y="14089"/>
                  </a:cubicBezTo>
                  <a:cubicBezTo>
                    <a:pt x="49192" y="14089"/>
                    <a:pt x="47623" y="14152"/>
                    <a:pt x="44757" y="14194"/>
                  </a:cubicBezTo>
                  <a:lnTo>
                    <a:pt x="44275" y="14194"/>
                  </a:lnTo>
                  <a:cubicBezTo>
                    <a:pt x="43752" y="14194"/>
                    <a:pt x="42999" y="14278"/>
                    <a:pt x="42601" y="14340"/>
                  </a:cubicBezTo>
                  <a:lnTo>
                    <a:pt x="42246" y="14068"/>
                  </a:lnTo>
                  <a:cubicBezTo>
                    <a:pt x="42170" y="14021"/>
                    <a:pt x="42044" y="13999"/>
                    <a:pt x="41909" y="13999"/>
                  </a:cubicBezTo>
                  <a:cubicBezTo>
                    <a:pt x="41744" y="13999"/>
                    <a:pt x="41566" y="14032"/>
                    <a:pt x="41451" y="14089"/>
                  </a:cubicBezTo>
                  <a:lnTo>
                    <a:pt x="40739" y="14466"/>
                  </a:lnTo>
                  <a:cubicBezTo>
                    <a:pt x="39944" y="14340"/>
                    <a:pt x="39316" y="14194"/>
                    <a:pt x="39337" y="14173"/>
                  </a:cubicBezTo>
                  <a:cubicBezTo>
                    <a:pt x="39358" y="14152"/>
                    <a:pt x="40802" y="14006"/>
                    <a:pt x="41220" y="13985"/>
                  </a:cubicBezTo>
                  <a:cubicBezTo>
                    <a:pt x="41744" y="13943"/>
                    <a:pt x="43564" y="13838"/>
                    <a:pt x="44087" y="13838"/>
                  </a:cubicBezTo>
                  <a:cubicBezTo>
                    <a:pt x="44652" y="13817"/>
                    <a:pt x="46389" y="13713"/>
                    <a:pt x="46912" y="13671"/>
                  </a:cubicBezTo>
                  <a:cubicBezTo>
                    <a:pt x="46958" y="13669"/>
                    <a:pt x="47004" y="13668"/>
                    <a:pt x="47050" y="13668"/>
                  </a:cubicBezTo>
                  <a:close/>
                  <a:moveTo>
                    <a:pt x="20045" y="14390"/>
                  </a:moveTo>
                  <a:cubicBezTo>
                    <a:pt x="20356" y="14390"/>
                    <a:pt x="20664" y="14433"/>
                    <a:pt x="20966" y="14487"/>
                  </a:cubicBezTo>
                  <a:cubicBezTo>
                    <a:pt x="20381" y="14487"/>
                    <a:pt x="19774" y="14529"/>
                    <a:pt x="19167" y="14529"/>
                  </a:cubicBezTo>
                  <a:cubicBezTo>
                    <a:pt x="19460" y="14427"/>
                    <a:pt x="19754" y="14390"/>
                    <a:pt x="20045" y="14390"/>
                  </a:cubicBezTo>
                  <a:close/>
                  <a:moveTo>
                    <a:pt x="16286" y="14594"/>
                  </a:moveTo>
                  <a:cubicBezTo>
                    <a:pt x="16305" y="14594"/>
                    <a:pt x="16295" y="14604"/>
                    <a:pt x="16253" y="14604"/>
                  </a:cubicBezTo>
                  <a:cubicBezTo>
                    <a:pt x="16247" y="14604"/>
                    <a:pt x="16241" y="14604"/>
                    <a:pt x="16235" y="14603"/>
                  </a:cubicBezTo>
                  <a:lnTo>
                    <a:pt x="16235" y="14603"/>
                  </a:lnTo>
                  <a:cubicBezTo>
                    <a:pt x="16259" y="14597"/>
                    <a:pt x="16276" y="14594"/>
                    <a:pt x="16286" y="14594"/>
                  </a:cubicBezTo>
                  <a:close/>
                  <a:moveTo>
                    <a:pt x="26443" y="14222"/>
                  </a:moveTo>
                  <a:cubicBezTo>
                    <a:pt x="26806" y="14222"/>
                    <a:pt x="27025" y="14271"/>
                    <a:pt x="26992" y="14319"/>
                  </a:cubicBezTo>
                  <a:cubicBezTo>
                    <a:pt x="26930" y="14361"/>
                    <a:pt x="26930" y="14570"/>
                    <a:pt x="26992" y="14654"/>
                  </a:cubicBezTo>
                  <a:cubicBezTo>
                    <a:pt x="27034" y="14696"/>
                    <a:pt x="26679" y="14780"/>
                    <a:pt x="26553" y="14780"/>
                  </a:cubicBezTo>
                  <a:cubicBezTo>
                    <a:pt x="26545" y="14781"/>
                    <a:pt x="26536" y="14781"/>
                    <a:pt x="26526" y="14781"/>
                  </a:cubicBezTo>
                  <a:cubicBezTo>
                    <a:pt x="26376" y="14781"/>
                    <a:pt x="26131" y="14628"/>
                    <a:pt x="26072" y="14550"/>
                  </a:cubicBezTo>
                  <a:cubicBezTo>
                    <a:pt x="26030" y="14466"/>
                    <a:pt x="25046" y="14445"/>
                    <a:pt x="24733" y="14445"/>
                  </a:cubicBezTo>
                  <a:cubicBezTo>
                    <a:pt x="24419" y="14445"/>
                    <a:pt x="24168" y="14403"/>
                    <a:pt x="24147" y="14361"/>
                  </a:cubicBezTo>
                  <a:lnTo>
                    <a:pt x="24147" y="14340"/>
                  </a:lnTo>
                  <a:lnTo>
                    <a:pt x="24168" y="14319"/>
                  </a:lnTo>
                  <a:cubicBezTo>
                    <a:pt x="24189" y="14278"/>
                    <a:pt x="25570" y="14236"/>
                    <a:pt x="26093" y="14236"/>
                  </a:cubicBezTo>
                  <a:cubicBezTo>
                    <a:pt x="26220" y="14226"/>
                    <a:pt x="26338" y="14222"/>
                    <a:pt x="26443" y="14222"/>
                  </a:cubicBezTo>
                  <a:close/>
                  <a:moveTo>
                    <a:pt x="15408" y="14688"/>
                  </a:moveTo>
                  <a:cubicBezTo>
                    <a:pt x="15435" y="14688"/>
                    <a:pt x="15461" y="14691"/>
                    <a:pt x="15484" y="14696"/>
                  </a:cubicBezTo>
                  <a:cubicBezTo>
                    <a:pt x="15505" y="14701"/>
                    <a:pt x="15527" y="14704"/>
                    <a:pt x="15550" y="14707"/>
                  </a:cubicBezTo>
                  <a:lnTo>
                    <a:pt x="15550" y="14707"/>
                  </a:lnTo>
                  <a:cubicBezTo>
                    <a:pt x="15378" y="14756"/>
                    <a:pt x="15221" y="14801"/>
                    <a:pt x="15150" y="14801"/>
                  </a:cubicBezTo>
                  <a:cubicBezTo>
                    <a:pt x="14985" y="14801"/>
                    <a:pt x="15221" y="14688"/>
                    <a:pt x="15408" y="14688"/>
                  </a:cubicBezTo>
                  <a:close/>
                  <a:moveTo>
                    <a:pt x="31114" y="14717"/>
                  </a:moveTo>
                  <a:cubicBezTo>
                    <a:pt x="31198" y="14717"/>
                    <a:pt x="31407" y="14759"/>
                    <a:pt x="31407" y="14780"/>
                  </a:cubicBezTo>
                  <a:cubicBezTo>
                    <a:pt x="31407" y="14780"/>
                    <a:pt x="31198" y="14801"/>
                    <a:pt x="31114" y="14801"/>
                  </a:cubicBezTo>
                  <a:cubicBezTo>
                    <a:pt x="31031" y="14801"/>
                    <a:pt x="30989" y="14780"/>
                    <a:pt x="30989" y="14759"/>
                  </a:cubicBezTo>
                  <a:cubicBezTo>
                    <a:pt x="30989" y="14759"/>
                    <a:pt x="31031" y="14717"/>
                    <a:pt x="31114" y="14717"/>
                  </a:cubicBezTo>
                  <a:close/>
                  <a:moveTo>
                    <a:pt x="27892" y="14755"/>
                  </a:moveTo>
                  <a:cubicBezTo>
                    <a:pt x="27976" y="14755"/>
                    <a:pt x="28039" y="14806"/>
                    <a:pt x="28039" y="14842"/>
                  </a:cubicBezTo>
                  <a:cubicBezTo>
                    <a:pt x="28039" y="14863"/>
                    <a:pt x="27955" y="14884"/>
                    <a:pt x="27850" y="14884"/>
                  </a:cubicBezTo>
                  <a:cubicBezTo>
                    <a:pt x="27834" y="14888"/>
                    <a:pt x="27811" y="14890"/>
                    <a:pt x="27785" y="14890"/>
                  </a:cubicBezTo>
                  <a:cubicBezTo>
                    <a:pt x="27673" y="14890"/>
                    <a:pt x="27495" y="14859"/>
                    <a:pt x="27495" y="14842"/>
                  </a:cubicBezTo>
                  <a:cubicBezTo>
                    <a:pt x="27495" y="14842"/>
                    <a:pt x="27746" y="14780"/>
                    <a:pt x="27850" y="14759"/>
                  </a:cubicBezTo>
                  <a:cubicBezTo>
                    <a:pt x="27865" y="14756"/>
                    <a:pt x="27878" y="14755"/>
                    <a:pt x="27892" y="14755"/>
                  </a:cubicBezTo>
                  <a:close/>
                  <a:moveTo>
                    <a:pt x="34494" y="14797"/>
                  </a:moveTo>
                  <a:cubicBezTo>
                    <a:pt x="34630" y="14797"/>
                    <a:pt x="34713" y="14866"/>
                    <a:pt x="34713" y="14884"/>
                  </a:cubicBezTo>
                  <a:cubicBezTo>
                    <a:pt x="34713" y="14905"/>
                    <a:pt x="34567" y="14947"/>
                    <a:pt x="34441" y="14947"/>
                  </a:cubicBezTo>
                  <a:cubicBezTo>
                    <a:pt x="34316" y="14947"/>
                    <a:pt x="33918" y="14905"/>
                    <a:pt x="33939" y="14884"/>
                  </a:cubicBezTo>
                  <a:cubicBezTo>
                    <a:pt x="33939" y="14863"/>
                    <a:pt x="34316" y="14801"/>
                    <a:pt x="34441" y="14801"/>
                  </a:cubicBezTo>
                  <a:cubicBezTo>
                    <a:pt x="34460" y="14798"/>
                    <a:pt x="34477" y="14797"/>
                    <a:pt x="34494" y="14797"/>
                  </a:cubicBezTo>
                  <a:close/>
                  <a:moveTo>
                    <a:pt x="134951" y="13919"/>
                  </a:moveTo>
                  <a:cubicBezTo>
                    <a:pt x="135844" y="13919"/>
                    <a:pt x="136282" y="14016"/>
                    <a:pt x="135900" y="14131"/>
                  </a:cubicBezTo>
                  <a:cubicBezTo>
                    <a:pt x="135460" y="14278"/>
                    <a:pt x="133849" y="14884"/>
                    <a:pt x="133012" y="14884"/>
                  </a:cubicBezTo>
                  <a:lnTo>
                    <a:pt x="132259" y="14905"/>
                  </a:lnTo>
                  <a:lnTo>
                    <a:pt x="131527" y="14947"/>
                  </a:lnTo>
                  <a:cubicBezTo>
                    <a:pt x="131437" y="14949"/>
                    <a:pt x="131350" y="14950"/>
                    <a:pt x="131265" y="14950"/>
                  </a:cubicBezTo>
                  <a:cubicBezTo>
                    <a:pt x="130576" y="14950"/>
                    <a:pt x="130062" y="14882"/>
                    <a:pt x="130062" y="14863"/>
                  </a:cubicBezTo>
                  <a:cubicBezTo>
                    <a:pt x="130062" y="14822"/>
                    <a:pt x="130732" y="14780"/>
                    <a:pt x="131004" y="14780"/>
                  </a:cubicBezTo>
                  <a:cubicBezTo>
                    <a:pt x="131255" y="14780"/>
                    <a:pt x="131506" y="14570"/>
                    <a:pt x="131506" y="14508"/>
                  </a:cubicBezTo>
                  <a:cubicBezTo>
                    <a:pt x="131506" y="14445"/>
                    <a:pt x="131213" y="14361"/>
                    <a:pt x="131108" y="14361"/>
                  </a:cubicBezTo>
                  <a:cubicBezTo>
                    <a:pt x="131004" y="14361"/>
                    <a:pt x="130941" y="14278"/>
                    <a:pt x="130983" y="14194"/>
                  </a:cubicBezTo>
                  <a:lnTo>
                    <a:pt x="131004" y="14194"/>
                  </a:lnTo>
                  <a:cubicBezTo>
                    <a:pt x="131451" y="14194"/>
                    <a:pt x="131807" y="13959"/>
                    <a:pt x="132258" y="13959"/>
                  </a:cubicBezTo>
                  <a:cubicBezTo>
                    <a:pt x="132293" y="13959"/>
                    <a:pt x="132328" y="13961"/>
                    <a:pt x="132364" y="13964"/>
                  </a:cubicBezTo>
                  <a:cubicBezTo>
                    <a:pt x="132478" y="13981"/>
                    <a:pt x="132595" y="13987"/>
                    <a:pt x="132715" y="13987"/>
                  </a:cubicBezTo>
                  <a:cubicBezTo>
                    <a:pt x="133033" y="13987"/>
                    <a:pt x="133368" y="13943"/>
                    <a:pt x="133703" y="13943"/>
                  </a:cubicBezTo>
                  <a:lnTo>
                    <a:pt x="134686" y="13922"/>
                  </a:lnTo>
                  <a:cubicBezTo>
                    <a:pt x="134778" y="13920"/>
                    <a:pt x="134867" y="13919"/>
                    <a:pt x="134951" y="13919"/>
                  </a:cubicBezTo>
                  <a:close/>
                  <a:moveTo>
                    <a:pt x="128765" y="15910"/>
                  </a:moveTo>
                  <a:cubicBezTo>
                    <a:pt x="128765" y="15910"/>
                    <a:pt x="128786" y="16014"/>
                    <a:pt x="128786" y="16035"/>
                  </a:cubicBezTo>
                  <a:cubicBezTo>
                    <a:pt x="128786" y="16056"/>
                    <a:pt x="128723" y="16077"/>
                    <a:pt x="128723" y="16077"/>
                  </a:cubicBezTo>
                  <a:cubicBezTo>
                    <a:pt x="128702" y="16077"/>
                    <a:pt x="128702" y="16056"/>
                    <a:pt x="128702" y="16035"/>
                  </a:cubicBezTo>
                  <a:cubicBezTo>
                    <a:pt x="128702" y="16014"/>
                    <a:pt x="128765" y="15910"/>
                    <a:pt x="128765" y="15910"/>
                  </a:cubicBezTo>
                  <a:close/>
                  <a:moveTo>
                    <a:pt x="132532" y="0"/>
                  </a:moveTo>
                  <a:cubicBezTo>
                    <a:pt x="132310" y="0"/>
                    <a:pt x="132118" y="2"/>
                    <a:pt x="131966" y="8"/>
                  </a:cubicBezTo>
                  <a:cubicBezTo>
                    <a:pt x="130774" y="29"/>
                    <a:pt x="124936" y="154"/>
                    <a:pt x="123074" y="217"/>
                  </a:cubicBezTo>
                  <a:cubicBezTo>
                    <a:pt x="121372" y="256"/>
                    <a:pt x="115830" y="366"/>
                    <a:pt x="113561" y="366"/>
                  </a:cubicBezTo>
                  <a:cubicBezTo>
                    <a:pt x="113375" y="366"/>
                    <a:pt x="113210" y="365"/>
                    <a:pt x="113072" y="363"/>
                  </a:cubicBezTo>
                  <a:cubicBezTo>
                    <a:pt x="111770" y="349"/>
                    <a:pt x="110248" y="334"/>
                    <a:pt x="109136" y="334"/>
                  </a:cubicBezTo>
                  <a:cubicBezTo>
                    <a:pt x="108675" y="334"/>
                    <a:pt x="108284" y="336"/>
                    <a:pt x="108009" y="342"/>
                  </a:cubicBezTo>
                  <a:lnTo>
                    <a:pt x="107151" y="363"/>
                  </a:lnTo>
                  <a:lnTo>
                    <a:pt x="107025" y="363"/>
                  </a:lnTo>
                  <a:cubicBezTo>
                    <a:pt x="106795" y="363"/>
                    <a:pt x="106900" y="593"/>
                    <a:pt x="106942" y="656"/>
                  </a:cubicBezTo>
                  <a:cubicBezTo>
                    <a:pt x="106979" y="675"/>
                    <a:pt x="107385" y="685"/>
                    <a:pt x="108027" y="685"/>
                  </a:cubicBezTo>
                  <a:cubicBezTo>
                    <a:pt x="108813" y="685"/>
                    <a:pt x="109954" y="670"/>
                    <a:pt x="111210" y="635"/>
                  </a:cubicBezTo>
                  <a:cubicBezTo>
                    <a:pt x="111210" y="635"/>
                    <a:pt x="111942" y="593"/>
                    <a:pt x="114369" y="593"/>
                  </a:cubicBezTo>
                  <a:lnTo>
                    <a:pt x="117508" y="593"/>
                  </a:lnTo>
                  <a:cubicBezTo>
                    <a:pt x="119349" y="593"/>
                    <a:pt x="122597" y="647"/>
                    <a:pt x="124347" y="647"/>
                  </a:cubicBezTo>
                  <a:cubicBezTo>
                    <a:pt x="124784" y="647"/>
                    <a:pt x="125128" y="644"/>
                    <a:pt x="125333" y="635"/>
                  </a:cubicBezTo>
                  <a:cubicBezTo>
                    <a:pt x="126133" y="584"/>
                    <a:pt x="128605" y="519"/>
                    <a:pt x="130053" y="519"/>
                  </a:cubicBezTo>
                  <a:cubicBezTo>
                    <a:pt x="130386" y="519"/>
                    <a:pt x="130665" y="523"/>
                    <a:pt x="130857" y="531"/>
                  </a:cubicBezTo>
                  <a:cubicBezTo>
                    <a:pt x="131775" y="531"/>
                    <a:pt x="134844" y="658"/>
                    <a:pt x="136065" y="658"/>
                  </a:cubicBezTo>
                  <a:cubicBezTo>
                    <a:pt x="136153" y="658"/>
                    <a:pt x="136230" y="658"/>
                    <a:pt x="136297" y="656"/>
                  </a:cubicBezTo>
                  <a:cubicBezTo>
                    <a:pt x="136420" y="654"/>
                    <a:pt x="136557" y="652"/>
                    <a:pt x="136705" y="652"/>
                  </a:cubicBezTo>
                  <a:cubicBezTo>
                    <a:pt x="137742" y="652"/>
                    <a:pt x="139323" y="716"/>
                    <a:pt x="140440" y="845"/>
                  </a:cubicBezTo>
                  <a:lnTo>
                    <a:pt x="141654" y="761"/>
                  </a:lnTo>
                  <a:lnTo>
                    <a:pt x="142533" y="698"/>
                  </a:lnTo>
                  <a:cubicBezTo>
                    <a:pt x="143662" y="845"/>
                    <a:pt x="143955" y="1054"/>
                    <a:pt x="143202" y="1179"/>
                  </a:cubicBezTo>
                  <a:lnTo>
                    <a:pt x="142616" y="1284"/>
                  </a:lnTo>
                  <a:lnTo>
                    <a:pt x="142491" y="1305"/>
                  </a:lnTo>
                  <a:cubicBezTo>
                    <a:pt x="142323" y="1305"/>
                    <a:pt x="141863" y="1221"/>
                    <a:pt x="141445" y="1158"/>
                  </a:cubicBezTo>
                  <a:lnTo>
                    <a:pt x="141047" y="1158"/>
                  </a:lnTo>
                  <a:cubicBezTo>
                    <a:pt x="140705" y="1158"/>
                    <a:pt x="140354" y="1180"/>
                    <a:pt x="140002" y="1180"/>
                  </a:cubicBezTo>
                  <a:cubicBezTo>
                    <a:pt x="139580" y="1180"/>
                    <a:pt x="139156" y="1149"/>
                    <a:pt x="138745" y="1012"/>
                  </a:cubicBezTo>
                  <a:lnTo>
                    <a:pt x="138704" y="991"/>
                  </a:lnTo>
                  <a:cubicBezTo>
                    <a:pt x="138620" y="1012"/>
                    <a:pt x="138557" y="1179"/>
                    <a:pt x="138557" y="1221"/>
                  </a:cubicBezTo>
                  <a:cubicBezTo>
                    <a:pt x="138557" y="1284"/>
                    <a:pt x="138745" y="1389"/>
                    <a:pt x="138829" y="1409"/>
                  </a:cubicBezTo>
                  <a:cubicBezTo>
                    <a:pt x="138871" y="1430"/>
                    <a:pt x="138913" y="1514"/>
                    <a:pt x="138913" y="1535"/>
                  </a:cubicBezTo>
                  <a:cubicBezTo>
                    <a:pt x="138913" y="1543"/>
                    <a:pt x="138897" y="1547"/>
                    <a:pt x="138870" y="1547"/>
                  </a:cubicBezTo>
                  <a:cubicBezTo>
                    <a:pt x="138759" y="1547"/>
                    <a:pt x="138462" y="1489"/>
                    <a:pt x="138327" y="1472"/>
                  </a:cubicBezTo>
                  <a:cubicBezTo>
                    <a:pt x="138298" y="1460"/>
                    <a:pt x="138258" y="1454"/>
                    <a:pt x="138211" y="1454"/>
                  </a:cubicBezTo>
                  <a:cubicBezTo>
                    <a:pt x="138024" y="1454"/>
                    <a:pt x="137716" y="1548"/>
                    <a:pt x="137448" y="1681"/>
                  </a:cubicBezTo>
                  <a:lnTo>
                    <a:pt x="137072" y="1493"/>
                  </a:lnTo>
                  <a:cubicBezTo>
                    <a:pt x="136996" y="1448"/>
                    <a:pt x="136866" y="1414"/>
                    <a:pt x="136784" y="1414"/>
                  </a:cubicBezTo>
                  <a:cubicBezTo>
                    <a:pt x="136752" y="1414"/>
                    <a:pt x="136728" y="1419"/>
                    <a:pt x="136716" y="1430"/>
                  </a:cubicBezTo>
                  <a:cubicBezTo>
                    <a:pt x="136568" y="1563"/>
                    <a:pt x="136419" y="1605"/>
                    <a:pt x="136271" y="1605"/>
                  </a:cubicBezTo>
                  <a:cubicBezTo>
                    <a:pt x="136022" y="1605"/>
                    <a:pt x="135773" y="1485"/>
                    <a:pt x="135523" y="1472"/>
                  </a:cubicBezTo>
                  <a:lnTo>
                    <a:pt x="135209" y="1430"/>
                  </a:lnTo>
                  <a:cubicBezTo>
                    <a:pt x="134852" y="1530"/>
                    <a:pt x="134232" y="1704"/>
                    <a:pt x="134026" y="1704"/>
                  </a:cubicBezTo>
                  <a:cubicBezTo>
                    <a:pt x="134014" y="1704"/>
                    <a:pt x="134004" y="1703"/>
                    <a:pt x="133996" y="1702"/>
                  </a:cubicBezTo>
                  <a:cubicBezTo>
                    <a:pt x="133840" y="1685"/>
                    <a:pt x="133059" y="1483"/>
                    <a:pt x="132602" y="1483"/>
                  </a:cubicBezTo>
                  <a:cubicBezTo>
                    <a:pt x="132505" y="1483"/>
                    <a:pt x="132422" y="1492"/>
                    <a:pt x="132364" y="1514"/>
                  </a:cubicBezTo>
                  <a:cubicBezTo>
                    <a:pt x="132088" y="1617"/>
                    <a:pt x="131770" y="1692"/>
                    <a:pt x="131585" y="1692"/>
                  </a:cubicBezTo>
                  <a:cubicBezTo>
                    <a:pt x="131545" y="1692"/>
                    <a:pt x="131511" y="1689"/>
                    <a:pt x="131485" y="1681"/>
                  </a:cubicBezTo>
                  <a:lnTo>
                    <a:pt x="131318" y="1786"/>
                  </a:lnTo>
                  <a:cubicBezTo>
                    <a:pt x="131192" y="1849"/>
                    <a:pt x="130962" y="1891"/>
                    <a:pt x="130774" y="1912"/>
                  </a:cubicBezTo>
                  <a:lnTo>
                    <a:pt x="129518" y="2100"/>
                  </a:lnTo>
                  <a:cubicBezTo>
                    <a:pt x="128137" y="1953"/>
                    <a:pt x="126945" y="1828"/>
                    <a:pt x="126882" y="1828"/>
                  </a:cubicBezTo>
                  <a:lnTo>
                    <a:pt x="126819" y="1807"/>
                  </a:lnTo>
                  <a:lnTo>
                    <a:pt x="126045" y="1472"/>
                  </a:lnTo>
                  <a:cubicBezTo>
                    <a:pt x="125166" y="1681"/>
                    <a:pt x="124852" y="1849"/>
                    <a:pt x="125020" y="1891"/>
                  </a:cubicBezTo>
                  <a:cubicBezTo>
                    <a:pt x="125145" y="1891"/>
                    <a:pt x="125271" y="1953"/>
                    <a:pt x="125271" y="1995"/>
                  </a:cubicBezTo>
                  <a:cubicBezTo>
                    <a:pt x="125271" y="2016"/>
                    <a:pt x="125040" y="2037"/>
                    <a:pt x="124748" y="2037"/>
                  </a:cubicBezTo>
                  <a:lnTo>
                    <a:pt x="124496" y="2037"/>
                  </a:lnTo>
                  <a:cubicBezTo>
                    <a:pt x="123492" y="2037"/>
                    <a:pt x="122488" y="2058"/>
                    <a:pt x="121483" y="2100"/>
                  </a:cubicBezTo>
                  <a:lnTo>
                    <a:pt x="120521" y="2121"/>
                  </a:lnTo>
                  <a:cubicBezTo>
                    <a:pt x="119454" y="2121"/>
                    <a:pt x="117696" y="2121"/>
                    <a:pt x="116629" y="2058"/>
                  </a:cubicBezTo>
                  <a:lnTo>
                    <a:pt x="115646" y="2037"/>
                  </a:lnTo>
                  <a:cubicBezTo>
                    <a:pt x="115609" y="2035"/>
                    <a:pt x="115573" y="2034"/>
                    <a:pt x="115536" y="2034"/>
                  </a:cubicBezTo>
                  <a:cubicBezTo>
                    <a:pt x="115345" y="2034"/>
                    <a:pt x="115149" y="2061"/>
                    <a:pt x="114961" y="2061"/>
                  </a:cubicBezTo>
                  <a:cubicBezTo>
                    <a:pt x="114873" y="2061"/>
                    <a:pt x="114787" y="2055"/>
                    <a:pt x="114704" y="2037"/>
                  </a:cubicBezTo>
                  <a:lnTo>
                    <a:pt x="114453" y="1995"/>
                  </a:lnTo>
                  <a:cubicBezTo>
                    <a:pt x="114160" y="2037"/>
                    <a:pt x="113658" y="2058"/>
                    <a:pt x="113323" y="2058"/>
                  </a:cubicBezTo>
                  <a:lnTo>
                    <a:pt x="113009" y="2058"/>
                  </a:lnTo>
                  <a:cubicBezTo>
                    <a:pt x="109871" y="2142"/>
                    <a:pt x="106711" y="2205"/>
                    <a:pt x="103573" y="2267"/>
                  </a:cubicBezTo>
                  <a:cubicBezTo>
                    <a:pt x="103092" y="2267"/>
                    <a:pt x="102652" y="2309"/>
                    <a:pt x="102213" y="2309"/>
                  </a:cubicBezTo>
                  <a:cubicBezTo>
                    <a:pt x="101711" y="2309"/>
                    <a:pt x="101229" y="2330"/>
                    <a:pt x="100748" y="2330"/>
                  </a:cubicBezTo>
                  <a:cubicBezTo>
                    <a:pt x="100267" y="2330"/>
                    <a:pt x="99828" y="2351"/>
                    <a:pt x="99388" y="2351"/>
                  </a:cubicBezTo>
                  <a:cubicBezTo>
                    <a:pt x="99131" y="2351"/>
                    <a:pt x="98863" y="2327"/>
                    <a:pt x="98601" y="2327"/>
                  </a:cubicBezTo>
                  <a:cubicBezTo>
                    <a:pt x="98373" y="2327"/>
                    <a:pt x="98149" y="2345"/>
                    <a:pt x="97944" y="2414"/>
                  </a:cubicBezTo>
                  <a:lnTo>
                    <a:pt x="97505" y="2539"/>
                  </a:lnTo>
                  <a:cubicBezTo>
                    <a:pt x="97347" y="2508"/>
                    <a:pt x="97106" y="2497"/>
                    <a:pt x="96853" y="2497"/>
                  </a:cubicBezTo>
                  <a:cubicBezTo>
                    <a:pt x="96436" y="2497"/>
                    <a:pt x="95987" y="2526"/>
                    <a:pt x="95831" y="2539"/>
                  </a:cubicBezTo>
                  <a:cubicBezTo>
                    <a:pt x="95559" y="2560"/>
                    <a:pt x="94387" y="2623"/>
                    <a:pt x="93153" y="2644"/>
                  </a:cubicBezTo>
                  <a:lnTo>
                    <a:pt x="92065" y="2665"/>
                  </a:lnTo>
                  <a:cubicBezTo>
                    <a:pt x="90956" y="2686"/>
                    <a:pt x="89847" y="2728"/>
                    <a:pt x="88738" y="2749"/>
                  </a:cubicBezTo>
                  <a:cubicBezTo>
                    <a:pt x="87587" y="2770"/>
                    <a:pt x="86457" y="2790"/>
                    <a:pt x="85307" y="2832"/>
                  </a:cubicBezTo>
                  <a:cubicBezTo>
                    <a:pt x="84506" y="2848"/>
                    <a:pt x="83683" y="2897"/>
                    <a:pt x="82870" y="2897"/>
                  </a:cubicBezTo>
                  <a:cubicBezTo>
                    <a:pt x="82578" y="2897"/>
                    <a:pt x="82288" y="2891"/>
                    <a:pt x="82001" y="2874"/>
                  </a:cubicBezTo>
                  <a:lnTo>
                    <a:pt x="80892" y="2832"/>
                  </a:lnTo>
                  <a:cubicBezTo>
                    <a:pt x="79720" y="3000"/>
                    <a:pt x="76895" y="3188"/>
                    <a:pt x="74615" y="3251"/>
                  </a:cubicBezTo>
                  <a:cubicBezTo>
                    <a:pt x="74615" y="3251"/>
                    <a:pt x="64488" y="3460"/>
                    <a:pt x="57373" y="3606"/>
                  </a:cubicBezTo>
                  <a:cubicBezTo>
                    <a:pt x="56704" y="3627"/>
                    <a:pt x="55993" y="3627"/>
                    <a:pt x="55323" y="3669"/>
                  </a:cubicBezTo>
                  <a:lnTo>
                    <a:pt x="55093" y="3669"/>
                  </a:lnTo>
                  <a:cubicBezTo>
                    <a:pt x="55030" y="3707"/>
                    <a:pt x="54704" y="3714"/>
                    <a:pt x="54416" y="3714"/>
                  </a:cubicBezTo>
                  <a:cubicBezTo>
                    <a:pt x="54225" y="3714"/>
                    <a:pt x="54051" y="3711"/>
                    <a:pt x="53984" y="3711"/>
                  </a:cubicBezTo>
                  <a:cubicBezTo>
                    <a:pt x="53937" y="3706"/>
                    <a:pt x="53773" y="3703"/>
                    <a:pt x="53519" y="3703"/>
                  </a:cubicBezTo>
                  <a:cubicBezTo>
                    <a:pt x="52757" y="3703"/>
                    <a:pt x="51180" y="3727"/>
                    <a:pt x="49485" y="3774"/>
                  </a:cubicBezTo>
                  <a:cubicBezTo>
                    <a:pt x="49485" y="3774"/>
                    <a:pt x="43438" y="3878"/>
                    <a:pt x="38354" y="4004"/>
                  </a:cubicBezTo>
                  <a:cubicBezTo>
                    <a:pt x="38319" y="4006"/>
                    <a:pt x="38284" y="4006"/>
                    <a:pt x="38248" y="4006"/>
                  </a:cubicBezTo>
                  <a:cubicBezTo>
                    <a:pt x="38068" y="4006"/>
                    <a:pt x="37883" y="3990"/>
                    <a:pt x="37700" y="3990"/>
                  </a:cubicBezTo>
                  <a:cubicBezTo>
                    <a:pt x="37425" y="3990"/>
                    <a:pt x="37155" y="4027"/>
                    <a:pt x="36910" y="4213"/>
                  </a:cubicBezTo>
                  <a:lnTo>
                    <a:pt x="36847" y="4255"/>
                  </a:lnTo>
                  <a:cubicBezTo>
                    <a:pt x="36734" y="4236"/>
                    <a:pt x="36108" y="3995"/>
                    <a:pt x="35788" y="3995"/>
                  </a:cubicBezTo>
                  <a:cubicBezTo>
                    <a:pt x="35754" y="3995"/>
                    <a:pt x="35723" y="3998"/>
                    <a:pt x="35697" y="4004"/>
                  </a:cubicBezTo>
                  <a:cubicBezTo>
                    <a:pt x="35446" y="4046"/>
                    <a:pt x="33353" y="4130"/>
                    <a:pt x="31072" y="4192"/>
                  </a:cubicBezTo>
                  <a:lnTo>
                    <a:pt x="17054" y="4464"/>
                  </a:lnTo>
                  <a:cubicBezTo>
                    <a:pt x="14773" y="4527"/>
                    <a:pt x="12597" y="4569"/>
                    <a:pt x="12220" y="4611"/>
                  </a:cubicBezTo>
                  <a:lnTo>
                    <a:pt x="11823" y="4443"/>
                  </a:lnTo>
                  <a:cubicBezTo>
                    <a:pt x="11714" y="4407"/>
                    <a:pt x="11597" y="4394"/>
                    <a:pt x="11474" y="4394"/>
                  </a:cubicBezTo>
                  <a:cubicBezTo>
                    <a:pt x="11170" y="4394"/>
                    <a:pt x="10832" y="4476"/>
                    <a:pt x="10505" y="4506"/>
                  </a:cubicBezTo>
                  <a:lnTo>
                    <a:pt x="10463" y="4506"/>
                  </a:lnTo>
                  <a:cubicBezTo>
                    <a:pt x="10443" y="4519"/>
                    <a:pt x="10426" y="4524"/>
                    <a:pt x="10412" y="4524"/>
                  </a:cubicBezTo>
                  <a:cubicBezTo>
                    <a:pt x="10310" y="4524"/>
                    <a:pt x="10363" y="4222"/>
                    <a:pt x="10400" y="4130"/>
                  </a:cubicBezTo>
                  <a:cubicBezTo>
                    <a:pt x="10437" y="4017"/>
                    <a:pt x="10138" y="3938"/>
                    <a:pt x="9699" y="3938"/>
                  </a:cubicBezTo>
                  <a:cubicBezTo>
                    <a:pt x="9648" y="3938"/>
                    <a:pt x="9596" y="3939"/>
                    <a:pt x="9542" y="3941"/>
                  </a:cubicBezTo>
                  <a:lnTo>
                    <a:pt x="9124" y="4255"/>
                  </a:lnTo>
                  <a:cubicBezTo>
                    <a:pt x="8517" y="4715"/>
                    <a:pt x="7743" y="4966"/>
                    <a:pt x="7010" y="5029"/>
                  </a:cubicBezTo>
                  <a:lnTo>
                    <a:pt x="5546" y="5134"/>
                  </a:lnTo>
                  <a:cubicBezTo>
                    <a:pt x="3955" y="5259"/>
                    <a:pt x="2449" y="5364"/>
                    <a:pt x="2219" y="5364"/>
                  </a:cubicBezTo>
                  <a:lnTo>
                    <a:pt x="2010" y="5343"/>
                  </a:lnTo>
                  <a:lnTo>
                    <a:pt x="1591" y="5301"/>
                  </a:lnTo>
                  <a:cubicBezTo>
                    <a:pt x="1194" y="5511"/>
                    <a:pt x="1089" y="5908"/>
                    <a:pt x="1173" y="5992"/>
                  </a:cubicBezTo>
                  <a:cubicBezTo>
                    <a:pt x="1188" y="6007"/>
                    <a:pt x="1251" y="6013"/>
                    <a:pt x="1345" y="6013"/>
                  </a:cubicBezTo>
                  <a:cubicBezTo>
                    <a:pt x="1707" y="6013"/>
                    <a:pt x="2540" y="5923"/>
                    <a:pt x="3006" y="5923"/>
                  </a:cubicBezTo>
                  <a:cubicBezTo>
                    <a:pt x="3073" y="5923"/>
                    <a:pt x="3132" y="5925"/>
                    <a:pt x="3181" y="5929"/>
                  </a:cubicBezTo>
                  <a:cubicBezTo>
                    <a:pt x="3683" y="5971"/>
                    <a:pt x="3579" y="6034"/>
                    <a:pt x="3370" y="6075"/>
                  </a:cubicBezTo>
                  <a:cubicBezTo>
                    <a:pt x="3160" y="6096"/>
                    <a:pt x="3056" y="6306"/>
                    <a:pt x="3077" y="6347"/>
                  </a:cubicBezTo>
                  <a:cubicBezTo>
                    <a:pt x="3091" y="6369"/>
                    <a:pt x="3133" y="6381"/>
                    <a:pt x="3197" y="6381"/>
                  </a:cubicBezTo>
                  <a:cubicBezTo>
                    <a:pt x="3319" y="6381"/>
                    <a:pt x="3521" y="6339"/>
                    <a:pt x="3767" y="6243"/>
                  </a:cubicBezTo>
                  <a:lnTo>
                    <a:pt x="4416" y="6243"/>
                  </a:lnTo>
                  <a:cubicBezTo>
                    <a:pt x="4515" y="6253"/>
                    <a:pt x="4621" y="6257"/>
                    <a:pt x="4725" y="6257"/>
                  </a:cubicBezTo>
                  <a:cubicBezTo>
                    <a:pt x="5037" y="6257"/>
                    <a:pt x="5331" y="6222"/>
                    <a:pt x="5378" y="6222"/>
                  </a:cubicBezTo>
                  <a:cubicBezTo>
                    <a:pt x="5462" y="6222"/>
                    <a:pt x="5546" y="6285"/>
                    <a:pt x="5546" y="6306"/>
                  </a:cubicBezTo>
                  <a:cubicBezTo>
                    <a:pt x="5546" y="6327"/>
                    <a:pt x="5357" y="6389"/>
                    <a:pt x="5274" y="6410"/>
                  </a:cubicBezTo>
                  <a:cubicBezTo>
                    <a:pt x="5232" y="6410"/>
                    <a:pt x="5148" y="6347"/>
                    <a:pt x="5148" y="6347"/>
                  </a:cubicBezTo>
                  <a:cubicBezTo>
                    <a:pt x="5148" y="6347"/>
                    <a:pt x="4821" y="6724"/>
                    <a:pt x="4615" y="6724"/>
                  </a:cubicBezTo>
                  <a:cubicBezTo>
                    <a:pt x="4588" y="6724"/>
                    <a:pt x="4563" y="6718"/>
                    <a:pt x="4541" y="6703"/>
                  </a:cubicBezTo>
                  <a:cubicBezTo>
                    <a:pt x="4490" y="6645"/>
                    <a:pt x="4396" y="6627"/>
                    <a:pt x="4287" y="6627"/>
                  </a:cubicBezTo>
                  <a:cubicBezTo>
                    <a:pt x="4120" y="6627"/>
                    <a:pt x="3918" y="6668"/>
                    <a:pt x="3783" y="6668"/>
                  </a:cubicBezTo>
                  <a:cubicBezTo>
                    <a:pt x="3753" y="6668"/>
                    <a:pt x="3727" y="6666"/>
                    <a:pt x="3704" y="6661"/>
                  </a:cubicBezTo>
                  <a:cubicBezTo>
                    <a:pt x="3537" y="6661"/>
                    <a:pt x="1759" y="6766"/>
                    <a:pt x="1131" y="6850"/>
                  </a:cubicBezTo>
                  <a:cubicBezTo>
                    <a:pt x="503" y="6912"/>
                    <a:pt x="1" y="7080"/>
                    <a:pt x="1" y="7143"/>
                  </a:cubicBezTo>
                  <a:cubicBezTo>
                    <a:pt x="1" y="7144"/>
                    <a:pt x="3" y="7144"/>
                    <a:pt x="7" y="7144"/>
                  </a:cubicBezTo>
                  <a:cubicBezTo>
                    <a:pt x="76" y="7144"/>
                    <a:pt x="778" y="6974"/>
                    <a:pt x="1121" y="6974"/>
                  </a:cubicBezTo>
                  <a:cubicBezTo>
                    <a:pt x="1140" y="6974"/>
                    <a:pt x="1157" y="6974"/>
                    <a:pt x="1173" y="6975"/>
                  </a:cubicBezTo>
                  <a:cubicBezTo>
                    <a:pt x="1264" y="6992"/>
                    <a:pt x="1414" y="6999"/>
                    <a:pt x="1592" y="6999"/>
                  </a:cubicBezTo>
                  <a:cubicBezTo>
                    <a:pt x="2065" y="6999"/>
                    <a:pt x="2729" y="6954"/>
                    <a:pt x="2972" y="6954"/>
                  </a:cubicBezTo>
                  <a:cubicBezTo>
                    <a:pt x="3011" y="6952"/>
                    <a:pt x="3045" y="6951"/>
                    <a:pt x="3073" y="6951"/>
                  </a:cubicBezTo>
                  <a:cubicBezTo>
                    <a:pt x="3304" y="6951"/>
                    <a:pt x="3207" y="7019"/>
                    <a:pt x="3077" y="7038"/>
                  </a:cubicBezTo>
                  <a:cubicBezTo>
                    <a:pt x="2972" y="7059"/>
                    <a:pt x="3014" y="7226"/>
                    <a:pt x="3035" y="7247"/>
                  </a:cubicBezTo>
                  <a:cubicBezTo>
                    <a:pt x="3056" y="7268"/>
                    <a:pt x="2344" y="7456"/>
                    <a:pt x="2198" y="7561"/>
                  </a:cubicBezTo>
                  <a:cubicBezTo>
                    <a:pt x="2031" y="7666"/>
                    <a:pt x="2198" y="7770"/>
                    <a:pt x="2323" y="7791"/>
                  </a:cubicBezTo>
                  <a:cubicBezTo>
                    <a:pt x="2449" y="7812"/>
                    <a:pt x="2219" y="7959"/>
                    <a:pt x="1821" y="8084"/>
                  </a:cubicBezTo>
                  <a:lnTo>
                    <a:pt x="1507" y="8210"/>
                  </a:lnTo>
                  <a:lnTo>
                    <a:pt x="1466" y="8231"/>
                  </a:lnTo>
                  <a:cubicBezTo>
                    <a:pt x="1466" y="8398"/>
                    <a:pt x="1863" y="8524"/>
                    <a:pt x="1989" y="8524"/>
                  </a:cubicBezTo>
                  <a:cubicBezTo>
                    <a:pt x="2114" y="8524"/>
                    <a:pt x="2323" y="8733"/>
                    <a:pt x="2344" y="8796"/>
                  </a:cubicBezTo>
                  <a:cubicBezTo>
                    <a:pt x="2375" y="8826"/>
                    <a:pt x="2585" y="8846"/>
                    <a:pt x="2753" y="8846"/>
                  </a:cubicBezTo>
                  <a:cubicBezTo>
                    <a:pt x="2814" y="8846"/>
                    <a:pt x="2870" y="8843"/>
                    <a:pt x="2909" y="8837"/>
                  </a:cubicBezTo>
                  <a:cubicBezTo>
                    <a:pt x="3035" y="8837"/>
                    <a:pt x="3432" y="8712"/>
                    <a:pt x="3537" y="8712"/>
                  </a:cubicBezTo>
                  <a:cubicBezTo>
                    <a:pt x="3642" y="8712"/>
                    <a:pt x="3746" y="8754"/>
                    <a:pt x="3746" y="8796"/>
                  </a:cubicBezTo>
                  <a:cubicBezTo>
                    <a:pt x="3746" y="8816"/>
                    <a:pt x="3453" y="8858"/>
                    <a:pt x="3349" y="8900"/>
                  </a:cubicBezTo>
                  <a:cubicBezTo>
                    <a:pt x="3244" y="8900"/>
                    <a:pt x="3139" y="8837"/>
                    <a:pt x="3139" y="8837"/>
                  </a:cubicBezTo>
                  <a:cubicBezTo>
                    <a:pt x="3139" y="8837"/>
                    <a:pt x="3139" y="8921"/>
                    <a:pt x="3119" y="9047"/>
                  </a:cubicBezTo>
                  <a:lnTo>
                    <a:pt x="3077" y="9047"/>
                  </a:lnTo>
                  <a:cubicBezTo>
                    <a:pt x="2595" y="9130"/>
                    <a:pt x="2072" y="9214"/>
                    <a:pt x="1549" y="9319"/>
                  </a:cubicBezTo>
                  <a:lnTo>
                    <a:pt x="1382" y="9340"/>
                  </a:lnTo>
                  <a:cubicBezTo>
                    <a:pt x="1235" y="9465"/>
                    <a:pt x="1277" y="9591"/>
                    <a:pt x="1507" y="9632"/>
                  </a:cubicBezTo>
                  <a:lnTo>
                    <a:pt x="1696" y="9570"/>
                  </a:lnTo>
                  <a:cubicBezTo>
                    <a:pt x="1839" y="9552"/>
                    <a:pt x="1983" y="9457"/>
                    <a:pt x="2087" y="9457"/>
                  </a:cubicBezTo>
                  <a:cubicBezTo>
                    <a:pt x="2104" y="9457"/>
                    <a:pt x="2120" y="9459"/>
                    <a:pt x="2135" y="9465"/>
                  </a:cubicBezTo>
                  <a:lnTo>
                    <a:pt x="2847" y="9842"/>
                  </a:lnTo>
                  <a:cubicBezTo>
                    <a:pt x="3515" y="9567"/>
                    <a:pt x="4921" y="9273"/>
                    <a:pt x="5367" y="9273"/>
                  </a:cubicBezTo>
                  <a:cubicBezTo>
                    <a:pt x="5396" y="9273"/>
                    <a:pt x="5421" y="9274"/>
                    <a:pt x="5441" y="9277"/>
                  </a:cubicBezTo>
                  <a:cubicBezTo>
                    <a:pt x="5776" y="9340"/>
                    <a:pt x="5378" y="9381"/>
                    <a:pt x="5127" y="9381"/>
                  </a:cubicBezTo>
                  <a:cubicBezTo>
                    <a:pt x="4855" y="9381"/>
                    <a:pt x="4709" y="9465"/>
                    <a:pt x="4730" y="9486"/>
                  </a:cubicBezTo>
                  <a:cubicBezTo>
                    <a:pt x="4751" y="9528"/>
                    <a:pt x="4541" y="9632"/>
                    <a:pt x="4437" y="9653"/>
                  </a:cubicBezTo>
                  <a:cubicBezTo>
                    <a:pt x="4332" y="9695"/>
                    <a:pt x="4813" y="9779"/>
                    <a:pt x="4960" y="9800"/>
                  </a:cubicBezTo>
                  <a:cubicBezTo>
                    <a:pt x="5127" y="9800"/>
                    <a:pt x="4813" y="9967"/>
                    <a:pt x="4290" y="10156"/>
                  </a:cubicBezTo>
                  <a:lnTo>
                    <a:pt x="3495" y="10156"/>
                  </a:lnTo>
                  <a:cubicBezTo>
                    <a:pt x="3077" y="10176"/>
                    <a:pt x="2428" y="10386"/>
                    <a:pt x="2303" y="10428"/>
                  </a:cubicBezTo>
                  <a:cubicBezTo>
                    <a:pt x="2284" y="10437"/>
                    <a:pt x="2257" y="10441"/>
                    <a:pt x="2224" y="10441"/>
                  </a:cubicBezTo>
                  <a:cubicBezTo>
                    <a:pt x="2064" y="10441"/>
                    <a:pt x="1761" y="10352"/>
                    <a:pt x="1581" y="10352"/>
                  </a:cubicBezTo>
                  <a:cubicBezTo>
                    <a:pt x="1543" y="10352"/>
                    <a:pt x="1511" y="10356"/>
                    <a:pt x="1487" y="10365"/>
                  </a:cubicBezTo>
                  <a:cubicBezTo>
                    <a:pt x="1340" y="10407"/>
                    <a:pt x="1194" y="10700"/>
                    <a:pt x="1194" y="10783"/>
                  </a:cubicBezTo>
                  <a:cubicBezTo>
                    <a:pt x="1194" y="10818"/>
                    <a:pt x="1844" y="11016"/>
                    <a:pt x="2250" y="11016"/>
                  </a:cubicBezTo>
                  <a:cubicBezTo>
                    <a:pt x="2327" y="11016"/>
                    <a:pt x="2396" y="11009"/>
                    <a:pt x="2449" y="10993"/>
                  </a:cubicBezTo>
                  <a:cubicBezTo>
                    <a:pt x="2606" y="10946"/>
                    <a:pt x="2722" y="10929"/>
                    <a:pt x="2799" y="10929"/>
                  </a:cubicBezTo>
                  <a:cubicBezTo>
                    <a:pt x="2897" y="10929"/>
                    <a:pt x="2933" y="10957"/>
                    <a:pt x="2909" y="10993"/>
                  </a:cubicBezTo>
                  <a:cubicBezTo>
                    <a:pt x="2847" y="11034"/>
                    <a:pt x="3349" y="11118"/>
                    <a:pt x="3537" y="11118"/>
                  </a:cubicBezTo>
                  <a:cubicBezTo>
                    <a:pt x="3704" y="11139"/>
                    <a:pt x="3851" y="11202"/>
                    <a:pt x="3851" y="11223"/>
                  </a:cubicBezTo>
                  <a:cubicBezTo>
                    <a:pt x="3851" y="11223"/>
                    <a:pt x="3119" y="11265"/>
                    <a:pt x="2826" y="11265"/>
                  </a:cubicBezTo>
                  <a:cubicBezTo>
                    <a:pt x="2533" y="11265"/>
                    <a:pt x="2386" y="11348"/>
                    <a:pt x="2407" y="11369"/>
                  </a:cubicBezTo>
                  <a:cubicBezTo>
                    <a:pt x="2428" y="11411"/>
                    <a:pt x="2219" y="11474"/>
                    <a:pt x="2135" y="11516"/>
                  </a:cubicBezTo>
                  <a:cubicBezTo>
                    <a:pt x="2072" y="11537"/>
                    <a:pt x="2386" y="11537"/>
                    <a:pt x="2847" y="11537"/>
                  </a:cubicBezTo>
                  <a:lnTo>
                    <a:pt x="3223" y="11453"/>
                  </a:lnTo>
                  <a:lnTo>
                    <a:pt x="3286" y="11432"/>
                  </a:lnTo>
                  <a:cubicBezTo>
                    <a:pt x="3391" y="11453"/>
                    <a:pt x="3349" y="11683"/>
                    <a:pt x="3286" y="11746"/>
                  </a:cubicBezTo>
                  <a:cubicBezTo>
                    <a:pt x="3244" y="11788"/>
                    <a:pt x="3579" y="12039"/>
                    <a:pt x="3704" y="12081"/>
                  </a:cubicBezTo>
                  <a:cubicBezTo>
                    <a:pt x="3725" y="12089"/>
                    <a:pt x="3749" y="12093"/>
                    <a:pt x="3776" y="12093"/>
                  </a:cubicBezTo>
                  <a:cubicBezTo>
                    <a:pt x="3945" y="12093"/>
                    <a:pt x="4221" y="11943"/>
                    <a:pt x="4311" y="11871"/>
                  </a:cubicBezTo>
                  <a:cubicBezTo>
                    <a:pt x="4354" y="11829"/>
                    <a:pt x="4529" y="11814"/>
                    <a:pt x="4746" y="11814"/>
                  </a:cubicBezTo>
                  <a:cubicBezTo>
                    <a:pt x="5065" y="11814"/>
                    <a:pt x="5472" y="11846"/>
                    <a:pt x="5671" y="11871"/>
                  </a:cubicBezTo>
                  <a:cubicBezTo>
                    <a:pt x="6006" y="11934"/>
                    <a:pt x="5378" y="12248"/>
                    <a:pt x="5064" y="12269"/>
                  </a:cubicBezTo>
                  <a:cubicBezTo>
                    <a:pt x="4751" y="12311"/>
                    <a:pt x="4437" y="12499"/>
                    <a:pt x="4395" y="12583"/>
                  </a:cubicBezTo>
                  <a:cubicBezTo>
                    <a:pt x="4340" y="12655"/>
                    <a:pt x="4475" y="12712"/>
                    <a:pt x="4566" y="12712"/>
                  </a:cubicBezTo>
                  <a:cubicBezTo>
                    <a:pt x="4580" y="12712"/>
                    <a:pt x="4593" y="12711"/>
                    <a:pt x="4604" y="12708"/>
                  </a:cubicBezTo>
                  <a:cubicBezTo>
                    <a:pt x="4688" y="12687"/>
                    <a:pt x="4792" y="12604"/>
                    <a:pt x="4813" y="12583"/>
                  </a:cubicBezTo>
                  <a:cubicBezTo>
                    <a:pt x="4813" y="12556"/>
                    <a:pt x="4829" y="12548"/>
                    <a:pt x="4846" y="12548"/>
                  </a:cubicBezTo>
                  <a:cubicBezTo>
                    <a:pt x="4870" y="12548"/>
                    <a:pt x="4897" y="12562"/>
                    <a:pt x="4897" y="12562"/>
                  </a:cubicBezTo>
                  <a:cubicBezTo>
                    <a:pt x="4918" y="12562"/>
                    <a:pt x="4834" y="12625"/>
                    <a:pt x="4813" y="12666"/>
                  </a:cubicBezTo>
                  <a:cubicBezTo>
                    <a:pt x="4792" y="12687"/>
                    <a:pt x="4730" y="12687"/>
                    <a:pt x="4730" y="12687"/>
                  </a:cubicBezTo>
                  <a:cubicBezTo>
                    <a:pt x="4710" y="12687"/>
                    <a:pt x="4805" y="12898"/>
                    <a:pt x="4904" y="12898"/>
                  </a:cubicBezTo>
                  <a:cubicBezTo>
                    <a:pt x="4909" y="12898"/>
                    <a:pt x="4913" y="12897"/>
                    <a:pt x="4918" y="12897"/>
                  </a:cubicBezTo>
                  <a:cubicBezTo>
                    <a:pt x="5023" y="12876"/>
                    <a:pt x="5692" y="12834"/>
                    <a:pt x="5943" y="12834"/>
                  </a:cubicBezTo>
                  <a:cubicBezTo>
                    <a:pt x="6173" y="12834"/>
                    <a:pt x="6613" y="12917"/>
                    <a:pt x="6948" y="13022"/>
                  </a:cubicBezTo>
                  <a:lnTo>
                    <a:pt x="7345" y="12876"/>
                  </a:lnTo>
                  <a:cubicBezTo>
                    <a:pt x="7501" y="12807"/>
                    <a:pt x="7689" y="12789"/>
                    <a:pt x="7888" y="12789"/>
                  </a:cubicBezTo>
                  <a:cubicBezTo>
                    <a:pt x="8115" y="12789"/>
                    <a:pt x="8356" y="12813"/>
                    <a:pt x="8580" y="12813"/>
                  </a:cubicBezTo>
                  <a:lnTo>
                    <a:pt x="8684" y="12813"/>
                  </a:lnTo>
                  <a:cubicBezTo>
                    <a:pt x="8869" y="12874"/>
                    <a:pt x="8388" y="13420"/>
                    <a:pt x="8094" y="13420"/>
                  </a:cubicBezTo>
                  <a:cubicBezTo>
                    <a:pt x="8088" y="13420"/>
                    <a:pt x="8083" y="13420"/>
                    <a:pt x="8077" y="13420"/>
                  </a:cubicBezTo>
                  <a:cubicBezTo>
                    <a:pt x="7785" y="13420"/>
                    <a:pt x="7429" y="13524"/>
                    <a:pt x="7366" y="13566"/>
                  </a:cubicBezTo>
                  <a:cubicBezTo>
                    <a:pt x="7324" y="13608"/>
                    <a:pt x="7303" y="13964"/>
                    <a:pt x="7303" y="14089"/>
                  </a:cubicBezTo>
                  <a:cubicBezTo>
                    <a:pt x="7303" y="14194"/>
                    <a:pt x="7785" y="14361"/>
                    <a:pt x="8370" y="14403"/>
                  </a:cubicBezTo>
                  <a:lnTo>
                    <a:pt x="8768" y="14257"/>
                  </a:lnTo>
                  <a:lnTo>
                    <a:pt x="9207" y="14068"/>
                  </a:lnTo>
                  <a:cubicBezTo>
                    <a:pt x="9647" y="14068"/>
                    <a:pt x="10128" y="14089"/>
                    <a:pt x="10149" y="14131"/>
                  </a:cubicBezTo>
                  <a:cubicBezTo>
                    <a:pt x="10170" y="14152"/>
                    <a:pt x="9856" y="14257"/>
                    <a:pt x="9751" y="14278"/>
                  </a:cubicBezTo>
                  <a:cubicBezTo>
                    <a:pt x="9647" y="14298"/>
                    <a:pt x="9919" y="14445"/>
                    <a:pt x="10044" y="14445"/>
                  </a:cubicBezTo>
                  <a:cubicBezTo>
                    <a:pt x="10156" y="14445"/>
                    <a:pt x="10648" y="14577"/>
                    <a:pt x="10888" y="14577"/>
                  </a:cubicBezTo>
                  <a:cubicBezTo>
                    <a:pt x="10918" y="14577"/>
                    <a:pt x="10944" y="14575"/>
                    <a:pt x="10965" y="14570"/>
                  </a:cubicBezTo>
                  <a:cubicBezTo>
                    <a:pt x="11132" y="14487"/>
                    <a:pt x="12283" y="14257"/>
                    <a:pt x="12681" y="14236"/>
                  </a:cubicBezTo>
                  <a:cubicBezTo>
                    <a:pt x="12709" y="14233"/>
                    <a:pt x="12738" y="14231"/>
                    <a:pt x="12770" y="14231"/>
                  </a:cubicBezTo>
                  <a:cubicBezTo>
                    <a:pt x="13181" y="14231"/>
                    <a:pt x="13840" y="14473"/>
                    <a:pt x="13957" y="14570"/>
                  </a:cubicBezTo>
                  <a:cubicBezTo>
                    <a:pt x="14103" y="14696"/>
                    <a:pt x="13078" y="15345"/>
                    <a:pt x="12639" y="15449"/>
                  </a:cubicBezTo>
                  <a:cubicBezTo>
                    <a:pt x="12419" y="15499"/>
                    <a:pt x="12342" y="15525"/>
                    <a:pt x="12395" y="15525"/>
                  </a:cubicBezTo>
                  <a:cubicBezTo>
                    <a:pt x="12453" y="15525"/>
                    <a:pt x="12665" y="15494"/>
                    <a:pt x="13015" y="15428"/>
                  </a:cubicBezTo>
                  <a:lnTo>
                    <a:pt x="13580" y="15386"/>
                  </a:lnTo>
                  <a:lnTo>
                    <a:pt x="14166" y="15324"/>
                  </a:lnTo>
                  <a:cubicBezTo>
                    <a:pt x="14302" y="15304"/>
                    <a:pt x="14412" y="15295"/>
                    <a:pt x="14500" y="15295"/>
                  </a:cubicBezTo>
                  <a:cubicBezTo>
                    <a:pt x="14871" y="15295"/>
                    <a:pt x="14842" y="15448"/>
                    <a:pt x="14689" y="15533"/>
                  </a:cubicBezTo>
                  <a:cubicBezTo>
                    <a:pt x="14522" y="15638"/>
                    <a:pt x="14375" y="15763"/>
                    <a:pt x="14375" y="15805"/>
                  </a:cubicBezTo>
                  <a:cubicBezTo>
                    <a:pt x="14375" y="15807"/>
                    <a:pt x="14382" y="15808"/>
                    <a:pt x="14394" y="15808"/>
                  </a:cubicBezTo>
                  <a:cubicBezTo>
                    <a:pt x="14516" y="15808"/>
                    <a:pt x="15217" y="15716"/>
                    <a:pt x="15484" y="15658"/>
                  </a:cubicBezTo>
                  <a:cubicBezTo>
                    <a:pt x="15798" y="15596"/>
                    <a:pt x="16217" y="15449"/>
                    <a:pt x="16300" y="15449"/>
                  </a:cubicBezTo>
                  <a:cubicBezTo>
                    <a:pt x="16363" y="15449"/>
                    <a:pt x="16447" y="15512"/>
                    <a:pt x="16447" y="15533"/>
                  </a:cubicBezTo>
                  <a:cubicBezTo>
                    <a:pt x="16447" y="15554"/>
                    <a:pt x="16259" y="15617"/>
                    <a:pt x="16196" y="15638"/>
                  </a:cubicBezTo>
                  <a:cubicBezTo>
                    <a:pt x="16133" y="15638"/>
                    <a:pt x="16049" y="15596"/>
                    <a:pt x="16049" y="15596"/>
                  </a:cubicBezTo>
                  <a:lnTo>
                    <a:pt x="16049" y="15596"/>
                  </a:lnTo>
                  <a:cubicBezTo>
                    <a:pt x="16049" y="15596"/>
                    <a:pt x="16091" y="15658"/>
                    <a:pt x="16112" y="15805"/>
                  </a:cubicBezTo>
                  <a:lnTo>
                    <a:pt x="16133" y="15805"/>
                  </a:lnTo>
                  <a:cubicBezTo>
                    <a:pt x="16677" y="15763"/>
                    <a:pt x="17242" y="15847"/>
                    <a:pt x="17807" y="15658"/>
                  </a:cubicBezTo>
                  <a:lnTo>
                    <a:pt x="18330" y="15512"/>
                  </a:lnTo>
                  <a:cubicBezTo>
                    <a:pt x="19020" y="15449"/>
                    <a:pt x="20443" y="15428"/>
                    <a:pt x="20799" y="15407"/>
                  </a:cubicBezTo>
                  <a:cubicBezTo>
                    <a:pt x="21036" y="15407"/>
                    <a:pt x="21283" y="15398"/>
                    <a:pt x="21427" y="15398"/>
                  </a:cubicBezTo>
                  <a:cubicBezTo>
                    <a:pt x="21499" y="15398"/>
                    <a:pt x="21545" y="15400"/>
                    <a:pt x="21552" y="15407"/>
                  </a:cubicBezTo>
                  <a:cubicBezTo>
                    <a:pt x="21594" y="15428"/>
                    <a:pt x="21678" y="15596"/>
                    <a:pt x="21699" y="15638"/>
                  </a:cubicBezTo>
                  <a:cubicBezTo>
                    <a:pt x="21741" y="15700"/>
                    <a:pt x="21866" y="15742"/>
                    <a:pt x="21992" y="15763"/>
                  </a:cubicBezTo>
                  <a:lnTo>
                    <a:pt x="22075" y="15742"/>
                  </a:lnTo>
                  <a:lnTo>
                    <a:pt x="22808" y="15428"/>
                  </a:lnTo>
                  <a:cubicBezTo>
                    <a:pt x="23686" y="15386"/>
                    <a:pt x="25339" y="15324"/>
                    <a:pt x="25716" y="15303"/>
                  </a:cubicBezTo>
                  <a:cubicBezTo>
                    <a:pt x="26072" y="15282"/>
                    <a:pt x="26762" y="15219"/>
                    <a:pt x="26888" y="15177"/>
                  </a:cubicBezTo>
                  <a:cubicBezTo>
                    <a:pt x="26946" y="15152"/>
                    <a:pt x="27007" y="15141"/>
                    <a:pt x="27064" y="15141"/>
                  </a:cubicBezTo>
                  <a:cubicBezTo>
                    <a:pt x="27153" y="15141"/>
                    <a:pt x="27235" y="15168"/>
                    <a:pt x="27285" y="15219"/>
                  </a:cubicBezTo>
                  <a:lnTo>
                    <a:pt x="27348" y="15219"/>
                  </a:lnTo>
                  <a:cubicBezTo>
                    <a:pt x="27829" y="15303"/>
                    <a:pt x="28352" y="15177"/>
                    <a:pt x="28813" y="15407"/>
                  </a:cubicBezTo>
                  <a:cubicBezTo>
                    <a:pt x="28865" y="15428"/>
                    <a:pt x="28954" y="15439"/>
                    <a:pt x="29035" y="15439"/>
                  </a:cubicBezTo>
                  <a:cubicBezTo>
                    <a:pt x="29116" y="15439"/>
                    <a:pt x="29189" y="15428"/>
                    <a:pt x="29210" y="15407"/>
                  </a:cubicBezTo>
                  <a:lnTo>
                    <a:pt x="29482" y="15094"/>
                  </a:lnTo>
                  <a:cubicBezTo>
                    <a:pt x="29734" y="15123"/>
                    <a:pt x="30529" y="15153"/>
                    <a:pt x="31455" y="15153"/>
                  </a:cubicBezTo>
                  <a:cubicBezTo>
                    <a:pt x="31838" y="15153"/>
                    <a:pt x="32243" y="15148"/>
                    <a:pt x="32642" y="15135"/>
                  </a:cubicBezTo>
                  <a:lnTo>
                    <a:pt x="33897" y="15114"/>
                  </a:lnTo>
                  <a:lnTo>
                    <a:pt x="34504" y="15094"/>
                  </a:lnTo>
                  <a:cubicBezTo>
                    <a:pt x="35174" y="15073"/>
                    <a:pt x="35718" y="15010"/>
                    <a:pt x="35718" y="14989"/>
                  </a:cubicBezTo>
                  <a:cubicBezTo>
                    <a:pt x="35718" y="14968"/>
                    <a:pt x="35446" y="14884"/>
                    <a:pt x="35341" y="14863"/>
                  </a:cubicBezTo>
                  <a:cubicBezTo>
                    <a:pt x="35236" y="14822"/>
                    <a:pt x="36115" y="14717"/>
                    <a:pt x="37287" y="14612"/>
                  </a:cubicBezTo>
                  <a:lnTo>
                    <a:pt x="38375" y="14612"/>
                  </a:lnTo>
                  <a:cubicBezTo>
                    <a:pt x="38779" y="14612"/>
                    <a:pt x="39183" y="14561"/>
                    <a:pt x="39587" y="14561"/>
                  </a:cubicBezTo>
                  <a:cubicBezTo>
                    <a:pt x="39915" y="14561"/>
                    <a:pt x="40244" y="14595"/>
                    <a:pt x="40572" y="14717"/>
                  </a:cubicBezTo>
                  <a:cubicBezTo>
                    <a:pt x="40687" y="14759"/>
                    <a:pt x="40844" y="14785"/>
                    <a:pt x="40993" y="14785"/>
                  </a:cubicBezTo>
                  <a:cubicBezTo>
                    <a:pt x="41142" y="14785"/>
                    <a:pt x="41283" y="14759"/>
                    <a:pt x="41367" y="14696"/>
                  </a:cubicBezTo>
                  <a:lnTo>
                    <a:pt x="41785" y="14445"/>
                  </a:lnTo>
                  <a:cubicBezTo>
                    <a:pt x="42267" y="14487"/>
                    <a:pt x="44715" y="14570"/>
                    <a:pt x="45510" y="14570"/>
                  </a:cubicBezTo>
                  <a:cubicBezTo>
                    <a:pt x="46284" y="14570"/>
                    <a:pt x="47602" y="14591"/>
                    <a:pt x="48376" y="14591"/>
                  </a:cubicBezTo>
                  <a:lnTo>
                    <a:pt x="49109" y="14570"/>
                  </a:lnTo>
                  <a:lnTo>
                    <a:pt x="49297" y="14570"/>
                  </a:lnTo>
                  <a:cubicBezTo>
                    <a:pt x="49381" y="14515"/>
                    <a:pt x="49715" y="14496"/>
                    <a:pt x="49985" y="14496"/>
                  </a:cubicBezTo>
                  <a:cubicBezTo>
                    <a:pt x="50120" y="14496"/>
                    <a:pt x="50239" y="14501"/>
                    <a:pt x="50301" y="14508"/>
                  </a:cubicBezTo>
                  <a:cubicBezTo>
                    <a:pt x="50469" y="14508"/>
                    <a:pt x="56097" y="14445"/>
                    <a:pt x="58169" y="14382"/>
                  </a:cubicBezTo>
                  <a:cubicBezTo>
                    <a:pt x="59365" y="14370"/>
                    <a:pt x="60623" y="14358"/>
                    <a:pt x="61514" y="14358"/>
                  </a:cubicBezTo>
                  <a:cubicBezTo>
                    <a:pt x="62166" y="14358"/>
                    <a:pt x="62621" y="14364"/>
                    <a:pt x="62709" y="14382"/>
                  </a:cubicBezTo>
                  <a:cubicBezTo>
                    <a:pt x="62960" y="14445"/>
                    <a:pt x="63860" y="14487"/>
                    <a:pt x="64801" y="14550"/>
                  </a:cubicBezTo>
                  <a:lnTo>
                    <a:pt x="65596" y="14361"/>
                  </a:lnTo>
                  <a:lnTo>
                    <a:pt x="66266" y="14194"/>
                  </a:lnTo>
                  <a:cubicBezTo>
                    <a:pt x="66977" y="14278"/>
                    <a:pt x="66726" y="14508"/>
                    <a:pt x="66371" y="14591"/>
                  </a:cubicBezTo>
                  <a:cubicBezTo>
                    <a:pt x="66036" y="14654"/>
                    <a:pt x="66057" y="14759"/>
                    <a:pt x="66120" y="14759"/>
                  </a:cubicBezTo>
                  <a:cubicBezTo>
                    <a:pt x="66161" y="14759"/>
                    <a:pt x="68086" y="14717"/>
                    <a:pt x="70346" y="14675"/>
                  </a:cubicBezTo>
                  <a:lnTo>
                    <a:pt x="75221" y="14550"/>
                  </a:lnTo>
                  <a:cubicBezTo>
                    <a:pt x="77372" y="14491"/>
                    <a:pt x="79651" y="14304"/>
                    <a:pt x="80538" y="14126"/>
                  </a:cubicBezTo>
                  <a:lnTo>
                    <a:pt x="80538" y="14126"/>
                  </a:lnTo>
                  <a:cubicBezTo>
                    <a:pt x="80277" y="14138"/>
                    <a:pt x="80042" y="14146"/>
                    <a:pt x="79845" y="14152"/>
                  </a:cubicBezTo>
                  <a:cubicBezTo>
                    <a:pt x="79519" y="14157"/>
                    <a:pt x="79206" y="14160"/>
                    <a:pt x="78918" y="14160"/>
                  </a:cubicBezTo>
                  <a:cubicBezTo>
                    <a:pt x="77986" y="14160"/>
                    <a:pt x="77319" y="14132"/>
                    <a:pt x="77335" y="14068"/>
                  </a:cubicBezTo>
                  <a:lnTo>
                    <a:pt x="77356" y="14068"/>
                  </a:lnTo>
                  <a:lnTo>
                    <a:pt x="78297" y="13964"/>
                  </a:lnTo>
                  <a:cubicBezTo>
                    <a:pt x="79343" y="13859"/>
                    <a:pt x="81603" y="13733"/>
                    <a:pt x="82126" y="13733"/>
                  </a:cubicBezTo>
                  <a:cubicBezTo>
                    <a:pt x="82649" y="13733"/>
                    <a:pt x="83382" y="13650"/>
                    <a:pt x="83737" y="13608"/>
                  </a:cubicBezTo>
                  <a:lnTo>
                    <a:pt x="84051" y="13859"/>
                  </a:lnTo>
                  <a:lnTo>
                    <a:pt x="84126" y="13919"/>
                  </a:lnTo>
                  <a:lnTo>
                    <a:pt x="84126" y="13919"/>
                  </a:lnTo>
                  <a:cubicBezTo>
                    <a:pt x="83298" y="13984"/>
                    <a:pt x="81894" y="14065"/>
                    <a:pt x="80805" y="14115"/>
                  </a:cubicBezTo>
                  <a:lnTo>
                    <a:pt x="80805" y="14115"/>
                  </a:lnTo>
                  <a:lnTo>
                    <a:pt x="81373" y="14257"/>
                  </a:lnTo>
                  <a:cubicBezTo>
                    <a:pt x="81877" y="14371"/>
                    <a:pt x="82369" y="14383"/>
                    <a:pt x="82858" y="14383"/>
                  </a:cubicBezTo>
                  <a:cubicBezTo>
                    <a:pt x="82998" y="14383"/>
                    <a:pt x="83137" y="14382"/>
                    <a:pt x="83277" y="14382"/>
                  </a:cubicBezTo>
                  <a:cubicBezTo>
                    <a:pt x="85411" y="14340"/>
                    <a:pt x="87566" y="14278"/>
                    <a:pt x="89700" y="14257"/>
                  </a:cubicBezTo>
                  <a:lnTo>
                    <a:pt x="90014" y="14257"/>
                  </a:lnTo>
                  <a:cubicBezTo>
                    <a:pt x="90216" y="14301"/>
                    <a:pt x="90454" y="14322"/>
                    <a:pt x="90670" y="14322"/>
                  </a:cubicBezTo>
                  <a:cubicBezTo>
                    <a:pt x="90857" y="14322"/>
                    <a:pt x="91028" y="14307"/>
                    <a:pt x="91144" y="14278"/>
                  </a:cubicBezTo>
                  <a:lnTo>
                    <a:pt x="91416" y="14236"/>
                  </a:lnTo>
                  <a:lnTo>
                    <a:pt x="91479" y="14194"/>
                  </a:lnTo>
                  <a:cubicBezTo>
                    <a:pt x="91584" y="14152"/>
                    <a:pt x="91416" y="13880"/>
                    <a:pt x="91312" y="13817"/>
                  </a:cubicBezTo>
                  <a:cubicBezTo>
                    <a:pt x="91228" y="13733"/>
                    <a:pt x="90914" y="13671"/>
                    <a:pt x="90642" y="13671"/>
                  </a:cubicBezTo>
                  <a:lnTo>
                    <a:pt x="90203" y="13671"/>
                  </a:lnTo>
                  <a:cubicBezTo>
                    <a:pt x="89972" y="13650"/>
                    <a:pt x="89805" y="13608"/>
                    <a:pt x="89805" y="13566"/>
                  </a:cubicBezTo>
                  <a:cubicBezTo>
                    <a:pt x="89805" y="13566"/>
                    <a:pt x="90914" y="13524"/>
                    <a:pt x="91333" y="13524"/>
                  </a:cubicBezTo>
                  <a:cubicBezTo>
                    <a:pt x="91751" y="13524"/>
                    <a:pt x="91960" y="13650"/>
                    <a:pt x="91897" y="13713"/>
                  </a:cubicBezTo>
                  <a:cubicBezTo>
                    <a:pt x="91856" y="13754"/>
                    <a:pt x="91981" y="13859"/>
                    <a:pt x="92169" y="13964"/>
                  </a:cubicBezTo>
                  <a:lnTo>
                    <a:pt x="92358" y="14026"/>
                  </a:lnTo>
                  <a:lnTo>
                    <a:pt x="92713" y="14152"/>
                  </a:lnTo>
                  <a:cubicBezTo>
                    <a:pt x="93153" y="14194"/>
                    <a:pt x="94074" y="14236"/>
                    <a:pt x="94283" y="14278"/>
                  </a:cubicBezTo>
                  <a:cubicBezTo>
                    <a:pt x="94513" y="14298"/>
                    <a:pt x="95601" y="14340"/>
                    <a:pt x="96689" y="14340"/>
                  </a:cubicBezTo>
                  <a:lnTo>
                    <a:pt x="97693" y="14278"/>
                  </a:lnTo>
                  <a:lnTo>
                    <a:pt x="98698" y="14236"/>
                  </a:lnTo>
                  <a:cubicBezTo>
                    <a:pt x="99828" y="14152"/>
                    <a:pt x="102108" y="13859"/>
                    <a:pt x="102652" y="13838"/>
                  </a:cubicBezTo>
                  <a:cubicBezTo>
                    <a:pt x="103175" y="13817"/>
                    <a:pt x="108050" y="13671"/>
                    <a:pt x="109724" y="13650"/>
                  </a:cubicBezTo>
                  <a:cubicBezTo>
                    <a:pt x="110561" y="13639"/>
                    <a:pt x="111403" y="13634"/>
                    <a:pt x="112052" y="13634"/>
                  </a:cubicBezTo>
                  <a:cubicBezTo>
                    <a:pt x="112701" y="13634"/>
                    <a:pt x="113156" y="13639"/>
                    <a:pt x="113219" y="13650"/>
                  </a:cubicBezTo>
                  <a:cubicBezTo>
                    <a:pt x="113223" y="13651"/>
                    <a:pt x="113230" y="13651"/>
                    <a:pt x="113240" y="13651"/>
                  </a:cubicBezTo>
                  <a:cubicBezTo>
                    <a:pt x="113445" y="13651"/>
                    <a:pt x="114747" y="13460"/>
                    <a:pt x="115300" y="13460"/>
                  </a:cubicBezTo>
                  <a:cubicBezTo>
                    <a:pt x="115326" y="13460"/>
                    <a:pt x="115351" y="13461"/>
                    <a:pt x="115374" y="13461"/>
                  </a:cubicBezTo>
                  <a:cubicBezTo>
                    <a:pt x="115897" y="13503"/>
                    <a:pt x="116378" y="13733"/>
                    <a:pt x="116378" y="13754"/>
                  </a:cubicBezTo>
                  <a:cubicBezTo>
                    <a:pt x="116378" y="13817"/>
                    <a:pt x="119203" y="13880"/>
                    <a:pt x="120249" y="13880"/>
                  </a:cubicBezTo>
                  <a:cubicBezTo>
                    <a:pt x="120667" y="13880"/>
                    <a:pt x="121511" y="13877"/>
                    <a:pt x="122441" y="13877"/>
                  </a:cubicBezTo>
                  <a:cubicBezTo>
                    <a:pt x="123836" y="13877"/>
                    <a:pt x="125425" y="13884"/>
                    <a:pt x="126066" y="13922"/>
                  </a:cubicBezTo>
                  <a:cubicBezTo>
                    <a:pt x="127133" y="13943"/>
                    <a:pt x="128095" y="13985"/>
                    <a:pt x="128137" y="14026"/>
                  </a:cubicBezTo>
                  <a:cubicBezTo>
                    <a:pt x="128158" y="14047"/>
                    <a:pt x="128179" y="14173"/>
                    <a:pt x="128179" y="14236"/>
                  </a:cubicBezTo>
                  <a:cubicBezTo>
                    <a:pt x="128179" y="14278"/>
                    <a:pt x="127865" y="14361"/>
                    <a:pt x="127761" y="14382"/>
                  </a:cubicBezTo>
                  <a:cubicBezTo>
                    <a:pt x="127656" y="14382"/>
                    <a:pt x="127614" y="14570"/>
                    <a:pt x="127614" y="14612"/>
                  </a:cubicBezTo>
                  <a:cubicBezTo>
                    <a:pt x="127635" y="14675"/>
                    <a:pt x="128158" y="14717"/>
                    <a:pt x="128388" y="14717"/>
                  </a:cubicBezTo>
                  <a:cubicBezTo>
                    <a:pt x="128597" y="14717"/>
                    <a:pt x="128388" y="15177"/>
                    <a:pt x="128284" y="15303"/>
                  </a:cubicBezTo>
                  <a:cubicBezTo>
                    <a:pt x="128179" y="15428"/>
                    <a:pt x="128179" y="15742"/>
                    <a:pt x="128200" y="15826"/>
                  </a:cubicBezTo>
                  <a:cubicBezTo>
                    <a:pt x="128263" y="15910"/>
                    <a:pt x="127844" y="16035"/>
                    <a:pt x="127719" y="16056"/>
                  </a:cubicBezTo>
                  <a:cubicBezTo>
                    <a:pt x="127572" y="16077"/>
                    <a:pt x="127761" y="16140"/>
                    <a:pt x="128095" y="16182"/>
                  </a:cubicBezTo>
                  <a:lnTo>
                    <a:pt x="128702" y="16182"/>
                  </a:lnTo>
                  <a:cubicBezTo>
                    <a:pt x="128957" y="16233"/>
                    <a:pt x="129406" y="16297"/>
                    <a:pt x="129632" y="16297"/>
                  </a:cubicBezTo>
                  <a:cubicBezTo>
                    <a:pt x="129684" y="16297"/>
                    <a:pt x="129725" y="16294"/>
                    <a:pt x="129748" y="16286"/>
                  </a:cubicBezTo>
                  <a:cubicBezTo>
                    <a:pt x="129874" y="16265"/>
                    <a:pt x="130250" y="16161"/>
                    <a:pt x="130564" y="16077"/>
                  </a:cubicBezTo>
                  <a:lnTo>
                    <a:pt x="130606" y="16161"/>
                  </a:lnTo>
                  <a:cubicBezTo>
                    <a:pt x="130680" y="16246"/>
                    <a:pt x="130745" y="16276"/>
                    <a:pt x="130803" y="16276"/>
                  </a:cubicBezTo>
                  <a:cubicBezTo>
                    <a:pt x="130936" y="16276"/>
                    <a:pt x="131035" y="16123"/>
                    <a:pt x="131137" y="16123"/>
                  </a:cubicBezTo>
                  <a:cubicBezTo>
                    <a:pt x="131155" y="16123"/>
                    <a:pt x="131173" y="16128"/>
                    <a:pt x="131192" y="16140"/>
                  </a:cubicBezTo>
                  <a:lnTo>
                    <a:pt x="131422" y="16286"/>
                  </a:lnTo>
                  <a:cubicBezTo>
                    <a:pt x="131617" y="16286"/>
                    <a:pt x="133877" y="16305"/>
                    <a:pt x="135895" y="16305"/>
                  </a:cubicBezTo>
                  <a:cubicBezTo>
                    <a:pt x="136904" y="16305"/>
                    <a:pt x="137853" y="16300"/>
                    <a:pt x="138452" y="16286"/>
                  </a:cubicBezTo>
                  <a:cubicBezTo>
                    <a:pt x="138547" y="16285"/>
                    <a:pt x="138642" y="16285"/>
                    <a:pt x="138740" y="16285"/>
                  </a:cubicBezTo>
                  <a:cubicBezTo>
                    <a:pt x="140518" y="16285"/>
                    <a:pt x="142716" y="16460"/>
                    <a:pt x="143014" y="16579"/>
                  </a:cubicBezTo>
                  <a:cubicBezTo>
                    <a:pt x="143094" y="16609"/>
                    <a:pt x="143213" y="16620"/>
                    <a:pt x="143350" y="16620"/>
                  </a:cubicBezTo>
                  <a:cubicBezTo>
                    <a:pt x="143708" y="16620"/>
                    <a:pt x="144195" y="16546"/>
                    <a:pt x="144463" y="16546"/>
                  </a:cubicBezTo>
                  <a:cubicBezTo>
                    <a:pt x="144522" y="16546"/>
                    <a:pt x="144570" y="16550"/>
                    <a:pt x="144604" y="16558"/>
                  </a:cubicBezTo>
                  <a:cubicBezTo>
                    <a:pt x="144665" y="16568"/>
                    <a:pt x="144723" y="16572"/>
                    <a:pt x="144776" y="16572"/>
                  </a:cubicBezTo>
                  <a:cubicBezTo>
                    <a:pt x="144958" y="16572"/>
                    <a:pt x="145076" y="16523"/>
                    <a:pt x="145043" y="16474"/>
                  </a:cubicBezTo>
                  <a:cubicBezTo>
                    <a:pt x="145043" y="16433"/>
                    <a:pt x="144374" y="16328"/>
                    <a:pt x="144144" y="16265"/>
                  </a:cubicBezTo>
                  <a:cubicBezTo>
                    <a:pt x="143893" y="16223"/>
                    <a:pt x="143746" y="15868"/>
                    <a:pt x="143767" y="15742"/>
                  </a:cubicBezTo>
                  <a:cubicBezTo>
                    <a:pt x="143767" y="15714"/>
                    <a:pt x="143747" y="15703"/>
                    <a:pt x="143715" y="15703"/>
                  </a:cubicBezTo>
                  <a:cubicBezTo>
                    <a:pt x="143605" y="15703"/>
                    <a:pt x="143355" y="15835"/>
                    <a:pt x="143307" y="15868"/>
                  </a:cubicBezTo>
                  <a:cubicBezTo>
                    <a:pt x="143253" y="15908"/>
                    <a:pt x="143024" y="15931"/>
                    <a:pt x="142728" y="15931"/>
                  </a:cubicBezTo>
                  <a:cubicBezTo>
                    <a:pt x="142566" y="15931"/>
                    <a:pt x="142383" y="15924"/>
                    <a:pt x="142198" y="15910"/>
                  </a:cubicBezTo>
                  <a:lnTo>
                    <a:pt x="141779" y="15910"/>
                  </a:lnTo>
                  <a:cubicBezTo>
                    <a:pt x="141766" y="15910"/>
                    <a:pt x="141752" y="15911"/>
                    <a:pt x="141739" y="15911"/>
                  </a:cubicBezTo>
                  <a:cubicBezTo>
                    <a:pt x="141405" y="15911"/>
                    <a:pt x="141083" y="15712"/>
                    <a:pt x="140742" y="15712"/>
                  </a:cubicBezTo>
                  <a:cubicBezTo>
                    <a:pt x="140670" y="15712"/>
                    <a:pt x="140598" y="15721"/>
                    <a:pt x="140524" y="15742"/>
                  </a:cubicBezTo>
                  <a:cubicBezTo>
                    <a:pt x="140510" y="15742"/>
                    <a:pt x="140477" y="15733"/>
                    <a:pt x="140451" y="15733"/>
                  </a:cubicBezTo>
                  <a:cubicBezTo>
                    <a:pt x="140438" y="15733"/>
                    <a:pt x="140426" y="15735"/>
                    <a:pt x="140419" y="15742"/>
                  </a:cubicBezTo>
                  <a:lnTo>
                    <a:pt x="139666" y="16161"/>
                  </a:lnTo>
                  <a:cubicBezTo>
                    <a:pt x="138766" y="16035"/>
                    <a:pt x="138808" y="15658"/>
                    <a:pt x="139080" y="15638"/>
                  </a:cubicBezTo>
                  <a:cubicBezTo>
                    <a:pt x="139373" y="15617"/>
                    <a:pt x="139854" y="15533"/>
                    <a:pt x="139917" y="15491"/>
                  </a:cubicBezTo>
                  <a:cubicBezTo>
                    <a:pt x="139983" y="15451"/>
                    <a:pt x="139074" y="15437"/>
                    <a:pt x="138165" y="15437"/>
                  </a:cubicBezTo>
                  <a:cubicBezTo>
                    <a:pt x="137640" y="15437"/>
                    <a:pt x="137116" y="15442"/>
                    <a:pt x="136779" y="15449"/>
                  </a:cubicBezTo>
                  <a:cubicBezTo>
                    <a:pt x="136690" y="15453"/>
                    <a:pt x="136603" y="15455"/>
                    <a:pt x="136517" y="15455"/>
                  </a:cubicBezTo>
                  <a:cubicBezTo>
                    <a:pt x="135734" y="15455"/>
                    <a:pt x="135105" y="15297"/>
                    <a:pt x="135105" y="15240"/>
                  </a:cubicBezTo>
                  <a:cubicBezTo>
                    <a:pt x="135105" y="15198"/>
                    <a:pt x="135837" y="15114"/>
                    <a:pt x="136109" y="15114"/>
                  </a:cubicBezTo>
                  <a:cubicBezTo>
                    <a:pt x="136343" y="15114"/>
                    <a:pt x="136888" y="14987"/>
                    <a:pt x="137044" y="14987"/>
                  </a:cubicBezTo>
                  <a:cubicBezTo>
                    <a:pt x="137055" y="14987"/>
                    <a:pt x="137065" y="14988"/>
                    <a:pt x="137072" y="14989"/>
                  </a:cubicBezTo>
                  <a:cubicBezTo>
                    <a:pt x="137124" y="14998"/>
                    <a:pt x="137215" y="15003"/>
                    <a:pt x="137324" y="15003"/>
                  </a:cubicBezTo>
                  <a:cubicBezTo>
                    <a:pt x="137477" y="15003"/>
                    <a:pt x="137665" y="14993"/>
                    <a:pt x="137825" y="14968"/>
                  </a:cubicBezTo>
                  <a:lnTo>
                    <a:pt x="137804" y="14570"/>
                  </a:lnTo>
                  <a:lnTo>
                    <a:pt x="137804" y="14466"/>
                  </a:lnTo>
                  <a:cubicBezTo>
                    <a:pt x="138139" y="14340"/>
                    <a:pt x="138139" y="14131"/>
                    <a:pt x="138076" y="14089"/>
                  </a:cubicBezTo>
                  <a:cubicBezTo>
                    <a:pt x="137992" y="14068"/>
                    <a:pt x="137971" y="13880"/>
                    <a:pt x="137992" y="13838"/>
                  </a:cubicBezTo>
                  <a:cubicBezTo>
                    <a:pt x="138001" y="13801"/>
                    <a:pt x="138127" y="13785"/>
                    <a:pt x="138281" y="13785"/>
                  </a:cubicBezTo>
                  <a:cubicBezTo>
                    <a:pt x="138479" y="13785"/>
                    <a:pt x="138723" y="13812"/>
                    <a:pt x="138829" y="13859"/>
                  </a:cubicBezTo>
                  <a:cubicBezTo>
                    <a:pt x="138885" y="13881"/>
                    <a:pt x="138939" y="13890"/>
                    <a:pt x="138988" y="13890"/>
                  </a:cubicBezTo>
                  <a:cubicBezTo>
                    <a:pt x="139126" y="13890"/>
                    <a:pt x="139232" y="13821"/>
                    <a:pt x="139248" y="13775"/>
                  </a:cubicBezTo>
                  <a:cubicBezTo>
                    <a:pt x="139255" y="13761"/>
                    <a:pt x="139430" y="13754"/>
                    <a:pt x="139677" y="13754"/>
                  </a:cubicBezTo>
                  <a:cubicBezTo>
                    <a:pt x="140127" y="13754"/>
                    <a:pt x="140814" y="13777"/>
                    <a:pt x="141152" y="13817"/>
                  </a:cubicBezTo>
                  <a:cubicBezTo>
                    <a:pt x="141675" y="13859"/>
                    <a:pt x="142093" y="14026"/>
                    <a:pt x="142093" y="14068"/>
                  </a:cubicBezTo>
                  <a:cubicBezTo>
                    <a:pt x="142093" y="14131"/>
                    <a:pt x="141884" y="14257"/>
                    <a:pt x="141779" y="14278"/>
                  </a:cubicBezTo>
                  <a:cubicBezTo>
                    <a:pt x="141675" y="14340"/>
                    <a:pt x="142114" y="14487"/>
                    <a:pt x="142742" y="14654"/>
                  </a:cubicBezTo>
                  <a:lnTo>
                    <a:pt x="143307" y="14591"/>
                  </a:lnTo>
                  <a:lnTo>
                    <a:pt x="143683" y="14550"/>
                  </a:lnTo>
                  <a:cubicBezTo>
                    <a:pt x="144144" y="14654"/>
                    <a:pt x="145148" y="14905"/>
                    <a:pt x="145420" y="14905"/>
                  </a:cubicBezTo>
                  <a:cubicBezTo>
                    <a:pt x="145671" y="14905"/>
                    <a:pt x="146152" y="14717"/>
                    <a:pt x="146487" y="14508"/>
                  </a:cubicBezTo>
                  <a:lnTo>
                    <a:pt x="146759" y="14382"/>
                  </a:lnTo>
                  <a:lnTo>
                    <a:pt x="146989" y="14257"/>
                  </a:lnTo>
                  <a:cubicBezTo>
                    <a:pt x="147167" y="14186"/>
                    <a:pt x="147284" y="14161"/>
                    <a:pt x="147345" y="14161"/>
                  </a:cubicBezTo>
                  <a:cubicBezTo>
                    <a:pt x="147392" y="14161"/>
                    <a:pt x="147405" y="14176"/>
                    <a:pt x="147387" y="14194"/>
                  </a:cubicBezTo>
                  <a:cubicBezTo>
                    <a:pt x="147345" y="14257"/>
                    <a:pt x="147701" y="14487"/>
                    <a:pt x="147826" y="14550"/>
                  </a:cubicBezTo>
                  <a:cubicBezTo>
                    <a:pt x="147863" y="14568"/>
                    <a:pt x="147921" y="14576"/>
                    <a:pt x="147988" y="14576"/>
                  </a:cubicBezTo>
                  <a:cubicBezTo>
                    <a:pt x="148149" y="14576"/>
                    <a:pt x="148359" y="14531"/>
                    <a:pt x="148433" y="14487"/>
                  </a:cubicBezTo>
                  <a:cubicBezTo>
                    <a:pt x="148496" y="14445"/>
                    <a:pt x="148580" y="14298"/>
                    <a:pt x="148580" y="14257"/>
                  </a:cubicBezTo>
                  <a:cubicBezTo>
                    <a:pt x="148580" y="14194"/>
                    <a:pt x="148287" y="14131"/>
                    <a:pt x="148161" y="14089"/>
                  </a:cubicBezTo>
                  <a:cubicBezTo>
                    <a:pt x="148060" y="14069"/>
                    <a:pt x="148348" y="13816"/>
                    <a:pt x="148519" y="13816"/>
                  </a:cubicBezTo>
                  <a:cubicBezTo>
                    <a:pt x="148525" y="13816"/>
                    <a:pt x="148531" y="13816"/>
                    <a:pt x="148538" y="13817"/>
                  </a:cubicBezTo>
                  <a:cubicBezTo>
                    <a:pt x="148705" y="13817"/>
                    <a:pt x="149333" y="13964"/>
                    <a:pt x="149940" y="14131"/>
                  </a:cubicBezTo>
                  <a:lnTo>
                    <a:pt x="150463" y="13775"/>
                  </a:lnTo>
                  <a:lnTo>
                    <a:pt x="150525" y="13754"/>
                  </a:lnTo>
                  <a:cubicBezTo>
                    <a:pt x="150527" y="13754"/>
                    <a:pt x="150529" y="13753"/>
                    <a:pt x="150532" y="13753"/>
                  </a:cubicBezTo>
                  <a:cubicBezTo>
                    <a:pt x="150585" y="13753"/>
                    <a:pt x="150780" y="13968"/>
                    <a:pt x="150860" y="14068"/>
                  </a:cubicBezTo>
                  <a:cubicBezTo>
                    <a:pt x="150871" y="14090"/>
                    <a:pt x="150900" y="14099"/>
                    <a:pt x="150937" y="14099"/>
                  </a:cubicBezTo>
                  <a:cubicBezTo>
                    <a:pt x="151041" y="14099"/>
                    <a:pt x="151212" y="14031"/>
                    <a:pt x="151258" y="13985"/>
                  </a:cubicBezTo>
                  <a:cubicBezTo>
                    <a:pt x="151300" y="13943"/>
                    <a:pt x="151948" y="13775"/>
                    <a:pt x="152157" y="13733"/>
                  </a:cubicBezTo>
                  <a:cubicBezTo>
                    <a:pt x="152164" y="13733"/>
                    <a:pt x="152171" y="13732"/>
                    <a:pt x="152177" y="13732"/>
                  </a:cubicBezTo>
                  <a:cubicBezTo>
                    <a:pt x="152379" y="13732"/>
                    <a:pt x="152555" y="14031"/>
                    <a:pt x="152555" y="14173"/>
                  </a:cubicBezTo>
                  <a:cubicBezTo>
                    <a:pt x="152555" y="14272"/>
                    <a:pt x="152688" y="14298"/>
                    <a:pt x="152809" y="14298"/>
                  </a:cubicBezTo>
                  <a:cubicBezTo>
                    <a:pt x="152892" y="14298"/>
                    <a:pt x="152969" y="14286"/>
                    <a:pt x="152994" y="14278"/>
                  </a:cubicBezTo>
                  <a:cubicBezTo>
                    <a:pt x="153002" y="14276"/>
                    <a:pt x="153011" y="14275"/>
                    <a:pt x="153022" y="14275"/>
                  </a:cubicBezTo>
                  <a:cubicBezTo>
                    <a:pt x="153133" y="14275"/>
                    <a:pt x="153399" y="14363"/>
                    <a:pt x="153476" y="14382"/>
                  </a:cubicBezTo>
                  <a:cubicBezTo>
                    <a:pt x="153559" y="14403"/>
                    <a:pt x="153476" y="14591"/>
                    <a:pt x="153455" y="14654"/>
                  </a:cubicBezTo>
                  <a:cubicBezTo>
                    <a:pt x="153413" y="14696"/>
                    <a:pt x="153810" y="14717"/>
                    <a:pt x="153936" y="14717"/>
                  </a:cubicBezTo>
                  <a:cubicBezTo>
                    <a:pt x="154082" y="14717"/>
                    <a:pt x="154334" y="14508"/>
                    <a:pt x="154417" y="14403"/>
                  </a:cubicBezTo>
                  <a:cubicBezTo>
                    <a:pt x="154501" y="14298"/>
                    <a:pt x="154082" y="14173"/>
                    <a:pt x="153936" y="14173"/>
                  </a:cubicBezTo>
                  <a:cubicBezTo>
                    <a:pt x="153810" y="14173"/>
                    <a:pt x="153559" y="13880"/>
                    <a:pt x="153497" y="13754"/>
                  </a:cubicBezTo>
                  <a:cubicBezTo>
                    <a:pt x="153491" y="13740"/>
                    <a:pt x="153509" y="13734"/>
                    <a:pt x="153546" y="13734"/>
                  </a:cubicBezTo>
                  <a:cubicBezTo>
                    <a:pt x="153782" y="13734"/>
                    <a:pt x="154793" y="13990"/>
                    <a:pt x="155191" y="14026"/>
                  </a:cubicBezTo>
                  <a:cubicBezTo>
                    <a:pt x="155216" y="14028"/>
                    <a:pt x="155242" y="14028"/>
                    <a:pt x="155267" y="14028"/>
                  </a:cubicBezTo>
                  <a:cubicBezTo>
                    <a:pt x="155724" y="14028"/>
                    <a:pt x="156177" y="13855"/>
                    <a:pt x="156217" y="13775"/>
                  </a:cubicBezTo>
                  <a:cubicBezTo>
                    <a:pt x="156279" y="13713"/>
                    <a:pt x="156133" y="13524"/>
                    <a:pt x="156091" y="13461"/>
                  </a:cubicBezTo>
                  <a:cubicBezTo>
                    <a:pt x="156007" y="13420"/>
                    <a:pt x="155359" y="13399"/>
                    <a:pt x="155129" y="13399"/>
                  </a:cubicBezTo>
                  <a:cubicBezTo>
                    <a:pt x="154857" y="13399"/>
                    <a:pt x="154606" y="13210"/>
                    <a:pt x="154564" y="13127"/>
                  </a:cubicBezTo>
                  <a:cubicBezTo>
                    <a:pt x="154543" y="13085"/>
                    <a:pt x="154250" y="13022"/>
                    <a:pt x="154187" y="13022"/>
                  </a:cubicBezTo>
                  <a:cubicBezTo>
                    <a:pt x="154103" y="13022"/>
                    <a:pt x="153978" y="12876"/>
                    <a:pt x="153936" y="12813"/>
                  </a:cubicBezTo>
                  <a:cubicBezTo>
                    <a:pt x="153915" y="12771"/>
                    <a:pt x="153141" y="12771"/>
                    <a:pt x="152848" y="12771"/>
                  </a:cubicBezTo>
                  <a:cubicBezTo>
                    <a:pt x="152555" y="12771"/>
                    <a:pt x="152304" y="12938"/>
                    <a:pt x="152304" y="13001"/>
                  </a:cubicBezTo>
                  <a:cubicBezTo>
                    <a:pt x="152304" y="13043"/>
                    <a:pt x="151739" y="13106"/>
                    <a:pt x="151572" y="13106"/>
                  </a:cubicBezTo>
                  <a:cubicBezTo>
                    <a:pt x="151362" y="13106"/>
                    <a:pt x="150777" y="12876"/>
                    <a:pt x="150630" y="12771"/>
                  </a:cubicBezTo>
                  <a:cubicBezTo>
                    <a:pt x="150442" y="12666"/>
                    <a:pt x="150630" y="12290"/>
                    <a:pt x="150735" y="12185"/>
                  </a:cubicBezTo>
                  <a:cubicBezTo>
                    <a:pt x="150839" y="12081"/>
                    <a:pt x="150777" y="11871"/>
                    <a:pt x="150693" y="11829"/>
                  </a:cubicBezTo>
                  <a:cubicBezTo>
                    <a:pt x="150630" y="11767"/>
                    <a:pt x="150902" y="11641"/>
                    <a:pt x="151049" y="11620"/>
                  </a:cubicBezTo>
                  <a:cubicBezTo>
                    <a:pt x="151161" y="11588"/>
                    <a:pt x="150866" y="11482"/>
                    <a:pt x="150638" y="11482"/>
                  </a:cubicBezTo>
                  <a:cubicBezTo>
                    <a:pt x="150569" y="11482"/>
                    <a:pt x="150506" y="11491"/>
                    <a:pt x="150463" y="11516"/>
                  </a:cubicBezTo>
                  <a:cubicBezTo>
                    <a:pt x="150375" y="11564"/>
                    <a:pt x="150251" y="11581"/>
                    <a:pt x="150137" y="11581"/>
                  </a:cubicBezTo>
                  <a:cubicBezTo>
                    <a:pt x="150007" y="11581"/>
                    <a:pt x="149889" y="11559"/>
                    <a:pt x="149856" y="11537"/>
                  </a:cubicBezTo>
                  <a:cubicBezTo>
                    <a:pt x="149853" y="11535"/>
                    <a:pt x="149850" y="11535"/>
                    <a:pt x="149846" y="11535"/>
                  </a:cubicBezTo>
                  <a:cubicBezTo>
                    <a:pt x="149778" y="11535"/>
                    <a:pt x="149495" y="11687"/>
                    <a:pt x="149416" y="11746"/>
                  </a:cubicBezTo>
                  <a:cubicBezTo>
                    <a:pt x="149375" y="11767"/>
                    <a:pt x="149260" y="11777"/>
                    <a:pt x="149105" y="11777"/>
                  </a:cubicBezTo>
                  <a:cubicBezTo>
                    <a:pt x="148951" y="11777"/>
                    <a:pt x="148757" y="11767"/>
                    <a:pt x="148559" y="11746"/>
                  </a:cubicBezTo>
                  <a:lnTo>
                    <a:pt x="148245" y="11725"/>
                  </a:lnTo>
                  <a:lnTo>
                    <a:pt x="147931" y="11683"/>
                  </a:lnTo>
                  <a:cubicBezTo>
                    <a:pt x="147596" y="11725"/>
                    <a:pt x="146885" y="11725"/>
                    <a:pt x="146717" y="11725"/>
                  </a:cubicBezTo>
                  <a:cubicBezTo>
                    <a:pt x="146571" y="11725"/>
                    <a:pt x="146906" y="11432"/>
                    <a:pt x="147094" y="11348"/>
                  </a:cubicBezTo>
                  <a:cubicBezTo>
                    <a:pt x="147282" y="11265"/>
                    <a:pt x="147178" y="11160"/>
                    <a:pt x="146864" y="11097"/>
                  </a:cubicBezTo>
                  <a:lnTo>
                    <a:pt x="146592" y="10993"/>
                  </a:lnTo>
                  <a:lnTo>
                    <a:pt x="146487" y="10951"/>
                  </a:lnTo>
                  <a:cubicBezTo>
                    <a:pt x="146383" y="10804"/>
                    <a:pt x="146968" y="10637"/>
                    <a:pt x="147136" y="10637"/>
                  </a:cubicBezTo>
                  <a:cubicBezTo>
                    <a:pt x="147303" y="10637"/>
                    <a:pt x="148015" y="10888"/>
                    <a:pt x="148182" y="10951"/>
                  </a:cubicBezTo>
                  <a:cubicBezTo>
                    <a:pt x="148370" y="11055"/>
                    <a:pt x="148161" y="11160"/>
                    <a:pt x="148056" y="11202"/>
                  </a:cubicBezTo>
                  <a:cubicBezTo>
                    <a:pt x="147952" y="11202"/>
                    <a:pt x="147868" y="11348"/>
                    <a:pt x="147868" y="11411"/>
                  </a:cubicBezTo>
                  <a:cubicBezTo>
                    <a:pt x="147868" y="11443"/>
                    <a:pt x="148407" y="11558"/>
                    <a:pt x="148805" y="11558"/>
                  </a:cubicBezTo>
                  <a:cubicBezTo>
                    <a:pt x="148933" y="11558"/>
                    <a:pt x="149047" y="11546"/>
                    <a:pt x="149124" y="11516"/>
                  </a:cubicBezTo>
                  <a:cubicBezTo>
                    <a:pt x="149437" y="11369"/>
                    <a:pt x="150651" y="11034"/>
                    <a:pt x="150986" y="10951"/>
                  </a:cubicBezTo>
                  <a:cubicBezTo>
                    <a:pt x="151043" y="10941"/>
                    <a:pt x="151103" y="10937"/>
                    <a:pt x="151163" y="10937"/>
                  </a:cubicBezTo>
                  <a:cubicBezTo>
                    <a:pt x="151499" y="10937"/>
                    <a:pt x="151853" y="11068"/>
                    <a:pt x="151906" y="11139"/>
                  </a:cubicBezTo>
                  <a:cubicBezTo>
                    <a:pt x="151948" y="11223"/>
                    <a:pt x="152513" y="11306"/>
                    <a:pt x="153141" y="11327"/>
                  </a:cubicBezTo>
                  <a:lnTo>
                    <a:pt x="153622" y="11223"/>
                  </a:lnTo>
                  <a:cubicBezTo>
                    <a:pt x="153915" y="11184"/>
                    <a:pt x="154190" y="11053"/>
                    <a:pt x="154498" y="11053"/>
                  </a:cubicBezTo>
                  <a:cubicBezTo>
                    <a:pt x="154520" y="11053"/>
                    <a:pt x="154542" y="11054"/>
                    <a:pt x="154564" y="11055"/>
                  </a:cubicBezTo>
                  <a:lnTo>
                    <a:pt x="154606" y="11055"/>
                  </a:lnTo>
                  <a:cubicBezTo>
                    <a:pt x="154626" y="11139"/>
                    <a:pt x="154334" y="11244"/>
                    <a:pt x="154229" y="11265"/>
                  </a:cubicBezTo>
                  <a:cubicBezTo>
                    <a:pt x="154124" y="11306"/>
                    <a:pt x="154082" y="11453"/>
                    <a:pt x="154082" y="11474"/>
                  </a:cubicBezTo>
                  <a:cubicBezTo>
                    <a:pt x="154082" y="11516"/>
                    <a:pt x="154354" y="11767"/>
                    <a:pt x="154459" y="11788"/>
                  </a:cubicBezTo>
                  <a:cubicBezTo>
                    <a:pt x="154606" y="11788"/>
                    <a:pt x="154878" y="11871"/>
                    <a:pt x="154982" y="11913"/>
                  </a:cubicBezTo>
                  <a:cubicBezTo>
                    <a:pt x="155087" y="11934"/>
                    <a:pt x="155924" y="12269"/>
                    <a:pt x="156279" y="12269"/>
                  </a:cubicBezTo>
                  <a:cubicBezTo>
                    <a:pt x="156614" y="12269"/>
                    <a:pt x="156803" y="12164"/>
                    <a:pt x="156698" y="12039"/>
                  </a:cubicBezTo>
                  <a:lnTo>
                    <a:pt x="156614" y="11955"/>
                  </a:lnTo>
                  <a:lnTo>
                    <a:pt x="156510" y="11871"/>
                  </a:lnTo>
                  <a:cubicBezTo>
                    <a:pt x="156300" y="11725"/>
                    <a:pt x="156928" y="11599"/>
                    <a:pt x="157158" y="11599"/>
                  </a:cubicBezTo>
                  <a:cubicBezTo>
                    <a:pt x="157388" y="11599"/>
                    <a:pt x="157577" y="11202"/>
                    <a:pt x="157577" y="11076"/>
                  </a:cubicBezTo>
                  <a:cubicBezTo>
                    <a:pt x="157577" y="10972"/>
                    <a:pt x="158016" y="10804"/>
                    <a:pt x="158183" y="10783"/>
                  </a:cubicBezTo>
                  <a:cubicBezTo>
                    <a:pt x="158330" y="10783"/>
                    <a:pt x="158267" y="10386"/>
                    <a:pt x="158183" y="10260"/>
                  </a:cubicBezTo>
                  <a:cubicBezTo>
                    <a:pt x="158161" y="10226"/>
                    <a:pt x="158112" y="10212"/>
                    <a:pt x="158051" y="10212"/>
                  </a:cubicBezTo>
                  <a:cubicBezTo>
                    <a:pt x="157885" y="10212"/>
                    <a:pt x="157626" y="10315"/>
                    <a:pt x="157535" y="10407"/>
                  </a:cubicBezTo>
                  <a:cubicBezTo>
                    <a:pt x="157412" y="10530"/>
                    <a:pt x="157096" y="10579"/>
                    <a:pt x="156787" y="10579"/>
                  </a:cubicBezTo>
                  <a:cubicBezTo>
                    <a:pt x="156728" y="10579"/>
                    <a:pt x="156671" y="10577"/>
                    <a:pt x="156614" y="10574"/>
                  </a:cubicBezTo>
                  <a:lnTo>
                    <a:pt x="156426" y="10700"/>
                  </a:lnTo>
                  <a:cubicBezTo>
                    <a:pt x="156344" y="10760"/>
                    <a:pt x="156270" y="10781"/>
                    <a:pt x="156201" y="10781"/>
                  </a:cubicBezTo>
                  <a:cubicBezTo>
                    <a:pt x="156031" y="10781"/>
                    <a:pt x="155890" y="10650"/>
                    <a:pt x="155722" y="10650"/>
                  </a:cubicBezTo>
                  <a:cubicBezTo>
                    <a:pt x="155699" y="10650"/>
                    <a:pt x="155676" y="10652"/>
                    <a:pt x="155652" y="10658"/>
                  </a:cubicBezTo>
                  <a:cubicBezTo>
                    <a:pt x="155521" y="10684"/>
                    <a:pt x="155384" y="10692"/>
                    <a:pt x="155244" y="10692"/>
                  </a:cubicBezTo>
                  <a:cubicBezTo>
                    <a:pt x="155034" y="10692"/>
                    <a:pt x="154818" y="10674"/>
                    <a:pt x="154610" y="10674"/>
                  </a:cubicBezTo>
                  <a:cubicBezTo>
                    <a:pt x="154401" y="10674"/>
                    <a:pt x="154200" y="10692"/>
                    <a:pt x="154020" y="10762"/>
                  </a:cubicBezTo>
                  <a:lnTo>
                    <a:pt x="153476" y="10972"/>
                  </a:lnTo>
                  <a:cubicBezTo>
                    <a:pt x="152932" y="10972"/>
                    <a:pt x="152304" y="10595"/>
                    <a:pt x="152241" y="10490"/>
                  </a:cubicBezTo>
                  <a:cubicBezTo>
                    <a:pt x="152199" y="10386"/>
                    <a:pt x="152471" y="10156"/>
                    <a:pt x="152576" y="10093"/>
                  </a:cubicBezTo>
                  <a:cubicBezTo>
                    <a:pt x="152681" y="10051"/>
                    <a:pt x="152722" y="9946"/>
                    <a:pt x="152660" y="9863"/>
                  </a:cubicBezTo>
                  <a:cubicBezTo>
                    <a:pt x="152635" y="9814"/>
                    <a:pt x="152435" y="9780"/>
                    <a:pt x="152157" y="9780"/>
                  </a:cubicBezTo>
                  <a:cubicBezTo>
                    <a:pt x="151956" y="9780"/>
                    <a:pt x="151713" y="9798"/>
                    <a:pt x="151467" y="9842"/>
                  </a:cubicBezTo>
                  <a:lnTo>
                    <a:pt x="151174" y="10114"/>
                  </a:lnTo>
                  <a:lnTo>
                    <a:pt x="151153" y="10156"/>
                  </a:lnTo>
                  <a:cubicBezTo>
                    <a:pt x="151049" y="10114"/>
                    <a:pt x="151111" y="9779"/>
                    <a:pt x="151174" y="9674"/>
                  </a:cubicBezTo>
                  <a:cubicBezTo>
                    <a:pt x="151216" y="9570"/>
                    <a:pt x="151739" y="9444"/>
                    <a:pt x="151927" y="9423"/>
                  </a:cubicBezTo>
                  <a:cubicBezTo>
                    <a:pt x="152116" y="9381"/>
                    <a:pt x="152262" y="9109"/>
                    <a:pt x="152262" y="9026"/>
                  </a:cubicBezTo>
                  <a:cubicBezTo>
                    <a:pt x="152262" y="9015"/>
                    <a:pt x="152267" y="9011"/>
                    <a:pt x="152275" y="9011"/>
                  </a:cubicBezTo>
                  <a:cubicBezTo>
                    <a:pt x="152337" y="9011"/>
                    <a:pt x="152599" y="9245"/>
                    <a:pt x="152764" y="9319"/>
                  </a:cubicBezTo>
                  <a:cubicBezTo>
                    <a:pt x="152932" y="9381"/>
                    <a:pt x="153371" y="9549"/>
                    <a:pt x="153727" y="9674"/>
                  </a:cubicBezTo>
                  <a:lnTo>
                    <a:pt x="153999" y="9800"/>
                  </a:lnTo>
                  <a:lnTo>
                    <a:pt x="154292" y="9967"/>
                  </a:lnTo>
                  <a:cubicBezTo>
                    <a:pt x="154668" y="10072"/>
                    <a:pt x="154668" y="10302"/>
                    <a:pt x="154564" y="10365"/>
                  </a:cubicBezTo>
                  <a:cubicBezTo>
                    <a:pt x="154459" y="10407"/>
                    <a:pt x="155610" y="10407"/>
                    <a:pt x="156007" y="10407"/>
                  </a:cubicBezTo>
                  <a:cubicBezTo>
                    <a:pt x="156405" y="10407"/>
                    <a:pt x="156865" y="9842"/>
                    <a:pt x="156656" y="9695"/>
                  </a:cubicBezTo>
                  <a:cubicBezTo>
                    <a:pt x="156490" y="9579"/>
                    <a:pt x="156853" y="9515"/>
                    <a:pt x="157146" y="9515"/>
                  </a:cubicBezTo>
                  <a:cubicBezTo>
                    <a:pt x="157221" y="9515"/>
                    <a:pt x="157291" y="9519"/>
                    <a:pt x="157347" y="9528"/>
                  </a:cubicBezTo>
                  <a:cubicBezTo>
                    <a:pt x="157408" y="9533"/>
                    <a:pt x="157488" y="9536"/>
                    <a:pt x="157577" y="9536"/>
                  </a:cubicBezTo>
                  <a:cubicBezTo>
                    <a:pt x="157820" y="9536"/>
                    <a:pt x="158131" y="9517"/>
                    <a:pt x="158330" y="9486"/>
                  </a:cubicBezTo>
                  <a:lnTo>
                    <a:pt x="158602" y="9444"/>
                  </a:lnTo>
                  <a:cubicBezTo>
                    <a:pt x="158707" y="9423"/>
                    <a:pt x="158811" y="9340"/>
                    <a:pt x="158916" y="9256"/>
                  </a:cubicBezTo>
                  <a:lnTo>
                    <a:pt x="158937" y="9235"/>
                  </a:lnTo>
                  <a:cubicBezTo>
                    <a:pt x="158958" y="9172"/>
                    <a:pt x="158895" y="9068"/>
                    <a:pt x="158853" y="9047"/>
                  </a:cubicBezTo>
                  <a:cubicBezTo>
                    <a:pt x="158832" y="9026"/>
                    <a:pt x="158916" y="8858"/>
                    <a:pt x="158958" y="8796"/>
                  </a:cubicBezTo>
                  <a:cubicBezTo>
                    <a:pt x="158978" y="8769"/>
                    <a:pt x="158918" y="8759"/>
                    <a:pt x="158821" y="8759"/>
                  </a:cubicBezTo>
                  <a:cubicBezTo>
                    <a:pt x="158614" y="8759"/>
                    <a:pt x="158235" y="8802"/>
                    <a:pt x="158079" y="8816"/>
                  </a:cubicBezTo>
                  <a:cubicBezTo>
                    <a:pt x="158067" y="8818"/>
                    <a:pt x="158054" y="8818"/>
                    <a:pt x="158041" y="8818"/>
                  </a:cubicBezTo>
                  <a:cubicBezTo>
                    <a:pt x="157795" y="8818"/>
                    <a:pt x="157318" y="8646"/>
                    <a:pt x="157179" y="8586"/>
                  </a:cubicBezTo>
                  <a:cubicBezTo>
                    <a:pt x="157054" y="8503"/>
                    <a:pt x="156928" y="8293"/>
                    <a:pt x="156928" y="8210"/>
                  </a:cubicBezTo>
                  <a:cubicBezTo>
                    <a:pt x="156928" y="8126"/>
                    <a:pt x="156384" y="7854"/>
                    <a:pt x="156175" y="7770"/>
                  </a:cubicBezTo>
                  <a:cubicBezTo>
                    <a:pt x="156141" y="7757"/>
                    <a:pt x="156078" y="7751"/>
                    <a:pt x="155996" y="7751"/>
                  </a:cubicBezTo>
                  <a:cubicBezTo>
                    <a:pt x="155718" y="7751"/>
                    <a:pt x="155214" y="7812"/>
                    <a:pt x="154809" y="7812"/>
                  </a:cubicBezTo>
                  <a:cubicBezTo>
                    <a:pt x="154604" y="7812"/>
                    <a:pt x="154424" y="7796"/>
                    <a:pt x="154313" y="7749"/>
                  </a:cubicBezTo>
                  <a:cubicBezTo>
                    <a:pt x="153915" y="7540"/>
                    <a:pt x="153999" y="7184"/>
                    <a:pt x="154145" y="7143"/>
                  </a:cubicBezTo>
                  <a:cubicBezTo>
                    <a:pt x="154313" y="7059"/>
                    <a:pt x="153413" y="6661"/>
                    <a:pt x="153057" y="6536"/>
                  </a:cubicBezTo>
                  <a:cubicBezTo>
                    <a:pt x="152681" y="6410"/>
                    <a:pt x="152429" y="6201"/>
                    <a:pt x="152450" y="6138"/>
                  </a:cubicBezTo>
                  <a:cubicBezTo>
                    <a:pt x="152471" y="6096"/>
                    <a:pt x="151300" y="5762"/>
                    <a:pt x="150860" y="5615"/>
                  </a:cubicBezTo>
                  <a:cubicBezTo>
                    <a:pt x="150421" y="5511"/>
                    <a:pt x="150463" y="5343"/>
                    <a:pt x="150986" y="5259"/>
                  </a:cubicBezTo>
                  <a:lnTo>
                    <a:pt x="151509" y="5448"/>
                  </a:lnTo>
                  <a:cubicBezTo>
                    <a:pt x="152004" y="5635"/>
                    <a:pt x="152498" y="5837"/>
                    <a:pt x="153038" y="5837"/>
                  </a:cubicBezTo>
                  <a:cubicBezTo>
                    <a:pt x="153161" y="5837"/>
                    <a:pt x="153285" y="5827"/>
                    <a:pt x="153413" y="5803"/>
                  </a:cubicBezTo>
                  <a:lnTo>
                    <a:pt x="153476" y="5803"/>
                  </a:lnTo>
                  <a:cubicBezTo>
                    <a:pt x="153559" y="5866"/>
                    <a:pt x="153517" y="6117"/>
                    <a:pt x="153476" y="6201"/>
                  </a:cubicBezTo>
                  <a:cubicBezTo>
                    <a:pt x="153413" y="6306"/>
                    <a:pt x="153831" y="6536"/>
                    <a:pt x="154020" y="6599"/>
                  </a:cubicBezTo>
                  <a:cubicBezTo>
                    <a:pt x="154051" y="6609"/>
                    <a:pt x="154088" y="6614"/>
                    <a:pt x="154127" y="6614"/>
                  </a:cubicBezTo>
                  <a:cubicBezTo>
                    <a:pt x="154321" y="6614"/>
                    <a:pt x="154581" y="6501"/>
                    <a:pt x="154668" y="6431"/>
                  </a:cubicBezTo>
                  <a:cubicBezTo>
                    <a:pt x="154691" y="6413"/>
                    <a:pt x="154721" y="6406"/>
                    <a:pt x="154757" y="6406"/>
                  </a:cubicBezTo>
                  <a:cubicBezTo>
                    <a:pt x="154887" y="6406"/>
                    <a:pt x="155079" y="6507"/>
                    <a:pt x="155129" y="6557"/>
                  </a:cubicBezTo>
                  <a:cubicBezTo>
                    <a:pt x="155170" y="6640"/>
                    <a:pt x="154940" y="6745"/>
                    <a:pt x="154815" y="6766"/>
                  </a:cubicBezTo>
                  <a:cubicBezTo>
                    <a:pt x="154647" y="6808"/>
                    <a:pt x="154982" y="6954"/>
                    <a:pt x="155129" y="6975"/>
                  </a:cubicBezTo>
                  <a:cubicBezTo>
                    <a:pt x="155145" y="6983"/>
                    <a:pt x="155173" y="6987"/>
                    <a:pt x="155211" y="6987"/>
                  </a:cubicBezTo>
                  <a:cubicBezTo>
                    <a:pt x="155445" y="6987"/>
                    <a:pt x="156036" y="6848"/>
                    <a:pt x="156299" y="6848"/>
                  </a:cubicBezTo>
                  <a:cubicBezTo>
                    <a:pt x="156315" y="6848"/>
                    <a:pt x="156329" y="6849"/>
                    <a:pt x="156342" y="6850"/>
                  </a:cubicBezTo>
                  <a:cubicBezTo>
                    <a:pt x="156635" y="6871"/>
                    <a:pt x="157263" y="7247"/>
                    <a:pt x="157451" y="7352"/>
                  </a:cubicBezTo>
                  <a:cubicBezTo>
                    <a:pt x="157608" y="7439"/>
                    <a:pt x="157750" y="7483"/>
                    <a:pt x="157818" y="7483"/>
                  </a:cubicBezTo>
                  <a:cubicBezTo>
                    <a:pt x="157831" y="7483"/>
                    <a:pt x="157842" y="7481"/>
                    <a:pt x="157849" y="7477"/>
                  </a:cubicBezTo>
                  <a:cubicBezTo>
                    <a:pt x="157854" y="7472"/>
                    <a:pt x="157874" y="7469"/>
                    <a:pt x="157904" y="7469"/>
                  </a:cubicBezTo>
                  <a:cubicBezTo>
                    <a:pt x="157996" y="7469"/>
                    <a:pt x="158189" y="7493"/>
                    <a:pt x="158393" y="7540"/>
                  </a:cubicBezTo>
                  <a:lnTo>
                    <a:pt x="158623" y="7603"/>
                  </a:lnTo>
                  <a:lnTo>
                    <a:pt x="158727" y="7645"/>
                  </a:lnTo>
                  <a:cubicBezTo>
                    <a:pt x="158832" y="7749"/>
                    <a:pt x="158393" y="8210"/>
                    <a:pt x="158183" y="8377"/>
                  </a:cubicBezTo>
                  <a:cubicBezTo>
                    <a:pt x="158075" y="8453"/>
                    <a:pt x="158186" y="8490"/>
                    <a:pt x="158444" y="8490"/>
                  </a:cubicBezTo>
                  <a:cubicBezTo>
                    <a:pt x="158683" y="8490"/>
                    <a:pt x="159048" y="8458"/>
                    <a:pt x="159481" y="8398"/>
                  </a:cubicBezTo>
                  <a:lnTo>
                    <a:pt x="160276" y="8272"/>
                  </a:lnTo>
                  <a:cubicBezTo>
                    <a:pt x="160318" y="8272"/>
                    <a:pt x="160360" y="8189"/>
                    <a:pt x="160401" y="8126"/>
                  </a:cubicBezTo>
                  <a:lnTo>
                    <a:pt x="160422" y="8105"/>
                  </a:lnTo>
                  <a:cubicBezTo>
                    <a:pt x="160464" y="8063"/>
                    <a:pt x="160380" y="7959"/>
                    <a:pt x="160360" y="7896"/>
                  </a:cubicBezTo>
                  <a:cubicBezTo>
                    <a:pt x="160318" y="7854"/>
                    <a:pt x="160506" y="7791"/>
                    <a:pt x="160736" y="7749"/>
                  </a:cubicBezTo>
                  <a:lnTo>
                    <a:pt x="160904" y="7666"/>
                  </a:lnTo>
                  <a:lnTo>
                    <a:pt x="161050" y="7582"/>
                  </a:lnTo>
                  <a:cubicBezTo>
                    <a:pt x="161154" y="7504"/>
                    <a:pt x="161307" y="7482"/>
                    <a:pt x="161417" y="7482"/>
                  </a:cubicBezTo>
                  <a:cubicBezTo>
                    <a:pt x="161485" y="7482"/>
                    <a:pt x="161536" y="7490"/>
                    <a:pt x="161552" y="7498"/>
                  </a:cubicBezTo>
                  <a:cubicBezTo>
                    <a:pt x="161554" y="7501"/>
                    <a:pt x="161557" y="7502"/>
                    <a:pt x="161561" y="7502"/>
                  </a:cubicBezTo>
                  <a:cubicBezTo>
                    <a:pt x="161650" y="7502"/>
                    <a:pt x="162111" y="6744"/>
                    <a:pt x="162494" y="6724"/>
                  </a:cubicBezTo>
                  <a:cubicBezTo>
                    <a:pt x="162891" y="6703"/>
                    <a:pt x="162473" y="6515"/>
                    <a:pt x="162201" y="6452"/>
                  </a:cubicBezTo>
                  <a:cubicBezTo>
                    <a:pt x="161950" y="6410"/>
                    <a:pt x="161866" y="6180"/>
                    <a:pt x="161929" y="6096"/>
                  </a:cubicBezTo>
                  <a:cubicBezTo>
                    <a:pt x="161971" y="6013"/>
                    <a:pt x="161887" y="5824"/>
                    <a:pt x="161720" y="5699"/>
                  </a:cubicBezTo>
                  <a:lnTo>
                    <a:pt x="161573" y="5699"/>
                  </a:lnTo>
                  <a:cubicBezTo>
                    <a:pt x="161519" y="5707"/>
                    <a:pt x="161466" y="5710"/>
                    <a:pt x="161415" y="5710"/>
                  </a:cubicBezTo>
                  <a:cubicBezTo>
                    <a:pt x="160913" y="5710"/>
                    <a:pt x="160551" y="5364"/>
                    <a:pt x="160171" y="5155"/>
                  </a:cubicBezTo>
                  <a:cubicBezTo>
                    <a:pt x="159627" y="4862"/>
                    <a:pt x="159062" y="4548"/>
                    <a:pt x="158414" y="4443"/>
                  </a:cubicBezTo>
                  <a:lnTo>
                    <a:pt x="158225" y="4422"/>
                  </a:lnTo>
                  <a:cubicBezTo>
                    <a:pt x="158058" y="4255"/>
                    <a:pt x="157430" y="4088"/>
                    <a:pt x="156844" y="4046"/>
                  </a:cubicBezTo>
                  <a:lnTo>
                    <a:pt x="156405" y="3816"/>
                  </a:lnTo>
                  <a:cubicBezTo>
                    <a:pt x="155924" y="3565"/>
                    <a:pt x="155463" y="3418"/>
                    <a:pt x="154919" y="3418"/>
                  </a:cubicBezTo>
                  <a:cubicBezTo>
                    <a:pt x="154647" y="3418"/>
                    <a:pt x="154396" y="3376"/>
                    <a:pt x="154124" y="3355"/>
                  </a:cubicBezTo>
                  <a:cubicBezTo>
                    <a:pt x="153559" y="3293"/>
                    <a:pt x="152994" y="3062"/>
                    <a:pt x="152450" y="2979"/>
                  </a:cubicBezTo>
                  <a:cubicBezTo>
                    <a:pt x="151872" y="2882"/>
                    <a:pt x="151294" y="2749"/>
                    <a:pt x="150697" y="2749"/>
                  </a:cubicBezTo>
                  <a:cubicBezTo>
                    <a:pt x="150516" y="2749"/>
                    <a:pt x="150334" y="2761"/>
                    <a:pt x="150149" y="2790"/>
                  </a:cubicBezTo>
                  <a:lnTo>
                    <a:pt x="149960" y="2832"/>
                  </a:lnTo>
                  <a:cubicBezTo>
                    <a:pt x="149751" y="2790"/>
                    <a:pt x="149584" y="2749"/>
                    <a:pt x="149584" y="2728"/>
                  </a:cubicBezTo>
                  <a:cubicBezTo>
                    <a:pt x="149584" y="2686"/>
                    <a:pt x="149898" y="2623"/>
                    <a:pt x="150002" y="2581"/>
                  </a:cubicBezTo>
                  <a:cubicBezTo>
                    <a:pt x="150128" y="2560"/>
                    <a:pt x="150212" y="2518"/>
                    <a:pt x="150212" y="2477"/>
                  </a:cubicBezTo>
                  <a:cubicBezTo>
                    <a:pt x="150212" y="2456"/>
                    <a:pt x="149709" y="2435"/>
                    <a:pt x="149521" y="2414"/>
                  </a:cubicBezTo>
                  <a:cubicBezTo>
                    <a:pt x="149333" y="2372"/>
                    <a:pt x="150170" y="2330"/>
                    <a:pt x="150546" y="2226"/>
                  </a:cubicBezTo>
                  <a:cubicBezTo>
                    <a:pt x="150621" y="2204"/>
                    <a:pt x="150688" y="2194"/>
                    <a:pt x="150748" y="2194"/>
                  </a:cubicBezTo>
                  <a:cubicBezTo>
                    <a:pt x="150972" y="2194"/>
                    <a:pt x="151086" y="2322"/>
                    <a:pt x="151069" y="2372"/>
                  </a:cubicBezTo>
                  <a:cubicBezTo>
                    <a:pt x="151007" y="2477"/>
                    <a:pt x="151216" y="2560"/>
                    <a:pt x="151279" y="2560"/>
                  </a:cubicBezTo>
                  <a:cubicBezTo>
                    <a:pt x="151321" y="2560"/>
                    <a:pt x="151425" y="2351"/>
                    <a:pt x="151488" y="2309"/>
                  </a:cubicBezTo>
                  <a:cubicBezTo>
                    <a:pt x="151522" y="2258"/>
                    <a:pt x="151656" y="2220"/>
                    <a:pt x="151819" y="2220"/>
                  </a:cubicBezTo>
                  <a:cubicBezTo>
                    <a:pt x="151854" y="2220"/>
                    <a:pt x="151890" y="2222"/>
                    <a:pt x="151927" y="2226"/>
                  </a:cubicBezTo>
                  <a:lnTo>
                    <a:pt x="152095" y="2309"/>
                  </a:lnTo>
                  <a:cubicBezTo>
                    <a:pt x="152656" y="2564"/>
                    <a:pt x="153232" y="2709"/>
                    <a:pt x="153855" y="2709"/>
                  </a:cubicBezTo>
                  <a:cubicBezTo>
                    <a:pt x="153998" y="2709"/>
                    <a:pt x="154143" y="2701"/>
                    <a:pt x="154292" y="2686"/>
                  </a:cubicBezTo>
                  <a:cubicBezTo>
                    <a:pt x="154440" y="2673"/>
                    <a:pt x="154591" y="2664"/>
                    <a:pt x="154743" y="2664"/>
                  </a:cubicBezTo>
                  <a:cubicBezTo>
                    <a:pt x="155081" y="2664"/>
                    <a:pt x="155424" y="2709"/>
                    <a:pt x="155756" y="2853"/>
                  </a:cubicBezTo>
                  <a:cubicBezTo>
                    <a:pt x="156036" y="2980"/>
                    <a:pt x="156308" y="2999"/>
                    <a:pt x="156587" y="2999"/>
                  </a:cubicBezTo>
                  <a:cubicBezTo>
                    <a:pt x="156705" y="2999"/>
                    <a:pt x="156824" y="2996"/>
                    <a:pt x="156946" y="2996"/>
                  </a:cubicBezTo>
                  <a:cubicBezTo>
                    <a:pt x="157009" y="2996"/>
                    <a:pt x="157073" y="2997"/>
                    <a:pt x="157137" y="3000"/>
                  </a:cubicBezTo>
                  <a:lnTo>
                    <a:pt x="157639" y="3042"/>
                  </a:lnTo>
                  <a:cubicBezTo>
                    <a:pt x="158183" y="3083"/>
                    <a:pt x="160046" y="3293"/>
                    <a:pt x="160569" y="3460"/>
                  </a:cubicBezTo>
                  <a:cubicBezTo>
                    <a:pt x="160790" y="3537"/>
                    <a:pt x="161029" y="3565"/>
                    <a:pt x="161227" y="3565"/>
                  </a:cubicBezTo>
                  <a:cubicBezTo>
                    <a:pt x="161459" y="3565"/>
                    <a:pt x="161634" y="3526"/>
                    <a:pt x="161657" y="3481"/>
                  </a:cubicBezTo>
                  <a:cubicBezTo>
                    <a:pt x="161720" y="3397"/>
                    <a:pt x="161427" y="3293"/>
                    <a:pt x="161322" y="3293"/>
                  </a:cubicBezTo>
                  <a:cubicBezTo>
                    <a:pt x="161217" y="3293"/>
                    <a:pt x="160799" y="3000"/>
                    <a:pt x="160380" y="2644"/>
                  </a:cubicBezTo>
                  <a:lnTo>
                    <a:pt x="159753" y="2560"/>
                  </a:lnTo>
                  <a:lnTo>
                    <a:pt x="159230" y="2518"/>
                  </a:lnTo>
                  <a:cubicBezTo>
                    <a:pt x="158733" y="2240"/>
                    <a:pt x="158274" y="2057"/>
                    <a:pt x="158211" y="2057"/>
                  </a:cubicBezTo>
                  <a:cubicBezTo>
                    <a:pt x="158208" y="2057"/>
                    <a:pt x="158205" y="2057"/>
                    <a:pt x="158204" y="2058"/>
                  </a:cubicBezTo>
                  <a:cubicBezTo>
                    <a:pt x="158183" y="2058"/>
                    <a:pt x="157911" y="1828"/>
                    <a:pt x="157849" y="1744"/>
                  </a:cubicBezTo>
                  <a:cubicBezTo>
                    <a:pt x="157765" y="1681"/>
                    <a:pt x="157388" y="1514"/>
                    <a:pt x="157033" y="1389"/>
                  </a:cubicBezTo>
                  <a:lnTo>
                    <a:pt x="156761" y="1326"/>
                  </a:lnTo>
                  <a:lnTo>
                    <a:pt x="155463" y="1096"/>
                  </a:lnTo>
                  <a:cubicBezTo>
                    <a:pt x="154020" y="886"/>
                    <a:pt x="152409" y="656"/>
                    <a:pt x="151844" y="573"/>
                  </a:cubicBezTo>
                  <a:lnTo>
                    <a:pt x="151362" y="531"/>
                  </a:lnTo>
                  <a:cubicBezTo>
                    <a:pt x="150797" y="489"/>
                    <a:pt x="150274" y="468"/>
                    <a:pt x="149751" y="384"/>
                  </a:cubicBezTo>
                  <a:cubicBezTo>
                    <a:pt x="149120" y="279"/>
                    <a:pt x="148467" y="195"/>
                    <a:pt x="147808" y="195"/>
                  </a:cubicBezTo>
                  <a:cubicBezTo>
                    <a:pt x="147550" y="195"/>
                    <a:pt x="147291" y="208"/>
                    <a:pt x="147031" y="238"/>
                  </a:cubicBezTo>
                  <a:cubicBezTo>
                    <a:pt x="146885" y="238"/>
                    <a:pt x="146717" y="154"/>
                    <a:pt x="146571" y="133"/>
                  </a:cubicBezTo>
                  <a:lnTo>
                    <a:pt x="146090" y="29"/>
                  </a:lnTo>
                  <a:cubicBezTo>
                    <a:pt x="144897" y="175"/>
                    <a:pt x="144206" y="280"/>
                    <a:pt x="144604" y="280"/>
                  </a:cubicBezTo>
                  <a:lnTo>
                    <a:pt x="145085" y="280"/>
                  </a:lnTo>
                  <a:cubicBezTo>
                    <a:pt x="145336" y="280"/>
                    <a:pt x="144918" y="363"/>
                    <a:pt x="144165" y="468"/>
                  </a:cubicBezTo>
                  <a:lnTo>
                    <a:pt x="143453" y="342"/>
                  </a:lnTo>
                  <a:lnTo>
                    <a:pt x="142533" y="175"/>
                  </a:lnTo>
                  <a:cubicBezTo>
                    <a:pt x="142399" y="180"/>
                    <a:pt x="142236" y="183"/>
                    <a:pt x="142050" y="183"/>
                  </a:cubicBezTo>
                  <a:cubicBezTo>
                    <a:pt x="140961" y="183"/>
                    <a:pt x="139112" y="105"/>
                    <a:pt x="138175" y="105"/>
                  </a:cubicBezTo>
                  <a:cubicBezTo>
                    <a:pt x="138015" y="105"/>
                    <a:pt x="137882" y="107"/>
                    <a:pt x="137783" y="112"/>
                  </a:cubicBezTo>
                  <a:cubicBezTo>
                    <a:pt x="137087" y="112"/>
                    <a:pt x="134085" y="0"/>
                    <a:pt x="1325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0"/>
            <p:cNvSpPr/>
            <p:nvPr/>
          </p:nvSpPr>
          <p:spPr>
            <a:xfrm>
              <a:off x="4115300" y="1134025"/>
              <a:ext cx="738025" cy="23900"/>
            </a:xfrm>
            <a:custGeom>
              <a:avLst/>
              <a:gdLst/>
              <a:ahLst/>
              <a:cxnLst/>
              <a:rect l="l" t="t" r="r" b="b"/>
              <a:pathLst>
                <a:path w="29521" h="956" extrusionOk="0">
                  <a:moveTo>
                    <a:pt x="25896" y="0"/>
                  </a:moveTo>
                  <a:cubicBezTo>
                    <a:pt x="25508" y="0"/>
                    <a:pt x="25162" y="53"/>
                    <a:pt x="24687" y="153"/>
                  </a:cubicBezTo>
                  <a:lnTo>
                    <a:pt x="24206" y="257"/>
                  </a:lnTo>
                  <a:cubicBezTo>
                    <a:pt x="23670" y="237"/>
                    <a:pt x="22515" y="67"/>
                    <a:pt x="22164" y="67"/>
                  </a:cubicBezTo>
                  <a:cubicBezTo>
                    <a:pt x="22144" y="67"/>
                    <a:pt x="22127" y="68"/>
                    <a:pt x="22113" y="69"/>
                  </a:cubicBezTo>
                  <a:cubicBezTo>
                    <a:pt x="21839" y="89"/>
                    <a:pt x="20479" y="366"/>
                    <a:pt x="19931" y="366"/>
                  </a:cubicBezTo>
                  <a:cubicBezTo>
                    <a:pt x="19894" y="366"/>
                    <a:pt x="19861" y="364"/>
                    <a:pt x="19833" y="362"/>
                  </a:cubicBezTo>
                  <a:cubicBezTo>
                    <a:pt x="19330" y="299"/>
                    <a:pt x="18180" y="257"/>
                    <a:pt x="17259" y="194"/>
                  </a:cubicBezTo>
                  <a:lnTo>
                    <a:pt x="16422" y="194"/>
                  </a:lnTo>
                  <a:cubicBezTo>
                    <a:pt x="16014" y="194"/>
                    <a:pt x="15606" y="429"/>
                    <a:pt x="15164" y="429"/>
                  </a:cubicBezTo>
                  <a:cubicBezTo>
                    <a:pt x="15130" y="429"/>
                    <a:pt x="15096" y="428"/>
                    <a:pt x="15062" y="425"/>
                  </a:cubicBezTo>
                  <a:cubicBezTo>
                    <a:pt x="14749" y="366"/>
                    <a:pt x="14509" y="234"/>
                    <a:pt x="14172" y="234"/>
                  </a:cubicBezTo>
                  <a:cubicBezTo>
                    <a:pt x="14148" y="234"/>
                    <a:pt x="14124" y="235"/>
                    <a:pt x="14099" y="236"/>
                  </a:cubicBezTo>
                  <a:cubicBezTo>
                    <a:pt x="14080" y="238"/>
                    <a:pt x="14060" y="238"/>
                    <a:pt x="14041" y="238"/>
                  </a:cubicBezTo>
                  <a:cubicBezTo>
                    <a:pt x="13770" y="238"/>
                    <a:pt x="13515" y="111"/>
                    <a:pt x="13242" y="111"/>
                  </a:cubicBezTo>
                  <a:lnTo>
                    <a:pt x="12949" y="111"/>
                  </a:lnTo>
                  <a:cubicBezTo>
                    <a:pt x="12662" y="187"/>
                    <a:pt x="12219" y="281"/>
                    <a:pt x="12096" y="281"/>
                  </a:cubicBezTo>
                  <a:cubicBezTo>
                    <a:pt x="12084" y="281"/>
                    <a:pt x="12075" y="280"/>
                    <a:pt x="12070" y="278"/>
                  </a:cubicBezTo>
                  <a:cubicBezTo>
                    <a:pt x="11986" y="257"/>
                    <a:pt x="11693" y="215"/>
                    <a:pt x="11463" y="132"/>
                  </a:cubicBezTo>
                  <a:lnTo>
                    <a:pt x="11233" y="132"/>
                  </a:lnTo>
                  <a:cubicBezTo>
                    <a:pt x="7676" y="174"/>
                    <a:pt x="4684" y="257"/>
                    <a:pt x="4684" y="257"/>
                  </a:cubicBezTo>
                  <a:cubicBezTo>
                    <a:pt x="2403" y="299"/>
                    <a:pt x="499" y="383"/>
                    <a:pt x="478" y="425"/>
                  </a:cubicBezTo>
                  <a:cubicBezTo>
                    <a:pt x="457" y="446"/>
                    <a:pt x="520" y="571"/>
                    <a:pt x="562" y="592"/>
                  </a:cubicBezTo>
                  <a:cubicBezTo>
                    <a:pt x="583" y="655"/>
                    <a:pt x="206" y="864"/>
                    <a:pt x="81" y="906"/>
                  </a:cubicBezTo>
                  <a:cubicBezTo>
                    <a:pt x="0" y="940"/>
                    <a:pt x="427" y="956"/>
                    <a:pt x="928" y="956"/>
                  </a:cubicBezTo>
                  <a:cubicBezTo>
                    <a:pt x="1337" y="956"/>
                    <a:pt x="1796" y="946"/>
                    <a:pt x="2068" y="927"/>
                  </a:cubicBezTo>
                  <a:cubicBezTo>
                    <a:pt x="2675" y="906"/>
                    <a:pt x="3345" y="864"/>
                    <a:pt x="3428" y="864"/>
                  </a:cubicBezTo>
                  <a:cubicBezTo>
                    <a:pt x="3495" y="864"/>
                    <a:pt x="4071" y="944"/>
                    <a:pt x="4460" y="944"/>
                  </a:cubicBezTo>
                  <a:cubicBezTo>
                    <a:pt x="4557" y="944"/>
                    <a:pt x="4642" y="939"/>
                    <a:pt x="4705" y="927"/>
                  </a:cubicBezTo>
                  <a:cubicBezTo>
                    <a:pt x="5019" y="885"/>
                    <a:pt x="6985" y="864"/>
                    <a:pt x="7634" y="759"/>
                  </a:cubicBezTo>
                  <a:cubicBezTo>
                    <a:pt x="8262" y="655"/>
                    <a:pt x="9099" y="571"/>
                    <a:pt x="9203" y="571"/>
                  </a:cubicBezTo>
                  <a:cubicBezTo>
                    <a:pt x="9308" y="571"/>
                    <a:pt x="9601" y="718"/>
                    <a:pt x="9685" y="801"/>
                  </a:cubicBezTo>
                  <a:cubicBezTo>
                    <a:pt x="9768" y="885"/>
                    <a:pt x="10040" y="948"/>
                    <a:pt x="10333" y="948"/>
                  </a:cubicBezTo>
                  <a:cubicBezTo>
                    <a:pt x="10626" y="948"/>
                    <a:pt x="11693" y="948"/>
                    <a:pt x="12279" y="885"/>
                  </a:cubicBezTo>
                  <a:lnTo>
                    <a:pt x="12718" y="676"/>
                  </a:lnTo>
                  <a:cubicBezTo>
                    <a:pt x="12765" y="656"/>
                    <a:pt x="12817" y="648"/>
                    <a:pt x="12874" y="648"/>
                  </a:cubicBezTo>
                  <a:cubicBezTo>
                    <a:pt x="13123" y="648"/>
                    <a:pt x="13458" y="801"/>
                    <a:pt x="13765" y="801"/>
                  </a:cubicBezTo>
                  <a:cubicBezTo>
                    <a:pt x="14120" y="819"/>
                    <a:pt x="14475" y="829"/>
                    <a:pt x="14832" y="829"/>
                  </a:cubicBezTo>
                  <a:cubicBezTo>
                    <a:pt x="15337" y="829"/>
                    <a:pt x="15844" y="808"/>
                    <a:pt x="16359" y="759"/>
                  </a:cubicBezTo>
                  <a:lnTo>
                    <a:pt x="17238" y="655"/>
                  </a:lnTo>
                  <a:cubicBezTo>
                    <a:pt x="18180" y="780"/>
                    <a:pt x="20607" y="822"/>
                    <a:pt x="21234" y="822"/>
                  </a:cubicBezTo>
                  <a:cubicBezTo>
                    <a:pt x="21862" y="822"/>
                    <a:pt x="24017" y="780"/>
                    <a:pt x="24624" y="697"/>
                  </a:cubicBezTo>
                  <a:cubicBezTo>
                    <a:pt x="25210" y="592"/>
                    <a:pt x="27532" y="508"/>
                    <a:pt x="28244" y="487"/>
                  </a:cubicBezTo>
                  <a:cubicBezTo>
                    <a:pt x="28955" y="466"/>
                    <a:pt x="29520" y="257"/>
                    <a:pt x="29520" y="236"/>
                  </a:cubicBezTo>
                  <a:cubicBezTo>
                    <a:pt x="29520" y="194"/>
                    <a:pt x="29499" y="132"/>
                    <a:pt x="29457" y="90"/>
                  </a:cubicBezTo>
                  <a:lnTo>
                    <a:pt x="29416" y="90"/>
                  </a:lnTo>
                  <a:cubicBezTo>
                    <a:pt x="28872" y="90"/>
                    <a:pt x="28328" y="132"/>
                    <a:pt x="27783" y="132"/>
                  </a:cubicBezTo>
                  <a:cubicBezTo>
                    <a:pt x="27644" y="132"/>
                    <a:pt x="27505" y="141"/>
                    <a:pt x="27365" y="141"/>
                  </a:cubicBezTo>
                  <a:cubicBezTo>
                    <a:pt x="27295" y="141"/>
                    <a:pt x="27226" y="139"/>
                    <a:pt x="27156" y="132"/>
                  </a:cubicBezTo>
                  <a:cubicBezTo>
                    <a:pt x="26622" y="43"/>
                    <a:pt x="26243" y="0"/>
                    <a:pt x="258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0"/>
            <p:cNvSpPr/>
            <p:nvPr/>
          </p:nvSpPr>
          <p:spPr>
            <a:xfrm>
              <a:off x="3295525" y="755975"/>
              <a:ext cx="1084925" cy="41025"/>
            </a:xfrm>
            <a:custGeom>
              <a:avLst/>
              <a:gdLst/>
              <a:ahLst/>
              <a:cxnLst/>
              <a:rect l="l" t="t" r="r" b="b"/>
              <a:pathLst>
                <a:path w="43397" h="1641" extrusionOk="0">
                  <a:moveTo>
                    <a:pt x="43292" y="0"/>
                  </a:moveTo>
                  <a:cubicBezTo>
                    <a:pt x="39525" y="84"/>
                    <a:pt x="36115" y="168"/>
                    <a:pt x="36115" y="168"/>
                  </a:cubicBezTo>
                  <a:cubicBezTo>
                    <a:pt x="33834" y="210"/>
                    <a:pt x="31679" y="293"/>
                    <a:pt x="31595" y="335"/>
                  </a:cubicBezTo>
                  <a:cubicBezTo>
                    <a:pt x="31572" y="347"/>
                    <a:pt x="31531" y="352"/>
                    <a:pt x="31477" y="352"/>
                  </a:cubicBezTo>
                  <a:cubicBezTo>
                    <a:pt x="31338" y="352"/>
                    <a:pt x="31116" y="318"/>
                    <a:pt x="30905" y="272"/>
                  </a:cubicBezTo>
                  <a:lnTo>
                    <a:pt x="30696" y="293"/>
                  </a:lnTo>
                  <a:lnTo>
                    <a:pt x="30214" y="335"/>
                  </a:lnTo>
                  <a:cubicBezTo>
                    <a:pt x="29691" y="440"/>
                    <a:pt x="27348" y="544"/>
                    <a:pt x="25088" y="607"/>
                  </a:cubicBezTo>
                  <a:cubicBezTo>
                    <a:pt x="25088" y="607"/>
                    <a:pt x="23540" y="649"/>
                    <a:pt x="20715" y="712"/>
                  </a:cubicBezTo>
                  <a:cubicBezTo>
                    <a:pt x="17828" y="795"/>
                    <a:pt x="16237" y="816"/>
                    <a:pt x="16237" y="816"/>
                  </a:cubicBezTo>
                  <a:cubicBezTo>
                    <a:pt x="13936" y="858"/>
                    <a:pt x="7993" y="1005"/>
                    <a:pt x="6466" y="1109"/>
                  </a:cubicBezTo>
                  <a:cubicBezTo>
                    <a:pt x="4918" y="1214"/>
                    <a:pt x="2909" y="1277"/>
                    <a:pt x="1988" y="1319"/>
                  </a:cubicBezTo>
                  <a:lnTo>
                    <a:pt x="1151" y="1339"/>
                  </a:lnTo>
                  <a:lnTo>
                    <a:pt x="775" y="1339"/>
                  </a:lnTo>
                  <a:cubicBezTo>
                    <a:pt x="398" y="1339"/>
                    <a:pt x="22" y="1423"/>
                    <a:pt x="1" y="1528"/>
                  </a:cubicBezTo>
                  <a:lnTo>
                    <a:pt x="1" y="1570"/>
                  </a:lnTo>
                  <a:lnTo>
                    <a:pt x="1" y="1632"/>
                  </a:lnTo>
                  <a:cubicBezTo>
                    <a:pt x="7" y="1638"/>
                    <a:pt x="58" y="1641"/>
                    <a:pt x="145" y="1641"/>
                  </a:cubicBezTo>
                  <a:cubicBezTo>
                    <a:pt x="675" y="1641"/>
                    <a:pt x="2510" y="1546"/>
                    <a:pt x="3265" y="1528"/>
                  </a:cubicBezTo>
                  <a:cubicBezTo>
                    <a:pt x="4164" y="1465"/>
                    <a:pt x="5545" y="1423"/>
                    <a:pt x="6382" y="1381"/>
                  </a:cubicBezTo>
                  <a:lnTo>
                    <a:pt x="7136" y="1360"/>
                  </a:lnTo>
                  <a:cubicBezTo>
                    <a:pt x="7931" y="1339"/>
                    <a:pt x="8726" y="1339"/>
                    <a:pt x="9521" y="1319"/>
                  </a:cubicBezTo>
                  <a:cubicBezTo>
                    <a:pt x="10274" y="1277"/>
                    <a:pt x="11027" y="1277"/>
                    <a:pt x="11802" y="1256"/>
                  </a:cubicBezTo>
                  <a:cubicBezTo>
                    <a:pt x="12365" y="1256"/>
                    <a:pt x="12950" y="1212"/>
                    <a:pt x="13525" y="1212"/>
                  </a:cubicBezTo>
                  <a:cubicBezTo>
                    <a:pt x="13741" y="1212"/>
                    <a:pt x="13955" y="1218"/>
                    <a:pt x="14166" y="1235"/>
                  </a:cubicBezTo>
                  <a:lnTo>
                    <a:pt x="14940" y="1277"/>
                  </a:lnTo>
                  <a:cubicBezTo>
                    <a:pt x="15714" y="1130"/>
                    <a:pt x="19083" y="942"/>
                    <a:pt x="20108" y="921"/>
                  </a:cubicBezTo>
                  <a:cubicBezTo>
                    <a:pt x="20415" y="915"/>
                    <a:pt x="20739" y="912"/>
                    <a:pt x="21049" y="912"/>
                  </a:cubicBezTo>
                  <a:cubicBezTo>
                    <a:pt x="21796" y="912"/>
                    <a:pt x="22459" y="927"/>
                    <a:pt x="22577" y="942"/>
                  </a:cubicBezTo>
                  <a:cubicBezTo>
                    <a:pt x="22678" y="956"/>
                    <a:pt x="23038" y="981"/>
                    <a:pt x="23465" y="981"/>
                  </a:cubicBezTo>
                  <a:cubicBezTo>
                    <a:pt x="23656" y="981"/>
                    <a:pt x="23862" y="976"/>
                    <a:pt x="24063" y="963"/>
                  </a:cubicBezTo>
                  <a:lnTo>
                    <a:pt x="24670" y="900"/>
                  </a:lnTo>
                  <a:lnTo>
                    <a:pt x="25423" y="795"/>
                  </a:lnTo>
                  <a:cubicBezTo>
                    <a:pt x="25862" y="848"/>
                    <a:pt x="26281" y="874"/>
                    <a:pt x="26600" y="874"/>
                  </a:cubicBezTo>
                  <a:cubicBezTo>
                    <a:pt x="26919" y="874"/>
                    <a:pt x="27139" y="848"/>
                    <a:pt x="27180" y="795"/>
                  </a:cubicBezTo>
                  <a:lnTo>
                    <a:pt x="27306" y="691"/>
                  </a:lnTo>
                  <a:cubicBezTo>
                    <a:pt x="27365" y="677"/>
                    <a:pt x="27425" y="671"/>
                    <a:pt x="27484" y="671"/>
                  </a:cubicBezTo>
                  <a:cubicBezTo>
                    <a:pt x="27780" y="671"/>
                    <a:pt x="28073" y="816"/>
                    <a:pt x="28352" y="816"/>
                  </a:cubicBezTo>
                  <a:cubicBezTo>
                    <a:pt x="28642" y="816"/>
                    <a:pt x="28917" y="612"/>
                    <a:pt x="29244" y="612"/>
                  </a:cubicBezTo>
                  <a:cubicBezTo>
                    <a:pt x="29294" y="612"/>
                    <a:pt x="29345" y="617"/>
                    <a:pt x="29398" y="628"/>
                  </a:cubicBezTo>
                  <a:cubicBezTo>
                    <a:pt x="29482" y="649"/>
                    <a:pt x="29545" y="712"/>
                    <a:pt x="29649" y="712"/>
                  </a:cubicBezTo>
                  <a:lnTo>
                    <a:pt x="30131" y="733"/>
                  </a:lnTo>
                  <a:cubicBezTo>
                    <a:pt x="30654" y="733"/>
                    <a:pt x="31281" y="691"/>
                    <a:pt x="31574" y="607"/>
                  </a:cubicBezTo>
                  <a:lnTo>
                    <a:pt x="31825" y="607"/>
                  </a:lnTo>
                  <a:cubicBezTo>
                    <a:pt x="33395" y="544"/>
                    <a:pt x="34943" y="523"/>
                    <a:pt x="36512" y="503"/>
                  </a:cubicBezTo>
                  <a:cubicBezTo>
                    <a:pt x="36596" y="503"/>
                    <a:pt x="36683" y="499"/>
                    <a:pt x="36768" y="499"/>
                  </a:cubicBezTo>
                  <a:cubicBezTo>
                    <a:pt x="36896" y="499"/>
                    <a:pt x="37019" y="507"/>
                    <a:pt x="37119" y="544"/>
                  </a:cubicBezTo>
                  <a:cubicBezTo>
                    <a:pt x="37343" y="677"/>
                    <a:pt x="37587" y="725"/>
                    <a:pt x="37822" y="725"/>
                  </a:cubicBezTo>
                  <a:cubicBezTo>
                    <a:pt x="38070" y="725"/>
                    <a:pt x="38307" y="672"/>
                    <a:pt x="38500" y="607"/>
                  </a:cubicBezTo>
                  <a:cubicBezTo>
                    <a:pt x="38856" y="482"/>
                    <a:pt x="39211" y="440"/>
                    <a:pt x="39567" y="440"/>
                  </a:cubicBezTo>
                  <a:lnTo>
                    <a:pt x="40844" y="398"/>
                  </a:lnTo>
                  <a:cubicBezTo>
                    <a:pt x="42245" y="377"/>
                    <a:pt x="43396" y="189"/>
                    <a:pt x="43396" y="126"/>
                  </a:cubicBezTo>
                  <a:cubicBezTo>
                    <a:pt x="43396" y="105"/>
                    <a:pt x="43354" y="21"/>
                    <a:pt x="433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0"/>
            <p:cNvSpPr/>
            <p:nvPr/>
          </p:nvSpPr>
          <p:spPr>
            <a:xfrm>
              <a:off x="1790075" y="810900"/>
              <a:ext cx="386600" cy="42875"/>
            </a:xfrm>
            <a:custGeom>
              <a:avLst/>
              <a:gdLst/>
              <a:ahLst/>
              <a:cxnLst/>
              <a:rect l="l" t="t" r="r" b="b"/>
              <a:pathLst>
                <a:path w="15464" h="1715" extrusionOk="0">
                  <a:moveTo>
                    <a:pt x="10713" y="0"/>
                  </a:moveTo>
                  <a:lnTo>
                    <a:pt x="10672" y="21"/>
                  </a:lnTo>
                  <a:cubicBezTo>
                    <a:pt x="10462" y="208"/>
                    <a:pt x="10207" y="245"/>
                    <a:pt x="9943" y="245"/>
                  </a:cubicBezTo>
                  <a:cubicBezTo>
                    <a:pt x="9767" y="245"/>
                    <a:pt x="9586" y="228"/>
                    <a:pt x="9413" y="228"/>
                  </a:cubicBezTo>
                  <a:cubicBezTo>
                    <a:pt x="9379" y="228"/>
                    <a:pt x="9345" y="229"/>
                    <a:pt x="9311" y="231"/>
                  </a:cubicBezTo>
                  <a:lnTo>
                    <a:pt x="7700" y="293"/>
                  </a:lnTo>
                  <a:cubicBezTo>
                    <a:pt x="5922" y="314"/>
                    <a:pt x="2281" y="398"/>
                    <a:pt x="1465" y="482"/>
                  </a:cubicBezTo>
                  <a:cubicBezTo>
                    <a:pt x="670" y="586"/>
                    <a:pt x="0" y="691"/>
                    <a:pt x="0" y="712"/>
                  </a:cubicBezTo>
                  <a:cubicBezTo>
                    <a:pt x="0" y="727"/>
                    <a:pt x="624" y="777"/>
                    <a:pt x="1111" y="777"/>
                  </a:cubicBezTo>
                  <a:cubicBezTo>
                    <a:pt x="1286" y="777"/>
                    <a:pt x="1444" y="770"/>
                    <a:pt x="1549" y="754"/>
                  </a:cubicBezTo>
                  <a:cubicBezTo>
                    <a:pt x="1619" y="750"/>
                    <a:pt x="1709" y="748"/>
                    <a:pt x="1813" y="748"/>
                  </a:cubicBezTo>
                  <a:cubicBezTo>
                    <a:pt x="2333" y="748"/>
                    <a:pt x="3184" y="792"/>
                    <a:pt x="3411" y="879"/>
                  </a:cubicBezTo>
                  <a:cubicBezTo>
                    <a:pt x="3490" y="925"/>
                    <a:pt x="3609" y="942"/>
                    <a:pt x="3741" y="942"/>
                  </a:cubicBezTo>
                  <a:cubicBezTo>
                    <a:pt x="4030" y="942"/>
                    <a:pt x="4377" y="860"/>
                    <a:pt x="4478" y="816"/>
                  </a:cubicBezTo>
                  <a:cubicBezTo>
                    <a:pt x="4530" y="790"/>
                    <a:pt x="4606" y="781"/>
                    <a:pt x="4688" y="781"/>
                  </a:cubicBezTo>
                  <a:cubicBezTo>
                    <a:pt x="4871" y="781"/>
                    <a:pt x="5083" y="829"/>
                    <a:pt x="5127" y="858"/>
                  </a:cubicBezTo>
                  <a:cubicBezTo>
                    <a:pt x="5231" y="921"/>
                    <a:pt x="5127" y="1465"/>
                    <a:pt x="5064" y="1653"/>
                  </a:cubicBezTo>
                  <a:cubicBezTo>
                    <a:pt x="5047" y="1696"/>
                    <a:pt x="5064" y="1715"/>
                    <a:pt x="5104" y="1715"/>
                  </a:cubicBezTo>
                  <a:cubicBezTo>
                    <a:pt x="5259" y="1715"/>
                    <a:pt x="5751" y="1443"/>
                    <a:pt x="5901" y="1277"/>
                  </a:cubicBezTo>
                  <a:cubicBezTo>
                    <a:pt x="6068" y="1067"/>
                    <a:pt x="7073" y="754"/>
                    <a:pt x="8098" y="607"/>
                  </a:cubicBezTo>
                  <a:lnTo>
                    <a:pt x="11174" y="607"/>
                  </a:lnTo>
                  <a:cubicBezTo>
                    <a:pt x="13454" y="544"/>
                    <a:pt x="15421" y="482"/>
                    <a:pt x="15442" y="440"/>
                  </a:cubicBezTo>
                  <a:cubicBezTo>
                    <a:pt x="15463" y="419"/>
                    <a:pt x="15463" y="293"/>
                    <a:pt x="15463" y="231"/>
                  </a:cubicBezTo>
                  <a:cubicBezTo>
                    <a:pt x="15463" y="189"/>
                    <a:pt x="15358" y="126"/>
                    <a:pt x="15233" y="126"/>
                  </a:cubicBezTo>
                  <a:lnTo>
                    <a:pt x="15128" y="126"/>
                  </a:lnTo>
                  <a:lnTo>
                    <a:pt x="13705" y="63"/>
                  </a:lnTo>
                  <a:cubicBezTo>
                    <a:pt x="12136" y="21"/>
                    <a:pt x="10776" y="21"/>
                    <a:pt x="107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0"/>
            <p:cNvSpPr/>
            <p:nvPr/>
          </p:nvSpPr>
          <p:spPr>
            <a:xfrm>
              <a:off x="2268175" y="803475"/>
              <a:ext cx="388675" cy="20125"/>
            </a:xfrm>
            <a:custGeom>
              <a:avLst/>
              <a:gdLst/>
              <a:ahLst/>
              <a:cxnLst/>
              <a:rect l="l" t="t" r="r" b="b"/>
              <a:pathLst>
                <a:path w="15547" h="805" extrusionOk="0">
                  <a:moveTo>
                    <a:pt x="11059" y="0"/>
                  </a:moveTo>
                  <a:cubicBezTo>
                    <a:pt x="11031" y="0"/>
                    <a:pt x="11007" y="2"/>
                    <a:pt x="10986" y="4"/>
                  </a:cubicBezTo>
                  <a:cubicBezTo>
                    <a:pt x="10672" y="67"/>
                    <a:pt x="10337" y="360"/>
                    <a:pt x="10316" y="402"/>
                  </a:cubicBezTo>
                  <a:cubicBezTo>
                    <a:pt x="10316" y="410"/>
                    <a:pt x="10306" y="414"/>
                    <a:pt x="10286" y="414"/>
                  </a:cubicBezTo>
                  <a:cubicBezTo>
                    <a:pt x="10156" y="414"/>
                    <a:pt x="9619" y="241"/>
                    <a:pt x="9019" y="4"/>
                  </a:cubicBezTo>
                  <a:lnTo>
                    <a:pt x="8454" y="214"/>
                  </a:lnTo>
                  <a:cubicBezTo>
                    <a:pt x="7952" y="402"/>
                    <a:pt x="7512" y="381"/>
                    <a:pt x="7073" y="402"/>
                  </a:cubicBezTo>
                  <a:cubicBezTo>
                    <a:pt x="7007" y="404"/>
                    <a:pt x="6941" y="405"/>
                    <a:pt x="6875" y="405"/>
                  </a:cubicBezTo>
                  <a:cubicBezTo>
                    <a:pt x="6209" y="405"/>
                    <a:pt x="5542" y="316"/>
                    <a:pt x="4876" y="297"/>
                  </a:cubicBezTo>
                  <a:lnTo>
                    <a:pt x="3328" y="214"/>
                  </a:lnTo>
                  <a:cubicBezTo>
                    <a:pt x="1654" y="297"/>
                    <a:pt x="105" y="507"/>
                    <a:pt x="63" y="569"/>
                  </a:cubicBezTo>
                  <a:cubicBezTo>
                    <a:pt x="1" y="590"/>
                    <a:pt x="273" y="695"/>
                    <a:pt x="649" y="779"/>
                  </a:cubicBezTo>
                  <a:cubicBezTo>
                    <a:pt x="756" y="796"/>
                    <a:pt x="965" y="804"/>
                    <a:pt x="1228" y="804"/>
                  </a:cubicBezTo>
                  <a:cubicBezTo>
                    <a:pt x="1892" y="804"/>
                    <a:pt x="2898" y="755"/>
                    <a:pt x="3453" y="695"/>
                  </a:cubicBezTo>
                  <a:lnTo>
                    <a:pt x="4164" y="695"/>
                  </a:lnTo>
                  <a:lnTo>
                    <a:pt x="4918" y="674"/>
                  </a:lnTo>
                  <a:cubicBezTo>
                    <a:pt x="5390" y="709"/>
                    <a:pt x="7118" y="724"/>
                    <a:pt x="8848" y="724"/>
                  </a:cubicBezTo>
                  <a:cubicBezTo>
                    <a:pt x="10261" y="724"/>
                    <a:pt x="11675" y="714"/>
                    <a:pt x="12408" y="695"/>
                  </a:cubicBezTo>
                  <a:cubicBezTo>
                    <a:pt x="14019" y="674"/>
                    <a:pt x="15463" y="611"/>
                    <a:pt x="15484" y="590"/>
                  </a:cubicBezTo>
                  <a:cubicBezTo>
                    <a:pt x="15505" y="569"/>
                    <a:pt x="15547" y="318"/>
                    <a:pt x="15547" y="256"/>
                  </a:cubicBezTo>
                  <a:cubicBezTo>
                    <a:pt x="15547" y="151"/>
                    <a:pt x="15191" y="88"/>
                    <a:pt x="15066" y="88"/>
                  </a:cubicBezTo>
                  <a:cubicBezTo>
                    <a:pt x="14940" y="88"/>
                    <a:pt x="15149" y="256"/>
                    <a:pt x="15275" y="297"/>
                  </a:cubicBezTo>
                  <a:cubicBezTo>
                    <a:pt x="15380" y="360"/>
                    <a:pt x="14752" y="402"/>
                    <a:pt x="14543" y="402"/>
                  </a:cubicBezTo>
                  <a:cubicBezTo>
                    <a:pt x="14532" y="403"/>
                    <a:pt x="14520" y="404"/>
                    <a:pt x="14508" y="404"/>
                  </a:cubicBezTo>
                  <a:cubicBezTo>
                    <a:pt x="14312" y="404"/>
                    <a:pt x="13973" y="251"/>
                    <a:pt x="13894" y="172"/>
                  </a:cubicBezTo>
                  <a:cubicBezTo>
                    <a:pt x="13856" y="142"/>
                    <a:pt x="13729" y="131"/>
                    <a:pt x="13568" y="131"/>
                  </a:cubicBezTo>
                  <a:cubicBezTo>
                    <a:pt x="13280" y="131"/>
                    <a:pt x="12881" y="166"/>
                    <a:pt x="12680" y="193"/>
                  </a:cubicBezTo>
                  <a:cubicBezTo>
                    <a:pt x="12650" y="199"/>
                    <a:pt x="12612" y="202"/>
                    <a:pt x="12569" y="202"/>
                  </a:cubicBezTo>
                  <a:cubicBezTo>
                    <a:pt x="12196" y="202"/>
                    <a:pt x="11400" y="0"/>
                    <a:pt x="110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0"/>
            <p:cNvSpPr/>
            <p:nvPr/>
          </p:nvSpPr>
          <p:spPr>
            <a:xfrm>
              <a:off x="5672975" y="776375"/>
              <a:ext cx="149175" cy="53900"/>
            </a:xfrm>
            <a:custGeom>
              <a:avLst/>
              <a:gdLst/>
              <a:ahLst/>
              <a:cxnLst/>
              <a:rect l="l" t="t" r="r" b="b"/>
              <a:pathLst>
                <a:path w="5967" h="2156" extrusionOk="0">
                  <a:moveTo>
                    <a:pt x="84" y="0"/>
                  </a:moveTo>
                  <a:cubicBezTo>
                    <a:pt x="21" y="84"/>
                    <a:pt x="0" y="210"/>
                    <a:pt x="0" y="251"/>
                  </a:cubicBezTo>
                  <a:cubicBezTo>
                    <a:pt x="0" y="314"/>
                    <a:pt x="293" y="398"/>
                    <a:pt x="398" y="398"/>
                  </a:cubicBezTo>
                  <a:cubicBezTo>
                    <a:pt x="503" y="398"/>
                    <a:pt x="524" y="544"/>
                    <a:pt x="503" y="607"/>
                  </a:cubicBezTo>
                  <a:cubicBezTo>
                    <a:pt x="461" y="649"/>
                    <a:pt x="1800" y="1130"/>
                    <a:pt x="2344" y="1256"/>
                  </a:cubicBezTo>
                  <a:cubicBezTo>
                    <a:pt x="2867" y="1360"/>
                    <a:pt x="3495" y="1716"/>
                    <a:pt x="3557" y="1800"/>
                  </a:cubicBezTo>
                  <a:cubicBezTo>
                    <a:pt x="3599" y="1884"/>
                    <a:pt x="4060" y="1967"/>
                    <a:pt x="4185" y="1967"/>
                  </a:cubicBezTo>
                  <a:cubicBezTo>
                    <a:pt x="4205" y="1961"/>
                    <a:pt x="4230" y="1958"/>
                    <a:pt x="4260" y="1958"/>
                  </a:cubicBezTo>
                  <a:cubicBezTo>
                    <a:pt x="4426" y="1958"/>
                    <a:pt x="4739" y="2046"/>
                    <a:pt x="5022" y="2135"/>
                  </a:cubicBezTo>
                  <a:cubicBezTo>
                    <a:pt x="5069" y="2149"/>
                    <a:pt x="5122" y="2156"/>
                    <a:pt x="5178" y="2156"/>
                  </a:cubicBezTo>
                  <a:cubicBezTo>
                    <a:pt x="5519" y="2156"/>
                    <a:pt x="5967" y="1917"/>
                    <a:pt x="5859" y="1863"/>
                  </a:cubicBezTo>
                  <a:cubicBezTo>
                    <a:pt x="5734" y="1758"/>
                    <a:pt x="5252" y="1591"/>
                    <a:pt x="4750" y="1486"/>
                  </a:cubicBezTo>
                  <a:lnTo>
                    <a:pt x="4436" y="1360"/>
                  </a:lnTo>
                  <a:lnTo>
                    <a:pt x="3892" y="1130"/>
                  </a:lnTo>
                  <a:cubicBezTo>
                    <a:pt x="3327" y="816"/>
                    <a:pt x="2009" y="398"/>
                    <a:pt x="1026" y="189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0"/>
            <p:cNvSpPr/>
            <p:nvPr/>
          </p:nvSpPr>
          <p:spPr>
            <a:xfrm>
              <a:off x="3292400" y="762950"/>
              <a:ext cx="239075" cy="17625"/>
            </a:xfrm>
            <a:custGeom>
              <a:avLst/>
              <a:gdLst/>
              <a:ahLst/>
              <a:cxnLst/>
              <a:rect l="l" t="t" r="r" b="b"/>
              <a:pathLst>
                <a:path w="9563" h="705" extrusionOk="0">
                  <a:moveTo>
                    <a:pt x="8479" y="1"/>
                  </a:moveTo>
                  <a:cubicBezTo>
                    <a:pt x="8102" y="1"/>
                    <a:pt x="7641" y="6"/>
                    <a:pt x="7156" y="14"/>
                  </a:cubicBezTo>
                  <a:lnTo>
                    <a:pt x="6026" y="35"/>
                  </a:lnTo>
                  <a:lnTo>
                    <a:pt x="4980" y="35"/>
                  </a:lnTo>
                  <a:cubicBezTo>
                    <a:pt x="3871" y="182"/>
                    <a:pt x="1297" y="370"/>
                    <a:pt x="649" y="475"/>
                  </a:cubicBezTo>
                  <a:cubicBezTo>
                    <a:pt x="0" y="600"/>
                    <a:pt x="0" y="705"/>
                    <a:pt x="147" y="705"/>
                  </a:cubicBezTo>
                  <a:cubicBezTo>
                    <a:pt x="314" y="705"/>
                    <a:pt x="1820" y="684"/>
                    <a:pt x="2344" y="663"/>
                  </a:cubicBezTo>
                  <a:cubicBezTo>
                    <a:pt x="2867" y="642"/>
                    <a:pt x="4666" y="454"/>
                    <a:pt x="5189" y="433"/>
                  </a:cubicBezTo>
                  <a:cubicBezTo>
                    <a:pt x="5712" y="391"/>
                    <a:pt x="7010" y="370"/>
                    <a:pt x="8077" y="349"/>
                  </a:cubicBezTo>
                  <a:lnTo>
                    <a:pt x="9039" y="328"/>
                  </a:lnTo>
                  <a:cubicBezTo>
                    <a:pt x="9102" y="307"/>
                    <a:pt x="9175" y="307"/>
                    <a:pt x="9248" y="307"/>
                  </a:cubicBezTo>
                  <a:cubicBezTo>
                    <a:pt x="9322" y="307"/>
                    <a:pt x="9395" y="307"/>
                    <a:pt x="9458" y="286"/>
                  </a:cubicBezTo>
                  <a:lnTo>
                    <a:pt x="9520" y="286"/>
                  </a:lnTo>
                  <a:cubicBezTo>
                    <a:pt x="9562" y="244"/>
                    <a:pt x="9458" y="77"/>
                    <a:pt x="9416" y="35"/>
                  </a:cubicBezTo>
                  <a:cubicBezTo>
                    <a:pt x="9379" y="11"/>
                    <a:pt x="9012" y="1"/>
                    <a:pt x="84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0"/>
            <p:cNvSpPr/>
            <p:nvPr/>
          </p:nvSpPr>
          <p:spPr>
            <a:xfrm>
              <a:off x="5382650" y="732750"/>
              <a:ext cx="215025" cy="24300"/>
            </a:xfrm>
            <a:custGeom>
              <a:avLst/>
              <a:gdLst/>
              <a:ahLst/>
              <a:cxnLst/>
              <a:rect l="l" t="t" r="r" b="b"/>
              <a:pathLst>
                <a:path w="8601" h="972" extrusionOk="0">
                  <a:moveTo>
                    <a:pt x="473" y="0"/>
                  </a:moveTo>
                  <a:cubicBezTo>
                    <a:pt x="430" y="0"/>
                    <a:pt x="391" y="3"/>
                    <a:pt x="357" y="9"/>
                  </a:cubicBezTo>
                  <a:cubicBezTo>
                    <a:pt x="1" y="92"/>
                    <a:pt x="231" y="323"/>
                    <a:pt x="859" y="532"/>
                  </a:cubicBezTo>
                  <a:lnTo>
                    <a:pt x="1486" y="427"/>
                  </a:lnTo>
                  <a:cubicBezTo>
                    <a:pt x="1590" y="404"/>
                    <a:pt x="1706" y="388"/>
                    <a:pt x="1820" y="388"/>
                  </a:cubicBezTo>
                  <a:cubicBezTo>
                    <a:pt x="1915" y="388"/>
                    <a:pt x="2008" y="399"/>
                    <a:pt x="2093" y="427"/>
                  </a:cubicBezTo>
                  <a:cubicBezTo>
                    <a:pt x="3307" y="908"/>
                    <a:pt x="4646" y="657"/>
                    <a:pt x="5901" y="846"/>
                  </a:cubicBezTo>
                  <a:lnTo>
                    <a:pt x="6738" y="971"/>
                  </a:lnTo>
                  <a:cubicBezTo>
                    <a:pt x="7722" y="908"/>
                    <a:pt x="8559" y="804"/>
                    <a:pt x="8580" y="762"/>
                  </a:cubicBezTo>
                  <a:cubicBezTo>
                    <a:pt x="8600" y="741"/>
                    <a:pt x="8370" y="616"/>
                    <a:pt x="8245" y="574"/>
                  </a:cubicBezTo>
                  <a:cubicBezTo>
                    <a:pt x="8098" y="511"/>
                    <a:pt x="7471" y="427"/>
                    <a:pt x="6822" y="364"/>
                  </a:cubicBezTo>
                  <a:cubicBezTo>
                    <a:pt x="6173" y="302"/>
                    <a:pt x="3600" y="239"/>
                    <a:pt x="2637" y="92"/>
                  </a:cubicBezTo>
                  <a:lnTo>
                    <a:pt x="1758" y="260"/>
                  </a:lnTo>
                  <a:lnTo>
                    <a:pt x="1717" y="260"/>
                  </a:lnTo>
                  <a:cubicBezTo>
                    <a:pt x="1698" y="260"/>
                    <a:pt x="900" y="0"/>
                    <a:pt x="4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0"/>
            <p:cNvSpPr/>
            <p:nvPr/>
          </p:nvSpPr>
          <p:spPr>
            <a:xfrm>
              <a:off x="5559975" y="1109575"/>
              <a:ext cx="79550" cy="53900"/>
            </a:xfrm>
            <a:custGeom>
              <a:avLst/>
              <a:gdLst/>
              <a:ahLst/>
              <a:cxnLst/>
              <a:rect l="l" t="t" r="r" b="b"/>
              <a:pathLst>
                <a:path w="3182" h="2156" extrusionOk="0">
                  <a:moveTo>
                    <a:pt x="1361" y="1"/>
                  </a:moveTo>
                  <a:cubicBezTo>
                    <a:pt x="1194" y="1"/>
                    <a:pt x="859" y="273"/>
                    <a:pt x="754" y="398"/>
                  </a:cubicBezTo>
                  <a:cubicBezTo>
                    <a:pt x="650" y="524"/>
                    <a:pt x="859" y="733"/>
                    <a:pt x="943" y="754"/>
                  </a:cubicBezTo>
                  <a:cubicBezTo>
                    <a:pt x="1005" y="796"/>
                    <a:pt x="859" y="921"/>
                    <a:pt x="754" y="984"/>
                  </a:cubicBezTo>
                  <a:cubicBezTo>
                    <a:pt x="671" y="1005"/>
                    <a:pt x="859" y="1340"/>
                    <a:pt x="984" y="1465"/>
                  </a:cubicBezTo>
                  <a:cubicBezTo>
                    <a:pt x="1045" y="1551"/>
                    <a:pt x="985" y="1594"/>
                    <a:pt x="842" y="1594"/>
                  </a:cubicBezTo>
                  <a:cubicBezTo>
                    <a:pt x="739" y="1594"/>
                    <a:pt x="594" y="1572"/>
                    <a:pt x="419" y="1528"/>
                  </a:cubicBezTo>
                  <a:lnTo>
                    <a:pt x="106" y="1465"/>
                  </a:lnTo>
                  <a:lnTo>
                    <a:pt x="22" y="1444"/>
                  </a:lnTo>
                  <a:lnTo>
                    <a:pt x="22" y="1444"/>
                  </a:lnTo>
                  <a:cubicBezTo>
                    <a:pt x="1" y="1465"/>
                    <a:pt x="210" y="1758"/>
                    <a:pt x="273" y="1863"/>
                  </a:cubicBezTo>
                  <a:cubicBezTo>
                    <a:pt x="319" y="1909"/>
                    <a:pt x="438" y="1927"/>
                    <a:pt x="568" y="1927"/>
                  </a:cubicBezTo>
                  <a:cubicBezTo>
                    <a:pt x="732" y="1927"/>
                    <a:pt x="914" y="1898"/>
                    <a:pt x="984" y="1863"/>
                  </a:cubicBezTo>
                  <a:cubicBezTo>
                    <a:pt x="1010" y="1853"/>
                    <a:pt x="1035" y="1849"/>
                    <a:pt x="1060" y="1849"/>
                  </a:cubicBezTo>
                  <a:cubicBezTo>
                    <a:pt x="1200" y="1849"/>
                    <a:pt x="1326" y="1980"/>
                    <a:pt x="1361" y="2051"/>
                  </a:cubicBezTo>
                  <a:cubicBezTo>
                    <a:pt x="1382" y="2135"/>
                    <a:pt x="1675" y="2156"/>
                    <a:pt x="1779" y="2156"/>
                  </a:cubicBezTo>
                  <a:cubicBezTo>
                    <a:pt x="1884" y="2156"/>
                    <a:pt x="1989" y="2051"/>
                    <a:pt x="1989" y="1947"/>
                  </a:cubicBezTo>
                  <a:lnTo>
                    <a:pt x="1947" y="1884"/>
                  </a:lnTo>
                  <a:lnTo>
                    <a:pt x="1905" y="1800"/>
                  </a:lnTo>
                  <a:cubicBezTo>
                    <a:pt x="1821" y="1737"/>
                    <a:pt x="2449" y="1528"/>
                    <a:pt x="2721" y="1444"/>
                  </a:cubicBezTo>
                  <a:cubicBezTo>
                    <a:pt x="2972" y="1361"/>
                    <a:pt x="3181" y="1277"/>
                    <a:pt x="3181" y="1256"/>
                  </a:cubicBezTo>
                  <a:lnTo>
                    <a:pt x="3181" y="1256"/>
                  </a:lnTo>
                  <a:cubicBezTo>
                    <a:pt x="3181" y="1256"/>
                    <a:pt x="2616" y="1256"/>
                    <a:pt x="2365" y="1277"/>
                  </a:cubicBezTo>
                  <a:cubicBezTo>
                    <a:pt x="2135" y="1319"/>
                    <a:pt x="1884" y="1340"/>
                    <a:pt x="1779" y="1361"/>
                  </a:cubicBezTo>
                  <a:cubicBezTo>
                    <a:pt x="1752" y="1372"/>
                    <a:pt x="1712" y="1376"/>
                    <a:pt x="1666" y="1376"/>
                  </a:cubicBezTo>
                  <a:cubicBezTo>
                    <a:pt x="1564" y="1376"/>
                    <a:pt x="1434" y="1356"/>
                    <a:pt x="1362" y="1356"/>
                  </a:cubicBezTo>
                  <a:cubicBezTo>
                    <a:pt x="1343" y="1356"/>
                    <a:pt x="1329" y="1358"/>
                    <a:pt x="1319" y="1361"/>
                  </a:cubicBezTo>
                  <a:cubicBezTo>
                    <a:pt x="1319" y="1340"/>
                    <a:pt x="1612" y="1277"/>
                    <a:pt x="1717" y="1256"/>
                  </a:cubicBezTo>
                  <a:cubicBezTo>
                    <a:pt x="1736" y="1252"/>
                    <a:pt x="1755" y="1251"/>
                    <a:pt x="1774" y="1251"/>
                  </a:cubicBezTo>
                  <a:cubicBezTo>
                    <a:pt x="1856" y="1251"/>
                    <a:pt x="1926" y="1285"/>
                    <a:pt x="1926" y="1319"/>
                  </a:cubicBezTo>
                  <a:cubicBezTo>
                    <a:pt x="1926" y="1320"/>
                    <a:pt x="1926" y="1320"/>
                    <a:pt x="1926" y="1320"/>
                  </a:cubicBezTo>
                  <a:cubicBezTo>
                    <a:pt x="1933" y="1320"/>
                    <a:pt x="2033" y="1023"/>
                    <a:pt x="2093" y="942"/>
                  </a:cubicBezTo>
                  <a:cubicBezTo>
                    <a:pt x="2114" y="880"/>
                    <a:pt x="1905" y="691"/>
                    <a:pt x="1821" y="649"/>
                  </a:cubicBezTo>
                  <a:cubicBezTo>
                    <a:pt x="1738" y="628"/>
                    <a:pt x="1800" y="294"/>
                    <a:pt x="1842" y="189"/>
                  </a:cubicBezTo>
                  <a:cubicBezTo>
                    <a:pt x="1884" y="84"/>
                    <a:pt x="1487" y="1"/>
                    <a:pt x="13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0"/>
            <p:cNvSpPr/>
            <p:nvPr/>
          </p:nvSpPr>
          <p:spPr>
            <a:xfrm>
              <a:off x="4258550" y="728975"/>
              <a:ext cx="223125" cy="13425"/>
            </a:xfrm>
            <a:custGeom>
              <a:avLst/>
              <a:gdLst/>
              <a:ahLst/>
              <a:cxnLst/>
              <a:rect l="l" t="t" r="r" b="b"/>
              <a:pathLst>
                <a:path w="8925" h="537" extrusionOk="0">
                  <a:moveTo>
                    <a:pt x="7612" y="1"/>
                  </a:moveTo>
                  <a:cubicBezTo>
                    <a:pt x="7149" y="1"/>
                    <a:pt x="6589" y="6"/>
                    <a:pt x="5984" y="13"/>
                  </a:cubicBezTo>
                  <a:cubicBezTo>
                    <a:pt x="4352" y="34"/>
                    <a:pt x="21" y="306"/>
                    <a:pt x="0" y="369"/>
                  </a:cubicBezTo>
                  <a:cubicBezTo>
                    <a:pt x="0" y="432"/>
                    <a:pt x="167" y="515"/>
                    <a:pt x="314" y="536"/>
                  </a:cubicBezTo>
                  <a:lnTo>
                    <a:pt x="398" y="474"/>
                  </a:lnTo>
                  <a:cubicBezTo>
                    <a:pt x="649" y="285"/>
                    <a:pt x="947" y="262"/>
                    <a:pt x="1248" y="262"/>
                  </a:cubicBezTo>
                  <a:cubicBezTo>
                    <a:pt x="1348" y="262"/>
                    <a:pt x="1449" y="264"/>
                    <a:pt x="1548" y="264"/>
                  </a:cubicBezTo>
                  <a:lnTo>
                    <a:pt x="2260" y="264"/>
                  </a:lnTo>
                  <a:cubicBezTo>
                    <a:pt x="2835" y="328"/>
                    <a:pt x="4742" y="356"/>
                    <a:pt x="6020" y="356"/>
                  </a:cubicBezTo>
                  <a:cubicBezTo>
                    <a:pt x="6415" y="356"/>
                    <a:pt x="6750" y="353"/>
                    <a:pt x="6968" y="348"/>
                  </a:cubicBezTo>
                  <a:cubicBezTo>
                    <a:pt x="7867" y="327"/>
                    <a:pt x="8809" y="118"/>
                    <a:pt x="8872" y="55"/>
                  </a:cubicBezTo>
                  <a:cubicBezTo>
                    <a:pt x="8925" y="15"/>
                    <a:pt x="8414" y="1"/>
                    <a:pt x="76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0"/>
            <p:cNvSpPr/>
            <p:nvPr/>
          </p:nvSpPr>
          <p:spPr>
            <a:xfrm>
              <a:off x="3931600" y="734000"/>
              <a:ext cx="191475" cy="19900"/>
            </a:xfrm>
            <a:custGeom>
              <a:avLst/>
              <a:gdLst/>
              <a:ahLst/>
              <a:cxnLst/>
              <a:rect l="l" t="t" r="r" b="b"/>
              <a:pathLst>
                <a:path w="7659" h="796" extrusionOk="0">
                  <a:moveTo>
                    <a:pt x="4081" y="1"/>
                  </a:moveTo>
                  <a:cubicBezTo>
                    <a:pt x="1884" y="231"/>
                    <a:pt x="64" y="440"/>
                    <a:pt x="22" y="461"/>
                  </a:cubicBezTo>
                  <a:cubicBezTo>
                    <a:pt x="1" y="482"/>
                    <a:pt x="482" y="649"/>
                    <a:pt x="1047" y="796"/>
                  </a:cubicBezTo>
                  <a:lnTo>
                    <a:pt x="1633" y="733"/>
                  </a:lnTo>
                  <a:lnTo>
                    <a:pt x="2386" y="628"/>
                  </a:lnTo>
                  <a:cubicBezTo>
                    <a:pt x="3223" y="545"/>
                    <a:pt x="4625" y="461"/>
                    <a:pt x="5504" y="440"/>
                  </a:cubicBezTo>
                  <a:lnTo>
                    <a:pt x="6278" y="419"/>
                  </a:lnTo>
                  <a:lnTo>
                    <a:pt x="6717" y="419"/>
                  </a:lnTo>
                  <a:cubicBezTo>
                    <a:pt x="7219" y="419"/>
                    <a:pt x="7617" y="377"/>
                    <a:pt x="7638" y="356"/>
                  </a:cubicBezTo>
                  <a:cubicBezTo>
                    <a:pt x="7659" y="356"/>
                    <a:pt x="7324" y="168"/>
                    <a:pt x="7198" y="126"/>
                  </a:cubicBezTo>
                  <a:cubicBezTo>
                    <a:pt x="7159" y="106"/>
                    <a:pt x="7110" y="99"/>
                    <a:pt x="7062" y="99"/>
                  </a:cubicBezTo>
                  <a:cubicBezTo>
                    <a:pt x="6957" y="99"/>
                    <a:pt x="6850" y="133"/>
                    <a:pt x="6822" y="147"/>
                  </a:cubicBezTo>
                  <a:cubicBezTo>
                    <a:pt x="6822" y="153"/>
                    <a:pt x="6805" y="155"/>
                    <a:pt x="6775" y="155"/>
                  </a:cubicBezTo>
                  <a:cubicBezTo>
                    <a:pt x="6694" y="155"/>
                    <a:pt x="6513" y="136"/>
                    <a:pt x="6299" y="105"/>
                  </a:cubicBezTo>
                  <a:lnTo>
                    <a:pt x="6090" y="105"/>
                  </a:lnTo>
                  <a:lnTo>
                    <a:pt x="408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0"/>
            <p:cNvSpPr/>
            <p:nvPr/>
          </p:nvSpPr>
          <p:spPr>
            <a:xfrm>
              <a:off x="2977500" y="789975"/>
              <a:ext cx="286150" cy="14725"/>
            </a:xfrm>
            <a:custGeom>
              <a:avLst/>
              <a:gdLst/>
              <a:ahLst/>
              <a:cxnLst/>
              <a:rect l="l" t="t" r="r" b="b"/>
              <a:pathLst>
                <a:path w="11446" h="589" extrusionOk="0">
                  <a:moveTo>
                    <a:pt x="10336" y="0"/>
                  </a:moveTo>
                  <a:lnTo>
                    <a:pt x="9834" y="105"/>
                  </a:lnTo>
                  <a:lnTo>
                    <a:pt x="8872" y="293"/>
                  </a:lnTo>
                  <a:cubicBezTo>
                    <a:pt x="8390" y="210"/>
                    <a:pt x="7805" y="105"/>
                    <a:pt x="7533" y="42"/>
                  </a:cubicBezTo>
                  <a:lnTo>
                    <a:pt x="7407" y="126"/>
                  </a:lnTo>
                  <a:cubicBezTo>
                    <a:pt x="7175" y="297"/>
                    <a:pt x="6929" y="332"/>
                    <a:pt x="6681" y="332"/>
                  </a:cubicBezTo>
                  <a:cubicBezTo>
                    <a:pt x="6504" y="332"/>
                    <a:pt x="6326" y="314"/>
                    <a:pt x="6152" y="314"/>
                  </a:cubicBezTo>
                  <a:lnTo>
                    <a:pt x="4310" y="356"/>
                  </a:lnTo>
                  <a:cubicBezTo>
                    <a:pt x="2302" y="419"/>
                    <a:pt x="335" y="461"/>
                    <a:pt x="209" y="461"/>
                  </a:cubicBezTo>
                  <a:cubicBezTo>
                    <a:pt x="105" y="503"/>
                    <a:pt x="0" y="544"/>
                    <a:pt x="0" y="586"/>
                  </a:cubicBezTo>
                  <a:cubicBezTo>
                    <a:pt x="0" y="588"/>
                    <a:pt x="43" y="589"/>
                    <a:pt x="124" y="589"/>
                  </a:cubicBezTo>
                  <a:cubicBezTo>
                    <a:pt x="952" y="589"/>
                    <a:pt x="5709" y="497"/>
                    <a:pt x="7616" y="440"/>
                  </a:cubicBezTo>
                  <a:cubicBezTo>
                    <a:pt x="9709" y="398"/>
                    <a:pt x="11445" y="210"/>
                    <a:pt x="11445" y="168"/>
                  </a:cubicBezTo>
                  <a:cubicBezTo>
                    <a:pt x="11445" y="105"/>
                    <a:pt x="10943" y="21"/>
                    <a:pt x="103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0"/>
            <p:cNvSpPr/>
            <p:nvPr/>
          </p:nvSpPr>
          <p:spPr>
            <a:xfrm>
              <a:off x="5837750" y="835175"/>
              <a:ext cx="84775" cy="45900"/>
            </a:xfrm>
            <a:custGeom>
              <a:avLst/>
              <a:gdLst/>
              <a:ahLst/>
              <a:cxnLst/>
              <a:rect l="l" t="t" r="r" b="b"/>
              <a:pathLst>
                <a:path w="3391" h="1836" extrusionOk="0">
                  <a:moveTo>
                    <a:pt x="159" y="1"/>
                  </a:moveTo>
                  <a:cubicBezTo>
                    <a:pt x="100" y="1"/>
                    <a:pt x="59" y="11"/>
                    <a:pt x="42" y="34"/>
                  </a:cubicBezTo>
                  <a:cubicBezTo>
                    <a:pt x="0" y="96"/>
                    <a:pt x="942" y="1017"/>
                    <a:pt x="1340" y="1247"/>
                  </a:cubicBezTo>
                  <a:cubicBezTo>
                    <a:pt x="1758" y="1456"/>
                    <a:pt x="2574" y="1770"/>
                    <a:pt x="2762" y="1833"/>
                  </a:cubicBezTo>
                  <a:cubicBezTo>
                    <a:pt x="2776" y="1835"/>
                    <a:pt x="2791" y="1835"/>
                    <a:pt x="2807" y="1835"/>
                  </a:cubicBezTo>
                  <a:cubicBezTo>
                    <a:pt x="2996" y="1835"/>
                    <a:pt x="3269" y="1722"/>
                    <a:pt x="3327" y="1645"/>
                  </a:cubicBezTo>
                  <a:cubicBezTo>
                    <a:pt x="3390" y="1561"/>
                    <a:pt x="3160" y="1394"/>
                    <a:pt x="3055" y="1331"/>
                  </a:cubicBezTo>
                  <a:cubicBezTo>
                    <a:pt x="2930" y="1289"/>
                    <a:pt x="2637" y="1080"/>
                    <a:pt x="2616" y="996"/>
                  </a:cubicBezTo>
                  <a:cubicBezTo>
                    <a:pt x="2574" y="933"/>
                    <a:pt x="1319" y="389"/>
                    <a:pt x="921" y="201"/>
                  </a:cubicBezTo>
                  <a:cubicBezTo>
                    <a:pt x="615" y="79"/>
                    <a:pt x="320" y="1"/>
                    <a:pt x="1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0"/>
            <p:cNvSpPr/>
            <p:nvPr/>
          </p:nvSpPr>
          <p:spPr>
            <a:xfrm>
              <a:off x="5785450" y="850525"/>
              <a:ext cx="54950" cy="37200"/>
            </a:xfrm>
            <a:custGeom>
              <a:avLst/>
              <a:gdLst/>
              <a:ahLst/>
              <a:cxnLst/>
              <a:rect l="l" t="t" r="r" b="b"/>
              <a:pathLst>
                <a:path w="2198" h="1488" extrusionOk="0">
                  <a:moveTo>
                    <a:pt x="367" y="1"/>
                  </a:moveTo>
                  <a:cubicBezTo>
                    <a:pt x="215" y="1"/>
                    <a:pt x="80" y="31"/>
                    <a:pt x="42" y="68"/>
                  </a:cubicBezTo>
                  <a:cubicBezTo>
                    <a:pt x="0" y="110"/>
                    <a:pt x="356" y="612"/>
                    <a:pt x="523" y="780"/>
                  </a:cubicBezTo>
                  <a:cubicBezTo>
                    <a:pt x="670" y="926"/>
                    <a:pt x="670" y="1198"/>
                    <a:pt x="649" y="1219"/>
                  </a:cubicBezTo>
                  <a:cubicBezTo>
                    <a:pt x="628" y="1261"/>
                    <a:pt x="921" y="1428"/>
                    <a:pt x="1046" y="1470"/>
                  </a:cubicBezTo>
                  <a:cubicBezTo>
                    <a:pt x="1066" y="1482"/>
                    <a:pt x="1105" y="1487"/>
                    <a:pt x="1157" y="1487"/>
                  </a:cubicBezTo>
                  <a:cubicBezTo>
                    <a:pt x="1375" y="1487"/>
                    <a:pt x="1815" y="1395"/>
                    <a:pt x="1967" y="1345"/>
                  </a:cubicBezTo>
                  <a:cubicBezTo>
                    <a:pt x="2134" y="1261"/>
                    <a:pt x="2197" y="1094"/>
                    <a:pt x="2030" y="926"/>
                  </a:cubicBezTo>
                  <a:cubicBezTo>
                    <a:pt x="1883" y="780"/>
                    <a:pt x="879" y="110"/>
                    <a:pt x="670" y="47"/>
                  </a:cubicBezTo>
                  <a:cubicBezTo>
                    <a:pt x="578" y="14"/>
                    <a:pt x="469" y="1"/>
                    <a:pt x="3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0"/>
            <p:cNvSpPr/>
            <p:nvPr/>
          </p:nvSpPr>
          <p:spPr>
            <a:xfrm>
              <a:off x="5655200" y="1041050"/>
              <a:ext cx="81100" cy="17300"/>
            </a:xfrm>
            <a:custGeom>
              <a:avLst/>
              <a:gdLst/>
              <a:ahLst/>
              <a:cxnLst/>
              <a:rect l="l" t="t" r="r" b="b"/>
              <a:pathLst>
                <a:path w="3244" h="692" extrusionOk="0">
                  <a:moveTo>
                    <a:pt x="1737" y="1"/>
                  </a:moveTo>
                  <a:cubicBezTo>
                    <a:pt x="1548" y="1"/>
                    <a:pt x="942" y="210"/>
                    <a:pt x="921" y="231"/>
                  </a:cubicBezTo>
                  <a:cubicBezTo>
                    <a:pt x="900" y="315"/>
                    <a:pt x="147" y="231"/>
                    <a:pt x="84" y="398"/>
                  </a:cubicBezTo>
                  <a:cubicBezTo>
                    <a:pt x="0" y="545"/>
                    <a:pt x="523" y="691"/>
                    <a:pt x="732" y="691"/>
                  </a:cubicBezTo>
                  <a:cubicBezTo>
                    <a:pt x="963" y="691"/>
                    <a:pt x="1193" y="524"/>
                    <a:pt x="1235" y="440"/>
                  </a:cubicBezTo>
                  <a:cubicBezTo>
                    <a:pt x="1238" y="428"/>
                    <a:pt x="1260" y="423"/>
                    <a:pt x="1297" y="423"/>
                  </a:cubicBezTo>
                  <a:cubicBezTo>
                    <a:pt x="1519" y="423"/>
                    <a:pt x="2272" y="608"/>
                    <a:pt x="2595" y="608"/>
                  </a:cubicBezTo>
                  <a:cubicBezTo>
                    <a:pt x="2950" y="608"/>
                    <a:pt x="3243" y="503"/>
                    <a:pt x="3243" y="482"/>
                  </a:cubicBezTo>
                  <a:cubicBezTo>
                    <a:pt x="3243" y="419"/>
                    <a:pt x="2699" y="210"/>
                    <a:pt x="2469" y="126"/>
                  </a:cubicBezTo>
                  <a:cubicBezTo>
                    <a:pt x="2218" y="64"/>
                    <a:pt x="1904" y="1"/>
                    <a:pt x="17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0"/>
            <p:cNvSpPr/>
            <p:nvPr/>
          </p:nvSpPr>
          <p:spPr>
            <a:xfrm>
              <a:off x="3028750" y="784750"/>
              <a:ext cx="138650" cy="10875"/>
            </a:xfrm>
            <a:custGeom>
              <a:avLst/>
              <a:gdLst/>
              <a:ahLst/>
              <a:cxnLst/>
              <a:rect l="l" t="t" r="r" b="b"/>
              <a:pathLst>
                <a:path w="5546" h="435" extrusionOk="0">
                  <a:moveTo>
                    <a:pt x="1695" y="0"/>
                  </a:moveTo>
                  <a:cubicBezTo>
                    <a:pt x="1695" y="0"/>
                    <a:pt x="628" y="0"/>
                    <a:pt x="105" y="84"/>
                  </a:cubicBezTo>
                  <a:lnTo>
                    <a:pt x="63" y="84"/>
                  </a:lnTo>
                  <a:cubicBezTo>
                    <a:pt x="1" y="272"/>
                    <a:pt x="147" y="398"/>
                    <a:pt x="419" y="398"/>
                  </a:cubicBezTo>
                  <a:lnTo>
                    <a:pt x="649" y="419"/>
                  </a:lnTo>
                  <a:cubicBezTo>
                    <a:pt x="801" y="430"/>
                    <a:pt x="953" y="435"/>
                    <a:pt x="1104" y="435"/>
                  </a:cubicBezTo>
                  <a:cubicBezTo>
                    <a:pt x="2303" y="435"/>
                    <a:pt x="3480" y="123"/>
                    <a:pt x="4699" y="123"/>
                  </a:cubicBezTo>
                  <a:cubicBezTo>
                    <a:pt x="4765" y="123"/>
                    <a:pt x="4831" y="124"/>
                    <a:pt x="4897" y="126"/>
                  </a:cubicBezTo>
                  <a:lnTo>
                    <a:pt x="5211" y="126"/>
                  </a:lnTo>
                  <a:cubicBezTo>
                    <a:pt x="5545" y="105"/>
                    <a:pt x="3976" y="21"/>
                    <a:pt x="16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0"/>
            <p:cNvSpPr/>
            <p:nvPr/>
          </p:nvSpPr>
          <p:spPr>
            <a:xfrm>
              <a:off x="5409325" y="1157700"/>
              <a:ext cx="101525" cy="20150"/>
            </a:xfrm>
            <a:custGeom>
              <a:avLst/>
              <a:gdLst/>
              <a:ahLst/>
              <a:cxnLst/>
              <a:rect l="l" t="t" r="r" b="b"/>
              <a:pathLst>
                <a:path w="4061" h="806" extrusionOk="0">
                  <a:moveTo>
                    <a:pt x="3056" y="1"/>
                  </a:moveTo>
                  <a:cubicBezTo>
                    <a:pt x="2804" y="1"/>
                    <a:pt x="1365" y="342"/>
                    <a:pt x="840" y="342"/>
                  </a:cubicBezTo>
                  <a:cubicBezTo>
                    <a:pt x="798" y="342"/>
                    <a:pt x="762" y="340"/>
                    <a:pt x="733" y="335"/>
                  </a:cubicBezTo>
                  <a:cubicBezTo>
                    <a:pt x="664" y="321"/>
                    <a:pt x="596" y="315"/>
                    <a:pt x="532" y="315"/>
                  </a:cubicBezTo>
                  <a:cubicBezTo>
                    <a:pt x="229" y="315"/>
                    <a:pt x="1" y="455"/>
                    <a:pt x="1" y="524"/>
                  </a:cubicBezTo>
                  <a:cubicBezTo>
                    <a:pt x="1" y="538"/>
                    <a:pt x="68" y="543"/>
                    <a:pt x="179" y="543"/>
                  </a:cubicBezTo>
                  <a:cubicBezTo>
                    <a:pt x="570" y="543"/>
                    <a:pt x="1498" y="473"/>
                    <a:pt x="1905" y="440"/>
                  </a:cubicBezTo>
                  <a:cubicBezTo>
                    <a:pt x="2003" y="424"/>
                    <a:pt x="2095" y="417"/>
                    <a:pt x="2179" y="417"/>
                  </a:cubicBezTo>
                  <a:cubicBezTo>
                    <a:pt x="2524" y="417"/>
                    <a:pt x="2738" y="532"/>
                    <a:pt x="2721" y="566"/>
                  </a:cubicBezTo>
                  <a:cubicBezTo>
                    <a:pt x="2700" y="628"/>
                    <a:pt x="2847" y="775"/>
                    <a:pt x="2888" y="796"/>
                  </a:cubicBezTo>
                  <a:cubicBezTo>
                    <a:pt x="2892" y="802"/>
                    <a:pt x="2910" y="805"/>
                    <a:pt x="2940" y="805"/>
                  </a:cubicBezTo>
                  <a:cubicBezTo>
                    <a:pt x="3099" y="805"/>
                    <a:pt x="3570" y="723"/>
                    <a:pt x="3746" y="670"/>
                  </a:cubicBezTo>
                  <a:cubicBezTo>
                    <a:pt x="3956" y="649"/>
                    <a:pt x="4060" y="461"/>
                    <a:pt x="4060" y="419"/>
                  </a:cubicBezTo>
                  <a:cubicBezTo>
                    <a:pt x="4039" y="377"/>
                    <a:pt x="3516" y="315"/>
                    <a:pt x="3307" y="315"/>
                  </a:cubicBezTo>
                  <a:cubicBezTo>
                    <a:pt x="3098" y="273"/>
                    <a:pt x="3265" y="126"/>
                    <a:pt x="3370" y="63"/>
                  </a:cubicBezTo>
                  <a:cubicBezTo>
                    <a:pt x="3474" y="22"/>
                    <a:pt x="3349" y="1"/>
                    <a:pt x="30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0"/>
            <p:cNvSpPr/>
            <p:nvPr/>
          </p:nvSpPr>
          <p:spPr>
            <a:xfrm>
              <a:off x="5461650" y="1116825"/>
              <a:ext cx="47100" cy="27600"/>
            </a:xfrm>
            <a:custGeom>
              <a:avLst/>
              <a:gdLst/>
              <a:ahLst/>
              <a:cxnLst/>
              <a:rect l="l" t="t" r="r" b="b"/>
              <a:pathLst>
                <a:path w="1884" h="1104" extrusionOk="0">
                  <a:moveTo>
                    <a:pt x="1849" y="0"/>
                  </a:moveTo>
                  <a:cubicBezTo>
                    <a:pt x="1668" y="0"/>
                    <a:pt x="811" y="71"/>
                    <a:pt x="419" y="108"/>
                  </a:cubicBezTo>
                  <a:cubicBezTo>
                    <a:pt x="0" y="192"/>
                    <a:pt x="189" y="318"/>
                    <a:pt x="314" y="338"/>
                  </a:cubicBezTo>
                  <a:cubicBezTo>
                    <a:pt x="440" y="380"/>
                    <a:pt x="419" y="610"/>
                    <a:pt x="398" y="652"/>
                  </a:cubicBezTo>
                  <a:cubicBezTo>
                    <a:pt x="377" y="715"/>
                    <a:pt x="586" y="1008"/>
                    <a:pt x="649" y="1071"/>
                  </a:cubicBezTo>
                  <a:cubicBezTo>
                    <a:pt x="667" y="1093"/>
                    <a:pt x="714" y="1103"/>
                    <a:pt x="778" y="1103"/>
                  </a:cubicBezTo>
                  <a:cubicBezTo>
                    <a:pt x="1011" y="1103"/>
                    <a:pt x="1467" y="972"/>
                    <a:pt x="1549" y="841"/>
                  </a:cubicBezTo>
                  <a:cubicBezTo>
                    <a:pt x="1653" y="694"/>
                    <a:pt x="1674" y="380"/>
                    <a:pt x="1653" y="297"/>
                  </a:cubicBezTo>
                  <a:cubicBezTo>
                    <a:pt x="1632" y="213"/>
                    <a:pt x="1758" y="87"/>
                    <a:pt x="1800" y="87"/>
                  </a:cubicBezTo>
                  <a:cubicBezTo>
                    <a:pt x="1863" y="66"/>
                    <a:pt x="1883" y="25"/>
                    <a:pt x="1883" y="4"/>
                  </a:cubicBezTo>
                  <a:cubicBezTo>
                    <a:pt x="1883" y="1"/>
                    <a:pt x="1871" y="0"/>
                    <a:pt x="18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0"/>
            <p:cNvSpPr/>
            <p:nvPr/>
          </p:nvSpPr>
          <p:spPr>
            <a:xfrm>
              <a:off x="3551325" y="754925"/>
              <a:ext cx="143875" cy="15850"/>
            </a:xfrm>
            <a:custGeom>
              <a:avLst/>
              <a:gdLst/>
              <a:ahLst/>
              <a:cxnLst/>
              <a:rect l="l" t="t" r="r" b="b"/>
              <a:pathLst>
                <a:path w="5755" h="634" extrusionOk="0">
                  <a:moveTo>
                    <a:pt x="4645" y="1"/>
                  </a:moveTo>
                  <a:cubicBezTo>
                    <a:pt x="4433" y="36"/>
                    <a:pt x="3534" y="161"/>
                    <a:pt x="3045" y="161"/>
                  </a:cubicBezTo>
                  <a:cubicBezTo>
                    <a:pt x="2956" y="161"/>
                    <a:pt x="2880" y="157"/>
                    <a:pt x="2825" y="147"/>
                  </a:cubicBezTo>
                  <a:cubicBezTo>
                    <a:pt x="2794" y="142"/>
                    <a:pt x="2756" y="140"/>
                    <a:pt x="2712" y="140"/>
                  </a:cubicBezTo>
                  <a:cubicBezTo>
                    <a:pt x="2319" y="140"/>
                    <a:pt x="1436" y="323"/>
                    <a:pt x="853" y="383"/>
                  </a:cubicBezTo>
                  <a:lnTo>
                    <a:pt x="853" y="383"/>
                  </a:lnTo>
                  <a:lnTo>
                    <a:pt x="691" y="273"/>
                  </a:lnTo>
                  <a:cubicBezTo>
                    <a:pt x="105" y="335"/>
                    <a:pt x="0" y="377"/>
                    <a:pt x="461" y="398"/>
                  </a:cubicBezTo>
                  <a:cubicBezTo>
                    <a:pt x="489" y="400"/>
                    <a:pt x="520" y="402"/>
                    <a:pt x="554" y="402"/>
                  </a:cubicBezTo>
                  <a:cubicBezTo>
                    <a:pt x="638" y="402"/>
                    <a:pt x="740" y="395"/>
                    <a:pt x="853" y="383"/>
                  </a:cubicBezTo>
                  <a:lnTo>
                    <a:pt x="853" y="383"/>
                  </a:lnTo>
                  <a:lnTo>
                    <a:pt x="1151" y="586"/>
                  </a:lnTo>
                  <a:cubicBezTo>
                    <a:pt x="1172" y="618"/>
                    <a:pt x="1230" y="633"/>
                    <a:pt x="1287" y="633"/>
                  </a:cubicBezTo>
                  <a:cubicBezTo>
                    <a:pt x="1345" y="633"/>
                    <a:pt x="1402" y="618"/>
                    <a:pt x="1423" y="586"/>
                  </a:cubicBezTo>
                  <a:cubicBezTo>
                    <a:pt x="1575" y="423"/>
                    <a:pt x="1756" y="390"/>
                    <a:pt x="1945" y="390"/>
                  </a:cubicBezTo>
                  <a:cubicBezTo>
                    <a:pt x="2073" y="390"/>
                    <a:pt x="2204" y="405"/>
                    <a:pt x="2333" y="405"/>
                  </a:cubicBezTo>
                  <a:cubicBezTo>
                    <a:pt x="2379" y="405"/>
                    <a:pt x="2424" y="403"/>
                    <a:pt x="2469" y="398"/>
                  </a:cubicBezTo>
                  <a:cubicBezTo>
                    <a:pt x="3474" y="356"/>
                    <a:pt x="4499" y="356"/>
                    <a:pt x="5482" y="335"/>
                  </a:cubicBezTo>
                  <a:lnTo>
                    <a:pt x="5608" y="335"/>
                  </a:lnTo>
                  <a:cubicBezTo>
                    <a:pt x="5754" y="314"/>
                    <a:pt x="5566" y="252"/>
                    <a:pt x="5189" y="252"/>
                  </a:cubicBezTo>
                  <a:lnTo>
                    <a:pt x="4959" y="147"/>
                  </a:lnTo>
                  <a:lnTo>
                    <a:pt x="46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0"/>
            <p:cNvSpPr/>
            <p:nvPr/>
          </p:nvSpPr>
          <p:spPr>
            <a:xfrm>
              <a:off x="5217725" y="1119525"/>
              <a:ext cx="86500" cy="14450"/>
            </a:xfrm>
            <a:custGeom>
              <a:avLst/>
              <a:gdLst/>
              <a:ahLst/>
              <a:cxnLst/>
              <a:rect l="l" t="t" r="r" b="b"/>
              <a:pathLst>
                <a:path w="3460" h="578" extrusionOk="0">
                  <a:moveTo>
                    <a:pt x="1346" y="0"/>
                  </a:moveTo>
                  <a:cubicBezTo>
                    <a:pt x="781" y="21"/>
                    <a:pt x="195" y="293"/>
                    <a:pt x="91" y="419"/>
                  </a:cubicBezTo>
                  <a:cubicBezTo>
                    <a:pt x="0" y="509"/>
                    <a:pt x="94" y="578"/>
                    <a:pt x="287" y="578"/>
                  </a:cubicBezTo>
                  <a:cubicBezTo>
                    <a:pt x="362" y="578"/>
                    <a:pt x="452" y="568"/>
                    <a:pt x="551" y="544"/>
                  </a:cubicBezTo>
                  <a:cubicBezTo>
                    <a:pt x="886" y="502"/>
                    <a:pt x="2622" y="335"/>
                    <a:pt x="2978" y="314"/>
                  </a:cubicBezTo>
                  <a:cubicBezTo>
                    <a:pt x="3334" y="314"/>
                    <a:pt x="3459" y="105"/>
                    <a:pt x="3397" y="63"/>
                  </a:cubicBezTo>
                  <a:cubicBezTo>
                    <a:pt x="3355" y="0"/>
                    <a:pt x="1890" y="0"/>
                    <a:pt x="1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0"/>
            <p:cNvSpPr/>
            <p:nvPr/>
          </p:nvSpPr>
          <p:spPr>
            <a:xfrm>
              <a:off x="5549525" y="1043675"/>
              <a:ext cx="45000" cy="18675"/>
            </a:xfrm>
            <a:custGeom>
              <a:avLst/>
              <a:gdLst/>
              <a:ahLst/>
              <a:cxnLst/>
              <a:rect l="l" t="t" r="r" b="b"/>
              <a:pathLst>
                <a:path w="1800" h="747" extrusionOk="0">
                  <a:moveTo>
                    <a:pt x="1047" y="0"/>
                  </a:moveTo>
                  <a:cubicBezTo>
                    <a:pt x="837" y="0"/>
                    <a:pt x="168" y="105"/>
                    <a:pt x="42" y="231"/>
                  </a:cubicBezTo>
                  <a:lnTo>
                    <a:pt x="21" y="335"/>
                  </a:lnTo>
                  <a:lnTo>
                    <a:pt x="0" y="440"/>
                  </a:lnTo>
                  <a:cubicBezTo>
                    <a:pt x="21" y="628"/>
                    <a:pt x="942" y="649"/>
                    <a:pt x="1256" y="733"/>
                  </a:cubicBezTo>
                  <a:cubicBezTo>
                    <a:pt x="1303" y="742"/>
                    <a:pt x="1349" y="746"/>
                    <a:pt x="1392" y="746"/>
                  </a:cubicBezTo>
                  <a:cubicBezTo>
                    <a:pt x="1634" y="746"/>
                    <a:pt x="1800" y="612"/>
                    <a:pt x="1800" y="523"/>
                  </a:cubicBezTo>
                  <a:cubicBezTo>
                    <a:pt x="1779" y="419"/>
                    <a:pt x="1633" y="210"/>
                    <a:pt x="1570" y="126"/>
                  </a:cubicBezTo>
                  <a:cubicBezTo>
                    <a:pt x="1486" y="63"/>
                    <a:pt x="1256" y="0"/>
                    <a:pt x="10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0"/>
            <p:cNvSpPr/>
            <p:nvPr/>
          </p:nvSpPr>
          <p:spPr>
            <a:xfrm>
              <a:off x="2219525" y="1167025"/>
              <a:ext cx="136025" cy="7650"/>
            </a:xfrm>
            <a:custGeom>
              <a:avLst/>
              <a:gdLst/>
              <a:ahLst/>
              <a:cxnLst/>
              <a:rect l="l" t="t" r="r" b="b"/>
              <a:pathLst>
                <a:path w="5441" h="306" extrusionOk="0">
                  <a:moveTo>
                    <a:pt x="5334" y="261"/>
                  </a:moveTo>
                  <a:cubicBezTo>
                    <a:pt x="5250" y="261"/>
                    <a:pt x="5013" y="264"/>
                    <a:pt x="4631" y="270"/>
                  </a:cubicBezTo>
                  <a:lnTo>
                    <a:pt x="4631" y="270"/>
                  </a:lnTo>
                  <a:cubicBezTo>
                    <a:pt x="4724" y="274"/>
                    <a:pt x="4806" y="276"/>
                    <a:pt x="4876" y="276"/>
                  </a:cubicBezTo>
                  <a:cubicBezTo>
                    <a:pt x="5294" y="266"/>
                    <a:pt x="5441" y="261"/>
                    <a:pt x="5334" y="261"/>
                  </a:cubicBezTo>
                  <a:close/>
                  <a:moveTo>
                    <a:pt x="1370" y="0"/>
                  </a:moveTo>
                  <a:cubicBezTo>
                    <a:pt x="1344" y="0"/>
                    <a:pt x="1327" y="2"/>
                    <a:pt x="1319" y="4"/>
                  </a:cubicBezTo>
                  <a:cubicBezTo>
                    <a:pt x="1131" y="88"/>
                    <a:pt x="524" y="172"/>
                    <a:pt x="356" y="172"/>
                  </a:cubicBezTo>
                  <a:cubicBezTo>
                    <a:pt x="168" y="172"/>
                    <a:pt x="1" y="276"/>
                    <a:pt x="1" y="297"/>
                  </a:cubicBezTo>
                  <a:cubicBezTo>
                    <a:pt x="1" y="303"/>
                    <a:pt x="266" y="306"/>
                    <a:pt x="672" y="306"/>
                  </a:cubicBezTo>
                  <a:cubicBezTo>
                    <a:pt x="1650" y="306"/>
                    <a:pt x="3441" y="291"/>
                    <a:pt x="4269" y="276"/>
                  </a:cubicBezTo>
                  <a:cubicBezTo>
                    <a:pt x="4402" y="274"/>
                    <a:pt x="4522" y="272"/>
                    <a:pt x="4631" y="270"/>
                  </a:cubicBezTo>
                  <a:lnTo>
                    <a:pt x="4631" y="270"/>
                  </a:lnTo>
                  <a:cubicBezTo>
                    <a:pt x="3691" y="229"/>
                    <a:pt x="1727" y="0"/>
                    <a:pt x="13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0"/>
            <p:cNvSpPr/>
            <p:nvPr/>
          </p:nvSpPr>
          <p:spPr>
            <a:xfrm>
              <a:off x="5861775" y="767175"/>
              <a:ext cx="72775" cy="24400"/>
            </a:xfrm>
            <a:custGeom>
              <a:avLst/>
              <a:gdLst/>
              <a:ahLst/>
              <a:cxnLst/>
              <a:rect l="l" t="t" r="r" b="b"/>
              <a:pathLst>
                <a:path w="2911" h="976" extrusionOk="0">
                  <a:moveTo>
                    <a:pt x="249" y="0"/>
                  </a:moveTo>
                  <a:cubicBezTo>
                    <a:pt x="67" y="0"/>
                    <a:pt x="1" y="53"/>
                    <a:pt x="107" y="159"/>
                  </a:cubicBezTo>
                  <a:lnTo>
                    <a:pt x="232" y="180"/>
                  </a:lnTo>
                  <a:cubicBezTo>
                    <a:pt x="1027" y="285"/>
                    <a:pt x="1718" y="682"/>
                    <a:pt x="2492" y="891"/>
                  </a:cubicBezTo>
                  <a:lnTo>
                    <a:pt x="2764" y="975"/>
                  </a:lnTo>
                  <a:cubicBezTo>
                    <a:pt x="2910" y="808"/>
                    <a:pt x="1467" y="264"/>
                    <a:pt x="860" y="96"/>
                  </a:cubicBezTo>
                  <a:cubicBezTo>
                    <a:pt x="603" y="32"/>
                    <a:pt x="391" y="0"/>
                    <a:pt x="2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0"/>
            <p:cNvSpPr/>
            <p:nvPr/>
          </p:nvSpPr>
          <p:spPr>
            <a:xfrm>
              <a:off x="5550725" y="1184325"/>
              <a:ext cx="38575" cy="15250"/>
            </a:xfrm>
            <a:custGeom>
              <a:avLst/>
              <a:gdLst/>
              <a:ahLst/>
              <a:cxnLst/>
              <a:rect l="l" t="t" r="r" b="b"/>
              <a:pathLst>
                <a:path w="1543" h="610" extrusionOk="0">
                  <a:moveTo>
                    <a:pt x="374" y="0"/>
                  </a:moveTo>
                  <a:cubicBezTo>
                    <a:pt x="343" y="0"/>
                    <a:pt x="314" y="1"/>
                    <a:pt x="287" y="3"/>
                  </a:cubicBezTo>
                  <a:cubicBezTo>
                    <a:pt x="15" y="24"/>
                    <a:pt x="183" y="254"/>
                    <a:pt x="287" y="317"/>
                  </a:cubicBezTo>
                  <a:cubicBezTo>
                    <a:pt x="369" y="358"/>
                    <a:pt x="362" y="390"/>
                    <a:pt x="289" y="390"/>
                  </a:cubicBezTo>
                  <a:cubicBezTo>
                    <a:pt x="251" y="390"/>
                    <a:pt x="193" y="380"/>
                    <a:pt x="120" y="359"/>
                  </a:cubicBezTo>
                  <a:cubicBezTo>
                    <a:pt x="116" y="358"/>
                    <a:pt x="112" y="358"/>
                    <a:pt x="108" y="358"/>
                  </a:cubicBezTo>
                  <a:cubicBezTo>
                    <a:pt x="1" y="358"/>
                    <a:pt x="299" y="609"/>
                    <a:pt x="725" y="609"/>
                  </a:cubicBezTo>
                  <a:cubicBezTo>
                    <a:pt x="818" y="609"/>
                    <a:pt x="917" y="597"/>
                    <a:pt x="1020" y="568"/>
                  </a:cubicBezTo>
                  <a:lnTo>
                    <a:pt x="1543" y="400"/>
                  </a:lnTo>
                  <a:cubicBezTo>
                    <a:pt x="1543" y="254"/>
                    <a:pt x="1417" y="128"/>
                    <a:pt x="1313" y="107"/>
                  </a:cubicBezTo>
                  <a:cubicBezTo>
                    <a:pt x="1217" y="88"/>
                    <a:pt x="689" y="0"/>
                    <a:pt x="3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0"/>
            <p:cNvSpPr/>
            <p:nvPr/>
          </p:nvSpPr>
          <p:spPr>
            <a:xfrm>
              <a:off x="3597350" y="811275"/>
              <a:ext cx="66450" cy="9050"/>
            </a:xfrm>
            <a:custGeom>
              <a:avLst/>
              <a:gdLst/>
              <a:ahLst/>
              <a:cxnLst/>
              <a:rect l="l" t="t" r="r" b="b"/>
              <a:pathLst>
                <a:path w="2658" h="362" extrusionOk="0">
                  <a:moveTo>
                    <a:pt x="2549" y="0"/>
                  </a:moveTo>
                  <a:cubicBezTo>
                    <a:pt x="2295" y="0"/>
                    <a:pt x="1056" y="159"/>
                    <a:pt x="565" y="216"/>
                  </a:cubicBezTo>
                  <a:cubicBezTo>
                    <a:pt x="1" y="299"/>
                    <a:pt x="1" y="362"/>
                    <a:pt x="565" y="362"/>
                  </a:cubicBezTo>
                  <a:cubicBezTo>
                    <a:pt x="1110" y="362"/>
                    <a:pt x="2595" y="278"/>
                    <a:pt x="2616" y="257"/>
                  </a:cubicBezTo>
                  <a:cubicBezTo>
                    <a:pt x="2658" y="195"/>
                    <a:pt x="2616" y="69"/>
                    <a:pt x="2595" y="6"/>
                  </a:cubicBezTo>
                  <a:cubicBezTo>
                    <a:pt x="2593" y="2"/>
                    <a:pt x="2577" y="0"/>
                    <a:pt x="25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0"/>
            <p:cNvSpPr/>
            <p:nvPr/>
          </p:nvSpPr>
          <p:spPr>
            <a:xfrm>
              <a:off x="2255625" y="1140525"/>
              <a:ext cx="80825" cy="17800"/>
            </a:xfrm>
            <a:custGeom>
              <a:avLst/>
              <a:gdLst/>
              <a:ahLst/>
              <a:cxnLst/>
              <a:rect l="l" t="t" r="r" b="b"/>
              <a:pathLst>
                <a:path w="3233" h="712" extrusionOk="0">
                  <a:moveTo>
                    <a:pt x="2730" y="0"/>
                  </a:moveTo>
                  <a:cubicBezTo>
                    <a:pt x="2209" y="0"/>
                    <a:pt x="1398" y="32"/>
                    <a:pt x="1026" y="165"/>
                  </a:cubicBezTo>
                  <a:cubicBezTo>
                    <a:pt x="461" y="374"/>
                    <a:pt x="0" y="688"/>
                    <a:pt x="0" y="709"/>
                  </a:cubicBezTo>
                  <a:cubicBezTo>
                    <a:pt x="0" y="710"/>
                    <a:pt x="4" y="711"/>
                    <a:pt x="10" y="711"/>
                  </a:cubicBezTo>
                  <a:cubicBezTo>
                    <a:pt x="80" y="711"/>
                    <a:pt x="506" y="612"/>
                    <a:pt x="984" y="478"/>
                  </a:cubicBezTo>
                  <a:cubicBezTo>
                    <a:pt x="1507" y="290"/>
                    <a:pt x="3097" y="18"/>
                    <a:pt x="3202" y="18"/>
                  </a:cubicBezTo>
                  <a:cubicBezTo>
                    <a:pt x="3232" y="11"/>
                    <a:pt x="3029" y="0"/>
                    <a:pt x="27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0"/>
            <p:cNvSpPr/>
            <p:nvPr/>
          </p:nvSpPr>
          <p:spPr>
            <a:xfrm>
              <a:off x="5388425" y="1187725"/>
              <a:ext cx="31400" cy="21275"/>
            </a:xfrm>
            <a:custGeom>
              <a:avLst/>
              <a:gdLst/>
              <a:ahLst/>
              <a:cxnLst/>
              <a:rect l="l" t="t" r="r" b="b"/>
              <a:pathLst>
                <a:path w="1256" h="851" extrusionOk="0">
                  <a:moveTo>
                    <a:pt x="655" y="0"/>
                  </a:moveTo>
                  <a:cubicBezTo>
                    <a:pt x="509" y="0"/>
                    <a:pt x="398" y="107"/>
                    <a:pt x="398" y="139"/>
                  </a:cubicBezTo>
                  <a:cubicBezTo>
                    <a:pt x="398" y="202"/>
                    <a:pt x="628" y="327"/>
                    <a:pt x="753" y="390"/>
                  </a:cubicBezTo>
                  <a:cubicBezTo>
                    <a:pt x="858" y="411"/>
                    <a:pt x="377" y="495"/>
                    <a:pt x="209" y="515"/>
                  </a:cubicBezTo>
                  <a:cubicBezTo>
                    <a:pt x="84" y="536"/>
                    <a:pt x="0" y="725"/>
                    <a:pt x="0" y="767"/>
                  </a:cubicBezTo>
                  <a:cubicBezTo>
                    <a:pt x="21" y="829"/>
                    <a:pt x="586" y="850"/>
                    <a:pt x="795" y="850"/>
                  </a:cubicBezTo>
                  <a:cubicBezTo>
                    <a:pt x="1004" y="850"/>
                    <a:pt x="1172" y="787"/>
                    <a:pt x="1235" y="704"/>
                  </a:cubicBezTo>
                  <a:cubicBezTo>
                    <a:pt x="1255" y="599"/>
                    <a:pt x="963" y="118"/>
                    <a:pt x="795" y="34"/>
                  </a:cubicBezTo>
                  <a:cubicBezTo>
                    <a:pt x="747" y="10"/>
                    <a:pt x="699" y="0"/>
                    <a:pt x="6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0"/>
            <p:cNvSpPr/>
            <p:nvPr/>
          </p:nvSpPr>
          <p:spPr>
            <a:xfrm>
              <a:off x="5437050" y="1208975"/>
              <a:ext cx="44500" cy="9300"/>
            </a:xfrm>
            <a:custGeom>
              <a:avLst/>
              <a:gdLst/>
              <a:ahLst/>
              <a:cxnLst/>
              <a:rect l="l" t="t" r="r" b="b"/>
              <a:pathLst>
                <a:path w="1780" h="372" extrusionOk="0">
                  <a:moveTo>
                    <a:pt x="545" y="0"/>
                  </a:moveTo>
                  <a:cubicBezTo>
                    <a:pt x="168" y="42"/>
                    <a:pt x="1" y="147"/>
                    <a:pt x="85" y="251"/>
                  </a:cubicBezTo>
                  <a:cubicBezTo>
                    <a:pt x="178" y="329"/>
                    <a:pt x="708" y="372"/>
                    <a:pt x="1087" y="372"/>
                  </a:cubicBezTo>
                  <a:cubicBezTo>
                    <a:pt x="1219" y="372"/>
                    <a:pt x="1333" y="367"/>
                    <a:pt x="1403" y="356"/>
                  </a:cubicBezTo>
                  <a:cubicBezTo>
                    <a:pt x="1612" y="293"/>
                    <a:pt x="1779" y="147"/>
                    <a:pt x="1779" y="84"/>
                  </a:cubicBezTo>
                  <a:cubicBezTo>
                    <a:pt x="1779" y="42"/>
                    <a:pt x="880" y="0"/>
                    <a:pt x="5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0"/>
            <p:cNvSpPr/>
            <p:nvPr/>
          </p:nvSpPr>
          <p:spPr>
            <a:xfrm>
              <a:off x="5682925" y="1026975"/>
              <a:ext cx="33400" cy="13425"/>
            </a:xfrm>
            <a:custGeom>
              <a:avLst/>
              <a:gdLst/>
              <a:ahLst/>
              <a:cxnLst/>
              <a:rect l="l" t="t" r="r" b="b"/>
              <a:pathLst>
                <a:path w="1336" h="537" extrusionOk="0">
                  <a:moveTo>
                    <a:pt x="890" y="1"/>
                  </a:moveTo>
                  <a:cubicBezTo>
                    <a:pt x="636" y="1"/>
                    <a:pt x="269" y="84"/>
                    <a:pt x="146" y="145"/>
                  </a:cubicBezTo>
                  <a:cubicBezTo>
                    <a:pt x="0" y="229"/>
                    <a:pt x="146" y="375"/>
                    <a:pt x="523" y="522"/>
                  </a:cubicBezTo>
                  <a:cubicBezTo>
                    <a:pt x="558" y="532"/>
                    <a:pt x="593" y="537"/>
                    <a:pt x="629" y="537"/>
                  </a:cubicBezTo>
                  <a:cubicBezTo>
                    <a:pt x="965" y="537"/>
                    <a:pt x="1336" y="135"/>
                    <a:pt x="1109" y="41"/>
                  </a:cubicBezTo>
                  <a:cubicBezTo>
                    <a:pt x="1064" y="12"/>
                    <a:pt x="985" y="1"/>
                    <a:pt x="8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0"/>
            <p:cNvSpPr/>
            <p:nvPr/>
          </p:nvSpPr>
          <p:spPr>
            <a:xfrm>
              <a:off x="5740575" y="1033175"/>
              <a:ext cx="16125" cy="15425"/>
            </a:xfrm>
            <a:custGeom>
              <a:avLst/>
              <a:gdLst/>
              <a:ahLst/>
              <a:cxnLst/>
              <a:rect l="l" t="t" r="r" b="b"/>
              <a:pathLst>
                <a:path w="645" h="617" extrusionOk="0">
                  <a:moveTo>
                    <a:pt x="174" y="0"/>
                  </a:moveTo>
                  <a:cubicBezTo>
                    <a:pt x="0" y="0"/>
                    <a:pt x="42" y="171"/>
                    <a:pt x="121" y="211"/>
                  </a:cubicBezTo>
                  <a:cubicBezTo>
                    <a:pt x="163" y="274"/>
                    <a:pt x="121" y="504"/>
                    <a:pt x="100" y="588"/>
                  </a:cubicBezTo>
                  <a:cubicBezTo>
                    <a:pt x="87" y="607"/>
                    <a:pt x="92" y="617"/>
                    <a:pt x="112" y="617"/>
                  </a:cubicBezTo>
                  <a:cubicBezTo>
                    <a:pt x="157" y="617"/>
                    <a:pt x="276" y="570"/>
                    <a:pt x="435" y="483"/>
                  </a:cubicBezTo>
                  <a:cubicBezTo>
                    <a:pt x="644" y="337"/>
                    <a:pt x="372" y="23"/>
                    <a:pt x="205" y="2"/>
                  </a:cubicBezTo>
                  <a:cubicBezTo>
                    <a:pt x="194" y="1"/>
                    <a:pt x="184" y="0"/>
                    <a:pt x="1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0"/>
            <p:cNvSpPr/>
            <p:nvPr/>
          </p:nvSpPr>
          <p:spPr>
            <a:xfrm>
              <a:off x="5211575" y="1099250"/>
              <a:ext cx="17325" cy="11600"/>
            </a:xfrm>
            <a:custGeom>
              <a:avLst/>
              <a:gdLst/>
              <a:ahLst/>
              <a:cxnLst/>
              <a:rect l="l" t="t" r="r" b="b"/>
              <a:pathLst>
                <a:path w="693" h="464" extrusionOk="0">
                  <a:moveTo>
                    <a:pt x="650" y="0"/>
                  </a:moveTo>
                  <a:cubicBezTo>
                    <a:pt x="572" y="0"/>
                    <a:pt x="397" y="43"/>
                    <a:pt x="211" y="121"/>
                  </a:cubicBezTo>
                  <a:cubicBezTo>
                    <a:pt x="1" y="226"/>
                    <a:pt x="25" y="464"/>
                    <a:pt x="187" y="464"/>
                  </a:cubicBezTo>
                  <a:cubicBezTo>
                    <a:pt x="218" y="464"/>
                    <a:pt x="254" y="455"/>
                    <a:pt x="295" y="435"/>
                  </a:cubicBezTo>
                  <a:cubicBezTo>
                    <a:pt x="525" y="309"/>
                    <a:pt x="692" y="79"/>
                    <a:pt x="692" y="16"/>
                  </a:cubicBezTo>
                  <a:cubicBezTo>
                    <a:pt x="692" y="5"/>
                    <a:pt x="677" y="0"/>
                    <a:pt x="6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0"/>
            <p:cNvSpPr/>
            <p:nvPr/>
          </p:nvSpPr>
          <p:spPr>
            <a:xfrm>
              <a:off x="3735450" y="753350"/>
              <a:ext cx="21475" cy="7075"/>
            </a:xfrm>
            <a:custGeom>
              <a:avLst/>
              <a:gdLst/>
              <a:ahLst/>
              <a:cxnLst/>
              <a:rect l="l" t="t" r="r" b="b"/>
              <a:pathLst>
                <a:path w="859" h="283" extrusionOk="0">
                  <a:moveTo>
                    <a:pt x="649" y="1"/>
                  </a:moveTo>
                  <a:cubicBezTo>
                    <a:pt x="482" y="1"/>
                    <a:pt x="0" y="189"/>
                    <a:pt x="0" y="273"/>
                  </a:cubicBezTo>
                  <a:cubicBezTo>
                    <a:pt x="0" y="279"/>
                    <a:pt x="13" y="282"/>
                    <a:pt x="34" y="282"/>
                  </a:cubicBezTo>
                  <a:cubicBezTo>
                    <a:pt x="150" y="282"/>
                    <a:pt x="532" y="197"/>
                    <a:pt x="691" y="126"/>
                  </a:cubicBezTo>
                  <a:cubicBezTo>
                    <a:pt x="858" y="64"/>
                    <a:pt x="837" y="1"/>
                    <a:pt x="6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0"/>
            <p:cNvSpPr/>
            <p:nvPr/>
          </p:nvSpPr>
          <p:spPr>
            <a:xfrm>
              <a:off x="5513425" y="1038425"/>
              <a:ext cx="36650" cy="4750"/>
            </a:xfrm>
            <a:custGeom>
              <a:avLst/>
              <a:gdLst/>
              <a:ahLst/>
              <a:cxnLst/>
              <a:rect l="l" t="t" r="r" b="b"/>
              <a:pathLst>
                <a:path w="1466" h="190" extrusionOk="0">
                  <a:moveTo>
                    <a:pt x="850" y="0"/>
                  </a:moveTo>
                  <a:cubicBezTo>
                    <a:pt x="691" y="0"/>
                    <a:pt x="537" y="7"/>
                    <a:pt x="440" y="22"/>
                  </a:cubicBezTo>
                  <a:cubicBezTo>
                    <a:pt x="210" y="85"/>
                    <a:pt x="1" y="189"/>
                    <a:pt x="1" y="189"/>
                  </a:cubicBezTo>
                  <a:lnTo>
                    <a:pt x="963" y="189"/>
                  </a:lnTo>
                  <a:cubicBezTo>
                    <a:pt x="1235" y="169"/>
                    <a:pt x="1465" y="106"/>
                    <a:pt x="1444" y="64"/>
                  </a:cubicBezTo>
                  <a:cubicBezTo>
                    <a:pt x="1444" y="23"/>
                    <a:pt x="1139" y="0"/>
                    <a:pt x="8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0"/>
            <p:cNvSpPr/>
            <p:nvPr/>
          </p:nvSpPr>
          <p:spPr>
            <a:xfrm>
              <a:off x="5349175" y="1203800"/>
              <a:ext cx="17825" cy="9850"/>
            </a:xfrm>
            <a:custGeom>
              <a:avLst/>
              <a:gdLst/>
              <a:ahLst/>
              <a:cxnLst/>
              <a:rect l="l" t="t" r="r" b="b"/>
              <a:pathLst>
                <a:path w="713" h="394" extrusionOk="0">
                  <a:moveTo>
                    <a:pt x="572" y="1"/>
                  </a:moveTo>
                  <a:cubicBezTo>
                    <a:pt x="431" y="1"/>
                    <a:pt x="221" y="55"/>
                    <a:pt x="126" y="82"/>
                  </a:cubicBezTo>
                  <a:cubicBezTo>
                    <a:pt x="1" y="124"/>
                    <a:pt x="1" y="270"/>
                    <a:pt x="126" y="375"/>
                  </a:cubicBezTo>
                  <a:cubicBezTo>
                    <a:pt x="145" y="388"/>
                    <a:pt x="168" y="394"/>
                    <a:pt x="195" y="394"/>
                  </a:cubicBezTo>
                  <a:cubicBezTo>
                    <a:pt x="377" y="394"/>
                    <a:pt x="712" y="116"/>
                    <a:pt x="712" y="61"/>
                  </a:cubicBezTo>
                  <a:cubicBezTo>
                    <a:pt x="705" y="17"/>
                    <a:pt x="648" y="1"/>
                    <a:pt x="5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0"/>
            <p:cNvSpPr/>
            <p:nvPr/>
          </p:nvSpPr>
          <p:spPr>
            <a:xfrm>
              <a:off x="1824075" y="1119550"/>
              <a:ext cx="32975" cy="7525"/>
            </a:xfrm>
            <a:custGeom>
              <a:avLst/>
              <a:gdLst/>
              <a:ahLst/>
              <a:cxnLst/>
              <a:rect l="l" t="t" r="r" b="b"/>
              <a:pathLst>
                <a:path w="1319" h="301" extrusionOk="0">
                  <a:moveTo>
                    <a:pt x="740" y="1"/>
                  </a:moveTo>
                  <a:cubicBezTo>
                    <a:pt x="350" y="1"/>
                    <a:pt x="276" y="62"/>
                    <a:pt x="1" y="292"/>
                  </a:cubicBezTo>
                  <a:cubicBezTo>
                    <a:pt x="124" y="297"/>
                    <a:pt x="222" y="300"/>
                    <a:pt x="305" y="300"/>
                  </a:cubicBezTo>
                  <a:cubicBezTo>
                    <a:pt x="619" y="300"/>
                    <a:pt x="741" y="251"/>
                    <a:pt x="1319" y="20"/>
                  </a:cubicBezTo>
                  <a:cubicBezTo>
                    <a:pt x="1067" y="9"/>
                    <a:pt x="882" y="1"/>
                    <a:pt x="7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0"/>
            <p:cNvSpPr/>
            <p:nvPr/>
          </p:nvSpPr>
          <p:spPr>
            <a:xfrm>
              <a:off x="5537500" y="1001100"/>
              <a:ext cx="19900" cy="8700"/>
            </a:xfrm>
            <a:custGeom>
              <a:avLst/>
              <a:gdLst/>
              <a:ahLst/>
              <a:cxnLst/>
              <a:rect l="l" t="t" r="r" b="b"/>
              <a:pathLst>
                <a:path w="796" h="348" extrusionOk="0">
                  <a:moveTo>
                    <a:pt x="504" y="1"/>
                  </a:moveTo>
                  <a:cubicBezTo>
                    <a:pt x="322" y="1"/>
                    <a:pt x="17" y="154"/>
                    <a:pt x="0" y="239"/>
                  </a:cubicBezTo>
                  <a:cubicBezTo>
                    <a:pt x="0" y="306"/>
                    <a:pt x="55" y="325"/>
                    <a:pt x="111" y="325"/>
                  </a:cubicBezTo>
                  <a:cubicBezTo>
                    <a:pt x="160" y="325"/>
                    <a:pt x="211" y="311"/>
                    <a:pt x="230" y="301"/>
                  </a:cubicBezTo>
                  <a:cubicBezTo>
                    <a:pt x="245" y="291"/>
                    <a:pt x="264" y="287"/>
                    <a:pt x="284" y="287"/>
                  </a:cubicBezTo>
                  <a:cubicBezTo>
                    <a:pt x="348" y="287"/>
                    <a:pt x="424" y="327"/>
                    <a:pt x="440" y="343"/>
                  </a:cubicBezTo>
                  <a:cubicBezTo>
                    <a:pt x="448" y="346"/>
                    <a:pt x="459" y="347"/>
                    <a:pt x="472" y="347"/>
                  </a:cubicBezTo>
                  <a:cubicBezTo>
                    <a:pt x="551" y="347"/>
                    <a:pt x="696" y="296"/>
                    <a:pt x="733" y="260"/>
                  </a:cubicBezTo>
                  <a:cubicBezTo>
                    <a:pt x="795" y="239"/>
                    <a:pt x="733" y="134"/>
                    <a:pt x="607" y="29"/>
                  </a:cubicBezTo>
                  <a:cubicBezTo>
                    <a:pt x="583" y="9"/>
                    <a:pt x="547" y="1"/>
                    <a:pt x="5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0"/>
            <p:cNvSpPr/>
            <p:nvPr/>
          </p:nvSpPr>
          <p:spPr>
            <a:xfrm>
              <a:off x="2946625" y="787300"/>
              <a:ext cx="14575" cy="10550"/>
            </a:xfrm>
            <a:custGeom>
              <a:avLst/>
              <a:gdLst/>
              <a:ahLst/>
              <a:cxnLst/>
              <a:rect l="l" t="t" r="r" b="b"/>
              <a:pathLst>
                <a:path w="583" h="422" extrusionOk="0">
                  <a:moveTo>
                    <a:pt x="403" y="0"/>
                  </a:moveTo>
                  <a:cubicBezTo>
                    <a:pt x="395" y="0"/>
                    <a:pt x="386" y="1"/>
                    <a:pt x="377" y="3"/>
                  </a:cubicBezTo>
                  <a:cubicBezTo>
                    <a:pt x="168" y="24"/>
                    <a:pt x="1" y="233"/>
                    <a:pt x="1" y="296"/>
                  </a:cubicBezTo>
                  <a:cubicBezTo>
                    <a:pt x="1" y="338"/>
                    <a:pt x="168" y="421"/>
                    <a:pt x="356" y="421"/>
                  </a:cubicBezTo>
                  <a:cubicBezTo>
                    <a:pt x="536" y="421"/>
                    <a:pt x="583" y="0"/>
                    <a:pt x="4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0"/>
            <p:cNvSpPr/>
            <p:nvPr/>
          </p:nvSpPr>
          <p:spPr>
            <a:xfrm>
              <a:off x="5707500" y="1003400"/>
              <a:ext cx="26700" cy="7250"/>
            </a:xfrm>
            <a:custGeom>
              <a:avLst/>
              <a:gdLst/>
              <a:ahLst/>
              <a:cxnLst/>
              <a:rect l="l" t="t" r="r" b="b"/>
              <a:pathLst>
                <a:path w="1068" h="290" extrusionOk="0">
                  <a:moveTo>
                    <a:pt x="231" y="0"/>
                  </a:moveTo>
                  <a:cubicBezTo>
                    <a:pt x="0" y="0"/>
                    <a:pt x="0" y="230"/>
                    <a:pt x="63" y="272"/>
                  </a:cubicBezTo>
                  <a:cubicBezTo>
                    <a:pt x="67" y="284"/>
                    <a:pt x="91" y="289"/>
                    <a:pt x="128" y="289"/>
                  </a:cubicBezTo>
                  <a:cubicBezTo>
                    <a:pt x="285" y="289"/>
                    <a:pt x="681" y="197"/>
                    <a:pt x="816" y="147"/>
                  </a:cubicBezTo>
                  <a:cubicBezTo>
                    <a:pt x="963" y="126"/>
                    <a:pt x="1068" y="63"/>
                    <a:pt x="1068" y="42"/>
                  </a:cubicBezTo>
                  <a:cubicBezTo>
                    <a:pt x="1068" y="42"/>
                    <a:pt x="482" y="0"/>
                    <a:pt x="2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0"/>
            <p:cNvSpPr/>
            <p:nvPr/>
          </p:nvSpPr>
          <p:spPr>
            <a:xfrm>
              <a:off x="1963225" y="771675"/>
              <a:ext cx="27225" cy="9425"/>
            </a:xfrm>
            <a:custGeom>
              <a:avLst/>
              <a:gdLst/>
              <a:ahLst/>
              <a:cxnLst/>
              <a:rect l="l" t="t" r="r" b="b"/>
              <a:pathLst>
                <a:path w="1089" h="377" extrusionOk="0">
                  <a:moveTo>
                    <a:pt x="565" y="0"/>
                  </a:moveTo>
                  <a:cubicBezTo>
                    <a:pt x="440" y="0"/>
                    <a:pt x="168" y="167"/>
                    <a:pt x="84" y="230"/>
                  </a:cubicBezTo>
                  <a:cubicBezTo>
                    <a:pt x="0" y="314"/>
                    <a:pt x="84" y="377"/>
                    <a:pt x="251" y="377"/>
                  </a:cubicBezTo>
                  <a:cubicBezTo>
                    <a:pt x="398" y="377"/>
                    <a:pt x="753" y="314"/>
                    <a:pt x="712" y="293"/>
                  </a:cubicBezTo>
                  <a:cubicBezTo>
                    <a:pt x="691" y="293"/>
                    <a:pt x="900" y="188"/>
                    <a:pt x="984" y="147"/>
                  </a:cubicBezTo>
                  <a:cubicBezTo>
                    <a:pt x="1067" y="105"/>
                    <a:pt x="1088" y="42"/>
                    <a:pt x="1067" y="21"/>
                  </a:cubicBezTo>
                  <a:cubicBezTo>
                    <a:pt x="1025" y="0"/>
                    <a:pt x="691" y="0"/>
                    <a:pt x="5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0"/>
            <p:cNvSpPr/>
            <p:nvPr/>
          </p:nvSpPr>
          <p:spPr>
            <a:xfrm>
              <a:off x="5680825" y="1106450"/>
              <a:ext cx="25650" cy="7475"/>
            </a:xfrm>
            <a:custGeom>
              <a:avLst/>
              <a:gdLst/>
              <a:ahLst/>
              <a:cxnLst/>
              <a:rect l="l" t="t" r="r" b="b"/>
              <a:pathLst>
                <a:path w="1026" h="299" extrusionOk="0">
                  <a:moveTo>
                    <a:pt x="314" y="0"/>
                  </a:moveTo>
                  <a:cubicBezTo>
                    <a:pt x="147" y="0"/>
                    <a:pt x="0" y="21"/>
                    <a:pt x="0" y="63"/>
                  </a:cubicBezTo>
                  <a:cubicBezTo>
                    <a:pt x="0" y="84"/>
                    <a:pt x="502" y="272"/>
                    <a:pt x="712" y="293"/>
                  </a:cubicBezTo>
                  <a:cubicBezTo>
                    <a:pt x="729" y="297"/>
                    <a:pt x="746" y="298"/>
                    <a:pt x="761" y="298"/>
                  </a:cubicBezTo>
                  <a:cubicBezTo>
                    <a:pt x="938" y="298"/>
                    <a:pt x="1026" y="101"/>
                    <a:pt x="1026" y="63"/>
                  </a:cubicBezTo>
                  <a:cubicBezTo>
                    <a:pt x="984" y="0"/>
                    <a:pt x="502" y="0"/>
                    <a:pt x="3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0"/>
            <p:cNvSpPr/>
            <p:nvPr/>
          </p:nvSpPr>
          <p:spPr>
            <a:xfrm>
              <a:off x="5427650" y="1116900"/>
              <a:ext cx="20425" cy="7350"/>
            </a:xfrm>
            <a:custGeom>
              <a:avLst/>
              <a:gdLst/>
              <a:ahLst/>
              <a:cxnLst/>
              <a:rect l="l" t="t" r="r" b="b"/>
              <a:pathLst>
                <a:path w="817" h="294" extrusionOk="0">
                  <a:moveTo>
                    <a:pt x="523" y="1"/>
                  </a:moveTo>
                  <a:cubicBezTo>
                    <a:pt x="377" y="1"/>
                    <a:pt x="0" y="168"/>
                    <a:pt x="0" y="210"/>
                  </a:cubicBezTo>
                  <a:cubicBezTo>
                    <a:pt x="0" y="273"/>
                    <a:pt x="398" y="294"/>
                    <a:pt x="523" y="294"/>
                  </a:cubicBezTo>
                  <a:cubicBezTo>
                    <a:pt x="649" y="294"/>
                    <a:pt x="795" y="252"/>
                    <a:pt x="816" y="210"/>
                  </a:cubicBezTo>
                  <a:lnTo>
                    <a:pt x="816" y="189"/>
                  </a:lnTo>
                  <a:lnTo>
                    <a:pt x="816" y="126"/>
                  </a:lnTo>
                  <a:cubicBezTo>
                    <a:pt x="795" y="63"/>
                    <a:pt x="649" y="1"/>
                    <a:pt x="5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0"/>
            <p:cNvSpPr/>
            <p:nvPr/>
          </p:nvSpPr>
          <p:spPr>
            <a:xfrm>
              <a:off x="5675075" y="1124225"/>
              <a:ext cx="21475" cy="13100"/>
            </a:xfrm>
            <a:custGeom>
              <a:avLst/>
              <a:gdLst/>
              <a:ahLst/>
              <a:cxnLst/>
              <a:rect l="l" t="t" r="r" b="b"/>
              <a:pathLst>
                <a:path w="859" h="524" extrusionOk="0">
                  <a:moveTo>
                    <a:pt x="774" y="1"/>
                  </a:moveTo>
                  <a:cubicBezTo>
                    <a:pt x="377" y="1"/>
                    <a:pt x="314" y="314"/>
                    <a:pt x="0" y="524"/>
                  </a:cubicBezTo>
                  <a:cubicBezTo>
                    <a:pt x="795" y="524"/>
                    <a:pt x="858" y="461"/>
                    <a:pt x="7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0"/>
            <p:cNvSpPr/>
            <p:nvPr/>
          </p:nvSpPr>
          <p:spPr>
            <a:xfrm>
              <a:off x="5221025" y="1163450"/>
              <a:ext cx="36125" cy="3700"/>
            </a:xfrm>
            <a:custGeom>
              <a:avLst/>
              <a:gdLst/>
              <a:ahLst/>
              <a:cxnLst/>
              <a:rect l="l" t="t" r="r" b="b"/>
              <a:pathLst>
                <a:path w="1445" h="148" extrusionOk="0">
                  <a:moveTo>
                    <a:pt x="524" y="1"/>
                  </a:moveTo>
                  <a:cubicBezTo>
                    <a:pt x="231" y="1"/>
                    <a:pt x="0" y="22"/>
                    <a:pt x="0" y="43"/>
                  </a:cubicBezTo>
                  <a:cubicBezTo>
                    <a:pt x="21" y="85"/>
                    <a:pt x="272" y="147"/>
                    <a:pt x="544" y="147"/>
                  </a:cubicBezTo>
                  <a:lnTo>
                    <a:pt x="816" y="126"/>
                  </a:lnTo>
                  <a:lnTo>
                    <a:pt x="1068" y="105"/>
                  </a:lnTo>
                  <a:cubicBezTo>
                    <a:pt x="1444" y="22"/>
                    <a:pt x="816" y="1"/>
                    <a:pt x="5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0"/>
            <p:cNvSpPr/>
            <p:nvPr/>
          </p:nvSpPr>
          <p:spPr>
            <a:xfrm>
              <a:off x="5294775" y="1197975"/>
              <a:ext cx="20950" cy="8400"/>
            </a:xfrm>
            <a:custGeom>
              <a:avLst/>
              <a:gdLst/>
              <a:ahLst/>
              <a:cxnLst/>
              <a:rect l="l" t="t" r="r" b="b"/>
              <a:pathLst>
                <a:path w="838" h="336" extrusionOk="0">
                  <a:moveTo>
                    <a:pt x="210" y="1"/>
                  </a:moveTo>
                  <a:cubicBezTo>
                    <a:pt x="63" y="22"/>
                    <a:pt x="1" y="210"/>
                    <a:pt x="1" y="252"/>
                  </a:cubicBezTo>
                  <a:cubicBezTo>
                    <a:pt x="1" y="315"/>
                    <a:pt x="398" y="336"/>
                    <a:pt x="545" y="336"/>
                  </a:cubicBezTo>
                  <a:cubicBezTo>
                    <a:pt x="712" y="336"/>
                    <a:pt x="838" y="294"/>
                    <a:pt x="817" y="210"/>
                  </a:cubicBezTo>
                  <a:cubicBezTo>
                    <a:pt x="796" y="168"/>
                    <a:pt x="356" y="1"/>
                    <a:pt x="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0"/>
            <p:cNvSpPr/>
            <p:nvPr/>
          </p:nvSpPr>
          <p:spPr>
            <a:xfrm>
              <a:off x="5459025" y="1110925"/>
              <a:ext cx="34025" cy="3400"/>
            </a:xfrm>
            <a:custGeom>
              <a:avLst/>
              <a:gdLst/>
              <a:ahLst/>
              <a:cxnLst/>
              <a:rect l="l" t="t" r="r" b="b"/>
              <a:pathLst>
                <a:path w="1361" h="136" extrusionOk="0">
                  <a:moveTo>
                    <a:pt x="548" y="1"/>
                  </a:moveTo>
                  <a:cubicBezTo>
                    <a:pt x="449" y="1"/>
                    <a:pt x="364" y="3"/>
                    <a:pt x="315" y="10"/>
                  </a:cubicBezTo>
                  <a:cubicBezTo>
                    <a:pt x="126" y="51"/>
                    <a:pt x="1" y="114"/>
                    <a:pt x="1" y="135"/>
                  </a:cubicBezTo>
                  <a:lnTo>
                    <a:pt x="942" y="135"/>
                  </a:lnTo>
                  <a:cubicBezTo>
                    <a:pt x="1235" y="114"/>
                    <a:pt x="1361" y="72"/>
                    <a:pt x="1235" y="30"/>
                  </a:cubicBezTo>
                  <a:cubicBezTo>
                    <a:pt x="1117" y="16"/>
                    <a:pt x="789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0"/>
            <p:cNvSpPr/>
            <p:nvPr/>
          </p:nvSpPr>
          <p:spPr>
            <a:xfrm>
              <a:off x="1726700" y="954225"/>
              <a:ext cx="15800" cy="5850"/>
            </a:xfrm>
            <a:custGeom>
              <a:avLst/>
              <a:gdLst/>
              <a:ahLst/>
              <a:cxnLst/>
              <a:rect l="l" t="t" r="r" b="b"/>
              <a:pathLst>
                <a:path w="632" h="234" extrusionOk="0">
                  <a:moveTo>
                    <a:pt x="485" y="0"/>
                  </a:moveTo>
                  <a:cubicBezTo>
                    <a:pt x="338" y="0"/>
                    <a:pt x="87" y="147"/>
                    <a:pt x="25" y="210"/>
                  </a:cubicBezTo>
                  <a:cubicBezTo>
                    <a:pt x="0" y="222"/>
                    <a:pt x="32" y="234"/>
                    <a:pt x="99" y="234"/>
                  </a:cubicBezTo>
                  <a:cubicBezTo>
                    <a:pt x="149" y="234"/>
                    <a:pt x="217" y="227"/>
                    <a:pt x="297" y="210"/>
                  </a:cubicBezTo>
                  <a:cubicBezTo>
                    <a:pt x="485" y="147"/>
                    <a:pt x="631" y="0"/>
                    <a:pt x="4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0"/>
            <p:cNvSpPr/>
            <p:nvPr/>
          </p:nvSpPr>
          <p:spPr>
            <a:xfrm>
              <a:off x="5666325" y="844300"/>
              <a:ext cx="12950" cy="5325"/>
            </a:xfrm>
            <a:custGeom>
              <a:avLst/>
              <a:gdLst/>
              <a:ahLst/>
              <a:cxnLst/>
              <a:rect l="l" t="t" r="r" b="b"/>
              <a:pathLst>
                <a:path w="518" h="213" extrusionOk="0">
                  <a:moveTo>
                    <a:pt x="198" y="1"/>
                  </a:moveTo>
                  <a:cubicBezTo>
                    <a:pt x="47" y="1"/>
                    <a:pt x="0" y="91"/>
                    <a:pt x="57" y="129"/>
                  </a:cubicBezTo>
                  <a:cubicBezTo>
                    <a:pt x="99" y="192"/>
                    <a:pt x="266" y="213"/>
                    <a:pt x="392" y="213"/>
                  </a:cubicBezTo>
                  <a:cubicBezTo>
                    <a:pt x="518" y="213"/>
                    <a:pt x="413" y="24"/>
                    <a:pt x="246" y="3"/>
                  </a:cubicBezTo>
                  <a:cubicBezTo>
                    <a:pt x="229" y="2"/>
                    <a:pt x="213" y="1"/>
                    <a:pt x="1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0"/>
            <p:cNvSpPr/>
            <p:nvPr/>
          </p:nvSpPr>
          <p:spPr>
            <a:xfrm>
              <a:off x="1747175" y="929125"/>
              <a:ext cx="24100" cy="10000"/>
            </a:xfrm>
            <a:custGeom>
              <a:avLst/>
              <a:gdLst/>
              <a:ahLst/>
              <a:cxnLst/>
              <a:rect l="l" t="t" r="r" b="b"/>
              <a:pathLst>
                <a:path w="964" h="400" extrusionOk="0">
                  <a:moveTo>
                    <a:pt x="566" y="0"/>
                  </a:moveTo>
                  <a:lnTo>
                    <a:pt x="398" y="63"/>
                  </a:lnTo>
                  <a:lnTo>
                    <a:pt x="231" y="105"/>
                  </a:lnTo>
                  <a:cubicBezTo>
                    <a:pt x="84" y="251"/>
                    <a:pt x="1" y="377"/>
                    <a:pt x="1" y="398"/>
                  </a:cubicBezTo>
                  <a:cubicBezTo>
                    <a:pt x="2" y="399"/>
                    <a:pt x="6" y="400"/>
                    <a:pt x="12" y="400"/>
                  </a:cubicBezTo>
                  <a:cubicBezTo>
                    <a:pt x="87" y="400"/>
                    <a:pt x="475" y="290"/>
                    <a:pt x="649" y="251"/>
                  </a:cubicBezTo>
                  <a:cubicBezTo>
                    <a:pt x="838" y="188"/>
                    <a:pt x="963" y="126"/>
                    <a:pt x="963" y="105"/>
                  </a:cubicBezTo>
                  <a:cubicBezTo>
                    <a:pt x="963" y="84"/>
                    <a:pt x="817" y="42"/>
                    <a:pt x="5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0"/>
            <p:cNvSpPr/>
            <p:nvPr/>
          </p:nvSpPr>
          <p:spPr>
            <a:xfrm>
              <a:off x="5542200" y="1165550"/>
              <a:ext cx="15725" cy="8400"/>
            </a:xfrm>
            <a:custGeom>
              <a:avLst/>
              <a:gdLst/>
              <a:ahLst/>
              <a:cxnLst/>
              <a:rect l="l" t="t" r="r" b="b"/>
              <a:pathLst>
                <a:path w="629" h="336" extrusionOk="0">
                  <a:moveTo>
                    <a:pt x="210" y="1"/>
                  </a:moveTo>
                  <a:cubicBezTo>
                    <a:pt x="84" y="1"/>
                    <a:pt x="1" y="42"/>
                    <a:pt x="21" y="126"/>
                  </a:cubicBezTo>
                  <a:cubicBezTo>
                    <a:pt x="21" y="168"/>
                    <a:pt x="356" y="335"/>
                    <a:pt x="503" y="335"/>
                  </a:cubicBezTo>
                  <a:cubicBezTo>
                    <a:pt x="607" y="314"/>
                    <a:pt x="628" y="126"/>
                    <a:pt x="628" y="63"/>
                  </a:cubicBezTo>
                  <a:cubicBezTo>
                    <a:pt x="628" y="21"/>
                    <a:pt x="314" y="1"/>
                    <a:pt x="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0"/>
            <p:cNvSpPr/>
            <p:nvPr/>
          </p:nvSpPr>
          <p:spPr>
            <a:xfrm>
              <a:off x="5051025" y="1208950"/>
              <a:ext cx="11575" cy="10050"/>
            </a:xfrm>
            <a:custGeom>
              <a:avLst/>
              <a:gdLst/>
              <a:ahLst/>
              <a:cxnLst/>
              <a:rect l="l" t="t" r="r" b="b"/>
              <a:pathLst>
                <a:path w="463" h="402" extrusionOk="0">
                  <a:moveTo>
                    <a:pt x="196" y="1"/>
                  </a:moveTo>
                  <a:cubicBezTo>
                    <a:pt x="193" y="1"/>
                    <a:pt x="191" y="1"/>
                    <a:pt x="189" y="1"/>
                  </a:cubicBezTo>
                  <a:cubicBezTo>
                    <a:pt x="84" y="1"/>
                    <a:pt x="0" y="169"/>
                    <a:pt x="0" y="210"/>
                  </a:cubicBezTo>
                  <a:cubicBezTo>
                    <a:pt x="0" y="273"/>
                    <a:pt x="126" y="357"/>
                    <a:pt x="314" y="399"/>
                  </a:cubicBezTo>
                  <a:cubicBezTo>
                    <a:pt x="321" y="401"/>
                    <a:pt x="328" y="401"/>
                    <a:pt x="334" y="401"/>
                  </a:cubicBezTo>
                  <a:cubicBezTo>
                    <a:pt x="462" y="401"/>
                    <a:pt x="297" y="1"/>
                    <a:pt x="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0"/>
            <p:cNvSpPr/>
            <p:nvPr/>
          </p:nvSpPr>
          <p:spPr>
            <a:xfrm>
              <a:off x="5645250" y="1176400"/>
              <a:ext cx="11525" cy="8525"/>
            </a:xfrm>
            <a:custGeom>
              <a:avLst/>
              <a:gdLst/>
              <a:ahLst/>
              <a:cxnLst/>
              <a:rect l="l" t="t" r="r" b="b"/>
              <a:pathLst>
                <a:path w="461" h="341" extrusionOk="0">
                  <a:moveTo>
                    <a:pt x="334" y="1"/>
                  </a:moveTo>
                  <a:cubicBezTo>
                    <a:pt x="285" y="1"/>
                    <a:pt x="226" y="14"/>
                    <a:pt x="168" y="48"/>
                  </a:cubicBezTo>
                  <a:cubicBezTo>
                    <a:pt x="1" y="132"/>
                    <a:pt x="63" y="341"/>
                    <a:pt x="189" y="341"/>
                  </a:cubicBezTo>
                  <a:cubicBezTo>
                    <a:pt x="356" y="341"/>
                    <a:pt x="461" y="152"/>
                    <a:pt x="461" y="69"/>
                  </a:cubicBezTo>
                  <a:cubicBezTo>
                    <a:pt x="461" y="31"/>
                    <a:pt x="408" y="1"/>
                    <a:pt x="3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0"/>
            <p:cNvSpPr/>
            <p:nvPr/>
          </p:nvSpPr>
          <p:spPr>
            <a:xfrm>
              <a:off x="5854475" y="795725"/>
              <a:ext cx="20950" cy="4225"/>
            </a:xfrm>
            <a:custGeom>
              <a:avLst/>
              <a:gdLst/>
              <a:ahLst/>
              <a:cxnLst/>
              <a:rect l="l" t="t" r="r" b="b"/>
              <a:pathLst>
                <a:path w="838" h="169" extrusionOk="0">
                  <a:moveTo>
                    <a:pt x="252" y="1"/>
                  </a:moveTo>
                  <a:cubicBezTo>
                    <a:pt x="85" y="1"/>
                    <a:pt x="1" y="63"/>
                    <a:pt x="85" y="147"/>
                  </a:cubicBezTo>
                  <a:cubicBezTo>
                    <a:pt x="114" y="162"/>
                    <a:pt x="186" y="169"/>
                    <a:pt x="272" y="169"/>
                  </a:cubicBezTo>
                  <a:cubicBezTo>
                    <a:pt x="428" y="169"/>
                    <a:pt x="631" y="146"/>
                    <a:pt x="712" y="105"/>
                  </a:cubicBezTo>
                  <a:cubicBezTo>
                    <a:pt x="838" y="63"/>
                    <a:pt x="399" y="1"/>
                    <a:pt x="2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0"/>
            <p:cNvSpPr/>
            <p:nvPr/>
          </p:nvSpPr>
          <p:spPr>
            <a:xfrm>
              <a:off x="5675700" y="1113975"/>
              <a:ext cx="9850" cy="9200"/>
            </a:xfrm>
            <a:custGeom>
              <a:avLst/>
              <a:gdLst/>
              <a:ahLst/>
              <a:cxnLst/>
              <a:rect l="l" t="t" r="r" b="b"/>
              <a:pathLst>
                <a:path w="394" h="368" extrusionOk="0">
                  <a:moveTo>
                    <a:pt x="261" y="1"/>
                  </a:moveTo>
                  <a:cubicBezTo>
                    <a:pt x="166" y="1"/>
                    <a:pt x="0" y="310"/>
                    <a:pt x="38" y="348"/>
                  </a:cubicBezTo>
                  <a:cubicBezTo>
                    <a:pt x="52" y="361"/>
                    <a:pt x="71" y="367"/>
                    <a:pt x="94" y="367"/>
                  </a:cubicBezTo>
                  <a:cubicBezTo>
                    <a:pt x="175" y="367"/>
                    <a:pt x="298" y="292"/>
                    <a:pt x="331" y="243"/>
                  </a:cubicBezTo>
                  <a:cubicBezTo>
                    <a:pt x="394" y="201"/>
                    <a:pt x="352" y="97"/>
                    <a:pt x="289" y="13"/>
                  </a:cubicBezTo>
                  <a:cubicBezTo>
                    <a:pt x="281" y="5"/>
                    <a:pt x="271" y="1"/>
                    <a:pt x="2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0"/>
            <p:cNvSpPr/>
            <p:nvPr/>
          </p:nvSpPr>
          <p:spPr>
            <a:xfrm>
              <a:off x="5327725" y="1140950"/>
              <a:ext cx="22000" cy="3700"/>
            </a:xfrm>
            <a:custGeom>
              <a:avLst/>
              <a:gdLst/>
              <a:ahLst/>
              <a:cxnLst/>
              <a:rect l="l" t="t" r="r" b="b"/>
              <a:pathLst>
                <a:path w="880" h="148" extrusionOk="0">
                  <a:moveTo>
                    <a:pt x="532" y="0"/>
                  </a:moveTo>
                  <a:cubicBezTo>
                    <a:pt x="362" y="0"/>
                    <a:pt x="160" y="23"/>
                    <a:pt x="105" y="64"/>
                  </a:cubicBezTo>
                  <a:cubicBezTo>
                    <a:pt x="1" y="106"/>
                    <a:pt x="461" y="148"/>
                    <a:pt x="650" y="148"/>
                  </a:cubicBezTo>
                  <a:cubicBezTo>
                    <a:pt x="859" y="148"/>
                    <a:pt x="880" y="85"/>
                    <a:pt x="754" y="22"/>
                  </a:cubicBezTo>
                  <a:cubicBezTo>
                    <a:pt x="710" y="7"/>
                    <a:pt x="626" y="0"/>
                    <a:pt x="5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0"/>
            <p:cNvSpPr/>
            <p:nvPr/>
          </p:nvSpPr>
          <p:spPr>
            <a:xfrm>
              <a:off x="5422425" y="1131550"/>
              <a:ext cx="25650" cy="2650"/>
            </a:xfrm>
            <a:custGeom>
              <a:avLst/>
              <a:gdLst/>
              <a:ahLst/>
              <a:cxnLst/>
              <a:rect l="l" t="t" r="r" b="b"/>
              <a:pathLst>
                <a:path w="1026" h="106" extrusionOk="0">
                  <a:moveTo>
                    <a:pt x="335" y="1"/>
                  </a:moveTo>
                  <a:cubicBezTo>
                    <a:pt x="167" y="1"/>
                    <a:pt x="0" y="1"/>
                    <a:pt x="0" y="21"/>
                  </a:cubicBezTo>
                  <a:cubicBezTo>
                    <a:pt x="0" y="42"/>
                    <a:pt x="502" y="63"/>
                    <a:pt x="691" y="105"/>
                  </a:cubicBezTo>
                  <a:cubicBezTo>
                    <a:pt x="858" y="105"/>
                    <a:pt x="1025" y="42"/>
                    <a:pt x="1025" y="21"/>
                  </a:cubicBezTo>
                  <a:cubicBezTo>
                    <a:pt x="1025" y="1"/>
                    <a:pt x="523" y="1"/>
                    <a:pt x="3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0"/>
            <p:cNvSpPr/>
            <p:nvPr/>
          </p:nvSpPr>
          <p:spPr>
            <a:xfrm>
              <a:off x="1864875" y="1087100"/>
              <a:ext cx="18325" cy="3150"/>
            </a:xfrm>
            <a:custGeom>
              <a:avLst/>
              <a:gdLst/>
              <a:ahLst/>
              <a:cxnLst/>
              <a:rect l="l" t="t" r="r" b="b"/>
              <a:pathLst>
                <a:path w="733" h="126" extrusionOk="0">
                  <a:moveTo>
                    <a:pt x="231" y="0"/>
                  </a:moveTo>
                  <a:cubicBezTo>
                    <a:pt x="105" y="0"/>
                    <a:pt x="1" y="21"/>
                    <a:pt x="1" y="42"/>
                  </a:cubicBezTo>
                  <a:cubicBezTo>
                    <a:pt x="1" y="63"/>
                    <a:pt x="398" y="126"/>
                    <a:pt x="503" y="126"/>
                  </a:cubicBezTo>
                  <a:cubicBezTo>
                    <a:pt x="628" y="105"/>
                    <a:pt x="733" y="42"/>
                    <a:pt x="733" y="21"/>
                  </a:cubicBezTo>
                  <a:cubicBezTo>
                    <a:pt x="733" y="0"/>
                    <a:pt x="356" y="0"/>
                    <a:pt x="2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0"/>
            <p:cNvSpPr/>
            <p:nvPr/>
          </p:nvSpPr>
          <p:spPr>
            <a:xfrm>
              <a:off x="2390200" y="1206300"/>
              <a:ext cx="12950" cy="8250"/>
            </a:xfrm>
            <a:custGeom>
              <a:avLst/>
              <a:gdLst/>
              <a:ahLst/>
              <a:cxnLst/>
              <a:rect l="l" t="t" r="r" b="b"/>
              <a:pathLst>
                <a:path w="518" h="330" extrusionOk="0">
                  <a:moveTo>
                    <a:pt x="439" y="0"/>
                  </a:moveTo>
                  <a:cubicBezTo>
                    <a:pt x="365" y="0"/>
                    <a:pt x="196" y="114"/>
                    <a:pt x="99" y="191"/>
                  </a:cubicBezTo>
                  <a:cubicBezTo>
                    <a:pt x="1" y="273"/>
                    <a:pt x="18" y="330"/>
                    <a:pt x="112" y="330"/>
                  </a:cubicBezTo>
                  <a:cubicBezTo>
                    <a:pt x="137" y="330"/>
                    <a:pt x="168" y="325"/>
                    <a:pt x="204" y="316"/>
                  </a:cubicBezTo>
                  <a:cubicBezTo>
                    <a:pt x="351" y="296"/>
                    <a:pt x="518" y="65"/>
                    <a:pt x="455" y="3"/>
                  </a:cubicBezTo>
                  <a:cubicBezTo>
                    <a:pt x="450" y="1"/>
                    <a:pt x="445" y="0"/>
                    <a:pt x="4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0"/>
            <p:cNvSpPr/>
            <p:nvPr/>
          </p:nvSpPr>
          <p:spPr>
            <a:xfrm>
              <a:off x="5817875" y="768450"/>
              <a:ext cx="14675" cy="7950"/>
            </a:xfrm>
            <a:custGeom>
              <a:avLst/>
              <a:gdLst/>
              <a:ahLst/>
              <a:cxnLst/>
              <a:rect l="l" t="t" r="r" b="b"/>
              <a:pathLst>
                <a:path w="587" h="318" extrusionOk="0">
                  <a:moveTo>
                    <a:pt x="510" y="1"/>
                  </a:moveTo>
                  <a:cubicBezTo>
                    <a:pt x="472" y="1"/>
                    <a:pt x="422" y="42"/>
                    <a:pt x="356" y="108"/>
                  </a:cubicBezTo>
                  <a:lnTo>
                    <a:pt x="272" y="150"/>
                  </a:lnTo>
                  <a:lnTo>
                    <a:pt x="189" y="213"/>
                  </a:lnTo>
                  <a:cubicBezTo>
                    <a:pt x="84" y="213"/>
                    <a:pt x="0" y="234"/>
                    <a:pt x="0" y="255"/>
                  </a:cubicBezTo>
                  <a:cubicBezTo>
                    <a:pt x="0" y="296"/>
                    <a:pt x="293" y="317"/>
                    <a:pt x="398" y="317"/>
                  </a:cubicBezTo>
                  <a:cubicBezTo>
                    <a:pt x="523" y="317"/>
                    <a:pt x="586" y="108"/>
                    <a:pt x="565" y="45"/>
                  </a:cubicBezTo>
                  <a:cubicBezTo>
                    <a:pt x="550" y="15"/>
                    <a:pt x="532" y="1"/>
                    <a:pt x="5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0"/>
            <p:cNvSpPr/>
            <p:nvPr/>
          </p:nvSpPr>
          <p:spPr>
            <a:xfrm>
              <a:off x="5513425" y="1213150"/>
              <a:ext cx="18350" cy="3275"/>
            </a:xfrm>
            <a:custGeom>
              <a:avLst/>
              <a:gdLst/>
              <a:ahLst/>
              <a:cxnLst/>
              <a:rect l="l" t="t" r="r" b="b"/>
              <a:pathLst>
                <a:path w="734" h="131" extrusionOk="0">
                  <a:moveTo>
                    <a:pt x="231" y="1"/>
                  </a:moveTo>
                  <a:cubicBezTo>
                    <a:pt x="105" y="1"/>
                    <a:pt x="1" y="22"/>
                    <a:pt x="1" y="42"/>
                  </a:cubicBezTo>
                  <a:cubicBezTo>
                    <a:pt x="1" y="79"/>
                    <a:pt x="266" y="130"/>
                    <a:pt x="433" y="130"/>
                  </a:cubicBezTo>
                  <a:cubicBezTo>
                    <a:pt x="459" y="130"/>
                    <a:pt x="483" y="129"/>
                    <a:pt x="503" y="126"/>
                  </a:cubicBezTo>
                  <a:cubicBezTo>
                    <a:pt x="628" y="105"/>
                    <a:pt x="733" y="42"/>
                    <a:pt x="733" y="22"/>
                  </a:cubicBezTo>
                  <a:cubicBezTo>
                    <a:pt x="733" y="1"/>
                    <a:pt x="356" y="1"/>
                    <a:pt x="2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0"/>
            <p:cNvSpPr/>
            <p:nvPr/>
          </p:nvSpPr>
          <p:spPr>
            <a:xfrm>
              <a:off x="3776250" y="751475"/>
              <a:ext cx="9450" cy="8700"/>
            </a:xfrm>
            <a:custGeom>
              <a:avLst/>
              <a:gdLst/>
              <a:ahLst/>
              <a:cxnLst/>
              <a:rect l="l" t="t" r="r" b="b"/>
              <a:pathLst>
                <a:path w="378" h="348" extrusionOk="0">
                  <a:moveTo>
                    <a:pt x="325" y="0"/>
                  </a:moveTo>
                  <a:cubicBezTo>
                    <a:pt x="260" y="0"/>
                    <a:pt x="112" y="111"/>
                    <a:pt x="63" y="159"/>
                  </a:cubicBezTo>
                  <a:cubicBezTo>
                    <a:pt x="21" y="243"/>
                    <a:pt x="0" y="285"/>
                    <a:pt x="21" y="306"/>
                  </a:cubicBezTo>
                  <a:cubicBezTo>
                    <a:pt x="42" y="306"/>
                    <a:pt x="231" y="348"/>
                    <a:pt x="314" y="348"/>
                  </a:cubicBezTo>
                  <a:cubicBezTo>
                    <a:pt x="377" y="348"/>
                    <a:pt x="377" y="139"/>
                    <a:pt x="356" y="34"/>
                  </a:cubicBezTo>
                  <a:cubicBezTo>
                    <a:pt x="356" y="10"/>
                    <a:pt x="344" y="0"/>
                    <a:pt x="3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0"/>
            <p:cNvSpPr/>
            <p:nvPr/>
          </p:nvSpPr>
          <p:spPr>
            <a:xfrm>
              <a:off x="5772875" y="1002250"/>
              <a:ext cx="13625" cy="2750"/>
            </a:xfrm>
            <a:custGeom>
              <a:avLst/>
              <a:gdLst/>
              <a:ahLst/>
              <a:cxnLst/>
              <a:rect l="l" t="t" r="r" b="b"/>
              <a:pathLst>
                <a:path w="545" h="110" extrusionOk="0">
                  <a:moveTo>
                    <a:pt x="233" y="0"/>
                  </a:moveTo>
                  <a:cubicBezTo>
                    <a:pt x="216" y="0"/>
                    <a:pt x="201" y="1"/>
                    <a:pt x="189" y="4"/>
                  </a:cubicBezTo>
                  <a:cubicBezTo>
                    <a:pt x="85" y="4"/>
                    <a:pt x="1" y="67"/>
                    <a:pt x="1" y="88"/>
                  </a:cubicBezTo>
                  <a:cubicBezTo>
                    <a:pt x="1" y="109"/>
                    <a:pt x="273" y="109"/>
                    <a:pt x="377" y="109"/>
                  </a:cubicBezTo>
                  <a:cubicBezTo>
                    <a:pt x="482" y="109"/>
                    <a:pt x="545" y="88"/>
                    <a:pt x="545" y="67"/>
                  </a:cubicBezTo>
                  <a:cubicBezTo>
                    <a:pt x="527" y="49"/>
                    <a:pt x="339" y="0"/>
                    <a:pt x="2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0"/>
            <p:cNvSpPr/>
            <p:nvPr/>
          </p:nvSpPr>
          <p:spPr>
            <a:xfrm>
              <a:off x="5622750" y="1173400"/>
              <a:ext cx="7875" cy="3725"/>
            </a:xfrm>
            <a:custGeom>
              <a:avLst/>
              <a:gdLst/>
              <a:ahLst/>
              <a:cxnLst/>
              <a:rect l="l" t="t" r="r" b="b"/>
              <a:pathLst>
                <a:path w="315" h="149" extrusionOk="0">
                  <a:moveTo>
                    <a:pt x="64" y="0"/>
                  </a:moveTo>
                  <a:cubicBezTo>
                    <a:pt x="22" y="0"/>
                    <a:pt x="1" y="42"/>
                    <a:pt x="43" y="126"/>
                  </a:cubicBezTo>
                  <a:cubicBezTo>
                    <a:pt x="67" y="142"/>
                    <a:pt x="112" y="149"/>
                    <a:pt x="159" y="149"/>
                  </a:cubicBezTo>
                  <a:cubicBezTo>
                    <a:pt x="235" y="149"/>
                    <a:pt x="315" y="131"/>
                    <a:pt x="315" y="105"/>
                  </a:cubicBezTo>
                  <a:cubicBezTo>
                    <a:pt x="315" y="42"/>
                    <a:pt x="126" y="0"/>
                    <a:pt x="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0"/>
            <p:cNvSpPr/>
            <p:nvPr/>
          </p:nvSpPr>
          <p:spPr>
            <a:xfrm>
              <a:off x="5180750" y="1192225"/>
              <a:ext cx="13625" cy="2750"/>
            </a:xfrm>
            <a:custGeom>
              <a:avLst/>
              <a:gdLst/>
              <a:ahLst/>
              <a:cxnLst/>
              <a:rect l="l" t="t" r="r" b="b"/>
              <a:pathLst>
                <a:path w="545" h="110" extrusionOk="0">
                  <a:moveTo>
                    <a:pt x="168" y="1"/>
                  </a:moveTo>
                  <a:cubicBezTo>
                    <a:pt x="63" y="1"/>
                    <a:pt x="0" y="22"/>
                    <a:pt x="0" y="43"/>
                  </a:cubicBezTo>
                  <a:cubicBezTo>
                    <a:pt x="0" y="61"/>
                    <a:pt x="202" y="110"/>
                    <a:pt x="311" y="110"/>
                  </a:cubicBezTo>
                  <a:cubicBezTo>
                    <a:pt x="329" y="110"/>
                    <a:pt x="344" y="108"/>
                    <a:pt x="356" y="105"/>
                  </a:cubicBezTo>
                  <a:cubicBezTo>
                    <a:pt x="461" y="105"/>
                    <a:pt x="544" y="43"/>
                    <a:pt x="544" y="22"/>
                  </a:cubicBezTo>
                  <a:cubicBezTo>
                    <a:pt x="544" y="1"/>
                    <a:pt x="272" y="1"/>
                    <a:pt x="1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0"/>
            <p:cNvSpPr/>
            <p:nvPr/>
          </p:nvSpPr>
          <p:spPr>
            <a:xfrm>
              <a:off x="5740450" y="956325"/>
              <a:ext cx="3700" cy="12050"/>
            </a:xfrm>
            <a:custGeom>
              <a:avLst/>
              <a:gdLst/>
              <a:ahLst/>
              <a:cxnLst/>
              <a:rect l="l" t="t" r="r" b="b"/>
              <a:pathLst>
                <a:path w="148" h="482" extrusionOk="0">
                  <a:moveTo>
                    <a:pt x="22" y="0"/>
                  </a:moveTo>
                  <a:cubicBezTo>
                    <a:pt x="1" y="0"/>
                    <a:pt x="1" y="251"/>
                    <a:pt x="1" y="335"/>
                  </a:cubicBezTo>
                  <a:cubicBezTo>
                    <a:pt x="22" y="419"/>
                    <a:pt x="42" y="481"/>
                    <a:pt x="63" y="481"/>
                  </a:cubicBezTo>
                  <a:cubicBezTo>
                    <a:pt x="105" y="481"/>
                    <a:pt x="147" y="251"/>
                    <a:pt x="126" y="147"/>
                  </a:cubicBezTo>
                  <a:cubicBezTo>
                    <a:pt x="105" y="63"/>
                    <a:pt x="42" y="0"/>
                    <a:pt x="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0"/>
            <p:cNvSpPr/>
            <p:nvPr/>
          </p:nvSpPr>
          <p:spPr>
            <a:xfrm>
              <a:off x="5574625" y="1164500"/>
              <a:ext cx="3700" cy="7875"/>
            </a:xfrm>
            <a:custGeom>
              <a:avLst/>
              <a:gdLst/>
              <a:ahLst/>
              <a:cxnLst/>
              <a:rect l="l" t="t" r="r" b="b"/>
              <a:pathLst>
                <a:path w="148" h="315" extrusionOk="0">
                  <a:moveTo>
                    <a:pt x="43" y="1"/>
                  </a:moveTo>
                  <a:cubicBezTo>
                    <a:pt x="1" y="1"/>
                    <a:pt x="1" y="168"/>
                    <a:pt x="1" y="210"/>
                  </a:cubicBezTo>
                  <a:cubicBezTo>
                    <a:pt x="1" y="273"/>
                    <a:pt x="43" y="315"/>
                    <a:pt x="64" y="315"/>
                  </a:cubicBezTo>
                  <a:cubicBezTo>
                    <a:pt x="85" y="315"/>
                    <a:pt x="147" y="168"/>
                    <a:pt x="147" y="105"/>
                  </a:cubicBezTo>
                  <a:cubicBezTo>
                    <a:pt x="105" y="22"/>
                    <a:pt x="64" y="1"/>
                    <a:pt x="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0"/>
            <p:cNvSpPr/>
            <p:nvPr/>
          </p:nvSpPr>
          <p:spPr>
            <a:xfrm>
              <a:off x="5164525" y="1163450"/>
              <a:ext cx="3175" cy="9975"/>
            </a:xfrm>
            <a:custGeom>
              <a:avLst/>
              <a:gdLst/>
              <a:ahLst/>
              <a:cxnLst/>
              <a:rect l="l" t="t" r="r" b="b"/>
              <a:pathLst>
                <a:path w="127" h="399" extrusionOk="0">
                  <a:moveTo>
                    <a:pt x="43" y="1"/>
                  </a:moveTo>
                  <a:cubicBezTo>
                    <a:pt x="1" y="22"/>
                    <a:pt x="1" y="168"/>
                    <a:pt x="1" y="252"/>
                  </a:cubicBezTo>
                  <a:cubicBezTo>
                    <a:pt x="1" y="336"/>
                    <a:pt x="1" y="398"/>
                    <a:pt x="43" y="398"/>
                  </a:cubicBezTo>
                  <a:cubicBezTo>
                    <a:pt x="63" y="398"/>
                    <a:pt x="126" y="210"/>
                    <a:pt x="105" y="126"/>
                  </a:cubicBezTo>
                  <a:cubicBezTo>
                    <a:pt x="105" y="43"/>
                    <a:pt x="63" y="1"/>
                    <a:pt x="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0"/>
            <p:cNvSpPr/>
            <p:nvPr/>
          </p:nvSpPr>
          <p:spPr>
            <a:xfrm>
              <a:off x="1763925" y="1000775"/>
              <a:ext cx="8900" cy="2650"/>
            </a:xfrm>
            <a:custGeom>
              <a:avLst/>
              <a:gdLst/>
              <a:ahLst/>
              <a:cxnLst/>
              <a:rect l="l" t="t" r="r" b="b"/>
              <a:pathLst>
                <a:path w="356" h="106" extrusionOk="0">
                  <a:moveTo>
                    <a:pt x="105" y="1"/>
                  </a:moveTo>
                  <a:cubicBezTo>
                    <a:pt x="21" y="1"/>
                    <a:pt x="0" y="42"/>
                    <a:pt x="0" y="63"/>
                  </a:cubicBezTo>
                  <a:cubicBezTo>
                    <a:pt x="0" y="105"/>
                    <a:pt x="189" y="105"/>
                    <a:pt x="251" y="105"/>
                  </a:cubicBezTo>
                  <a:cubicBezTo>
                    <a:pt x="293" y="105"/>
                    <a:pt x="356" y="63"/>
                    <a:pt x="356" y="42"/>
                  </a:cubicBezTo>
                  <a:cubicBezTo>
                    <a:pt x="356" y="22"/>
                    <a:pt x="168" y="1"/>
                    <a:pt x="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0"/>
            <p:cNvSpPr/>
            <p:nvPr/>
          </p:nvSpPr>
          <p:spPr>
            <a:xfrm>
              <a:off x="1748225" y="1001300"/>
              <a:ext cx="8925" cy="2650"/>
            </a:xfrm>
            <a:custGeom>
              <a:avLst/>
              <a:gdLst/>
              <a:ahLst/>
              <a:cxnLst/>
              <a:rect l="l" t="t" r="r" b="b"/>
              <a:pathLst>
                <a:path w="357" h="106" extrusionOk="0">
                  <a:moveTo>
                    <a:pt x="105" y="1"/>
                  </a:moveTo>
                  <a:cubicBezTo>
                    <a:pt x="63" y="1"/>
                    <a:pt x="1" y="21"/>
                    <a:pt x="1" y="42"/>
                  </a:cubicBezTo>
                  <a:cubicBezTo>
                    <a:pt x="1" y="84"/>
                    <a:pt x="189" y="105"/>
                    <a:pt x="252" y="105"/>
                  </a:cubicBezTo>
                  <a:cubicBezTo>
                    <a:pt x="314" y="105"/>
                    <a:pt x="356" y="42"/>
                    <a:pt x="356" y="21"/>
                  </a:cubicBezTo>
                  <a:cubicBezTo>
                    <a:pt x="356" y="1"/>
                    <a:pt x="168" y="1"/>
                    <a:pt x="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0"/>
            <p:cNvSpPr/>
            <p:nvPr/>
          </p:nvSpPr>
          <p:spPr>
            <a:xfrm>
              <a:off x="1681275" y="1002350"/>
              <a:ext cx="8400" cy="2650"/>
            </a:xfrm>
            <a:custGeom>
              <a:avLst/>
              <a:gdLst/>
              <a:ahLst/>
              <a:cxnLst/>
              <a:rect l="l" t="t" r="r" b="b"/>
              <a:pathLst>
                <a:path w="336" h="106" extrusionOk="0">
                  <a:moveTo>
                    <a:pt x="105" y="0"/>
                  </a:moveTo>
                  <a:cubicBezTo>
                    <a:pt x="42" y="0"/>
                    <a:pt x="0" y="42"/>
                    <a:pt x="0" y="63"/>
                  </a:cubicBezTo>
                  <a:cubicBezTo>
                    <a:pt x="0" y="84"/>
                    <a:pt x="168" y="105"/>
                    <a:pt x="231" y="105"/>
                  </a:cubicBezTo>
                  <a:cubicBezTo>
                    <a:pt x="314" y="105"/>
                    <a:pt x="335" y="63"/>
                    <a:pt x="335" y="21"/>
                  </a:cubicBezTo>
                  <a:cubicBezTo>
                    <a:pt x="335" y="0"/>
                    <a:pt x="147" y="0"/>
                    <a:pt x="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0"/>
            <p:cNvSpPr/>
            <p:nvPr/>
          </p:nvSpPr>
          <p:spPr>
            <a:xfrm>
              <a:off x="5563650" y="1169725"/>
              <a:ext cx="4200" cy="7875"/>
            </a:xfrm>
            <a:custGeom>
              <a:avLst/>
              <a:gdLst/>
              <a:ahLst/>
              <a:cxnLst/>
              <a:rect l="l" t="t" r="r" b="b"/>
              <a:pathLst>
                <a:path w="168" h="315" extrusionOk="0">
                  <a:moveTo>
                    <a:pt x="105" y="1"/>
                  </a:moveTo>
                  <a:cubicBezTo>
                    <a:pt x="84" y="1"/>
                    <a:pt x="0" y="189"/>
                    <a:pt x="21" y="252"/>
                  </a:cubicBezTo>
                  <a:cubicBezTo>
                    <a:pt x="63" y="294"/>
                    <a:pt x="105" y="315"/>
                    <a:pt x="126" y="315"/>
                  </a:cubicBezTo>
                  <a:cubicBezTo>
                    <a:pt x="168" y="315"/>
                    <a:pt x="168" y="168"/>
                    <a:pt x="168" y="106"/>
                  </a:cubicBezTo>
                  <a:cubicBezTo>
                    <a:pt x="168" y="43"/>
                    <a:pt x="126" y="1"/>
                    <a:pt x="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0"/>
            <p:cNvSpPr/>
            <p:nvPr/>
          </p:nvSpPr>
          <p:spPr>
            <a:xfrm>
              <a:off x="5561025" y="1006000"/>
              <a:ext cx="8325" cy="4500"/>
            </a:xfrm>
            <a:custGeom>
              <a:avLst/>
              <a:gdLst/>
              <a:ahLst/>
              <a:cxnLst/>
              <a:rect l="l" t="t" r="r" b="b"/>
              <a:pathLst>
                <a:path w="333" h="180" extrusionOk="0">
                  <a:moveTo>
                    <a:pt x="210" y="1"/>
                  </a:moveTo>
                  <a:lnTo>
                    <a:pt x="105" y="22"/>
                  </a:lnTo>
                  <a:cubicBezTo>
                    <a:pt x="1" y="64"/>
                    <a:pt x="126" y="147"/>
                    <a:pt x="231" y="168"/>
                  </a:cubicBezTo>
                  <a:cubicBezTo>
                    <a:pt x="250" y="176"/>
                    <a:pt x="265" y="179"/>
                    <a:pt x="277" y="179"/>
                  </a:cubicBezTo>
                  <a:cubicBezTo>
                    <a:pt x="332" y="179"/>
                    <a:pt x="317" y="108"/>
                    <a:pt x="231" y="22"/>
                  </a:cubicBezTo>
                  <a:lnTo>
                    <a:pt x="21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0"/>
            <p:cNvSpPr/>
            <p:nvPr/>
          </p:nvSpPr>
          <p:spPr>
            <a:xfrm>
              <a:off x="1760775" y="1066175"/>
              <a:ext cx="8400" cy="2250"/>
            </a:xfrm>
            <a:custGeom>
              <a:avLst/>
              <a:gdLst/>
              <a:ahLst/>
              <a:cxnLst/>
              <a:rect l="l" t="t" r="r" b="b"/>
              <a:pathLst>
                <a:path w="336" h="90" extrusionOk="0">
                  <a:moveTo>
                    <a:pt x="105" y="0"/>
                  </a:moveTo>
                  <a:cubicBezTo>
                    <a:pt x="64" y="0"/>
                    <a:pt x="1" y="21"/>
                    <a:pt x="1" y="42"/>
                  </a:cubicBezTo>
                  <a:cubicBezTo>
                    <a:pt x="1" y="59"/>
                    <a:pt x="124" y="89"/>
                    <a:pt x="193" y="89"/>
                  </a:cubicBezTo>
                  <a:cubicBezTo>
                    <a:pt x="210" y="89"/>
                    <a:pt x="223" y="88"/>
                    <a:pt x="231" y="84"/>
                  </a:cubicBezTo>
                  <a:cubicBezTo>
                    <a:pt x="315" y="84"/>
                    <a:pt x="336" y="42"/>
                    <a:pt x="336" y="21"/>
                  </a:cubicBezTo>
                  <a:cubicBezTo>
                    <a:pt x="336" y="0"/>
                    <a:pt x="168" y="0"/>
                    <a:pt x="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0"/>
            <p:cNvSpPr/>
            <p:nvPr/>
          </p:nvSpPr>
          <p:spPr>
            <a:xfrm>
              <a:off x="5792750" y="940625"/>
              <a:ext cx="2650" cy="9450"/>
            </a:xfrm>
            <a:custGeom>
              <a:avLst/>
              <a:gdLst/>
              <a:ahLst/>
              <a:cxnLst/>
              <a:rect l="l" t="t" r="r" b="b"/>
              <a:pathLst>
                <a:path w="106" h="378" extrusionOk="0">
                  <a:moveTo>
                    <a:pt x="22" y="0"/>
                  </a:moveTo>
                  <a:cubicBezTo>
                    <a:pt x="1" y="0"/>
                    <a:pt x="1" y="168"/>
                    <a:pt x="1" y="251"/>
                  </a:cubicBezTo>
                  <a:cubicBezTo>
                    <a:pt x="1" y="335"/>
                    <a:pt x="1" y="377"/>
                    <a:pt x="22" y="377"/>
                  </a:cubicBezTo>
                  <a:cubicBezTo>
                    <a:pt x="43" y="377"/>
                    <a:pt x="106" y="210"/>
                    <a:pt x="106" y="126"/>
                  </a:cubicBezTo>
                  <a:cubicBezTo>
                    <a:pt x="106" y="42"/>
                    <a:pt x="43" y="0"/>
                    <a:pt x="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0"/>
            <p:cNvSpPr/>
            <p:nvPr/>
          </p:nvSpPr>
          <p:spPr>
            <a:xfrm>
              <a:off x="1818325" y="1088000"/>
              <a:ext cx="8400" cy="2775"/>
            </a:xfrm>
            <a:custGeom>
              <a:avLst/>
              <a:gdLst/>
              <a:ahLst/>
              <a:cxnLst/>
              <a:rect l="l" t="t" r="r" b="b"/>
              <a:pathLst>
                <a:path w="336" h="111" extrusionOk="0">
                  <a:moveTo>
                    <a:pt x="150" y="0"/>
                  </a:moveTo>
                  <a:cubicBezTo>
                    <a:pt x="133" y="0"/>
                    <a:pt x="117" y="2"/>
                    <a:pt x="105" y="6"/>
                  </a:cubicBezTo>
                  <a:cubicBezTo>
                    <a:pt x="21" y="6"/>
                    <a:pt x="0" y="48"/>
                    <a:pt x="0" y="90"/>
                  </a:cubicBezTo>
                  <a:cubicBezTo>
                    <a:pt x="0" y="110"/>
                    <a:pt x="189" y="110"/>
                    <a:pt x="231" y="110"/>
                  </a:cubicBezTo>
                  <a:cubicBezTo>
                    <a:pt x="293" y="110"/>
                    <a:pt x="335" y="90"/>
                    <a:pt x="335" y="48"/>
                  </a:cubicBezTo>
                  <a:cubicBezTo>
                    <a:pt x="335" y="31"/>
                    <a:pt x="226" y="0"/>
                    <a:pt x="1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0"/>
            <p:cNvSpPr/>
            <p:nvPr/>
          </p:nvSpPr>
          <p:spPr>
            <a:xfrm>
              <a:off x="5672975" y="943250"/>
              <a:ext cx="2125" cy="4200"/>
            </a:xfrm>
            <a:custGeom>
              <a:avLst/>
              <a:gdLst/>
              <a:ahLst/>
              <a:cxnLst/>
              <a:rect l="l" t="t" r="r" b="b"/>
              <a:pathLst>
                <a:path w="85" h="168" extrusionOk="0">
                  <a:moveTo>
                    <a:pt x="42" y="0"/>
                  </a:moveTo>
                  <a:cubicBezTo>
                    <a:pt x="42" y="0"/>
                    <a:pt x="21" y="105"/>
                    <a:pt x="0" y="126"/>
                  </a:cubicBezTo>
                  <a:cubicBezTo>
                    <a:pt x="0" y="146"/>
                    <a:pt x="42" y="167"/>
                    <a:pt x="42" y="167"/>
                  </a:cubicBezTo>
                  <a:cubicBezTo>
                    <a:pt x="84" y="167"/>
                    <a:pt x="84" y="63"/>
                    <a:pt x="84" y="42"/>
                  </a:cubicBezTo>
                  <a:cubicBezTo>
                    <a:pt x="84" y="21"/>
                    <a:pt x="42" y="0"/>
                    <a:pt x="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0"/>
            <p:cNvSpPr/>
            <p:nvPr/>
          </p:nvSpPr>
          <p:spPr>
            <a:xfrm>
              <a:off x="5833575" y="925975"/>
              <a:ext cx="2100" cy="4725"/>
            </a:xfrm>
            <a:custGeom>
              <a:avLst/>
              <a:gdLst/>
              <a:ahLst/>
              <a:cxnLst/>
              <a:rect l="l" t="t" r="r" b="b"/>
              <a:pathLst>
                <a:path w="84" h="189" extrusionOk="0">
                  <a:moveTo>
                    <a:pt x="63" y="1"/>
                  </a:moveTo>
                  <a:cubicBezTo>
                    <a:pt x="42" y="1"/>
                    <a:pt x="0" y="84"/>
                    <a:pt x="0" y="126"/>
                  </a:cubicBezTo>
                  <a:cubicBezTo>
                    <a:pt x="0" y="168"/>
                    <a:pt x="63" y="189"/>
                    <a:pt x="63" y="189"/>
                  </a:cubicBezTo>
                  <a:cubicBezTo>
                    <a:pt x="84" y="189"/>
                    <a:pt x="84" y="84"/>
                    <a:pt x="84" y="63"/>
                  </a:cubicBezTo>
                  <a:cubicBezTo>
                    <a:pt x="84" y="21"/>
                    <a:pt x="63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0"/>
            <p:cNvSpPr/>
            <p:nvPr/>
          </p:nvSpPr>
          <p:spPr>
            <a:xfrm>
              <a:off x="1701150" y="1011775"/>
              <a:ext cx="5250" cy="2100"/>
            </a:xfrm>
            <a:custGeom>
              <a:avLst/>
              <a:gdLst/>
              <a:ahLst/>
              <a:cxnLst/>
              <a:rect l="l" t="t" r="r" b="b"/>
              <a:pathLst>
                <a:path w="210" h="84" extrusionOk="0">
                  <a:moveTo>
                    <a:pt x="84" y="0"/>
                  </a:moveTo>
                  <a:cubicBezTo>
                    <a:pt x="21" y="0"/>
                    <a:pt x="0" y="21"/>
                    <a:pt x="0" y="21"/>
                  </a:cubicBezTo>
                  <a:cubicBezTo>
                    <a:pt x="0" y="42"/>
                    <a:pt x="84" y="84"/>
                    <a:pt x="126" y="84"/>
                  </a:cubicBezTo>
                  <a:cubicBezTo>
                    <a:pt x="189" y="84"/>
                    <a:pt x="210" y="21"/>
                    <a:pt x="210" y="21"/>
                  </a:cubicBezTo>
                  <a:cubicBezTo>
                    <a:pt x="210" y="0"/>
                    <a:pt x="105" y="0"/>
                    <a:pt x="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0"/>
            <p:cNvSpPr/>
            <p:nvPr/>
          </p:nvSpPr>
          <p:spPr>
            <a:xfrm>
              <a:off x="1827725" y="1055250"/>
              <a:ext cx="4225" cy="3625"/>
            </a:xfrm>
            <a:custGeom>
              <a:avLst/>
              <a:gdLst/>
              <a:ahLst/>
              <a:cxnLst/>
              <a:rect l="l" t="t" r="r" b="b"/>
              <a:pathLst>
                <a:path w="169" h="145" extrusionOk="0">
                  <a:moveTo>
                    <a:pt x="51" y="0"/>
                  </a:moveTo>
                  <a:cubicBezTo>
                    <a:pt x="20" y="0"/>
                    <a:pt x="1" y="19"/>
                    <a:pt x="1" y="19"/>
                  </a:cubicBezTo>
                  <a:lnTo>
                    <a:pt x="106" y="123"/>
                  </a:lnTo>
                  <a:cubicBezTo>
                    <a:pt x="147" y="144"/>
                    <a:pt x="168" y="144"/>
                    <a:pt x="168" y="144"/>
                  </a:cubicBezTo>
                  <a:cubicBezTo>
                    <a:pt x="168" y="144"/>
                    <a:pt x="127" y="60"/>
                    <a:pt x="106" y="19"/>
                  </a:cubicBezTo>
                  <a:cubicBezTo>
                    <a:pt x="85" y="5"/>
                    <a:pt x="66" y="0"/>
                    <a:pt x="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0"/>
            <p:cNvSpPr/>
            <p:nvPr/>
          </p:nvSpPr>
          <p:spPr>
            <a:xfrm>
              <a:off x="1779600" y="1056675"/>
              <a:ext cx="4225" cy="3225"/>
            </a:xfrm>
            <a:custGeom>
              <a:avLst/>
              <a:gdLst/>
              <a:ahLst/>
              <a:cxnLst/>
              <a:rect l="l" t="t" r="r" b="b"/>
              <a:pathLst>
                <a:path w="169" h="129" extrusionOk="0">
                  <a:moveTo>
                    <a:pt x="145" y="0"/>
                  </a:moveTo>
                  <a:cubicBezTo>
                    <a:pt x="130" y="0"/>
                    <a:pt x="59" y="69"/>
                    <a:pt x="22" y="87"/>
                  </a:cubicBezTo>
                  <a:cubicBezTo>
                    <a:pt x="1" y="108"/>
                    <a:pt x="1" y="129"/>
                    <a:pt x="1" y="129"/>
                  </a:cubicBezTo>
                  <a:cubicBezTo>
                    <a:pt x="43" y="129"/>
                    <a:pt x="106" y="87"/>
                    <a:pt x="147" y="87"/>
                  </a:cubicBezTo>
                  <a:cubicBezTo>
                    <a:pt x="168" y="66"/>
                    <a:pt x="147" y="3"/>
                    <a:pt x="147" y="3"/>
                  </a:cubicBezTo>
                  <a:cubicBezTo>
                    <a:pt x="147" y="1"/>
                    <a:pt x="146" y="0"/>
                    <a:pt x="1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0"/>
            <p:cNvSpPr/>
            <p:nvPr/>
          </p:nvSpPr>
          <p:spPr>
            <a:xfrm>
              <a:off x="1693300" y="1038450"/>
              <a:ext cx="2125" cy="4725"/>
            </a:xfrm>
            <a:custGeom>
              <a:avLst/>
              <a:gdLst/>
              <a:ahLst/>
              <a:cxnLst/>
              <a:rect l="l" t="t" r="r" b="b"/>
              <a:pathLst>
                <a:path w="85" h="189" extrusionOk="0">
                  <a:moveTo>
                    <a:pt x="42" y="0"/>
                  </a:moveTo>
                  <a:cubicBezTo>
                    <a:pt x="1" y="0"/>
                    <a:pt x="1" y="105"/>
                    <a:pt x="1" y="126"/>
                  </a:cubicBezTo>
                  <a:cubicBezTo>
                    <a:pt x="1" y="168"/>
                    <a:pt x="42" y="188"/>
                    <a:pt x="42" y="188"/>
                  </a:cubicBezTo>
                  <a:cubicBezTo>
                    <a:pt x="42" y="188"/>
                    <a:pt x="63" y="105"/>
                    <a:pt x="84" y="63"/>
                  </a:cubicBezTo>
                  <a:cubicBezTo>
                    <a:pt x="84" y="21"/>
                    <a:pt x="42" y="0"/>
                    <a:pt x="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0"/>
            <p:cNvSpPr/>
            <p:nvPr/>
          </p:nvSpPr>
          <p:spPr>
            <a:xfrm>
              <a:off x="5817350" y="912375"/>
              <a:ext cx="2125" cy="4725"/>
            </a:xfrm>
            <a:custGeom>
              <a:avLst/>
              <a:gdLst/>
              <a:ahLst/>
              <a:cxnLst/>
              <a:rect l="l" t="t" r="r" b="b"/>
              <a:pathLst>
                <a:path w="85" h="189" extrusionOk="0">
                  <a:moveTo>
                    <a:pt x="63" y="1"/>
                  </a:moveTo>
                  <a:cubicBezTo>
                    <a:pt x="63" y="1"/>
                    <a:pt x="21" y="84"/>
                    <a:pt x="0" y="126"/>
                  </a:cubicBezTo>
                  <a:cubicBezTo>
                    <a:pt x="0" y="147"/>
                    <a:pt x="63" y="189"/>
                    <a:pt x="63" y="189"/>
                  </a:cubicBezTo>
                  <a:cubicBezTo>
                    <a:pt x="84" y="189"/>
                    <a:pt x="84" y="84"/>
                    <a:pt x="84" y="42"/>
                  </a:cubicBezTo>
                  <a:cubicBezTo>
                    <a:pt x="84" y="21"/>
                    <a:pt x="63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0"/>
            <p:cNvSpPr/>
            <p:nvPr/>
          </p:nvSpPr>
          <p:spPr>
            <a:xfrm>
              <a:off x="1961125" y="781600"/>
              <a:ext cx="3675" cy="3275"/>
            </a:xfrm>
            <a:custGeom>
              <a:avLst/>
              <a:gdLst/>
              <a:ahLst/>
              <a:cxnLst/>
              <a:rect l="l" t="t" r="r" b="b"/>
              <a:pathLst>
                <a:path w="147" h="131" extrusionOk="0">
                  <a:moveTo>
                    <a:pt x="147" y="1"/>
                  </a:moveTo>
                  <a:lnTo>
                    <a:pt x="147" y="1"/>
                  </a:lnTo>
                  <a:cubicBezTo>
                    <a:pt x="147" y="1"/>
                    <a:pt x="42" y="22"/>
                    <a:pt x="21" y="42"/>
                  </a:cubicBezTo>
                  <a:cubicBezTo>
                    <a:pt x="0" y="84"/>
                    <a:pt x="21" y="126"/>
                    <a:pt x="21" y="126"/>
                  </a:cubicBezTo>
                  <a:cubicBezTo>
                    <a:pt x="21" y="129"/>
                    <a:pt x="23" y="130"/>
                    <a:pt x="26" y="130"/>
                  </a:cubicBezTo>
                  <a:cubicBezTo>
                    <a:pt x="43" y="130"/>
                    <a:pt x="108" y="79"/>
                    <a:pt x="126" y="42"/>
                  </a:cubicBezTo>
                  <a:cubicBezTo>
                    <a:pt x="147" y="22"/>
                    <a:pt x="147" y="1"/>
                    <a:pt x="1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0"/>
            <p:cNvSpPr/>
            <p:nvPr/>
          </p:nvSpPr>
          <p:spPr>
            <a:xfrm>
              <a:off x="5751950" y="992925"/>
              <a:ext cx="4225" cy="3250"/>
            </a:xfrm>
            <a:custGeom>
              <a:avLst/>
              <a:gdLst/>
              <a:ahLst/>
              <a:cxnLst/>
              <a:rect l="l" t="t" r="r" b="b"/>
              <a:pathLst>
                <a:path w="169" h="130" extrusionOk="0">
                  <a:moveTo>
                    <a:pt x="168" y="1"/>
                  </a:moveTo>
                  <a:cubicBezTo>
                    <a:pt x="168" y="1"/>
                    <a:pt x="64" y="43"/>
                    <a:pt x="22" y="43"/>
                  </a:cubicBezTo>
                  <a:cubicBezTo>
                    <a:pt x="1" y="64"/>
                    <a:pt x="22" y="126"/>
                    <a:pt x="22" y="126"/>
                  </a:cubicBezTo>
                  <a:cubicBezTo>
                    <a:pt x="22" y="129"/>
                    <a:pt x="23" y="130"/>
                    <a:pt x="25" y="130"/>
                  </a:cubicBezTo>
                  <a:cubicBezTo>
                    <a:pt x="39" y="130"/>
                    <a:pt x="108" y="61"/>
                    <a:pt x="126" y="43"/>
                  </a:cubicBezTo>
                  <a:cubicBezTo>
                    <a:pt x="168" y="22"/>
                    <a:pt x="168" y="1"/>
                    <a:pt x="1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0"/>
            <p:cNvSpPr/>
            <p:nvPr/>
          </p:nvSpPr>
          <p:spPr>
            <a:xfrm>
              <a:off x="5756150" y="989175"/>
              <a:ext cx="3675" cy="3775"/>
            </a:xfrm>
            <a:custGeom>
              <a:avLst/>
              <a:gdLst/>
              <a:ahLst/>
              <a:cxnLst/>
              <a:rect l="l" t="t" r="r" b="b"/>
              <a:pathLst>
                <a:path w="147" h="151" extrusionOk="0">
                  <a:moveTo>
                    <a:pt x="123" y="1"/>
                  </a:moveTo>
                  <a:cubicBezTo>
                    <a:pt x="108" y="1"/>
                    <a:pt x="40" y="69"/>
                    <a:pt x="21" y="88"/>
                  </a:cubicBezTo>
                  <a:cubicBezTo>
                    <a:pt x="0" y="109"/>
                    <a:pt x="0" y="151"/>
                    <a:pt x="0" y="151"/>
                  </a:cubicBezTo>
                  <a:cubicBezTo>
                    <a:pt x="0" y="151"/>
                    <a:pt x="105" y="88"/>
                    <a:pt x="126" y="88"/>
                  </a:cubicBezTo>
                  <a:cubicBezTo>
                    <a:pt x="147" y="67"/>
                    <a:pt x="126" y="46"/>
                    <a:pt x="126" y="4"/>
                  </a:cubicBezTo>
                  <a:cubicBezTo>
                    <a:pt x="126" y="2"/>
                    <a:pt x="125" y="1"/>
                    <a:pt x="1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0"/>
            <p:cNvSpPr/>
            <p:nvPr/>
          </p:nvSpPr>
          <p:spPr>
            <a:xfrm>
              <a:off x="1776475" y="1059900"/>
              <a:ext cx="4200" cy="3750"/>
            </a:xfrm>
            <a:custGeom>
              <a:avLst/>
              <a:gdLst/>
              <a:ahLst/>
              <a:cxnLst/>
              <a:rect l="l" t="t" r="r" b="b"/>
              <a:pathLst>
                <a:path w="168" h="150" extrusionOk="0">
                  <a:moveTo>
                    <a:pt x="168" y="0"/>
                  </a:moveTo>
                  <a:cubicBezTo>
                    <a:pt x="168" y="0"/>
                    <a:pt x="63" y="63"/>
                    <a:pt x="21" y="63"/>
                  </a:cubicBezTo>
                  <a:cubicBezTo>
                    <a:pt x="0" y="84"/>
                    <a:pt x="21" y="146"/>
                    <a:pt x="21" y="146"/>
                  </a:cubicBezTo>
                  <a:cubicBezTo>
                    <a:pt x="21" y="149"/>
                    <a:pt x="22" y="150"/>
                    <a:pt x="24" y="150"/>
                  </a:cubicBezTo>
                  <a:cubicBezTo>
                    <a:pt x="39" y="150"/>
                    <a:pt x="107" y="81"/>
                    <a:pt x="126" y="63"/>
                  </a:cubicBezTo>
                  <a:cubicBezTo>
                    <a:pt x="168" y="42"/>
                    <a:pt x="168" y="0"/>
                    <a:pt x="1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0"/>
            <p:cNvSpPr/>
            <p:nvPr/>
          </p:nvSpPr>
          <p:spPr>
            <a:xfrm>
              <a:off x="5670350" y="1027450"/>
              <a:ext cx="2125" cy="4750"/>
            </a:xfrm>
            <a:custGeom>
              <a:avLst/>
              <a:gdLst/>
              <a:ahLst/>
              <a:cxnLst/>
              <a:rect l="l" t="t" r="r" b="b"/>
              <a:pathLst>
                <a:path w="85" h="190" extrusionOk="0">
                  <a:moveTo>
                    <a:pt x="43" y="1"/>
                  </a:moveTo>
                  <a:cubicBezTo>
                    <a:pt x="22" y="1"/>
                    <a:pt x="1" y="84"/>
                    <a:pt x="1" y="126"/>
                  </a:cubicBezTo>
                  <a:cubicBezTo>
                    <a:pt x="1" y="147"/>
                    <a:pt x="43" y="189"/>
                    <a:pt x="43" y="189"/>
                  </a:cubicBezTo>
                  <a:cubicBezTo>
                    <a:pt x="85" y="189"/>
                    <a:pt x="85" y="84"/>
                    <a:pt x="85" y="43"/>
                  </a:cubicBezTo>
                  <a:cubicBezTo>
                    <a:pt x="85" y="22"/>
                    <a:pt x="43" y="1"/>
                    <a:pt x="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0"/>
            <p:cNvSpPr/>
            <p:nvPr/>
          </p:nvSpPr>
          <p:spPr>
            <a:xfrm>
              <a:off x="1844475" y="1086050"/>
              <a:ext cx="2125" cy="4725"/>
            </a:xfrm>
            <a:custGeom>
              <a:avLst/>
              <a:gdLst/>
              <a:ahLst/>
              <a:cxnLst/>
              <a:rect l="l" t="t" r="r" b="b"/>
              <a:pathLst>
                <a:path w="85" h="189" extrusionOk="0">
                  <a:moveTo>
                    <a:pt x="63" y="0"/>
                  </a:moveTo>
                  <a:cubicBezTo>
                    <a:pt x="63" y="0"/>
                    <a:pt x="21" y="105"/>
                    <a:pt x="1" y="126"/>
                  </a:cubicBezTo>
                  <a:cubicBezTo>
                    <a:pt x="1" y="168"/>
                    <a:pt x="63" y="188"/>
                    <a:pt x="63" y="188"/>
                  </a:cubicBezTo>
                  <a:cubicBezTo>
                    <a:pt x="84" y="188"/>
                    <a:pt x="84" y="84"/>
                    <a:pt x="84" y="63"/>
                  </a:cubicBezTo>
                  <a:cubicBezTo>
                    <a:pt x="84" y="21"/>
                    <a:pt x="63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0"/>
            <p:cNvSpPr/>
            <p:nvPr/>
          </p:nvSpPr>
          <p:spPr>
            <a:xfrm>
              <a:off x="1777000" y="1088125"/>
              <a:ext cx="2125" cy="4750"/>
            </a:xfrm>
            <a:custGeom>
              <a:avLst/>
              <a:gdLst/>
              <a:ahLst/>
              <a:cxnLst/>
              <a:rect l="l" t="t" r="r" b="b"/>
              <a:pathLst>
                <a:path w="85" h="190" extrusionOk="0">
                  <a:moveTo>
                    <a:pt x="63" y="1"/>
                  </a:moveTo>
                  <a:cubicBezTo>
                    <a:pt x="63" y="1"/>
                    <a:pt x="42" y="85"/>
                    <a:pt x="0" y="126"/>
                  </a:cubicBezTo>
                  <a:cubicBezTo>
                    <a:pt x="0" y="168"/>
                    <a:pt x="63" y="189"/>
                    <a:pt x="63" y="189"/>
                  </a:cubicBezTo>
                  <a:cubicBezTo>
                    <a:pt x="84" y="189"/>
                    <a:pt x="84" y="85"/>
                    <a:pt x="84" y="43"/>
                  </a:cubicBezTo>
                  <a:cubicBezTo>
                    <a:pt x="84" y="22"/>
                    <a:pt x="63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44" name="Google Shape;944;p40"/>
          <p:cNvPicPr preferRelativeResize="0"/>
          <p:nvPr/>
        </p:nvPicPr>
        <p:blipFill rotWithShape="1">
          <a:blip r:embed="rId3">
            <a:alphaModFix/>
          </a:blip>
          <a:srcRect l="23890" r="26067"/>
          <a:stretch/>
        </p:blipFill>
        <p:spPr>
          <a:xfrm>
            <a:off x="0" y="0"/>
            <a:ext cx="3861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45" name="Google Shape;945;p40"/>
          <p:cNvSpPr/>
          <p:nvPr/>
        </p:nvSpPr>
        <p:spPr>
          <a:xfrm>
            <a:off x="285900" y="314250"/>
            <a:ext cx="3289200" cy="45150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41"/>
          <p:cNvSpPr/>
          <p:nvPr/>
        </p:nvSpPr>
        <p:spPr>
          <a:xfrm>
            <a:off x="4844688" y="1590175"/>
            <a:ext cx="3609000" cy="32523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41"/>
          <p:cNvSpPr/>
          <p:nvPr/>
        </p:nvSpPr>
        <p:spPr>
          <a:xfrm>
            <a:off x="690300" y="1590175"/>
            <a:ext cx="3609000" cy="32523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2" name="Google Shape;952;p41"/>
          <p:cNvGrpSpPr/>
          <p:nvPr/>
        </p:nvGrpSpPr>
        <p:grpSpPr>
          <a:xfrm rot="125687">
            <a:off x="1043986" y="1921008"/>
            <a:ext cx="2774937" cy="564878"/>
            <a:chOff x="-1648119" y="3591836"/>
            <a:chExt cx="4594897" cy="1281501"/>
          </a:xfrm>
        </p:grpSpPr>
        <p:grpSp>
          <p:nvGrpSpPr>
            <p:cNvPr id="953" name="Google Shape;953;p41"/>
            <p:cNvGrpSpPr/>
            <p:nvPr/>
          </p:nvGrpSpPr>
          <p:grpSpPr>
            <a:xfrm rot="10800000">
              <a:off x="-1648119" y="3591836"/>
              <a:ext cx="4575248" cy="645853"/>
              <a:chOff x="1681275" y="728975"/>
              <a:chExt cx="4253275" cy="490025"/>
            </a:xfrm>
          </p:grpSpPr>
          <p:sp>
            <p:nvSpPr>
              <p:cNvPr id="954" name="Google Shape;954;p41"/>
              <p:cNvSpPr/>
              <p:nvPr/>
            </p:nvSpPr>
            <p:spPr>
              <a:xfrm>
                <a:off x="1718400" y="747425"/>
                <a:ext cx="4072300" cy="415525"/>
              </a:xfrm>
              <a:custGeom>
                <a:avLst/>
                <a:gdLst/>
                <a:ahLst/>
                <a:cxnLst/>
                <a:rect l="l" t="t" r="r" b="b"/>
                <a:pathLst>
                  <a:path w="162892" h="16621" extrusionOk="0">
                    <a:moveTo>
                      <a:pt x="145127" y="1055"/>
                    </a:moveTo>
                    <a:cubicBezTo>
                      <a:pt x="145303" y="1055"/>
                      <a:pt x="145480" y="1111"/>
                      <a:pt x="145650" y="1179"/>
                    </a:cubicBezTo>
                    <a:cubicBezTo>
                      <a:pt x="145336" y="1179"/>
                      <a:pt x="145002" y="1200"/>
                      <a:pt x="144688" y="1200"/>
                    </a:cubicBezTo>
                    <a:cubicBezTo>
                      <a:pt x="144831" y="1095"/>
                      <a:pt x="144979" y="1055"/>
                      <a:pt x="145127" y="1055"/>
                    </a:cubicBezTo>
                    <a:close/>
                    <a:moveTo>
                      <a:pt x="151556" y="1092"/>
                    </a:moveTo>
                    <a:cubicBezTo>
                      <a:pt x="151626" y="1092"/>
                      <a:pt x="151676" y="1161"/>
                      <a:pt x="151676" y="1179"/>
                    </a:cubicBezTo>
                    <a:cubicBezTo>
                      <a:pt x="151676" y="1200"/>
                      <a:pt x="151613" y="1242"/>
                      <a:pt x="151572" y="1242"/>
                    </a:cubicBezTo>
                    <a:cubicBezTo>
                      <a:pt x="151509" y="1242"/>
                      <a:pt x="151321" y="1200"/>
                      <a:pt x="151300" y="1179"/>
                    </a:cubicBezTo>
                    <a:cubicBezTo>
                      <a:pt x="151300" y="1158"/>
                      <a:pt x="151488" y="1117"/>
                      <a:pt x="151530" y="1096"/>
                    </a:cubicBezTo>
                    <a:cubicBezTo>
                      <a:pt x="151539" y="1093"/>
                      <a:pt x="151548" y="1092"/>
                      <a:pt x="151556" y="1092"/>
                    </a:cubicBezTo>
                    <a:close/>
                    <a:moveTo>
                      <a:pt x="153915" y="1200"/>
                    </a:moveTo>
                    <a:cubicBezTo>
                      <a:pt x="153915" y="1200"/>
                      <a:pt x="153936" y="1305"/>
                      <a:pt x="153936" y="1347"/>
                    </a:cubicBezTo>
                    <a:cubicBezTo>
                      <a:pt x="153936" y="1368"/>
                      <a:pt x="153894" y="1389"/>
                      <a:pt x="153894" y="1389"/>
                    </a:cubicBezTo>
                    <a:cubicBezTo>
                      <a:pt x="153873" y="1389"/>
                      <a:pt x="153873" y="1368"/>
                      <a:pt x="153873" y="1347"/>
                    </a:cubicBezTo>
                    <a:cubicBezTo>
                      <a:pt x="153873" y="1305"/>
                      <a:pt x="153894" y="1242"/>
                      <a:pt x="153915" y="1200"/>
                    </a:cubicBezTo>
                    <a:close/>
                    <a:moveTo>
                      <a:pt x="139603" y="1389"/>
                    </a:moveTo>
                    <a:cubicBezTo>
                      <a:pt x="139666" y="1389"/>
                      <a:pt x="139687" y="1451"/>
                      <a:pt x="139687" y="1451"/>
                    </a:cubicBezTo>
                    <a:cubicBezTo>
                      <a:pt x="139687" y="1472"/>
                      <a:pt x="139645" y="1472"/>
                      <a:pt x="139603" y="1472"/>
                    </a:cubicBezTo>
                    <a:cubicBezTo>
                      <a:pt x="139561" y="1472"/>
                      <a:pt x="139478" y="1451"/>
                      <a:pt x="139478" y="1409"/>
                    </a:cubicBezTo>
                    <a:cubicBezTo>
                      <a:pt x="139478" y="1389"/>
                      <a:pt x="139582" y="1389"/>
                      <a:pt x="139603" y="1389"/>
                    </a:cubicBezTo>
                    <a:close/>
                    <a:moveTo>
                      <a:pt x="154564" y="1409"/>
                    </a:moveTo>
                    <a:cubicBezTo>
                      <a:pt x="154626" y="1409"/>
                      <a:pt x="154815" y="1472"/>
                      <a:pt x="154815" y="1472"/>
                    </a:cubicBezTo>
                    <a:cubicBezTo>
                      <a:pt x="154815" y="1472"/>
                      <a:pt x="154647" y="1514"/>
                      <a:pt x="154606" y="1556"/>
                    </a:cubicBezTo>
                    <a:cubicBezTo>
                      <a:pt x="154599" y="1558"/>
                      <a:pt x="154592" y="1559"/>
                      <a:pt x="154584" y="1559"/>
                    </a:cubicBezTo>
                    <a:cubicBezTo>
                      <a:pt x="154525" y="1559"/>
                      <a:pt x="154459" y="1491"/>
                      <a:pt x="154459" y="1472"/>
                    </a:cubicBezTo>
                    <a:cubicBezTo>
                      <a:pt x="154459" y="1451"/>
                      <a:pt x="154522" y="1409"/>
                      <a:pt x="154564" y="1409"/>
                    </a:cubicBezTo>
                    <a:close/>
                    <a:moveTo>
                      <a:pt x="155401" y="1598"/>
                    </a:moveTo>
                    <a:cubicBezTo>
                      <a:pt x="155463" y="1598"/>
                      <a:pt x="155673" y="1661"/>
                      <a:pt x="155694" y="1661"/>
                    </a:cubicBezTo>
                    <a:cubicBezTo>
                      <a:pt x="155694" y="1661"/>
                      <a:pt x="155484" y="1681"/>
                      <a:pt x="155401" y="1681"/>
                    </a:cubicBezTo>
                    <a:cubicBezTo>
                      <a:pt x="155338" y="1681"/>
                      <a:pt x="155275" y="1640"/>
                      <a:pt x="155275" y="1619"/>
                    </a:cubicBezTo>
                    <a:cubicBezTo>
                      <a:pt x="155275" y="1619"/>
                      <a:pt x="155338" y="1598"/>
                      <a:pt x="155401" y="1598"/>
                    </a:cubicBezTo>
                    <a:close/>
                    <a:moveTo>
                      <a:pt x="156171" y="1754"/>
                    </a:moveTo>
                    <a:cubicBezTo>
                      <a:pt x="156225" y="1754"/>
                      <a:pt x="156279" y="1811"/>
                      <a:pt x="156279" y="1828"/>
                    </a:cubicBezTo>
                    <a:cubicBezTo>
                      <a:pt x="156279" y="1870"/>
                      <a:pt x="156217" y="1891"/>
                      <a:pt x="156175" y="1891"/>
                    </a:cubicBezTo>
                    <a:cubicBezTo>
                      <a:pt x="156091" y="1891"/>
                      <a:pt x="155903" y="1870"/>
                      <a:pt x="155924" y="1828"/>
                    </a:cubicBezTo>
                    <a:cubicBezTo>
                      <a:pt x="155924" y="1828"/>
                      <a:pt x="156091" y="1786"/>
                      <a:pt x="156133" y="1765"/>
                    </a:cubicBezTo>
                    <a:cubicBezTo>
                      <a:pt x="156145" y="1757"/>
                      <a:pt x="156158" y="1754"/>
                      <a:pt x="156171" y="1754"/>
                    </a:cubicBezTo>
                    <a:close/>
                    <a:moveTo>
                      <a:pt x="136109" y="1828"/>
                    </a:moveTo>
                    <a:cubicBezTo>
                      <a:pt x="136151" y="1828"/>
                      <a:pt x="136339" y="1870"/>
                      <a:pt x="136339" y="1891"/>
                    </a:cubicBezTo>
                    <a:cubicBezTo>
                      <a:pt x="136339" y="1891"/>
                      <a:pt x="136193" y="1933"/>
                      <a:pt x="136130" y="1974"/>
                    </a:cubicBezTo>
                    <a:cubicBezTo>
                      <a:pt x="136125" y="1977"/>
                      <a:pt x="136120" y="1978"/>
                      <a:pt x="136115" y="1978"/>
                    </a:cubicBezTo>
                    <a:cubicBezTo>
                      <a:pt x="136071" y="1978"/>
                      <a:pt x="136004" y="1909"/>
                      <a:pt x="136004" y="1891"/>
                    </a:cubicBezTo>
                    <a:cubicBezTo>
                      <a:pt x="136004" y="1870"/>
                      <a:pt x="136046" y="1828"/>
                      <a:pt x="136109" y="1828"/>
                    </a:cubicBezTo>
                    <a:close/>
                    <a:moveTo>
                      <a:pt x="142533" y="1870"/>
                    </a:moveTo>
                    <a:cubicBezTo>
                      <a:pt x="142595" y="1870"/>
                      <a:pt x="142784" y="1912"/>
                      <a:pt x="142784" y="1912"/>
                    </a:cubicBezTo>
                    <a:cubicBezTo>
                      <a:pt x="142784" y="1912"/>
                      <a:pt x="142616" y="1974"/>
                      <a:pt x="142574" y="1995"/>
                    </a:cubicBezTo>
                    <a:cubicBezTo>
                      <a:pt x="142568" y="1998"/>
                      <a:pt x="142560" y="1999"/>
                      <a:pt x="142553" y="1999"/>
                    </a:cubicBezTo>
                    <a:cubicBezTo>
                      <a:pt x="142494" y="1999"/>
                      <a:pt x="142428" y="1930"/>
                      <a:pt x="142428" y="1912"/>
                    </a:cubicBezTo>
                    <a:cubicBezTo>
                      <a:pt x="142428" y="1891"/>
                      <a:pt x="142491" y="1870"/>
                      <a:pt x="142533" y="1870"/>
                    </a:cubicBezTo>
                    <a:close/>
                    <a:moveTo>
                      <a:pt x="141405" y="1892"/>
                    </a:moveTo>
                    <a:cubicBezTo>
                      <a:pt x="141583" y="1892"/>
                      <a:pt x="141765" y="1948"/>
                      <a:pt x="141947" y="2016"/>
                    </a:cubicBezTo>
                    <a:cubicBezTo>
                      <a:pt x="141633" y="2016"/>
                      <a:pt x="141277" y="2016"/>
                      <a:pt x="140963" y="2037"/>
                    </a:cubicBezTo>
                    <a:cubicBezTo>
                      <a:pt x="141107" y="1932"/>
                      <a:pt x="141255" y="1892"/>
                      <a:pt x="141405" y="1892"/>
                    </a:cubicBezTo>
                    <a:close/>
                    <a:moveTo>
                      <a:pt x="145211" y="1661"/>
                    </a:moveTo>
                    <a:lnTo>
                      <a:pt x="145859" y="1891"/>
                    </a:lnTo>
                    <a:lnTo>
                      <a:pt x="146278" y="2079"/>
                    </a:lnTo>
                    <a:cubicBezTo>
                      <a:pt x="146509" y="2054"/>
                      <a:pt x="146652" y="2043"/>
                      <a:pt x="146704" y="2043"/>
                    </a:cubicBezTo>
                    <a:cubicBezTo>
                      <a:pt x="146783" y="2043"/>
                      <a:pt x="146645" y="2070"/>
                      <a:pt x="146278" y="2121"/>
                    </a:cubicBezTo>
                    <a:lnTo>
                      <a:pt x="145190" y="2121"/>
                    </a:lnTo>
                    <a:cubicBezTo>
                      <a:pt x="144583" y="2016"/>
                      <a:pt x="144081" y="1870"/>
                      <a:pt x="144081" y="1828"/>
                    </a:cubicBezTo>
                    <a:cubicBezTo>
                      <a:pt x="144081" y="1807"/>
                      <a:pt x="144583" y="1723"/>
                      <a:pt x="145211" y="1661"/>
                    </a:cubicBezTo>
                    <a:close/>
                    <a:moveTo>
                      <a:pt x="139919" y="1931"/>
                    </a:moveTo>
                    <a:cubicBezTo>
                      <a:pt x="140099" y="1931"/>
                      <a:pt x="140117" y="2164"/>
                      <a:pt x="139939" y="2164"/>
                    </a:cubicBezTo>
                    <a:cubicBezTo>
                      <a:pt x="139932" y="2164"/>
                      <a:pt x="139925" y="2164"/>
                      <a:pt x="139917" y="2163"/>
                    </a:cubicBezTo>
                    <a:cubicBezTo>
                      <a:pt x="139687" y="2142"/>
                      <a:pt x="139499" y="2037"/>
                      <a:pt x="139499" y="2016"/>
                    </a:cubicBezTo>
                    <a:cubicBezTo>
                      <a:pt x="139499" y="1974"/>
                      <a:pt x="139687" y="1933"/>
                      <a:pt x="139896" y="1933"/>
                    </a:cubicBezTo>
                    <a:cubicBezTo>
                      <a:pt x="139904" y="1932"/>
                      <a:pt x="139911" y="1931"/>
                      <a:pt x="139919" y="1931"/>
                    </a:cubicBezTo>
                    <a:close/>
                    <a:moveTo>
                      <a:pt x="43618" y="4749"/>
                    </a:moveTo>
                    <a:cubicBezTo>
                      <a:pt x="45056" y="4749"/>
                      <a:pt x="46054" y="4768"/>
                      <a:pt x="46054" y="4799"/>
                    </a:cubicBezTo>
                    <a:cubicBezTo>
                      <a:pt x="46054" y="4820"/>
                      <a:pt x="44171" y="4862"/>
                      <a:pt x="41890" y="4925"/>
                    </a:cubicBezTo>
                    <a:lnTo>
                      <a:pt x="29922" y="5218"/>
                    </a:lnTo>
                    <a:cubicBezTo>
                      <a:pt x="28771" y="5239"/>
                      <a:pt x="27730" y="5249"/>
                      <a:pt x="26977" y="5249"/>
                    </a:cubicBezTo>
                    <a:cubicBezTo>
                      <a:pt x="26223" y="5249"/>
                      <a:pt x="25758" y="5239"/>
                      <a:pt x="25758" y="5218"/>
                    </a:cubicBezTo>
                    <a:lnTo>
                      <a:pt x="25758" y="5176"/>
                    </a:lnTo>
                    <a:lnTo>
                      <a:pt x="25779" y="5155"/>
                    </a:lnTo>
                    <a:cubicBezTo>
                      <a:pt x="25821" y="5134"/>
                      <a:pt x="27725" y="5071"/>
                      <a:pt x="30005" y="5029"/>
                    </a:cubicBezTo>
                    <a:lnTo>
                      <a:pt x="41890" y="4757"/>
                    </a:lnTo>
                    <a:cubicBezTo>
                      <a:pt x="42507" y="4752"/>
                      <a:pt x="43092" y="4749"/>
                      <a:pt x="43618" y="4749"/>
                    </a:cubicBezTo>
                    <a:close/>
                    <a:moveTo>
                      <a:pt x="156279" y="5699"/>
                    </a:moveTo>
                    <a:cubicBezTo>
                      <a:pt x="156300" y="5699"/>
                      <a:pt x="156405" y="5741"/>
                      <a:pt x="156405" y="5762"/>
                    </a:cubicBezTo>
                    <a:cubicBezTo>
                      <a:pt x="156405" y="5783"/>
                      <a:pt x="156300" y="5783"/>
                      <a:pt x="156279" y="5783"/>
                    </a:cubicBezTo>
                    <a:cubicBezTo>
                      <a:pt x="156217" y="5783"/>
                      <a:pt x="156196" y="5741"/>
                      <a:pt x="156196" y="5741"/>
                    </a:cubicBezTo>
                    <a:cubicBezTo>
                      <a:pt x="156196" y="5699"/>
                      <a:pt x="156238" y="5699"/>
                      <a:pt x="156279" y="5699"/>
                    </a:cubicBezTo>
                    <a:close/>
                    <a:moveTo>
                      <a:pt x="4855" y="5783"/>
                    </a:moveTo>
                    <a:cubicBezTo>
                      <a:pt x="5002" y="5783"/>
                      <a:pt x="5378" y="5803"/>
                      <a:pt x="5378" y="5845"/>
                    </a:cubicBezTo>
                    <a:cubicBezTo>
                      <a:pt x="5378" y="5866"/>
                      <a:pt x="5023" y="5908"/>
                      <a:pt x="4897" y="5908"/>
                    </a:cubicBezTo>
                    <a:cubicBezTo>
                      <a:pt x="4868" y="5916"/>
                      <a:pt x="4841" y="5920"/>
                      <a:pt x="4814" y="5920"/>
                    </a:cubicBezTo>
                    <a:cubicBezTo>
                      <a:pt x="4706" y="5920"/>
                      <a:pt x="4625" y="5862"/>
                      <a:pt x="4625" y="5845"/>
                    </a:cubicBezTo>
                    <a:cubicBezTo>
                      <a:pt x="4604" y="5803"/>
                      <a:pt x="4730" y="5783"/>
                      <a:pt x="4855" y="5783"/>
                    </a:cubicBezTo>
                    <a:close/>
                    <a:moveTo>
                      <a:pt x="153546" y="7035"/>
                    </a:moveTo>
                    <a:cubicBezTo>
                      <a:pt x="153623" y="7035"/>
                      <a:pt x="153706" y="7103"/>
                      <a:pt x="153706" y="7122"/>
                    </a:cubicBezTo>
                    <a:cubicBezTo>
                      <a:pt x="153706" y="7143"/>
                      <a:pt x="153622" y="7163"/>
                      <a:pt x="153517" y="7163"/>
                    </a:cubicBezTo>
                    <a:cubicBezTo>
                      <a:pt x="153413" y="7163"/>
                      <a:pt x="153162" y="7122"/>
                      <a:pt x="153162" y="7122"/>
                    </a:cubicBezTo>
                    <a:cubicBezTo>
                      <a:pt x="153162" y="7122"/>
                      <a:pt x="153413" y="7059"/>
                      <a:pt x="153517" y="7038"/>
                    </a:cubicBezTo>
                    <a:cubicBezTo>
                      <a:pt x="153527" y="7036"/>
                      <a:pt x="153536" y="7035"/>
                      <a:pt x="153546" y="7035"/>
                    </a:cubicBezTo>
                    <a:close/>
                    <a:moveTo>
                      <a:pt x="4813" y="7268"/>
                    </a:moveTo>
                    <a:cubicBezTo>
                      <a:pt x="5127" y="7268"/>
                      <a:pt x="5420" y="7310"/>
                      <a:pt x="5420" y="7331"/>
                    </a:cubicBezTo>
                    <a:cubicBezTo>
                      <a:pt x="5441" y="7352"/>
                      <a:pt x="5148" y="7415"/>
                      <a:pt x="4834" y="7456"/>
                    </a:cubicBezTo>
                    <a:cubicBezTo>
                      <a:pt x="4733" y="7475"/>
                      <a:pt x="4579" y="7483"/>
                      <a:pt x="4414" y="7483"/>
                    </a:cubicBezTo>
                    <a:cubicBezTo>
                      <a:pt x="4036" y="7483"/>
                      <a:pt x="3600" y="7444"/>
                      <a:pt x="3600" y="7415"/>
                    </a:cubicBezTo>
                    <a:cubicBezTo>
                      <a:pt x="3600" y="7352"/>
                      <a:pt x="4500" y="7268"/>
                      <a:pt x="4813" y="7268"/>
                    </a:cubicBezTo>
                    <a:close/>
                    <a:moveTo>
                      <a:pt x="2972" y="7666"/>
                    </a:moveTo>
                    <a:cubicBezTo>
                      <a:pt x="3077" y="7666"/>
                      <a:pt x="3349" y="7728"/>
                      <a:pt x="3349" y="7728"/>
                    </a:cubicBezTo>
                    <a:cubicBezTo>
                      <a:pt x="3349" y="7728"/>
                      <a:pt x="3077" y="7770"/>
                      <a:pt x="2972" y="7791"/>
                    </a:cubicBezTo>
                    <a:cubicBezTo>
                      <a:pt x="2952" y="7799"/>
                      <a:pt x="2933" y="7803"/>
                      <a:pt x="2916" y="7803"/>
                    </a:cubicBezTo>
                    <a:cubicBezTo>
                      <a:pt x="2845" y="7803"/>
                      <a:pt x="2805" y="7745"/>
                      <a:pt x="2805" y="7728"/>
                    </a:cubicBezTo>
                    <a:cubicBezTo>
                      <a:pt x="2805" y="7687"/>
                      <a:pt x="2867" y="7666"/>
                      <a:pt x="2972" y="7666"/>
                    </a:cubicBezTo>
                    <a:close/>
                    <a:moveTo>
                      <a:pt x="3139" y="8461"/>
                    </a:moveTo>
                    <a:cubicBezTo>
                      <a:pt x="3286" y="8461"/>
                      <a:pt x="3432" y="8482"/>
                      <a:pt x="3432" y="8503"/>
                    </a:cubicBezTo>
                    <a:cubicBezTo>
                      <a:pt x="3432" y="8503"/>
                      <a:pt x="3286" y="8524"/>
                      <a:pt x="3139" y="8524"/>
                    </a:cubicBezTo>
                    <a:cubicBezTo>
                      <a:pt x="2972" y="8524"/>
                      <a:pt x="2595" y="8503"/>
                      <a:pt x="2595" y="8503"/>
                    </a:cubicBezTo>
                    <a:cubicBezTo>
                      <a:pt x="2595" y="8482"/>
                      <a:pt x="2972" y="8461"/>
                      <a:pt x="3139" y="8461"/>
                    </a:cubicBezTo>
                    <a:close/>
                    <a:moveTo>
                      <a:pt x="4714" y="8517"/>
                    </a:moveTo>
                    <a:cubicBezTo>
                      <a:pt x="4832" y="8517"/>
                      <a:pt x="4933" y="8530"/>
                      <a:pt x="4960" y="8565"/>
                    </a:cubicBezTo>
                    <a:cubicBezTo>
                      <a:pt x="5014" y="8601"/>
                      <a:pt x="4697" y="8745"/>
                      <a:pt x="4487" y="8745"/>
                    </a:cubicBezTo>
                    <a:cubicBezTo>
                      <a:pt x="4453" y="8745"/>
                      <a:pt x="4421" y="8742"/>
                      <a:pt x="4395" y="8733"/>
                    </a:cubicBezTo>
                    <a:cubicBezTo>
                      <a:pt x="4207" y="8670"/>
                      <a:pt x="4165" y="8607"/>
                      <a:pt x="4290" y="8565"/>
                    </a:cubicBezTo>
                    <a:cubicBezTo>
                      <a:pt x="4363" y="8541"/>
                      <a:pt x="4554" y="8517"/>
                      <a:pt x="4714" y="8517"/>
                    </a:cubicBezTo>
                    <a:close/>
                    <a:moveTo>
                      <a:pt x="157472" y="9005"/>
                    </a:moveTo>
                    <a:cubicBezTo>
                      <a:pt x="157514" y="9005"/>
                      <a:pt x="157556" y="9047"/>
                      <a:pt x="157556" y="9047"/>
                    </a:cubicBezTo>
                    <a:cubicBezTo>
                      <a:pt x="157556" y="9088"/>
                      <a:pt x="157493" y="9088"/>
                      <a:pt x="157472" y="9088"/>
                    </a:cubicBezTo>
                    <a:cubicBezTo>
                      <a:pt x="157466" y="9091"/>
                      <a:pt x="157459" y="9093"/>
                      <a:pt x="157451" y="9093"/>
                    </a:cubicBezTo>
                    <a:cubicBezTo>
                      <a:pt x="157403" y="9093"/>
                      <a:pt x="157329" y="9044"/>
                      <a:pt x="157347" y="9026"/>
                    </a:cubicBezTo>
                    <a:cubicBezTo>
                      <a:pt x="157347" y="9005"/>
                      <a:pt x="157451" y="9005"/>
                      <a:pt x="157472" y="9005"/>
                    </a:cubicBezTo>
                    <a:close/>
                    <a:moveTo>
                      <a:pt x="4109" y="10613"/>
                    </a:moveTo>
                    <a:cubicBezTo>
                      <a:pt x="4186" y="10613"/>
                      <a:pt x="4269" y="10681"/>
                      <a:pt x="4269" y="10700"/>
                    </a:cubicBezTo>
                    <a:cubicBezTo>
                      <a:pt x="4269" y="10720"/>
                      <a:pt x="4186" y="10762"/>
                      <a:pt x="4081" y="10762"/>
                    </a:cubicBezTo>
                    <a:cubicBezTo>
                      <a:pt x="3976" y="10762"/>
                      <a:pt x="3704" y="10720"/>
                      <a:pt x="3704" y="10700"/>
                    </a:cubicBezTo>
                    <a:cubicBezTo>
                      <a:pt x="3704" y="10700"/>
                      <a:pt x="3976" y="10658"/>
                      <a:pt x="4081" y="10616"/>
                    </a:cubicBezTo>
                    <a:cubicBezTo>
                      <a:pt x="4090" y="10614"/>
                      <a:pt x="4100" y="10613"/>
                      <a:pt x="4109" y="10613"/>
                    </a:cubicBezTo>
                    <a:close/>
                    <a:moveTo>
                      <a:pt x="4625" y="10595"/>
                    </a:moveTo>
                    <a:cubicBezTo>
                      <a:pt x="4625" y="10595"/>
                      <a:pt x="4646" y="10700"/>
                      <a:pt x="4646" y="10720"/>
                    </a:cubicBezTo>
                    <a:cubicBezTo>
                      <a:pt x="4646" y="10762"/>
                      <a:pt x="4604" y="10783"/>
                      <a:pt x="4604" y="10783"/>
                    </a:cubicBezTo>
                    <a:cubicBezTo>
                      <a:pt x="4583" y="10783"/>
                      <a:pt x="4583" y="10762"/>
                      <a:pt x="4583" y="10720"/>
                    </a:cubicBezTo>
                    <a:cubicBezTo>
                      <a:pt x="4583" y="10679"/>
                      <a:pt x="4604" y="10595"/>
                      <a:pt x="4625" y="10595"/>
                    </a:cubicBezTo>
                    <a:close/>
                    <a:moveTo>
                      <a:pt x="145969" y="10750"/>
                    </a:moveTo>
                    <a:cubicBezTo>
                      <a:pt x="146125" y="10750"/>
                      <a:pt x="146112" y="10813"/>
                      <a:pt x="146069" y="11013"/>
                    </a:cubicBezTo>
                    <a:cubicBezTo>
                      <a:pt x="145964" y="10972"/>
                      <a:pt x="145839" y="10909"/>
                      <a:pt x="145629" y="10783"/>
                    </a:cubicBezTo>
                    <a:cubicBezTo>
                      <a:pt x="145788" y="10763"/>
                      <a:pt x="145897" y="10750"/>
                      <a:pt x="145969" y="10750"/>
                    </a:cubicBezTo>
                    <a:close/>
                    <a:moveTo>
                      <a:pt x="144701" y="11531"/>
                    </a:moveTo>
                    <a:cubicBezTo>
                      <a:pt x="144793" y="11531"/>
                      <a:pt x="144922" y="11565"/>
                      <a:pt x="144939" y="11599"/>
                    </a:cubicBezTo>
                    <a:cubicBezTo>
                      <a:pt x="144939" y="11599"/>
                      <a:pt x="144730" y="11620"/>
                      <a:pt x="144646" y="11620"/>
                    </a:cubicBezTo>
                    <a:cubicBezTo>
                      <a:pt x="144583" y="11620"/>
                      <a:pt x="144520" y="11578"/>
                      <a:pt x="144520" y="11557"/>
                    </a:cubicBezTo>
                    <a:cubicBezTo>
                      <a:pt x="144520" y="11557"/>
                      <a:pt x="144583" y="11537"/>
                      <a:pt x="144646" y="11537"/>
                    </a:cubicBezTo>
                    <a:cubicBezTo>
                      <a:pt x="144661" y="11533"/>
                      <a:pt x="144680" y="11531"/>
                      <a:pt x="144701" y="11531"/>
                    </a:cubicBezTo>
                    <a:close/>
                    <a:moveTo>
                      <a:pt x="94994" y="12980"/>
                    </a:moveTo>
                    <a:cubicBezTo>
                      <a:pt x="95015" y="12980"/>
                      <a:pt x="95120" y="13001"/>
                      <a:pt x="95120" y="13022"/>
                    </a:cubicBezTo>
                    <a:cubicBezTo>
                      <a:pt x="95120" y="13064"/>
                      <a:pt x="95015" y="13064"/>
                      <a:pt x="94994" y="13064"/>
                    </a:cubicBezTo>
                    <a:cubicBezTo>
                      <a:pt x="94931" y="13064"/>
                      <a:pt x="94910" y="13001"/>
                      <a:pt x="94910" y="13001"/>
                    </a:cubicBezTo>
                    <a:cubicBezTo>
                      <a:pt x="94910" y="12980"/>
                      <a:pt x="94952" y="12980"/>
                      <a:pt x="94994" y="12980"/>
                    </a:cubicBezTo>
                    <a:close/>
                    <a:moveTo>
                      <a:pt x="78611" y="12897"/>
                    </a:moveTo>
                    <a:cubicBezTo>
                      <a:pt x="78611" y="12897"/>
                      <a:pt x="78653" y="13001"/>
                      <a:pt x="78653" y="13022"/>
                    </a:cubicBezTo>
                    <a:cubicBezTo>
                      <a:pt x="78653" y="13064"/>
                      <a:pt x="78590" y="13085"/>
                      <a:pt x="78590" y="13085"/>
                    </a:cubicBezTo>
                    <a:cubicBezTo>
                      <a:pt x="78569" y="13085"/>
                      <a:pt x="78569" y="13064"/>
                      <a:pt x="78569" y="13022"/>
                    </a:cubicBezTo>
                    <a:cubicBezTo>
                      <a:pt x="78569" y="13001"/>
                      <a:pt x="78611" y="12897"/>
                      <a:pt x="78611" y="12897"/>
                    </a:cubicBezTo>
                    <a:close/>
                    <a:moveTo>
                      <a:pt x="91877" y="13064"/>
                    </a:moveTo>
                    <a:cubicBezTo>
                      <a:pt x="91897" y="13064"/>
                      <a:pt x="92002" y="13085"/>
                      <a:pt x="92002" y="13106"/>
                    </a:cubicBezTo>
                    <a:cubicBezTo>
                      <a:pt x="92002" y="13127"/>
                      <a:pt x="91897" y="13127"/>
                      <a:pt x="91877" y="13127"/>
                    </a:cubicBezTo>
                    <a:cubicBezTo>
                      <a:pt x="91835" y="13127"/>
                      <a:pt x="91793" y="13106"/>
                      <a:pt x="91793" y="13085"/>
                    </a:cubicBezTo>
                    <a:cubicBezTo>
                      <a:pt x="91793" y="13064"/>
                      <a:pt x="91856" y="13064"/>
                      <a:pt x="91877" y="13064"/>
                    </a:cubicBezTo>
                    <a:close/>
                    <a:moveTo>
                      <a:pt x="92772" y="12967"/>
                    </a:moveTo>
                    <a:cubicBezTo>
                      <a:pt x="92997" y="12967"/>
                      <a:pt x="93224" y="13092"/>
                      <a:pt x="93425" y="13106"/>
                    </a:cubicBezTo>
                    <a:cubicBezTo>
                      <a:pt x="93111" y="13106"/>
                      <a:pt x="92797" y="13127"/>
                      <a:pt x="92400" y="13127"/>
                    </a:cubicBezTo>
                    <a:cubicBezTo>
                      <a:pt x="92520" y="13007"/>
                      <a:pt x="92645" y="12967"/>
                      <a:pt x="92772" y="12967"/>
                    </a:cubicBezTo>
                    <a:close/>
                    <a:moveTo>
                      <a:pt x="90893" y="13001"/>
                    </a:moveTo>
                    <a:cubicBezTo>
                      <a:pt x="90893" y="13001"/>
                      <a:pt x="90914" y="13106"/>
                      <a:pt x="90914" y="13127"/>
                    </a:cubicBezTo>
                    <a:cubicBezTo>
                      <a:pt x="90914" y="13148"/>
                      <a:pt x="90851" y="13189"/>
                      <a:pt x="90851" y="13189"/>
                    </a:cubicBezTo>
                    <a:cubicBezTo>
                      <a:pt x="90830" y="13189"/>
                      <a:pt x="90830" y="13148"/>
                      <a:pt x="90830" y="13127"/>
                    </a:cubicBezTo>
                    <a:cubicBezTo>
                      <a:pt x="90830" y="13106"/>
                      <a:pt x="90851" y="13001"/>
                      <a:pt x="90893" y="13001"/>
                    </a:cubicBezTo>
                    <a:close/>
                    <a:moveTo>
                      <a:pt x="141649" y="13053"/>
                    </a:moveTo>
                    <a:cubicBezTo>
                      <a:pt x="141983" y="13053"/>
                      <a:pt x="142313" y="13095"/>
                      <a:pt x="142637" y="13148"/>
                    </a:cubicBezTo>
                    <a:cubicBezTo>
                      <a:pt x="141989" y="13189"/>
                      <a:pt x="141319" y="13189"/>
                      <a:pt x="140629" y="13210"/>
                    </a:cubicBezTo>
                    <a:cubicBezTo>
                      <a:pt x="140974" y="13095"/>
                      <a:pt x="141314" y="13053"/>
                      <a:pt x="141649" y="13053"/>
                    </a:cubicBezTo>
                    <a:close/>
                    <a:moveTo>
                      <a:pt x="86489" y="13098"/>
                    </a:moveTo>
                    <a:cubicBezTo>
                      <a:pt x="87139" y="13098"/>
                      <a:pt x="87827" y="13133"/>
                      <a:pt x="88445" y="13210"/>
                    </a:cubicBezTo>
                    <a:cubicBezTo>
                      <a:pt x="87085" y="13231"/>
                      <a:pt x="85725" y="13273"/>
                      <a:pt x="84239" y="13294"/>
                    </a:cubicBezTo>
                    <a:cubicBezTo>
                      <a:pt x="84696" y="13171"/>
                      <a:pt x="85553" y="13098"/>
                      <a:pt x="86489" y="13098"/>
                    </a:cubicBezTo>
                    <a:close/>
                    <a:moveTo>
                      <a:pt x="81080" y="13273"/>
                    </a:moveTo>
                    <a:cubicBezTo>
                      <a:pt x="81226" y="13273"/>
                      <a:pt x="81603" y="13294"/>
                      <a:pt x="81603" y="13315"/>
                    </a:cubicBezTo>
                    <a:cubicBezTo>
                      <a:pt x="81603" y="13336"/>
                      <a:pt x="81226" y="13399"/>
                      <a:pt x="81101" y="13399"/>
                    </a:cubicBezTo>
                    <a:cubicBezTo>
                      <a:pt x="81087" y="13401"/>
                      <a:pt x="81073" y="13402"/>
                      <a:pt x="81060" y="13402"/>
                    </a:cubicBezTo>
                    <a:cubicBezTo>
                      <a:pt x="80949" y="13402"/>
                      <a:pt x="80850" y="13334"/>
                      <a:pt x="80850" y="13315"/>
                    </a:cubicBezTo>
                    <a:cubicBezTo>
                      <a:pt x="80808" y="13294"/>
                      <a:pt x="80954" y="13273"/>
                      <a:pt x="81080" y="13273"/>
                    </a:cubicBezTo>
                    <a:close/>
                    <a:moveTo>
                      <a:pt x="83732" y="13175"/>
                    </a:moveTo>
                    <a:cubicBezTo>
                      <a:pt x="83936" y="13175"/>
                      <a:pt x="84093" y="13215"/>
                      <a:pt x="84093" y="13231"/>
                    </a:cubicBezTo>
                    <a:cubicBezTo>
                      <a:pt x="84093" y="13273"/>
                      <a:pt x="83905" y="13315"/>
                      <a:pt x="83674" y="13378"/>
                    </a:cubicBezTo>
                    <a:cubicBezTo>
                      <a:pt x="83471" y="13395"/>
                      <a:pt x="82926" y="13425"/>
                      <a:pt x="82692" y="13425"/>
                    </a:cubicBezTo>
                    <a:cubicBezTo>
                      <a:pt x="82636" y="13425"/>
                      <a:pt x="82598" y="13424"/>
                      <a:pt x="82586" y="13420"/>
                    </a:cubicBezTo>
                    <a:cubicBezTo>
                      <a:pt x="82545" y="13378"/>
                      <a:pt x="82482" y="13294"/>
                      <a:pt x="82482" y="13294"/>
                    </a:cubicBezTo>
                    <a:cubicBezTo>
                      <a:pt x="82482" y="13273"/>
                      <a:pt x="83256" y="13210"/>
                      <a:pt x="83528" y="13189"/>
                    </a:cubicBezTo>
                    <a:cubicBezTo>
                      <a:pt x="83598" y="13179"/>
                      <a:pt x="83668" y="13175"/>
                      <a:pt x="83732" y="13175"/>
                    </a:cubicBezTo>
                    <a:close/>
                    <a:moveTo>
                      <a:pt x="76147" y="13573"/>
                    </a:moveTo>
                    <a:cubicBezTo>
                      <a:pt x="76279" y="13573"/>
                      <a:pt x="76456" y="13608"/>
                      <a:pt x="76456" y="13608"/>
                    </a:cubicBezTo>
                    <a:cubicBezTo>
                      <a:pt x="76456" y="13629"/>
                      <a:pt x="76121" y="13650"/>
                      <a:pt x="76037" y="13650"/>
                    </a:cubicBezTo>
                    <a:cubicBezTo>
                      <a:pt x="75912" y="13650"/>
                      <a:pt x="75828" y="13629"/>
                      <a:pt x="75828" y="13608"/>
                    </a:cubicBezTo>
                    <a:cubicBezTo>
                      <a:pt x="75828" y="13608"/>
                      <a:pt x="75933" y="13587"/>
                      <a:pt x="76037" y="13587"/>
                    </a:cubicBezTo>
                    <a:cubicBezTo>
                      <a:pt x="76064" y="13577"/>
                      <a:pt x="76103" y="13573"/>
                      <a:pt x="76147" y="13573"/>
                    </a:cubicBezTo>
                    <a:close/>
                    <a:moveTo>
                      <a:pt x="84774" y="13833"/>
                    </a:moveTo>
                    <a:cubicBezTo>
                      <a:pt x="84797" y="13833"/>
                      <a:pt x="84814" y="13835"/>
                      <a:pt x="84825" y="13838"/>
                    </a:cubicBezTo>
                    <a:cubicBezTo>
                      <a:pt x="84835" y="13853"/>
                      <a:pt x="84638" y="13877"/>
                      <a:pt x="84312" y="13904"/>
                    </a:cubicBezTo>
                    <a:lnTo>
                      <a:pt x="84312" y="13904"/>
                    </a:lnTo>
                    <a:cubicBezTo>
                      <a:pt x="84510" y="13859"/>
                      <a:pt x="84684" y="13833"/>
                      <a:pt x="84774" y="13833"/>
                    </a:cubicBezTo>
                    <a:close/>
                    <a:moveTo>
                      <a:pt x="86520" y="13650"/>
                    </a:moveTo>
                    <a:cubicBezTo>
                      <a:pt x="86667" y="13650"/>
                      <a:pt x="86813" y="13671"/>
                      <a:pt x="86813" y="13713"/>
                    </a:cubicBezTo>
                    <a:cubicBezTo>
                      <a:pt x="86813" y="13733"/>
                      <a:pt x="86562" y="13859"/>
                      <a:pt x="86457" y="13922"/>
                    </a:cubicBezTo>
                    <a:cubicBezTo>
                      <a:pt x="86405" y="13943"/>
                      <a:pt x="86353" y="13953"/>
                      <a:pt x="86311" y="13953"/>
                    </a:cubicBezTo>
                    <a:cubicBezTo>
                      <a:pt x="86269" y="13953"/>
                      <a:pt x="86238" y="13943"/>
                      <a:pt x="86227" y="13922"/>
                    </a:cubicBezTo>
                    <a:cubicBezTo>
                      <a:pt x="86206" y="13901"/>
                      <a:pt x="86395" y="13671"/>
                      <a:pt x="86520" y="13650"/>
                    </a:cubicBezTo>
                    <a:close/>
                    <a:moveTo>
                      <a:pt x="69073" y="13375"/>
                    </a:moveTo>
                    <a:cubicBezTo>
                      <a:pt x="69484" y="13375"/>
                      <a:pt x="69822" y="13388"/>
                      <a:pt x="69970" y="13420"/>
                    </a:cubicBezTo>
                    <a:cubicBezTo>
                      <a:pt x="70430" y="13503"/>
                      <a:pt x="70137" y="13754"/>
                      <a:pt x="69886" y="13838"/>
                    </a:cubicBezTo>
                    <a:cubicBezTo>
                      <a:pt x="69759" y="13877"/>
                      <a:pt x="69637" y="13893"/>
                      <a:pt x="69537" y="13893"/>
                    </a:cubicBezTo>
                    <a:cubicBezTo>
                      <a:pt x="69421" y="13893"/>
                      <a:pt x="69334" y="13872"/>
                      <a:pt x="69300" y="13838"/>
                    </a:cubicBezTo>
                    <a:cubicBezTo>
                      <a:pt x="69287" y="13818"/>
                      <a:pt x="68893" y="13811"/>
                      <a:pt x="68317" y="13811"/>
                    </a:cubicBezTo>
                    <a:cubicBezTo>
                      <a:pt x="67077" y="13811"/>
                      <a:pt x="64991" y="13845"/>
                      <a:pt x="64048" y="13859"/>
                    </a:cubicBezTo>
                    <a:cubicBezTo>
                      <a:pt x="62667" y="13880"/>
                      <a:pt x="61454" y="13943"/>
                      <a:pt x="61433" y="13964"/>
                    </a:cubicBezTo>
                    <a:cubicBezTo>
                      <a:pt x="61430" y="13966"/>
                      <a:pt x="61415" y="13968"/>
                      <a:pt x="61390" y="13968"/>
                    </a:cubicBezTo>
                    <a:cubicBezTo>
                      <a:pt x="61228" y="13968"/>
                      <a:pt x="60658" y="13913"/>
                      <a:pt x="60386" y="13859"/>
                    </a:cubicBezTo>
                    <a:cubicBezTo>
                      <a:pt x="60094" y="13817"/>
                      <a:pt x="60386" y="13775"/>
                      <a:pt x="61077" y="13775"/>
                    </a:cubicBezTo>
                    <a:lnTo>
                      <a:pt x="61516" y="13629"/>
                    </a:lnTo>
                    <a:lnTo>
                      <a:pt x="61977" y="13461"/>
                    </a:lnTo>
                    <a:cubicBezTo>
                      <a:pt x="62188" y="13498"/>
                      <a:pt x="62463" y="13515"/>
                      <a:pt x="62750" y="13515"/>
                    </a:cubicBezTo>
                    <a:cubicBezTo>
                      <a:pt x="63117" y="13515"/>
                      <a:pt x="63503" y="13488"/>
                      <a:pt x="63797" y="13441"/>
                    </a:cubicBezTo>
                    <a:lnTo>
                      <a:pt x="64278" y="13420"/>
                    </a:lnTo>
                    <a:lnTo>
                      <a:pt x="64739" y="13399"/>
                    </a:lnTo>
                    <a:cubicBezTo>
                      <a:pt x="65067" y="13470"/>
                      <a:pt x="65553" y="13503"/>
                      <a:pt x="65981" y="13503"/>
                    </a:cubicBezTo>
                    <a:cubicBezTo>
                      <a:pt x="66179" y="13503"/>
                      <a:pt x="66365" y="13496"/>
                      <a:pt x="66517" y="13482"/>
                    </a:cubicBezTo>
                    <a:cubicBezTo>
                      <a:pt x="66836" y="13439"/>
                      <a:pt x="68143" y="13375"/>
                      <a:pt x="69073" y="13375"/>
                    </a:cubicBezTo>
                    <a:close/>
                    <a:moveTo>
                      <a:pt x="94081" y="13916"/>
                    </a:moveTo>
                    <a:cubicBezTo>
                      <a:pt x="94258" y="13916"/>
                      <a:pt x="94488" y="13947"/>
                      <a:pt x="94471" y="13964"/>
                    </a:cubicBezTo>
                    <a:cubicBezTo>
                      <a:pt x="94471" y="14006"/>
                      <a:pt x="94094" y="14026"/>
                      <a:pt x="93969" y="14047"/>
                    </a:cubicBezTo>
                    <a:cubicBezTo>
                      <a:pt x="93955" y="14050"/>
                      <a:pt x="93941" y="14051"/>
                      <a:pt x="93928" y="14051"/>
                    </a:cubicBezTo>
                    <a:cubicBezTo>
                      <a:pt x="93817" y="14051"/>
                      <a:pt x="93718" y="13982"/>
                      <a:pt x="93718" y="13964"/>
                    </a:cubicBezTo>
                    <a:cubicBezTo>
                      <a:pt x="93718" y="13943"/>
                      <a:pt x="93843" y="13922"/>
                      <a:pt x="93969" y="13922"/>
                    </a:cubicBezTo>
                    <a:cubicBezTo>
                      <a:pt x="94001" y="13918"/>
                      <a:pt x="94040" y="13916"/>
                      <a:pt x="94081" y="13916"/>
                    </a:cubicBezTo>
                    <a:close/>
                    <a:moveTo>
                      <a:pt x="80703" y="14089"/>
                    </a:moveTo>
                    <a:cubicBezTo>
                      <a:pt x="80655" y="14102"/>
                      <a:pt x="80600" y="14114"/>
                      <a:pt x="80538" y="14126"/>
                    </a:cubicBezTo>
                    <a:lnTo>
                      <a:pt x="80538" y="14126"/>
                    </a:lnTo>
                    <a:cubicBezTo>
                      <a:pt x="80624" y="14123"/>
                      <a:pt x="80714" y="14119"/>
                      <a:pt x="80805" y="14115"/>
                    </a:cubicBezTo>
                    <a:lnTo>
                      <a:pt x="80805" y="14115"/>
                    </a:lnTo>
                    <a:lnTo>
                      <a:pt x="80703" y="14089"/>
                    </a:lnTo>
                    <a:close/>
                    <a:moveTo>
                      <a:pt x="11614" y="14006"/>
                    </a:moveTo>
                    <a:lnTo>
                      <a:pt x="11614" y="14006"/>
                    </a:lnTo>
                    <a:cubicBezTo>
                      <a:pt x="11470" y="14111"/>
                      <a:pt x="11322" y="14150"/>
                      <a:pt x="11174" y="14150"/>
                    </a:cubicBezTo>
                    <a:cubicBezTo>
                      <a:pt x="10998" y="14150"/>
                      <a:pt x="10821" y="14095"/>
                      <a:pt x="10651" y="14026"/>
                    </a:cubicBezTo>
                    <a:cubicBezTo>
                      <a:pt x="10986" y="14026"/>
                      <a:pt x="11300" y="14026"/>
                      <a:pt x="11614" y="14006"/>
                    </a:cubicBezTo>
                    <a:close/>
                    <a:moveTo>
                      <a:pt x="37021" y="14060"/>
                    </a:moveTo>
                    <a:cubicBezTo>
                      <a:pt x="37344" y="14060"/>
                      <a:pt x="37580" y="14079"/>
                      <a:pt x="37580" y="14110"/>
                    </a:cubicBezTo>
                    <a:cubicBezTo>
                      <a:pt x="37580" y="14131"/>
                      <a:pt x="37161" y="14152"/>
                      <a:pt x="36638" y="14152"/>
                    </a:cubicBezTo>
                    <a:cubicBezTo>
                      <a:pt x="36115" y="14152"/>
                      <a:pt x="34755" y="14131"/>
                      <a:pt x="34755" y="14131"/>
                    </a:cubicBezTo>
                    <a:cubicBezTo>
                      <a:pt x="34755" y="14131"/>
                      <a:pt x="36115" y="14068"/>
                      <a:pt x="36638" y="14068"/>
                    </a:cubicBezTo>
                    <a:cubicBezTo>
                      <a:pt x="36773" y="14063"/>
                      <a:pt x="36903" y="14060"/>
                      <a:pt x="37021" y="14060"/>
                    </a:cubicBezTo>
                    <a:close/>
                    <a:moveTo>
                      <a:pt x="74876" y="14072"/>
                    </a:moveTo>
                    <a:cubicBezTo>
                      <a:pt x="75035" y="14072"/>
                      <a:pt x="75181" y="14084"/>
                      <a:pt x="75242" y="14110"/>
                    </a:cubicBezTo>
                    <a:cubicBezTo>
                      <a:pt x="75410" y="14152"/>
                      <a:pt x="74803" y="14236"/>
                      <a:pt x="74531" y="14236"/>
                    </a:cubicBezTo>
                    <a:cubicBezTo>
                      <a:pt x="74301" y="14236"/>
                      <a:pt x="74196" y="14215"/>
                      <a:pt x="74322" y="14131"/>
                    </a:cubicBezTo>
                    <a:cubicBezTo>
                      <a:pt x="74407" y="14095"/>
                      <a:pt x="74654" y="14072"/>
                      <a:pt x="74876" y="14072"/>
                    </a:cubicBezTo>
                    <a:close/>
                    <a:moveTo>
                      <a:pt x="143286" y="13754"/>
                    </a:moveTo>
                    <a:lnTo>
                      <a:pt x="143370" y="13796"/>
                    </a:lnTo>
                    <a:lnTo>
                      <a:pt x="143767" y="13838"/>
                    </a:lnTo>
                    <a:cubicBezTo>
                      <a:pt x="144206" y="13922"/>
                      <a:pt x="144583" y="14089"/>
                      <a:pt x="144583" y="14173"/>
                    </a:cubicBezTo>
                    <a:cubicBezTo>
                      <a:pt x="144583" y="14208"/>
                      <a:pt x="144547" y="14225"/>
                      <a:pt x="144483" y="14225"/>
                    </a:cubicBezTo>
                    <a:cubicBezTo>
                      <a:pt x="144394" y="14225"/>
                      <a:pt x="144252" y="14192"/>
                      <a:pt x="144081" y="14131"/>
                    </a:cubicBezTo>
                    <a:lnTo>
                      <a:pt x="143642" y="14131"/>
                    </a:lnTo>
                    <a:cubicBezTo>
                      <a:pt x="143467" y="14218"/>
                      <a:pt x="143278" y="14262"/>
                      <a:pt x="143196" y="14262"/>
                    </a:cubicBezTo>
                    <a:cubicBezTo>
                      <a:pt x="143179" y="14262"/>
                      <a:pt x="143167" y="14260"/>
                      <a:pt x="143160" y="14257"/>
                    </a:cubicBezTo>
                    <a:cubicBezTo>
                      <a:pt x="143139" y="14236"/>
                      <a:pt x="143160" y="14173"/>
                      <a:pt x="143202" y="14152"/>
                    </a:cubicBezTo>
                    <a:cubicBezTo>
                      <a:pt x="143244" y="14131"/>
                      <a:pt x="143223" y="13922"/>
                      <a:pt x="143160" y="13922"/>
                    </a:cubicBezTo>
                    <a:cubicBezTo>
                      <a:pt x="143139" y="13859"/>
                      <a:pt x="143181" y="13817"/>
                      <a:pt x="143286" y="13754"/>
                    </a:cubicBezTo>
                    <a:close/>
                    <a:moveTo>
                      <a:pt x="142553" y="14149"/>
                    </a:moveTo>
                    <a:cubicBezTo>
                      <a:pt x="142608" y="14149"/>
                      <a:pt x="142658" y="14217"/>
                      <a:pt x="142658" y="14236"/>
                    </a:cubicBezTo>
                    <a:cubicBezTo>
                      <a:pt x="142658" y="14257"/>
                      <a:pt x="142616" y="14278"/>
                      <a:pt x="142554" y="14278"/>
                    </a:cubicBezTo>
                    <a:cubicBezTo>
                      <a:pt x="142512" y="14278"/>
                      <a:pt x="142323" y="14257"/>
                      <a:pt x="142323" y="14236"/>
                    </a:cubicBezTo>
                    <a:cubicBezTo>
                      <a:pt x="142323" y="14236"/>
                      <a:pt x="142491" y="14173"/>
                      <a:pt x="142533" y="14152"/>
                    </a:cubicBezTo>
                    <a:cubicBezTo>
                      <a:pt x="142539" y="14150"/>
                      <a:pt x="142546" y="14149"/>
                      <a:pt x="142553" y="14149"/>
                    </a:cubicBezTo>
                    <a:close/>
                    <a:moveTo>
                      <a:pt x="28724" y="14088"/>
                    </a:moveTo>
                    <a:cubicBezTo>
                      <a:pt x="28973" y="14088"/>
                      <a:pt x="29656" y="14216"/>
                      <a:pt x="30195" y="14282"/>
                    </a:cubicBezTo>
                    <a:lnTo>
                      <a:pt x="30195" y="14282"/>
                    </a:lnTo>
                    <a:cubicBezTo>
                      <a:pt x="29836" y="14300"/>
                      <a:pt x="29247" y="14309"/>
                      <a:pt x="28729" y="14309"/>
                    </a:cubicBezTo>
                    <a:cubicBezTo>
                      <a:pt x="28169" y="14309"/>
                      <a:pt x="27693" y="14298"/>
                      <a:pt x="27683" y="14278"/>
                    </a:cubicBezTo>
                    <a:cubicBezTo>
                      <a:pt x="27683" y="14257"/>
                      <a:pt x="28394" y="14152"/>
                      <a:pt x="28687" y="14089"/>
                    </a:cubicBezTo>
                    <a:cubicBezTo>
                      <a:pt x="28698" y="14088"/>
                      <a:pt x="28710" y="14088"/>
                      <a:pt x="28724" y="14088"/>
                    </a:cubicBezTo>
                    <a:close/>
                    <a:moveTo>
                      <a:pt x="70304" y="14236"/>
                    </a:moveTo>
                    <a:cubicBezTo>
                      <a:pt x="70660" y="14236"/>
                      <a:pt x="71602" y="14278"/>
                      <a:pt x="71602" y="14319"/>
                    </a:cubicBezTo>
                    <a:cubicBezTo>
                      <a:pt x="71602" y="14340"/>
                      <a:pt x="70660" y="14382"/>
                      <a:pt x="70304" y="14382"/>
                    </a:cubicBezTo>
                    <a:cubicBezTo>
                      <a:pt x="70231" y="14390"/>
                      <a:pt x="70161" y="14394"/>
                      <a:pt x="70097" y="14394"/>
                    </a:cubicBezTo>
                    <a:cubicBezTo>
                      <a:pt x="69832" y="14394"/>
                      <a:pt x="69656" y="14336"/>
                      <a:pt x="69656" y="14319"/>
                    </a:cubicBezTo>
                    <a:cubicBezTo>
                      <a:pt x="69656" y="14257"/>
                      <a:pt x="69928" y="14236"/>
                      <a:pt x="70304" y="14236"/>
                    </a:cubicBezTo>
                    <a:close/>
                    <a:moveTo>
                      <a:pt x="47050" y="13668"/>
                    </a:moveTo>
                    <a:cubicBezTo>
                      <a:pt x="47530" y="13668"/>
                      <a:pt x="48005" y="13762"/>
                      <a:pt x="48062" y="13838"/>
                    </a:cubicBezTo>
                    <a:cubicBezTo>
                      <a:pt x="48093" y="13868"/>
                      <a:pt x="48829" y="13879"/>
                      <a:pt x="49856" y="13879"/>
                    </a:cubicBezTo>
                    <a:cubicBezTo>
                      <a:pt x="51685" y="13879"/>
                      <a:pt x="54436" y="13844"/>
                      <a:pt x="55762" y="13817"/>
                    </a:cubicBezTo>
                    <a:cubicBezTo>
                      <a:pt x="57076" y="13777"/>
                      <a:pt x="58237" y="13763"/>
                      <a:pt x="58912" y="13763"/>
                    </a:cubicBezTo>
                    <a:cubicBezTo>
                      <a:pt x="59302" y="13763"/>
                      <a:pt x="59529" y="13768"/>
                      <a:pt x="59529" y="13775"/>
                    </a:cubicBezTo>
                    <a:cubicBezTo>
                      <a:pt x="59529" y="13817"/>
                      <a:pt x="59403" y="13859"/>
                      <a:pt x="59215" y="13880"/>
                    </a:cubicBezTo>
                    <a:lnTo>
                      <a:pt x="59047" y="13880"/>
                    </a:lnTo>
                    <a:cubicBezTo>
                      <a:pt x="57625" y="13943"/>
                      <a:pt x="56139" y="13943"/>
                      <a:pt x="54716" y="13985"/>
                    </a:cubicBezTo>
                    <a:lnTo>
                      <a:pt x="54507" y="13985"/>
                    </a:lnTo>
                    <a:cubicBezTo>
                      <a:pt x="54443" y="13999"/>
                      <a:pt x="54368" y="14005"/>
                      <a:pt x="54289" y="14005"/>
                    </a:cubicBezTo>
                    <a:cubicBezTo>
                      <a:pt x="54065" y="14005"/>
                      <a:pt x="53808" y="13961"/>
                      <a:pt x="53662" y="13961"/>
                    </a:cubicBezTo>
                    <a:cubicBezTo>
                      <a:pt x="53641" y="13961"/>
                      <a:pt x="53623" y="13962"/>
                      <a:pt x="53607" y="13964"/>
                    </a:cubicBezTo>
                    <a:cubicBezTo>
                      <a:pt x="53482" y="13985"/>
                      <a:pt x="51473" y="14047"/>
                      <a:pt x="49192" y="14089"/>
                    </a:cubicBezTo>
                    <a:cubicBezTo>
                      <a:pt x="49192" y="14089"/>
                      <a:pt x="47623" y="14152"/>
                      <a:pt x="44757" y="14194"/>
                    </a:cubicBezTo>
                    <a:lnTo>
                      <a:pt x="44275" y="14194"/>
                    </a:lnTo>
                    <a:cubicBezTo>
                      <a:pt x="43752" y="14194"/>
                      <a:pt x="42999" y="14278"/>
                      <a:pt x="42601" y="14340"/>
                    </a:cubicBezTo>
                    <a:lnTo>
                      <a:pt x="42246" y="14068"/>
                    </a:lnTo>
                    <a:cubicBezTo>
                      <a:pt x="42170" y="14021"/>
                      <a:pt x="42044" y="13999"/>
                      <a:pt x="41909" y="13999"/>
                    </a:cubicBezTo>
                    <a:cubicBezTo>
                      <a:pt x="41744" y="13999"/>
                      <a:pt x="41566" y="14032"/>
                      <a:pt x="41451" y="14089"/>
                    </a:cubicBezTo>
                    <a:lnTo>
                      <a:pt x="40739" y="14466"/>
                    </a:lnTo>
                    <a:cubicBezTo>
                      <a:pt x="39944" y="14340"/>
                      <a:pt x="39316" y="14194"/>
                      <a:pt x="39337" y="14173"/>
                    </a:cubicBezTo>
                    <a:cubicBezTo>
                      <a:pt x="39358" y="14152"/>
                      <a:pt x="40802" y="14006"/>
                      <a:pt x="41220" y="13985"/>
                    </a:cubicBezTo>
                    <a:cubicBezTo>
                      <a:pt x="41744" y="13943"/>
                      <a:pt x="43564" y="13838"/>
                      <a:pt x="44087" y="13838"/>
                    </a:cubicBezTo>
                    <a:cubicBezTo>
                      <a:pt x="44652" y="13817"/>
                      <a:pt x="46389" y="13713"/>
                      <a:pt x="46912" y="13671"/>
                    </a:cubicBezTo>
                    <a:cubicBezTo>
                      <a:pt x="46958" y="13669"/>
                      <a:pt x="47004" y="13668"/>
                      <a:pt x="47050" y="13668"/>
                    </a:cubicBezTo>
                    <a:close/>
                    <a:moveTo>
                      <a:pt x="20045" y="14390"/>
                    </a:moveTo>
                    <a:cubicBezTo>
                      <a:pt x="20356" y="14390"/>
                      <a:pt x="20664" y="14433"/>
                      <a:pt x="20966" y="14487"/>
                    </a:cubicBezTo>
                    <a:cubicBezTo>
                      <a:pt x="20381" y="14487"/>
                      <a:pt x="19774" y="14529"/>
                      <a:pt x="19167" y="14529"/>
                    </a:cubicBezTo>
                    <a:cubicBezTo>
                      <a:pt x="19460" y="14427"/>
                      <a:pt x="19754" y="14390"/>
                      <a:pt x="20045" y="14390"/>
                    </a:cubicBezTo>
                    <a:close/>
                    <a:moveTo>
                      <a:pt x="16286" y="14594"/>
                    </a:moveTo>
                    <a:cubicBezTo>
                      <a:pt x="16305" y="14594"/>
                      <a:pt x="16295" y="14604"/>
                      <a:pt x="16253" y="14604"/>
                    </a:cubicBezTo>
                    <a:cubicBezTo>
                      <a:pt x="16247" y="14604"/>
                      <a:pt x="16241" y="14604"/>
                      <a:pt x="16235" y="14603"/>
                    </a:cubicBezTo>
                    <a:lnTo>
                      <a:pt x="16235" y="14603"/>
                    </a:lnTo>
                    <a:cubicBezTo>
                      <a:pt x="16259" y="14597"/>
                      <a:pt x="16276" y="14594"/>
                      <a:pt x="16286" y="14594"/>
                    </a:cubicBezTo>
                    <a:close/>
                    <a:moveTo>
                      <a:pt x="26443" y="14222"/>
                    </a:moveTo>
                    <a:cubicBezTo>
                      <a:pt x="26806" y="14222"/>
                      <a:pt x="27025" y="14271"/>
                      <a:pt x="26992" y="14319"/>
                    </a:cubicBezTo>
                    <a:cubicBezTo>
                      <a:pt x="26930" y="14361"/>
                      <a:pt x="26930" y="14570"/>
                      <a:pt x="26992" y="14654"/>
                    </a:cubicBezTo>
                    <a:cubicBezTo>
                      <a:pt x="27034" y="14696"/>
                      <a:pt x="26679" y="14780"/>
                      <a:pt x="26553" y="14780"/>
                    </a:cubicBezTo>
                    <a:cubicBezTo>
                      <a:pt x="26545" y="14781"/>
                      <a:pt x="26536" y="14781"/>
                      <a:pt x="26526" y="14781"/>
                    </a:cubicBezTo>
                    <a:cubicBezTo>
                      <a:pt x="26376" y="14781"/>
                      <a:pt x="26131" y="14628"/>
                      <a:pt x="26072" y="14550"/>
                    </a:cubicBezTo>
                    <a:cubicBezTo>
                      <a:pt x="26030" y="14466"/>
                      <a:pt x="25046" y="14445"/>
                      <a:pt x="24733" y="14445"/>
                    </a:cubicBezTo>
                    <a:cubicBezTo>
                      <a:pt x="24419" y="14445"/>
                      <a:pt x="24168" y="14403"/>
                      <a:pt x="24147" y="14361"/>
                    </a:cubicBezTo>
                    <a:lnTo>
                      <a:pt x="24147" y="14340"/>
                    </a:lnTo>
                    <a:lnTo>
                      <a:pt x="24168" y="14319"/>
                    </a:lnTo>
                    <a:cubicBezTo>
                      <a:pt x="24189" y="14278"/>
                      <a:pt x="25570" y="14236"/>
                      <a:pt x="26093" y="14236"/>
                    </a:cubicBezTo>
                    <a:cubicBezTo>
                      <a:pt x="26220" y="14226"/>
                      <a:pt x="26338" y="14222"/>
                      <a:pt x="26443" y="14222"/>
                    </a:cubicBezTo>
                    <a:close/>
                    <a:moveTo>
                      <a:pt x="15408" y="14688"/>
                    </a:moveTo>
                    <a:cubicBezTo>
                      <a:pt x="15435" y="14688"/>
                      <a:pt x="15461" y="14691"/>
                      <a:pt x="15484" y="14696"/>
                    </a:cubicBezTo>
                    <a:cubicBezTo>
                      <a:pt x="15505" y="14701"/>
                      <a:pt x="15527" y="14704"/>
                      <a:pt x="15550" y="14707"/>
                    </a:cubicBezTo>
                    <a:lnTo>
                      <a:pt x="15550" y="14707"/>
                    </a:lnTo>
                    <a:cubicBezTo>
                      <a:pt x="15378" y="14756"/>
                      <a:pt x="15221" y="14801"/>
                      <a:pt x="15150" y="14801"/>
                    </a:cubicBezTo>
                    <a:cubicBezTo>
                      <a:pt x="14985" y="14801"/>
                      <a:pt x="15221" y="14688"/>
                      <a:pt x="15408" y="14688"/>
                    </a:cubicBezTo>
                    <a:close/>
                    <a:moveTo>
                      <a:pt x="31114" y="14717"/>
                    </a:moveTo>
                    <a:cubicBezTo>
                      <a:pt x="31198" y="14717"/>
                      <a:pt x="31407" y="14759"/>
                      <a:pt x="31407" y="14780"/>
                    </a:cubicBezTo>
                    <a:cubicBezTo>
                      <a:pt x="31407" y="14780"/>
                      <a:pt x="31198" y="14801"/>
                      <a:pt x="31114" y="14801"/>
                    </a:cubicBezTo>
                    <a:cubicBezTo>
                      <a:pt x="31031" y="14801"/>
                      <a:pt x="30989" y="14780"/>
                      <a:pt x="30989" y="14759"/>
                    </a:cubicBezTo>
                    <a:cubicBezTo>
                      <a:pt x="30989" y="14759"/>
                      <a:pt x="31031" y="14717"/>
                      <a:pt x="31114" y="14717"/>
                    </a:cubicBezTo>
                    <a:close/>
                    <a:moveTo>
                      <a:pt x="27892" y="14755"/>
                    </a:moveTo>
                    <a:cubicBezTo>
                      <a:pt x="27976" y="14755"/>
                      <a:pt x="28039" y="14806"/>
                      <a:pt x="28039" y="14842"/>
                    </a:cubicBezTo>
                    <a:cubicBezTo>
                      <a:pt x="28039" y="14863"/>
                      <a:pt x="27955" y="14884"/>
                      <a:pt x="27850" y="14884"/>
                    </a:cubicBezTo>
                    <a:cubicBezTo>
                      <a:pt x="27834" y="14888"/>
                      <a:pt x="27811" y="14890"/>
                      <a:pt x="27785" y="14890"/>
                    </a:cubicBezTo>
                    <a:cubicBezTo>
                      <a:pt x="27673" y="14890"/>
                      <a:pt x="27495" y="14859"/>
                      <a:pt x="27495" y="14842"/>
                    </a:cubicBezTo>
                    <a:cubicBezTo>
                      <a:pt x="27495" y="14842"/>
                      <a:pt x="27746" y="14780"/>
                      <a:pt x="27850" y="14759"/>
                    </a:cubicBezTo>
                    <a:cubicBezTo>
                      <a:pt x="27865" y="14756"/>
                      <a:pt x="27878" y="14755"/>
                      <a:pt x="27892" y="14755"/>
                    </a:cubicBezTo>
                    <a:close/>
                    <a:moveTo>
                      <a:pt x="34494" y="14797"/>
                    </a:moveTo>
                    <a:cubicBezTo>
                      <a:pt x="34630" y="14797"/>
                      <a:pt x="34713" y="14866"/>
                      <a:pt x="34713" y="14884"/>
                    </a:cubicBezTo>
                    <a:cubicBezTo>
                      <a:pt x="34713" y="14905"/>
                      <a:pt x="34567" y="14947"/>
                      <a:pt x="34441" y="14947"/>
                    </a:cubicBezTo>
                    <a:cubicBezTo>
                      <a:pt x="34316" y="14947"/>
                      <a:pt x="33918" y="14905"/>
                      <a:pt x="33939" y="14884"/>
                    </a:cubicBezTo>
                    <a:cubicBezTo>
                      <a:pt x="33939" y="14863"/>
                      <a:pt x="34316" y="14801"/>
                      <a:pt x="34441" y="14801"/>
                    </a:cubicBezTo>
                    <a:cubicBezTo>
                      <a:pt x="34460" y="14798"/>
                      <a:pt x="34477" y="14797"/>
                      <a:pt x="34494" y="14797"/>
                    </a:cubicBezTo>
                    <a:close/>
                    <a:moveTo>
                      <a:pt x="134951" y="13919"/>
                    </a:moveTo>
                    <a:cubicBezTo>
                      <a:pt x="135844" y="13919"/>
                      <a:pt x="136282" y="14016"/>
                      <a:pt x="135900" y="14131"/>
                    </a:cubicBezTo>
                    <a:cubicBezTo>
                      <a:pt x="135460" y="14278"/>
                      <a:pt x="133849" y="14884"/>
                      <a:pt x="133012" y="14884"/>
                    </a:cubicBezTo>
                    <a:lnTo>
                      <a:pt x="132259" y="14905"/>
                    </a:lnTo>
                    <a:lnTo>
                      <a:pt x="131527" y="14947"/>
                    </a:lnTo>
                    <a:cubicBezTo>
                      <a:pt x="131437" y="14949"/>
                      <a:pt x="131350" y="14950"/>
                      <a:pt x="131265" y="14950"/>
                    </a:cubicBezTo>
                    <a:cubicBezTo>
                      <a:pt x="130576" y="14950"/>
                      <a:pt x="130062" y="14882"/>
                      <a:pt x="130062" y="14863"/>
                    </a:cubicBezTo>
                    <a:cubicBezTo>
                      <a:pt x="130062" y="14822"/>
                      <a:pt x="130732" y="14780"/>
                      <a:pt x="131004" y="14780"/>
                    </a:cubicBezTo>
                    <a:cubicBezTo>
                      <a:pt x="131255" y="14780"/>
                      <a:pt x="131506" y="14570"/>
                      <a:pt x="131506" y="14508"/>
                    </a:cubicBezTo>
                    <a:cubicBezTo>
                      <a:pt x="131506" y="14445"/>
                      <a:pt x="131213" y="14361"/>
                      <a:pt x="131108" y="14361"/>
                    </a:cubicBezTo>
                    <a:cubicBezTo>
                      <a:pt x="131004" y="14361"/>
                      <a:pt x="130941" y="14278"/>
                      <a:pt x="130983" y="14194"/>
                    </a:cubicBezTo>
                    <a:lnTo>
                      <a:pt x="131004" y="14194"/>
                    </a:lnTo>
                    <a:cubicBezTo>
                      <a:pt x="131451" y="14194"/>
                      <a:pt x="131807" y="13959"/>
                      <a:pt x="132258" y="13959"/>
                    </a:cubicBezTo>
                    <a:cubicBezTo>
                      <a:pt x="132293" y="13959"/>
                      <a:pt x="132328" y="13961"/>
                      <a:pt x="132364" y="13964"/>
                    </a:cubicBezTo>
                    <a:cubicBezTo>
                      <a:pt x="132478" y="13981"/>
                      <a:pt x="132595" y="13987"/>
                      <a:pt x="132715" y="13987"/>
                    </a:cubicBezTo>
                    <a:cubicBezTo>
                      <a:pt x="133033" y="13987"/>
                      <a:pt x="133368" y="13943"/>
                      <a:pt x="133703" y="13943"/>
                    </a:cubicBezTo>
                    <a:lnTo>
                      <a:pt x="134686" y="13922"/>
                    </a:lnTo>
                    <a:cubicBezTo>
                      <a:pt x="134778" y="13920"/>
                      <a:pt x="134867" y="13919"/>
                      <a:pt x="134951" y="13919"/>
                    </a:cubicBezTo>
                    <a:close/>
                    <a:moveTo>
                      <a:pt x="128765" y="15910"/>
                    </a:moveTo>
                    <a:cubicBezTo>
                      <a:pt x="128765" y="15910"/>
                      <a:pt x="128786" y="16014"/>
                      <a:pt x="128786" y="16035"/>
                    </a:cubicBezTo>
                    <a:cubicBezTo>
                      <a:pt x="128786" y="16056"/>
                      <a:pt x="128723" y="16077"/>
                      <a:pt x="128723" y="16077"/>
                    </a:cubicBezTo>
                    <a:cubicBezTo>
                      <a:pt x="128702" y="16077"/>
                      <a:pt x="128702" y="16056"/>
                      <a:pt x="128702" y="16035"/>
                    </a:cubicBezTo>
                    <a:cubicBezTo>
                      <a:pt x="128702" y="16014"/>
                      <a:pt x="128765" y="15910"/>
                      <a:pt x="128765" y="15910"/>
                    </a:cubicBezTo>
                    <a:close/>
                    <a:moveTo>
                      <a:pt x="132532" y="0"/>
                    </a:moveTo>
                    <a:cubicBezTo>
                      <a:pt x="132310" y="0"/>
                      <a:pt x="132118" y="2"/>
                      <a:pt x="131966" y="8"/>
                    </a:cubicBezTo>
                    <a:cubicBezTo>
                      <a:pt x="130774" y="29"/>
                      <a:pt x="124936" y="154"/>
                      <a:pt x="123074" y="217"/>
                    </a:cubicBezTo>
                    <a:cubicBezTo>
                      <a:pt x="121372" y="256"/>
                      <a:pt x="115830" y="366"/>
                      <a:pt x="113561" y="366"/>
                    </a:cubicBezTo>
                    <a:cubicBezTo>
                      <a:pt x="113375" y="366"/>
                      <a:pt x="113210" y="365"/>
                      <a:pt x="113072" y="363"/>
                    </a:cubicBezTo>
                    <a:cubicBezTo>
                      <a:pt x="111770" y="349"/>
                      <a:pt x="110248" y="334"/>
                      <a:pt x="109136" y="334"/>
                    </a:cubicBezTo>
                    <a:cubicBezTo>
                      <a:pt x="108675" y="334"/>
                      <a:pt x="108284" y="336"/>
                      <a:pt x="108009" y="342"/>
                    </a:cubicBezTo>
                    <a:lnTo>
                      <a:pt x="107151" y="363"/>
                    </a:lnTo>
                    <a:lnTo>
                      <a:pt x="107025" y="363"/>
                    </a:lnTo>
                    <a:cubicBezTo>
                      <a:pt x="106795" y="363"/>
                      <a:pt x="106900" y="593"/>
                      <a:pt x="106942" y="656"/>
                    </a:cubicBezTo>
                    <a:cubicBezTo>
                      <a:pt x="106979" y="675"/>
                      <a:pt x="107385" y="685"/>
                      <a:pt x="108027" y="685"/>
                    </a:cubicBezTo>
                    <a:cubicBezTo>
                      <a:pt x="108813" y="685"/>
                      <a:pt x="109954" y="670"/>
                      <a:pt x="111210" y="635"/>
                    </a:cubicBezTo>
                    <a:cubicBezTo>
                      <a:pt x="111210" y="635"/>
                      <a:pt x="111942" y="593"/>
                      <a:pt x="114369" y="593"/>
                    </a:cubicBezTo>
                    <a:lnTo>
                      <a:pt x="117508" y="593"/>
                    </a:lnTo>
                    <a:cubicBezTo>
                      <a:pt x="119349" y="593"/>
                      <a:pt x="122597" y="647"/>
                      <a:pt x="124347" y="647"/>
                    </a:cubicBezTo>
                    <a:cubicBezTo>
                      <a:pt x="124784" y="647"/>
                      <a:pt x="125128" y="644"/>
                      <a:pt x="125333" y="635"/>
                    </a:cubicBezTo>
                    <a:cubicBezTo>
                      <a:pt x="126133" y="584"/>
                      <a:pt x="128605" y="519"/>
                      <a:pt x="130053" y="519"/>
                    </a:cubicBezTo>
                    <a:cubicBezTo>
                      <a:pt x="130386" y="519"/>
                      <a:pt x="130665" y="523"/>
                      <a:pt x="130857" y="531"/>
                    </a:cubicBezTo>
                    <a:cubicBezTo>
                      <a:pt x="131775" y="531"/>
                      <a:pt x="134844" y="658"/>
                      <a:pt x="136065" y="658"/>
                    </a:cubicBezTo>
                    <a:cubicBezTo>
                      <a:pt x="136153" y="658"/>
                      <a:pt x="136230" y="658"/>
                      <a:pt x="136297" y="656"/>
                    </a:cubicBezTo>
                    <a:cubicBezTo>
                      <a:pt x="136420" y="654"/>
                      <a:pt x="136557" y="652"/>
                      <a:pt x="136705" y="652"/>
                    </a:cubicBezTo>
                    <a:cubicBezTo>
                      <a:pt x="137742" y="652"/>
                      <a:pt x="139323" y="716"/>
                      <a:pt x="140440" y="845"/>
                    </a:cubicBezTo>
                    <a:lnTo>
                      <a:pt x="141654" y="761"/>
                    </a:lnTo>
                    <a:lnTo>
                      <a:pt x="142533" y="698"/>
                    </a:lnTo>
                    <a:cubicBezTo>
                      <a:pt x="143662" y="845"/>
                      <a:pt x="143955" y="1054"/>
                      <a:pt x="143202" y="1179"/>
                    </a:cubicBezTo>
                    <a:lnTo>
                      <a:pt x="142616" y="1284"/>
                    </a:lnTo>
                    <a:lnTo>
                      <a:pt x="142491" y="1305"/>
                    </a:lnTo>
                    <a:cubicBezTo>
                      <a:pt x="142323" y="1305"/>
                      <a:pt x="141863" y="1221"/>
                      <a:pt x="141445" y="1158"/>
                    </a:cubicBezTo>
                    <a:lnTo>
                      <a:pt x="141047" y="1158"/>
                    </a:lnTo>
                    <a:cubicBezTo>
                      <a:pt x="140705" y="1158"/>
                      <a:pt x="140354" y="1180"/>
                      <a:pt x="140002" y="1180"/>
                    </a:cubicBezTo>
                    <a:cubicBezTo>
                      <a:pt x="139580" y="1180"/>
                      <a:pt x="139156" y="1149"/>
                      <a:pt x="138745" y="1012"/>
                    </a:cubicBezTo>
                    <a:lnTo>
                      <a:pt x="138704" y="991"/>
                    </a:lnTo>
                    <a:cubicBezTo>
                      <a:pt x="138620" y="1012"/>
                      <a:pt x="138557" y="1179"/>
                      <a:pt x="138557" y="1221"/>
                    </a:cubicBezTo>
                    <a:cubicBezTo>
                      <a:pt x="138557" y="1284"/>
                      <a:pt x="138745" y="1389"/>
                      <a:pt x="138829" y="1409"/>
                    </a:cubicBezTo>
                    <a:cubicBezTo>
                      <a:pt x="138871" y="1430"/>
                      <a:pt x="138913" y="1514"/>
                      <a:pt x="138913" y="1535"/>
                    </a:cubicBezTo>
                    <a:cubicBezTo>
                      <a:pt x="138913" y="1543"/>
                      <a:pt x="138897" y="1547"/>
                      <a:pt x="138870" y="1547"/>
                    </a:cubicBezTo>
                    <a:cubicBezTo>
                      <a:pt x="138759" y="1547"/>
                      <a:pt x="138462" y="1489"/>
                      <a:pt x="138327" y="1472"/>
                    </a:cubicBezTo>
                    <a:cubicBezTo>
                      <a:pt x="138298" y="1460"/>
                      <a:pt x="138258" y="1454"/>
                      <a:pt x="138211" y="1454"/>
                    </a:cubicBezTo>
                    <a:cubicBezTo>
                      <a:pt x="138024" y="1454"/>
                      <a:pt x="137716" y="1548"/>
                      <a:pt x="137448" y="1681"/>
                    </a:cubicBezTo>
                    <a:lnTo>
                      <a:pt x="137072" y="1493"/>
                    </a:lnTo>
                    <a:cubicBezTo>
                      <a:pt x="136996" y="1448"/>
                      <a:pt x="136866" y="1414"/>
                      <a:pt x="136784" y="1414"/>
                    </a:cubicBezTo>
                    <a:cubicBezTo>
                      <a:pt x="136752" y="1414"/>
                      <a:pt x="136728" y="1419"/>
                      <a:pt x="136716" y="1430"/>
                    </a:cubicBezTo>
                    <a:cubicBezTo>
                      <a:pt x="136568" y="1563"/>
                      <a:pt x="136419" y="1605"/>
                      <a:pt x="136271" y="1605"/>
                    </a:cubicBezTo>
                    <a:cubicBezTo>
                      <a:pt x="136022" y="1605"/>
                      <a:pt x="135773" y="1485"/>
                      <a:pt x="135523" y="1472"/>
                    </a:cubicBezTo>
                    <a:lnTo>
                      <a:pt x="135209" y="1430"/>
                    </a:lnTo>
                    <a:cubicBezTo>
                      <a:pt x="134852" y="1530"/>
                      <a:pt x="134232" y="1704"/>
                      <a:pt x="134026" y="1704"/>
                    </a:cubicBezTo>
                    <a:cubicBezTo>
                      <a:pt x="134014" y="1704"/>
                      <a:pt x="134004" y="1703"/>
                      <a:pt x="133996" y="1702"/>
                    </a:cubicBezTo>
                    <a:cubicBezTo>
                      <a:pt x="133840" y="1685"/>
                      <a:pt x="133059" y="1483"/>
                      <a:pt x="132602" y="1483"/>
                    </a:cubicBezTo>
                    <a:cubicBezTo>
                      <a:pt x="132505" y="1483"/>
                      <a:pt x="132422" y="1492"/>
                      <a:pt x="132364" y="1514"/>
                    </a:cubicBezTo>
                    <a:cubicBezTo>
                      <a:pt x="132088" y="1617"/>
                      <a:pt x="131770" y="1692"/>
                      <a:pt x="131585" y="1692"/>
                    </a:cubicBezTo>
                    <a:cubicBezTo>
                      <a:pt x="131545" y="1692"/>
                      <a:pt x="131511" y="1689"/>
                      <a:pt x="131485" y="1681"/>
                    </a:cubicBezTo>
                    <a:lnTo>
                      <a:pt x="131318" y="1786"/>
                    </a:lnTo>
                    <a:cubicBezTo>
                      <a:pt x="131192" y="1849"/>
                      <a:pt x="130962" y="1891"/>
                      <a:pt x="130774" y="1912"/>
                    </a:cubicBezTo>
                    <a:lnTo>
                      <a:pt x="129518" y="2100"/>
                    </a:lnTo>
                    <a:cubicBezTo>
                      <a:pt x="128137" y="1953"/>
                      <a:pt x="126945" y="1828"/>
                      <a:pt x="126882" y="1828"/>
                    </a:cubicBezTo>
                    <a:lnTo>
                      <a:pt x="126819" y="1807"/>
                    </a:lnTo>
                    <a:lnTo>
                      <a:pt x="126045" y="1472"/>
                    </a:lnTo>
                    <a:cubicBezTo>
                      <a:pt x="125166" y="1681"/>
                      <a:pt x="124852" y="1849"/>
                      <a:pt x="125020" y="1891"/>
                    </a:cubicBezTo>
                    <a:cubicBezTo>
                      <a:pt x="125145" y="1891"/>
                      <a:pt x="125271" y="1953"/>
                      <a:pt x="125271" y="1995"/>
                    </a:cubicBezTo>
                    <a:cubicBezTo>
                      <a:pt x="125271" y="2016"/>
                      <a:pt x="125040" y="2037"/>
                      <a:pt x="124748" y="2037"/>
                    </a:cubicBezTo>
                    <a:lnTo>
                      <a:pt x="124496" y="2037"/>
                    </a:lnTo>
                    <a:cubicBezTo>
                      <a:pt x="123492" y="2037"/>
                      <a:pt x="122488" y="2058"/>
                      <a:pt x="121483" y="2100"/>
                    </a:cubicBezTo>
                    <a:lnTo>
                      <a:pt x="120521" y="2121"/>
                    </a:lnTo>
                    <a:cubicBezTo>
                      <a:pt x="119454" y="2121"/>
                      <a:pt x="117696" y="2121"/>
                      <a:pt x="116629" y="2058"/>
                    </a:cubicBezTo>
                    <a:lnTo>
                      <a:pt x="115646" y="2037"/>
                    </a:lnTo>
                    <a:cubicBezTo>
                      <a:pt x="115609" y="2035"/>
                      <a:pt x="115573" y="2034"/>
                      <a:pt x="115536" y="2034"/>
                    </a:cubicBezTo>
                    <a:cubicBezTo>
                      <a:pt x="115345" y="2034"/>
                      <a:pt x="115149" y="2061"/>
                      <a:pt x="114961" y="2061"/>
                    </a:cubicBezTo>
                    <a:cubicBezTo>
                      <a:pt x="114873" y="2061"/>
                      <a:pt x="114787" y="2055"/>
                      <a:pt x="114704" y="2037"/>
                    </a:cubicBezTo>
                    <a:lnTo>
                      <a:pt x="114453" y="1995"/>
                    </a:lnTo>
                    <a:cubicBezTo>
                      <a:pt x="114160" y="2037"/>
                      <a:pt x="113658" y="2058"/>
                      <a:pt x="113323" y="2058"/>
                    </a:cubicBezTo>
                    <a:lnTo>
                      <a:pt x="113009" y="2058"/>
                    </a:lnTo>
                    <a:cubicBezTo>
                      <a:pt x="109871" y="2142"/>
                      <a:pt x="106711" y="2205"/>
                      <a:pt x="103573" y="2267"/>
                    </a:cubicBezTo>
                    <a:cubicBezTo>
                      <a:pt x="103092" y="2267"/>
                      <a:pt x="102652" y="2309"/>
                      <a:pt x="102213" y="2309"/>
                    </a:cubicBezTo>
                    <a:cubicBezTo>
                      <a:pt x="101711" y="2309"/>
                      <a:pt x="101229" y="2330"/>
                      <a:pt x="100748" y="2330"/>
                    </a:cubicBezTo>
                    <a:cubicBezTo>
                      <a:pt x="100267" y="2330"/>
                      <a:pt x="99828" y="2351"/>
                      <a:pt x="99388" y="2351"/>
                    </a:cubicBezTo>
                    <a:cubicBezTo>
                      <a:pt x="99131" y="2351"/>
                      <a:pt x="98863" y="2327"/>
                      <a:pt x="98601" y="2327"/>
                    </a:cubicBezTo>
                    <a:cubicBezTo>
                      <a:pt x="98373" y="2327"/>
                      <a:pt x="98149" y="2345"/>
                      <a:pt x="97944" y="2414"/>
                    </a:cubicBezTo>
                    <a:lnTo>
                      <a:pt x="97505" y="2539"/>
                    </a:lnTo>
                    <a:cubicBezTo>
                      <a:pt x="97347" y="2508"/>
                      <a:pt x="97106" y="2497"/>
                      <a:pt x="96853" y="2497"/>
                    </a:cubicBezTo>
                    <a:cubicBezTo>
                      <a:pt x="96436" y="2497"/>
                      <a:pt x="95987" y="2526"/>
                      <a:pt x="95831" y="2539"/>
                    </a:cubicBezTo>
                    <a:cubicBezTo>
                      <a:pt x="95559" y="2560"/>
                      <a:pt x="94387" y="2623"/>
                      <a:pt x="93153" y="2644"/>
                    </a:cubicBezTo>
                    <a:lnTo>
                      <a:pt x="92065" y="2665"/>
                    </a:lnTo>
                    <a:cubicBezTo>
                      <a:pt x="90956" y="2686"/>
                      <a:pt x="89847" y="2728"/>
                      <a:pt x="88738" y="2749"/>
                    </a:cubicBezTo>
                    <a:cubicBezTo>
                      <a:pt x="87587" y="2770"/>
                      <a:pt x="86457" y="2790"/>
                      <a:pt x="85307" y="2832"/>
                    </a:cubicBezTo>
                    <a:cubicBezTo>
                      <a:pt x="84506" y="2848"/>
                      <a:pt x="83683" y="2897"/>
                      <a:pt x="82870" y="2897"/>
                    </a:cubicBezTo>
                    <a:cubicBezTo>
                      <a:pt x="82578" y="2897"/>
                      <a:pt x="82288" y="2891"/>
                      <a:pt x="82001" y="2874"/>
                    </a:cubicBezTo>
                    <a:lnTo>
                      <a:pt x="80892" y="2832"/>
                    </a:lnTo>
                    <a:cubicBezTo>
                      <a:pt x="79720" y="3000"/>
                      <a:pt x="76895" y="3188"/>
                      <a:pt x="74615" y="3251"/>
                    </a:cubicBezTo>
                    <a:cubicBezTo>
                      <a:pt x="74615" y="3251"/>
                      <a:pt x="64488" y="3460"/>
                      <a:pt x="57373" y="3606"/>
                    </a:cubicBezTo>
                    <a:cubicBezTo>
                      <a:pt x="56704" y="3627"/>
                      <a:pt x="55993" y="3627"/>
                      <a:pt x="55323" y="3669"/>
                    </a:cubicBezTo>
                    <a:lnTo>
                      <a:pt x="55093" y="3669"/>
                    </a:lnTo>
                    <a:cubicBezTo>
                      <a:pt x="55030" y="3707"/>
                      <a:pt x="54704" y="3714"/>
                      <a:pt x="54416" y="3714"/>
                    </a:cubicBezTo>
                    <a:cubicBezTo>
                      <a:pt x="54225" y="3714"/>
                      <a:pt x="54051" y="3711"/>
                      <a:pt x="53984" y="3711"/>
                    </a:cubicBezTo>
                    <a:cubicBezTo>
                      <a:pt x="53937" y="3706"/>
                      <a:pt x="53773" y="3703"/>
                      <a:pt x="53519" y="3703"/>
                    </a:cubicBezTo>
                    <a:cubicBezTo>
                      <a:pt x="52757" y="3703"/>
                      <a:pt x="51180" y="3727"/>
                      <a:pt x="49485" y="3774"/>
                    </a:cubicBezTo>
                    <a:cubicBezTo>
                      <a:pt x="49485" y="3774"/>
                      <a:pt x="43438" y="3878"/>
                      <a:pt x="38354" y="4004"/>
                    </a:cubicBezTo>
                    <a:cubicBezTo>
                      <a:pt x="38319" y="4006"/>
                      <a:pt x="38284" y="4006"/>
                      <a:pt x="38248" y="4006"/>
                    </a:cubicBezTo>
                    <a:cubicBezTo>
                      <a:pt x="38068" y="4006"/>
                      <a:pt x="37883" y="3990"/>
                      <a:pt x="37700" y="3990"/>
                    </a:cubicBezTo>
                    <a:cubicBezTo>
                      <a:pt x="37425" y="3990"/>
                      <a:pt x="37155" y="4027"/>
                      <a:pt x="36910" y="4213"/>
                    </a:cubicBezTo>
                    <a:lnTo>
                      <a:pt x="36847" y="4255"/>
                    </a:lnTo>
                    <a:cubicBezTo>
                      <a:pt x="36734" y="4236"/>
                      <a:pt x="36108" y="3995"/>
                      <a:pt x="35788" y="3995"/>
                    </a:cubicBezTo>
                    <a:cubicBezTo>
                      <a:pt x="35754" y="3995"/>
                      <a:pt x="35723" y="3998"/>
                      <a:pt x="35697" y="4004"/>
                    </a:cubicBezTo>
                    <a:cubicBezTo>
                      <a:pt x="35446" y="4046"/>
                      <a:pt x="33353" y="4130"/>
                      <a:pt x="31072" y="4192"/>
                    </a:cubicBezTo>
                    <a:lnTo>
                      <a:pt x="17054" y="4464"/>
                    </a:lnTo>
                    <a:cubicBezTo>
                      <a:pt x="14773" y="4527"/>
                      <a:pt x="12597" y="4569"/>
                      <a:pt x="12220" y="4611"/>
                    </a:cubicBezTo>
                    <a:lnTo>
                      <a:pt x="11823" y="4443"/>
                    </a:lnTo>
                    <a:cubicBezTo>
                      <a:pt x="11714" y="4407"/>
                      <a:pt x="11597" y="4394"/>
                      <a:pt x="11474" y="4394"/>
                    </a:cubicBezTo>
                    <a:cubicBezTo>
                      <a:pt x="11170" y="4394"/>
                      <a:pt x="10832" y="4476"/>
                      <a:pt x="10505" y="4506"/>
                    </a:cubicBezTo>
                    <a:lnTo>
                      <a:pt x="10463" y="4506"/>
                    </a:lnTo>
                    <a:cubicBezTo>
                      <a:pt x="10443" y="4519"/>
                      <a:pt x="10426" y="4524"/>
                      <a:pt x="10412" y="4524"/>
                    </a:cubicBezTo>
                    <a:cubicBezTo>
                      <a:pt x="10310" y="4524"/>
                      <a:pt x="10363" y="4222"/>
                      <a:pt x="10400" y="4130"/>
                    </a:cubicBezTo>
                    <a:cubicBezTo>
                      <a:pt x="10437" y="4017"/>
                      <a:pt x="10138" y="3938"/>
                      <a:pt x="9699" y="3938"/>
                    </a:cubicBezTo>
                    <a:cubicBezTo>
                      <a:pt x="9648" y="3938"/>
                      <a:pt x="9596" y="3939"/>
                      <a:pt x="9542" y="3941"/>
                    </a:cubicBezTo>
                    <a:lnTo>
                      <a:pt x="9124" y="4255"/>
                    </a:lnTo>
                    <a:cubicBezTo>
                      <a:pt x="8517" y="4715"/>
                      <a:pt x="7743" y="4966"/>
                      <a:pt x="7010" y="5029"/>
                    </a:cubicBezTo>
                    <a:lnTo>
                      <a:pt x="5546" y="5134"/>
                    </a:lnTo>
                    <a:cubicBezTo>
                      <a:pt x="3955" y="5259"/>
                      <a:pt x="2449" y="5364"/>
                      <a:pt x="2219" y="5364"/>
                    </a:cubicBezTo>
                    <a:lnTo>
                      <a:pt x="2010" y="5343"/>
                    </a:lnTo>
                    <a:lnTo>
                      <a:pt x="1591" y="5301"/>
                    </a:lnTo>
                    <a:cubicBezTo>
                      <a:pt x="1194" y="5511"/>
                      <a:pt x="1089" y="5908"/>
                      <a:pt x="1173" y="5992"/>
                    </a:cubicBezTo>
                    <a:cubicBezTo>
                      <a:pt x="1188" y="6007"/>
                      <a:pt x="1251" y="6013"/>
                      <a:pt x="1345" y="6013"/>
                    </a:cubicBezTo>
                    <a:cubicBezTo>
                      <a:pt x="1707" y="6013"/>
                      <a:pt x="2540" y="5923"/>
                      <a:pt x="3006" y="5923"/>
                    </a:cubicBezTo>
                    <a:cubicBezTo>
                      <a:pt x="3073" y="5923"/>
                      <a:pt x="3132" y="5925"/>
                      <a:pt x="3181" y="5929"/>
                    </a:cubicBezTo>
                    <a:cubicBezTo>
                      <a:pt x="3683" y="5971"/>
                      <a:pt x="3579" y="6034"/>
                      <a:pt x="3370" y="6075"/>
                    </a:cubicBezTo>
                    <a:cubicBezTo>
                      <a:pt x="3160" y="6096"/>
                      <a:pt x="3056" y="6306"/>
                      <a:pt x="3077" y="6347"/>
                    </a:cubicBezTo>
                    <a:cubicBezTo>
                      <a:pt x="3091" y="6369"/>
                      <a:pt x="3133" y="6381"/>
                      <a:pt x="3197" y="6381"/>
                    </a:cubicBezTo>
                    <a:cubicBezTo>
                      <a:pt x="3319" y="6381"/>
                      <a:pt x="3521" y="6339"/>
                      <a:pt x="3767" y="6243"/>
                    </a:cubicBezTo>
                    <a:lnTo>
                      <a:pt x="4416" y="6243"/>
                    </a:lnTo>
                    <a:cubicBezTo>
                      <a:pt x="4515" y="6253"/>
                      <a:pt x="4621" y="6257"/>
                      <a:pt x="4725" y="6257"/>
                    </a:cubicBezTo>
                    <a:cubicBezTo>
                      <a:pt x="5037" y="6257"/>
                      <a:pt x="5331" y="6222"/>
                      <a:pt x="5378" y="6222"/>
                    </a:cubicBezTo>
                    <a:cubicBezTo>
                      <a:pt x="5462" y="6222"/>
                      <a:pt x="5546" y="6285"/>
                      <a:pt x="5546" y="6306"/>
                    </a:cubicBezTo>
                    <a:cubicBezTo>
                      <a:pt x="5546" y="6327"/>
                      <a:pt x="5357" y="6389"/>
                      <a:pt x="5274" y="6410"/>
                    </a:cubicBezTo>
                    <a:cubicBezTo>
                      <a:pt x="5232" y="6410"/>
                      <a:pt x="5148" y="6347"/>
                      <a:pt x="5148" y="6347"/>
                    </a:cubicBezTo>
                    <a:cubicBezTo>
                      <a:pt x="5148" y="6347"/>
                      <a:pt x="4821" y="6724"/>
                      <a:pt x="4615" y="6724"/>
                    </a:cubicBezTo>
                    <a:cubicBezTo>
                      <a:pt x="4588" y="6724"/>
                      <a:pt x="4563" y="6718"/>
                      <a:pt x="4541" y="6703"/>
                    </a:cubicBezTo>
                    <a:cubicBezTo>
                      <a:pt x="4490" y="6645"/>
                      <a:pt x="4396" y="6627"/>
                      <a:pt x="4287" y="6627"/>
                    </a:cubicBezTo>
                    <a:cubicBezTo>
                      <a:pt x="4120" y="6627"/>
                      <a:pt x="3918" y="6668"/>
                      <a:pt x="3783" y="6668"/>
                    </a:cubicBezTo>
                    <a:cubicBezTo>
                      <a:pt x="3753" y="6668"/>
                      <a:pt x="3727" y="6666"/>
                      <a:pt x="3704" y="6661"/>
                    </a:cubicBezTo>
                    <a:cubicBezTo>
                      <a:pt x="3537" y="6661"/>
                      <a:pt x="1759" y="6766"/>
                      <a:pt x="1131" y="6850"/>
                    </a:cubicBezTo>
                    <a:cubicBezTo>
                      <a:pt x="503" y="6912"/>
                      <a:pt x="1" y="7080"/>
                      <a:pt x="1" y="7143"/>
                    </a:cubicBezTo>
                    <a:cubicBezTo>
                      <a:pt x="1" y="7144"/>
                      <a:pt x="3" y="7144"/>
                      <a:pt x="7" y="7144"/>
                    </a:cubicBezTo>
                    <a:cubicBezTo>
                      <a:pt x="76" y="7144"/>
                      <a:pt x="778" y="6974"/>
                      <a:pt x="1121" y="6974"/>
                    </a:cubicBezTo>
                    <a:cubicBezTo>
                      <a:pt x="1140" y="6974"/>
                      <a:pt x="1157" y="6974"/>
                      <a:pt x="1173" y="6975"/>
                    </a:cubicBezTo>
                    <a:cubicBezTo>
                      <a:pt x="1264" y="6992"/>
                      <a:pt x="1414" y="6999"/>
                      <a:pt x="1592" y="6999"/>
                    </a:cubicBezTo>
                    <a:cubicBezTo>
                      <a:pt x="2065" y="6999"/>
                      <a:pt x="2729" y="6954"/>
                      <a:pt x="2972" y="6954"/>
                    </a:cubicBezTo>
                    <a:cubicBezTo>
                      <a:pt x="3011" y="6952"/>
                      <a:pt x="3045" y="6951"/>
                      <a:pt x="3073" y="6951"/>
                    </a:cubicBezTo>
                    <a:cubicBezTo>
                      <a:pt x="3304" y="6951"/>
                      <a:pt x="3207" y="7019"/>
                      <a:pt x="3077" y="7038"/>
                    </a:cubicBezTo>
                    <a:cubicBezTo>
                      <a:pt x="2972" y="7059"/>
                      <a:pt x="3014" y="7226"/>
                      <a:pt x="3035" y="7247"/>
                    </a:cubicBezTo>
                    <a:cubicBezTo>
                      <a:pt x="3056" y="7268"/>
                      <a:pt x="2344" y="7456"/>
                      <a:pt x="2198" y="7561"/>
                    </a:cubicBezTo>
                    <a:cubicBezTo>
                      <a:pt x="2031" y="7666"/>
                      <a:pt x="2198" y="7770"/>
                      <a:pt x="2323" y="7791"/>
                    </a:cubicBezTo>
                    <a:cubicBezTo>
                      <a:pt x="2449" y="7812"/>
                      <a:pt x="2219" y="7959"/>
                      <a:pt x="1821" y="8084"/>
                    </a:cubicBezTo>
                    <a:lnTo>
                      <a:pt x="1507" y="8210"/>
                    </a:lnTo>
                    <a:lnTo>
                      <a:pt x="1466" y="8231"/>
                    </a:lnTo>
                    <a:cubicBezTo>
                      <a:pt x="1466" y="8398"/>
                      <a:pt x="1863" y="8524"/>
                      <a:pt x="1989" y="8524"/>
                    </a:cubicBezTo>
                    <a:cubicBezTo>
                      <a:pt x="2114" y="8524"/>
                      <a:pt x="2323" y="8733"/>
                      <a:pt x="2344" y="8796"/>
                    </a:cubicBezTo>
                    <a:cubicBezTo>
                      <a:pt x="2375" y="8826"/>
                      <a:pt x="2585" y="8846"/>
                      <a:pt x="2753" y="8846"/>
                    </a:cubicBezTo>
                    <a:cubicBezTo>
                      <a:pt x="2814" y="8846"/>
                      <a:pt x="2870" y="8843"/>
                      <a:pt x="2909" y="8837"/>
                    </a:cubicBezTo>
                    <a:cubicBezTo>
                      <a:pt x="3035" y="8837"/>
                      <a:pt x="3432" y="8712"/>
                      <a:pt x="3537" y="8712"/>
                    </a:cubicBezTo>
                    <a:cubicBezTo>
                      <a:pt x="3642" y="8712"/>
                      <a:pt x="3746" y="8754"/>
                      <a:pt x="3746" y="8796"/>
                    </a:cubicBezTo>
                    <a:cubicBezTo>
                      <a:pt x="3746" y="8816"/>
                      <a:pt x="3453" y="8858"/>
                      <a:pt x="3349" y="8900"/>
                    </a:cubicBezTo>
                    <a:cubicBezTo>
                      <a:pt x="3244" y="8900"/>
                      <a:pt x="3139" y="8837"/>
                      <a:pt x="3139" y="8837"/>
                    </a:cubicBezTo>
                    <a:cubicBezTo>
                      <a:pt x="3139" y="8837"/>
                      <a:pt x="3139" y="8921"/>
                      <a:pt x="3119" y="9047"/>
                    </a:cubicBezTo>
                    <a:lnTo>
                      <a:pt x="3077" y="9047"/>
                    </a:lnTo>
                    <a:cubicBezTo>
                      <a:pt x="2595" y="9130"/>
                      <a:pt x="2072" y="9214"/>
                      <a:pt x="1549" y="9319"/>
                    </a:cubicBezTo>
                    <a:lnTo>
                      <a:pt x="1382" y="9340"/>
                    </a:lnTo>
                    <a:cubicBezTo>
                      <a:pt x="1235" y="9465"/>
                      <a:pt x="1277" y="9591"/>
                      <a:pt x="1507" y="9632"/>
                    </a:cubicBezTo>
                    <a:lnTo>
                      <a:pt x="1696" y="9570"/>
                    </a:lnTo>
                    <a:cubicBezTo>
                      <a:pt x="1839" y="9552"/>
                      <a:pt x="1983" y="9457"/>
                      <a:pt x="2087" y="9457"/>
                    </a:cubicBezTo>
                    <a:cubicBezTo>
                      <a:pt x="2104" y="9457"/>
                      <a:pt x="2120" y="9459"/>
                      <a:pt x="2135" y="9465"/>
                    </a:cubicBezTo>
                    <a:lnTo>
                      <a:pt x="2847" y="9842"/>
                    </a:lnTo>
                    <a:cubicBezTo>
                      <a:pt x="3515" y="9567"/>
                      <a:pt x="4921" y="9273"/>
                      <a:pt x="5367" y="9273"/>
                    </a:cubicBezTo>
                    <a:cubicBezTo>
                      <a:pt x="5396" y="9273"/>
                      <a:pt x="5421" y="9274"/>
                      <a:pt x="5441" y="9277"/>
                    </a:cubicBezTo>
                    <a:cubicBezTo>
                      <a:pt x="5776" y="9340"/>
                      <a:pt x="5378" y="9381"/>
                      <a:pt x="5127" y="9381"/>
                    </a:cubicBezTo>
                    <a:cubicBezTo>
                      <a:pt x="4855" y="9381"/>
                      <a:pt x="4709" y="9465"/>
                      <a:pt x="4730" y="9486"/>
                    </a:cubicBezTo>
                    <a:cubicBezTo>
                      <a:pt x="4751" y="9528"/>
                      <a:pt x="4541" y="9632"/>
                      <a:pt x="4437" y="9653"/>
                    </a:cubicBezTo>
                    <a:cubicBezTo>
                      <a:pt x="4332" y="9695"/>
                      <a:pt x="4813" y="9779"/>
                      <a:pt x="4960" y="9800"/>
                    </a:cubicBezTo>
                    <a:cubicBezTo>
                      <a:pt x="5127" y="9800"/>
                      <a:pt x="4813" y="9967"/>
                      <a:pt x="4290" y="10156"/>
                    </a:cubicBezTo>
                    <a:lnTo>
                      <a:pt x="3495" y="10156"/>
                    </a:lnTo>
                    <a:cubicBezTo>
                      <a:pt x="3077" y="10176"/>
                      <a:pt x="2428" y="10386"/>
                      <a:pt x="2303" y="10428"/>
                    </a:cubicBezTo>
                    <a:cubicBezTo>
                      <a:pt x="2284" y="10437"/>
                      <a:pt x="2257" y="10441"/>
                      <a:pt x="2224" y="10441"/>
                    </a:cubicBezTo>
                    <a:cubicBezTo>
                      <a:pt x="2064" y="10441"/>
                      <a:pt x="1761" y="10352"/>
                      <a:pt x="1581" y="10352"/>
                    </a:cubicBezTo>
                    <a:cubicBezTo>
                      <a:pt x="1543" y="10352"/>
                      <a:pt x="1511" y="10356"/>
                      <a:pt x="1487" y="10365"/>
                    </a:cubicBezTo>
                    <a:cubicBezTo>
                      <a:pt x="1340" y="10407"/>
                      <a:pt x="1194" y="10700"/>
                      <a:pt x="1194" y="10783"/>
                    </a:cubicBezTo>
                    <a:cubicBezTo>
                      <a:pt x="1194" y="10818"/>
                      <a:pt x="1844" y="11016"/>
                      <a:pt x="2250" y="11016"/>
                    </a:cubicBezTo>
                    <a:cubicBezTo>
                      <a:pt x="2327" y="11016"/>
                      <a:pt x="2396" y="11009"/>
                      <a:pt x="2449" y="10993"/>
                    </a:cubicBezTo>
                    <a:cubicBezTo>
                      <a:pt x="2606" y="10946"/>
                      <a:pt x="2722" y="10929"/>
                      <a:pt x="2799" y="10929"/>
                    </a:cubicBezTo>
                    <a:cubicBezTo>
                      <a:pt x="2897" y="10929"/>
                      <a:pt x="2933" y="10957"/>
                      <a:pt x="2909" y="10993"/>
                    </a:cubicBezTo>
                    <a:cubicBezTo>
                      <a:pt x="2847" y="11034"/>
                      <a:pt x="3349" y="11118"/>
                      <a:pt x="3537" y="11118"/>
                    </a:cubicBezTo>
                    <a:cubicBezTo>
                      <a:pt x="3704" y="11139"/>
                      <a:pt x="3851" y="11202"/>
                      <a:pt x="3851" y="11223"/>
                    </a:cubicBezTo>
                    <a:cubicBezTo>
                      <a:pt x="3851" y="11223"/>
                      <a:pt x="3119" y="11265"/>
                      <a:pt x="2826" y="11265"/>
                    </a:cubicBezTo>
                    <a:cubicBezTo>
                      <a:pt x="2533" y="11265"/>
                      <a:pt x="2386" y="11348"/>
                      <a:pt x="2407" y="11369"/>
                    </a:cubicBezTo>
                    <a:cubicBezTo>
                      <a:pt x="2428" y="11411"/>
                      <a:pt x="2219" y="11474"/>
                      <a:pt x="2135" y="11516"/>
                    </a:cubicBezTo>
                    <a:cubicBezTo>
                      <a:pt x="2072" y="11537"/>
                      <a:pt x="2386" y="11537"/>
                      <a:pt x="2847" y="11537"/>
                    </a:cubicBezTo>
                    <a:lnTo>
                      <a:pt x="3223" y="11453"/>
                    </a:lnTo>
                    <a:lnTo>
                      <a:pt x="3286" y="11432"/>
                    </a:lnTo>
                    <a:cubicBezTo>
                      <a:pt x="3391" y="11453"/>
                      <a:pt x="3349" y="11683"/>
                      <a:pt x="3286" y="11746"/>
                    </a:cubicBezTo>
                    <a:cubicBezTo>
                      <a:pt x="3244" y="11788"/>
                      <a:pt x="3579" y="12039"/>
                      <a:pt x="3704" y="12081"/>
                    </a:cubicBezTo>
                    <a:cubicBezTo>
                      <a:pt x="3725" y="12089"/>
                      <a:pt x="3749" y="12093"/>
                      <a:pt x="3776" y="12093"/>
                    </a:cubicBezTo>
                    <a:cubicBezTo>
                      <a:pt x="3945" y="12093"/>
                      <a:pt x="4221" y="11943"/>
                      <a:pt x="4311" y="11871"/>
                    </a:cubicBezTo>
                    <a:cubicBezTo>
                      <a:pt x="4354" y="11829"/>
                      <a:pt x="4529" y="11814"/>
                      <a:pt x="4746" y="11814"/>
                    </a:cubicBezTo>
                    <a:cubicBezTo>
                      <a:pt x="5065" y="11814"/>
                      <a:pt x="5472" y="11846"/>
                      <a:pt x="5671" y="11871"/>
                    </a:cubicBezTo>
                    <a:cubicBezTo>
                      <a:pt x="6006" y="11934"/>
                      <a:pt x="5378" y="12248"/>
                      <a:pt x="5064" y="12269"/>
                    </a:cubicBezTo>
                    <a:cubicBezTo>
                      <a:pt x="4751" y="12311"/>
                      <a:pt x="4437" y="12499"/>
                      <a:pt x="4395" y="12583"/>
                    </a:cubicBezTo>
                    <a:cubicBezTo>
                      <a:pt x="4340" y="12655"/>
                      <a:pt x="4475" y="12712"/>
                      <a:pt x="4566" y="12712"/>
                    </a:cubicBezTo>
                    <a:cubicBezTo>
                      <a:pt x="4580" y="12712"/>
                      <a:pt x="4593" y="12711"/>
                      <a:pt x="4604" y="12708"/>
                    </a:cubicBezTo>
                    <a:cubicBezTo>
                      <a:pt x="4688" y="12687"/>
                      <a:pt x="4792" y="12604"/>
                      <a:pt x="4813" y="12583"/>
                    </a:cubicBezTo>
                    <a:cubicBezTo>
                      <a:pt x="4813" y="12556"/>
                      <a:pt x="4829" y="12548"/>
                      <a:pt x="4846" y="12548"/>
                    </a:cubicBezTo>
                    <a:cubicBezTo>
                      <a:pt x="4870" y="12548"/>
                      <a:pt x="4897" y="12562"/>
                      <a:pt x="4897" y="12562"/>
                    </a:cubicBezTo>
                    <a:cubicBezTo>
                      <a:pt x="4918" y="12562"/>
                      <a:pt x="4834" y="12625"/>
                      <a:pt x="4813" y="12666"/>
                    </a:cubicBezTo>
                    <a:cubicBezTo>
                      <a:pt x="4792" y="12687"/>
                      <a:pt x="4730" y="12687"/>
                      <a:pt x="4730" y="12687"/>
                    </a:cubicBezTo>
                    <a:cubicBezTo>
                      <a:pt x="4710" y="12687"/>
                      <a:pt x="4805" y="12898"/>
                      <a:pt x="4904" y="12898"/>
                    </a:cubicBezTo>
                    <a:cubicBezTo>
                      <a:pt x="4909" y="12898"/>
                      <a:pt x="4913" y="12897"/>
                      <a:pt x="4918" y="12897"/>
                    </a:cubicBezTo>
                    <a:cubicBezTo>
                      <a:pt x="5023" y="12876"/>
                      <a:pt x="5692" y="12834"/>
                      <a:pt x="5943" y="12834"/>
                    </a:cubicBezTo>
                    <a:cubicBezTo>
                      <a:pt x="6173" y="12834"/>
                      <a:pt x="6613" y="12917"/>
                      <a:pt x="6948" y="13022"/>
                    </a:cubicBezTo>
                    <a:lnTo>
                      <a:pt x="7345" y="12876"/>
                    </a:lnTo>
                    <a:cubicBezTo>
                      <a:pt x="7501" y="12807"/>
                      <a:pt x="7689" y="12789"/>
                      <a:pt x="7888" y="12789"/>
                    </a:cubicBezTo>
                    <a:cubicBezTo>
                      <a:pt x="8115" y="12789"/>
                      <a:pt x="8356" y="12813"/>
                      <a:pt x="8580" y="12813"/>
                    </a:cubicBezTo>
                    <a:lnTo>
                      <a:pt x="8684" y="12813"/>
                    </a:lnTo>
                    <a:cubicBezTo>
                      <a:pt x="8869" y="12874"/>
                      <a:pt x="8388" y="13420"/>
                      <a:pt x="8094" y="13420"/>
                    </a:cubicBezTo>
                    <a:cubicBezTo>
                      <a:pt x="8088" y="13420"/>
                      <a:pt x="8083" y="13420"/>
                      <a:pt x="8077" y="13420"/>
                    </a:cubicBezTo>
                    <a:cubicBezTo>
                      <a:pt x="7785" y="13420"/>
                      <a:pt x="7429" y="13524"/>
                      <a:pt x="7366" y="13566"/>
                    </a:cubicBezTo>
                    <a:cubicBezTo>
                      <a:pt x="7324" y="13608"/>
                      <a:pt x="7303" y="13964"/>
                      <a:pt x="7303" y="14089"/>
                    </a:cubicBezTo>
                    <a:cubicBezTo>
                      <a:pt x="7303" y="14194"/>
                      <a:pt x="7785" y="14361"/>
                      <a:pt x="8370" y="14403"/>
                    </a:cubicBezTo>
                    <a:lnTo>
                      <a:pt x="8768" y="14257"/>
                    </a:lnTo>
                    <a:lnTo>
                      <a:pt x="9207" y="14068"/>
                    </a:lnTo>
                    <a:cubicBezTo>
                      <a:pt x="9647" y="14068"/>
                      <a:pt x="10128" y="14089"/>
                      <a:pt x="10149" y="14131"/>
                    </a:cubicBezTo>
                    <a:cubicBezTo>
                      <a:pt x="10170" y="14152"/>
                      <a:pt x="9856" y="14257"/>
                      <a:pt x="9751" y="14278"/>
                    </a:cubicBezTo>
                    <a:cubicBezTo>
                      <a:pt x="9647" y="14298"/>
                      <a:pt x="9919" y="14445"/>
                      <a:pt x="10044" y="14445"/>
                    </a:cubicBezTo>
                    <a:cubicBezTo>
                      <a:pt x="10156" y="14445"/>
                      <a:pt x="10648" y="14577"/>
                      <a:pt x="10888" y="14577"/>
                    </a:cubicBezTo>
                    <a:cubicBezTo>
                      <a:pt x="10918" y="14577"/>
                      <a:pt x="10944" y="14575"/>
                      <a:pt x="10965" y="14570"/>
                    </a:cubicBezTo>
                    <a:cubicBezTo>
                      <a:pt x="11132" y="14487"/>
                      <a:pt x="12283" y="14257"/>
                      <a:pt x="12681" y="14236"/>
                    </a:cubicBezTo>
                    <a:cubicBezTo>
                      <a:pt x="12709" y="14233"/>
                      <a:pt x="12738" y="14231"/>
                      <a:pt x="12770" y="14231"/>
                    </a:cubicBezTo>
                    <a:cubicBezTo>
                      <a:pt x="13181" y="14231"/>
                      <a:pt x="13840" y="14473"/>
                      <a:pt x="13957" y="14570"/>
                    </a:cubicBezTo>
                    <a:cubicBezTo>
                      <a:pt x="14103" y="14696"/>
                      <a:pt x="13078" y="15345"/>
                      <a:pt x="12639" y="15449"/>
                    </a:cubicBezTo>
                    <a:cubicBezTo>
                      <a:pt x="12419" y="15499"/>
                      <a:pt x="12342" y="15525"/>
                      <a:pt x="12395" y="15525"/>
                    </a:cubicBezTo>
                    <a:cubicBezTo>
                      <a:pt x="12453" y="15525"/>
                      <a:pt x="12665" y="15494"/>
                      <a:pt x="13015" y="15428"/>
                    </a:cubicBezTo>
                    <a:lnTo>
                      <a:pt x="13580" y="15386"/>
                    </a:lnTo>
                    <a:lnTo>
                      <a:pt x="14166" y="15324"/>
                    </a:lnTo>
                    <a:cubicBezTo>
                      <a:pt x="14302" y="15304"/>
                      <a:pt x="14412" y="15295"/>
                      <a:pt x="14500" y="15295"/>
                    </a:cubicBezTo>
                    <a:cubicBezTo>
                      <a:pt x="14871" y="15295"/>
                      <a:pt x="14842" y="15448"/>
                      <a:pt x="14689" y="15533"/>
                    </a:cubicBezTo>
                    <a:cubicBezTo>
                      <a:pt x="14522" y="15638"/>
                      <a:pt x="14375" y="15763"/>
                      <a:pt x="14375" y="15805"/>
                    </a:cubicBezTo>
                    <a:cubicBezTo>
                      <a:pt x="14375" y="15807"/>
                      <a:pt x="14382" y="15808"/>
                      <a:pt x="14394" y="15808"/>
                    </a:cubicBezTo>
                    <a:cubicBezTo>
                      <a:pt x="14516" y="15808"/>
                      <a:pt x="15217" y="15716"/>
                      <a:pt x="15484" y="15658"/>
                    </a:cubicBezTo>
                    <a:cubicBezTo>
                      <a:pt x="15798" y="15596"/>
                      <a:pt x="16217" y="15449"/>
                      <a:pt x="16300" y="15449"/>
                    </a:cubicBezTo>
                    <a:cubicBezTo>
                      <a:pt x="16363" y="15449"/>
                      <a:pt x="16447" y="15512"/>
                      <a:pt x="16447" y="15533"/>
                    </a:cubicBezTo>
                    <a:cubicBezTo>
                      <a:pt x="16447" y="15554"/>
                      <a:pt x="16259" y="15617"/>
                      <a:pt x="16196" y="15638"/>
                    </a:cubicBezTo>
                    <a:cubicBezTo>
                      <a:pt x="16133" y="15638"/>
                      <a:pt x="16049" y="15596"/>
                      <a:pt x="16049" y="15596"/>
                    </a:cubicBezTo>
                    <a:lnTo>
                      <a:pt x="16049" y="15596"/>
                    </a:lnTo>
                    <a:cubicBezTo>
                      <a:pt x="16049" y="15596"/>
                      <a:pt x="16091" y="15658"/>
                      <a:pt x="16112" y="15805"/>
                    </a:cubicBezTo>
                    <a:lnTo>
                      <a:pt x="16133" y="15805"/>
                    </a:lnTo>
                    <a:cubicBezTo>
                      <a:pt x="16677" y="15763"/>
                      <a:pt x="17242" y="15847"/>
                      <a:pt x="17807" y="15658"/>
                    </a:cubicBezTo>
                    <a:lnTo>
                      <a:pt x="18330" y="15512"/>
                    </a:lnTo>
                    <a:cubicBezTo>
                      <a:pt x="19020" y="15449"/>
                      <a:pt x="20443" y="15428"/>
                      <a:pt x="20799" y="15407"/>
                    </a:cubicBezTo>
                    <a:cubicBezTo>
                      <a:pt x="21036" y="15407"/>
                      <a:pt x="21283" y="15398"/>
                      <a:pt x="21427" y="15398"/>
                    </a:cubicBezTo>
                    <a:cubicBezTo>
                      <a:pt x="21499" y="15398"/>
                      <a:pt x="21545" y="15400"/>
                      <a:pt x="21552" y="15407"/>
                    </a:cubicBezTo>
                    <a:cubicBezTo>
                      <a:pt x="21594" y="15428"/>
                      <a:pt x="21678" y="15596"/>
                      <a:pt x="21699" y="15638"/>
                    </a:cubicBezTo>
                    <a:cubicBezTo>
                      <a:pt x="21741" y="15700"/>
                      <a:pt x="21866" y="15742"/>
                      <a:pt x="21992" y="15763"/>
                    </a:cubicBezTo>
                    <a:lnTo>
                      <a:pt x="22075" y="15742"/>
                    </a:lnTo>
                    <a:lnTo>
                      <a:pt x="22808" y="15428"/>
                    </a:lnTo>
                    <a:cubicBezTo>
                      <a:pt x="23686" y="15386"/>
                      <a:pt x="25339" y="15324"/>
                      <a:pt x="25716" y="15303"/>
                    </a:cubicBezTo>
                    <a:cubicBezTo>
                      <a:pt x="26072" y="15282"/>
                      <a:pt x="26762" y="15219"/>
                      <a:pt x="26888" y="15177"/>
                    </a:cubicBezTo>
                    <a:cubicBezTo>
                      <a:pt x="26946" y="15152"/>
                      <a:pt x="27007" y="15141"/>
                      <a:pt x="27064" y="15141"/>
                    </a:cubicBezTo>
                    <a:cubicBezTo>
                      <a:pt x="27153" y="15141"/>
                      <a:pt x="27235" y="15168"/>
                      <a:pt x="27285" y="15219"/>
                    </a:cubicBezTo>
                    <a:lnTo>
                      <a:pt x="27348" y="15219"/>
                    </a:lnTo>
                    <a:cubicBezTo>
                      <a:pt x="27829" y="15303"/>
                      <a:pt x="28352" y="15177"/>
                      <a:pt x="28813" y="15407"/>
                    </a:cubicBezTo>
                    <a:cubicBezTo>
                      <a:pt x="28865" y="15428"/>
                      <a:pt x="28954" y="15439"/>
                      <a:pt x="29035" y="15439"/>
                    </a:cubicBezTo>
                    <a:cubicBezTo>
                      <a:pt x="29116" y="15439"/>
                      <a:pt x="29189" y="15428"/>
                      <a:pt x="29210" y="15407"/>
                    </a:cubicBezTo>
                    <a:lnTo>
                      <a:pt x="29482" y="15094"/>
                    </a:lnTo>
                    <a:cubicBezTo>
                      <a:pt x="29734" y="15123"/>
                      <a:pt x="30529" y="15153"/>
                      <a:pt x="31455" y="15153"/>
                    </a:cubicBezTo>
                    <a:cubicBezTo>
                      <a:pt x="31838" y="15153"/>
                      <a:pt x="32243" y="15148"/>
                      <a:pt x="32642" y="15135"/>
                    </a:cubicBezTo>
                    <a:lnTo>
                      <a:pt x="33897" y="15114"/>
                    </a:lnTo>
                    <a:lnTo>
                      <a:pt x="34504" y="15094"/>
                    </a:lnTo>
                    <a:cubicBezTo>
                      <a:pt x="35174" y="15073"/>
                      <a:pt x="35718" y="15010"/>
                      <a:pt x="35718" y="14989"/>
                    </a:cubicBezTo>
                    <a:cubicBezTo>
                      <a:pt x="35718" y="14968"/>
                      <a:pt x="35446" y="14884"/>
                      <a:pt x="35341" y="14863"/>
                    </a:cubicBezTo>
                    <a:cubicBezTo>
                      <a:pt x="35236" y="14822"/>
                      <a:pt x="36115" y="14717"/>
                      <a:pt x="37287" y="14612"/>
                    </a:cubicBezTo>
                    <a:lnTo>
                      <a:pt x="38375" y="14612"/>
                    </a:lnTo>
                    <a:cubicBezTo>
                      <a:pt x="38779" y="14612"/>
                      <a:pt x="39183" y="14561"/>
                      <a:pt x="39587" y="14561"/>
                    </a:cubicBezTo>
                    <a:cubicBezTo>
                      <a:pt x="39915" y="14561"/>
                      <a:pt x="40244" y="14595"/>
                      <a:pt x="40572" y="14717"/>
                    </a:cubicBezTo>
                    <a:cubicBezTo>
                      <a:pt x="40687" y="14759"/>
                      <a:pt x="40844" y="14785"/>
                      <a:pt x="40993" y="14785"/>
                    </a:cubicBezTo>
                    <a:cubicBezTo>
                      <a:pt x="41142" y="14785"/>
                      <a:pt x="41283" y="14759"/>
                      <a:pt x="41367" y="14696"/>
                    </a:cubicBezTo>
                    <a:lnTo>
                      <a:pt x="41785" y="14445"/>
                    </a:lnTo>
                    <a:cubicBezTo>
                      <a:pt x="42267" y="14487"/>
                      <a:pt x="44715" y="14570"/>
                      <a:pt x="45510" y="14570"/>
                    </a:cubicBezTo>
                    <a:cubicBezTo>
                      <a:pt x="46284" y="14570"/>
                      <a:pt x="47602" y="14591"/>
                      <a:pt x="48376" y="14591"/>
                    </a:cubicBezTo>
                    <a:lnTo>
                      <a:pt x="49109" y="14570"/>
                    </a:lnTo>
                    <a:lnTo>
                      <a:pt x="49297" y="14570"/>
                    </a:lnTo>
                    <a:cubicBezTo>
                      <a:pt x="49381" y="14515"/>
                      <a:pt x="49715" y="14496"/>
                      <a:pt x="49985" y="14496"/>
                    </a:cubicBezTo>
                    <a:cubicBezTo>
                      <a:pt x="50120" y="14496"/>
                      <a:pt x="50239" y="14501"/>
                      <a:pt x="50301" y="14508"/>
                    </a:cubicBezTo>
                    <a:cubicBezTo>
                      <a:pt x="50469" y="14508"/>
                      <a:pt x="56097" y="14445"/>
                      <a:pt x="58169" y="14382"/>
                    </a:cubicBezTo>
                    <a:cubicBezTo>
                      <a:pt x="59365" y="14370"/>
                      <a:pt x="60623" y="14358"/>
                      <a:pt x="61514" y="14358"/>
                    </a:cubicBezTo>
                    <a:cubicBezTo>
                      <a:pt x="62166" y="14358"/>
                      <a:pt x="62621" y="14364"/>
                      <a:pt x="62709" y="14382"/>
                    </a:cubicBezTo>
                    <a:cubicBezTo>
                      <a:pt x="62960" y="14445"/>
                      <a:pt x="63860" y="14487"/>
                      <a:pt x="64801" y="14550"/>
                    </a:cubicBezTo>
                    <a:lnTo>
                      <a:pt x="65596" y="14361"/>
                    </a:lnTo>
                    <a:lnTo>
                      <a:pt x="66266" y="14194"/>
                    </a:lnTo>
                    <a:cubicBezTo>
                      <a:pt x="66977" y="14278"/>
                      <a:pt x="66726" y="14508"/>
                      <a:pt x="66371" y="14591"/>
                    </a:cubicBezTo>
                    <a:cubicBezTo>
                      <a:pt x="66036" y="14654"/>
                      <a:pt x="66057" y="14759"/>
                      <a:pt x="66120" y="14759"/>
                    </a:cubicBezTo>
                    <a:cubicBezTo>
                      <a:pt x="66161" y="14759"/>
                      <a:pt x="68086" y="14717"/>
                      <a:pt x="70346" y="14675"/>
                    </a:cubicBezTo>
                    <a:lnTo>
                      <a:pt x="75221" y="14550"/>
                    </a:lnTo>
                    <a:cubicBezTo>
                      <a:pt x="77372" y="14491"/>
                      <a:pt x="79651" y="14304"/>
                      <a:pt x="80538" y="14126"/>
                    </a:cubicBezTo>
                    <a:lnTo>
                      <a:pt x="80538" y="14126"/>
                    </a:lnTo>
                    <a:cubicBezTo>
                      <a:pt x="80277" y="14138"/>
                      <a:pt x="80042" y="14146"/>
                      <a:pt x="79845" y="14152"/>
                    </a:cubicBezTo>
                    <a:cubicBezTo>
                      <a:pt x="79519" y="14157"/>
                      <a:pt x="79206" y="14160"/>
                      <a:pt x="78918" y="14160"/>
                    </a:cubicBezTo>
                    <a:cubicBezTo>
                      <a:pt x="77986" y="14160"/>
                      <a:pt x="77319" y="14132"/>
                      <a:pt x="77335" y="14068"/>
                    </a:cubicBezTo>
                    <a:lnTo>
                      <a:pt x="77356" y="14068"/>
                    </a:lnTo>
                    <a:lnTo>
                      <a:pt x="78297" y="13964"/>
                    </a:lnTo>
                    <a:cubicBezTo>
                      <a:pt x="79343" y="13859"/>
                      <a:pt x="81603" y="13733"/>
                      <a:pt x="82126" y="13733"/>
                    </a:cubicBezTo>
                    <a:cubicBezTo>
                      <a:pt x="82649" y="13733"/>
                      <a:pt x="83382" y="13650"/>
                      <a:pt x="83737" y="13608"/>
                    </a:cubicBezTo>
                    <a:lnTo>
                      <a:pt x="84051" y="13859"/>
                    </a:lnTo>
                    <a:lnTo>
                      <a:pt x="84126" y="13919"/>
                    </a:lnTo>
                    <a:lnTo>
                      <a:pt x="84126" y="13919"/>
                    </a:lnTo>
                    <a:cubicBezTo>
                      <a:pt x="83298" y="13984"/>
                      <a:pt x="81894" y="14065"/>
                      <a:pt x="80805" y="14115"/>
                    </a:cubicBezTo>
                    <a:lnTo>
                      <a:pt x="80805" y="14115"/>
                    </a:lnTo>
                    <a:lnTo>
                      <a:pt x="81373" y="14257"/>
                    </a:lnTo>
                    <a:cubicBezTo>
                      <a:pt x="81877" y="14371"/>
                      <a:pt x="82369" y="14383"/>
                      <a:pt x="82858" y="14383"/>
                    </a:cubicBezTo>
                    <a:cubicBezTo>
                      <a:pt x="82998" y="14383"/>
                      <a:pt x="83137" y="14382"/>
                      <a:pt x="83277" y="14382"/>
                    </a:cubicBezTo>
                    <a:cubicBezTo>
                      <a:pt x="85411" y="14340"/>
                      <a:pt x="87566" y="14278"/>
                      <a:pt x="89700" y="14257"/>
                    </a:cubicBezTo>
                    <a:lnTo>
                      <a:pt x="90014" y="14257"/>
                    </a:lnTo>
                    <a:cubicBezTo>
                      <a:pt x="90216" y="14301"/>
                      <a:pt x="90454" y="14322"/>
                      <a:pt x="90670" y="14322"/>
                    </a:cubicBezTo>
                    <a:cubicBezTo>
                      <a:pt x="90857" y="14322"/>
                      <a:pt x="91028" y="14307"/>
                      <a:pt x="91144" y="14278"/>
                    </a:cubicBezTo>
                    <a:lnTo>
                      <a:pt x="91416" y="14236"/>
                    </a:lnTo>
                    <a:lnTo>
                      <a:pt x="91479" y="14194"/>
                    </a:lnTo>
                    <a:cubicBezTo>
                      <a:pt x="91584" y="14152"/>
                      <a:pt x="91416" y="13880"/>
                      <a:pt x="91312" y="13817"/>
                    </a:cubicBezTo>
                    <a:cubicBezTo>
                      <a:pt x="91228" y="13733"/>
                      <a:pt x="90914" y="13671"/>
                      <a:pt x="90642" y="13671"/>
                    </a:cubicBezTo>
                    <a:lnTo>
                      <a:pt x="90203" y="13671"/>
                    </a:lnTo>
                    <a:cubicBezTo>
                      <a:pt x="89972" y="13650"/>
                      <a:pt x="89805" y="13608"/>
                      <a:pt x="89805" y="13566"/>
                    </a:cubicBezTo>
                    <a:cubicBezTo>
                      <a:pt x="89805" y="13566"/>
                      <a:pt x="90914" y="13524"/>
                      <a:pt x="91333" y="13524"/>
                    </a:cubicBezTo>
                    <a:cubicBezTo>
                      <a:pt x="91751" y="13524"/>
                      <a:pt x="91960" y="13650"/>
                      <a:pt x="91897" y="13713"/>
                    </a:cubicBezTo>
                    <a:cubicBezTo>
                      <a:pt x="91856" y="13754"/>
                      <a:pt x="91981" y="13859"/>
                      <a:pt x="92169" y="13964"/>
                    </a:cubicBezTo>
                    <a:lnTo>
                      <a:pt x="92358" y="14026"/>
                    </a:lnTo>
                    <a:lnTo>
                      <a:pt x="92713" y="14152"/>
                    </a:lnTo>
                    <a:cubicBezTo>
                      <a:pt x="93153" y="14194"/>
                      <a:pt x="94074" y="14236"/>
                      <a:pt x="94283" y="14278"/>
                    </a:cubicBezTo>
                    <a:cubicBezTo>
                      <a:pt x="94513" y="14298"/>
                      <a:pt x="95601" y="14340"/>
                      <a:pt x="96689" y="14340"/>
                    </a:cubicBezTo>
                    <a:lnTo>
                      <a:pt x="97693" y="14278"/>
                    </a:lnTo>
                    <a:lnTo>
                      <a:pt x="98698" y="14236"/>
                    </a:lnTo>
                    <a:cubicBezTo>
                      <a:pt x="99828" y="14152"/>
                      <a:pt x="102108" y="13859"/>
                      <a:pt x="102652" y="13838"/>
                    </a:cubicBezTo>
                    <a:cubicBezTo>
                      <a:pt x="103175" y="13817"/>
                      <a:pt x="108050" y="13671"/>
                      <a:pt x="109724" y="13650"/>
                    </a:cubicBezTo>
                    <a:cubicBezTo>
                      <a:pt x="110561" y="13639"/>
                      <a:pt x="111403" y="13634"/>
                      <a:pt x="112052" y="13634"/>
                    </a:cubicBezTo>
                    <a:cubicBezTo>
                      <a:pt x="112701" y="13634"/>
                      <a:pt x="113156" y="13639"/>
                      <a:pt x="113219" y="13650"/>
                    </a:cubicBezTo>
                    <a:cubicBezTo>
                      <a:pt x="113223" y="13651"/>
                      <a:pt x="113230" y="13651"/>
                      <a:pt x="113240" y="13651"/>
                    </a:cubicBezTo>
                    <a:cubicBezTo>
                      <a:pt x="113445" y="13651"/>
                      <a:pt x="114747" y="13460"/>
                      <a:pt x="115300" y="13460"/>
                    </a:cubicBezTo>
                    <a:cubicBezTo>
                      <a:pt x="115326" y="13460"/>
                      <a:pt x="115351" y="13461"/>
                      <a:pt x="115374" y="13461"/>
                    </a:cubicBezTo>
                    <a:cubicBezTo>
                      <a:pt x="115897" y="13503"/>
                      <a:pt x="116378" y="13733"/>
                      <a:pt x="116378" y="13754"/>
                    </a:cubicBezTo>
                    <a:cubicBezTo>
                      <a:pt x="116378" y="13817"/>
                      <a:pt x="119203" y="13880"/>
                      <a:pt x="120249" y="13880"/>
                    </a:cubicBezTo>
                    <a:cubicBezTo>
                      <a:pt x="120667" y="13880"/>
                      <a:pt x="121511" y="13877"/>
                      <a:pt x="122441" y="13877"/>
                    </a:cubicBezTo>
                    <a:cubicBezTo>
                      <a:pt x="123836" y="13877"/>
                      <a:pt x="125425" y="13884"/>
                      <a:pt x="126066" y="13922"/>
                    </a:cubicBezTo>
                    <a:cubicBezTo>
                      <a:pt x="127133" y="13943"/>
                      <a:pt x="128095" y="13985"/>
                      <a:pt x="128137" y="14026"/>
                    </a:cubicBezTo>
                    <a:cubicBezTo>
                      <a:pt x="128158" y="14047"/>
                      <a:pt x="128179" y="14173"/>
                      <a:pt x="128179" y="14236"/>
                    </a:cubicBezTo>
                    <a:cubicBezTo>
                      <a:pt x="128179" y="14278"/>
                      <a:pt x="127865" y="14361"/>
                      <a:pt x="127761" y="14382"/>
                    </a:cubicBezTo>
                    <a:cubicBezTo>
                      <a:pt x="127656" y="14382"/>
                      <a:pt x="127614" y="14570"/>
                      <a:pt x="127614" y="14612"/>
                    </a:cubicBezTo>
                    <a:cubicBezTo>
                      <a:pt x="127635" y="14675"/>
                      <a:pt x="128158" y="14717"/>
                      <a:pt x="128388" y="14717"/>
                    </a:cubicBezTo>
                    <a:cubicBezTo>
                      <a:pt x="128597" y="14717"/>
                      <a:pt x="128388" y="15177"/>
                      <a:pt x="128284" y="15303"/>
                    </a:cubicBezTo>
                    <a:cubicBezTo>
                      <a:pt x="128179" y="15428"/>
                      <a:pt x="128179" y="15742"/>
                      <a:pt x="128200" y="15826"/>
                    </a:cubicBezTo>
                    <a:cubicBezTo>
                      <a:pt x="128263" y="15910"/>
                      <a:pt x="127844" y="16035"/>
                      <a:pt x="127719" y="16056"/>
                    </a:cubicBezTo>
                    <a:cubicBezTo>
                      <a:pt x="127572" y="16077"/>
                      <a:pt x="127761" y="16140"/>
                      <a:pt x="128095" y="16182"/>
                    </a:cubicBezTo>
                    <a:lnTo>
                      <a:pt x="128702" y="16182"/>
                    </a:lnTo>
                    <a:cubicBezTo>
                      <a:pt x="128957" y="16233"/>
                      <a:pt x="129406" y="16297"/>
                      <a:pt x="129632" y="16297"/>
                    </a:cubicBezTo>
                    <a:cubicBezTo>
                      <a:pt x="129684" y="16297"/>
                      <a:pt x="129725" y="16294"/>
                      <a:pt x="129748" y="16286"/>
                    </a:cubicBezTo>
                    <a:cubicBezTo>
                      <a:pt x="129874" y="16265"/>
                      <a:pt x="130250" y="16161"/>
                      <a:pt x="130564" y="16077"/>
                    </a:cubicBezTo>
                    <a:lnTo>
                      <a:pt x="130606" y="16161"/>
                    </a:lnTo>
                    <a:cubicBezTo>
                      <a:pt x="130680" y="16246"/>
                      <a:pt x="130745" y="16276"/>
                      <a:pt x="130803" y="16276"/>
                    </a:cubicBezTo>
                    <a:cubicBezTo>
                      <a:pt x="130936" y="16276"/>
                      <a:pt x="131035" y="16123"/>
                      <a:pt x="131137" y="16123"/>
                    </a:cubicBezTo>
                    <a:cubicBezTo>
                      <a:pt x="131155" y="16123"/>
                      <a:pt x="131173" y="16128"/>
                      <a:pt x="131192" y="16140"/>
                    </a:cubicBezTo>
                    <a:lnTo>
                      <a:pt x="131422" y="16286"/>
                    </a:lnTo>
                    <a:cubicBezTo>
                      <a:pt x="131617" y="16286"/>
                      <a:pt x="133877" y="16305"/>
                      <a:pt x="135895" y="16305"/>
                    </a:cubicBezTo>
                    <a:cubicBezTo>
                      <a:pt x="136904" y="16305"/>
                      <a:pt x="137853" y="16300"/>
                      <a:pt x="138452" y="16286"/>
                    </a:cubicBezTo>
                    <a:cubicBezTo>
                      <a:pt x="138547" y="16285"/>
                      <a:pt x="138642" y="16285"/>
                      <a:pt x="138740" y="16285"/>
                    </a:cubicBezTo>
                    <a:cubicBezTo>
                      <a:pt x="140518" y="16285"/>
                      <a:pt x="142716" y="16460"/>
                      <a:pt x="143014" y="16579"/>
                    </a:cubicBezTo>
                    <a:cubicBezTo>
                      <a:pt x="143094" y="16609"/>
                      <a:pt x="143213" y="16620"/>
                      <a:pt x="143350" y="16620"/>
                    </a:cubicBezTo>
                    <a:cubicBezTo>
                      <a:pt x="143708" y="16620"/>
                      <a:pt x="144195" y="16546"/>
                      <a:pt x="144463" y="16546"/>
                    </a:cubicBezTo>
                    <a:cubicBezTo>
                      <a:pt x="144522" y="16546"/>
                      <a:pt x="144570" y="16550"/>
                      <a:pt x="144604" y="16558"/>
                    </a:cubicBezTo>
                    <a:cubicBezTo>
                      <a:pt x="144665" y="16568"/>
                      <a:pt x="144723" y="16572"/>
                      <a:pt x="144776" y="16572"/>
                    </a:cubicBezTo>
                    <a:cubicBezTo>
                      <a:pt x="144958" y="16572"/>
                      <a:pt x="145076" y="16523"/>
                      <a:pt x="145043" y="16474"/>
                    </a:cubicBezTo>
                    <a:cubicBezTo>
                      <a:pt x="145043" y="16433"/>
                      <a:pt x="144374" y="16328"/>
                      <a:pt x="144144" y="16265"/>
                    </a:cubicBezTo>
                    <a:cubicBezTo>
                      <a:pt x="143893" y="16223"/>
                      <a:pt x="143746" y="15868"/>
                      <a:pt x="143767" y="15742"/>
                    </a:cubicBezTo>
                    <a:cubicBezTo>
                      <a:pt x="143767" y="15714"/>
                      <a:pt x="143747" y="15703"/>
                      <a:pt x="143715" y="15703"/>
                    </a:cubicBezTo>
                    <a:cubicBezTo>
                      <a:pt x="143605" y="15703"/>
                      <a:pt x="143355" y="15835"/>
                      <a:pt x="143307" y="15868"/>
                    </a:cubicBezTo>
                    <a:cubicBezTo>
                      <a:pt x="143253" y="15908"/>
                      <a:pt x="143024" y="15931"/>
                      <a:pt x="142728" y="15931"/>
                    </a:cubicBezTo>
                    <a:cubicBezTo>
                      <a:pt x="142566" y="15931"/>
                      <a:pt x="142383" y="15924"/>
                      <a:pt x="142198" y="15910"/>
                    </a:cubicBezTo>
                    <a:lnTo>
                      <a:pt x="141779" y="15910"/>
                    </a:lnTo>
                    <a:cubicBezTo>
                      <a:pt x="141766" y="15910"/>
                      <a:pt x="141752" y="15911"/>
                      <a:pt x="141739" y="15911"/>
                    </a:cubicBezTo>
                    <a:cubicBezTo>
                      <a:pt x="141405" y="15911"/>
                      <a:pt x="141083" y="15712"/>
                      <a:pt x="140742" y="15712"/>
                    </a:cubicBezTo>
                    <a:cubicBezTo>
                      <a:pt x="140670" y="15712"/>
                      <a:pt x="140598" y="15721"/>
                      <a:pt x="140524" y="15742"/>
                    </a:cubicBezTo>
                    <a:cubicBezTo>
                      <a:pt x="140510" y="15742"/>
                      <a:pt x="140477" y="15733"/>
                      <a:pt x="140451" y="15733"/>
                    </a:cubicBezTo>
                    <a:cubicBezTo>
                      <a:pt x="140438" y="15733"/>
                      <a:pt x="140426" y="15735"/>
                      <a:pt x="140419" y="15742"/>
                    </a:cubicBezTo>
                    <a:lnTo>
                      <a:pt x="139666" y="16161"/>
                    </a:lnTo>
                    <a:cubicBezTo>
                      <a:pt x="138766" y="16035"/>
                      <a:pt x="138808" y="15658"/>
                      <a:pt x="139080" y="15638"/>
                    </a:cubicBezTo>
                    <a:cubicBezTo>
                      <a:pt x="139373" y="15617"/>
                      <a:pt x="139854" y="15533"/>
                      <a:pt x="139917" y="15491"/>
                    </a:cubicBezTo>
                    <a:cubicBezTo>
                      <a:pt x="139983" y="15451"/>
                      <a:pt x="139074" y="15437"/>
                      <a:pt x="138165" y="15437"/>
                    </a:cubicBezTo>
                    <a:cubicBezTo>
                      <a:pt x="137640" y="15437"/>
                      <a:pt x="137116" y="15442"/>
                      <a:pt x="136779" y="15449"/>
                    </a:cubicBezTo>
                    <a:cubicBezTo>
                      <a:pt x="136690" y="15453"/>
                      <a:pt x="136603" y="15455"/>
                      <a:pt x="136517" y="15455"/>
                    </a:cubicBezTo>
                    <a:cubicBezTo>
                      <a:pt x="135734" y="15455"/>
                      <a:pt x="135105" y="15297"/>
                      <a:pt x="135105" y="15240"/>
                    </a:cubicBezTo>
                    <a:cubicBezTo>
                      <a:pt x="135105" y="15198"/>
                      <a:pt x="135837" y="15114"/>
                      <a:pt x="136109" y="15114"/>
                    </a:cubicBezTo>
                    <a:cubicBezTo>
                      <a:pt x="136343" y="15114"/>
                      <a:pt x="136888" y="14987"/>
                      <a:pt x="137044" y="14987"/>
                    </a:cubicBezTo>
                    <a:cubicBezTo>
                      <a:pt x="137055" y="14987"/>
                      <a:pt x="137065" y="14988"/>
                      <a:pt x="137072" y="14989"/>
                    </a:cubicBezTo>
                    <a:cubicBezTo>
                      <a:pt x="137124" y="14998"/>
                      <a:pt x="137215" y="15003"/>
                      <a:pt x="137324" y="15003"/>
                    </a:cubicBezTo>
                    <a:cubicBezTo>
                      <a:pt x="137477" y="15003"/>
                      <a:pt x="137665" y="14993"/>
                      <a:pt x="137825" y="14968"/>
                    </a:cubicBezTo>
                    <a:lnTo>
                      <a:pt x="137804" y="14570"/>
                    </a:lnTo>
                    <a:lnTo>
                      <a:pt x="137804" y="14466"/>
                    </a:lnTo>
                    <a:cubicBezTo>
                      <a:pt x="138139" y="14340"/>
                      <a:pt x="138139" y="14131"/>
                      <a:pt x="138076" y="14089"/>
                    </a:cubicBezTo>
                    <a:cubicBezTo>
                      <a:pt x="137992" y="14068"/>
                      <a:pt x="137971" y="13880"/>
                      <a:pt x="137992" y="13838"/>
                    </a:cubicBezTo>
                    <a:cubicBezTo>
                      <a:pt x="138001" y="13801"/>
                      <a:pt x="138127" y="13785"/>
                      <a:pt x="138281" y="13785"/>
                    </a:cubicBezTo>
                    <a:cubicBezTo>
                      <a:pt x="138479" y="13785"/>
                      <a:pt x="138723" y="13812"/>
                      <a:pt x="138829" y="13859"/>
                    </a:cubicBezTo>
                    <a:cubicBezTo>
                      <a:pt x="138885" y="13881"/>
                      <a:pt x="138939" y="13890"/>
                      <a:pt x="138988" y="13890"/>
                    </a:cubicBezTo>
                    <a:cubicBezTo>
                      <a:pt x="139126" y="13890"/>
                      <a:pt x="139232" y="13821"/>
                      <a:pt x="139248" y="13775"/>
                    </a:cubicBezTo>
                    <a:cubicBezTo>
                      <a:pt x="139255" y="13761"/>
                      <a:pt x="139430" y="13754"/>
                      <a:pt x="139677" y="13754"/>
                    </a:cubicBezTo>
                    <a:cubicBezTo>
                      <a:pt x="140127" y="13754"/>
                      <a:pt x="140814" y="13777"/>
                      <a:pt x="141152" y="13817"/>
                    </a:cubicBezTo>
                    <a:cubicBezTo>
                      <a:pt x="141675" y="13859"/>
                      <a:pt x="142093" y="14026"/>
                      <a:pt x="142093" y="14068"/>
                    </a:cubicBezTo>
                    <a:cubicBezTo>
                      <a:pt x="142093" y="14131"/>
                      <a:pt x="141884" y="14257"/>
                      <a:pt x="141779" y="14278"/>
                    </a:cubicBezTo>
                    <a:cubicBezTo>
                      <a:pt x="141675" y="14340"/>
                      <a:pt x="142114" y="14487"/>
                      <a:pt x="142742" y="14654"/>
                    </a:cubicBezTo>
                    <a:lnTo>
                      <a:pt x="143307" y="14591"/>
                    </a:lnTo>
                    <a:lnTo>
                      <a:pt x="143683" y="14550"/>
                    </a:lnTo>
                    <a:cubicBezTo>
                      <a:pt x="144144" y="14654"/>
                      <a:pt x="145148" y="14905"/>
                      <a:pt x="145420" y="14905"/>
                    </a:cubicBezTo>
                    <a:cubicBezTo>
                      <a:pt x="145671" y="14905"/>
                      <a:pt x="146152" y="14717"/>
                      <a:pt x="146487" y="14508"/>
                    </a:cubicBezTo>
                    <a:lnTo>
                      <a:pt x="146759" y="14382"/>
                    </a:lnTo>
                    <a:lnTo>
                      <a:pt x="146989" y="14257"/>
                    </a:lnTo>
                    <a:cubicBezTo>
                      <a:pt x="147167" y="14186"/>
                      <a:pt x="147284" y="14161"/>
                      <a:pt x="147345" y="14161"/>
                    </a:cubicBezTo>
                    <a:cubicBezTo>
                      <a:pt x="147392" y="14161"/>
                      <a:pt x="147405" y="14176"/>
                      <a:pt x="147387" y="14194"/>
                    </a:cubicBezTo>
                    <a:cubicBezTo>
                      <a:pt x="147345" y="14257"/>
                      <a:pt x="147701" y="14487"/>
                      <a:pt x="147826" y="14550"/>
                    </a:cubicBezTo>
                    <a:cubicBezTo>
                      <a:pt x="147863" y="14568"/>
                      <a:pt x="147921" y="14576"/>
                      <a:pt x="147988" y="14576"/>
                    </a:cubicBezTo>
                    <a:cubicBezTo>
                      <a:pt x="148149" y="14576"/>
                      <a:pt x="148359" y="14531"/>
                      <a:pt x="148433" y="14487"/>
                    </a:cubicBezTo>
                    <a:cubicBezTo>
                      <a:pt x="148496" y="14445"/>
                      <a:pt x="148580" y="14298"/>
                      <a:pt x="148580" y="14257"/>
                    </a:cubicBezTo>
                    <a:cubicBezTo>
                      <a:pt x="148580" y="14194"/>
                      <a:pt x="148287" y="14131"/>
                      <a:pt x="148161" y="14089"/>
                    </a:cubicBezTo>
                    <a:cubicBezTo>
                      <a:pt x="148060" y="14069"/>
                      <a:pt x="148348" y="13816"/>
                      <a:pt x="148519" y="13816"/>
                    </a:cubicBezTo>
                    <a:cubicBezTo>
                      <a:pt x="148525" y="13816"/>
                      <a:pt x="148531" y="13816"/>
                      <a:pt x="148538" y="13817"/>
                    </a:cubicBezTo>
                    <a:cubicBezTo>
                      <a:pt x="148705" y="13817"/>
                      <a:pt x="149333" y="13964"/>
                      <a:pt x="149940" y="14131"/>
                    </a:cubicBezTo>
                    <a:lnTo>
                      <a:pt x="150463" y="13775"/>
                    </a:lnTo>
                    <a:lnTo>
                      <a:pt x="150525" y="13754"/>
                    </a:lnTo>
                    <a:cubicBezTo>
                      <a:pt x="150527" y="13754"/>
                      <a:pt x="150529" y="13753"/>
                      <a:pt x="150532" y="13753"/>
                    </a:cubicBezTo>
                    <a:cubicBezTo>
                      <a:pt x="150585" y="13753"/>
                      <a:pt x="150780" y="13968"/>
                      <a:pt x="150860" y="14068"/>
                    </a:cubicBezTo>
                    <a:cubicBezTo>
                      <a:pt x="150871" y="14090"/>
                      <a:pt x="150900" y="14099"/>
                      <a:pt x="150937" y="14099"/>
                    </a:cubicBezTo>
                    <a:cubicBezTo>
                      <a:pt x="151041" y="14099"/>
                      <a:pt x="151212" y="14031"/>
                      <a:pt x="151258" y="13985"/>
                    </a:cubicBezTo>
                    <a:cubicBezTo>
                      <a:pt x="151300" y="13943"/>
                      <a:pt x="151948" y="13775"/>
                      <a:pt x="152157" y="13733"/>
                    </a:cubicBezTo>
                    <a:cubicBezTo>
                      <a:pt x="152164" y="13733"/>
                      <a:pt x="152171" y="13732"/>
                      <a:pt x="152177" y="13732"/>
                    </a:cubicBezTo>
                    <a:cubicBezTo>
                      <a:pt x="152379" y="13732"/>
                      <a:pt x="152555" y="14031"/>
                      <a:pt x="152555" y="14173"/>
                    </a:cubicBezTo>
                    <a:cubicBezTo>
                      <a:pt x="152555" y="14272"/>
                      <a:pt x="152688" y="14298"/>
                      <a:pt x="152809" y="14298"/>
                    </a:cubicBezTo>
                    <a:cubicBezTo>
                      <a:pt x="152892" y="14298"/>
                      <a:pt x="152969" y="14286"/>
                      <a:pt x="152994" y="14278"/>
                    </a:cubicBezTo>
                    <a:cubicBezTo>
                      <a:pt x="153002" y="14276"/>
                      <a:pt x="153011" y="14275"/>
                      <a:pt x="153022" y="14275"/>
                    </a:cubicBezTo>
                    <a:cubicBezTo>
                      <a:pt x="153133" y="14275"/>
                      <a:pt x="153399" y="14363"/>
                      <a:pt x="153476" y="14382"/>
                    </a:cubicBezTo>
                    <a:cubicBezTo>
                      <a:pt x="153559" y="14403"/>
                      <a:pt x="153476" y="14591"/>
                      <a:pt x="153455" y="14654"/>
                    </a:cubicBezTo>
                    <a:cubicBezTo>
                      <a:pt x="153413" y="14696"/>
                      <a:pt x="153810" y="14717"/>
                      <a:pt x="153936" y="14717"/>
                    </a:cubicBezTo>
                    <a:cubicBezTo>
                      <a:pt x="154082" y="14717"/>
                      <a:pt x="154334" y="14508"/>
                      <a:pt x="154417" y="14403"/>
                    </a:cubicBezTo>
                    <a:cubicBezTo>
                      <a:pt x="154501" y="14298"/>
                      <a:pt x="154082" y="14173"/>
                      <a:pt x="153936" y="14173"/>
                    </a:cubicBezTo>
                    <a:cubicBezTo>
                      <a:pt x="153810" y="14173"/>
                      <a:pt x="153559" y="13880"/>
                      <a:pt x="153497" y="13754"/>
                    </a:cubicBezTo>
                    <a:cubicBezTo>
                      <a:pt x="153491" y="13740"/>
                      <a:pt x="153509" y="13734"/>
                      <a:pt x="153546" y="13734"/>
                    </a:cubicBezTo>
                    <a:cubicBezTo>
                      <a:pt x="153782" y="13734"/>
                      <a:pt x="154793" y="13990"/>
                      <a:pt x="155191" y="14026"/>
                    </a:cubicBezTo>
                    <a:cubicBezTo>
                      <a:pt x="155216" y="14028"/>
                      <a:pt x="155242" y="14028"/>
                      <a:pt x="155267" y="14028"/>
                    </a:cubicBezTo>
                    <a:cubicBezTo>
                      <a:pt x="155724" y="14028"/>
                      <a:pt x="156177" y="13855"/>
                      <a:pt x="156217" y="13775"/>
                    </a:cubicBezTo>
                    <a:cubicBezTo>
                      <a:pt x="156279" y="13713"/>
                      <a:pt x="156133" y="13524"/>
                      <a:pt x="156091" y="13461"/>
                    </a:cubicBezTo>
                    <a:cubicBezTo>
                      <a:pt x="156007" y="13420"/>
                      <a:pt x="155359" y="13399"/>
                      <a:pt x="155129" y="13399"/>
                    </a:cubicBezTo>
                    <a:cubicBezTo>
                      <a:pt x="154857" y="13399"/>
                      <a:pt x="154606" y="13210"/>
                      <a:pt x="154564" y="13127"/>
                    </a:cubicBezTo>
                    <a:cubicBezTo>
                      <a:pt x="154543" y="13085"/>
                      <a:pt x="154250" y="13022"/>
                      <a:pt x="154187" y="13022"/>
                    </a:cubicBezTo>
                    <a:cubicBezTo>
                      <a:pt x="154103" y="13022"/>
                      <a:pt x="153978" y="12876"/>
                      <a:pt x="153936" y="12813"/>
                    </a:cubicBezTo>
                    <a:cubicBezTo>
                      <a:pt x="153915" y="12771"/>
                      <a:pt x="153141" y="12771"/>
                      <a:pt x="152848" y="12771"/>
                    </a:cubicBezTo>
                    <a:cubicBezTo>
                      <a:pt x="152555" y="12771"/>
                      <a:pt x="152304" y="12938"/>
                      <a:pt x="152304" y="13001"/>
                    </a:cubicBezTo>
                    <a:cubicBezTo>
                      <a:pt x="152304" y="13043"/>
                      <a:pt x="151739" y="13106"/>
                      <a:pt x="151572" y="13106"/>
                    </a:cubicBezTo>
                    <a:cubicBezTo>
                      <a:pt x="151362" y="13106"/>
                      <a:pt x="150777" y="12876"/>
                      <a:pt x="150630" y="12771"/>
                    </a:cubicBezTo>
                    <a:cubicBezTo>
                      <a:pt x="150442" y="12666"/>
                      <a:pt x="150630" y="12290"/>
                      <a:pt x="150735" y="12185"/>
                    </a:cubicBezTo>
                    <a:cubicBezTo>
                      <a:pt x="150839" y="12081"/>
                      <a:pt x="150777" y="11871"/>
                      <a:pt x="150693" y="11829"/>
                    </a:cubicBezTo>
                    <a:cubicBezTo>
                      <a:pt x="150630" y="11767"/>
                      <a:pt x="150902" y="11641"/>
                      <a:pt x="151049" y="11620"/>
                    </a:cubicBezTo>
                    <a:cubicBezTo>
                      <a:pt x="151161" y="11588"/>
                      <a:pt x="150866" y="11482"/>
                      <a:pt x="150638" y="11482"/>
                    </a:cubicBezTo>
                    <a:cubicBezTo>
                      <a:pt x="150569" y="11482"/>
                      <a:pt x="150506" y="11491"/>
                      <a:pt x="150463" y="11516"/>
                    </a:cubicBezTo>
                    <a:cubicBezTo>
                      <a:pt x="150375" y="11564"/>
                      <a:pt x="150251" y="11581"/>
                      <a:pt x="150137" y="11581"/>
                    </a:cubicBezTo>
                    <a:cubicBezTo>
                      <a:pt x="150007" y="11581"/>
                      <a:pt x="149889" y="11559"/>
                      <a:pt x="149856" y="11537"/>
                    </a:cubicBezTo>
                    <a:cubicBezTo>
                      <a:pt x="149853" y="11535"/>
                      <a:pt x="149850" y="11535"/>
                      <a:pt x="149846" y="11535"/>
                    </a:cubicBezTo>
                    <a:cubicBezTo>
                      <a:pt x="149778" y="11535"/>
                      <a:pt x="149495" y="11687"/>
                      <a:pt x="149416" y="11746"/>
                    </a:cubicBezTo>
                    <a:cubicBezTo>
                      <a:pt x="149375" y="11767"/>
                      <a:pt x="149260" y="11777"/>
                      <a:pt x="149105" y="11777"/>
                    </a:cubicBezTo>
                    <a:cubicBezTo>
                      <a:pt x="148951" y="11777"/>
                      <a:pt x="148757" y="11767"/>
                      <a:pt x="148559" y="11746"/>
                    </a:cubicBezTo>
                    <a:lnTo>
                      <a:pt x="148245" y="11725"/>
                    </a:lnTo>
                    <a:lnTo>
                      <a:pt x="147931" y="11683"/>
                    </a:lnTo>
                    <a:cubicBezTo>
                      <a:pt x="147596" y="11725"/>
                      <a:pt x="146885" y="11725"/>
                      <a:pt x="146717" y="11725"/>
                    </a:cubicBezTo>
                    <a:cubicBezTo>
                      <a:pt x="146571" y="11725"/>
                      <a:pt x="146906" y="11432"/>
                      <a:pt x="147094" y="11348"/>
                    </a:cubicBezTo>
                    <a:cubicBezTo>
                      <a:pt x="147282" y="11265"/>
                      <a:pt x="147178" y="11160"/>
                      <a:pt x="146864" y="11097"/>
                    </a:cubicBezTo>
                    <a:lnTo>
                      <a:pt x="146592" y="10993"/>
                    </a:lnTo>
                    <a:lnTo>
                      <a:pt x="146487" y="10951"/>
                    </a:lnTo>
                    <a:cubicBezTo>
                      <a:pt x="146383" y="10804"/>
                      <a:pt x="146968" y="10637"/>
                      <a:pt x="147136" y="10637"/>
                    </a:cubicBezTo>
                    <a:cubicBezTo>
                      <a:pt x="147303" y="10637"/>
                      <a:pt x="148015" y="10888"/>
                      <a:pt x="148182" y="10951"/>
                    </a:cubicBezTo>
                    <a:cubicBezTo>
                      <a:pt x="148370" y="11055"/>
                      <a:pt x="148161" y="11160"/>
                      <a:pt x="148056" y="11202"/>
                    </a:cubicBezTo>
                    <a:cubicBezTo>
                      <a:pt x="147952" y="11202"/>
                      <a:pt x="147868" y="11348"/>
                      <a:pt x="147868" y="11411"/>
                    </a:cubicBezTo>
                    <a:cubicBezTo>
                      <a:pt x="147868" y="11443"/>
                      <a:pt x="148407" y="11558"/>
                      <a:pt x="148805" y="11558"/>
                    </a:cubicBezTo>
                    <a:cubicBezTo>
                      <a:pt x="148933" y="11558"/>
                      <a:pt x="149047" y="11546"/>
                      <a:pt x="149124" y="11516"/>
                    </a:cubicBezTo>
                    <a:cubicBezTo>
                      <a:pt x="149437" y="11369"/>
                      <a:pt x="150651" y="11034"/>
                      <a:pt x="150986" y="10951"/>
                    </a:cubicBezTo>
                    <a:cubicBezTo>
                      <a:pt x="151043" y="10941"/>
                      <a:pt x="151103" y="10937"/>
                      <a:pt x="151163" y="10937"/>
                    </a:cubicBezTo>
                    <a:cubicBezTo>
                      <a:pt x="151499" y="10937"/>
                      <a:pt x="151853" y="11068"/>
                      <a:pt x="151906" y="11139"/>
                    </a:cubicBezTo>
                    <a:cubicBezTo>
                      <a:pt x="151948" y="11223"/>
                      <a:pt x="152513" y="11306"/>
                      <a:pt x="153141" y="11327"/>
                    </a:cubicBezTo>
                    <a:lnTo>
                      <a:pt x="153622" y="11223"/>
                    </a:lnTo>
                    <a:cubicBezTo>
                      <a:pt x="153915" y="11184"/>
                      <a:pt x="154190" y="11053"/>
                      <a:pt x="154498" y="11053"/>
                    </a:cubicBezTo>
                    <a:cubicBezTo>
                      <a:pt x="154520" y="11053"/>
                      <a:pt x="154542" y="11054"/>
                      <a:pt x="154564" y="11055"/>
                    </a:cubicBezTo>
                    <a:lnTo>
                      <a:pt x="154606" y="11055"/>
                    </a:lnTo>
                    <a:cubicBezTo>
                      <a:pt x="154626" y="11139"/>
                      <a:pt x="154334" y="11244"/>
                      <a:pt x="154229" y="11265"/>
                    </a:cubicBezTo>
                    <a:cubicBezTo>
                      <a:pt x="154124" y="11306"/>
                      <a:pt x="154082" y="11453"/>
                      <a:pt x="154082" y="11474"/>
                    </a:cubicBezTo>
                    <a:cubicBezTo>
                      <a:pt x="154082" y="11516"/>
                      <a:pt x="154354" y="11767"/>
                      <a:pt x="154459" y="11788"/>
                    </a:cubicBezTo>
                    <a:cubicBezTo>
                      <a:pt x="154606" y="11788"/>
                      <a:pt x="154878" y="11871"/>
                      <a:pt x="154982" y="11913"/>
                    </a:cubicBezTo>
                    <a:cubicBezTo>
                      <a:pt x="155087" y="11934"/>
                      <a:pt x="155924" y="12269"/>
                      <a:pt x="156279" y="12269"/>
                    </a:cubicBezTo>
                    <a:cubicBezTo>
                      <a:pt x="156614" y="12269"/>
                      <a:pt x="156803" y="12164"/>
                      <a:pt x="156698" y="12039"/>
                    </a:cubicBezTo>
                    <a:lnTo>
                      <a:pt x="156614" y="11955"/>
                    </a:lnTo>
                    <a:lnTo>
                      <a:pt x="156510" y="11871"/>
                    </a:lnTo>
                    <a:cubicBezTo>
                      <a:pt x="156300" y="11725"/>
                      <a:pt x="156928" y="11599"/>
                      <a:pt x="157158" y="11599"/>
                    </a:cubicBezTo>
                    <a:cubicBezTo>
                      <a:pt x="157388" y="11599"/>
                      <a:pt x="157577" y="11202"/>
                      <a:pt x="157577" y="11076"/>
                    </a:cubicBezTo>
                    <a:cubicBezTo>
                      <a:pt x="157577" y="10972"/>
                      <a:pt x="158016" y="10804"/>
                      <a:pt x="158183" y="10783"/>
                    </a:cubicBezTo>
                    <a:cubicBezTo>
                      <a:pt x="158330" y="10783"/>
                      <a:pt x="158267" y="10386"/>
                      <a:pt x="158183" y="10260"/>
                    </a:cubicBezTo>
                    <a:cubicBezTo>
                      <a:pt x="158161" y="10226"/>
                      <a:pt x="158112" y="10212"/>
                      <a:pt x="158051" y="10212"/>
                    </a:cubicBezTo>
                    <a:cubicBezTo>
                      <a:pt x="157885" y="10212"/>
                      <a:pt x="157626" y="10315"/>
                      <a:pt x="157535" y="10407"/>
                    </a:cubicBezTo>
                    <a:cubicBezTo>
                      <a:pt x="157412" y="10530"/>
                      <a:pt x="157096" y="10579"/>
                      <a:pt x="156787" y="10579"/>
                    </a:cubicBezTo>
                    <a:cubicBezTo>
                      <a:pt x="156728" y="10579"/>
                      <a:pt x="156671" y="10577"/>
                      <a:pt x="156614" y="10574"/>
                    </a:cubicBezTo>
                    <a:lnTo>
                      <a:pt x="156426" y="10700"/>
                    </a:lnTo>
                    <a:cubicBezTo>
                      <a:pt x="156344" y="10760"/>
                      <a:pt x="156270" y="10781"/>
                      <a:pt x="156201" y="10781"/>
                    </a:cubicBezTo>
                    <a:cubicBezTo>
                      <a:pt x="156031" y="10781"/>
                      <a:pt x="155890" y="10650"/>
                      <a:pt x="155722" y="10650"/>
                    </a:cubicBezTo>
                    <a:cubicBezTo>
                      <a:pt x="155699" y="10650"/>
                      <a:pt x="155676" y="10652"/>
                      <a:pt x="155652" y="10658"/>
                    </a:cubicBezTo>
                    <a:cubicBezTo>
                      <a:pt x="155521" y="10684"/>
                      <a:pt x="155384" y="10692"/>
                      <a:pt x="155244" y="10692"/>
                    </a:cubicBezTo>
                    <a:cubicBezTo>
                      <a:pt x="155034" y="10692"/>
                      <a:pt x="154818" y="10674"/>
                      <a:pt x="154610" y="10674"/>
                    </a:cubicBezTo>
                    <a:cubicBezTo>
                      <a:pt x="154401" y="10674"/>
                      <a:pt x="154200" y="10692"/>
                      <a:pt x="154020" y="10762"/>
                    </a:cubicBezTo>
                    <a:lnTo>
                      <a:pt x="153476" y="10972"/>
                    </a:lnTo>
                    <a:cubicBezTo>
                      <a:pt x="152932" y="10972"/>
                      <a:pt x="152304" y="10595"/>
                      <a:pt x="152241" y="10490"/>
                    </a:cubicBezTo>
                    <a:cubicBezTo>
                      <a:pt x="152199" y="10386"/>
                      <a:pt x="152471" y="10156"/>
                      <a:pt x="152576" y="10093"/>
                    </a:cubicBezTo>
                    <a:cubicBezTo>
                      <a:pt x="152681" y="10051"/>
                      <a:pt x="152722" y="9946"/>
                      <a:pt x="152660" y="9863"/>
                    </a:cubicBezTo>
                    <a:cubicBezTo>
                      <a:pt x="152635" y="9814"/>
                      <a:pt x="152435" y="9780"/>
                      <a:pt x="152157" y="9780"/>
                    </a:cubicBezTo>
                    <a:cubicBezTo>
                      <a:pt x="151956" y="9780"/>
                      <a:pt x="151713" y="9798"/>
                      <a:pt x="151467" y="9842"/>
                    </a:cubicBezTo>
                    <a:lnTo>
                      <a:pt x="151174" y="10114"/>
                    </a:lnTo>
                    <a:lnTo>
                      <a:pt x="151153" y="10156"/>
                    </a:lnTo>
                    <a:cubicBezTo>
                      <a:pt x="151049" y="10114"/>
                      <a:pt x="151111" y="9779"/>
                      <a:pt x="151174" y="9674"/>
                    </a:cubicBezTo>
                    <a:cubicBezTo>
                      <a:pt x="151216" y="9570"/>
                      <a:pt x="151739" y="9444"/>
                      <a:pt x="151927" y="9423"/>
                    </a:cubicBezTo>
                    <a:cubicBezTo>
                      <a:pt x="152116" y="9381"/>
                      <a:pt x="152262" y="9109"/>
                      <a:pt x="152262" y="9026"/>
                    </a:cubicBezTo>
                    <a:cubicBezTo>
                      <a:pt x="152262" y="9015"/>
                      <a:pt x="152267" y="9011"/>
                      <a:pt x="152275" y="9011"/>
                    </a:cubicBezTo>
                    <a:cubicBezTo>
                      <a:pt x="152337" y="9011"/>
                      <a:pt x="152599" y="9245"/>
                      <a:pt x="152764" y="9319"/>
                    </a:cubicBezTo>
                    <a:cubicBezTo>
                      <a:pt x="152932" y="9381"/>
                      <a:pt x="153371" y="9549"/>
                      <a:pt x="153727" y="9674"/>
                    </a:cubicBezTo>
                    <a:lnTo>
                      <a:pt x="153999" y="9800"/>
                    </a:lnTo>
                    <a:lnTo>
                      <a:pt x="154292" y="9967"/>
                    </a:lnTo>
                    <a:cubicBezTo>
                      <a:pt x="154668" y="10072"/>
                      <a:pt x="154668" y="10302"/>
                      <a:pt x="154564" y="10365"/>
                    </a:cubicBezTo>
                    <a:cubicBezTo>
                      <a:pt x="154459" y="10407"/>
                      <a:pt x="155610" y="10407"/>
                      <a:pt x="156007" y="10407"/>
                    </a:cubicBezTo>
                    <a:cubicBezTo>
                      <a:pt x="156405" y="10407"/>
                      <a:pt x="156865" y="9842"/>
                      <a:pt x="156656" y="9695"/>
                    </a:cubicBezTo>
                    <a:cubicBezTo>
                      <a:pt x="156490" y="9579"/>
                      <a:pt x="156853" y="9515"/>
                      <a:pt x="157146" y="9515"/>
                    </a:cubicBezTo>
                    <a:cubicBezTo>
                      <a:pt x="157221" y="9515"/>
                      <a:pt x="157291" y="9519"/>
                      <a:pt x="157347" y="9528"/>
                    </a:cubicBezTo>
                    <a:cubicBezTo>
                      <a:pt x="157408" y="9533"/>
                      <a:pt x="157488" y="9536"/>
                      <a:pt x="157577" y="9536"/>
                    </a:cubicBezTo>
                    <a:cubicBezTo>
                      <a:pt x="157820" y="9536"/>
                      <a:pt x="158131" y="9517"/>
                      <a:pt x="158330" y="9486"/>
                    </a:cubicBezTo>
                    <a:lnTo>
                      <a:pt x="158602" y="9444"/>
                    </a:lnTo>
                    <a:cubicBezTo>
                      <a:pt x="158707" y="9423"/>
                      <a:pt x="158811" y="9340"/>
                      <a:pt x="158916" y="9256"/>
                    </a:cubicBezTo>
                    <a:lnTo>
                      <a:pt x="158937" y="9235"/>
                    </a:lnTo>
                    <a:cubicBezTo>
                      <a:pt x="158958" y="9172"/>
                      <a:pt x="158895" y="9068"/>
                      <a:pt x="158853" y="9047"/>
                    </a:cubicBezTo>
                    <a:cubicBezTo>
                      <a:pt x="158832" y="9026"/>
                      <a:pt x="158916" y="8858"/>
                      <a:pt x="158958" y="8796"/>
                    </a:cubicBezTo>
                    <a:cubicBezTo>
                      <a:pt x="158978" y="8769"/>
                      <a:pt x="158918" y="8759"/>
                      <a:pt x="158821" y="8759"/>
                    </a:cubicBezTo>
                    <a:cubicBezTo>
                      <a:pt x="158614" y="8759"/>
                      <a:pt x="158235" y="8802"/>
                      <a:pt x="158079" y="8816"/>
                    </a:cubicBezTo>
                    <a:cubicBezTo>
                      <a:pt x="158067" y="8818"/>
                      <a:pt x="158054" y="8818"/>
                      <a:pt x="158041" y="8818"/>
                    </a:cubicBezTo>
                    <a:cubicBezTo>
                      <a:pt x="157795" y="8818"/>
                      <a:pt x="157318" y="8646"/>
                      <a:pt x="157179" y="8586"/>
                    </a:cubicBezTo>
                    <a:cubicBezTo>
                      <a:pt x="157054" y="8503"/>
                      <a:pt x="156928" y="8293"/>
                      <a:pt x="156928" y="8210"/>
                    </a:cubicBezTo>
                    <a:cubicBezTo>
                      <a:pt x="156928" y="8126"/>
                      <a:pt x="156384" y="7854"/>
                      <a:pt x="156175" y="7770"/>
                    </a:cubicBezTo>
                    <a:cubicBezTo>
                      <a:pt x="156141" y="7757"/>
                      <a:pt x="156078" y="7751"/>
                      <a:pt x="155996" y="7751"/>
                    </a:cubicBezTo>
                    <a:cubicBezTo>
                      <a:pt x="155718" y="7751"/>
                      <a:pt x="155214" y="7812"/>
                      <a:pt x="154809" y="7812"/>
                    </a:cubicBezTo>
                    <a:cubicBezTo>
                      <a:pt x="154604" y="7812"/>
                      <a:pt x="154424" y="7796"/>
                      <a:pt x="154313" y="7749"/>
                    </a:cubicBezTo>
                    <a:cubicBezTo>
                      <a:pt x="153915" y="7540"/>
                      <a:pt x="153999" y="7184"/>
                      <a:pt x="154145" y="7143"/>
                    </a:cubicBezTo>
                    <a:cubicBezTo>
                      <a:pt x="154313" y="7059"/>
                      <a:pt x="153413" y="6661"/>
                      <a:pt x="153057" y="6536"/>
                    </a:cubicBezTo>
                    <a:cubicBezTo>
                      <a:pt x="152681" y="6410"/>
                      <a:pt x="152429" y="6201"/>
                      <a:pt x="152450" y="6138"/>
                    </a:cubicBezTo>
                    <a:cubicBezTo>
                      <a:pt x="152471" y="6096"/>
                      <a:pt x="151300" y="5762"/>
                      <a:pt x="150860" y="5615"/>
                    </a:cubicBezTo>
                    <a:cubicBezTo>
                      <a:pt x="150421" y="5511"/>
                      <a:pt x="150463" y="5343"/>
                      <a:pt x="150986" y="5259"/>
                    </a:cubicBezTo>
                    <a:lnTo>
                      <a:pt x="151509" y="5448"/>
                    </a:lnTo>
                    <a:cubicBezTo>
                      <a:pt x="152004" y="5635"/>
                      <a:pt x="152498" y="5837"/>
                      <a:pt x="153038" y="5837"/>
                    </a:cubicBezTo>
                    <a:cubicBezTo>
                      <a:pt x="153161" y="5837"/>
                      <a:pt x="153285" y="5827"/>
                      <a:pt x="153413" y="5803"/>
                    </a:cubicBezTo>
                    <a:lnTo>
                      <a:pt x="153476" y="5803"/>
                    </a:lnTo>
                    <a:cubicBezTo>
                      <a:pt x="153559" y="5866"/>
                      <a:pt x="153517" y="6117"/>
                      <a:pt x="153476" y="6201"/>
                    </a:cubicBezTo>
                    <a:cubicBezTo>
                      <a:pt x="153413" y="6306"/>
                      <a:pt x="153831" y="6536"/>
                      <a:pt x="154020" y="6599"/>
                    </a:cubicBezTo>
                    <a:cubicBezTo>
                      <a:pt x="154051" y="6609"/>
                      <a:pt x="154088" y="6614"/>
                      <a:pt x="154127" y="6614"/>
                    </a:cubicBezTo>
                    <a:cubicBezTo>
                      <a:pt x="154321" y="6614"/>
                      <a:pt x="154581" y="6501"/>
                      <a:pt x="154668" y="6431"/>
                    </a:cubicBezTo>
                    <a:cubicBezTo>
                      <a:pt x="154691" y="6413"/>
                      <a:pt x="154721" y="6406"/>
                      <a:pt x="154757" y="6406"/>
                    </a:cubicBezTo>
                    <a:cubicBezTo>
                      <a:pt x="154887" y="6406"/>
                      <a:pt x="155079" y="6507"/>
                      <a:pt x="155129" y="6557"/>
                    </a:cubicBezTo>
                    <a:cubicBezTo>
                      <a:pt x="155170" y="6640"/>
                      <a:pt x="154940" y="6745"/>
                      <a:pt x="154815" y="6766"/>
                    </a:cubicBezTo>
                    <a:cubicBezTo>
                      <a:pt x="154647" y="6808"/>
                      <a:pt x="154982" y="6954"/>
                      <a:pt x="155129" y="6975"/>
                    </a:cubicBezTo>
                    <a:cubicBezTo>
                      <a:pt x="155145" y="6983"/>
                      <a:pt x="155173" y="6987"/>
                      <a:pt x="155211" y="6987"/>
                    </a:cubicBezTo>
                    <a:cubicBezTo>
                      <a:pt x="155445" y="6987"/>
                      <a:pt x="156036" y="6848"/>
                      <a:pt x="156299" y="6848"/>
                    </a:cubicBezTo>
                    <a:cubicBezTo>
                      <a:pt x="156315" y="6848"/>
                      <a:pt x="156329" y="6849"/>
                      <a:pt x="156342" y="6850"/>
                    </a:cubicBezTo>
                    <a:cubicBezTo>
                      <a:pt x="156635" y="6871"/>
                      <a:pt x="157263" y="7247"/>
                      <a:pt x="157451" y="7352"/>
                    </a:cubicBezTo>
                    <a:cubicBezTo>
                      <a:pt x="157608" y="7439"/>
                      <a:pt x="157750" y="7483"/>
                      <a:pt x="157818" y="7483"/>
                    </a:cubicBezTo>
                    <a:cubicBezTo>
                      <a:pt x="157831" y="7483"/>
                      <a:pt x="157842" y="7481"/>
                      <a:pt x="157849" y="7477"/>
                    </a:cubicBezTo>
                    <a:cubicBezTo>
                      <a:pt x="157854" y="7472"/>
                      <a:pt x="157874" y="7469"/>
                      <a:pt x="157904" y="7469"/>
                    </a:cubicBezTo>
                    <a:cubicBezTo>
                      <a:pt x="157996" y="7469"/>
                      <a:pt x="158189" y="7493"/>
                      <a:pt x="158393" y="7540"/>
                    </a:cubicBezTo>
                    <a:lnTo>
                      <a:pt x="158623" y="7603"/>
                    </a:lnTo>
                    <a:lnTo>
                      <a:pt x="158727" y="7645"/>
                    </a:lnTo>
                    <a:cubicBezTo>
                      <a:pt x="158832" y="7749"/>
                      <a:pt x="158393" y="8210"/>
                      <a:pt x="158183" y="8377"/>
                    </a:cubicBezTo>
                    <a:cubicBezTo>
                      <a:pt x="158075" y="8453"/>
                      <a:pt x="158186" y="8490"/>
                      <a:pt x="158444" y="8490"/>
                    </a:cubicBezTo>
                    <a:cubicBezTo>
                      <a:pt x="158683" y="8490"/>
                      <a:pt x="159048" y="8458"/>
                      <a:pt x="159481" y="8398"/>
                    </a:cubicBezTo>
                    <a:lnTo>
                      <a:pt x="160276" y="8272"/>
                    </a:lnTo>
                    <a:cubicBezTo>
                      <a:pt x="160318" y="8272"/>
                      <a:pt x="160360" y="8189"/>
                      <a:pt x="160401" y="8126"/>
                    </a:cubicBezTo>
                    <a:lnTo>
                      <a:pt x="160422" y="8105"/>
                    </a:lnTo>
                    <a:cubicBezTo>
                      <a:pt x="160464" y="8063"/>
                      <a:pt x="160380" y="7959"/>
                      <a:pt x="160360" y="7896"/>
                    </a:cubicBezTo>
                    <a:cubicBezTo>
                      <a:pt x="160318" y="7854"/>
                      <a:pt x="160506" y="7791"/>
                      <a:pt x="160736" y="7749"/>
                    </a:cubicBezTo>
                    <a:lnTo>
                      <a:pt x="160904" y="7666"/>
                    </a:lnTo>
                    <a:lnTo>
                      <a:pt x="161050" y="7582"/>
                    </a:lnTo>
                    <a:cubicBezTo>
                      <a:pt x="161154" y="7504"/>
                      <a:pt x="161307" y="7482"/>
                      <a:pt x="161417" y="7482"/>
                    </a:cubicBezTo>
                    <a:cubicBezTo>
                      <a:pt x="161485" y="7482"/>
                      <a:pt x="161536" y="7490"/>
                      <a:pt x="161552" y="7498"/>
                    </a:cubicBezTo>
                    <a:cubicBezTo>
                      <a:pt x="161554" y="7501"/>
                      <a:pt x="161557" y="7502"/>
                      <a:pt x="161561" y="7502"/>
                    </a:cubicBezTo>
                    <a:cubicBezTo>
                      <a:pt x="161650" y="7502"/>
                      <a:pt x="162111" y="6744"/>
                      <a:pt x="162494" y="6724"/>
                    </a:cubicBezTo>
                    <a:cubicBezTo>
                      <a:pt x="162891" y="6703"/>
                      <a:pt x="162473" y="6515"/>
                      <a:pt x="162201" y="6452"/>
                    </a:cubicBezTo>
                    <a:cubicBezTo>
                      <a:pt x="161950" y="6410"/>
                      <a:pt x="161866" y="6180"/>
                      <a:pt x="161929" y="6096"/>
                    </a:cubicBezTo>
                    <a:cubicBezTo>
                      <a:pt x="161971" y="6013"/>
                      <a:pt x="161887" y="5824"/>
                      <a:pt x="161720" y="5699"/>
                    </a:cubicBezTo>
                    <a:lnTo>
                      <a:pt x="161573" y="5699"/>
                    </a:lnTo>
                    <a:cubicBezTo>
                      <a:pt x="161519" y="5707"/>
                      <a:pt x="161466" y="5710"/>
                      <a:pt x="161415" y="5710"/>
                    </a:cubicBezTo>
                    <a:cubicBezTo>
                      <a:pt x="160913" y="5710"/>
                      <a:pt x="160551" y="5364"/>
                      <a:pt x="160171" y="5155"/>
                    </a:cubicBezTo>
                    <a:cubicBezTo>
                      <a:pt x="159627" y="4862"/>
                      <a:pt x="159062" y="4548"/>
                      <a:pt x="158414" y="4443"/>
                    </a:cubicBezTo>
                    <a:lnTo>
                      <a:pt x="158225" y="4422"/>
                    </a:lnTo>
                    <a:cubicBezTo>
                      <a:pt x="158058" y="4255"/>
                      <a:pt x="157430" y="4088"/>
                      <a:pt x="156844" y="4046"/>
                    </a:cubicBezTo>
                    <a:lnTo>
                      <a:pt x="156405" y="3816"/>
                    </a:lnTo>
                    <a:cubicBezTo>
                      <a:pt x="155924" y="3565"/>
                      <a:pt x="155463" y="3418"/>
                      <a:pt x="154919" y="3418"/>
                    </a:cubicBezTo>
                    <a:cubicBezTo>
                      <a:pt x="154647" y="3418"/>
                      <a:pt x="154396" y="3376"/>
                      <a:pt x="154124" y="3355"/>
                    </a:cubicBezTo>
                    <a:cubicBezTo>
                      <a:pt x="153559" y="3293"/>
                      <a:pt x="152994" y="3062"/>
                      <a:pt x="152450" y="2979"/>
                    </a:cubicBezTo>
                    <a:cubicBezTo>
                      <a:pt x="151872" y="2882"/>
                      <a:pt x="151294" y="2749"/>
                      <a:pt x="150697" y="2749"/>
                    </a:cubicBezTo>
                    <a:cubicBezTo>
                      <a:pt x="150516" y="2749"/>
                      <a:pt x="150334" y="2761"/>
                      <a:pt x="150149" y="2790"/>
                    </a:cubicBezTo>
                    <a:lnTo>
                      <a:pt x="149960" y="2832"/>
                    </a:lnTo>
                    <a:cubicBezTo>
                      <a:pt x="149751" y="2790"/>
                      <a:pt x="149584" y="2749"/>
                      <a:pt x="149584" y="2728"/>
                    </a:cubicBezTo>
                    <a:cubicBezTo>
                      <a:pt x="149584" y="2686"/>
                      <a:pt x="149898" y="2623"/>
                      <a:pt x="150002" y="2581"/>
                    </a:cubicBezTo>
                    <a:cubicBezTo>
                      <a:pt x="150128" y="2560"/>
                      <a:pt x="150212" y="2518"/>
                      <a:pt x="150212" y="2477"/>
                    </a:cubicBezTo>
                    <a:cubicBezTo>
                      <a:pt x="150212" y="2456"/>
                      <a:pt x="149709" y="2435"/>
                      <a:pt x="149521" y="2414"/>
                    </a:cubicBezTo>
                    <a:cubicBezTo>
                      <a:pt x="149333" y="2372"/>
                      <a:pt x="150170" y="2330"/>
                      <a:pt x="150546" y="2226"/>
                    </a:cubicBezTo>
                    <a:cubicBezTo>
                      <a:pt x="150621" y="2204"/>
                      <a:pt x="150688" y="2194"/>
                      <a:pt x="150748" y="2194"/>
                    </a:cubicBezTo>
                    <a:cubicBezTo>
                      <a:pt x="150972" y="2194"/>
                      <a:pt x="151086" y="2322"/>
                      <a:pt x="151069" y="2372"/>
                    </a:cubicBezTo>
                    <a:cubicBezTo>
                      <a:pt x="151007" y="2477"/>
                      <a:pt x="151216" y="2560"/>
                      <a:pt x="151279" y="2560"/>
                    </a:cubicBezTo>
                    <a:cubicBezTo>
                      <a:pt x="151321" y="2560"/>
                      <a:pt x="151425" y="2351"/>
                      <a:pt x="151488" y="2309"/>
                    </a:cubicBezTo>
                    <a:cubicBezTo>
                      <a:pt x="151522" y="2258"/>
                      <a:pt x="151656" y="2220"/>
                      <a:pt x="151819" y="2220"/>
                    </a:cubicBezTo>
                    <a:cubicBezTo>
                      <a:pt x="151854" y="2220"/>
                      <a:pt x="151890" y="2222"/>
                      <a:pt x="151927" y="2226"/>
                    </a:cubicBezTo>
                    <a:lnTo>
                      <a:pt x="152095" y="2309"/>
                    </a:lnTo>
                    <a:cubicBezTo>
                      <a:pt x="152656" y="2564"/>
                      <a:pt x="153232" y="2709"/>
                      <a:pt x="153855" y="2709"/>
                    </a:cubicBezTo>
                    <a:cubicBezTo>
                      <a:pt x="153998" y="2709"/>
                      <a:pt x="154143" y="2701"/>
                      <a:pt x="154292" y="2686"/>
                    </a:cubicBezTo>
                    <a:cubicBezTo>
                      <a:pt x="154440" y="2673"/>
                      <a:pt x="154591" y="2664"/>
                      <a:pt x="154743" y="2664"/>
                    </a:cubicBezTo>
                    <a:cubicBezTo>
                      <a:pt x="155081" y="2664"/>
                      <a:pt x="155424" y="2709"/>
                      <a:pt x="155756" y="2853"/>
                    </a:cubicBezTo>
                    <a:cubicBezTo>
                      <a:pt x="156036" y="2980"/>
                      <a:pt x="156308" y="2999"/>
                      <a:pt x="156587" y="2999"/>
                    </a:cubicBezTo>
                    <a:cubicBezTo>
                      <a:pt x="156705" y="2999"/>
                      <a:pt x="156824" y="2996"/>
                      <a:pt x="156946" y="2996"/>
                    </a:cubicBezTo>
                    <a:cubicBezTo>
                      <a:pt x="157009" y="2996"/>
                      <a:pt x="157073" y="2997"/>
                      <a:pt x="157137" y="3000"/>
                    </a:cubicBezTo>
                    <a:lnTo>
                      <a:pt x="157639" y="3042"/>
                    </a:lnTo>
                    <a:cubicBezTo>
                      <a:pt x="158183" y="3083"/>
                      <a:pt x="160046" y="3293"/>
                      <a:pt x="160569" y="3460"/>
                    </a:cubicBezTo>
                    <a:cubicBezTo>
                      <a:pt x="160790" y="3537"/>
                      <a:pt x="161029" y="3565"/>
                      <a:pt x="161227" y="3565"/>
                    </a:cubicBezTo>
                    <a:cubicBezTo>
                      <a:pt x="161459" y="3565"/>
                      <a:pt x="161634" y="3526"/>
                      <a:pt x="161657" y="3481"/>
                    </a:cubicBezTo>
                    <a:cubicBezTo>
                      <a:pt x="161720" y="3397"/>
                      <a:pt x="161427" y="3293"/>
                      <a:pt x="161322" y="3293"/>
                    </a:cubicBezTo>
                    <a:cubicBezTo>
                      <a:pt x="161217" y="3293"/>
                      <a:pt x="160799" y="3000"/>
                      <a:pt x="160380" y="2644"/>
                    </a:cubicBezTo>
                    <a:lnTo>
                      <a:pt x="159753" y="2560"/>
                    </a:lnTo>
                    <a:lnTo>
                      <a:pt x="159230" y="2518"/>
                    </a:lnTo>
                    <a:cubicBezTo>
                      <a:pt x="158733" y="2240"/>
                      <a:pt x="158274" y="2057"/>
                      <a:pt x="158211" y="2057"/>
                    </a:cubicBezTo>
                    <a:cubicBezTo>
                      <a:pt x="158208" y="2057"/>
                      <a:pt x="158205" y="2057"/>
                      <a:pt x="158204" y="2058"/>
                    </a:cubicBezTo>
                    <a:cubicBezTo>
                      <a:pt x="158183" y="2058"/>
                      <a:pt x="157911" y="1828"/>
                      <a:pt x="157849" y="1744"/>
                    </a:cubicBezTo>
                    <a:cubicBezTo>
                      <a:pt x="157765" y="1681"/>
                      <a:pt x="157388" y="1514"/>
                      <a:pt x="157033" y="1389"/>
                    </a:cubicBezTo>
                    <a:lnTo>
                      <a:pt x="156761" y="1326"/>
                    </a:lnTo>
                    <a:lnTo>
                      <a:pt x="155463" y="1096"/>
                    </a:lnTo>
                    <a:cubicBezTo>
                      <a:pt x="154020" y="886"/>
                      <a:pt x="152409" y="656"/>
                      <a:pt x="151844" y="573"/>
                    </a:cubicBezTo>
                    <a:lnTo>
                      <a:pt x="151362" y="531"/>
                    </a:lnTo>
                    <a:cubicBezTo>
                      <a:pt x="150797" y="489"/>
                      <a:pt x="150274" y="468"/>
                      <a:pt x="149751" y="384"/>
                    </a:cubicBezTo>
                    <a:cubicBezTo>
                      <a:pt x="149120" y="279"/>
                      <a:pt x="148467" y="195"/>
                      <a:pt x="147808" y="195"/>
                    </a:cubicBezTo>
                    <a:cubicBezTo>
                      <a:pt x="147550" y="195"/>
                      <a:pt x="147291" y="208"/>
                      <a:pt x="147031" y="238"/>
                    </a:cubicBezTo>
                    <a:cubicBezTo>
                      <a:pt x="146885" y="238"/>
                      <a:pt x="146717" y="154"/>
                      <a:pt x="146571" y="133"/>
                    </a:cubicBezTo>
                    <a:lnTo>
                      <a:pt x="146090" y="29"/>
                    </a:lnTo>
                    <a:cubicBezTo>
                      <a:pt x="144897" y="175"/>
                      <a:pt x="144206" y="280"/>
                      <a:pt x="144604" y="280"/>
                    </a:cubicBezTo>
                    <a:lnTo>
                      <a:pt x="145085" y="280"/>
                    </a:lnTo>
                    <a:cubicBezTo>
                      <a:pt x="145336" y="280"/>
                      <a:pt x="144918" y="363"/>
                      <a:pt x="144165" y="468"/>
                    </a:cubicBezTo>
                    <a:lnTo>
                      <a:pt x="143453" y="342"/>
                    </a:lnTo>
                    <a:lnTo>
                      <a:pt x="142533" y="175"/>
                    </a:lnTo>
                    <a:cubicBezTo>
                      <a:pt x="142399" y="180"/>
                      <a:pt x="142236" y="183"/>
                      <a:pt x="142050" y="183"/>
                    </a:cubicBezTo>
                    <a:cubicBezTo>
                      <a:pt x="140961" y="183"/>
                      <a:pt x="139112" y="105"/>
                      <a:pt x="138175" y="105"/>
                    </a:cubicBezTo>
                    <a:cubicBezTo>
                      <a:pt x="138015" y="105"/>
                      <a:pt x="137882" y="107"/>
                      <a:pt x="137783" y="112"/>
                    </a:cubicBezTo>
                    <a:cubicBezTo>
                      <a:pt x="137087" y="112"/>
                      <a:pt x="134085" y="0"/>
                      <a:pt x="1325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41"/>
              <p:cNvSpPr/>
              <p:nvPr/>
            </p:nvSpPr>
            <p:spPr>
              <a:xfrm>
                <a:off x="4115300" y="1134025"/>
                <a:ext cx="738025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29521" h="956" extrusionOk="0">
                    <a:moveTo>
                      <a:pt x="25896" y="0"/>
                    </a:moveTo>
                    <a:cubicBezTo>
                      <a:pt x="25508" y="0"/>
                      <a:pt x="25162" y="53"/>
                      <a:pt x="24687" y="153"/>
                    </a:cubicBezTo>
                    <a:lnTo>
                      <a:pt x="24206" y="257"/>
                    </a:lnTo>
                    <a:cubicBezTo>
                      <a:pt x="23670" y="237"/>
                      <a:pt x="22515" y="67"/>
                      <a:pt x="22164" y="67"/>
                    </a:cubicBezTo>
                    <a:cubicBezTo>
                      <a:pt x="22144" y="67"/>
                      <a:pt x="22127" y="68"/>
                      <a:pt x="22113" y="69"/>
                    </a:cubicBezTo>
                    <a:cubicBezTo>
                      <a:pt x="21839" y="89"/>
                      <a:pt x="20479" y="366"/>
                      <a:pt x="19931" y="366"/>
                    </a:cubicBezTo>
                    <a:cubicBezTo>
                      <a:pt x="19894" y="366"/>
                      <a:pt x="19861" y="364"/>
                      <a:pt x="19833" y="362"/>
                    </a:cubicBezTo>
                    <a:cubicBezTo>
                      <a:pt x="19330" y="299"/>
                      <a:pt x="18180" y="257"/>
                      <a:pt x="17259" y="194"/>
                    </a:cubicBezTo>
                    <a:lnTo>
                      <a:pt x="16422" y="194"/>
                    </a:lnTo>
                    <a:cubicBezTo>
                      <a:pt x="16014" y="194"/>
                      <a:pt x="15606" y="429"/>
                      <a:pt x="15164" y="429"/>
                    </a:cubicBezTo>
                    <a:cubicBezTo>
                      <a:pt x="15130" y="429"/>
                      <a:pt x="15096" y="428"/>
                      <a:pt x="15062" y="425"/>
                    </a:cubicBezTo>
                    <a:cubicBezTo>
                      <a:pt x="14749" y="366"/>
                      <a:pt x="14509" y="234"/>
                      <a:pt x="14172" y="234"/>
                    </a:cubicBezTo>
                    <a:cubicBezTo>
                      <a:pt x="14148" y="234"/>
                      <a:pt x="14124" y="235"/>
                      <a:pt x="14099" y="236"/>
                    </a:cubicBezTo>
                    <a:cubicBezTo>
                      <a:pt x="14080" y="238"/>
                      <a:pt x="14060" y="238"/>
                      <a:pt x="14041" y="238"/>
                    </a:cubicBezTo>
                    <a:cubicBezTo>
                      <a:pt x="13770" y="238"/>
                      <a:pt x="13515" y="111"/>
                      <a:pt x="13242" y="111"/>
                    </a:cubicBezTo>
                    <a:lnTo>
                      <a:pt x="12949" y="111"/>
                    </a:lnTo>
                    <a:cubicBezTo>
                      <a:pt x="12662" y="187"/>
                      <a:pt x="12219" y="281"/>
                      <a:pt x="12096" y="281"/>
                    </a:cubicBezTo>
                    <a:cubicBezTo>
                      <a:pt x="12084" y="281"/>
                      <a:pt x="12075" y="280"/>
                      <a:pt x="12070" y="278"/>
                    </a:cubicBezTo>
                    <a:cubicBezTo>
                      <a:pt x="11986" y="257"/>
                      <a:pt x="11693" y="215"/>
                      <a:pt x="11463" y="132"/>
                    </a:cubicBezTo>
                    <a:lnTo>
                      <a:pt x="11233" y="132"/>
                    </a:lnTo>
                    <a:cubicBezTo>
                      <a:pt x="7676" y="174"/>
                      <a:pt x="4684" y="257"/>
                      <a:pt x="4684" y="257"/>
                    </a:cubicBezTo>
                    <a:cubicBezTo>
                      <a:pt x="2403" y="299"/>
                      <a:pt x="499" y="383"/>
                      <a:pt x="478" y="425"/>
                    </a:cubicBezTo>
                    <a:cubicBezTo>
                      <a:pt x="457" y="446"/>
                      <a:pt x="520" y="571"/>
                      <a:pt x="562" y="592"/>
                    </a:cubicBezTo>
                    <a:cubicBezTo>
                      <a:pt x="583" y="655"/>
                      <a:pt x="206" y="864"/>
                      <a:pt x="81" y="906"/>
                    </a:cubicBezTo>
                    <a:cubicBezTo>
                      <a:pt x="0" y="940"/>
                      <a:pt x="427" y="956"/>
                      <a:pt x="928" y="956"/>
                    </a:cubicBezTo>
                    <a:cubicBezTo>
                      <a:pt x="1337" y="956"/>
                      <a:pt x="1796" y="946"/>
                      <a:pt x="2068" y="927"/>
                    </a:cubicBezTo>
                    <a:cubicBezTo>
                      <a:pt x="2675" y="906"/>
                      <a:pt x="3345" y="864"/>
                      <a:pt x="3428" y="864"/>
                    </a:cubicBezTo>
                    <a:cubicBezTo>
                      <a:pt x="3495" y="864"/>
                      <a:pt x="4071" y="944"/>
                      <a:pt x="4460" y="944"/>
                    </a:cubicBezTo>
                    <a:cubicBezTo>
                      <a:pt x="4557" y="944"/>
                      <a:pt x="4642" y="939"/>
                      <a:pt x="4705" y="927"/>
                    </a:cubicBezTo>
                    <a:cubicBezTo>
                      <a:pt x="5019" y="885"/>
                      <a:pt x="6985" y="864"/>
                      <a:pt x="7634" y="759"/>
                    </a:cubicBezTo>
                    <a:cubicBezTo>
                      <a:pt x="8262" y="655"/>
                      <a:pt x="9099" y="571"/>
                      <a:pt x="9203" y="571"/>
                    </a:cubicBezTo>
                    <a:cubicBezTo>
                      <a:pt x="9308" y="571"/>
                      <a:pt x="9601" y="718"/>
                      <a:pt x="9685" y="801"/>
                    </a:cubicBezTo>
                    <a:cubicBezTo>
                      <a:pt x="9768" y="885"/>
                      <a:pt x="10040" y="948"/>
                      <a:pt x="10333" y="948"/>
                    </a:cubicBezTo>
                    <a:cubicBezTo>
                      <a:pt x="10626" y="948"/>
                      <a:pt x="11693" y="948"/>
                      <a:pt x="12279" y="885"/>
                    </a:cubicBezTo>
                    <a:lnTo>
                      <a:pt x="12718" y="676"/>
                    </a:lnTo>
                    <a:cubicBezTo>
                      <a:pt x="12765" y="656"/>
                      <a:pt x="12817" y="648"/>
                      <a:pt x="12874" y="648"/>
                    </a:cubicBezTo>
                    <a:cubicBezTo>
                      <a:pt x="13123" y="648"/>
                      <a:pt x="13458" y="801"/>
                      <a:pt x="13765" y="801"/>
                    </a:cubicBezTo>
                    <a:cubicBezTo>
                      <a:pt x="14120" y="819"/>
                      <a:pt x="14475" y="829"/>
                      <a:pt x="14832" y="829"/>
                    </a:cubicBezTo>
                    <a:cubicBezTo>
                      <a:pt x="15337" y="829"/>
                      <a:pt x="15844" y="808"/>
                      <a:pt x="16359" y="759"/>
                    </a:cubicBezTo>
                    <a:lnTo>
                      <a:pt x="17238" y="655"/>
                    </a:lnTo>
                    <a:cubicBezTo>
                      <a:pt x="18180" y="780"/>
                      <a:pt x="20607" y="822"/>
                      <a:pt x="21234" y="822"/>
                    </a:cubicBezTo>
                    <a:cubicBezTo>
                      <a:pt x="21862" y="822"/>
                      <a:pt x="24017" y="780"/>
                      <a:pt x="24624" y="697"/>
                    </a:cubicBezTo>
                    <a:cubicBezTo>
                      <a:pt x="25210" y="592"/>
                      <a:pt x="27532" y="508"/>
                      <a:pt x="28244" y="487"/>
                    </a:cubicBezTo>
                    <a:cubicBezTo>
                      <a:pt x="28955" y="466"/>
                      <a:pt x="29520" y="257"/>
                      <a:pt x="29520" y="236"/>
                    </a:cubicBezTo>
                    <a:cubicBezTo>
                      <a:pt x="29520" y="194"/>
                      <a:pt x="29499" y="132"/>
                      <a:pt x="29457" y="90"/>
                    </a:cubicBezTo>
                    <a:lnTo>
                      <a:pt x="29416" y="90"/>
                    </a:lnTo>
                    <a:cubicBezTo>
                      <a:pt x="28872" y="90"/>
                      <a:pt x="28328" y="132"/>
                      <a:pt x="27783" y="132"/>
                    </a:cubicBezTo>
                    <a:cubicBezTo>
                      <a:pt x="27644" y="132"/>
                      <a:pt x="27505" y="141"/>
                      <a:pt x="27365" y="141"/>
                    </a:cubicBezTo>
                    <a:cubicBezTo>
                      <a:pt x="27295" y="141"/>
                      <a:pt x="27226" y="139"/>
                      <a:pt x="27156" y="132"/>
                    </a:cubicBezTo>
                    <a:cubicBezTo>
                      <a:pt x="26622" y="43"/>
                      <a:pt x="26243" y="0"/>
                      <a:pt x="258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41"/>
              <p:cNvSpPr/>
              <p:nvPr/>
            </p:nvSpPr>
            <p:spPr>
              <a:xfrm>
                <a:off x="3295525" y="755975"/>
                <a:ext cx="1084925" cy="41025"/>
              </a:xfrm>
              <a:custGeom>
                <a:avLst/>
                <a:gdLst/>
                <a:ahLst/>
                <a:cxnLst/>
                <a:rect l="l" t="t" r="r" b="b"/>
                <a:pathLst>
                  <a:path w="43397" h="1641" extrusionOk="0">
                    <a:moveTo>
                      <a:pt x="43292" y="0"/>
                    </a:moveTo>
                    <a:cubicBezTo>
                      <a:pt x="39525" y="84"/>
                      <a:pt x="36115" y="168"/>
                      <a:pt x="36115" y="168"/>
                    </a:cubicBezTo>
                    <a:cubicBezTo>
                      <a:pt x="33834" y="210"/>
                      <a:pt x="31679" y="293"/>
                      <a:pt x="31595" y="335"/>
                    </a:cubicBezTo>
                    <a:cubicBezTo>
                      <a:pt x="31572" y="347"/>
                      <a:pt x="31531" y="352"/>
                      <a:pt x="31477" y="352"/>
                    </a:cubicBezTo>
                    <a:cubicBezTo>
                      <a:pt x="31338" y="352"/>
                      <a:pt x="31116" y="318"/>
                      <a:pt x="30905" y="272"/>
                    </a:cubicBezTo>
                    <a:lnTo>
                      <a:pt x="30696" y="293"/>
                    </a:lnTo>
                    <a:lnTo>
                      <a:pt x="30214" y="335"/>
                    </a:lnTo>
                    <a:cubicBezTo>
                      <a:pt x="29691" y="440"/>
                      <a:pt x="27348" y="544"/>
                      <a:pt x="25088" y="607"/>
                    </a:cubicBezTo>
                    <a:cubicBezTo>
                      <a:pt x="25088" y="607"/>
                      <a:pt x="23540" y="649"/>
                      <a:pt x="20715" y="712"/>
                    </a:cubicBezTo>
                    <a:cubicBezTo>
                      <a:pt x="17828" y="795"/>
                      <a:pt x="16237" y="816"/>
                      <a:pt x="16237" y="816"/>
                    </a:cubicBezTo>
                    <a:cubicBezTo>
                      <a:pt x="13936" y="858"/>
                      <a:pt x="7993" y="1005"/>
                      <a:pt x="6466" y="1109"/>
                    </a:cubicBezTo>
                    <a:cubicBezTo>
                      <a:pt x="4918" y="1214"/>
                      <a:pt x="2909" y="1277"/>
                      <a:pt x="1988" y="1319"/>
                    </a:cubicBezTo>
                    <a:lnTo>
                      <a:pt x="1151" y="1339"/>
                    </a:lnTo>
                    <a:lnTo>
                      <a:pt x="775" y="1339"/>
                    </a:lnTo>
                    <a:cubicBezTo>
                      <a:pt x="398" y="1339"/>
                      <a:pt x="22" y="1423"/>
                      <a:pt x="1" y="1528"/>
                    </a:cubicBezTo>
                    <a:lnTo>
                      <a:pt x="1" y="1570"/>
                    </a:lnTo>
                    <a:lnTo>
                      <a:pt x="1" y="1632"/>
                    </a:lnTo>
                    <a:cubicBezTo>
                      <a:pt x="7" y="1638"/>
                      <a:pt x="58" y="1641"/>
                      <a:pt x="145" y="1641"/>
                    </a:cubicBezTo>
                    <a:cubicBezTo>
                      <a:pt x="675" y="1641"/>
                      <a:pt x="2510" y="1546"/>
                      <a:pt x="3265" y="1528"/>
                    </a:cubicBezTo>
                    <a:cubicBezTo>
                      <a:pt x="4164" y="1465"/>
                      <a:pt x="5545" y="1423"/>
                      <a:pt x="6382" y="1381"/>
                    </a:cubicBezTo>
                    <a:lnTo>
                      <a:pt x="7136" y="1360"/>
                    </a:lnTo>
                    <a:cubicBezTo>
                      <a:pt x="7931" y="1339"/>
                      <a:pt x="8726" y="1339"/>
                      <a:pt x="9521" y="1319"/>
                    </a:cubicBezTo>
                    <a:cubicBezTo>
                      <a:pt x="10274" y="1277"/>
                      <a:pt x="11027" y="1277"/>
                      <a:pt x="11802" y="1256"/>
                    </a:cubicBezTo>
                    <a:cubicBezTo>
                      <a:pt x="12365" y="1256"/>
                      <a:pt x="12950" y="1212"/>
                      <a:pt x="13525" y="1212"/>
                    </a:cubicBezTo>
                    <a:cubicBezTo>
                      <a:pt x="13741" y="1212"/>
                      <a:pt x="13955" y="1218"/>
                      <a:pt x="14166" y="1235"/>
                    </a:cubicBezTo>
                    <a:lnTo>
                      <a:pt x="14940" y="1277"/>
                    </a:lnTo>
                    <a:cubicBezTo>
                      <a:pt x="15714" y="1130"/>
                      <a:pt x="19083" y="942"/>
                      <a:pt x="20108" y="921"/>
                    </a:cubicBezTo>
                    <a:cubicBezTo>
                      <a:pt x="20415" y="915"/>
                      <a:pt x="20739" y="912"/>
                      <a:pt x="21049" y="912"/>
                    </a:cubicBezTo>
                    <a:cubicBezTo>
                      <a:pt x="21796" y="912"/>
                      <a:pt x="22459" y="927"/>
                      <a:pt x="22577" y="942"/>
                    </a:cubicBezTo>
                    <a:cubicBezTo>
                      <a:pt x="22678" y="956"/>
                      <a:pt x="23038" y="981"/>
                      <a:pt x="23465" y="981"/>
                    </a:cubicBezTo>
                    <a:cubicBezTo>
                      <a:pt x="23656" y="981"/>
                      <a:pt x="23862" y="976"/>
                      <a:pt x="24063" y="963"/>
                    </a:cubicBezTo>
                    <a:lnTo>
                      <a:pt x="24670" y="900"/>
                    </a:lnTo>
                    <a:lnTo>
                      <a:pt x="25423" y="795"/>
                    </a:lnTo>
                    <a:cubicBezTo>
                      <a:pt x="25862" y="848"/>
                      <a:pt x="26281" y="874"/>
                      <a:pt x="26600" y="874"/>
                    </a:cubicBezTo>
                    <a:cubicBezTo>
                      <a:pt x="26919" y="874"/>
                      <a:pt x="27139" y="848"/>
                      <a:pt x="27180" y="795"/>
                    </a:cubicBezTo>
                    <a:lnTo>
                      <a:pt x="27306" y="691"/>
                    </a:lnTo>
                    <a:cubicBezTo>
                      <a:pt x="27365" y="677"/>
                      <a:pt x="27425" y="671"/>
                      <a:pt x="27484" y="671"/>
                    </a:cubicBezTo>
                    <a:cubicBezTo>
                      <a:pt x="27780" y="671"/>
                      <a:pt x="28073" y="816"/>
                      <a:pt x="28352" y="816"/>
                    </a:cubicBezTo>
                    <a:cubicBezTo>
                      <a:pt x="28642" y="816"/>
                      <a:pt x="28917" y="612"/>
                      <a:pt x="29244" y="612"/>
                    </a:cubicBezTo>
                    <a:cubicBezTo>
                      <a:pt x="29294" y="612"/>
                      <a:pt x="29345" y="617"/>
                      <a:pt x="29398" y="628"/>
                    </a:cubicBezTo>
                    <a:cubicBezTo>
                      <a:pt x="29482" y="649"/>
                      <a:pt x="29545" y="712"/>
                      <a:pt x="29649" y="712"/>
                    </a:cubicBezTo>
                    <a:lnTo>
                      <a:pt x="30131" y="733"/>
                    </a:lnTo>
                    <a:cubicBezTo>
                      <a:pt x="30654" y="733"/>
                      <a:pt x="31281" y="691"/>
                      <a:pt x="31574" y="607"/>
                    </a:cubicBezTo>
                    <a:lnTo>
                      <a:pt x="31825" y="607"/>
                    </a:lnTo>
                    <a:cubicBezTo>
                      <a:pt x="33395" y="544"/>
                      <a:pt x="34943" y="523"/>
                      <a:pt x="36512" y="503"/>
                    </a:cubicBezTo>
                    <a:cubicBezTo>
                      <a:pt x="36596" y="503"/>
                      <a:pt x="36683" y="499"/>
                      <a:pt x="36768" y="499"/>
                    </a:cubicBezTo>
                    <a:cubicBezTo>
                      <a:pt x="36896" y="499"/>
                      <a:pt x="37019" y="507"/>
                      <a:pt x="37119" y="544"/>
                    </a:cubicBezTo>
                    <a:cubicBezTo>
                      <a:pt x="37343" y="677"/>
                      <a:pt x="37587" y="725"/>
                      <a:pt x="37822" y="725"/>
                    </a:cubicBezTo>
                    <a:cubicBezTo>
                      <a:pt x="38070" y="725"/>
                      <a:pt x="38307" y="672"/>
                      <a:pt x="38500" y="607"/>
                    </a:cubicBezTo>
                    <a:cubicBezTo>
                      <a:pt x="38856" y="482"/>
                      <a:pt x="39211" y="440"/>
                      <a:pt x="39567" y="440"/>
                    </a:cubicBezTo>
                    <a:lnTo>
                      <a:pt x="40844" y="398"/>
                    </a:lnTo>
                    <a:cubicBezTo>
                      <a:pt x="42245" y="377"/>
                      <a:pt x="43396" y="189"/>
                      <a:pt x="43396" y="126"/>
                    </a:cubicBezTo>
                    <a:cubicBezTo>
                      <a:pt x="43396" y="105"/>
                      <a:pt x="43354" y="21"/>
                      <a:pt x="433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41"/>
              <p:cNvSpPr/>
              <p:nvPr/>
            </p:nvSpPr>
            <p:spPr>
              <a:xfrm>
                <a:off x="1790075" y="810900"/>
                <a:ext cx="38660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15464" h="1715" extrusionOk="0">
                    <a:moveTo>
                      <a:pt x="10713" y="0"/>
                    </a:moveTo>
                    <a:lnTo>
                      <a:pt x="10672" y="21"/>
                    </a:lnTo>
                    <a:cubicBezTo>
                      <a:pt x="10462" y="208"/>
                      <a:pt x="10207" y="245"/>
                      <a:pt x="9943" y="245"/>
                    </a:cubicBezTo>
                    <a:cubicBezTo>
                      <a:pt x="9767" y="245"/>
                      <a:pt x="9586" y="228"/>
                      <a:pt x="9413" y="228"/>
                    </a:cubicBezTo>
                    <a:cubicBezTo>
                      <a:pt x="9379" y="228"/>
                      <a:pt x="9345" y="229"/>
                      <a:pt x="9311" y="231"/>
                    </a:cubicBezTo>
                    <a:lnTo>
                      <a:pt x="7700" y="293"/>
                    </a:lnTo>
                    <a:cubicBezTo>
                      <a:pt x="5922" y="314"/>
                      <a:pt x="2281" y="398"/>
                      <a:pt x="1465" y="482"/>
                    </a:cubicBezTo>
                    <a:cubicBezTo>
                      <a:pt x="670" y="586"/>
                      <a:pt x="0" y="691"/>
                      <a:pt x="0" y="712"/>
                    </a:cubicBezTo>
                    <a:cubicBezTo>
                      <a:pt x="0" y="727"/>
                      <a:pt x="624" y="777"/>
                      <a:pt x="1111" y="777"/>
                    </a:cubicBezTo>
                    <a:cubicBezTo>
                      <a:pt x="1286" y="777"/>
                      <a:pt x="1444" y="770"/>
                      <a:pt x="1549" y="754"/>
                    </a:cubicBezTo>
                    <a:cubicBezTo>
                      <a:pt x="1619" y="750"/>
                      <a:pt x="1709" y="748"/>
                      <a:pt x="1813" y="748"/>
                    </a:cubicBezTo>
                    <a:cubicBezTo>
                      <a:pt x="2333" y="748"/>
                      <a:pt x="3184" y="792"/>
                      <a:pt x="3411" y="879"/>
                    </a:cubicBezTo>
                    <a:cubicBezTo>
                      <a:pt x="3490" y="925"/>
                      <a:pt x="3609" y="942"/>
                      <a:pt x="3741" y="942"/>
                    </a:cubicBezTo>
                    <a:cubicBezTo>
                      <a:pt x="4030" y="942"/>
                      <a:pt x="4377" y="860"/>
                      <a:pt x="4478" y="816"/>
                    </a:cubicBezTo>
                    <a:cubicBezTo>
                      <a:pt x="4530" y="790"/>
                      <a:pt x="4606" y="781"/>
                      <a:pt x="4688" y="781"/>
                    </a:cubicBezTo>
                    <a:cubicBezTo>
                      <a:pt x="4871" y="781"/>
                      <a:pt x="5083" y="829"/>
                      <a:pt x="5127" y="858"/>
                    </a:cubicBezTo>
                    <a:cubicBezTo>
                      <a:pt x="5231" y="921"/>
                      <a:pt x="5127" y="1465"/>
                      <a:pt x="5064" y="1653"/>
                    </a:cubicBezTo>
                    <a:cubicBezTo>
                      <a:pt x="5047" y="1696"/>
                      <a:pt x="5064" y="1715"/>
                      <a:pt x="5104" y="1715"/>
                    </a:cubicBezTo>
                    <a:cubicBezTo>
                      <a:pt x="5259" y="1715"/>
                      <a:pt x="5751" y="1443"/>
                      <a:pt x="5901" y="1277"/>
                    </a:cubicBezTo>
                    <a:cubicBezTo>
                      <a:pt x="6068" y="1067"/>
                      <a:pt x="7073" y="754"/>
                      <a:pt x="8098" y="607"/>
                    </a:cubicBezTo>
                    <a:lnTo>
                      <a:pt x="11174" y="607"/>
                    </a:lnTo>
                    <a:cubicBezTo>
                      <a:pt x="13454" y="544"/>
                      <a:pt x="15421" y="482"/>
                      <a:pt x="15442" y="440"/>
                    </a:cubicBezTo>
                    <a:cubicBezTo>
                      <a:pt x="15463" y="419"/>
                      <a:pt x="15463" y="293"/>
                      <a:pt x="15463" y="231"/>
                    </a:cubicBezTo>
                    <a:cubicBezTo>
                      <a:pt x="15463" y="189"/>
                      <a:pt x="15358" y="126"/>
                      <a:pt x="15233" y="126"/>
                    </a:cubicBezTo>
                    <a:lnTo>
                      <a:pt x="15128" y="126"/>
                    </a:lnTo>
                    <a:lnTo>
                      <a:pt x="13705" y="63"/>
                    </a:lnTo>
                    <a:cubicBezTo>
                      <a:pt x="12136" y="21"/>
                      <a:pt x="10776" y="21"/>
                      <a:pt x="107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41"/>
              <p:cNvSpPr/>
              <p:nvPr/>
            </p:nvSpPr>
            <p:spPr>
              <a:xfrm>
                <a:off x="2268175" y="803475"/>
                <a:ext cx="388675" cy="20125"/>
              </a:xfrm>
              <a:custGeom>
                <a:avLst/>
                <a:gdLst/>
                <a:ahLst/>
                <a:cxnLst/>
                <a:rect l="l" t="t" r="r" b="b"/>
                <a:pathLst>
                  <a:path w="15547" h="805" extrusionOk="0">
                    <a:moveTo>
                      <a:pt x="11059" y="0"/>
                    </a:moveTo>
                    <a:cubicBezTo>
                      <a:pt x="11031" y="0"/>
                      <a:pt x="11007" y="2"/>
                      <a:pt x="10986" y="4"/>
                    </a:cubicBezTo>
                    <a:cubicBezTo>
                      <a:pt x="10672" y="67"/>
                      <a:pt x="10337" y="360"/>
                      <a:pt x="10316" y="402"/>
                    </a:cubicBezTo>
                    <a:cubicBezTo>
                      <a:pt x="10316" y="410"/>
                      <a:pt x="10306" y="414"/>
                      <a:pt x="10286" y="414"/>
                    </a:cubicBezTo>
                    <a:cubicBezTo>
                      <a:pt x="10156" y="414"/>
                      <a:pt x="9619" y="241"/>
                      <a:pt x="9019" y="4"/>
                    </a:cubicBezTo>
                    <a:lnTo>
                      <a:pt x="8454" y="214"/>
                    </a:lnTo>
                    <a:cubicBezTo>
                      <a:pt x="7952" y="402"/>
                      <a:pt x="7512" y="381"/>
                      <a:pt x="7073" y="402"/>
                    </a:cubicBezTo>
                    <a:cubicBezTo>
                      <a:pt x="7007" y="404"/>
                      <a:pt x="6941" y="405"/>
                      <a:pt x="6875" y="405"/>
                    </a:cubicBezTo>
                    <a:cubicBezTo>
                      <a:pt x="6209" y="405"/>
                      <a:pt x="5542" y="316"/>
                      <a:pt x="4876" y="297"/>
                    </a:cubicBezTo>
                    <a:lnTo>
                      <a:pt x="3328" y="214"/>
                    </a:lnTo>
                    <a:cubicBezTo>
                      <a:pt x="1654" y="297"/>
                      <a:pt x="105" y="507"/>
                      <a:pt x="63" y="569"/>
                    </a:cubicBezTo>
                    <a:cubicBezTo>
                      <a:pt x="1" y="590"/>
                      <a:pt x="273" y="695"/>
                      <a:pt x="649" y="779"/>
                    </a:cubicBezTo>
                    <a:cubicBezTo>
                      <a:pt x="756" y="796"/>
                      <a:pt x="965" y="804"/>
                      <a:pt x="1228" y="804"/>
                    </a:cubicBezTo>
                    <a:cubicBezTo>
                      <a:pt x="1892" y="804"/>
                      <a:pt x="2898" y="755"/>
                      <a:pt x="3453" y="695"/>
                    </a:cubicBezTo>
                    <a:lnTo>
                      <a:pt x="4164" y="695"/>
                    </a:lnTo>
                    <a:lnTo>
                      <a:pt x="4918" y="674"/>
                    </a:lnTo>
                    <a:cubicBezTo>
                      <a:pt x="5390" y="709"/>
                      <a:pt x="7118" y="724"/>
                      <a:pt x="8848" y="724"/>
                    </a:cubicBezTo>
                    <a:cubicBezTo>
                      <a:pt x="10261" y="724"/>
                      <a:pt x="11675" y="714"/>
                      <a:pt x="12408" y="695"/>
                    </a:cubicBezTo>
                    <a:cubicBezTo>
                      <a:pt x="14019" y="674"/>
                      <a:pt x="15463" y="611"/>
                      <a:pt x="15484" y="590"/>
                    </a:cubicBezTo>
                    <a:cubicBezTo>
                      <a:pt x="15505" y="569"/>
                      <a:pt x="15547" y="318"/>
                      <a:pt x="15547" y="256"/>
                    </a:cubicBezTo>
                    <a:cubicBezTo>
                      <a:pt x="15547" y="151"/>
                      <a:pt x="15191" y="88"/>
                      <a:pt x="15066" y="88"/>
                    </a:cubicBezTo>
                    <a:cubicBezTo>
                      <a:pt x="14940" y="88"/>
                      <a:pt x="15149" y="256"/>
                      <a:pt x="15275" y="297"/>
                    </a:cubicBezTo>
                    <a:cubicBezTo>
                      <a:pt x="15380" y="360"/>
                      <a:pt x="14752" y="402"/>
                      <a:pt x="14543" y="402"/>
                    </a:cubicBezTo>
                    <a:cubicBezTo>
                      <a:pt x="14532" y="403"/>
                      <a:pt x="14520" y="404"/>
                      <a:pt x="14508" y="404"/>
                    </a:cubicBezTo>
                    <a:cubicBezTo>
                      <a:pt x="14312" y="404"/>
                      <a:pt x="13973" y="251"/>
                      <a:pt x="13894" y="172"/>
                    </a:cubicBezTo>
                    <a:cubicBezTo>
                      <a:pt x="13856" y="142"/>
                      <a:pt x="13729" y="131"/>
                      <a:pt x="13568" y="131"/>
                    </a:cubicBezTo>
                    <a:cubicBezTo>
                      <a:pt x="13280" y="131"/>
                      <a:pt x="12881" y="166"/>
                      <a:pt x="12680" y="193"/>
                    </a:cubicBezTo>
                    <a:cubicBezTo>
                      <a:pt x="12650" y="199"/>
                      <a:pt x="12612" y="202"/>
                      <a:pt x="12569" y="202"/>
                    </a:cubicBezTo>
                    <a:cubicBezTo>
                      <a:pt x="12196" y="202"/>
                      <a:pt x="11400" y="0"/>
                      <a:pt x="110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41"/>
              <p:cNvSpPr/>
              <p:nvPr/>
            </p:nvSpPr>
            <p:spPr>
              <a:xfrm>
                <a:off x="5672975" y="776375"/>
                <a:ext cx="14917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5967" h="2156" extrusionOk="0">
                    <a:moveTo>
                      <a:pt x="84" y="0"/>
                    </a:moveTo>
                    <a:cubicBezTo>
                      <a:pt x="21" y="84"/>
                      <a:pt x="0" y="210"/>
                      <a:pt x="0" y="251"/>
                    </a:cubicBezTo>
                    <a:cubicBezTo>
                      <a:pt x="0" y="314"/>
                      <a:pt x="293" y="398"/>
                      <a:pt x="398" y="398"/>
                    </a:cubicBezTo>
                    <a:cubicBezTo>
                      <a:pt x="503" y="398"/>
                      <a:pt x="524" y="544"/>
                      <a:pt x="503" y="607"/>
                    </a:cubicBezTo>
                    <a:cubicBezTo>
                      <a:pt x="461" y="649"/>
                      <a:pt x="1800" y="1130"/>
                      <a:pt x="2344" y="1256"/>
                    </a:cubicBezTo>
                    <a:cubicBezTo>
                      <a:pt x="2867" y="1360"/>
                      <a:pt x="3495" y="1716"/>
                      <a:pt x="3557" y="1800"/>
                    </a:cubicBezTo>
                    <a:cubicBezTo>
                      <a:pt x="3599" y="1884"/>
                      <a:pt x="4060" y="1967"/>
                      <a:pt x="4185" y="1967"/>
                    </a:cubicBezTo>
                    <a:cubicBezTo>
                      <a:pt x="4205" y="1961"/>
                      <a:pt x="4230" y="1958"/>
                      <a:pt x="4260" y="1958"/>
                    </a:cubicBezTo>
                    <a:cubicBezTo>
                      <a:pt x="4426" y="1958"/>
                      <a:pt x="4739" y="2046"/>
                      <a:pt x="5022" y="2135"/>
                    </a:cubicBezTo>
                    <a:cubicBezTo>
                      <a:pt x="5069" y="2149"/>
                      <a:pt x="5122" y="2156"/>
                      <a:pt x="5178" y="2156"/>
                    </a:cubicBezTo>
                    <a:cubicBezTo>
                      <a:pt x="5519" y="2156"/>
                      <a:pt x="5967" y="1917"/>
                      <a:pt x="5859" y="1863"/>
                    </a:cubicBezTo>
                    <a:cubicBezTo>
                      <a:pt x="5734" y="1758"/>
                      <a:pt x="5252" y="1591"/>
                      <a:pt x="4750" y="1486"/>
                    </a:cubicBezTo>
                    <a:lnTo>
                      <a:pt x="4436" y="1360"/>
                    </a:lnTo>
                    <a:lnTo>
                      <a:pt x="3892" y="1130"/>
                    </a:lnTo>
                    <a:cubicBezTo>
                      <a:pt x="3327" y="816"/>
                      <a:pt x="2009" y="398"/>
                      <a:pt x="1026" y="189"/>
                    </a:cubicBezTo>
                    <a:lnTo>
                      <a:pt x="1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41"/>
              <p:cNvSpPr/>
              <p:nvPr/>
            </p:nvSpPr>
            <p:spPr>
              <a:xfrm>
                <a:off x="3292400" y="762950"/>
                <a:ext cx="2390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9563" h="705" extrusionOk="0">
                    <a:moveTo>
                      <a:pt x="8479" y="1"/>
                    </a:moveTo>
                    <a:cubicBezTo>
                      <a:pt x="8102" y="1"/>
                      <a:pt x="7641" y="6"/>
                      <a:pt x="7156" y="14"/>
                    </a:cubicBezTo>
                    <a:lnTo>
                      <a:pt x="6026" y="35"/>
                    </a:lnTo>
                    <a:lnTo>
                      <a:pt x="4980" y="35"/>
                    </a:lnTo>
                    <a:cubicBezTo>
                      <a:pt x="3871" y="182"/>
                      <a:pt x="1297" y="370"/>
                      <a:pt x="649" y="475"/>
                    </a:cubicBezTo>
                    <a:cubicBezTo>
                      <a:pt x="0" y="600"/>
                      <a:pt x="0" y="705"/>
                      <a:pt x="147" y="705"/>
                    </a:cubicBezTo>
                    <a:cubicBezTo>
                      <a:pt x="314" y="705"/>
                      <a:pt x="1820" y="684"/>
                      <a:pt x="2344" y="663"/>
                    </a:cubicBezTo>
                    <a:cubicBezTo>
                      <a:pt x="2867" y="642"/>
                      <a:pt x="4666" y="454"/>
                      <a:pt x="5189" y="433"/>
                    </a:cubicBezTo>
                    <a:cubicBezTo>
                      <a:pt x="5712" y="391"/>
                      <a:pt x="7010" y="370"/>
                      <a:pt x="8077" y="349"/>
                    </a:cubicBezTo>
                    <a:lnTo>
                      <a:pt x="9039" y="328"/>
                    </a:lnTo>
                    <a:cubicBezTo>
                      <a:pt x="9102" y="307"/>
                      <a:pt x="9175" y="307"/>
                      <a:pt x="9248" y="307"/>
                    </a:cubicBezTo>
                    <a:cubicBezTo>
                      <a:pt x="9322" y="307"/>
                      <a:pt x="9395" y="307"/>
                      <a:pt x="9458" y="286"/>
                    </a:cubicBezTo>
                    <a:lnTo>
                      <a:pt x="9520" y="286"/>
                    </a:lnTo>
                    <a:cubicBezTo>
                      <a:pt x="9562" y="244"/>
                      <a:pt x="9458" y="77"/>
                      <a:pt x="9416" y="35"/>
                    </a:cubicBezTo>
                    <a:cubicBezTo>
                      <a:pt x="9379" y="11"/>
                      <a:pt x="9012" y="1"/>
                      <a:pt x="84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41"/>
              <p:cNvSpPr/>
              <p:nvPr/>
            </p:nvSpPr>
            <p:spPr>
              <a:xfrm>
                <a:off x="5382650" y="732750"/>
                <a:ext cx="215025" cy="24300"/>
              </a:xfrm>
              <a:custGeom>
                <a:avLst/>
                <a:gdLst/>
                <a:ahLst/>
                <a:cxnLst/>
                <a:rect l="l" t="t" r="r" b="b"/>
                <a:pathLst>
                  <a:path w="8601" h="972" extrusionOk="0">
                    <a:moveTo>
                      <a:pt x="473" y="0"/>
                    </a:moveTo>
                    <a:cubicBezTo>
                      <a:pt x="430" y="0"/>
                      <a:pt x="391" y="3"/>
                      <a:pt x="357" y="9"/>
                    </a:cubicBezTo>
                    <a:cubicBezTo>
                      <a:pt x="1" y="92"/>
                      <a:pt x="231" y="323"/>
                      <a:pt x="859" y="532"/>
                    </a:cubicBezTo>
                    <a:lnTo>
                      <a:pt x="1486" y="427"/>
                    </a:lnTo>
                    <a:cubicBezTo>
                      <a:pt x="1590" y="404"/>
                      <a:pt x="1706" y="388"/>
                      <a:pt x="1820" y="388"/>
                    </a:cubicBezTo>
                    <a:cubicBezTo>
                      <a:pt x="1915" y="388"/>
                      <a:pt x="2008" y="399"/>
                      <a:pt x="2093" y="427"/>
                    </a:cubicBezTo>
                    <a:cubicBezTo>
                      <a:pt x="3307" y="908"/>
                      <a:pt x="4646" y="657"/>
                      <a:pt x="5901" y="846"/>
                    </a:cubicBezTo>
                    <a:lnTo>
                      <a:pt x="6738" y="971"/>
                    </a:lnTo>
                    <a:cubicBezTo>
                      <a:pt x="7722" y="908"/>
                      <a:pt x="8559" y="804"/>
                      <a:pt x="8580" y="762"/>
                    </a:cubicBezTo>
                    <a:cubicBezTo>
                      <a:pt x="8600" y="741"/>
                      <a:pt x="8370" y="616"/>
                      <a:pt x="8245" y="574"/>
                    </a:cubicBezTo>
                    <a:cubicBezTo>
                      <a:pt x="8098" y="511"/>
                      <a:pt x="7471" y="427"/>
                      <a:pt x="6822" y="364"/>
                    </a:cubicBezTo>
                    <a:cubicBezTo>
                      <a:pt x="6173" y="302"/>
                      <a:pt x="3600" y="239"/>
                      <a:pt x="2637" y="92"/>
                    </a:cubicBezTo>
                    <a:lnTo>
                      <a:pt x="1758" y="260"/>
                    </a:lnTo>
                    <a:lnTo>
                      <a:pt x="1717" y="260"/>
                    </a:lnTo>
                    <a:cubicBezTo>
                      <a:pt x="1698" y="260"/>
                      <a:pt x="900" y="0"/>
                      <a:pt x="4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41"/>
              <p:cNvSpPr/>
              <p:nvPr/>
            </p:nvSpPr>
            <p:spPr>
              <a:xfrm>
                <a:off x="5559975" y="1109575"/>
                <a:ext cx="795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3182" h="2156" extrusionOk="0">
                    <a:moveTo>
                      <a:pt x="1361" y="1"/>
                    </a:moveTo>
                    <a:cubicBezTo>
                      <a:pt x="1194" y="1"/>
                      <a:pt x="859" y="273"/>
                      <a:pt x="754" y="398"/>
                    </a:cubicBezTo>
                    <a:cubicBezTo>
                      <a:pt x="650" y="524"/>
                      <a:pt x="859" y="733"/>
                      <a:pt x="943" y="754"/>
                    </a:cubicBezTo>
                    <a:cubicBezTo>
                      <a:pt x="1005" y="796"/>
                      <a:pt x="859" y="921"/>
                      <a:pt x="754" y="984"/>
                    </a:cubicBezTo>
                    <a:cubicBezTo>
                      <a:pt x="671" y="1005"/>
                      <a:pt x="859" y="1340"/>
                      <a:pt x="984" y="1465"/>
                    </a:cubicBezTo>
                    <a:cubicBezTo>
                      <a:pt x="1045" y="1551"/>
                      <a:pt x="985" y="1594"/>
                      <a:pt x="842" y="1594"/>
                    </a:cubicBezTo>
                    <a:cubicBezTo>
                      <a:pt x="739" y="1594"/>
                      <a:pt x="594" y="1572"/>
                      <a:pt x="419" y="1528"/>
                    </a:cubicBezTo>
                    <a:lnTo>
                      <a:pt x="106" y="1465"/>
                    </a:lnTo>
                    <a:lnTo>
                      <a:pt x="22" y="1444"/>
                    </a:lnTo>
                    <a:lnTo>
                      <a:pt x="22" y="1444"/>
                    </a:lnTo>
                    <a:cubicBezTo>
                      <a:pt x="1" y="1465"/>
                      <a:pt x="210" y="1758"/>
                      <a:pt x="273" y="1863"/>
                    </a:cubicBezTo>
                    <a:cubicBezTo>
                      <a:pt x="319" y="1909"/>
                      <a:pt x="438" y="1927"/>
                      <a:pt x="568" y="1927"/>
                    </a:cubicBezTo>
                    <a:cubicBezTo>
                      <a:pt x="732" y="1927"/>
                      <a:pt x="914" y="1898"/>
                      <a:pt x="984" y="1863"/>
                    </a:cubicBezTo>
                    <a:cubicBezTo>
                      <a:pt x="1010" y="1853"/>
                      <a:pt x="1035" y="1849"/>
                      <a:pt x="1060" y="1849"/>
                    </a:cubicBezTo>
                    <a:cubicBezTo>
                      <a:pt x="1200" y="1849"/>
                      <a:pt x="1326" y="1980"/>
                      <a:pt x="1361" y="2051"/>
                    </a:cubicBezTo>
                    <a:cubicBezTo>
                      <a:pt x="1382" y="2135"/>
                      <a:pt x="1675" y="2156"/>
                      <a:pt x="1779" y="2156"/>
                    </a:cubicBezTo>
                    <a:cubicBezTo>
                      <a:pt x="1884" y="2156"/>
                      <a:pt x="1989" y="2051"/>
                      <a:pt x="1989" y="1947"/>
                    </a:cubicBezTo>
                    <a:lnTo>
                      <a:pt x="1947" y="1884"/>
                    </a:lnTo>
                    <a:lnTo>
                      <a:pt x="1905" y="1800"/>
                    </a:lnTo>
                    <a:cubicBezTo>
                      <a:pt x="1821" y="1737"/>
                      <a:pt x="2449" y="1528"/>
                      <a:pt x="2721" y="1444"/>
                    </a:cubicBezTo>
                    <a:cubicBezTo>
                      <a:pt x="2972" y="1361"/>
                      <a:pt x="3181" y="1277"/>
                      <a:pt x="3181" y="1256"/>
                    </a:cubicBezTo>
                    <a:lnTo>
                      <a:pt x="3181" y="1256"/>
                    </a:lnTo>
                    <a:cubicBezTo>
                      <a:pt x="3181" y="1256"/>
                      <a:pt x="2616" y="1256"/>
                      <a:pt x="2365" y="1277"/>
                    </a:cubicBezTo>
                    <a:cubicBezTo>
                      <a:pt x="2135" y="1319"/>
                      <a:pt x="1884" y="1340"/>
                      <a:pt x="1779" y="1361"/>
                    </a:cubicBezTo>
                    <a:cubicBezTo>
                      <a:pt x="1752" y="1372"/>
                      <a:pt x="1712" y="1376"/>
                      <a:pt x="1666" y="1376"/>
                    </a:cubicBezTo>
                    <a:cubicBezTo>
                      <a:pt x="1564" y="1376"/>
                      <a:pt x="1434" y="1356"/>
                      <a:pt x="1362" y="1356"/>
                    </a:cubicBezTo>
                    <a:cubicBezTo>
                      <a:pt x="1343" y="1356"/>
                      <a:pt x="1329" y="1358"/>
                      <a:pt x="1319" y="1361"/>
                    </a:cubicBezTo>
                    <a:cubicBezTo>
                      <a:pt x="1319" y="1340"/>
                      <a:pt x="1612" y="1277"/>
                      <a:pt x="1717" y="1256"/>
                    </a:cubicBezTo>
                    <a:cubicBezTo>
                      <a:pt x="1736" y="1252"/>
                      <a:pt x="1755" y="1251"/>
                      <a:pt x="1774" y="1251"/>
                    </a:cubicBezTo>
                    <a:cubicBezTo>
                      <a:pt x="1856" y="1251"/>
                      <a:pt x="1926" y="1285"/>
                      <a:pt x="1926" y="1319"/>
                    </a:cubicBezTo>
                    <a:cubicBezTo>
                      <a:pt x="1926" y="1320"/>
                      <a:pt x="1926" y="1320"/>
                      <a:pt x="1926" y="1320"/>
                    </a:cubicBezTo>
                    <a:cubicBezTo>
                      <a:pt x="1933" y="1320"/>
                      <a:pt x="2033" y="1023"/>
                      <a:pt x="2093" y="942"/>
                    </a:cubicBezTo>
                    <a:cubicBezTo>
                      <a:pt x="2114" y="880"/>
                      <a:pt x="1905" y="691"/>
                      <a:pt x="1821" y="649"/>
                    </a:cubicBezTo>
                    <a:cubicBezTo>
                      <a:pt x="1738" y="628"/>
                      <a:pt x="1800" y="294"/>
                      <a:pt x="1842" y="189"/>
                    </a:cubicBezTo>
                    <a:cubicBezTo>
                      <a:pt x="1884" y="84"/>
                      <a:pt x="1487" y="1"/>
                      <a:pt x="136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41"/>
              <p:cNvSpPr/>
              <p:nvPr/>
            </p:nvSpPr>
            <p:spPr>
              <a:xfrm>
                <a:off x="4258550" y="728975"/>
                <a:ext cx="2231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8925" h="537" extrusionOk="0">
                    <a:moveTo>
                      <a:pt x="7612" y="1"/>
                    </a:moveTo>
                    <a:cubicBezTo>
                      <a:pt x="7149" y="1"/>
                      <a:pt x="6589" y="6"/>
                      <a:pt x="5984" y="13"/>
                    </a:cubicBezTo>
                    <a:cubicBezTo>
                      <a:pt x="4352" y="34"/>
                      <a:pt x="21" y="306"/>
                      <a:pt x="0" y="369"/>
                    </a:cubicBezTo>
                    <a:cubicBezTo>
                      <a:pt x="0" y="432"/>
                      <a:pt x="167" y="515"/>
                      <a:pt x="314" y="536"/>
                    </a:cubicBezTo>
                    <a:lnTo>
                      <a:pt x="398" y="474"/>
                    </a:lnTo>
                    <a:cubicBezTo>
                      <a:pt x="649" y="285"/>
                      <a:pt x="947" y="262"/>
                      <a:pt x="1248" y="262"/>
                    </a:cubicBezTo>
                    <a:cubicBezTo>
                      <a:pt x="1348" y="262"/>
                      <a:pt x="1449" y="264"/>
                      <a:pt x="1548" y="264"/>
                    </a:cubicBezTo>
                    <a:lnTo>
                      <a:pt x="2260" y="264"/>
                    </a:lnTo>
                    <a:cubicBezTo>
                      <a:pt x="2835" y="328"/>
                      <a:pt x="4742" y="356"/>
                      <a:pt x="6020" y="356"/>
                    </a:cubicBezTo>
                    <a:cubicBezTo>
                      <a:pt x="6415" y="356"/>
                      <a:pt x="6750" y="353"/>
                      <a:pt x="6968" y="348"/>
                    </a:cubicBezTo>
                    <a:cubicBezTo>
                      <a:pt x="7867" y="327"/>
                      <a:pt x="8809" y="118"/>
                      <a:pt x="8872" y="55"/>
                    </a:cubicBezTo>
                    <a:cubicBezTo>
                      <a:pt x="8925" y="15"/>
                      <a:pt x="8414" y="1"/>
                      <a:pt x="76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41"/>
              <p:cNvSpPr/>
              <p:nvPr/>
            </p:nvSpPr>
            <p:spPr>
              <a:xfrm>
                <a:off x="3931600" y="734000"/>
                <a:ext cx="191475" cy="19900"/>
              </a:xfrm>
              <a:custGeom>
                <a:avLst/>
                <a:gdLst/>
                <a:ahLst/>
                <a:cxnLst/>
                <a:rect l="l" t="t" r="r" b="b"/>
                <a:pathLst>
                  <a:path w="7659" h="796" extrusionOk="0">
                    <a:moveTo>
                      <a:pt x="4081" y="1"/>
                    </a:moveTo>
                    <a:cubicBezTo>
                      <a:pt x="1884" y="231"/>
                      <a:pt x="64" y="440"/>
                      <a:pt x="22" y="461"/>
                    </a:cubicBezTo>
                    <a:cubicBezTo>
                      <a:pt x="1" y="482"/>
                      <a:pt x="482" y="649"/>
                      <a:pt x="1047" y="796"/>
                    </a:cubicBezTo>
                    <a:lnTo>
                      <a:pt x="1633" y="733"/>
                    </a:lnTo>
                    <a:lnTo>
                      <a:pt x="2386" y="628"/>
                    </a:lnTo>
                    <a:cubicBezTo>
                      <a:pt x="3223" y="545"/>
                      <a:pt x="4625" y="461"/>
                      <a:pt x="5504" y="440"/>
                    </a:cubicBezTo>
                    <a:lnTo>
                      <a:pt x="6278" y="419"/>
                    </a:lnTo>
                    <a:lnTo>
                      <a:pt x="6717" y="419"/>
                    </a:lnTo>
                    <a:cubicBezTo>
                      <a:pt x="7219" y="419"/>
                      <a:pt x="7617" y="377"/>
                      <a:pt x="7638" y="356"/>
                    </a:cubicBezTo>
                    <a:cubicBezTo>
                      <a:pt x="7659" y="356"/>
                      <a:pt x="7324" y="168"/>
                      <a:pt x="7198" y="126"/>
                    </a:cubicBezTo>
                    <a:cubicBezTo>
                      <a:pt x="7159" y="106"/>
                      <a:pt x="7110" y="99"/>
                      <a:pt x="7062" y="99"/>
                    </a:cubicBezTo>
                    <a:cubicBezTo>
                      <a:pt x="6957" y="99"/>
                      <a:pt x="6850" y="133"/>
                      <a:pt x="6822" y="147"/>
                    </a:cubicBezTo>
                    <a:cubicBezTo>
                      <a:pt x="6822" y="153"/>
                      <a:pt x="6805" y="155"/>
                      <a:pt x="6775" y="155"/>
                    </a:cubicBezTo>
                    <a:cubicBezTo>
                      <a:pt x="6694" y="155"/>
                      <a:pt x="6513" y="136"/>
                      <a:pt x="6299" y="105"/>
                    </a:cubicBezTo>
                    <a:lnTo>
                      <a:pt x="6090" y="105"/>
                    </a:lnTo>
                    <a:lnTo>
                      <a:pt x="408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41"/>
              <p:cNvSpPr/>
              <p:nvPr/>
            </p:nvSpPr>
            <p:spPr>
              <a:xfrm>
                <a:off x="2977500" y="789975"/>
                <a:ext cx="286150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11446" h="589" extrusionOk="0">
                    <a:moveTo>
                      <a:pt x="10336" y="0"/>
                    </a:moveTo>
                    <a:lnTo>
                      <a:pt x="9834" y="105"/>
                    </a:lnTo>
                    <a:lnTo>
                      <a:pt x="8872" y="293"/>
                    </a:lnTo>
                    <a:cubicBezTo>
                      <a:pt x="8390" y="210"/>
                      <a:pt x="7805" y="105"/>
                      <a:pt x="7533" y="42"/>
                    </a:cubicBezTo>
                    <a:lnTo>
                      <a:pt x="7407" y="126"/>
                    </a:lnTo>
                    <a:cubicBezTo>
                      <a:pt x="7175" y="297"/>
                      <a:pt x="6929" y="332"/>
                      <a:pt x="6681" y="332"/>
                    </a:cubicBezTo>
                    <a:cubicBezTo>
                      <a:pt x="6504" y="332"/>
                      <a:pt x="6326" y="314"/>
                      <a:pt x="6152" y="314"/>
                    </a:cubicBezTo>
                    <a:lnTo>
                      <a:pt x="4310" y="356"/>
                    </a:lnTo>
                    <a:cubicBezTo>
                      <a:pt x="2302" y="419"/>
                      <a:pt x="335" y="461"/>
                      <a:pt x="209" y="461"/>
                    </a:cubicBezTo>
                    <a:cubicBezTo>
                      <a:pt x="105" y="503"/>
                      <a:pt x="0" y="544"/>
                      <a:pt x="0" y="586"/>
                    </a:cubicBezTo>
                    <a:cubicBezTo>
                      <a:pt x="0" y="588"/>
                      <a:pt x="43" y="589"/>
                      <a:pt x="124" y="589"/>
                    </a:cubicBezTo>
                    <a:cubicBezTo>
                      <a:pt x="952" y="589"/>
                      <a:pt x="5709" y="497"/>
                      <a:pt x="7616" y="440"/>
                    </a:cubicBezTo>
                    <a:cubicBezTo>
                      <a:pt x="9709" y="398"/>
                      <a:pt x="11445" y="210"/>
                      <a:pt x="11445" y="168"/>
                    </a:cubicBezTo>
                    <a:cubicBezTo>
                      <a:pt x="11445" y="105"/>
                      <a:pt x="10943" y="21"/>
                      <a:pt x="10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41"/>
              <p:cNvSpPr/>
              <p:nvPr/>
            </p:nvSpPr>
            <p:spPr>
              <a:xfrm>
                <a:off x="5837750" y="835175"/>
                <a:ext cx="8477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3391" h="1836" extrusionOk="0">
                    <a:moveTo>
                      <a:pt x="159" y="1"/>
                    </a:moveTo>
                    <a:cubicBezTo>
                      <a:pt x="100" y="1"/>
                      <a:pt x="59" y="11"/>
                      <a:pt x="42" y="34"/>
                    </a:cubicBezTo>
                    <a:cubicBezTo>
                      <a:pt x="0" y="96"/>
                      <a:pt x="942" y="1017"/>
                      <a:pt x="1340" y="1247"/>
                    </a:cubicBezTo>
                    <a:cubicBezTo>
                      <a:pt x="1758" y="1456"/>
                      <a:pt x="2574" y="1770"/>
                      <a:pt x="2762" y="1833"/>
                    </a:cubicBezTo>
                    <a:cubicBezTo>
                      <a:pt x="2776" y="1835"/>
                      <a:pt x="2791" y="1835"/>
                      <a:pt x="2807" y="1835"/>
                    </a:cubicBezTo>
                    <a:cubicBezTo>
                      <a:pt x="2996" y="1835"/>
                      <a:pt x="3269" y="1722"/>
                      <a:pt x="3327" y="1645"/>
                    </a:cubicBezTo>
                    <a:cubicBezTo>
                      <a:pt x="3390" y="1561"/>
                      <a:pt x="3160" y="1394"/>
                      <a:pt x="3055" y="1331"/>
                    </a:cubicBezTo>
                    <a:cubicBezTo>
                      <a:pt x="2930" y="1289"/>
                      <a:pt x="2637" y="1080"/>
                      <a:pt x="2616" y="996"/>
                    </a:cubicBezTo>
                    <a:cubicBezTo>
                      <a:pt x="2574" y="933"/>
                      <a:pt x="1319" y="389"/>
                      <a:pt x="921" y="201"/>
                    </a:cubicBezTo>
                    <a:cubicBezTo>
                      <a:pt x="615" y="79"/>
                      <a:pt x="320" y="1"/>
                      <a:pt x="1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41"/>
              <p:cNvSpPr/>
              <p:nvPr/>
            </p:nvSpPr>
            <p:spPr>
              <a:xfrm>
                <a:off x="5785450" y="850525"/>
                <a:ext cx="54950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1488" extrusionOk="0">
                    <a:moveTo>
                      <a:pt x="367" y="1"/>
                    </a:moveTo>
                    <a:cubicBezTo>
                      <a:pt x="215" y="1"/>
                      <a:pt x="80" y="31"/>
                      <a:pt x="42" y="68"/>
                    </a:cubicBezTo>
                    <a:cubicBezTo>
                      <a:pt x="0" y="110"/>
                      <a:pt x="356" y="612"/>
                      <a:pt x="523" y="780"/>
                    </a:cubicBezTo>
                    <a:cubicBezTo>
                      <a:pt x="670" y="926"/>
                      <a:pt x="670" y="1198"/>
                      <a:pt x="649" y="1219"/>
                    </a:cubicBezTo>
                    <a:cubicBezTo>
                      <a:pt x="628" y="1261"/>
                      <a:pt x="921" y="1428"/>
                      <a:pt x="1046" y="1470"/>
                    </a:cubicBezTo>
                    <a:cubicBezTo>
                      <a:pt x="1066" y="1482"/>
                      <a:pt x="1105" y="1487"/>
                      <a:pt x="1157" y="1487"/>
                    </a:cubicBezTo>
                    <a:cubicBezTo>
                      <a:pt x="1375" y="1487"/>
                      <a:pt x="1815" y="1395"/>
                      <a:pt x="1967" y="1345"/>
                    </a:cubicBezTo>
                    <a:cubicBezTo>
                      <a:pt x="2134" y="1261"/>
                      <a:pt x="2197" y="1094"/>
                      <a:pt x="2030" y="926"/>
                    </a:cubicBezTo>
                    <a:cubicBezTo>
                      <a:pt x="1883" y="780"/>
                      <a:pt x="879" y="110"/>
                      <a:pt x="670" y="47"/>
                    </a:cubicBezTo>
                    <a:cubicBezTo>
                      <a:pt x="578" y="14"/>
                      <a:pt x="469" y="1"/>
                      <a:pt x="36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41"/>
              <p:cNvSpPr/>
              <p:nvPr/>
            </p:nvSpPr>
            <p:spPr>
              <a:xfrm>
                <a:off x="5655200" y="1041050"/>
                <a:ext cx="811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692" extrusionOk="0">
                    <a:moveTo>
                      <a:pt x="1737" y="1"/>
                    </a:moveTo>
                    <a:cubicBezTo>
                      <a:pt x="1548" y="1"/>
                      <a:pt x="942" y="210"/>
                      <a:pt x="921" y="231"/>
                    </a:cubicBezTo>
                    <a:cubicBezTo>
                      <a:pt x="900" y="315"/>
                      <a:pt x="147" y="231"/>
                      <a:pt x="84" y="398"/>
                    </a:cubicBezTo>
                    <a:cubicBezTo>
                      <a:pt x="0" y="545"/>
                      <a:pt x="523" y="691"/>
                      <a:pt x="732" y="691"/>
                    </a:cubicBezTo>
                    <a:cubicBezTo>
                      <a:pt x="963" y="691"/>
                      <a:pt x="1193" y="524"/>
                      <a:pt x="1235" y="440"/>
                    </a:cubicBezTo>
                    <a:cubicBezTo>
                      <a:pt x="1238" y="428"/>
                      <a:pt x="1260" y="423"/>
                      <a:pt x="1297" y="423"/>
                    </a:cubicBezTo>
                    <a:cubicBezTo>
                      <a:pt x="1519" y="423"/>
                      <a:pt x="2272" y="608"/>
                      <a:pt x="2595" y="608"/>
                    </a:cubicBezTo>
                    <a:cubicBezTo>
                      <a:pt x="2950" y="608"/>
                      <a:pt x="3243" y="503"/>
                      <a:pt x="3243" y="482"/>
                    </a:cubicBezTo>
                    <a:cubicBezTo>
                      <a:pt x="3243" y="419"/>
                      <a:pt x="2699" y="210"/>
                      <a:pt x="2469" y="126"/>
                    </a:cubicBezTo>
                    <a:cubicBezTo>
                      <a:pt x="2218" y="64"/>
                      <a:pt x="1904" y="1"/>
                      <a:pt x="17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41"/>
              <p:cNvSpPr/>
              <p:nvPr/>
            </p:nvSpPr>
            <p:spPr>
              <a:xfrm>
                <a:off x="3028750" y="784750"/>
                <a:ext cx="1386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435" extrusionOk="0">
                    <a:moveTo>
                      <a:pt x="1695" y="0"/>
                    </a:moveTo>
                    <a:cubicBezTo>
                      <a:pt x="1695" y="0"/>
                      <a:pt x="628" y="0"/>
                      <a:pt x="105" y="84"/>
                    </a:cubicBezTo>
                    <a:lnTo>
                      <a:pt x="63" y="84"/>
                    </a:lnTo>
                    <a:cubicBezTo>
                      <a:pt x="1" y="272"/>
                      <a:pt x="147" y="398"/>
                      <a:pt x="419" y="398"/>
                    </a:cubicBezTo>
                    <a:lnTo>
                      <a:pt x="649" y="419"/>
                    </a:lnTo>
                    <a:cubicBezTo>
                      <a:pt x="801" y="430"/>
                      <a:pt x="953" y="435"/>
                      <a:pt x="1104" y="435"/>
                    </a:cubicBezTo>
                    <a:cubicBezTo>
                      <a:pt x="2303" y="435"/>
                      <a:pt x="3480" y="123"/>
                      <a:pt x="4699" y="123"/>
                    </a:cubicBezTo>
                    <a:cubicBezTo>
                      <a:pt x="4765" y="123"/>
                      <a:pt x="4831" y="124"/>
                      <a:pt x="4897" y="126"/>
                    </a:cubicBezTo>
                    <a:lnTo>
                      <a:pt x="5211" y="126"/>
                    </a:lnTo>
                    <a:cubicBezTo>
                      <a:pt x="5545" y="105"/>
                      <a:pt x="3976" y="21"/>
                      <a:pt x="16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41"/>
              <p:cNvSpPr/>
              <p:nvPr/>
            </p:nvSpPr>
            <p:spPr>
              <a:xfrm>
                <a:off x="5409325" y="1157700"/>
                <a:ext cx="101525" cy="20150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806" extrusionOk="0">
                    <a:moveTo>
                      <a:pt x="3056" y="1"/>
                    </a:moveTo>
                    <a:cubicBezTo>
                      <a:pt x="2804" y="1"/>
                      <a:pt x="1365" y="342"/>
                      <a:pt x="840" y="342"/>
                    </a:cubicBezTo>
                    <a:cubicBezTo>
                      <a:pt x="798" y="342"/>
                      <a:pt x="762" y="340"/>
                      <a:pt x="733" y="335"/>
                    </a:cubicBezTo>
                    <a:cubicBezTo>
                      <a:pt x="664" y="321"/>
                      <a:pt x="596" y="315"/>
                      <a:pt x="532" y="315"/>
                    </a:cubicBezTo>
                    <a:cubicBezTo>
                      <a:pt x="229" y="315"/>
                      <a:pt x="1" y="455"/>
                      <a:pt x="1" y="524"/>
                    </a:cubicBezTo>
                    <a:cubicBezTo>
                      <a:pt x="1" y="538"/>
                      <a:pt x="68" y="543"/>
                      <a:pt x="179" y="543"/>
                    </a:cubicBezTo>
                    <a:cubicBezTo>
                      <a:pt x="570" y="543"/>
                      <a:pt x="1498" y="473"/>
                      <a:pt x="1905" y="440"/>
                    </a:cubicBezTo>
                    <a:cubicBezTo>
                      <a:pt x="2003" y="424"/>
                      <a:pt x="2095" y="417"/>
                      <a:pt x="2179" y="417"/>
                    </a:cubicBezTo>
                    <a:cubicBezTo>
                      <a:pt x="2524" y="417"/>
                      <a:pt x="2738" y="532"/>
                      <a:pt x="2721" y="566"/>
                    </a:cubicBezTo>
                    <a:cubicBezTo>
                      <a:pt x="2700" y="628"/>
                      <a:pt x="2847" y="775"/>
                      <a:pt x="2888" y="796"/>
                    </a:cubicBezTo>
                    <a:cubicBezTo>
                      <a:pt x="2892" y="802"/>
                      <a:pt x="2910" y="805"/>
                      <a:pt x="2940" y="805"/>
                    </a:cubicBezTo>
                    <a:cubicBezTo>
                      <a:pt x="3099" y="805"/>
                      <a:pt x="3570" y="723"/>
                      <a:pt x="3746" y="670"/>
                    </a:cubicBezTo>
                    <a:cubicBezTo>
                      <a:pt x="3956" y="649"/>
                      <a:pt x="4060" y="461"/>
                      <a:pt x="4060" y="419"/>
                    </a:cubicBezTo>
                    <a:cubicBezTo>
                      <a:pt x="4039" y="377"/>
                      <a:pt x="3516" y="315"/>
                      <a:pt x="3307" y="315"/>
                    </a:cubicBezTo>
                    <a:cubicBezTo>
                      <a:pt x="3098" y="273"/>
                      <a:pt x="3265" y="126"/>
                      <a:pt x="3370" y="63"/>
                    </a:cubicBezTo>
                    <a:cubicBezTo>
                      <a:pt x="3474" y="22"/>
                      <a:pt x="3349" y="1"/>
                      <a:pt x="305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41"/>
              <p:cNvSpPr/>
              <p:nvPr/>
            </p:nvSpPr>
            <p:spPr>
              <a:xfrm>
                <a:off x="5461650" y="1116825"/>
                <a:ext cx="47100" cy="27600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1104" extrusionOk="0">
                    <a:moveTo>
                      <a:pt x="1849" y="0"/>
                    </a:moveTo>
                    <a:cubicBezTo>
                      <a:pt x="1668" y="0"/>
                      <a:pt x="811" y="71"/>
                      <a:pt x="419" y="108"/>
                    </a:cubicBezTo>
                    <a:cubicBezTo>
                      <a:pt x="0" y="192"/>
                      <a:pt x="189" y="318"/>
                      <a:pt x="314" y="338"/>
                    </a:cubicBezTo>
                    <a:cubicBezTo>
                      <a:pt x="440" y="380"/>
                      <a:pt x="419" y="610"/>
                      <a:pt x="398" y="652"/>
                    </a:cubicBezTo>
                    <a:cubicBezTo>
                      <a:pt x="377" y="715"/>
                      <a:pt x="586" y="1008"/>
                      <a:pt x="649" y="1071"/>
                    </a:cubicBezTo>
                    <a:cubicBezTo>
                      <a:pt x="667" y="1093"/>
                      <a:pt x="714" y="1103"/>
                      <a:pt x="778" y="1103"/>
                    </a:cubicBezTo>
                    <a:cubicBezTo>
                      <a:pt x="1011" y="1103"/>
                      <a:pt x="1467" y="972"/>
                      <a:pt x="1549" y="841"/>
                    </a:cubicBezTo>
                    <a:cubicBezTo>
                      <a:pt x="1653" y="694"/>
                      <a:pt x="1674" y="380"/>
                      <a:pt x="1653" y="297"/>
                    </a:cubicBezTo>
                    <a:cubicBezTo>
                      <a:pt x="1632" y="213"/>
                      <a:pt x="1758" y="87"/>
                      <a:pt x="1800" y="87"/>
                    </a:cubicBezTo>
                    <a:cubicBezTo>
                      <a:pt x="1863" y="66"/>
                      <a:pt x="1883" y="25"/>
                      <a:pt x="1883" y="4"/>
                    </a:cubicBezTo>
                    <a:cubicBezTo>
                      <a:pt x="1883" y="1"/>
                      <a:pt x="1871" y="0"/>
                      <a:pt x="18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41"/>
              <p:cNvSpPr/>
              <p:nvPr/>
            </p:nvSpPr>
            <p:spPr>
              <a:xfrm>
                <a:off x="3551325" y="754925"/>
                <a:ext cx="143875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5755" h="634" extrusionOk="0">
                    <a:moveTo>
                      <a:pt x="4645" y="1"/>
                    </a:moveTo>
                    <a:cubicBezTo>
                      <a:pt x="4433" y="36"/>
                      <a:pt x="3534" y="161"/>
                      <a:pt x="3045" y="161"/>
                    </a:cubicBezTo>
                    <a:cubicBezTo>
                      <a:pt x="2956" y="161"/>
                      <a:pt x="2880" y="157"/>
                      <a:pt x="2825" y="147"/>
                    </a:cubicBezTo>
                    <a:cubicBezTo>
                      <a:pt x="2794" y="142"/>
                      <a:pt x="2756" y="140"/>
                      <a:pt x="2712" y="140"/>
                    </a:cubicBezTo>
                    <a:cubicBezTo>
                      <a:pt x="2319" y="140"/>
                      <a:pt x="1436" y="323"/>
                      <a:pt x="853" y="383"/>
                    </a:cubicBezTo>
                    <a:lnTo>
                      <a:pt x="853" y="383"/>
                    </a:lnTo>
                    <a:lnTo>
                      <a:pt x="691" y="273"/>
                    </a:lnTo>
                    <a:cubicBezTo>
                      <a:pt x="105" y="335"/>
                      <a:pt x="0" y="377"/>
                      <a:pt x="461" y="398"/>
                    </a:cubicBezTo>
                    <a:cubicBezTo>
                      <a:pt x="489" y="400"/>
                      <a:pt x="520" y="402"/>
                      <a:pt x="554" y="402"/>
                    </a:cubicBezTo>
                    <a:cubicBezTo>
                      <a:pt x="638" y="402"/>
                      <a:pt x="740" y="395"/>
                      <a:pt x="853" y="383"/>
                    </a:cubicBezTo>
                    <a:lnTo>
                      <a:pt x="853" y="383"/>
                    </a:lnTo>
                    <a:lnTo>
                      <a:pt x="1151" y="586"/>
                    </a:lnTo>
                    <a:cubicBezTo>
                      <a:pt x="1172" y="618"/>
                      <a:pt x="1230" y="633"/>
                      <a:pt x="1287" y="633"/>
                    </a:cubicBezTo>
                    <a:cubicBezTo>
                      <a:pt x="1345" y="633"/>
                      <a:pt x="1402" y="618"/>
                      <a:pt x="1423" y="586"/>
                    </a:cubicBezTo>
                    <a:cubicBezTo>
                      <a:pt x="1575" y="423"/>
                      <a:pt x="1756" y="390"/>
                      <a:pt x="1945" y="390"/>
                    </a:cubicBezTo>
                    <a:cubicBezTo>
                      <a:pt x="2073" y="390"/>
                      <a:pt x="2204" y="405"/>
                      <a:pt x="2333" y="405"/>
                    </a:cubicBezTo>
                    <a:cubicBezTo>
                      <a:pt x="2379" y="405"/>
                      <a:pt x="2424" y="403"/>
                      <a:pt x="2469" y="398"/>
                    </a:cubicBezTo>
                    <a:cubicBezTo>
                      <a:pt x="3474" y="356"/>
                      <a:pt x="4499" y="356"/>
                      <a:pt x="5482" y="335"/>
                    </a:cubicBezTo>
                    <a:lnTo>
                      <a:pt x="5608" y="335"/>
                    </a:lnTo>
                    <a:cubicBezTo>
                      <a:pt x="5754" y="314"/>
                      <a:pt x="5566" y="252"/>
                      <a:pt x="5189" y="252"/>
                    </a:cubicBezTo>
                    <a:lnTo>
                      <a:pt x="4959" y="147"/>
                    </a:lnTo>
                    <a:lnTo>
                      <a:pt x="46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41"/>
              <p:cNvSpPr/>
              <p:nvPr/>
            </p:nvSpPr>
            <p:spPr>
              <a:xfrm>
                <a:off x="5217725" y="1119525"/>
                <a:ext cx="86500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578" extrusionOk="0">
                    <a:moveTo>
                      <a:pt x="1346" y="0"/>
                    </a:moveTo>
                    <a:cubicBezTo>
                      <a:pt x="781" y="21"/>
                      <a:pt x="195" y="293"/>
                      <a:pt x="91" y="419"/>
                    </a:cubicBezTo>
                    <a:cubicBezTo>
                      <a:pt x="0" y="509"/>
                      <a:pt x="94" y="578"/>
                      <a:pt x="287" y="578"/>
                    </a:cubicBezTo>
                    <a:cubicBezTo>
                      <a:pt x="362" y="578"/>
                      <a:pt x="452" y="568"/>
                      <a:pt x="551" y="544"/>
                    </a:cubicBezTo>
                    <a:cubicBezTo>
                      <a:pt x="886" y="502"/>
                      <a:pt x="2622" y="335"/>
                      <a:pt x="2978" y="314"/>
                    </a:cubicBezTo>
                    <a:cubicBezTo>
                      <a:pt x="3334" y="314"/>
                      <a:pt x="3459" y="105"/>
                      <a:pt x="3397" y="63"/>
                    </a:cubicBezTo>
                    <a:cubicBezTo>
                      <a:pt x="3355" y="0"/>
                      <a:pt x="1890" y="0"/>
                      <a:pt x="13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41"/>
              <p:cNvSpPr/>
              <p:nvPr/>
            </p:nvSpPr>
            <p:spPr>
              <a:xfrm>
                <a:off x="5549525" y="1043675"/>
                <a:ext cx="45000" cy="18675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747" extrusionOk="0">
                    <a:moveTo>
                      <a:pt x="1047" y="0"/>
                    </a:moveTo>
                    <a:cubicBezTo>
                      <a:pt x="837" y="0"/>
                      <a:pt x="168" y="105"/>
                      <a:pt x="42" y="231"/>
                    </a:cubicBezTo>
                    <a:lnTo>
                      <a:pt x="21" y="335"/>
                    </a:lnTo>
                    <a:lnTo>
                      <a:pt x="0" y="440"/>
                    </a:lnTo>
                    <a:cubicBezTo>
                      <a:pt x="21" y="628"/>
                      <a:pt x="942" y="649"/>
                      <a:pt x="1256" y="733"/>
                    </a:cubicBezTo>
                    <a:cubicBezTo>
                      <a:pt x="1303" y="742"/>
                      <a:pt x="1349" y="746"/>
                      <a:pt x="1392" y="746"/>
                    </a:cubicBezTo>
                    <a:cubicBezTo>
                      <a:pt x="1634" y="746"/>
                      <a:pt x="1800" y="612"/>
                      <a:pt x="1800" y="523"/>
                    </a:cubicBezTo>
                    <a:cubicBezTo>
                      <a:pt x="1779" y="419"/>
                      <a:pt x="1633" y="210"/>
                      <a:pt x="1570" y="126"/>
                    </a:cubicBezTo>
                    <a:cubicBezTo>
                      <a:pt x="1486" y="63"/>
                      <a:pt x="1256" y="0"/>
                      <a:pt x="104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41"/>
              <p:cNvSpPr/>
              <p:nvPr/>
            </p:nvSpPr>
            <p:spPr>
              <a:xfrm>
                <a:off x="2219525" y="1167025"/>
                <a:ext cx="136025" cy="7650"/>
              </a:xfrm>
              <a:custGeom>
                <a:avLst/>
                <a:gdLst/>
                <a:ahLst/>
                <a:cxnLst/>
                <a:rect l="l" t="t" r="r" b="b"/>
                <a:pathLst>
                  <a:path w="5441" h="306" extrusionOk="0">
                    <a:moveTo>
                      <a:pt x="5334" y="261"/>
                    </a:moveTo>
                    <a:cubicBezTo>
                      <a:pt x="5250" y="261"/>
                      <a:pt x="5013" y="264"/>
                      <a:pt x="4631" y="270"/>
                    </a:cubicBezTo>
                    <a:lnTo>
                      <a:pt x="4631" y="270"/>
                    </a:lnTo>
                    <a:cubicBezTo>
                      <a:pt x="4724" y="274"/>
                      <a:pt x="4806" y="276"/>
                      <a:pt x="4876" y="276"/>
                    </a:cubicBezTo>
                    <a:cubicBezTo>
                      <a:pt x="5294" y="266"/>
                      <a:pt x="5441" y="261"/>
                      <a:pt x="5334" y="261"/>
                    </a:cubicBezTo>
                    <a:close/>
                    <a:moveTo>
                      <a:pt x="1370" y="0"/>
                    </a:moveTo>
                    <a:cubicBezTo>
                      <a:pt x="1344" y="0"/>
                      <a:pt x="1327" y="2"/>
                      <a:pt x="1319" y="4"/>
                    </a:cubicBezTo>
                    <a:cubicBezTo>
                      <a:pt x="1131" y="88"/>
                      <a:pt x="524" y="172"/>
                      <a:pt x="356" y="172"/>
                    </a:cubicBezTo>
                    <a:cubicBezTo>
                      <a:pt x="168" y="172"/>
                      <a:pt x="1" y="276"/>
                      <a:pt x="1" y="297"/>
                    </a:cubicBezTo>
                    <a:cubicBezTo>
                      <a:pt x="1" y="303"/>
                      <a:pt x="266" y="306"/>
                      <a:pt x="672" y="306"/>
                    </a:cubicBezTo>
                    <a:cubicBezTo>
                      <a:pt x="1650" y="306"/>
                      <a:pt x="3441" y="291"/>
                      <a:pt x="4269" y="276"/>
                    </a:cubicBezTo>
                    <a:cubicBezTo>
                      <a:pt x="4402" y="274"/>
                      <a:pt x="4522" y="272"/>
                      <a:pt x="4631" y="270"/>
                    </a:cubicBezTo>
                    <a:lnTo>
                      <a:pt x="4631" y="270"/>
                    </a:lnTo>
                    <a:cubicBezTo>
                      <a:pt x="3691" y="229"/>
                      <a:pt x="1727" y="0"/>
                      <a:pt x="13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41"/>
              <p:cNvSpPr/>
              <p:nvPr/>
            </p:nvSpPr>
            <p:spPr>
              <a:xfrm>
                <a:off x="5861775" y="767175"/>
                <a:ext cx="7277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2911" h="976" extrusionOk="0">
                    <a:moveTo>
                      <a:pt x="249" y="0"/>
                    </a:moveTo>
                    <a:cubicBezTo>
                      <a:pt x="67" y="0"/>
                      <a:pt x="1" y="53"/>
                      <a:pt x="107" y="159"/>
                    </a:cubicBezTo>
                    <a:lnTo>
                      <a:pt x="232" y="180"/>
                    </a:lnTo>
                    <a:cubicBezTo>
                      <a:pt x="1027" y="285"/>
                      <a:pt x="1718" y="682"/>
                      <a:pt x="2492" y="891"/>
                    </a:cubicBezTo>
                    <a:lnTo>
                      <a:pt x="2764" y="975"/>
                    </a:lnTo>
                    <a:cubicBezTo>
                      <a:pt x="2910" y="808"/>
                      <a:pt x="1467" y="264"/>
                      <a:pt x="860" y="96"/>
                    </a:cubicBezTo>
                    <a:cubicBezTo>
                      <a:pt x="603" y="32"/>
                      <a:pt x="391" y="0"/>
                      <a:pt x="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41"/>
              <p:cNvSpPr/>
              <p:nvPr/>
            </p:nvSpPr>
            <p:spPr>
              <a:xfrm>
                <a:off x="5550725" y="1184325"/>
                <a:ext cx="38575" cy="15250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610" extrusionOk="0">
                    <a:moveTo>
                      <a:pt x="374" y="0"/>
                    </a:moveTo>
                    <a:cubicBezTo>
                      <a:pt x="343" y="0"/>
                      <a:pt x="314" y="1"/>
                      <a:pt x="287" y="3"/>
                    </a:cubicBezTo>
                    <a:cubicBezTo>
                      <a:pt x="15" y="24"/>
                      <a:pt x="183" y="254"/>
                      <a:pt x="287" y="317"/>
                    </a:cubicBezTo>
                    <a:cubicBezTo>
                      <a:pt x="369" y="358"/>
                      <a:pt x="362" y="390"/>
                      <a:pt x="289" y="390"/>
                    </a:cubicBezTo>
                    <a:cubicBezTo>
                      <a:pt x="251" y="390"/>
                      <a:pt x="193" y="380"/>
                      <a:pt x="120" y="359"/>
                    </a:cubicBezTo>
                    <a:cubicBezTo>
                      <a:pt x="116" y="358"/>
                      <a:pt x="112" y="358"/>
                      <a:pt x="108" y="358"/>
                    </a:cubicBezTo>
                    <a:cubicBezTo>
                      <a:pt x="1" y="358"/>
                      <a:pt x="299" y="609"/>
                      <a:pt x="725" y="609"/>
                    </a:cubicBezTo>
                    <a:cubicBezTo>
                      <a:pt x="818" y="609"/>
                      <a:pt x="917" y="597"/>
                      <a:pt x="1020" y="568"/>
                    </a:cubicBezTo>
                    <a:lnTo>
                      <a:pt x="1543" y="400"/>
                    </a:lnTo>
                    <a:cubicBezTo>
                      <a:pt x="1543" y="254"/>
                      <a:pt x="1417" y="128"/>
                      <a:pt x="1313" y="107"/>
                    </a:cubicBezTo>
                    <a:cubicBezTo>
                      <a:pt x="1217" y="88"/>
                      <a:pt x="689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41"/>
              <p:cNvSpPr/>
              <p:nvPr/>
            </p:nvSpPr>
            <p:spPr>
              <a:xfrm>
                <a:off x="3597350" y="811275"/>
                <a:ext cx="66450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362" extrusionOk="0">
                    <a:moveTo>
                      <a:pt x="2549" y="0"/>
                    </a:moveTo>
                    <a:cubicBezTo>
                      <a:pt x="2295" y="0"/>
                      <a:pt x="1056" y="159"/>
                      <a:pt x="565" y="216"/>
                    </a:cubicBezTo>
                    <a:cubicBezTo>
                      <a:pt x="1" y="299"/>
                      <a:pt x="1" y="362"/>
                      <a:pt x="565" y="362"/>
                    </a:cubicBezTo>
                    <a:cubicBezTo>
                      <a:pt x="1110" y="362"/>
                      <a:pt x="2595" y="278"/>
                      <a:pt x="2616" y="257"/>
                    </a:cubicBezTo>
                    <a:cubicBezTo>
                      <a:pt x="2658" y="195"/>
                      <a:pt x="2616" y="69"/>
                      <a:pt x="2595" y="6"/>
                    </a:cubicBezTo>
                    <a:cubicBezTo>
                      <a:pt x="2593" y="2"/>
                      <a:pt x="2577" y="0"/>
                      <a:pt x="25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41"/>
              <p:cNvSpPr/>
              <p:nvPr/>
            </p:nvSpPr>
            <p:spPr>
              <a:xfrm>
                <a:off x="2255625" y="1140525"/>
                <a:ext cx="80825" cy="17800"/>
              </a:xfrm>
              <a:custGeom>
                <a:avLst/>
                <a:gdLst/>
                <a:ahLst/>
                <a:cxnLst/>
                <a:rect l="l" t="t" r="r" b="b"/>
                <a:pathLst>
                  <a:path w="3233" h="712" extrusionOk="0">
                    <a:moveTo>
                      <a:pt x="2730" y="0"/>
                    </a:moveTo>
                    <a:cubicBezTo>
                      <a:pt x="2209" y="0"/>
                      <a:pt x="1398" y="32"/>
                      <a:pt x="1026" y="165"/>
                    </a:cubicBezTo>
                    <a:cubicBezTo>
                      <a:pt x="461" y="374"/>
                      <a:pt x="0" y="688"/>
                      <a:pt x="0" y="709"/>
                    </a:cubicBezTo>
                    <a:cubicBezTo>
                      <a:pt x="0" y="710"/>
                      <a:pt x="4" y="711"/>
                      <a:pt x="10" y="711"/>
                    </a:cubicBezTo>
                    <a:cubicBezTo>
                      <a:pt x="80" y="711"/>
                      <a:pt x="506" y="612"/>
                      <a:pt x="984" y="478"/>
                    </a:cubicBezTo>
                    <a:cubicBezTo>
                      <a:pt x="1507" y="290"/>
                      <a:pt x="3097" y="18"/>
                      <a:pt x="3202" y="18"/>
                    </a:cubicBezTo>
                    <a:cubicBezTo>
                      <a:pt x="3232" y="11"/>
                      <a:pt x="3029" y="0"/>
                      <a:pt x="273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41"/>
              <p:cNvSpPr/>
              <p:nvPr/>
            </p:nvSpPr>
            <p:spPr>
              <a:xfrm>
                <a:off x="5388425" y="1187725"/>
                <a:ext cx="31400" cy="2127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851" extrusionOk="0">
                    <a:moveTo>
                      <a:pt x="655" y="0"/>
                    </a:moveTo>
                    <a:cubicBezTo>
                      <a:pt x="509" y="0"/>
                      <a:pt x="398" y="107"/>
                      <a:pt x="398" y="139"/>
                    </a:cubicBezTo>
                    <a:cubicBezTo>
                      <a:pt x="398" y="202"/>
                      <a:pt x="628" y="327"/>
                      <a:pt x="753" y="390"/>
                    </a:cubicBezTo>
                    <a:cubicBezTo>
                      <a:pt x="858" y="411"/>
                      <a:pt x="377" y="495"/>
                      <a:pt x="209" y="515"/>
                    </a:cubicBezTo>
                    <a:cubicBezTo>
                      <a:pt x="84" y="536"/>
                      <a:pt x="0" y="725"/>
                      <a:pt x="0" y="767"/>
                    </a:cubicBezTo>
                    <a:cubicBezTo>
                      <a:pt x="21" y="829"/>
                      <a:pt x="586" y="850"/>
                      <a:pt x="795" y="850"/>
                    </a:cubicBezTo>
                    <a:cubicBezTo>
                      <a:pt x="1004" y="850"/>
                      <a:pt x="1172" y="787"/>
                      <a:pt x="1235" y="704"/>
                    </a:cubicBezTo>
                    <a:cubicBezTo>
                      <a:pt x="1255" y="599"/>
                      <a:pt x="963" y="118"/>
                      <a:pt x="795" y="34"/>
                    </a:cubicBezTo>
                    <a:cubicBezTo>
                      <a:pt x="747" y="10"/>
                      <a:pt x="699" y="0"/>
                      <a:pt x="65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41"/>
              <p:cNvSpPr/>
              <p:nvPr/>
            </p:nvSpPr>
            <p:spPr>
              <a:xfrm>
                <a:off x="5437050" y="1208975"/>
                <a:ext cx="44500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372" extrusionOk="0">
                    <a:moveTo>
                      <a:pt x="545" y="0"/>
                    </a:moveTo>
                    <a:cubicBezTo>
                      <a:pt x="168" y="42"/>
                      <a:pt x="1" y="147"/>
                      <a:pt x="85" y="251"/>
                    </a:cubicBezTo>
                    <a:cubicBezTo>
                      <a:pt x="178" y="329"/>
                      <a:pt x="708" y="372"/>
                      <a:pt x="1087" y="372"/>
                    </a:cubicBezTo>
                    <a:cubicBezTo>
                      <a:pt x="1219" y="372"/>
                      <a:pt x="1333" y="367"/>
                      <a:pt x="1403" y="356"/>
                    </a:cubicBezTo>
                    <a:cubicBezTo>
                      <a:pt x="1612" y="293"/>
                      <a:pt x="1779" y="147"/>
                      <a:pt x="1779" y="84"/>
                    </a:cubicBezTo>
                    <a:cubicBezTo>
                      <a:pt x="1779" y="42"/>
                      <a:pt x="880" y="0"/>
                      <a:pt x="5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41"/>
              <p:cNvSpPr/>
              <p:nvPr/>
            </p:nvSpPr>
            <p:spPr>
              <a:xfrm>
                <a:off x="5682925" y="1026975"/>
                <a:ext cx="33400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537" extrusionOk="0">
                    <a:moveTo>
                      <a:pt x="890" y="1"/>
                    </a:moveTo>
                    <a:cubicBezTo>
                      <a:pt x="636" y="1"/>
                      <a:pt x="269" y="84"/>
                      <a:pt x="146" y="145"/>
                    </a:cubicBezTo>
                    <a:cubicBezTo>
                      <a:pt x="0" y="229"/>
                      <a:pt x="146" y="375"/>
                      <a:pt x="523" y="522"/>
                    </a:cubicBezTo>
                    <a:cubicBezTo>
                      <a:pt x="558" y="532"/>
                      <a:pt x="593" y="537"/>
                      <a:pt x="629" y="537"/>
                    </a:cubicBezTo>
                    <a:cubicBezTo>
                      <a:pt x="965" y="537"/>
                      <a:pt x="1336" y="135"/>
                      <a:pt x="1109" y="41"/>
                    </a:cubicBezTo>
                    <a:cubicBezTo>
                      <a:pt x="1064" y="12"/>
                      <a:pt x="985" y="1"/>
                      <a:pt x="8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41"/>
              <p:cNvSpPr/>
              <p:nvPr/>
            </p:nvSpPr>
            <p:spPr>
              <a:xfrm>
                <a:off x="5740575" y="1033175"/>
                <a:ext cx="1612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617" extrusionOk="0">
                    <a:moveTo>
                      <a:pt x="174" y="0"/>
                    </a:moveTo>
                    <a:cubicBezTo>
                      <a:pt x="0" y="0"/>
                      <a:pt x="42" y="171"/>
                      <a:pt x="121" y="211"/>
                    </a:cubicBezTo>
                    <a:cubicBezTo>
                      <a:pt x="163" y="274"/>
                      <a:pt x="121" y="504"/>
                      <a:pt x="100" y="588"/>
                    </a:cubicBezTo>
                    <a:cubicBezTo>
                      <a:pt x="87" y="607"/>
                      <a:pt x="92" y="617"/>
                      <a:pt x="112" y="617"/>
                    </a:cubicBezTo>
                    <a:cubicBezTo>
                      <a:pt x="157" y="617"/>
                      <a:pt x="276" y="570"/>
                      <a:pt x="435" y="483"/>
                    </a:cubicBezTo>
                    <a:cubicBezTo>
                      <a:pt x="644" y="337"/>
                      <a:pt x="372" y="23"/>
                      <a:pt x="205" y="2"/>
                    </a:cubicBezTo>
                    <a:cubicBezTo>
                      <a:pt x="194" y="1"/>
                      <a:pt x="184" y="0"/>
                      <a:pt x="1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41"/>
              <p:cNvSpPr/>
              <p:nvPr/>
            </p:nvSpPr>
            <p:spPr>
              <a:xfrm>
                <a:off x="5211575" y="1099250"/>
                <a:ext cx="17325" cy="11600"/>
              </a:xfrm>
              <a:custGeom>
                <a:avLst/>
                <a:gdLst/>
                <a:ahLst/>
                <a:cxnLst/>
                <a:rect l="l" t="t" r="r" b="b"/>
                <a:pathLst>
                  <a:path w="693" h="464" extrusionOk="0">
                    <a:moveTo>
                      <a:pt x="650" y="0"/>
                    </a:moveTo>
                    <a:cubicBezTo>
                      <a:pt x="572" y="0"/>
                      <a:pt x="397" y="43"/>
                      <a:pt x="211" y="121"/>
                    </a:cubicBezTo>
                    <a:cubicBezTo>
                      <a:pt x="1" y="226"/>
                      <a:pt x="25" y="464"/>
                      <a:pt x="187" y="464"/>
                    </a:cubicBezTo>
                    <a:cubicBezTo>
                      <a:pt x="218" y="464"/>
                      <a:pt x="254" y="455"/>
                      <a:pt x="295" y="435"/>
                    </a:cubicBezTo>
                    <a:cubicBezTo>
                      <a:pt x="525" y="309"/>
                      <a:pt x="692" y="79"/>
                      <a:pt x="692" y="16"/>
                    </a:cubicBezTo>
                    <a:cubicBezTo>
                      <a:pt x="692" y="5"/>
                      <a:pt x="677" y="0"/>
                      <a:pt x="6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41"/>
              <p:cNvSpPr/>
              <p:nvPr/>
            </p:nvSpPr>
            <p:spPr>
              <a:xfrm>
                <a:off x="3735450" y="753350"/>
                <a:ext cx="21475" cy="7075"/>
              </a:xfrm>
              <a:custGeom>
                <a:avLst/>
                <a:gdLst/>
                <a:ahLst/>
                <a:cxnLst/>
                <a:rect l="l" t="t" r="r" b="b"/>
                <a:pathLst>
                  <a:path w="859" h="283" extrusionOk="0">
                    <a:moveTo>
                      <a:pt x="649" y="1"/>
                    </a:moveTo>
                    <a:cubicBezTo>
                      <a:pt x="482" y="1"/>
                      <a:pt x="0" y="189"/>
                      <a:pt x="0" y="273"/>
                    </a:cubicBezTo>
                    <a:cubicBezTo>
                      <a:pt x="0" y="279"/>
                      <a:pt x="13" y="282"/>
                      <a:pt x="34" y="282"/>
                    </a:cubicBezTo>
                    <a:cubicBezTo>
                      <a:pt x="150" y="282"/>
                      <a:pt x="532" y="197"/>
                      <a:pt x="691" y="126"/>
                    </a:cubicBezTo>
                    <a:cubicBezTo>
                      <a:pt x="858" y="64"/>
                      <a:pt x="837" y="1"/>
                      <a:pt x="64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41"/>
              <p:cNvSpPr/>
              <p:nvPr/>
            </p:nvSpPr>
            <p:spPr>
              <a:xfrm>
                <a:off x="5513425" y="1038425"/>
                <a:ext cx="36650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90" extrusionOk="0">
                    <a:moveTo>
                      <a:pt x="850" y="0"/>
                    </a:moveTo>
                    <a:cubicBezTo>
                      <a:pt x="691" y="0"/>
                      <a:pt x="537" y="7"/>
                      <a:pt x="440" y="22"/>
                    </a:cubicBezTo>
                    <a:cubicBezTo>
                      <a:pt x="210" y="85"/>
                      <a:pt x="1" y="189"/>
                      <a:pt x="1" y="189"/>
                    </a:cubicBezTo>
                    <a:lnTo>
                      <a:pt x="963" y="189"/>
                    </a:lnTo>
                    <a:cubicBezTo>
                      <a:pt x="1235" y="169"/>
                      <a:pt x="1465" y="106"/>
                      <a:pt x="1444" y="64"/>
                    </a:cubicBezTo>
                    <a:cubicBezTo>
                      <a:pt x="1444" y="23"/>
                      <a:pt x="1139" y="0"/>
                      <a:pt x="8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41"/>
              <p:cNvSpPr/>
              <p:nvPr/>
            </p:nvSpPr>
            <p:spPr>
              <a:xfrm>
                <a:off x="5349175" y="1203800"/>
                <a:ext cx="17825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713" h="394" extrusionOk="0">
                    <a:moveTo>
                      <a:pt x="572" y="1"/>
                    </a:moveTo>
                    <a:cubicBezTo>
                      <a:pt x="431" y="1"/>
                      <a:pt x="221" y="55"/>
                      <a:pt x="126" y="82"/>
                    </a:cubicBezTo>
                    <a:cubicBezTo>
                      <a:pt x="1" y="124"/>
                      <a:pt x="1" y="270"/>
                      <a:pt x="126" y="375"/>
                    </a:cubicBezTo>
                    <a:cubicBezTo>
                      <a:pt x="145" y="388"/>
                      <a:pt x="168" y="394"/>
                      <a:pt x="195" y="394"/>
                    </a:cubicBezTo>
                    <a:cubicBezTo>
                      <a:pt x="377" y="394"/>
                      <a:pt x="712" y="116"/>
                      <a:pt x="712" y="61"/>
                    </a:cubicBezTo>
                    <a:cubicBezTo>
                      <a:pt x="705" y="17"/>
                      <a:pt x="648" y="1"/>
                      <a:pt x="5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41"/>
              <p:cNvSpPr/>
              <p:nvPr/>
            </p:nvSpPr>
            <p:spPr>
              <a:xfrm>
                <a:off x="1824075" y="1119550"/>
                <a:ext cx="32975" cy="7525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301" extrusionOk="0">
                    <a:moveTo>
                      <a:pt x="740" y="1"/>
                    </a:moveTo>
                    <a:cubicBezTo>
                      <a:pt x="350" y="1"/>
                      <a:pt x="276" y="62"/>
                      <a:pt x="1" y="292"/>
                    </a:cubicBezTo>
                    <a:cubicBezTo>
                      <a:pt x="124" y="297"/>
                      <a:pt x="222" y="300"/>
                      <a:pt x="305" y="300"/>
                    </a:cubicBezTo>
                    <a:cubicBezTo>
                      <a:pt x="619" y="300"/>
                      <a:pt x="741" y="251"/>
                      <a:pt x="1319" y="20"/>
                    </a:cubicBezTo>
                    <a:cubicBezTo>
                      <a:pt x="1067" y="9"/>
                      <a:pt x="882" y="1"/>
                      <a:pt x="74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41"/>
              <p:cNvSpPr/>
              <p:nvPr/>
            </p:nvSpPr>
            <p:spPr>
              <a:xfrm>
                <a:off x="5537500" y="1001100"/>
                <a:ext cx="19900" cy="8700"/>
              </a:xfrm>
              <a:custGeom>
                <a:avLst/>
                <a:gdLst/>
                <a:ahLst/>
                <a:cxnLst/>
                <a:rect l="l" t="t" r="r" b="b"/>
                <a:pathLst>
                  <a:path w="796" h="348" extrusionOk="0">
                    <a:moveTo>
                      <a:pt x="504" y="1"/>
                    </a:moveTo>
                    <a:cubicBezTo>
                      <a:pt x="322" y="1"/>
                      <a:pt x="17" y="154"/>
                      <a:pt x="0" y="239"/>
                    </a:cubicBezTo>
                    <a:cubicBezTo>
                      <a:pt x="0" y="306"/>
                      <a:pt x="55" y="325"/>
                      <a:pt x="111" y="325"/>
                    </a:cubicBezTo>
                    <a:cubicBezTo>
                      <a:pt x="160" y="325"/>
                      <a:pt x="211" y="311"/>
                      <a:pt x="230" y="301"/>
                    </a:cubicBezTo>
                    <a:cubicBezTo>
                      <a:pt x="245" y="291"/>
                      <a:pt x="264" y="287"/>
                      <a:pt x="284" y="287"/>
                    </a:cubicBezTo>
                    <a:cubicBezTo>
                      <a:pt x="348" y="287"/>
                      <a:pt x="424" y="327"/>
                      <a:pt x="440" y="343"/>
                    </a:cubicBezTo>
                    <a:cubicBezTo>
                      <a:pt x="448" y="346"/>
                      <a:pt x="459" y="347"/>
                      <a:pt x="472" y="347"/>
                    </a:cubicBezTo>
                    <a:cubicBezTo>
                      <a:pt x="551" y="347"/>
                      <a:pt x="696" y="296"/>
                      <a:pt x="733" y="260"/>
                    </a:cubicBezTo>
                    <a:cubicBezTo>
                      <a:pt x="795" y="239"/>
                      <a:pt x="733" y="134"/>
                      <a:pt x="607" y="29"/>
                    </a:cubicBezTo>
                    <a:cubicBezTo>
                      <a:pt x="583" y="9"/>
                      <a:pt x="547" y="1"/>
                      <a:pt x="5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41"/>
              <p:cNvSpPr/>
              <p:nvPr/>
            </p:nvSpPr>
            <p:spPr>
              <a:xfrm>
                <a:off x="2946625" y="787300"/>
                <a:ext cx="14575" cy="10550"/>
              </a:xfrm>
              <a:custGeom>
                <a:avLst/>
                <a:gdLst/>
                <a:ahLst/>
                <a:cxnLst/>
                <a:rect l="l" t="t" r="r" b="b"/>
                <a:pathLst>
                  <a:path w="583" h="422" extrusionOk="0">
                    <a:moveTo>
                      <a:pt x="403" y="0"/>
                    </a:moveTo>
                    <a:cubicBezTo>
                      <a:pt x="395" y="0"/>
                      <a:pt x="386" y="1"/>
                      <a:pt x="377" y="3"/>
                    </a:cubicBezTo>
                    <a:cubicBezTo>
                      <a:pt x="168" y="24"/>
                      <a:pt x="1" y="233"/>
                      <a:pt x="1" y="296"/>
                    </a:cubicBezTo>
                    <a:cubicBezTo>
                      <a:pt x="1" y="338"/>
                      <a:pt x="168" y="421"/>
                      <a:pt x="356" y="421"/>
                    </a:cubicBezTo>
                    <a:cubicBezTo>
                      <a:pt x="536" y="421"/>
                      <a:pt x="583" y="0"/>
                      <a:pt x="4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41"/>
              <p:cNvSpPr/>
              <p:nvPr/>
            </p:nvSpPr>
            <p:spPr>
              <a:xfrm>
                <a:off x="5707500" y="1003400"/>
                <a:ext cx="26700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290" extrusionOk="0">
                    <a:moveTo>
                      <a:pt x="231" y="0"/>
                    </a:moveTo>
                    <a:cubicBezTo>
                      <a:pt x="0" y="0"/>
                      <a:pt x="0" y="230"/>
                      <a:pt x="63" y="272"/>
                    </a:cubicBezTo>
                    <a:cubicBezTo>
                      <a:pt x="67" y="284"/>
                      <a:pt x="91" y="289"/>
                      <a:pt x="128" y="289"/>
                    </a:cubicBezTo>
                    <a:cubicBezTo>
                      <a:pt x="285" y="289"/>
                      <a:pt x="681" y="197"/>
                      <a:pt x="816" y="147"/>
                    </a:cubicBezTo>
                    <a:cubicBezTo>
                      <a:pt x="963" y="126"/>
                      <a:pt x="1068" y="63"/>
                      <a:pt x="1068" y="42"/>
                    </a:cubicBezTo>
                    <a:cubicBezTo>
                      <a:pt x="1068" y="42"/>
                      <a:pt x="482" y="0"/>
                      <a:pt x="2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41"/>
              <p:cNvSpPr/>
              <p:nvPr/>
            </p:nvSpPr>
            <p:spPr>
              <a:xfrm>
                <a:off x="1963225" y="771675"/>
                <a:ext cx="27225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1089" h="377" extrusionOk="0">
                    <a:moveTo>
                      <a:pt x="565" y="0"/>
                    </a:moveTo>
                    <a:cubicBezTo>
                      <a:pt x="440" y="0"/>
                      <a:pt x="168" y="167"/>
                      <a:pt x="84" y="230"/>
                    </a:cubicBezTo>
                    <a:cubicBezTo>
                      <a:pt x="0" y="314"/>
                      <a:pt x="84" y="377"/>
                      <a:pt x="251" y="377"/>
                    </a:cubicBezTo>
                    <a:cubicBezTo>
                      <a:pt x="398" y="377"/>
                      <a:pt x="753" y="314"/>
                      <a:pt x="712" y="293"/>
                    </a:cubicBezTo>
                    <a:cubicBezTo>
                      <a:pt x="691" y="293"/>
                      <a:pt x="900" y="188"/>
                      <a:pt x="984" y="147"/>
                    </a:cubicBezTo>
                    <a:cubicBezTo>
                      <a:pt x="1067" y="105"/>
                      <a:pt x="1088" y="42"/>
                      <a:pt x="1067" y="21"/>
                    </a:cubicBezTo>
                    <a:cubicBezTo>
                      <a:pt x="1025" y="0"/>
                      <a:pt x="691" y="0"/>
                      <a:pt x="5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41"/>
              <p:cNvSpPr/>
              <p:nvPr/>
            </p:nvSpPr>
            <p:spPr>
              <a:xfrm>
                <a:off x="5680825" y="1106450"/>
                <a:ext cx="25650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299" extrusionOk="0">
                    <a:moveTo>
                      <a:pt x="314" y="0"/>
                    </a:moveTo>
                    <a:cubicBezTo>
                      <a:pt x="147" y="0"/>
                      <a:pt x="0" y="21"/>
                      <a:pt x="0" y="63"/>
                    </a:cubicBezTo>
                    <a:cubicBezTo>
                      <a:pt x="0" y="84"/>
                      <a:pt x="502" y="272"/>
                      <a:pt x="712" y="293"/>
                    </a:cubicBezTo>
                    <a:cubicBezTo>
                      <a:pt x="729" y="297"/>
                      <a:pt x="746" y="298"/>
                      <a:pt x="761" y="298"/>
                    </a:cubicBezTo>
                    <a:cubicBezTo>
                      <a:pt x="938" y="298"/>
                      <a:pt x="1026" y="101"/>
                      <a:pt x="1026" y="63"/>
                    </a:cubicBezTo>
                    <a:cubicBezTo>
                      <a:pt x="984" y="0"/>
                      <a:pt x="502" y="0"/>
                      <a:pt x="3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41"/>
              <p:cNvSpPr/>
              <p:nvPr/>
            </p:nvSpPr>
            <p:spPr>
              <a:xfrm>
                <a:off x="5427650" y="1116900"/>
                <a:ext cx="20425" cy="7350"/>
              </a:xfrm>
              <a:custGeom>
                <a:avLst/>
                <a:gdLst/>
                <a:ahLst/>
                <a:cxnLst/>
                <a:rect l="l" t="t" r="r" b="b"/>
                <a:pathLst>
                  <a:path w="817" h="294" extrusionOk="0">
                    <a:moveTo>
                      <a:pt x="523" y="1"/>
                    </a:moveTo>
                    <a:cubicBezTo>
                      <a:pt x="377" y="1"/>
                      <a:pt x="0" y="168"/>
                      <a:pt x="0" y="210"/>
                    </a:cubicBezTo>
                    <a:cubicBezTo>
                      <a:pt x="0" y="273"/>
                      <a:pt x="398" y="294"/>
                      <a:pt x="523" y="294"/>
                    </a:cubicBezTo>
                    <a:cubicBezTo>
                      <a:pt x="649" y="294"/>
                      <a:pt x="795" y="252"/>
                      <a:pt x="816" y="210"/>
                    </a:cubicBezTo>
                    <a:lnTo>
                      <a:pt x="816" y="189"/>
                    </a:lnTo>
                    <a:lnTo>
                      <a:pt x="816" y="126"/>
                    </a:lnTo>
                    <a:cubicBezTo>
                      <a:pt x="795" y="63"/>
                      <a:pt x="649" y="1"/>
                      <a:pt x="52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41"/>
              <p:cNvSpPr/>
              <p:nvPr/>
            </p:nvSpPr>
            <p:spPr>
              <a:xfrm>
                <a:off x="5675075" y="1124225"/>
                <a:ext cx="21475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524" extrusionOk="0">
                    <a:moveTo>
                      <a:pt x="774" y="1"/>
                    </a:moveTo>
                    <a:cubicBezTo>
                      <a:pt x="377" y="1"/>
                      <a:pt x="314" y="314"/>
                      <a:pt x="0" y="524"/>
                    </a:cubicBezTo>
                    <a:cubicBezTo>
                      <a:pt x="795" y="524"/>
                      <a:pt x="858" y="461"/>
                      <a:pt x="7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41"/>
              <p:cNvSpPr/>
              <p:nvPr/>
            </p:nvSpPr>
            <p:spPr>
              <a:xfrm>
                <a:off x="5221025" y="1163450"/>
                <a:ext cx="3612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48" extrusionOk="0">
                    <a:moveTo>
                      <a:pt x="524" y="1"/>
                    </a:moveTo>
                    <a:cubicBezTo>
                      <a:pt x="231" y="1"/>
                      <a:pt x="0" y="22"/>
                      <a:pt x="0" y="43"/>
                    </a:cubicBezTo>
                    <a:cubicBezTo>
                      <a:pt x="21" y="85"/>
                      <a:pt x="272" y="147"/>
                      <a:pt x="544" y="147"/>
                    </a:cubicBezTo>
                    <a:lnTo>
                      <a:pt x="816" y="126"/>
                    </a:lnTo>
                    <a:lnTo>
                      <a:pt x="1068" y="105"/>
                    </a:lnTo>
                    <a:cubicBezTo>
                      <a:pt x="1444" y="22"/>
                      <a:pt x="816" y="1"/>
                      <a:pt x="5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41"/>
              <p:cNvSpPr/>
              <p:nvPr/>
            </p:nvSpPr>
            <p:spPr>
              <a:xfrm>
                <a:off x="5294775" y="1197975"/>
                <a:ext cx="2095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838" h="336" extrusionOk="0">
                    <a:moveTo>
                      <a:pt x="210" y="1"/>
                    </a:moveTo>
                    <a:cubicBezTo>
                      <a:pt x="63" y="22"/>
                      <a:pt x="1" y="210"/>
                      <a:pt x="1" y="252"/>
                    </a:cubicBezTo>
                    <a:cubicBezTo>
                      <a:pt x="1" y="315"/>
                      <a:pt x="398" y="336"/>
                      <a:pt x="545" y="336"/>
                    </a:cubicBezTo>
                    <a:cubicBezTo>
                      <a:pt x="712" y="336"/>
                      <a:pt x="838" y="294"/>
                      <a:pt x="817" y="210"/>
                    </a:cubicBezTo>
                    <a:cubicBezTo>
                      <a:pt x="796" y="168"/>
                      <a:pt x="356" y="1"/>
                      <a:pt x="21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41"/>
              <p:cNvSpPr/>
              <p:nvPr/>
            </p:nvSpPr>
            <p:spPr>
              <a:xfrm>
                <a:off x="5459025" y="1110925"/>
                <a:ext cx="3402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6" extrusionOk="0">
                    <a:moveTo>
                      <a:pt x="548" y="1"/>
                    </a:moveTo>
                    <a:cubicBezTo>
                      <a:pt x="449" y="1"/>
                      <a:pt x="364" y="3"/>
                      <a:pt x="315" y="10"/>
                    </a:cubicBezTo>
                    <a:cubicBezTo>
                      <a:pt x="126" y="51"/>
                      <a:pt x="1" y="114"/>
                      <a:pt x="1" y="135"/>
                    </a:cubicBezTo>
                    <a:lnTo>
                      <a:pt x="942" y="135"/>
                    </a:lnTo>
                    <a:cubicBezTo>
                      <a:pt x="1235" y="114"/>
                      <a:pt x="1361" y="72"/>
                      <a:pt x="1235" y="30"/>
                    </a:cubicBezTo>
                    <a:cubicBezTo>
                      <a:pt x="1117" y="16"/>
                      <a:pt x="789" y="1"/>
                      <a:pt x="5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41"/>
              <p:cNvSpPr/>
              <p:nvPr/>
            </p:nvSpPr>
            <p:spPr>
              <a:xfrm>
                <a:off x="1726700" y="954225"/>
                <a:ext cx="15800" cy="58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234" extrusionOk="0">
                    <a:moveTo>
                      <a:pt x="485" y="0"/>
                    </a:moveTo>
                    <a:cubicBezTo>
                      <a:pt x="338" y="0"/>
                      <a:pt x="87" y="147"/>
                      <a:pt x="25" y="210"/>
                    </a:cubicBezTo>
                    <a:cubicBezTo>
                      <a:pt x="0" y="222"/>
                      <a:pt x="32" y="234"/>
                      <a:pt x="99" y="234"/>
                    </a:cubicBezTo>
                    <a:cubicBezTo>
                      <a:pt x="149" y="234"/>
                      <a:pt x="217" y="227"/>
                      <a:pt x="297" y="210"/>
                    </a:cubicBezTo>
                    <a:cubicBezTo>
                      <a:pt x="485" y="147"/>
                      <a:pt x="631" y="0"/>
                      <a:pt x="48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41"/>
              <p:cNvSpPr/>
              <p:nvPr/>
            </p:nvSpPr>
            <p:spPr>
              <a:xfrm>
                <a:off x="5666325" y="844300"/>
                <a:ext cx="12950" cy="532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213" extrusionOk="0">
                    <a:moveTo>
                      <a:pt x="198" y="1"/>
                    </a:moveTo>
                    <a:cubicBezTo>
                      <a:pt x="47" y="1"/>
                      <a:pt x="0" y="91"/>
                      <a:pt x="57" y="129"/>
                    </a:cubicBezTo>
                    <a:cubicBezTo>
                      <a:pt x="99" y="192"/>
                      <a:pt x="266" y="213"/>
                      <a:pt x="392" y="213"/>
                    </a:cubicBezTo>
                    <a:cubicBezTo>
                      <a:pt x="518" y="213"/>
                      <a:pt x="413" y="24"/>
                      <a:pt x="246" y="3"/>
                    </a:cubicBezTo>
                    <a:cubicBezTo>
                      <a:pt x="229" y="2"/>
                      <a:pt x="213" y="1"/>
                      <a:pt x="1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41"/>
              <p:cNvSpPr/>
              <p:nvPr/>
            </p:nvSpPr>
            <p:spPr>
              <a:xfrm>
                <a:off x="1747175" y="929125"/>
                <a:ext cx="2410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64" h="400" extrusionOk="0">
                    <a:moveTo>
                      <a:pt x="566" y="0"/>
                    </a:moveTo>
                    <a:lnTo>
                      <a:pt x="398" y="63"/>
                    </a:lnTo>
                    <a:lnTo>
                      <a:pt x="231" y="105"/>
                    </a:lnTo>
                    <a:cubicBezTo>
                      <a:pt x="84" y="251"/>
                      <a:pt x="1" y="377"/>
                      <a:pt x="1" y="398"/>
                    </a:cubicBezTo>
                    <a:cubicBezTo>
                      <a:pt x="2" y="399"/>
                      <a:pt x="6" y="400"/>
                      <a:pt x="12" y="400"/>
                    </a:cubicBezTo>
                    <a:cubicBezTo>
                      <a:pt x="87" y="400"/>
                      <a:pt x="475" y="290"/>
                      <a:pt x="649" y="251"/>
                    </a:cubicBezTo>
                    <a:cubicBezTo>
                      <a:pt x="838" y="188"/>
                      <a:pt x="963" y="126"/>
                      <a:pt x="963" y="105"/>
                    </a:cubicBezTo>
                    <a:cubicBezTo>
                      <a:pt x="963" y="84"/>
                      <a:pt x="817" y="42"/>
                      <a:pt x="5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41"/>
              <p:cNvSpPr/>
              <p:nvPr/>
            </p:nvSpPr>
            <p:spPr>
              <a:xfrm>
                <a:off x="5542200" y="1165550"/>
                <a:ext cx="157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629" h="336" extrusionOk="0">
                    <a:moveTo>
                      <a:pt x="210" y="1"/>
                    </a:moveTo>
                    <a:cubicBezTo>
                      <a:pt x="84" y="1"/>
                      <a:pt x="1" y="42"/>
                      <a:pt x="21" y="126"/>
                    </a:cubicBezTo>
                    <a:cubicBezTo>
                      <a:pt x="21" y="168"/>
                      <a:pt x="356" y="335"/>
                      <a:pt x="503" y="335"/>
                    </a:cubicBezTo>
                    <a:cubicBezTo>
                      <a:pt x="607" y="314"/>
                      <a:pt x="628" y="126"/>
                      <a:pt x="628" y="63"/>
                    </a:cubicBezTo>
                    <a:cubicBezTo>
                      <a:pt x="628" y="21"/>
                      <a:pt x="314" y="1"/>
                      <a:pt x="21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41"/>
              <p:cNvSpPr/>
              <p:nvPr/>
            </p:nvSpPr>
            <p:spPr>
              <a:xfrm>
                <a:off x="5051025" y="1208950"/>
                <a:ext cx="115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2" extrusionOk="0">
                    <a:moveTo>
                      <a:pt x="196" y="1"/>
                    </a:moveTo>
                    <a:cubicBezTo>
                      <a:pt x="193" y="1"/>
                      <a:pt x="191" y="1"/>
                      <a:pt x="189" y="1"/>
                    </a:cubicBezTo>
                    <a:cubicBezTo>
                      <a:pt x="84" y="1"/>
                      <a:pt x="0" y="169"/>
                      <a:pt x="0" y="210"/>
                    </a:cubicBezTo>
                    <a:cubicBezTo>
                      <a:pt x="0" y="273"/>
                      <a:pt x="126" y="357"/>
                      <a:pt x="314" y="399"/>
                    </a:cubicBezTo>
                    <a:cubicBezTo>
                      <a:pt x="321" y="401"/>
                      <a:pt x="328" y="401"/>
                      <a:pt x="334" y="401"/>
                    </a:cubicBezTo>
                    <a:cubicBezTo>
                      <a:pt x="462" y="401"/>
                      <a:pt x="297" y="1"/>
                      <a:pt x="1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41"/>
              <p:cNvSpPr/>
              <p:nvPr/>
            </p:nvSpPr>
            <p:spPr>
              <a:xfrm>
                <a:off x="5645250" y="1176400"/>
                <a:ext cx="11525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461" h="341" extrusionOk="0">
                    <a:moveTo>
                      <a:pt x="334" y="1"/>
                    </a:moveTo>
                    <a:cubicBezTo>
                      <a:pt x="285" y="1"/>
                      <a:pt x="226" y="14"/>
                      <a:pt x="168" y="48"/>
                    </a:cubicBezTo>
                    <a:cubicBezTo>
                      <a:pt x="1" y="132"/>
                      <a:pt x="63" y="341"/>
                      <a:pt x="189" y="341"/>
                    </a:cubicBezTo>
                    <a:cubicBezTo>
                      <a:pt x="356" y="341"/>
                      <a:pt x="461" y="152"/>
                      <a:pt x="461" y="69"/>
                    </a:cubicBezTo>
                    <a:cubicBezTo>
                      <a:pt x="461" y="31"/>
                      <a:pt x="408" y="1"/>
                      <a:pt x="3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41"/>
              <p:cNvSpPr/>
              <p:nvPr/>
            </p:nvSpPr>
            <p:spPr>
              <a:xfrm>
                <a:off x="5854475" y="795725"/>
                <a:ext cx="20950" cy="4225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69" extrusionOk="0">
                    <a:moveTo>
                      <a:pt x="252" y="1"/>
                    </a:moveTo>
                    <a:cubicBezTo>
                      <a:pt x="85" y="1"/>
                      <a:pt x="1" y="63"/>
                      <a:pt x="85" y="147"/>
                    </a:cubicBezTo>
                    <a:cubicBezTo>
                      <a:pt x="114" y="162"/>
                      <a:pt x="186" y="169"/>
                      <a:pt x="272" y="169"/>
                    </a:cubicBezTo>
                    <a:cubicBezTo>
                      <a:pt x="428" y="169"/>
                      <a:pt x="631" y="146"/>
                      <a:pt x="712" y="105"/>
                    </a:cubicBezTo>
                    <a:cubicBezTo>
                      <a:pt x="838" y="63"/>
                      <a:pt x="399" y="1"/>
                      <a:pt x="2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41"/>
              <p:cNvSpPr/>
              <p:nvPr/>
            </p:nvSpPr>
            <p:spPr>
              <a:xfrm>
                <a:off x="5675700" y="1113975"/>
                <a:ext cx="9850" cy="9200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68" extrusionOk="0">
                    <a:moveTo>
                      <a:pt x="261" y="1"/>
                    </a:moveTo>
                    <a:cubicBezTo>
                      <a:pt x="166" y="1"/>
                      <a:pt x="0" y="310"/>
                      <a:pt x="38" y="348"/>
                    </a:cubicBezTo>
                    <a:cubicBezTo>
                      <a:pt x="52" y="361"/>
                      <a:pt x="71" y="367"/>
                      <a:pt x="94" y="367"/>
                    </a:cubicBezTo>
                    <a:cubicBezTo>
                      <a:pt x="175" y="367"/>
                      <a:pt x="298" y="292"/>
                      <a:pt x="331" y="243"/>
                    </a:cubicBezTo>
                    <a:cubicBezTo>
                      <a:pt x="394" y="201"/>
                      <a:pt x="352" y="97"/>
                      <a:pt x="289" y="13"/>
                    </a:cubicBezTo>
                    <a:cubicBezTo>
                      <a:pt x="281" y="5"/>
                      <a:pt x="271" y="1"/>
                      <a:pt x="26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41"/>
              <p:cNvSpPr/>
              <p:nvPr/>
            </p:nvSpPr>
            <p:spPr>
              <a:xfrm>
                <a:off x="5327725" y="1140950"/>
                <a:ext cx="22000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880" h="148" extrusionOk="0">
                    <a:moveTo>
                      <a:pt x="532" y="0"/>
                    </a:moveTo>
                    <a:cubicBezTo>
                      <a:pt x="362" y="0"/>
                      <a:pt x="160" y="23"/>
                      <a:pt x="105" y="64"/>
                    </a:cubicBezTo>
                    <a:cubicBezTo>
                      <a:pt x="1" y="106"/>
                      <a:pt x="461" y="148"/>
                      <a:pt x="650" y="148"/>
                    </a:cubicBezTo>
                    <a:cubicBezTo>
                      <a:pt x="859" y="148"/>
                      <a:pt x="880" y="85"/>
                      <a:pt x="754" y="22"/>
                    </a:cubicBezTo>
                    <a:cubicBezTo>
                      <a:pt x="710" y="7"/>
                      <a:pt x="626" y="0"/>
                      <a:pt x="5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41"/>
              <p:cNvSpPr/>
              <p:nvPr/>
            </p:nvSpPr>
            <p:spPr>
              <a:xfrm>
                <a:off x="5422425" y="1131550"/>
                <a:ext cx="2565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106" extrusionOk="0">
                    <a:moveTo>
                      <a:pt x="335" y="1"/>
                    </a:moveTo>
                    <a:cubicBezTo>
                      <a:pt x="167" y="1"/>
                      <a:pt x="0" y="1"/>
                      <a:pt x="0" y="21"/>
                    </a:cubicBezTo>
                    <a:cubicBezTo>
                      <a:pt x="0" y="42"/>
                      <a:pt x="502" y="63"/>
                      <a:pt x="691" y="105"/>
                    </a:cubicBezTo>
                    <a:cubicBezTo>
                      <a:pt x="858" y="105"/>
                      <a:pt x="1025" y="42"/>
                      <a:pt x="1025" y="21"/>
                    </a:cubicBezTo>
                    <a:cubicBezTo>
                      <a:pt x="1025" y="1"/>
                      <a:pt x="523" y="1"/>
                      <a:pt x="3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41"/>
              <p:cNvSpPr/>
              <p:nvPr/>
            </p:nvSpPr>
            <p:spPr>
              <a:xfrm>
                <a:off x="1864875" y="1087100"/>
                <a:ext cx="1832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126" extrusionOk="0">
                    <a:moveTo>
                      <a:pt x="231" y="0"/>
                    </a:moveTo>
                    <a:cubicBezTo>
                      <a:pt x="105" y="0"/>
                      <a:pt x="1" y="21"/>
                      <a:pt x="1" y="42"/>
                    </a:cubicBezTo>
                    <a:cubicBezTo>
                      <a:pt x="1" y="63"/>
                      <a:pt x="398" y="126"/>
                      <a:pt x="503" y="126"/>
                    </a:cubicBezTo>
                    <a:cubicBezTo>
                      <a:pt x="628" y="105"/>
                      <a:pt x="733" y="42"/>
                      <a:pt x="733" y="21"/>
                    </a:cubicBezTo>
                    <a:cubicBezTo>
                      <a:pt x="733" y="0"/>
                      <a:pt x="356" y="0"/>
                      <a:pt x="2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41"/>
              <p:cNvSpPr/>
              <p:nvPr/>
            </p:nvSpPr>
            <p:spPr>
              <a:xfrm>
                <a:off x="2390200" y="1206300"/>
                <a:ext cx="12950" cy="825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330" extrusionOk="0">
                    <a:moveTo>
                      <a:pt x="439" y="0"/>
                    </a:moveTo>
                    <a:cubicBezTo>
                      <a:pt x="365" y="0"/>
                      <a:pt x="196" y="114"/>
                      <a:pt x="99" y="191"/>
                    </a:cubicBezTo>
                    <a:cubicBezTo>
                      <a:pt x="1" y="273"/>
                      <a:pt x="18" y="330"/>
                      <a:pt x="112" y="330"/>
                    </a:cubicBezTo>
                    <a:cubicBezTo>
                      <a:pt x="137" y="330"/>
                      <a:pt x="168" y="325"/>
                      <a:pt x="204" y="316"/>
                    </a:cubicBezTo>
                    <a:cubicBezTo>
                      <a:pt x="351" y="296"/>
                      <a:pt x="518" y="65"/>
                      <a:pt x="455" y="3"/>
                    </a:cubicBezTo>
                    <a:cubicBezTo>
                      <a:pt x="450" y="1"/>
                      <a:pt x="445" y="0"/>
                      <a:pt x="4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41"/>
              <p:cNvSpPr/>
              <p:nvPr/>
            </p:nvSpPr>
            <p:spPr>
              <a:xfrm>
                <a:off x="5817875" y="768450"/>
                <a:ext cx="14675" cy="79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318" extrusionOk="0">
                    <a:moveTo>
                      <a:pt x="510" y="1"/>
                    </a:moveTo>
                    <a:cubicBezTo>
                      <a:pt x="472" y="1"/>
                      <a:pt x="422" y="42"/>
                      <a:pt x="356" y="108"/>
                    </a:cubicBezTo>
                    <a:lnTo>
                      <a:pt x="272" y="150"/>
                    </a:lnTo>
                    <a:lnTo>
                      <a:pt x="189" y="213"/>
                    </a:lnTo>
                    <a:cubicBezTo>
                      <a:pt x="84" y="213"/>
                      <a:pt x="0" y="234"/>
                      <a:pt x="0" y="255"/>
                    </a:cubicBezTo>
                    <a:cubicBezTo>
                      <a:pt x="0" y="296"/>
                      <a:pt x="293" y="317"/>
                      <a:pt x="398" y="317"/>
                    </a:cubicBezTo>
                    <a:cubicBezTo>
                      <a:pt x="523" y="317"/>
                      <a:pt x="586" y="108"/>
                      <a:pt x="565" y="45"/>
                    </a:cubicBezTo>
                    <a:cubicBezTo>
                      <a:pt x="550" y="15"/>
                      <a:pt x="532" y="1"/>
                      <a:pt x="51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41"/>
              <p:cNvSpPr/>
              <p:nvPr/>
            </p:nvSpPr>
            <p:spPr>
              <a:xfrm>
                <a:off x="5513425" y="1213150"/>
                <a:ext cx="18350" cy="3275"/>
              </a:xfrm>
              <a:custGeom>
                <a:avLst/>
                <a:gdLst/>
                <a:ahLst/>
                <a:cxnLst/>
                <a:rect l="l" t="t" r="r" b="b"/>
                <a:pathLst>
                  <a:path w="734" h="131" extrusionOk="0">
                    <a:moveTo>
                      <a:pt x="231" y="1"/>
                    </a:moveTo>
                    <a:cubicBezTo>
                      <a:pt x="105" y="1"/>
                      <a:pt x="1" y="22"/>
                      <a:pt x="1" y="42"/>
                    </a:cubicBezTo>
                    <a:cubicBezTo>
                      <a:pt x="1" y="79"/>
                      <a:pt x="266" y="130"/>
                      <a:pt x="433" y="130"/>
                    </a:cubicBezTo>
                    <a:cubicBezTo>
                      <a:pt x="459" y="130"/>
                      <a:pt x="483" y="129"/>
                      <a:pt x="503" y="126"/>
                    </a:cubicBezTo>
                    <a:cubicBezTo>
                      <a:pt x="628" y="105"/>
                      <a:pt x="733" y="42"/>
                      <a:pt x="733" y="22"/>
                    </a:cubicBezTo>
                    <a:cubicBezTo>
                      <a:pt x="733" y="1"/>
                      <a:pt x="356" y="1"/>
                      <a:pt x="2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41"/>
              <p:cNvSpPr/>
              <p:nvPr/>
            </p:nvSpPr>
            <p:spPr>
              <a:xfrm>
                <a:off x="3776250" y="751475"/>
                <a:ext cx="9450" cy="870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48" extrusionOk="0">
                    <a:moveTo>
                      <a:pt x="325" y="0"/>
                    </a:moveTo>
                    <a:cubicBezTo>
                      <a:pt x="260" y="0"/>
                      <a:pt x="112" y="111"/>
                      <a:pt x="63" y="159"/>
                    </a:cubicBezTo>
                    <a:cubicBezTo>
                      <a:pt x="21" y="243"/>
                      <a:pt x="0" y="285"/>
                      <a:pt x="21" y="306"/>
                    </a:cubicBezTo>
                    <a:cubicBezTo>
                      <a:pt x="42" y="306"/>
                      <a:pt x="231" y="348"/>
                      <a:pt x="314" y="348"/>
                    </a:cubicBezTo>
                    <a:cubicBezTo>
                      <a:pt x="377" y="348"/>
                      <a:pt x="377" y="139"/>
                      <a:pt x="356" y="34"/>
                    </a:cubicBezTo>
                    <a:cubicBezTo>
                      <a:pt x="356" y="10"/>
                      <a:pt x="344" y="0"/>
                      <a:pt x="3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41"/>
              <p:cNvSpPr/>
              <p:nvPr/>
            </p:nvSpPr>
            <p:spPr>
              <a:xfrm>
                <a:off x="5772875" y="1002250"/>
                <a:ext cx="13625" cy="2750"/>
              </a:xfrm>
              <a:custGeom>
                <a:avLst/>
                <a:gdLst/>
                <a:ahLst/>
                <a:cxnLst/>
                <a:rect l="l" t="t" r="r" b="b"/>
                <a:pathLst>
                  <a:path w="545" h="110" extrusionOk="0">
                    <a:moveTo>
                      <a:pt x="233" y="0"/>
                    </a:moveTo>
                    <a:cubicBezTo>
                      <a:pt x="216" y="0"/>
                      <a:pt x="201" y="1"/>
                      <a:pt x="189" y="4"/>
                    </a:cubicBezTo>
                    <a:cubicBezTo>
                      <a:pt x="85" y="4"/>
                      <a:pt x="1" y="67"/>
                      <a:pt x="1" y="88"/>
                    </a:cubicBezTo>
                    <a:cubicBezTo>
                      <a:pt x="1" y="109"/>
                      <a:pt x="273" y="109"/>
                      <a:pt x="377" y="109"/>
                    </a:cubicBezTo>
                    <a:cubicBezTo>
                      <a:pt x="482" y="109"/>
                      <a:pt x="545" y="88"/>
                      <a:pt x="545" y="67"/>
                    </a:cubicBezTo>
                    <a:cubicBezTo>
                      <a:pt x="527" y="49"/>
                      <a:pt x="339" y="0"/>
                      <a:pt x="23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41"/>
              <p:cNvSpPr/>
              <p:nvPr/>
            </p:nvSpPr>
            <p:spPr>
              <a:xfrm>
                <a:off x="5622750" y="1173400"/>
                <a:ext cx="7875" cy="3725"/>
              </a:xfrm>
              <a:custGeom>
                <a:avLst/>
                <a:gdLst/>
                <a:ahLst/>
                <a:cxnLst/>
                <a:rect l="l" t="t" r="r" b="b"/>
                <a:pathLst>
                  <a:path w="315" h="149" extrusionOk="0">
                    <a:moveTo>
                      <a:pt x="64" y="0"/>
                    </a:moveTo>
                    <a:cubicBezTo>
                      <a:pt x="22" y="0"/>
                      <a:pt x="1" y="42"/>
                      <a:pt x="43" y="126"/>
                    </a:cubicBezTo>
                    <a:cubicBezTo>
                      <a:pt x="67" y="142"/>
                      <a:pt x="112" y="149"/>
                      <a:pt x="159" y="149"/>
                    </a:cubicBezTo>
                    <a:cubicBezTo>
                      <a:pt x="235" y="149"/>
                      <a:pt x="315" y="131"/>
                      <a:pt x="315" y="105"/>
                    </a:cubicBezTo>
                    <a:cubicBezTo>
                      <a:pt x="315" y="42"/>
                      <a:pt x="126" y="0"/>
                      <a:pt x="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41"/>
              <p:cNvSpPr/>
              <p:nvPr/>
            </p:nvSpPr>
            <p:spPr>
              <a:xfrm>
                <a:off x="5180750" y="1192225"/>
                <a:ext cx="13625" cy="2750"/>
              </a:xfrm>
              <a:custGeom>
                <a:avLst/>
                <a:gdLst/>
                <a:ahLst/>
                <a:cxnLst/>
                <a:rect l="l" t="t" r="r" b="b"/>
                <a:pathLst>
                  <a:path w="545" h="110" extrusionOk="0">
                    <a:moveTo>
                      <a:pt x="168" y="1"/>
                    </a:moveTo>
                    <a:cubicBezTo>
                      <a:pt x="63" y="1"/>
                      <a:pt x="0" y="22"/>
                      <a:pt x="0" y="43"/>
                    </a:cubicBezTo>
                    <a:cubicBezTo>
                      <a:pt x="0" y="61"/>
                      <a:pt x="202" y="110"/>
                      <a:pt x="311" y="110"/>
                    </a:cubicBezTo>
                    <a:cubicBezTo>
                      <a:pt x="329" y="110"/>
                      <a:pt x="344" y="108"/>
                      <a:pt x="356" y="105"/>
                    </a:cubicBezTo>
                    <a:cubicBezTo>
                      <a:pt x="461" y="105"/>
                      <a:pt x="544" y="43"/>
                      <a:pt x="544" y="22"/>
                    </a:cubicBezTo>
                    <a:cubicBezTo>
                      <a:pt x="544" y="1"/>
                      <a:pt x="272" y="1"/>
                      <a:pt x="1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41"/>
              <p:cNvSpPr/>
              <p:nvPr/>
            </p:nvSpPr>
            <p:spPr>
              <a:xfrm>
                <a:off x="5740450" y="956325"/>
                <a:ext cx="3700" cy="12050"/>
              </a:xfrm>
              <a:custGeom>
                <a:avLst/>
                <a:gdLst/>
                <a:ahLst/>
                <a:cxnLst/>
                <a:rect l="l" t="t" r="r" b="b"/>
                <a:pathLst>
                  <a:path w="148" h="482" extrusionOk="0">
                    <a:moveTo>
                      <a:pt x="22" y="0"/>
                    </a:moveTo>
                    <a:cubicBezTo>
                      <a:pt x="1" y="0"/>
                      <a:pt x="1" y="251"/>
                      <a:pt x="1" y="335"/>
                    </a:cubicBezTo>
                    <a:cubicBezTo>
                      <a:pt x="22" y="419"/>
                      <a:pt x="42" y="481"/>
                      <a:pt x="63" y="481"/>
                    </a:cubicBezTo>
                    <a:cubicBezTo>
                      <a:pt x="105" y="481"/>
                      <a:pt x="147" y="251"/>
                      <a:pt x="126" y="147"/>
                    </a:cubicBezTo>
                    <a:cubicBezTo>
                      <a:pt x="105" y="63"/>
                      <a:pt x="42" y="0"/>
                      <a:pt x="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41"/>
              <p:cNvSpPr/>
              <p:nvPr/>
            </p:nvSpPr>
            <p:spPr>
              <a:xfrm>
                <a:off x="5574625" y="1164500"/>
                <a:ext cx="3700" cy="7875"/>
              </a:xfrm>
              <a:custGeom>
                <a:avLst/>
                <a:gdLst/>
                <a:ahLst/>
                <a:cxnLst/>
                <a:rect l="l" t="t" r="r" b="b"/>
                <a:pathLst>
                  <a:path w="148" h="315" extrusionOk="0">
                    <a:moveTo>
                      <a:pt x="43" y="1"/>
                    </a:moveTo>
                    <a:cubicBezTo>
                      <a:pt x="1" y="1"/>
                      <a:pt x="1" y="168"/>
                      <a:pt x="1" y="210"/>
                    </a:cubicBezTo>
                    <a:cubicBezTo>
                      <a:pt x="1" y="273"/>
                      <a:pt x="43" y="315"/>
                      <a:pt x="64" y="315"/>
                    </a:cubicBezTo>
                    <a:cubicBezTo>
                      <a:pt x="85" y="315"/>
                      <a:pt x="147" y="168"/>
                      <a:pt x="147" y="105"/>
                    </a:cubicBezTo>
                    <a:cubicBezTo>
                      <a:pt x="105" y="22"/>
                      <a:pt x="64" y="1"/>
                      <a:pt x="4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41"/>
              <p:cNvSpPr/>
              <p:nvPr/>
            </p:nvSpPr>
            <p:spPr>
              <a:xfrm>
                <a:off x="5164525" y="1163450"/>
                <a:ext cx="3175" cy="9975"/>
              </a:xfrm>
              <a:custGeom>
                <a:avLst/>
                <a:gdLst/>
                <a:ahLst/>
                <a:cxnLst/>
                <a:rect l="l" t="t" r="r" b="b"/>
                <a:pathLst>
                  <a:path w="127" h="399" extrusionOk="0">
                    <a:moveTo>
                      <a:pt x="43" y="1"/>
                    </a:moveTo>
                    <a:cubicBezTo>
                      <a:pt x="1" y="22"/>
                      <a:pt x="1" y="168"/>
                      <a:pt x="1" y="252"/>
                    </a:cubicBezTo>
                    <a:cubicBezTo>
                      <a:pt x="1" y="336"/>
                      <a:pt x="1" y="398"/>
                      <a:pt x="43" y="398"/>
                    </a:cubicBezTo>
                    <a:cubicBezTo>
                      <a:pt x="63" y="398"/>
                      <a:pt x="126" y="210"/>
                      <a:pt x="105" y="126"/>
                    </a:cubicBezTo>
                    <a:cubicBezTo>
                      <a:pt x="105" y="43"/>
                      <a:pt x="63" y="1"/>
                      <a:pt x="4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41"/>
              <p:cNvSpPr/>
              <p:nvPr/>
            </p:nvSpPr>
            <p:spPr>
              <a:xfrm>
                <a:off x="1763925" y="1000775"/>
                <a:ext cx="890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106" extrusionOk="0">
                    <a:moveTo>
                      <a:pt x="105" y="1"/>
                    </a:moveTo>
                    <a:cubicBezTo>
                      <a:pt x="21" y="1"/>
                      <a:pt x="0" y="42"/>
                      <a:pt x="0" y="63"/>
                    </a:cubicBezTo>
                    <a:cubicBezTo>
                      <a:pt x="0" y="105"/>
                      <a:pt x="189" y="105"/>
                      <a:pt x="251" y="105"/>
                    </a:cubicBezTo>
                    <a:cubicBezTo>
                      <a:pt x="293" y="105"/>
                      <a:pt x="356" y="63"/>
                      <a:pt x="356" y="42"/>
                    </a:cubicBezTo>
                    <a:cubicBezTo>
                      <a:pt x="356" y="22"/>
                      <a:pt x="168" y="1"/>
                      <a:pt x="1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41"/>
              <p:cNvSpPr/>
              <p:nvPr/>
            </p:nvSpPr>
            <p:spPr>
              <a:xfrm>
                <a:off x="1748225" y="1001300"/>
                <a:ext cx="8925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357" h="106" extrusionOk="0">
                    <a:moveTo>
                      <a:pt x="105" y="1"/>
                    </a:moveTo>
                    <a:cubicBezTo>
                      <a:pt x="63" y="1"/>
                      <a:pt x="1" y="21"/>
                      <a:pt x="1" y="42"/>
                    </a:cubicBezTo>
                    <a:cubicBezTo>
                      <a:pt x="1" y="84"/>
                      <a:pt x="189" y="105"/>
                      <a:pt x="252" y="105"/>
                    </a:cubicBezTo>
                    <a:cubicBezTo>
                      <a:pt x="314" y="105"/>
                      <a:pt x="356" y="42"/>
                      <a:pt x="356" y="21"/>
                    </a:cubicBezTo>
                    <a:cubicBezTo>
                      <a:pt x="356" y="1"/>
                      <a:pt x="168" y="1"/>
                      <a:pt x="1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41"/>
              <p:cNvSpPr/>
              <p:nvPr/>
            </p:nvSpPr>
            <p:spPr>
              <a:xfrm>
                <a:off x="1681275" y="1002350"/>
                <a:ext cx="840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336" h="106" extrusionOk="0">
                    <a:moveTo>
                      <a:pt x="105" y="0"/>
                    </a:moveTo>
                    <a:cubicBezTo>
                      <a:pt x="42" y="0"/>
                      <a:pt x="0" y="42"/>
                      <a:pt x="0" y="63"/>
                    </a:cubicBezTo>
                    <a:cubicBezTo>
                      <a:pt x="0" y="84"/>
                      <a:pt x="168" y="105"/>
                      <a:pt x="231" y="105"/>
                    </a:cubicBezTo>
                    <a:cubicBezTo>
                      <a:pt x="314" y="105"/>
                      <a:pt x="335" y="63"/>
                      <a:pt x="335" y="21"/>
                    </a:cubicBezTo>
                    <a:cubicBezTo>
                      <a:pt x="335" y="0"/>
                      <a:pt x="147" y="0"/>
                      <a:pt x="1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41"/>
              <p:cNvSpPr/>
              <p:nvPr/>
            </p:nvSpPr>
            <p:spPr>
              <a:xfrm>
                <a:off x="5563650" y="1169725"/>
                <a:ext cx="4200" cy="7875"/>
              </a:xfrm>
              <a:custGeom>
                <a:avLst/>
                <a:gdLst/>
                <a:ahLst/>
                <a:cxnLst/>
                <a:rect l="l" t="t" r="r" b="b"/>
                <a:pathLst>
                  <a:path w="168" h="315" extrusionOk="0">
                    <a:moveTo>
                      <a:pt x="105" y="1"/>
                    </a:moveTo>
                    <a:cubicBezTo>
                      <a:pt x="84" y="1"/>
                      <a:pt x="0" y="189"/>
                      <a:pt x="21" y="252"/>
                    </a:cubicBezTo>
                    <a:cubicBezTo>
                      <a:pt x="63" y="294"/>
                      <a:pt x="105" y="315"/>
                      <a:pt x="126" y="315"/>
                    </a:cubicBezTo>
                    <a:cubicBezTo>
                      <a:pt x="168" y="315"/>
                      <a:pt x="168" y="168"/>
                      <a:pt x="168" y="106"/>
                    </a:cubicBezTo>
                    <a:cubicBezTo>
                      <a:pt x="168" y="43"/>
                      <a:pt x="126" y="1"/>
                      <a:pt x="1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41"/>
              <p:cNvSpPr/>
              <p:nvPr/>
            </p:nvSpPr>
            <p:spPr>
              <a:xfrm>
                <a:off x="5561025" y="1006000"/>
                <a:ext cx="8325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333" h="180" extrusionOk="0">
                    <a:moveTo>
                      <a:pt x="210" y="1"/>
                    </a:moveTo>
                    <a:lnTo>
                      <a:pt x="105" y="22"/>
                    </a:lnTo>
                    <a:cubicBezTo>
                      <a:pt x="1" y="64"/>
                      <a:pt x="126" y="147"/>
                      <a:pt x="231" y="168"/>
                    </a:cubicBezTo>
                    <a:cubicBezTo>
                      <a:pt x="250" y="176"/>
                      <a:pt x="265" y="179"/>
                      <a:pt x="277" y="179"/>
                    </a:cubicBezTo>
                    <a:cubicBezTo>
                      <a:pt x="332" y="179"/>
                      <a:pt x="317" y="108"/>
                      <a:pt x="231" y="22"/>
                    </a:cubicBezTo>
                    <a:lnTo>
                      <a:pt x="21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41"/>
              <p:cNvSpPr/>
              <p:nvPr/>
            </p:nvSpPr>
            <p:spPr>
              <a:xfrm>
                <a:off x="1760775" y="1066175"/>
                <a:ext cx="8400" cy="2250"/>
              </a:xfrm>
              <a:custGeom>
                <a:avLst/>
                <a:gdLst/>
                <a:ahLst/>
                <a:cxnLst/>
                <a:rect l="l" t="t" r="r" b="b"/>
                <a:pathLst>
                  <a:path w="336" h="90" extrusionOk="0">
                    <a:moveTo>
                      <a:pt x="105" y="0"/>
                    </a:moveTo>
                    <a:cubicBezTo>
                      <a:pt x="64" y="0"/>
                      <a:pt x="1" y="21"/>
                      <a:pt x="1" y="42"/>
                    </a:cubicBezTo>
                    <a:cubicBezTo>
                      <a:pt x="1" y="59"/>
                      <a:pt x="124" y="89"/>
                      <a:pt x="193" y="89"/>
                    </a:cubicBezTo>
                    <a:cubicBezTo>
                      <a:pt x="210" y="89"/>
                      <a:pt x="223" y="88"/>
                      <a:pt x="231" y="84"/>
                    </a:cubicBezTo>
                    <a:cubicBezTo>
                      <a:pt x="315" y="84"/>
                      <a:pt x="336" y="42"/>
                      <a:pt x="336" y="21"/>
                    </a:cubicBezTo>
                    <a:cubicBezTo>
                      <a:pt x="336" y="0"/>
                      <a:pt x="168" y="0"/>
                      <a:pt x="1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41"/>
              <p:cNvSpPr/>
              <p:nvPr/>
            </p:nvSpPr>
            <p:spPr>
              <a:xfrm>
                <a:off x="5792750" y="940625"/>
                <a:ext cx="2650" cy="945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378" extrusionOk="0">
                    <a:moveTo>
                      <a:pt x="22" y="0"/>
                    </a:moveTo>
                    <a:cubicBezTo>
                      <a:pt x="1" y="0"/>
                      <a:pt x="1" y="168"/>
                      <a:pt x="1" y="251"/>
                    </a:cubicBezTo>
                    <a:cubicBezTo>
                      <a:pt x="1" y="335"/>
                      <a:pt x="1" y="377"/>
                      <a:pt x="22" y="377"/>
                    </a:cubicBezTo>
                    <a:cubicBezTo>
                      <a:pt x="43" y="377"/>
                      <a:pt x="106" y="210"/>
                      <a:pt x="106" y="126"/>
                    </a:cubicBezTo>
                    <a:cubicBezTo>
                      <a:pt x="106" y="42"/>
                      <a:pt x="43" y="0"/>
                      <a:pt x="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41"/>
              <p:cNvSpPr/>
              <p:nvPr/>
            </p:nvSpPr>
            <p:spPr>
              <a:xfrm>
                <a:off x="1818325" y="1088000"/>
                <a:ext cx="8400" cy="2775"/>
              </a:xfrm>
              <a:custGeom>
                <a:avLst/>
                <a:gdLst/>
                <a:ahLst/>
                <a:cxnLst/>
                <a:rect l="l" t="t" r="r" b="b"/>
                <a:pathLst>
                  <a:path w="336" h="111" extrusionOk="0">
                    <a:moveTo>
                      <a:pt x="150" y="0"/>
                    </a:moveTo>
                    <a:cubicBezTo>
                      <a:pt x="133" y="0"/>
                      <a:pt x="117" y="2"/>
                      <a:pt x="105" y="6"/>
                    </a:cubicBezTo>
                    <a:cubicBezTo>
                      <a:pt x="21" y="6"/>
                      <a:pt x="0" y="48"/>
                      <a:pt x="0" y="90"/>
                    </a:cubicBezTo>
                    <a:cubicBezTo>
                      <a:pt x="0" y="110"/>
                      <a:pt x="189" y="110"/>
                      <a:pt x="231" y="110"/>
                    </a:cubicBezTo>
                    <a:cubicBezTo>
                      <a:pt x="293" y="110"/>
                      <a:pt x="335" y="90"/>
                      <a:pt x="335" y="48"/>
                    </a:cubicBezTo>
                    <a:cubicBezTo>
                      <a:pt x="335" y="31"/>
                      <a:pt x="226" y="0"/>
                      <a:pt x="1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41"/>
              <p:cNvSpPr/>
              <p:nvPr/>
            </p:nvSpPr>
            <p:spPr>
              <a:xfrm>
                <a:off x="5672975" y="943250"/>
                <a:ext cx="212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85" h="168" extrusionOk="0">
                    <a:moveTo>
                      <a:pt x="42" y="0"/>
                    </a:moveTo>
                    <a:cubicBezTo>
                      <a:pt x="42" y="0"/>
                      <a:pt x="21" y="105"/>
                      <a:pt x="0" y="126"/>
                    </a:cubicBezTo>
                    <a:cubicBezTo>
                      <a:pt x="0" y="146"/>
                      <a:pt x="42" y="167"/>
                      <a:pt x="42" y="167"/>
                    </a:cubicBezTo>
                    <a:cubicBezTo>
                      <a:pt x="84" y="167"/>
                      <a:pt x="84" y="63"/>
                      <a:pt x="84" y="42"/>
                    </a:cubicBezTo>
                    <a:cubicBezTo>
                      <a:pt x="84" y="21"/>
                      <a:pt x="42" y="0"/>
                      <a:pt x="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41"/>
              <p:cNvSpPr/>
              <p:nvPr/>
            </p:nvSpPr>
            <p:spPr>
              <a:xfrm>
                <a:off x="5833575" y="925975"/>
                <a:ext cx="210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84" h="189" extrusionOk="0">
                    <a:moveTo>
                      <a:pt x="63" y="1"/>
                    </a:moveTo>
                    <a:cubicBezTo>
                      <a:pt x="42" y="1"/>
                      <a:pt x="0" y="84"/>
                      <a:pt x="0" y="126"/>
                    </a:cubicBezTo>
                    <a:cubicBezTo>
                      <a:pt x="0" y="168"/>
                      <a:pt x="63" y="189"/>
                      <a:pt x="63" y="189"/>
                    </a:cubicBezTo>
                    <a:cubicBezTo>
                      <a:pt x="84" y="189"/>
                      <a:pt x="84" y="84"/>
                      <a:pt x="84" y="63"/>
                    </a:cubicBezTo>
                    <a:cubicBezTo>
                      <a:pt x="84" y="21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41"/>
              <p:cNvSpPr/>
              <p:nvPr/>
            </p:nvSpPr>
            <p:spPr>
              <a:xfrm>
                <a:off x="1701150" y="1011775"/>
                <a:ext cx="5250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210" h="84" extrusionOk="0">
                    <a:moveTo>
                      <a:pt x="84" y="0"/>
                    </a:moveTo>
                    <a:cubicBezTo>
                      <a:pt x="21" y="0"/>
                      <a:pt x="0" y="21"/>
                      <a:pt x="0" y="21"/>
                    </a:cubicBezTo>
                    <a:cubicBezTo>
                      <a:pt x="0" y="42"/>
                      <a:pt x="84" y="84"/>
                      <a:pt x="126" y="84"/>
                    </a:cubicBezTo>
                    <a:cubicBezTo>
                      <a:pt x="189" y="84"/>
                      <a:pt x="210" y="21"/>
                      <a:pt x="210" y="21"/>
                    </a:cubicBezTo>
                    <a:cubicBezTo>
                      <a:pt x="210" y="0"/>
                      <a:pt x="105" y="0"/>
                      <a:pt x="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41"/>
              <p:cNvSpPr/>
              <p:nvPr/>
            </p:nvSpPr>
            <p:spPr>
              <a:xfrm>
                <a:off x="1827725" y="1055250"/>
                <a:ext cx="4225" cy="3625"/>
              </a:xfrm>
              <a:custGeom>
                <a:avLst/>
                <a:gdLst/>
                <a:ahLst/>
                <a:cxnLst/>
                <a:rect l="l" t="t" r="r" b="b"/>
                <a:pathLst>
                  <a:path w="169" h="145" extrusionOk="0">
                    <a:moveTo>
                      <a:pt x="51" y="0"/>
                    </a:moveTo>
                    <a:cubicBezTo>
                      <a:pt x="20" y="0"/>
                      <a:pt x="1" y="19"/>
                      <a:pt x="1" y="19"/>
                    </a:cubicBezTo>
                    <a:lnTo>
                      <a:pt x="106" y="123"/>
                    </a:lnTo>
                    <a:cubicBezTo>
                      <a:pt x="147" y="144"/>
                      <a:pt x="168" y="144"/>
                      <a:pt x="168" y="144"/>
                    </a:cubicBezTo>
                    <a:cubicBezTo>
                      <a:pt x="168" y="144"/>
                      <a:pt x="127" y="60"/>
                      <a:pt x="106" y="19"/>
                    </a:cubicBezTo>
                    <a:cubicBezTo>
                      <a:pt x="85" y="5"/>
                      <a:pt x="66" y="0"/>
                      <a:pt x="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41"/>
              <p:cNvSpPr/>
              <p:nvPr/>
            </p:nvSpPr>
            <p:spPr>
              <a:xfrm>
                <a:off x="1779600" y="1056675"/>
                <a:ext cx="4225" cy="3225"/>
              </a:xfrm>
              <a:custGeom>
                <a:avLst/>
                <a:gdLst/>
                <a:ahLst/>
                <a:cxnLst/>
                <a:rect l="l" t="t" r="r" b="b"/>
                <a:pathLst>
                  <a:path w="169" h="129" extrusionOk="0">
                    <a:moveTo>
                      <a:pt x="145" y="0"/>
                    </a:moveTo>
                    <a:cubicBezTo>
                      <a:pt x="130" y="0"/>
                      <a:pt x="59" y="69"/>
                      <a:pt x="22" y="87"/>
                    </a:cubicBezTo>
                    <a:cubicBezTo>
                      <a:pt x="1" y="108"/>
                      <a:pt x="1" y="129"/>
                      <a:pt x="1" y="129"/>
                    </a:cubicBezTo>
                    <a:cubicBezTo>
                      <a:pt x="43" y="129"/>
                      <a:pt x="106" y="87"/>
                      <a:pt x="147" y="87"/>
                    </a:cubicBezTo>
                    <a:cubicBezTo>
                      <a:pt x="168" y="66"/>
                      <a:pt x="147" y="3"/>
                      <a:pt x="147" y="3"/>
                    </a:cubicBezTo>
                    <a:cubicBezTo>
                      <a:pt x="147" y="1"/>
                      <a:pt x="146" y="0"/>
                      <a:pt x="1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41"/>
              <p:cNvSpPr/>
              <p:nvPr/>
            </p:nvSpPr>
            <p:spPr>
              <a:xfrm>
                <a:off x="1693300" y="1038450"/>
                <a:ext cx="2125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189" extrusionOk="0">
                    <a:moveTo>
                      <a:pt x="42" y="0"/>
                    </a:moveTo>
                    <a:cubicBezTo>
                      <a:pt x="1" y="0"/>
                      <a:pt x="1" y="105"/>
                      <a:pt x="1" y="126"/>
                    </a:cubicBezTo>
                    <a:cubicBezTo>
                      <a:pt x="1" y="168"/>
                      <a:pt x="42" y="188"/>
                      <a:pt x="42" y="188"/>
                    </a:cubicBezTo>
                    <a:cubicBezTo>
                      <a:pt x="42" y="188"/>
                      <a:pt x="63" y="105"/>
                      <a:pt x="84" y="63"/>
                    </a:cubicBezTo>
                    <a:cubicBezTo>
                      <a:pt x="84" y="21"/>
                      <a:pt x="42" y="0"/>
                      <a:pt x="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41"/>
              <p:cNvSpPr/>
              <p:nvPr/>
            </p:nvSpPr>
            <p:spPr>
              <a:xfrm>
                <a:off x="5817350" y="912375"/>
                <a:ext cx="2125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189" extrusionOk="0">
                    <a:moveTo>
                      <a:pt x="63" y="1"/>
                    </a:moveTo>
                    <a:cubicBezTo>
                      <a:pt x="63" y="1"/>
                      <a:pt x="21" y="84"/>
                      <a:pt x="0" y="126"/>
                    </a:cubicBezTo>
                    <a:cubicBezTo>
                      <a:pt x="0" y="147"/>
                      <a:pt x="63" y="189"/>
                      <a:pt x="63" y="189"/>
                    </a:cubicBezTo>
                    <a:cubicBezTo>
                      <a:pt x="84" y="189"/>
                      <a:pt x="84" y="84"/>
                      <a:pt x="84" y="42"/>
                    </a:cubicBezTo>
                    <a:cubicBezTo>
                      <a:pt x="84" y="21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41"/>
              <p:cNvSpPr/>
              <p:nvPr/>
            </p:nvSpPr>
            <p:spPr>
              <a:xfrm>
                <a:off x="1961125" y="781600"/>
                <a:ext cx="3675" cy="3275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31" extrusionOk="0">
                    <a:moveTo>
                      <a:pt x="147" y="1"/>
                    </a:moveTo>
                    <a:lnTo>
                      <a:pt x="147" y="1"/>
                    </a:lnTo>
                    <a:cubicBezTo>
                      <a:pt x="147" y="1"/>
                      <a:pt x="42" y="22"/>
                      <a:pt x="21" y="42"/>
                    </a:cubicBezTo>
                    <a:cubicBezTo>
                      <a:pt x="0" y="84"/>
                      <a:pt x="21" y="126"/>
                      <a:pt x="21" y="126"/>
                    </a:cubicBezTo>
                    <a:cubicBezTo>
                      <a:pt x="21" y="129"/>
                      <a:pt x="23" y="130"/>
                      <a:pt x="26" y="130"/>
                    </a:cubicBezTo>
                    <a:cubicBezTo>
                      <a:pt x="43" y="130"/>
                      <a:pt x="108" y="79"/>
                      <a:pt x="126" y="42"/>
                    </a:cubicBezTo>
                    <a:cubicBezTo>
                      <a:pt x="147" y="22"/>
                      <a:pt x="147" y="1"/>
                      <a:pt x="14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41"/>
              <p:cNvSpPr/>
              <p:nvPr/>
            </p:nvSpPr>
            <p:spPr>
              <a:xfrm>
                <a:off x="5751950" y="992925"/>
                <a:ext cx="4225" cy="3250"/>
              </a:xfrm>
              <a:custGeom>
                <a:avLst/>
                <a:gdLst/>
                <a:ahLst/>
                <a:cxnLst/>
                <a:rect l="l" t="t" r="r" b="b"/>
                <a:pathLst>
                  <a:path w="169" h="130" extrusionOk="0">
                    <a:moveTo>
                      <a:pt x="168" y="1"/>
                    </a:moveTo>
                    <a:cubicBezTo>
                      <a:pt x="168" y="1"/>
                      <a:pt x="64" y="43"/>
                      <a:pt x="22" y="43"/>
                    </a:cubicBezTo>
                    <a:cubicBezTo>
                      <a:pt x="1" y="64"/>
                      <a:pt x="22" y="126"/>
                      <a:pt x="22" y="126"/>
                    </a:cubicBezTo>
                    <a:cubicBezTo>
                      <a:pt x="22" y="129"/>
                      <a:pt x="23" y="130"/>
                      <a:pt x="25" y="130"/>
                    </a:cubicBezTo>
                    <a:cubicBezTo>
                      <a:pt x="39" y="130"/>
                      <a:pt x="108" y="61"/>
                      <a:pt x="126" y="43"/>
                    </a:cubicBezTo>
                    <a:cubicBezTo>
                      <a:pt x="168" y="22"/>
                      <a:pt x="168" y="1"/>
                      <a:pt x="1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41"/>
              <p:cNvSpPr/>
              <p:nvPr/>
            </p:nvSpPr>
            <p:spPr>
              <a:xfrm>
                <a:off x="5756150" y="989175"/>
                <a:ext cx="3675" cy="3775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51" extrusionOk="0">
                    <a:moveTo>
                      <a:pt x="123" y="1"/>
                    </a:moveTo>
                    <a:cubicBezTo>
                      <a:pt x="108" y="1"/>
                      <a:pt x="40" y="69"/>
                      <a:pt x="21" y="88"/>
                    </a:cubicBezTo>
                    <a:cubicBezTo>
                      <a:pt x="0" y="109"/>
                      <a:pt x="0" y="151"/>
                      <a:pt x="0" y="151"/>
                    </a:cubicBezTo>
                    <a:cubicBezTo>
                      <a:pt x="0" y="151"/>
                      <a:pt x="105" y="88"/>
                      <a:pt x="126" y="88"/>
                    </a:cubicBezTo>
                    <a:cubicBezTo>
                      <a:pt x="147" y="67"/>
                      <a:pt x="126" y="46"/>
                      <a:pt x="126" y="4"/>
                    </a:cubicBezTo>
                    <a:cubicBezTo>
                      <a:pt x="126" y="2"/>
                      <a:pt x="125" y="1"/>
                      <a:pt x="12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41"/>
              <p:cNvSpPr/>
              <p:nvPr/>
            </p:nvSpPr>
            <p:spPr>
              <a:xfrm>
                <a:off x="1776475" y="1059900"/>
                <a:ext cx="420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50" extrusionOk="0">
                    <a:moveTo>
                      <a:pt x="168" y="0"/>
                    </a:moveTo>
                    <a:cubicBezTo>
                      <a:pt x="168" y="0"/>
                      <a:pt x="63" y="63"/>
                      <a:pt x="21" y="63"/>
                    </a:cubicBezTo>
                    <a:cubicBezTo>
                      <a:pt x="0" y="84"/>
                      <a:pt x="21" y="146"/>
                      <a:pt x="21" y="146"/>
                    </a:cubicBezTo>
                    <a:cubicBezTo>
                      <a:pt x="21" y="149"/>
                      <a:pt x="22" y="150"/>
                      <a:pt x="24" y="150"/>
                    </a:cubicBezTo>
                    <a:cubicBezTo>
                      <a:pt x="39" y="150"/>
                      <a:pt x="107" y="81"/>
                      <a:pt x="126" y="63"/>
                    </a:cubicBezTo>
                    <a:cubicBezTo>
                      <a:pt x="168" y="42"/>
                      <a:pt x="168" y="0"/>
                      <a:pt x="1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41"/>
              <p:cNvSpPr/>
              <p:nvPr/>
            </p:nvSpPr>
            <p:spPr>
              <a:xfrm>
                <a:off x="5670350" y="1027450"/>
                <a:ext cx="21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5" h="190" extrusionOk="0">
                    <a:moveTo>
                      <a:pt x="43" y="1"/>
                    </a:moveTo>
                    <a:cubicBezTo>
                      <a:pt x="22" y="1"/>
                      <a:pt x="1" y="84"/>
                      <a:pt x="1" y="126"/>
                    </a:cubicBezTo>
                    <a:cubicBezTo>
                      <a:pt x="1" y="147"/>
                      <a:pt x="43" y="189"/>
                      <a:pt x="43" y="189"/>
                    </a:cubicBezTo>
                    <a:cubicBezTo>
                      <a:pt x="85" y="189"/>
                      <a:pt x="85" y="84"/>
                      <a:pt x="85" y="43"/>
                    </a:cubicBezTo>
                    <a:cubicBezTo>
                      <a:pt x="85" y="22"/>
                      <a:pt x="43" y="1"/>
                      <a:pt x="4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41"/>
              <p:cNvSpPr/>
              <p:nvPr/>
            </p:nvSpPr>
            <p:spPr>
              <a:xfrm>
                <a:off x="1844475" y="1086050"/>
                <a:ext cx="2125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189" extrusionOk="0">
                    <a:moveTo>
                      <a:pt x="63" y="0"/>
                    </a:moveTo>
                    <a:cubicBezTo>
                      <a:pt x="63" y="0"/>
                      <a:pt x="21" y="105"/>
                      <a:pt x="1" y="126"/>
                    </a:cubicBezTo>
                    <a:cubicBezTo>
                      <a:pt x="1" y="168"/>
                      <a:pt x="63" y="188"/>
                      <a:pt x="63" y="188"/>
                    </a:cubicBezTo>
                    <a:cubicBezTo>
                      <a:pt x="84" y="188"/>
                      <a:pt x="84" y="84"/>
                      <a:pt x="84" y="63"/>
                    </a:cubicBezTo>
                    <a:cubicBezTo>
                      <a:pt x="84" y="21"/>
                      <a:pt x="63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41"/>
              <p:cNvSpPr/>
              <p:nvPr/>
            </p:nvSpPr>
            <p:spPr>
              <a:xfrm>
                <a:off x="1777000" y="1088125"/>
                <a:ext cx="21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5" h="190" extrusionOk="0">
                    <a:moveTo>
                      <a:pt x="63" y="1"/>
                    </a:moveTo>
                    <a:cubicBezTo>
                      <a:pt x="63" y="1"/>
                      <a:pt x="42" y="85"/>
                      <a:pt x="0" y="126"/>
                    </a:cubicBezTo>
                    <a:cubicBezTo>
                      <a:pt x="0" y="168"/>
                      <a:pt x="63" y="189"/>
                      <a:pt x="63" y="189"/>
                    </a:cubicBezTo>
                    <a:cubicBezTo>
                      <a:pt x="84" y="189"/>
                      <a:pt x="84" y="85"/>
                      <a:pt x="84" y="43"/>
                    </a:cubicBezTo>
                    <a:cubicBezTo>
                      <a:pt x="84" y="22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42" name="Google Shape;1042;p41"/>
            <p:cNvSpPr/>
            <p:nvPr/>
          </p:nvSpPr>
          <p:spPr>
            <a:xfrm rot="10800000">
              <a:off x="-1433796" y="3962166"/>
              <a:ext cx="4380573" cy="547662"/>
            </a:xfrm>
            <a:custGeom>
              <a:avLst/>
              <a:gdLst/>
              <a:ahLst/>
              <a:cxnLst/>
              <a:rect l="l" t="t" r="r" b="b"/>
              <a:pathLst>
                <a:path w="162892" h="16621" extrusionOk="0">
                  <a:moveTo>
                    <a:pt x="145127" y="1055"/>
                  </a:moveTo>
                  <a:cubicBezTo>
                    <a:pt x="145303" y="1055"/>
                    <a:pt x="145480" y="1111"/>
                    <a:pt x="145650" y="1179"/>
                  </a:cubicBezTo>
                  <a:cubicBezTo>
                    <a:pt x="145336" y="1179"/>
                    <a:pt x="145002" y="1200"/>
                    <a:pt x="144688" y="1200"/>
                  </a:cubicBezTo>
                  <a:cubicBezTo>
                    <a:pt x="144831" y="1095"/>
                    <a:pt x="144979" y="1055"/>
                    <a:pt x="145127" y="1055"/>
                  </a:cubicBezTo>
                  <a:close/>
                  <a:moveTo>
                    <a:pt x="151556" y="1092"/>
                  </a:moveTo>
                  <a:cubicBezTo>
                    <a:pt x="151626" y="1092"/>
                    <a:pt x="151676" y="1161"/>
                    <a:pt x="151676" y="1179"/>
                  </a:cubicBezTo>
                  <a:cubicBezTo>
                    <a:pt x="151676" y="1200"/>
                    <a:pt x="151613" y="1242"/>
                    <a:pt x="151572" y="1242"/>
                  </a:cubicBezTo>
                  <a:cubicBezTo>
                    <a:pt x="151509" y="1242"/>
                    <a:pt x="151321" y="1200"/>
                    <a:pt x="151300" y="1179"/>
                  </a:cubicBezTo>
                  <a:cubicBezTo>
                    <a:pt x="151300" y="1158"/>
                    <a:pt x="151488" y="1117"/>
                    <a:pt x="151530" y="1096"/>
                  </a:cubicBezTo>
                  <a:cubicBezTo>
                    <a:pt x="151539" y="1093"/>
                    <a:pt x="151548" y="1092"/>
                    <a:pt x="151556" y="1092"/>
                  </a:cubicBezTo>
                  <a:close/>
                  <a:moveTo>
                    <a:pt x="153915" y="1200"/>
                  </a:moveTo>
                  <a:cubicBezTo>
                    <a:pt x="153915" y="1200"/>
                    <a:pt x="153936" y="1305"/>
                    <a:pt x="153936" y="1347"/>
                  </a:cubicBezTo>
                  <a:cubicBezTo>
                    <a:pt x="153936" y="1368"/>
                    <a:pt x="153894" y="1389"/>
                    <a:pt x="153894" y="1389"/>
                  </a:cubicBezTo>
                  <a:cubicBezTo>
                    <a:pt x="153873" y="1389"/>
                    <a:pt x="153873" y="1368"/>
                    <a:pt x="153873" y="1347"/>
                  </a:cubicBezTo>
                  <a:cubicBezTo>
                    <a:pt x="153873" y="1305"/>
                    <a:pt x="153894" y="1242"/>
                    <a:pt x="153915" y="1200"/>
                  </a:cubicBezTo>
                  <a:close/>
                  <a:moveTo>
                    <a:pt x="139603" y="1389"/>
                  </a:moveTo>
                  <a:cubicBezTo>
                    <a:pt x="139666" y="1389"/>
                    <a:pt x="139687" y="1451"/>
                    <a:pt x="139687" y="1451"/>
                  </a:cubicBezTo>
                  <a:cubicBezTo>
                    <a:pt x="139687" y="1472"/>
                    <a:pt x="139645" y="1472"/>
                    <a:pt x="139603" y="1472"/>
                  </a:cubicBezTo>
                  <a:cubicBezTo>
                    <a:pt x="139561" y="1472"/>
                    <a:pt x="139478" y="1451"/>
                    <a:pt x="139478" y="1409"/>
                  </a:cubicBezTo>
                  <a:cubicBezTo>
                    <a:pt x="139478" y="1389"/>
                    <a:pt x="139582" y="1389"/>
                    <a:pt x="139603" y="1389"/>
                  </a:cubicBezTo>
                  <a:close/>
                  <a:moveTo>
                    <a:pt x="154564" y="1409"/>
                  </a:moveTo>
                  <a:cubicBezTo>
                    <a:pt x="154626" y="1409"/>
                    <a:pt x="154815" y="1472"/>
                    <a:pt x="154815" y="1472"/>
                  </a:cubicBezTo>
                  <a:cubicBezTo>
                    <a:pt x="154815" y="1472"/>
                    <a:pt x="154647" y="1514"/>
                    <a:pt x="154606" y="1556"/>
                  </a:cubicBezTo>
                  <a:cubicBezTo>
                    <a:pt x="154599" y="1558"/>
                    <a:pt x="154592" y="1559"/>
                    <a:pt x="154584" y="1559"/>
                  </a:cubicBezTo>
                  <a:cubicBezTo>
                    <a:pt x="154525" y="1559"/>
                    <a:pt x="154459" y="1491"/>
                    <a:pt x="154459" y="1472"/>
                  </a:cubicBezTo>
                  <a:cubicBezTo>
                    <a:pt x="154459" y="1451"/>
                    <a:pt x="154522" y="1409"/>
                    <a:pt x="154564" y="1409"/>
                  </a:cubicBezTo>
                  <a:close/>
                  <a:moveTo>
                    <a:pt x="155401" y="1598"/>
                  </a:moveTo>
                  <a:cubicBezTo>
                    <a:pt x="155463" y="1598"/>
                    <a:pt x="155673" y="1661"/>
                    <a:pt x="155694" y="1661"/>
                  </a:cubicBezTo>
                  <a:cubicBezTo>
                    <a:pt x="155694" y="1661"/>
                    <a:pt x="155484" y="1681"/>
                    <a:pt x="155401" y="1681"/>
                  </a:cubicBezTo>
                  <a:cubicBezTo>
                    <a:pt x="155338" y="1681"/>
                    <a:pt x="155275" y="1640"/>
                    <a:pt x="155275" y="1619"/>
                  </a:cubicBezTo>
                  <a:cubicBezTo>
                    <a:pt x="155275" y="1619"/>
                    <a:pt x="155338" y="1598"/>
                    <a:pt x="155401" y="1598"/>
                  </a:cubicBezTo>
                  <a:close/>
                  <a:moveTo>
                    <a:pt x="156171" y="1754"/>
                  </a:moveTo>
                  <a:cubicBezTo>
                    <a:pt x="156225" y="1754"/>
                    <a:pt x="156279" y="1811"/>
                    <a:pt x="156279" y="1828"/>
                  </a:cubicBezTo>
                  <a:cubicBezTo>
                    <a:pt x="156279" y="1870"/>
                    <a:pt x="156217" y="1891"/>
                    <a:pt x="156175" y="1891"/>
                  </a:cubicBezTo>
                  <a:cubicBezTo>
                    <a:pt x="156091" y="1891"/>
                    <a:pt x="155903" y="1870"/>
                    <a:pt x="155924" y="1828"/>
                  </a:cubicBezTo>
                  <a:cubicBezTo>
                    <a:pt x="155924" y="1828"/>
                    <a:pt x="156091" y="1786"/>
                    <a:pt x="156133" y="1765"/>
                  </a:cubicBezTo>
                  <a:cubicBezTo>
                    <a:pt x="156145" y="1757"/>
                    <a:pt x="156158" y="1754"/>
                    <a:pt x="156171" y="1754"/>
                  </a:cubicBezTo>
                  <a:close/>
                  <a:moveTo>
                    <a:pt x="136109" y="1828"/>
                  </a:moveTo>
                  <a:cubicBezTo>
                    <a:pt x="136151" y="1828"/>
                    <a:pt x="136339" y="1870"/>
                    <a:pt x="136339" y="1891"/>
                  </a:cubicBezTo>
                  <a:cubicBezTo>
                    <a:pt x="136339" y="1891"/>
                    <a:pt x="136193" y="1933"/>
                    <a:pt x="136130" y="1974"/>
                  </a:cubicBezTo>
                  <a:cubicBezTo>
                    <a:pt x="136125" y="1977"/>
                    <a:pt x="136120" y="1978"/>
                    <a:pt x="136115" y="1978"/>
                  </a:cubicBezTo>
                  <a:cubicBezTo>
                    <a:pt x="136071" y="1978"/>
                    <a:pt x="136004" y="1909"/>
                    <a:pt x="136004" y="1891"/>
                  </a:cubicBezTo>
                  <a:cubicBezTo>
                    <a:pt x="136004" y="1870"/>
                    <a:pt x="136046" y="1828"/>
                    <a:pt x="136109" y="1828"/>
                  </a:cubicBezTo>
                  <a:close/>
                  <a:moveTo>
                    <a:pt x="142533" y="1870"/>
                  </a:moveTo>
                  <a:cubicBezTo>
                    <a:pt x="142595" y="1870"/>
                    <a:pt x="142784" y="1912"/>
                    <a:pt x="142784" y="1912"/>
                  </a:cubicBezTo>
                  <a:cubicBezTo>
                    <a:pt x="142784" y="1912"/>
                    <a:pt x="142616" y="1974"/>
                    <a:pt x="142574" y="1995"/>
                  </a:cubicBezTo>
                  <a:cubicBezTo>
                    <a:pt x="142568" y="1998"/>
                    <a:pt x="142560" y="1999"/>
                    <a:pt x="142553" y="1999"/>
                  </a:cubicBezTo>
                  <a:cubicBezTo>
                    <a:pt x="142494" y="1999"/>
                    <a:pt x="142428" y="1930"/>
                    <a:pt x="142428" y="1912"/>
                  </a:cubicBezTo>
                  <a:cubicBezTo>
                    <a:pt x="142428" y="1891"/>
                    <a:pt x="142491" y="1870"/>
                    <a:pt x="142533" y="1870"/>
                  </a:cubicBezTo>
                  <a:close/>
                  <a:moveTo>
                    <a:pt x="141405" y="1892"/>
                  </a:moveTo>
                  <a:cubicBezTo>
                    <a:pt x="141583" y="1892"/>
                    <a:pt x="141765" y="1948"/>
                    <a:pt x="141947" y="2016"/>
                  </a:cubicBezTo>
                  <a:cubicBezTo>
                    <a:pt x="141633" y="2016"/>
                    <a:pt x="141277" y="2016"/>
                    <a:pt x="140963" y="2037"/>
                  </a:cubicBezTo>
                  <a:cubicBezTo>
                    <a:pt x="141107" y="1932"/>
                    <a:pt x="141255" y="1892"/>
                    <a:pt x="141405" y="1892"/>
                  </a:cubicBezTo>
                  <a:close/>
                  <a:moveTo>
                    <a:pt x="145211" y="1661"/>
                  </a:moveTo>
                  <a:lnTo>
                    <a:pt x="145859" y="1891"/>
                  </a:lnTo>
                  <a:lnTo>
                    <a:pt x="146278" y="2079"/>
                  </a:lnTo>
                  <a:cubicBezTo>
                    <a:pt x="146509" y="2054"/>
                    <a:pt x="146652" y="2043"/>
                    <a:pt x="146704" y="2043"/>
                  </a:cubicBezTo>
                  <a:cubicBezTo>
                    <a:pt x="146783" y="2043"/>
                    <a:pt x="146645" y="2070"/>
                    <a:pt x="146278" y="2121"/>
                  </a:cubicBezTo>
                  <a:lnTo>
                    <a:pt x="145190" y="2121"/>
                  </a:lnTo>
                  <a:cubicBezTo>
                    <a:pt x="144583" y="2016"/>
                    <a:pt x="144081" y="1870"/>
                    <a:pt x="144081" y="1828"/>
                  </a:cubicBezTo>
                  <a:cubicBezTo>
                    <a:pt x="144081" y="1807"/>
                    <a:pt x="144583" y="1723"/>
                    <a:pt x="145211" y="1661"/>
                  </a:cubicBezTo>
                  <a:close/>
                  <a:moveTo>
                    <a:pt x="139919" y="1931"/>
                  </a:moveTo>
                  <a:cubicBezTo>
                    <a:pt x="140099" y="1931"/>
                    <a:pt x="140117" y="2164"/>
                    <a:pt x="139939" y="2164"/>
                  </a:cubicBezTo>
                  <a:cubicBezTo>
                    <a:pt x="139932" y="2164"/>
                    <a:pt x="139925" y="2164"/>
                    <a:pt x="139917" y="2163"/>
                  </a:cubicBezTo>
                  <a:cubicBezTo>
                    <a:pt x="139687" y="2142"/>
                    <a:pt x="139499" y="2037"/>
                    <a:pt x="139499" y="2016"/>
                  </a:cubicBezTo>
                  <a:cubicBezTo>
                    <a:pt x="139499" y="1974"/>
                    <a:pt x="139687" y="1933"/>
                    <a:pt x="139896" y="1933"/>
                  </a:cubicBezTo>
                  <a:cubicBezTo>
                    <a:pt x="139904" y="1932"/>
                    <a:pt x="139911" y="1931"/>
                    <a:pt x="139919" y="1931"/>
                  </a:cubicBezTo>
                  <a:close/>
                  <a:moveTo>
                    <a:pt x="43618" y="4749"/>
                  </a:moveTo>
                  <a:cubicBezTo>
                    <a:pt x="45056" y="4749"/>
                    <a:pt x="46054" y="4768"/>
                    <a:pt x="46054" y="4799"/>
                  </a:cubicBezTo>
                  <a:cubicBezTo>
                    <a:pt x="46054" y="4820"/>
                    <a:pt x="44171" y="4862"/>
                    <a:pt x="41890" y="4925"/>
                  </a:cubicBezTo>
                  <a:lnTo>
                    <a:pt x="29922" y="5218"/>
                  </a:lnTo>
                  <a:cubicBezTo>
                    <a:pt x="28771" y="5239"/>
                    <a:pt x="27730" y="5249"/>
                    <a:pt x="26977" y="5249"/>
                  </a:cubicBezTo>
                  <a:cubicBezTo>
                    <a:pt x="26223" y="5249"/>
                    <a:pt x="25758" y="5239"/>
                    <a:pt x="25758" y="5218"/>
                  </a:cubicBezTo>
                  <a:lnTo>
                    <a:pt x="25758" y="5176"/>
                  </a:lnTo>
                  <a:lnTo>
                    <a:pt x="25779" y="5155"/>
                  </a:lnTo>
                  <a:cubicBezTo>
                    <a:pt x="25821" y="5134"/>
                    <a:pt x="27725" y="5071"/>
                    <a:pt x="30005" y="5029"/>
                  </a:cubicBezTo>
                  <a:lnTo>
                    <a:pt x="41890" y="4757"/>
                  </a:lnTo>
                  <a:cubicBezTo>
                    <a:pt x="42507" y="4752"/>
                    <a:pt x="43092" y="4749"/>
                    <a:pt x="43618" y="4749"/>
                  </a:cubicBezTo>
                  <a:close/>
                  <a:moveTo>
                    <a:pt x="156279" y="5699"/>
                  </a:moveTo>
                  <a:cubicBezTo>
                    <a:pt x="156300" y="5699"/>
                    <a:pt x="156405" y="5741"/>
                    <a:pt x="156405" y="5762"/>
                  </a:cubicBezTo>
                  <a:cubicBezTo>
                    <a:pt x="156405" y="5783"/>
                    <a:pt x="156300" y="5783"/>
                    <a:pt x="156279" y="5783"/>
                  </a:cubicBezTo>
                  <a:cubicBezTo>
                    <a:pt x="156217" y="5783"/>
                    <a:pt x="156196" y="5741"/>
                    <a:pt x="156196" y="5741"/>
                  </a:cubicBezTo>
                  <a:cubicBezTo>
                    <a:pt x="156196" y="5699"/>
                    <a:pt x="156238" y="5699"/>
                    <a:pt x="156279" y="5699"/>
                  </a:cubicBezTo>
                  <a:close/>
                  <a:moveTo>
                    <a:pt x="4855" y="5783"/>
                  </a:moveTo>
                  <a:cubicBezTo>
                    <a:pt x="5002" y="5783"/>
                    <a:pt x="5378" y="5803"/>
                    <a:pt x="5378" y="5845"/>
                  </a:cubicBezTo>
                  <a:cubicBezTo>
                    <a:pt x="5378" y="5866"/>
                    <a:pt x="5023" y="5908"/>
                    <a:pt x="4897" y="5908"/>
                  </a:cubicBezTo>
                  <a:cubicBezTo>
                    <a:pt x="4868" y="5916"/>
                    <a:pt x="4841" y="5920"/>
                    <a:pt x="4814" y="5920"/>
                  </a:cubicBezTo>
                  <a:cubicBezTo>
                    <a:pt x="4706" y="5920"/>
                    <a:pt x="4625" y="5862"/>
                    <a:pt x="4625" y="5845"/>
                  </a:cubicBezTo>
                  <a:cubicBezTo>
                    <a:pt x="4604" y="5803"/>
                    <a:pt x="4730" y="5783"/>
                    <a:pt x="4855" y="5783"/>
                  </a:cubicBezTo>
                  <a:close/>
                  <a:moveTo>
                    <a:pt x="153546" y="7035"/>
                  </a:moveTo>
                  <a:cubicBezTo>
                    <a:pt x="153623" y="7035"/>
                    <a:pt x="153706" y="7103"/>
                    <a:pt x="153706" y="7122"/>
                  </a:cubicBezTo>
                  <a:cubicBezTo>
                    <a:pt x="153706" y="7143"/>
                    <a:pt x="153622" y="7163"/>
                    <a:pt x="153517" y="7163"/>
                  </a:cubicBezTo>
                  <a:cubicBezTo>
                    <a:pt x="153413" y="7163"/>
                    <a:pt x="153162" y="7122"/>
                    <a:pt x="153162" y="7122"/>
                  </a:cubicBezTo>
                  <a:cubicBezTo>
                    <a:pt x="153162" y="7122"/>
                    <a:pt x="153413" y="7059"/>
                    <a:pt x="153517" y="7038"/>
                  </a:cubicBezTo>
                  <a:cubicBezTo>
                    <a:pt x="153527" y="7036"/>
                    <a:pt x="153536" y="7035"/>
                    <a:pt x="153546" y="7035"/>
                  </a:cubicBezTo>
                  <a:close/>
                  <a:moveTo>
                    <a:pt x="4813" y="7268"/>
                  </a:moveTo>
                  <a:cubicBezTo>
                    <a:pt x="5127" y="7268"/>
                    <a:pt x="5420" y="7310"/>
                    <a:pt x="5420" y="7331"/>
                  </a:cubicBezTo>
                  <a:cubicBezTo>
                    <a:pt x="5441" y="7352"/>
                    <a:pt x="5148" y="7415"/>
                    <a:pt x="4834" y="7456"/>
                  </a:cubicBezTo>
                  <a:cubicBezTo>
                    <a:pt x="4733" y="7475"/>
                    <a:pt x="4579" y="7483"/>
                    <a:pt x="4414" y="7483"/>
                  </a:cubicBezTo>
                  <a:cubicBezTo>
                    <a:pt x="4036" y="7483"/>
                    <a:pt x="3600" y="7444"/>
                    <a:pt x="3600" y="7415"/>
                  </a:cubicBezTo>
                  <a:cubicBezTo>
                    <a:pt x="3600" y="7352"/>
                    <a:pt x="4500" y="7268"/>
                    <a:pt x="4813" y="7268"/>
                  </a:cubicBezTo>
                  <a:close/>
                  <a:moveTo>
                    <a:pt x="2972" y="7666"/>
                  </a:moveTo>
                  <a:cubicBezTo>
                    <a:pt x="3077" y="7666"/>
                    <a:pt x="3349" y="7728"/>
                    <a:pt x="3349" y="7728"/>
                  </a:cubicBezTo>
                  <a:cubicBezTo>
                    <a:pt x="3349" y="7728"/>
                    <a:pt x="3077" y="7770"/>
                    <a:pt x="2972" y="7791"/>
                  </a:cubicBezTo>
                  <a:cubicBezTo>
                    <a:pt x="2952" y="7799"/>
                    <a:pt x="2933" y="7803"/>
                    <a:pt x="2916" y="7803"/>
                  </a:cubicBezTo>
                  <a:cubicBezTo>
                    <a:pt x="2845" y="7803"/>
                    <a:pt x="2805" y="7745"/>
                    <a:pt x="2805" y="7728"/>
                  </a:cubicBezTo>
                  <a:cubicBezTo>
                    <a:pt x="2805" y="7687"/>
                    <a:pt x="2867" y="7666"/>
                    <a:pt x="2972" y="7666"/>
                  </a:cubicBezTo>
                  <a:close/>
                  <a:moveTo>
                    <a:pt x="3139" y="8461"/>
                  </a:moveTo>
                  <a:cubicBezTo>
                    <a:pt x="3286" y="8461"/>
                    <a:pt x="3432" y="8482"/>
                    <a:pt x="3432" y="8503"/>
                  </a:cubicBezTo>
                  <a:cubicBezTo>
                    <a:pt x="3432" y="8503"/>
                    <a:pt x="3286" y="8524"/>
                    <a:pt x="3139" y="8524"/>
                  </a:cubicBezTo>
                  <a:cubicBezTo>
                    <a:pt x="2972" y="8524"/>
                    <a:pt x="2595" y="8503"/>
                    <a:pt x="2595" y="8503"/>
                  </a:cubicBezTo>
                  <a:cubicBezTo>
                    <a:pt x="2595" y="8482"/>
                    <a:pt x="2972" y="8461"/>
                    <a:pt x="3139" y="8461"/>
                  </a:cubicBezTo>
                  <a:close/>
                  <a:moveTo>
                    <a:pt x="4714" y="8517"/>
                  </a:moveTo>
                  <a:cubicBezTo>
                    <a:pt x="4832" y="8517"/>
                    <a:pt x="4933" y="8530"/>
                    <a:pt x="4960" y="8565"/>
                  </a:cubicBezTo>
                  <a:cubicBezTo>
                    <a:pt x="5014" y="8601"/>
                    <a:pt x="4697" y="8745"/>
                    <a:pt x="4487" y="8745"/>
                  </a:cubicBezTo>
                  <a:cubicBezTo>
                    <a:pt x="4453" y="8745"/>
                    <a:pt x="4421" y="8742"/>
                    <a:pt x="4395" y="8733"/>
                  </a:cubicBezTo>
                  <a:cubicBezTo>
                    <a:pt x="4207" y="8670"/>
                    <a:pt x="4165" y="8607"/>
                    <a:pt x="4290" y="8565"/>
                  </a:cubicBezTo>
                  <a:cubicBezTo>
                    <a:pt x="4363" y="8541"/>
                    <a:pt x="4554" y="8517"/>
                    <a:pt x="4714" y="8517"/>
                  </a:cubicBezTo>
                  <a:close/>
                  <a:moveTo>
                    <a:pt x="157472" y="9005"/>
                  </a:moveTo>
                  <a:cubicBezTo>
                    <a:pt x="157514" y="9005"/>
                    <a:pt x="157556" y="9047"/>
                    <a:pt x="157556" y="9047"/>
                  </a:cubicBezTo>
                  <a:cubicBezTo>
                    <a:pt x="157556" y="9088"/>
                    <a:pt x="157493" y="9088"/>
                    <a:pt x="157472" y="9088"/>
                  </a:cubicBezTo>
                  <a:cubicBezTo>
                    <a:pt x="157466" y="9091"/>
                    <a:pt x="157459" y="9093"/>
                    <a:pt x="157451" y="9093"/>
                  </a:cubicBezTo>
                  <a:cubicBezTo>
                    <a:pt x="157403" y="9093"/>
                    <a:pt x="157329" y="9044"/>
                    <a:pt x="157347" y="9026"/>
                  </a:cubicBezTo>
                  <a:cubicBezTo>
                    <a:pt x="157347" y="9005"/>
                    <a:pt x="157451" y="9005"/>
                    <a:pt x="157472" y="9005"/>
                  </a:cubicBezTo>
                  <a:close/>
                  <a:moveTo>
                    <a:pt x="4109" y="10613"/>
                  </a:moveTo>
                  <a:cubicBezTo>
                    <a:pt x="4186" y="10613"/>
                    <a:pt x="4269" y="10681"/>
                    <a:pt x="4269" y="10700"/>
                  </a:cubicBezTo>
                  <a:cubicBezTo>
                    <a:pt x="4269" y="10720"/>
                    <a:pt x="4186" y="10762"/>
                    <a:pt x="4081" y="10762"/>
                  </a:cubicBezTo>
                  <a:cubicBezTo>
                    <a:pt x="3976" y="10762"/>
                    <a:pt x="3704" y="10720"/>
                    <a:pt x="3704" y="10700"/>
                  </a:cubicBezTo>
                  <a:cubicBezTo>
                    <a:pt x="3704" y="10700"/>
                    <a:pt x="3976" y="10658"/>
                    <a:pt x="4081" y="10616"/>
                  </a:cubicBezTo>
                  <a:cubicBezTo>
                    <a:pt x="4090" y="10614"/>
                    <a:pt x="4100" y="10613"/>
                    <a:pt x="4109" y="10613"/>
                  </a:cubicBezTo>
                  <a:close/>
                  <a:moveTo>
                    <a:pt x="4625" y="10595"/>
                  </a:moveTo>
                  <a:cubicBezTo>
                    <a:pt x="4625" y="10595"/>
                    <a:pt x="4646" y="10700"/>
                    <a:pt x="4646" y="10720"/>
                  </a:cubicBezTo>
                  <a:cubicBezTo>
                    <a:pt x="4646" y="10762"/>
                    <a:pt x="4604" y="10783"/>
                    <a:pt x="4604" y="10783"/>
                  </a:cubicBezTo>
                  <a:cubicBezTo>
                    <a:pt x="4583" y="10783"/>
                    <a:pt x="4583" y="10762"/>
                    <a:pt x="4583" y="10720"/>
                  </a:cubicBezTo>
                  <a:cubicBezTo>
                    <a:pt x="4583" y="10679"/>
                    <a:pt x="4604" y="10595"/>
                    <a:pt x="4625" y="10595"/>
                  </a:cubicBezTo>
                  <a:close/>
                  <a:moveTo>
                    <a:pt x="145969" y="10750"/>
                  </a:moveTo>
                  <a:cubicBezTo>
                    <a:pt x="146125" y="10750"/>
                    <a:pt x="146112" y="10813"/>
                    <a:pt x="146069" y="11013"/>
                  </a:cubicBezTo>
                  <a:cubicBezTo>
                    <a:pt x="145964" y="10972"/>
                    <a:pt x="145839" y="10909"/>
                    <a:pt x="145629" y="10783"/>
                  </a:cubicBezTo>
                  <a:cubicBezTo>
                    <a:pt x="145788" y="10763"/>
                    <a:pt x="145897" y="10750"/>
                    <a:pt x="145969" y="10750"/>
                  </a:cubicBezTo>
                  <a:close/>
                  <a:moveTo>
                    <a:pt x="144701" y="11531"/>
                  </a:moveTo>
                  <a:cubicBezTo>
                    <a:pt x="144793" y="11531"/>
                    <a:pt x="144922" y="11565"/>
                    <a:pt x="144939" y="11599"/>
                  </a:cubicBezTo>
                  <a:cubicBezTo>
                    <a:pt x="144939" y="11599"/>
                    <a:pt x="144730" y="11620"/>
                    <a:pt x="144646" y="11620"/>
                  </a:cubicBezTo>
                  <a:cubicBezTo>
                    <a:pt x="144583" y="11620"/>
                    <a:pt x="144520" y="11578"/>
                    <a:pt x="144520" y="11557"/>
                  </a:cubicBezTo>
                  <a:cubicBezTo>
                    <a:pt x="144520" y="11557"/>
                    <a:pt x="144583" y="11537"/>
                    <a:pt x="144646" y="11537"/>
                  </a:cubicBezTo>
                  <a:cubicBezTo>
                    <a:pt x="144661" y="11533"/>
                    <a:pt x="144680" y="11531"/>
                    <a:pt x="144701" y="11531"/>
                  </a:cubicBezTo>
                  <a:close/>
                  <a:moveTo>
                    <a:pt x="94994" y="12980"/>
                  </a:moveTo>
                  <a:cubicBezTo>
                    <a:pt x="95015" y="12980"/>
                    <a:pt x="95120" y="13001"/>
                    <a:pt x="95120" y="13022"/>
                  </a:cubicBezTo>
                  <a:cubicBezTo>
                    <a:pt x="95120" y="13064"/>
                    <a:pt x="95015" y="13064"/>
                    <a:pt x="94994" y="13064"/>
                  </a:cubicBezTo>
                  <a:cubicBezTo>
                    <a:pt x="94931" y="13064"/>
                    <a:pt x="94910" y="13001"/>
                    <a:pt x="94910" y="13001"/>
                  </a:cubicBezTo>
                  <a:cubicBezTo>
                    <a:pt x="94910" y="12980"/>
                    <a:pt x="94952" y="12980"/>
                    <a:pt x="94994" y="12980"/>
                  </a:cubicBezTo>
                  <a:close/>
                  <a:moveTo>
                    <a:pt x="78611" y="12897"/>
                  </a:moveTo>
                  <a:cubicBezTo>
                    <a:pt x="78611" y="12897"/>
                    <a:pt x="78653" y="13001"/>
                    <a:pt x="78653" y="13022"/>
                  </a:cubicBezTo>
                  <a:cubicBezTo>
                    <a:pt x="78653" y="13064"/>
                    <a:pt x="78590" y="13085"/>
                    <a:pt x="78590" y="13085"/>
                  </a:cubicBezTo>
                  <a:cubicBezTo>
                    <a:pt x="78569" y="13085"/>
                    <a:pt x="78569" y="13064"/>
                    <a:pt x="78569" y="13022"/>
                  </a:cubicBezTo>
                  <a:cubicBezTo>
                    <a:pt x="78569" y="13001"/>
                    <a:pt x="78611" y="12897"/>
                    <a:pt x="78611" y="12897"/>
                  </a:cubicBezTo>
                  <a:close/>
                  <a:moveTo>
                    <a:pt x="91877" y="13064"/>
                  </a:moveTo>
                  <a:cubicBezTo>
                    <a:pt x="91897" y="13064"/>
                    <a:pt x="92002" y="13085"/>
                    <a:pt x="92002" y="13106"/>
                  </a:cubicBezTo>
                  <a:cubicBezTo>
                    <a:pt x="92002" y="13127"/>
                    <a:pt x="91897" y="13127"/>
                    <a:pt x="91877" y="13127"/>
                  </a:cubicBezTo>
                  <a:cubicBezTo>
                    <a:pt x="91835" y="13127"/>
                    <a:pt x="91793" y="13106"/>
                    <a:pt x="91793" y="13085"/>
                  </a:cubicBezTo>
                  <a:cubicBezTo>
                    <a:pt x="91793" y="13064"/>
                    <a:pt x="91856" y="13064"/>
                    <a:pt x="91877" y="13064"/>
                  </a:cubicBezTo>
                  <a:close/>
                  <a:moveTo>
                    <a:pt x="92772" y="12967"/>
                  </a:moveTo>
                  <a:cubicBezTo>
                    <a:pt x="92997" y="12967"/>
                    <a:pt x="93224" y="13092"/>
                    <a:pt x="93425" y="13106"/>
                  </a:cubicBezTo>
                  <a:cubicBezTo>
                    <a:pt x="93111" y="13106"/>
                    <a:pt x="92797" y="13127"/>
                    <a:pt x="92400" y="13127"/>
                  </a:cubicBezTo>
                  <a:cubicBezTo>
                    <a:pt x="92520" y="13007"/>
                    <a:pt x="92645" y="12967"/>
                    <a:pt x="92772" y="12967"/>
                  </a:cubicBezTo>
                  <a:close/>
                  <a:moveTo>
                    <a:pt x="90893" y="13001"/>
                  </a:moveTo>
                  <a:cubicBezTo>
                    <a:pt x="90893" y="13001"/>
                    <a:pt x="90914" y="13106"/>
                    <a:pt x="90914" y="13127"/>
                  </a:cubicBezTo>
                  <a:cubicBezTo>
                    <a:pt x="90914" y="13148"/>
                    <a:pt x="90851" y="13189"/>
                    <a:pt x="90851" y="13189"/>
                  </a:cubicBezTo>
                  <a:cubicBezTo>
                    <a:pt x="90830" y="13189"/>
                    <a:pt x="90830" y="13148"/>
                    <a:pt x="90830" y="13127"/>
                  </a:cubicBezTo>
                  <a:cubicBezTo>
                    <a:pt x="90830" y="13106"/>
                    <a:pt x="90851" y="13001"/>
                    <a:pt x="90893" y="13001"/>
                  </a:cubicBezTo>
                  <a:close/>
                  <a:moveTo>
                    <a:pt x="141649" y="13053"/>
                  </a:moveTo>
                  <a:cubicBezTo>
                    <a:pt x="141983" y="13053"/>
                    <a:pt x="142313" y="13095"/>
                    <a:pt x="142637" y="13148"/>
                  </a:cubicBezTo>
                  <a:cubicBezTo>
                    <a:pt x="141989" y="13189"/>
                    <a:pt x="141319" y="13189"/>
                    <a:pt x="140629" y="13210"/>
                  </a:cubicBezTo>
                  <a:cubicBezTo>
                    <a:pt x="140974" y="13095"/>
                    <a:pt x="141314" y="13053"/>
                    <a:pt x="141649" y="13053"/>
                  </a:cubicBezTo>
                  <a:close/>
                  <a:moveTo>
                    <a:pt x="86489" y="13098"/>
                  </a:moveTo>
                  <a:cubicBezTo>
                    <a:pt x="87139" y="13098"/>
                    <a:pt x="87827" y="13133"/>
                    <a:pt x="88445" y="13210"/>
                  </a:cubicBezTo>
                  <a:cubicBezTo>
                    <a:pt x="87085" y="13231"/>
                    <a:pt x="85725" y="13273"/>
                    <a:pt x="84239" y="13294"/>
                  </a:cubicBezTo>
                  <a:cubicBezTo>
                    <a:pt x="84696" y="13171"/>
                    <a:pt x="85553" y="13098"/>
                    <a:pt x="86489" y="13098"/>
                  </a:cubicBezTo>
                  <a:close/>
                  <a:moveTo>
                    <a:pt x="81080" y="13273"/>
                  </a:moveTo>
                  <a:cubicBezTo>
                    <a:pt x="81226" y="13273"/>
                    <a:pt x="81603" y="13294"/>
                    <a:pt x="81603" y="13315"/>
                  </a:cubicBezTo>
                  <a:cubicBezTo>
                    <a:pt x="81603" y="13336"/>
                    <a:pt x="81226" y="13399"/>
                    <a:pt x="81101" y="13399"/>
                  </a:cubicBezTo>
                  <a:cubicBezTo>
                    <a:pt x="81087" y="13401"/>
                    <a:pt x="81073" y="13402"/>
                    <a:pt x="81060" y="13402"/>
                  </a:cubicBezTo>
                  <a:cubicBezTo>
                    <a:pt x="80949" y="13402"/>
                    <a:pt x="80850" y="13334"/>
                    <a:pt x="80850" y="13315"/>
                  </a:cubicBezTo>
                  <a:cubicBezTo>
                    <a:pt x="80808" y="13294"/>
                    <a:pt x="80954" y="13273"/>
                    <a:pt x="81080" y="13273"/>
                  </a:cubicBezTo>
                  <a:close/>
                  <a:moveTo>
                    <a:pt x="83732" y="13175"/>
                  </a:moveTo>
                  <a:cubicBezTo>
                    <a:pt x="83936" y="13175"/>
                    <a:pt x="84093" y="13215"/>
                    <a:pt x="84093" y="13231"/>
                  </a:cubicBezTo>
                  <a:cubicBezTo>
                    <a:pt x="84093" y="13273"/>
                    <a:pt x="83905" y="13315"/>
                    <a:pt x="83674" y="13378"/>
                  </a:cubicBezTo>
                  <a:cubicBezTo>
                    <a:pt x="83471" y="13395"/>
                    <a:pt x="82926" y="13425"/>
                    <a:pt x="82692" y="13425"/>
                  </a:cubicBezTo>
                  <a:cubicBezTo>
                    <a:pt x="82636" y="13425"/>
                    <a:pt x="82598" y="13424"/>
                    <a:pt x="82586" y="13420"/>
                  </a:cubicBezTo>
                  <a:cubicBezTo>
                    <a:pt x="82545" y="13378"/>
                    <a:pt x="82482" y="13294"/>
                    <a:pt x="82482" y="13294"/>
                  </a:cubicBezTo>
                  <a:cubicBezTo>
                    <a:pt x="82482" y="13273"/>
                    <a:pt x="83256" y="13210"/>
                    <a:pt x="83528" y="13189"/>
                  </a:cubicBezTo>
                  <a:cubicBezTo>
                    <a:pt x="83598" y="13179"/>
                    <a:pt x="83668" y="13175"/>
                    <a:pt x="83732" y="13175"/>
                  </a:cubicBezTo>
                  <a:close/>
                  <a:moveTo>
                    <a:pt x="76147" y="13573"/>
                  </a:moveTo>
                  <a:cubicBezTo>
                    <a:pt x="76279" y="13573"/>
                    <a:pt x="76456" y="13608"/>
                    <a:pt x="76456" y="13608"/>
                  </a:cubicBezTo>
                  <a:cubicBezTo>
                    <a:pt x="76456" y="13629"/>
                    <a:pt x="76121" y="13650"/>
                    <a:pt x="76037" y="13650"/>
                  </a:cubicBezTo>
                  <a:cubicBezTo>
                    <a:pt x="75912" y="13650"/>
                    <a:pt x="75828" y="13629"/>
                    <a:pt x="75828" y="13608"/>
                  </a:cubicBezTo>
                  <a:cubicBezTo>
                    <a:pt x="75828" y="13608"/>
                    <a:pt x="75933" y="13587"/>
                    <a:pt x="76037" y="13587"/>
                  </a:cubicBezTo>
                  <a:cubicBezTo>
                    <a:pt x="76064" y="13577"/>
                    <a:pt x="76103" y="13573"/>
                    <a:pt x="76147" y="13573"/>
                  </a:cubicBezTo>
                  <a:close/>
                  <a:moveTo>
                    <a:pt x="84774" y="13833"/>
                  </a:moveTo>
                  <a:cubicBezTo>
                    <a:pt x="84797" y="13833"/>
                    <a:pt x="84814" y="13835"/>
                    <a:pt x="84825" y="13838"/>
                  </a:cubicBezTo>
                  <a:cubicBezTo>
                    <a:pt x="84835" y="13853"/>
                    <a:pt x="84638" y="13877"/>
                    <a:pt x="84312" y="13904"/>
                  </a:cubicBezTo>
                  <a:lnTo>
                    <a:pt x="84312" y="13904"/>
                  </a:lnTo>
                  <a:cubicBezTo>
                    <a:pt x="84510" y="13859"/>
                    <a:pt x="84684" y="13833"/>
                    <a:pt x="84774" y="13833"/>
                  </a:cubicBezTo>
                  <a:close/>
                  <a:moveTo>
                    <a:pt x="86520" y="13650"/>
                  </a:moveTo>
                  <a:cubicBezTo>
                    <a:pt x="86667" y="13650"/>
                    <a:pt x="86813" y="13671"/>
                    <a:pt x="86813" y="13713"/>
                  </a:cubicBezTo>
                  <a:cubicBezTo>
                    <a:pt x="86813" y="13733"/>
                    <a:pt x="86562" y="13859"/>
                    <a:pt x="86457" y="13922"/>
                  </a:cubicBezTo>
                  <a:cubicBezTo>
                    <a:pt x="86405" y="13943"/>
                    <a:pt x="86353" y="13953"/>
                    <a:pt x="86311" y="13953"/>
                  </a:cubicBezTo>
                  <a:cubicBezTo>
                    <a:pt x="86269" y="13953"/>
                    <a:pt x="86238" y="13943"/>
                    <a:pt x="86227" y="13922"/>
                  </a:cubicBezTo>
                  <a:cubicBezTo>
                    <a:pt x="86206" y="13901"/>
                    <a:pt x="86395" y="13671"/>
                    <a:pt x="86520" y="13650"/>
                  </a:cubicBezTo>
                  <a:close/>
                  <a:moveTo>
                    <a:pt x="69073" y="13375"/>
                  </a:moveTo>
                  <a:cubicBezTo>
                    <a:pt x="69484" y="13375"/>
                    <a:pt x="69822" y="13388"/>
                    <a:pt x="69970" y="13420"/>
                  </a:cubicBezTo>
                  <a:cubicBezTo>
                    <a:pt x="70430" y="13503"/>
                    <a:pt x="70137" y="13754"/>
                    <a:pt x="69886" y="13838"/>
                  </a:cubicBezTo>
                  <a:cubicBezTo>
                    <a:pt x="69759" y="13877"/>
                    <a:pt x="69637" y="13893"/>
                    <a:pt x="69537" y="13893"/>
                  </a:cubicBezTo>
                  <a:cubicBezTo>
                    <a:pt x="69421" y="13893"/>
                    <a:pt x="69334" y="13872"/>
                    <a:pt x="69300" y="13838"/>
                  </a:cubicBezTo>
                  <a:cubicBezTo>
                    <a:pt x="69287" y="13818"/>
                    <a:pt x="68893" y="13811"/>
                    <a:pt x="68317" y="13811"/>
                  </a:cubicBezTo>
                  <a:cubicBezTo>
                    <a:pt x="67077" y="13811"/>
                    <a:pt x="64991" y="13845"/>
                    <a:pt x="64048" y="13859"/>
                  </a:cubicBezTo>
                  <a:cubicBezTo>
                    <a:pt x="62667" y="13880"/>
                    <a:pt x="61454" y="13943"/>
                    <a:pt x="61433" y="13964"/>
                  </a:cubicBezTo>
                  <a:cubicBezTo>
                    <a:pt x="61430" y="13966"/>
                    <a:pt x="61415" y="13968"/>
                    <a:pt x="61390" y="13968"/>
                  </a:cubicBezTo>
                  <a:cubicBezTo>
                    <a:pt x="61228" y="13968"/>
                    <a:pt x="60658" y="13913"/>
                    <a:pt x="60386" y="13859"/>
                  </a:cubicBezTo>
                  <a:cubicBezTo>
                    <a:pt x="60094" y="13817"/>
                    <a:pt x="60386" y="13775"/>
                    <a:pt x="61077" y="13775"/>
                  </a:cubicBezTo>
                  <a:lnTo>
                    <a:pt x="61516" y="13629"/>
                  </a:lnTo>
                  <a:lnTo>
                    <a:pt x="61977" y="13461"/>
                  </a:lnTo>
                  <a:cubicBezTo>
                    <a:pt x="62188" y="13498"/>
                    <a:pt x="62463" y="13515"/>
                    <a:pt x="62750" y="13515"/>
                  </a:cubicBezTo>
                  <a:cubicBezTo>
                    <a:pt x="63117" y="13515"/>
                    <a:pt x="63503" y="13488"/>
                    <a:pt x="63797" y="13441"/>
                  </a:cubicBezTo>
                  <a:lnTo>
                    <a:pt x="64278" y="13420"/>
                  </a:lnTo>
                  <a:lnTo>
                    <a:pt x="64739" y="13399"/>
                  </a:lnTo>
                  <a:cubicBezTo>
                    <a:pt x="65067" y="13470"/>
                    <a:pt x="65553" y="13503"/>
                    <a:pt x="65981" y="13503"/>
                  </a:cubicBezTo>
                  <a:cubicBezTo>
                    <a:pt x="66179" y="13503"/>
                    <a:pt x="66365" y="13496"/>
                    <a:pt x="66517" y="13482"/>
                  </a:cubicBezTo>
                  <a:cubicBezTo>
                    <a:pt x="66836" y="13439"/>
                    <a:pt x="68143" y="13375"/>
                    <a:pt x="69073" y="13375"/>
                  </a:cubicBezTo>
                  <a:close/>
                  <a:moveTo>
                    <a:pt x="94081" y="13916"/>
                  </a:moveTo>
                  <a:cubicBezTo>
                    <a:pt x="94258" y="13916"/>
                    <a:pt x="94488" y="13947"/>
                    <a:pt x="94471" y="13964"/>
                  </a:cubicBezTo>
                  <a:cubicBezTo>
                    <a:pt x="94471" y="14006"/>
                    <a:pt x="94094" y="14026"/>
                    <a:pt x="93969" y="14047"/>
                  </a:cubicBezTo>
                  <a:cubicBezTo>
                    <a:pt x="93955" y="14050"/>
                    <a:pt x="93941" y="14051"/>
                    <a:pt x="93928" y="14051"/>
                  </a:cubicBezTo>
                  <a:cubicBezTo>
                    <a:pt x="93817" y="14051"/>
                    <a:pt x="93718" y="13982"/>
                    <a:pt x="93718" y="13964"/>
                  </a:cubicBezTo>
                  <a:cubicBezTo>
                    <a:pt x="93718" y="13943"/>
                    <a:pt x="93843" y="13922"/>
                    <a:pt x="93969" y="13922"/>
                  </a:cubicBezTo>
                  <a:cubicBezTo>
                    <a:pt x="94001" y="13918"/>
                    <a:pt x="94040" y="13916"/>
                    <a:pt x="94081" y="13916"/>
                  </a:cubicBezTo>
                  <a:close/>
                  <a:moveTo>
                    <a:pt x="80703" y="14089"/>
                  </a:moveTo>
                  <a:cubicBezTo>
                    <a:pt x="80655" y="14102"/>
                    <a:pt x="80600" y="14114"/>
                    <a:pt x="80538" y="14126"/>
                  </a:cubicBezTo>
                  <a:lnTo>
                    <a:pt x="80538" y="14126"/>
                  </a:lnTo>
                  <a:cubicBezTo>
                    <a:pt x="80624" y="14123"/>
                    <a:pt x="80714" y="14119"/>
                    <a:pt x="80805" y="14115"/>
                  </a:cubicBezTo>
                  <a:lnTo>
                    <a:pt x="80805" y="14115"/>
                  </a:lnTo>
                  <a:lnTo>
                    <a:pt x="80703" y="14089"/>
                  </a:lnTo>
                  <a:close/>
                  <a:moveTo>
                    <a:pt x="11614" y="14006"/>
                  </a:moveTo>
                  <a:lnTo>
                    <a:pt x="11614" y="14006"/>
                  </a:lnTo>
                  <a:cubicBezTo>
                    <a:pt x="11470" y="14111"/>
                    <a:pt x="11322" y="14150"/>
                    <a:pt x="11174" y="14150"/>
                  </a:cubicBezTo>
                  <a:cubicBezTo>
                    <a:pt x="10998" y="14150"/>
                    <a:pt x="10821" y="14095"/>
                    <a:pt x="10651" y="14026"/>
                  </a:cubicBezTo>
                  <a:cubicBezTo>
                    <a:pt x="10986" y="14026"/>
                    <a:pt x="11300" y="14026"/>
                    <a:pt x="11614" y="14006"/>
                  </a:cubicBezTo>
                  <a:close/>
                  <a:moveTo>
                    <a:pt x="37021" y="14060"/>
                  </a:moveTo>
                  <a:cubicBezTo>
                    <a:pt x="37344" y="14060"/>
                    <a:pt x="37580" y="14079"/>
                    <a:pt x="37580" y="14110"/>
                  </a:cubicBezTo>
                  <a:cubicBezTo>
                    <a:pt x="37580" y="14131"/>
                    <a:pt x="37161" y="14152"/>
                    <a:pt x="36638" y="14152"/>
                  </a:cubicBezTo>
                  <a:cubicBezTo>
                    <a:pt x="36115" y="14152"/>
                    <a:pt x="34755" y="14131"/>
                    <a:pt x="34755" y="14131"/>
                  </a:cubicBezTo>
                  <a:cubicBezTo>
                    <a:pt x="34755" y="14131"/>
                    <a:pt x="36115" y="14068"/>
                    <a:pt x="36638" y="14068"/>
                  </a:cubicBezTo>
                  <a:cubicBezTo>
                    <a:pt x="36773" y="14063"/>
                    <a:pt x="36903" y="14060"/>
                    <a:pt x="37021" y="14060"/>
                  </a:cubicBezTo>
                  <a:close/>
                  <a:moveTo>
                    <a:pt x="74876" y="14072"/>
                  </a:moveTo>
                  <a:cubicBezTo>
                    <a:pt x="75035" y="14072"/>
                    <a:pt x="75181" y="14084"/>
                    <a:pt x="75242" y="14110"/>
                  </a:cubicBezTo>
                  <a:cubicBezTo>
                    <a:pt x="75410" y="14152"/>
                    <a:pt x="74803" y="14236"/>
                    <a:pt x="74531" y="14236"/>
                  </a:cubicBezTo>
                  <a:cubicBezTo>
                    <a:pt x="74301" y="14236"/>
                    <a:pt x="74196" y="14215"/>
                    <a:pt x="74322" y="14131"/>
                  </a:cubicBezTo>
                  <a:cubicBezTo>
                    <a:pt x="74407" y="14095"/>
                    <a:pt x="74654" y="14072"/>
                    <a:pt x="74876" y="14072"/>
                  </a:cubicBezTo>
                  <a:close/>
                  <a:moveTo>
                    <a:pt x="143286" y="13754"/>
                  </a:moveTo>
                  <a:lnTo>
                    <a:pt x="143370" y="13796"/>
                  </a:lnTo>
                  <a:lnTo>
                    <a:pt x="143767" y="13838"/>
                  </a:lnTo>
                  <a:cubicBezTo>
                    <a:pt x="144206" y="13922"/>
                    <a:pt x="144583" y="14089"/>
                    <a:pt x="144583" y="14173"/>
                  </a:cubicBezTo>
                  <a:cubicBezTo>
                    <a:pt x="144583" y="14208"/>
                    <a:pt x="144547" y="14225"/>
                    <a:pt x="144483" y="14225"/>
                  </a:cubicBezTo>
                  <a:cubicBezTo>
                    <a:pt x="144394" y="14225"/>
                    <a:pt x="144252" y="14192"/>
                    <a:pt x="144081" y="14131"/>
                  </a:cubicBezTo>
                  <a:lnTo>
                    <a:pt x="143642" y="14131"/>
                  </a:lnTo>
                  <a:cubicBezTo>
                    <a:pt x="143467" y="14218"/>
                    <a:pt x="143278" y="14262"/>
                    <a:pt x="143196" y="14262"/>
                  </a:cubicBezTo>
                  <a:cubicBezTo>
                    <a:pt x="143179" y="14262"/>
                    <a:pt x="143167" y="14260"/>
                    <a:pt x="143160" y="14257"/>
                  </a:cubicBezTo>
                  <a:cubicBezTo>
                    <a:pt x="143139" y="14236"/>
                    <a:pt x="143160" y="14173"/>
                    <a:pt x="143202" y="14152"/>
                  </a:cubicBezTo>
                  <a:cubicBezTo>
                    <a:pt x="143244" y="14131"/>
                    <a:pt x="143223" y="13922"/>
                    <a:pt x="143160" y="13922"/>
                  </a:cubicBezTo>
                  <a:cubicBezTo>
                    <a:pt x="143139" y="13859"/>
                    <a:pt x="143181" y="13817"/>
                    <a:pt x="143286" y="13754"/>
                  </a:cubicBezTo>
                  <a:close/>
                  <a:moveTo>
                    <a:pt x="142553" y="14149"/>
                  </a:moveTo>
                  <a:cubicBezTo>
                    <a:pt x="142608" y="14149"/>
                    <a:pt x="142658" y="14217"/>
                    <a:pt x="142658" y="14236"/>
                  </a:cubicBezTo>
                  <a:cubicBezTo>
                    <a:pt x="142658" y="14257"/>
                    <a:pt x="142616" y="14278"/>
                    <a:pt x="142554" y="14278"/>
                  </a:cubicBezTo>
                  <a:cubicBezTo>
                    <a:pt x="142512" y="14278"/>
                    <a:pt x="142323" y="14257"/>
                    <a:pt x="142323" y="14236"/>
                  </a:cubicBezTo>
                  <a:cubicBezTo>
                    <a:pt x="142323" y="14236"/>
                    <a:pt x="142491" y="14173"/>
                    <a:pt x="142533" y="14152"/>
                  </a:cubicBezTo>
                  <a:cubicBezTo>
                    <a:pt x="142539" y="14150"/>
                    <a:pt x="142546" y="14149"/>
                    <a:pt x="142553" y="14149"/>
                  </a:cubicBezTo>
                  <a:close/>
                  <a:moveTo>
                    <a:pt x="28724" y="14088"/>
                  </a:moveTo>
                  <a:cubicBezTo>
                    <a:pt x="28973" y="14088"/>
                    <a:pt x="29656" y="14216"/>
                    <a:pt x="30195" y="14282"/>
                  </a:cubicBezTo>
                  <a:lnTo>
                    <a:pt x="30195" y="14282"/>
                  </a:lnTo>
                  <a:cubicBezTo>
                    <a:pt x="29836" y="14300"/>
                    <a:pt x="29247" y="14309"/>
                    <a:pt x="28729" y="14309"/>
                  </a:cubicBezTo>
                  <a:cubicBezTo>
                    <a:pt x="28169" y="14309"/>
                    <a:pt x="27693" y="14298"/>
                    <a:pt x="27683" y="14278"/>
                  </a:cubicBezTo>
                  <a:cubicBezTo>
                    <a:pt x="27683" y="14257"/>
                    <a:pt x="28394" y="14152"/>
                    <a:pt x="28687" y="14089"/>
                  </a:cubicBezTo>
                  <a:cubicBezTo>
                    <a:pt x="28698" y="14088"/>
                    <a:pt x="28710" y="14088"/>
                    <a:pt x="28724" y="14088"/>
                  </a:cubicBezTo>
                  <a:close/>
                  <a:moveTo>
                    <a:pt x="70304" y="14236"/>
                  </a:moveTo>
                  <a:cubicBezTo>
                    <a:pt x="70660" y="14236"/>
                    <a:pt x="71602" y="14278"/>
                    <a:pt x="71602" y="14319"/>
                  </a:cubicBezTo>
                  <a:cubicBezTo>
                    <a:pt x="71602" y="14340"/>
                    <a:pt x="70660" y="14382"/>
                    <a:pt x="70304" y="14382"/>
                  </a:cubicBezTo>
                  <a:cubicBezTo>
                    <a:pt x="70231" y="14390"/>
                    <a:pt x="70161" y="14394"/>
                    <a:pt x="70097" y="14394"/>
                  </a:cubicBezTo>
                  <a:cubicBezTo>
                    <a:pt x="69832" y="14394"/>
                    <a:pt x="69656" y="14336"/>
                    <a:pt x="69656" y="14319"/>
                  </a:cubicBezTo>
                  <a:cubicBezTo>
                    <a:pt x="69656" y="14257"/>
                    <a:pt x="69928" y="14236"/>
                    <a:pt x="70304" y="14236"/>
                  </a:cubicBezTo>
                  <a:close/>
                  <a:moveTo>
                    <a:pt x="47050" y="13668"/>
                  </a:moveTo>
                  <a:cubicBezTo>
                    <a:pt x="47530" y="13668"/>
                    <a:pt x="48005" y="13762"/>
                    <a:pt x="48062" y="13838"/>
                  </a:cubicBezTo>
                  <a:cubicBezTo>
                    <a:pt x="48093" y="13868"/>
                    <a:pt x="48829" y="13879"/>
                    <a:pt x="49856" y="13879"/>
                  </a:cubicBezTo>
                  <a:cubicBezTo>
                    <a:pt x="51685" y="13879"/>
                    <a:pt x="54436" y="13844"/>
                    <a:pt x="55762" y="13817"/>
                  </a:cubicBezTo>
                  <a:cubicBezTo>
                    <a:pt x="57076" y="13777"/>
                    <a:pt x="58237" y="13763"/>
                    <a:pt x="58912" y="13763"/>
                  </a:cubicBezTo>
                  <a:cubicBezTo>
                    <a:pt x="59302" y="13763"/>
                    <a:pt x="59529" y="13768"/>
                    <a:pt x="59529" y="13775"/>
                  </a:cubicBezTo>
                  <a:cubicBezTo>
                    <a:pt x="59529" y="13817"/>
                    <a:pt x="59403" y="13859"/>
                    <a:pt x="59215" y="13880"/>
                  </a:cubicBezTo>
                  <a:lnTo>
                    <a:pt x="59047" y="13880"/>
                  </a:lnTo>
                  <a:cubicBezTo>
                    <a:pt x="57625" y="13943"/>
                    <a:pt x="56139" y="13943"/>
                    <a:pt x="54716" y="13985"/>
                  </a:cubicBezTo>
                  <a:lnTo>
                    <a:pt x="54507" y="13985"/>
                  </a:lnTo>
                  <a:cubicBezTo>
                    <a:pt x="54443" y="13999"/>
                    <a:pt x="54368" y="14005"/>
                    <a:pt x="54289" y="14005"/>
                  </a:cubicBezTo>
                  <a:cubicBezTo>
                    <a:pt x="54065" y="14005"/>
                    <a:pt x="53808" y="13961"/>
                    <a:pt x="53662" y="13961"/>
                  </a:cubicBezTo>
                  <a:cubicBezTo>
                    <a:pt x="53641" y="13961"/>
                    <a:pt x="53623" y="13962"/>
                    <a:pt x="53607" y="13964"/>
                  </a:cubicBezTo>
                  <a:cubicBezTo>
                    <a:pt x="53482" y="13985"/>
                    <a:pt x="51473" y="14047"/>
                    <a:pt x="49192" y="14089"/>
                  </a:cubicBezTo>
                  <a:cubicBezTo>
                    <a:pt x="49192" y="14089"/>
                    <a:pt x="47623" y="14152"/>
                    <a:pt x="44757" y="14194"/>
                  </a:cubicBezTo>
                  <a:lnTo>
                    <a:pt x="44275" y="14194"/>
                  </a:lnTo>
                  <a:cubicBezTo>
                    <a:pt x="43752" y="14194"/>
                    <a:pt x="42999" y="14278"/>
                    <a:pt x="42601" y="14340"/>
                  </a:cubicBezTo>
                  <a:lnTo>
                    <a:pt x="42246" y="14068"/>
                  </a:lnTo>
                  <a:cubicBezTo>
                    <a:pt x="42170" y="14021"/>
                    <a:pt x="42044" y="13999"/>
                    <a:pt x="41909" y="13999"/>
                  </a:cubicBezTo>
                  <a:cubicBezTo>
                    <a:pt x="41744" y="13999"/>
                    <a:pt x="41566" y="14032"/>
                    <a:pt x="41451" y="14089"/>
                  </a:cubicBezTo>
                  <a:lnTo>
                    <a:pt x="40739" y="14466"/>
                  </a:lnTo>
                  <a:cubicBezTo>
                    <a:pt x="39944" y="14340"/>
                    <a:pt x="39316" y="14194"/>
                    <a:pt x="39337" y="14173"/>
                  </a:cubicBezTo>
                  <a:cubicBezTo>
                    <a:pt x="39358" y="14152"/>
                    <a:pt x="40802" y="14006"/>
                    <a:pt x="41220" y="13985"/>
                  </a:cubicBezTo>
                  <a:cubicBezTo>
                    <a:pt x="41744" y="13943"/>
                    <a:pt x="43564" y="13838"/>
                    <a:pt x="44087" y="13838"/>
                  </a:cubicBezTo>
                  <a:cubicBezTo>
                    <a:pt x="44652" y="13817"/>
                    <a:pt x="46389" y="13713"/>
                    <a:pt x="46912" y="13671"/>
                  </a:cubicBezTo>
                  <a:cubicBezTo>
                    <a:pt x="46958" y="13669"/>
                    <a:pt x="47004" y="13668"/>
                    <a:pt x="47050" y="13668"/>
                  </a:cubicBezTo>
                  <a:close/>
                  <a:moveTo>
                    <a:pt x="20045" y="14390"/>
                  </a:moveTo>
                  <a:cubicBezTo>
                    <a:pt x="20356" y="14390"/>
                    <a:pt x="20664" y="14433"/>
                    <a:pt x="20966" y="14487"/>
                  </a:cubicBezTo>
                  <a:cubicBezTo>
                    <a:pt x="20381" y="14487"/>
                    <a:pt x="19774" y="14529"/>
                    <a:pt x="19167" y="14529"/>
                  </a:cubicBezTo>
                  <a:cubicBezTo>
                    <a:pt x="19460" y="14427"/>
                    <a:pt x="19754" y="14390"/>
                    <a:pt x="20045" y="14390"/>
                  </a:cubicBezTo>
                  <a:close/>
                  <a:moveTo>
                    <a:pt x="16286" y="14594"/>
                  </a:moveTo>
                  <a:cubicBezTo>
                    <a:pt x="16305" y="14594"/>
                    <a:pt x="16295" y="14604"/>
                    <a:pt x="16253" y="14604"/>
                  </a:cubicBezTo>
                  <a:cubicBezTo>
                    <a:pt x="16247" y="14604"/>
                    <a:pt x="16241" y="14604"/>
                    <a:pt x="16235" y="14603"/>
                  </a:cubicBezTo>
                  <a:lnTo>
                    <a:pt x="16235" y="14603"/>
                  </a:lnTo>
                  <a:cubicBezTo>
                    <a:pt x="16259" y="14597"/>
                    <a:pt x="16276" y="14594"/>
                    <a:pt x="16286" y="14594"/>
                  </a:cubicBezTo>
                  <a:close/>
                  <a:moveTo>
                    <a:pt x="26443" y="14222"/>
                  </a:moveTo>
                  <a:cubicBezTo>
                    <a:pt x="26806" y="14222"/>
                    <a:pt x="27025" y="14271"/>
                    <a:pt x="26992" y="14319"/>
                  </a:cubicBezTo>
                  <a:cubicBezTo>
                    <a:pt x="26930" y="14361"/>
                    <a:pt x="26930" y="14570"/>
                    <a:pt x="26992" y="14654"/>
                  </a:cubicBezTo>
                  <a:cubicBezTo>
                    <a:pt x="27034" y="14696"/>
                    <a:pt x="26679" y="14780"/>
                    <a:pt x="26553" y="14780"/>
                  </a:cubicBezTo>
                  <a:cubicBezTo>
                    <a:pt x="26545" y="14781"/>
                    <a:pt x="26536" y="14781"/>
                    <a:pt x="26526" y="14781"/>
                  </a:cubicBezTo>
                  <a:cubicBezTo>
                    <a:pt x="26376" y="14781"/>
                    <a:pt x="26131" y="14628"/>
                    <a:pt x="26072" y="14550"/>
                  </a:cubicBezTo>
                  <a:cubicBezTo>
                    <a:pt x="26030" y="14466"/>
                    <a:pt x="25046" y="14445"/>
                    <a:pt x="24733" y="14445"/>
                  </a:cubicBezTo>
                  <a:cubicBezTo>
                    <a:pt x="24419" y="14445"/>
                    <a:pt x="24168" y="14403"/>
                    <a:pt x="24147" y="14361"/>
                  </a:cubicBezTo>
                  <a:lnTo>
                    <a:pt x="24147" y="14340"/>
                  </a:lnTo>
                  <a:lnTo>
                    <a:pt x="24168" y="14319"/>
                  </a:lnTo>
                  <a:cubicBezTo>
                    <a:pt x="24189" y="14278"/>
                    <a:pt x="25570" y="14236"/>
                    <a:pt x="26093" y="14236"/>
                  </a:cubicBezTo>
                  <a:cubicBezTo>
                    <a:pt x="26220" y="14226"/>
                    <a:pt x="26338" y="14222"/>
                    <a:pt x="26443" y="14222"/>
                  </a:cubicBezTo>
                  <a:close/>
                  <a:moveTo>
                    <a:pt x="15408" y="14688"/>
                  </a:moveTo>
                  <a:cubicBezTo>
                    <a:pt x="15435" y="14688"/>
                    <a:pt x="15461" y="14691"/>
                    <a:pt x="15484" y="14696"/>
                  </a:cubicBezTo>
                  <a:cubicBezTo>
                    <a:pt x="15505" y="14701"/>
                    <a:pt x="15527" y="14704"/>
                    <a:pt x="15550" y="14707"/>
                  </a:cubicBezTo>
                  <a:lnTo>
                    <a:pt x="15550" y="14707"/>
                  </a:lnTo>
                  <a:cubicBezTo>
                    <a:pt x="15378" y="14756"/>
                    <a:pt x="15221" y="14801"/>
                    <a:pt x="15150" y="14801"/>
                  </a:cubicBezTo>
                  <a:cubicBezTo>
                    <a:pt x="14985" y="14801"/>
                    <a:pt x="15221" y="14688"/>
                    <a:pt x="15408" y="14688"/>
                  </a:cubicBezTo>
                  <a:close/>
                  <a:moveTo>
                    <a:pt x="31114" y="14717"/>
                  </a:moveTo>
                  <a:cubicBezTo>
                    <a:pt x="31198" y="14717"/>
                    <a:pt x="31407" y="14759"/>
                    <a:pt x="31407" y="14780"/>
                  </a:cubicBezTo>
                  <a:cubicBezTo>
                    <a:pt x="31407" y="14780"/>
                    <a:pt x="31198" y="14801"/>
                    <a:pt x="31114" y="14801"/>
                  </a:cubicBezTo>
                  <a:cubicBezTo>
                    <a:pt x="31031" y="14801"/>
                    <a:pt x="30989" y="14780"/>
                    <a:pt x="30989" y="14759"/>
                  </a:cubicBezTo>
                  <a:cubicBezTo>
                    <a:pt x="30989" y="14759"/>
                    <a:pt x="31031" y="14717"/>
                    <a:pt x="31114" y="14717"/>
                  </a:cubicBezTo>
                  <a:close/>
                  <a:moveTo>
                    <a:pt x="27892" y="14755"/>
                  </a:moveTo>
                  <a:cubicBezTo>
                    <a:pt x="27976" y="14755"/>
                    <a:pt x="28039" y="14806"/>
                    <a:pt x="28039" y="14842"/>
                  </a:cubicBezTo>
                  <a:cubicBezTo>
                    <a:pt x="28039" y="14863"/>
                    <a:pt x="27955" y="14884"/>
                    <a:pt x="27850" y="14884"/>
                  </a:cubicBezTo>
                  <a:cubicBezTo>
                    <a:pt x="27834" y="14888"/>
                    <a:pt x="27811" y="14890"/>
                    <a:pt x="27785" y="14890"/>
                  </a:cubicBezTo>
                  <a:cubicBezTo>
                    <a:pt x="27673" y="14890"/>
                    <a:pt x="27495" y="14859"/>
                    <a:pt x="27495" y="14842"/>
                  </a:cubicBezTo>
                  <a:cubicBezTo>
                    <a:pt x="27495" y="14842"/>
                    <a:pt x="27746" y="14780"/>
                    <a:pt x="27850" y="14759"/>
                  </a:cubicBezTo>
                  <a:cubicBezTo>
                    <a:pt x="27865" y="14756"/>
                    <a:pt x="27878" y="14755"/>
                    <a:pt x="27892" y="14755"/>
                  </a:cubicBezTo>
                  <a:close/>
                  <a:moveTo>
                    <a:pt x="34494" y="14797"/>
                  </a:moveTo>
                  <a:cubicBezTo>
                    <a:pt x="34630" y="14797"/>
                    <a:pt x="34713" y="14866"/>
                    <a:pt x="34713" y="14884"/>
                  </a:cubicBezTo>
                  <a:cubicBezTo>
                    <a:pt x="34713" y="14905"/>
                    <a:pt x="34567" y="14947"/>
                    <a:pt x="34441" y="14947"/>
                  </a:cubicBezTo>
                  <a:cubicBezTo>
                    <a:pt x="34316" y="14947"/>
                    <a:pt x="33918" y="14905"/>
                    <a:pt x="33939" y="14884"/>
                  </a:cubicBezTo>
                  <a:cubicBezTo>
                    <a:pt x="33939" y="14863"/>
                    <a:pt x="34316" y="14801"/>
                    <a:pt x="34441" y="14801"/>
                  </a:cubicBezTo>
                  <a:cubicBezTo>
                    <a:pt x="34460" y="14798"/>
                    <a:pt x="34477" y="14797"/>
                    <a:pt x="34494" y="14797"/>
                  </a:cubicBezTo>
                  <a:close/>
                  <a:moveTo>
                    <a:pt x="134951" y="13919"/>
                  </a:moveTo>
                  <a:cubicBezTo>
                    <a:pt x="135844" y="13919"/>
                    <a:pt x="136282" y="14016"/>
                    <a:pt x="135900" y="14131"/>
                  </a:cubicBezTo>
                  <a:cubicBezTo>
                    <a:pt x="135460" y="14278"/>
                    <a:pt x="133849" y="14884"/>
                    <a:pt x="133012" y="14884"/>
                  </a:cubicBezTo>
                  <a:lnTo>
                    <a:pt x="132259" y="14905"/>
                  </a:lnTo>
                  <a:lnTo>
                    <a:pt x="131527" y="14947"/>
                  </a:lnTo>
                  <a:cubicBezTo>
                    <a:pt x="131437" y="14949"/>
                    <a:pt x="131350" y="14950"/>
                    <a:pt x="131265" y="14950"/>
                  </a:cubicBezTo>
                  <a:cubicBezTo>
                    <a:pt x="130576" y="14950"/>
                    <a:pt x="130062" y="14882"/>
                    <a:pt x="130062" y="14863"/>
                  </a:cubicBezTo>
                  <a:cubicBezTo>
                    <a:pt x="130062" y="14822"/>
                    <a:pt x="130732" y="14780"/>
                    <a:pt x="131004" y="14780"/>
                  </a:cubicBezTo>
                  <a:cubicBezTo>
                    <a:pt x="131255" y="14780"/>
                    <a:pt x="131506" y="14570"/>
                    <a:pt x="131506" y="14508"/>
                  </a:cubicBezTo>
                  <a:cubicBezTo>
                    <a:pt x="131506" y="14445"/>
                    <a:pt x="131213" y="14361"/>
                    <a:pt x="131108" y="14361"/>
                  </a:cubicBezTo>
                  <a:cubicBezTo>
                    <a:pt x="131004" y="14361"/>
                    <a:pt x="130941" y="14278"/>
                    <a:pt x="130983" y="14194"/>
                  </a:cubicBezTo>
                  <a:lnTo>
                    <a:pt x="131004" y="14194"/>
                  </a:lnTo>
                  <a:cubicBezTo>
                    <a:pt x="131451" y="14194"/>
                    <a:pt x="131807" y="13959"/>
                    <a:pt x="132258" y="13959"/>
                  </a:cubicBezTo>
                  <a:cubicBezTo>
                    <a:pt x="132293" y="13959"/>
                    <a:pt x="132328" y="13961"/>
                    <a:pt x="132364" y="13964"/>
                  </a:cubicBezTo>
                  <a:cubicBezTo>
                    <a:pt x="132478" y="13981"/>
                    <a:pt x="132595" y="13987"/>
                    <a:pt x="132715" y="13987"/>
                  </a:cubicBezTo>
                  <a:cubicBezTo>
                    <a:pt x="133033" y="13987"/>
                    <a:pt x="133368" y="13943"/>
                    <a:pt x="133703" y="13943"/>
                  </a:cubicBezTo>
                  <a:lnTo>
                    <a:pt x="134686" y="13922"/>
                  </a:lnTo>
                  <a:cubicBezTo>
                    <a:pt x="134778" y="13920"/>
                    <a:pt x="134867" y="13919"/>
                    <a:pt x="134951" y="13919"/>
                  </a:cubicBezTo>
                  <a:close/>
                  <a:moveTo>
                    <a:pt x="128765" y="15910"/>
                  </a:moveTo>
                  <a:cubicBezTo>
                    <a:pt x="128765" y="15910"/>
                    <a:pt x="128786" y="16014"/>
                    <a:pt x="128786" y="16035"/>
                  </a:cubicBezTo>
                  <a:cubicBezTo>
                    <a:pt x="128786" y="16056"/>
                    <a:pt x="128723" y="16077"/>
                    <a:pt x="128723" y="16077"/>
                  </a:cubicBezTo>
                  <a:cubicBezTo>
                    <a:pt x="128702" y="16077"/>
                    <a:pt x="128702" y="16056"/>
                    <a:pt x="128702" y="16035"/>
                  </a:cubicBezTo>
                  <a:cubicBezTo>
                    <a:pt x="128702" y="16014"/>
                    <a:pt x="128765" y="15910"/>
                    <a:pt x="128765" y="15910"/>
                  </a:cubicBezTo>
                  <a:close/>
                  <a:moveTo>
                    <a:pt x="132532" y="0"/>
                  </a:moveTo>
                  <a:cubicBezTo>
                    <a:pt x="132310" y="0"/>
                    <a:pt x="132118" y="2"/>
                    <a:pt x="131966" y="8"/>
                  </a:cubicBezTo>
                  <a:cubicBezTo>
                    <a:pt x="130774" y="29"/>
                    <a:pt x="124936" y="154"/>
                    <a:pt x="123074" y="217"/>
                  </a:cubicBezTo>
                  <a:cubicBezTo>
                    <a:pt x="121372" y="256"/>
                    <a:pt x="115830" y="366"/>
                    <a:pt x="113561" y="366"/>
                  </a:cubicBezTo>
                  <a:cubicBezTo>
                    <a:pt x="113375" y="366"/>
                    <a:pt x="113210" y="365"/>
                    <a:pt x="113072" y="363"/>
                  </a:cubicBezTo>
                  <a:cubicBezTo>
                    <a:pt x="111770" y="349"/>
                    <a:pt x="110248" y="334"/>
                    <a:pt x="109136" y="334"/>
                  </a:cubicBezTo>
                  <a:cubicBezTo>
                    <a:pt x="108675" y="334"/>
                    <a:pt x="108284" y="336"/>
                    <a:pt x="108009" y="342"/>
                  </a:cubicBezTo>
                  <a:lnTo>
                    <a:pt x="107151" y="363"/>
                  </a:lnTo>
                  <a:lnTo>
                    <a:pt x="107025" y="363"/>
                  </a:lnTo>
                  <a:cubicBezTo>
                    <a:pt x="106795" y="363"/>
                    <a:pt x="106900" y="593"/>
                    <a:pt x="106942" y="656"/>
                  </a:cubicBezTo>
                  <a:cubicBezTo>
                    <a:pt x="106979" y="675"/>
                    <a:pt x="107385" y="685"/>
                    <a:pt x="108027" y="685"/>
                  </a:cubicBezTo>
                  <a:cubicBezTo>
                    <a:pt x="108813" y="685"/>
                    <a:pt x="109954" y="670"/>
                    <a:pt x="111210" y="635"/>
                  </a:cubicBezTo>
                  <a:cubicBezTo>
                    <a:pt x="111210" y="635"/>
                    <a:pt x="111942" y="593"/>
                    <a:pt x="114369" y="593"/>
                  </a:cubicBezTo>
                  <a:lnTo>
                    <a:pt x="117508" y="593"/>
                  </a:lnTo>
                  <a:cubicBezTo>
                    <a:pt x="119349" y="593"/>
                    <a:pt x="122597" y="647"/>
                    <a:pt x="124347" y="647"/>
                  </a:cubicBezTo>
                  <a:cubicBezTo>
                    <a:pt x="124784" y="647"/>
                    <a:pt x="125128" y="644"/>
                    <a:pt x="125333" y="635"/>
                  </a:cubicBezTo>
                  <a:cubicBezTo>
                    <a:pt x="126133" y="584"/>
                    <a:pt x="128605" y="519"/>
                    <a:pt x="130053" y="519"/>
                  </a:cubicBezTo>
                  <a:cubicBezTo>
                    <a:pt x="130386" y="519"/>
                    <a:pt x="130665" y="523"/>
                    <a:pt x="130857" y="531"/>
                  </a:cubicBezTo>
                  <a:cubicBezTo>
                    <a:pt x="131775" y="531"/>
                    <a:pt x="134844" y="658"/>
                    <a:pt x="136065" y="658"/>
                  </a:cubicBezTo>
                  <a:cubicBezTo>
                    <a:pt x="136153" y="658"/>
                    <a:pt x="136230" y="658"/>
                    <a:pt x="136297" y="656"/>
                  </a:cubicBezTo>
                  <a:cubicBezTo>
                    <a:pt x="136420" y="654"/>
                    <a:pt x="136557" y="652"/>
                    <a:pt x="136705" y="652"/>
                  </a:cubicBezTo>
                  <a:cubicBezTo>
                    <a:pt x="137742" y="652"/>
                    <a:pt x="139323" y="716"/>
                    <a:pt x="140440" y="845"/>
                  </a:cubicBezTo>
                  <a:lnTo>
                    <a:pt x="141654" y="761"/>
                  </a:lnTo>
                  <a:lnTo>
                    <a:pt x="142533" y="698"/>
                  </a:lnTo>
                  <a:cubicBezTo>
                    <a:pt x="143662" y="845"/>
                    <a:pt x="143955" y="1054"/>
                    <a:pt x="143202" y="1179"/>
                  </a:cubicBezTo>
                  <a:lnTo>
                    <a:pt x="142616" y="1284"/>
                  </a:lnTo>
                  <a:lnTo>
                    <a:pt x="142491" y="1305"/>
                  </a:lnTo>
                  <a:cubicBezTo>
                    <a:pt x="142323" y="1305"/>
                    <a:pt x="141863" y="1221"/>
                    <a:pt x="141445" y="1158"/>
                  </a:cubicBezTo>
                  <a:lnTo>
                    <a:pt x="141047" y="1158"/>
                  </a:lnTo>
                  <a:cubicBezTo>
                    <a:pt x="140705" y="1158"/>
                    <a:pt x="140354" y="1180"/>
                    <a:pt x="140002" y="1180"/>
                  </a:cubicBezTo>
                  <a:cubicBezTo>
                    <a:pt x="139580" y="1180"/>
                    <a:pt x="139156" y="1149"/>
                    <a:pt x="138745" y="1012"/>
                  </a:cubicBezTo>
                  <a:lnTo>
                    <a:pt x="138704" y="991"/>
                  </a:lnTo>
                  <a:cubicBezTo>
                    <a:pt x="138620" y="1012"/>
                    <a:pt x="138557" y="1179"/>
                    <a:pt x="138557" y="1221"/>
                  </a:cubicBezTo>
                  <a:cubicBezTo>
                    <a:pt x="138557" y="1284"/>
                    <a:pt x="138745" y="1389"/>
                    <a:pt x="138829" y="1409"/>
                  </a:cubicBezTo>
                  <a:cubicBezTo>
                    <a:pt x="138871" y="1430"/>
                    <a:pt x="138913" y="1514"/>
                    <a:pt x="138913" y="1535"/>
                  </a:cubicBezTo>
                  <a:cubicBezTo>
                    <a:pt x="138913" y="1543"/>
                    <a:pt x="138897" y="1547"/>
                    <a:pt x="138870" y="1547"/>
                  </a:cubicBezTo>
                  <a:cubicBezTo>
                    <a:pt x="138759" y="1547"/>
                    <a:pt x="138462" y="1489"/>
                    <a:pt x="138327" y="1472"/>
                  </a:cubicBezTo>
                  <a:cubicBezTo>
                    <a:pt x="138298" y="1460"/>
                    <a:pt x="138258" y="1454"/>
                    <a:pt x="138211" y="1454"/>
                  </a:cubicBezTo>
                  <a:cubicBezTo>
                    <a:pt x="138024" y="1454"/>
                    <a:pt x="137716" y="1548"/>
                    <a:pt x="137448" y="1681"/>
                  </a:cubicBezTo>
                  <a:lnTo>
                    <a:pt x="137072" y="1493"/>
                  </a:lnTo>
                  <a:cubicBezTo>
                    <a:pt x="136996" y="1448"/>
                    <a:pt x="136866" y="1414"/>
                    <a:pt x="136784" y="1414"/>
                  </a:cubicBezTo>
                  <a:cubicBezTo>
                    <a:pt x="136752" y="1414"/>
                    <a:pt x="136728" y="1419"/>
                    <a:pt x="136716" y="1430"/>
                  </a:cubicBezTo>
                  <a:cubicBezTo>
                    <a:pt x="136568" y="1563"/>
                    <a:pt x="136419" y="1605"/>
                    <a:pt x="136271" y="1605"/>
                  </a:cubicBezTo>
                  <a:cubicBezTo>
                    <a:pt x="136022" y="1605"/>
                    <a:pt x="135773" y="1485"/>
                    <a:pt x="135523" y="1472"/>
                  </a:cubicBezTo>
                  <a:lnTo>
                    <a:pt x="135209" y="1430"/>
                  </a:lnTo>
                  <a:cubicBezTo>
                    <a:pt x="134852" y="1530"/>
                    <a:pt x="134232" y="1704"/>
                    <a:pt x="134026" y="1704"/>
                  </a:cubicBezTo>
                  <a:cubicBezTo>
                    <a:pt x="134014" y="1704"/>
                    <a:pt x="134004" y="1703"/>
                    <a:pt x="133996" y="1702"/>
                  </a:cubicBezTo>
                  <a:cubicBezTo>
                    <a:pt x="133840" y="1685"/>
                    <a:pt x="133059" y="1483"/>
                    <a:pt x="132602" y="1483"/>
                  </a:cubicBezTo>
                  <a:cubicBezTo>
                    <a:pt x="132505" y="1483"/>
                    <a:pt x="132422" y="1492"/>
                    <a:pt x="132364" y="1514"/>
                  </a:cubicBezTo>
                  <a:cubicBezTo>
                    <a:pt x="132088" y="1617"/>
                    <a:pt x="131770" y="1692"/>
                    <a:pt x="131585" y="1692"/>
                  </a:cubicBezTo>
                  <a:cubicBezTo>
                    <a:pt x="131545" y="1692"/>
                    <a:pt x="131511" y="1689"/>
                    <a:pt x="131485" y="1681"/>
                  </a:cubicBezTo>
                  <a:lnTo>
                    <a:pt x="131318" y="1786"/>
                  </a:lnTo>
                  <a:cubicBezTo>
                    <a:pt x="131192" y="1849"/>
                    <a:pt x="130962" y="1891"/>
                    <a:pt x="130774" y="1912"/>
                  </a:cubicBezTo>
                  <a:lnTo>
                    <a:pt x="129518" y="2100"/>
                  </a:lnTo>
                  <a:cubicBezTo>
                    <a:pt x="128137" y="1953"/>
                    <a:pt x="126945" y="1828"/>
                    <a:pt x="126882" y="1828"/>
                  </a:cubicBezTo>
                  <a:lnTo>
                    <a:pt x="126819" y="1807"/>
                  </a:lnTo>
                  <a:lnTo>
                    <a:pt x="126045" y="1472"/>
                  </a:lnTo>
                  <a:cubicBezTo>
                    <a:pt x="125166" y="1681"/>
                    <a:pt x="124852" y="1849"/>
                    <a:pt x="125020" y="1891"/>
                  </a:cubicBezTo>
                  <a:cubicBezTo>
                    <a:pt x="125145" y="1891"/>
                    <a:pt x="125271" y="1953"/>
                    <a:pt x="125271" y="1995"/>
                  </a:cubicBezTo>
                  <a:cubicBezTo>
                    <a:pt x="125271" y="2016"/>
                    <a:pt x="125040" y="2037"/>
                    <a:pt x="124748" y="2037"/>
                  </a:cubicBezTo>
                  <a:lnTo>
                    <a:pt x="124496" y="2037"/>
                  </a:lnTo>
                  <a:cubicBezTo>
                    <a:pt x="123492" y="2037"/>
                    <a:pt x="122488" y="2058"/>
                    <a:pt x="121483" y="2100"/>
                  </a:cubicBezTo>
                  <a:lnTo>
                    <a:pt x="120521" y="2121"/>
                  </a:lnTo>
                  <a:cubicBezTo>
                    <a:pt x="119454" y="2121"/>
                    <a:pt x="117696" y="2121"/>
                    <a:pt x="116629" y="2058"/>
                  </a:cubicBezTo>
                  <a:lnTo>
                    <a:pt x="115646" y="2037"/>
                  </a:lnTo>
                  <a:cubicBezTo>
                    <a:pt x="115609" y="2035"/>
                    <a:pt x="115573" y="2034"/>
                    <a:pt x="115536" y="2034"/>
                  </a:cubicBezTo>
                  <a:cubicBezTo>
                    <a:pt x="115345" y="2034"/>
                    <a:pt x="115149" y="2061"/>
                    <a:pt x="114961" y="2061"/>
                  </a:cubicBezTo>
                  <a:cubicBezTo>
                    <a:pt x="114873" y="2061"/>
                    <a:pt x="114787" y="2055"/>
                    <a:pt x="114704" y="2037"/>
                  </a:cubicBezTo>
                  <a:lnTo>
                    <a:pt x="114453" y="1995"/>
                  </a:lnTo>
                  <a:cubicBezTo>
                    <a:pt x="114160" y="2037"/>
                    <a:pt x="113658" y="2058"/>
                    <a:pt x="113323" y="2058"/>
                  </a:cubicBezTo>
                  <a:lnTo>
                    <a:pt x="113009" y="2058"/>
                  </a:lnTo>
                  <a:cubicBezTo>
                    <a:pt x="109871" y="2142"/>
                    <a:pt x="106711" y="2205"/>
                    <a:pt x="103573" y="2267"/>
                  </a:cubicBezTo>
                  <a:cubicBezTo>
                    <a:pt x="103092" y="2267"/>
                    <a:pt x="102652" y="2309"/>
                    <a:pt x="102213" y="2309"/>
                  </a:cubicBezTo>
                  <a:cubicBezTo>
                    <a:pt x="101711" y="2309"/>
                    <a:pt x="101229" y="2330"/>
                    <a:pt x="100748" y="2330"/>
                  </a:cubicBezTo>
                  <a:cubicBezTo>
                    <a:pt x="100267" y="2330"/>
                    <a:pt x="99828" y="2351"/>
                    <a:pt x="99388" y="2351"/>
                  </a:cubicBezTo>
                  <a:cubicBezTo>
                    <a:pt x="99131" y="2351"/>
                    <a:pt x="98863" y="2327"/>
                    <a:pt x="98601" y="2327"/>
                  </a:cubicBezTo>
                  <a:cubicBezTo>
                    <a:pt x="98373" y="2327"/>
                    <a:pt x="98149" y="2345"/>
                    <a:pt x="97944" y="2414"/>
                  </a:cubicBezTo>
                  <a:lnTo>
                    <a:pt x="97505" y="2539"/>
                  </a:lnTo>
                  <a:cubicBezTo>
                    <a:pt x="97347" y="2508"/>
                    <a:pt x="97106" y="2497"/>
                    <a:pt x="96853" y="2497"/>
                  </a:cubicBezTo>
                  <a:cubicBezTo>
                    <a:pt x="96436" y="2497"/>
                    <a:pt x="95987" y="2526"/>
                    <a:pt x="95831" y="2539"/>
                  </a:cubicBezTo>
                  <a:cubicBezTo>
                    <a:pt x="95559" y="2560"/>
                    <a:pt x="94387" y="2623"/>
                    <a:pt x="93153" y="2644"/>
                  </a:cubicBezTo>
                  <a:lnTo>
                    <a:pt x="92065" y="2665"/>
                  </a:lnTo>
                  <a:cubicBezTo>
                    <a:pt x="90956" y="2686"/>
                    <a:pt x="89847" y="2728"/>
                    <a:pt x="88738" y="2749"/>
                  </a:cubicBezTo>
                  <a:cubicBezTo>
                    <a:pt x="87587" y="2770"/>
                    <a:pt x="86457" y="2790"/>
                    <a:pt x="85307" y="2832"/>
                  </a:cubicBezTo>
                  <a:cubicBezTo>
                    <a:pt x="84506" y="2848"/>
                    <a:pt x="83683" y="2897"/>
                    <a:pt x="82870" y="2897"/>
                  </a:cubicBezTo>
                  <a:cubicBezTo>
                    <a:pt x="82578" y="2897"/>
                    <a:pt x="82288" y="2891"/>
                    <a:pt x="82001" y="2874"/>
                  </a:cubicBezTo>
                  <a:lnTo>
                    <a:pt x="80892" y="2832"/>
                  </a:lnTo>
                  <a:cubicBezTo>
                    <a:pt x="79720" y="3000"/>
                    <a:pt x="76895" y="3188"/>
                    <a:pt x="74615" y="3251"/>
                  </a:cubicBezTo>
                  <a:cubicBezTo>
                    <a:pt x="74615" y="3251"/>
                    <a:pt x="64488" y="3460"/>
                    <a:pt x="57373" y="3606"/>
                  </a:cubicBezTo>
                  <a:cubicBezTo>
                    <a:pt x="56704" y="3627"/>
                    <a:pt x="55993" y="3627"/>
                    <a:pt x="55323" y="3669"/>
                  </a:cubicBezTo>
                  <a:lnTo>
                    <a:pt x="55093" y="3669"/>
                  </a:lnTo>
                  <a:cubicBezTo>
                    <a:pt x="55030" y="3707"/>
                    <a:pt x="54704" y="3714"/>
                    <a:pt x="54416" y="3714"/>
                  </a:cubicBezTo>
                  <a:cubicBezTo>
                    <a:pt x="54225" y="3714"/>
                    <a:pt x="54051" y="3711"/>
                    <a:pt x="53984" y="3711"/>
                  </a:cubicBezTo>
                  <a:cubicBezTo>
                    <a:pt x="53937" y="3706"/>
                    <a:pt x="53773" y="3703"/>
                    <a:pt x="53519" y="3703"/>
                  </a:cubicBezTo>
                  <a:cubicBezTo>
                    <a:pt x="52757" y="3703"/>
                    <a:pt x="51180" y="3727"/>
                    <a:pt x="49485" y="3774"/>
                  </a:cubicBezTo>
                  <a:cubicBezTo>
                    <a:pt x="49485" y="3774"/>
                    <a:pt x="43438" y="3878"/>
                    <a:pt x="38354" y="4004"/>
                  </a:cubicBezTo>
                  <a:cubicBezTo>
                    <a:pt x="38319" y="4006"/>
                    <a:pt x="38284" y="4006"/>
                    <a:pt x="38248" y="4006"/>
                  </a:cubicBezTo>
                  <a:cubicBezTo>
                    <a:pt x="38068" y="4006"/>
                    <a:pt x="37883" y="3990"/>
                    <a:pt x="37700" y="3990"/>
                  </a:cubicBezTo>
                  <a:cubicBezTo>
                    <a:pt x="37425" y="3990"/>
                    <a:pt x="37155" y="4027"/>
                    <a:pt x="36910" y="4213"/>
                  </a:cubicBezTo>
                  <a:lnTo>
                    <a:pt x="36847" y="4255"/>
                  </a:lnTo>
                  <a:cubicBezTo>
                    <a:pt x="36734" y="4236"/>
                    <a:pt x="36108" y="3995"/>
                    <a:pt x="35788" y="3995"/>
                  </a:cubicBezTo>
                  <a:cubicBezTo>
                    <a:pt x="35754" y="3995"/>
                    <a:pt x="35723" y="3998"/>
                    <a:pt x="35697" y="4004"/>
                  </a:cubicBezTo>
                  <a:cubicBezTo>
                    <a:pt x="35446" y="4046"/>
                    <a:pt x="33353" y="4130"/>
                    <a:pt x="31072" y="4192"/>
                  </a:cubicBezTo>
                  <a:lnTo>
                    <a:pt x="17054" y="4464"/>
                  </a:lnTo>
                  <a:cubicBezTo>
                    <a:pt x="14773" y="4527"/>
                    <a:pt x="12597" y="4569"/>
                    <a:pt x="12220" y="4611"/>
                  </a:cubicBezTo>
                  <a:lnTo>
                    <a:pt x="11823" y="4443"/>
                  </a:lnTo>
                  <a:cubicBezTo>
                    <a:pt x="11714" y="4407"/>
                    <a:pt x="11597" y="4394"/>
                    <a:pt x="11474" y="4394"/>
                  </a:cubicBezTo>
                  <a:cubicBezTo>
                    <a:pt x="11170" y="4394"/>
                    <a:pt x="10832" y="4476"/>
                    <a:pt x="10505" y="4506"/>
                  </a:cubicBezTo>
                  <a:lnTo>
                    <a:pt x="10463" y="4506"/>
                  </a:lnTo>
                  <a:cubicBezTo>
                    <a:pt x="10443" y="4519"/>
                    <a:pt x="10426" y="4524"/>
                    <a:pt x="10412" y="4524"/>
                  </a:cubicBezTo>
                  <a:cubicBezTo>
                    <a:pt x="10310" y="4524"/>
                    <a:pt x="10363" y="4222"/>
                    <a:pt x="10400" y="4130"/>
                  </a:cubicBezTo>
                  <a:cubicBezTo>
                    <a:pt x="10437" y="4017"/>
                    <a:pt x="10138" y="3938"/>
                    <a:pt x="9699" y="3938"/>
                  </a:cubicBezTo>
                  <a:cubicBezTo>
                    <a:pt x="9648" y="3938"/>
                    <a:pt x="9596" y="3939"/>
                    <a:pt x="9542" y="3941"/>
                  </a:cubicBezTo>
                  <a:lnTo>
                    <a:pt x="9124" y="4255"/>
                  </a:lnTo>
                  <a:cubicBezTo>
                    <a:pt x="8517" y="4715"/>
                    <a:pt x="7743" y="4966"/>
                    <a:pt x="7010" y="5029"/>
                  </a:cubicBezTo>
                  <a:lnTo>
                    <a:pt x="5546" y="5134"/>
                  </a:lnTo>
                  <a:cubicBezTo>
                    <a:pt x="3955" y="5259"/>
                    <a:pt x="2449" y="5364"/>
                    <a:pt x="2219" y="5364"/>
                  </a:cubicBezTo>
                  <a:lnTo>
                    <a:pt x="2010" y="5343"/>
                  </a:lnTo>
                  <a:lnTo>
                    <a:pt x="1591" y="5301"/>
                  </a:lnTo>
                  <a:cubicBezTo>
                    <a:pt x="1194" y="5511"/>
                    <a:pt x="1089" y="5908"/>
                    <a:pt x="1173" y="5992"/>
                  </a:cubicBezTo>
                  <a:cubicBezTo>
                    <a:pt x="1188" y="6007"/>
                    <a:pt x="1251" y="6013"/>
                    <a:pt x="1345" y="6013"/>
                  </a:cubicBezTo>
                  <a:cubicBezTo>
                    <a:pt x="1707" y="6013"/>
                    <a:pt x="2540" y="5923"/>
                    <a:pt x="3006" y="5923"/>
                  </a:cubicBezTo>
                  <a:cubicBezTo>
                    <a:pt x="3073" y="5923"/>
                    <a:pt x="3132" y="5925"/>
                    <a:pt x="3181" y="5929"/>
                  </a:cubicBezTo>
                  <a:cubicBezTo>
                    <a:pt x="3683" y="5971"/>
                    <a:pt x="3579" y="6034"/>
                    <a:pt x="3370" y="6075"/>
                  </a:cubicBezTo>
                  <a:cubicBezTo>
                    <a:pt x="3160" y="6096"/>
                    <a:pt x="3056" y="6306"/>
                    <a:pt x="3077" y="6347"/>
                  </a:cubicBezTo>
                  <a:cubicBezTo>
                    <a:pt x="3091" y="6369"/>
                    <a:pt x="3133" y="6381"/>
                    <a:pt x="3197" y="6381"/>
                  </a:cubicBezTo>
                  <a:cubicBezTo>
                    <a:pt x="3319" y="6381"/>
                    <a:pt x="3521" y="6339"/>
                    <a:pt x="3767" y="6243"/>
                  </a:cubicBezTo>
                  <a:lnTo>
                    <a:pt x="4416" y="6243"/>
                  </a:lnTo>
                  <a:cubicBezTo>
                    <a:pt x="4515" y="6253"/>
                    <a:pt x="4621" y="6257"/>
                    <a:pt x="4725" y="6257"/>
                  </a:cubicBezTo>
                  <a:cubicBezTo>
                    <a:pt x="5037" y="6257"/>
                    <a:pt x="5331" y="6222"/>
                    <a:pt x="5378" y="6222"/>
                  </a:cubicBezTo>
                  <a:cubicBezTo>
                    <a:pt x="5462" y="6222"/>
                    <a:pt x="5546" y="6285"/>
                    <a:pt x="5546" y="6306"/>
                  </a:cubicBezTo>
                  <a:cubicBezTo>
                    <a:pt x="5546" y="6327"/>
                    <a:pt x="5357" y="6389"/>
                    <a:pt x="5274" y="6410"/>
                  </a:cubicBezTo>
                  <a:cubicBezTo>
                    <a:pt x="5232" y="6410"/>
                    <a:pt x="5148" y="6347"/>
                    <a:pt x="5148" y="6347"/>
                  </a:cubicBezTo>
                  <a:cubicBezTo>
                    <a:pt x="5148" y="6347"/>
                    <a:pt x="4821" y="6724"/>
                    <a:pt x="4615" y="6724"/>
                  </a:cubicBezTo>
                  <a:cubicBezTo>
                    <a:pt x="4588" y="6724"/>
                    <a:pt x="4563" y="6718"/>
                    <a:pt x="4541" y="6703"/>
                  </a:cubicBezTo>
                  <a:cubicBezTo>
                    <a:pt x="4490" y="6645"/>
                    <a:pt x="4396" y="6627"/>
                    <a:pt x="4287" y="6627"/>
                  </a:cubicBezTo>
                  <a:cubicBezTo>
                    <a:pt x="4120" y="6627"/>
                    <a:pt x="3918" y="6668"/>
                    <a:pt x="3783" y="6668"/>
                  </a:cubicBezTo>
                  <a:cubicBezTo>
                    <a:pt x="3753" y="6668"/>
                    <a:pt x="3727" y="6666"/>
                    <a:pt x="3704" y="6661"/>
                  </a:cubicBezTo>
                  <a:cubicBezTo>
                    <a:pt x="3537" y="6661"/>
                    <a:pt x="1759" y="6766"/>
                    <a:pt x="1131" y="6850"/>
                  </a:cubicBezTo>
                  <a:cubicBezTo>
                    <a:pt x="503" y="6912"/>
                    <a:pt x="1" y="7080"/>
                    <a:pt x="1" y="7143"/>
                  </a:cubicBezTo>
                  <a:cubicBezTo>
                    <a:pt x="1" y="7144"/>
                    <a:pt x="3" y="7144"/>
                    <a:pt x="7" y="7144"/>
                  </a:cubicBezTo>
                  <a:cubicBezTo>
                    <a:pt x="76" y="7144"/>
                    <a:pt x="778" y="6974"/>
                    <a:pt x="1121" y="6974"/>
                  </a:cubicBezTo>
                  <a:cubicBezTo>
                    <a:pt x="1140" y="6974"/>
                    <a:pt x="1157" y="6974"/>
                    <a:pt x="1173" y="6975"/>
                  </a:cubicBezTo>
                  <a:cubicBezTo>
                    <a:pt x="1264" y="6992"/>
                    <a:pt x="1414" y="6999"/>
                    <a:pt x="1592" y="6999"/>
                  </a:cubicBezTo>
                  <a:cubicBezTo>
                    <a:pt x="2065" y="6999"/>
                    <a:pt x="2729" y="6954"/>
                    <a:pt x="2972" y="6954"/>
                  </a:cubicBezTo>
                  <a:cubicBezTo>
                    <a:pt x="3011" y="6952"/>
                    <a:pt x="3045" y="6951"/>
                    <a:pt x="3073" y="6951"/>
                  </a:cubicBezTo>
                  <a:cubicBezTo>
                    <a:pt x="3304" y="6951"/>
                    <a:pt x="3207" y="7019"/>
                    <a:pt x="3077" y="7038"/>
                  </a:cubicBezTo>
                  <a:cubicBezTo>
                    <a:pt x="2972" y="7059"/>
                    <a:pt x="3014" y="7226"/>
                    <a:pt x="3035" y="7247"/>
                  </a:cubicBezTo>
                  <a:cubicBezTo>
                    <a:pt x="3056" y="7268"/>
                    <a:pt x="2344" y="7456"/>
                    <a:pt x="2198" y="7561"/>
                  </a:cubicBezTo>
                  <a:cubicBezTo>
                    <a:pt x="2031" y="7666"/>
                    <a:pt x="2198" y="7770"/>
                    <a:pt x="2323" y="7791"/>
                  </a:cubicBezTo>
                  <a:cubicBezTo>
                    <a:pt x="2449" y="7812"/>
                    <a:pt x="2219" y="7959"/>
                    <a:pt x="1821" y="8084"/>
                  </a:cubicBezTo>
                  <a:lnTo>
                    <a:pt x="1507" y="8210"/>
                  </a:lnTo>
                  <a:lnTo>
                    <a:pt x="1466" y="8231"/>
                  </a:lnTo>
                  <a:cubicBezTo>
                    <a:pt x="1466" y="8398"/>
                    <a:pt x="1863" y="8524"/>
                    <a:pt x="1989" y="8524"/>
                  </a:cubicBezTo>
                  <a:cubicBezTo>
                    <a:pt x="2114" y="8524"/>
                    <a:pt x="2323" y="8733"/>
                    <a:pt x="2344" y="8796"/>
                  </a:cubicBezTo>
                  <a:cubicBezTo>
                    <a:pt x="2375" y="8826"/>
                    <a:pt x="2585" y="8846"/>
                    <a:pt x="2753" y="8846"/>
                  </a:cubicBezTo>
                  <a:cubicBezTo>
                    <a:pt x="2814" y="8846"/>
                    <a:pt x="2870" y="8843"/>
                    <a:pt x="2909" y="8837"/>
                  </a:cubicBezTo>
                  <a:cubicBezTo>
                    <a:pt x="3035" y="8837"/>
                    <a:pt x="3432" y="8712"/>
                    <a:pt x="3537" y="8712"/>
                  </a:cubicBezTo>
                  <a:cubicBezTo>
                    <a:pt x="3642" y="8712"/>
                    <a:pt x="3746" y="8754"/>
                    <a:pt x="3746" y="8796"/>
                  </a:cubicBezTo>
                  <a:cubicBezTo>
                    <a:pt x="3746" y="8816"/>
                    <a:pt x="3453" y="8858"/>
                    <a:pt x="3349" y="8900"/>
                  </a:cubicBezTo>
                  <a:cubicBezTo>
                    <a:pt x="3244" y="8900"/>
                    <a:pt x="3139" y="8837"/>
                    <a:pt x="3139" y="8837"/>
                  </a:cubicBezTo>
                  <a:cubicBezTo>
                    <a:pt x="3139" y="8837"/>
                    <a:pt x="3139" y="8921"/>
                    <a:pt x="3119" y="9047"/>
                  </a:cubicBezTo>
                  <a:lnTo>
                    <a:pt x="3077" y="9047"/>
                  </a:lnTo>
                  <a:cubicBezTo>
                    <a:pt x="2595" y="9130"/>
                    <a:pt x="2072" y="9214"/>
                    <a:pt x="1549" y="9319"/>
                  </a:cubicBezTo>
                  <a:lnTo>
                    <a:pt x="1382" y="9340"/>
                  </a:lnTo>
                  <a:cubicBezTo>
                    <a:pt x="1235" y="9465"/>
                    <a:pt x="1277" y="9591"/>
                    <a:pt x="1507" y="9632"/>
                  </a:cubicBezTo>
                  <a:lnTo>
                    <a:pt x="1696" y="9570"/>
                  </a:lnTo>
                  <a:cubicBezTo>
                    <a:pt x="1839" y="9552"/>
                    <a:pt x="1983" y="9457"/>
                    <a:pt x="2087" y="9457"/>
                  </a:cubicBezTo>
                  <a:cubicBezTo>
                    <a:pt x="2104" y="9457"/>
                    <a:pt x="2120" y="9459"/>
                    <a:pt x="2135" y="9465"/>
                  </a:cubicBezTo>
                  <a:lnTo>
                    <a:pt x="2847" y="9842"/>
                  </a:lnTo>
                  <a:cubicBezTo>
                    <a:pt x="3515" y="9567"/>
                    <a:pt x="4921" y="9273"/>
                    <a:pt x="5367" y="9273"/>
                  </a:cubicBezTo>
                  <a:cubicBezTo>
                    <a:pt x="5396" y="9273"/>
                    <a:pt x="5421" y="9274"/>
                    <a:pt x="5441" y="9277"/>
                  </a:cubicBezTo>
                  <a:cubicBezTo>
                    <a:pt x="5776" y="9340"/>
                    <a:pt x="5378" y="9381"/>
                    <a:pt x="5127" y="9381"/>
                  </a:cubicBezTo>
                  <a:cubicBezTo>
                    <a:pt x="4855" y="9381"/>
                    <a:pt x="4709" y="9465"/>
                    <a:pt x="4730" y="9486"/>
                  </a:cubicBezTo>
                  <a:cubicBezTo>
                    <a:pt x="4751" y="9528"/>
                    <a:pt x="4541" y="9632"/>
                    <a:pt x="4437" y="9653"/>
                  </a:cubicBezTo>
                  <a:cubicBezTo>
                    <a:pt x="4332" y="9695"/>
                    <a:pt x="4813" y="9779"/>
                    <a:pt x="4960" y="9800"/>
                  </a:cubicBezTo>
                  <a:cubicBezTo>
                    <a:pt x="5127" y="9800"/>
                    <a:pt x="4813" y="9967"/>
                    <a:pt x="4290" y="10156"/>
                  </a:cubicBezTo>
                  <a:lnTo>
                    <a:pt x="3495" y="10156"/>
                  </a:lnTo>
                  <a:cubicBezTo>
                    <a:pt x="3077" y="10176"/>
                    <a:pt x="2428" y="10386"/>
                    <a:pt x="2303" y="10428"/>
                  </a:cubicBezTo>
                  <a:cubicBezTo>
                    <a:pt x="2284" y="10437"/>
                    <a:pt x="2257" y="10441"/>
                    <a:pt x="2224" y="10441"/>
                  </a:cubicBezTo>
                  <a:cubicBezTo>
                    <a:pt x="2064" y="10441"/>
                    <a:pt x="1761" y="10352"/>
                    <a:pt x="1581" y="10352"/>
                  </a:cubicBezTo>
                  <a:cubicBezTo>
                    <a:pt x="1543" y="10352"/>
                    <a:pt x="1511" y="10356"/>
                    <a:pt x="1487" y="10365"/>
                  </a:cubicBezTo>
                  <a:cubicBezTo>
                    <a:pt x="1340" y="10407"/>
                    <a:pt x="1194" y="10700"/>
                    <a:pt x="1194" y="10783"/>
                  </a:cubicBezTo>
                  <a:cubicBezTo>
                    <a:pt x="1194" y="10818"/>
                    <a:pt x="1844" y="11016"/>
                    <a:pt x="2250" y="11016"/>
                  </a:cubicBezTo>
                  <a:cubicBezTo>
                    <a:pt x="2327" y="11016"/>
                    <a:pt x="2396" y="11009"/>
                    <a:pt x="2449" y="10993"/>
                  </a:cubicBezTo>
                  <a:cubicBezTo>
                    <a:pt x="2606" y="10946"/>
                    <a:pt x="2722" y="10929"/>
                    <a:pt x="2799" y="10929"/>
                  </a:cubicBezTo>
                  <a:cubicBezTo>
                    <a:pt x="2897" y="10929"/>
                    <a:pt x="2933" y="10957"/>
                    <a:pt x="2909" y="10993"/>
                  </a:cubicBezTo>
                  <a:cubicBezTo>
                    <a:pt x="2847" y="11034"/>
                    <a:pt x="3349" y="11118"/>
                    <a:pt x="3537" y="11118"/>
                  </a:cubicBezTo>
                  <a:cubicBezTo>
                    <a:pt x="3704" y="11139"/>
                    <a:pt x="3851" y="11202"/>
                    <a:pt x="3851" y="11223"/>
                  </a:cubicBezTo>
                  <a:cubicBezTo>
                    <a:pt x="3851" y="11223"/>
                    <a:pt x="3119" y="11265"/>
                    <a:pt x="2826" y="11265"/>
                  </a:cubicBezTo>
                  <a:cubicBezTo>
                    <a:pt x="2533" y="11265"/>
                    <a:pt x="2386" y="11348"/>
                    <a:pt x="2407" y="11369"/>
                  </a:cubicBezTo>
                  <a:cubicBezTo>
                    <a:pt x="2428" y="11411"/>
                    <a:pt x="2219" y="11474"/>
                    <a:pt x="2135" y="11516"/>
                  </a:cubicBezTo>
                  <a:cubicBezTo>
                    <a:pt x="2072" y="11537"/>
                    <a:pt x="2386" y="11537"/>
                    <a:pt x="2847" y="11537"/>
                  </a:cubicBezTo>
                  <a:lnTo>
                    <a:pt x="3223" y="11453"/>
                  </a:lnTo>
                  <a:lnTo>
                    <a:pt x="3286" y="11432"/>
                  </a:lnTo>
                  <a:cubicBezTo>
                    <a:pt x="3391" y="11453"/>
                    <a:pt x="3349" y="11683"/>
                    <a:pt x="3286" y="11746"/>
                  </a:cubicBezTo>
                  <a:cubicBezTo>
                    <a:pt x="3244" y="11788"/>
                    <a:pt x="3579" y="12039"/>
                    <a:pt x="3704" y="12081"/>
                  </a:cubicBezTo>
                  <a:cubicBezTo>
                    <a:pt x="3725" y="12089"/>
                    <a:pt x="3749" y="12093"/>
                    <a:pt x="3776" y="12093"/>
                  </a:cubicBezTo>
                  <a:cubicBezTo>
                    <a:pt x="3945" y="12093"/>
                    <a:pt x="4221" y="11943"/>
                    <a:pt x="4311" y="11871"/>
                  </a:cubicBezTo>
                  <a:cubicBezTo>
                    <a:pt x="4354" y="11829"/>
                    <a:pt x="4529" y="11814"/>
                    <a:pt x="4746" y="11814"/>
                  </a:cubicBezTo>
                  <a:cubicBezTo>
                    <a:pt x="5065" y="11814"/>
                    <a:pt x="5472" y="11846"/>
                    <a:pt x="5671" y="11871"/>
                  </a:cubicBezTo>
                  <a:cubicBezTo>
                    <a:pt x="6006" y="11934"/>
                    <a:pt x="5378" y="12248"/>
                    <a:pt x="5064" y="12269"/>
                  </a:cubicBezTo>
                  <a:cubicBezTo>
                    <a:pt x="4751" y="12311"/>
                    <a:pt x="4437" y="12499"/>
                    <a:pt x="4395" y="12583"/>
                  </a:cubicBezTo>
                  <a:cubicBezTo>
                    <a:pt x="4340" y="12655"/>
                    <a:pt x="4475" y="12712"/>
                    <a:pt x="4566" y="12712"/>
                  </a:cubicBezTo>
                  <a:cubicBezTo>
                    <a:pt x="4580" y="12712"/>
                    <a:pt x="4593" y="12711"/>
                    <a:pt x="4604" y="12708"/>
                  </a:cubicBezTo>
                  <a:cubicBezTo>
                    <a:pt x="4688" y="12687"/>
                    <a:pt x="4792" y="12604"/>
                    <a:pt x="4813" y="12583"/>
                  </a:cubicBezTo>
                  <a:cubicBezTo>
                    <a:pt x="4813" y="12556"/>
                    <a:pt x="4829" y="12548"/>
                    <a:pt x="4846" y="12548"/>
                  </a:cubicBezTo>
                  <a:cubicBezTo>
                    <a:pt x="4870" y="12548"/>
                    <a:pt x="4897" y="12562"/>
                    <a:pt x="4897" y="12562"/>
                  </a:cubicBezTo>
                  <a:cubicBezTo>
                    <a:pt x="4918" y="12562"/>
                    <a:pt x="4834" y="12625"/>
                    <a:pt x="4813" y="12666"/>
                  </a:cubicBezTo>
                  <a:cubicBezTo>
                    <a:pt x="4792" y="12687"/>
                    <a:pt x="4730" y="12687"/>
                    <a:pt x="4730" y="12687"/>
                  </a:cubicBezTo>
                  <a:cubicBezTo>
                    <a:pt x="4710" y="12687"/>
                    <a:pt x="4805" y="12898"/>
                    <a:pt x="4904" y="12898"/>
                  </a:cubicBezTo>
                  <a:cubicBezTo>
                    <a:pt x="4909" y="12898"/>
                    <a:pt x="4913" y="12897"/>
                    <a:pt x="4918" y="12897"/>
                  </a:cubicBezTo>
                  <a:cubicBezTo>
                    <a:pt x="5023" y="12876"/>
                    <a:pt x="5692" y="12834"/>
                    <a:pt x="5943" y="12834"/>
                  </a:cubicBezTo>
                  <a:cubicBezTo>
                    <a:pt x="6173" y="12834"/>
                    <a:pt x="6613" y="12917"/>
                    <a:pt x="6948" y="13022"/>
                  </a:cubicBezTo>
                  <a:lnTo>
                    <a:pt x="7345" y="12876"/>
                  </a:lnTo>
                  <a:cubicBezTo>
                    <a:pt x="7501" y="12807"/>
                    <a:pt x="7689" y="12789"/>
                    <a:pt x="7888" y="12789"/>
                  </a:cubicBezTo>
                  <a:cubicBezTo>
                    <a:pt x="8115" y="12789"/>
                    <a:pt x="8356" y="12813"/>
                    <a:pt x="8580" y="12813"/>
                  </a:cubicBezTo>
                  <a:lnTo>
                    <a:pt x="8684" y="12813"/>
                  </a:lnTo>
                  <a:cubicBezTo>
                    <a:pt x="8869" y="12874"/>
                    <a:pt x="8388" y="13420"/>
                    <a:pt x="8094" y="13420"/>
                  </a:cubicBezTo>
                  <a:cubicBezTo>
                    <a:pt x="8088" y="13420"/>
                    <a:pt x="8083" y="13420"/>
                    <a:pt x="8077" y="13420"/>
                  </a:cubicBezTo>
                  <a:cubicBezTo>
                    <a:pt x="7785" y="13420"/>
                    <a:pt x="7429" y="13524"/>
                    <a:pt x="7366" y="13566"/>
                  </a:cubicBezTo>
                  <a:cubicBezTo>
                    <a:pt x="7324" y="13608"/>
                    <a:pt x="7303" y="13964"/>
                    <a:pt x="7303" y="14089"/>
                  </a:cubicBezTo>
                  <a:cubicBezTo>
                    <a:pt x="7303" y="14194"/>
                    <a:pt x="7785" y="14361"/>
                    <a:pt x="8370" y="14403"/>
                  </a:cubicBezTo>
                  <a:lnTo>
                    <a:pt x="8768" y="14257"/>
                  </a:lnTo>
                  <a:lnTo>
                    <a:pt x="9207" y="14068"/>
                  </a:lnTo>
                  <a:cubicBezTo>
                    <a:pt x="9647" y="14068"/>
                    <a:pt x="10128" y="14089"/>
                    <a:pt x="10149" y="14131"/>
                  </a:cubicBezTo>
                  <a:cubicBezTo>
                    <a:pt x="10170" y="14152"/>
                    <a:pt x="9856" y="14257"/>
                    <a:pt x="9751" y="14278"/>
                  </a:cubicBezTo>
                  <a:cubicBezTo>
                    <a:pt x="9647" y="14298"/>
                    <a:pt x="9919" y="14445"/>
                    <a:pt x="10044" y="14445"/>
                  </a:cubicBezTo>
                  <a:cubicBezTo>
                    <a:pt x="10156" y="14445"/>
                    <a:pt x="10648" y="14577"/>
                    <a:pt x="10888" y="14577"/>
                  </a:cubicBezTo>
                  <a:cubicBezTo>
                    <a:pt x="10918" y="14577"/>
                    <a:pt x="10944" y="14575"/>
                    <a:pt x="10965" y="14570"/>
                  </a:cubicBezTo>
                  <a:cubicBezTo>
                    <a:pt x="11132" y="14487"/>
                    <a:pt x="12283" y="14257"/>
                    <a:pt x="12681" y="14236"/>
                  </a:cubicBezTo>
                  <a:cubicBezTo>
                    <a:pt x="12709" y="14233"/>
                    <a:pt x="12738" y="14231"/>
                    <a:pt x="12770" y="14231"/>
                  </a:cubicBezTo>
                  <a:cubicBezTo>
                    <a:pt x="13181" y="14231"/>
                    <a:pt x="13840" y="14473"/>
                    <a:pt x="13957" y="14570"/>
                  </a:cubicBezTo>
                  <a:cubicBezTo>
                    <a:pt x="14103" y="14696"/>
                    <a:pt x="13078" y="15345"/>
                    <a:pt x="12639" y="15449"/>
                  </a:cubicBezTo>
                  <a:cubicBezTo>
                    <a:pt x="12419" y="15499"/>
                    <a:pt x="12342" y="15525"/>
                    <a:pt x="12395" y="15525"/>
                  </a:cubicBezTo>
                  <a:cubicBezTo>
                    <a:pt x="12453" y="15525"/>
                    <a:pt x="12665" y="15494"/>
                    <a:pt x="13015" y="15428"/>
                  </a:cubicBezTo>
                  <a:lnTo>
                    <a:pt x="13580" y="15386"/>
                  </a:lnTo>
                  <a:lnTo>
                    <a:pt x="14166" y="15324"/>
                  </a:lnTo>
                  <a:cubicBezTo>
                    <a:pt x="14302" y="15304"/>
                    <a:pt x="14412" y="15295"/>
                    <a:pt x="14500" y="15295"/>
                  </a:cubicBezTo>
                  <a:cubicBezTo>
                    <a:pt x="14871" y="15295"/>
                    <a:pt x="14842" y="15448"/>
                    <a:pt x="14689" y="15533"/>
                  </a:cubicBezTo>
                  <a:cubicBezTo>
                    <a:pt x="14522" y="15638"/>
                    <a:pt x="14375" y="15763"/>
                    <a:pt x="14375" y="15805"/>
                  </a:cubicBezTo>
                  <a:cubicBezTo>
                    <a:pt x="14375" y="15807"/>
                    <a:pt x="14382" y="15808"/>
                    <a:pt x="14394" y="15808"/>
                  </a:cubicBezTo>
                  <a:cubicBezTo>
                    <a:pt x="14516" y="15808"/>
                    <a:pt x="15217" y="15716"/>
                    <a:pt x="15484" y="15658"/>
                  </a:cubicBezTo>
                  <a:cubicBezTo>
                    <a:pt x="15798" y="15596"/>
                    <a:pt x="16217" y="15449"/>
                    <a:pt x="16300" y="15449"/>
                  </a:cubicBezTo>
                  <a:cubicBezTo>
                    <a:pt x="16363" y="15449"/>
                    <a:pt x="16447" y="15512"/>
                    <a:pt x="16447" y="15533"/>
                  </a:cubicBezTo>
                  <a:cubicBezTo>
                    <a:pt x="16447" y="15554"/>
                    <a:pt x="16259" y="15617"/>
                    <a:pt x="16196" y="15638"/>
                  </a:cubicBezTo>
                  <a:cubicBezTo>
                    <a:pt x="16133" y="15638"/>
                    <a:pt x="16049" y="15596"/>
                    <a:pt x="16049" y="15596"/>
                  </a:cubicBezTo>
                  <a:lnTo>
                    <a:pt x="16049" y="15596"/>
                  </a:lnTo>
                  <a:cubicBezTo>
                    <a:pt x="16049" y="15596"/>
                    <a:pt x="16091" y="15658"/>
                    <a:pt x="16112" y="15805"/>
                  </a:cubicBezTo>
                  <a:lnTo>
                    <a:pt x="16133" y="15805"/>
                  </a:lnTo>
                  <a:cubicBezTo>
                    <a:pt x="16677" y="15763"/>
                    <a:pt x="17242" y="15847"/>
                    <a:pt x="17807" y="15658"/>
                  </a:cubicBezTo>
                  <a:lnTo>
                    <a:pt x="18330" y="15512"/>
                  </a:lnTo>
                  <a:cubicBezTo>
                    <a:pt x="19020" y="15449"/>
                    <a:pt x="20443" y="15428"/>
                    <a:pt x="20799" y="15407"/>
                  </a:cubicBezTo>
                  <a:cubicBezTo>
                    <a:pt x="21036" y="15407"/>
                    <a:pt x="21283" y="15398"/>
                    <a:pt x="21427" y="15398"/>
                  </a:cubicBezTo>
                  <a:cubicBezTo>
                    <a:pt x="21499" y="15398"/>
                    <a:pt x="21545" y="15400"/>
                    <a:pt x="21552" y="15407"/>
                  </a:cubicBezTo>
                  <a:cubicBezTo>
                    <a:pt x="21594" y="15428"/>
                    <a:pt x="21678" y="15596"/>
                    <a:pt x="21699" y="15638"/>
                  </a:cubicBezTo>
                  <a:cubicBezTo>
                    <a:pt x="21741" y="15700"/>
                    <a:pt x="21866" y="15742"/>
                    <a:pt x="21992" y="15763"/>
                  </a:cubicBezTo>
                  <a:lnTo>
                    <a:pt x="22075" y="15742"/>
                  </a:lnTo>
                  <a:lnTo>
                    <a:pt x="22808" y="15428"/>
                  </a:lnTo>
                  <a:cubicBezTo>
                    <a:pt x="23686" y="15386"/>
                    <a:pt x="25339" y="15324"/>
                    <a:pt x="25716" y="15303"/>
                  </a:cubicBezTo>
                  <a:cubicBezTo>
                    <a:pt x="26072" y="15282"/>
                    <a:pt x="26762" y="15219"/>
                    <a:pt x="26888" y="15177"/>
                  </a:cubicBezTo>
                  <a:cubicBezTo>
                    <a:pt x="26946" y="15152"/>
                    <a:pt x="27007" y="15141"/>
                    <a:pt x="27064" y="15141"/>
                  </a:cubicBezTo>
                  <a:cubicBezTo>
                    <a:pt x="27153" y="15141"/>
                    <a:pt x="27235" y="15168"/>
                    <a:pt x="27285" y="15219"/>
                  </a:cubicBezTo>
                  <a:lnTo>
                    <a:pt x="27348" y="15219"/>
                  </a:lnTo>
                  <a:cubicBezTo>
                    <a:pt x="27829" y="15303"/>
                    <a:pt x="28352" y="15177"/>
                    <a:pt x="28813" y="15407"/>
                  </a:cubicBezTo>
                  <a:cubicBezTo>
                    <a:pt x="28865" y="15428"/>
                    <a:pt x="28954" y="15439"/>
                    <a:pt x="29035" y="15439"/>
                  </a:cubicBezTo>
                  <a:cubicBezTo>
                    <a:pt x="29116" y="15439"/>
                    <a:pt x="29189" y="15428"/>
                    <a:pt x="29210" y="15407"/>
                  </a:cubicBezTo>
                  <a:lnTo>
                    <a:pt x="29482" y="15094"/>
                  </a:lnTo>
                  <a:cubicBezTo>
                    <a:pt x="29734" y="15123"/>
                    <a:pt x="30529" y="15153"/>
                    <a:pt x="31455" y="15153"/>
                  </a:cubicBezTo>
                  <a:cubicBezTo>
                    <a:pt x="31838" y="15153"/>
                    <a:pt x="32243" y="15148"/>
                    <a:pt x="32642" y="15135"/>
                  </a:cubicBezTo>
                  <a:lnTo>
                    <a:pt x="33897" y="15114"/>
                  </a:lnTo>
                  <a:lnTo>
                    <a:pt x="34504" y="15094"/>
                  </a:lnTo>
                  <a:cubicBezTo>
                    <a:pt x="35174" y="15073"/>
                    <a:pt x="35718" y="15010"/>
                    <a:pt x="35718" y="14989"/>
                  </a:cubicBezTo>
                  <a:cubicBezTo>
                    <a:pt x="35718" y="14968"/>
                    <a:pt x="35446" y="14884"/>
                    <a:pt x="35341" y="14863"/>
                  </a:cubicBezTo>
                  <a:cubicBezTo>
                    <a:pt x="35236" y="14822"/>
                    <a:pt x="36115" y="14717"/>
                    <a:pt x="37287" y="14612"/>
                  </a:cubicBezTo>
                  <a:lnTo>
                    <a:pt x="38375" y="14612"/>
                  </a:lnTo>
                  <a:cubicBezTo>
                    <a:pt x="38779" y="14612"/>
                    <a:pt x="39183" y="14561"/>
                    <a:pt x="39587" y="14561"/>
                  </a:cubicBezTo>
                  <a:cubicBezTo>
                    <a:pt x="39915" y="14561"/>
                    <a:pt x="40244" y="14595"/>
                    <a:pt x="40572" y="14717"/>
                  </a:cubicBezTo>
                  <a:cubicBezTo>
                    <a:pt x="40687" y="14759"/>
                    <a:pt x="40844" y="14785"/>
                    <a:pt x="40993" y="14785"/>
                  </a:cubicBezTo>
                  <a:cubicBezTo>
                    <a:pt x="41142" y="14785"/>
                    <a:pt x="41283" y="14759"/>
                    <a:pt x="41367" y="14696"/>
                  </a:cubicBezTo>
                  <a:lnTo>
                    <a:pt x="41785" y="14445"/>
                  </a:lnTo>
                  <a:cubicBezTo>
                    <a:pt x="42267" y="14487"/>
                    <a:pt x="44715" y="14570"/>
                    <a:pt x="45510" y="14570"/>
                  </a:cubicBezTo>
                  <a:cubicBezTo>
                    <a:pt x="46284" y="14570"/>
                    <a:pt x="47602" y="14591"/>
                    <a:pt x="48376" y="14591"/>
                  </a:cubicBezTo>
                  <a:lnTo>
                    <a:pt x="49109" y="14570"/>
                  </a:lnTo>
                  <a:lnTo>
                    <a:pt x="49297" y="14570"/>
                  </a:lnTo>
                  <a:cubicBezTo>
                    <a:pt x="49381" y="14515"/>
                    <a:pt x="49715" y="14496"/>
                    <a:pt x="49985" y="14496"/>
                  </a:cubicBezTo>
                  <a:cubicBezTo>
                    <a:pt x="50120" y="14496"/>
                    <a:pt x="50239" y="14501"/>
                    <a:pt x="50301" y="14508"/>
                  </a:cubicBezTo>
                  <a:cubicBezTo>
                    <a:pt x="50469" y="14508"/>
                    <a:pt x="56097" y="14445"/>
                    <a:pt x="58169" y="14382"/>
                  </a:cubicBezTo>
                  <a:cubicBezTo>
                    <a:pt x="59365" y="14370"/>
                    <a:pt x="60623" y="14358"/>
                    <a:pt x="61514" y="14358"/>
                  </a:cubicBezTo>
                  <a:cubicBezTo>
                    <a:pt x="62166" y="14358"/>
                    <a:pt x="62621" y="14364"/>
                    <a:pt x="62709" y="14382"/>
                  </a:cubicBezTo>
                  <a:cubicBezTo>
                    <a:pt x="62960" y="14445"/>
                    <a:pt x="63860" y="14487"/>
                    <a:pt x="64801" y="14550"/>
                  </a:cubicBezTo>
                  <a:lnTo>
                    <a:pt x="65596" y="14361"/>
                  </a:lnTo>
                  <a:lnTo>
                    <a:pt x="66266" y="14194"/>
                  </a:lnTo>
                  <a:cubicBezTo>
                    <a:pt x="66977" y="14278"/>
                    <a:pt x="66726" y="14508"/>
                    <a:pt x="66371" y="14591"/>
                  </a:cubicBezTo>
                  <a:cubicBezTo>
                    <a:pt x="66036" y="14654"/>
                    <a:pt x="66057" y="14759"/>
                    <a:pt x="66120" y="14759"/>
                  </a:cubicBezTo>
                  <a:cubicBezTo>
                    <a:pt x="66161" y="14759"/>
                    <a:pt x="68086" y="14717"/>
                    <a:pt x="70346" y="14675"/>
                  </a:cubicBezTo>
                  <a:lnTo>
                    <a:pt x="75221" y="14550"/>
                  </a:lnTo>
                  <a:cubicBezTo>
                    <a:pt x="77372" y="14491"/>
                    <a:pt x="79651" y="14304"/>
                    <a:pt x="80538" y="14126"/>
                  </a:cubicBezTo>
                  <a:lnTo>
                    <a:pt x="80538" y="14126"/>
                  </a:lnTo>
                  <a:cubicBezTo>
                    <a:pt x="80277" y="14138"/>
                    <a:pt x="80042" y="14146"/>
                    <a:pt x="79845" y="14152"/>
                  </a:cubicBezTo>
                  <a:cubicBezTo>
                    <a:pt x="79519" y="14157"/>
                    <a:pt x="79206" y="14160"/>
                    <a:pt x="78918" y="14160"/>
                  </a:cubicBezTo>
                  <a:cubicBezTo>
                    <a:pt x="77986" y="14160"/>
                    <a:pt x="77319" y="14132"/>
                    <a:pt x="77335" y="14068"/>
                  </a:cubicBezTo>
                  <a:lnTo>
                    <a:pt x="77356" y="14068"/>
                  </a:lnTo>
                  <a:lnTo>
                    <a:pt x="78297" y="13964"/>
                  </a:lnTo>
                  <a:cubicBezTo>
                    <a:pt x="79343" y="13859"/>
                    <a:pt x="81603" y="13733"/>
                    <a:pt x="82126" y="13733"/>
                  </a:cubicBezTo>
                  <a:cubicBezTo>
                    <a:pt x="82649" y="13733"/>
                    <a:pt x="83382" y="13650"/>
                    <a:pt x="83737" y="13608"/>
                  </a:cubicBezTo>
                  <a:lnTo>
                    <a:pt x="84051" y="13859"/>
                  </a:lnTo>
                  <a:lnTo>
                    <a:pt x="84126" y="13919"/>
                  </a:lnTo>
                  <a:lnTo>
                    <a:pt x="84126" y="13919"/>
                  </a:lnTo>
                  <a:cubicBezTo>
                    <a:pt x="83298" y="13984"/>
                    <a:pt x="81894" y="14065"/>
                    <a:pt x="80805" y="14115"/>
                  </a:cubicBezTo>
                  <a:lnTo>
                    <a:pt x="80805" y="14115"/>
                  </a:lnTo>
                  <a:lnTo>
                    <a:pt x="81373" y="14257"/>
                  </a:lnTo>
                  <a:cubicBezTo>
                    <a:pt x="81877" y="14371"/>
                    <a:pt x="82369" y="14383"/>
                    <a:pt x="82858" y="14383"/>
                  </a:cubicBezTo>
                  <a:cubicBezTo>
                    <a:pt x="82998" y="14383"/>
                    <a:pt x="83137" y="14382"/>
                    <a:pt x="83277" y="14382"/>
                  </a:cubicBezTo>
                  <a:cubicBezTo>
                    <a:pt x="85411" y="14340"/>
                    <a:pt x="87566" y="14278"/>
                    <a:pt x="89700" y="14257"/>
                  </a:cubicBezTo>
                  <a:lnTo>
                    <a:pt x="90014" y="14257"/>
                  </a:lnTo>
                  <a:cubicBezTo>
                    <a:pt x="90216" y="14301"/>
                    <a:pt x="90454" y="14322"/>
                    <a:pt x="90670" y="14322"/>
                  </a:cubicBezTo>
                  <a:cubicBezTo>
                    <a:pt x="90857" y="14322"/>
                    <a:pt x="91028" y="14307"/>
                    <a:pt x="91144" y="14278"/>
                  </a:cubicBezTo>
                  <a:lnTo>
                    <a:pt x="91416" y="14236"/>
                  </a:lnTo>
                  <a:lnTo>
                    <a:pt x="91479" y="14194"/>
                  </a:lnTo>
                  <a:cubicBezTo>
                    <a:pt x="91584" y="14152"/>
                    <a:pt x="91416" y="13880"/>
                    <a:pt x="91312" y="13817"/>
                  </a:cubicBezTo>
                  <a:cubicBezTo>
                    <a:pt x="91228" y="13733"/>
                    <a:pt x="90914" y="13671"/>
                    <a:pt x="90642" y="13671"/>
                  </a:cubicBezTo>
                  <a:lnTo>
                    <a:pt x="90203" y="13671"/>
                  </a:lnTo>
                  <a:cubicBezTo>
                    <a:pt x="89972" y="13650"/>
                    <a:pt x="89805" y="13608"/>
                    <a:pt x="89805" y="13566"/>
                  </a:cubicBezTo>
                  <a:cubicBezTo>
                    <a:pt x="89805" y="13566"/>
                    <a:pt x="90914" y="13524"/>
                    <a:pt x="91333" y="13524"/>
                  </a:cubicBezTo>
                  <a:cubicBezTo>
                    <a:pt x="91751" y="13524"/>
                    <a:pt x="91960" y="13650"/>
                    <a:pt x="91897" y="13713"/>
                  </a:cubicBezTo>
                  <a:cubicBezTo>
                    <a:pt x="91856" y="13754"/>
                    <a:pt x="91981" y="13859"/>
                    <a:pt x="92169" y="13964"/>
                  </a:cubicBezTo>
                  <a:lnTo>
                    <a:pt x="92358" y="14026"/>
                  </a:lnTo>
                  <a:lnTo>
                    <a:pt x="92713" y="14152"/>
                  </a:lnTo>
                  <a:cubicBezTo>
                    <a:pt x="93153" y="14194"/>
                    <a:pt x="94074" y="14236"/>
                    <a:pt x="94283" y="14278"/>
                  </a:cubicBezTo>
                  <a:cubicBezTo>
                    <a:pt x="94513" y="14298"/>
                    <a:pt x="95601" y="14340"/>
                    <a:pt x="96689" y="14340"/>
                  </a:cubicBezTo>
                  <a:lnTo>
                    <a:pt x="97693" y="14278"/>
                  </a:lnTo>
                  <a:lnTo>
                    <a:pt x="98698" y="14236"/>
                  </a:lnTo>
                  <a:cubicBezTo>
                    <a:pt x="99828" y="14152"/>
                    <a:pt x="102108" y="13859"/>
                    <a:pt x="102652" y="13838"/>
                  </a:cubicBezTo>
                  <a:cubicBezTo>
                    <a:pt x="103175" y="13817"/>
                    <a:pt x="108050" y="13671"/>
                    <a:pt x="109724" y="13650"/>
                  </a:cubicBezTo>
                  <a:cubicBezTo>
                    <a:pt x="110561" y="13639"/>
                    <a:pt x="111403" y="13634"/>
                    <a:pt x="112052" y="13634"/>
                  </a:cubicBezTo>
                  <a:cubicBezTo>
                    <a:pt x="112701" y="13634"/>
                    <a:pt x="113156" y="13639"/>
                    <a:pt x="113219" y="13650"/>
                  </a:cubicBezTo>
                  <a:cubicBezTo>
                    <a:pt x="113223" y="13651"/>
                    <a:pt x="113230" y="13651"/>
                    <a:pt x="113240" y="13651"/>
                  </a:cubicBezTo>
                  <a:cubicBezTo>
                    <a:pt x="113445" y="13651"/>
                    <a:pt x="114747" y="13460"/>
                    <a:pt x="115300" y="13460"/>
                  </a:cubicBezTo>
                  <a:cubicBezTo>
                    <a:pt x="115326" y="13460"/>
                    <a:pt x="115351" y="13461"/>
                    <a:pt x="115374" y="13461"/>
                  </a:cubicBezTo>
                  <a:cubicBezTo>
                    <a:pt x="115897" y="13503"/>
                    <a:pt x="116378" y="13733"/>
                    <a:pt x="116378" y="13754"/>
                  </a:cubicBezTo>
                  <a:cubicBezTo>
                    <a:pt x="116378" y="13817"/>
                    <a:pt x="119203" y="13880"/>
                    <a:pt x="120249" y="13880"/>
                  </a:cubicBezTo>
                  <a:cubicBezTo>
                    <a:pt x="120667" y="13880"/>
                    <a:pt x="121511" y="13877"/>
                    <a:pt x="122441" y="13877"/>
                  </a:cubicBezTo>
                  <a:cubicBezTo>
                    <a:pt x="123836" y="13877"/>
                    <a:pt x="125425" y="13884"/>
                    <a:pt x="126066" y="13922"/>
                  </a:cubicBezTo>
                  <a:cubicBezTo>
                    <a:pt x="127133" y="13943"/>
                    <a:pt x="128095" y="13985"/>
                    <a:pt x="128137" y="14026"/>
                  </a:cubicBezTo>
                  <a:cubicBezTo>
                    <a:pt x="128158" y="14047"/>
                    <a:pt x="128179" y="14173"/>
                    <a:pt x="128179" y="14236"/>
                  </a:cubicBezTo>
                  <a:cubicBezTo>
                    <a:pt x="128179" y="14278"/>
                    <a:pt x="127865" y="14361"/>
                    <a:pt x="127761" y="14382"/>
                  </a:cubicBezTo>
                  <a:cubicBezTo>
                    <a:pt x="127656" y="14382"/>
                    <a:pt x="127614" y="14570"/>
                    <a:pt x="127614" y="14612"/>
                  </a:cubicBezTo>
                  <a:cubicBezTo>
                    <a:pt x="127635" y="14675"/>
                    <a:pt x="128158" y="14717"/>
                    <a:pt x="128388" y="14717"/>
                  </a:cubicBezTo>
                  <a:cubicBezTo>
                    <a:pt x="128597" y="14717"/>
                    <a:pt x="128388" y="15177"/>
                    <a:pt x="128284" y="15303"/>
                  </a:cubicBezTo>
                  <a:cubicBezTo>
                    <a:pt x="128179" y="15428"/>
                    <a:pt x="128179" y="15742"/>
                    <a:pt x="128200" y="15826"/>
                  </a:cubicBezTo>
                  <a:cubicBezTo>
                    <a:pt x="128263" y="15910"/>
                    <a:pt x="127844" y="16035"/>
                    <a:pt x="127719" y="16056"/>
                  </a:cubicBezTo>
                  <a:cubicBezTo>
                    <a:pt x="127572" y="16077"/>
                    <a:pt x="127761" y="16140"/>
                    <a:pt x="128095" y="16182"/>
                  </a:cubicBezTo>
                  <a:lnTo>
                    <a:pt x="128702" y="16182"/>
                  </a:lnTo>
                  <a:cubicBezTo>
                    <a:pt x="128957" y="16233"/>
                    <a:pt x="129406" y="16297"/>
                    <a:pt x="129632" y="16297"/>
                  </a:cubicBezTo>
                  <a:cubicBezTo>
                    <a:pt x="129684" y="16297"/>
                    <a:pt x="129725" y="16294"/>
                    <a:pt x="129748" y="16286"/>
                  </a:cubicBezTo>
                  <a:cubicBezTo>
                    <a:pt x="129874" y="16265"/>
                    <a:pt x="130250" y="16161"/>
                    <a:pt x="130564" y="16077"/>
                  </a:cubicBezTo>
                  <a:lnTo>
                    <a:pt x="130606" y="16161"/>
                  </a:lnTo>
                  <a:cubicBezTo>
                    <a:pt x="130680" y="16246"/>
                    <a:pt x="130745" y="16276"/>
                    <a:pt x="130803" y="16276"/>
                  </a:cubicBezTo>
                  <a:cubicBezTo>
                    <a:pt x="130936" y="16276"/>
                    <a:pt x="131035" y="16123"/>
                    <a:pt x="131137" y="16123"/>
                  </a:cubicBezTo>
                  <a:cubicBezTo>
                    <a:pt x="131155" y="16123"/>
                    <a:pt x="131173" y="16128"/>
                    <a:pt x="131192" y="16140"/>
                  </a:cubicBezTo>
                  <a:lnTo>
                    <a:pt x="131422" y="16286"/>
                  </a:lnTo>
                  <a:cubicBezTo>
                    <a:pt x="131617" y="16286"/>
                    <a:pt x="133877" y="16305"/>
                    <a:pt x="135895" y="16305"/>
                  </a:cubicBezTo>
                  <a:cubicBezTo>
                    <a:pt x="136904" y="16305"/>
                    <a:pt x="137853" y="16300"/>
                    <a:pt x="138452" y="16286"/>
                  </a:cubicBezTo>
                  <a:cubicBezTo>
                    <a:pt x="138547" y="16285"/>
                    <a:pt x="138642" y="16285"/>
                    <a:pt x="138740" y="16285"/>
                  </a:cubicBezTo>
                  <a:cubicBezTo>
                    <a:pt x="140518" y="16285"/>
                    <a:pt x="142716" y="16460"/>
                    <a:pt x="143014" y="16579"/>
                  </a:cubicBezTo>
                  <a:cubicBezTo>
                    <a:pt x="143094" y="16609"/>
                    <a:pt x="143213" y="16620"/>
                    <a:pt x="143350" y="16620"/>
                  </a:cubicBezTo>
                  <a:cubicBezTo>
                    <a:pt x="143708" y="16620"/>
                    <a:pt x="144195" y="16546"/>
                    <a:pt x="144463" y="16546"/>
                  </a:cubicBezTo>
                  <a:cubicBezTo>
                    <a:pt x="144522" y="16546"/>
                    <a:pt x="144570" y="16550"/>
                    <a:pt x="144604" y="16558"/>
                  </a:cubicBezTo>
                  <a:cubicBezTo>
                    <a:pt x="144665" y="16568"/>
                    <a:pt x="144723" y="16572"/>
                    <a:pt x="144776" y="16572"/>
                  </a:cubicBezTo>
                  <a:cubicBezTo>
                    <a:pt x="144958" y="16572"/>
                    <a:pt x="145076" y="16523"/>
                    <a:pt x="145043" y="16474"/>
                  </a:cubicBezTo>
                  <a:cubicBezTo>
                    <a:pt x="145043" y="16433"/>
                    <a:pt x="144374" y="16328"/>
                    <a:pt x="144144" y="16265"/>
                  </a:cubicBezTo>
                  <a:cubicBezTo>
                    <a:pt x="143893" y="16223"/>
                    <a:pt x="143746" y="15868"/>
                    <a:pt x="143767" y="15742"/>
                  </a:cubicBezTo>
                  <a:cubicBezTo>
                    <a:pt x="143767" y="15714"/>
                    <a:pt x="143747" y="15703"/>
                    <a:pt x="143715" y="15703"/>
                  </a:cubicBezTo>
                  <a:cubicBezTo>
                    <a:pt x="143605" y="15703"/>
                    <a:pt x="143355" y="15835"/>
                    <a:pt x="143307" y="15868"/>
                  </a:cubicBezTo>
                  <a:cubicBezTo>
                    <a:pt x="143253" y="15908"/>
                    <a:pt x="143024" y="15931"/>
                    <a:pt x="142728" y="15931"/>
                  </a:cubicBezTo>
                  <a:cubicBezTo>
                    <a:pt x="142566" y="15931"/>
                    <a:pt x="142383" y="15924"/>
                    <a:pt x="142198" y="15910"/>
                  </a:cubicBezTo>
                  <a:lnTo>
                    <a:pt x="141779" y="15910"/>
                  </a:lnTo>
                  <a:cubicBezTo>
                    <a:pt x="141766" y="15910"/>
                    <a:pt x="141752" y="15911"/>
                    <a:pt x="141739" y="15911"/>
                  </a:cubicBezTo>
                  <a:cubicBezTo>
                    <a:pt x="141405" y="15911"/>
                    <a:pt x="141083" y="15712"/>
                    <a:pt x="140742" y="15712"/>
                  </a:cubicBezTo>
                  <a:cubicBezTo>
                    <a:pt x="140670" y="15712"/>
                    <a:pt x="140598" y="15721"/>
                    <a:pt x="140524" y="15742"/>
                  </a:cubicBezTo>
                  <a:cubicBezTo>
                    <a:pt x="140510" y="15742"/>
                    <a:pt x="140477" y="15733"/>
                    <a:pt x="140451" y="15733"/>
                  </a:cubicBezTo>
                  <a:cubicBezTo>
                    <a:pt x="140438" y="15733"/>
                    <a:pt x="140426" y="15735"/>
                    <a:pt x="140419" y="15742"/>
                  </a:cubicBezTo>
                  <a:lnTo>
                    <a:pt x="139666" y="16161"/>
                  </a:lnTo>
                  <a:cubicBezTo>
                    <a:pt x="138766" y="16035"/>
                    <a:pt x="138808" y="15658"/>
                    <a:pt x="139080" y="15638"/>
                  </a:cubicBezTo>
                  <a:cubicBezTo>
                    <a:pt x="139373" y="15617"/>
                    <a:pt x="139854" y="15533"/>
                    <a:pt x="139917" y="15491"/>
                  </a:cubicBezTo>
                  <a:cubicBezTo>
                    <a:pt x="139983" y="15451"/>
                    <a:pt x="139074" y="15437"/>
                    <a:pt x="138165" y="15437"/>
                  </a:cubicBezTo>
                  <a:cubicBezTo>
                    <a:pt x="137640" y="15437"/>
                    <a:pt x="137116" y="15442"/>
                    <a:pt x="136779" y="15449"/>
                  </a:cubicBezTo>
                  <a:cubicBezTo>
                    <a:pt x="136690" y="15453"/>
                    <a:pt x="136603" y="15455"/>
                    <a:pt x="136517" y="15455"/>
                  </a:cubicBezTo>
                  <a:cubicBezTo>
                    <a:pt x="135734" y="15455"/>
                    <a:pt x="135105" y="15297"/>
                    <a:pt x="135105" y="15240"/>
                  </a:cubicBezTo>
                  <a:cubicBezTo>
                    <a:pt x="135105" y="15198"/>
                    <a:pt x="135837" y="15114"/>
                    <a:pt x="136109" y="15114"/>
                  </a:cubicBezTo>
                  <a:cubicBezTo>
                    <a:pt x="136343" y="15114"/>
                    <a:pt x="136888" y="14987"/>
                    <a:pt x="137044" y="14987"/>
                  </a:cubicBezTo>
                  <a:cubicBezTo>
                    <a:pt x="137055" y="14987"/>
                    <a:pt x="137065" y="14988"/>
                    <a:pt x="137072" y="14989"/>
                  </a:cubicBezTo>
                  <a:cubicBezTo>
                    <a:pt x="137124" y="14998"/>
                    <a:pt x="137215" y="15003"/>
                    <a:pt x="137324" y="15003"/>
                  </a:cubicBezTo>
                  <a:cubicBezTo>
                    <a:pt x="137477" y="15003"/>
                    <a:pt x="137665" y="14993"/>
                    <a:pt x="137825" y="14968"/>
                  </a:cubicBezTo>
                  <a:lnTo>
                    <a:pt x="137804" y="14570"/>
                  </a:lnTo>
                  <a:lnTo>
                    <a:pt x="137804" y="14466"/>
                  </a:lnTo>
                  <a:cubicBezTo>
                    <a:pt x="138139" y="14340"/>
                    <a:pt x="138139" y="14131"/>
                    <a:pt x="138076" y="14089"/>
                  </a:cubicBezTo>
                  <a:cubicBezTo>
                    <a:pt x="137992" y="14068"/>
                    <a:pt x="137971" y="13880"/>
                    <a:pt x="137992" y="13838"/>
                  </a:cubicBezTo>
                  <a:cubicBezTo>
                    <a:pt x="138001" y="13801"/>
                    <a:pt x="138127" y="13785"/>
                    <a:pt x="138281" y="13785"/>
                  </a:cubicBezTo>
                  <a:cubicBezTo>
                    <a:pt x="138479" y="13785"/>
                    <a:pt x="138723" y="13812"/>
                    <a:pt x="138829" y="13859"/>
                  </a:cubicBezTo>
                  <a:cubicBezTo>
                    <a:pt x="138885" y="13881"/>
                    <a:pt x="138939" y="13890"/>
                    <a:pt x="138988" y="13890"/>
                  </a:cubicBezTo>
                  <a:cubicBezTo>
                    <a:pt x="139126" y="13890"/>
                    <a:pt x="139232" y="13821"/>
                    <a:pt x="139248" y="13775"/>
                  </a:cubicBezTo>
                  <a:cubicBezTo>
                    <a:pt x="139255" y="13761"/>
                    <a:pt x="139430" y="13754"/>
                    <a:pt x="139677" y="13754"/>
                  </a:cubicBezTo>
                  <a:cubicBezTo>
                    <a:pt x="140127" y="13754"/>
                    <a:pt x="140814" y="13777"/>
                    <a:pt x="141152" y="13817"/>
                  </a:cubicBezTo>
                  <a:cubicBezTo>
                    <a:pt x="141675" y="13859"/>
                    <a:pt x="142093" y="14026"/>
                    <a:pt x="142093" y="14068"/>
                  </a:cubicBezTo>
                  <a:cubicBezTo>
                    <a:pt x="142093" y="14131"/>
                    <a:pt x="141884" y="14257"/>
                    <a:pt x="141779" y="14278"/>
                  </a:cubicBezTo>
                  <a:cubicBezTo>
                    <a:pt x="141675" y="14340"/>
                    <a:pt x="142114" y="14487"/>
                    <a:pt x="142742" y="14654"/>
                  </a:cubicBezTo>
                  <a:lnTo>
                    <a:pt x="143307" y="14591"/>
                  </a:lnTo>
                  <a:lnTo>
                    <a:pt x="143683" y="14550"/>
                  </a:lnTo>
                  <a:cubicBezTo>
                    <a:pt x="144144" y="14654"/>
                    <a:pt x="145148" y="14905"/>
                    <a:pt x="145420" y="14905"/>
                  </a:cubicBezTo>
                  <a:cubicBezTo>
                    <a:pt x="145671" y="14905"/>
                    <a:pt x="146152" y="14717"/>
                    <a:pt x="146487" y="14508"/>
                  </a:cubicBezTo>
                  <a:lnTo>
                    <a:pt x="146759" y="14382"/>
                  </a:lnTo>
                  <a:lnTo>
                    <a:pt x="146989" y="14257"/>
                  </a:lnTo>
                  <a:cubicBezTo>
                    <a:pt x="147167" y="14186"/>
                    <a:pt x="147284" y="14161"/>
                    <a:pt x="147345" y="14161"/>
                  </a:cubicBezTo>
                  <a:cubicBezTo>
                    <a:pt x="147392" y="14161"/>
                    <a:pt x="147405" y="14176"/>
                    <a:pt x="147387" y="14194"/>
                  </a:cubicBezTo>
                  <a:cubicBezTo>
                    <a:pt x="147345" y="14257"/>
                    <a:pt x="147701" y="14487"/>
                    <a:pt x="147826" y="14550"/>
                  </a:cubicBezTo>
                  <a:cubicBezTo>
                    <a:pt x="147863" y="14568"/>
                    <a:pt x="147921" y="14576"/>
                    <a:pt x="147988" y="14576"/>
                  </a:cubicBezTo>
                  <a:cubicBezTo>
                    <a:pt x="148149" y="14576"/>
                    <a:pt x="148359" y="14531"/>
                    <a:pt x="148433" y="14487"/>
                  </a:cubicBezTo>
                  <a:cubicBezTo>
                    <a:pt x="148496" y="14445"/>
                    <a:pt x="148580" y="14298"/>
                    <a:pt x="148580" y="14257"/>
                  </a:cubicBezTo>
                  <a:cubicBezTo>
                    <a:pt x="148580" y="14194"/>
                    <a:pt x="148287" y="14131"/>
                    <a:pt x="148161" y="14089"/>
                  </a:cubicBezTo>
                  <a:cubicBezTo>
                    <a:pt x="148060" y="14069"/>
                    <a:pt x="148348" y="13816"/>
                    <a:pt x="148519" y="13816"/>
                  </a:cubicBezTo>
                  <a:cubicBezTo>
                    <a:pt x="148525" y="13816"/>
                    <a:pt x="148531" y="13816"/>
                    <a:pt x="148538" y="13817"/>
                  </a:cubicBezTo>
                  <a:cubicBezTo>
                    <a:pt x="148705" y="13817"/>
                    <a:pt x="149333" y="13964"/>
                    <a:pt x="149940" y="14131"/>
                  </a:cubicBezTo>
                  <a:lnTo>
                    <a:pt x="150463" y="13775"/>
                  </a:lnTo>
                  <a:lnTo>
                    <a:pt x="150525" y="13754"/>
                  </a:lnTo>
                  <a:cubicBezTo>
                    <a:pt x="150527" y="13754"/>
                    <a:pt x="150529" y="13753"/>
                    <a:pt x="150532" y="13753"/>
                  </a:cubicBezTo>
                  <a:cubicBezTo>
                    <a:pt x="150585" y="13753"/>
                    <a:pt x="150780" y="13968"/>
                    <a:pt x="150860" y="14068"/>
                  </a:cubicBezTo>
                  <a:cubicBezTo>
                    <a:pt x="150871" y="14090"/>
                    <a:pt x="150900" y="14099"/>
                    <a:pt x="150937" y="14099"/>
                  </a:cubicBezTo>
                  <a:cubicBezTo>
                    <a:pt x="151041" y="14099"/>
                    <a:pt x="151212" y="14031"/>
                    <a:pt x="151258" y="13985"/>
                  </a:cubicBezTo>
                  <a:cubicBezTo>
                    <a:pt x="151300" y="13943"/>
                    <a:pt x="151948" y="13775"/>
                    <a:pt x="152157" y="13733"/>
                  </a:cubicBezTo>
                  <a:cubicBezTo>
                    <a:pt x="152164" y="13733"/>
                    <a:pt x="152171" y="13732"/>
                    <a:pt x="152177" y="13732"/>
                  </a:cubicBezTo>
                  <a:cubicBezTo>
                    <a:pt x="152379" y="13732"/>
                    <a:pt x="152555" y="14031"/>
                    <a:pt x="152555" y="14173"/>
                  </a:cubicBezTo>
                  <a:cubicBezTo>
                    <a:pt x="152555" y="14272"/>
                    <a:pt x="152688" y="14298"/>
                    <a:pt x="152809" y="14298"/>
                  </a:cubicBezTo>
                  <a:cubicBezTo>
                    <a:pt x="152892" y="14298"/>
                    <a:pt x="152969" y="14286"/>
                    <a:pt x="152994" y="14278"/>
                  </a:cubicBezTo>
                  <a:cubicBezTo>
                    <a:pt x="153002" y="14276"/>
                    <a:pt x="153011" y="14275"/>
                    <a:pt x="153022" y="14275"/>
                  </a:cubicBezTo>
                  <a:cubicBezTo>
                    <a:pt x="153133" y="14275"/>
                    <a:pt x="153399" y="14363"/>
                    <a:pt x="153476" y="14382"/>
                  </a:cubicBezTo>
                  <a:cubicBezTo>
                    <a:pt x="153559" y="14403"/>
                    <a:pt x="153476" y="14591"/>
                    <a:pt x="153455" y="14654"/>
                  </a:cubicBezTo>
                  <a:cubicBezTo>
                    <a:pt x="153413" y="14696"/>
                    <a:pt x="153810" y="14717"/>
                    <a:pt x="153936" y="14717"/>
                  </a:cubicBezTo>
                  <a:cubicBezTo>
                    <a:pt x="154082" y="14717"/>
                    <a:pt x="154334" y="14508"/>
                    <a:pt x="154417" y="14403"/>
                  </a:cubicBezTo>
                  <a:cubicBezTo>
                    <a:pt x="154501" y="14298"/>
                    <a:pt x="154082" y="14173"/>
                    <a:pt x="153936" y="14173"/>
                  </a:cubicBezTo>
                  <a:cubicBezTo>
                    <a:pt x="153810" y="14173"/>
                    <a:pt x="153559" y="13880"/>
                    <a:pt x="153497" y="13754"/>
                  </a:cubicBezTo>
                  <a:cubicBezTo>
                    <a:pt x="153491" y="13740"/>
                    <a:pt x="153509" y="13734"/>
                    <a:pt x="153546" y="13734"/>
                  </a:cubicBezTo>
                  <a:cubicBezTo>
                    <a:pt x="153782" y="13734"/>
                    <a:pt x="154793" y="13990"/>
                    <a:pt x="155191" y="14026"/>
                  </a:cubicBezTo>
                  <a:cubicBezTo>
                    <a:pt x="155216" y="14028"/>
                    <a:pt x="155242" y="14028"/>
                    <a:pt x="155267" y="14028"/>
                  </a:cubicBezTo>
                  <a:cubicBezTo>
                    <a:pt x="155724" y="14028"/>
                    <a:pt x="156177" y="13855"/>
                    <a:pt x="156217" y="13775"/>
                  </a:cubicBezTo>
                  <a:cubicBezTo>
                    <a:pt x="156279" y="13713"/>
                    <a:pt x="156133" y="13524"/>
                    <a:pt x="156091" y="13461"/>
                  </a:cubicBezTo>
                  <a:cubicBezTo>
                    <a:pt x="156007" y="13420"/>
                    <a:pt x="155359" y="13399"/>
                    <a:pt x="155129" y="13399"/>
                  </a:cubicBezTo>
                  <a:cubicBezTo>
                    <a:pt x="154857" y="13399"/>
                    <a:pt x="154606" y="13210"/>
                    <a:pt x="154564" y="13127"/>
                  </a:cubicBezTo>
                  <a:cubicBezTo>
                    <a:pt x="154543" y="13085"/>
                    <a:pt x="154250" y="13022"/>
                    <a:pt x="154187" y="13022"/>
                  </a:cubicBezTo>
                  <a:cubicBezTo>
                    <a:pt x="154103" y="13022"/>
                    <a:pt x="153978" y="12876"/>
                    <a:pt x="153936" y="12813"/>
                  </a:cubicBezTo>
                  <a:cubicBezTo>
                    <a:pt x="153915" y="12771"/>
                    <a:pt x="153141" y="12771"/>
                    <a:pt x="152848" y="12771"/>
                  </a:cubicBezTo>
                  <a:cubicBezTo>
                    <a:pt x="152555" y="12771"/>
                    <a:pt x="152304" y="12938"/>
                    <a:pt x="152304" y="13001"/>
                  </a:cubicBezTo>
                  <a:cubicBezTo>
                    <a:pt x="152304" y="13043"/>
                    <a:pt x="151739" y="13106"/>
                    <a:pt x="151572" y="13106"/>
                  </a:cubicBezTo>
                  <a:cubicBezTo>
                    <a:pt x="151362" y="13106"/>
                    <a:pt x="150777" y="12876"/>
                    <a:pt x="150630" y="12771"/>
                  </a:cubicBezTo>
                  <a:cubicBezTo>
                    <a:pt x="150442" y="12666"/>
                    <a:pt x="150630" y="12290"/>
                    <a:pt x="150735" y="12185"/>
                  </a:cubicBezTo>
                  <a:cubicBezTo>
                    <a:pt x="150839" y="12081"/>
                    <a:pt x="150777" y="11871"/>
                    <a:pt x="150693" y="11829"/>
                  </a:cubicBezTo>
                  <a:cubicBezTo>
                    <a:pt x="150630" y="11767"/>
                    <a:pt x="150902" y="11641"/>
                    <a:pt x="151049" y="11620"/>
                  </a:cubicBezTo>
                  <a:cubicBezTo>
                    <a:pt x="151161" y="11588"/>
                    <a:pt x="150866" y="11482"/>
                    <a:pt x="150638" y="11482"/>
                  </a:cubicBezTo>
                  <a:cubicBezTo>
                    <a:pt x="150569" y="11482"/>
                    <a:pt x="150506" y="11491"/>
                    <a:pt x="150463" y="11516"/>
                  </a:cubicBezTo>
                  <a:cubicBezTo>
                    <a:pt x="150375" y="11564"/>
                    <a:pt x="150251" y="11581"/>
                    <a:pt x="150137" y="11581"/>
                  </a:cubicBezTo>
                  <a:cubicBezTo>
                    <a:pt x="150007" y="11581"/>
                    <a:pt x="149889" y="11559"/>
                    <a:pt x="149856" y="11537"/>
                  </a:cubicBezTo>
                  <a:cubicBezTo>
                    <a:pt x="149853" y="11535"/>
                    <a:pt x="149850" y="11535"/>
                    <a:pt x="149846" y="11535"/>
                  </a:cubicBezTo>
                  <a:cubicBezTo>
                    <a:pt x="149778" y="11535"/>
                    <a:pt x="149495" y="11687"/>
                    <a:pt x="149416" y="11746"/>
                  </a:cubicBezTo>
                  <a:cubicBezTo>
                    <a:pt x="149375" y="11767"/>
                    <a:pt x="149260" y="11777"/>
                    <a:pt x="149105" y="11777"/>
                  </a:cubicBezTo>
                  <a:cubicBezTo>
                    <a:pt x="148951" y="11777"/>
                    <a:pt x="148757" y="11767"/>
                    <a:pt x="148559" y="11746"/>
                  </a:cubicBezTo>
                  <a:lnTo>
                    <a:pt x="148245" y="11725"/>
                  </a:lnTo>
                  <a:lnTo>
                    <a:pt x="147931" y="11683"/>
                  </a:lnTo>
                  <a:cubicBezTo>
                    <a:pt x="147596" y="11725"/>
                    <a:pt x="146885" y="11725"/>
                    <a:pt x="146717" y="11725"/>
                  </a:cubicBezTo>
                  <a:cubicBezTo>
                    <a:pt x="146571" y="11725"/>
                    <a:pt x="146906" y="11432"/>
                    <a:pt x="147094" y="11348"/>
                  </a:cubicBezTo>
                  <a:cubicBezTo>
                    <a:pt x="147282" y="11265"/>
                    <a:pt x="147178" y="11160"/>
                    <a:pt x="146864" y="11097"/>
                  </a:cubicBezTo>
                  <a:lnTo>
                    <a:pt x="146592" y="10993"/>
                  </a:lnTo>
                  <a:lnTo>
                    <a:pt x="146487" y="10951"/>
                  </a:lnTo>
                  <a:cubicBezTo>
                    <a:pt x="146383" y="10804"/>
                    <a:pt x="146968" y="10637"/>
                    <a:pt x="147136" y="10637"/>
                  </a:cubicBezTo>
                  <a:cubicBezTo>
                    <a:pt x="147303" y="10637"/>
                    <a:pt x="148015" y="10888"/>
                    <a:pt x="148182" y="10951"/>
                  </a:cubicBezTo>
                  <a:cubicBezTo>
                    <a:pt x="148370" y="11055"/>
                    <a:pt x="148161" y="11160"/>
                    <a:pt x="148056" y="11202"/>
                  </a:cubicBezTo>
                  <a:cubicBezTo>
                    <a:pt x="147952" y="11202"/>
                    <a:pt x="147868" y="11348"/>
                    <a:pt x="147868" y="11411"/>
                  </a:cubicBezTo>
                  <a:cubicBezTo>
                    <a:pt x="147868" y="11443"/>
                    <a:pt x="148407" y="11558"/>
                    <a:pt x="148805" y="11558"/>
                  </a:cubicBezTo>
                  <a:cubicBezTo>
                    <a:pt x="148933" y="11558"/>
                    <a:pt x="149047" y="11546"/>
                    <a:pt x="149124" y="11516"/>
                  </a:cubicBezTo>
                  <a:cubicBezTo>
                    <a:pt x="149437" y="11369"/>
                    <a:pt x="150651" y="11034"/>
                    <a:pt x="150986" y="10951"/>
                  </a:cubicBezTo>
                  <a:cubicBezTo>
                    <a:pt x="151043" y="10941"/>
                    <a:pt x="151103" y="10937"/>
                    <a:pt x="151163" y="10937"/>
                  </a:cubicBezTo>
                  <a:cubicBezTo>
                    <a:pt x="151499" y="10937"/>
                    <a:pt x="151853" y="11068"/>
                    <a:pt x="151906" y="11139"/>
                  </a:cubicBezTo>
                  <a:cubicBezTo>
                    <a:pt x="151948" y="11223"/>
                    <a:pt x="152513" y="11306"/>
                    <a:pt x="153141" y="11327"/>
                  </a:cubicBezTo>
                  <a:lnTo>
                    <a:pt x="153622" y="11223"/>
                  </a:lnTo>
                  <a:cubicBezTo>
                    <a:pt x="153915" y="11184"/>
                    <a:pt x="154190" y="11053"/>
                    <a:pt x="154498" y="11053"/>
                  </a:cubicBezTo>
                  <a:cubicBezTo>
                    <a:pt x="154520" y="11053"/>
                    <a:pt x="154542" y="11054"/>
                    <a:pt x="154564" y="11055"/>
                  </a:cubicBezTo>
                  <a:lnTo>
                    <a:pt x="154606" y="11055"/>
                  </a:lnTo>
                  <a:cubicBezTo>
                    <a:pt x="154626" y="11139"/>
                    <a:pt x="154334" y="11244"/>
                    <a:pt x="154229" y="11265"/>
                  </a:cubicBezTo>
                  <a:cubicBezTo>
                    <a:pt x="154124" y="11306"/>
                    <a:pt x="154082" y="11453"/>
                    <a:pt x="154082" y="11474"/>
                  </a:cubicBezTo>
                  <a:cubicBezTo>
                    <a:pt x="154082" y="11516"/>
                    <a:pt x="154354" y="11767"/>
                    <a:pt x="154459" y="11788"/>
                  </a:cubicBezTo>
                  <a:cubicBezTo>
                    <a:pt x="154606" y="11788"/>
                    <a:pt x="154878" y="11871"/>
                    <a:pt x="154982" y="11913"/>
                  </a:cubicBezTo>
                  <a:cubicBezTo>
                    <a:pt x="155087" y="11934"/>
                    <a:pt x="155924" y="12269"/>
                    <a:pt x="156279" y="12269"/>
                  </a:cubicBezTo>
                  <a:cubicBezTo>
                    <a:pt x="156614" y="12269"/>
                    <a:pt x="156803" y="12164"/>
                    <a:pt x="156698" y="12039"/>
                  </a:cubicBezTo>
                  <a:lnTo>
                    <a:pt x="156614" y="11955"/>
                  </a:lnTo>
                  <a:lnTo>
                    <a:pt x="156510" y="11871"/>
                  </a:lnTo>
                  <a:cubicBezTo>
                    <a:pt x="156300" y="11725"/>
                    <a:pt x="156928" y="11599"/>
                    <a:pt x="157158" y="11599"/>
                  </a:cubicBezTo>
                  <a:cubicBezTo>
                    <a:pt x="157388" y="11599"/>
                    <a:pt x="157577" y="11202"/>
                    <a:pt x="157577" y="11076"/>
                  </a:cubicBezTo>
                  <a:cubicBezTo>
                    <a:pt x="157577" y="10972"/>
                    <a:pt x="158016" y="10804"/>
                    <a:pt x="158183" y="10783"/>
                  </a:cubicBezTo>
                  <a:cubicBezTo>
                    <a:pt x="158330" y="10783"/>
                    <a:pt x="158267" y="10386"/>
                    <a:pt x="158183" y="10260"/>
                  </a:cubicBezTo>
                  <a:cubicBezTo>
                    <a:pt x="158161" y="10226"/>
                    <a:pt x="158112" y="10212"/>
                    <a:pt x="158051" y="10212"/>
                  </a:cubicBezTo>
                  <a:cubicBezTo>
                    <a:pt x="157885" y="10212"/>
                    <a:pt x="157626" y="10315"/>
                    <a:pt x="157535" y="10407"/>
                  </a:cubicBezTo>
                  <a:cubicBezTo>
                    <a:pt x="157412" y="10530"/>
                    <a:pt x="157096" y="10579"/>
                    <a:pt x="156787" y="10579"/>
                  </a:cubicBezTo>
                  <a:cubicBezTo>
                    <a:pt x="156728" y="10579"/>
                    <a:pt x="156671" y="10577"/>
                    <a:pt x="156614" y="10574"/>
                  </a:cubicBezTo>
                  <a:lnTo>
                    <a:pt x="156426" y="10700"/>
                  </a:lnTo>
                  <a:cubicBezTo>
                    <a:pt x="156344" y="10760"/>
                    <a:pt x="156270" y="10781"/>
                    <a:pt x="156201" y="10781"/>
                  </a:cubicBezTo>
                  <a:cubicBezTo>
                    <a:pt x="156031" y="10781"/>
                    <a:pt x="155890" y="10650"/>
                    <a:pt x="155722" y="10650"/>
                  </a:cubicBezTo>
                  <a:cubicBezTo>
                    <a:pt x="155699" y="10650"/>
                    <a:pt x="155676" y="10652"/>
                    <a:pt x="155652" y="10658"/>
                  </a:cubicBezTo>
                  <a:cubicBezTo>
                    <a:pt x="155521" y="10684"/>
                    <a:pt x="155384" y="10692"/>
                    <a:pt x="155244" y="10692"/>
                  </a:cubicBezTo>
                  <a:cubicBezTo>
                    <a:pt x="155034" y="10692"/>
                    <a:pt x="154818" y="10674"/>
                    <a:pt x="154610" y="10674"/>
                  </a:cubicBezTo>
                  <a:cubicBezTo>
                    <a:pt x="154401" y="10674"/>
                    <a:pt x="154200" y="10692"/>
                    <a:pt x="154020" y="10762"/>
                  </a:cubicBezTo>
                  <a:lnTo>
                    <a:pt x="153476" y="10972"/>
                  </a:lnTo>
                  <a:cubicBezTo>
                    <a:pt x="152932" y="10972"/>
                    <a:pt x="152304" y="10595"/>
                    <a:pt x="152241" y="10490"/>
                  </a:cubicBezTo>
                  <a:cubicBezTo>
                    <a:pt x="152199" y="10386"/>
                    <a:pt x="152471" y="10156"/>
                    <a:pt x="152576" y="10093"/>
                  </a:cubicBezTo>
                  <a:cubicBezTo>
                    <a:pt x="152681" y="10051"/>
                    <a:pt x="152722" y="9946"/>
                    <a:pt x="152660" y="9863"/>
                  </a:cubicBezTo>
                  <a:cubicBezTo>
                    <a:pt x="152635" y="9814"/>
                    <a:pt x="152435" y="9780"/>
                    <a:pt x="152157" y="9780"/>
                  </a:cubicBezTo>
                  <a:cubicBezTo>
                    <a:pt x="151956" y="9780"/>
                    <a:pt x="151713" y="9798"/>
                    <a:pt x="151467" y="9842"/>
                  </a:cubicBezTo>
                  <a:lnTo>
                    <a:pt x="151174" y="10114"/>
                  </a:lnTo>
                  <a:lnTo>
                    <a:pt x="151153" y="10156"/>
                  </a:lnTo>
                  <a:cubicBezTo>
                    <a:pt x="151049" y="10114"/>
                    <a:pt x="151111" y="9779"/>
                    <a:pt x="151174" y="9674"/>
                  </a:cubicBezTo>
                  <a:cubicBezTo>
                    <a:pt x="151216" y="9570"/>
                    <a:pt x="151739" y="9444"/>
                    <a:pt x="151927" y="9423"/>
                  </a:cubicBezTo>
                  <a:cubicBezTo>
                    <a:pt x="152116" y="9381"/>
                    <a:pt x="152262" y="9109"/>
                    <a:pt x="152262" y="9026"/>
                  </a:cubicBezTo>
                  <a:cubicBezTo>
                    <a:pt x="152262" y="9015"/>
                    <a:pt x="152267" y="9011"/>
                    <a:pt x="152275" y="9011"/>
                  </a:cubicBezTo>
                  <a:cubicBezTo>
                    <a:pt x="152337" y="9011"/>
                    <a:pt x="152599" y="9245"/>
                    <a:pt x="152764" y="9319"/>
                  </a:cubicBezTo>
                  <a:cubicBezTo>
                    <a:pt x="152932" y="9381"/>
                    <a:pt x="153371" y="9549"/>
                    <a:pt x="153727" y="9674"/>
                  </a:cubicBezTo>
                  <a:lnTo>
                    <a:pt x="153999" y="9800"/>
                  </a:lnTo>
                  <a:lnTo>
                    <a:pt x="154292" y="9967"/>
                  </a:lnTo>
                  <a:cubicBezTo>
                    <a:pt x="154668" y="10072"/>
                    <a:pt x="154668" y="10302"/>
                    <a:pt x="154564" y="10365"/>
                  </a:cubicBezTo>
                  <a:cubicBezTo>
                    <a:pt x="154459" y="10407"/>
                    <a:pt x="155610" y="10407"/>
                    <a:pt x="156007" y="10407"/>
                  </a:cubicBezTo>
                  <a:cubicBezTo>
                    <a:pt x="156405" y="10407"/>
                    <a:pt x="156865" y="9842"/>
                    <a:pt x="156656" y="9695"/>
                  </a:cubicBezTo>
                  <a:cubicBezTo>
                    <a:pt x="156490" y="9579"/>
                    <a:pt x="156853" y="9515"/>
                    <a:pt x="157146" y="9515"/>
                  </a:cubicBezTo>
                  <a:cubicBezTo>
                    <a:pt x="157221" y="9515"/>
                    <a:pt x="157291" y="9519"/>
                    <a:pt x="157347" y="9528"/>
                  </a:cubicBezTo>
                  <a:cubicBezTo>
                    <a:pt x="157408" y="9533"/>
                    <a:pt x="157488" y="9536"/>
                    <a:pt x="157577" y="9536"/>
                  </a:cubicBezTo>
                  <a:cubicBezTo>
                    <a:pt x="157820" y="9536"/>
                    <a:pt x="158131" y="9517"/>
                    <a:pt x="158330" y="9486"/>
                  </a:cubicBezTo>
                  <a:lnTo>
                    <a:pt x="158602" y="9444"/>
                  </a:lnTo>
                  <a:cubicBezTo>
                    <a:pt x="158707" y="9423"/>
                    <a:pt x="158811" y="9340"/>
                    <a:pt x="158916" y="9256"/>
                  </a:cubicBezTo>
                  <a:lnTo>
                    <a:pt x="158937" y="9235"/>
                  </a:lnTo>
                  <a:cubicBezTo>
                    <a:pt x="158958" y="9172"/>
                    <a:pt x="158895" y="9068"/>
                    <a:pt x="158853" y="9047"/>
                  </a:cubicBezTo>
                  <a:cubicBezTo>
                    <a:pt x="158832" y="9026"/>
                    <a:pt x="158916" y="8858"/>
                    <a:pt x="158958" y="8796"/>
                  </a:cubicBezTo>
                  <a:cubicBezTo>
                    <a:pt x="158978" y="8769"/>
                    <a:pt x="158918" y="8759"/>
                    <a:pt x="158821" y="8759"/>
                  </a:cubicBezTo>
                  <a:cubicBezTo>
                    <a:pt x="158614" y="8759"/>
                    <a:pt x="158235" y="8802"/>
                    <a:pt x="158079" y="8816"/>
                  </a:cubicBezTo>
                  <a:cubicBezTo>
                    <a:pt x="158067" y="8818"/>
                    <a:pt x="158054" y="8818"/>
                    <a:pt x="158041" y="8818"/>
                  </a:cubicBezTo>
                  <a:cubicBezTo>
                    <a:pt x="157795" y="8818"/>
                    <a:pt x="157318" y="8646"/>
                    <a:pt x="157179" y="8586"/>
                  </a:cubicBezTo>
                  <a:cubicBezTo>
                    <a:pt x="157054" y="8503"/>
                    <a:pt x="156928" y="8293"/>
                    <a:pt x="156928" y="8210"/>
                  </a:cubicBezTo>
                  <a:cubicBezTo>
                    <a:pt x="156928" y="8126"/>
                    <a:pt x="156384" y="7854"/>
                    <a:pt x="156175" y="7770"/>
                  </a:cubicBezTo>
                  <a:cubicBezTo>
                    <a:pt x="156141" y="7757"/>
                    <a:pt x="156078" y="7751"/>
                    <a:pt x="155996" y="7751"/>
                  </a:cubicBezTo>
                  <a:cubicBezTo>
                    <a:pt x="155718" y="7751"/>
                    <a:pt x="155214" y="7812"/>
                    <a:pt x="154809" y="7812"/>
                  </a:cubicBezTo>
                  <a:cubicBezTo>
                    <a:pt x="154604" y="7812"/>
                    <a:pt x="154424" y="7796"/>
                    <a:pt x="154313" y="7749"/>
                  </a:cubicBezTo>
                  <a:cubicBezTo>
                    <a:pt x="153915" y="7540"/>
                    <a:pt x="153999" y="7184"/>
                    <a:pt x="154145" y="7143"/>
                  </a:cubicBezTo>
                  <a:cubicBezTo>
                    <a:pt x="154313" y="7059"/>
                    <a:pt x="153413" y="6661"/>
                    <a:pt x="153057" y="6536"/>
                  </a:cubicBezTo>
                  <a:cubicBezTo>
                    <a:pt x="152681" y="6410"/>
                    <a:pt x="152429" y="6201"/>
                    <a:pt x="152450" y="6138"/>
                  </a:cubicBezTo>
                  <a:cubicBezTo>
                    <a:pt x="152471" y="6096"/>
                    <a:pt x="151300" y="5762"/>
                    <a:pt x="150860" y="5615"/>
                  </a:cubicBezTo>
                  <a:cubicBezTo>
                    <a:pt x="150421" y="5511"/>
                    <a:pt x="150463" y="5343"/>
                    <a:pt x="150986" y="5259"/>
                  </a:cubicBezTo>
                  <a:lnTo>
                    <a:pt x="151509" y="5448"/>
                  </a:lnTo>
                  <a:cubicBezTo>
                    <a:pt x="152004" y="5635"/>
                    <a:pt x="152498" y="5837"/>
                    <a:pt x="153038" y="5837"/>
                  </a:cubicBezTo>
                  <a:cubicBezTo>
                    <a:pt x="153161" y="5837"/>
                    <a:pt x="153285" y="5827"/>
                    <a:pt x="153413" y="5803"/>
                  </a:cubicBezTo>
                  <a:lnTo>
                    <a:pt x="153476" y="5803"/>
                  </a:lnTo>
                  <a:cubicBezTo>
                    <a:pt x="153559" y="5866"/>
                    <a:pt x="153517" y="6117"/>
                    <a:pt x="153476" y="6201"/>
                  </a:cubicBezTo>
                  <a:cubicBezTo>
                    <a:pt x="153413" y="6306"/>
                    <a:pt x="153831" y="6536"/>
                    <a:pt x="154020" y="6599"/>
                  </a:cubicBezTo>
                  <a:cubicBezTo>
                    <a:pt x="154051" y="6609"/>
                    <a:pt x="154088" y="6614"/>
                    <a:pt x="154127" y="6614"/>
                  </a:cubicBezTo>
                  <a:cubicBezTo>
                    <a:pt x="154321" y="6614"/>
                    <a:pt x="154581" y="6501"/>
                    <a:pt x="154668" y="6431"/>
                  </a:cubicBezTo>
                  <a:cubicBezTo>
                    <a:pt x="154691" y="6413"/>
                    <a:pt x="154721" y="6406"/>
                    <a:pt x="154757" y="6406"/>
                  </a:cubicBezTo>
                  <a:cubicBezTo>
                    <a:pt x="154887" y="6406"/>
                    <a:pt x="155079" y="6507"/>
                    <a:pt x="155129" y="6557"/>
                  </a:cubicBezTo>
                  <a:cubicBezTo>
                    <a:pt x="155170" y="6640"/>
                    <a:pt x="154940" y="6745"/>
                    <a:pt x="154815" y="6766"/>
                  </a:cubicBezTo>
                  <a:cubicBezTo>
                    <a:pt x="154647" y="6808"/>
                    <a:pt x="154982" y="6954"/>
                    <a:pt x="155129" y="6975"/>
                  </a:cubicBezTo>
                  <a:cubicBezTo>
                    <a:pt x="155145" y="6983"/>
                    <a:pt x="155173" y="6987"/>
                    <a:pt x="155211" y="6987"/>
                  </a:cubicBezTo>
                  <a:cubicBezTo>
                    <a:pt x="155445" y="6987"/>
                    <a:pt x="156036" y="6848"/>
                    <a:pt x="156299" y="6848"/>
                  </a:cubicBezTo>
                  <a:cubicBezTo>
                    <a:pt x="156315" y="6848"/>
                    <a:pt x="156329" y="6849"/>
                    <a:pt x="156342" y="6850"/>
                  </a:cubicBezTo>
                  <a:cubicBezTo>
                    <a:pt x="156635" y="6871"/>
                    <a:pt x="157263" y="7247"/>
                    <a:pt x="157451" y="7352"/>
                  </a:cubicBezTo>
                  <a:cubicBezTo>
                    <a:pt x="157608" y="7439"/>
                    <a:pt x="157750" y="7483"/>
                    <a:pt x="157818" y="7483"/>
                  </a:cubicBezTo>
                  <a:cubicBezTo>
                    <a:pt x="157831" y="7483"/>
                    <a:pt x="157842" y="7481"/>
                    <a:pt x="157849" y="7477"/>
                  </a:cubicBezTo>
                  <a:cubicBezTo>
                    <a:pt x="157854" y="7472"/>
                    <a:pt x="157874" y="7469"/>
                    <a:pt x="157904" y="7469"/>
                  </a:cubicBezTo>
                  <a:cubicBezTo>
                    <a:pt x="157996" y="7469"/>
                    <a:pt x="158189" y="7493"/>
                    <a:pt x="158393" y="7540"/>
                  </a:cubicBezTo>
                  <a:lnTo>
                    <a:pt x="158623" y="7603"/>
                  </a:lnTo>
                  <a:lnTo>
                    <a:pt x="158727" y="7645"/>
                  </a:lnTo>
                  <a:cubicBezTo>
                    <a:pt x="158832" y="7749"/>
                    <a:pt x="158393" y="8210"/>
                    <a:pt x="158183" y="8377"/>
                  </a:cubicBezTo>
                  <a:cubicBezTo>
                    <a:pt x="158075" y="8453"/>
                    <a:pt x="158186" y="8490"/>
                    <a:pt x="158444" y="8490"/>
                  </a:cubicBezTo>
                  <a:cubicBezTo>
                    <a:pt x="158683" y="8490"/>
                    <a:pt x="159048" y="8458"/>
                    <a:pt x="159481" y="8398"/>
                  </a:cubicBezTo>
                  <a:lnTo>
                    <a:pt x="160276" y="8272"/>
                  </a:lnTo>
                  <a:cubicBezTo>
                    <a:pt x="160318" y="8272"/>
                    <a:pt x="160360" y="8189"/>
                    <a:pt x="160401" y="8126"/>
                  </a:cubicBezTo>
                  <a:lnTo>
                    <a:pt x="160422" y="8105"/>
                  </a:lnTo>
                  <a:cubicBezTo>
                    <a:pt x="160464" y="8063"/>
                    <a:pt x="160380" y="7959"/>
                    <a:pt x="160360" y="7896"/>
                  </a:cubicBezTo>
                  <a:cubicBezTo>
                    <a:pt x="160318" y="7854"/>
                    <a:pt x="160506" y="7791"/>
                    <a:pt x="160736" y="7749"/>
                  </a:cubicBezTo>
                  <a:lnTo>
                    <a:pt x="160904" y="7666"/>
                  </a:lnTo>
                  <a:lnTo>
                    <a:pt x="161050" y="7582"/>
                  </a:lnTo>
                  <a:cubicBezTo>
                    <a:pt x="161154" y="7504"/>
                    <a:pt x="161307" y="7482"/>
                    <a:pt x="161417" y="7482"/>
                  </a:cubicBezTo>
                  <a:cubicBezTo>
                    <a:pt x="161485" y="7482"/>
                    <a:pt x="161536" y="7490"/>
                    <a:pt x="161552" y="7498"/>
                  </a:cubicBezTo>
                  <a:cubicBezTo>
                    <a:pt x="161554" y="7501"/>
                    <a:pt x="161557" y="7502"/>
                    <a:pt x="161561" y="7502"/>
                  </a:cubicBezTo>
                  <a:cubicBezTo>
                    <a:pt x="161650" y="7502"/>
                    <a:pt x="162111" y="6744"/>
                    <a:pt x="162494" y="6724"/>
                  </a:cubicBezTo>
                  <a:cubicBezTo>
                    <a:pt x="162891" y="6703"/>
                    <a:pt x="162473" y="6515"/>
                    <a:pt x="162201" y="6452"/>
                  </a:cubicBezTo>
                  <a:cubicBezTo>
                    <a:pt x="161950" y="6410"/>
                    <a:pt x="161866" y="6180"/>
                    <a:pt x="161929" y="6096"/>
                  </a:cubicBezTo>
                  <a:cubicBezTo>
                    <a:pt x="161971" y="6013"/>
                    <a:pt x="161887" y="5824"/>
                    <a:pt x="161720" y="5699"/>
                  </a:cubicBezTo>
                  <a:lnTo>
                    <a:pt x="161573" y="5699"/>
                  </a:lnTo>
                  <a:cubicBezTo>
                    <a:pt x="161519" y="5707"/>
                    <a:pt x="161466" y="5710"/>
                    <a:pt x="161415" y="5710"/>
                  </a:cubicBezTo>
                  <a:cubicBezTo>
                    <a:pt x="160913" y="5710"/>
                    <a:pt x="160551" y="5364"/>
                    <a:pt x="160171" y="5155"/>
                  </a:cubicBezTo>
                  <a:cubicBezTo>
                    <a:pt x="159627" y="4862"/>
                    <a:pt x="159062" y="4548"/>
                    <a:pt x="158414" y="4443"/>
                  </a:cubicBezTo>
                  <a:lnTo>
                    <a:pt x="158225" y="4422"/>
                  </a:lnTo>
                  <a:cubicBezTo>
                    <a:pt x="158058" y="4255"/>
                    <a:pt x="157430" y="4088"/>
                    <a:pt x="156844" y="4046"/>
                  </a:cubicBezTo>
                  <a:lnTo>
                    <a:pt x="156405" y="3816"/>
                  </a:lnTo>
                  <a:cubicBezTo>
                    <a:pt x="155924" y="3565"/>
                    <a:pt x="155463" y="3418"/>
                    <a:pt x="154919" y="3418"/>
                  </a:cubicBezTo>
                  <a:cubicBezTo>
                    <a:pt x="154647" y="3418"/>
                    <a:pt x="154396" y="3376"/>
                    <a:pt x="154124" y="3355"/>
                  </a:cubicBezTo>
                  <a:cubicBezTo>
                    <a:pt x="153559" y="3293"/>
                    <a:pt x="152994" y="3062"/>
                    <a:pt x="152450" y="2979"/>
                  </a:cubicBezTo>
                  <a:cubicBezTo>
                    <a:pt x="151872" y="2882"/>
                    <a:pt x="151294" y="2749"/>
                    <a:pt x="150697" y="2749"/>
                  </a:cubicBezTo>
                  <a:cubicBezTo>
                    <a:pt x="150516" y="2749"/>
                    <a:pt x="150334" y="2761"/>
                    <a:pt x="150149" y="2790"/>
                  </a:cubicBezTo>
                  <a:lnTo>
                    <a:pt x="149960" y="2832"/>
                  </a:lnTo>
                  <a:cubicBezTo>
                    <a:pt x="149751" y="2790"/>
                    <a:pt x="149584" y="2749"/>
                    <a:pt x="149584" y="2728"/>
                  </a:cubicBezTo>
                  <a:cubicBezTo>
                    <a:pt x="149584" y="2686"/>
                    <a:pt x="149898" y="2623"/>
                    <a:pt x="150002" y="2581"/>
                  </a:cubicBezTo>
                  <a:cubicBezTo>
                    <a:pt x="150128" y="2560"/>
                    <a:pt x="150212" y="2518"/>
                    <a:pt x="150212" y="2477"/>
                  </a:cubicBezTo>
                  <a:cubicBezTo>
                    <a:pt x="150212" y="2456"/>
                    <a:pt x="149709" y="2435"/>
                    <a:pt x="149521" y="2414"/>
                  </a:cubicBezTo>
                  <a:cubicBezTo>
                    <a:pt x="149333" y="2372"/>
                    <a:pt x="150170" y="2330"/>
                    <a:pt x="150546" y="2226"/>
                  </a:cubicBezTo>
                  <a:cubicBezTo>
                    <a:pt x="150621" y="2204"/>
                    <a:pt x="150688" y="2194"/>
                    <a:pt x="150748" y="2194"/>
                  </a:cubicBezTo>
                  <a:cubicBezTo>
                    <a:pt x="150972" y="2194"/>
                    <a:pt x="151086" y="2322"/>
                    <a:pt x="151069" y="2372"/>
                  </a:cubicBezTo>
                  <a:cubicBezTo>
                    <a:pt x="151007" y="2477"/>
                    <a:pt x="151216" y="2560"/>
                    <a:pt x="151279" y="2560"/>
                  </a:cubicBezTo>
                  <a:cubicBezTo>
                    <a:pt x="151321" y="2560"/>
                    <a:pt x="151425" y="2351"/>
                    <a:pt x="151488" y="2309"/>
                  </a:cubicBezTo>
                  <a:cubicBezTo>
                    <a:pt x="151522" y="2258"/>
                    <a:pt x="151656" y="2220"/>
                    <a:pt x="151819" y="2220"/>
                  </a:cubicBezTo>
                  <a:cubicBezTo>
                    <a:pt x="151854" y="2220"/>
                    <a:pt x="151890" y="2222"/>
                    <a:pt x="151927" y="2226"/>
                  </a:cubicBezTo>
                  <a:lnTo>
                    <a:pt x="152095" y="2309"/>
                  </a:lnTo>
                  <a:cubicBezTo>
                    <a:pt x="152656" y="2564"/>
                    <a:pt x="153232" y="2709"/>
                    <a:pt x="153855" y="2709"/>
                  </a:cubicBezTo>
                  <a:cubicBezTo>
                    <a:pt x="153998" y="2709"/>
                    <a:pt x="154143" y="2701"/>
                    <a:pt x="154292" y="2686"/>
                  </a:cubicBezTo>
                  <a:cubicBezTo>
                    <a:pt x="154440" y="2673"/>
                    <a:pt x="154591" y="2664"/>
                    <a:pt x="154743" y="2664"/>
                  </a:cubicBezTo>
                  <a:cubicBezTo>
                    <a:pt x="155081" y="2664"/>
                    <a:pt x="155424" y="2709"/>
                    <a:pt x="155756" y="2853"/>
                  </a:cubicBezTo>
                  <a:cubicBezTo>
                    <a:pt x="156036" y="2980"/>
                    <a:pt x="156308" y="2999"/>
                    <a:pt x="156587" y="2999"/>
                  </a:cubicBezTo>
                  <a:cubicBezTo>
                    <a:pt x="156705" y="2999"/>
                    <a:pt x="156824" y="2996"/>
                    <a:pt x="156946" y="2996"/>
                  </a:cubicBezTo>
                  <a:cubicBezTo>
                    <a:pt x="157009" y="2996"/>
                    <a:pt x="157073" y="2997"/>
                    <a:pt x="157137" y="3000"/>
                  </a:cubicBezTo>
                  <a:lnTo>
                    <a:pt x="157639" y="3042"/>
                  </a:lnTo>
                  <a:cubicBezTo>
                    <a:pt x="158183" y="3083"/>
                    <a:pt x="160046" y="3293"/>
                    <a:pt x="160569" y="3460"/>
                  </a:cubicBezTo>
                  <a:cubicBezTo>
                    <a:pt x="160790" y="3537"/>
                    <a:pt x="161029" y="3565"/>
                    <a:pt x="161227" y="3565"/>
                  </a:cubicBezTo>
                  <a:cubicBezTo>
                    <a:pt x="161459" y="3565"/>
                    <a:pt x="161634" y="3526"/>
                    <a:pt x="161657" y="3481"/>
                  </a:cubicBezTo>
                  <a:cubicBezTo>
                    <a:pt x="161720" y="3397"/>
                    <a:pt x="161427" y="3293"/>
                    <a:pt x="161322" y="3293"/>
                  </a:cubicBezTo>
                  <a:cubicBezTo>
                    <a:pt x="161217" y="3293"/>
                    <a:pt x="160799" y="3000"/>
                    <a:pt x="160380" y="2644"/>
                  </a:cubicBezTo>
                  <a:lnTo>
                    <a:pt x="159753" y="2560"/>
                  </a:lnTo>
                  <a:lnTo>
                    <a:pt x="159230" y="2518"/>
                  </a:lnTo>
                  <a:cubicBezTo>
                    <a:pt x="158733" y="2240"/>
                    <a:pt x="158274" y="2057"/>
                    <a:pt x="158211" y="2057"/>
                  </a:cubicBezTo>
                  <a:cubicBezTo>
                    <a:pt x="158208" y="2057"/>
                    <a:pt x="158205" y="2057"/>
                    <a:pt x="158204" y="2058"/>
                  </a:cubicBezTo>
                  <a:cubicBezTo>
                    <a:pt x="158183" y="2058"/>
                    <a:pt x="157911" y="1828"/>
                    <a:pt x="157849" y="1744"/>
                  </a:cubicBezTo>
                  <a:cubicBezTo>
                    <a:pt x="157765" y="1681"/>
                    <a:pt x="157388" y="1514"/>
                    <a:pt x="157033" y="1389"/>
                  </a:cubicBezTo>
                  <a:lnTo>
                    <a:pt x="156761" y="1326"/>
                  </a:lnTo>
                  <a:lnTo>
                    <a:pt x="155463" y="1096"/>
                  </a:lnTo>
                  <a:cubicBezTo>
                    <a:pt x="154020" y="886"/>
                    <a:pt x="152409" y="656"/>
                    <a:pt x="151844" y="573"/>
                  </a:cubicBezTo>
                  <a:lnTo>
                    <a:pt x="151362" y="531"/>
                  </a:lnTo>
                  <a:cubicBezTo>
                    <a:pt x="150797" y="489"/>
                    <a:pt x="150274" y="468"/>
                    <a:pt x="149751" y="384"/>
                  </a:cubicBezTo>
                  <a:cubicBezTo>
                    <a:pt x="149120" y="279"/>
                    <a:pt x="148467" y="195"/>
                    <a:pt x="147808" y="195"/>
                  </a:cubicBezTo>
                  <a:cubicBezTo>
                    <a:pt x="147550" y="195"/>
                    <a:pt x="147291" y="208"/>
                    <a:pt x="147031" y="238"/>
                  </a:cubicBezTo>
                  <a:cubicBezTo>
                    <a:pt x="146885" y="238"/>
                    <a:pt x="146717" y="154"/>
                    <a:pt x="146571" y="133"/>
                  </a:cubicBezTo>
                  <a:lnTo>
                    <a:pt x="146090" y="29"/>
                  </a:lnTo>
                  <a:cubicBezTo>
                    <a:pt x="144897" y="175"/>
                    <a:pt x="144206" y="280"/>
                    <a:pt x="144604" y="280"/>
                  </a:cubicBezTo>
                  <a:lnTo>
                    <a:pt x="145085" y="280"/>
                  </a:lnTo>
                  <a:cubicBezTo>
                    <a:pt x="145336" y="280"/>
                    <a:pt x="144918" y="363"/>
                    <a:pt x="144165" y="468"/>
                  </a:cubicBezTo>
                  <a:lnTo>
                    <a:pt x="143453" y="342"/>
                  </a:lnTo>
                  <a:lnTo>
                    <a:pt x="142533" y="175"/>
                  </a:lnTo>
                  <a:cubicBezTo>
                    <a:pt x="142399" y="180"/>
                    <a:pt x="142236" y="183"/>
                    <a:pt x="142050" y="183"/>
                  </a:cubicBezTo>
                  <a:cubicBezTo>
                    <a:pt x="140961" y="183"/>
                    <a:pt x="139112" y="105"/>
                    <a:pt x="138175" y="105"/>
                  </a:cubicBezTo>
                  <a:cubicBezTo>
                    <a:pt x="138015" y="105"/>
                    <a:pt x="137882" y="107"/>
                    <a:pt x="137783" y="112"/>
                  </a:cubicBezTo>
                  <a:cubicBezTo>
                    <a:pt x="137087" y="112"/>
                    <a:pt x="134085" y="0"/>
                    <a:pt x="1325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1"/>
            <p:cNvSpPr/>
            <p:nvPr/>
          </p:nvSpPr>
          <p:spPr>
            <a:xfrm rot="10800000">
              <a:off x="-1462825" y="4325676"/>
              <a:ext cx="4380573" cy="547662"/>
            </a:xfrm>
            <a:custGeom>
              <a:avLst/>
              <a:gdLst/>
              <a:ahLst/>
              <a:cxnLst/>
              <a:rect l="l" t="t" r="r" b="b"/>
              <a:pathLst>
                <a:path w="162892" h="16621" extrusionOk="0">
                  <a:moveTo>
                    <a:pt x="145127" y="1055"/>
                  </a:moveTo>
                  <a:cubicBezTo>
                    <a:pt x="145303" y="1055"/>
                    <a:pt x="145480" y="1111"/>
                    <a:pt x="145650" y="1179"/>
                  </a:cubicBezTo>
                  <a:cubicBezTo>
                    <a:pt x="145336" y="1179"/>
                    <a:pt x="145002" y="1200"/>
                    <a:pt x="144688" y="1200"/>
                  </a:cubicBezTo>
                  <a:cubicBezTo>
                    <a:pt x="144831" y="1095"/>
                    <a:pt x="144979" y="1055"/>
                    <a:pt x="145127" y="1055"/>
                  </a:cubicBezTo>
                  <a:close/>
                  <a:moveTo>
                    <a:pt x="151556" y="1092"/>
                  </a:moveTo>
                  <a:cubicBezTo>
                    <a:pt x="151626" y="1092"/>
                    <a:pt x="151676" y="1161"/>
                    <a:pt x="151676" y="1179"/>
                  </a:cubicBezTo>
                  <a:cubicBezTo>
                    <a:pt x="151676" y="1200"/>
                    <a:pt x="151613" y="1242"/>
                    <a:pt x="151572" y="1242"/>
                  </a:cubicBezTo>
                  <a:cubicBezTo>
                    <a:pt x="151509" y="1242"/>
                    <a:pt x="151321" y="1200"/>
                    <a:pt x="151300" y="1179"/>
                  </a:cubicBezTo>
                  <a:cubicBezTo>
                    <a:pt x="151300" y="1158"/>
                    <a:pt x="151488" y="1117"/>
                    <a:pt x="151530" y="1096"/>
                  </a:cubicBezTo>
                  <a:cubicBezTo>
                    <a:pt x="151539" y="1093"/>
                    <a:pt x="151548" y="1092"/>
                    <a:pt x="151556" y="1092"/>
                  </a:cubicBezTo>
                  <a:close/>
                  <a:moveTo>
                    <a:pt x="153915" y="1200"/>
                  </a:moveTo>
                  <a:cubicBezTo>
                    <a:pt x="153915" y="1200"/>
                    <a:pt x="153936" y="1305"/>
                    <a:pt x="153936" y="1347"/>
                  </a:cubicBezTo>
                  <a:cubicBezTo>
                    <a:pt x="153936" y="1368"/>
                    <a:pt x="153894" y="1389"/>
                    <a:pt x="153894" y="1389"/>
                  </a:cubicBezTo>
                  <a:cubicBezTo>
                    <a:pt x="153873" y="1389"/>
                    <a:pt x="153873" y="1368"/>
                    <a:pt x="153873" y="1347"/>
                  </a:cubicBezTo>
                  <a:cubicBezTo>
                    <a:pt x="153873" y="1305"/>
                    <a:pt x="153894" y="1242"/>
                    <a:pt x="153915" y="1200"/>
                  </a:cubicBezTo>
                  <a:close/>
                  <a:moveTo>
                    <a:pt x="139603" y="1389"/>
                  </a:moveTo>
                  <a:cubicBezTo>
                    <a:pt x="139666" y="1389"/>
                    <a:pt x="139687" y="1451"/>
                    <a:pt x="139687" y="1451"/>
                  </a:cubicBezTo>
                  <a:cubicBezTo>
                    <a:pt x="139687" y="1472"/>
                    <a:pt x="139645" y="1472"/>
                    <a:pt x="139603" y="1472"/>
                  </a:cubicBezTo>
                  <a:cubicBezTo>
                    <a:pt x="139561" y="1472"/>
                    <a:pt x="139478" y="1451"/>
                    <a:pt x="139478" y="1409"/>
                  </a:cubicBezTo>
                  <a:cubicBezTo>
                    <a:pt x="139478" y="1389"/>
                    <a:pt x="139582" y="1389"/>
                    <a:pt x="139603" y="1389"/>
                  </a:cubicBezTo>
                  <a:close/>
                  <a:moveTo>
                    <a:pt x="154564" y="1409"/>
                  </a:moveTo>
                  <a:cubicBezTo>
                    <a:pt x="154626" y="1409"/>
                    <a:pt x="154815" y="1472"/>
                    <a:pt x="154815" y="1472"/>
                  </a:cubicBezTo>
                  <a:cubicBezTo>
                    <a:pt x="154815" y="1472"/>
                    <a:pt x="154647" y="1514"/>
                    <a:pt x="154606" y="1556"/>
                  </a:cubicBezTo>
                  <a:cubicBezTo>
                    <a:pt x="154599" y="1558"/>
                    <a:pt x="154592" y="1559"/>
                    <a:pt x="154584" y="1559"/>
                  </a:cubicBezTo>
                  <a:cubicBezTo>
                    <a:pt x="154525" y="1559"/>
                    <a:pt x="154459" y="1491"/>
                    <a:pt x="154459" y="1472"/>
                  </a:cubicBezTo>
                  <a:cubicBezTo>
                    <a:pt x="154459" y="1451"/>
                    <a:pt x="154522" y="1409"/>
                    <a:pt x="154564" y="1409"/>
                  </a:cubicBezTo>
                  <a:close/>
                  <a:moveTo>
                    <a:pt x="155401" y="1598"/>
                  </a:moveTo>
                  <a:cubicBezTo>
                    <a:pt x="155463" y="1598"/>
                    <a:pt x="155673" y="1661"/>
                    <a:pt x="155694" y="1661"/>
                  </a:cubicBezTo>
                  <a:cubicBezTo>
                    <a:pt x="155694" y="1661"/>
                    <a:pt x="155484" y="1681"/>
                    <a:pt x="155401" y="1681"/>
                  </a:cubicBezTo>
                  <a:cubicBezTo>
                    <a:pt x="155338" y="1681"/>
                    <a:pt x="155275" y="1640"/>
                    <a:pt x="155275" y="1619"/>
                  </a:cubicBezTo>
                  <a:cubicBezTo>
                    <a:pt x="155275" y="1619"/>
                    <a:pt x="155338" y="1598"/>
                    <a:pt x="155401" y="1598"/>
                  </a:cubicBezTo>
                  <a:close/>
                  <a:moveTo>
                    <a:pt x="156171" y="1754"/>
                  </a:moveTo>
                  <a:cubicBezTo>
                    <a:pt x="156225" y="1754"/>
                    <a:pt x="156279" y="1811"/>
                    <a:pt x="156279" y="1828"/>
                  </a:cubicBezTo>
                  <a:cubicBezTo>
                    <a:pt x="156279" y="1870"/>
                    <a:pt x="156217" y="1891"/>
                    <a:pt x="156175" y="1891"/>
                  </a:cubicBezTo>
                  <a:cubicBezTo>
                    <a:pt x="156091" y="1891"/>
                    <a:pt x="155903" y="1870"/>
                    <a:pt x="155924" y="1828"/>
                  </a:cubicBezTo>
                  <a:cubicBezTo>
                    <a:pt x="155924" y="1828"/>
                    <a:pt x="156091" y="1786"/>
                    <a:pt x="156133" y="1765"/>
                  </a:cubicBezTo>
                  <a:cubicBezTo>
                    <a:pt x="156145" y="1757"/>
                    <a:pt x="156158" y="1754"/>
                    <a:pt x="156171" y="1754"/>
                  </a:cubicBezTo>
                  <a:close/>
                  <a:moveTo>
                    <a:pt x="136109" y="1828"/>
                  </a:moveTo>
                  <a:cubicBezTo>
                    <a:pt x="136151" y="1828"/>
                    <a:pt x="136339" y="1870"/>
                    <a:pt x="136339" y="1891"/>
                  </a:cubicBezTo>
                  <a:cubicBezTo>
                    <a:pt x="136339" y="1891"/>
                    <a:pt x="136193" y="1933"/>
                    <a:pt x="136130" y="1974"/>
                  </a:cubicBezTo>
                  <a:cubicBezTo>
                    <a:pt x="136125" y="1977"/>
                    <a:pt x="136120" y="1978"/>
                    <a:pt x="136115" y="1978"/>
                  </a:cubicBezTo>
                  <a:cubicBezTo>
                    <a:pt x="136071" y="1978"/>
                    <a:pt x="136004" y="1909"/>
                    <a:pt x="136004" y="1891"/>
                  </a:cubicBezTo>
                  <a:cubicBezTo>
                    <a:pt x="136004" y="1870"/>
                    <a:pt x="136046" y="1828"/>
                    <a:pt x="136109" y="1828"/>
                  </a:cubicBezTo>
                  <a:close/>
                  <a:moveTo>
                    <a:pt x="142533" y="1870"/>
                  </a:moveTo>
                  <a:cubicBezTo>
                    <a:pt x="142595" y="1870"/>
                    <a:pt x="142784" y="1912"/>
                    <a:pt x="142784" y="1912"/>
                  </a:cubicBezTo>
                  <a:cubicBezTo>
                    <a:pt x="142784" y="1912"/>
                    <a:pt x="142616" y="1974"/>
                    <a:pt x="142574" y="1995"/>
                  </a:cubicBezTo>
                  <a:cubicBezTo>
                    <a:pt x="142568" y="1998"/>
                    <a:pt x="142560" y="1999"/>
                    <a:pt x="142553" y="1999"/>
                  </a:cubicBezTo>
                  <a:cubicBezTo>
                    <a:pt x="142494" y="1999"/>
                    <a:pt x="142428" y="1930"/>
                    <a:pt x="142428" y="1912"/>
                  </a:cubicBezTo>
                  <a:cubicBezTo>
                    <a:pt x="142428" y="1891"/>
                    <a:pt x="142491" y="1870"/>
                    <a:pt x="142533" y="1870"/>
                  </a:cubicBezTo>
                  <a:close/>
                  <a:moveTo>
                    <a:pt x="141405" y="1892"/>
                  </a:moveTo>
                  <a:cubicBezTo>
                    <a:pt x="141583" y="1892"/>
                    <a:pt x="141765" y="1948"/>
                    <a:pt x="141947" y="2016"/>
                  </a:cubicBezTo>
                  <a:cubicBezTo>
                    <a:pt x="141633" y="2016"/>
                    <a:pt x="141277" y="2016"/>
                    <a:pt x="140963" y="2037"/>
                  </a:cubicBezTo>
                  <a:cubicBezTo>
                    <a:pt x="141107" y="1932"/>
                    <a:pt x="141255" y="1892"/>
                    <a:pt x="141405" y="1892"/>
                  </a:cubicBezTo>
                  <a:close/>
                  <a:moveTo>
                    <a:pt x="145211" y="1661"/>
                  </a:moveTo>
                  <a:lnTo>
                    <a:pt x="145859" y="1891"/>
                  </a:lnTo>
                  <a:lnTo>
                    <a:pt x="146278" y="2079"/>
                  </a:lnTo>
                  <a:cubicBezTo>
                    <a:pt x="146509" y="2054"/>
                    <a:pt x="146652" y="2043"/>
                    <a:pt x="146704" y="2043"/>
                  </a:cubicBezTo>
                  <a:cubicBezTo>
                    <a:pt x="146783" y="2043"/>
                    <a:pt x="146645" y="2070"/>
                    <a:pt x="146278" y="2121"/>
                  </a:cubicBezTo>
                  <a:lnTo>
                    <a:pt x="145190" y="2121"/>
                  </a:lnTo>
                  <a:cubicBezTo>
                    <a:pt x="144583" y="2016"/>
                    <a:pt x="144081" y="1870"/>
                    <a:pt x="144081" y="1828"/>
                  </a:cubicBezTo>
                  <a:cubicBezTo>
                    <a:pt x="144081" y="1807"/>
                    <a:pt x="144583" y="1723"/>
                    <a:pt x="145211" y="1661"/>
                  </a:cubicBezTo>
                  <a:close/>
                  <a:moveTo>
                    <a:pt x="139919" y="1931"/>
                  </a:moveTo>
                  <a:cubicBezTo>
                    <a:pt x="140099" y="1931"/>
                    <a:pt x="140117" y="2164"/>
                    <a:pt x="139939" y="2164"/>
                  </a:cubicBezTo>
                  <a:cubicBezTo>
                    <a:pt x="139932" y="2164"/>
                    <a:pt x="139925" y="2164"/>
                    <a:pt x="139917" y="2163"/>
                  </a:cubicBezTo>
                  <a:cubicBezTo>
                    <a:pt x="139687" y="2142"/>
                    <a:pt x="139499" y="2037"/>
                    <a:pt x="139499" y="2016"/>
                  </a:cubicBezTo>
                  <a:cubicBezTo>
                    <a:pt x="139499" y="1974"/>
                    <a:pt x="139687" y="1933"/>
                    <a:pt x="139896" y="1933"/>
                  </a:cubicBezTo>
                  <a:cubicBezTo>
                    <a:pt x="139904" y="1932"/>
                    <a:pt x="139911" y="1931"/>
                    <a:pt x="139919" y="1931"/>
                  </a:cubicBezTo>
                  <a:close/>
                  <a:moveTo>
                    <a:pt x="43618" y="4749"/>
                  </a:moveTo>
                  <a:cubicBezTo>
                    <a:pt x="45056" y="4749"/>
                    <a:pt x="46054" y="4768"/>
                    <a:pt x="46054" y="4799"/>
                  </a:cubicBezTo>
                  <a:cubicBezTo>
                    <a:pt x="46054" y="4820"/>
                    <a:pt x="44171" y="4862"/>
                    <a:pt x="41890" y="4925"/>
                  </a:cubicBezTo>
                  <a:lnTo>
                    <a:pt x="29922" y="5218"/>
                  </a:lnTo>
                  <a:cubicBezTo>
                    <a:pt x="28771" y="5239"/>
                    <a:pt x="27730" y="5249"/>
                    <a:pt x="26977" y="5249"/>
                  </a:cubicBezTo>
                  <a:cubicBezTo>
                    <a:pt x="26223" y="5249"/>
                    <a:pt x="25758" y="5239"/>
                    <a:pt x="25758" y="5218"/>
                  </a:cubicBezTo>
                  <a:lnTo>
                    <a:pt x="25758" y="5176"/>
                  </a:lnTo>
                  <a:lnTo>
                    <a:pt x="25779" y="5155"/>
                  </a:lnTo>
                  <a:cubicBezTo>
                    <a:pt x="25821" y="5134"/>
                    <a:pt x="27725" y="5071"/>
                    <a:pt x="30005" y="5029"/>
                  </a:cubicBezTo>
                  <a:lnTo>
                    <a:pt x="41890" y="4757"/>
                  </a:lnTo>
                  <a:cubicBezTo>
                    <a:pt x="42507" y="4752"/>
                    <a:pt x="43092" y="4749"/>
                    <a:pt x="43618" y="4749"/>
                  </a:cubicBezTo>
                  <a:close/>
                  <a:moveTo>
                    <a:pt x="156279" y="5699"/>
                  </a:moveTo>
                  <a:cubicBezTo>
                    <a:pt x="156300" y="5699"/>
                    <a:pt x="156405" y="5741"/>
                    <a:pt x="156405" y="5762"/>
                  </a:cubicBezTo>
                  <a:cubicBezTo>
                    <a:pt x="156405" y="5783"/>
                    <a:pt x="156300" y="5783"/>
                    <a:pt x="156279" y="5783"/>
                  </a:cubicBezTo>
                  <a:cubicBezTo>
                    <a:pt x="156217" y="5783"/>
                    <a:pt x="156196" y="5741"/>
                    <a:pt x="156196" y="5741"/>
                  </a:cubicBezTo>
                  <a:cubicBezTo>
                    <a:pt x="156196" y="5699"/>
                    <a:pt x="156238" y="5699"/>
                    <a:pt x="156279" y="5699"/>
                  </a:cubicBezTo>
                  <a:close/>
                  <a:moveTo>
                    <a:pt x="4855" y="5783"/>
                  </a:moveTo>
                  <a:cubicBezTo>
                    <a:pt x="5002" y="5783"/>
                    <a:pt x="5378" y="5803"/>
                    <a:pt x="5378" y="5845"/>
                  </a:cubicBezTo>
                  <a:cubicBezTo>
                    <a:pt x="5378" y="5866"/>
                    <a:pt x="5023" y="5908"/>
                    <a:pt x="4897" y="5908"/>
                  </a:cubicBezTo>
                  <a:cubicBezTo>
                    <a:pt x="4868" y="5916"/>
                    <a:pt x="4841" y="5920"/>
                    <a:pt x="4814" y="5920"/>
                  </a:cubicBezTo>
                  <a:cubicBezTo>
                    <a:pt x="4706" y="5920"/>
                    <a:pt x="4625" y="5862"/>
                    <a:pt x="4625" y="5845"/>
                  </a:cubicBezTo>
                  <a:cubicBezTo>
                    <a:pt x="4604" y="5803"/>
                    <a:pt x="4730" y="5783"/>
                    <a:pt x="4855" y="5783"/>
                  </a:cubicBezTo>
                  <a:close/>
                  <a:moveTo>
                    <a:pt x="153546" y="7035"/>
                  </a:moveTo>
                  <a:cubicBezTo>
                    <a:pt x="153623" y="7035"/>
                    <a:pt x="153706" y="7103"/>
                    <a:pt x="153706" y="7122"/>
                  </a:cubicBezTo>
                  <a:cubicBezTo>
                    <a:pt x="153706" y="7143"/>
                    <a:pt x="153622" y="7163"/>
                    <a:pt x="153517" y="7163"/>
                  </a:cubicBezTo>
                  <a:cubicBezTo>
                    <a:pt x="153413" y="7163"/>
                    <a:pt x="153162" y="7122"/>
                    <a:pt x="153162" y="7122"/>
                  </a:cubicBezTo>
                  <a:cubicBezTo>
                    <a:pt x="153162" y="7122"/>
                    <a:pt x="153413" y="7059"/>
                    <a:pt x="153517" y="7038"/>
                  </a:cubicBezTo>
                  <a:cubicBezTo>
                    <a:pt x="153527" y="7036"/>
                    <a:pt x="153536" y="7035"/>
                    <a:pt x="153546" y="7035"/>
                  </a:cubicBezTo>
                  <a:close/>
                  <a:moveTo>
                    <a:pt x="4813" y="7268"/>
                  </a:moveTo>
                  <a:cubicBezTo>
                    <a:pt x="5127" y="7268"/>
                    <a:pt x="5420" y="7310"/>
                    <a:pt x="5420" y="7331"/>
                  </a:cubicBezTo>
                  <a:cubicBezTo>
                    <a:pt x="5441" y="7352"/>
                    <a:pt x="5148" y="7415"/>
                    <a:pt x="4834" y="7456"/>
                  </a:cubicBezTo>
                  <a:cubicBezTo>
                    <a:pt x="4733" y="7475"/>
                    <a:pt x="4579" y="7483"/>
                    <a:pt x="4414" y="7483"/>
                  </a:cubicBezTo>
                  <a:cubicBezTo>
                    <a:pt x="4036" y="7483"/>
                    <a:pt x="3600" y="7444"/>
                    <a:pt x="3600" y="7415"/>
                  </a:cubicBezTo>
                  <a:cubicBezTo>
                    <a:pt x="3600" y="7352"/>
                    <a:pt x="4500" y="7268"/>
                    <a:pt x="4813" y="7268"/>
                  </a:cubicBezTo>
                  <a:close/>
                  <a:moveTo>
                    <a:pt x="2972" y="7666"/>
                  </a:moveTo>
                  <a:cubicBezTo>
                    <a:pt x="3077" y="7666"/>
                    <a:pt x="3349" y="7728"/>
                    <a:pt x="3349" y="7728"/>
                  </a:cubicBezTo>
                  <a:cubicBezTo>
                    <a:pt x="3349" y="7728"/>
                    <a:pt x="3077" y="7770"/>
                    <a:pt x="2972" y="7791"/>
                  </a:cubicBezTo>
                  <a:cubicBezTo>
                    <a:pt x="2952" y="7799"/>
                    <a:pt x="2933" y="7803"/>
                    <a:pt x="2916" y="7803"/>
                  </a:cubicBezTo>
                  <a:cubicBezTo>
                    <a:pt x="2845" y="7803"/>
                    <a:pt x="2805" y="7745"/>
                    <a:pt x="2805" y="7728"/>
                  </a:cubicBezTo>
                  <a:cubicBezTo>
                    <a:pt x="2805" y="7687"/>
                    <a:pt x="2867" y="7666"/>
                    <a:pt x="2972" y="7666"/>
                  </a:cubicBezTo>
                  <a:close/>
                  <a:moveTo>
                    <a:pt x="3139" y="8461"/>
                  </a:moveTo>
                  <a:cubicBezTo>
                    <a:pt x="3286" y="8461"/>
                    <a:pt x="3432" y="8482"/>
                    <a:pt x="3432" y="8503"/>
                  </a:cubicBezTo>
                  <a:cubicBezTo>
                    <a:pt x="3432" y="8503"/>
                    <a:pt x="3286" y="8524"/>
                    <a:pt x="3139" y="8524"/>
                  </a:cubicBezTo>
                  <a:cubicBezTo>
                    <a:pt x="2972" y="8524"/>
                    <a:pt x="2595" y="8503"/>
                    <a:pt x="2595" y="8503"/>
                  </a:cubicBezTo>
                  <a:cubicBezTo>
                    <a:pt x="2595" y="8482"/>
                    <a:pt x="2972" y="8461"/>
                    <a:pt x="3139" y="8461"/>
                  </a:cubicBezTo>
                  <a:close/>
                  <a:moveTo>
                    <a:pt x="4714" y="8517"/>
                  </a:moveTo>
                  <a:cubicBezTo>
                    <a:pt x="4832" y="8517"/>
                    <a:pt x="4933" y="8530"/>
                    <a:pt x="4960" y="8565"/>
                  </a:cubicBezTo>
                  <a:cubicBezTo>
                    <a:pt x="5014" y="8601"/>
                    <a:pt x="4697" y="8745"/>
                    <a:pt x="4487" y="8745"/>
                  </a:cubicBezTo>
                  <a:cubicBezTo>
                    <a:pt x="4453" y="8745"/>
                    <a:pt x="4421" y="8742"/>
                    <a:pt x="4395" y="8733"/>
                  </a:cubicBezTo>
                  <a:cubicBezTo>
                    <a:pt x="4207" y="8670"/>
                    <a:pt x="4165" y="8607"/>
                    <a:pt x="4290" y="8565"/>
                  </a:cubicBezTo>
                  <a:cubicBezTo>
                    <a:pt x="4363" y="8541"/>
                    <a:pt x="4554" y="8517"/>
                    <a:pt x="4714" y="8517"/>
                  </a:cubicBezTo>
                  <a:close/>
                  <a:moveTo>
                    <a:pt x="157472" y="9005"/>
                  </a:moveTo>
                  <a:cubicBezTo>
                    <a:pt x="157514" y="9005"/>
                    <a:pt x="157556" y="9047"/>
                    <a:pt x="157556" y="9047"/>
                  </a:cubicBezTo>
                  <a:cubicBezTo>
                    <a:pt x="157556" y="9088"/>
                    <a:pt x="157493" y="9088"/>
                    <a:pt x="157472" y="9088"/>
                  </a:cubicBezTo>
                  <a:cubicBezTo>
                    <a:pt x="157466" y="9091"/>
                    <a:pt x="157459" y="9093"/>
                    <a:pt x="157451" y="9093"/>
                  </a:cubicBezTo>
                  <a:cubicBezTo>
                    <a:pt x="157403" y="9093"/>
                    <a:pt x="157329" y="9044"/>
                    <a:pt x="157347" y="9026"/>
                  </a:cubicBezTo>
                  <a:cubicBezTo>
                    <a:pt x="157347" y="9005"/>
                    <a:pt x="157451" y="9005"/>
                    <a:pt x="157472" y="9005"/>
                  </a:cubicBezTo>
                  <a:close/>
                  <a:moveTo>
                    <a:pt x="4109" y="10613"/>
                  </a:moveTo>
                  <a:cubicBezTo>
                    <a:pt x="4186" y="10613"/>
                    <a:pt x="4269" y="10681"/>
                    <a:pt x="4269" y="10700"/>
                  </a:cubicBezTo>
                  <a:cubicBezTo>
                    <a:pt x="4269" y="10720"/>
                    <a:pt x="4186" y="10762"/>
                    <a:pt x="4081" y="10762"/>
                  </a:cubicBezTo>
                  <a:cubicBezTo>
                    <a:pt x="3976" y="10762"/>
                    <a:pt x="3704" y="10720"/>
                    <a:pt x="3704" y="10700"/>
                  </a:cubicBezTo>
                  <a:cubicBezTo>
                    <a:pt x="3704" y="10700"/>
                    <a:pt x="3976" y="10658"/>
                    <a:pt x="4081" y="10616"/>
                  </a:cubicBezTo>
                  <a:cubicBezTo>
                    <a:pt x="4090" y="10614"/>
                    <a:pt x="4100" y="10613"/>
                    <a:pt x="4109" y="10613"/>
                  </a:cubicBezTo>
                  <a:close/>
                  <a:moveTo>
                    <a:pt x="4625" y="10595"/>
                  </a:moveTo>
                  <a:cubicBezTo>
                    <a:pt x="4625" y="10595"/>
                    <a:pt x="4646" y="10700"/>
                    <a:pt x="4646" y="10720"/>
                  </a:cubicBezTo>
                  <a:cubicBezTo>
                    <a:pt x="4646" y="10762"/>
                    <a:pt x="4604" y="10783"/>
                    <a:pt x="4604" y="10783"/>
                  </a:cubicBezTo>
                  <a:cubicBezTo>
                    <a:pt x="4583" y="10783"/>
                    <a:pt x="4583" y="10762"/>
                    <a:pt x="4583" y="10720"/>
                  </a:cubicBezTo>
                  <a:cubicBezTo>
                    <a:pt x="4583" y="10679"/>
                    <a:pt x="4604" y="10595"/>
                    <a:pt x="4625" y="10595"/>
                  </a:cubicBezTo>
                  <a:close/>
                  <a:moveTo>
                    <a:pt x="145969" y="10750"/>
                  </a:moveTo>
                  <a:cubicBezTo>
                    <a:pt x="146125" y="10750"/>
                    <a:pt x="146112" y="10813"/>
                    <a:pt x="146069" y="11013"/>
                  </a:cubicBezTo>
                  <a:cubicBezTo>
                    <a:pt x="145964" y="10972"/>
                    <a:pt x="145839" y="10909"/>
                    <a:pt x="145629" y="10783"/>
                  </a:cubicBezTo>
                  <a:cubicBezTo>
                    <a:pt x="145788" y="10763"/>
                    <a:pt x="145897" y="10750"/>
                    <a:pt x="145969" y="10750"/>
                  </a:cubicBezTo>
                  <a:close/>
                  <a:moveTo>
                    <a:pt x="144701" y="11531"/>
                  </a:moveTo>
                  <a:cubicBezTo>
                    <a:pt x="144793" y="11531"/>
                    <a:pt x="144922" y="11565"/>
                    <a:pt x="144939" y="11599"/>
                  </a:cubicBezTo>
                  <a:cubicBezTo>
                    <a:pt x="144939" y="11599"/>
                    <a:pt x="144730" y="11620"/>
                    <a:pt x="144646" y="11620"/>
                  </a:cubicBezTo>
                  <a:cubicBezTo>
                    <a:pt x="144583" y="11620"/>
                    <a:pt x="144520" y="11578"/>
                    <a:pt x="144520" y="11557"/>
                  </a:cubicBezTo>
                  <a:cubicBezTo>
                    <a:pt x="144520" y="11557"/>
                    <a:pt x="144583" y="11537"/>
                    <a:pt x="144646" y="11537"/>
                  </a:cubicBezTo>
                  <a:cubicBezTo>
                    <a:pt x="144661" y="11533"/>
                    <a:pt x="144680" y="11531"/>
                    <a:pt x="144701" y="11531"/>
                  </a:cubicBezTo>
                  <a:close/>
                  <a:moveTo>
                    <a:pt x="94994" y="12980"/>
                  </a:moveTo>
                  <a:cubicBezTo>
                    <a:pt x="95015" y="12980"/>
                    <a:pt x="95120" y="13001"/>
                    <a:pt x="95120" y="13022"/>
                  </a:cubicBezTo>
                  <a:cubicBezTo>
                    <a:pt x="95120" y="13064"/>
                    <a:pt x="95015" y="13064"/>
                    <a:pt x="94994" y="13064"/>
                  </a:cubicBezTo>
                  <a:cubicBezTo>
                    <a:pt x="94931" y="13064"/>
                    <a:pt x="94910" y="13001"/>
                    <a:pt x="94910" y="13001"/>
                  </a:cubicBezTo>
                  <a:cubicBezTo>
                    <a:pt x="94910" y="12980"/>
                    <a:pt x="94952" y="12980"/>
                    <a:pt x="94994" y="12980"/>
                  </a:cubicBezTo>
                  <a:close/>
                  <a:moveTo>
                    <a:pt x="78611" y="12897"/>
                  </a:moveTo>
                  <a:cubicBezTo>
                    <a:pt x="78611" y="12897"/>
                    <a:pt x="78653" y="13001"/>
                    <a:pt x="78653" y="13022"/>
                  </a:cubicBezTo>
                  <a:cubicBezTo>
                    <a:pt x="78653" y="13064"/>
                    <a:pt x="78590" y="13085"/>
                    <a:pt x="78590" y="13085"/>
                  </a:cubicBezTo>
                  <a:cubicBezTo>
                    <a:pt x="78569" y="13085"/>
                    <a:pt x="78569" y="13064"/>
                    <a:pt x="78569" y="13022"/>
                  </a:cubicBezTo>
                  <a:cubicBezTo>
                    <a:pt x="78569" y="13001"/>
                    <a:pt x="78611" y="12897"/>
                    <a:pt x="78611" y="12897"/>
                  </a:cubicBezTo>
                  <a:close/>
                  <a:moveTo>
                    <a:pt x="91877" y="13064"/>
                  </a:moveTo>
                  <a:cubicBezTo>
                    <a:pt x="91897" y="13064"/>
                    <a:pt x="92002" y="13085"/>
                    <a:pt x="92002" y="13106"/>
                  </a:cubicBezTo>
                  <a:cubicBezTo>
                    <a:pt x="92002" y="13127"/>
                    <a:pt x="91897" y="13127"/>
                    <a:pt x="91877" y="13127"/>
                  </a:cubicBezTo>
                  <a:cubicBezTo>
                    <a:pt x="91835" y="13127"/>
                    <a:pt x="91793" y="13106"/>
                    <a:pt x="91793" y="13085"/>
                  </a:cubicBezTo>
                  <a:cubicBezTo>
                    <a:pt x="91793" y="13064"/>
                    <a:pt x="91856" y="13064"/>
                    <a:pt x="91877" y="13064"/>
                  </a:cubicBezTo>
                  <a:close/>
                  <a:moveTo>
                    <a:pt x="92772" y="12967"/>
                  </a:moveTo>
                  <a:cubicBezTo>
                    <a:pt x="92997" y="12967"/>
                    <a:pt x="93224" y="13092"/>
                    <a:pt x="93425" y="13106"/>
                  </a:cubicBezTo>
                  <a:cubicBezTo>
                    <a:pt x="93111" y="13106"/>
                    <a:pt x="92797" y="13127"/>
                    <a:pt x="92400" y="13127"/>
                  </a:cubicBezTo>
                  <a:cubicBezTo>
                    <a:pt x="92520" y="13007"/>
                    <a:pt x="92645" y="12967"/>
                    <a:pt x="92772" y="12967"/>
                  </a:cubicBezTo>
                  <a:close/>
                  <a:moveTo>
                    <a:pt x="90893" y="13001"/>
                  </a:moveTo>
                  <a:cubicBezTo>
                    <a:pt x="90893" y="13001"/>
                    <a:pt x="90914" y="13106"/>
                    <a:pt x="90914" y="13127"/>
                  </a:cubicBezTo>
                  <a:cubicBezTo>
                    <a:pt x="90914" y="13148"/>
                    <a:pt x="90851" y="13189"/>
                    <a:pt x="90851" y="13189"/>
                  </a:cubicBezTo>
                  <a:cubicBezTo>
                    <a:pt x="90830" y="13189"/>
                    <a:pt x="90830" y="13148"/>
                    <a:pt x="90830" y="13127"/>
                  </a:cubicBezTo>
                  <a:cubicBezTo>
                    <a:pt x="90830" y="13106"/>
                    <a:pt x="90851" y="13001"/>
                    <a:pt x="90893" y="13001"/>
                  </a:cubicBezTo>
                  <a:close/>
                  <a:moveTo>
                    <a:pt x="141649" y="13053"/>
                  </a:moveTo>
                  <a:cubicBezTo>
                    <a:pt x="141983" y="13053"/>
                    <a:pt x="142313" y="13095"/>
                    <a:pt x="142637" y="13148"/>
                  </a:cubicBezTo>
                  <a:cubicBezTo>
                    <a:pt x="141989" y="13189"/>
                    <a:pt x="141319" y="13189"/>
                    <a:pt x="140629" y="13210"/>
                  </a:cubicBezTo>
                  <a:cubicBezTo>
                    <a:pt x="140974" y="13095"/>
                    <a:pt x="141314" y="13053"/>
                    <a:pt x="141649" y="13053"/>
                  </a:cubicBezTo>
                  <a:close/>
                  <a:moveTo>
                    <a:pt x="86489" y="13098"/>
                  </a:moveTo>
                  <a:cubicBezTo>
                    <a:pt x="87139" y="13098"/>
                    <a:pt x="87827" y="13133"/>
                    <a:pt x="88445" y="13210"/>
                  </a:cubicBezTo>
                  <a:cubicBezTo>
                    <a:pt x="87085" y="13231"/>
                    <a:pt x="85725" y="13273"/>
                    <a:pt x="84239" y="13294"/>
                  </a:cubicBezTo>
                  <a:cubicBezTo>
                    <a:pt x="84696" y="13171"/>
                    <a:pt x="85553" y="13098"/>
                    <a:pt x="86489" y="13098"/>
                  </a:cubicBezTo>
                  <a:close/>
                  <a:moveTo>
                    <a:pt x="81080" y="13273"/>
                  </a:moveTo>
                  <a:cubicBezTo>
                    <a:pt x="81226" y="13273"/>
                    <a:pt x="81603" y="13294"/>
                    <a:pt x="81603" y="13315"/>
                  </a:cubicBezTo>
                  <a:cubicBezTo>
                    <a:pt x="81603" y="13336"/>
                    <a:pt x="81226" y="13399"/>
                    <a:pt x="81101" y="13399"/>
                  </a:cubicBezTo>
                  <a:cubicBezTo>
                    <a:pt x="81087" y="13401"/>
                    <a:pt x="81073" y="13402"/>
                    <a:pt x="81060" y="13402"/>
                  </a:cubicBezTo>
                  <a:cubicBezTo>
                    <a:pt x="80949" y="13402"/>
                    <a:pt x="80850" y="13334"/>
                    <a:pt x="80850" y="13315"/>
                  </a:cubicBezTo>
                  <a:cubicBezTo>
                    <a:pt x="80808" y="13294"/>
                    <a:pt x="80954" y="13273"/>
                    <a:pt x="81080" y="13273"/>
                  </a:cubicBezTo>
                  <a:close/>
                  <a:moveTo>
                    <a:pt x="83732" y="13175"/>
                  </a:moveTo>
                  <a:cubicBezTo>
                    <a:pt x="83936" y="13175"/>
                    <a:pt x="84093" y="13215"/>
                    <a:pt x="84093" y="13231"/>
                  </a:cubicBezTo>
                  <a:cubicBezTo>
                    <a:pt x="84093" y="13273"/>
                    <a:pt x="83905" y="13315"/>
                    <a:pt x="83674" y="13378"/>
                  </a:cubicBezTo>
                  <a:cubicBezTo>
                    <a:pt x="83471" y="13395"/>
                    <a:pt x="82926" y="13425"/>
                    <a:pt x="82692" y="13425"/>
                  </a:cubicBezTo>
                  <a:cubicBezTo>
                    <a:pt x="82636" y="13425"/>
                    <a:pt x="82598" y="13424"/>
                    <a:pt x="82586" y="13420"/>
                  </a:cubicBezTo>
                  <a:cubicBezTo>
                    <a:pt x="82545" y="13378"/>
                    <a:pt x="82482" y="13294"/>
                    <a:pt x="82482" y="13294"/>
                  </a:cubicBezTo>
                  <a:cubicBezTo>
                    <a:pt x="82482" y="13273"/>
                    <a:pt x="83256" y="13210"/>
                    <a:pt x="83528" y="13189"/>
                  </a:cubicBezTo>
                  <a:cubicBezTo>
                    <a:pt x="83598" y="13179"/>
                    <a:pt x="83668" y="13175"/>
                    <a:pt x="83732" y="13175"/>
                  </a:cubicBezTo>
                  <a:close/>
                  <a:moveTo>
                    <a:pt x="76147" y="13573"/>
                  </a:moveTo>
                  <a:cubicBezTo>
                    <a:pt x="76279" y="13573"/>
                    <a:pt x="76456" y="13608"/>
                    <a:pt x="76456" y="13608"/>
                  </a:cubicBezTo>
                  <a:cubicBezTo>
                    <a:pt x="76456" y="13629"/>
                    <a:pt x="76121" y="13650"/>
                    <a:pt x="76037" y="13650"/>
                  </a:cubicBezTo>
                  <a:cubicBezTo>
                    <a:pt x="75912" y="13650"/>
                    <a:pt x="75828" y="13629"/>
                    <a:pt x="75828" y="13608"/>
                  </a:cubicBezTo>
                  <a:cubicBezTo>
                    <a:pt x="75828" y="13608"/>
                    <a:pt x="75933" y="13587"/>
                    <a:pt x="76037" y="13587"/>
                  </a:cubicBezTo>
                  <a:cubicBezTo>
                    <a:pt x="76064" y="13577"/>
                    <a:pt x="76103" y="13573"/>
                    <a:pt x="76147" y="13573"/>
                  </a:cubicBezTo>
                  <a:close/>
                  <a:moveTo>
                    <a:pt x="84774" y="13833"/>
                  </a:moveTo>
                  <a:cubicBezTo>
                    <a:pt x="84797" y="13833"/>
                    <a:pt x="84814" y="13835"/>
                    <a:pt x="84825" y="13838"/>
                  </a:cubicBezTo>
                  <a:cubicBezTo>
                    <a:pt x="84835" y="13853"/>
                    <a:pt x="84638" y="13877"/>
                    <a:pt x="84312" y="13904"/>
                  </a:cubicBezTo>
                  <a:lnTo>
                    <a:pt x="84312" y="13904"/>
                  </a:lnTo>
                  <a:cubicBezTo>
                    <a:pt x="84510" y="13859"/>
                    <a:pt x="84684" y="13833"/>
                    <a:pt x="84774" y="13833"/>
                  </a:cubicBezTo>
                  <a:close/>
                  <a:moveTo>
                    <a:pt x="86520" y="13650"/>
                  </a:moveTo>
                  <a:cubicBezTo>
                    <a:pt x="86667" y="13650"/>
                    <a:pt x="86813" y="13671"/>
                    <a:pt x="86813" y="13713"/>
                  </a:cubicBezTo>
                  <a:cubicBezTo>
                    <a:pt x="86813" y="13733"/>
                    <a:pt x="86562" y="13859"/>
                    <a:pt x="86457" y="13922"/>
                  </a:cubicBezTo>
                  <a:cubicBezTo>
                    <a:pt x="86405" y="13943"/>
                    <a:pt x="86353" y="13953"/>
                    <a:pt x="86311" y="13953"/>
                  </a:cubicBezTo>
                  <a:cubicBezTo>
                    <a:pt x="86269" y="13953"/>
                    <a:pt x="86238" y="13943"/>
                    <a:pt x="86227" y="13922"/>
                  </a:cubicBezTo>
                  <a:cubicBezTo>
                    <a:pt x="86206" y="13901"/>
                    <a:pt x="86395" y="13671"/>
                    <a:pt x="86520" y="13650"/>
                  </a:cubicBezTo>
                  <a:close/>
                  <a:moveTo>
                    <a:pt x="69073" y="13375"/>
                  </a:moveTo>
                  <a:cubicBezTo>
                    <a:pt x="69484" y="13375"/>
                    <a:pt x="69822" y="13388"/>
                    <a:pt x="69970" y="13420"/>
                  </a:cubicBezTo>
                  <a:cubicBezTo>
                    <a:pt x="70430" y="13503"/>
                    <a:pt x="70137" y="13754"/>
                    <a:pt x="69886" y="13838"/>
                  </a:cubicBezTo>
                  <a:cubicBezTo>
                    <a:pt x="69759" y="13877"/>
                    <a:pt x="69637" y="13893"/>
                    <a:pt x="69537" y="13893"/>
                  </a:cubicBezTo>
                  <a:cubicBezTo>
                    <a:pt x="69421" y="13893"/>
                    <a:pt x="69334" y="13872"/>
                    <a:pt x="69300" y="13838"/>
                  </a:cubicBezTo>
                  <a:cubicBezTo>
                    <a:pt x="69287" y="13818"/>
                    <a:pt x="68893" y="13811"/>
                    <a:pt x="68317" y="13811"/>
                  </a:cubicBezTo>
                  <a:cubicBezTo>
                    <a:pt x="67077" y="13811"/>
                    <a:pt x="64991" y="13845"/>
                    <a:pt x="64048" y="13859"/>
                  </a:cubicBezTo>
                  <a:cubicBezTo>
                    <a:pt x="62667" y="13880"/>
                    <a:pt x="61454" y="13943"/>
                    <a:pt x="61433" y="13964"/>
                  </a:cubicBezTo>
                  <a:cubicBezTo>
                    <a:pt x="61430" y="13966"/>
                    <a:pt x="61415" y="13968"/>
                    <a:pt x="61390" y="13968"/>
                  </a:cubicBezTo>
                  <a:cubicBezTo>
                    <a:pt x="61228" y="13968"/>
                    <a:pt x="60658" y="13913"/>
                    <a:pt x="60386" y="13859"/>
                  </a:cubicBezTo>
                  <a:cubicBezTo>
                    <a:pt x="60094" y="13817"/>
                    <a:pt x="60386" y="13775"/>
                    <a:pt x="61077" y="13775"/>
                  </a:cubicBezTo>
                  <a:lnTo>
                    <a:pt x="61516" y="13629"/>
                  </a:lnTo>
                  <a:lnTo>
                    <a:pt x="61977" y="13461"/>
                  </a:lnTo>
                  <a:cubicBezTo>
                    <a:pt x="62188" y="13498"/>
                    <a:pt x="62463" y="13515"/>
                    <a:pt x="62750" y="13515"/>
                  </a:cubicBezTo>
                  <a:cubicBezTo>
                    <a:pt x="63117" y="13515"/>
                    <a:pt x="63503" y="13488"/>
                    <a:pt x="63797" y="13441"/>
                  </a:cubicBezTo>
                  <a:lnTo>
                    <a:pt x="64278" y="13420"/>
                  </a:lnTo>
                  <a:lnTo>
                    <a:pt x="64739" y="13399"/>
                  </a:lnTo>
                  <a:cubicBezTo>
                    <a:pt x="65067" y="13470"/>
                    <a:pt x="65553" y="13503"/>
                    <a:pt x="65981" y="13503"/>
                  </a:cubicBezTo>
                  <a:cubicBezTo>
                    <a:pt x="66179" y="13503"/>
                    <a:pt x="66365" y="13496"/>
                    <a:pt x="66517" y="13482"/>
                  </a:cubicBezTo>
                  <a:cubicBezTo>
                    <a:pt x="66836" y="13439"/>
                    <a:pt x="68143" y="13375"/>
                    <a:pt x="69073" y="13375"/>
                  </a:cubicBezTo>
                  <a:close/>
                  <a:moveTo>
                    <a:pt x="94081" y="13916"/>
                  </a:moveTo>
                  <a:cubicBezTo>
                    <a:pt x="94258" y="13916"/>
                    <a:pt x="94488" y="13947"/>
                    <a:pt x="94471" y="13964"/>
                  </a:cubicBezTo>
                  <a:cubicBezTo>
                    <a:pt x="94471" y="14006"/>
                    <a:pt x="94094" y="14026"/>
                    <a:pt x="93969" y="14047"/>
                  </a:cubicBezTo>
                  <a:cubicBezTo>
                    <a:pt x="93955" y="14050"/>
                    <a:pt x="93941" y="14051"/>
                    <a:pt x="93928" y="14051"/>
                  </a:cubicBezTo>
                  <a:cubicBezTo>
                    <a:pt x="93817" y="14051"/>
                    <a:pt x="93718" y="13982"/>
                    <a:pt x="93718" y="13964"/>
                  </a:cubicBezTo>
                  <a:cubicBezTo>
                    <a:pt x="93718" y="13943"/>
                    <a:pt x="93843" y="13922"/>
                    <a:pt x="93969" y="13922"/>
                  </a:cubicBezTo>
                  <a:cubicBezTo>
                    <a:pt x="94001" y="13918"/>
                    <a:pt x="94040" y="13916"/>
                    <a:pt x="94081" y="13916"/>
                  </a:cubicBezTo>
                  <a:close/>
                  <a:moveTo>
                    <a:pt x="80703" y="14089"/>
                  </a:moveTo>
                  <a:cubicBezTo>
                    <a:pt x="80655" y="14102"/>
                    <a:pt x="80600" y="14114"/>
                    <a:pt x="80538" y="14126"/>
                  </a:cubicBezTo>
                  <a:lnTo>
                    <a:pt x="80538" y="14126"/>
                  </a:lnTo>
                  <a:cubicBezTo>
                    <a:pt x="80624" y="14123"/>
                    <a:pt x="80714" y="14119"/>
                    <a:pt x="80805" y="14115"/>
                  </a:cubicBezTo>
                  <a:lnTo>
                    <a:pt x="80805" y="14115"/>
                  </a:lnTo>
                  <a:lnTo>
                    <a:pt x="80703" y="14089"/>
                  </a:lnTo>
                  <a:close/>
                  <a:moveTo>
                    <a:pt x="11614" y="14006"/>
                  </a:moveTo>
                  <a:lnTo>
                    <a:pt x="11614" y="14006"/>
                  </a:lnTo>
                  <a:cubicBezTo>
                    <a:pt x="11470" y="14111"/>
                    <a:pt x="11322" y="14150"/>
                    <a:pt x="11174" y="14150"/>
                  </a:cubicBezTo>
                  <a:cubicBezTo>
                    <a:pt x="10998" y="14150"/>
                    <a:pt x="10821" y="14095"/>
                    <a:pt x="10651" y="14026"/>
                  </a:cubicBezTo>
                  <a:cubicBezTo>
                    <a:pt x="10986" y="14026"/>
                    <a:pt x="11300" y="14026"/>
                    <a:pt x="11614" y="14006"/>
                  </a:cubicBezTo>
                  <a:close/>
                  <a:moveTo>
                    <a:pt x="37021" y="14060"/>
                  </a:moveTo>
                  <a:cubicBezTo>
                    <a:pt x="37344" y="14060"/>
                    <a:pt x="37580" y="14079"/>
                    <a:pt x="37580" y="14110"/>
                  </a:cubicBezTo>
                  <a:cubicBezTo>
                    <a:pt x="37580" y="14131"/>
                    <a:pt x="37161" y="14152"/>
                    <a:pt x="36638" y="14152"/>
                  </a:cubicBezTo>
                  <a:cubicBezTo>
                    <a:pt x="36115" y="14152"/>
                    <a:pt x="34755" y="14131"/>
                    <a:pt x="34755" y="14131"/>
                  </a:cubicBezTo>
                  <a:cubicBezTo>
                    <a:pt x="34755" y="14131"/>
                    <a:pt x="36115" y="14068"/>
                    <a:pt x="36638" y="14068"/>
                  </a:cubicBezTo>
                  <a:cubicBezTo>
                    <a:pt x="36773" y="14063"/>
                    <a:pt x="36903" y="14060"/>
                    <a:pt x="37021" y="14060"/>
                  </a:cubicBezTo>
                  <a:close/>
                  <a:moveTo>
                    <a:pt x="74876" y="14072"/>
                  </a:moveTo>
                  <a:cubicBezTo>
                    <a:pt x="75035" y="14072"/>
                    <a:pt x="75181" y="14084"/>
                    <a:pt x="75242" y="14110"/>
                  </a:cubicBezTo>
                  <a:cubicBezTo>
                    <a:pt x="75410" y="14152"/>
                    <a:pt x="74803" y="14236"/>
                    <a:pt x="74531" y="14236"/>
                  </a:cubicBezTo>
                  <a:cubicBezTo>
                    <a:pt x="74301" y="14236"/>
                    <a:pt x="74196" y="14215"/>
                    <a:pt x="74322" y="14131"/>
                  </a:cubicBezTo>
                  <a:cubicBezTo>
                    <a:pt x="74407" y="14095"/>
                    <a:pt x="74654" y="14072"/>
                    <a:pt x="74876" y="14072"/>
                  </a:cubicBezTo>
                  <a:close/>
                  <a:moveTo>
                    <a:pt x="143286" y="13754"/>
                  </a:moveTo>
                  <a:lnTo>
                    <a:pt x="143370" y="13796"/>
                  </a:lnTo>
                  <a:lnTo>
                    <a:pt x="143767" y="13838"/>
                  </a:lnTo>
                  <a:cubicBezTo>
                    <a:pt x="144206" y="13922"/>
                    <a:pt x="144583" y="14089"/>
                    <a:pt x="144583" y="14173"/>
                  </a:cubicBezTo>
                  <a:cubicBezTo>
                    <a:pt x="144583" y="14208"/>
                    <a:pt x="144547" y="14225"/>
                    <a:pt x="144483" y="14225"/>
                  </a:cubicBezTo>
                  <a:cubicBezTo>
                    <a:pt x="144394" y="14225"/>
                    <a:pt x="144252" y="14192"/>
                    <a:pt x="144081" y="14131"/>
                  </a:cubicBezTo>
                  <a:lnTo>
                    <a:pt x="143642" y="14131"/>
                  </a:lnTo>
                  <a:cubicBezTo>
                    <a:pt x="143467" y="14218"/>
                    <a:pt x="143278" y="14262"/>
                    <a:pt x="143196" y="14262"/>
                  </a:cubicBezTo>
                  <a:cubicBezTo>
                    <a:pt x="143179" y="14262"/>
                    <a:pt x="143167" y="14260"/>
                    <a:pt x="143160" y="14257"/>
                  </a:cubicBezTo>
                  <a:cubicBezTo>
                    <a:pt x="143139" y="14236"/>
                    <a:pt x="143160" y="14173"/>
                    <a:pt x="143202" y="14152"/>
                  </a:cubicBezTo>
                  <a:cubicBezTo>
                    <a:pt x="143244" y="14131"/>
                    <a:pt x="143223" y="13922"/>
                    <a:pt x="143160" y="13922"/>
                  </a:cubicBezTo>
                  <a:cubicBezTo>
                    <a:pt x="143139" y="13859"/>
                    <a:pt x="143181" y="13817"/>
                    <a:pt x="143286" y="13754"/>
                  </a:cubicBezTo>
                  <a:close/>
                  <a:moveTo>
                    <a:pt x="142553" y="14149"/>
                  </a:moveTo>
                  <a:cubicBezTo>
                    <a:pt x="142608" y="14149"/>
                    <a:pt x="142658" y="14217"/>
                    <a:pt x="142658" y="14236"/>
                  </a:cubicBezTo>
                  <a:cubicBezTo>
                    <a:pt x="142658" y="14257"/>
                    <a:pt x="142616" y="14278"/>
                    <a:pt x="142554" y="14278"/>
                  </a:cubicBezTo>
                  <a:cubicBezTo>
                    <a:pt x="142512" y="14278"/>
                    <a:pt x="142323" y="14257"/>
                    <a:pt x="142323" y="14236"/>
                  </a:cubicBezTo>
                  <a:cubicBezTo>
                    <a:pt x="142323" y="14236"/>
                    <a:pt x="142491" y="14173"/>
                    <a:pt x="142533" y="14152"/>
                  </a:cubicBezTo>
                  <a:cubicBezTo>
                    <a:pt x="142539" y="14150"/>
                    <a:pt x="142546" y="14149"/>
                    <a:pt x="142553" y="14149"/>
                  </a:cubicBezTo>
                  <a:close/>
                  <a:moveTo>
                    <a:pt x="28724" y="14088"/>
                  </a:moveTo>
                  <a:cubicBezTo>
                    <a:pt x="28973" y="14088"/>
                    <a:pt x="29656" y="14216"/>
                    <a:pt x="30195" y="14282"/>
                  </a:cubicBezTo>
                  <a:lnTo>
                    <a:pt x="30195" y="14282"/>
                  </a:lnTo>
                  <a:cubicBezTo>
                    <a:pt x="29836" y="14300"/>
                    <a:pt x="29247" y="14309"/>
                    <a:pt x="28729" y="14309"/>
                  </a:cubicBezTo>
                  <a:cubicBezTo>
                    <a:pt x="28169" y="14309"/>
                    <a:pt x="27693" y="14298"/>
                    <a:pt x="27683" y="14278"/>
                  </a:cubicBezTo>
                  <a:cubicBezTo>
                    <a:pt x="27683" y="14257"/>
                    <a:pt x="28394" y="14152"/>
                    <a:pt x="28687" y="14089"/>
                  </a:cubicBezTo>
                  <a:cubicBezTo>
                    <a:pt x="28698" y="14088"/>
                    <a:pt x="28710" y="14088"/>
                    <a:pt x="28724" y="14088"/>
                  </a:cubicBezTo>
                  <a:close/>
                  <a:moveTo>
                    <a:pt x="70304" y="14236"/>
                  </a:moveTo>
                  <a:cubicBezTo>
                    <a:pt x="70660" y="14236"/>
                    <a:pt x="71602" y="14278"/>
                    <a:pt x="71602" y="14319"/>
                  </a:cubicBezTo>
                  <a:cubicBezTo>
                    <a:pt x="71602" y="14340"/>
                    <a:pt x="70660" y="14382"/>
                    <a:pt x="70304" y="14382"/>
                  </a:cubicBezTo>
                  <a:cubicBezTo>
                    <a:pt x="70231" y="14390"/>
                    <a:pt x="70161" y="14394"/>
                    <a:pt x="70097" y="14394"/>
                  </a:cubicBezTo>
                  <a:cubicBezTo>
                    <a:pt x="69832" y="14394"/>
                    <a:pt x="69656" y="14336"/>
                    <a:pt x="69656" y="14319"/>
                  </a:cubicBezTo>
                  <a:cubicBezTo>
                    <a:pt x="69656" y="14257"/>
                    <a:pt x="69928" y="14236"/>
                    <a:pt x="70304" y="14236"/>
                  </a:cubicBezTo>
                  <a:close/>
                  <a:moveTo>
                    <a:pt x="47050" y="13668"/>
                  </a:moveTo>
                  <a:cubicBezTo>
                    <a:pt x="47530" y="13668"/>
                    <a:pt x="48005" y="13762"/>
                    <a:pt x="48062" y="13838"/>
                  </a:cubicBezTo>
                  <a:cubicBezTo>
                    <a:pt x="48093" y="13868"/>
                    <a:pt x="48829" y="13879"/>
                    <a:pt x="49856" y="13879"/>
                  </a:cubicBezTo>
                  <a:cubicBezTo>
                    <a:pt x="51685" y="13879"/>
                    <a:pt x="54436" y="13844"/>
                    <a:pt x="55762" y="13817"/>
                  </a:cubicBezTo>
                  <a:cubicBezTo>
                    <a:pt x="57076" y="13777"/>
                    <a:pt x="58237" y="13763"/>
                    <a:pt x="58912" y="13763"/>
                  </a:cubicBezTo>
                  <a:cubicBezTo>
                    <a:pt x="59302" y="13763"/>
                    <a:pt x="59529" y="13768"/>
                    <a:pt x="59529" y="13775"/>
                  </a:cubicBezTo>
                  <a:cubicBezTo>
                    <a:pt x="59529" y="13817"/>
                    <a:pt x="59403" y="13859"/>
                    <a:pt x="59215" y="13880"/>
                  </a:cubicBezTo>
                  <a:lnTo>
                    <a:pt x="59047" y="13880"/>
                  </a:lnTo>
                  <a:cubicBezTo>
                    <a:pt x="57625" y="13943"/>
                    <a:pt x="56139" y="13943"/>
                    <a:pt x="54716" y="13985"/>
                  </a:cubicBezTo>
                  <a:lnTo>
                    <a:pt x="54507" y="13985"/>
                  </a:lnTo>
                  <a:cubicBezTo>
                    <a:pt x="54443" y="13999"/>
                    <a:pt x="54368" y="14005"/>
                    <a:pt x="54289" y="14005"/>
                  </a:cubicBezTo>
                  <a:cubicBezTo>
                    <a:pt x="54065" y="14005"/>
                    <a:pt x="53808" y="13961"/>
                    <a:pt x="53662" y="13961"/>
                  </a:cubicBezTo>
                  <a:cubicBezTo>
                    <a:pt x="53641" y="13961"/>
                    <a:pt x="53623" y="13962"/>
                    <a:pt x="53607" y="13964"/>
                  </a:cubicBezTo>
                  <a:cubicBezTo>
                    <a:pt x="53482" y="13985"/>
                    <a:pt x="51473" y="14047"/>
                    <a:pt x="49192" y="14089"/>
                  </a:cubicBezTo>
                  <a:cubicBezTo>
                    <a:pt x="49192" y="14089"/>
                    <a:pt x="47623" y="14152"/>
                    <a:pt x="44757" y="14194"/>
                  </a:cubicBezTo>
                  <a:lnTo>
                    <a:pt x="44275" y="14194"/>
                  </a:lnTo>
                  <a:cubicBezTo>
                    <a:pt x="43752" y="14194"/>
                    <a:pt x="42999" y="14278"/>
                    <a:pt x="42601" y="14340"/>
                  </a:cubicBezTo>
                  <a:lnTo>
                    <a:pt x="42246" y="14068"/>
                  </a:lnTo>
                  <a:cubicBezTo>
                    <a:pt x="42170" y="14021"/>
                    <a:pt x="42044" y="13999"/>
                    <a:pt x="41909" y="13999"/>
                  </a:cubicBezTo>
                  <a:cubicBezTo>
                    <a:pt x="41744" y="13999"/>
                    <a:pt x="41566" y="14032"/>
                    <a:pt x="41451" y="14089"/>
                  </a:cubicBezTo>
                  <a:lnTo>
                    <a:pt x="40739" y="14466"/>
                  </a:lnTo>
                  <a:cubicBezTo>
                    <a:pt x="39944" y="14340"/>
                    <a:pt x="39316" y="14194"/>
                    <a:pt x="39337" y="14173"/>
                  </a:cubicBezTo>
                  <a:cubicBezTo>
                    <a:pt x="39358" y="14152"/>
                    <a:pt x="40802" y="14006"/>
                    <a:pt x="41220" y="13985"/>
                  </a:cubicBezTo>
                  <a:cubicBezTo>
                    <a:pt x="41744" y="13943"/>
                    <a:pt x="43564" y="13838"/>
                    <a:pt x="44087" y="13838"/>
                  </a:cubicBezTo>
                  <a:cubicBezTo>
                    <a:pt x="44652" y="13817"/>
                    <a:pt x="46389" y="13713"/>
                    <a:pt x="46912" y="13671"/>
                  </a:cubicBezTo>
                  <a:cubicBezTo>
                    <a:pt x="46958" y="13669"/>
                    <a:pt x="47004" y="13668"/>
                    <a:pt x="47050" y="13668"/>
                  </a:cubicBezTo>
                  <a:close/>
                  <a:moveTo>
                    <a:pt x="20045" y="14390"/>
                  </a:moveTo>
                  <a:cubicBezTo>
                    <a:pt x="20356" y="14390"/>
                    <a:pt x="20664" y="14433"/>
                    <a:pt x="20966" y="14487"/>
                  </a:cubicBezTo>
                  <a:cubicBezTo>
                    <a:pt x="20381" y="14487"/>
                    <a:pt x="19774" y="14529"/>
                    <a:pt x="19167" y="14529"/>
                  </a:cubicBezTo>
                  <a:cubicBezTo>
                    <a:pt x="19460" y="14427"/>
                    <a:pt x="19754" y="14390"/>
                    <a:pt x="20045" y="14390"/>
                  </a:cubicBezTo>
                  <a:close/>
                  <a:moveTo>
                    <a:pt x="16286" y="14594"/>
                  </a:moveTo>
                  <a:cubicBezTo>
                    <a:pt x="16305" y="14594"/>
                    <a:pt x="16295" y="14604"/>
                    <a:pt x="16253" y="14604"/>
                  </a:cubicBezTo>
                  <a:cubicBezTo>
                    <a:pt x="16247" y="14604"/>
                    <a:pt x="16241" y="14604"/>
                    <a:pt x="16235" y="14603"/>
                  </a:cubicBezTo>
                  <a:lnTo>
                    <a:pt x="16235" y="14603"/>
                  </a:lnTo>
                  <a:cubicBezTo>
                    <a:pt x="16259" y="14597"/>
                    <a:pt x="16276" y="14594"/>
                    <a:pt x="16286" y="14594"/>
                  </a:cubicBezTo>
                  <a:close/>
                  <a:moveTo>
                    <a:pt x="26443" y="14222"/>
                  </a:moveTo>
                  <a:cubicBezTo>
                    <a:pt x="26806" y="14222"/>
                    <a:pt x="27025" y="14271"/>
                    <a:pt x="26992" y="14319"/>
                  </a:cubicBezTo>
                  <a:cubicBezTo>
                    <a:pt x="26930" y="14361"/>
                    <a:pt x="26930" y="14570"/>
                    <a:pt x="26992" y="14654"/>
                  </a:cubicBezTo>
                  <a:cubicBezTo>
                    <a:pt x="27034" y="14696"/>
                    <a:pt x="26679" y="14780"/>
                    <a:pt x="26553" y="14780"/>
                  </a:cubicBezTo>
                  <a:cubicBezTo>
                    <a:pt x="26545" y="14781"/>
                    <a:pt x="26536" y="14781"/>
                    <a:pt x="26526" y="14781"/>
                  </a:cubicBezTo>
                  <a:cubicBezTo>
                    <a:pt x="26376" y="14781"/>
                    <a:pt x="26131" y="14628"/>
                    <a:pt x="26072" y="14550"/>
                  </a:cubicBezTo>
                  <a:cubicBezTo>
                    <a:pt x="26030" y="14466"/>
                    <a:pt x="25046" y="14445"/>
                    <a:pt x="24733" y="14445"/>
                  </a:cubicBezTo>
                  <a:cubicBezTo>
                    <a:pt x="24419" y="14445"/>
                    <a:pt x="24168" y="14403"/>
                    <a:pt x="24147" y="14361"/>
                  </a:cubicBezTo>
                  <a:lnTo>
                    <a:pt x="24147" y="14340"/>
                  </a:lnTo>
                  <a:lnTo>
                    <a:pt x="24168" y="14319"/>
                  </a:lnTo>
                  <a:cubicBezTo>
                    <a:pt x="24189" y="14278"/>
                    <a:pt x="25570" y="14236"/>
                    <a:pt x="26093" y="14236"/>
                  </a:cubicBezTo>
                  <a:cubicBezTo>
                    <a:pt x="26220" y="14226"/>
                    <a:pt x="26338" y="14222"/>
                    <a:pt x="26443" y="14222"/>
                  </a:cubicBezTo>
                  <a:close/>
                  <a:moveTo>
                    <a:pt x="15408" y="14688"/>
                  </a:moveTo>
                  <a:cubicBezTo>
                    <a:pt x="15435" y="14688"/>
                    <a:pt x="15461" y="14691"/>
                    <a:pt x="15484" y="14696"/>
                  </a:cubicBezTo>
                  <a:cubicBezTo>
                    <a:pt x="15505" y="14701"/>
                    <a:pt x="15527" y="14704"/>
                    <a:pt x="15550" y="14707"/>
                  </a:cubicBezTo>
                  <a:lnTo>
                    <a:pt x="15550" y="14707"/>
                  </a:lnTo>
                  <a:cubicBezTo>
                    <a:pt x="15378" y="14756"/>
                    <a:pt x="15221" y="14801"/>
                    <a:pt x="15150" y="14801"/>
                  </a:cubicBezTo>
                  <a:cubicBezTo>
                    <a:pt x="14985" y="14801"/>
                    <a:pt x="15221" y="14688"/>
                    <a:pt x="15408" y="14688"/>
                  </a:cubicBezTo>
                  <a:close/>
                  <a:moveTo>
                    <a:pt x="31114" y="14717"/>
                  </a:moveTo>
                  <a:cubicBezTo>
                    <a:pt x="31198" y="14717"/>
                    <a:pt x="31407" y="14759"/>
                    <a:pt x="31407" y="14780"/>
                  </a:cubicBezTo>
                  <a:cubicBezTo>
                    <a:pt x="31407" y="14780"/>
                    <a:pt x="31198" y="14801"/>
                    <a:pt x="31114" y="14801"/>
                  </a:cubicBezTo>
                  <a:cubicBezTo>
                    <a:pt x="31031" y="14801"/>
                    <a:pt x="30989" y="14780"/>
                    <a:pt x="30989" y="14759"/>
                  </a:cubicBezTo>
                  <a:cubicBezTo>
                    <a:pt x="30989" y="14759"/>
                    <a:pt x="31031" y="14717"/>
                    <a:pt x="31114" y="14717"/>
                  </a:cubicBezTo>
                  <a:close/>
                  <a:moveTo>
                    <a:pt x="27892" y="14755"/>
                  </a:moveTo>
                  <a:cubicBezTo>
                    <a:pt x="27976" y="14755"/>
                    <a:pt x="28039" y="14806"/>
                    <a:pt x="28039" y="14842"/>
                  </a:cubicBezTo>
                  <a:cubicBezTo>
                    <a:pt x="28039" y="14863"/>
                    <a:pt x="27955" y="14884"/>
                    <a:pt x="27850" y="14884"/>
                  </a:cubicBezTo>
                  <a:cubicBezTo>
                    <a:pt x="27834" y="14888"/>
                    <a:pt x="27811" y="14890"/>
                    <a:pt x="27785" y="14890"/>
                  </a:cubicBezTo>
                  <a:cubicBezTo>
                    <a:pt x="27673" y="14890"/>
                    <a:pt x="27495" y="14859"/>
                    <a:pt x="27495" y="14842"/>
                  </a:cubicBezTo>
                  <a:cubicBezTo>
                    <a:pt x="27495" y="14842"/>
                    <a:pt x="27746" y="14780"/>
                    <a:pt x="27850" y="14759"/>
                  </a:cubicBezTo>
                  <a:cubicBezTo>
                    <a:pt x="27865" y="14756"/>
                    <a:pt x="27878" y="14755"/>
                    <a:pt x="27892" y="14755"/>
                  </a:cubicBezTo>
                  <a:close/>
                  <a:moveTo>
                    <a:pt x="34494" y="14797"/>
                  </a:moveTo>
                  <a:cubicBezTo>
                    <a:pt x="34630" y="14797"/>
                    <a:pt x="34713" y="14866"/>
                    <a:pt x="34713" y="14884"/>
                  </a:cubicBezTo>
                  <a:cubicBezTo>
                    <a:pt x="34713" y="14905"/>
                    <a:pt x="34567" y="14947"/>
                    <a:pt x="34441" y="14947"/>
                  </a:cubicBezTo>
                  <a:cubicBezTo>
                    <a:pt x="34316" y="14947"/>
                    <a:pt x="33918" y="14905"/>
                    <a:pt x="33939" y="14884"/>
                  </a:cubicBezTo>
                  <a:cubicBezTo>
                    <a:pt x="33939" y="14863"/>
                    <a:pt x="34316" y="14801"/>
                    <a:pt x="34441" y="14801"/>
                  </a:cubicBezTo>
                  <a:cubicBezTo>
                    <a:pt x="34460" y="14798"/>
                    <a:pt x="34477" y="14797"/>
                    <a:pt x="34494" y="14797"/>
                  </a:cubicBezTo>
                  <a:close/>
                  <a:moveTo>
                    <a:pt x="134951" y="13919"/>
                  </a:moveTo>
                  <a:cubicBezTo>
                    <a:pt x="135844" y="13919"/>
                    <a:pt x="136282" y="14016"/>
                    <a:pt x="135900" y="14131"/>
                  </a:cubicBezTo>
                  <a:cubicBezTo>
                    <a:pt x="135460" y="14278"/>
                    <a:pt x="133849" y="14884"/>
                    <a:pt x="133012" y="14884"/>
                  </a:cubicBezTo>
                  <a:lnTo>
                    <a:pt x="132259" y="14905"/>
                  </a:lnTo>
                  <a:lnTo>
                    <a:pt x="131527" y="14947"/>
                  </a:lnTo>
                  <a:cubicBezTo>
                    <a:pt x="131437" y="14949"/>
                    <a:pt x="131350" y="14950"/>
                    <a:pt x="131265" y="14950"/>
                  </a:cubicBezTo>
                  <a:cubicBezTo>
                    <a:pt x="130576" y="14950"/>
                    <a:pt x="130062" y="14882"/>
                    <a:pt x="130062" y="14863"/>
                  </a:cubicBezTo>
                  <a:cubicBezTo>
                    <a:pt x="130062" y="14822"/>
                    <a:pt x="130732" y="14780"/>
                    <a:pt x="131004" y="14780"/>
                  </a:cubicBezTo>
                  <a:cubicBezTo>
                    <a:pt x="131255" y="14780"/>
                    <a:pt x="131506" y="14570"/>
                    <a:pt x="131506" y="14508"/>
                  </a:cubicBezTo>
                  <a:cubicBezTo>
                    <a:pt x="131506" y="14445"/>
                    <a:pt x="131213" y="14361"/>
                    <a:pt x="131108" y="14361"/>
                  </a:cubicBezTo>
                  <a:cubicBezTo>
                    <a:pt x="131004" y="14361"/>
                    <a:pt x="130941" y="14278"/>
                    <a:pt x="130983" y="14194"/>
                  </a:cubicBezTo>
                  <a:lnTo>
                    <a:pt x="131004" y="14194"/>
                  </a:lnTo>
                  <a:cubicBezTo>
                    <a:pt x="131451" y="14194"/>
                    <a:pt x="131807" y="13959"/>
                    <a:pt x="132258" y="13959"/>
                  </a:cubicBezTo>
                  <a:cubicBezTo>
                    <a:pt x="132293" y="13959"/>
                    <a:pt x="132328" y="13961"/>
                    <a:pt x="132364" y="13964"/>
                  </a:cubicBezTo>
                  <a:cubicBezTo>
                    <a:pt x="132478" y="13981"/>
                    <a:pt x="132595" y="13987"/>
                    <a:pt x="132715" y="13987"/>
                  </a:cubicBezTo>
                  <a:cubicBezTo>
                    <a:pt x="133033" y="13987"/>
                    <a:pt x="133368" y="13943"/>
                    <a:pt x="133703" y="13943"/>
                  </a:cubicBezTo>
                  <a:lnTo>
                    <a:pt x="134686" y="13922"/>
                  </a:lnTo>
                  <a:cubicBezTo>
                    <a:pt x="134778" y="13920"/>
                    <a:pt x="134867" y="13919"/>
                    <a:pt x="134951" y="13919"/>
                  </a:cubicBezTo>
                  <a:close/>
                  <a:moveTo>
                    <a:pt x="128765" y="15910"/>
                  </a:moveTo>
                  <a:cubicBezTo>
                    <a:pt x="128765" y="15910"/>
                    <a:pt x="128786" y="16014"/>
                    <a:pt x="128786" y="16035"/>
                  </a:cubicBezTo>
                  <a:cubicBezTo>
                    <a:pt x="128786" y="16056"/>
                    <a:pt x="128723" y="16077"/>
                    <a:pt x="128723" y="16077"/>
                  </a:cubicBezTo>
                  <a:cubicBezTo>
                    <a:pt x="128702" y="16077"/>
                    <a:pt x="128702" y="16056"/>
                    <a:pt x="128702" y="16035"/>
                  </a:cubicBezTo>
                  <a:cubicBezTo>
                    <a:pt x="128702" y="16014"/>
                    <a:pt x="128765" y="15910"/>
                    <a:pt x="128765" y="15910"/>
                  </a:cubicBezTo>
                  <a:close/>
                  <a:moveTo>
                    <a:pt x="132532" y="0"/>
                  </a:moveTo>
                  <a:cubicBezTo>
                    <a:pt x="132310" y="0"/>
                    <a:pt x="132118" y="2"/>
                    <a:pt x="131966" y="8"/>
                  </a:cubicBezTo>
                  <a:cubicBezTo>
                    <a:pt x="130774" y="29"/>
                    <a:pt x="124936" y="154"/>
                    <a:pt x="123074" y="217"/>
                  </a:cubicBezTo>
                  <a:cubicBezTo>
                    <a:pt x="121372" y="256"/>
                    <a:pt x="115830" y="366"/>
                    <a:pt x="113561" y="366"/>
                  </a:cubicBezTo>
                  <a:cubicBezTo>
                    <a:pt x="113375" y="366"/>
                    <a:pt x="113210" y="365"/>
                    <a:pt x="113072" y="363"/>
                  </a:cubicBezTo>
                  <a:cubicBezTo>
                    <a:pt x="111770" y="349"/>
                    <a:pt x="110248" y="334"/>
                    <a:pt x="109136" y="334"/>
                  </a:cubicBezTo>
                  <a:cubicBezTo>
                    <a:pt x="108675" y="334"/>
                    <a:pt x="108284" y="336"/>
                    <a:pt x="108009" y="342"/>
                  </a:cubicBezTo>
                  <a:lnTo>
                    <a:pt x="107151" y="363"/>
                  </a:lnTo>
                  <a:lnTo>
                    <a:pt x="107025" y="363"/>
                  </a:lnTo>
                  <a:cubicBezTo>
                    <a:pt x="106795" y="363"/>
                    <a:pt x="106900" y="593"/>
                    <a:pt x="106942" y="656"/>
                  </a:cubicBezTo>
                  <a:cubicBezTo>
                    <a:pt x="106979" y="675"/>
                    <a:pt x="107385" y="685"/>
                    <a:pt x="108027" y="685"/>
                  </a:cubicBezTo>
                  <a:cubicBezTo>
                    <a:pt x="108813" y="685"/>
                    <a:pt x="109954" y="670"/>
                    <a:pt x="111210" y="635"/>
                  </a:cubicBezTo>
                  <a:cubicBezTo>
                    <a:pt x="111210" y="635"/>
                    <a:pt x="111942" y="593"/>
                    <a:pt x="114369" y="593"/>
                  </a:cubicBezTo>
                  <a:lnTo>
                    <a:pt x="117508" y="593"/>
                  </a:lnTo>
                  <a:cubicBezTo>
                    <a:pt x="119349" y="593"/>
                    <a:pt x="122597" y="647"/>
                    <a:pt x="124347" y="647"/>
                  </a:cubicBezTo>
                  <a:cubicBezTo>
                    <a:pt x="124784" y="647"/>
                    <a:pt x="125128" y="644"/>
                    <a:pt x="125333" y="635"/>
                  </a:cubicBezTo>
                  <a:cubicBezTo>
                    <a:pt x="126133" y="584"/>
                    <a:pt x="128605" y="519"/>
                    <a:pt x="130053" y="519"/>
                  </a:cubicBezTo>
                  <a:cubicBezTo>
                    <a:pt x="130386" y="519"/>
                    <a:pt x="130665" y="523"/>
                    <a:pt x="130857" y="531"/>
                  </a:cubicBezTo>
                  <a:cubicBezTo>
                    <a:pt x="131775" y="531"/>
                    <a:pt x="134844" y="658"/>
                    <a:pt x="136065" y="658"/>
                  </a:cubicBezTo>
                  <a:cubicBezTo>
                    <a:pt x="136153" y="658"/>
                    <a:pt x="136230" y="658"/>
                    <a:pt x="136297" y="656"/>
                  </a:cubicBezTo>
                  <a:cubicBezTo>
                    <a:pt x="136420" y="654"/>
                    <a:pt x="136557" y="652"/>
                    <a:pt x="136705" y="652"/>
                  </a:cubicBezTo>
                  <a:cubicBezTo>
                    <a:pt x="137742" y="652"/>
                    <a:pt x="139323" y="716"/>
                    <a:pt x="140440" y="845"/>
                  </a:cubicBezTo>
                  <a:lnTo>
                    <a:pt x="141654" y="761"/>
                  </a:lnTo>
                  <a:lnTo>
                    <a:pt x="142533" y="698"/>
                  </a:lnTo>
                  <a:cubicBezTo>
                    <a:pt x="143662" y="845"/>
                    <a:pt x="143955" y="1054"/>
                    <a:pt x="143202" y="1179"/>
                  </a:cubicBezTo>
                  <a:lnTo>
                    <a:pt x="142616" y="1284"/>
                  </a:lnTo>
                  <a:lnTo>
                    <a:pt x="142491" y="1305"/>
                  </a:lnTo>
                  <a:cubicBezTo>
                    <a:pt x="142323" y="1305"/>
                    <a:pt x="141863" y="1221"/>
                    <a:pt x="141445" y="1158"/>
                  </a:cubicBezTo>
                  <a:lnTo>
                    <a:pt x="141047" y="1158"/>
                  </a:lnTo>
                  <a:cubicBezTo>
                    <a:pt x="140705" y="1158"/>
                    <a:pt x="140354" y="1180"/>
                    <a:pt x="140002" y="1180"/>
                  </a:cubicBezTo>
                  <a:cubicBezTo>
                    <a:pt x="139580" y="1180"/>
                    <a:pt x="139156" y="1149"/>
                    <a:pt x="138745" y="1012"/>
                  </a:cubicBezTo>
                  <a:lnTo>
                    <a:pt x="138704" y="991"/>
                  </a:lnTo>
                  <a:cubicBezTo>
                    <a:pt x="138620" y="1012"/>
                    <a:pt x="138557" y="1179"/>
                    <a:pt x="138557" y="1221"/>
                  </a:cubicBezTo>
                  <a:cubicBezTo>
                    <a:pt x="138557" y="1284"/>
                    <a:pt x="138745" y="1389"/>
                    <a:pt x="138829" y="1409"/>
                  </a:cubicBezTo>
                  <a:cubicBezTo>
                    <a:pt x="138871" y="1430"/>
                    <a:pt x="138913" y="1514"/>
                    <a:pt x="138913" y="1535"/>
                  </a:cubicBezTo>
                  <a:cubicBezTo>
                    <a:pt x="138913" y="1543"/>
                    <a:pt x="138897" y="1547"/>
                    <a:pt x="138870" y="1547"/>
                  </a:cubicBezTo>
                  <a:cubicBezTo>
                    <a:pt x="138759" y="1547"/>
                    <a:pt x="138462" y="1489"/>
                    <a:pt x="138327" y="1472"/>
                  </a:cubicBezTo>
                  <a:cubicBezTo>
                    <a:pt x="138298" y="1460"/>
                    <a:pt x="138258" y="1454"/>
                    <a:pt x="138211" y="1454"/>
                  </a:cubicBezTo>
                  <a:cubicBezTo>
                    <a:pt x="138024" y="1454"/>
                    <a:pt x="137716" y="1548"/>
                    <a:pt x="137448" y="1681"/>
                  </a:cubicBezTo>
                  <a:lnTo>
                    <a:pt x="137072" y="1493"/>
                  </a:lnTo>
                  <a:cubicBezTo>
                    <a:pt x="136996" y="1448"/>
                    <a:pt x="136866" y="1414"/>
                    <a:pt x="136784" y="1414"/>
                  </a:cubicBezTo>
                  <a:cubicBezTo>
                    <a:pt x="136752" y="1414"/>
                    <a:pt x="136728" y="1419"/>
                    <a:pt x="136716" y="1430"/>
                  </a:cubicBezTo>
                  <a:cubicBezTo>
                    <a:pt x="136568" y="1563"/>
                    <a:pt x="136419" y="1605"/>
                    <a:pt x="136271" y="1605"/>
                  </a:cubicBezTo>
                  <a:cubicBezTo>
                    <a:pt x="136022" y="1605"/>
                    <a:pt x="135773" y="1485"/>
                    <a:pt x="135523" y="1472"/>
                  </a:cubicBezTo>
                  <a:lnTo>
                    <a:pt x="135209" y="1430"/>
                  </a:lnTo>
                  <a:cubicBezTo>
                    <a:pt x="134852" y="1530"/>
                    <a:pt x="134232" y="1704"/>
                    <a:pt x="134026" y="1704"/>
                  </a:cubicBezTo>
                  <a:cubicBezTo>
                    <a:pt x="134014" y="1704"/>
                    <a:pt x="134004" y="1703"/>
                    <a:pt x="133996" y="1702"/>
                  </a:cubicBezTo>
                  <a:cubicBezTo>
                    <a:pt x="133840" y="1685"/>
                    <a:pt x="133059" y="1483"/>
                    <a:pt x="132602" y="1483"/>
                  </a:cubicBezTo>
                  <a:cubicBezTo>
                    <a:pt x="132505" y="1483"/>
                    <a:pt x="132422" y="1492"/>
                    <a:pt x="132364" y="1514"/>
                  </a:cubicBezTo>
                  <a:cubicBezTo>
                    <a:pt x="132088" y="1617"/>
                    <a:pt x="131770" y="1692"/>
                    <a:pt x="131585" y="1692"/>
                  </a:cubicBezTo>
                  <a:cubicBezTo>
                    <a:pt x="131545" y="1692"/>
                    <a:pt x="131511" y="1689"/>
                    <a:pt x="131485" y="1681"/>
                  </a:cubicBezTo>
                  <a:lnTo>
                    <a:pt x="131318" y="1786"/>
                  </a:lnTo>
                  <a:cubicBezTo>
                    <a:pt x="131192" y="1849"/>
                    <a:pt x="130962" y="1891"/>
                    <a:pt x="130774" y="1912"/>
                  </a:cubicBezTo>
                  <a:lnTo>
                    <a:pt x="129518" y="2100"/>
                  </a:lnTo>
                  <a:cubicBezTo>
                    <a:pt x="128137" y="1953"/>
                    <a:pt x="126945" y="1828"/>
                    <a:pt x="126882" y="1828"/>
                  </a:cubicBezTo>
                  <a:lnTo>
                    <a:pt x="126819" y="1807"/>
                  </a:lnTo>
                  <a:lnTo>
                    <a:pt x="126045" y="1472"/>
                  </a:lnTo>
                  <a:cubicBezTo>
                    <a:pt x="125166" y="1681"/>
                    <a:pt x="124852" y="1849"/>
                    <a:pt x="125020" y="1891"/>
                  </a:cubicBezTo>
                  <a:cubicBezTo>
                    <a:pt x="125145" y="1891"/>
                    <a:pt x="125271" y="1953"/>
                    <a:pt x="125271" y="1995"/>
                  </a:cubicBezTo>
                  <a:cubicBezTo>
                    <a:pt x="125271" y="2016"/>
                    <a:pt x="125040" y="2037"/>
                    <a:pt x="124748" y="2037"/>
                  </a:cubicBezTo>
                  <a:lnTo>
                    <a:pt x="124496" y="2037"/>
                  </a:lnTo>
                  <a:cubicBezTo>
                    <a:pt x="123492" y="2037"/>
                    <a:pt x="122488" y="2058"/>
                    <a:pt x="121483" y="2100"/>
                  </a:cubicBezTo>
                  <a:lnTo>
                    <a:pt x="120521" y="2121"/>
                  </a:lnTo>
                  <a:cubicBezTo>
                    <a:pt x="119454" y="2121"/>
                    <a:pt x="117696" y="2121"/>
                    <a:pt x="116629" y="2058"/>
                  </a:cubicBezTo>
                  <a:lnTo>
                    <a:pt x="115646" y="2037"/>
                  </a:lnTo>
                  <a:cubicBezTo>
                    <a:pt x="115609" y="2035"/>
                    <a:pt x="115573" y="2034"/>
                    <a:pt x="115536" y="2034"/>
                  </a:cubicBezTo>
                  <a:cubicBezTo>
                    <a:pt x="115345" y="2034"/>
                    <a:pt x="115149" y="2061"/>
                    <a:pt x="114961" y="2061"/>
                  </a:cubicBezTo>
                  <a:cubicBezTo>
                    <a:pt x="114873" y="2061"/>
                    <a:pt x="114787" y="2055"/>
                    <a:pt x="114704" y="2037"/>
                  </a:cubicBezTo>
                  <a:lnTo>
                    <a:pt x="114453" y="1995"/>
                  </a:lnTo>
                  <a:cubicBezTo>
                    <a:pt x="114160" y="2037"/>
                    <a:pt x="113658" y="2058"/>
                    <a:pt x="113323" y="2058"/>
                  </a:cubicBezTo>
                  <a:lnTo>
                    <a:pt x="113009" y="2058"/>
                  </a:lnTo>
                  <a:cubicBezTo>
                    <a:pt x="109871" y="2142"/>
                    <a:pt x="106711" y="2205"/>
                    <a:pt x="103573" y="2267"/>
                  </a:cubicBezTo>
                  <a:cubicBezTo>
                    <a:pt x="103092" y="2267"/>
                    <a:pt x="102652" y="2309"/>
                    <a:pt x="102213" y="2309"/>
                  </a:cubicBezTo>
                  <a:cubicBezTo>
                    <a:pt x="101711" y="2309"/>
                    <a:pt x="101229" y="2330"/>
                    <a:pt x="100748" y="2330"/>
                  </a:cubicBezTo>
                  <a:cubicBezTo>
                    <a:pt x="100267" y="2330"/>
                    <a:pt x="99828" y="2351"/>
                    <a:pt x="99388" y="2351"/>
                  </a:cubicBezTo>
                  <a:cubicBezTo>
                    <a:pt x="99131" y="2351"/>
                    <a:pt x="98863" y="2327"/>
                    <a:pt x="98601" y="2327"/>
                  </a:cubicBezTo>
                  <a:cubicBezTo>
                    <a:pt x="98373" y="2327"/>
                    <a:pt x="98149" y="2345"/>
                    <a:pt x="97944" y="2414"/>
                  </a:cubicBezTo>
                  <a:lnTo>
                    <a:pt x="97505" y="2539"/>
                  </a:lnTo>
                  <a:cubicBezTo>
                    <a:pt x="97347" y="2508"/>
                    <a:pt x="97106" y="2497"/>
                    <a:pt x="96853" y="2497"/>
                  </a:cubicBezTo>
                  <a:cubicBezTo>
                    <a:pt x="96436" y="2497"/>
                    <a:pt x="95987" y="2526"/>
                    <a:pt x="95831" y="2539"/>
                  </a:cubicBezTo>
                  <a:cubicBezTo>
                    <a:pt x="95559" y="2560"/>
                    <a:pt x="94387" y="2623"/>
                    <a:pt x="93153" y="2644"/>
                  </a:cubicBezTo>
                  <a:lnTo>
                    <a:pt x="92065" y="2665"/>
                  </a:lnTo>
                  <a:cubicBezTo>
                    <a:pt x="90956" y="2686"/>
                    <a:pt x="89847" y="2728"/>
                    <a:pt x="88738" y="2749"/>
                  </a:cubicBezTo>
                  <a:cubicBezTo>
                    <a:pt x="87587" y="2770"/>
                    <a:pt x="86457" y="2790"/>
                    <a:pt x="85307" y="2832"/>
                  </a:cubicBezTo>
                  <a:cubicBezTo>
                    <a:pt x="84506" y="2848"/>
                    <a:pt x="83683" y="2897"/>
                    <a:pt x="82870" y="2897"/>
                  </a:cubicBezTo>
                  <a:cubicBezTo>
                    <a:pt x="82578" y="2897"/>
                    <a:pt x="82288" y="2891"/>
                    <a:pt x="82001" y="2874"/>
                  </a:cubicBezTo>
                  <a:lnTo>
                    <a:pt x="80892" y="2832"/>
                  </a:lnTo>
                  <a:cubicBezTo>
                    <a:pt x="79720" y="3000"/>
                    <a:pt x="76895" y="3188"/>
                    <a:pt x="74615" y="3251"/>
                  </a:cubicBezTo>
                  <a:cubicBezTo>
                    <a:pt x="74615" y="3251"/>
                    <a:pt x="64488" y="3460"/>
                    <a:pt x="57373" y="3606"/>
                  </a:cubicBezTo>
                  <a:cubicBezTo>
                    <a:pt x="56704" y="3627"/>
                    <a:pt x="55993" y="3627"/>
                    <a:pt x="55323" y="3669"/>
                  </a:cubicBezTo>
                  <a:lnTo>
                    <a:pt x="55093" y="3669"/>
                  </a:lnTo>
                  <a:cubicBezTo>
                    <a:pt x="55030" y="3707"/>
                    <a:pt x="54704" y="3714"/>
                    <a:pt x="54416" y="3714"/>
                  </a:cubicBezTo>
                  <a:cubicBezTo>
                    <a:pt x="54225" y="3714"/>
                    <a:pt x="54051" y="3711"/>
                    <a:pt x="53984" y="3711"/>
                  </a:cubicBezTo>
                  <a:cubicBezTo>
                    <a:pt x="53937" y="3706"/>
                    <a:pt x="53773" y="3703"/>
                    <a:pt x="53519" y="3703"/>
                  </a:cubicBezTo>
                  <a:cubicBezTo>
                    <a:pt x="52757" y="3703"/>
                    <a:pt x="51180" y="3727"/>
                    <a:pt x="49485" y="3774"/>
                  </a:cubicBezTo>
                  <a:cubicBezTo>
                    <a:pt x="49485" y="3774"/>
                    <a:pt x="43438" y="3878"/>
                    <a:pt x="38354" y="4004"/>
                  </a:cubicBezTo>
                  <a:cubicBezTo>
                    <a:pt x="38319" y="4006"/>
                    <a:pt x="38284" y="4006"/>
                    <a:pt x="38248" y="4006"/>
                  </a:cubicBezTo>
                  <a:cubicBezTo>
                    <a:pt x="38068" y="4006"/>
                    <a:pt x="37883" y="3990"/>
                    <a:pt x="37700" y="3990"/>
                  </a:cubicBezTo>
                  <a:cubicBezTo>
                    <a:pt x="37425" y="3990"/>
                    <a:pt x="37155" y="4027"/>
                    <a:pt x="36910" y="4213"/>
                  </a:cubicBezTo>
                  <a:lnTo>
                    <a:pt x="36847" y="4255"/>
                  </a:lnTo>
                  <a:cubicBezTo>
                    <a:pt x="36734" y="4236"/>
                    <a:pt x="36108" y="3995"/>
                    <a:pt x="35788" y="3995"/>
                  </a:cubicBezTo>
                  <a:cubicBezTo>
                    <a:pt x="35754" y="3995"/>
                    <a:pt x="35723" y="3998"/>
                    <a:pt x="35697" y="4004"/>
                  </a:cubicBezTo>
                  <a:cubicBezTo>
                    <a:pt x="35446" y="4046"/>
                    <a:pt x="33353" y="4130"/>
                    <a:pt x="31072" y="4192"/>
                  </a:cubicBezTo>
                  <a:lnTo>
                    <a:pt x="17054" y="4464"/>
                  </a:lnTo>
                  <a:cubicBezTo>
                    <a:pt x="14773" y="4527"/>
                    <a:pt x="12597" y="4569"/>
                    <a:pt x="12220" y="4611"/>
                  </a:cubicBezTo>
                  <a:lnTo>
                    <a:pt x="11823" y="4443"/>
                  </a:lnTo>
                  <a:cubicBezTo>
                    <a:pt x="11714" y="4407"/>
                    <a:pt x="11597" y="4394"/>
                    <a:pt x="11474" y="4394"/>
                  </a:cubicBezTo>
                  <a:cubicBezTo>
                    <a:pt x="11170" y="4394"/>
                    <a:pt x="10832" y="4476"/>
                    <a:pt x="10505" y="4506"/>
                  </a:cubicBezTo>
                  <a:lnTo>
                    <a:pt x="10463" y="4506"/>
                  </a:lnTo>
                  <a:cubicBezTo>
                    <a:pt x="10443" y="4519"/>
                    <a:pt x="10426" y="4524"/>
                    <a:pt x="10412" y="4524"/>
                  </a:cubicBezTo>
                  <a:cubicBezTo>
                    <a:pt x="10310" y="4524"/>
                    <a:pt x="10363" y="4222"/>
                    <a:pt x="10400" y="4130"/>
                  </a:cubicBezTo>
                  <a:cubicBezTo>
                    <a:pt x="10437" y="4017"/>
                    <a:pt x="10138" y="3938"/>
                    <a:pt x="9699" y="3938"/>
                  </a:cubicBezTo>
                  <a:cubicBezTo>
                    <a:pt x="9648" y="3938"/>
                    <a:pt x="9596" y="3939"/>
                    <a:pt x="9542" y="3941"/>
                  </a:cubicBezTo>
                  <a:lnTo>
                    <a:pt x="9124" y="4255"/>
                  </a:lnTo>
                  <a:cubicBezTo>
                    <a:pt x="8517" y="4715"/>
                    <a:pt x="7743" y="4966"/>
                    <a:pt x="7010" y="5029"/>
                  </a:cubicBezTo>
                  <a:lnTo>
                    <a:pt x="5546" y="5134"/>
                  </a:lnTo>
                  <a:cubicBezTo>
                    <a:pt x="3955" y="5259"/>
                    <a:pt x="2449" y="5364"/>
                    <a:pt x="2219" y="5364"/>
                  </a:cubicBezTo>
                  <a:lnTo>
                    <a:pt x="2010" y="5343"/>
                  </a:lnTo>
                  <a:lnTo>
                    <a:pt x="1591" y="5301"/>
                  </a:lnTo>
                  <a:cubicBezTo>
                    <a:pt x="1194" y="5511"/>
                    <a:pt x="1089" y="5908"/>
                    <a:pt x="1173" y="5992"/>
                  </a:cubicBezTo>
                  <a:cubicBezTo>
                    <a:pt x="1188" y="6007"/>
                    <a:pt x="1251" y="6013"/>
                    <a:pt x="1345" y="6013"/>
                  </a:cubicBezTo>
                  <a:cubicBezTo>
                    <a:pt x="1707" y="6013"/>
                    <a:pt x="2540" y="5923"/>
                    <a:pt x="3006" y="5923"/>
                  </a:cubicBezTo>
                  <a:cubicBezTo>
                    <a:pt x="3073" y="5923"/>
                    <a:pt x="3132" y="5925"/>
                    <a:pt x="3181" y="5929"/>
                  </a:cubicBezTo>
                  <a:cubicBezTo>
                    <a:pt x="3683" y="5971"/>
                    <a:pt x="3579" y="6034"/>
                    <a:pt x="3370" y="6075"/>
                  </a:cubicBezTo>
                  <a:cubicBezTo>
                    <a:pt x="3160" y="6096"/>
                    <a:pt x="3056" y="6306"/>
                    <a:pt x="3077" y="6347"/>
                  </a:cubicBezTo>
                  <a:cubicBezTo>
                    <a:pt x="3091" y="6369"/>
                    <a:pt x="3133" y="6381"/>
                    <a:pt x="3197" y="6381"/>
                  </a:cubicBezTo>
                  <a:cubicBezTo>
                    <a:pt x="3319" y="6381"/>
                    <a:pt x="3521" y="6339"/>
                    <a:pt x="3767" y="6243"/>
                  </a:cubicBezTo>
                  <a:lnTo>
                    <a:pt x="4416" y="6243"/>
                  </a:lnTo>
                  <a:cubicBezTo>
                    <a:pt x="4515" y="6253"/>
                    <a:pt x="4621" y="6257"/>
                    <a:pt x="4725" y="6257"/>
                  </a:cubicBezTo>
                  <a:cubicBezTo>
                    <a:pt x="5037" y="6257"/>
                    <a:pt x="5331" y="6222"/>
                    <a:pt x="5378" y="6222"/>
                  </a:cubicBezTo>
                  <a:cubicBezTo>
                    <a:pt x="5462" y="6222"/>
                    <a:pt x="5546" y="6285"/>
                    <a:pt x="5546" y="6306"/>
                  </a:cubicBezTo>
                  <a:cubicBezTo>
                    <a:pt x="5546" y="6327"/>
                    <a:pt x="5357" y="6389"/>
                    <a:pt x="5274" y="6410"/>
                  </a:cubicBezTo>
                  <a:cubicBezTo>
                    <a:pt x="5232" y="6410"/>
                    <a:pt x="5148" y="6347"/>
                    <a:pt x="5148" y="6347"/>
                  </a:cubicBezTo>
                  <a:cubicBezTo>
                    <a:pt x="5148" y="6347"/>
                    <a:pt x="4821" y="6724"/>
                    <a:pt x="4615" y="6724"/>
                  </a:cubicBezTo>
                  <a:cubicBezTo>
                    <a:pt x="4588" y="6724"/>
                    <a:pt x="4563" y="6718"/>
                    <a:pt x="4541" y="6703"/>
                  </a:cubicBezTo>
                  <a:cubicBezTo>
                    <a:pt x="4490" y="6645"/>
                    <a:pt x="4396" y="6627"/>
                    <a:pt x="4287" y="6627"/>
                  </a:cubicBezTo>
                  <a:cubicBezTo>
                    <a:pt x="4120" y="6627"/>
                    <a:pt x="3918" y="6668"/>
                    <a:pt x="3783" y="6668"/>
                  </a:cubicBezTo>
                  <a:cubicBezTo>
                    <a:pt x="3753" y="6668"/>
                    <a:pt x="3727" y="6666"/>
                    <a:pt x="3704" y="6661"/>
                  </a:cubicBezTo>
                  <a:cubicBezTo>
                    <a:pt x="3537" y="6661"/>
                    <a:pt x="1759" y="6766"/>
                    <a:pt x="1131" y="6850"/>
                  </a:cubicBezTo>
                  <a:cubicBezTo>
                    <a:pt x="503" y="6912"/>
                    <a:pt x="1" y="7080"/>
                    <a:pt x="1" y="7143"/>
                  </a:cubicBezTo>
                  <a:cubicBezTo>
                    <a:pt x="1" y="7144"/>
                    <a:pt x="3" y="7144"/>
                    <a:pt x="7" y="7144"/>
                  </a:cubicBezTo>
                  <a:cubicBezTo>
                    <a:pt x="76" y="7144"/>
                    <a:pt x="778" y="6974"/>
                    <a:pt x="1121" y="6974"/>
                  </a:cubicBezTo>
                  <a:cubicBezTo>
                    <a:pt x="1140" y="6974"/>
                    <a:pt x="1157" y="6974"/>
                    <a:pt x="1173" y="6975"/>
                  </a:cubicBezTo>
                  <a:cubicBezTo>
                    <a:pt x="1264" y="6992"/>
                    <a:pt x="1414" y="6999"/>
                    <a:pt x="1592" y="6999"/>
                  </a:cubicBezTo>
                  <a:cubicBezTo>
                    <a:pt x="2065" y="6999"/>
                    <a:pt x="2729" y="6954"/>
                    <a:pt x="2972" y="6954"/>
                  </a:cubicBezTo>
                  <a:cubicBezTo>
                    <a:pt x="3011" y="6952"/>
                    <a:pt x="3045" y="6951"/>
                    <a:pt x="3073" y="6951"/>
                  </a:cubicBezTo>
                  <a:cubicBezTo>
                    <a:pt x="3304" y="6951"/>
                    <a:pt x="3207" y="7019"/>
                    <a:pt x="3077" y="7038"/>
                  </a:cubicBezTo>
                  <a:cubicBezTo>
                    <a:pt x="2972" y="7059"/>
                    <a:pt x="3014" y="7226"/>
                    <a:pt x="3035" y="7247"/>
                  </a:cubicBezTo>
                  <a:cubicBezTo>
                    <a:pt x="3056" y="7268"/>
                    <a:pt x="2344" y="7456"/>
                    <a:pt x="2198" y="7561"/>
                  </a:cubicBezTo>
                  <a:cubicBezTo>
                    <a:pt x="2031" y="7666"/>
                    <a:pt x="2198" y="7770"/>
                    <a:pt x="2323" y="7791"/>
                  </a:cubicBezTo>
                  <a:cubicBezTo>
                    <a:pt x="2449" y="7812"/>
                    <a:pt x="2219" y="7959"/>
                    <a:pt x="1821" y="8084"/>
                  </a:cubicBezTo>
                  <a:lnTo>
                    <a:pt x="1507" y="8210"/>
                  </a:lnTo>
                  <a:lnTo>
                    <a:pt x="1466" y="8231"/>
                  </a:lnTo>
                  <a:cubicBezTo>
                    <a:pt x="1466" y="8398"/>
                    <a:pt x="1863" y="8524"/>
                    <a:pt x="1989" y="8524"/>
                  </a:cubicBezTo>
                  <a:cubicBezTo>
                    <a:pt x="2114" y="8524"/>
                    <a:pt x="2323" y="8733"/>
                    <a:pt x="2344" y="8796"/>
                  </a:cubicBezTo>
                  <a:cubicBezTo>
                    <a:pt x="2375" y="8826"/>
                    <a:pt x="2585" y="8846"/>
                    <a:pt x="2753" y="8846"/>
                  </a:cubicBezTo>
                  <a:cubicBezTo>
                    <a:pt x="2814" y="8846"/>
                    <a:pt x="2870" y="8843"/>
                    <a:pt x="2909" y="8837"/>
                  </a:cubicBezTo>
                  <a:cubicBezTo>
                    <a:pt x="3035" y="8837"/>
                    <a:pt x="3432" y="8712"/>
                    <a:pt x="3537" y="8712"/>
                  </a:cubicBezTo>
                  <a:cubicBezTo>
                    <a:pt x="3642" y="8712"/>
                    <a:pt x="3746" y="8754"/>
                    <a:pt x="3746" y="8796"/>
                  </a:cubicBezTo>
                  <a:cubicBezTo>
                    <a:pt x="3746" y="8816"/>
                    <a:pt x="3453" y="8858"/>
                    <a:pt x="3349" y="8900"/>
                  </a:cubicBezTo>
                  <a:cubicBezTo>
                    <a:pt x="3244" y="8900"/>
                    <a:pt x="3139" y="8837"/>
                    <a:pt x="3139" y="8837"/>
                  </a:cubicBezTo>
                  <a:cubicBezTo>
                    <a:pt x="3139" y="8837"/>
                    <a:pt x="3139" y="8921"/>
                    <a:pt x="3119" y="9047"/>
                  </a:cubicBezTo>
                  <a:lnTo>
                    <a:pt x="3077" y="9047"/>
                  </a:lnTo>
                  <a:cubicBezTo>
                    <a:pt x="2595" y="9130"/>
                    <a:pt x="2072" y="9214"/>
                    <a:pt x="1549" y="9319"/>
                  </a:cubicBezTo>
                  <a:lnTo>
                    <a:pt x="1382" y="9340"/>
                  </a:lnTo>
                  <a:cubicBezTo>
                    <a:pt x="1235" y="9465"/>
                    <a:pt x="1277" y="9591"/>
                    <a:pt x="1507" y="9632"/>
                  </a:cubicBezTo>
                  <a:lnTo>
                    <a:pt x="1696" y="9570"/>
                  </a:lnTo>
                  <a:cubicBezTo>
                    <a:pt x="1839" y="9552"/>
                    <a:pt x="1983" y="9457"/>
                    <a:pt x="2087" y="9457"/>
                  </a:cubicBezTo>
                  <a:cubicBezTo>
                    <a:pt x="2104" y="9457"/>
                    <a:pt x="2120" y="9459"/>
                    <a:pt x="2135" y="9465"/>
                  </a:cubicBezTo>
                  <a:lnTo>
                    <a:pt x="2847" y="9842"/>
                  </a:lnTo>
                  <a:cubicBezTo>
                    <a:pt x="3515" y="9567"/>
                    <a:pt x="4921" y="9273"/>
                    <a:pt x="5367" y="9273"/>
                  </a:cubicBezTo>
                  <a:cubicBezTo>
                    <a:pt x="5396" y="9273"/>
                    <a:pt x="5421" y="9274"/>
                    <a:pt x="5441" y="9277"/>
                  </a:cubicBezTo>
                  <a:cubicBezTo>
                    <a:pt x="5776" y="9340"/>
                    <a:pt x="5378" y="9381"/>
                    <a:pt x="5127" y="9381"/>
                  </a:cubicBezTo>
                  <a:cubicBezTo>
                    <a:pt x="4855" y="9381"/>
                    <a:pt x="4709" y="9465"/>
                    <a:pt x="4730" y="9486"/>
                  </a:cubicBezTo>
                  <a:cubicBezTo>
                    <a:pt x="4751" y="9528"/>
                    <a:pt x="4541" y="9632"/>
                    <a:pt x="4437" y="9653"/>
                  </a:cubicBezTo>
                  <a:cubicBezTo>
                    <a:pt x="4332" y="9695"/>
                    <a:pt x="4813" y="9779"/>
                    <a:pt x="4960" y="9800"/>
                  </a:cubicBezTo>
                  <a:cubicBezTo>
                    <a:pt x="5127" y="9800"/>
                    <a:pt x="4813" y="9967"/>
                    <a:pt x="4290" y="10156"/>
                  </a:cubicBezTo>
                  <a:lnTo>
                    <a:pt x="3495" y="10156"/>
                  </a:lnTo>
                  <a:cubicBezTo>
                    <a:pt x="3077" y="10176"/>
                    <a:pt x="2428" y="10386"/>
                    <a:pt x="2303" y="10428"/>
                  </a:cubicBezTo>
                  <a:cubicBezTo>
                    <a:pt x="2284" y="10437"/>
                    <a:pt x="2257" y="10441"/>
                    <a:pt x="2224" y="10441"/>
                  </a:cubicBezTo>
                  <a:cubicBezTo>
                    <a:pt x="2064" y="10441"/>
                    <a:pt x="1761" y="10352"/>
                    <a:pt x="1581" y="10352"/>
                  </a:cubicBezTo>
                  <a:cubicBezTo>
                    <a:pt x="1543" y="10352"/>
                    <a:pt x="1511" y="10356"/>
                    <a:pt x="1487" y="10365"/>
                  </a:cubicBezTo>
                  <a:cubicBezTo>
                    <a:pt x="1340" y="10407"/>
                    <a:pt x="1194" y="10700"/>
                    <a:pt x="1194" y="10783"/>
                  </a:cubicBezTo>
                  <a:cubicBezTo>
                    <a:pt x="1194" y="10818"/>
                    <a:pt x="1844" y="11016"/>
                    <a:pt x="2250" y="11016"/>
                  </a:cubicBezTo>
                  <a:cubicBezTo>
                    <a:pt x="2327" y="11016"/>
                    <a:pt x="2396" y="11009"/>
                    <a:pt x="2449" y="10993"/>
                  </a:cubicBezTo>
                  <a:cubicBezTo>
                    <a:pt x="2606" y="10946"/>
                    <a:pt x="2722" y="10929"/>
                    <a:pt x="2799" y="10929"/>
                  </a:cubicBezTo>
                  <a:cubicBezTo>
                    <a:pt x="2897" y="10929"/>
                    <a:pt x="2933" y="10957"/>
                    <a:pt x="2909" y="10993"/>
                  </a:cubicBezTo>
                  <a:cubicBezTo>
                    <a:pt x="2847" y="11034"/>
                    <a:pt x="3349" y="11118"/>
                    <a:pt x="3537" y="11118"/>
                  </a:cubicBezTo>
                  <a:cubicBezTo>
                    <a:pt x="3704" y="11139"/>
                    <a:pt x="3851" y="11202"/>
                    <a:pt x="3851" y="11223"/>
                  </a:cubicBezTo>
                  <a:cubicBezTo>
                    <a:pt x="3851" y="11223"/>
                    <a:pt x="3119" y="11265"/>
                    <a:pt x="2826" y="11265"/>
                  </a:cubicBezTo>
                  <a:cubicBezTo>
                    <a:pt x="2533" y="11265"/>
                    <a:pt x="2386" y="11348"/>
                    <a:pt x="2407" y="11369"/>
                  </a:cubicBezTo>
                  <a:cubicBezTo>
                    <a:pt x="2428" y="11411"/>
                    <a:pt x="2219" y="11474"/>
                    <a:pt x="2135" y="11516"/>
                  </a:cubicBezTo>
                  <a:cubicBezTo>
                    <a:pt x="2072" y="11537"/>
                    <a:pt x="2386" y="11537"/>
                    <a:pt x="2847" y="11537"/>
                  </a:cubicBezTo>
                  <a:lnTo>
                    <a:pt x="3223" y="11453"/>
                  </a:lnTo>
                  <a:lnTo>
                    <a:pt x="3286" y="11432"/>
                  </a:lnTo>
                  <a:cubicBezTo>
                    <a:pt x="3391" y="11453"/>
                    <a:pt x="3349" y="11683"/>
                    <a:pt x="3286" y="11746"/>
                  </a:cubicBezTo>
                  <a:cubicBezTo>
                    <a:pt x="3244" y="11788"/>
                    <a:pt x="3579" y="12039"/>
                    <a:pt x="3704" y="12081"/>
                  </a:cubicBezTo>
                  <a:cubicBezTo>
                    <a:pt x="3725" y="12089"/>
                    <a:pt x="3749" y="12093"/>
                    <a:pt x="3776" y="12093"/>
                  </a:cubicBezTo>
                  <a:cubicBezTo>
                    <a:pt x="3945" y="12093"/>
                    <a:pt x="4221" y="11943"/>
                    <a:pt x="4311" y="11871"/>
                  </a:cubicBezTo>
                  <a:cubicBezTo>
                    <a:pt x="4354" y="11829"/>
                    <a:pt x="4529" y="11814"/>
                    <a:pt x="4746" y="11814"/>
                  </a:cubicBezTo>
                  <a:cubicBezTo>
                    <a:pt x="5065" y="11814"/>
                    <a:pt x="5472" y="11846"/>
                    <a:pt x="5671" y="11871"/>
                  </a:cubicBezTo>
                  <a:cubicBezTo>
                    <a:pt x="6006" y="11934"/>
                    <a:pt x="5378" y="12248"/>
                    <a:pt x="5064" y="12269"/>
                  </a:cubicBezTo>
                  <a:cubicBezTo>
                    <a:pt x="4751" y="12311"/>
                    <a:pt x="4437" y="12499"/>
                    <a:pt x="4395" y="12583"/>
                  </a:cubicBezTo>
                  <a:cubicBezTo>
                    <a:pt x="4340" y="12655"/>
                    <a:pt x="4475" y="12712"/>
                    <a:pt x="4566" y="12712"/>
                  </a:cubicBezTo>
                  <a:cubicBezTo>
                    <a:pt x="4580" y="12712"/>
                    <a:pt x="4593" y="12711"/>
                    <a:pt x="4604" y="12708"/>
                  </a:cubicBezTo>
                  <a:cubicBezTo>
                    <a:pt x="4688" y="12687"/>
                    <a:pt x="4792" y="12604"/>
                    <a:pt x="4813" y="12583"/>
                  </a:cubicBezTo>
                  <a:cubicBezTo>
                    <a:pt x="4813" y="12556"/>
                    <a:pt x="4829" y="12548"/>
                    <a:pt x="4846" y="12548"/>
                  </a:cubicBezTo>
                  <a:cubicBezTo>
                    <a:pt x="4870" y="12548"/>
                    <a:pt x="4897" y="12562"/>
                    <a:pt x="4897" y="12562"/>
                  </a:cubicBezTo>
                  <a:cubicBezTo>
                    <a:pt x="4918" y="12562"/>
                    <a:pt x="4834" y="12625"/>
                    <a:pt x="4813" y="12666"/>
                  </a:cubicBezTo>
                  <a:cubicBezTo>
                    <a:pt x="4792" y="12687"/>
                    <a:pt x="4730" y="12687"/>
                    <a:pt x="4730" y="12687"/>
                  </a:cubicBezTo>
                  <a:cubicBezTo>
                    <a:pt x="4710" y="12687"/>
                    <a:pt x="4805" y="12898"/>
                    <a:pt x="4904" y="12898"/>
                  </a:cubicBezTo>
                  <a:cubicBezTo>
                    <a:pt x="4909" y="12898"/>
                    <a:pt x="4913" y="12897"/>
                    <a:pt x="4918" y="12897"/>
                  </a:cubicBezTo>
                  <a:cubicBezTo>
                    <a:pt x="5023" y="12876"/>
                    <a:pt x="5692" y="12834"/>
                    <a:pt x="5943" y="12834"/>
                  </a:cubicBezTo>
                  <a:cubicBezTo>
                    <a:pt x="6173" y="12834"/>
                    <a:pt x="6613" y="12917"/>
                    <a:pt x="6948" y="13022"/>
                  </a:cubicBezTo>
                  <a:lnTo>
                    <a:pt x="7345" y="12876"/>
                  </a:lnTo>
                  <a:cubicBezTo>
                    <a:pt x="7501" y="12807"/>
                    <a:pt x="7689" y="12789"/>
                    <a:pt x="7888" y="12789"/>
                  </a:cubicBezTo>
                  <a:cubicBezTo>
                    <a:pt x="8115" y="12789"/>
                    <a:pt x="8356" y="12813"/>
                    <a:pt x="8580" y="12813"/>
                  </a:cubicBezTo>
                  <a:lnTo>
                    <a:pt x="8684" y="12813"/>
                  </a:lnTo>
                  <a:cubicBezTo>
                    <a:pt x="8869" y="12874"/>
                    <a:pt x="8388" y="13420"/>
                    <a:pt x="8094" y="13420"/>
                  </a:cubicBezTo>
                  <a:cubicBezTo>
                    <a:pt x="8088" y="13420"/>
                    <a:pt x="8083" y="13420"/>
                    <a:pt x="8077" y="13420"/>
                  </a:cubicBezTo>
                  <a:cubicBezTo>
                    <a:pt x="7785" y="13420"/>
                    <a:pt x="7429" y="13524"/>
                    <a:pt x="7366" y="13566"/>
                  </a:cubicBezTo>
                  <a:cubicBezTo>
                    <a:pt x="7324" y="13608"/>
                    <a:pt x="7303" y="13964"/>
                    <a:pt x="7303" y="14089"/>
                  </a:cubicBezTo>
                  <a:cubicBezTo>
                    <a:pt x="7303" y="14194"/>
                    <a:pt x="7785" y="14361"/>
                    <a:pt x="8370" y="14403"/>
                  </a:cubicBezTo>
                  <a:lnTo>
                    <a:pt x="8768" y="14257"/>
                  </a:lnTo>
                  <a:lnTo>
                    <a:pt x="9207" y="14068"/>
                  </a:lnTo>
                  <a:cubicBezTo>
                    <a:pt x="9647" y="14068"/>
                    <a:pt x="10128" y="14089"/>
                    <a:pt x="10149" y="14131"/>
                  </a:cubicBezTo>
                  <a:cubicBezTo>
                    <a:pt x="10170" y="14152"/>
                    <a:pt x="9856" y="14257"/>
                    <a:pt x="9751" y="14278"/>
                  </a:cubicBezTo>
                  <a:cubicBezTo>
                    <a:pt x="9647" y="14298"/>
                    <a:pt x="9919" y="14445"/>
                    <a:pt x="10044" y="14445"/>
                  </a:cubicBezTo>
                  <a:cubicBezTo>
                    <a:pt x="10156" y="14445"/>
                    <a:pt x="10648" y="14577"/>
                    <a:pt x="10888" y="14577"/>
                  </a:cubicBezTo>
                  <a:cubicBezTo>
                    <a:pt x="10918" y="14577"/>
                    <a:pt x="10944" y="14575"/>
                    <a:pt x="10965" y="14570"/>
                  </a:cubicBezTo>
                  <a:cubicBezTo>
                    <a:pt x="11132" y="14487"/>
                    <a:pt x="12283" y="14257"/>
                    <a:pt x="12681" y="14236"/>
                  </a:cubicBezTo>
                  <a:cubicBezTo>
                    <a:pt x="12709" y="14233"/>
                    <a:pt x="12738" y="14231"/>
                    <a:pt x="12770" y="14231"/>
                  </a:cubicBezTo>
                  <a:cubicBezTo>
                    <a:pt x="13181" y="14231"/>
                    <a:pt x="13840" y="14473"/>
                    <a:pt x="13957" y="14570"/>
                  </a:cubicBezTo>
                  <a:cubicBezTo>
                    <a:pt x="14103" y="14696"/>
                    <a:pt x="13078" y="15345"/>
                    <a:pt x="12639" y="15449"/>
                  </a:cubicBezTo>
                  <a:cubicBezTo>
                    <a:pt x="12419" y="15499"/>
                    <a:pt x="12342" y="15525"/>
                    <a:pt x="12395" y="15525"/>
                  </a:cubicBezTo>
                  <a:cubicBezTo>
                    <a:pt x="12453" y="15525"/>
                    <a:pt x="12665" y="15494"/>
                    <a:pt x="13015" y="15428"/>
                  </a:cubicBezTo>
                  <a:lnTo>
                    <a:pt x="13580" y="15386"/>
                  </a:lnTo>
                  <a:lnTo>
                    <a:pt x="14166" y="15324"/>
                  </a:lnTo>
                  <a:cubicBezTo>
                    <a:pt x="14302" y="15304"/>
                    <a:pt x="14412" y="15295"/>
                    <a:pt x="14500" y="15295"/>
                  </a:cubicBezTo>
                  <a:cubicBezTo>
                    <a:pt x="14871" y="15295"/>
                    <a:pt x="14842" y="15448"/>
                    <a:pt x="14689" y="15533"/>
                  </a:cubicBezTo>
                  <a:cubicBezTo>
                    <a:pt x="14522" y="15638"/>
                    <a:pt x="14375" y="15763"/>
                    <a:pt x="14375" y="15805"/>
                  </a:cubicBezTo>
                  <a:cubicBezTo>
                    <a:pt x="14375" y="15807"/>
                    <a:pt x="14382" y="15808"/>
                    <a:pt x="14394" y="15808"/>
                  </a:cubicBezTo>
                  <a:cubicBezTo>
                    <a:pt x="14516" y="15808"/>
                    <a:pt x="15217" y="15716"/>
                    <a:pt x="15484" y="15658"/>
                  </a:cubicBezTo>
                  <a:cubicBezTo>
                    <a:pt x="15798" y="15596"/>
                    <a:pt x="16217" y="15449"/>
                    <a:pt x="16300" y="15449"/>
                  </a:cubicBezTo>
                  <a:cubicBezTo>
                    <a:pt x="16363" y="15449"/>
                    <a:pt x="16447" y="15512"/>
                    <a:pt x="16447" y="15533"/>
                  </a:cubicBezTo>
                  <a:cubicBezTo>
                    <a:pt x="16447" y="15554"/>
                    <a:pt x="16259" y="15617"/>
                    <a:pt x="16196" y="15638"/>
                  </a:cubicBezTo>
                  <a:cubicBezTo>
                    <a:pt x="16133" y="15638"/>
                    <a:pt x="16049" y="15596"/>
                    <a:pt x="16049" y="15596"/>
                  </a:cubicBezTo>
                  <a:lnTo>
                    <a:pt x="16049" y="15596"/>
                  </a:lnTo>
                  <a:cubicBezTo>
                    <a:pt x="16049" y="15596"/>
                    <a:pt x="16091" y="15658"/>
                    <a:pt x="16112" y="15805"/>
                  </a:cubicBezTo>
                  <a:lnTo>
                    <a:pt x="16133" y="15805"/>
                  </a:lnTo>
                  <a:cubicBezTo>
                    <a:pt x="16677" y="15763"/>
                    <a:pt x="17242" y="15847"/>
                    <a:pt x="17807" y="15658"/>
                  </a:cubicBezTo>
                  <a:lnTo>
                    <a:pt x="18330" y="15512"/>
                  </a:lnTo>
                  <a:cubicBezTo>
                    <a:pt x="19020" y="15449"/>
                    <a:pt x="20443" y="15428"/>
                    <a:pt x="20799" y="15407"/>
                  </a:cubicBezTo>
                  <a:cubicBezTo>
                    <a:pt x="21036" y="15407"/>
                    <a:pt x="21283" y="15398"/>
                    <a:pt x="21427" y="15398"/>
                  </a:cubicBezTo>
                  <a:cubicBezTo>
                    <a:pt x="21499" y="15398"/>
                    <a:pt x="21545" y="15400"/>
                    <a:pt x="21552" y="15407"/>
                  </a:cubicBezTo>
                  <a:cubicBezTo>
                    <a:pt x="21594" y="15428"/>
                    <a:pt x="21678" y="15596"/>
                    <a:pt x="21699" y="15638"/>
                  </a:cubicBezTo>
                  <a:cubicBezTo>
                    <a:pt x="21741" y="15700"/>
                    <a:pt x="21866" y="15742"/>
                    <a:pt x="21992" y="15763"/>
                  </a:cubicBezTo>
                  <a:lnTo>
                    <a:pt x="22075" y="15742"/>
                  </a:lnTo>
                  <a:lnTo>
                    <a:pt x="22808" y="15428"/>
                  </a:lnTo>
                  <a:cubicBezTo>
                    <a:pt x="23686" y="15386"/>
                    <a:pt x="25339" y="15324"/>
                    <a:pt x="25716" y="15303"/>
                  </a:cubicBezTo>
                  <a:cubicBezTo>
                    <a:pt x="26072" y="15282"/>
                    <a:pt x="26762" y="15219"/>
                    <a:pt x="26888" y="15177"/>
                  </a:cubicBezTo>
                  <a:cubicBezTo>
                    <a:pt x="26946" y="15152"/>
                    <a:pt x="27007" y="15141"/>
                    <a:pt x="27064" y="15141"/>
                  </a:cubicBezTo>
                  <a:cubicBezTo>
                    <a:pt x="27153" y="15141"/>
                    <a:pt x="27235" y="15168"/>
                    <a:pt x="27285" y="15219"/>
                  </a:cubicBezTo>
                  <a:lnTo>
                    <a:pt x="27348" y="15219"/>
                  </a:lnTo>
                  <a:cubicBezTo>
                    <a:pt x="27829" y="15303"/>
                    <a:pt x="28352" y="15177"/>
                    <a:pt x="28813" y="15407"/>
                  </a:cubicBezTo>
                  <a:cubicBezTo>
                    <a:pt x="28865" y="15428"/>
                    <a:pt x="28954" y="15439"/>
                    <a:pt x="29035" y="15439"/>
                  </a:cubicBezTo>
                  <a:cubicBezTo>
                    <a:pt x="29116" y="15439"/>
                    <a:pt x="29189" y="15428"/>
                    <a:pt x="29210" y="15407"/>
                  </a:cubicBezTo>
                  <a:lnTo>
                    <a:pt x="29482" y="15094"/>
                  </a:lnTo>
                  <a:cubicBezTo>
                    <a:pt x="29734" y="15123"/>
                    <a:pt x="30529" y="15153"/>
                    <a:pt x="31455" y="15153"/>
                  </a:cubicBezTo>
                  <a:cubicBezTo>
                    <a:pt x="31838" y="15153"/>
                    <a:pt x="32243" y="15148"/>
                    <a:pt x="32642" y="15135"/>
                  </a:cubicBezTo>
                  <a:lnTo>
                    <a:pt x="33897" y="15114"/>
                  </a:lnTo>
                  <a:lnTo>
                    <a:pt x="34504" y="15094"/>
                  </a:lnTo>
                  <a:cubicBezTo>
                    <a:pt x="35174" y="15073"/>
                    <a:pt x="35718" y="15010"/>
                    <a:pt x="35718" y="14989"/>
                  </a:cubicBezTo>
                  <a:cubicBezTo>
                    <a:pt x="35718" y="14968"/>
                    <a:pt x="35446" y="14884"/>
                    <a:pt x="35341" y="14863"/>
                  </a:cubicBezTo>
                  <a:cubicBezTo>
                    <a:pt x="35236" y="14822"/>
                    <a:pt x="36115" y="14717"/>
                    <a:pt x="37287" y="14612"/>
                  </a:cubicBezTo>
                  <a:lnTo>
                    <a:pt x="38375" y="14612"/>
                  </a:lnTo>
                  <a:cubicBezTo>
                    <a:pt x="38779" y="14612"/>
                    <a:pt x="39183" y="14561"/>
                    <a:pt x="39587" y="14561"/>
                  </a:cubicBezTo>
                  <a:cubicBezTo>
                    <a:pt x="39915" y="14561"/>
                    <a:pt x="40244" y="14595"/>
                    <a:pt x="40572" y="14717"/>
                  </a:cubicBezTo>
                  <a:cubicBezTo>
                    <a:pt x="40687" y="14759"/>
                    <a:pt x="40844" y="14785"/>
                    <a:pt x="40993" y="14785"/>
                  </a:cubicBezTo>
                  <a:cubicBezTo>
                    <a:pt x="41142" y="14785"/>
                    <a:pt x="41283" y="14759"/>
                    <a:pt x="41367" y="14696"/>
                  </a:cubicBezTo>
                  <a:lnTo>
                    <a:pt x="41785" y="14445"/>
                  </a:lnTo>
                  <a:cubicBezTo>
                    <a:pt x="42267" y="14487"/>
                    <a:pt x="44715" y="14570"/>
                    <a:pt x="45510" y="14570"/>
                  </a:cubicBezTo>
                  <a:cubicBezTo>
                    <a:pt x="46284" y="14570"/>
                    <a:pt x="47602" y="14591"/>
                    <a:pt x="48376" y="14591"/>
                  </a:cubicBezTo>
                  <a:lnTo>
                    <a:pt x="49109" y="14570"/>
                  </a:lnTo>
                  <a:lnTo>
                    <a:pt x="49297" y="14570"/>
                  </a:lnTo>
                  <a:cubicBezTo>
                    <a:pt x="49381" y="14515"/>
                    <a:pt x="49715" y="14496"/>
                    <a:pt x="49985" y="14496"/>
                  </a:cubicBezTo>
                  <a:cubicBezTo>
                    <a:pt x="50120" y="14496"/>
                    <a:pt x="50239" y="14501"/>
                    <a:pt x="50301" y="14508"/>
                  </a:cubicBezTo>
                  <a:cubicBezTo>
                    <a:pt x="50469" y="14508"/>
                    <a:pt x="56097" y="14445"/>
                    <a:pt x="58169" y="14382"/>
                  </a:cubicBezTo>
                  <a:cubicBezTo>
                    <a:pt x="59365" y="14370"/>
                    <a:pt x="60623" y="14358"/>
                    <a:pt x="61514" y="14358"/>
                  </a:cubicBezTo>
                  <a:cubicBezTo>
                    <a:pt x="62166" y="14358"/>
                    <a:pt x="62621" y="14364"/>
                    <a:pt x="62709" y="14382"/>
                  </a:cubicBezTo>
                  <a:cubicBezTo>
                    <a:pt x="62960" y="14445"/>
                    <a:pt x="63860" y="14487"/>
                    <a:pt x="64801" y="14550"/>
                  </a:cubicBezTo>
                  <a:lnTo>
                    <a:pt x="65596" y="14361"/>
                  </a:lnTo>
                  <a:lnTo>
                    <a:pt x="66266" y="14194"/>
                  </a:lnTo>
                  <a:cubicBezTo>
                    <a:pt x="66977" y="14278"/>
                    <a:pt x="66726" y="14508"/>
                    <a:pt x="66371" y="14591"/>
                  </a:cubicBezTo>
                  <a:cubicBezTo>
                    <a:pt x="66036" y="14654"/>
                    <a:pt x="66057" y="14759"/>
                    <a:pt x="66120" y="14759"/>
                  </a:cubicBezTo>
                  <a:cubicBezTo>
                    <a:pt x="66161" y="14759"/>
                    <a:pt x="68086" y="14717"/>
                    <a:pt x="70346" y="14675"/>
                  </a:cubicBezTo>
                  <a:lnTo>
                    <a:pt x="75221" y="14550"/>
                  </a:lnTo>
                  <a:cubicBezTo>
                    <a:pt x="77372" y="14491"/>
                    <a:pt x="79651" y="14304"/>
                    <a:pt x="80538" y="14126"/>
                  </a:cubicBezTo>
                  <a:lnTo>
                    <a:pt x="80538" y="14126"/>
                  </a:lnTo>
                  <a:cubicBezTo>
                    <a:pt x="80277" y="14138"/>
                    <a:pt x="80042" y="14146"/>
                    <a:pt x="79845" y="14152"/>
                  </a:cubicBezTo>
                  <a:cubicBezTo>
                    <a:pt x="79519" y="14157"/>
                    <a:pt x="79206" y="14160"/>
                    <a:pt x="78918" y="14160"/>
                  </a:cubicBezTo>
                  <a:cubicBezTo>
                    <a:pt x="77986" y="14160"/>
                    <a:pt x="77319" y="14132"/>
                    <a:pt x="77335" y="14068"/>
                  </a:cubicBezTo>
                  <a:lnTo>
                    <a:pt x="77356" y="14068"/>
                  </a:lnTo>
                  <a:lnTo>
                    <a:pt x="78297" y="13964"/>
                  </a:lnTo>
                  <a:cubicBezTo>
                    <a:pt x="79343" y="13859"/>
                    <a:pt x="81603" y="13733"/>
                    <a:pt x="82126" y="13733"/>
                  </a:cubicBezTo>
                  <a:cubicBezTo>
                    <a:pt x="82649" y="13733"/>
                    <a:pt x="83382" y="13650"/>
                    <a:pt x="83737" y="13608"/>
                  </a:cubicBezTo>
                  <a:lnTo>
                    <a:pt x="84051" y="13859"/>
                  </a:lnTo>
                  <a:lnTo>
                    <a:pt x="84126" y="13919"/>
                  </a:lnTo>
                  <a:lnTo>
                    <a:pt x="84126" y="13919"/>
                  </a:lnTo>
                  <a:cubicBezTo>
                    <a:pt x="83298" y="13984"/>
                    <a:pt x="81894" y="14065"/>
                    <a:pt x="80805" y="14115"/>
                  </a:cubicBezTo>
                  <a:lnTo>
                    <a:pt x="80805" y="14115"/>
                  </a:lnTo>
                  <a:lnTo>
                    <a:pt x="81373" y="14257"/>
                  </a:lnTo>
                  <a:cubicBezTo>
                    <a:pt x="81877" y="14371"/>
                    <a:pt x="82369" y="14383"/>
                    <a:pt x="82858" y="14383"/>
                  </a:cubicBezTo>
                  <a:cubicBezTo>
                    <a:pt x="82998" y="14383"/>
                    <a:pt x="83137" y="14382"/>
                    <a:pt x="83277" y="14382"/>
                  </a:cubicBezTo>
                  <a:cubicBezTo>
                    <a:pt x="85411" y="14340"/>
                    <a:pt x="87566" y="14278"/>
                    <a:pt x="89700" y="14257"/>
                  </a:cubicBezTo>
                  <a:lnTo>
                    <a:pt x="90014" y="14257"/>
                  </a:lnTo>
                  <a:cubicBezTo>
                    <a:pt x="90216" y="14301"/>
                    <a:pt x="90454" y="14322"/>
                    <a:pt x="90670" y="14322"/>
                  </a:cubicBezTo>
                  <a:cubicBezTo>
                    <a:pt x="90857" y="14322"/>
                    <a:pt x="91028" y="14307"/>
                    <a:pt x="91144" y="14278"/>
                  </a:cubicBezTo>
                  <a:lnTo>
                    <a:pt x="91416" y="14236"/>
                  </a:lnTo>
                  <a:lnTo>
                    <a:pt x="91479" y="14194"/>
                  </a:lnTo>
                  <a:cubicBezTo>
                    <a:pt x="91584" y="14152"/>
                    <a:pt x="91416" y="13880"/>
                    <a:pt x="91312" y="13817"/>
                  </a:cubicBezTo>
                  <a:cubicBezTo>
                    <a:pt x="91228" y="13733"/>
                    <a:pt x="90914" y="13671"/>
                    <a:pt x="90642" y="13671"/>
                  </a:cubicBezTo>
                  <a:lnTo>
                    <a:pt x="90203" y="13671"/>
                  </a:lnTo>
                  <a:cubicBezTo>
                    <a:pt x="89972" y="13650"/>
                    <a:pt x="89805" y="13608"/>
                    <a:pt x="89805" y="13566"/>
                  </a:cubicBezTo>
                  <a:cubicBezTo>
                    <a:pt x="89805" y="13566"/>
                    <a:pt x="90914" y="13524"/>
                    <a:pt x="91333" y="13524"/>
                  </a:cubicBezTo>
                  <a:cubicBezTo>
                    <a:pt x="91751" y="13524"/>
                    <a:pt x="91960" y="13650"/>
                    <a:pt x="91897" y="13713"/>
                  </a:cubicBezTo>
                  <a:cubicBezTo>
                    <a:pt x="91856" y="13754"/>
                    <a:pt x="91981" y="13859"/>
                    <a:pt x="92169" y="13964"/>
                  </a:cubicBezTo>
                  <a:lnTo>
                    <a:pt x="92358" y="14026"/>
                  </a:lnTo>
                  <a:lnTo>
                    <a:pt x="92713" y="14152"/>
                  </a:lnTo>
                  <a:cubicBezTo>
                    <a:pt x="93153" y="14194"/>
                    <a:pt x="94074" y="14236"/>
                    <a:pt x="94283" y="14278"/>
                  </a:cubicBezTo>
                  <a:cubicBezTo>
                    <a:pt x="94513" y="14298"/>
                    <a:pt x="95601" y="14340"/>
                    <a:pt x="96689" y="14340"/>
                  </a:cubicBezTo>
                  <a:lnTo>
                    <a:pt x="97693" y="14278"/>
                  </a:lnTo>
                  <a:lnTo>
                    <a:pt x="98698" y="14236"/>
                  </a:lnTo>
                  <a:cubicBezTo>
                    <a:pt x="99828" y="14152"/>
                    <a:pt x="102108" y="13859"/>
                    <a:pt x="102652" y="13838"/>
                  </a:cubicBezTo>
                  <a:cubicBezTo>
                    <a:pt x="103175" y="13817"/>
                    <a:pt x="108050" y="13671"/>
                    <a:pt x="109724" y="13650"/>
                  </a:cubicBezTo>
                  <a:cubicBezTo>
                    <a:pt x="110561" y="13639"/>
                    <a:pt x="111403" y="13634"/>
                    <a:pt x="112052" y="13634"/>
                  </a:cubicBezTo>
                  <a:cubicBezTo>
                    <a:pt x="112701" y="13634"/>
                    <a:pt x="113156" y="13639"/>
                    <a:pt x="113219" y="13650"/>
                  </a:cubicBezTo>
                  <a:cubicBezTo>
                    <a:pt x="113223" y="13651"/>
                    <a:pt x="113230" y="13651"/>
                    <a:pt x="113240" y="13651"/>
                  </a:cubicBezTo>
                  <a:cubicBezTo>
                    <a:pt x="113445" y="13651"/>
                    <a:pt x="114747" y="13460"/>
                    <a:pt x="115300" y="13460"/>
                  </a:cubicBezTo>
                  <a:cubicBezTo>
                    <a:pt x="115326" y="13460"/>
                    <a:pt x="115351" y="13461"/>
                    <a:pt x="115374" y="13461"/>
                  </a:cubicBezTo>
                  <a:cubicBezTo>
                    <a:pt x="115897" y="13503"/>
                    <a:pt x="116378" y="13733"/>
                    <a:pt x="116378" y="13754"/>
                  </a:cubicBezTo>
                  <a:cubicBezTo>
                    <a:pt x="116378" y="13817"/>
                    <a:pt x="119203" y="13880"/>
                    <a:pt x="120249" y="13880"/>
                  </a:cubicBezTo>
                  <a:cubicBezTo>
                    <a:pt x="120667" y="13880"/>
                    <a:pt x="121511" y="13877"/>
                    <a:pt x="122441" y="13877"/>
                  </a:cubicBezTo>
                  <a:cubicBezTo>
                    <a:pt x="123836" y="13877"/>
                    <a:pt x="125425" y="13884"/>
                    <a:pt x="126066" y="13922"/>
                  </a:cubicBezTo>
                  <a:cubicBezTo>
                    <a:pt x="127133" y="13943"/>
                    <a:pt x="128095" y="13985"/>
                    <a:pt x="128137" y="14026"/>
                  </a:cubicBezTo>
                  <a:cubicBezTo>
                    <a:pt x="128158" y="14047"/>
                    <a:pt x="128179" y="14173"/>
                    <a:pt x="128179" y="14236"/>
                  </a:cubicBezTo>
                  <a:cubicBezTo>
                    <a:pt x="128179" y="14278"/>
                    <a:pt x="127865" y="14361"/>
                    <a:pt x="127761" y="14382"/>
                  </a:cubicBezTo>
                  <a:cubicBezTo>
                    <a:pt x="127656" y="14382"/>
                    <a:pt x="127614" y="14570"/>
                    <a:pt x="127614" y="14612"/>
                  </a:cubicBezTo>
                  <a:cubicBezTo>
                    <a:pt x="127635" y="14675"/>
                    <a:pt x="128158" y="14717"/>
                    <a:pt x="128388" y="14717"/>
                  </a:cubicBezTo>
                  <a:cubicBezTo>
                    <a:pt x="128597" y="14717"/>
                    <a:pt x="128388" y="15177"/>
                    <a:pt x="128284" y="15303"/>
                  </a:cubicBezTo>
                  <a:cubicBezTo>
                    <a:pt x="128179" y="15428"/>
                    <a:pt x="128179" y="15742"/>
                    <a:pt x="128200" y="15826"/>
                  </a:cubicBezTo>
                  <a:cubicBezTo>
                    <a:pt x="128263" y="15910"/>
                    <a:pt x="127844" y="16035"/>
                    <a:pt x="127719" y="16056"/>
                  </a:cubicBezTo>
                  <a:cubicBezTo>
                    <a:pt x="127572" y="16077"/>
                    <a:pt x="127761" y="16140"/>
                    <a:pt x="128095" y="16182"/>
                  </a:cubicBezTo>
                  <a:lnTo>
                    <a:pt x="128702" y="16182"/>
                  </a:lnTo>
                  <a:cubicBezTo>
                    <a:pt x="128957" y="16233"/>
                    <a:pt x="129406" y="16297"/>
                    <a:pt x="129632" y="16297"/>
                  </a:cubicBezTo>
                  <a:cubicBezTo>
                    <a:pt x="129684" y="16297"/>
                    <a:pt x="129725" y="16294"/>
                    <a:pt x="129748" y="16286"/>
                  </a:cubicBezTo>
                  <a:cubicBezTo>
                    <a:pt x="129874" y="16265"/>
                    <a:pt x="130250" y="16161"/>
                    <a:pt x="130564" y="16077"/>
                  </a:cubicBezTo>
                  <a:lnTo>
                    <a:pt x="130606" y="16161"/>
                  </a:lnTo>
                  <a:cubicBezTo>
                    <a:pt x="130680" y="16246"/>
                    <a:pt x="130745" y="16276"/>
                    <a:pt x="130803" y="16276"/>
                  </a:cubicBezTo>
                  <a:cubicBezTo>
                    <a:pt x="130936" y="16276"/>
                    <a:pt x="131035" y="16123"/>
                    <a:pt x="131137" y="16123"/>
                  </a:cubicBezTo>
                  <a:cubicBezTo>
                    <a:pt x="131155" y="16123"/>
                    <a:pt x="131173" y="16128"/>
                    <a:pt x="131192" y="16140"/>
                  </a:cubicBezTo>
                  <a:lnTo>
                    <a:pt x="131422" y="16286"/>
                  </a:lnTo>
                  <a:cubicBezTo>
                    <a:pt x="131617" y="16286"/>
                    <a:pt x="133877" y="16305"/>
                    <a:pt x="135895" y="16305"/>
                  </a:cubicBezTo>
                  <a:cubicBezTo>
                    <a:pt x="136904" y="16305"/>
                    <a:pt x="137853" y="16300"/>
                    <a:pt x="138452" y="16286"/>
                  </a:cubicBezTo>
                  <a:cubicBezTo>
                    <a:pt x="138547" y="16285"/>
                    <a:pt x="138642" y="16285"/>
                    <a:pt x="138740" y="16285"/>
                  </a:cubicBezTo>
                  <a:cubicBezTo>
                    <a:pt x="140518" y="16285"/>
                    <a:pt x="142716" y="16460"/>
                    <a:pt x="143014" y="16579"/>
                  </a:cubicBezTo>
                  <a:cubicBezTo>
                    <a:pt x="143094" y="16609"/>
                    <a:pt x="143213" y="16620"/>
                    <a:pt x="143350" y="16620"/>
                  </a:cubicBezTo>
                  <a:cubicBezTo>
                    <a:pt x="143708" y="16620"/>
                    <a:pt x="144195" y="16546"/>
                    <a:pt x="144463" y="16546"/>
                  </a:cubicBezTo>
                  <a:cubicBezTo>
                    <a:pt x="144522" y="16546"/>
                    <a:pt x="144570" y="16550"/>
                    <a:pt x="144604" y="16558"/>
                  </a:cubicBezTo>
                  <a:cubicBezTo>
                    <a:pt x="144665" y="16568"/>
                    <a:pt x="144723" y="16572"/>
                    <a:pt x="144776" y="16572"/>
                  </a:cubicBezTo>
                  <a:cubicBezTo>
                    <a:pt x="144958" y="16572"/>
                    <a:pt x="145076" y="16523"/>
                    <a:pt x="145043" y="16474"/>
                  </a:cubicBezTo>
                  <a:cubicBezTo>
                    <a:pt x="145043" y="16433"/>
                    <a:pt x="144374" y="16328"/>
                    <a:pt x="144144" y="16265"/>
                  </a:cubicBezTo>
                  <a:cubicBezTo>
                    <a:pt x="143893" y="16223"/>
                    <a:pt x="143746" y="15868"/>
                    <a:pt x="143767" y="15742"/>
                  </a:cubicBezTo>
                  <a:cubicBezTo>
                    <a:pt x="143767" y="15714"/>
                    <a:pt x="143747" y="15703"/>
                    <a:pt x="143715" y="15703"/>
                  </a:cubicBezTo>
                  <a:cubicBezTo>
                    <a:pt x="143605" y="15703"/>
                    <a:pt x="143355" y="15835"/>
                    <a:pt x="143307" y="15868"/>
                  </a:cubicBezTo>
                  <a:cubicBezTo>
                    <a:pt x="143253" y="15908"/>
                    <a:pt x="143024" y="15931"/>
                    <a:pt x="142728" y="15931"/>
                  </a:cubicBezTo>
                  <a:cubicBezTo>
                    <a:pt x="142566" y="15931"/>
                    <a:pt x="142383" y="15924"/>
                    <a:pt x="142198" y="15910"/>
                  </a:cubicBezTo>
                  <a:lnTo>
                    <a:pt x="141779" y="15910"/>
                  </a:lnTo>
                  <a:cubicBezTo>
                    <a:pt x="141766" y="15910"/>
                    <a:pt x="141752" y="15911"/>
                    <a:pt x="141739" y="15911"/>
                  </a:cubicBezTo>
                  <a:cubicBezTo>
                    <a:pt x="141405" y="15911"/>
                    <a:pt x="141083" y="15712"/>
                    <a:pt x="140742" y="15712"/>
                  </a:cubicBezTo>
                  <a:cubicBezTo>
                    <a:pt x="140670" y="15712"/>
                    <a:pt x="140598" y="15721"/>
                    <a:pt x="140524" y="15742"/>
                  </a:cubicBezTo>
                  <a:cubicBezTo>
                    <a:pt x="140510" y="15742"/>
                    <a:pt x="140477" y="15733"/>
                    <a:pt x="140451" y="15733"/>
                  </a:cubicBezTo>
                  <a:cubicBezTo>
                    <a:pt x="140438" y="15733"/>
                    <a:pt x="140426" y="15735"/>
                    <a:pt x="140419" y="15742"/>
                  </a:cubicBezTo>
                  <a:lnTo>
                    <a:pt x="139666" y="16161"/>
                  </a:lnTo>
                  <a:cubicBezTo>
                    <a:pt x="138766" y="16035"/>
                    <a:pt x="138808" y="15658"/>
                    <a:pt x="139080" y="15638"/>
                  </a:cubicBezTo>
                  <a:cubicBezTo>
                    <a:pt x="139373" y="15617"/>
                    <a:pt x="139854" y="15533"/>
                    <a:pt x="139917" y="15491"/>
                  </a:cubicBezTo>
                  <a:cubicBezTo>
                    <a:pt x="139983" y="15451"/>
                    <a:pt x="139074" y="15437"/>
                    <a:pt x="138165" y="15437"/>
                  </a:cubicBezTo>
                  <a:cubicBezTo>
                    <a:pt x="137640" y="15437"/>
                    <a:pt x="137116" y="15442"/>
                    <a:pt x="136779" y="15449"/>
                  </a:cubicBezTo>
                  <a:cubicBezTo>
                    <a:pt x="136690" y="15453"/>
                    <a:pt x="136603" y="15455"/>
                    <a:pt x="136517" y="15455"/>
                  </a:cubicBezTo>
                  <a:cubicBezTo>
                    <a:pt x="135734" y="15455"/>
                    <a:pt x="135105" y="15297"/>
                    <a:pt x="135105" y="15240"/>
                  </a:cubicBezTo>
                  <a:cubicBezTo>
                    <a:pt x="135105" y="15198"/>
                    <a:pt x="135837" y="15114"/>
                    <a:pt x="136109" y="15114"/>
                  </a:cubicBezTo>
                  <a:cubicBezTo>
                    <a:pt x="136343" y="15114"/>
                    <a:pt x="136888" y="14987"/>
                    <a:pt x="137044" y="14987"/>
                  </a:cubicBezTo>
                  <a:cubicBezTo>
                    <a:pt x="137055" y="14987"/>
                    <a:pt x="137065" y="14988"/>
                    <a:pt x="137072" y="14989"/>
                  </a:cubicBezTo>
                  <a:cubicBezTo>
                    <a:pt x="137124" y="14998"/>
                    <a:pt x="137215" y="15003"/>
                    <a:pt x="137324" y="15003"/>
                  </a:cubicBezTo>
                  <a:cubicBezTo>
                    <a:pt x="137477" y="15003"/>
                    <a:pt x="137665" y="14993"/>
                    <a:pt x="137825" y="14968"/>
                  </a:cubicBezTo>
                  <a:lnTo>
                    <a:pt x="137804" y="14570"/>
                  </a:lnTo>
                  <a:lnTo>
                    <a:pt x="137804" y="14466"/>
                  </a:lnTo>
                  <a:cubicBezTo>
                    <a:pt x="138139" y="14340"/>
                    <a:pt x="138139" y="14131"/>
                    <a:pt x="138076" y="14089"/>
                  </a:cubicBezTo>
                  <a:cubicBezTo>
                    <a:pt x="137992" y="14068"/>
                    <a:pt x="137971" y="13880"/>
                    <a:pt x="137992" y="13838"/>
                  </a:cubicBezTo>
                  <a:cubicBezTo>
                    <a:pt x="138001" y="13801"/>
                    <a:pt x="138127" y="13785"/>
                    <a:pt x="138281" y="13785"/>
                  </a:cubicBezTo>
                  <a:cubicBezTo>
                    <a:pt x="138479" y="13785"/>
                    <a:pt x="138723" y="13812"/>
                    <a:pt x="138829" y="13859"/>
                  </a:cubicBezTo>
                  <a:cubicBezTo>
                    <a:pt x="138885" y="13881"/>
                    <a:pt x="138939" y="13890"/>
                    <a:pt x="138988" y="13890"/>
                  </a:cubicBezTo>
                  <a:cubicBezTo>
                    <a:pt x="139126" y="13890"/>
                    <a:pt x="139232" y="13821"/>
                    <a:pt x="139248" y="13775"/>
                  </a:cubicBezTo>
                  <a:cubicBezTo>
                    <a:pt x="139255" y="13761"/>
                    <a:pt x="139430" y="13754"/>
                    <a:pt x="139677" y="13754"/>
                  </a:cubicBezTo>
                  <a:cubicBezTo>
                    <a:pt x="140127" y="13754"/>
                    <a:pt x="140814" y="13777"/>
                    <a:pt x="141152" y="13817"/>
                  </a:cubicBezTo>
                  <a:cubicBezTo>
                    <a:pt x="141675" y="13859"/>
                    <a:pt x="142093" y="14026"/>
                    <a:pt x="142093" y="14068"/>
                  </a:cubicBezTo>
                  <a:cubicBezTo>
                    <a:pt x="142093" y="14131"/>
                    <a:pt x="141884" y="14257"/>
                    <a:pt x="141779" y="14278"/>
                  </a:cubicBezTo>
                  <a:cubicBezTo>
                    <a:pt x="141675" y="14340"/>
                    <a:pt x="142114" y="14487"/>
                    <a:pt x="142742" y="14654"/>
                  </a:cubicBezTo>
                  <a:lnTo>
                    <a:pt x="143307" y="14591"/>
                  </a:lnTo>
                  <a:lnTo>
                    <a:pt x="143683" y="14550"/>
                  </a:lnTo>
                  <a:cubicBezTo>
                    <a:pt x="144144" y="14654"/>
                    <a:pt x="145148" y="14905"/>
                    <a:pt x="145420" y="14905"/>
                  </a:cubicBezTo>
                  <a:cubicBezTo>
                    <a:pt x="145671" y="14905"/>
                    <a:pt x="146152" y="14717"/>
                    <a:pt x="146487" y="14508"/>
                  </a:cubicBezTo>
                  <a:lnTo>
                    <a:pt x="146759" y="14382"/>
                  </a:lnTo>
                  <a:lnTo>
                    <a:pt x="146989" y="14257"/>
                  </a:lnTo>
                  <a:cubicBezTo>
                    <a:pt x="147167" y="14186"/>
                    <a:pt x="147284" y="14161"/>
                    <a:pt x="147345" y="14161"/>
                  </a:cubicBezTo>
                  <a:cubicBezTo>
                    <a:pt x="147392" y="14161"/>
                    <a:pt x="147405" y="14176"/>
                    <a:pt x="147387" y="14194"/>
                  </a:cubicBezTo>
                  <a:cubicBezTo>
                    <a:pt x="147345" y="14257"/>
                    <a:pt x="147701" y="14487"/>
                    <a:pt x="147826" y="14550"/>
                  </a:cubicBezTo>
                  <a:cubicBezTo>
                    <a:pt x="147863" y="14568"/>
                    <a:pt x="147921" y="14576"/>
                    <a:pt x="147988" y="14576"/>
                  </a:cubicBezTo>
                  <a:cubicBezTo>
                    <a:pt x="148149" y="14576"/>
                    <a:pt x="148359" y="14531"/>
                    <a:pt x="148433" y="14487"/>
                  </a:cubicBezTo>
                  <a:cubicBezTo>
                    <a:pt x="148496" y="14445"/>
                    <a:pt x="148580" y="14298"/>
                    <a:pt x="148580" y="14257"/>
                  </a:cubicBezTo>
                  <a:cubicBezTo>
                    <a:pt x="148580" y="14194"/>
                    <a:pt x="148287" y="14131"/>
                    <a:pt x="148161" y="14089"/>
                  </a:cubicBezTo>
                  <a:cubicBezTo>
                    <a:pt x="148060" y="14069"/>
                    <a:pt x="148348" y="13816"/>
                    <a:pt x="148519" y="13816"/>
                  </a:cubicBezTo>
                  <a:cubicBezTo>
                    <a:pt x="148525" y="13816"/>
                    <a:pt x="148531" y="13816"/>
                    <a:pt x="148538" y="13817"/>
                  </a:cubicBezTo>
                  <a:cubicBezTo>
                    <a:pt x="148705" y="13817"/>
                    <a:pt x="149333" y="13964"/>
                    <a:pt x="149940" y="14131"/>
                  </a:cubicBezTo>
                  <a:lnTo>
                    <a:pt x="150463" y="13775"/>
                  </a:lnTo>
                  <a:lnTo>
                    <a:pt x="150525" y="13754"/>
                  </a:lnTo>
                  <a:cubicBezTo>
                    <a:pt x="150527" y="13754"/>
                    <a:pt x="150529" y="13753"/>
                    <a:pt x="150532" y="13753"/>
                  </a:cubicBezTo>
                  <a:cubicBezTo>
                    <a:pt x="150585" y="13753"/>
                    <a:pt x="150780" y="13968"/>
                    <a:pt x="150860" y="14068"/>
                  </a:cubicBezTo>
                  <a:cubicBezTo>
                    <a:pt x="150871" y="14090"/>
                    <a:pt x="150900" y="14099"/>
                    <a:pt x="150937" y="14099"/>
                  </a:cubicBezTo>
                  <a:cubicBezTo>
                    <a:pt x="151041" y="14099"/>
                    <a:pt x="151212" y="14031"/>
                    <a:pt x="151258" y="13985"/>
                  </a:cubicBezTo>
                  <a:cubicBezTo>
                    <a:pt x="151300" y="13943"/>
                    <a:pt x="151948" y="13775"/>
                    <a:pt x="152157" y="13733"/>
                  </a:cubicBezTo>
                  <a:cubicBezTo>
                    <a:pt x="152164" y="13733"/>
                    <a:pt x="152171" y="13732"/>
                    <a:pt x="152177" y="13732"/>
                  </a:cubicBezTo>
                  <a:cubicBezTo>
                    <a:pt x="152379" y="13732"/>
                    <a:pt x="152555" y="14031"/>
                    <a:pt x="152555" y="14173"/>
                  </a:cubicBezTo>
                  <a:cubicBezTo>
                    <a:pt x="152555" y="14272"/>
                    <a:pt x="152688" y="14298"/>
                    <a:pt x="152809" y="14298"/>
                  </a:cubicBezTo>
                  <a:cubicBezTo>
                    <a:pt x="152892" y="14298"/>
                    <a:pt x="152969" y="14286"/>
                    <a:pt x="152994" y="14278"/>
                  </a:cubicBezTo>
                  <a:cubicBezTo>
                    <a:pt x="153002" y="14276"/>
                    <a:pt x="153011" y="14275"/>
                    <a:pt x="153022" y="14275"/>
                  </a:cubicBezTo>
                  <a:cubicBezTo>
                    <a:pt x="153133" y="14275"/>
                    <a:pt x="153399" y="14363"/>
                    <a:pt x="153476" y="14382"/>
                  </a:cubicBezTo>
                  <a:cubicBezTo>
                    <a:pt x="153559" y="14403"/>
                    <a:pt x="153476" y="14591"/>
                    <a:pt x="153455" y="14654"/>
                  </a:cubicBezTo>
                  <a:cubicBezTo>
                    <a:pt x="153413" y="14696"/>
                    <a:pt x="153810" y="14717"/>
                    <a:pt x="153936" y="14717"/>
                  </a:cubicBezTo>
                  <a:cubicBezTo>
                    <a:pt x="154082" y="14717"/>
                    <a:pt x="154334" y="14508"/>
                    <a:pt x="154417" y="14403"/>
                  </a:cubicBezTo>
                  <a:cubicBezTo>
                    <a:pt x="154501" y="14298"/>
                    <a:pt x="154082" y="14173"/>
                    <a:pt x="153936" y="14173"/>
                  </a:cubicBezTo>
                  <a:cubicBezTo>
                    <a:pt x="153810" y="14173"/>
                    <a:pt x="153559" y="13880"/>
                    <a:pt x="153497" y="13754"/>
                  </a:cubicBezTo>
                  <a:cubicBezTo>
                    <a:pt x="153491" y="13740"/>
                    <a:pt x="153509" y="13734"/>
                    <a:pt x="153546" y="13734"/>
                  </a:cubicBezTo>
                  <a:cubicBezTo>
                    <a:pt x="153782" y="13734"/>
                    <a:pt x="154793" y="13990"/>
                    <a:pt x="155191" y="14026"/>
                  </a:cubicBezTo>
                  <a:cubicBezTo>
                    <a:pt x="155216" y="14028"/>
                    <a:pt x="155242" y="14028"/>
                    <a:pt x="155267" y="14028"/>
                  </a:cubicBezTo>
                  <a:cubicBezTo>
                    <a:pt x="155724" y="14028"/>
                    <a:pt x="156177" y="13855"/>
                    <a:pt x="156217" y="13775"/>
                  </a:cubicBezTo>
                  <a:cubicBezTo>
                    <a:pt x="156279" y="13713"/>
                    <a:pt x="156133" y="13524"/>
                    <a:pt x="156091" y="13461"/>
                  </a:cubicBezTo>
                  <a:cubicBezTo>
                    <a:pt x="156007" y="13420"/>
                    <a:pt x="155359" y="13399"/>
                    <a:pt x="155129" y="13399"/>
                  </a:cubicBezTo>
                  <a:cubicBezTo>
                    <a:pt x="154857" y="13399"/>
                    <a:pt x="154606" y="13210"/>
                    <a:pt x="154564" y="13127"/>
                  </a:cubicBezTo>
                  <a:cubicBezTo>
                    <a:pt x="154543" y="13085"/>
                    <a:pt x="154250" y="13022"/>
                    <a:pt x="154187" y="13022"/>
                  </a:cubicBezTo>
                  <a:cubicBezTo>
                    <a:pt x="154103" y="13022"/>
                    <a:pt x="153978" y="12876"/>
                    <a:pt x="153936" y="12813"/>
                  </a:cubicBezTo>
                  <a:cubicBezTo>
                    <a:pt x="153915" y="12771"/>
                    <a:pt x="153141" y="12771"/>
                    <a:pt x="152848" y="12771"/>
                  </a:cubicBezTo>
                  <a:cubicBezTo>
                    <a:pt x="152555" y="12771"/>
                    <a:pt x="152304" y="12938"/>
                    <a:pt x="152304" y="13001"/>
                  </a:cubicBezTo>
                  <a:cubicBezTo>
                    <a:pt x="152304" y="13043"/>
                    <a:pt x="151739" y="13106"/>
                    <a:pt x="151572" y="13106"/>
                  </a:cubicBezTo>
                  <a:cubicBezTo>
                    <a:pt x="151362" y="13106"/>
                    <a:pt x="150777" y="12876"/>
                    <a:pt x="150630" y="12771"/>
                  </a:cubicBezTo>
                  <a:cubicBezTo>
                    <a:pt x="150442" y="12666"/>
                    <a:pt x="150630" y="12290"/>
                    <a:pt x="150735" y="12185"/>
                  </a:cubicBezTo>
                  <a:cubicBezTo>
                    <a:pt x="150839" y="12081"/>
                    <a:pt x="150777" y="11871"/>
                    <a:pt x="150693" y="11829"/>
                  </a:cubicBezTo>
                  <a:cubicBezTo>
                    <a:pt x="150630" y="11767"/>
                    <a:pt x="150902" y="11641"/>
                    <a:pt x="151049" y="11620"/>
                  </a:cubicBezTo>
                  <a:cubicBezTo>
                    <a:pt x="151161" y="11588"/>
                    <a:pt x="150866" y="11482"/>
                    <a:pt x="150638" y="11482"/>
                  </a:cubicBezTo>
                  <a:cubicBezTo>
                    <a:pt x="150569" y="11482"/>
                    <a:pt x="150506" y="11491"/>
                    <a:pt x="150463" y="11516"/>
                  </a:cubicBezTo>
                  <a:cubicBezTo>
                    <a:pt x="150375" y="11564"/>
                    <a:pt x="150251" y="11581"/>
                    <a:pt x="150137" y="11581"/>
                  </a:cubicBezTo>
                  <a:cubicBezTo>
                    <a:pt x="150007" y="11581"/>
                    <a:pt x="149889" y="11559"/>
                    <a:pt x="149856" y="11537"/>
                  </a:cubicBezTo>
                  <a:cubicBezTo>
                    <a:pt x="149853" y="11535"/>
                    <a:pt x="149850" y="11535"/>
                    <a:pt x="149846" y="11535"/>
                  </a:cubicBezTo>
                  <a:cubicBezTo>
                    <a:pt x="149778" y="11535"/>
                    <a:pt x="149495" y="11687"/>
                    <a:pt x="149416" y="11746"/>
                  </a:cubicBezTo>
                  <a:cubicBezTo>
                    <a:pt x="149375" y="11767"/>
                    <a:pt x="149260" y="11777"/>
                    <a:pt x="149105" y="11777"/>
                  </a:cubicBezTo>
                  <a:cubicBezTo>
                    <a:pt x="148951" y="11777"/>
                    <a:pt x="148757" y="11767"/>
                    <a:pt x="148559" y="11746"/>
                  </a:cubicBezTo>
                  <a:lnTo>
                    <a:pt x="148245" y="11725"/>
                  </a:lnTo>
                  <a:lnTo>
                    <a:pt x="147931" y="11683"/>
                  </a:lnTo>
                  <a:cubicBezTo>
                    <a:pt x="147596" y="11725"/>
                    <a:pt x="146885" y="11725"/>
                    <a:pt x="146717" y="11725"/>
                  </a:cubicBezTo>
                  <a:cubicBezTo>
                    <a:pt x="146571" y="11725"/>
                    <a:pt x="146906" y="11432"/>
                    <a:pt x="147094" y="11348"/>
                  </a:cubicBezTo>
                  <a:cubicBezTo>
                    <a:pt x="147282" y="11265"/>
                    <a:pt x="147178" y="11160"/>
                    <a:pt x="146864" y="11097"/>
                  </a:cubicBezTo>
                  <a:lnTo>
                    <a:pt x="146592" y="10993"/>
                  </a:lnTo>
                  <a:lnTo>
                    <a:pt x="146487" y="10951"/>
                  </a:lnTo>
                  <a:cubicBezTo>
                    <a:pt x="146383" y="10804"/>
                    <a:pt x="146968" y="10637"/>
                    <a:pt x="147136" y="10637"/>
                  </a:cubicBezTo>
                  <a:cubicBezTo>
                    <a:pt x="147303" y="10637"/>
                    <a:pt x="148015" y="10888"/>
                    <a:pt x="148182" y="10951"/>
                  </a:cubicBezTo>
                  <a:cubicBezTo>
                    <a:pt x="148370" y="11055"/>
                    <a:pt x="148161" y="11160"/>
                    <a:pt x="148056" y="11202"/>
                  </a:cubicBezTo>
                  <a:cubicBezTo>
                    <a:pt x="147952" y="11202"/>
                    <a:pt x="147868" y="11348"/>
                    <a:pt x="147868" y="11411"/>
                  </a:cubicBezTo>
                  <a:cubicBezTo>
                    <a:pt x="147868" y="11443"/>
                    <a:pt x="148407" y="11558"/>
                    <a:pt x="148805" y="11558"/>
                  </a:cubicBezTo>
                  <a:cubicBezTo>
                    <a:pt x="148933" y="11558"/>
                    <a:pt x="149047" y="11546"/>
                    <a:pt x="149124" y="11516"/>
                  </a:cubicBezTo>
                  <a:cubicBezTo>
                    <a:pt x="149437" y="11369"/>
                    <a:pt x="150651" y="11034"/>
                    <a:pt x="150986" y="10951"/>
                  </a:cubicBezTo>
                  <a:cubicBezTo>
                    <a:pt x="151043" y="10941"/>
                    <a:pt x="151103" y="10937"/>
                    <a:pt x="151163" y="10937"/>
                  </a:cubicBezTo>
                  <a:cubicBezTo>
                    <a:pt x="151499" y="10937"/>
                    <a:pt x="151853" y="11068"/>
                    <a:pt x="151906" y="11139"/>
                  </a:cubicBezTo>
                  <a:cubicBezTo>
                    <a:pt x="151948" y="11223"/>
                    <a:pt x="152513" y="11306"/>
                    <a:pt x="153141" y="11327"/>
                  </a:cubicBezTo>
                  <a:lnTo>
                    <a:pt x="153622" y="11223"/>
                  </a:lnTo>
                  <a:cubicBezTo>
                    <a:pt x="153915" y="11184"/>
                    <a:pt x="154190" y="11053"/>
                    <a:pt x="154498" y="11053"/>
                  </a:cubicBezTo>
                  <a:cubicBezTo>
                    <a:pt x="154520" y="11053"/>
                    <a:pt x="154542" y="11054"/>
                    <a:pt x="154564" y="11055"/>
                  </a:cubicBezTo>
                  <a:lnTo>
                    <a:pt x="154606" y="11055"/>
                  </a:lnTo>
                  <a:cubicBezTo>
                    <a:pt x="154626" y="11139"/>
                    <a:pt x="154334" y="11244"/>
                    <a:pt x="154229" y="11265"/>
                  </a:cubicBezTo>
                  <a:cubicBezTo>
                    <a:pt x="154124" y="11306"/>
                    <a:pt x="154082" y="11453"/>
                    <a:pt x="154082" y="11474"/>
                  </a:cubicBezTo>
                  <a:cubicBezTo>
                    <a:pt x="154082" y="11516"/>
                    <a:pt x="154354" y="11767"/>
                    <a:pt x="154459" y="11788"/>
                  </a:cubicBezTo>
                  <a:cubicBezTo>
                    <a:pt x="154606" y="11788"/>
                    <a:pt x="154878" y="11871"/>
                    <a:pt x="154982" y="11913"/>
                  </a:cubicBezTo>
                  <a:cubicBezTo>
                    <a:pt x="155087" y="11934"/>
                    <a:pt x="155924" y="12269"/>
                    <a:pt x="156279" y="12269"/>
                  </a:cubicBezTo>
                  <a:cubicBezTo>
                    <a:pt x="156614" y="12269"/>
                    <a:pt x="156803" y="12164"/>
                    <a:pt x="156698" y="12039"/>
                  </a:cubicBezTo>
                  <a:lnTo>
                    <a:pt x="156614" y="11955"/>
                  </a:lnTo>
                  <a:lnTo>
                    <a:pt x="156510" y="11871"/>
                  </a:lnTo>
                  <a:cubicBezTo>
                    <a:pt x="156300" y="11725"/>
                    <a:pt x="156928" y="11599"/>
                    <a:pt x="157158" y="11599"/>
                  </a:cubicBezTo>
                  <a:cubicBezTo>
                    <a:pt x="157388" y="11599"/>
                    <a:pt x="157577" y="11202"/>
                    <a:pt x="157577" y="11076"/>
                  </a:cubicBezTo>
                  <a:cubicBezTo>
                    <a:pt x="157577" y="10972"/>
                    <a:pt x="158016" y="10804"/>
                    <a:pt x="158183" y="10783"/>
                  </a:cubicBezTo>
                  <a:cubicBezTo>
                    <a:pt x="158330" y="10783"/>
                    <a:pt x="158267" y="10386"/>
                    <a:pt x="158183" y="10260"/>
                  </a:cubicBezTo>
                  <a:cubicBezTo>
                    <a:pt x="158161" y="10226"/>
                    <a:pt x="158112" y="10212"/>
                    <a:pt x="158051" y="10212"/>
                  </a:cubicBezTo>
                  <a:cubicBezTo>
                    <a:pt x="157885" y="10212"/>
                    <a:pt x="157626" y="10315"/>
                    <a:pt x="157535" y="10407"/>
                  </a:cubicBezTo>
                  <a:cubicBezTo>
                    <a:pt x="157412" y="10530"/>
                    <a:pt x="157096" y="10579"/>
                    <a:pt x="156787" y="10579"/>
                  </a:cubicBezTo>
                  <a:cubicBezTo>
                    <a:pt x="156728" y="10579"/>
                    <a:pt x="156671" y="10577"/>
                    <a:pt x="156614" y="10574"/>
                  </a:cubicBezTo>
                  <a:lnTo>
                    <a:pt x="156426" y="10700"/>
                  </a:lnTo>
                  <a:cubicBezTo>
                    <a:pt x="156344" y="10760"/>
                    <a:pt x="156270" y="10781"/>
                    <a:pt x="156201" y="10781"/>
                  </a:cubicBezTo>
                  <a:cubicBezTo>
                    <a:pt x="156031" y="10781"/>
                    <a:pt x="155890" y="10650"/>
                    <a:pt x="155722" y="10650"/>
                  </a:cubicBezTo>
                  <a:cubicBezTo>
                    <a:pt x="155699" y="10650"/>
                    <a:pt x="155676" y="10652"/>
                    <a:pt x="155652" y="10658"/>
                  </a:cubicBezTo>
                  <a:cubicBezTo>
                    <a:pt x="155521" y="10684"/>
                    <a:pt x="155384" y="10692"/>
                    <a:pt x="155244" y="10692"/>
                  </a:cubicBezTo>
                  <a:cubicBezTo>
                    <a:pt x="155034" y="10692"/>
                    <a:pt x="154818" y="10674"/>
                    <a:pt x="154610" y="10674"/>
                  </a:cubicBezTo>
                  <a:cubicBezTo>
                    <a:pt x="154401" y="10674"/>
                    <a:pt x="154200" y="10692"/>
                    <a:pt x="154020" y="10762"/>
                  </a:cubicBezTo>
                  <a:lnTo>
                    <a:pt x="153476" y="10972"/>
                  </a:lnTo>
                  <a:cubicBezTo>
                    <a:pt x="152932" y="10972"/>
                    <a:pt x="152304" y="10595"/>
                    <a:pt x="152241" y="10490"/>
                  </a:cubicBezTo>
                  <a:cubicBezTo>
                    <a:pt x="152199" y="10386"/>
                    <a:pt x="152471" y="10156"/>
                    <a:pt x="152576" y="10093"/>
                  </a:cubicBezTo>
                  <a:cubicBezTo>
                    <a:pt x="152681" y="10051"/>
                    <a:pt x="152722" y="9946"/>
                    <a:pt x="152660" y="9863"/>
                  </a:cubicBezTo>
                  <a:cubicBezTo>
                    <a:pt x="152635" y="9814"/>
                    <a:pt x="152435" y="9780"/>
                    <a:pt x="152157" y="9780"/>
                  </a:cubicBezTo>
                  <a:cubicBezTo>
                    <a:pt x="151956" y="9780"/>
                    <a:pt x="151713" y="9798"/>
                    <a:pt x="151467" y="9842"/>
                  </a:cubicBezTo>
                  <a:lnTo>
                    <a:pt x="151174" y="10114"/>
                  </a:lnTo>
                  <a:lnTo>
                    <a:pt x="151153" y="10156"/>
                  </a:lnTo>
                  <a:cubicBezTo>
                    <a:pt x="151049" y="10114"/>
                    <a:pt x="151111" y="9779"/>
                    <a:pt x="151174" y="9674"/>
                  </a:cubicBezTo>
                  <a:cubicBezTo>
                    <a:pt x="151216" y="9570"/>
                    <a:pt x="151739" y="9444"/>
                    <a:pt x="151927" y="9423"/>
                  </a:cubicBezTo>
                  <a:cubicBezTo>
                    <a:pt x="152116" y="9381"/>
                    <a:pt x="152262" y="9109"/>
                    <a:pt x="152262" y="9026"/>
                  </a:cubicBezTo>
                  <a:cubicBezTo>
                    <a:pt x="152262" y="9015"/>
                    <a:pt x="152267" y="9011"/>
                    <a:pt x="152275" y="9011"/>
                  </a:cubicBezTo>
                  <a:cubicBezTo>
                    <a:pt x="152337" y="9011"/>
                    <a:pt x="152599" y="9245"/>
                    <a:pt x="152764" y="9319"/>
                  </a:cubicBezTo>
                  <a:cubicBezTo>
                    <a:pt x="152932" y="9381"/>
                    <a:pt x="153371" y="9549"/>
                    <a:pt x="153727" y="9674"/>
                  </a:cubicBezTo>
                  <a:lnTo>
                    <a:pt x="153999" y="9800"/>
                  </a:lnTo>
                  <a:lnTo>
                    <a:pt x="154292" y="9967"/>
                  </a:lnTo>
                  <a:cubicBezTo>
                    <a:pt x="154668" y="10072"/>
                    <a:pt x="154668" y="10302"/>
                    <a:pt x="154564" y="10365"/>
                  </a:cubicBezTo>
                  <a:cubicBezTo>
                    <a:pt x="154459" y="10407"/>
                    <a:pt x="155610" y="10407"/>
                    <a:pt x="156007" y="10407"/>
                  </a:cubicBezTo>
                  <a:cubicBezTo>
                    <a:pt x="156405" y="10407"/>
                    <a:pt x="156865" y="9842"/>
                    <a:pt x="156656" y="9695"/>
                  </a:cubicBezTo>
                  <a:cubicBezTo>
                    <a:pt x="156490" y="9579"/>
                    <a:pt x="156853" y="9515"/>
                    <a:pt x="157146" y="9515"/>
                  </a:cubicBezTo>
                  <a:cubicBezTo>
                    <a:pt x="157221" y="9515"/>
                    <a:pt x="157291" y="9519"/>
                    <a:pt x="157347" y="9528"/>
                  </a:cubicBezTo>
                  <a:cubicBezTo>
                    <a:pt x="157408" y="9533"/>
                    <a:pt x="157488" y="9536"/>
                    <a:pt x="157577" y="9536"/>
                  </a:cubicBezTo>
                  <a:cubicBezTo>
                    <a:pt x="157820" y="9536"/>
                    <a:pt x="158131" y="9517"/>
                    <a:pt x="158330" y="9486"/>
                  </a:cubicBezTo>
                  <a:lnTo>
                    <a:pt x="158602" y="9444"/>
                  </a:lnTo>
                  <a:cubicBezTo>
                    <a:pt x="158707" y="9423"/>
                    <a:pt x="158811" y="9340"/>
                    <a:pt x="158916" y="9256"/>
                  </a:cubicBezTo>
                  <a:lnTo>
                    <a:pt x="158937" y="9235"/>
                  </a:lnTo>
                  <a:cubicBezTo>
                    <a:pt x="158958" y="9172"/>
                    <a:pt x="158895" y="9068"/>
                    <a:pt x="158853" y="9047"/>
                  </a:cubicBezTo>
                  <a:cubicBezTo>
                    <a:pt x="158832" y="9026"/>
                    <a:pt x="158916" y="8858"/>
                    <a:pt x="158958" y="8796"/>
                  </a:cubicBezTo>
                  <a:cubicBezTo>
                    <a:pt x="158978" y="8769"/>
                    <a:pt x="158918" y="8759"/>
                    <a:pt x="158821" y="8759"/>
                  </a:cubicBezTo>
                  <a:cubicBezTo>
                    <a:pt x="158614" y="8759"/>
                    <a:pt x="158235" y="8802"/>
                    <a:pt x="158079" y="8816"/>
                  </a:cubicBezTo>
                  <a:cubicBezTo>
                    <a:pt x="158067" y="8818"/>
                    <a:pt x="158054" y="8818"/>
                    <a:pt x="158041" y="8818"/>
                  </a:cubicBezTo>
                  <a:cubicBezTo>
                    <a:pt x="157795" y="8818"/>
                    <a:pt x="157318" y="8646"/>
                    <a:pt x="157179" y="8586"/>
                  </a:cubicBezTo>
                  <a:cubicBezTo>
                    <a:pt x="157054" y="8503"/>
                    <a:pt x="156928" y="8293"/>
                    <a:pt x="156928" y="8210"/>
                  </a:cubicBezTo>
                  <a:cubicBezTo>
                    <a:pt x="156928" y="8126"/>
                    <a:pt x="156384" y="7854"/>
                    <a:pt x="156175" y="7770"/>
                  </a:cubicBezTo>
                  <a:cubicBezTo>
                    <a:pt x="156141" y="7757"/>
                    <a:pt x="156078" y="7751"/>
                    <a:pt x="155996" y="7751"/>
                  </a:cubicBezTo>
                  <a:cubicBezTo>
                    <a:pt x="155718" y="7751"/>
                    <a:pt x="155214" y="7812"/>
                    <a:pt x="154809" y="7812"/>
                  </a:cubicBezTo>
                  <a:cubicBezTo>
                    <a:pt x="154604" y="7812"/>
                    <a:pt x="154424" y="7796"/>
                    <a:pt x="154313" y="7749"/>
                  </a:cubicBezTo>
                  <a:cubicBezTo>
                    <a:pt x="153915" y="7540"/>
                    <a:pt x="153999" y="7184"/>
                    <a:pt x="154145" y="7143"/>
                  </a:cubicBezTo>
                  <a:cubicBezTo>
                    <a:pt x="154313" y="7059"/>
                    <a:pt x="153413" y="6661"/>
                    <a:pt x="153057" y="6536"/>
                  </a:cubicBezTo>
                  <a:cubicBezTo>
                    <a:pt x="152681" y="6410"/>
                    <a:pt x="152429" y="6201"/>
                    <a:pt x="152450" y="6138"/>
                  </a:cubicBezTo>
                  <a:cubicBezTo>
                    <a:pt x="152471" y="6096"/>
                    <a:pt x="151300" y="5762"/>
                    <a:pt x="150860" y="5615"/>
                  </a:cubicBezTo>
                  <a:cubicBezTo>
                    <a:pt x="150421" y="5511"/>
                    <a:pt x="150463" y="5343"/>
                    <a:pt x="150986" y="5259"/>
                  </a:cubicBezTo>
                  <a:lnTo>
                    <a:pt x="151509" y="5448"/>
                  </a:lnTo>
                  <a:cubicBezTo>
                    <a:pt x="152004" y="5635"/>
                    <a:pt x="152498" y="5837"/>
                    <a:pt x="153038" y="5837"/>
                  </a:cubicBezTo>
                  <a:cubicBezTo>
                    <a:pt x="153161" y="5837"/>
                    <a:pt x="153285" y="5827"/>
                    <a:pt x="153413" y="5803"/>
                  </a:cubicBezTo>
                  <a:lnTo>
                    <a:pt x="153476" y="5803"/>
                  </a:lnTo>
                  <a:cubicBezTo>
                    <a:pt x="153559" y="5866"/>
                    <a:pt x="153517" y="6117"/>
                    <a:pt x="153476" y="6201"/>
                  </a:cubicBezTo>
                  <a:cubicBezTo>
                    <a:pt x="153413" y="6306"/>
                    <a:pt x="153831" y="6536"/>
                    <a:pt x="154020" y="6599"/>
                  </a:cubicBezTo>
                  <a:cubicBezTo>
                    <a:pt x="154051" y="6609"/>
                    <a:pt x="154088" y="6614"/>
                    <a:pt x="154127" y="6614"/>
                  </a:cubicBezTo>
                  <a:cubicBezTo>
                    <a:pt x="154321" y="6614"/>
                    <a:pt x="154581" y="6501"/>
                    <a:pt x="154668" y="6431"/>
                  </a:cubicBezTo>
                  <a:cubicBezTo>
                    <a:pt x="154691" y="6413"/>
                    <a:pt x="154721" y="6406"/>
                    <a:pt x="154757" y="6406"/>
                  </a:cubicBezTo>
                  <a:cubicBezTo>
                    <a:pt x="154887" y="6406"/>
                    <a:pt x="155079" y="6507"/>
                    <a:pt x="155129" y="6557"/>
                  </a:cubicBezTo>
                  <a:cubicBezTo>
                    <a:pt x="155170" y="6640"/>
                    <a:pt x="154940" y="6745"/>
                    <a:pt x="154815" y="6766"/>
                  </a:cubicBezTo>
                  <a:cubicBezTo>
                    <a:pt x="154647" y="6808"/>
                    <a:pt x="154982" y="6954"/>
                    <a:pt x="155129" y="6975"/>
                  </a:cubicBezTo>
                  <a:cubicBezTo>
                    <a:pt x="155145" y="6983"/>
                    <a:pt x="155173" y="6987"/>
                    <a:pt x="155211" y="6987"/>
                  </a:cubicBezTo>
                  <a:cubicBezTo>
                    <a:pt x="155445" y="6987"/>
                    <a:pt x="156036" y="6848"/>
                    <a:pt x="156299" y="6848"/>
                  </a:cubicBezTo>
                  <a:cubicBezTo>
                    <a:pt x="156315" y="6848"/>
                    <a:pt x="156329" y="6849"/>
                    <a:pt x="156342" y="6850"/>
                  </a:cubicBezTo>
                  <a:cubicBezTo>
                    <a:pt x="156635" y="6871"/>
                    <a:pt x="157263" y="7247"/>
                    <a:pt x="157451" y="7352"/>
                  </a:cubicBezTo>
                  <a:cubicBezTo>
                    <a:pt x="157608" y="7439"/>
                    <a:pt x="157750" y="7483"/>
                    <a:pt x="157818" y="7483"/>
                  </a:cubicBezTo>
                  <a:cubicBezTo>
                    <a:pt x="157831" y="7483"/>
                    <a:pt x="157842" y="7481"/>
                    <a:pt x="157849" y="7477"/>
                  </a:cubicBezTo>
                  <a:cubicBezTo>
                    <a:pt x="157854" y="7472"/>
                    <a:pt x="157874" y="7469"/>
                    <a:pt x="157904" y="7469"/>
                  </a:cubicBezTo>
                  <a:cubicBezTo>
                    <a:pt x="157996" y="7469"/>
                    <a:pt x="158189" y="7493"/>
                    <a:pt x="158393" y="7540"/>
                  </a:cubicBezTo>
                  <a:lnTo>
                    <a:pt x="158623" y="7603"/>
                  </a:lnTo>
                  <a:lnTo>
                    <a:pt x="158727" y="7645"/>
                  </a:lnTo>
                  <a:cubicBezTo>
                    <a:pt x="158832" y="7749"/>
                    <a:pt x="158393" y="8210"/>
                    <a:pt x="158183" y="8377"/>
                  </a:cubicBezTo>
                  <a:cubicBezTo>
                    <a:pt x="158075" y="8453"/>
                    <a:pt x="158186" y="8490"/>
                    <a:pt x="158444" y="8490"/>
                  </a:cubicBezTo>
                  <a:cubicBezTo>
                    <a:pt x="158683" y="8490"/>
                    <a:pt x="159048" y="8458"/>
                    <a:pt x="159481" y="8398"/>
                  </a:cubicBezTo>
                  <a:lnTo>
                    <a:pt x="160276" y="8272"/>
                  </a:lnTo>
                  <a:cubicBezTo>
                    <a:pt x="160318" y="8272"/>
                    <a:pt x="160360" y="8189"/>
                    <a:pt x="160401" y="8126"/>
                  </a:cubicBezTo>
                  <a:lnTo>
                    <a:pt x="160422" y="8105"/>
                  </a:lnTo>
                  <a:cubicBezTo>
                    <a:pt x="160464" y="8063"/>
                    <a:pt x="160380" y="7959"/>
                    <a:pt x="160360" y="7896"/>
                  </a:cubicBezTo>
                  <a:cubicBezTo>
                    <a:pt x="160318" y="7854"/>
                    <a:pt x="160506" y="7791"/>
                    <a:pt x="160736" y="7749"/>
                  </a:cubicBezTo>
                  <a:lnTo>
                    <a:pt x="160904" y="7666"/>
                  </a:lnTo>
                  <a:lnTo>
                    <a:pt x="161050" y="7582"/>
                  </a:lnTo>
                  <a:cubicBezTo>
                    <a:pt x="161154" y="7504"/>
                    <a:pt x="161307" y="7482"/>
                    <a:pt x="161417" y="7482"/>
                  </a:cubicBezTo>
                  <a:cubicBezTo>
                    <a:pt x="161485" y="7482"/>
                    <a:pt x="161536" y="7490"/>
                    <a:pt x="161552" y="7498"/>
                  </a:cubicBezTo>
                  <a:cubicBezTo>
                    <a:pt x="161554" y="7501"/>
                    <a:pt x="161557" y="7502"/>
                    <a:pt x="161561" y="7502"/>
                  </a:cubicBezTo>
                  <a:cubicBezTo>
                    <a:pt x="161650" y="7502"/>
                    <a:pt x="162111" y="6744"/>
                    <a:pt x="162494" y="6724"/>
                  </a:cubicBezTo>
                  <a:cubicBezTo>
                    <a:pt x="162891" y="6703"/>
                    <a:pt x="162473" y="6515"/>
                    <a:pt x="162201" y="6452"/>
                  </a:cubicBezTo>
                  <a:cubicBezTo>
                    <a:pt x="161950" y="6410"/>
                    <a:pt x="161866" y="6180"/>
                    <a:pt x="161929" y="6096"/>
                  </a:cubicBezTo>
                  <a:cubicBezTo>
                    <a:pt x="161971" y="6013"/>
                    <a:pt x="161887" y="5824"/>
                    <a:pt x="161720" y="5699"/>
                  </a:cubicBezTo>
                  <a:lnTo>
                    <a:pt x="161573" y="5699"/>
                  </a:lnTo>
                  <a:cubicBezTo>
                    <a:pt x="161519" y="5707"/>
                    <a:pt x="161466" y="5710"/>
                    <a:pt x="161415" y="5710"/>
                  </a:cubicBezTo>
                  <a:cubicBezTo>
                    <a:pt x="160913" y="5710"/>
                    <a:pt x="160551" y="5364"/>
                    <a:pt x="160171" y="5155"/>
                  </a:cubicBezTo>
                  <a:cubicBezTo>
                    <a:pt x="159627" y="4862"/>
                    <a:pt x="159062" y="4548"/>
                    <a:pt x="158414" y="4443"/>
                  </a:cubicBezTo>
                  <a:lnTo>
                    <a:pt x="158225" y="4422"/>
                  </a:lnTo>
                  <a:cubicBezTo>
                    <a:pt x="158058" y="4255"/>
                    <a:pt x="157430" y="4088"/>
                    <a:pt x="156844" y="4046"/>
                  </a:cubicBezTo>
                  <a:lnTo>
                    <a:pt x="156405" y="3816"/>
                  </a:lnTo>
                  <a:cubicBezTo>
                    <a:pt x="155924" y="3565"/>
                    <a:pt x="155463" y="3418"/>
                    <a:pt x="154919" y="3418"/>
                  </a:cubicBezTo>
                  <a:cubicBezTo>
                    <a:pt x="154647" y="3418"/>
                    <a:pt x="154396" y="3376"/>
                    <a:pt x="154124" y="3355"/>
                  </a:cubicBezTo>
                  <a:cubicBezTo>
                    <a:pt x="153559" y="3293"/>
                    <a:pt x="152994" y="3062"/>
                    <a:pt x="152450" y="2979"/>
                  </a:cubicBezTo>
                  <a:cubicBezTo>
                    <a:pt x="151872" y="2882"/>
                    <a:pt x="151294" y="2749"/>
                    <a:pt x="150697" y="2749"/>
                  </a:cubicBezTo>
                  <a:cubicBezTo>
                    <a:pt x="150516" y="2749"/>
                    <a:pt x="150334" y="2761"/>
                    <a:pt x="150149" y="2790"/>
                  </a:cubicBezTo>
                  <a:lnTo>
                    <a:pt x="149960" y="2832"/>
                  </a:lnTo>
                  <a:cubicBezTo>
                    <a:pt x="149751" y="2790"/>
                    <a:pt x="149584" y="2749"/>
                    <a:pt x="149584" y="2728"/>
                  </a:cubicBezTo>
                  <a:cubicBezTo>
                    <a:pt x="149584" y="2686"/>
                    <a:pt x="149898" y="2623"/>
                    <a:pt x="150002" y="2581"/>
                  </a:cubicBezTo>
                  <a:cubicBezTo>
                    <a:pt x="150128" y="2560"/>
                    <a:pt x="150212" y="2518"/>
                    <a:pt x="150212" y="2477"/>
                  </a:cubicBezTo>
                  <a:cubicBezTo>
                    <a:pt x="150212" y="2456"/>
                    <a:pt x="149709" y="2435"/>
                    <a:pt x="149521" y="2414"/>
                  </a:cubicBezTo>
                  <a:cubicBezTo>
                    <a:pt x="149333" y="2372"/>
                    <a:pt x="150170" y="2330"/>
                    <a:pt x="150546" y="2226"/>
                  </a:cubicBezTo>
                  <a:cubicBezTo>
                    <a:pt x="150621" y="2204"/>
                    <a:pt x="150688" y="2194"/>
                    <a:pt x="150748" y="2194"/>
                  </a:cubicBezTo>
                  <a:cubicBezTo>
                    <a:pt x="150972" y="2194"/>
                    <a:pt x="151086" y="2322"/>
                    <a:pt x="151069" y="2372"/>
                  </a:cubicBezTo>
                  <a:cubicBezTo>
                    <a:pt x="151007" y="2477"/>
                    <a:pt x="151216" y="2560"/>
                    <a:pt x="151279" y="2560"/>
                  </a:cubicBezTo>
                  <a:cubicBezTo>
                    <a:pt x="151321" y="2560"/>
                    <a:pt x="151425" y="2351"/>
                    <a:pt x="151488" y="2309"/>
                  </a:cubicBezTo>
                  <a:cubicBezTo>
                    <a:pt x="151522" y="2258"/>
                    <a:pt x="151656" y="2220"/>
                    <a:pt x="151819" y="2220"/>
                  </a:cubicBezTo>
                  <a:cubicBezTo>
                    <a:pt x="151854" y="2220"/>
                    <a:pt x="151890" y="2222"/>
                    <a:pt x="151927" y="2226"/>
                  </a:cubicBezTo>
                  <a:lnTo>
                    <a:pt x="152095" y="2309"/>
                  </a:lnTo>
                  <a:cubicBezTo>
                    <a:pt x="152656" y="2564"/>
                    <a:pt x="153232" y="2709"/>
                    <a:pt x="153855" y="2709"/>
                  </a:cubicBezTo>
                  <a:cubicBezTo>
                    <a:pt x="153998" y="2709"/>
                    <a:pt x="154143" y="2701"/>
                    <a:pt x="154292" y="2686"/>
                  </a:cubicBezTo>
                  <a:cubicBezTo>
                    <a:pt x="154440" y="2673"/>
                    <a:pt x="154591" y="2664"/>
                    <a:pt x="154743" y="2664"/>
                  </a:cubicBezTo>
                  <a:cubicBezTo>
                    <a:pt x="155081" y="2664"/>
                    <a:pt x="155424" y="2709"/>
                    <a:pt x="155756" y="2853"/>
                  </a:cubicBezTo>
                  <a:cubicBezTo>
                    <a:pt x="156036" y="2980"/>
                    <a:pt x="156308" y="2999"/>
                    <a:pt x="156587" y="2999"/>
                  </a:cubicBezTo>
                  <a:cubicBezTo>
                    <a:pt x="156705" y="2999"/>
                    <a:pt x="156824" y="2996"/>
                    <a:pt x="156946" y="2996"/>
                  </a:cubicBezTo>
                  <a:cubicBezTo>
                    <a:pt x="157009" y="2996"/>
                    <a:pt x="157073" y="2997"/>
                    <a:pt x="157137" y="3000"/>
                  </a:cubicBezTo>
                  <a:lnTo>
                    <a:pt x="157639" y="3042"/>
                  </a:lnTo>
                  <a:cubicBezTo>
                    <a:pt x="158183" y="3083"/>
                    <a:pt x="160046" y="3293"/>
                    <a:pt x="160569" y="3460"/>
                  </a:cubicBezTo>
                  <a:cubicBezTo>
                    <a:pt x="160790" y="3537"/>
                    <a:pt x="161029" y="3565"/>
                    <a:pt x="161227" y="3565"/>
                  </a:cubicBezTo>
                  <a:cubicBezTo>
                    <a:pt x="161459" y="3565"/>
                    <a:pt x="161634" y="3526"/>
                    <a:pt x="161657" y="3481"/>
                  </a:cubicBezTo>
                  <a:cubicBezTo>
                    <a:pt x="161720" y="3397"/>
                    <a:pt x="161427" y="3293"/>
                    <a:pt x="161322" y="3293"/>
                  </a:cubicBezTo>
                  <a:cubicBezTo>
                    <a:pt x="161217" y="3293"/>
                    <a:pt x="160799" y="3000"/>
                    <a:pt x="160380" y="2644"/>
                  </a:cubicBezTo>
                  <a:lnTo>
                    <a:pt x="159753" y="2560"/>
                  </a:lnTo>
                  <a:lnTo>
                    <a:pt x="159230" y="2518"/>
                  </a:lnTo>
                  <a:cubicBezTo>
                    <a:pt x="158733" y="2240"/>
                    <a:pt x="158274" y="2057"/>
                    <a:pt x="158211" y="2057"/>
                  </a:cubicBezTo>
                  <a:cubicBezTo>
                    <a:pt x="158208" y="2057"/>
                    <a:pt x="158205" y="2057"/>
                    <a:pt x="158204" y="2058"/>
                  </a:cubicBezTo>
                  <a:cubicBezTo>
                    <a:pt x="158183" y="2058"/>
                    <a:pt x="157911" y="1828"/>
                    <a:pt x="157849" y="1744"/>
                  </a:cubicBezTo>
                  <a:cubicBezTo>
                    <a:pt x="157765" y="1681"/>
                    <a:pt x="157388" y="1514"/>
                    <a:pt x="157033" y="1389"/>
                  </a:cubicBezTo>
                  <a:lnTo>
                    <a:pt x="156761" y="1326"/>
                  </a:lnTo>
                  <a:lnTo>
                    <a:pt x="155463" y="1096"/>
                  </a:lnTo>
                  <a:cubicBezTo>
                    <a:pt x="154020" y="886"/>
                    <a:pt x="152409" y="656"/>
                    <a:pt x="151844" y="573"/>
                  </a:cubicBezTo>
                  <a:lnTo>
                    <a:pt x="151362" y="531"/>
                  </a:lnTo>
                  <a:cubicBezTo>
                    <a:pt x="150797" y="489"/>
                    <a:pt x="150274" y="468"/>
                    <a:pt x="149751" y="384"/>
                  </a:cubicBezTo>
                  <a:cubicBezTo>
                    <a:pt x="149120" y="279"/>
                    <a:pt x="148467" y="195"/>
                    <a:pt x="147808" y="195"/>
                  </a:cubicBezTo>
                  <a:cubicBezTo>
                    <a:pt x="147550" y="195"/>
                    <a:pt x="147291" y="208"/>
                    <a:pt x="147031" y="238"/>
                  </a:cubicBezTo>
                  <a:cubicBezTo>
                    <a:pt x="146885" y="238"/>
                    <a:pt x="146717" y="154"/>
                    <a:pt x="146571" y="133"/>
                  </a:cubicBezTo>
                  <a:lnTo>
                    <a:pt x="146090" y="29"/>
                  </a:lnTo>
                  <a:cubicBezTo>
                    <a:pt x="144897" y="175"/>
                    <a:pt x="144206" y="280"/>
                    <a:pt x="144604" y="280"/>
                  </a:cubicBezTo>
                  <a:lnTo>
                    <a:pt x="145085" y="280"/>
                  </a:lnTo>
                  <a:cubicBezTo>
                    <a:pt x="145336" y="280"/>
                    <a:pt x="144918" y="363"/>
                    <a:pt x="144165" y="468"/>
                  </a:cubicBezTo>
                  <a:lnTo>
                    <a:pt x="143453" y="342"/>
                  </a:lnTo>
                  <a:lnTo>
                    <a:pt x="142533" y="175"/>
                  </a:lnTo>
                  <a:cubicBezTo>
                    <a:pt x="142399" y="180"/>
                    <a:pt x="142236" y="183"/>
                    <a:pt x="142050" y="183"/>
                  </a:cubicBezTo>
                  <a:cubicBezTo>
                    <a:pt x="140961" y="183"/>
                    <a:pt x="139112" y="105"/>
                    <a:pt x="138175" y="105"/>
                  </a:cubicBezTo>
                  <a:cubicBezTo>
                    <a:pt x="138015" y="105"/>
                    <a:pt x="137882" y="107"/>
                    <a:pt x="137783" y="112"/>
                  </a:cubicBezTo>
                  <a:cubicBezTo>
                    <a:pt x="137087" y="112"/>
                    <a:pt x="134085" y="0"/>
                    <a:pt x="1325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4" name="Google Shape;1044;p41"/>
          <p:cNvGrpSpPr/>
          <p:nvPr/>
        </p:nvGrpSpPr>
        <p:grpSpPr>
          <a:xfrm rot="125687">
            <a:off x="931560" y="4079353"/>
            <a:ext cx="2869823" cy="564878"/>
            <a:chOff x="-1648119" y="3591836"/>
            <a:chExt cx="4594897" cy="1281501"/>
          </a:xfrm>
        </p:grpSpPr>
        <p:grpSp>
          <p:nvGrpSpPr>
            <p:cNvPr id="1045" name="Google Shape;1045;p41"/>
            <p:cNvGrpSpPr/>
            <p:nvPr/>
          </p:nvGrpSpPr>
          <p:grpSpPr>
            <a:xfrm rot="10800000">
              <a:off x="-1648119" y="3591836"/>
              <a:ext cx="4575248" cy="645853"/>
              <a:chOff x="1681275" y="728975"/>
              <a:chExt cx="4253275" cy="490025"/>
            </a:xfrm>
          </p:grpSpPr>
          <p:sp>
            <p:nvSpPr>
              <p:cNvPr id="1046" name="Google Shape;1046;p41"/>
              <p:cNvSpPr/>
              <p:nvPr/>
            </p:nvSpPr>
            <p:spPr>
              <a:xfrm>
                <a:off x="1718400" y="747425"/>
                <a:ext cx="4072300" cy="415525"/>
              </a:xfrm>
              <a:custGeom>
                <a:avLst/>
                <a:gdLst/>
                <a:ahLst/>
                <a:cxnLst/>
                <a:rect l="l" t="t" r="r" b="b"/>
                <a:pathLst>
                  <a:path w="162892" h="16621" extrusionOk="0">
                    <a:moveTo>
                      <a:pt x="145127" y="1055"/>
                    </a:moveTo>
                    <a:cubicBezTo>
                      <a:pt x="145303" y="1055"/>
                      <a:pt x="145480" y="1111"/>
                      <a:pt x="145650" y="1179"/>
                    </a:cubicBezTo>
                    <a:cubicBezTo>
                      <a:pt x="145336" y="1179"/>
                      <a:pt x="145002" y="1200"/>
                      <a:pt x="144688" y="1200"/>
                    </a:cubicBezTo>
                    <a:cubicBezTo>
                      <a:pt x="144831" y="1095"/>
                      <a:pt x="144979" y="1055"/>
                      <a:pt x="145127" y="1055"/>
                    </a:cubicBezTo>
                    <a:close/>
                    <a:moveTo>
                      <a:pt x="151556" y="1092"/>
                    </a:moveTo>
                    <a:cubicBezTo>
                      <a:pt x="151626" y="1092"/>
                      <a:pt x="151676" y="1161"/>
                      <a:pt x="151676" y="1179"/>
                    </a:cubicBezTo>
                    <a:cubicBezTo>
                      <a:pt x="151676" y="1200"/>
                      <a:pt x="151613" y="1242"/>
                      <a:pt x="151572" y="1242"/>
                    </a:cubicBezTo>
                    <a:cubicBezTo>
                      <a:pt x="151509" y="1242"/>
                      <a:pt x="151321" y="1200"/>
                      <a:pt x="151300" y="1179"/>
                    </a:cubicBezTo>
                    <a:cubicBezTo>
                      <a:pt x="151300" y="1158"/>
                      <a:pt x="151488" y="1117"/>
                      <a:pt x="151530" y="1096"/>
                    </a:cubicBezTo>
                    <a:cubicBezTo>
                      <a:pt x="151539" y="1093"/>
                      <a:pt x="151548" y="1092"/>
                      <a:pt x="151556" y="1092"/>
                    </a:cubicBezTo>
                    <a:close/>
                    <a:moveTo>
                      <a:pt x="153915" y="1200"/>
                    </a:moveTo>
                    <a:cubicBezTo>
                      <a:pt x="153915" y="1200"/>
                      <a:pt x="153936" y="1305"/>
                      <a:pt x="153936" y="1347"/>
                    </a:cubicBezTo>
                    <a:cubicBezTo>
                      <a:pt x="153936" y="1368"/>
                      <a:pt x="153894" y="1389"/>
                      <a:pt x="153894" y="1389"/>
                    </a:cubicBezTo>
                    <a:cubicBezTo>
                      <a:pt x="153873" y="1389"/>
                      <a:pt x="153873" y="1368"/>
                      <a:pt x="153873" y="1347"/>
                    </a:cubicBezTo>
                    <a:cubicBezTo>
                      <a:pt x="153873" y="1305"/>
                      <a:pt x="153894" y="1242"/>
                      <a:pt x="153915" y="1200"/>
                    </a:cubicBezTo>
                    <a:close/>
                    <a:moveTo>
                      <a:pt x="139603" y="1389"/>
                    </a:moveTo>
                    <a:cubicBezTo>
                      <a:pt x="139666" y="1389"/>
                      <a:pt x="139687" y="1451"/>
                      <a:pt x="139687" y="1451"/>
                    </a:cubicBezTo>
                    <a:cubicBezTo>
                      <a:pt x="139687" y="1472"/>
                      <a:pt x="139645" y="1472"/>
                      <a:pt x="139603" y="1472"/>
                    </a:cubicBezTo>
                    <a:cubicBezTo>
                      <a:pt x="139561" y="1472"/>
                      <a:pt x="139478" y="1451"/>
                      <a:pt x="139478" y="1409"/>
                    </a:cubicBezTo>
                    <a:cubicBezTo>
                      <a:pt x="139478" y="1389"/>
                      <a:pt x="139582" y="1389"/>
                      <a:pt x="139603" y="1389"/>
                    </a:cubicBezTo>
                    <a:close/>
                    <a:moveTo>
                      <a:pt x="154564" y="1409"/>
                    </a:moveTo>
                    <a:cubicBezTo>
                      <a:pt x="154626" y="1409"/>
                      <a:pt x="154815" y="1472"/>
                      <a:pt x="154815" y="1472"/>
                    </a:cubicBezTo>
                    <a:cubicBezTo>
                      <a:pt x="154815" y="1472"/>
                      <a:pt x="154647" y="1514"/>
                      <a:pt x="154606" y="1556"/>
                    </a:cubicBezTo>
                    <a:cubicBezTo>
                      <a:pt x="154599" y="1558"/>
                      <a:pt x="154592" y="1559"/>
                      <a:pt x="154584" y="1559"/>
                    </a:cubicBezTo>
                    <a:cubicBezTo>
                      <a:pt x="154525" y="1559"/>
                      <a:pt x="154459" y="1491"/>
                      <a:pt x="154459" y="1472"/>
                    </a:cubicBezTo>
                    <a:cubicBezTo>
                      <a:pt x="154459" y="1451"/>
                      <a:pt x="154522" y="1409"/>
                      <a:pt x="154564" y="1409"/>
                    </a:cubicBezTo>
                    <a:close/>
                    <a:moveTo>
                      <a:pt x="155401" y="1598"/>
                    </a:moveTo>
                    <a:cubicBezTo>
                      <a:pt x="155463" y="1598"/>
                      <a:pt x="155673" y="1661"/>
                      <a:pt x="155694" y="1661"/>
                    </a:cubicBezTo>
                    <a:cubicBezTo>
                      <a:pt x="155694" y="1661"/>
                      <a:pt x="155484" y="1681"/>
                      <a:pt x="155401" y="1681"/>
                    </a:cubicBezTo>
                    <a:cubicBezTo>
                      <a:pt x="155338" y="1681"/>
                      <a:pt x="155275" y="1640"/>
                      <a:pt x="155275" y="1619"/>
                    </a:cubicBezTo>
                    <a:cubicBezTo>
                      <a:pt x="155275" y="1619"/>
                      <a:pt x="155338" y="1598"/>
                      <a:pt x="155401" y="1598"/>
                    </a:cubicBezTo>
                    <a:close/>
                    <a:moveTo>
                      <a:pt x="156171" y="1754"/>
                    </a:moveTo>
                    <a:cubicBezTo>
                      <a:pt x="156225" y="1754"/>
                      <a:pt x="156279" y="1811"/>
                      <a:pt x="156279" y="1828"/>
                    </a:cubicBezTo>
                    <a:cubicBezTo>
                      <a:pt x="156279" y="1870"/>
                      <a:pt x="156217" y="1891"/>
                      <a:pt x="156175" y="1891"/>
                    </a:cubicBezTo>
                    <a:cubicBezTo>
                      <a:pt x="156091" y="1891"/>
                      <a:pt x="155903" y="1870"/>
                      <a:pt x="155924" y="1828"/>
                    </a:cubicBezTo>
                    <a:cubicBezTo>
                      <a:pt x="155924" y="1828"/>
                      <a:pt x="156091" y="1786"/>
                      <a:pt x="156133" y="1765"/>
                    </a:cubicBezTo>
                    <a:cubicBezTo>
                      <a:pt x="156145" y="1757"/>
                      <a:pt x="156158" y="1754"/>
                      <a:pt x="156171" y="1754"/>
                    </a:cubicBezTo>
                    <a:close/>
                    <a:moveTo>
                      <a:pt x="136109" y="1828"/>
                    </a:moveTo>
                    <a:cubicBezTo>
                      <a:pt x="136151" y="1828"/>
                      <a:pt x="136339" y="1870"/>
                      <a:pt x="136339" y="1891"/>
                    </a:cubicBezTo>
                    <a:cubicBezTo>
                      <a:pt x="136339" y="1891"/>
                      <a:pt x="136193" y="1933"/>
                      <a:pt x="136130" y="1974"/>
                    </a:cubicBezTo>
                    <a:cubicBezTo>
                      <a:pt x="136125" y="1977"/>
                      <a:pt x="136120" y="1978"/>
                      <a:pt x="136115" y="1978"/>
                    </a:cubicBezTo>
                    <a:cubicBezTo>
                      <a:pt x="136071" y="1978"/>
                      <a:pt x="136004" y="1909"/>
                      <a:pt x="136004" y="1891"/>
                    </a:cubicBezTo>
                    <a:cubicBezTo>
                      <a:pt x="136004" y="1870"/>
                      <a:pt x="136046" y="1828"/>
                      <a:pt x="136109" y="1828"/>
                    </a:cubicBezTo>
                    <a:close/>
                    <a:moveTo>
                      <a:pt x="142533" y="1870"/>
                    </a:moveTo>
                    <a:cubicBezTo>
                      <a:pt x="142595" y="1870"/>
                      <a:pt x="142784" y="1912"/>
                      <a:pt x="142784" y="1912"/>
                    </a:cubicBezTo>
                    <a:cubicBezTo>
                      <a:pt x="142784" y="1912"/>
                      <a:pt x="142616" y="1974"/>
                      <a:pt x="142574" y="1995"/>
                    </a:cubicBezTo>
                    <a:cubicBezTo>
                      <a:pt x="142568" y="1998"/>
                      <a:pt x="142560" y="1999"/>
                      <a:pt x="142553" y="1999"/>
                    </a:cubicBezTo>
                    <a:cubicBezTo>
                      <a:pt x="142494" y="1999"/>
                      <a:pt x="142428" y="1930"/>
                      <a:pt x="142428" y="1912"/>
                    </a:cubicBezTo>
                    <a:cubicBezTo>
                      <a:pt x="142428" y="1891"/>
                      <a:pt x="142491" y="1870"/>
                      <a:pt x="142533" y="1870"/>
                    </a:cubicBezTo>
                    <a:close/>
                    <a:moveTo>
                      <a:pt x="141405" y="1892"/>
                    </a:moveTo>
                    <a:cubicBezTo>
                      <a:pt x="141583" y="1892"/>
                      <a:pt x="141765" y="1948"/>
                      <a:pt x="141947" y="2016"/>
                    </a:cubicBezTo>
                    <a:cubicBezTo>
                      <a:pt x="141633" y="2016"/>
                      <a:pt x="141277" y="2016"/>
                      <a:pt x="140963" y="2037"/>
                    </a:cubicBezTo>
                    <a:cubicBezTo>
                      <a:pt x="141107" y="1932"/>
                      <a:pt x="141255" y="1892"/>
                      <a:pt x="141405" y="1892"/>
                    </a:cubicBezTo>
                    <a:close/>
                    <a:moveTo>
                      <a:pt x="145211" y="1661"/>
                    </a:moveTo>
                    <a:lnTo>
                      <a:pt x="145859" y="1891"/>
                    </a:lnTo>
                    <a:lnTo>
                      <a:pt x="146278" y="2079"/>
                    </a:lnTo>
                    <a:cubicBezTo>
                      <a:pt x="146509" y="2054"/>
                      <a:pt x="146652" y="2043"/>
                      <a:pt x="146704" y="2043"/>
                    </a:cubicBezTo>
                    <a:cubicBezTo>
                      <a:pt x="146783" y="2043"/>
                      <a:pt x="146645" y="2070"/>
                      <a:pt x="146278" y="2121"/>
                    </a:cubicBezTo>
                    <a:lnTo>
                      <a:pt x="145190" y="2121"/>
                    </a:lnTo>
                    <a:cubicBezTo>
                      <a:pt x="144583" y="2016"/>
                      <a:pt x="144081" y="1870"/>
                      <a:pt x="144081" y="1828"/>
                    </a:cubicBezTo>
                    <a:cubicBezTo>
                      <a:pt x="144081" y="1807"/>
                      <a:pt x="144583" y="1723"/>
                      <a:pt x="145211" y="1661"/>
                    </a:cubicBezTo>
                    <a:close/>
                    <a:moveTo>
                      <a:pt x="139919" y="1931"/>
                    </a:moveTo>
                    <a:cubicBezTo>
                      <a:pt x="140099" y="1931"/>
                      <a:pt x="140117" y="2164"/>
                      <a:pt x="139939" y="2164"/>
                    </a:cubicBezTo>
                    <a:cubicBezTo>
                      <a:pt x="139932" y="2164"/>
                      <a:pt x="139925" y="2164"/>
                      <a:pt x="139917" y="2163"/>
                    </a:cubicBezTo>
                    <a:cubicBezTo>
                      <a:pt x="139687" y="2142"/>
                      <a:pt x="139499" y="2037"/>
                      <a:pt x="139499" y="2016"/>
                    </a:cubicBezTo>
                    <a:cubicBezTo>
                      <a:pt x="139499" y="1974"/>
                      <a:pt x="139687" y="1933"/>
                      <a:pt x="139896" y="1933"/>
                    </a:cubicBezTo>
                    <a:cubicBezTo>
                      <a:pt x="139904" y="1932"/>
                      <a:pt x="139911" y="1931"/>
                      <a:pt x="139919" y="1931"/>
                    </a:cubicBezTo>
                    <a:close/>
                    <a:moveTo>
                      <a:pt x="43618" y="4749"/>
                    </a:moveTo>
                    <a:cubicBezTo>
                      <a:pt x="45056" y="4749"/>
                      <a:pt x="46054" y="4768"/>
                      <a:pt x="46054" y="4799"/>
                    </a:cubicBezTo>
                    <a:cubicBezTo>
                      <a:pt x="46054" y="4820"/>
                      <a:pt x="44171" y="4862"/>
                      <a:pt x="41890" y="4925"/>
                    </a:cubicBezTo>
                    <a:lnTo>
                      <a:pt x="29922" y="5218"/>
                    </a:lnTo>
                    <a:cubicBezTo>
                      <a:pt x="28771" y="5239"/>
                      <a:pt x="27730" y="5249"/>
                      <a:pt x="26977" y="5249"/>
                    </a:cubicBezTo>
                    <a:cubicBezTo>
                      <a:pt x="26223" y="5249"/>
                      <a:pt x="25758" y="5239"/>
                      <a:pt x="25758" y="5218"/>
                    </a:cubicBezTo>
                    <a:lnTo>
                      <a:pt x="25758" y="5176"/>
                    </a:lnTo>
                    <a:lnTo>
                      <a:pt x="25779" y="5155"/>
                    </a:lnTo>
                    <a:cubicBezTo>
                      <a:pt x="25821" y="5134"/>
                      <a:pt x="27725" y="5071"/>
                      <a:pt x="30005" y="5029"/>
                    </a:cubicBezTo>
                    <a:lnTo>
                      <a:pt x="41890" y="4757"/>
                    </a:lnTo>
                    <a:cubicBezTo>
                      <a:pt x="42507" y="4752"/>
                      <a:pt x="43092" y="4749"/>
                      <a:pt x="43618" y="4749"/>
                    </a:cubicBezTo>
                    <a:close/>
                    <a:moveTo>
                      <a:pt x="156279" y="5699"/>
                    </a:moveTo>
                    <a:cubicBezTo>
                      <a:pt x="156300" y="5699"/>
                      <a:pt x="156405" y="5741"/>
                      <a:pt x="156405" y="5762"/>
                    </a:cubicBezTo>
                    <a:cubicBezTo>
                      <a:pt x="156405" y="5783"/>
                      <a:pt x="156300" y="5783"/>
                      <a:pt x="156279" y="5783"/>
                    </a:cubicBezTo>
                    <a:cubicBezTo>
                      <a:pt x="156217" y="5783"/>
                      <a:pt x="156196" y="5741"/>
                      <a:pt x="156196" y="5741"/>
                    </a:cubicBezTo>
                    <a:cubicBezTo>
                      <a:pt x="156196" y="5699"/>
                      <a:pt x="156238" y="5699"/>
                      <a:pt x="156279" y="5699"/>
                    </a:cubicBezTo>
                    <a:close/>
                    <a:moveTo>
                      <a:pt x="4855" y="5783"/>
                    </a:moveTo>
                    <a:cubicBezTo>
                      <a:pt x="5002" y="5783"/>
                      <a:pt x="5378" y="5803"/>
                      <a:pt x="5378" y="5845"/>
                    </a:cubicBezTo>
                    <a:cubicBezTo>
                      <a:pt x="5378" y="5866"/>
                      <a:pt x="5023" y="5908"/>
                      <a:pt x="4897" y="5908"/>
                    </a:cubicBezTo>
                    <a:cubicBezTo>
                      <a:pt x="4868" y="5916"/>
                      <a:pt x="4841" y="5920"/>
                      <a:pt x="4814" y="5920"/>
                    </a:cubicBezTo>
                    <a:cubicBezTo>
                      <a:pt x="4706" y="5920"/>
                      <a:pt x="4625" y="5862"/>
                      <a:pt x="4625" y="5845"/>
                    </a:cubicBezTo>
                    <a:cubicBezTo>
                      <a:pt x="4604" y="5803"/>
                      <a:pt x="4730" y="5783"/>
                      <a:pt x="4855" y="5783"/>
                    </a:cubicBezTo>
                    <a:close/>
                    <a:moveTo>
                      <a:pt x="153546" y="7035"/>
                    </a:moveTo>
                    <a:cubicBezTo>
                      <a:pt x="153623" y="7035"/>
                      <a:pt x="153706" y="7103"/>
                      <a:pt x="153706" y="7122"/>
                    </a:cubicBezTo>
                    <a:cubicBezTo>
                      <a:pt x="153706" y="7143"/>
                      <a:pt x="153622" y="7163"/>
                      <a:pt x="153517" y="7163"/>
                    </a:cubicBezTo>
                    <a:cubicBezTo>
                      <a:pt x="153413" y="7163"/>
                      <a:pt x="153162" y="7122"/>
                      <a:pt x="153162" y="7122"/>
                    </a:cubicBezTo>
                    <a:cubicBezTo>
                      <a:pt x="153162" y="7122"/>
                      <a:pt x="153413" y="7059"/>
                      <a:pt x="153517" y="7038"/>
                    </a:cubicBezTo>
                    <a:cubicBezTo>
                      <a:pt x="153527" y="7036"/>
                      <a:pt x="153536" y="7035"/>
                      <a:pt x="153546" y="7035"/>
                    </a:cubicBezTo>
                    <a:close/>
                    <a:moveTo>
                      <a:pt x="4813" y="7268"/>
                    </a:moveTo>
                    <a:cubicBezTo>
                      <a:pt x="5127" y="7268"/>
                      <a:pt x="5420" y="7310"/>
                      <a:pt x="5420" y="7331"/>
                    </a:cubicBezTo>
                    <a:cubicBezTo>
                      <a:pt x="5441" y="7352"/>
                      <a:pt x="5148" y="7415"/>
                      <a:pt x="4834" y="7456"/>
                    </a:cubicBezTo>
                    <a:cubicBezTo>
                      <a:pt x="4733" y="7475"/>
                      <a:pt x="4579" y="7483"/>
                      <a:pt x="4414" y="7483"/>
                    </a:cubicBezTo>
                    <a:cubicBezTo>
                      <a:pt x="4036" y="7483"/>
                      <a:pt x="3600" y="7444"/>
                      <a:pt x="3600" y="7415"/>
                    </a:cubicBezTo>
                    <a:cubicBezTo>
                      <a:pt x="3600" y="7352"/>
                      <a:pt x="4500" y="7268"/>
                      <a:pt x="4813" y="7268"/>
                    </a:cubicBezTo>
                    <a:close/>
                    <a:moveTo>
                      <a:pt x="2972" y="7666"/>
                    </a:moveTo>
                    <a:cubicBezTo>
                      <a:pt x="3077" y="7666"/>
                      <a:pt x="3349" y="7728"/>
                      <a:pt x="3349" y="7728"/>
                    </a:cubicBezTo>
                    <a:cubicBezTo>
                      <a:pt x="3349" y="7728"/>
                      <a:pt x="3077" y="7770"/>
                      <a:pt x="2972" y="7791"/>
                    </a:cubicBezTo>
                    <a:cubicBezTo>
                      <a:pt x="2952" y="7799"/>
                      <a:pt x="2933" y="7803"/>
                      <a:pt x="2916" y="7803"/>
                    </a:cubicBezTo>
                    <a:cubicBezTo>
                      <a:pt x="2845" y="7803"/>
                      <a:pt x="2805" y="7745"/>
                      <a:pt x="2805" y="7728"/>
                    </a:cubicBezTo>
                    <a:cubicBezTo>
                      <a:pt x="2805" y="7687"/>
                      <a:pt x="2867" y="7666"/>
                      <a:pt x="2972" y="7666"/>
                    </a:cubicBezTo>
                    <a:close/>
                    <a:moveTo>
                      <a:pt x="3139" y="8461"/>
                    </a:moveTo>
                    <a:cubicBezTo>
                      <a:pt x="3286" y="8461"/>
                      <a:pt x="3432" y="8482"/>
                      <a:pt x="3432" y="8503"/>
                    </a:cubicBezTo>
                    <a:cubicBezTo>
                      <a:pt x="3432" y="8503"/>
                      <a:pt x="3286" y="8524"/>
                      <a:pt x="3139" y="8524"/>
                    </a:cubicBezTo>
                    <a:cubicBezTo>
                      <a:pt x="2972" y="8524"/>
                      <a:pt x="2595" y="8503"/>
                      <a:pt x="2595" y="8503"/>
                    </a:cubicBezTo>
                    <a:cubicBezTo>
                      <a:pt x="2595" y="8482"/>
                      <a:pt x="2972" y="8461"/>
                      <a:pt x="3139" y="8461"/>
                    </a:cubicBezTo>
                    <a:close/>
                    <a:moveTo>
                      <a:pt x="4714" y="8517"/>
                    </a:moveTo>
                    <a:cubicBezTo>
                      <a:pt x="4832" y="8517"/>
                      <a:pt x="4933" y="8530"/>
                      <a:pt x="4960" y="8565"/>
                    </a:cubicBezTo>
                    <a:cubicBezTo>
                      <a:pt x="5014" y="8601"/>
                      <a:pt x="4697" y="8745"/>
                      <a:pt x="4487" y="8745"/>
                    </a:cubicBezTo>
                    <a:cubicBezTo>
                      <a:pt x="4453" y="8745"/>
                      <a:pt x="4421" y="8742"/>
                      <a:pt x="4395" y="8733"/>
                    </a:cubicBezTo>
                    <a:cubicBezTo>
                      <a:pt x="4207" y="8670"/>
                      <a:pt x="4165" y="8607"/>
                      <a:pt x="4290" y="8565"/>
                    </a:cubicBezTo>
                    <a:cubicBezTo>
                      <a:pt x="4363" y="8541"/>
                      <a:pt x="4554" y="8517"/>
                      <a:pt x="4714" y="8517"/>
                    </a:cubicBezTo>
                    <a:close/>
                    <a:moveTo>
                      <a:pt x="157472" y="9005"/>
                    </a:moveTo>
                    <a:cubicBezTo>
                      <a:pt x="157514" y="9005"/>
                      <a:pt x="157556" y="9047"/>
                      <a:pt x="157556" y="9047"/>
                    </a:cubicBezTo>
                    <a:cubicBezTo>
                      <a:pt x="157556" y="9088"/>
                      <a:pt x="157493" y="9088"/>
                      <a:pt x="157472" y="9088"/>
                    </a:cubicBezTo>
                    <a:cubicBezTo>
                      <a:pt x="157466" y="9091"/>
                      <a:pt x="157459" y="9093"/>
                      <a:pt x="157451" y="9093"/>
                    </a:cubicBezTo>
                    <a:cubicBezTo>
                      <a:pt x="157403" y="9093"/>
                      <a:pt x="157329" y="9044"/>
                      <a:pt x="157347" y="9026"/>
                    </a:cubicBezTo>
                    <a:cubicBezTo>
                      <a:pt x="157347" y="9005"/>
                      <a:pt x="157451" y="9005"/>
                      <a:pt x="157472" y="9005"/>
                    </a:cubicBezTo>
                    <a:close/>
                    <a:moveTo>
                      <a:pt x="4109" y="10613"/>
                    </a:moveTo>
                    <a:cubicBezTo>
                      <a:pt x="4186" y="10613"/>
                      <a:pt x="4269" y="10681"/>
                      <a:pt x="4269" y="10700"/>
                    </a:cubicBezTo>
                    <a:cubicBezTo>
                      <a:pt x="4269" y="10720"/>
                      <a:pt x="4186" y="10762"/>
                      <a:pt x="4081" y="10762"/>
                    </a:cubicBezTo>
                    <a:cubicBezTo>
                      <a:pt x="3976" y="10762"/>
                      <a:pt x="3704" y="10720"/>
                      <a:pt x="3704" y="10700"/>
                    </a:cubicBezTo>
                    <a:cubicBezTo>
                      <a:pt x="3704" y="10700"/>
                      <a:pt x="3976" y="10658"/>
                      <a:pt x="4081" y="10616"/>
                    </a:cubicBezTo>
                    <a:cubicBezTo>
                      <a:pt x="4090" y="10614"/>
                      <a:pt x="4100" y="10613"/>
                      <a:pt x="4109" y="10613"/>
                    </a:cubicBezTo>
                    <a:close/>
                    <a:moveTo>
                      <a:pt x="4625" y="10595"/>
                    </a:moveTo>
                    <a:cubicBezTo>
                      <a:pt x="4625" y="10595"/>
                      <a:pt x="4646" y="10700"/>
                      <a:pt x="4646" y="10720"/>
                    </a:cubicBezTo>
                    <a:cubicBezTo>
                      <a:pt x="4646" y="10762"/>
                      <a:pt x="4604" y="10783"/>
                      <a:pt x="4604" y="10783"/>
                    </a:cubicBezTo>
                    <a:cubicBezTo>
                      <a:pt x="4583" y="10783"/>
                      <a:pt x="4583" y="10762"/>
                      <a:pt x="4583" y="10720"/>
                    </a:cubicBezTo>
                    <a:cubicBezTo>
                      <a:pt x="4583" y="10679"/>
                      <a:pt x="4604" y="10595"/>
                      <a:pt x="4625" y="10595"/>
                    </a:cubicBezTo>
                    <a:close/>
                    <a:moveTo>
                      <a:pt x="145969" y="10750"/>
                    </a:moveTo>
                    <a:cubicBezTo>
                      <a:pt x="146125" y="10750"/>
                      <a:pt x="146112" y="10813"/>
                      <a:pt x="146069" y="11013"/>
                    </a:cubicBezTo>
                    <a:cubicBezTo>
                      <a:pt x="145964" y="10972"/>
                      <a:pt x="145839" y="10909"/>
                      <a:pt x="145629" y="10783"/>
                    </a:cubicBezTo>
                    <a:cubicBezTo>
                      <a:pt x="145788" y="10763"/>
                      <a:pt x="145897" y="10750"/>
                      <a:pt x="145969" y="10750"/>
                    </a:cubicBezTo>
                    <a:close/>
                    <a:moveTo>
                      <a:pt x="144701" y="11531"/>
                    </a:moveTo>
                    <a:cubicBezTo>
                      <a:pt x="144793" y="11531"/>
                      <a:pt x="144922" y="11565"/>
                      <a:pt x="144939" y="11599"/>
                    </a:cubicBezTo>
                    <a:cubicBezTo>
                      <a:pt x="144939" y="11599"/>
                      <a:pt x="144730" y="11620"/>
                      <a:pt x="144646" y="11620"/>
                    </a:cubicBezTo>
                    <a:cubicBezTo>
                      <a:pt x="144583" y="11620"/>
                      <a:pt x="144520" y="11578"/>
                      <a:pt x="144520" y="11557"/>
                    </a:cubicBezTo>
                    <a:cubicBezTo>
                      <a:pt x="144520" y="11557"/>
                      <a:pt x="144583" y="11537"/>
                      <a:pt x="144646" y="11537"/>
                    </a:cubicBezTo>
                    <a:cubicBezTo>
                      <a:pt x="144661" y="11533"/>
                      <a:pt x="144680" y="11531"/>
                      <a:pt x="144701" y="11531"/>
                    </a:cubicBezTo>
                    <a:close/>
                    <a:moveTo>
                      <a:pt x="94994" y="12980"/>
                    </a:moveTo>
                    <a:cubicBezTo>
                      <a:pt x="95015" y="12980"/>
                      <a:pt x="95120" y="13001"/>
                      <a:pt x="95120" y="13022"/>
                    </a:cubicBezTo>
                    <a:cubicBezTo>
                      <a:pt x="95120" y="13064"/>
                      <a:pt x="95015" y="13064"/>
                      <a:pt x="94994" y="13064"/>
                    </a:cubicBezTo>
                    <a:cubicBezTo>
                      <a:pt x="94931" y="13064"/>
                      <a:pt x="94910" y="13001"/>
                      <a:pt x="94910" y="13001"/>
                    </a:cubicBezTo>
                    <a:cubicBezTo>
                      <a:pt x="94910" y="12980"/>
                      <a:pt x="94952" y="12980"/>
                      <a:pt x="94994" y="12980"/>
                    </a:cubicBezTo>
                    <a:close/>
                    <a:moveTo>
                      <a:pt x="78611" y="12897"/>
                    </a:moveTo>
                    <a:cubicBezTo>
                      <a:pt x="78611" y="12897"/>
                      <a:pt x="78653" y="13001"/>
                      <a:pt x="78653" y="13022"/>
                    </a:cubicBezTo>
                    <a:cubicBezTo>
                      <a:pt x="78653" y="13064"/>
                      <a:pt x="78590" y="13085"/>
                      <a:pt x="78590" y="13085"/>
                    </a:cubicBezTo>
                    <a:cubicBezTo>
                      <a:pt x="78569" y="13085"/>
                      <a:pt x="78569" y="13064"/>
                      <a:pt x="78569" y="13022"/>
                    </a:cubicBezTo>
                    <a:cubicBezTo>
                      <a:pt x="78569" y="13001"/>
                      <a:pt x="78611" y="12897"/>
                      <a:pt x="78611" y="12897"/>
                    </a:cubicBezTo>
                    <a:close/>
                    <a:moveTo>
                      <a:pt x="91877" y="13064"/>
                    </a:moveTo>
                    <a:cubicBezTo>
                      <a:pt x="91897" y="13064"/>
                      <a:pt x="92002" y="13085"/>
                      <a:pt x="92002" y="13106"/>
                    </a:cubicBezTo>
                    <a:cubicBezTo>
                      <a:pt x="92002" y="13127"/>
                      <a:pt x="91897" y="13127"/>
                      <a:pt x="91877" y="13127"/>
                    </a:cubicBezTo>
                    <a:cubicBezTo>
                      <a:pt x="91835" y="13127"/>
                      <a:pt x="91793" y="13106"/>
                      <a:pt x="91793" y="13085"/>
                    </a:cubicBezTo>
                    <a:cubicBezTo>
                      <a:pt x="91793" y="13064"/>
                      <a:pt x="91856" y="13064"/>
                      <a:pt x="91877" y="13064"/>
                    </a:cubicBezTo>
                    <a:close/>
                    <a:moveTo>
                      <a:pt x="92772" y="12967"/>
                    </a:moveTo>
                    <a:cubicBezTo>
                      <a:pt x="92997" y="12967"/>
                      <a:pt x="93224" y="13092"/>
                      <a:pt x="93425" y="13106"/>
                    </a:cubicBezTo>
                    <a:cubicBezTo>
                      <a:pt x="93111" y="13106"/>
                      <a:pt x="92797" y="13127"/>
                      <a:pt x="92400" y="13127"/>
                    </a:cubicBezTo>
                    <a:cubicBezTo>
                      <a:pt x="92520" y="13007"/>
                      <a:pt x="92645" y="12967"/>
                      <a:pt x="92772" y="12967"/>
                    </a:cubicBezTo>
                    <a:close/>
                    <a:moveTo>
                      <a:pt x="90893" y="13001"/>
                    </a:moveTo>
                    <a:cubicBezTo>
                      <a:pt x="90893" y="13001"/>
                      <a:pt x="90914" y="13106"/>
                      <a:pt x="90914" y="13127"/>
                    </a:cubicBezTo>
                    <a:cubicBezTo>
                      <a:pt x="90914" y="13148"/>
                      <a:pt x="90851" y="13189"/>
                      <a:pt x="90851" y="13189"/>
                    </a:cubicBezTo>
                    <a:cubicBezTo>
                      <a:pt x="90830" y="13189"/>
                      <a:pt x="90830" y="13148"/>
                      <a:pt x="90830" y="13127"/>
                    </a:cubicBezTo>
                    <a:cubicBezTo>
                      <a:pt x="90830" y="13106"/>
                      <a:pt x="90851" y="13001"/>
                      <a:pt x="90893" y="13001"/>
                    </a:cubicBezTo>
                    <a:close/>
                    <a:moveTo>
                      <a:pt x="141649" y="13053"/>
                    </a:moveTo>
                    <a:cubicBezTo>
                      <a:pt x="141983" y="13053"/>
                      <a:pt x="142313" y="13095"/>
                      <a:pt x="142637" y="13148"/>
                    </a:cubicBezTo>
                    <a:cubicBezTo>
                      <a:pt x="141989" y="13189"/>
                      <a:pt x="141319" y="13189"/>
                      <a:pt x="140629" y="13210"/>
                    </a:cubicBezTo>
                    <a:cubicBezTo>
                      <a:pt x="140974" y="13095"/>
                      <a:pt x="141314" y="13053"/>
                      <a:pt x="141649" y="13053"/>
                    </a:cubicBezTo>
                    <a:close/>
                    <a:moveTo>
                      <a:pt x="86489" y="13098"/>
                    </a:moveTo>
                    <a:cubicBezTo>
                      <a:pt x="87139" y="13098"/>
                      <a:pt x="87827" y="13133"/>
                      <a:pt x="88445" y="13210"/>
                    </a:cubicBezTo>
                    <a:cubicBezTo>
                      <a:pt x="87085" y="13231"/>
                      <a:pt x="85725" y="13273"/>
                      <a:pt x="84239" y="13294"/>
                    </a:cubicBezTo>
                    <a:cubicBezTo>
                      <a:pt x="84696" y="13171"/>
                      <a:pt x="85553" y="13098"/>
                      <a:pt x="86489" y="13098"/>
                    </a:cubicBezTo>
                    <a:close/>
                    <a:moveTo>
                      <a:pt x="81080" y="13273"/>
                    </a:moveTo>
                    <a:cubicBezTo>
                      <a:pt x="81226" y="13273"/>
                      <a:pt x="81603" y="13294"/>
                      <a:pt x="81603" y="13315"/>
                    </a:cubicBezTo>
                    <a:cubicBezTo>
                      <a:pt x="81603" y="13336"/>
                      <a:pt x="81226" y="13399"/>
                      <a:pt x="81101" y="13399"/>
                    </a:cubicBezTo>
                    <a:cubicBezTo>
                      <a:pt x="81087" y="13401"/>
                      <a:pt x="81073" y="13402"/>
                      <a:pt x="81060" y="13402"/>
                    </a:cubicBezTo>
                    <a:cubicBezTo>
                      <a:pt x="80949" y="13402"/>
                      <a:pt x="80850" y="13334"/>
                      <a:pt x="80850" y="13315"/>
                    </a:cubicBezTo>
                    <a:cubicBezTo>
                      <a:pt x="80808" y="13294"/>
                      <a:pt x="80954" y="13273"/>
                      <a:pt x="81080" y="13273"/>
                    </a:cubicBezTo>
                    <a:close/>
                    <a:moveTo>
                      <a:pt x="83732" y="13175"/>
                    </a:moveTo>
                    <a:cubicBezTo>
                      <a:pt x="83936" y="13175"/>
                      <a:pt x="84093" y="13215"/>
                      <a:pt x="84093" y="13231"/>
                    </a:cubicBezTo>
                    <a:cubicBezTo>
                      <a:pt x="84093" y="13273"/>
                      <a:pt x="83905" y="13315"/>
                      <a:pt x="83674" y="13378"/>
                    </a:cubicBezTo>
                    <a:cubicBezTo>
                      <a:pt x="83471" y="13395"/>
                      <a:pt x="82926" y="13425"/>
                      <a:pt x="82692" y="13425"/>
                    </a:cubicBezTo>
                    <a:cubicBezTo>
                      <a:pt x="82636" y="13425"/>
                      <a:pt x="82598" y="13424"/>
                      <a:pt x="82586" y="13420"/>
                    </a:cubicBezTo>
                    <a:cubicBezTo>
                      <a:pt x="82545" y="13378"/>
                      <a:pt x="82482" y="13294"/>
                      <a:pt x="82482" y="13294"/>
                    </a:cubicBezTo>
                    <a:cubicBezTo>
                      <a:pt x="82482" y="13273"/>
                      <a:pt x="83256" y="13210"/>
                      <a:pt x="83528" y="13189"/>
                    </a:cubicBezTo>
                    <a:cubicBezTo>
                      <a:pt x="83598" y="13179"/>
                      <a:pt x="83668" y="13175"/>
                      <a:pt x="83732" y="13175"/>
                    </a:cubicBezTo>
                    <a:close/>
                    <a:moveTo>
                      <a:pt x="76147" y="13573"/>
                    </a:moveTo>
                    <a:cubicBezTo>
                      <a:pt x="76279" y="13573"/>
                      <a:pt x="76456" y="13608"/>
                      <a:pt x="76456" y="13608"/>
                    </a:cubicBezTo>
                    <a:cubicBezTo>
                      <a:pt x="76456" y="13629"/>
                      <a:pt x="76121" y="13650"/>
                      <a:pt x="76037" y="13650"/>
                    </a:cubicBezTo>
                    <a:cubicBezTo>
                      <a:pt x="75912" y="13650"/>
                      <a:pt x="75828" y="13629"/>
                      <a:pt x="75828" y="13608"/>
                    </a:cubicBezTo>
                    <a:cubicBezTo>
                      <a:pt x="75828" y="13608"/>
                      <a:pt x="75933" y="13587"/>
                      <a:pt x="76037" y="13587"/>
                    </a:cubicBezTo>
                    <a:cubicBezTo>
                      <a:pt x="76064" y="13577"/>
                      <a:pt x="76103" y="13573"/>
                      <a:pt x="76147" y="13573"/>
                    </a:cubicBezTo>
                    <a:close/>
                    <a:moveTo>
                      <a:pt x="84774" y="13833"/>
                    </a:moveTo>
                    <a:cubicBezTo>
                      <a:pt x="84797" y="13833"/>
                      <a:pt x="84814" y="13835"/>
                      <a:pt x="84825" y="13838"/>
                    </a:cubicBezTo>
                    <a:cubicBezTo>
                      <a:pt x="84835" y="13853"/>
                      <a:pt x="84638" y="13877"/>
                      <a:pt x="84312" y="13904"/>
                    </a:cubicBezTo>
                    <a:lnTo>
                      <a:pt x="84312" y="13904"/>
                    </a:lnTo>
                    <a:cubicBezTo>
                      <a:pt x="84510" y="13859"/>
                      <a:pt x="84684" y="13833"/>
                      <a:pt x="84774" y="13833"/>
                    </a:cubicBezTo>
                    <a:close/>
                    <a:moveTo>
                      <a:pt x="86520" y="13650"/>
                    </a:moveTo>
                    <a:cubicBezTo>
                      <a:pt x="86667" y="13650"/>
                      <a:pt x="86813" y="13671"/>
                      <a:pt x="86813" y="13713"/>
                    </a:cubicBezTo>
                    <a:cubicBezTo>
                      <a:pt x="86813" y="13733"/>
                      <a:pt x="86562" y="13859"/>
                      <a:pt x="86457" y="13922"/>
                    </a:cubicBezTo>
                    <a:cubicBezTo>
                      <a:pt x="86405" y="13943"/>
                      <a:pt x="86353" y="13953"/>
                      <a:pt x="86311" y="13953"/>
                    </a:cubicBezTo>
                    <a:cubicBezTo>
                      <a:pt x="86269" y="13953"/>
                      <a:pt x="86238" y="13943"/>
                      <a:pt x="86227" y="13922"/>
                    </a:cubicBezTo>
                    <a:cubicBezTo>
                      <a:pt x="86206" y="13901"/>
                      <a:pt x="86395" y="13671"/>
                      <a:pt x="86520" y="13650"/>
                    </a:cubicBezTo>
                    <a:close/>
                    <a:moveTo>
                      <a:pt x="69073" y="13375"/>
                    </a:moveTo>
                    <a:cubicBezTo>
                      <a:pt x="69484" y="13375"/>
                      <a:pt x="69822" y="13388"/>
                      <a:pt x="69970" y="13420"/>
                    </a:cubicBezTo>
                    <a:cubicBezTo>
                      <a:pt x="70430" y="13503"/>
                      <a:pt x="70137" y="13754"/>
                      <a:pt x="69886" y="13838"/>
                    </a:cubicBezTo>
                    <a:cubicBezTo>
                      <a:pt x="69759" y="13877"/>
                      <a:pt x="69637" y="13893"/>
                      <a:pt x="69537" y="13893"/>
                    </a:cubicBezTo>
                    <a:cubicBezTo>
                      <a:pt x="69421" y="13893"/>
                      <a:pt x="69334" y="13872"/>
                      <a:pt x="69300" y="13838"/>
                    </a:cubicBezTo>
                    <a:cubicBezTo>
                      <a:pt x="69287" y="13818"/>
                      <a:pt x="68893" y="13811"/>
                      <a:pt x="68317" y="13811"/>
                    </a:cubicBezTo>
                    <a:cubicBezTo>
                      <a:pt x="67077" y="13811"/>
                      <a:pt x="64991" y="13845"/>
                      <a:pt x="64048" y="13859"/>
                    </a:cubicBezTo>
                    <a:cubicBezTo>
                      <a:pt x="62667" y="13880"/>
                      <a:pt x="61454" y="13943"/>
                      <a:pt x="61433" y="13964"/>
                    </a:cubicBezTo>
                    <a:cubicBezTo>
                      <a:pt x="61430" y="13966"/>
                      <a:pt x="61415" y="13968"/>
                      <a:pt x="61390" y="13968"/>
                    </a:cubicBezTo>
                    <a:cubicBezTo>
                      <a:pt x="61228" y="13968"/>
                      <a:pt x="60658" y="13913"/>
                      <a:pt x="60386" y="13859"/>
                    </a:cubicBezTo>
                    <a:cubicBezTo>
                      <a:pt x="60094" y="13817"/>
                      <a:pt x="60386" y="13775"/>
                      <a:pt x="61077" y="13775"/>
                    </a:cubicBezTo>
                    <a:lnTo>
                      <a:pt x="61516" y="13629"/>
                    </a:lnTo>
                    <a:lnTo>
                      <a:pt x="61977" y="13461"/>
                    </a:lnTo>
                    <a:cubicBezTo>
                      <a:pt x="62188" y="13498"/>
                      <a:pt x="62463" y="13515"/>
                      <a:pt x="62750" y="13515"/>
                    </a:cubicBezTo>
                    <a:cubicBezTo>
                      <a:pt x="63117" y="13515"/>
                      <a:pt x="63503" y="13488"/>
                      <a:pt x="63797" y="13441"/>
                    </a:cubicBezTo>
                    <a:lnTo>
                      <a:pt x="64278" y="13420"/>
                    </a:lnTo>
                    <a:lnTo>
                      <a:pt x="64739" y="13399"/>
                    </a:lnTo>
                    <a:cubicBezTo>
                      <a:pt x="65067" y="13470"/>
                      <a:pt x="65553" y="13503"/>
                      <a:pt x="65981" y="13503"/>
                    </a:cubicBezTo>
                    <a:cubicBezTo>
                      <a:pt x="66179" y="13503"/>
                      <a:pt x="66365" y="13496"/>
                      <a:pt x="66517" y="13482"/>
                    </a:cubicBezTo>
                    <a:cubicBezTo>
                      <a:pt x="66836" y="13439"/>
                      <a:pt x="68143" y="13375"/>
                      <a:pt x="69073" y="13375"/>
                    </a:cubicBezTo>
                    <a:close/>
                    <a:moveTo>
                      <a:pt x="94081" y="13916"/>
                    </a:moveTo>
                    <a:cubicBezTo>
                      <a:pt x="94258" y="13916"/>
                      <a:pt x="94488" y="13947"/>
                      <a:pt x="94471" y="13964"/>
                    </a:cubicBezTo>
                    <a:cubicBezTo>
                      <a:pt x="94471" y="14006"/>
                      <a:pt x="94094" y="14026"/>
                      <a:pt x="93969" y="14047"/>
                    </a:cubicBezTo>
                    <a:cubicBezTo>
                      <a:pt x="93955" y="14050"/>
                      <a:pt x="93941" y="14051"/>
                      <a:pt x="93928" y="14051"/>
                    </a:cubicBezTo>
                    <a:cubicBezTo>
                      <a:pt x="93817" y="14051"/>
                      <a:pt x="93718" y="13982"/>
                      <a:pt x="93718" y="13964"/>
                    </a:cubicBezTo>
                    <a:cubicBezTo>
                      <a:pt x="93718" y="13943"/>
                      <a:pt x="93843" y="13922"/>
                      <a:pt x="93969" y="13922"/>
                    </a:cubicBezTo>
                    <a:cubicBezTo>
                      <a:pt x="94001" y="13918"/>
                      <a:pt x="94040" y="13916"/>
                      <a:pt x="94081" y="13916"/>
                    </a:cubicBezTo>
                    <a:close/>
                    <a:moveTo>
                      <a:pt x="80703" y="14089"/>
                    </a:moveTo>
                    <a:cubicBezTo>
                      <a:pt x="80655" y="14102"/>
                      <a:pt x="80600" y="14114"/>
                      <a:pt x="80538" y="14126"/>
                    </a:cubicBezTo>
                    <a:lnTo>
                      <a:pt x="80538" y="14126"/>
                    </a:lnTo>
                    <a:cubicBezTo>
                      <a:pt x="80624" y="14123"/>
                      <a:pt x="80714" y="14119"/>
                      <a:pt x="80805" y="14115"/>
                    </a:cubicBezTo>
                    <a:lnTo>
                      <a:pt x="80805" y="14115"/>
                    </a:lnTo>
                    <a:lnTo>
                      <a:pt x="80703" y="14089"/>
                    </a:lnTo>
                    <a:close/>
                    <a:moveTo>
                      <a:pt x="11614" y="14006"/>
                    </a:moveTo>
                    <a:lnTo>
                      <a:pt x="11614" y="14006"/>
                    </a:lnTo>
                    <a:cubicBezTo>
                      <a:pt x="11470" y="14111"/>
                      <a:pt x="11322" y="14150"/>
                      <a:pt x="11174" y="14150"/>
                    </a:cubicBezTo>
                    <a:cubicBezTo>
                      <a:pt x="10998" y="14150"/>
                      <a:pt x="10821" y="14095"/>
                      <a:pt x="10651" y="14026"/>
                    </a:cubicBezTo>
                    <a:cubicBezTo>
                      <a:pt x="10986" y="14026"/>
                      <a:pt x="11300" y="14026"/>
                      <a:pt x="11614" y="14006"/>
                    </a:cubicBezTo>
                    <a:close/>
                    <a:moveTo>
                      <a:pt x="37021" y="14060"/>
                    </a:moveTo>
                    <a:cubicBezTo>
                      <a:pt x="37344" y="14060"/>
                      <a:pt x="37580" y="14079"/>
                      <a:pt x="37580" y="14110"/>
                    </a:cubicBezTo>
                    <a:cubicBezTo>
                      <a:pt x="37580" y="14131"/>
                      <a:pt x="37161" y="14152"/>
                      <a:pt x="36638" y="14152"/>
                    </a:cubicBezTo>
                    <a:cubicBezTo>
                      <a:pt x="36115" y="14152"/>
                      <a:pt x="34755" y="14131"/>
                      <a:pt x="34755" y="14131"/>
                    </a:cubicBezTo>
                    <a:cubicBezTo>
                      <a:pt x="34755" y="14131"/>
                      <a:pt x="36115" y="14068"/>
                      <a:pt x="36638" y="14068"/>
                    </a:cubicBezTo>
                    <a:cubicBezTo>
                      <a:pt x="36773" y="14063"/>
                      <a:pt x="36903" y="14060"/>
                      <a:pt x="37021" y="14060"/>
                    </a:cubicBezTo>
                    <a:close/>
                    <a:moveTo>
                      <a:pt x="74876" y="14072"/>
                    </a:moveTo>
                    <a:cubicBezTo>
                      <a:pt x="75035" y="14072"/>
                      <a:pt x="75181" y="14084"/>
                      <a:pt x="75242" y="14110"/>
                    </a:cubicBezTo>
                    <a:cubicBezTo>
                      <a:pt x="75410" y="14152"/>
                      <a:pt x="74803" y="14236"/>
                      <a:pt x="74531" y="14236"/>
                    </a:cubicBezTo>
                    <a:cubicBezTo>
                      <a:pt x="74301" y="14236"/>
                      <a:pt x="74196" y="14215"/>
                      <a:pt x="74322" y="14131"/>
                    </a:cubicBezTo>
                    <a:cubicBezTo>
                      <a:pt x="74407" y="14095"/>
                      <a:pt x="74654" y="14072"/>
                      <a:pt x="74876" y="14072"/>
                    </a:cubicBezTo>
                    <a:close/>
                    <a:moveTo>
                      <a:pt x="143286" y="13754"/>
                    </a:moveTo>
                    <a:lnTo>
                      <a:pt x="143370" y="13796"/>
                    </a:lnTo>
                    <a:lnTo>
                      <a:pt x="143767" y="13838"/>
                    </a:lnTo>
                    <a:cubicBezTo>
                      <a:pt x="144206" y="13922"/>
                      <a:pt x="144583" y="14089"/>
                      <a:pt x="144583" y="14173"/>
                    </a:cubicBezTo>
                    <a:cubicBezTo>
                      <a:pt x="144583" y="14208"/>
                      <a:pt x="144547" y="14225"/>
                      <a:pt x="144483" y="14225"/>
                    </a:cubicBezTo>
                    <a:cubicBezTo>
                      <a:pt x="144394" y="14225"/>
                      <a:pt x="144252" y="14192"/>
                      <a:pt x="144081" y="14131"/>
                    </a:cubicBezTo>
                    <a:lnTo>
                      <a:pt x="143642" y="14131"/>
                    </a:lnTo>
                    <a:cubicBezTo>
                      <a:pt x="143467" y="14218"/>
                      <a:pt x="143278" y="14262"/>
                      <a:pt x="143196" y="14262"/>
                    </a:cubicBezTo>
                    <a:cubicBezTo>
                      <a:pt x="143179" y="14262"/>
                      <a:pt x="143167" y="14260"/>
                      <a:pt x="143160" y="14257"/>
                    </a:cubicBezTo>
                    <a:cubicBezTo>
                      <a:pt x="143139" y="14236"/>
                      <a:pt x="143160" y="14173"/>
                      <a:pt x="143202" y="14152"/>
                    </a:cubicBezTo>
                    <a:cubicBezTo>
                      <a:pt x="143244" y="14131"/>
                      <a:pt x="143223" y="13922"/>
                      <a:pt x="143160" y="13922"/>
                    </a:cubicBezTo>
                    <a:cubicBezTo>
                      <a:pt x="143139" y="13859"/>
                      <a:pt x="143181" y="13817"/>
                      <a:pt x="143286" y="13754"/>
                    </a:cubicBezTo>
                    <a:close/>
                    <a:moveTo>
                      <a:pt x="142553" y="14149"/>
                    </a:moveTo>
                    <a:cubicBezTo>
                      <a:pt x="142608" y="14149"/>
                      <a:pt x="142658" y="14217"/>
                      <a:pt x="142658" y="14236"/>
                    </a:cubicBezTo>
                    <a:cubicBezTo>
                      <a:pt x="142658" y="14257"/>
                      <a:pt x="142616" y="14278"/>
                      <a:pt x="142554" y="14278"/>
                    </a:cubicBezTo>
                    <a:cubicBezTo>
                      <a:pt x="142512" y="14278"/>
                      <a:pt x="142323" y="14257"/>
                      <a:pt x="142323" y="14236"/>
                    </a:cubicBezTo>
                    <a:cubicBezTo>
                      <a:pt x="142323" y="14236"/>
                      <a:pt x="142491" y="14173"/>
                      <a:pt x="142533" y="14152"/>
                    </a:cubicBezTo>
                    <a:cubicBezTo>
                      <a:pt x="142539" y="14150"/>
                      <a:pt x="142546" y="14149"/>
                      <a:pt x="142553" y="14149"/>
                    </a:cubicBezTo>
                    <a:close/>
                    <a:moveTo>
                      <a:pt x="28724" y="14088"/>
                    </a:moveTo>
                    <a:cubicBezTo>
                      <a:pt x="28973" y="14088"/>
                      <a:pt x="29656" y="14216"/>
                      <a:pt x="30195" y="14282"/>
                    </a:cubicBezTo>
                    <a:lnTo>
                      <a:pt x="30195" y="14282"/>
                    </a:lnTo>
                    <a:cubicBezTo>
                      <a:pt x="29836" y="14300"/>
                      <a:pt x="29247" y="14309"/>
                      <a:pt x="28729" y="14309"/>
                    </a:cubicBezTo>
                    <a:cubicBezTo>
                      <a:pt x="28169" y="14309"/>
                      <a:pt x="27693" y="14298"/>
                      <a:pt x="27683" y="14278"/>
                    </a:cubicBezTo>
                    <a:cubicBezTo>
                      <a:pt x="27683" y="14257"/>
                      <a:pt x="28394" y="14152"/>
                      <a:pt x="28687" y="14089"/>
                    </a:cubicBezTo>
                    <a:cubicBezTo>
                      <a:pt x="28698" y="14088"/>
                      <a:pt x="28710" y="14088"/>
                      <a:pt x="28724" y="14088"/>
                    </a:cubicBezTo>
                    <a:close/>
                    <a:moveTo>
                      <a:pt x="70304" y="14236"/>
                    </a:moveTo>
                    <a:cubicBezTo>
                      <a:pt x="70660" y="14236"/>
                      <a:pt x="71602" y="14278"/>
                      <a:pt x="71602" y="14319"/>
                    </a:cubicBezTo>
                    <a:cubicBezTo>
                      <a:pt x="71602" y="14340"/>
                      <a:pt x="70660" y="14382"/>
                      <a:pt x="70304" y="14382"/>
                    </a:cubicBezTo>
                    <a:cubicBezTo>
                      <a:pt x="70231" y="14390"/>
                      <a:pt x="70161" y="14394"/>
                      <a:pt x="70097" y="14394"/>
                    </a:cubicBezTo>
                    <a:cubicBezTo>
                      <a:pt x="69832" y="14394"/>
                      <a:pt x="69656" y="14336"/>
                      <a:pt x="69656" y="14319"/>
                    </a:cubicBezTo>
                    <a:cubicBezTo>
                      <a:pt x="69656" y="14257"/>
                      <a:pt x="69928" y="14236"/>
                      <a:pt x="70304" y="14236"/>
                    </a:cubicBezTo>
                    <a:close/>
                    <a:moveTo>
                      <a:pt x="47050" y="13668"/>
                    </a:moveTo>
                    <a:cubicBezTo>
                      <a:pt x="47530" y="13668"/>
                      <a:pt x="48005" y="13762"/>
                      <a:pt x="48062" y="13838"/>
                    </a:cubicBezTo>
                    <a:cubicBezTo>
                      <a:pt x="48093" y="13868"/>
                      <a:pt x="48829" y="13879"/>
                      <a:pt x="49856" y="13879"/>
                    </a:cubicBezTo>
                    <a:cubicBezTo>
                      <a:pt x="51685" y="13879"/>
                      <a:pt x="54436" y="13844"/>
                      <a:pt x="55762" y="13817"/>
                    </a:cubicBezTo>
                    <a:cubicBezTo>
                      <a:pt x="57076" y="13777"/>
                      <a:pt x="58237" y="13763"/>
                      <a:pt x="58912" y="13763"/>
                    </a:cubicBezTo>
                    <a:cubicBezTo>
                      <a:pt x="59302" y="13763"/>
                      <a:pt x="59529" y="13768"/>
                      <a:pt x="59529" y="13775"/>
                    </a:cubicBezTo>
                    <a:cubicBezTo>
                      <a:pt x="59529" y="13817"/>
                      <a:pt x="59403" y="13859"/>
                      <a:pt x="59215" y="13880"/>
                    </a:cubicBezTo>
                    <a:lnTo>
                      <a:pt x="59047" y="13880"/>
                    </a:lnTo>
                    <a:cubicBezTo>
                      <a:pt x="57625" y="13943"/>
                      <a:pt x="56139" y="13943"/>
                      <a:pt x="54716" y="13985"/>
                    </a:cubicBezTo>
                    <a:lnTo>
                      <a:pt x="54507" y="13985"/>
                    </a:lnTo>
                    <a:cubicBezTo>
                      <a:pt x="54443" y="13999"/>
                      <a:pt x="54368" y="14005"/>
                      <a:pt x="54289" y="14005"/>
                    </a:cubicBezTo>
                    <a:cubicBezTo>
                      <a:pt x="54065" y="14005"/>
                      <a:pt x="53808" y="13961"/>
                      <a:pt x="53662" y="13961"/>
                    </a:cubicBezTo>
                    <a:cubicBezTo>
                      <a:pt x="53641" y="13961"/>
                      <a:pt x="53623" y="13962"/>
                      <a:pt x="53607" y="13964"/>
                    </a:cubicBezTo>
                    <a:cubicBezTo>
                      <a:pt x="53482" y="13985"/>
                      <a:pt x="51473" y="14047"/>
                      <a:pt x="49192" y="14089"/>
                    </a:cubicBezTo>
                    <a:cubicBezTo>
                      <a:pt x="49192" y="14089"/>
                      <a:pt x="47623" y="14152"/>
                      <a:pt x="44757" y="14194"/>
                    </a:cubicBezTo>
                    <a:lnTo>
                      <a:pt x="44275" y="14194"/>
                    </a:lnTo>
                    <a:cubicBezTo>
                      <a:pt x="43752" y="14194"/>
                      <a:pt x="42999" y="14278"/>
                      <a:pt x="42601" y="14340"/>
                    </a:cubicBezTo>
                    <a:lnTo>
                      <a:pt x="42246" y="14068"/>
                    </a:lnTo>
                    <a:cubicBezTo>
                      <a:pt x="42170" y="14021"/>
                      <a:pt x="42044" y="13999"/>
                      <a:pt x="41909" y="13999"/>
                    </a:cubicBezTo>
                    <a:cubicBezTo>
                      <a:pt x="41744" y="13999"/>
                      <a:pt x="41566" y="14032"/>
                      <a:pt x="41451" y="14089"/>
                    </a:cubicBezTo>
                    <a:lnTo>
                      <a:pt x="40739" y="14466"/>
                    </a:lnTo>
                    <a:cubicBezTo>
                      <a:pt x="39944" y="14340"/>
                      <a:pt x="39316" y="14194"/>
                      <a:pt x="39337" y="14173"/>
                    </a:cubicBezTo>
                    <a:cubicBezTo>
                      <a:pt x="39358" y="14152"/>
                      <a:pt x="40802" y="14006"/>
                      <a:pt x="41220" y="13985"/>
                    </a:cubicBezTo>
                    <a:cubicBezTo>
                      <a:pt x="41744" y="13943"/>
                      <a:pt x="43564" y="13838"/>
                      <a:pt x="44087" y="13838"/>
                    </a:cubicBezTo>
                    <a:cubicBezTo>
                      <a:pt x="44652" y="13817"/>
                      <a:pt x="46389" y="13713"/>
                      <a:pt x="46912" y="13671"/>
                    </a:cubicBezTo>
                    <a:cubicBezTo>
                      <a:pt x="46958" y="13669"/>
                      <a:pt x="47004" y="13668"/>
                      <a:pt x="47050" y="13668"/>
                    </a:cubicBezTo>
                    <a:close/>
                    <a:moveTo>
                      <a:pt x="20045" y="14390"/>
                    </a:moveTo>
                    <a:cubicBezTo>
                      <a:pt x="20356" y="14390"/>
                      <a:pt x="20664" y="14433"/>
                      <a:pt x="20966" y="14487"/>
                    </a:cubicBezTo>
                    <a:cubicBezTo>
                      <a:pt x="20381" y="14487"/>
                      <a:pt x="19774" y="14529"/>
                      <a:pt x="19167" y="14529"/>
                    </a:cubicBezTo>
                    <a:cubicBezTo>
                      <a:pt x="19460" y="14427"/>
                      <a:pt x="19754" y="14390"/>
                      <a:pt x="20045" y="14390"/>
                    </a:cubicBezTo>
                    <a:close/>
                    <a:moveTo>
                      <a:pt x="16286" y="14594"/>
                    </a:moveTo>
                    <a:cubicBezTo>
                      <a:pt x="16305" y="14594"/>
                      <a:pt x="16295" y="14604"/>
                      <a:pt x="16253" y="14604"/>
                    </a:cubicBezTo>
                    <a:cubicBezTo>
                      <a:pt x="16247" y="14604"/>
                      <a:pt x="16241" y="14604"/>
                      <a:pt x="16235" y="14603"/>
                    </a:cubicBezTo>
                    <a:lnTo>
                      <a:pt x="16235" y="14603"/>
                    </a:lnTo>
                    <a:cubicBezTo>
                      <a:pt x="16259" y="14597"/>
                      <a:pt x="16276" y="14594"/>
                      <a:pt x="16286" y="14594"/>
                    </a:cubicBezTo>
                    <a:close/>
                    <a:moveTo>
                      <a:pt x="26443" y="14222"/>
                    </a:moveTo>
                    <a:cubicBezTo>
                      <a:pt x="26806" y="14222"/>
                      <a:pt x="27025" y="14271"/>
                      <a:pt x="26992" y="14319"/>
                    </a:cubicBezTo>
                    <a:cubicBezTo>
                      <a:pt x="26930" y="14361"/>
                      <a:pt x="26930" y="14570"/>
                      <a:pt x="26992" y="14654"/>
                    </a:cubicBezTo>
                    <a:cubicBezTo>
                      <a:pt x="27034" y="14696"/>
                      <a:pt x="26679" y="14780"/>
                      <a:pt x="26553" y="14780"/>
                    </a:cubicBezTo>
                    <a:cubicBezTo>
                      <a:pt x="26545" y="14781"/>
                      <a:pt x="26536" y="14781"/>
                      <a:pt x="26526" y="14781"/>
                    </a:cubicBezTo>
                    <a:cubicBezTo>
                      <a:pt x="26376" y="14781"/>
                      <a:pt x="26131" y="14628"/>
                      <a:pt x="26072" y="14550"/>
                    </a:cubicBezTo>
                    <a:cubicBezTo>
                      <a:pt x="26030" y="14466"/>
                      <a:pt x="25046" y="14445"/>
                      <a:pt x="24733" y="14445"/>
                    </a:cubicBezTo>
                    <a:cubicBezTo>
                      <a:pt x="24419" y="14445"/>
                      <a:pt x="24168" y="14403"/>
                      <a:pt x="24147" y="14361"/>
                    </a:cubicBezTo>
                    <a:lnTo>
                      <a:pt x="24147" y="14340"/>
                    </a:lnTo>
                    <a:lnTo>
                      <a:pt x="24168" y="14319"/>
                    </a:lnTo>
                    <a:cubicBezTo>
                      <a:pt x="24189" y="14278"/>
                      <a:pt x="25570" y="14236"/>
                      <a:pt x="26093" y="14236"/>
                    </a:cubicBezTo>
                    <a:cubicBezTo>
                      <a:pt x="26220" y="14226"/>
                      <a:pt x="26338" y="14222"/>
                      <a:pt x="26443" y="14222"/>
                    </a:cubicBezTo>
                    <a:close/>
                    <a:moveTo>
                      <a:pt x="15408" y="14688"/>
                    </a:moveTo>
                    <a:cubicBezTo>
                      <a:pt x="15435" y="14688"/>
                      <a:pt x="15461" y="14691"/>
                      <a:pt x="15484" y="14696"/>
                    </a:cubicBezTo>
                    <a:cubicBezTo>
                      <a:pt x="15505" y="14701"/>
                      <a:pt x="15527" y="14704"/>
                      <a:pt x="15550" y="14707"/>
                    </a:cubicBezTo>
                    <a:lnTo>
                      <a:pt x="15550" y="14707"/>
                    </a:lnTo>
                    <a:cubicBezTo>
                      <a:pt x="15378" y="14756"/>
                      <a:pt x="15221" y="14801"/>
                      <a:pt x="15150" y="14801"/>
                    </a:cubicBezTo>
                    <a:cubicBezTo>
                      <a:pt x="14985" y="14801"/>
                      <a:pt x="15221" y="14688"/>
                      <a:pt x="15408" y="14688"/>
                    </a:cubicBezTo>
                    <a:close/>
                    <a:moveTo>
                      <a:pt x="31114" y="14717"/>
                    </a:moveTo>
                    <a:cubicBezTo>
                      <a:pt x="31198" y="14717"/>
                      <a:pt x="31407" y="14759"/>
                      <a:pt x="31407" y="14780"/>
                    </a:cubicBezTo>
                    <a:cubicBezTo>
                      <a:pt x="31407" y="14780"/>
                      <a:pt x="31198" y="14801"/>
                      <a:pt x="31114" y="14801"/>
                    </a:cubicBezTo>
                    <a:cubicBezTo>
                      <a:pt x="31031" y="14801"/>
                      <a:pt x="30989" y="14780"/>
                      <a:pt x="30989" y="14759"/>
                    </a:cubicBezTo>
                    <a:cubicBezTo>
                      <a:pt x="30989" y="14759"/>
                      <a:pt x="31031" y="14717"/>
                      <a:pt x="31114" y="14717"/>
                    </a:cubicBezTo>
                    <a:close/>
                    <a:moveTo>
                      <a:pt x="27892" y="14755"/>
                    </a:moveTo>
                    <a:cubicBezTo>
                      <a:pt x="27976" y="14755"/>
                      <a:pt x="28039" y="14806"/>
                      <a:pt x="28039" y="14842"/>
                    </a:cubicBezTo>
                    <a:cubicBezTo>
                      <a:pt x="28039" y="14863"/>
                      <a:pt x="27955" y="14884"/>
                      <a:pt x="27850" y="14884"/>
                    </a:cubicBezTo>
                    <a:cubicBezTo>
                      <a:pt x="27834" y="14888"/>
                      <a:pt x="27811" y="14890"/>
                      <a:pt x="27785" y="14890"/>
                    </a:cubicBezTo>
                    <a:cubicBezTo>
                      <a:pt x="27673" y="14890"/>
                      <a:pt x="27495" y="14859"/>
                      <a:pt x="27495" y="14842"/>
                    </a:cubicBezTo>
                    <a:cubicBezTo>
                      <a:pt x="27495" y="14842"/>
                      <a:pt x="27746" y="14780"/>
                      <a:pt x="27850" y="14759"/>
                    </a:cubicBezTo>
                    <a:cubicBezTo>
                      <a:pt x="27865" y="14756"/>
                      <a:pt x="27878" y="14755"/>
                      <a:pt x="27892" y="14755"/>
                    </a:cubicBezTo>
                    <a:close/>
                    <a:moveTo>
                      <a:pt x="34494" y="14797"/>
                    </a:moveTo>
                    <a:cubicBezTo>
                      <a:pt x="34630" y="14797"/>
                      <a:pt x="34713" y="14866"/>
                      <a:pt x="34713" y="14884"/>
                    </a:cubicBezTo>
                    <a:cubicBezTo>
                      <a:pt x="34713" y="14905"/>
                      <a:pt x="34567" y="14947"/>
                      <a:pt x="34441" y="14947"/>
                    </a:cubicBezTo>
                    <a:cubicBezTo>
                      <a:pt x="34316" y="14947"/>
                      <a:pt x="33918" y="14905"/>
                      <a:pt x="33939" y="14884"/>
                    </a:cubicBezTo>
                    <a:cubicBezTo>
                      <a:pt x="33939" y="14863"/>
                      <a:pt x="34316" y="14801"/>
                      <a:pt x="34441" y="14801"/>
                    </a:cubicBezTo>
                    <a:cubicBezTo>
                      <a:pt x="34460" y="14798"/>
                      <a:pt x="34477" y="14797"/>
                      <a:pt x="34494" y="14797"/>
                    </a:cubicBezTo>
                    <a:close/>
                    <a:moveTo>
                      <a:pt x="134951" y="13919"/>
                    </a:moveTo>
                    <a:cubicBezTo>
                      <a:pt x="135844" y="13919"/>
                      <a:pt x="136282" y="14016"/>
                      <a:pt x="135900" y="14131"/>
                    </a:cubicBezTo>
                    <a:cubicBezTo>
                      <a:pt x="135460" y="14278"/>
                      <a:pt x="133849" y="14884"/>
                      <a:pt x="133012" y="14884"/>
                    </a:cubicBezTo>
                    <a:lnTo>
                      <a:pt x="132259" y="14905"/>
                    </a:lnTo>
                    <a:lnTo>
                      <a:pt x="131527" y="14947"/>
                    </a:lnTo>
                    <a:cubicBezTo>
                      <a:pt x="131437" y="14949"/>
                      <a:pt x="131350" y="14950"/>
                      <a:pt x="131265" y="14950"/>
                    </a:cubicBezTo>
                    <a:cubicBezTo>
                      <a:pt x="130576" y="14950"/>
                      <a:pt x="130062" y="14882"/>
                      <a:pt x="130062" y="14863"/>
                    </a:cubicBezTo>
                    <a:cubicBezTo>
                      <a:pt x="130062" y="14822"/>
                      <a:pt x="130732" y="14780"/>
                      <a:pt x="131004" y="14780"/>
                    </a:cubicBezTo>
                    <a:cubicBezTo>
                      <a:pt x="131255" y="14780"/>
                      <a:pt x="131506" y="14570"/>
                      <a:pt x="131506" y="14508"/>
                    </a:cubicBezTo>
                    <a:cubicBezTo>
                      <a:pt x="131506" y="14445"/>
                      <a:pt x="131213" y="14361"/>
                      <a:pt x="131108" y="14361"/>
                    </a:cubicBezTo>
                    <a:cubicBezTo>
                      <a:pt x="131004" y="14361"/>
                      <a:pt x="130941" y="14278"/>
                      <a:pt x="130983" y="14194"/>
                    </a:cubicBezTo>
                    <a:lnTo>
                      <a:pt x="131004" y="14194"/>
                    </a:lnTo>
                    <a:cubicBezTo>
                      <a:pt x="131451" y="14194"/>
                      <a:pt x="131807" y="13959"/>
                      <a:pt x="132258" y="13959"/>
                    </a:cubicBezTo>
                    <a:cubicBezTo>
                      <a:pt x="132293" y="13959"/>
                      <a:pt x="132328" y="13961"/>
                      <a:pt x="132364" y="13964"/>
                    </a:cubicBezTo>
                    <a:cubicBezTo>
                      <a:pt x="132478" y="13981"/>
                      <a:pt x="132595" y="13987"/>
                      <a:pt x="132715" y="13987"/>
                    </a:cubicBezTo>
                    <a:cubicBezTo>
                      <a:pt x="133033" y="13987"/>
                      <a:pt x="133368" y="13943"/>
                      <a:pt x="133703" y="13943"/>
                    </a:cubicBezTo>
                    <a:lnTo>
                      <a:pt x="134686" y="13922"/>
                    </a:lnTo>
                    <a:cubicBezTo>
                      <a:pt x="134778" y="13920"/>
                      <a:pt x="134867" y="13919"/>
                      <a:pt x="134951" y="13919"/>
                    </a:cubicBezTo>
                    <a:close/>
                    <a:moveTo>
                      <a:pt x="128765" y="15910"/>
                    </a:moveTo>
                    <a:cubicBezTo>
                      <a:pt x="128765" y="15910"/>
                      <a:pt x="128786" y="16014"/>
                      <a:pt x="128786" y="16035"/>
                    </a:cubicBezTo>
                    <a:cubicBezTo>
                      <a:pt x="128786" y="16056"/>
                      <a:pt x="128723" y="16077"/>
                      <a:pt x="128723" y="16077"/>
                    </a:cubicBezTo>
                    <a:cubicBezTo>
                      <a:pt x="128702" y="16077"/>
                      <a:pt x="128702" y="16056"/>
                      <a:pt x="128702" y="16035"/>
                    </a:cubicBezTo>
                    <a:cubicBezTo>
                      <a:pt x="128702" y="16014"/>
                      <a:pt x="128765" y="15910"/>
                      <a:pt x="128765" y="15910"/>
                    </a:cubicBezTo>
                    <a:close/>
                    <a:moveTo>
                      <a:pt x="132532" y="0"/>
                    </a:moveTo>
                    <a:cubicBezTo>
                      <a:pt x="132310" y="0"/>
                      <a:pt x="132118" y="2"/>
                      <a:pt x="131966" y="8"/>
                    </a:cubicBezTo>
                    <a:cubicBezTo>
                      <a:pt x="130774" y="29"/>
                      <a:pt x="124936" y="154"/>
                      <a:pt x="123074" y="217"/>
                    </a:cubicBezTo>
                    <a:cubicBezTo>
                      <a:pt x="121372" y="256"/>
                      <a:pt x="115830" y="366"/>
                      <a:pt x="113561" y="366"/>
                    </a:cubicBezTo>
                    <a:cubicBezTo>
                      <a:pt x="113375" y="366"/>
                      <a:pt x="113210" y="365"/>
                      <a:pt x="113072" y="363"/>
                    </a:cubicBezTo>
                    <a:cubicBezTo>
                      <a:pt x="111770" y="349"/>
                      <a:pt x="110248" y="334"/>
                      <a:pt x="109136" y="334"/>
                    </a:cubicBezTo>
                    <a:cubicBezTo>
                      <a:pt x="108675" y="334"/>
                      <a:pt x="108284" y="336"/>
                      <a:pt x="108009" y="342"/>
                    </a:cubicBezTo>
                    <a:lnTo>
                      <a:pt x="107151" y="363"/>
                    </a:lnTo>
                    <a:lnTo>
                      <a:pt x="107025" y="363"/>
                    </a:lnTo>
                    <a:cubicBezTo>
                      <a:pt x="106795" y="363"/>
                      <a:pt x="106900" y="593"/>
                      <a:pt x="106942" y="656"/>
                    </a:cubicBezTo>
                    <a:cubicBezTo>
                      <a:pt x="106979" y="675"/>
                      <a:pt x="107385" y="685"/>
                      <a:pt x="108027" y="685"/>
                    </a:cubicBezTo>
                    <a:cubicBezTo>
                      <a:pt x="108813" y="685"/>
                      <a:pt x="109954" y="670"/>
                      <a:pt x="111210" y="635"/>
                    </a:cubicBezTo>
                    <a:cubicBezTo>
                      <a:pt x="111210" y="635"/>
                      <a:pt x="111942" y="593"/>
                      <a:pt x="114369" y="593"/>
                    </a:cubicBezTo>
                    <a:lnTo>
                      <a:pt x="117508" y="593"/>
                    </a:lnTo>
                    <a:cubicBezTo>
                      <a:pt x="119349" y="593"/>
                      <a:pt x="122597" y="647"/>
                      <a:pt x="124347" y="647"/>
                    </a:cubicBezTo>
                    <a:cubicBezTo>
                      <a:pt x="124784" y="647"/>
                      <a:pt x="125128" y="644"/>
                      <a:pt x="125333" y="635"/>
                    </a:cubicBezTo>
                    <a:cubicBezTo>
                      <a:pt x="126133" y="584"/>
                      <a:pt x="128605" y="519"/>
                      <a:pt x="130053" y="519"/>
                    </a:cubicBezTo>
                    <a:cubicBezTo>
                      <a:pt x="130386" y="519"/>
                      <a:pt x="130665" y="523"/>
                      <a:pt x="130857" y="531"/>
                    </a:cubicBezTo>
                    <a:cubicBezTo>
                      <a:pt x="131775" y="531"/>
                      <a:pt x="134844" y="658"/>
                      <a:pt x="136065" y="658"/>
                    </a:cubicBezTo>
                    <a:cubicBezTo>
                      <a:pt x="136153" y="658"/>
                      <a:pt x="136230" y="658"/>
                      <a:pt x="136297" y="656"/>
                    </a:cubicBezTo>
                    <a:cubicBezTo>
                      <a:pt x="136420" y="654"/>
                      <a:pt x="136557" y="652"/>
                      <a:pt x="136705" y="652"/>
                    </a:cubicBezTo>
                    <a:cubicBezTo>
                      <a:pt x="137742" y="652"/>
                      <a:pt x="139323" y="716"/>
                      <a:pt x="140440" y="845"/>
                    </a:cubicBezTo>
                    <a:lnTo>
                      <a:pt x="141654" y="761"/>
                    </a:lnTo>
                    <a:lnTo>
                      <a:pt x="142533" y="698"/>
                    </a:lnTo>
                    <a:cubicBezTo>
                      <a:pt x="143662" y="845"/>
                      <a:pt x="143955" y="1054"/>
                      <a:pt x="143202" y="1179"/>
                    </a:cubicBezTo>
                    <a:lnTo>
                      <a:pt x="142616" y="1284"/>
                    </a:lnTo>
                    <a:lnTo>
                      <a:pt x="142491" y="1305"/>
                    </a:lnTo>
                    <a:cubicBezTo>
                      <a:pt x="142323" y="1305"/>
                      <a:pt x="141863" y="1221"/>
                      <a:pt x="141445" y="1158"/>
                    </a:cubicBezTo>
                    <a:lnTo>
                      <a:pt x="141047" y="1158"/>
                    </a:lnTo>
                    <a:cubicBezTo>
                      <a:pt x="140705" y="1158"/>
                      <a:pt x="140354" y="1180"/>
                      <a:pt x="140002" y="1180"/>
                    </a:cubicBezTo>
                    <a:cubicBezTo>
                      <a:pt x="139580" y="1180"/>
                      <a:pt x="139156" y="1149"/>
                      <a:pt x="138745" y="1012"/>
                    </a:cubicBezTo>
                    <a:lnTo>
                      <a:pt x="138704" y="991"/>
                    </a:lnTo>
                    <a:cubicBezTo>
                      <a:pt x="138620" y="1012"/>
                      <a:pt x="138557" y="1179"/>
                      <a:pt x="138557" y="1221"/>
                    </a:cubicBezTo>
                    <a:cubicBezTo>
                      <a:pt x="138557" y="1284"/>
                      <a:pt x="138745" y="1389"/>
                      <a:pt x="138829" y="1409"/>
                    </a:cubicBezTo>
                    <a:cubicBezTo>
                      <a:pt x="138871" y="1430"/>
                      <a:pt x="138913" y="1514"/>
                      <a:pt x="138913" y="1535"/>
                    </a:cubicBezTo>
                    <a:cubicBezTo>
                      <a:pt x="138913" y="1543"/>
                      <a:pt x="138897" y="1547"/>
                      <a:pt x="138870" y="1547"/>
                    </a:cubicBezTo>
                    <a:cubicBezTo>
                      <a:pt x="138759" y="1547"/>
                      <a:pt x="138462" y="1489"/>
                      <a:pt x="138327" y="1472"/>
                    </a:cubicBezTo>
                    <a:cubicBezTo>
                      <a:pt x="138298" y="1460"/>
                      <a:pt x="138258" y="1454"/>
                      <a:pt x="138211" y="1454"/>
                    </a:cubicBezTo>
                    <a:cubicBezTo>
                      <a:pt x="138024" y="1454"/>
                      <a:pt x="137716" y="1548"/>
                      <a:pt x="137448" y="1681"/>
                    </a:cubicBezTo>
                    <a:lnTo>
                      <a:pt x="137072" y="1493"/>
                    </a:lnTo>
                    <a:cubicBezTo>
                      <a:pt x="136996" y="1448"/>
                      <a:pt x="136866" y="1414"/>
                      <a:pt x="136784" y="1414"/>
                    </a:cubicBezTo>
                    <a:cubicBezTo>
                      <a:pt x="136752" y="1414"/>
                      <a:pt x="136728" y="1419"/>
                      <a:pt x="136716" y="1430"/>
                    </a:cubicBezTo>
                    <a:cubicBezTo>
                      <a:pt x="136568" y="1563"/>
                      <a:pt x="136419" y="1605"/>
                      <a:pt x="136271" y="1605"/>
                    </a:cubicBezTo>
                    <a:cubicBezTo>
                      <a:pt x="136022" y="1605"/>
                      <a:pt x="135773" y="1485"/>
                      <a:pt x="135523" y="1472"/>
                    </a:cubicBezTo>
                    <a:lnTo>
                      <a:pt x="135209" y="1430"/>
                    </a:lnTo>
                    <a:cubicBezTo>
                      <a:pt x="134852" y="1530"/>
                      <a:pt x="134232" y="1704"/>
                      <a:pt x="134026" y="1704"/>
                    </a:cubicBezTo>
                    <a:cubicBezTo>
                      <a:pt x="134014" y="1704"/>
                      <a:pt x="134004" y="1703"/>
                      <a:pt x="133996" y="1702"/>
                    </a:cubicBezTo>
                    <a:cubicBezTo>
                      <a:pt x="133840" y="1685"/>
                      <a:pt x="133059" y="1483"/>
                      <a:pt x="132602" y="1483"/>
                    </a:cubicBezTo>
                    <a:cubicBezTo>
                      <a:pt x="132505" y="1483"/>
                      <a:pt x="132422" y="1492"/>
                      <a:pt x="132364" y="1514"/>
                    </a:cubicBezTo>
                    <a:cubicBezTo>
                      <a:pt x="132088" y="1617"/>
                      <a:pt x="131770" y="1692"/>
                      <a:pt x="131585" y="1692"/>
                    </a:cubicBezTo>
                    <a:cubicBezTo>
                      <a:pt x="131545" y="1692"/>
                      <a:pt x="131511" y="1689"/>
                      <a:pt x="131485" y="1681"/>
                    </a:cubicBezTo>
                    <a:lnTo>
                      <a:pt x="131318" y="1786"/>
                    </a:lnTo>
                    <a:cubicBezTo>
                      <a:pt x="131192" y="1849"/>
                      <a:pt x="130962" y="1891"/>
                      <a:pt x="130774" y="1912"/>
                    </a:cubicBezTo>
                    <a:lnTo>
                      <a:pt x="129518" y="2100"/>
                    </a:lnTo>
                    <a:cubicBezTo>
                      <a:pt x="128137" y="1953"/>
                      <a:pt x="126945" y="1828"/>
                      <a:pt x="126882" y="1828"/>
                    </a:cubicBezTo>
                    <a:lnTo>
                      <a:pt x="126819" y="1807"/>
                    </a:lnTo>
                    <a:lnTo>
                      <a:pt x="126045" y="1472"/>
                    </a:lnTo>
                    <a:cubicBezTo>
                      <a:pt x="125166" y="1681"/>
                      <a:pt x="124852" y="1849"/>
                      <a:pt x="125020" y="1891"/>
                    </a:cubicBezTo>
                    <a:cubicBezTo>
                      <a:pt x="125145" y="1891"/>
                      <a:pt x="125271" y="1953"/>
                      <a:pt x="125271" y="1995"/>
                    </a:cubicBezTo>
                    <a:cubicBezTo>
                      <a:pt x="125271" y="2016"/>
                      <a:pt x="125040" y="2037"/>
                      <a:pt x="124748" y="2037"/>
                    </a:cubicBezTo>
                    <a:lnTo>
                      <a:pt x="124496" y="2037"/>
                    </a:lnTo>
                    <a:cubicBezTo>
                      <a:pt x="123492" y="2037"/>
                      <a:pt x="122488" y="2058"/>
                      <a:pt x="121483" y="2100"/>
                    </a:cubicBezTo>
                    <a:lnTo>
                      <a:pt x="120521" y="2121"/>
                    </a:lnTo>
                    <a:cubicBezTo>
                      <a:pt x="119454" y="2121"/>
                      <a:pt x="117696" y="2121"/>
                      <a:pt x="116629" y="2058"/>
                    </a:cubicBezTo>
                    <a:lnTo>
                      <a:pt x="115646" y="2037"/>
                    </a:lnTo>
                    <a:cubicBezTo>
                      <a:pt x="115609" y="2035"/>
                      <a:pt x="115573" y="2034"/>
                      <a:pt x="115536" y="2034"/>
                    </a:cubicBezTo>
                    <a:cubicBezTo>
                      <a:pt x="115345" y="2034"/>
                      <a:pt x="115149" y="2061"/>
                      <a:pt x="114961" y="2061"/>
                    </a:cubicBezTo>
                    <a:cubicBezTo>
                      <a:pt x="114873" y="2061"/>
                      <a:pt x="114787" y="2055"/>
                      <a:pt x="114704" y="2037"/>
                    </a:cubicBezTo>
                    <a:lnTo>
                      <a:pt x="114453" y="1995"/>
                    </a:lnTo>
                    <a:cubicBezTo>
                      <a:pt x="114160" y="2037"/>
                      <a:pt x="113658" y="2058"/>
                      <a:pt x="113323" y="2058"/>
                    </a:cubicBezTo>
                    <a:lnTo>
                      <a:pt x="113009" y="2058"/>
                    </a:lnTo>
                    <a:cubicBezTo>
                      <a:pt x="109871" y="2142"/>
                      <a:pt x="106711" y="2205"/>
                      <a:pt x="103573" y="2267"/>
                    </a:cubicBezTo>
                    <a:cubicBezTo>
                      <a:pt x="103092" y="2267"/>
                      <a:pt x="102652" y="2309"/>
                      <a:pt x="102213" y="2309"/>
                    </a:cubicBezTo>
                    <a:cubicBezTo>
                      <a:pt x="101711" y="2309"/>
                      <a:pt x="101229" y="2330"/>
                      <a:pt x="100748" y="2330"/>
                    </a:cubicBezTo>
                    <a:cubicBezTo>
                      <a:pt x="100267" y="2330"/>
                      <a:pt x="99828" y="2351"/>
                      <a:pt x="99388" y="2351"/>
                    </a:cubicBezTo>
                    <a:cubicBezTo>
                      <a:pt x="99131" y="2351"/>
                      <a:pt x="98863" y="2327"/>
                      <a:pt x="98601" y="2327"/>
                    </a:cubicBezTo>
                    <a:cubicBezTo>
                      <a:pt x="98373" y="2327"/>
                      <a:pt x="98149" y="2345"/>
                      <a:pt x="97944" y="2414"/>
                    </a:cubicBezTo>
                    <a:lnTo>
                      <a:pt x="97505" y="2539"/>
                    </a:lnTo>
                    <a:cubicBezTo>
                      <a:pt x="97347" y="2508"/>
                      <a:pt x="97106" y="2497"/>
                      <a:pt x="96853" y="2497"/>
                    </a:cubicBezTo>
                    <a:cubicBezTo>
                      <a:pt x="96436" y="2497"/>
                      <a:pt x="95987" y="2526"/>
                      <a:pt x="95831" y="2539"/>
                    </a:cubicBezTo>
                    <a:cubicBezTo>
                      <a:pt x="95559" y="2560"/>
                      <a:pt x="94387" y="2623"/>
                      <a:pt x="93153" y="2644"/>
                    </a:cubicBezTo>
                    <a:lnTo>
                      <a:pt x="92065" y="2665"/>
                    </a:lnTo>
                    <a:cubicBezTo>
                      <a:pt x="90956" y="2686"/>
                      <a:pt x="89847" y="2728"/>
                      <a:pt x="88738" y="2749"/>
                    </a:cubicBezTo>
                    <a:cubicBezTo>
                      <a:pt x="87587" y="2770"/>
                      <a:pt x="86457" y="2790"/>
                      <a:pt x="85307" y="2832"/>
                    </a:cubicBezTo>
                    <a:cubicBezTo>
                      <a:pt x="84506" y="2848"/>
                      <a:pt x="83683" y="2897"/>
                      <a:pt x="82870" y="2897"/>
                    </a:cubicBezTo>
                    <a:cubicBezTo>
                      <a:pt x="82578" y="2897"/>
                      <a:pt x="82288" y="2891"/>
                      <a:pt x="82001" y="2874"/>
                    </a:cubicBezTo>
                    <a:lnTo>
                      <a:pt x="80892" y="2832"/>
                    </a:lnTo>
                    <a:cubicBezTo>
                      <a:pt x="79720" y="3000"/>
                      <a:pt x="76895" y="3188"/>
                      <a:pt x="74615" y="3251"/>
                    </a:cubicBezTo>
                    <a:cubicBezTo>
                      <a:pt x="74615" y="3251"/>
                      <a:pt x="64488" y="3460"/>
                      <a:pt x="57373" y="3606"/>
                    </a:cubicBezTo>
                    <a:cubicBezTo>
                      <a:pt x="56704" y="3627"/>
                      <a:pt x="55993" y="3627"/>
                      <a:pt x="55323" y="3669"/>
                    </a:cubicBezTo>
                    <a:lnTo>
                      <a:pt x="55093" y="3669"/>
                    </a:lnTo>
                    <a:cubicBezTo>
                      <a:pt x="55030" y="3707"/>
                      <a:pt x="54704" y="3714"/>
                      <a:pt x="54416" y="3714"/>
                    </a:cubicBezTo>
                    <a:cubicBezTo>
                      <a:pt x="54225" y="3714"/>
                      <a:pt x="54051" y="3711"/>
                      <a:pt x="53984" y="3711"/>
                    </a:cubicBezTo>
                    <a:cubicBezTo>
                      <a:pt x="53937" y="3706"/>
                      <a:pt x="53773" y="3703"/>
                      <a:pt x="53519" y="3703"/>
                    </a:cubicBezTo>
                    <a:cubicBezTo>
                      <a:pt x="52757" y="3703"/>
                      <a:pt x="51180" y="3727"/>
                      <a:pt x="49485" y="3774"/>
                    </a:cubicBezTo>
                    <a:cubicBezTo>
                      <a:pt x="49485" y="3774"/>
                      <a:pt x="43438" y="3878"/>
                      <a:pt x="38354" y="4004"/>
                    </a:cubicBezTo>
                    <a:cubicBezTo>
                      <a:pt x="38319" y="4006"/>
                      <a:pt x="38284" y="4006"/>
                      <a:pt x="38248" y="4006"/>
                    </a:cubicBezTo>
                    <a:cubicBezTo>
                      <a:pt x="38068" y="4006"/>
                      <a:pt x="37883" y="3990"/>
                      <a:pt x="37700" y="3990"/>
                    </a:cubicBezTo>
                    <a:cubicBezTo>
                      <a:pt x="37425" y="3990"/>
                      <a:pt x="37155" y="4027"/>
                      <a:pt x="36910" y="4213"/>
                    </a:cubicBezTo>
                    <a:lnTo>
                      <a:pt x="36847" y="4255"/>
                    </a:lnTo>
                    <a:cubicBezTo>
                      <a:pt x="36734" y="4236"/>
                      <a:pt x="36108" y="3995"/>
                      <a:pt x="35788" y="3995"/>
                    </a:cubicBezTo>
                    <a:cubicBezTo>
                      <a:pt x="35754" y="3995"/>
                      <a:pt x="35723" y="3998"/>
                      <a:pt x="35697" y="4004"/>
                    </a:cubicBezTo>
                    <a:cubicBezTo>
                      <a:pt x="35446" y="4046"/>
                      <a:pt x="33353" y="4130"/>
                      <a:pt x="31072" y="4192"/>
                    </a:cubicBezTo>
                    <a:lnTo>
                      <a:pt x="17054" y="4464"/>
                    </a:lnTo>
                    <a:cubicBezTo>
                      <a:pt x="14773" y="4527"/>
                      <a:pt x="12597" y="4569"/>
                      <a:pt x="12220" y="4611"/>
                    </a:cubicBezTo>
                    <a:lnTo>
                      <a:pt x="11823" y="4443"/>
                    </a:lnTo>
                    <a:cubicBezTo>
                      <a:pt x="11714" y="4407"/>
                      <a:pt x="11597" y="4394"/>
                      <a:pt x="11474" y="4394"/>
                    </a:cubicBezTo>
                    <a:cubicBezTo>
                      <a:pt x="11170" y="4394"/>
                      <a:pt x="10832" y="4476"/>
                      <a:pt x="10505" y="4506"/>
                    </a:cubicBezTo>
                    <a:lnTo>
                      <a:pt x="10463" y="4506"/>
                    </a:lnTo>
                    <a:cubicBezTo>
                      <a:pt x="10443" y="4519"/>
                      <a:pt x="10426" y="4524"/>
                      <a:pt x="10412" y="4524"/>
                    </a:cubicBezTo>
                    <a:cubicBezTo>
                      <a:pt x="10310" y="4524"/>
                      <a:pt x="10363" y="4222"/>
                      <a:pt x="10400" y="4130"/>
                    </a:cubicBezTo>
                    <a:cubicBezTo>
                      <a:pt x="10437" y="4017"/>
                      <a:pt x="10138" y="3938"/>
                      <a:pt x="9699" y="3938"/>
                    </a:cubicBezTo>
                    <a:cubicBezTo>
                      <a:pt x="9648" y="3938"/>
                      <a:pt x="9596" y="3939"/>
                      <a:pt x="9542" y="3941"/>
                    </a:cubicBezTo>
                    <a:lnTo>
                      <a:pt x="9124" y="4255"/>
                    </a:lnTo>
                    <a:cubicBezTo>
                      <a:pt x="8517" y="4715"/>
                      <a:pt x="7743" y="4966"/>
                      <a:pt x="7010" y="5029"/>
                    </a:cubicBezTo>
                    <a:lnTo>
                      <a:pt x="5546" y="5134"/>
                    </a:lnTo>
                    <a:cubicBezTo>
                      <a:pt x="3955" y="5259"/>
                      <a:pt x="2449" y="5364"/>
                      <a:pt x="2219" y="5364"/>
                    </a:cubicBezTo>
                    <a:lnTo>
                      <a:pt x="2010" y="5343"/>
                    </a:lnTo>
                    <a:lnTo>
                      <a:pt x="1591" y="5301"/>
                    </a:lnTo>
                    <a:cubicBezTo>
                      <a:pt x="1194" y="5511"/>
                      <a:pt x="1089" y="5908"/>
                      <a:pt x="1173" y="5992"/>
                    </a:cubicBezTo>
                    <a:cubicBezTo>
                      <a:pt x="1188" y="6007"/>
                      <a:pt x="1251" y="6013"/>
                      <a:pt x="1345" y="6013"/>
                    </a:cubicBezTo>
                    <a:cubicBezTo>
                      <a:pt x="1707" y="6013"/>
                      <a:pt x="2540" y="5923"/>
                      <a:pt x="3006" y="5923"/>
                    </a:cubicBezTo>
                    <a:cubicBezTo>
                      <a:pt x="3073" y="5923"/>
                      <a:pt x="3132" y="5925"/>
                      <a:pt x="3181" y="5929"/>
                    </a:cubicBezTo>
                    <a:cubicBezTo>
                      <a:pt x="3683" y="5971"/>
                      <a:pt x="3579" y="6034"/>
                      <a:pt x="3370" y="6075"/>
                    </a:cubicBezTo>
                    <a:cubicBezTo>
                      <a:pt x="3160" y="6096"/>
                      <a:pt x="3056" y="6306"/>
                      <a:pt x="3077" y="6347"/>
                    </a:cubicBezTo>
                    <a:cubicBezTo>
                      <a:pt x="3091" y="6369"/>
                      <a:pt x="3133" y="6381"/>
                      <a:pt x="3197" y="6381"/>
                    </a:cubicBezTo>
                    <a:cubicBezTo>
                      <a:pt x="3319" y="6381"/>
                      <a:pt x="3521" y="6339"/>
                      <a:pt x="3767" y="6243"/>
                    </a:cubicBezTo>
                    <a:lnTo>
                      <a:pt x="4416" y="6243"/>
                    </a:lnTo>
                    <a:cubicBezTo>
                      <a:pt x="4515" y="6253"/>
                      <a:pt x="4621" y="6257"/>
                      <a:pt x="4725" y="6257"/>
                    </a:cubicBezTo>
                    <a:cubicBezTo>
                      <a:pt x="5037" y="6257"/>
                      <a:pt x="5331" y="6222"/>
                      <a:pt x="5378" y="6222"/>
                    </a:cubicBezTo>
                    <a:cubicBezTo>
                      <a:pt x="5462" y="6222"/>
                      <a:pt x="5546" y="6285"/>
                      <a:pt x="5546" y="6306"/>
                    </a:cubicBezTo>
                    <a:cubicBezTo>
                      <a:pt x="5546" y="6327"/>
                      <a:pt x="5357" y="6389"/>
                      <a:pt x="5274" y="6410"/>
                    </a:cubicBezTo>
                    <a:cubicBezTo>
                      <a:pt x="5232" y="6410"/>
                      <a:pt x="5148" y="6347"/>
                      <a:pt x="5148" y="6347"/>
                    </a:cubicBezTo>
                    <a:cubicBezTo>
                      <a:pt x="5148" y="6347"/>
                      <a:pt x="4821" y="6724"/>
                      <a:pt x="4615" y="6724"/>
                    </a:cubicBezTo>
                    <a:cubicBezTo>
                      <a:pt x="4588" y="6724"/>
                      <a:pt x="4563" y="6718"/>
                      <a:pt x="4541" y="6703"/>
                    </a:cubicBezTo>
                    <a:cubicBezTo>
                      <a:pt x="4490" y="6645"/>
                      <a:pt x="4396" y="6627"/>
                      <a:pt x="4287" y="6627"/>
                    </a:cubicBezTo>
                    <a:cubicBezTo>
                      <a:pt x="4120" y="6627"/>
                      <a:pt x="3918" y="6668"/>
                      <a:pt x="3783" y="6668"/>
                    </a:cubicBezTo>
                    <a:cubicBezTo>
                      <a:pt x="3753" y="6668"/>
                      <a:pt x="3727" y="6666"/>
                      <a:pt x="3704" y="6661"/>
                    </a:cubicBezTo>
                    <a:cubicBezTo>
                      <a:pt x="3537" y="6661"/>
                      <a:pt x="1759" y="6766"/>
                      <a:pt x="1131" y="6850"/>
                    </a:cubicBezTo>
                    <a:cubicBezTo>
                      <a:pt x="503" y="6912"/>
                      <a:pt x="1" y="7080"/>
                      <a:pt x="1" y="7143"/>
                    </a:cubicBezTo>
                    <a:cubicBezTo>
                      <a:pt x="1" y="7144"/>
                      <a:pt x="3" y="7144"/>
                      <a:pt x="7" y="7144"/>
                    </a:cubicBezTo>
                    <a:cubicBezTo>
                      <a:pt x="76" y="7144"/>
                      <a:pt x="778" y="6974"/>
                      <a:pt x="1121" y="6974"/>
                    </a:cubicBezTo>
                    <a:cubicBezTo>
                      <a:pt x="1140" y="6974"/>
                      <a:pt x="1157" y="6974"/>
                      <a:pt x="1173" y="6975"/>
                    </a:cubicBezTo>
                    <a:cubicBezTo>
                      <a:pt x="1264" y="6992"/>
                      <a:pt x="1414" y="6999"/>
                      <a:pt x="1592" y="6999"/>
                    </a:cubicBezTo>
                    <a:cubicBezTo>
                      <a:pt x="2065" y="6999"/>
                      <a:pt x="2729" y="6954"/>
                      <a:pt x="2972" y="6954"/>
                    </a:cubicBezTo>
                    <a:cubicBezTo>
                      <a:pt x="3011" y="6952"/>
                      <a:pt x="3045" y="6951"/>
                      <a:pt x="3073" y="6951"/>
                    </a:cubicBezTo>
                    <a:cubicBezTo>
                      <a:pt x="3304" y="6951"/>
                      <a:pt x="3207" y="7019"/>
                      <a:pt x="3077" y="7038"/>
                    </a:cubicBezTo>
                    <a:cubicBezTo>
                      <a:pt x="2972" y="7059"/>
                      <a:pt x="3014" y="7226"/>
                      <a:pt x="3035" y="7247"/>
                    </a:cubicBezTo>
                    <a:cubicBezTo>
                      <a:pt x="3056" y="7268"/>
                      <a:pt x="2344" y="7456"/>
                      <a:pt x="2198" y="7561"/>
                    </a:cubicBezTo>
                    <a:cubicBezTo>
                      <a:pt x="2031" y="7666"/>
                      <a:pt x="2198" y="7770"/>
                      <a:pt x="2323" y="7791"/>
                    </a:cubicBezTo>
                    <a:cubicBezTo>
                      <a:pt x="2449" y="7812"/>
                      <a:pt x="2219" y="7959"/>
                      <a:pt x="1821" y="8084"/>
                    </a:cubicBezTo>
                    <a:lnTo>
                      <a:pt x="1507" y="8210"/>
                    </a:lnTo>
                    <a:lnTo>
                      <a:pt x="1466" y="8231"/>
                    </a:lnTo>
                    <a:cubicBezTo>
                      <a:pt x="1466" y="8398"/>
                      <a:pt x="1863" y="8524"/>
                      <a:pt x="1989" y="8524"/>
                    </a:cubicBezTo>
                    <a:cubicBezTo>
                      <a:pt x="2114" y="8524"/>
                      <a:pt x="2323" y="8733"/>
                      <a:pt x="2344" y="8796"/>
                    </a:cubicBezTo>
                    <a:cubicBezTo>
                      <a:pt x="2375" y="8826"/>
                      <a:pt x="2585" y="8846"/>
                      <a:pt x="2753" y="8846"/>
                    </a:cubicBezTo>
                    <a:cubicBezTo>
                      <a:pt x="2814" y="8846"/>
                      <a:pt x="2870" y="8843"/>
                      <a:pt x="2909" y="8837"/>
                    </a:cubicBezTo>
                    <a:cubicBezTo>
                      <a:pt x="3035" y="8837"/>
                      <a:pt x="3432" y="8712"/>
                      <a:pt x="3537" y="8712"/>
                    </a:cubicBezTo>
                    <a:cubicBezTo>
                      <a:pt x="3642" y="8712"/>
                      <a:pt x="3746" y="8754"/>
                      <a:pt x="3746" y="8796"/>
                    </a:cubicBezTo>
                    <a:cubicBezTo>
                      <a:pt x="3746" y="8816"/>
                      <a:pt x="3453" y="8858"/>
                      <a:pt x="3349" y="8900"/>
                    </a:cubicBezTo>
                    <a:cubicBezTo>
                      <a:pt x="3244" y="8900"/>
                      <a:pt x="3139" y="8837"/>
                      <a:pt x="3139" y="8837"/>
                    </a:cubicBezTo>
                    <a:cubicBezTo>
                      <a:pt x="3139" y="8837"/>
                      <a:pt x="3139" y="8921"/>
                      <a:pt x="3119" y="9047"/>
                    </a:cubicBezTo>
                    <a:lnTo>
                      <a:pt x="3077" y="9047"/>
                    </a:lnTo>
                    <a:cubicBezTo>
                      <a:pt x="2595" y="9130"/>
                      <a:pt x="2072" y="9214"/>
                      <a:pt x="1549" y="9319"/>
                    </a:cubicBezTo>
                    <a:lnTo>
                      <a:pt x="1382" y="9340"/>
                    </a:lnTo>
                    <a:cubicBezTo>
                      <a:pt x="1235" y="9465"/>
                      <a:pt x="1277" y="9591"/>
                      <a:pt x="1507" y="9632"/>
                    </a:cubicBezTo>
                    <a:lnTo>
                      <a:pt x="1696" y="9570"/>
                    </a:lnTo>
                    <a:cubicBezTo>
                      <a:pt x="1839" y="9552"/>
                      <a:pt x="1983" y="9457"/>
                      <a:pt x="2087" y="9457"/>
                    </a:cubicBezTo>
                    <a:cubicBezTo>
                      <a:pt x="2104" y="9457"/>
                      <a:pt x="2120" y="9459"/>
                      <a:pt x="2135" y="9465"/>
                    </a:cubicBezTo>
                    <a:lnTo>
                      <a:pt x="2847" y="9842"/>
                    </a:lnTo>
                    <a:cubicBezTo>
                      <a:pt x="3515" y="9567"/>
                      <a:pt x="4921" y="9273"/>
                      <a:pt x="5367" y="9273"/>
                    </a:cubicBezTo>
                    <a:cubicBezTo>
                      <a:pt x="5396" y="9273"/>
                      <a:pt x="5421" y="9274"/>
                      <a:pt x="5441" y="9277"/>
                    </a:cubicBezTo>
                    <a:cubicBezTo>
                      <a:pt x="5776" y="9340"/>
                      <a:pt x="5378" y="9381"/>
                      <a:pt x="5127" y="9381"/>
                    </a:cubicBezTo>
                    <a:cubicBezTo>
                      <a:pt x="4855" y="9381"/>
                      <a:pt x="4709" y="9465"/>
                      <a:pt x="4730" y="9486"/>
                    </a:cubicBezTo>
                    <a:cubicBezTo>
                      <a:pt x="4751" y="9528"/>
                      <a:pt x="4541" y="9632"/>
                      <a:pt x="4437" y="9653"/>
                    </a:cubicBezTo>
                    <a:cubicBezTo>
                      <a:pt x="4332" y="9695"/>
                      <a:pt x="4813" y="9779"/>
                      <a:pt x="4960" y="9800"/>
                    </a:cubicBezTo>
                    <a:cubicBezTo>
                      <a:pt x="5127" y="9800"/>
                      <a:pt x="4813" y="9967"/>
                      <a:pt x="4290" y="10156"/>
                    </a:cubicBezTo>
                    <a:lnTo>
                      <a:pt x="3495" y="10156"/>
                    </a:lnTo>
                    <a:cubicBezTo>
                      <a:pt x="3077" y="10176"/>
                      <a:pt x="2428" y="10386"/>
                      <a:pt x="2303" y="10428"/>
                    </a:cubicBezTo>
                    <a:cubicBezTo>
                      <a:pt x="2284" y="10437"/>
                      <a:pt x="2257" y="10441"/>
                      <a:pt x="2224" y="10441"/>
                    </a:cubicBezTo>
                    <a:cubicBezTo>
                      <a:pt x="2064" y="10441"/>
                      <a:pt x="1761" y="10352"/>
                      <a:pt x="1581" y="10352"/>
                    </a:cubicBezTo>
                    <a:cubicBezTo>
                      <a:pt x="1543" y="10352"/>
                      <a:pt x="1511" y="10356"/>
                      <a:pt x="1487" y="10365"/>
                    </a:cubicBezTo>
                    <a:cubicBezTo>
                      <a:pt x="1340" y="10407"/>
                      <a:pt x="1194" y="10700"/>
                      <a:pt x="1194" y="10783"/>
                    </a:cubicBezTo>
                    <a:cubicBezTo>
                      <a:pt x="1194" y="10818"/>
                      <a:pt x="1844" y="11016"/>
                      <a:pt x="2250" y="11016"/>
                    </a:cubicBezTo>
                    <a:cubicBezTo>
                      <a:pt x="2327" y="11016"/>
                      <a:pt x="2396" y="11009"/>
                      <a:pt x="2449" y="10993"/>
                    </a:cubicBezTo>
                    <a:cubicBezTo>
                      <a:pt x="2606" y="10946"/>
                      <a:pt x="2722" y="10929"/>
                      <a:pt x="2799" y="10929"/>
                    </a:cubicBezTo>
                    <a:cubicBezTo>
                      <a:pt x="2897" y="10929"/>
                      <a:pt x="2933" y="10957"/>
                      <a:pt x="2909" y="10993"/>
                    </a:cubicBezTo>
                    <a:cubicBezTo>
                      <a:pt x="2847" y="11034"/>
                      <a:pt x="3349" y="11118"/>
                      <a:pt x="3537" y="11118"/>
                    </a:cubicBezTo>
                    <a:cubicBezTo>
                      <a:pt x="3704" y="11139"/>
                      <a:pt x="3851" y="11202"/>
                      <a:pt x="3851" y="11223"/>
                    </a:cubicBezTo>
                    <a:cubicBezTo>
                      <a:pt x="3851" y="11223"/>
                      <a:pt x="3119" y="11265"/>
                      <a:pt x="2826" y="11265"/>
                    </a:cubicBezTo>
                    <a:cubicBezTo>
                      <a:pt x="2533" y="11265"/>
                      <a:pt x="2386" y="11348"/>
                      <a:pt x="2407" y="11369"/>
                    </a:cubicBezTo>
                    <a:cubicBezTo>
                      <a:pt x="2428" y="11411"/>
                      <a:pt x="2219" y="11474"/>
                      <a:pt x="2135" y="11516"/>
                    </a:cubicBezTo>
                    <a:cubicBezTo>
                      <a:pt x="2072" y="11537"/>
                      <a:pt x="2386" y="11537"/>
                      <a:pt x="2847" y="11537"/>
                    </a:cubicBezTo>
                    <a:lnTo>
                      <a:pt x="3223" y="11453"/>
                    </a:lnTo>
                    <a:lnTo>
                      <a:pt x="3286" y="11432"/>
                    </a:lnTo>
                    <a:cubicBezTo>
                      <a:pt x="3391" y="11453"/>
                      <a:pt x="3349" y="11683"/>
                      <a:pt x="3286" y="11746"/>
                    </a:cubicBezTo>
                    <a:cubicBezTo>
                      <a:pt x="3244" y="11788"/>
                      <a:pt x="3579" y="12039"/>
                      <a:pt x="3704" y="12081"/>
                    </a:cubicBezTo>
                    <a:cubicBezTo>
                      <a:pt x="3725" y="12089"/>
                      <a:pt x="3749" y="12093"/>
                      <a:pt x="3776" y="12093"/>
                    </a:cubicBezTo>
                    <a:cubicBezTo>
                      <a:pt x="3945" y="12093"/>
                      <a:pt x="4221" y="11943"/>
                      <a:pt x="4311" y="11871"/>
                    </a:cubicBezTo>
                    <a:cubicBezTo>
                      <a:pt x="4354" y="11829"/>
                      <a:pt x="4529" y="11814"/>
                      <a:pt x="4746" y="11814"/>
                    </a:cubicBezTo>
                    <a:cubicBezTo>
                      <a:pt x="5065" y="11814"/>
                      <a:pt x="5472" y="11846"/>
                      <a:pt x="5671" y="11871"/>
                    </a:cubicBezTo>
                    <a:cubicBezTo>
                      <a:pt x="6006" y="11934"/>
                      <a:pt x="5378" y="12248"/>
                      <a:pt x="5064" y="12269"/>
                    </a:cubicBezTo>
                    <a:cubicBezTo>
                      <a:pt x="4751" y="12311"/>
                      <a:pt x="4437" y="12499"/>
                      <a:pt x="4395" y="12583"/>
                    </a:cubicBezTo>
                    <a:cubicBezTo>
                      <a:pt x="4340" y="12655"/>
                      <a:pt x="4475" y="12712"/>
                      <a:pt x="4566" y="12712"/>
                    </a:cubicBezTo>
                    <a:cubicBezTo>
                      <a:pt x="4580" y="12712"/>
                      <a:pt x="4593" y="12711"/>
                      <a:pt x="4604" y="12708"/>
                    </a:cubicBezTo>
                    <a:cubicBezTo>
                      <a:pt x="4688" y="12687"/>
                      <a:pt x="4792" y="12604"/>
                      <a:pt x="4813" y="12583"/>
                    </a:cubicBezTo>
                    <a:cubicBezTo>
                      <a:pt x="4813" y="12556"/>
                      <a:pt x="4829" y="12548"/>
                      <a:pt x="4846" y="12548"/>
                    </a:cubicBezTo>
                    <a:cubicBezTo>
                      <a:pt x="4870" y="12548"/>
                      <a:pt x="4897" y="12562"/>
                      <a:pt x="4897" y="12562"/>
                    </a:cubicBezTo>
                    <a:cubicBezTo>
                      <a:pt x="4918" y="12562"/>
                      <a:pt x="4834" y="12625"/>
                      <a:pt x="4813" y="12666"/>
                    </a:cubicBezTo>
                    <a:cubicBezTo>
                      <a:pt x="4792" y="12687"/>
                      <a:pt x="4730" y="12687"/>
                      <a:pt x="4730" y="12687"/>
                    </a:cubicBezTo>
                    <a:cubicBezTo>
                      <a:pt x="4710" y="12687"/>
                      <a:pt x="4805" y="12898"/>
                      <a:pt x="4904" y="12898"/>
                    </a:cubicBezTo>
                    <a:cubicBezTo>
                      <a:pt x="4909" y="12898"/>
                      <a:pt x="4913" y="12897"/>
                      <a:pt x="4918" y="12897"/>
                    </a:cubicBezTo>
                    <a:cubicBezTo>
                      <a:pt x="5023" y="12876"/>
                      <a:pt x="5692" y="12834"/>
                      <a:pt x="5943" y="12834"/>
                    </a:cubicBezTo>
                    <a:cubicBezTo>
                      <a:pt x="6173" y="12834"/>
                      <a:pt x="6613" y="12917"/>
                      <a:pt x="6948" y="13022"/>
                    </a:cubicBezTo>
                    <a:lnTo>
                      <a:pt x="7345" y="12876"/>
                    </a:lnTo>
                    <a:cubicBezTo>
                      <a:pt x="7501" y="12807"/>
                      <a:pt x="7689" y="12789"/>
                      <a:pt x="7888" y="12789"/>
                    </a:cubicBezTo>
                    <a:cubicBezTo>
                      <a:pt x="8115" y="12789"/>
                      <a:pt x="8356" y="12813"/>
                      <a:pt x="8580" y="12813"/>
                    </a:cubicBezTo>
                    <a:lnTo>
                      <a:pt x="8684" y="12813"/>
                    </a:lnTo>
                    <a:cubicBezTo>
                      <a:pt x="8869" y="12874"/>
                      <a:pt x="8388" y="13420"/>
                      <a:pt x="8094" y="13420"/>
                    </a:cubicBezTo>
                    <a:cubicBezTo>
                      <a:pt x="8088" y="13420"/>
                      <a:pt x="8083" y="13420"/>
                      <a:pt x="8077" y="13420"/>
                    </a:cubicBezTo>
                    <a:cubicBezTo>
                      <a:pt x="7785" y="13420"/>
                      <a:pt x="7429" y="13524"/>
                      <a:pt x="7366" y="13566"/>
                    </a:cubicBezTo>
                    <a:cubicBezTo>
                      <a:pt x="7324" y="13608"/>
                      <a:pt x="7303" y="13964"/>
                      <a:pt x="7303" y="14089"/>
                    </a:cubicBezTo>
                    <a:cubicBezTo>
                      <a:pt x="7303" y="14194"/>
                      <a:pt x="7785" y="14361"/>
                      <a:pt x="8370" y="14403"/>
                    </a:cubicBezTo>
                    <a:lnTo>
                      <a:pt x="8768" y="14257"/>
                    </a:lnTo>
                    <a:lnTo>
                      <a:pt x="9207" y="14068"/>
                    </a:lnTo>
                    <a:cubicBezTo>
                      <a:pt x="9647" y="14068"/>
                      <a:pt x="10128" y="14089"/>
                      <a:pt x="10149" y="14131"/>
                    </a:cubicBezTo>
                    <a:cubicBezTo>
                      <a:pt x="10170" y="14152"/>
                      <a:pt x="9856" y="14257"/>
                      <a:pt x="9751" y="14278"/>
                    </a:cubicBezTo>
                    <a:cubicBezTo>
                      <a:pt x="9647" y="14298"/>
                      <a:pt x="9919" y="14445"/>
                      <a:pt x="10044" y="14445"/>
                    </a:cubicBezTo>
                    <a:cubicBezTo>
                      <a:pt x="10156" y="14445"/>
                      <a:pt x="10648" y="14577"/>
                      <a:pt x="10888" y="14577"/>
                    </a:cubicBezTo>
                    <a:cubicBezTo>
                      <a:pt x="10918" y="14577"/>
                      <a:pt x="10944" y="14575"/>
                      <a:pt x="10965" y="14570"/>
                    </a:cubicBezTo>
                    <a:cubicBezTo>
                      <a:pt x="11132" y="14487"/>
                      <a:pt x="12283" y="14257"/>
                      <a:pt x="12681" y="14236"/>
                    </a:cubicBezTo>
                    <a:cubicBezTo>
                      <a:pt x="12709" y="14233"/>
                      <a:pt x="12738" y="14231"/>
                      <a:pt x="12770" y="14231"/>
                    </a:cubicBezTo>
                    <a:cubicBezTo>
                      <a:pt x="13181" y="14231"/>
                      <a:pt x="13840" y="14473"/>
                      <a:pt x="13957" y="14570"/>
                    </a:cubicBezTo>
                    <a:cubicBezTo>
                      <a:pt x="14103" y="14696"/>
                      <a:pt x="13078" y="15345"/>
                      <a:pt x="12639" y="15449"/>
                    </a:cubicBezTo>
                    <a:cubicBezTo>
                      <a:pt x="12419" y="15499"/>
                      <a:pt x="12342" y="15525"/>
                      <a:pt x="12395" y="15525"/>
                    </a:cubicBezTo>
                    <a:cubicBezTo>
                      <a:pt x="12453" y="15525"/>
                      <a:pt x="12665" y="15494"/>
                      <a:pt x="13015" y="15428"/>
                    </a:cubicBezTo>
                    <a:lnTo>
                      <a:pt x="13580" y="15386"/>
                    </a:lnTo>
                    <a:lnTo>
                      <a:pt x="14166" y="15324"/>
                    </a:lnTo>
                    <a:cubicBezTo>
                      <a:pt x="14302" y="15304"/>
                      <a:pt x="14412" y="15295"/>
                      <a:pt x="14500" y="15295"/>
                    </a:cubicBezTo>
                    <a:cubicBezTo>
                      <a:pt x="14871" y="15295"/>
                      <a:pt x="14842" y="15448"/>
                      <a:pt x="14689" y="15533"/>
                    </a:cubicBezTo>
                    <a:cubicBezTo>
                      <a:pt x="14522" y="15638"/>
                      <a:pt x="14375" y="15763"/>
                      <a:pt x="14375" y="15805"/>
                    </a:cubicBezTo>
                    <a:cubicBezTo>
                      <a:pt x="14375" y="15807"/>
                      <a:pt x="14382" y="15808"/>
                      <a:pt x="14394" y="15808"/>
                    </a:cubicBezTo>
                    <a:cubicBezTo>
                      <a:pt x="14516" y="15808"/>
                      <a:pt x="15217" y="15716"/>
                      <a:pt x="15484" y="15658"/>
                    </a:cubicBezTo>
                    <a:cubicBezTo>
                      <a:pt x="15798" y="15596"/>
                      <a:pt x="16217" y="15449"/>
                      <a:pt x="16300" y="15449"/>
                    </a:cubicBezTo>
                    <a:cubicBezTo>
                      <a:pt x="16363" y="15449"/>
                      <a:pt x="16447" y="15512"/>
                      <a:pt x="16447" y="15533"/>
                    </a:cubicBezTo>
                    <a:cubicBezTo>
                      <a:pt x="16447" y="15554"/>
                      <a:pt x="16259" y="15617"/>
                      <a:pt x="16196" y="15638"/>
                    </a:cubicBezTo>
                    <a:cubicBezTo>
                      <a:pt x="16133" y="15638"/>
                      <a:pt x="16049" y="15596"/>
                      <a:pt x="16049" y="15596"/>
                    </a:cubicBezTo>
                    <a:lnTo>
                      <a:pt x="16049" y="15596"/>
                    </a:lnTo>
                    <a:cubicBezTo>
                      <a:pt x="16049" y="15596"/>
                      <a:pt x="16091" y="15658"/>
                      <a:pt x="16112" y="15805"/>
                    </a:cubicBezTo>
                    <a:lnTo>
                      <a:pt x="16133" y="15805"/>
                    </a:lnTo>
                    <a:cubicBezTo>
                      <a:pt x="16677" y="15763"/>
                      <a:pt x="17242" y="15847"/>
                      <a:pt x="17807" y="15658"/>
                    </a:cubicBezTo>
                    <a:lnTo>
                      <a:pt x="18330" y="15512"/>
                    </a:lnTo>
                    <a:cubicBezTo>
                      <a:pt x="19020" y="15449"/>
                      <a:pt x="20443" y="15428"/>
                      <a:pt x="20799" y="15407"/>
                    </a:cubicBezTo>
                    <a:cubicBezTo>
                      <a:pt x="21036" y="15407"/>
                      <a:pt x="21283" y="15398"/>
                      <a:pt x="21427" y="15398"/>
                    </a:cubicBezTo>
                    <a:cubicBezTo>
                      <a:pt x="21499" y="15398"/>
                      <a:pt x="21545" y="15400"/>
                      <a:pt x="21552" y="15407"/>
                    </a:cubicBezTo>
                    <a:cubicBezTo>
                      <a:pt x="21594" y="15428"/>
                      <a:pt x="21678" y="15596"/>
                      <a:pt x="21699" y="15638"/>
                    </a:cubicBezTo>
                    <a:cubicBezTo>
                      <a:pt x="21741" y="15700"/>
                      <a:pt x="21866" y="15742"/>
                      <a:pt x="21992" y="15763"/>
                    </a:cubicBezTo>
                    <a:lnTo>
                      <a:pt x="22075" y="15742"/>
                    </a:lnTo>
                    <a:lnTo>
                      <a:pt x="22808" y="15428"/>
                    </a:lnTo>
                    <a:cubicBezTo>
                      <a:pt x="23686" y="15386"/>
                      <a:pt x="25339" y="15324"/>
                      <a:pt x="25716" y="15303"/>
                    </a:cubicBezTo>
                    <a:cubicBezTo>
                      <a:pt x="26072" y="15282"/>
                      <a:pt x="26762" y="15219"/>
                      <a:pt x="26888" y="15177"/>
                    </a:cubicBezTo>
                    <a:cubicBezTo>
                      <a:pt x="26946" y="15152"/>
                      <a:pt x="27007" y="15141"/>
                      <a:pt x="27064" y="15141"/>
                    </a:cubicBezTo>
                    <a:cubicBezTo>
                      <a:pt x="27153" y="15141"/>
                      <a:pt x="27235" y="15168"/>
                      <a:pt x="27285" y="15219"/>
                    </a:cubicBezTo>
                    <a:lnTo>
                      <a:pt x="27348" y="15219"/>
                    </a:lnTo>
                    <a:cubicBezTo>
                      <a:pt x="27829" y="15303"/>
                      <a:pt x="28352" y="15177"/>
                      <a:pt x="28813" y="15407"/>
                    </a:cubicBezTo>
                    <a:cubicBezTo>
                      <a:pt x="28865" y="15428"/>
                      <a:pt x="28954" y="15439"/>
                      <a:pt x="29035" y="15439"/>
                    </a:cubicBezTo>
                    <a:cubicBezTo>
                      <a:pt x="29116" y="15439"/>
                      <a:pt x="29189" y="15428"/>
                      <a:pt x="29210" y="15407"/>
                    </a:cubicBezTo>
                    <a:lnTo>
                      <a:pt x="29482" y="15094"/>
                    </a:lnTo>
                    <a:cubicBezTo>
                      <a:pt x="29734" y="15123"/>
                      <a:pt x="30529" y="15153"/>
                      <a:pt x="31455" y="15153"/>
                    </a:cubicBezTo>
                    <a:cubicBezTo>
                      <a:pt x="31838" y="15153"/>
                      <a:pt x="32243" y="15148"/>
                      <a:pt x="32642" y="15135"/>
                    </a:cubicBezTo>
                    <a:lnTo>
                      <a:pt x="33897" y="15114"/>
                    </a:lnTo>
                    <a:lnTo>
                      <a:pt x="34504" y="15094"/>
                    </a:lnTo>
                    <a:cubicBezTo>
                      <a:pt x="35174" y="15073"/>
                      <a:pt x="35718" y="15010"/>
                      <a:pt x="35718" y="14989"/>
                    </a:cubicBezTo>
                    <a:cubicBezTo>
                      <a:pt x="35718" y="14968"/>
                      <a:pt x="35446" y="14884"/>
                      <a:pt x="35341" y="14863"/>
                    </a:cubicBezTo>
                    <a:cubicBezTo>
                      <a:pt x="35236" y="14822"/>
                      <a:pt x="36115" y="14717"/>
                      <a:pt x="37287" y="14612"/>
                    </a:cubicBezTo>
                    <a:lnTo>
                      <a:pt x="38375" y="14612"/>
                    </a:lnTo>
                    <a:cubicBezTo>
                      <a:pt x="38779" y="14612"/>
                      <a:pt x="39183" y="14561"/>
                      <a:pt x="39587" y="14561"/>
                    </a:cubicBezTo>
                    <a:cubicBezTo>
                      <a:pt x="39915" y="14561"/>
                      <a:pt x="40244" y="14595"/>
                      <a:pt x="40572" y="14717"/>
                    </a:cubicBezTo>
                    <a:cubicBezTo>
                      <a:pt x="40687" y="14759"/>
                      <a:pt x="40844" y="14785"/>
                      <a:pt x="40993" y="14785"/>
                    </a:cubicBezTo>
                    <a:cubicBezTo>
                      <a:pt x="41142" y="14785"/>
                      <a:pt x="41283" y="14759"/>
                      <a:pt x="41367" y="14696"/>
                    </a:cubicBezTo>
                    <a:lnTo>
                      <a:pt x="41785" y="14445"/>
                    </a:lnTo>
                    <a:cubicBezTo>
                      <a:pt x="42267" y="14487"/>
                      <a:pt x="44715" y="14570"/>
                      <a:pt x="45510" y="14570"/>
                    </a:cubicBezTo>
                    <a:cubicBezTo>
                      <a:pt x="46284" y="14570"/>
                      <a:pt x="47602" y="14591"/>
                      <a:pt x="48376" y="14591"/>
                    </a:cubicBezTo>
                    <a:lnTo>
                      <a:pt x="49109" y="14570"/>
                    </a:lnTo>
                    <a:lnTo>
                      <a:pt x="49297" y="14570"/>
                    </a:lnTo>
                    <a:cubicBezTo>
                      <a:pt x="49381" y="14515"/>
                      <a:pt x="49715" y="14496"/>
                      <a:pt x="49985" y="14496"/>
                    </a:cubicBezTo>
                    <a:cubicBezTo>
                      <a:pt x="50120" y="14496"/>
                      <a:pt x="50239" y="14501"/>
                      <a:pt x="50301" y="14508"/>
                    </a:cubicBezTo>
                    <a:cubicBezTo>
                      <a:pt x="50469" y="14508"/>
                      <a:pt x="56097" y="14445"/>
                      <a:pt x="58169" y="14382"/>
                    </a:cubicBezTo>
                    <a:cubicBezTo>
                      <a:pt x="59365" y="14370"/>
                      <a:pt x="60623" y="14358"/>
                      <a:pt x="61514" y="14358"/>
                    </a:cubicBezTo>
                    <a:cubicBezTo>
                      <a:pt x="62166" y="14358"/>
                      <a:pt x="62621" y="14364"/>
                      <a:pt x="62709" y="14382"/>
                    </a:cubicBezTo>
                    <a:cubicBezTo>
                      <a:pt x="62960" y="14445"/>
                      <a:pt x="63860" y="14487"/>
                      <a:pt x="64801" y="14550"/>
                    </a:cubicBezTo>
                    <a:lnTo>
                      <a:pt x="65596" y="14361"/>
                    </a:lnTo>
                    <a:lnTo>
                      <a:pt x="66266" y="14194"/>
                    </a:lnTo>
                    <a:cubicBezTo>
                      <a:pt x="66977" y="14278"/>
                      <a:pt x="66726" y="14508"/>
                      <a:pt x="66371" y="14591"/>
                    </a:cubicBezTo>
                    <a:cubicBezTo>
                      <a:pt x="66036" y="14654"/>
                      <a:pt x="66057" y="14759"/>
                      <a:pt x="66120" y="14759"/>
                    </a:cubicBezTo>
                    <a:cubicBezTo>
                      <a:pt x="66161" y="14759"/>
                      <a:pt x="68086" y="14717"/>
                      <a:pt x="70346" y="14675"/>
                    </a:cubicBezTo>
                    <a:lnTo>
                      <a:pt x="75221" y="14550"/>
                    </a:lnTo>
                    <a:cubicBezTo>
                      <a:pt x="77372" y="14491"/>
                      <a:pt x="79651" y="14304"/>
                      <a:pt x="80538" y="14126"/>
                    </a:cubicBezTo>
                    <a:lnTo>
                      <a:pt x="80538" y="14126"/>
                    </a:lnTo>
                    <a:cubicBezTo>
                      <a:pt x="80277" y="14138"/>
                      <a:pt x="80042" y="14146"/>
                      <a:pt x="79845" y="14152"/>
                    </a:cubicBezTo>
                    <a:cubicBezTo>
                      <a:pt x="79519" y="14157"/>
                      <a:pt x="79206" y="14160"/>
                      <a:pt x="78918" y="14160"/>
                    </a:cubicBezTo>
                    <a:cubicBezTo>
                      <a:pt x="77986" y="14160"/>
                      <a:pt x="77319" y="14132"/>
                      <a:pt x="77335" y="14068"/>
                    </a:cubicBezTo>
                    <a:lnTo>
                      <a:pt x="77356" y="14068"/>
                    </a:lnTo>
                    <a:lnTo>
                      <a:pt x="78297" y="13964"/>
                    </a:lnTo>
                    <a:cubicBezTo>
                      <a:pt x="79343" y="13859"/>
                      <a:pt x="81603" y="13733"/>
                      <a:pt x="82126" y="13733"/>
                    </a:cubicBezTo>
                    <a:cubicBezTo>
                      <a:pt x="82649" y="13733"/>
                      <a:pt x="83382" y="13650"/>
                      <a:pt x="83737" y="13608"/>
                    </a:cubicBezTo>
                    <a:lnTo>
                      <a:pt x="84051" y="13859"/>
                    </a:lnTo>
                    <a:lnTo>
                      <a:pt x="84126" y="13919"/>
                    </a:lnTo>
                    <a:lnTo>
                      <a:pt x="84126" y="13919"/>
                    </a:lnTo>
                    <a:cubicBezTo>
                      <a:pt x="83298" y="13984"/>
                      <a:pt x="81894" y="14065"/>
                      <a:pt x="80805" y="14115"/>
                    </a:cubicBezTo>
                    <a:lnTo>
                      <a:pt x="80805" y="14115"/>
                    </a:lnTo>
                    <a:lnTo>
                      <a:pt x="81373" y="14257"/>
                    </a:lnTo>
                    <a:cubicBezTo>
                      <a:pt x="81877" y="14371"/>
                      <a:pt x="82369" y="14383"/>
                      <a:pt x="82858" y="14383"/>
                    </a:cubicBezTo>
                    <a:cubicBezTo>
                      <a:pt x="82998" y="14383"/>
                      <a:pt x="83137" y="14382"/>
                      <a:pt x="83277" y="14382"/>
                    </a:cubicBezTo>
                    <a:cubicBezTo>
                      <a:pt x="85411" y="14340"/>
                      <a:pt x="87566" y="14278"/>
                      <a:pt x="89700" y="14257"/>
                    </a:cubicBezTo>
                    <a:lnTo>
                      <a:pt x="90014" y="14257"/>
                    </a:lnTo>
                    <a:cubicBezTo>
                      <a:pt x="90216" y="14301"/>
                      <a:pt x="90454" y="14322"/>
                      <a:pt x="90670" y="14322"/>
                    </a:cubicBezTo>
                    <a:cubicBezTo>
                      <a:pt x="90857" y="14322"/>
                      <a:pt x="91028" y="14307"/>
                      <a:pt x="91144" y="14278"/>
                    </a:cubicBezTo>
                    <a:lnTo>
                      <a:pt x="91416" y="14236"/>
                    </a:lnTo>
                    <a:lnTo>
                      <a:pt x="91479" y="14194"/>
                    </a:lnTo>
                    <a:cubicBezTo>
                      <a:pt x="91584" y="14152"/>
                      <a:pt x="91416" y="13880"/>
                      <a:pt x="91312" y="13817"/>
                    </a:cubicBezTo>
                    <a:cubicBezTo>
                      <a:pt x="91228" y="13733"/>
                      <a:pt x="90914" y="13671"/>
                      <a:pt x="90642" y="13671"/>
                    </a:cubicBezTo>
                    <a:lnTo>
                      <a:pt x="90203" y="13671"/>
                    </a:lnTo>
                    <a:cubicBezTo>
                      <a:pt x="89972" y="13650"/>
                      <a:pt x="89805" y="13608"/>
                      <a:pt x="89805" y="13566"/>
                    </a:cubicBezTo>
                    <a:cubicBezTo>
                      <a:pt x="89805" y="13566"/>
                      <a:pt x="90914" y="13524"/>
                      <a:pt x="91333" y="13524"/>
                    </a:cubicBezTo>
                    <a:cubicBezTo>
                      <a:pt x="91751" y="13524"/>
                      <a:pt x="91960" y="13650"/>
                      <a:pt x="91897" y="13713"/>
                    </a:cubicBezTo>
                    <a:cubicBezTo>
                      <a:pt x="91856" y="13754"/>
                      <a:pt x="91981" y="13859"/>
                      <a:pt x="92169" y="13964"/>
                    </a:cubicBezTo>
                    <a:lnTo>
                      <a:pt x="92358" y="14026"/>
                    </a:lnTo>
                    <a:lnTo>
                      <a:pt x="92713" y="14152"/>
                    </a:lnTo>
                    <a:cubicBezTo>
                      <a:pt x="93153" y="14194"/>
                      <a:pt x="94074" y="14236"/>
                      <a:pt x="94283" y="14278"/>
                    </a:cubicBezTo>
                    <a:cubicBezTo>
                      <a:pt x="94513" y="14298"/>
                      <a:pt x="95601" y="14340"/>
                      <a:pt x="96689" y="14340"/>
                    </a:cubicBezTo>
                    <a:lnTo>
                      <a:pt x="97693" y="14278"/>
                    </a:lnTo>
                    <a:lnTo>
                      <a:pt x="98698" y="14236"/>
                    </a:lnTo>
                    <a:cubicBezTo>
                      <a:pt x="99828" y="14152"/>
                      <a:pt x="102108" y="13859"/>
                      <a:pt x="102652" y="13838"/>
                    </a:cubicBezTo>
                    <a:cubicBezTo>
                      <a:pt x="103175" y="13817"/>
                      <a:pt x="108050" y="13671"/>
                      <a:pt x="109724" y="13650"/>
                    </a:cubicBezTo>
                    <a:cubicBezTo>
                      <a:pt x="110561" y="13639"/>
                      <a:pt x="111403" y="13634"/>
                      <a:pt x="112052" y="13634"/>
                    </a:cubicBezTo>
                    <a:cubicBezTo>
                      <a:pt x="112701" y="13634"/>
                      <a:pt x="113156" y="13639"/>
                      <a:pt x="113219" y="13650"/>
                    </a:cubicBezTo>
                    <a:cubicBezTo>
                      <a:pt x="113223" y="13651"/>
                      <a:pt x="113230" y="13651"/>
                      <a:pt x="113240" y="13651"/>
                    </a:cubicBezTo>
                    <a:cubicBezTo>
                      <a:pt x="113445" y="13651"/>
                      <a:pt x="114747" y="13460"/>
                      <a:pt x="115300" y="13460"/>
                    </a:cubicBezTo>
                    <a:cubicBezTo>
                      <a:pt x="115326" y="13460"/>
                      <a:pt x="115351" y="13461"/>
                      <a:pt x="115374" y="13461"/>
                    </a:cubicBezTo>
                    <a:cubicBezTo>
                      <a:pt x="115897" y="13503"/>
                      <a:pt x="116378" y="13733"/>
                      <a:pt x="116378" y="13754"/>
                    </a:cubicBezTo>
                    <a:cubicBezTo>
                      <a:pt x="116378" y="13817"/>
                      <a:pt x="119203" y="13880"/>
                      <a:pt x="120249" y="13880"/>
                    </a:cubicBezTo>
                    <a:cubicBezTo>
                      <a:pt x="120667" y="13880"/>
                      <a:pt x="121511" y="13877"/>
                      <a:pt x="122441" y="13877"/>
                    </a:cubicBezTo>
                    <a:cubicBezTo>
                      <a:pt x="123836" y="13877"/>
                      <a:pt x="125425" y="13884"/>
                      <a:pt x="126066" y="13922"/>
                    </a:cubicBezTo>
                    <a:cubicBezTo>
                      <a:pt x="127133" y="13943"/>
                      <a:pt x="128095" y="13985"/>
                      <a:pt x="128137" y="14026"/>
                    </a:cubicBezTo>
                    <a:cubicBezTo>
                      <a:pt x="128158" y="14047"/>
                      <a:pt x="128179" y="14173"/>
                      <a:pt x="128179" y="14236"/>
                    </a:cubicBezTo>
                    <a:cubicBezTo>
                      <a:pt x="128179" y="14278"/>
                      <a:pt x="127865" y="14361"/>
                      <a:pt x="127761" y="14382"/>
                    </a:cubicBezTo>
                    <a:cubicBezTo>
                      <a:pt x="127656" y="14382"/>
                      <a:pt x="127614" y="14570"/>
                      <a:pt x="127614" y="14612"/>
                    </a:cubicBezTo>
                    <a:cubicBezTo>
                      <a:pt x="127635" y="14675"/>
                      <a:pt x="128158" y="14717"/>
                      <a:pt x="128388" y="14717"/>
                    </a:cubicBezTo>
                    <a:cubicBezTo>
                      <a:pt x="128597" y="14717"/>
                      <a:pt x="128388" y="15177"/>
                      <a:pt x="128284" y="15303"/>
                    </a:cubicBezTo>
                    <a:cubicBezTo>
                      <a:pt x="128179" y="15428"/>
                      <a:pt x="128179" y="15742"/>
                      <a:pt x="128200" y="15826"/>
                    </a:cubicBezTo>
                    <a:cubicBezTo>
                      <a:pt x="128263" y="15910"/>
                      <a:pt x="127844" y="16035"/>
                      <a:pt x="127719" y="16056"/>
                    </a:cubicBezTo>
                    <a:cubicBezTo>
                      <a:pt x="127572" y="16077"/>
                      <a:pt x="127761" y="16140"/>
                      <a:pt x="128095" y="16182"/>
                    </a:cubicBezTo>
                    <a:lnTo>
                      <a:pt x="128702" y="16182"/>
                    </a:lnTo>
                    <a:cubicBezTo>
                      <a:pt x="128957" y="16233"/>
                      <a:pt x="129406" y="16297"/>
                      <a:pt x="129632" y="16297"/>
                    </a:cubicBezTo>
                    <a:cubicBezTo>
                      <a:pt x="129684" y="16297"/>
                      <a:pt x="129725" y="16294"/>
                      <a:pt x="129748" y="16286"/>
                    </a:cubicBezTo>
                    <a:cubicBezTo>
                      <a:pt x="129874" y="16265"/>
                      <a:pt x="130250" y="16161"/>
                      <a:pt x="130564" y="16077"/>
                    </a:cubicBezTo>
                    <a:lnTo>
                      <a:pt x="130606" y="16161"/>
                    </a:lnTo>
                    <a:cubicBezTo>
                      <a:pt x="130680" y="16246"/>
                      <a:pt x="130745" y="16276"/>
                      <a:pt x="130803" y="16276"/>
                    </a:cubicBezTo>
                    <a:cubicBezTo>
                      <a:pt x="130936" y="16276"/>
                      <a:pt x="131035" y="16123"/>
                      <a:pt x="131137" y="16123"/>
                    </a:cubicBezTo>
                    <a:cubicBezTo>
                      <a:pt x="131155" y="16123"/>
                      <a:pt x="131173" y="16128"/>
                      <a:pt x="131192" y="16140"/>
                    </a:cubicBezTo>
                    <a:lnTo>
                      <a:pt x="131422" y="16286"/>
                    </a:lnTo>
                    <a:cubicBezTo>
                      <a:pt x="131617" y="16286"/>
                      <a:pt x="133877" y="16305"/>
                      <a:pt x="135895" y="16305"/>
                    </a:cubicBezTo>
                    <a:cubicBezTo>
                      <a:pt x="136904" y="16305"/>
                      <a:pt x="137853" y="16300"/>
                      <a:pt x="138452" y="16286"/>
                    </a:cubicBezTo>
                    <a:cubicBezTo>
                      <a:pt x="138547" y="16285"/>
                      <a:pt x="138642" y="16285"/>
                      <a:pt x="138740" y="16285"/>
                    </a:cubicBezTo>
                    <a:cubicBezTo>
                      <a:pt x="140518" y="16285"/>
                      <a:pt x="142716" y="16460"/>
                      <a:pt x="143014" y="16579"/>
                    </a:cubicBezTo>
                    <a:cubicBezTo>
                      <a:pt x="143094" y="16609"/>
                      <a:pt x="143213" y="16620"/>
                      <a:pt x="143350" y="16620"/>
                    </a:cubicBezTo>
                    <a:cubicBezTo>
                      <a:pt x="143708" y="16620"/>
                      <a:pt x="144195" y="16546"/>
                      <a:pt x="144463" y="16546"/>
                    </a:cubicBezTo>
                    <a:cubicBezTo>
                      <a:pt x="144522" y="16546"/>
                      <a:pt x="144570" y="16550"/>
                      <a:pt x="144604" y="16558"/>
                    </a:cubicBezTo>
                    <a:cubicBezTo>
                      <a:pt x="144665" y="16568"/>
                      <a:pt x="144723" y="16572"/>
                      <a:pt x="144776" y="16572"/>
                    </a:cubicBezTo>
                    <a:cubicBezTo>
                      <a:pt x="144958" y="16572"/>
                      <a:pt x="145076" y="16523"/>
                      <a:pt x="145043" y="16474"/>
                    </a:cubicBezTo>
                    <a:cubicBezTo>
                      <a:pt x="145043" y="16433"/>
                      <a:pt x="144374" y="16328"/>
                      <a:pt x="144144" y="16265"/>
                    </a:cubicBezTo>
                    <a:cubicBezTo>
                      <a:pt x="143893" y="16223"/>
                      <a:pt x="143746" y="15868"/>
                      <a:pt x="143767" y="15742"/>
                    </a:cubicBezTo>
                    <a:cubicBezTo>
                      <a:pt x="143767" y="15714"/>
                      <a:pt x="143747" y="15703"/>
                      <a:pt x="143715" y="15703"/>
                    </a:cubicBezTo>
                    <a:cubicBezTo>
                      <a:pt x="143605" y="15703"/>
                      <a:pt x="143355" y="15835"/>
                      <a:pt x="143307" y="15868"/>
                    </a:cubicBezTo>
                    <a:cubicBezTo>
                      <a:pt x="143253" y="15908"/>
                      <a:pt x="143024" y="15931"/>
                      <a:pt x="142728" y="15931"/>
                    </a:cubicBezTo>
                    <a:cubicBezTo>
                      <a:pt x="142566" y="15931"/>
                      <a:pt x="142383" y="15924"/>
                      <a:pt x="142198" y="15910"/>
                    </a:cubicBezTo>
                    <a:lnTo>
                      <a:pt x="141779" y="15910"/>
                    </a:lnTo>
                    <a:cubicBezTo>
                      <a:pt x="141766" y="15910"/>
                      <a:pt x="141752" y="15911"/>
                      <a:pt x="141739" y="15911"/>
                    </a:cubicBezTo>
                    <a:cubicBezTo>
                      <a:pt x="141405" y="15911"/>
                      <a:pt x="141083" y="15712"/>
                      <a:pt x="140742" y="15712"/>
                    </a:cubicBezTo>
                    <a:cubicBezTo>
                      <a:pt x="140670" y="15712"/>
                      <a:pt x="140598" y="15721"/>
                      <a:pt x="140524" y="15742"/>
                    </a:cubicBezTo>
                    <a:cubicBezTo>
                      <a:pt x="140510" y="15742"/>
                      <a:pt x="140477" y="15733"/>
                      <a:pt x="140451" y="15733"/>
                    </a:cubicBezTo>
                    <a:cubicBezTo>
                      <a:pt x="140438" y="15733"/>
                      <a:pt x="140426" y="15735"/>
                      <a:pt x="140419" y="15742"/>
                    </a:cubicBezTo>
                    <a:lnTo>
                      <a:pt x="139666" y="16161"/>
                    </a:lnTo>
                    <a:cubicBezTo>
                      <a:pt x="138766" y="16035"/>
                      <a:pt x="138808" y="15658"/>
                      <a:pt x="139080" y="15638"/>
                    </a:cubicBezTo>
                    <a:cubicBezTo>
                      <a:pt x="139373" y="15617"/>
                      <a:pt x="139854" y="15533"/>
                      <a:pt x="139917" y="15491"/>
                    </a:cubicBezTo>
                    <a:cubicBezTo>
                      <a:pt x="139983" y="15451"/>
                      <a:pt x="139074" y="15437"/>
                      <a:pt x="138165" y="15437"/>
                    </a:cubicBezTo>
                    <a:cubicBezTo>
                      <a:pt x="137640" y="15437"/>
                      <a:pt x="137116" y="15442"/>
                      <a:pt x="136779" y="15449"/>
                    </a:cubicBezTo>
                    <a:cubicBezTo>
                      <a:pt x="136690" y="15453"/>
                      <a:pt x="136603" y="15455"/>
                      <a:pt x="136517" y="15455"/>
                    </a:cubicBezTo>
                    <a:cubicBezTo>
                      <a:pt x="135734" y="15455"/>
                      <a:pt x="135105" y="15297"/>
                      <a:pt x="135105" y="15240"/>
                    </a:cubicBezTo>
                    <a:cubicBezTo>
                      <a:pt x="135105" y="15198"/>
                      <a:pt x="135837" y="15114"/>
                      <a:pt x="136109" y="15114"/>
                    </a:cubicBezTo>
                    <a:cubicBezTo>
                      <a:pt x="136343" y="15114"/>
                      <a:pt x="136888" y="14987"/>
                      <a:pt x="137044" y="14987"/>
                    </a:cubicBezTo>
                    <a:cubicBezTo>
                      <a:pt x="137055" y="14987"/>
                      <a:pt x="137065" y="14988"/>
                      <a:pt x="137072" y="14989"/>
                    </a:cubicBezTo>
                    <a:cubicBezTo>
                      <a:pt x="137124" y="14998"/>
                      <a:pt x="137215" y="15003"/>
                      <a:pt x="137324" y="15003"/>
                    </a:cubicBezTo>
                    <a:cubicBezTo>
                      <a:pt x="137477" y="15003"/>
                      <a:pt x="137665" y="14993"/>
                      <a:pt x="137825" y="14968"/>
                    </a:cubicBezTo>
                    <a:lnTo>
                      <a:pt x="137804" y="14570"/>
                    </a:lnTo>
                    <a:lnTo>
                      <a:pt x="137804" y="14466"/>
                    </a:lnTo>
                    <a:cubicBezTo>
                      <a:pt x="138139" y="14340"/>
                      <a:pt x="138139" y="14131"/>
                      <a:pt x="138076" y="14089"/>
                    </a:cubicBezTo>
                    <a:cubicBezTo>
                      <a:pt x="137992" y="14068"/>
                      <a:pt x="137971" y="13880"/>
                      <a:pt x="137992" y="13838"/>
                    </a:cubicBezTo>
                    <a:cubicBezTo>
                      <a:pt x="138001" y="13801"/>
                      <a:pt x="138127" y="13785"/>
                      <a:pt x="138281" y="13785"/>
                    </a:cubicBezTo>
                    <a:cubicBezTo>
                      <a:pt x="138479" y="13785"/>
                      <a:pt x="138723" y="13812"/>
                      <a:pt x="138829" y="13859"/>
                    </a:cubicBezTo>
                    <a:cubicBezTo>
                      <a:pt x="138885" y="13881"/>
                      <a:pt x="138939" y="13890"/>
                      <a:pt x="138988" y="13890"/>
                    </a:cubicBezTo>
                    <a:cubicBezTo>
                      <a:pt x="139126" y="13890"/>
                      <a:pt x="139232" y="13821"/>
                      <a:pt x="139248" y="13775"/>
                    </a:cubicBezTo>
                    <a:cubicBezTo>
                      <a:pt x="139255" y="13761"/>
                      <a:pt x="139430" y="13754"/>
                      <a:pt x="139677" y="13754"/>
                    </a:cubicBezTo>
                    <a:cubicBezTo>
                      <a:pt x="140127" y="13754"/>
                      <a:pt x="140814" y="13777"/>
                      <a:pt x="141152" y="13817"/>
                    </a:cubicBezTo>
                    <a:cubicBezTo>
                      <a:pt x="141675" y="13859"/>
                      <a:pt x="142093" y="14026"/>
                      <a:pt x="142093" y="14068"/>
                    </a:cubicBezTo>
                    <a:cubicBezTo>
                      <a:pt x="142093" y="14131"/>
                      <a:pt x="141884" y="14257"/>
                      <a:pt x="141779" y="14278"/>
                    </a:cubicBezTo>
                    <a:cubicBezTo>
                      <a:pt x="141675" y="14340"/>
                      <a:pt x="142114" y="14487"/>
                      <a:pt x="142742" y="14654"/>
                    </a:cubicBezTo>
                    <a:lnTo>
                      <a:pt x="143307" y="14591"/>
                    </a:lnTo>
                    <a:lnTo>
                      <a:pt x="143683" y="14550"/>
                    </a:lnTo>
                    <a:cubicBezTo>
                      <a:pt x="144144" y="14654"/>
                      <a:pt x="145148" y="14905"/>
                      <a:pt x="145420" y="14905"/>
                    </a:cubicBezTo>
                    <a:cubicBezTo>
                      <a:pt x="145671" y="14905"/>
                      <a:pt x="146152" y="14717"/>
                      <a:pt x="146487" y="14508"/>
                    </a:cubicBezTo>
                    <a:lnTo>
                      <a:pt x="146759" y="14382"/>
                    </a:lnTo>
                    <a:lnTo>
                      <a:pt x="146989" y="14257"/>
                    </a:lnTo>
                    <a:cubicBezTo>
                      <a:pt x="147167" y="14186"/>
                      <a:pt x="147284" y="14161"/>
                      <a:pt x="147345" y="14161"/>
                    </a:cubicBezTo>
                    <a:cubicBezTo>
                      <a:pt x="147392" y="14161"/>
                      <a:pt x="147405" y="14176"/>
                      <a:pt x="147387" y="14194"/>
                    </a:cubicBezTo>
                    <a:cubicBezTo>
                      <a:pt x="147345" y="14257"/>
                      <a:pt x="147701" y="14487"/>
                      <a:pt x="147826" y="14550"/>
                    </a:cubicBezTo>
                    <a:cubicBezTo>
                      <a:pt x="147863" y="14568"/>
                      <a:pt x="147921" y="14576"/>
                      <a:pt x="147988" y="14576"/>
                    </a:cubicBezTo>
                    <a:cubicBezTo>
                      <a:pt x="148149" y="14576"/>
                      <a:pt x="148359" y="14531"/>
                      <a:pt x="148433" y="14487"/>
                    </a:cubicBezTo>
                    <a:cubicBezTo>
                      <a:pt x="148496" y="14445"/>
                      <a:pt x="148580" y="14298"/>
                      <a:pt x="148580" y="14257"/>
                    </a:cubicBezTo>
                    <a:cubicBezTo>
                      <a:pt x="148580" y="14194"/>
                      <a:pt x="148287" y="14131"/>
                      <a:pt x="148161" y="14089"/>
                    </a:cubicBezTo>
                    <a:cubicBezTo>
                      <a:pt x="148060" y="14069"/>
                      <a:pt x="148348" y="13816"/>
                      <a:pt x="148519" y="13816"/>
                    </a:cubicBezTo>
                    <a:cubicBezTo>
                      <a:pt x="148525" y="13816"/>
                      <a:pt x="148531" y="13816"/>
                      <a:pt x="148538" y="13817"/>
                    </a:cubicBezTo>
                    <a:cubicBezTo>
                      <a:pt x="148705" y="13817"/>
                      <a:pt x="149333" y="13964"/>
                      <a:pt x="149940" y="14131"/>
                    </a:cubicBezTo>
                    <a:lnTo>
                      <a:pt x="150463" y="13775"/>
                    </a:lnTo>
                    <a:lnTo>
                      <a:pt x="150525" y="13754"/>
                    </a:lnTo>
                    <a:cubicBezTo>
                      <a:pt x="150527" y="13754"/>
                      <a:pt x="150529" y="13753"/>
                      <a:pt x="150532" y="13753"/>
                    </a:cubicBezTo>
                    <a:cubicBezTo>
                      <a:pt x="150585" y="13753"/>
                      <a:pt x="150780" y="13968"/>
                      <a:pt x="150860" y="14068"/>
                    </a:cubicBezTo>
                    <a:cubicBezTo>
                      <a:pt x="150871" y="14090"/>
                      <a:pt x="150900" y="14099"/>
                      <a:pt x="150937" y="14099"/>
                    </a:cubicBezTo>
                    <a:cubicBezTo>
                      <a:pt x="151041" y="14099"/>
                      <a:pt x="151212" y="14031"/>
                      <a:pt x="151258" y="13985"/>
                    </a:cubicBezTo>
                    <a:cubicBezTo>
                      <a:pt x="151300" y="13943"/>
                      <a:pt x="151948" y="13775"/>
                      <a:pt x="152157" y="13733"/>
                    </a:cubicBezTo>
                    <a:cubicBezTo>
                      <a:pt x="152164" y="13733"/>
                      <a:pt x="152171" y="13732"/>
                      <a:pt x="152177" y="13732"/>
                    </a:cubicBezTo>
                    <a:cubicBezTo>
                      <a:pt x="152379" y="13732"/>
                      <a:pt x="152555" y="14031"/>
                      <a:pt x="152555" y="14173"/>
                    </a:cubicBezTo>
                    <a:cubicBezTo>
                      <a:pt x="152555" y="14272"/>
                      <a:pt x="152688" y="14298"/>
                      <a:pt x="152809" y="14298"/>
                    </a:cubicBezTo>
                    <a:cubicBezTo>
                      <a:pt x="152892" y="14298"/>
                      <a:pt x="152969" y="14286"/>
                      <a:pt x="152994" y="14278"/>
                    </a:cubicBezTo>
                    <a:cubicBezTo>
                      <a:pt x="153002" y="14276"/>
                      <a:pt x="153011" y="14275"/>
                      <a:pt x="153022" y="14275"/>
                    </a:cubicBezTo>
                    <a:cubicBezTo>
                      <a:pt x="153133" y="14275"/>
                      <a:pt x="153399" y="14363"/>
                      <a:pt x="153476" y="14382"/>
                    </a:cubicBezTo>
                    <a:cubicBezTo>
                      <a:pt x="153559" y="14403"/>
                      <a:pt x="153476" y="14591"/>
                      <a:pt x="153455" y="14654"/>
                    </a:cubicBezTo>
                    <a:cubicBezTo>
                      <a:pt x="153413" y="14696"/>
                      <a:pt x="153810" y="14717"/>
                      <a:pt x="153936" y="14717"/>
                    </a:cubicBezTo>
                    <a:cubicBezTo>
                      <a:pt x="154082" y="14717"/>
                      <a:pt x="154334" y="14508"/>
                      <a:pt x="154417" y="14403"/>
                    </a:cubicBezTo>
                    <a:cubicBezTo>
                      <a:pt x="154501" y="14298"/>
                      <a:pt x="154082" y="14173"/>
                      <a:pt x="153936" y="14173"/>
                    </a:cubicBezTo>
                    <a:cubicBezTo>
                      <a:pt x="153810" y="14173"/>
                      <a:pt x="153559" y="13880"/>
                      <a:pt x="153497" y="13754"/>
                    </a:cubicBezTo>
                    <a:cubicBezTo>
                      <a:pt x="153491" y="13740"/>
                      <a:pt x="153509" y="13734"/>
                      <a:pt x="153546" y="13734"/>
                    </a:cubicBezTo>
                    <a:cubicBezTo>
                      <a:pt x="153782" y="13734"/>
                      <a:pt x="154793" y="13990"/>
                      <a:pt x="155191" y="14026"/>
                    </a:cubicBezTo>
                    <a:cubicBezTo>
                      <a:pt x="155216" y="14028"/>
                      <a:pt x="155242" y="14028"/>
                      <a:pt x="155267" y="14028"/>
                    </a:cubicBezTo>
                    <a:cubicBezTo>
                      <a:pt x="155724" y="14028"/>
                      <a:pt x="156177" y="13855"/>
                      <a:pt x="156217" y="13775"/>
                    </a:cubicBezTo>
                    <a:cubicBezTo>
                      <a:pt x="156279" y="13713"/>
                      <a:pt x="156133" y="13524"/>
                      <a:pt x="156091" y="13461"/>
                    </a:cubicBezTo>
                    <a:cubicBezTo>
                      <a:pt x="156007" y="13420"/>
                      <a:pt x="155359" y="13399"/>
                      <a:pt x="155129" y="13399"/>
                    </a:cubicBezTo>
                    <a:cubicBezTo>
                      <a:pt x="154857" y="13399"/>
                      <a:pt x="154606" y="13210"/>
                      <a:pt x="154564" y="13127"/>
                    </a:cubicBezTo>
                    <a:cubicBezTo>
                      <a:pt x="154543" y="13085"/>
                      <a:pt x="154250" y="13022"/>
                      <a:pt x="154187" y="13022"/>
                    </a:cubicBezTo>
                    <a:cubicBezTo>
                      <a:pt x="154103" y="13022"/>
                      <a:pt x="153978" y="12876"/>
                      <a:pt x="153936" y="12813"/>
                    </a:cubicBezTo>
                    <a:cubicBezTo>
                      <a:pt x="153915" y="12771"/>
                      <a:pt x="153141" y="12771"/>
                      <a:pt x="152848" y="12771"/>
                    </a:cubicBezTo>
                    <a:cubicBezTo>
                      <a:pt x="152555" y="12771"/>
                      <a:pt x="152304" y="12938"/>
                      <a:pt x="152304" y="13001"/>
                    </a:cubicBezTo>
                    <a:cubicBezTo>
                      <a:pt x="152304" y="13043"/>
                      <a:pt x="151739" y="13106"/>
                      <a:pt x="151572" y="13106"/>
                    </a:cubicBezTo>
                    <a:cubicBezTo>
                      <a:pt x="151362" y="13106"/>
                      <a:pt x="150777" y="12876"/>
                      <a:pt x="150630" y="12771"/>
                    </a:cubicBezTo>
                    <a:cubicBezTo>
                      <a:pt x="150442" y="12666"/>
                      <a:pt x="150630" y="12290"/>
                      <a:pt x="150735" y="12185"/>
                    </a:cubicBezTo>
                    <a:cubicBezTo>
                      <a:pt x="150839" y="12081"/>
                      <a:pt x="150777" y="11871"/>
                      <a:pt x="150693" y="11829"/>
                    </a:cubicBezTo>
                    <a:cubicBezTo>
                      <a:pt x="150630" y="11767"/>
                      <a:pt x="150902" y="11641"/>
                      <a:pt x="151049" y="11620"/>
                    </a:cubicBezTo>
                    <a:cubicBezTo>
                      <a:pt x="151161" y="11588"/>
                      <a:pt x="150866" y="11482"/>
                      <a:pt x="150638" y="11482"/>
                    </a:cubicBezTo>
                    <a:cubicBezTo>
                      <a:pt x="150569" y="11482"/>
                      <a:pt x="150506" y="11491"/>
                      <a:pt x="150463" y="11516"/>
                    </a:cubicBezTo>
                    <a:cubicBezTo>
                      <a:pt x="150375" y="11564"/>
                      <a:pt x="150251" y="11581"/>
                      <a:pt x="150137" y="11581"/>
                    </a:cubicBezTo>
                    <a:cubicBezTo>
                      <a:pt x="150007" y="11581"/>
                      <a:pt x="149889" y="11559"/>
                      <a:pt x="149856" y="11537"/>
                    </a:cubicBezTo>
                    <a:cubicBezTo>
                      <a:pt x="149853" y="11535"/>
                      <a:pt x="149850" y="11535"/>
                      <a:pt x="149846" y="11535"/>
                    </a:cubicBezTo>
                    <a:cubicBezTo>
                      <a:pt x="149778" y="11535"/>
                      <a:pt x="149495" y="11687"/>
                      <a:pt x="149416" y="11746"/>
                    </a:cubicBezTo>
                    <a:cubicBezTo>
                      <a:pt x="149375" y="11767"/>
                      <a:pt x="149260" y="11777"/>
                      <a:pt x="149105" y="11777"/>
                    </a:cubicBezTo>
                    <a:cubicBezTo>
                      <a:pt x="148951" y="11777"/>
                      <a:pt x="148757" y="11767"/>
                      <a:pt x="148559" y="11746"/>
                    </a:cubicBezTo>
                    <a:lnTo>
                      <a:pt x="148245" y="11725"/>
                    </a:lnTo>
                    <a:lnTo>
                      <a:pt x="147931" y="11683"/>
                    </a:lnTo>
                    <a:cubicBezTo>
                      <a:pt x="147596" y="11725"/>
                      <a:pt x="146885" y="11725"/>
                      <a:pt x="146717" y="11725"/>
                    </a:cubicBezTo>
                    <a:cubicBezTo>
                      <a:pt x="146571" y="11725"/>
                      <a:pt x="146906" y="11432"/>
                      <a:pt x="147094" y="11348"/>
                    </a:cubicBezTo>
                    <a:cubicBezTo>
                      <a:pt x="147282" y="11265"/>
                      <a:pt x="147178" y="11160"/>
                      <a:pt x="146864" y="11097"/>
                    </a:cubicBezTo>
                    <a:lnTo>
                      <a:pt x="146592" y="10993"/>
                    </a:lnTo>
                    <a:lnTo>
                      <a:pt x="146487" y="10951"/>
                    </a:lnTo>
                    <a:cubicBezTo>
                      <a:pt x="146383" y="10804"/>
                      <a:pt x="146968" y="10637"/>
                      <a:pt x="147136" y="10637"/>
                    </a:cubicBezTo>
                    <a:cubicBezTo>
                      <a:pt x="147303" y="10637"/>
                      <a:pt x="148015" y="10888"/>
                      <a:pt x="148182" y="10951"/>
                    </a:cubicBezTo>
                    <a:cubicBezTo>
                      <a:pt x="148370" y="11055"/>
                      <a:pt x="148161" y="11160"/>
                      <a:pt x="148056" y="11202"/>
                    </a:cubicBezTo>
                    <a:cubicBezTo>
                      <a:pt x="147952" y="11202"/>
                      <a:pt x="147868" y="11348"/>
                      <a:pt x="147868" y="11411"/>
                    </a:cubicBezTo>
                    <a:cubicBezTo>
                      <a:pt x="147868" y="11443"/>
                      <a:pt x="148407" y="11558"/>
                      <a:pt x="148805" y="11558"/>
                    </a:cubicBezTo>
                    <a:cubicBezTo>
                      <a:pt x="148933" y="11558"/>
                      <a:pt x="149047" y="11546"/>
                      <a:pt x="149124" y="11516"/>
                    </a:cubicBezTo>
                    <a:cubicBezTo>
                      <a:pt x="149437" y="11369"/>
                      <a:pt x="150651" y="11034"/>
                      <a:pt x="150986" y="10951"/>
                    </a:cubicBezTo>
                    <a:cubicBezTo>
                      <a:pt x="151043" y="10941"/>
                      <a:pt x="151103" y="10937"/>
                      <a:pt x="151163" y="10937"/>
                    </a:cubicBezTo>
                    <a:cubicBezTo>
                      <a:pt x="151499" y="10937"/>
                      <a:pt x="151853" y="11068"/>
                      <a:pt x="151906" y="11139"/>
                    </a:cubicBezTo>
                    <a:cubicBezTo>
                      <a:pt x="151948" y="11223"/>
                      <a:pt x="152513" y="11306"/>
                      <a:pt x="153141" y="11327"/>
                    </a:cubicBezTo>
                    <a:lnTo>
                      <a:pt x="153622" y="11223"/>
                    </a:lnTo>
                    <a:cubicBezTo>
                      <a:pt x="153915" y="11184"/>
                      <a:pt x="154190" y="11053"/>
                      <a:pt x="154498" y="11053"/>
                    </a:cubicBezTo>
                    <a:cubicBezTo>
                      <a:pt x="154520" y="11053"/>
                      <a:pt x="154542" y="11054"/>
                      <a:pt x="154564" y="11055"/>
                    </a:cubicBezTo>
                    <a:lnTo>
                      <a:pt x="154606" y="11055"/>
                    </a:lnTo>
                    <a:cubicBezTo>
                      <a:pt x="154626" y="11139"/>
                      <a:pt x="154334" y="11244"/>
                      <a:pt x="154229" y="11265"/>
                    </a:cubicBezTo>
                    <a:cubicBezTo>
                      <a:pt x="154124" y="11306"/>
                      <a:pt x="154082" y="11453"/>
                      <a:pt x="154082" y="11474"/>
                    </a:cubicBezTo>
                    <a:cubicBezTo>
                      <a:pt x="154082" y="11516"/>
                      <a:pt x="154354" y="11767"/>
                      <a:pt x="154459" y="11788"/>
                    </a:cubicBezTo>
                    <a:cubicBezTo>
                      <a:pt x="154606" y="11788"/>
                      <a:pt x="154878" y="11871"/>
                      <a:pt x="154982" y="11913"/>
                    </a:cubicBezTo>
                    <a:cubicBezTo>
                      <a:pt x="155087" y="11934"/>
                      <a:pt x="155924" y="12269"/>
                      <a:pt x="156279" y="12269"/>
                    </a:cubicBezTo>
                    <a:cubicBezTo>
                      <a:pt x="156614" y="12269"/>
                      <a:pt x="156803" y="12164"/>
                      <a:pt x="156698" y="12039"/>
                    </a:cubicBezTo>
                    <a:lnTo>
                      <a:pt x="156614" y="11955"/>
                    </a:lnTo>
                    <a:lnTo>
                      <a:pt x="156510" y="11871"/>
                    </a:lnTo>
                    <a:cubicBezTo>
                      <a:pt x="156300" y="11725"/>
                      <a:pt x="156928" y="11599"/>
                      <a:pt x="157158" y="11599"/>
                    </a:cubicBezTo>
                    <a:cubicBezTo>
                      <a:pt x="157388" y="11599"/>
                      <a:pt x="157577" y="11202"/>
                      <a:pt x="157577" y="11076"/>
                    </a:cubicBezTo>
                    <a:cubicBezTo>
                      <a:pt x="157577" y="10972"/>
                      <a:pt x="158016" y="10804"/>
                      <a:pt x="158183" y="10783"/>
                    </a:cubicBezTo>
                    <a:cubicBezTo>
                      <a:pt x="158330" y="10783"/>
                      <a:pt x="158267" y="10386"/>
                      <a:pt x="158183" y="10260"/>
                    </a:cubicBezTo>
                    <a:cubicBezTo>
                      <a:pt x="158161" y="10226"/>
                      <a:pt x="158112" y="10212"/>
                      <a:pt x="158051" y="10212"/>
                    </a:cubicBezTo>
                    <a:cubicBezTo>
                      <a:pt x="157885" y="10212"/>
                      <a:pt x="157626" y="10315"/>
                      <a:pt x="157535" y="10407"/>
                    </a:cubicBezTo>
                    <a:cubicBezTo>
                      <a:pt x="157412" y="10530"/>
                      <a:pt x="157096" y="10579"/>
                      <a:pt x="156787" y="10579"/>
                    </a:cubicBezTo>
                    <a:cubicBezTo>
                      <a:pt x="156728" y="10579"/>
                      <a:pt x="156671" y="10577"/>
                      <a:pt x="156614" y="10574"/>
                    </a:cubicBezTo>
                    <a:lnTo>
                      <a:pt x="156426" y="10700"/>
                    </a:lnTo>
                    <a:cubicBezTo>
                      <a:pt x="156344" y="10760"/>
                      <a:pt x="156270" y="10781"/>
                      <a:pt x="156201" y="10781"/>
                    </a:cubicBezTo>
                    <a:cubicBezTo>
                      <a:pt x="156031" y="10781"/>
                      <a:pt x="155890" y="10650"/>
                      <a:pt x="155722" y="10650"/>
                    </a:cubicBezTo>
                    <a:cubicBezTo>
                      <a:pt x="155699" y="10650"/>
                      <a:pt x="155676" y="10652"/>
                      <a:pt x="155652" y="10658"/>
                    </a:cubicBezTo>
                    <a:cubicBezTo>
                      <a:pt x="155521" y="10684"/>
                      <a:pt x="155384" y="10692"/>
                      <a:pt x="155244" y="10692"/>
                    </a:cubicBezTo>
                    <a:cubicBezTo>
                      <a:pt x="155034" y="10692"/>
                      <a:pt x="154818" y="10674"/>
                      <a:pt x="154610" y="10674"/>
                    </a:cubicBezTo>
                    <a:cubicBezTo>
                      <a:pt x="154401" y="10674"/>
                      <a:pt x="154200" y="10692"/>
                      <a:pt x="154020" y="10762"/>
                    </a:cubicBezTo>
                    <a:lnTo>
                      <a:pt x="153476" y="10972"/>
                    </a:lnTo>
                    <a:cubicBezTo>
                      <a:pt x="152932" y="10972"/>
                      <a:pt x="152304" y="10595"/>
                      <a:pt x="152241" y="10490"/>
                    </a:cubicBezTo>
                    <a:cubicBezTo>
                      <a:pt x="152199" y="10386"/>
                      <a:pt x="152471" y="10156"/>
                      <a:pt x="152576" y="10093"/>
                    </a:cubicBezTo>
                    <a:cubicBezTo>
                      <a:pt x="152681" y="10051"/>
                      <a:pt x="152722" y="9946"/>
                      <a:pt x="152660" y="9863"/>
                    </a:cubicBezTo>
                    <a:cubicBezTo>
                      <a:pt x="152635" y="9814"/>
                      <a:pt x="152435" y="9780"/>
                      <a:pt x="152157" y="9780"/>
                    </a:cubicBezTo>
                    <a:cubicBezTo>
                      <a:pt x="151956" y="9780"/>
                      <a:pt x="151713" y="9798"/>
                      <a:pt x="151467" y="9842"/>
                    </a:cubicBezTo>
                    <a:lnTo>
                      <a:pt x="151174" y="10114"/>
                    </a:lnTo>
                    <a:lnTo>
                      <a:pt x="151153" y="10156"/>
                    </a:lnTo>
                    <a:cubicBezTo>
                      <a:pt x="151049" y="10114"/>
                      <a:pt x="151111" y="9779"/>
                      <a:pt x="151174" y="9674"/>
                    </a:cubicBezTo>
                    <a:cubicBezTo>
                      <a:pt x="151216" y="9570"/>
                      <a:pt x="151739" y="9444"/>
                      <a:pt x="151927" y="9423"/>
                    </a:cubicBezTo>
                    <a:cubicBezTo>
                      <a:pt x="152116" y="9381"/>
                      <a:pt x="152262" y="9109"/>
                      <a:pt x="152262" y="9026"/>
                    </a:cubicBezTo>
                    <a:cubicBezTo>
                      <a:pt x="152262" y="9015"/>
                      <a:pt x="152267" y="9011"/>
                      <a:pt x="152275" y="9011"/>
                    </a:cubicBezTo>
                    <a:cubicBezTo>
                      <a:pt x="152337" y="9011"/>
                      <a:pt x="152599" y="9245"/>
                      <a:pt x="152764" y="9319"/>
                    </a:cubicBezTo>
                    <a:cubicBezTo>
                      <a:pt x="152932" y="9381"/>
                      <a:pt x="153371" y="9549"/>
                      <a:pt x="153727" y="9674"/>
                    </a:cubicBezTo>
                    <a:lnTo>
                      <a:pt x="153999" y="9800"/>
                    </a:lnTo>
                    <a:lnTo>
                      <a:pt x="154292" y="9967"/>
                    </a:lnTo>
                    <a:cubicBezTo>
                      <a:pt x="154668" y="10072"/>
                      <a:pt x="154668" y="10302"/>
                      <a:pt x="154564" y="10365"/>
                    </a:cubicBezTo>
                    <a:cubicBezTo>
                      <a:pt x="154459" y="10407"/>
                      <a:pt x="155610" y="10407"/>
                      <a:pt x="156007" y="10407"/>
                    </a:cubicBezTo>
                    <a:cubicBezTo>
                      <a:pt x="156405" y="10407"/>
                      <a:pt x="156865" y="9842"/>
                      <a:pt x="156656" y="9695"/>
                    </a:cubicBezTo>
                    <a:cubicBezTo>
                      <a:pt x="156490" y="9579"/>
                      <a:pt x="156853" y="9515"/>
                      <a:pt x="157146" y="9515"/>
                    </a:cubicBezTo>
                    <a:cubicBezTo>
                      <a:pt x="157221" y="9515"/>
                      <a:pt x="157291" y="9519"/>
                      <a:pt x="157347" y="9528"/>
                    </a:cubicBezTo>
                    <a:cubicBezTo>
                      <a:pt x="157408" y="9533"/>
                      <a:pt x="157488" y="9536"/>
                      <a:pt x="157577" y="9536"/>
                    </a:cubicBezTo>
                    <a:cubicBezTo>
                      <a:pt x="157820" y="9536"/>
                      <a:pt x="158131" y="9517"/>
                      <a:pt x="158330" y="9486"/>
                    </a:cubicBezTo>
                    <a:lnTo>
                      <a:pt x="158602" y="9444"/>
                    </a:lnTo>
                    <a:cubicBezTo>
                      <a:pt x="158707" y="9423"/>
                      <a:pt x="158811" y="9340"/>
                      <a:pt x="158916" y="9256"/>
                    </a:cubicBezTo>
                    <a:lnTo>
                      <a:pt x="158937" y="9235"/>
                    </a:lnTo>
                    <a:cubicBezTo>
                      <a:pt x="158958" y="9172"/>
                      <a:pt x="158895" y="9068"/>
                      <a:pt x="158853" y="9047"/>
                    </a:cubicBezTo>
                    <a:cubicBezTo>
                      <a:pt x="158832" y="9026"/>
                      <a:pt x="158916" y="8858"/>
                      <a:pt x="158958" y="8796"/>
                    </a:cubicBezTo>
                    <a:cubicBezTo>
                      <a:pt x="158978" y="8769"/>
                      <a:pt x="158918" y="8759"/>
                      <a:pt x="158821" y="8759"/>
                    </a:cubicBezTo>
                    <a:cubicBezTo>
                      <a:pt x="158614" y="8759"/>
                      <a:pt x="158235" y="8802"/>
                      <a:pt x="158079" y="8816"/>
                    </a:cubicBezTo>
                    <a:cubicBezTo>
                      <a:pt x="158067" y="8818"/>
                      <a:pt x="158054" y="8818"/>
                      <a:pt x="158041" y="8818"/>
                    </a:cubicBezTo>
                    <a:cubicBezTo>
                      <a:pt x="157795" y="8818"/>
                      <a:pt x="157318" y="8646"/>
                      <a:pt x="157179" y="8586"/>
                    </a:cubicBezTo>
                    <a:cubicBezTo>
                      <a:pt x="157054" y="8503"/>
                      <a:pt x="156928" y="8293"/>
                      <a:pt x="156928" y="8210"/>
                    </a:cubicBezTo>
                    <a:cubicBezTo>
                      <a:pt x="156928" y="8126"/>
                      <a:pt x="156384" y="7854"/>
                      <a:pt x="156175" y="7770"/>
                    </a:cubicBezTo>
                    <a:cubicBezTo>
                      <a:pt x="156141" y="7757"/>
                      <a:pt x="156078" y="7751"/>
                      <a:pt x="155996" y="7751"/>
                    </a:cubicBezTo>
                    <a:cubicBezTo>
                      <a:pt x="155718" y="7751"/>
                      <a:pt x="155214" y="7812"/>
                      <a:pt x="154809" y="7812"/>
                    </a:cubicBezTo>
                    <a:cubicBezTo>
                      <a:pt x="154604" y="7812"/>
                      <a:pt x="154424" y="7796"/>
                      <a:pt x="154313" y="7749"/>
                    </a:cubicBezTo>
                    <a:cubicBezTo>
                      <a:pt x="153915" y="7540"/>
                      <a:pt x="153999" y="7184"/>
                      <a:pt x="154145" y="7143"/>
                    </a:cubicBezTo>
                    <a:cubicBezTo>
                      <a:pt x="154313" y="7059"/>
                      <a:pt x="153413" y="6661"/>
                      <a:pt x="153057" y="6536"/>
                    </a:cubicBezTo>
                    <a:cubicBezTo>
                      <a:pt x="152681" y="6410"/>
                      <a:pt x="152429" y="6201"/>
                      <a:pt x="152450" y="6138"/>
                    </a:cubicBezTo>
                    <a:cubicBezTo>
                      <a:pt x="152471" y="6096"/>
                      <a:pt x="151300" y="5762"/>
                      <a:pt x="150860" y="5615"/>
                    </a:cubicBezTo>
                    <a:cubicBezTo>
                      <a:pt x="150421" y="5511"/>
                      <a:pt x="150463" y="5343"/>
                      <a:pt x="150986" y="5259"/>
                    </a:cubicBezTo>
                    <a:lnTo>
                      <a:pt x="151509" y="5448"/>
                    </a:lnTo>
                    <a:cubicBezTo>
                      <a:pt x="152004" y="5635"/>
                      <a:pt x="152498" y="5837"/>
                      <a:pt x="153038" y="5837"/>
                    </a:cubicBezTo>
                    <a:cubicBezTo>
                      <a:pt x="153161" y="5837"/>
                      <a:pt x="153285" y="5827"/>
                      <a:pt x="153413" y="5803"/>
                    </a:cubicBezTo>
                    <a:lnTo>
                      <a:pt x="153476" y="5803"/>
                    </a:lnTo>
                    <a:cubicBezTo>
                      <a:pt x="153559" y="5866"/>
                      <a:pt x="153517" y="6117"/>
                      <a:pt x="153476" y="6201"/>
                    </a:cubicBezTo>
                    <a:cubicBezTo>
                      <a:pt x="153413" y="6306"/>
                      <a:pt x="153831" y="6536"/>
                      <a:pt x="154020" y="6599"/>
                    </a:cubicBezTo>
                    <a:cubicBezTo>
                      <a:pt x="154051" y="6609"/>
                      <a:pt x="154088" y="6614"/>
                      <a:pt x="154127" y="6614"/>
                    </a:cubicBezTo>
                    <a:cubicBezTo>
                      <a:pt x="154321" y="6614"/>
                      <a:pt x="154581" y="6501"/>
                      <a:pt x="154668" y="6431"/>
                    </a:cubicBezTo>
                    <a:cubicBezTo>
                      <a:pt x="154691" y="6413"/>
                      <a:pt x="154721" y="6406"/>
                      <a:pt x="154757" y="6406"/>
                    </a:cubicBezTo>
                    <a:cubicBezTo>
                      <a:pt x="154887" y="6406"/>
                      <a:pt x="155079" y="6507"/>
                      <a:pt x="155129" y="6557"/>
                    </a:cubicBezTo>
                    <a:cubicBezTo>
                      <a:pt x="155170" y="6640"/>
                      <a:pt x="154940" y="6745"/>
                      <a:pt x="154815" y="6766"/>
                    </a:cubicBezTo>
                    <a:cubicBezTo>
                      <a:pt x="154647" y="6808"/>
                      <a:pt x="154982" y="6954"/>
                      <a:pt x="155129" y="6975"/>
                    </a:cubicBezTo>
                    <a:cubicBezTo>
                      <a:pt x="155145" y="6983"/>
                      <a:pt x="155173" y="6987"/>
                      <a:pt x="155211" y="6987"/>
                    </a:cubicBezTo>
                    <a:cubicBezTo>
                      <a:pt x="155445" y="6987"/>
                      <a:pt x="156036" y="6848"/>
                      <a:pt x="156299" y="6848"/>
                    </a:cubicBezTo>
                    <a:cubicBezTo>
                      <a:pt x="156315" y="6848"/>
                      <a:pt x="156329" y="6849"/>
                      <a:pt x="156342" y="6850"/>
                    </a:cubicBezTo>
                    <a:cubicBezTo>
                      <a:pt x="156635" y="6871"/>
                      <a:pt x="157263" y="7247"/>
                      <a:pt x="157451" y="7352"/>
                    </a:cubicBezTo>
                    <a:cubicBezTo>
                      <a:pt x="157608" y="7439"/>
                      <a:pt x="157750" y="7483"/>
                      <a:pt x="157818" y="7483"/>
                    </a:cubicBezTo>
                    <a:cubicBezTo>
                      <a:pt x="157831" y="7483"/>
                      <a:pt x="157842" y="7481"/>
                      <a:pt x="157849" y="7477"/>
                    </a:cubicBezTo>
                    <a:cubicBezTo>
                      <a:pt x="157854" y="7472"/>
                      <a:pt x="157874" y="7469"/>
                      <a:pt x="157904" y="7469"/>
                    </a:cubicBezTo>
                    <a:cubicBezTo>
                      <a:pt x="157996" y="7469"/>
                      <a:pt x="158189" y="7493"/>
                      <a:pt x="158393" y="7540"/>
                    </a:cubicBezTo>
                    <a:lnTo>
                      <a:pt x="158623" y="7603"/>
                    </a:lnTo>
                    <a:lnTo>
                      <a:pt x="158727" y="7645"/>
                    </a:lnTo>
                    <a:cubicBezTo>
                      <a:pt x="158832" y="7749"/>
                      <a:pt x="158393" y="8210"/>
                      <a:pt x="158183" y="8377"/>
                    </a:cubicBezTo>
                    <a:cubicBezTo>
                      <a:pt x="158075" y="8453"/>
                      <a:pt x="158186" y="8490"/>
                      <a:pt x="158444" y="8490"/>
                    </a:cubicBezTo>
                    <a:cubicBezTo>
                      <a:pt x="158683" y="8490"/>
                      <a:pt x="159048" y="8458"/>
                      <a:pt x="159481" y="8398"/>
                    </a:cubicBezTo>
                    <a:lnTo>
                      <a:pt x="160276" y="8272"/>
                    </a:lnTo>
                    <a:cubicBezTo>
                      <a:pt x="160318" y="8272"/>
                      <a:pt x="160360" y="8189"/>
                      <a:pt x="160401" y="8126"/>
                    </a:cubicBezTo>
                    <a:lnTo>
                      <a:pt x="160422" y="8105"/>
                    </a:lnTo>
                    <a:cubicBezTo>
                      <a:pt x="160464" y="8063"/>
                      <a:pt x="160380" y="7959"/>
                      <a:pt x="160360" y="7896"/>
                    </a:cubicBezTo>
                    <a:cubicBezTo>
                      <a:pt x="160318" y="7854"/>
                      <a:pt x="160506" y="7791"/>
                      <a:pt x="160736" y="7749"/>
                    </a:cubicBezTo>
                    <a:lnTo>
                      <a:pt x="160904" y="7666"/>
                    </a:lnTo>
                    <a:lnTo>
                      <a:pt x="161050" y="7582"/>
                    </a:lnTo>
                    <a:cubicBezTo>
                      <a:pt x="161154" y="7504"/>
                      <a:pt x="161307" y="7482"/>
                      <a:pt x="161417" y="7482"/>
                    </a:cubicBezTo>
                    <a:cubicBezTo>
                      <a:pt x="161485" y="7482"/>
                      <a:pt x="161536" y="7490"/>
                      <a:pt x="161552" y="7498"/>
                    </a:cubicBezTo>
                    <a:cubicBezTo>
                      <a:pt x="161554" y="7501"/>
                      <a:pt x="161557" y="7502"/>
                      <a:pt x="161561" y="7502"/>
                    </a:cubicBezTo>
                    <a:cubicBezTo>
                      <a:pt x="161650" y="7502"/>
                      <a:pt x="162111" y="6744"/>
                      <a:pt x="162494" y="6724"/>
                    </a:cubicBezTo>
                    <a:cubicBezTo>
                      <a:pt x="162891" y="6703"/>
                      <a:pt x="162473" y="6515"/>
                      <a:pt x="162201" y="6452"/>
                    </a:cubicBezTo>
                    <a:cubicBezTo>
                      <a:pt x="161950" y="6410"/>
                      <a:pt x="161866" y="6180"/>
                      <a:pt x="161929" y="6096"/>
                    </a:cubicBezTo>
                    <a:cubicBezTo>
                      <a:pt x="161971" y="6013"/>
                      <a:pt x="161887" y="5824"/>
                      <a:pt x="161720" y="5699"/>
                    </a:cubicBezTo>
                    <a:lnTo>
                      <a:pt x="161573" y="5699"/>
                    </a:lnTo>
                    <a:cubicBezTo>
                      <a:pt x="161519" y="5707"/>
                      <a:pt x="161466" y="5710"/>
                      <a:pt x="161415" y="5710"/>
                    </a:cubicBezTo>
                    <a:cubicBezTo>
                      <a:pt x="160913" y="5710"/>
                      <a:pt x="160551" y="5364"/>
                      <a:pt x="160171" y="5155"/>
                    </a:cubicBezTo>
                    <a:cubicBezTo>
                      <a:pt x="159627" y="4862"/>
                      <a:pt x="159062" y="4548"/>
                      <a:pt x="158414" y="4443"/>
                    </a:cubicBezTo>
                    <a:lnTo>
                      <a:pt x="158225" y="4422"/>
                    </a:lnTo>
                    <a:cubicBezTo>
                      <a:pt x="158058" y="4255"/>
                      <a:pt x="157430" y="4088"/>
                      <a:pt x="156844" y="4046"/>
                    </a:cubicBezTo>
                    <a:lnTo>
                      <a:pt x="156405" y="3816"/>
                    </a:lnTo>
                    <a:cubicBezTo>
                      <a:pt x="155924" y="3565"/>
                      <a:pt x="155463" y="3418"/>
                      <a:pt x="154919" y="3418"/>
                    </a:cubicBezTo>
                    <a:cubicBezTo>
                      <a:pt x="154647" y="3418"/>
                      <a:pt x="154396" y="3376"/>
                      <a:pt x="154124" y="3355"/>
                    </a:cubicBezTo>
                    <a:cubicBezTo>
                      <a:pt x="153559" y="3293"/>
                      <a:pt x="152994" y="3062"/>
                      <a:pt x="152450" y="2979"/>
                    </a:cubicBezTo>
                    <a:cubicBezTo>
                      <a:pt x="151872" y="2882"/>
                      <a:pt x="151294" y="2749"/>
                      <a:pt x="150697" y="2749"/>
                    </a:cubicBezTo>
                    <a:cubicBezTo>
                      <a:pt x="150516" y="2749"/>
                      <a:pt x="150334" y="2761"/>
                      <a:pt x="150149" y="2790"/>
                    </a:cubicBezTo>
                    <a:lnTo>
                      <a:pt x="149960" y="2832"/>
                    </a:lnTo>
                    <a:cubicBezTo>
                      <a:pt x="149751" y="2790"/>
                      <a:pt x="149584" y="2749"/>
                      <a:pt x="149584" y="2728"/>
                    </a:cubicBezTo>
                    <a:cubicBezTo>
                      <a:pt x="149584" y="2686"/>
                      <a:pt x="149898" y="2623"/>
                      <a:pt x="150002" y="2581"/>
                    </a:cubicBezTo>
                    <a:cubicBezTo>
                      <a:pt x="150128" y="2560"/>
                      <a:pt x="150212" y="2518"/>
                      <a:pt x="150212" y="2477"/>
                    </a:cubicBezTo>
                    <a:cubicBezTo>
                      <a:pt x="150212" y="2456"/>
                      <a:pt x="149709" y="2435"/>
                      <a:pt x="149521" y="2414"/>
                    </a:cubicBezTo>
                    <a:cubicBezTo>
                      <a:pt x="149333" y="2372"/>
                      <a:pt x="150170" y="2330"/>
                      <a:pt x="150546" y="2226"/>
                    </a:cubicBezTo>
                    <a:cubicBezTo>
                      <a:pt x="150621" y="2204"/>
                      <a:pt x="150688" y="2194"/>
                      <a:pt x="150748" y="2194"/>
                    </a:cubicBezTo>
                    <a:cubicBezTo>
                      <a:pt x="150972" y="2194"/>
                      <a:pt x="151086" y="2322"/>
                      <a:pt x="151069" y="2372"/>
                    </a:cubicBezTo>
                    <a:cubicBezTo>
                      <a:pt x="151007" y="2477"/>
                      <a:pt x="151216" y="2560"/>
                      <a:pt x="151279" y="2560"/>
                    </a:cubicBezTo>
                    <a:cubicBezTo>
                      <a:pt x="151321" y="2560"/>
                      <a:pt x="151425" y="2351"/>
                      <a:pt x="151488" y="2309"/>
                    </a:cubicBezTo>
                    <a:cubicBezTo>
                      <a:pt x="151522" y="2258"/>
                      <a:pt x="151656" y="2220"/>
                      <a:pt x="151819" y="2220"/>
                    </a:cubicBezTo>
                    <a:cubicBezTo>
                      <a:pt x="151854" y="2220"/>
                      <a:pt x="151890" y="2222"/>
                      <a:pt x="151927" y="2226"/>
                    </a:cubicBezTo>
                    <a:lnTo>
                      <a:pt x="152095" y="2309"/>
                    </a:lnTo>
                    <a:cubicBezTo>
                      <a:pt x="152656" y="2564"/>
                      <a:pt x="153232" y="2709"/>
                      <a:pt x="153855" y="2709"/>
                    </a:cubicBezTo>
                    <a:cubicBezTo>
                      <a:pt x="153998" y="2709"/>
                      <a:pt x="154143" y="2701"/>
                      <a:pt x="154292" y="2686"/>
                    </a:cubicBezTo>
                    <a:cubicBezTo>
                      <a:pt x="154440" y="2673"/>
                      <a:pt x="154591" y="2664"/>
                      <a:pt x="154743" y="2664"/>
                    </a:cubicBezTo>
                    <a:cubicBezTo>
                      <a:pt x="155081" y="2664"/>
                      <a:pt x="155424" y="2709"/>
                      <a:pt x="155756" y="2853"/>
                    </a:cubicBezTo>
                    <a:cubicBezTo>
                      <a:pt x="156036" y="2980"/>
                      <a:pt x="156308" y="2999"/>
                      <a:pt x="156587" y="2999"/>
                    </a:cubicBezTo>
                    <a:cubicBezTo>
                      <a:pt x="156705" y="2999"/>
                      <a:pt x="156824" y="2996"/>
                      <a:pt x="156946" y="2996"/>
                    </a:cubicBezTo>
                    <a:cubicBezTo>
                      <a:pt x="157009" y="2996"/>
                      <a:pt x="157073" y="2997"/>
                      <a:pt x="157137" y="3000"/>
                    </a:cubicBezTo>
                    <a:lnTo>
                      <a:pt x="157639" y="3042"/>
                    </a:lnTo>
                    <a:cubicBezTo>
                      <a:pt x="158183" y="3083"/>
                      <a:pt x="160046" y="3293"/>
                      <a:pt x="160569" y="3460"/>
                    </a:cubicBezTo>
                    <a:cubicBezTo>
                      <a:pt x="160790" y="3537"/>
                      <a:pt x="161029" y="3565"/>
                      <a:pt x="161227" y="3565"/>
                    </a:cubicBezTo>
                    <a:cubicBezTo>
                      <a:pt x="161459" y="3565"/>
                      <a:pt x="161634" y="3526"/>
                      <a:pt x="161657" y="3481"/>
                    </a:cubicBezTo>
                    <a:cubicBezTo>
                      <a:pt x="161720" y="3397"/>
                      <a:pt x="161427" y="3293"/>
                      <a:pt x="161322" y="3293"/>
                    </a:cubicBezTo>
                    <a:cubicBezTo>
                      <a:pt x="161217" y="3293"/>
                      <a:pt x="160799" y="3000"/>
                      <a:pt x="160380" y="2644"/>
                    </a:cubicBezTo>
                    <a:lnTo>
                      <a:pt x="159753" y="2560"/>
                    </a:lnTo>
                    <a:lnTo>
                      <a:pt x="159230" y="2518"/>
                    </a:lnTo>
                    <a:cubicBezTo>
                      <a:pt x="158733" y="2240"/>
                      <a:pt x="158274" y="2057"/>
                      <a:pt x="158211" y="2057"/>
                    </a:cubicBezTo>
                    <a:cubicBezTo>
                      <a:pt x="158208" y="2057"/>
                      <a:pt x="158205" y="2057"/>
                      <a:pt x="158204" y="2058"/>
                    </a:cubicBezTo>
                    <a:cubicBezTo>
                      <a:pt x="158183" y="2058"/>
                      <a:pt x="157911" y="1828"/>
                      <a:pt x="157849" y="1744"/>
                    </a:cubicBezTo>
                    <a:cubicBezTo>
                      <a:pt x="157765" y="1681"/>
                      <a:pt x="157388" y="1514"/>
                      <a:pt x="157033" y="1389"/>
                    </a:cubicBezTo>
                    <a:lnTo>
                      <a:pt x="156761" y="1326"/>
                    </a:lnTo>
                    <a:lnTo>
                      <a:pt x="155463" y="1096"/>
                    </a:lnTo>
                    <a:cubicBezTo>
                      <a:pt x="154020" y="886"/>
                      <a:pt x="152409" y="656"/>
                      <a:pt x="151844" y="573"/>
                    </a:cubicBezTo>
                    <a:lnTo>
                      <a:pt x="151362" y="531"/>
                    </a:lnTo>
                    <a:cubicBezTo>
                      <a:pt x="150797" y="489"/>
                      <a:pt x="150274" y="468"/>
                      <a:pt x="149751" y="384"/>
                    </a:cubicBezTo>
                    <a:cubicBezTo>
                      <a:pt x="149120" y="279"/>
                      <a:pt x="148467" y="195"/>
                      <a:pt x="147808" y="195"/>
                    </a:cubicBezTo>
                    <a:cubicBezTo>
                      <a:pt x="147550" y="195"/>
                      <a:pt x="147291" y="208"/>
                      <a:pt x="147031" y="238"/>
                    </a:cubicBezTo>
                    <a:cubicBezTo>
                      <a:pt x="146885" y="238"/>
                      <a:pt x="146717" y="154"/>
                      <a:pt x="146571" y="133"/>
                    </a:cubicBezTo>
                    <a:lnTo>
                      <a:pt x="146090" y="29"/>
                    </a:lnTo>
                    <a:cubicBezTo>
                      <a:pt x="144897" y="175"/>
                      <a:pt x="144206" y="280"/>
                      <a:pt x="144604" y="280"/>
                    </a:cubicBezTo>
                    <a:lnTo>
                      <a:pt x="145085" y="280"/>
                    </a:lnTo>
                    <a:cubicBezTo>
                      <a:pt x="145336" y="280"/>
                      <a:pt x="144918" y="363"/>
                      <a:pt x="144165" y="468"/>
                    </a:cubicBezTo>
                    <a:lnTo>
                      <a:pt x="143453" y="342"/>
                    </a:lnTo>
                    <a:lnTo>
                      <a:pt x="142533" y="175"/>
                    </a:lnTo>
                    <a:cubicBezTo>
                      <a:pt x="142399" y="180"/>
                      <a:pt x="142236" y="183"/>
                      <a:pt x="142050" y="183"/>
                    </a:cubicBezTo>
                    <a:cubicBezTo>
                      <a:pt x="140961" y="183"/>
                      <a:pt x="139112" y="105"/>
                      <a:pt x="138175" y="105"/>
                    </a:cubicBezTo>
                    <a:cubicBezTo>
                      <a:pt x="138015" y="105"/>
                      <a:pt x="137882" y="107"/>
                      <a:pt x="137783" y="112"/>
                    </a:cubicBezTo>
                    <a:cubicBezTo>
                      <a:pt x="137087" y="112"/>
                      <a:pt x="134085" y="0"/>
                      <a:pt x="1325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41"/>
              <p:cNvSpPr/>
              <p:nvPr/>
            </p:nvSpPr>
            <p:spPr>
              <a:xfrm>
                <a:off x="4115300" y="1134025"/>
                <a:ext cx="738025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29521" h="956" extrusionOk="0">
                    <a:moveTo>
                      <a:pt x="25896" y="0"/>
                    </a:moveTo>
                    <a:cubicBezTo>
                      <a:pt x="25508" y="0"/>
                      <a:pt x="25162" y="53"/>
                      <a:pt x="24687" y="153"/>
                    </a:cubicBezTo>
                    <a:lnTo>
                      <a:pt x="24206" y="257"/>
                    </a:lnTo>
                    <a:cubicBezTo>
                      <a:pt x="23670" y="237"/>
                      <a:pt x="22515" y="67"/>
                      <a:pt x="22164" y="67"/>
                    </a:cubicBezTo>
                    <a:cubicBezTo>
                      <a:pt x="22144" y="67"/>
                      <a:pt x="22127" y="68"/>
                      <a:pt x="22113" y="69"/>
                    </a:cubicBezTo>
                    <a:cubicBezTo>
                      <a:pt x="21839" y="89"/>
                      <a:pt x="20479" y="366"/>
                      <a:pt x="19931" y="366"/>
                    </a:cubicBezTo>
                    <a:cubicBezTo>
                      <a:pt x="19894" y="366"/>
                      <a:pt x="19861" y="364"/>
                      <a:pt x="19833" y="362"/>
                    </a:cubicBezTo>
                    <a:cubicBezTo>
                      <a:pt x="19330" y="299"/>
                      <a:pt x="18180" y="257"/>
                      <a:pt x="17259" y="194"/>
                    </a:cubicBezTo>
                    <a:lnTo>
                      <a:pt x="16422" y="194"/>
                    </a:lnTo>
                    <a:cubicBezTo>
                      <a:pt x="16014" y="194"/>
                      <a:pt x="15606" y="429"/>
                      <a:pt x="15164" y="429"/>
                    </a:cubicBezTo>
                    <a:cubicBezTo>
                      <a:pt x="15130" y="429"/>
                      <a:pt x="15096" y="428"/>
                      <a:pt x="15062" y="425"/>
                    </a:cubicBezTo>
                    <a:cubicBezTo>
                      <a:pt x="14749" y="366"/>
                      <a:pt x="14509" y="234"/>
                      <a:pt x="14172" y="234"/>
                    </a:cubicBezTo>
                    <a:cubicBezTo>
                      <a:pt x="14148" y="234"/>
                      <a:pt x="14124" y="235"/>
                      <a:pt x="14099" y="236"/>
                    </a:cubicBezTo>
                    <a:cubicBezTo>
                      <a:pt x="14080" y="238"/>
                      <a:pt x="14060" y="238"/>
                      <a:pt x="14041" y="238"/>
                    </a:cubicBezTo>
                    <a:cubicBezTo>
                      <a:pt x="13770" y="238"/>
                      <a:pt x="13515" y="111"/>
                      <a:pt x="13242" y="111"/>
                    </a:cubicBezTo>
                    <a:lnTo>
                      <a:pt x="12949" y="111"/>
                    </a:lnTo>
                    <a:cubicBezTo>
                      <a:pt x="12662" y="187"/>
                      <a:pt x="12219" y="281"/>
                      <a:pt x="12096" y="281"/>
                    </a:cubicBezTo>
                    <a:cubicBezTo>
                      <a:pt x="12084" y="281"/>
                      <a:pt x="12075" y="280"/>
                      <a:pt x="12070" y="278"/>
                    </a:cubicBezTo>
                    <a:cubicBezTo>
                      <a:pt x="11986" y="257"/>
                      <a:pt x="11693" y="215"/>
                      <a:pt x="11463" y="132"/>
                    </a:cubicBezTo>
                    <a:lnTo>
                      <a:pt x="11233" y="132"/>
                    </a:lnTo>
                    <a:cubicBezTo>
                      <a:pt x="7676" y="174"/>
                      <a:pt x="4684" y="257"/>
                      <a:pt x="4684" y="257"/>
                    </a:cubicBezTo>
                    <a:cubicBezTo>
                      <a:pt x="2403" y="299"/>
                      <a:pt x="499" y="383"/>
                      <a:pt x="478" y="425"/>
                    </a:cubicBezTo>
                    <a:cubicBezTo>
                      <a:pt x="457" y="446"/>
                      <a:pt x="520" y="571"/>
                      <a:pt x="562" y="592"/>
                    </a:cubicBezTo>
                    <a:cubicBezTo>
                      <a:pt x="583" y="655"/>
                      <a:pt x="206" y="864"/>
                      <a:pt x="81" y="906"/>
                    </a:cubicBezTo>
                    <a:cubicBezTo>
                      <a:pt x="0" y="940"/>
                      <a:pt x="427" y="956"/>
                      <a:pt x="928" y="956"/>
                    </a:cubicBezTo>
                    <a:cubicBezTo>
                      <a:pt x="1337" y="956"/>
                      <a:pt x="1796" y="946"/>
                      <a:pt x="2068" y="927"/>
                    </a:cubicBezTo>
                    <a:cubicBezTo>
                      <a:pt x="2675" y="906"/>
                      <a:pt x="3345" y="864"/>
                      <a:pt x="3428" y="864"/>
                    </a:cubicBezTo>
                    <a:cubicBezTo>
                      <a:pt x="3495" y="864"/>
                      <a:pt x="4071" y="944"/>
                      <a:pt x="4460" y="944"/>
                    </a:cubicBezTo>
                    <a:cubicBezTo>
                      <a:pt x="4557" y="944"/>
                      <a:pt x="4642" y="939"/>
                      <a:pt x="4705" y="927"/>
                    </a:cubicBezTo>
                    <a:cubicBezTo>
                      <a:pt x="5019" y="885"/>
                      <a:pt x="6985" y="864"/>
                      <a:pt x="7634" y="759"/>
                    </a:cubicBezTo>
                    <a:cubicBezTo>
                      <a:pt x="8262" y="655"/>
                      <a:pt x="9099" y="571"/>
                      <a:pt x="9203" y="571"/>
                    </a:cubicBezTo>
                    <a:cubicBezTo>
                      <a:pt x="9308" y="571"/>
                      <a:pt x="9601" y="718"/>
                      <a:pt x="9685" y="801"/>
                    </a:cubicBezTo>
                    <a:cubicBezTo>
                      <a:pt x="9768" y="885"/>
                      <a:pt x="10040" y="948"/>
                      <a:pt x="10333" y="948"/>
                    </a:cubicBezTo>
                    <a:cubicBezTo>
                      <a:pt x="10626" y="948"/>
                      <a:pt x="11693" y="948"/>
                      <a:pt x="12279" y="885"/>
                    </a:cubicBezTo>
                    <a:lnTo>
                      <a:pt x="12718" y="676"/>
                    </a:lnTo>
                    <a:cubicBezTo>
                      <a:pt x="12765" y="656"/>
                      <a:pt x="12817" y="648"/>
                      <a:pt x="12874" y="648"/>
                    </a:cubicBezTo>
                    <a:cubicBezTo>
                      <a:pt x="13123" y="648"/>
                      <a:pt x="13458" y="801"/>
                      <a:pt x="13765" y="801"/>
                    </a:cubicBezTo>
                    <a:cubicBezTo>
                      <a:pt x="14120" y="819"/>
                      <a:pt x="14475" y="829"/>
                      <a:pt x="14832" y="829"/>
                    </a:cubicBezTo>
                    <a:cubicBezTo>
                      <a:pt x="15337" y="829"/>
                      <a:pt x="15844" y="808"/>
                      <a:pt x="16359" y="759"/>
                    </a:cubicBezTo>
                    <a:lnTo>
                      <a:pt x="17238" y="655"/>
                    </a:lnTo>
                    <a:cubicBezTo>
                      <a:pt x="18180" y="780"/>
                      <a:pt x="20607" y="822"/>
                      <a:pt x="21234" y="822"/>
                    </a:cubicBezTo>
                    <a:cubicBezTo>
                      <a:pt x="21862" y="822"/>
                      <a:pt x="24017" y="780"/>
                      <a:pt x="24624" y="697"/>
                    </a:cubicBezTo>
                    <a:cubicBezTo>
                      <a:pt x="25210" y="592"/>
                      <a:pt x="27532" y="508"/>
                      <a:pt x="28244" y="487"/>
                    </a:cubicBezTo>
                    <a:cubicBezTo>
                      <a:pt x="28955" y="466"/>
                      <a:pt x="29520" y="257"/>
                      <a:pt x="29520" y="236"/>
                    </a:cubicBezTo>
                    <a:cubicBezTo>
                      <a:pt x="29520" y="194"/>
                      <a:pt x="29499" y="132"/>
                      <a:pt x="29457" y="90"/>
                    </a:cubicBezTo>
                    <a:lnTo>
                      <a:pt x="29416" y="90"/>
                    </a:lnTo>
                    <a:cubicBezTo>
                      <a:pt x="28872" y="90"/>
                      <a:pt x="28328" y="132"/>
                      <a:pt x="27783" y="132"/>
                    </a:cubicBezTo>
                    <a:cubicBezTo>
                      <a:pt x="27644" y="132"/>
                      <a:pt x="27505" y="141"/>
                      <a:pt x="27365" y="141"/>
                    </a:cubicBezTo>
                    <a:cubicBezTo>
                      <a:pt x="27295" y="141"/>
                      <a:pt x="27226" y="139"/>
                      <a:pt x="27156" y="132"/>
                    </a:cubicBezTo>
                    <a:cubicBezTo>
                      <a:pt x="26622" y="43"/>
                      <a:pt x="26243" y="0"/>
                      <a:pt x="258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41"/>
              <p:cNvSpPr/>
              <p:nvPr/>
            </p:nvSpPr>
            <p:spPr>
              <a:xfrm>
                <a:off x="3295525" y="755975"/>
                <a:ext cx="1084925" cy="41025"/>
              </a:xfrm>
              <a:custGeom>
                <a:avLst/>
                <a:gdLst/>
                <a:ahLst/>
                <a:cxnLst/>
                <a:rect l="l" t="t" r="r" b="b"/>
                <a:pathLst>
                  <a:path w="43397" h="1641" extrusionOk="0">
                    <a:moveTo>
                      <a:pt x="43292" y="0"/>
                    </a:moveTo>
                    <a:cubicBezTo>
                      <a:pt x="39525" y="84"/>
                      <a:pt x="36115" y="168"/>
                      <a:pt x="36115" y="168"/>
                    </a:cubicBezTo>
                    <a:cubicBezTo>
                      <a:pt x="33834" y="210"/>
                      <a:pt x="31679" y="293"/>
                      <a:pt x="31595" y="335"/>
                    </a:cubicBezTo>
                    <a:cubicBezTo>
                      <a:pt x="31572" y="347"/>
                      <a:pt x="31531" y="352"/>
                      <a:pt x="31477" y="352"/>
                    </a:cubicBezTo>
                    <a:cubicBezTo>
                      <a:pt x="31338" y="352"/>
                      <a:pt x="31116" y="318"/>
                      <a:pt x="30905" y="272"/>
                    </a:cubicBezTo>
                    <a:lnTo>
                      <a:pt x="30696" y="293"/>
                    </a:lnTo>
                    <a:lnTo>
                      <a:pt x="30214" y="335"/>
                    </a:lnTo>
                    <a:cubicBezTo>
                      <a:pt x="29691" y="440"/>
                      <a:pt x="27348" y="544"/>
                      <a:pt x="25088" y="607"/>
                    </a:cubicBezTo>
                    <a:cubicBezTo>
                      <a:pt x="25088" y="607"/>
                      <a:pt x="23540" y="649"/>
                      <a:pt x="20715" y="712"/>
                    </a:cubicBezTo>
                    <a:cubicBezTo>
                      <a:pt x="17828" y="795"/>
                      <a:pt x="16237" y="816"/>
                      <a:pt x="16237" y="816"/>
                    </a:cubicBezTo>
                    <a:cubicBezTo>
                      <a:pt x="13936" y="858"/>
                      <a:pt x="7993" y="1005"/>
                      <a:pt x="6466" y="1109"/>
                    </a:cubicBezTo>
                    <a:cubicBezTo>
                      <a:pt x="4918" y="1214"/>
                      <a:pt x="2909" y="1277"/>
                      <a:pt x="1988" y="1319"/>
                    </a:cubicBezTo>
                    <a:lnTo>
                      <a:pt x="1151" y="1339"/>
                    </a:lnTo>
                    <a:lnTo>
                      <a:pt x="775" y="1339"/>
                    </a:lnTo>
                    <a:cubicBezTo>
                      <a:pt x="398" y="1339"/>
                      <a:pt x="22" y="1423"/>
                      <a:pt x="1" y="1528"/>
                    </a:cubicBezTo>
                    <a:lnTo>
                      <a:pt x="1" y="1570"/>
                    </a:lnTo>
                    <a:lnTo>
                      <a:pt x="1" y="1632"/>
                    </a:lnTo>
                    <a:cubicBezTo>
                      <a:pt x="7" y="1638"/>
                      <a:pt x="58" y="1641"/>
                      <a:pt x="145" y="1641"/>
                    </a:cubicBezTo>
                    <a:cubicBezTo>
                      <a:pt x="675" y="1641"/>
                      <a:pt x="2510" y="1546"/>
                      <a:pt x="3265" y="1528"/>
                    </a:cubicBezTo>
                    <a:cubicBezTo>
                      <a:pt x="4164" y="1465"/>
                      <a:pt x="5545" y="1423"/>
                      <a:pt x="6382" y="1381"/>
                    </a:cubicBezTo>
                    <a:lnTo>
                      <a:pt x="7136" y="1360"/>
                    </a:lnTo>
                    <a:cubicBezTo>
                      <a:pt x="7931" y="1339"/>
                      <a:pt x="8726" y="1339"/>
                      <a:pt x="9521" y="1319"/>
                    </a:cubicBezTo>
                    <a:cubicBezTo>
                      <a:pt x="10274" y="1277"/>
                      <a:pt x="11027" y="1277"/>
                      <a:pt x="11802" y="1256"/>
                    </a:cubicBezTo>
                    <a:cubicBezTo>
                      <a:pt x="12365" y="1256"/>
                      <a:pt x="12950" y="1212"/>
                      <a:pt x="13525" y="1212"/>
                    </a:cubicBezTo>
                    <a:cubicBezTo>
                      <a:pt x="13741" y="1212"/>
                      <a:pt x="13955" y="1218"/>
                      <a:pt x="14166" y="1235"/>
                    </a:cubicBezTo>
                    <a:lnTo>
                      <a:pt x="14940" y="1277"/>
                    </a:lnTo>
                    <a:cubicBezTo>
                      <a:pt x="15714" y="1130"/>
                      <a:pt x="19083" y="942"/>
                      <a:pt x="20108" y="921"/>
                    </a:cubicBezTo>
                    <a:cubicBezTo>
                      <a:pt x="20415" y="915"/>
                      <a:pt x="20739" y="912"/>
                      <a:pt x="21049" y="912"/>
                    </a:cubicBezTo>
                    <a:cubicBezTo>
                      <a:pt x="21796" y="912"/>
                      <a:pt x="22459" y="927"/>
                      <a:pt x="22577" y="942"/>
                    </a:cubicBezTo>
                    <a:cubicBezTo>
                      <a:pt x="22678" y="956"/>
                      <a:pt x="23038" y="981"/>
                      <a:pt x="23465" y="981"/>
                    </a:cubicBezTo>
                    <a:cubicBezTo>
                      <a:pt x="23656" y="981"/>
                      <a:pt x="23862" y="976"/>
                      <a:pt x="24063" y="963"/>
                    </a:cubicBezTo>
                    <a:lnTo>
                      <a:pt x="24670" y="900"/>
                    </a:lnTo>
                    <a:lnTo>
                      <a:pt x="25423" y="795"/>
                    </a:lnTo>
                    <a:cubicBezTo>
                      <a:pt x="25862" y="848"/>
                      <a:pt x="26281" y="874"/>
                      <a:pt x="26600" y="874"/>
                    </a:cubicBezTo>
                    <a:cubicBezTo>
                      <a:pt x="26919" y="874"/>
                      <a:pt x="27139" y="848"/>
                      <a:pt x="27180" y="795"/>
                    </a:cubicBezTo>
                    <a:lnTo>
                      <a:pt x="27306" y="691"/>
                    </a:lnTo>
                    <a:cubicBezTo>
                      <a:pt x="27365" y="677"/>
                      <a:pt x="27425" y="671"/>
                      <a:pt x="27484" y="671"/>
                    </a:cubicBezTo>
                    <a:cubicBezTo>
                      <a:pt x="27780" y="671"/>
                      <a:pt x="28073" y="816"/>
                      <a:pt x="28352" y="816"/>
                    </a:cubicBezTo>
                    <a:cubicBezTo>
                      <a:pt x="28642" y="816"/>
                      <a:pt x="28917" y="612"/>
                      <a:pt x="29244" y="612"/>
                    </a:cubicBezTo>
                    <a:cubicBezTo>
                      <a:pt x="29294" y="612"/>
                      <a:pt x="29345" y="617"/>
                      <a:pt x="29398" y="628"/>
                    </a:cubicBezTo>
                    <a:cubicBezTo>
                      <a:pt x="29482" y="649"/>
                      <a:pt x="29545" y="712"/>
                      <a:pt x="29649" y="712"/>
                    </a:cubicBezTo>
                    <a:lnTo>
                      <a:pt x="30131" y="733"/>
                    </a:lnTo>
                    <a:cubicBezTo>
                      <a:pt x="30654" y="733"/>
                      <a:pt x="31281" y="691"/>
                      <a:pt x="31574" y="607"/>
                    </a:cubicBezTo>
                    <a:lnTo>
                      <a:pt x="31825" y="607"/>
                    </a:lnTo>
                    <a:cubicBezTo>
                      <a:pt x="33395" y="544"/>
                      <a:pt x="34943" y="523"/>
                      <a:pt x="36512" y="503"/>
                    </a:cubicBezTo>
                    <a:cubicBezTo>
                      <a:pt x="36596" y="503"/>
                      <a:pt x="36683" y="499"/>
                      <a:pt x="36768" y="499"/>
                    </a:cubicBezTo>
                    <a:cubicBezTo>
                      <a:pt x="36896" y="499"/>
                      <a:pt x="37019" y="507"/>
                      <a:pt x="37119" y="544"/>
                    </a:cubicBezTo>
                    <a:cubicBezTo>
                      <a:pt x="37343" y="677"/>
                      <a:pt x="37587" y="725"/>
                      <a:pt x="37822" y="725"/>
                    </a:cubicBezTo>
                    <a:cubicBezTo>
                      <a:pt x="38070" y="725"/>
                      <a:pt x="38307" y="672"/>
                      <a:pt x="38500" y="607"/>
                    </a:cubicBezTo>
                    <a:cubicBezTo>
                      <a:pt x="38856" y="482"/>
                      <a:pt x="39211" y="440"/>
                      <a:pt x="39567" y="440"/>
                    </a:cubicBezTo>
                    <a:lnTo>
                      <a:pt x="40844" y="398"/>
                    </a:lnTo>
                    <a:cubicBezTo>
                      <a:pt x="42245" y="377"/>
                      <a:pt x="43396" y="189"/>
                      <a:pt x="43396" y="126"/>
                    </a:cubicBezTo>
                    <a:cubicBezTo>
                      <a:pt x="43396" y="105"/>
                      <a:pt x="43354" y="21"/>
                      <a:pt x="433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41"/>
              <p:cNvSpPr/>
              <p:nvPr/>
            </p:nvSpPr>
            <p:spPr>
              <a:xfrm>
                <a:off x="1790075" y="810900"/>
                <a:ext cx="38660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15464" h="1715" extrusionOk="0">
                    <a:moveTo>
                      <a:pt x="10713" y="0"/>
                    </a:moveTo>
                    <a:lnTo>
                      <a:pt x="10672" y="21"/>
                    </a:lnTo>
                    <a:cubicBezTo>
                      <a:pt x="10462" y="208"/>
                      <a:pt x="10207" y="245"/>
                      <a:pt x="9943" y="245"/>
                    </a:cubicBezTo>
                    <a:cubicBezTo>
                      <a:pt x="9767" y="245"/>
                      <a:pt x="9586" y="228"/>
                      <a:pt x="9413" y="228"/>
                    </a:cubicBezTo>
                    <a:cubicBezTo>
                      <a:pt x="9379" y="228"/>
                      <a:pt x="9345" y="229"/>
                      <a:pt x="9311" y="231"/>
                    </a:cubicBezTo>
                    <a:lnTo>
                      <a:pt x="7700" y="293"/>
                    </a:lnTo>
                    <a:cubicBezTo>
                      <a:pt x="5922" y="314"/>
                      <a:pt x="2281" y="398"/>
                      <a:pt x="1465" y="482"/>
                    </a:cubicBezTo>
                    <a:cubicBezTo>
                      <a:pt x="670" y="586"/>
                      <a:pt x="0" y="691"/>
                      <a:pt x="0" y="712"/>
                    </a:cubicBezTo>
                    <a:cubicBezTo>
                      <a:pt x="0" y="727"/>
                      <a:pt x="624" y="777"/>
                      <a:pt x="1111" y="777"/>
                    </a:cubicBezTo>
                    <a:cubicBezTo>
                      <a:pt x="1286" y="777"/>
                      <a:pt x="1444" y="770"/>
                      <a:pt x="1549" y="754"/>
                    </a:cubicBezTo>
                    <a:cubicBezTo>
                      <a:pt x="1619" y="750"/>
                      <a:pt x="1709" y="748"/>
                      <a:pt x="1813" y="748"/>
                    </a:cubicBezTo>
                    <a:cubicBezTo>
                      <a:pt x="2333" y="748"/>
                      <a:pt x="3184" y="792"/>
                      <a:pt x="3411" y="879"/>
                    </a:cubicBezTo>
                    <a:cubicBezTo>
                      <a:pt x="3490" y="925"/>
                      <a:pt x="3609" y="942"/>
                      <a:pt x="3741" y="942"/>
                    </a:cubicBezTo>
                    <a:cubicBezTo>
                      <a:pt x="4030" y="942"/>
                      <a:pt x="4377" y="860"/>
                      <a:pt x="4478" y="816"/>
                    </a:cubicBezTo>
                    <a:cubicBezTo>
                      <a:pt x="4530" y="790"/>
                      <a:pt x="4606" y="781"/>
                      <a:pt x="4688" y="781"/>
                    </a:cubicBezTo>
                    <a:cubicBezTo>
                      <a:pt x="4871" y="781"/>
                      <a:pt x="5083" y="829"/>
                      <a:pt x="5127" y="858"/>
                    </a:cubicBezTo>
                    <a:cubicBezTo>
                      <a:pt x="5231" y="921"/>
                      <a:pt x="5127" y="1465"/>
                      <a:pt x="5064" y="1653"/>
                    </a:cubicBezTo>
                    <a:cubicBezTo>
                      <a:pt x="5047" y="1696"/>
                      <a:pt x="5064" y="1715"/>
                      <a:pt x="5104" y="1715"/>
                    </a:cubicBezTo>
                    <a:cubicBezTo>
                      <a:pt x="5259" y="1715"/>
                      <a:pt x="5751" y="1443"/>
                      <a:pt x="5901" y="1277"/>
                    </a:cubicBezTo>
                    <a:cubicBezTo>
                      <a:pt x="6068" y="1067"/>
                      <a:pt x="7073" y="754"/>
                      <a:pt x="8098" y="607"/>
                    </a:cubicBezTo>
                    <a:lnTo>
                      <a:pt x="11174" y="607"/>
                    </a:lnTo>
                    <a:cubicBezTo>
                      <a:pt x="13454" y="544"/>
                      <a:pt x="15421" y="482"/>
                      <a:pt x="15442" y="440"/>
                    </a:cubicBezTo>
                    <a:cubicBezTo>
                      <a:pt x="15463" y="419"/>
                      <a:pt x="15463" y="293"/>
                      <a:pt x="15463" y="231"/>
                    </a:cubicBezTo>
                    <a:cubicBezTo>
                      <a:pt x="15463" y="189"/>
                      <a:pt x="15358" y="126"/>
                      <a:pt x="15233" y="126"/>
                    </a:cubicBezTo>
                    <a:lnTo>
                      <a:pt x="15128" y="126"/>
                    </a:lnTo>
                    <a:lnTo>
                      <a:pt x="13705" y="63"/>
                    </a:lnTo>
                    <a:cubicBezTo>
                      <a:pt x="12136" y="21"/>
                      <a:pt x="10776" y="21"/>
                      <a:pt x="107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41"/>
              <p:cNvSpPr/>
              <p:nvPr/>
            </p:nvSpPr>
            <p:spPr>
              <a:xfrm>
                <a:off x="2268175" y="803475"/>
                <a:ext cx="388675" cy="20125"/>
              </a:xfrm>
              <a:custGeom>
                <a:avLst/>
                <a:gdLst/>
                <a:ahLst/>
                <a:cxnLst/>
                <a:rect l="l" t="t" r="r" b="b"/>
                <a:pathLst>
                  <a:path w="15547" h="805" extrusionOk="0">
                    <a:moveTo>
                      <a:pt x="11059" y="0"/>
                    </a:moveTo>
                    <a:cubicBezTo>
                      <a:pt x="11031" y="0"/>
                      <a:pt x="11007" y="2"/>
                      <a:pt x="10986" y="4"/>
                    </a:cubicBezTo>
                    <a:cubicBezTo>
                      <a:pt x="10672" y="67"/>
                      <a:pt x="10337" y="360"/>
                      <a:pt x="10316" y="402"/>
                    </a:cubicBezTo>
                    <a:cubicBezTo>
                      <a:pt x="10316" y="410"/>
                      <a:pt x="10306" y="414"/>
                      <a:pt x="10286" y="414"/>
                    </a:cubicBezTo>
                    <a:cubicBezTo>
                      <a:pt x="10156" y="414"/>
                      <a:pt x="9619" y="241"/>
                      <a:pt x="9019" y="4"/>
                    </a:cubicBezTo>
                    <a:lnTo>
                      <a:pt x="8454" y="214"/>
                    </a:lnTo>
                    <a:cubicBezTo>
                      <a:pt x="7952" y="402"/>
                      <a:pt x="7512" y="381"/>
                      <a:pt x="7073" y="402"/>
                    </a:cubicBezTo>
                    <a:cubicBezTo>
                      <a:pt x="7007" y="404"/>
                      <a:pt x="6941" y="405"/>
                      <a:pt x="6875" y="405"/>
                    </a:cubicBezTo>
                    <a:cubicBezTo>
                      <a:pt x="6209" y="405"/>
                      <a:pt x="5542" y="316"/>
                      <a:pt x="4876" y="297"/>
                    </a:cubicBezTo>
                    <a:lnTo>
                      <a:pt x="3328" y="214"/>
                    </a:lnTo>
                    <a:cubicBezTo>
                      <a:pt x="1654" y="297"/>
                      <a:pt x="105" y="507"/>
                      <a:pt x="63" y="569"/>
                    </a:cubicBezTo>
                    <a:cubicBezTo>
                      <a:pt x="1" y="590"/>
                      <a:pt x="273" y="695"/>
                      <a:pt x="649" y="779"/>
                    </a:cubicBezTo>
                    <a:cubicBezTo>
                      <a:pt x="756" y="796"/>
                      <a:pt x="965" y="804"/>
                      <a:pt x="1228" y="804"/>
                    </a:cubicBezTo>
                    <a:cubicBezTo>
                      <a:pt x="1892" y="804"/>
                      <a:pt x="2898" y="755"/>
                      <a:pt x="3453" y="695"/>
                    </a:cubicBezTo>
                    <a:lnTo>
                      <a:pt x="4164" y="695"/>
                    </a:lnTo>
                    <a:lnTo>
                      <a:pt x="4918" y="674"/>
                    </a:lnTo>
                    <a:cubicBezTo>
                      <a:pt x="5390" y="709"/>
                      <a:pt x="7118" y="724"/>
                      <a:pt x="8848" y="724"/>
                    </a:cubicBezTo>
                    <a:cubicBezTo>
                      <a:pt x="10261" y="724"/>
                      <a:pt x="11675" y="714"/>
                      <a:pt x="12408" y="695"/>
                    </a:cubicBezTo>
                    <a:cubicBezTo>
                      <a:pt x="14019" y="674"/>
                      <a:pt x="15463" y="611"/>
                      <a:pt x="15484" y="590"/>
                    </a:cubicBezTo>
                    <a:cubicBezTo>
                      <a:pt x="15505" y="569"/>
                      <a:pt x="15547" y="318"/>
                      <a:pt x="15547" y="256"/>
                    </a:cubicBezTo>
                    <a:cubicBezTo>
                      <a:pt x="15547" y="151"/>
                      <a:pt x="15191" y="88"/>
                      <a:pt x="15066" y="88"/>
                    </a:cubicBezTo>
                    <a:cubicBezTo>
                      <a:pt x="14940" y="88"/>
                      <a:pt x="15149" y="256"/>
                      <a:pt x="15275" y="297"/>
                    </a:cubicBezTo>
                    <a:cubicBezTo>
                      <a:pt x="15380" y="360"/>
                      <a:pt x="14752" y="402"/>
                      <a:pt x="14543" y="402"/>
                    </a:cubicBezTo>
                    <a:cubicBezTo>
                      <a:pt x="14532" y="403"/>
                      <a:pt x="14520" y="404"/>
                      <a:pt x="14508" y="404"/>
                    </a:cubicBezTo>
                    <a:cubicBezTo>
                      <a:pt x="14312" y="404"/>
                      <a:pt x="13973" y="251"/>
                      <a:pt x="13894" y="172"/>
                    </a:cubicBezTo>
                    <a:cubicBezTo>
                      <a:pt x="13856" y="142"/>
                      <a:pt x="13729" y="131"/>
                      <a:pt x="13568" y="131"/>
                    </a:cubicBezTo>
                    <a:cubicBezTo>
                      <a:pt x="13280" y="131"/>
                      <a:pt x="12881" y="166"/>
                      <a:pt x="12680" y="193"/>
                    </a:cubicBezTo>
                    <a:cubicBezTo>
                      <a:pt x="12650" y="199"/>
                      <a:pt x="12612" y="202"/>
                      <a:pt x="12569" y="202"/>
                    </a:cubicBezTo>
                    <a:cubicBezTo>
                      <a:pt x="12196" y="202"/>
                      <a:pt x="11400" y="0"/>
                      <a:pt x="110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41"/>
              <p:cNvSpPr/>
              <p:nvPr/>
            </p:nvSpPr>
            <p:spPr>
              <a:xfrm>
                <a:off x="5672975" y="776375"/>
                <a:ext cx="14917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5967" h="2156" extrusionOk="0">
                    <a:moveTo>
                      <a:pt x="84" y="0"/>
                    </a:moveTo>
                    <a:cubicBezTo>
                      <a:pt x="21" y="84"/>
                      <a:pt x="0" y="210"/>
                      <a:pt x="0" y="251"/>
                    </a:cubicBezTo>
                    <a:cubicBezTo>
                      <a:pt x="0" y="314"/>
                      <a:pt x="293" y="398"/>
                      <a:pt x="398" y="398"/>
                    </a:cubicBezTo>
                    <a:cubicBezTo>
                      <a:pt x="503" y="398"/>
                      <a:pt x="524" y="544"/>
                      <a:pt x="503" y="607"/>
                    </a:cubicBezTo>
                    <a:cubicBezTo>
                      <a:pt x="461" y="649"/>
                      <a:pt x="1800" y="1130"/>
                      <a:pt x="2344" y="1256"/>
                    </a:cubicBezTo>
                    <a:cubicBezTo>
                      <a:pt x="2867" y="1360"/>
                      <a:pt x="3495" y="1716"/>
                      <a:pt x="3557" y="1800"/>
                    </a:cubicBezTo>
                    <a:cubicBezTo>
                      <a:pt x="3599" y="1884"/>
                      <a:pt x="4060" y="1967"/>
                      <a:pt x="4185" y="1967"/>
                    </a:cubicBezTo>
                    <a:cubicBezTo>
                      <a:pt x="4205" y="1961"/>
                      <a:pt x="4230" y="1958"/>
                      <a:pt x="4260" y="1958"/>
                    </a:cubicBezTo>
                    <a:cubicBezTo>
                      <a:pt x="4426" y="1958"/>
                      <a:pt x="4739" y="2046"/>
                      <a:pt x="5022" y="2135"/>
                    </a:cubicBezTo>
                    <a:cubicBezTo>
                      <a:pt x="5069" y="2149"/>
                      <a:pt x="5122" y="2156"/>
                      <a:pt x="5178" y="2156"/>
                    </a:cubicBezTo>
                    <a:cubicBezTo>
                      <a:pt x="5519" y="2156"/>
                      <a:pt x="5967" y="1917"/>
                      <a:pt x="5859" y="1863"/>
                    </a:cubicBezTo>
                    <a:cubicBezTo>
                      <a:pt x="5734" y="1758"/>
                      <a:pt x="5252" y="1591"/>
                      <a:pt x="4750" y="1486"/>
                    </a:cubicBezTo>
                    <a:lnTo>
                      <a:pt x="4436" y="1360"/>
                    </a:lnTo>
                    <a:lnTo>
                      <a:pt x="3892" y="1130"/>
                    </a:lnTo>
                    <a:cubicBezTo>
                      <a:pt x="3327" y="816"/>
                      <a:pt x="2009" y="398"/>
                      <a:pt x="1026" y="189"/>
                    </a:cubicBezTo>
                    <a:lnTo>
                      <a:pt x="1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41"/>
              <p:cNvSpPr/>
              <p:nvPr/>
            </p:nvSpPr>
            <p:spPr>
              <a:xfrm>
                <a:off x="3292400" y="762950"/>
                <a:ext cx="2390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9563" h="705" extrusionOk="0">
                    <a:moveTo>
                      <a:pt x="8479" y="1"/>
                    </a:moveTo>
                    <a:cubicBezTo>
                      <a:pt x="8102" y="1"/>
                      <a:pt x="7641" y="6"/>
                      <a:pt x="7156" y="14"/>
                    </a:cubicBezTo>
                    <a:lnTo>
                      <a:pt x="6026" y="35"/>
                    </a:lnTo>
                    <a:lnTo>
                      <a:pt x="4980" y="35"/>
                    </a:lnTo>
                    <a:cubicBezTo>
                      <a:pt x="3871" y="182"/>
                      <a:pt x="1297" y="370"/>
                      <a:pt x="649" y="475"/>
                    </a:cubicBezTo>
                    <a:cubicBezTo>
                      <a:pt x="0" y="600"/>
                      <a:pt x="0" y="705"/>
                      <a:pt x="147" y="705"/>
                    </a:cubicBezTo>
                    <a:cubicBezTo>
                      <a:pt x="314" y="705"/>
                      <a:pt x="1820" y="684"/>
                      <a:pt x="2344" y="663"/>
                    </a:cubicBezTo>
                    <a:cubicBezTo>
                      <a:pt x="2867" y="642"/>
                      <a:pt x="4666" y="454"/>
                      <a:pt x="5189" y="433"/>
                    </a:cubicBezTo>
                    <a:cubicBezTo>
                      <a:pt x="5712" y="391"/>
                      <a:pt x="7010" y="370"/>
                      <a:pt x="8077" y="349"/>
                    </a:cubicBezTo>
                    <a:lnTo>
                      <a:pt x="9039" y="328"/>
                    </a:lnTo>
                    <a:cubicBezTo>
                      <a:pt x="9102" y="307"/>
                      <a:pt x="9175" y="307"/>
                      <a:pt x="9248" y="307"/>
                    </a:cubicBezTo>
                    <a:cubicBezTo>
                      <a:pt x="9322" y="307"/>
                      <a:pt x="9395" y="307"/>
                      <a:pt x="9458" y="286"/>
                    </a:cubicBezTo>
                    <a:lnTo>
                      <a:pt x="9520" y="286"/>
                    </a:lnTo>
                    <a:cubicBezTo>
                      <a:pt x="9562" y="244"/>
                      <a:pt x="9458" y="77"/>
                      <a:pt x="9416" y="35"/>
                    </a:cubicBezTo>
                    <a:cubicBezTo>
                      <a:pt x="9379" y="11"/>
                      <a:pt x="9012" y="1"/>
                      <a:pt x="84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41"/>
              <p:cNvSpPr/>
              <p:nvPr/>
            </p:nvSpPr>
            <p:spPr>
              <a:xfrm>
                <a:off x="5382650" y="732750"/>
                <a:ext cx="215025" cy="24300"/>
              </a:xfrm>
              <a:custGeom>
                <a:avLst/>
                <a:gdLst/>
                <a:ahLst/>
                <a:cxnLst/>
                <a:rect l="l" t="t" r="r" b="b"/>
                <a:pathLst>
                  <a:path w="8601" h="972" extrusionOk="0">
                    <a:moveTo>
                      <a:pt x="473" y="0"/>
                    </a:moveTo>
                    <a:cubicBezTo>
                      <a:pt x="430" y="0"/>
                      <a:pt x="391" y="3"/>
                      <a:pt x="357" y="9"/>
                    </a:cubicBezTo>
                    <a:cubicBezTo>
                      <a:pt x="1" y="92"/>
                      <a:pt x="231" y="323"/>
                      <a:pt x="859" y="532"/>
                    </a:cubicBezTo>
                    <a:lnTo>
                      <a:pt x="1486" y="427"/>
                    </a:lnTo>
                    <a:cubicBezTo>
                      <a:pt x="1590" y="404"/>
                      <a:pt x="1706" y="388"/>
                      <a:pt x="1820" y="388"/>
                    </a:cubicBezTo>
                    <a:cubicBezTo>
                      <a:pt x="1915" y="388"/>
                      <a:pt x="2008" y="399"/>
                      <a:pt x="2093" y="427"/>
                    </a:cubicBezTo>
                    <a:cubicBezTo>
                      <a:pt x="3307" y="908"/>
                      <a:pt x="4646" y="657"/>
                      <a:pt x="5901" y="846"/>
                    </a:cubicBezTo>
                    <a:lnTo>
                      <a:pt x="6738" y="971"/>
                    </a:lnTo>
                    <a:cubicBezTo>
                      <a:pt x="7722" y="908"/>
                      <a:pt x="8559" y="804"/>
                      <a:pt x="8580" y="762"/>
                    </a:cubicBezTo>
                    <a:cubicBezTo>
                      <a:pt x="8600" y="741"/>
                      <a:pt x="8370" y="616"/>
                      <a:pt x="8245" y="574"/>
                    </a:cubicBezTo>
                    <a:cubicBezTo>
                      <a:pt x="8098" y="511"/>
                      <a:pt x="7471" y="427"/>
                      <a:pt x="6822" y="364"/>
                    </a:cubicBezTo>
                    <a:cubicBezTo>
                      <a:pt x="6173" y="302"/>
                      <a:pt x="3600" y="239"/>
                      <a:pt x="2637" y="92"/>
                    </a:cubicBezTo>
                    <a:lnTo>
                      <a:pt x="1758" y="260"/>
                    </a:lnTo>
                    <a:lnTo>
                      <a:pt x="1717" y="260"/>
                    </a:lnTo>
                    <a:cubicBezTo>
                      <a:pt x="1698" y="260"/>
                      <a:pt x="900" y="0"/>
                      <a:pt x="4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41"/>
              <p:cNvSpPr/>
              <p:nvPr/>
            </p:nvSpPr>
            <p:spPr>
              <a:xfrm>
                <a:off x="5559975" y="1109575"/>
                <a:ext cx="795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3182" h="2156" extrusionOk="0">
                    <a:moveTo>
                      <a:pt x="1361" y="1"/>
                    </a:moveTo>
                    <a:cubicBezTo>
                      <a:pt x="1194" y="1"/>
                      <a:pt x="859" y="273"/>
                      <a:pt x="754" y="398"/>
                    </a:cubicBezTo>
                    <a:cubicBezTo>
                      <a:pt x="650" y="524"/>
                      <a:pt x="859" y="733"/>
                      <a:pt x="943" y="754"/>
                    </a:cubicBezTo>
                    <a:cubicBezTo>
                      <a:pt x="1005" y="796"/>
                      <a:pt x="859" y="921"/>
                      <a:pt x="754" y="984"/>
                    </a:cubicBezTo>
                    <a:cubicBezTo>
                      <a:pt x="671" y="1005"/>
                      <a:pt x="859" y="1340"/>
                      <a:pt x="984" y="1465"/>
                    </a:cubicBezTo>
                    <a:cubicBezTo>
                      <a:pt x="1045" y="1551"/>
                      <a:pt x="985" y="1594"/>
                      <a:pt x="842" y="1594"/>
                    </a:cubicBezTo>
                    <a:cubicBezTo>
                      <a:pt x="739" y="1594"/>
                      <a:pt x="594" y="1572"/>
                      <a:pt x="419" y="1528"/>
                    </a:cubicBezTo>
                    <a:lnTo>
                      <a:pt x="106" y="1465"/>
                    </a:lnTo>
                    <a:lnTo>
                      <a:pt x="22" y="1444"/>
                    </a:lnTo>
                    <a:lnTo>
                      <a:pt x="22" y="1444"/>
                    </a:lnTo>
                    <a:cubicBezTo>
                      <a:pt x="1" y="1465"/>
                      <a:pt x="210" y="1758"/>
                      <a:pt x="273" y="1863"/>
                    </a:cubicBezTo>
                    <a:cubicBezTo>
                      <a:pt x="319" y="1909"/>
                      <a:pt x="438" y="1927"/>
                      <a:pt x="568" y="1927"/>
                    </a:cubicBezTo>
                    <a:cubicBezTo>
                      <a:pt x="732" y="1927"/>
                      <a:pt x="914" y="1898"/>
                      <a:pt x="984" y="1863"/>
                    </a:cubicBezTo>
                    <a:cubicBezTo>
                      <a:pt x="1010" y="1853"/>
                      <a:pt x="1035" y="1849"/>
                      <a:pt x="1060" y="1849"/>
                    </a:cubicBezTo>
                    <a:cubicBezTo>
                      <a:pt x="1200" y="1849"/>
                      <a:pt x="1326" y="1980"/>
                      <a:pt x="1361" y="2051"/>
                    </a:cubicBezTo>
                    <a:cubicBezTo>
                      <a:pt x="1382" y="2135"/>
                      <a:pt x="1675" y="2156"/>
                      <a:pt x="1779" y="2156"/>
                    </a:cubicBezTo>
                    <a:cubicBezTo>
                      <a:pt x="1884" y="2156"/>
                      <a:pt x="1989" y="2051"/>
                      <a:pt x="1989" y="1947"/>
                    </a:cubicBezTo>
                    <a:lnTo>
                      <a:pt x="1947" y="1884"/>
                    </a:lnTo>
                    <a:lnTo>
                      <a:pt x="1905" y="1800"/>
                    </a:lnTo>
                    <a:cubicBezTo>
                      <a:pt x="1821" y="1737"/>
                      <a:pt x="2449" y="1528"/>
                      <a:pt x="2721" y="1444"/>
                    </a:cubicBezTo>
                    <a:cubicBezTo>
                      <a:pt x="2972" y="1361"/>
                      <a:pt x="3181" y="1277"/>
                      <a:pt x="3181" y="1256"/>
                    </a:cubicBezTo>
                    <a:lnTo>
                      <a:pt x="3181" y="1256"/>
                    </a:lnTo>
                    <a:cubicBezTo>
                      <a:pt x="3181" y="1256"/>
                      <a:pt x="2616" y="1256"/>
                      <a:pt x="2365" y="1277"/>
                    </a:cubicBezTo>
                    <a:cubicBezTo>
                      <a:pt x="2135" y="1319"/>
                      <a:pt x="1884" y="1340"/>
                      <a:pt x="1779" y="1361"/>
                    </a:cubicBezTo>
                    <a:cubicBezTo>
                      <a:pt x="1752" y="1372"/>
                      <a:pt x="1712" y="1376"/>
                      <a:pt x="1666" y="1376"/>
                    </a:cubicBezTo>
                    <a:cubicBezTo>
                      <a:pt x="1564" y="1376"/>
                      <a:pt x="1434" y="1356"/>
                      <a:pt x="1362" y="1356"/>
                    </a:cubicBezTo>
                    <a:cubicBezTo>
                      <a:pt x="1343" y="1356"/>
                      <a:pt x="1329" y="1358"/>
                      <a:pt x="1319" y="1361"/>
                    </a:cubicBezTo>
                    <a:cubicBezTo>
                      <a:pt x="1319" y="1340"/>
                      <a:pt x="1612" y="1277"/>
                      <a:pt x="1717" y="1256"/>
                    </a:cubicBezTo>
                    <a:cubicBezTo>
                      <a:pt x="1736" y="1252"/>
                      <a:pt x="1755" y="1251"/>
                      <a:pt x="1774" y="1251"/>
                    </a:cubicBezTo>
                    <a:cubicBezTo>
                      <a:pt x="1856" y="1251"/>
                      <a:pt x="1926" y="1285"/>
                      <a:pt x="1926" y="1319"/>
                    </a:cubicBezTo>
                    <a:cubicBezTo>
                      <a:pt x="1926" y="1320"/>
                      <a:pt x="1926" y="1320"/>
                      <a:pt x="1926" y="1320"/>
                    </a:cubicBezTo>
                    <a:cubicBezTo>
                      <a:pt x="1933" y="1320"/>
                      <a:pt x="2033" y="1023"/>
                      <a:pt x="2093" y="942"/>
                    </a:cubicBezTo>
                    <a:cubicBezTo>
                      <a:pt x="2114" y="880"/>
                      <a:pt x="1905" y="691"/>
                      <a:pt x="1821" y="649"/>
                    </a:cubicBezTo>
                    <a:cubicBezTo>
                      <a:pt x="1738" y="628"/>
                      <a:pt x="1800" y="294"/>
                      <a:pt x="1842" y="189"/>
                    </a:cubicBezTo>
                    <a:cubicBezTo>
                      <a:pt x="1884" y="84"/>
                      <a:pt x="1487" y="1"/>
                      <a:pt x="136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41"/>
              <p:cNvSpPr/>
              <p:nvPr/>
            </p:nvSpPr>
            <p:spPr>
              <a:xfrm>
                <a:off x="4258550" y="728975"/>
                <a:ext cx="2231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8925" h="537" extrusionOk="0">
                    <a:moveTo>
                      <a:pt x="7612" y="1"/>
                    </a:moveTo>
                    <a:cubicBezTo>
                      <a:pt x="7149" y="1"/>
                      <a:pt x="6589" y="6"/>
                      <a:pt x="5984" y="13"/>
                    </a:cubicBezTo>
                    <a:cubicBezTo>
                      <a:pt x="4352" y="34"/>
                      <a:pt x="21" y="306"/>
                      <a:pt x="0" y="369"/>
                    </a:cubicBezTo>
                    <a:cubicBezTo>
                      <a:pt x="0" y="432"/>
                      <a:pt x="167" y="515"/>
                      <a:pt x="314" y="536"/>
                    </a:cubicBezTo>
                    <a:lnTo>
                      <a:pt x="398" y="474"/>
                    </a:lnTo>
                    <a:cubicBezTo>
                      <a:pt x="649" y="285"/>
                      <a:pt x="947" y="262"/>
                      <a:pt x="1248" y="262"/>
                    </a:cubicBezTo>
                    <a:cubicBezTo>
                      <a:pt x="1348" y="262"/>
                      <a:pt x="1449" y="264"/>
                      <a:pt x="1548" y="264"/>
                    </a:cubicBezTo>
                    <a:lnTo>
                      <a:pt x="2260" y="264"/>
                    </a:lnTo>
                    <a:cubicBezTo>
                      <a:pt x="2835" y="328"/>
                      <a:pt x="4742" y="356"/>
                      <a:pt x="6020" y="356"/>
                    </a:cubicBezTo>
                    <a:cubicBezTo>
                      <a:pt x="6415" y="356"/>
                      <a:pt x="6750" y="353"/>
                      <a:pt x="6968" y="348"/>
                    </a:cubicBezTo>
                    <a:cubicBezTo>
                      <a:pt x="7867" y="327"/>
                      <a:pt x="8809" y="118"/>
                      <a:pt x="8872" y="55"/>
                    </a:cubicBezTo>
                    <a:cubicBezTo>
                      <a:pt x="8925" y="15"/>
                      <a:pt x="8414" y="1"/>
                      <a:pt x="76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41"/>
              <p:cNvSpPr/>
              <p:nvPr/>
            </p:nvSpPr>
            <p:spPr>
              <a:xfrm>
                <a:off x="3931600" y="734000"/>
                <a:ext cx="191475" cy="19900"/>
              </a:xfrm>
              <a:custGeom>
                <a:avLst/>
                <a:gdLst/>
                <a:ahLst/>
                <a:cxnLst/>
                <a:rect l="l" t="t" r="r" b="b"/>
                <a:pathLst>
                  <a:path w="7659" h="796" extrusionOk="0">
                    <a:moveTo>
                      <a:pt x="4081" y="1"/>
                    </a:moveTo>
                    <a:cubicBezTo>
                      <a:pt x="1884" y="231"/>
                      <a:pt x="64" y="440"/>
                      <a:pt x="22" y="461"/>
                    </a:cubicBezTo>
                    <a:cubicBezTo>
                      <a:pt x="1" y="482"/>
                      <a:pt x="482" y="649"/>
                      <a:pt x="1047" y="796"/>
                    </a:cubicBezTo>
                    <a:lnTo>
                      <a:pt x="1633" y="733"/>
                    </a:lnTo>
                    <a:lnTo>
                      <a:pt x="2386" y="628"/>
                    </a:lnTo>
                    <a:cubicBezTo>
                      <a:pt x="3223" y="545"/>
                      <a:pt x="4625" y="461"/>
                      <a:pt x="5504" y="440"/>
                    </a:cubicBezTo>
                    <a:lnTo>
                      <a:pt x="6278" y="419"/>
                    </a:lnTo>
                    <a:lnTo>
                      <a:pt x="6717" y="419"/>
                    </a:lnTo>
                    <a:cubicBezTo>
                      <a:pt x="7219" y="419"/>
                      <a:pt x="7617" y="377"/>
                      <a:pt x="7638" y="356"/>
                    </a:cubicBezTo>
                    <a:cubicBezTo>
                      <a:pt x="7659" y="356"/>
                      <a:pt x="7324" y="168"/>
                      <a:pt x="7198" y="126"/>
                    </a:cubicBezTo>
                    <a:cubicBezTo>
                      <a:pt x="7159" y="106"/>
                      <a:pt x="7110" y="99"/>
                      <a:pt x="7062" y="99"/>
                    </a:cubicBezTo>
                    <a:cubicBezTo>
                      <a:pt x="6957" y="99"/>
                      <a:pt x="6850" y="133"/>
                      <a:pt x="6822" y="147"/>
                    </a:cubicBezTo>
                    <a:cubicBezTo>
                      <a:pt x="6822" y="153"/>
                      <a:pt x="6805" y="155"/>
                      <a:pt x="6775" y="155"/>
                    </a:cubicBezTo>
                    <a:cubicBezTo>
                      <a:pt x="6694" y="155"/>
                      <a:pt x="6513" y="136"/>
                      <a:pt x="6299" y="105"/>
                    </a:cubicBezTo>
                    <a:lnTo>
                      <a:pt x="6090" y="105"/>
                    </a:lnTo>
                    <a:lnTo>
                      <a:pt x="408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41"/>
              <p:cNvSpPr/>
              <p:nvPr/>
            </p:nvSpPr>
            <p:spPr>
              <a:xfrm>
                <a:off x="2977500" y="789975"/>
                <a:ext cx="286150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11446" h="589" extrusionOk="0">
                    <a:moveTo>
                      <a:pt x="10336" y="0"/>
                    </a:moveTo>
                    <a:lnTo>
                      <a:pt x="9834" y="105"/>
                    </a:lnTo>
                    <a:lnTo>
                      <a:pt x="8872" y="293"/>
                    </a:lnTo>
                    <a:cubicBezTo>
                      <a:pt x="8390" y="210"/>
                      <a:pt x="7805" y="105"/>
                      <a:pt x="7533" y="42"/>
                    </a:cubicBezTo>
                    <a:lnTo>
                      <a:pt x="7407" y="126"/>
                    </a:lnTo>
                    <a:cubicBezTo>
                      <a:pt x="7175" y="297"/>
                      <a:pt x="6929" y="332"/>
                      <a:pt x="6681" y="332"/>
                    </a:cubicBezTo>
                    <a:cubicBezTo>
                      <a:pt x="6504" y="332"/>
                      <a:pt x="6326" y="314"/>
                      <a:pt x="6152" y="314"/>
                    </a:cubicBezTo>
                    <a:lnTo>
                      <a:pt x="4310" y="356"/>
                    </a:lnTo>
                    <a:cubicBezTo>
                      <a:pt x="2302" y="419"/>
                      <a:pt x="335" y="461"/>
                      <a:pt x="209" y="461"/>
                    </a:cubicBezTo>
                    <a:cubicBezTo>
                      <a:pt x="105" y="503"/>
                      <a:pt x="0" y="544"/>
                      <a:pt x="0" y="586"/>
                    </a:cubicBezTo>
                    <a:cubicBezTo>
                      <a:pt x="0" y="588"/>
                      <a:pt x="43" y="589"/>
                      <a:pt x="124" y="589"/>
                    </a:cubicBezTo>
                    <a:cubicBezTo>
                      <a:pt x="952" y="589"/>
                      <a:pt x="5709" y="497"/>
                      <a:pt x="7616" y="440"/>
                    </a:cubicBezTo>
                    <a:cubicBezTo>
                      <a:pt x="9709" y="398"/>
                      <a:pt x="11445" y="210"/>
                      <a:pt x="11445" y="168"/>
                    </a:cubicBezTo>
                    <a:cubicBezTo>
                      <a:pt x="11445" y="105"/>
                      <a:pt x="10943" y="21"/>
                      <a:pt x="10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41"/>
              <p:cNvSpPr/>
              <p:nvPr/>
            </p:nvSpPr>
            <p:spPr>
              <a:xfrm>
                <a:off x="5837750" y="835175"/>
                <a:ext cx="8477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3391" h="1836" extrusionOk="0">
                    <a:moveTo>
                      <a:pt x="159" y="1"/>
                    </a:moveTo>
                    <a:cubicBezTo>
                      <a:pt x="100" y="1"/>
                      <a:pt x="59" y="11"/>
                      <a:pt x="42" y="34"/>
                    </a:cubicBezTo>
                    <a:cubicBezTo>
                      <a:pt x="0" y="96"/>
                      <a:pt x="942" y="1017"/>
                      <a:pt x="1340" y="1247"/>
                    </a:cubicBezTo>
                    <a:cubicBezTo>
                      <a:pt x="1758" y="1456"/>
                      <a:pt x="2574" y="1770"/>
                      <a:pt x="2762" y="1833"/>
                    </a:cubicBezTo>
                    <a:cubicBezTo>
                      <a:pt x="2776" y="1835"/>
                      <a:pt x="2791" y="1835"/>
                      <a:pt x="2807" y="1835"/>
                    </a:cubicBezTo>
                    <a:cubicBezTo>
                      <a:pt x="2996" y="1835"/>
                      <a:pt x="3269" y="1722"/>
                      <a:pt x="3327" y="1645"/>
                    </a:cubicBezTo>
                    <a:cubicBezTo>
                      <a:pt x="3390" y="1561"/>
                      <a:pt x="3160" y="1394"/>
                      <a:pt x="3055" y="1331"/>
                    </a:cubicBezTo>
                    <a:cubicBezTo>
                      <a:pt x="2930" y="1289"/>
                      <a:pt x="2637" y="1080"/>
                      <a:pt x="2616" y="996"/>
                    </a:cubicBezTo>
                    <a:cubicBezTo>
                      <a:pt x="2574" y="933"/>
                      <a:pt x="1319" y="389"/>
                      <a:pt x="921" y="201"/>
                    </a:cubicBezTo>
                    <a:cubicBezTo>
                      <a:pt x="615" y="79"/>
                      <a:pt x="320" y="1"/>
                      <a:pt x="1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41"/>
              <p:cNvSpPr/>
              <p:nvPr/>
            </p:nvSpPr>
            <p:spPr>
              <a:xfrm>
                <a:off x="5785450" y="850525"/>
                <a:ext cx="54950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1488" extrusionOk="0">
                    <a:moveTo>
                      <a:pt x="367" y="1"/>
                    </a:moveTo>
                    <a:cubicBezTo>
                      <a:pt x="215" y="1"/>
                      <a:pt x="80" y="31"/>
                      <a:pt x="42" y="68"/>
                    </a:cubicBezTo>
                    <a:cubicBezTo>
                      <a:pt x="0" y="110"/>
                      <a:pt x="356" y="612"/>
                      <a:pt x="523" y="780"/>
                    </a:cubicBezTo>
                    <a:cubicBezTo>
                      <a:pt x="670" y="926"/>
                      <a:pt x="670" y="1198"/>
                      <a:pt x="649" y="1219"/>
                    </a:cubicBezTo>
                    <a:cubicBezTo>
                      <a:pt x="628" y="1261"/>
                      <a:pt x="921" y="1428"/>
                      <a:pt x="1046" y="1470"/>
                    </a:cubicBezTo>
                    <a:cubicBezTo>
                      <a:pt x="1066" y="1482"/>
                      <a:pt x="1105" y="1487"/>
                      <a:pt x="1157" y="1487"/>
                    </a:cubicBezTo>
                    <a:cubicBezTo>
                      <a:pt x="1375" y="1487"/>
                      <a:pt x="1815" y="1395"/>
                      <a:pt x="1967" y="1345"/>
                    </a:cubicBezTo>
                    <a:cubicBezTo>
                      <a:pt x="2134" y="1261"/>
                      <a:pt x="2197" y="1094"/>
                      <a:pt x="2030" y="926"/>
                    </a:cubicBezTo>
                    <a:cubicBezTo>
                      <a:pt x="1883" y="780"/>
                      <a:pt x="879" y="110"/>
                      <a:pt x="670" y="47"/>
                    </a:cubicBezTo>
                    <a:cubicBezTo>
                      <a:pt x="578" y="14"/>
                      <a:pt x="469" y="1"/>
                      <a:pt x="36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41"/>
              <p:cNvSpPr/>
              <p:nvPr/>
            </p:nvSpPr>
            <p:spPr>
              <a:xfrm>
                <a:off x="5655200" y="1041050"/>
                <a:ext cx="811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692" extrusionOk="0">
                    <a:moveTo>
                      <a:pt x="1737" y="1"/>
                    </a:moveTo>
                    <a:cubicBezTo>
                      <a:pt x="1548" y="1"/>
                      <a:pt x="942" y="210"/>
                      <a:pt x="921" y="231"/>
                    </a:cubicBezTo>
                    <a:cubicBezTo>
                      <a:pt x="900" y="315"/>
                      <a:pt x="147" y="231"/>
                      <a:pt x="84" y="398"/>
                    </a:cubicBezTo>
                    <a:cubicBezTo>
                      <a:pt x="0" y="545"/>
                      <a:pt x="523" y="691"/>
                      <a:pt x="732" y="691"/>
                    </a:cubicBezTo>
                    <a:cubicBezTo>
                      <a:pt x="963" y="691"/>
                      <a:pt x="1193" y="524"/>
                      <a:pt x="1235" y="440"/>
                    </a:cubicBezTo>
                    <a:cubicBezTo>
                      <a:pt x="1238" y="428"/>
                      <a:pt x="1260" y="423"/>
                      <a:pt x="1297" y="423"/>
                    </a:cubicBezTo>
                    <a:cubicBezTo>
                      <a:pt x="1519" y="423"/>
                      <a:pt x="2272" y="608"/>
                      <a:pt x="2595" y="608"/>
                    </a:cubicBezTo>
                    <a:cubicBezTo>
                      <a:pt x="2950" y="608"/>
                      <a:pt x="3243" y="503"/>
                      <a:pt x="3243" y="482"/>
                    </a:cubicBezTo>
                    <a:cubicBezTo>
                      <a:pt x="3243" y="419"/>
                      <a:pt x="2699" y="210"/>
                      <a:pt x="2469" y="126"/>
                    </a:cubicBezTo>
                    <a:cubicBezTo>
                      <a:pt x="2218" y="64"/>
                      <a:pt x="1904" y="1"/>
                      <a:pt x="17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41"/>
              <p:cNvSpPr/>
              <p:nvPr/>
            </p:nvSpPr>
            <p:spPr>
              <a:xfrm>
                <a:off x="3028750" y="784750"/>
                <a:ext cx="1386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435" extrusionOk="0">
                    <a:moveTo>
                      <a:pt x="1695" y="0"/>
                    </a:moveTo>
                    <a:cubicBezTo>
                      <a:pt x="1695" y="0"/>
                      <a:pt x="628" y="0"/>
                      <a:pt x="105" y="84"/>
                    </a:cubicBezTo>
                    <a:lnTo>
                      <a:pt x="63" y="84"/>
                    </a:lnTo>
                    <a:cubicBezTo>
                      <a:pt x="1" y="272"/>
                      <a:pt x="147" y="398"/>
                      <a:pt x="419" y="398"/>
                    </a:cubicBezTo>
                    <a:lnTo>
                      <a:pt x="649" y="419"/>
                    </a:lnTo>
                    <a:cubicBezTo>
                      <a:pt x="801" y="430"/>
                      <a:pt x="953" y="435"/>
                      <a:pt x="1104" y="435"/>
                    </a:cubicBezTo>
                    <a:cubicBezTo>
                      <a:pt x="2303" y="435"/>
                      <a:pt x="3480" y="123"/>
                      <a:pt x="4699" y="123"/>
                    </a:cubicBezTo>
                    <a:cubicBezTo>
                      <a:pt x="4765" y="123"/>
                      <a:pt x="4831" y="124"/>
                      <a:pt x="4897" y="126"/>
                    </a:cubicBezTo>
                    <a:lnTo>
                      <a:pt x="5211" y="126"/>
                    </a:lnTo>
                    <a:cubicBezTo>
                      <a:pt x="5545" y="105"/>
                      <a:pt x="3976" y="21"/>
                      <a:pt x="16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41"/>
              <p:cNvSpPr/>
              <p:nvPr/>
            </p:nvSpPr>
            <p:spPr>
              <a:xfrm>
                <a:off x="5409325" y="1157700"/>
                <a:ext cx="101525" cy="20150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806" extrusionOk="0">
                    <a:moveTo>
                      <a:pt x="3056" y="1"/>
                    </a:moveTo>
                    <a:cubicBezTo>
                      <a:pt x="2804" y="1"/>
                      <a:pt x="1365" y="342"/>
                      <a:pt x="840" y="342"/>
                    </a:cubicBezTo>
                    <a:cubicBezTo>
                      <a:pt x="798" y="342"/>
                      <a:pt x="762" y="340"/>
                      <a:pt x="733" y="335"/>
                    </a:cubicBezTo>
                    <a:cubicBezTo>
                      <a:pt x="664" y="321"/>
                      <a:pt x="596" y="315"/>
                      <a:pt x="532" y="315"/>
                    </a:cubicBezTo>
                    <a:cubicBezTo>
                      <a:pt x="229" y="315"/>
                      <a:pt x="1" y="455"/>
                      <a:pt x="1" y="524"/>
                    </a:cubicBezTo>
                    <a:cubicBezTo>
                      <a:pt x="1" y="538"/>
                      <a:pt x="68" y="543"/>
                      <a:pt x="179" y="543"/>
                    </a:cubicBezTo>
                    <a:cubicBezTo>
                      <a:pt x="570" y="543"/>
                      <a:pt x="1498" y="473"/>
                      <a:pt x="1905" y="440"/>
                    </a:cubicBezTo>
                    <a:cubicBezTo>
                      <a:pt x="2003" y="424"/>
                      <a:pt x="2095" y="417"/>
                      <a:pt x="2179" y="417"/>
                    </a:cubicBezTo>
                    <a:cubicBezTo>
                      <a:pt x="2524" y="417"/>
                      <a:pt x="2738" y="532"/>
                      <a:pt x="2721" y="566"/>
                    </a:cubicBezTo>
                    <a:cubicBezTo>
                      <a:pt x="2700" y="628"/>
                      <a:pt x="2847" y="775"/>
                      <a:pt x="2888" y="796"/>
                    </a:cubicBezTo>
                    <a:cubicBezTo>
                      <a:pt x="2892" y="802"/>
                      <a:pt x="2910" y="805"/>
                      <a:pt x="2940" y="805"/>
                    </a:cubicBezTo>
                    <a:cubicBezTo>
                      <a:pt x="3099" y="805"/>
                      <a:pt x="3570" y="723"/>
                      <a:pt x="3746" y="670"/>
                    </a:cubicBezTo>
                    <a:cubicBezTo>
                      <a:pt x="3956" y="649"/>
                      <a:pt x="4060" y="461"/>
                      <a:pt x="4060" y="419"/>
                    </a:cubicBezTo>
                    <a:cubicBezTo>
                      <a:pt x="4039" y="377"/>
                      <a:pt x="3516" y="315"/>
                      <a:pt x="3307" y="315"/>
                    </a:cubicBezTo>
                    <a:cubicBezTo>
                      <a:pt x="3098" y="273"/>
                      <a:pt x="3265" y="126"/>
                      <a:pt x="3370" y="63"/>
                    </a:cubicBezTo>
                    <a:cubicBezTo>
                      <a:pt x="3474" y="22"/>
                      <a:pt x="3349" y="1"/>
                      <a:pt x="305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41"/>
              <p:cNvSpPr/>
              <p:nvPr/>
            </p:nvSpPr>
            <p:spPr>
              <a:xfrm>
                <a:off x="5461650" y="1116825"/>
                <a:ext cx="47100" cy="27600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1104" extrusionOk="0">
                    <a:moveTo>
                      <a:pt x="1849" y="0"/>
                    </a:moveTo>
                    <a:cubicBezTo>
                      <a:pt x="1668" y="0"/>
                      <a:pt x="811" y="71"/>
                      <a:pt x="419" y="108"/>
                    </a:cubicBezTo>
                    <a:cubicBezTo>
                      <a:pt x="0" y="192"/>
                      <a:pt x="189" y="318"/>
                      <a:pt x="314" y="338"/>
                    </a:cubicBezTo>
                    <a:cubicBezTo>
                      <a:pt x="440" y="380"/>
                      <a:pt x="419" y="610"/>
                      <a:pt x="398" y="652"/>
                    </a:cubicBezTo>
                    <a:cubicBezTo>
                      <a:pt x="377" y="715"/>
                      <a:pt x="586" y="1008"/>
                      <a:pt x="649" y="1071"/>
                    </a:cubicBezTo>
                    <a:cubicBezTo>
                      <a:pt x="667" y="1093"/>
                      <a:pt x="714" y="1103"/>
                      <a:pt x="778" y="1103"/>
                    </a:cubicBezTo>
                    <a:cubicBezTo>
                      <a:pt x="1011" y="1103"/>
                      <a:pt x="1467" y="972"/>
                      <a:pt x="1549" y="841"/>
                    </a:cubicBezTo>
                    <a:cubicBezTo>
                      <a:pt x="1653" y="694"/>
                      <a:pt x="1674" y="380"/>
                      <a:pt x="1653" y="297"/>
                    </a:cubicBezTo>
                    <a:cubicBezTo>
                      <a:pt x="1632" y="213"/>
                      <a:pt x="1758" y="87"/>
                      <a:pt x="1800" y="87"/>
                    </a:cubicBezTo>
                    <a:cubicBezTo>
                      <a:pt x="1863" y="66"/>
                      <a:pt x="1883" y="25"/>
                      <a:pt x="1883" y="4"/>
                    </a:cubicBezTo>
                    <a:cubicBezTo>
                      <a:pt x="1883" y="1"/>
                      <a:pt x="1871" y="0"/>
                      <a:pt x="18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41"/>
              <p:cNvSpPr/>
              <p:nvPr/>
            </p:nvSpPr>
            <p:spPr>
              <a:xfrm>
                <a:off x="3551325" y="754925"/>
                <a:ext cx="143875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5755" h="634" extrusionOk="0">
                    <a:moveTo>
                      <a:pt x="4645" y="1"/>
                    </a:moveTo>
                    <a:cubicBezTo>
                      <a:pt x="4433" y="36"/>
                      <a:pt x="3534" y="161"/>
                      <a:pt x="3045" y="161"/>
                    </a:cubicBezTo>
                    <a:cubicBezTo>
                      <a:pt x="2956" y="161"/>
                      <a:pt x="2880" y="157"/>
                      <a:pt x="2825" y="147"/>
                    </a:cubicBezTo>
                    <a:cubicBezTo>
                      <a:pt x="2794" y="142"/>
                      <a:pt x="2756" y="140"/>
                      <a:pt x="2712" y="140"/>
                    </a:cubicBezTo>
                    <a:cubicBezTo>
                      <a:pt x="2319" y="140"/>
                      <a:pt x="1436" y="323"/>
                      <a:pt x="853" y="383"/>
                    </a:cubicBezTo>
                    <a:lnTo>
                      <a:pt x="853" y="383"/>
                    </a:lnTo>
                    <a:lnTo>
                      <a:pt x="691" y="273"/>
                    </a:lnTo>
                    <a:cubicBezTo>
                      <a:pt x="105" y="335"/>
                      <a:pt x="0" y="377"/>
                      <a:pt x="461" y="398"/>
                    </a:cubicBezTo>
                    <a:cubicBezTo>
                      <a:pt x="489" y="400"/>
                      <a:pt x="520" y="402"/>
                      <a:pt x="554" y="402"/>
                    </a:cubicBezTo>
                    <a:cubicBezTo>
                      <a:pt x="638" y="402"/>
                      <a:pt x="740" y="395"/>
                      <a:pt x="853" y="383"/>
                    </a:cubicBezTo>
                    <a:lnTo>
                      <a:pt x="853" y="383"/>
                    </a:lnTo>
                    <a:lnTo>
                      <a:pt x="1151" y="586"/>
                    </a:lnTo>
                    <a:cubicBezTo>
                      <a:pt x="1172" y="618"/>
                      <a:pt x="1230" y="633"/>
                      <a:pt x="1287" y="633"/>
                    </a:cubicBezTo>
                    <a:cubicBezTo>
                      <a:pt x="1345" y="633"/>
                      <a:pt x="1402" y="618"/>
                      <a:pt x="1423" y="586"/>
                    </a:cubicBezTo>
                    <a:cubicBezTo>
                      <a:pt x="1575" y="423"/>
                      <a:pt x="1756" y="390"/>
                      <a:pt x="1945" y="390"/>
                    </a:cubicBezTo>
                    <a:cubicBezTo>
                      <a:pt x="2073" y="390"/>
                      <a:pt x="2204" y="405"/>
                      <a:pt x="2333" y="405"/>
                    </a:cubicBezTo>
                    <a:cubicBezTo>
                      <a:pt x="2379" y="405"/>
                      <a:pt x="2424" y="403"/>
                      <a:pt x="2469" y="398"/>
                    </a:cubicBezTo>
                    <a:cubicBezTo>
                      <a:pt x="3474" y="356"/>
                      <a:pt x="4499" y="356"/>
                      <a:pt x="5482" y="335"/>
                    </a:cubicBezTo>
                    <a:lnTo>
                      <a:pt x="5608" y="335"/>
                    </a:lnTo>
                    <a:cubicBezTo>
                      <a:pt x="5754" y="314"/>
                      <a:pt x="5566" y="252"/>
                      <a:pt x="5189" y="252"/>
                    </a:cubicBezTo>
                    <a:lnTo>
                      <a:pt x="4959" y="147"/>
                    </a:lnTo>
                    <a:lnTo>
                      <a:pt x="46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41"/>
              <p:cNvSpPr/>
              <p:nvPr/>
            </p:nvSpPr>
            <p:spPr>
              <a:xfrm>
                <a:off x="5217725" y="1119525"/>
                <a:ext cx="86500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578" extrusionOk="0">
                    <a:moveTo>
                      <a:pt x="1346" y="0"/>
                    </a:moveTo>
                    <a:cubicBezTo>
                      <a:pt x="781" y="21"/>
                      <a:pt x="195" y="293"/>
                      <a:pt x="91" y="419"/>
                    </a:cubicBezTo>
                    <a:cubicBezTo>
                      <a:pt x="0" y="509"/>
                      <a:pt x="94" y="578"/>
                      <a:pt x="287" y="578"/>
                    </a:cubicBezTo>
                    <a:cubicBezTo>
                      <a:pt x="362" y="578"/>
                      <a:pt x="452" y="568"/>
                      <a:pt x="551" y="544"/>
                    </a:cubicBezTo>
                    <a:cubicBezTo>
                      <a:pt x="886" y="502"/>
                      <a:pt x="2622" y="335"/>
                      <a:pt x="2978" y="314"/>
                    </a:cubicBezTo>
                    <a:cubicBezTo>
                      <a:pt x="3334" y="314"/>
                      <a:pt x="3459" y="105"/>
                      <a:pt x="3397" y="63"/>
                    </a:cubicBezTo>
                    <a:cubicBezTo>
                      <a:pt x="3355" y="0"/>
                      <a:pt x="1890" y="0"/>
                      <a:pt x="13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41"/>
              <p:cNvSpPr/>
              <p:nvPr/>
            </p:nvSpPr>
            <p:spPr>
              <a:xfrm>
                <a:off x="5549525" y="1043675"/>
                <a:ext cx="45000" cy="18675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747" extrusionOk="0">
                    <a:moveTo>
                      <a:pt x="1047" y="0"/>
                    </a:moveTo>
                    <a:cubicBezTo>
                      <a:pt x="837" y="0"/>
                      <a:pt x="168" y="105"/>
                      <a:pt x="42" y="231"/>
                    </a:cubicBezTo>
                    <a:lnTo>
                      <a:pt x="21" y="335"/>
                    </a:lnTo>
                    <a:lnTo>
                      <a:pt x="0" y="440"/>
                    </a:lnTo>
                    <a:cubicBezTo>
                      <a:pt x="21" y="628"/>
                      <a:pt x="942" y="649"/>
                      <a:pt x="1256" y="733"/>
                    </a:cubicBezTo>
                    <a:cubicBezTo>
                      <a:pt x="1303" y="742"/>
                      <a:pt x="1349" y="746"/>
                      <a:pt x="1392" y="746"/>
                    </a:cubicBezTo>
                    <a:cubicBezTo>
                      <a:pt x="1634" y="746"/>
                      <a:pt x="1800" y="612"/>
                      <a:pt x="1800" y="523"/>
                    </a:cubicBezTo>
                    <a:cubicBezTo>
                      <a:pt x="1779" y="419"/>
                      <a:pt x="1633" y="210"/>
                      <a:pt x="1570" y="126"/>
                    </a:cubicBezTo>
                    <a:cubicBezTo>
                      <a:pt x="1486" y="63"/>
                      <a:pt x="1256" y="0"/>
                      <a:pt x="104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41"/>
              <p:cNvSpPr/>
              <p:nvPr/>
            </p:nvSpPr>
            <p:spPr>
              <a:xfrm>
                <a:off x="2219525" y="1167025"/>
                <a:ext cx="136025" cy="7650"/>
              </a:xfrm>
              <a:custGeom>
                <a:avLst/>
                <a:gdLst/>
                <a:ahLst/>
                <a:cxnLst/>
                <a:rect l="l" t="t" r="r" b="b"/>
                <a:pathLst>
                  <a:path w="5441" h="306" extrusionOk="0">
                    <a:moveTo>
                      <a:pt x="5334" y="261"/>
                    </a:moveTo>
                    <a:cubicBezTo>
                      <a:pt x="5250" y="261"/>
                      <a:pt x="5013" y="264"/>
                      <a:pt x="4631" y="270"/>
                    </a:cubicBezTo>
                    <a:lnTo>
                      <a:pt x="4631" y="270"/>
                    </a:lnTo>
                    <a:cubicBezTo>
                      <a:pt x="4724" y="274"/>
                      <a:pt x="4806" y="276"/>
                      <a:pt x="4876" y="276"/>
                    </a:cubicBezTo>
                    <a:cubicBezTo>
                      <a:pt x="5294" y="266"/>
                      <a:pt x="5441" y="261"/>
                      <a:pt x="5334" y="261"/>
                    </a:cubicBezTo>
                    <a:close/>
                    <a:moveTo>
                      <a:pt x="1370" y="0"/>
                    </a:moveTo>
                    <a:cubicBezTo>
                      <a:pt x="1344" y="0"/>
                      <a:pt x="1327" y="2"/>
                      <a:pt x="1319" y="4"/>
                    </a:cubicBezTo>
                    <a:cubicBezTo>
                      <a:pt x="1131" y="88"/>
                      <a:pt x="524" y="172"/>
                      <a:pt x="356" y="172"/>
                    </a:cubicBezTo>
                    <a:cubicBezTo>
                      <a:pt x="168" y="172"/>
                      <a:pt x="1" y="276"/>
                      <a:pt x="1" y="297"/>
                    </a:cubicBezTo>
                    <a:cubicBezTo>
                      <a:pt x="1" y="303"/>
                      <a:pt x="266" y="306"/>
                      <a:pt x="672" y="306"/>
                    </a:cubicBezTo>
                    <a:cubicBezTo>
                      <a:pt x="1650" y="306"/>
                      <a:pt x="3441" y="291"/>
                      <a:pt x="4269" y="276"/>
                    </a:cubicBezTo>
                    <a:cubicBezTo>
                      <a:pt x="4402" y="274"/>
                      <a:pt x="4522" y="272"/>
                      <a:pt x="4631" y="270"/>
                    </a:cubicBezTo>
                    <a:lnTo>
                      <a:pt x="4631" y="270"/>
                    </a:lnTo>
                    <a:cubicBezTo>
                      <a:pt x="3691" y="229"/>
                      <a:pt x="1727" y="0"/>
                      <a:pt x="13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41"/>
              <p:cNvSpPr/>
              <p:nvPr/>
            </p:nvSpPr>
            <p:spPr>
              <a:xfrm>
                <a:off x="5861775" y="767175"/>
                <a:ext cx="7277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2911" h="976" extrusionOk="0">
                    <a:moveTo>
                      <a:pt x="249" y="0"/>
                    </a:moveTo>
                    <a:cubicBezTo>
                      <a:pt x="67" y="0"/>
                      <a:pt x="1" y="53"/>
                      <a:pt x="107" y="159"/>
                    </a:cubicBezTo>
                    <a:lnTo>
                      <a:pt x="232" y="180"/>
                    </a:lnTo>
                    <a:cubicBezTo>
                      <a:pt x="1027" y="285"/>
                      <a:pt x="1718" y="682"/>
                      <a:pt x="2492" y="891"/>
                    </a:cubicBezTo>
                    <a:lnTo>
                      <a:pt x="2764" y="975"/>
                    </a:lnTo>
                    <a:cubicBezTo>
                      <a:pt x="2910" y="808"/>
                      <a:pt x="1467" y="264"/>
                      <a:pt x="860" y="96"/>
                    </a:cubicBezTo>
                    <a:cubicBezTo>
                      <a:pt x="603" y="32"/>
                      <a:pt x="391" y="0"/>
                      <a:pt x="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41"/>
              <p:cNvSpPr/>
              <p:nvPr/>
            </p:nvSpPr>
            <p:spPr>
              <a:xfrm>
                <a:off x="5550725" y="1184325"/>
                <a:ext cx="38575" cy="15250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610" extrusionOk="0">
                    <a:moveTo>
                      <a:pt x="374" y="0"/>
                    </a:moveTo>
                    <a:cubicBezTo>
                      <a:pt x="343" y="0"/>
                      <a:pt x="314" y="1"/>
                      <a:pt x="287" y="3"/>
                    </a:cubicBezTo>
                    <a:cubicBezTo>
                      <a:pt x="15" y="24"/>
                      <a:pt x="183" y="254"/>
                      <a:pt x="287" y="317"/>
                    </a:cubicBezTo>
                    <a:cubicBezTo>
                      <a:pt x="369" y="358"/>
                      <a:pt x="362" y="390"/>
                      <a:pt x="289" y="390"/>
                    </a:cubicBezTo>
                    <a:cubicBezTo>
                      <a:pt x="251" y="390"/>
                      <a:pt x="193" y="380"/>
                      <a:pt x="120" y="359"/>
                    </a:cubicBezTo>
                    <a:cubicBezTo>
                      <a:pt x="116" y="358"/>
                      <a:pt x="112" y="358"/>
                      <a:pt x="108" y="358"/>
                    </a:cubicBezTo>
                    <a:cubicBezTo>
                      <a:pt x="1" y="358"/>
                      <a:pt x="299" y="609"/>
                      <a:pt x="725" y="609"/>
                    </a:cubicBezTo>
                    <a:cubicBezTo>
                      <a:pt x="818" y="609"/>
                      <a:pt x="917" y="597"/>
                      <a:pt x="1020" y="568"/>
                    </a:cubicBezTo>
                    <a:lnTo>
                      <a:pt x="1543" y="400"/>
                    </a:lnTo>
                    <a:cubicBezTo>
                      <a:pt x="1543" y="254"/>
                      <a:pt x="1417" y="128"/>
                      <a:pt x="1313" y="107"/>
                    </a:cubicBezTo>
                    <a:cubicBezTo>
                      <a:pt x="1217" y="88"/>
                      <a:pt x="689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41"/>
              <p:cNvSpPr/>
              <p:nvPr/>
            </p:nvSpPr>
            <p:spPr>
              <a:xfrm>
                <a:off x="3597350" y="811275"/>
                <a:ext cx="66450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362" extrusionOk="0">
                    <a:moveTo>
                      <a:pt x="2549" y="0"/>
                    </a:moveTo>
                    <a:cubicBezTo>
                      <a:pt x="2295" y="0"/>
                      <a:pt x="1056" y="159"/>
                      <a:pt x="565" y="216"/>
                    </a:cubicBezTo>
                    <a:cubicBezTo>
                      <a:pt x="1" y="299"/>
                      <a:pt x="1" y="362"/>
                      <a:pt x="565" y="362"/>
                    </a:cubicBezTo>
                    <a:cubicBezTo>
                      <a:pt x="1110" y="362"/>
                      <a:pt x="2595" y="278"/>
                      <a:pt x="2616" y="257"/>
                    </a:cubicBezTo>
                    <a:cubicBezTo>
                      <a:pt x="2658" y="195"/>
                      <a:pt x="2616" y="69"/>
                      <a:pt x="2595" y="6"/>
                    </a:cubicBezTo>
                    <a:cubicBezTo>
                      <a:pt x="2593" y="2"/>
                      <a:pt x="2577" y="0"/>
                      <a:pt x="25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41"/>
              <p:cNvSpPr/>
              <p:nvPr/>
            </p:nvSpPr>
            <p:spPr>
              <a:xfrm>
                <a:off x="2255625" y="1140525"/>
                <a:ext cx="80825" cy="17800"/>
              </a:xfrm>
              <a:custGeom>
                <a:avLst/>
                <a:gdLst/>
                <a:ahLst/>
                <a:cxnLst/>
                <a:rect l="l" t="t" r="r" b="b"/>
                <a:pathLst>
                  <a:path w="3233" h="712" extrusionOk="0">
                    <a:moveTo>
                      <a:pt x="2730" y="0"/>
                    </a:moveTo>
                    <a:cubicBezTo>
                      <a:pt x="2209" y="0"/>
                      <a:pt x="1398" y="32"/>
                      <a:pt x="1026" y="165"/>
                    </a:cubicBezTo>
                    <a:cubicBezTo>
                      <a:pt x="461" y="374"/>
                      <a:pt x="0" y="688"/>
                      <a:pt x="0" y="709"/>
                    </a:cubicBezTo>
                    <a:cubicBezTo>
                      <a:pt x="0" y="710"/>
                      <a:pt x="4" y="711"/>
                      <a:pt x="10" y="711"/>
                    </a:cubicBezTo>
                    <a:cubicBezTo>
                      <a:pt x="80" y="711"/>
                      <a:pt x="506" y="612"/>
                      <a:pt x="984" y="478"/>
                    </a:cubicBezTo>
                    <a:cubicBezTo>
                      <a:pt x="1507" y="290"/>
                      <a:pt x="3097" y="18"/>
                      <a:pt x="3202" y="18"/>
                    </a:cubicBezTo>
                    <a:cubicBezTo>
                      <a:pt x="3232" y="11"/>
                      <a:pt x="3029" y="0"/>
                      <a:pt x="273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41"/>
              <p:cNvSpPr/>
              <p:nvPr/>
            </p:nvSpPr>
            <p:spPr>
              <a:xfrm>
                <a:off x="5388425" y="1187725"/>
                <a:ext cx="31400" cy="2127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851" extrusionOk="0">
                    <a:moveTo>
                      <a:pt x="655" y="0"/>
                    </a:moveTo>
                    <a:cubicBezTo>
                      <a:pt x="509" y="0"/>
                      <a:pt x="398" y="107"/>
                      <a:pt x="398" y="139"/>
                    </a:cubicBezTo>
                    <a:cubicBezTo>
                      <a:pt x="398" y="202"/>
                      <a:pt x="628" y="327"/>
                      <a:pt x="753" y="390"/>
                    </a:cubicBezTo>
                    <a:cubicBezTo>
                      <a:pt x="858" y="411"/>
                      <a:pt x="377" y="495"/>
                      <a:pt x="209" y="515"/>
                    </a:cubicBezTo>
                    <a:cubicBezTo>
                      <a:pt x="84" y="536"/>
                      <a:pt x="0" y="725"/>
                      <a:pt x="0" y="767"/>
                    </a:cubicBezTo>
                    <a:cubicBezTo>
                      <a:pt x="21" y="829"/>
                      <a:pt x="586" y="850"/>
                      <a:pt x="795" y="850"/>
                    </a:cubicBezTo>
                    <a:cubicBezTo>
                      <a:pt x="1004" y="850"/>
                      <a:pt x="1172" y="787"/>
                      <a:pt x="1235" y="704"/>
                    </a:cubicBezTo>
                    <a:cubicBezTo>
                      <a:pt x="1255" y="599"/>
                      <a:pt x="963" y="118"/>
                      <a:pt x="795" y="34"/>
                    </a:cubicBezTo>
                    <a:cubicBezTo>
                      <a:pt x="747" y="10"/>
                      <a:pt x="699" y="0"/>
                      <a:pt x="65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41"/>
              <p:cNvSpPr/>
              <p:nvPr/>
            </p:nvSpPr>
            <p:spPr>
              <a:xfrm>
                <a:off x="5437050" y="1208975"/>
                <a:ext cx="44500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372" extrusionOk="0">
                    <a:moveTo>
                      <a:pt x="545" y="0"/>
                    </a:moveTo>
                    <a:cubicBezTo>
                      <a:pt x="168" y="42"/>
                      <a:pt x="1" y="147"/>
                      <a:pt x="85" y="251"/>
                    </a:cubicBezTo>
                    <a:cubicBezTo>
                      <a:pt x="178" y="329"/>
                      <a:pt x="708" y="372"/>
                      <a:pt x="1087" y="372"/>
                    </a:cubicBezTo>
                    <a:cubicBezTo>
                      <a:pt x="1219" y="372"/>
                      <a:pt x="1333" y="367"/>
                      <a:pt x="1403" y="356"/>
                    </a:cubicBezTo>
                    <a:cubicBezTo>
                      <a:pt x="1612" y="293"/>
                      <a:pt x="1779" y="147"/>
                      <a:pt x="1779" y="84"/>
                    </a:cubicBezTo>
                    <a:cubicBezTo>
                      <a:pt x="1779" y="42"/>
                      <a:pt x="880" y="0"/>
                      <a:pt x="5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41"/>
              <p:cNvSpPr/>
              <p:nvPr/>
            </p:nvSpPr>
            <p:spPr>
              <a:xfrm>
                <a:off x="5682925" y="1026975"/>
                <a:ext cx="33400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537" extrusionOk="0">
                    <a:moveTo>
                      <a:pt x="890" y="1"/>
                    </a:moveTo>
                    <a:cubicBezTo>
                      <a:pt x="636" y="1"/>
                      <a:pt x="269" y="84"/>
                      <a:pt x="146" y="145"/>
                    </a:cubicBezTo>
                    <a:cubicBezTo>
                      <a:pt x="0" y="229"/>
                      <a:pt x="146" y="375"/>
                      <a:pt x="523" y="522"/>
                    </a:cubicBezTo>
                    <a:cubicBezTo>
                      <a:pt x="558" y="532"/>
                      <a:pt x="593" y="537"/>
                      <a:pt x="629" y="537"/>
                    </a:cubicBezTo>
                    <a:cubicBezTo>
                      <a:pt x="965" y="537"/>
                      <a:pt x="1336" y="135"/>
                      <a:pt x="1109" y="41"/>
                    </a:cubicBezTo>
                    <a:cubicBezTo>
                      <a:pt x="1064" y="12"/>
                      <a:pt x="985" y="1"/>
                      <a:pt x="8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41"/>
              <p:cNvSpPr/>
              <p:nvPr/>
            </p:nvSpPr>
            <p:spPr>
              <a:xfrm>
                <a:off x="5740575" y="1033175"/>
                <a:ext cx="1612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617" extrusionOk="0">
                    <a:moveTo>
                      <a:pt x="174" y="0"/>
                    </a:moveTo>
                    <a:cubicBezTo>
                      <a:pt x="0" y="0"/>
                      <a:pt x="42" y="171"/>
                      <a:pt x="121" y="211"/>
                    </a:cubicBezTo>
                    <a:cubicBezTo>
                      <a:pt x="163" y="274"/>
                      <a:pt x="121" y="504"/>
                      <a:pt x="100" y="588"/>
                    </a:cubicBezTo>
                    <a:cubicBezTo>
                      <a:pt x="87" y="607"/>
                      <a:pt x="92" y="617"/>
                      <a:pt x="112" y="617"/>
                    </a:cubicBezTo>
                    <a:cubicBezTo>
                      <a:pt x="157" y="617"/>
                      <a:pt x="276" y="570"/>
                      <a:pt x="435" y="483"/>
                    </a:cubicBezTo>
                    <a:cubicBezTo>
                      <a:pt x="644" y="337"/>
                      <a:pt x="372" y="23"/>
                      <a:pt x="205" y="2"/>
                    </a:cubicBezTo>
                    <a:cubicBezTo>
                      <a:pt x="194" y="1"/>
                      <a:pt x="184" y="0"/>
                      <a:pt x="1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41"/>
              <p:cNvSpPr/>
              <p:nvPr/>
            </p:nvSpPr>
            <p:spPr>
              <a:xfrm>
                <a:off x="5211575" y="1099250"/>
                <a:ext cx="17325" cy="11600"/>
              </a:xfrm>
              <a:custGeom>
                <a:avLst/>
                <a:gdLst/>
                <a:ahLst/>
                <a:cxnLst/>
                <a:rect l="l" t="t" r="r" b="b"/>
                <a:pathLst>
                  <a:path w="693" h="464" extrusionOk="0">
                    <a:moveTo>
                      <a:pt x="650" y="0"/>
                    </a:moveTo>
                    <a:cubicBezTo>
                      <a:pt x="572" y="0"/>
                      <a:pt x="397" y="43"/>
                      <a:pt x="211" y="121"/>
                    </a:cubicBezTo>
                    <a:cubicBezTo>
                      <a:pt x="1" y="226"/>
                      <a:pt x="25" y="464"/>
                      <a:pt x="187" y="464"/>
                    </a:cubicBezTo>
                    <a:cubicBezTo>
                      <a:pt x="218" y="464"/>
                      <a:pt x="254" y="455"/>
                      <a:pt x="295" y="435"/>
                    </a:cubicBezTo>
                    <a:cubicBezTo>
                      <a:pt x="525" y="309"/>
                      <a:pt x="692" y="79"/>
                      <a:pt x="692" y="16"/>
                    </a:cubicBezTo>
                    <a:cubicBezTo>
                      <a:pt x="692" y="5"/>
                      <a:pt x="677" y="0"/>
                      <a:pt x="6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41"/>
              <p:cNvSpPr/>
              <p:nvPr/>
            </p:nvSpPr>
            <p:spPr>
              <a:xfrm>
                <a:off x="3735450" y="753350"/>
                <a:ext cx="21475" cy="7075"/>
              </a:xfrm>
              <a:custGeom>
                <a:avLst/>
                <a:gdLst/>
                <a:ahLst/>
                <a:cxnLst/>
                <a:rect l="l" t="t" r="r" b="b"/>
                <a:pathLst>
                  <a:path w="859" h="283" extrusionOk="0">
                    <a:moveTo>
                      <a:pt x="649" y="1"/>
                    </a:moveTo>
                    <a:cubicBezTo>
                      <a:pt x="482" y="1"/>
                      <a:pt x="0" y="189"/>
                      <a:pt x="0" y="273"/>
                    </a:cubicBezTo>
                    <a:cubicBezTo>
                      <a:pt x="0" y="279"/>
                      <a:pt x="13" y="282"/>
                      <a:pt x="34" y="282"/>
                    </a:cubicBezTo>
                    <a:cubicBezTo>
                      <a:pt x="150" y="282"/>
                      <a:pt x="532" y="197"/>
                      <a:pt x="691" y="126"/>
                    </a:cubicBezTo>
                    <a:cubicBezTo>
                      <a:pt x="858" y="64"/>
                      <a:pt x="837" y="1"/>
                      <a:pt x="64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41"/>
              <p:cNvSpPr/>
              <p:nvPr/>
            </p:nvSpPr>
            <p:spPr>
              <a:xfrm>
                <a:off x="5513425" y="1038425"/>
                <a:ext cx="36650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90" extrusionOk="0">
                    <a:moveTo>
                      <a:pt x="850" y="0"/>
                    </a:moveTo>
                    <a:cubicBezTo>
                      <a:pt x="691" y="0"/>
                      <a:pt x="537" y="7"/>
                      <a:pt x="440" y="22"/>
                    </a:cubicBezTo>
                    <a:cubicBezTo>
                      <a:pt x="210" y="85"/>
                      <a:pt x="1" y="189"/>
                      <a:pt x="1" y="189"/>
                    </a:cubicBezTo>
                    <a:lnTo>
                      <a:pt x="963" y="189"/>
                    </a:lnTo>
                    <a:cubicBezTo>
                      <a:pt x="1235" y="169"/>
                      <a:pt x="1465" y="106"/>
                      <a:pt x="1444" y="64"/>
                    </a:cubicBezTo>
                    <a:cubicBezTo>
                      <a:pt x="1444" y="23"/>
                      <a:pt x="1139" y="0"/>
                      <a:pt x="8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41"/>
              <p:cNvSpPr/>
              <p:nvPr/>
            </p:nvSpPr>
            <p:spPr>
              <a:xfrm>
                <a:off x="5349175" y="1203800"/>
                <a:ext cx="17825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713" h="394" extrusionOk="0">
                    <a:moveTo>
                      <a:pt x="572" y="1"/>
                    </a:moveTo>
                    <a:cubicBezTo>
                      <a:pt x="431" y="1"/>
                      <a:pt x="221" y="55"/>
                      <a:pt x="126" y="82"/>
                    </a:cubicBezTo>
                    <a:cubicBezTo>
                      <a:pt x="1" y="124"/>
                      <a:pt x="1" y="270"/>
                      <a:pt x="126" y="375"/>
                    </a:cubicBezTo>
                    <a:cubicBezTo>
                      <a:pt x="145" y="388"/>
                      <a:pt x="168" y="394"/>
                      <a:pt x="195" y="394"/>
                    </a:cubicBezTo>
                    <a:cubicBezTo>
                      <a:pt x="377" y="394"/>
                      <a:pt x="712" y="116"/>
                      <a:pt x="712" y="61"/>
                    </a:cubicBezTo>
                    <a:cubicBezTo>
                      <a:pt x="705" y="17"/>
                      <a:pt x="648" y="1"/>
                      <a:pt x="5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41"/>
              <p:cNvSpPr/>
              <p:nvPr/>
            </p:nvSpPr>
            <p:spPr>
              <a:xfrm>
                <a:off x="1824075" y="1119550"/>
                <a:ext cx="32975" cy="7525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301" extrusionOk="0">
                    <a:moveTo>
                      <a:pt x="740" y="1"/>
                    </a:moveTo>
                    <a:cubicBezTo>
                      <a:pt x="350" y="1"/>
                      <a:pt x="276" y="62"/>
                      <a:pt x="1" y="292"/>
                    </a:cubicBezTo>
                    <a:cubicBezTo>
                      <a:pt x="124" y="297"/>
                      <a:pt x="222" y="300"/>
                      <a:pt x="305" y="300"/>
                    </a:cubicBezTo>
                    <a:cubicBezTo>
                      <a:pt x="619" y="300"/>
                      <a:pt x="741" y="251"/>
                      <a:pt x="1319" y="20"/>
                    </a:cubicBezTo>
                    <a:cubicBezTo>
                      <a:pt x="1067" y="9"/>
                      <a:pt x="882" y="1"/>
                      <a:pt x="74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41"/>
              <p:cNvSpPr/>
              <p:nvPr/>
            </p:nvSpPr>
            <p:spPr>
              <a:xfrm>
                <a:off x="5537500" y="1001100"/>
                <a:ext cx="19900" cy="8700"/>
              </a:xfrm>
              <a:custGeom>
                <a:avLst/>
                <a:gdLst/>
                <a:ahLst/>
                <a:cxnLst/>
                <a:rect l="l" t="t" r="r" b="b"/>
                <a:pathLst>
                  <a:path w="796" h="348" extrusionOk="0">
                    <a:moveTo>
                      <a:pt x="504" y="1"/>
                    </a:moveTo>
                    <a:cubicBezTo>
                      <a:pt x="322" y="1"/>
                      <a:pt x="17" y="154"/>
                      <a:pt x="0" y="239"/>
                    </a:cubicBezTo>
                    <a:cubicBezTo>
                      <a:pt x="0" y="306"/>
                      <a:pt x="55" y="325"/>
                      <a:pt x="111" y="325"/>
                    </a:cubicBezTo>
                    <a:cubicBezTo>
                      <a:pt x="160" y="325"/>
                      <a:pt x="211" y="311"/>
                      <a:pt x="230" y="301"/>
                    </a:cubicBezTo>
                    <a:cubicBezTo>
                      <a:pt x="245" y="291"/>
                      <a:pt x="264" y="287"/>
                      <a:pt x="284" y="287"/>
                    </a:cubicBezTo>
                    <a:cubicBezTo>
                      <a:pt x="348" y="287"/>
                      <a:pt x="424" y="327"/>
                      <a:pt x="440" y="343"/>
                    </a:cubicBezTo>
                    <a:cubicBezTo>
                      <a:pt x="448" y="346"/>
                      <a:pt x="459" y="347"/>
                      <a:pt x="472" y="347"/>
                    </a:cubicBezTo>
                    <a:cubicBezTo>
                      <a:pt x="551" y="347"/>
                      <a:pt x="696" y="296"/>
                      <a:pt x="733" y="260"/>
                    </a:cubicBezTo>
                    <a:cubicBezTo>
                      <a:pt x="795" y="239"/>
                      <a:pt x="733" y="134"/>
                      <a:pt x="607" y="29"/>
                    </a:cubicBezTo>
                    <a:cubicBezTo>
                      <a:pt x="583" y="9"/>
                      <a:pt x="547" y="1"/>
                      <a:pt x="5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41"/>
              <p:cNvSpPr/>
              <p:nvPr/>
            </p:nvSpPr>
            <p:spPr>
              <a:xfrm>
                <a:off x="2946625" y="787300"/>
                <a:ext cx="14575" cy="10550"/>
              </a:xfrm>
              <a:custGeom>
                <a:avLst/>
                <a:gdLst/>
                <a:ahLst/>
                <a:cxnLst/>
                <a:rect l="l" t="t" r="r" b="b"/>
                <a:pathLst>
                  <a:path w="583" h="422" extrusionOk="0">
                    <a:moveTo>
                      <a:pt x="403" y="0"/>
                    </a:moveTo>
                    <a:cubicBezTo>
                      <a:pt x="395" y="0"/>
                      <a:pt x="386" y="1"/>
                      <a:pt x="377" y="3"/>
                    </a:cubicBezTo>
                    <a:cubicBezTo>
                      <a:pt x="168" y="24"/>
                      <a:pt x="1" y="233"/>
                      <a:pt x="1" y="296"/>
                    </a:cubicBezTo>
                    <a:cubicBezTo>
                      <a:pt x="1" y="338"/>
                      <a:pt x="168" y="421"/>
                      <a:pt x="356" y="421"/>
                    </a:cubicBezTo>
                    <a:cubicBezTo>
                      <a:pt x="536" y="421"/>
                      <a:pt x="583" y="0"/>
                      <a:pt x="4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41"/>
              <p:cNvSpPr/>
              <p:nvPr/>
            </p:nvSpPr>
            <p:spPr>
              <a:xfrm>
                <a:off x="5707500" y="1003400"/>
                <a:ext cx="26700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290" extrusionOk="0">
                    <a:moveTo>
                      <a:pt x="231" y="0"/>
                    </a:moveTo>
                    <a:cubicBezTo>
                      <a:pt x="0" y="0"/>
                      <a:pt x="0" y="230"/>
                      <a:pt x="63" y="272"/>
                    </a:cubicBezTo>
                    <a:cubicBezTo>
                      <a:pt x="67" y="284"/>
                      <a:pt x="91" y="289"/>
                      <a:pt x="128" y="289"/>
                    </a:cubicBezTo>
                    <a:cubicBezTo>
                      <a:pt x="285" y="289"/>
                      <a:pt x="681" y="197"/>
                      <a:pt x="816" y="147"/>
                    </a:cubicBezTo>
                    <a:cubicBezTo>
                      <a:pt x="963" y="126"/>
                      <a:pt x="1068" y="63"/>
                      <a:pt x="1068" y="42"/>
                    </a:cubicBezTo>
                    <a:cubicBezTo>
                      <a:pt x="1068" y="42"/>
                      <a:pt x="482" y="0"/>
                      <a:pt x="2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41"/>
              <p:cNvSpPr/>
              <p:nvPr/>
            </p:nvSpPr>
            <p:spPr>
              <a:xfrm>
                <a:off x="1963225" y="771675"/>
                <a:ext cx="27225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1089" h="377" extrusionOk="0">
                    <a:moveTo>
                      <a:pt x="565" y="0"/>
                    </a:moveTo>
                    <a:cubicBezTo>
                      <a:pt x="440" y="0"/>
                      <a:pt x="168" y="167"/>
                      <a:pt x="84" y="230"/>
                    </a:cubicBezTo>
                    <a:cubicBezTo>
                      <a:pt x="0" y="314"/>
                      <a:pt x="84" y="377"/>
                      <a:pt x="251" y="377"/>
                    </a:cubicBezTo>
                    <a:cubicBezTo>
                      <a:pt x="398" y="377"/>
                      <a:pt x="753" y="314"/>
                      <a:pt x="712" y="293"/>
                    </a:cubicBezTo>
                    <a:cubicBezTo>
                      <a:pt x="691" y="293"/>
                      <a:pt x="900" y="188"/>
                      <a:pt x="984" y="147"/>
                    </a:cubicBezTo>
                    <a:cubicBezTo>
                      <a:pt x="1067" y="105"/>
                      <a:pt x="1088" y="42"/>
                      <a:pt x="1067" y="21"/>
                    </a:cubicBezTo>
                    <a:cubicBezTo>
                      <a:pt x="1025" y="0"/>
                      <a:pt x="691" y="0"/>
                      <a:pt x="5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41"/>
              <p:cNvSpPr/>
              <p:nvPr/>
            </p:nvSpPr>
            <p:spPr>
              <a:xfrm>
                <a:off x="5680825" y="1106450"/>
                <a:ext cx="25650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299" extrusionOk="0">
                    <a:moveTo>
                      <a:pt x="314" y="0"/>
                    </a:moveTo>
                    <a:cubicBezTo>
                      <a:pt x="147" y="0"/>
                      <a:pt x="0" y="21"/>
                      <a:pt x="0" y="63"/>
                    </a:cubicBezTo>
                    <a:cubicBezTo>
                      <a:pt x="0" y="84"/>
                      <a:pt x="502" y="272"/>
                      <a:pt x="712" y="293"/>
                    </a:cubicBezTo>
                    <a:cubicBezTo>
                      <a:pt x="729" y="297"/>
                      <a:pt x="746" y="298"/>
                      <a:pt x="761" y="298"/>
                    </a:cubicBezTo>
                    <a:cubicBezTo>
                      <a:pt x="938" y="298"/>
                      <a:pt x="1026" y="101"/>
                      <a:pt x="1026" y="63"/>
                    </a:cubicBezTo>
                    <a:cubicBezTo>
                      <a:pt x="984" y="0"/>
                      <a:pt x="502" y="0"/>
                      <a:pt x="3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41"/>
              <p:cNvSpPr/>
              <p:nvPr/>
            </p:nvSpPr>
            <p:spPr>
              <a:xfrm>
                <a:off x="5427650" y="1116900"/>
                <a:ext cx="20425" cy="7350"/>
              </a:xfrm>
              <a:custGeom>
                <a:avLst/>
                <a:gdLst/>
                <a:ahLst/>
                <a:cxnLst/>
                <a:rect l="l" t="t" r="r" b="b"/>
                <a:pathLst>
                  <a:path w="817" h="294" extrusionOk="0">
                    <a:moveTo>
                      <a:pt x="523" y="1"/>
                    </a:moveTo>
                    <a:cubicBezTo>
                      <a:pt x="377" y="1"/>
                      <a:pt x="0" y="168"/>
                      <a:pt x="0" y="210"/>
                    </a:cubicBezTo>
                    <a:cubicBezTo>
                      <a:pt x="0" y="273"/>
                      <a:pt x="398" y="294"/>
                      <a:pt x="523" y="294"/>
                    </a:cubicBezTo>
                    <a:cubicBezTo>
                      <a:pt x="649" y="294"/>
                      <a:pt x="795" y="252"/>
                      <a:pt x="816" y="210"/>
                    </a:cubicBezTo>
                    <a:lnTo>
                      <a:pt x="816" y="189"/>
                    </a:lnTo>
                    <a:lnTo>
                      <a:pt x="816" y="126"/>
                    </a:lnTo>
                    <a:cubicBezTo>
                      <a:pt x="795" y="63"/>
                      <a:pt x="649" y="1"/>
                      <a:pt x="52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41"/>
              <p:cNvSpPr/>
              <p:nvPr/>
            </p:nvSpPr>
            <p:spPr>
              <a:xfrm>
                <a:off x="5675075" y="1124225"/>
                <a:ext cx="21475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524" extrusionOk="0">
                    <a:moveTo>
                      <a:pt x="774" y="1"/>
                    </a:moveTo>
                    <a:cubicBezTo>
                      <a:pt x="377" y="1"/>
                      <a:pt x="314" y="314"/>
                      <a:pt x="0" y="524"/>
                    </a:cubicBezTo>
                    <a:cubicBezTo>
                      <a:pt x="795" y="524"/>
                      <a:pt x="858" y="461"/>
                      <a:pt x="7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41"/>
              <p:cNvSpPr/>
              <p:nvPr/>
            </p:nvSpPr>
            <p:spPr>
              <a:xfrm>
                <a:off x="5221025" y="1163450"/>
                <a:ext cx="3612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48" extrusionOk="0">
                    <a:moveTo>
                      <a:pt x="524" y="1"/>
                    </a:moveTo>
                    <a:cubicBezTo>
                      <a:pt x="231" y="1"/>
                      <a:pt x="0" y="22"/>
                      <a:pt x="0" y="43"/>
                    </a:cubicBezTo>
                    <a:cubicBezTo>
                      <a:pt x="21" y="85"/>
                      <a:pt x="272" y="147"/>
                      <a:pt x="544" y="147"/>
                    </a:cubicBezTo>
                    <a:lnTo>
                      <a:pt x="816" y="126"/>
                    </a:lnTo>
                    <a:lnTo>
                      <a:pt x="1068" y="105"/>
                    </a:lnTo>
                    <a:cubicBezTo>
                      <a:pt x="1444" y="22"/>
                      <a:pt x="816" y="1"/>
                      <a:pt x="5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41"/>
              <p:cNvSpPr/>
              <p:nvPr/>
            </p:nvSpPr>
            <p:spPr>
              <a:xfrm>
                <a:off x="5294775" y="1197975"/>
                <a:ext cx="2095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838" h="336" extrusionOk="0">
                    <a:moveTo>
                      <a:pt x="210" y="1"/>
                    </a:moveTo>
                    <a:cubicBezTo>
                      <a:pt x="63" y="22"/>
                      <a:pt x="1" y="210"/>
                      <a:pt x="1" y="252"/>
                    </a:cubicBezTo>
                    <a:cubicBezTo>
                      <a:pt x="1" y="315"/>
                      <a:pt x="398" y="336"/>
                      <a:pt x="545" y="336"/>
                    </a:cubicBezTo>
                    <a:cubicBezTo>
                      <a:pt x="712" y="336"/>
                      <a:pt x="838" y="294"/>
                      <a:pt x="817" y="210"/>
                    </a:cubicBezTo>
                    <a:cubicBezTo>
                      <a:pt x="796" y="168"/>
                      <a:pt x="356" y="1"/>
                      <a:pt x="21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41"/>
              <p:cNvSpPr/>
              <p:nvPr/>
            </p:nvSpPr>
            <p:spPr>
              <a:xfrm>
                <a:off x="5459025" y="1110925"/>
                <a:ext cx="3402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6" extrusionOk="0">
                    <a:moveTo>
                      <a:pt x="548" y="1"/>
                    </a:moveTo>
                    <a:cubicBezTo>
                      <a:pt x="449" y="1"/>
                      <a:pt x="364" y="3"/>
                      <a:pt x="315" y="10"/>
                    </a:cubicBezTo>
                    <a:cubicBezTo>
                      <a:pt x="126" y="51"/>
                      <a:pt x="1" y="114"/>
                      <a:pt x="1" y="135"/>
                    </a:cubicBezTo>
                    <a:lnTo>
                      <a:pt x="942" y="135"/>
                    </a:lnTo>
                    <a:cubicBezTo>
                      <a:pt x="1235" y="114"/>
                      <a:pt x="1361" y="72"/>
                      <a:pt x="1235" y="30"/>
                    </a:cubicBezTo>
                    <a:cubicBezTo>
                      <a:pt x="1117" y="16"/>
                      <a:pt x="789" y="1"/>
                      <a:pt x="5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41"/>
              <p:cNvSpPr/>
              <p:nvPr/>
            </p:nvSpPr>
            <p:spPr>
              <a:xfrm>
                <a:off x="1726700" y="954225"/>
                <a:ext cx="15800" cy="58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234" extrusionOk="0">
                    <a:moveTo>
                      <a:pt x="485" y="0"/>
                    </a:moveTo>
                    <a:cubicBezTo>
                      <a:pt x="338" y="0"/>
                      <a:pt x="87" y="147"/>
                      <a:pt x="25" y="210"/>
                    </a:cubicBezTo>
                    <a:cubicBezTo>
                      <a:pt x="0" y="222"/>
                      <a:pt x="32" y="234"/>
                      <a:pt x="99" y="234"/>
                    </a:cubicBezTo>
                    <a:cubicBezTo>
                      <a:pt x="149" y="234"/>
                      <a:pt x="217" y="227"/>
                      <a:pt x="297" y="210"/>
                    </a:cubicBezTo>
                    <a:cubicBezTo>
                      <a:pt x="485" y="147"/>
                      <a:pt x="631" y="0"/>
                      <a:pt x="48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41"/>
              <p:cNvSpPr/>
              <p:nvPr/>
            </p:nvSpPr>
            <p:spPr>
              <a:xfrm>
                <a:off x="5666325" y="844300"/>
                <a:ext cx="12950" cy="532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213" extrusionOk="0">
                    <a:moveTo>
                      <a:pt x="198" y="1"/>
                    </a:moveTo>
                    <a:cubicBezTo>
                      <a:pt x="47" y="1"/>
                      <a:pt x="0" y="91"/>
                      <a:pt x="57" y="129"/>
                    </a:cubicBezTo>
                    <a:cubicBezTo>
                      <a:pt x="99" y="192"/>
                      <a:pt x="266" y="213"/>
                      <a:pt x="392" y="213"/>
                    </a:cubicBezTo>
                    <a:cubicBezTo>
                      <a:pt x="518" y="213"/>
                      <a:pt x="413" y="24"/>
                      <a:pt x="246" y="3"/>
                    </a:cubicBezTo>
                    <a:cubicBezTo>
                      <a:pt x="229" y="2"/>
                      <a:pt x="213" y="1"/>
                      <a:pt x="1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41"/>
              <p:cNvSpPr/>
              <p:nvPr/>
            </p:nvSpPr>
            <p:spPr>
              <a:xfrm>
                <a:off x="1747175" y="929125"/>
                <a:ext cx="2410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64" h="400" extrusionOk="0">
                    <a:moveTo>
                      <a:pt x="566" y="0"/>
                    </a:moveTo>
                    <a:lnTo>
                      <a:pt x="398" y="63"/>
                    </a:lnTo>
                    <a:lnTo>
                      <a:pt x="231" y="105"/>
                    </a:lnTo>
                    <a:cubicBezTo>
                      <a:pt x="84" y="251"/>
                      <a:pt x="1" y="377"/>
                      <a:pt x="1" y="398"/>
                    </a:cubicBezTo>
                    <a:cubicBezTo>
                      <a:pt x="2" y="399"/>
                      <a:pt x="6" y="400"/>
                      <a:pt x="12" y="400"/>
                    </a:cubicBezTo>
                    <a:cubicBezTo>
                      <a:pt x="87" y="400"/>
                      <a:pt x="475" y="290"/>
                      <a:pt x="649" y="251"/>
                    </a:cubicBezTo>
                    <a:cubicBezTo>
                      <a:pt x="838" y="188"/>
                      <a:pt x="963" y="126"/>
                      <a:pt x="963" y="105"/>
                    </a:cubicBezTo>
                    <a:cubicBezTo>
                      <a:pt x="963" y="84"/>
                      <a:pt x="817" y="42"/>
                      <a:pt x="5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41"/>
              <p:cNvSpPr/>
              <p:nvPr/>
            </p:nvSpPr>
            <p:spPr>
              <a:xfrm>
                <a:off x="5542200" y="1165550"/>
                <a:ext cx="157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629" h="336" extrusionOk="0">
                    <a:moveTo>
                      <a:pt x="210" y="1"/>
                    </a:moveTo>
                    <a:cubicBezTo>
                      <a:pt x="84" y="1"/>
                      <a:pt x="1" y="42"/>
                      <a:pt x="21" y="126"/>
                    </a:cubicBezTo>
                    <a:cubicBezTo>
                      <a:pt x="21" y="168"/>
                      <a:pt x="356" y="335"/>
                      <a:pt x="503" y="335"/>
                    </a:cubicBezTo>
                    <a:cubicBezTo>
                      <a:pt x="607" y="314"/>
                      <a:pt x="628" y="126"/>
                      <a:pt x="628" y="63"/>
                    </a:cubicBezTo>
                    <a:cubicBezTo>
                      <a:pt x="628" y="21"/>
                      <a:pt x="314" y="1"/>
                      <a:pt x="21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41"/>
              <p:cNvSpPr/>
              <p:nvPr/>
            </p:nvSpPr>
            <p:spPr>
              <a:xfrm>
                <a:off x="5051025" y="1208950"/>
                <a:ext cx="115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2" extrusionOk="0">
                    <a:moveTo>
                      <a:pt x="196" y="1"/>
                    </a:moveTo>
                    <a:cubicBezTo>
                      <a:pt x="193" y="1"/>
                      <a:pt x="191" y="1"/>
                      <a:pt x="189" y="1"/>
                    </a:cubicBezTo>
                    <a:cubicBezTo>
                      <a:pt x="84" y="1"/>
                      <a:pt x="0" y="169"/>
                      <a:pt x="0" y="210"/>
                    </a:cubicBezTo>
                    <a:cubicBezTo>
                      <a:pt x="0" y="273"/>
                      <a:pt x="126" y="357"/>
                      <a:pt x="314" y="399"/>
                    </a:cubicBezTo>
                    <a:cubicBezTo>
                      <a:pt x="321" y="401"/>
                      <a:pt x="328" y="401"/>
                      <a:pt x="334" y="401"/>
                    </a:cubicBezTo>
                    <a:cubicBezTo>
                      <a:pt x="462" y="401"/>
                      <a:pt x="297" y="1"/>
                      <a:pt x="1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41"/>
              <p:cNvSpPr/>
              <p:nvPr/>
            </p:nvSpPr>
            <p:spPr>
              <a:xfrm>
                <a:off x="5645250" y="1176400"/>
                <a:ext cx="11525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461" h="341" extrusionOk="0">
                    <a:moveTo>
                      <a:pt x="334" y="1"/>
                    </a:moveTo>
                    <a:cubicBezTo>
                      <a:pt x="285" y="1"/>
                      <a:pt x="226" y="14"/>
                      <a:pt x="168" y="48"/>
                    </a:cubicBezTo>
                    <a:cubicBezTo>
                      <a:pt x="1" y="132"/>
                      <a:pt x="63" y="341"/>
                      <a:pt x="189" y="341"/>
                    </a:cubicBezTo>
                    <a:cubicBezTo>
                      <a:pt x="356" y="341"/>
                      <a:pt x="461" y="152"/>
                      <a:pt x="461" y="69"/>
                    </a:cubicBezTo>
                    <a:cubicBezTo>
                      <a:pt x="461" y="31"/>
                      <a:pt x="408" y="1"/>
                      <a:pt x="3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41"/>
              <p:cNvSpPr/>
              <p:nvPr/>
            </p:nvSpPr>
            <p:spPr>
              <a:xfrm>
                <a:off x="5854475" y="795725"/>
                <a:ext cx="20950" cy="4225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69" extrusionOk="0">
                    <a:moveTo>
                      <a:pt x="252" y="1"/>
                    </a:moveTo>
                    <a:cubicBezTo>
                      <a:pt x="85" y="1"/>
                      <a:pt x="1" y="63"/>
                      <a:pt x="85" y="147"/>
                    </a:cubicBezTo>
                    <a:cubicBezTo>
                      <a:pt x="114" y="162"/>
                      <a:pt x="186" y="169"/>
                      <a:pt x="272" y="169"/>
                    </a:cubicBezTo>
                    <a:cubicBezTo>
                      <a:pt x="428" y="169"/>
                      <a:pt x="631" y="146"/>
                      <a:pt x="712" y="105"/>
                    </a:cubicBezTo>
                    <a:cubicBezTo>
                      <a:pt x="838" y="63"/>
                      <a:pt x="399" y="1"/>
                      <a:pt x="2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41"/>
              <p:cNvSpPr/>
              <p:nvPr/>
            </p:nvSpPr>
            <p:spPr>
              <a:xfrm>
                <a:off x="5675700" y="1113975"/>
                <a:ext cx="9850" cy="9200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68" extrusionOk="0">
                    <a:moveTo>
                      <a:pt x="261" y="1"/>
                    </a:moveTo>
                    <a:cubicBezTo>
                      <a:pt x="166" y="1"/>
                      <a:pt x="0" y="310"/>
                      <a:pt x="38" y="348"/>
                    </a:cubicBezTo>
                    <a:cubicBezTo>
                      <a:pt x="52" y="361"/>
                      <a:pt x="71" y="367"/>
                      <a:pt x="94" y="367"/>
                    </a:cubicBezTo>
                    <a:cubicBezTo>
                      <a:pt x="175" y="367"/>
                      <a:pt x="298" y="292"/>
                      <a:pt x="331" y="243"/>
                    </a:cubicBezTo>
                    <a:cubicBezTo>
                      <a:pt x="394" y="201"/>
                      <a:pt x="352" y="97"/>
                      <a:pt x="289" y="13"/>
                    </a:cubicBezTo>
                    <a:cubicBezTo>
                      <a:pt x="281" y="5"/>
                      <a:pt x="271" y="1"/>
                      <a:pt x="26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41"/>
              <p:cNvSpPr/>
              <p:nvPr/>
            </p:nvSpPr>
            <p:spPr>
              <a:xfrm>
                <a:off x="5327725" y="1140950"/>
                <a:ext cx="22000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880" h="148" extrusionOk="0">
                    <a:moveTo>
                      <a:pt x="532" y="0"/>
                    </a:moveTo>
                    <a:cubicBezTo>
                      <a:pt x="362" y="0"/>
                      <a:pt x="160" y="23"/>
                      <a:pt x="105" y="64"/>
                    </a:cubicBezTo>
                    <a:cubicBezTo>
                      <a:pt x="1" y="106"/>
                      <a:pt x="461" y="148"/>
                      <a:pt x="650" y="148"/>
                    </a:cubicBezTo>
                    <a:cubicBezTo>
                      <a:pt x="859" y="148"/>
                      <a:pt x="880" y="85"/>
                      <a:pt x="754" y="22"/>
                    </a:cubicBezTo>
                    <a:cubicBezTo>
                      <a:pt x="710" y="7"/>
                      <a:pt x="626" y="0"/>
                      <a:pt x="5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41"/>
              <p:cNvSpPr/>
              <p:nvPr/>
            </p:nvSpPr>
            <p:spPr>
              <a:xfrm>
                <a:off x="5422425" y="1131550"/>
                <a:ext cx="2565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106" extrusionOk="0">
                    <a:moveTo>
                      <a:pt x="335" y="1"/>
                    </a:moveTo>
                    <a:cubicBezTo>
                      <a:pt x="167" y="1"/>
                      <a:pt x="0" y="1"/>
                      <a:pt x="0" y="21"/>
                    </a:cubicBezTo>
                    <a:cubicBezTo>
                      <a:pt x="0" y="42"/>
                      <a:pt x="502" y="63"/>
                      <a:pt x="691" y="105"/>
                    </a:cubicBezTo>
                    <a:cubicBezTo>
                      <a:pt x="858" y="105"/>
                      <a:pt x="1025" y="42"/>
                      <a:pt x="1025" y="21"/>
                    </a:cubicBezTo>
                    <a:cubicBezTo>
                      <a:pt x="1025" y="1"/>
                      <a:pt x="523" y="1"/>
                      <a:pt x="3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41"/>
              <p:cNvSpPr/>
              <p:nvPr/>
            </p:nvSpPr>
            <p:spPr>
              <a:xfrm>
                <a:off x="1864875" y="1087100"/>
                <a:ext cx="1832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126" extrusionOk="0">
                    <a:moveTo>
                      <a:pt x="231" y="0"/>
                    </a:moveTo>
                    <a:cubicBezTo>
                      <a:pt x="105" y="0"/>
                      <a:pt x="1" y="21"/>
                      <a:pt x="1" y="42"/>
                    </a:cubicBezTo>
                    <a:cubicBezTo>
                      <a:pt x="1" y="63"/>
                      <a:pt x="398" y="126"/>
                      <a:pt x="503" y="126"/>
                    </a:cubicBezTo>
                    <a:cubicBezTo>
                      <a:pt x="628" y="105"/>
                      <a:pt x="733" y="42"/>
                      <a:pt x="733" y="21"/>
                    </a:cubicBezTo>
                    <a:cubicBezTo>
                      <a:pt x="733" y="0"/>
                      <a:pt x="356" y="0"/>
                      <a:pt x="2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41"/>
              <p:cNvSpPr/>
              <p:nvPr/>
            </p:nvSpPr>
            <p:spPr>
              <a:xfrm>
                <a:off x="2390200" y="1206300"/>
                <a:ext cx="12950" cy="825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330" extrusionOk="0">
                    <a:moveTo>
                      <a:pt x="439" y="0"/>
                    </a:moveTo>
                    <a:cubicBezTo>
                      <a:pt x="365" y="0"/>
                      <a:pt x="196" y="114"/>
                      <a:pt x="99" y="191"/>
                    </a:cubicBezTo>
                    <a:cubicBezTo>
                      <a:pt x="1" y="273"/>
                      <a:pt x="18" y="330"/>
                      <a:pt x="112" y="330"/>
                    </a:cubicBezTo>
                    <a:cubicBezTo>
                      <a:pt x="137" y="330"/>
                      <a:pt x="168" y="325"/>
                      <a:pt x="204" y="316"/>
                    </a:cubicBezTo>
                    <a:cubicBezTo>
                      <a:pt x="351" y="296"/>
                      <a:pt x="518" y="65"/>
                      <a:pt x="455" y="3"/>
                    </a:cubicBezTo>
                    <a:cubicBezTo>
                      <a:pt x="450" y="1"/>
                      <a:pt x="445" y="0"/>
                      <a:pt x="4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41"/>
              <p:cNvSpPr/>
              <p:nvPr/>
            </p:nvSpPr>
            <p:spPr>
              <a:xfrm>
                <a:off x="5817875" y="768450"/>
                <a:ext cx="14675" cy="79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318" extrusionOk="0">
                    <a:moveTo>
                      <a:pt x="510" y="1"/>
                    </a:moveTo>
                    <a:cubicBezTo>
                      <a:pt x="472" y="1"/>
                      <a:pt x="422" y="42"/>
                      <a:pt x="356" y="108"/>
                    </a:cubicBezTo>
                    <a:lnTo>
                      <a:pt x="272" y="150"/>
                    </a:lnTo>
                    <a:lnTo>
                      <a:pt x="189" y="213"/>
                    </a:lnTo>
                    <a:cubicBezTo>
                      <a:pt x="84" y="213"/>
                      <a:pt x="0" y="234"/>
                      <a:pt x="0" y="255"/>
                    </a:cubicBezTo>
                    <a:cubicBezTo>
                      <a:pt x="0" y="296"/>
                      <a:pt x="293" y="317"/>
                      <a:pt x="398" y="317"/>
                    </a:cubicBezTo>
                    <a:cubicBezTo>
                      <a:pt x="523" y="317"/>
                      <a:pt x="586" y="108"/>
                      <a:pt x="565" y="45"/>
                    </a:cubicBezTo>
                    <a:cubicBezTo>
                      <a:pt x="550" y="15"/>
                      <a:pt x="532" y="1"/>
                      <a:pt x="51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41"/>
              <p:cNvSpPr/>
              <p:nvPr/>
            </p:nvSpPr>
            <p:spPr>
              <a:xfrm>
                <a:off x="5513425" y="1213150"/>
                <a:ext cx="18350" cy="3275"/>
              </a:xfrm>
              <a:custGeom>
                <a:avLst/>
                <a:gdLst/>
                <a:ahLst/>
                <a:cxnLst/>
                <a:rect l="l" t="t" r="r" b="b"/>
                <a:pathLst>
                  <a:path w="734" h="131" extrusionOk="0">
                    <a:moveTo>
                      <a:pt x="231" y="1"/>
                    </a:moveTo>
                    <a:cubicBezTo>
                      <a:pt x="105" y="1"/>
                      <a:pt x="1" y="22"/>
                      <a:pt x="1" y="42"/>
                    </a:cubicBezTo>
                    <a:cubicBezTo>
                      <a:pt x="1" y="79"/>
                      <a:pt x="266" y="130"/>
                      <a:pt x="433" y="130"/>
                    </a:cubicBezTo>
                    <a:cubicBezTo>
                      <a:pt x="459" y="130"/>
                      <a:pt x="483" y="129"/>
                      <a:pt x="503" y="126"/>
                    </a:cubicBezTo>
                    <a:cubicBezTo>
                      <a:pt x="628" y="105"/>
                      <a:pt x="733" y="42"/>
                      <a:pt x="733" y="22"/>
                    </a:cubicBezTo>
                    <a:cubicBezTo>
                      <a:pt x="733" y="1"/>
                      <a:pt x="356" y="1"/>
                      <a:pt x="2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41"/>
              <p:cNvSpPr/>
              <p:nvPr/>
            </p:nvSpPr>
            <p:spPr>
              <a:xfrm>
                <a:off x="3776250" y="751475"/>
                <a:ext cx="9450" cy="870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48" extrusionOk="0">
                    <a:moveTo>
                      <a:pt x="325" y="0"/>
                    </a:moveTo>
                    <a:cubicBezTo>
                      <a:pt x="260" y="0"/>
                      <a:pt x="112" y="111"/>
                      <a:pt x="63" y="159"/>
                    </a:cubicBezTo>
                    <a:cubicBezTo>
                      <a:pt x="21" y="243"/>
                      <a:pt x="0" y="285"/>
                      <a:pt x="21" y="306"/>
                    </a:cubicBezTo>
                    <a:cubicBezTo>
                      <a:pt x="42" y="306"/>
                      <a:pt x="231" y="348"/>
                      <a:pt x="314" y="348"/>
                    </a:cubicBezTo>
                    <a:cubicBezTo>
                      <a:pt x="377" y="348"/>
                      <a:pt x="377" y="139"/>
                      <a:pt x="356" y="34"/>
                    </a:cubicBezTo>
                    <a:cubicBezTo>
                      <a:pt x="356" y="10"/>
                      <a:pt x="344" y="0"/>
                      <a:pt x="3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41"/>
              <p:cNvSpPr/>
              <p:nvPr/>
            </p:nvSpPr>
            <p:spPr>
              <a:xfrm>
                <a:off x="5772875" y="1002250"/>
                <a:ext cx="13625" cy="2750"/>
              </a:xfrm>
              <a:custGeom>
                <a:avLst/>
                <a:gdLst/>
                <a:ahLst/>
                <a:cxnLst/>
                <a:rect l="l" t="t" r="r" b="b"/>
                <a:pathLst>
                  <a:path w="545" h="110" extrusionOk="0">
                    <a:moveTo>
                      <a:pt x="233" y="0"/>
                    </a:moveTo>
                    <a:cubicBezTo>
                      <a:pt x="216" y="0"/>
                      <a:pt x="201" y="1"/>
                      <a:pt x="189" y="4"/>
                    </a:cubicBezTo>
                    <a:cubicBezTo>
                      <a:pt x="85" y="4"/>
                      <a:pt x="1" y="67"/>
                      <a:pt x="1" y="88"/>
                    </a:cubicBezTo>
                    <a:cubicBezTo>
                      <a:pt x="1" y="109"/>
                      <a:pt x="273" y="109"/>
                      <a:pt x="377" y="109"/>
                    </a:cubicBezTo>
                    <a:cubicBezTo>
                      <a:pt x="482" y="109"/>
                      <a:pt x="545" y="88"/>
                      <a:pt x="545" y="67"/>
                    </a:cubicBezTo>
                    <a:cubicBezTo>
                      <a:pt x="527" y="49"/>
                      <a:pt x="339" y="0"/>
                      <a:pt x="23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41"/>
              <p:cNvSpPr/>
              <p:nvPr/>
            </p:nvSpPr>
            <p:spPr>
              <a:xfrm>
                <a:off x="5622750" y="1173400"/>
                <a:ext cx="7875" cy="3725"/>
              </a:xfrm>
              <a:custGeom>
                <a:avLst/>
                <a:gdLst/>
                <a:ahLst/>
                <a:cxnLst/>
                <a:rect l="l" t="t" r="r" b="b"/>
                <a:pathLst>
                  <a:path w="315" h="149" extrusionOk="0">
                    <a:moveTo>
                      <a:pt x="64" y="0"/>
                    </a:moveTo>
                    <a:cubicBezTo>
                      <a:pt x="22" y="0"/>
                      <a:pt x="1" y="42"/>
                      <a:pt x="43" y="126"/>
                    </a:cubicBezTo>
                    <a:cubicBezTo>
                      <a:pt x="67" y="142"/>
                      <a:pt x="112" y="149"/>
                      <a:pt x="159" y="149"/>
                    </a:cubicBezTo>
                    <a:cubicBezTo>
                      <a:pt x="235" y="149"/>
                      <a:pt x="315" y="131"/>
                      <a:pt x="315" y="105"/>
                    </a:cubicBezTo>
                    <a:cubicBezTo>
                      <a:pt x="315" y="42"/>
                      <a:pt x="126" y="0"/>
                      <a:pt x="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41"/>
              <p:cNvSpPr/>
              <p:nvPr/>
            </p:nvSpPr>
            <p:spPr>
              <a:xfrm>
                <a:off x="5180750" y="1192225"/>
                <a:ext cx="13625" cy="2750"/>
              </a:xfrm>
              <a:custGeom>
                <a:avLst/>
                <a:gdLst/>
                <a:ahLst/>
                <a:cxnLst/>
                <a:rect l="l" t="t" r="r" b="b"/>
                <a:pathLst>
                  <a:path w="545" h="110" extrusionOk="0">
                    <a:moveTo>
                      <a:pt x="168" y="1"/>
                    </a:moveTo>
                    <a:cubicBezTo>
                      <a:pt x="63" y="1"/>
                      <a:pt x="0" y="22"/>
                      <a:pt x="0" y="43"/>
                    </a:cubicBezTo>
                    <a:cubicBezTo>
                      <a:pt x="0" y="61"/>
                      <a:pt x="202" y="110"/>
                      <a:pt x="311" y="110"/>
                    </a:cubicBezTo>
                    <a:cubicBezTo>
                      <a:pt x="329" y="110"/>
                      <a:pt x="344" y="108"/>
                      <a:pt x="356" y="105"/>
                    </a:cubicBezTo>
                    <a:cubicBezTo>
                      <a:pt x="461" y="105"/>
                      <a:pt x="544" y="43"/>
                      <a:pt x="544" y="22"/>
                    </a:cubicBezTo>
                    <a:cubicBezTo>
                      <a:pt x="544" y="1"/>
                      <a:pt x="272" y="1"/>
                      <a:pt x="1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41"/>
              <p:cNvSpPr/>
              <p:nvPr/>
            </p:nvSpPr>
            <p:spPr>
              <a:xfrm>
                <a:off x="5740450" y="956325"/>
                <a:ext cx="3700" cy="12050"/>
              </a:xfrm>
              <a:custGeom>
                <a:avLst/>
                <a:gdLst/>
                <a:ahLst/>
                <a:cxnLst/>
                <a:rect l="l" t="t" r="r" b="b"/>
                <a:pathLst>
                  <a:path w="148" h="482" extrusionOk="0">
                    <a:moveTo>
                      <a:pt x="22" y="0"/>
                    </a:moveTo>
                    <a:cubicBezTo>
                      <a:pt x="1" y="0"/>
                      <a:pt x="1" y="251"/>
                      <a:pt x="1" y="335"/>
                    </a:cubicBezTo>
                    <a:cubicBezTo>
                      <a:pt x="22" y="419"/>
                      <a:pt x="42" y="481"/>
                      <a:pt x="63" y="481"/>
                    </a:cubicBezTo>
                    <a:cubicBezTo>
                      <a:pt x="105" y="481"/>
                      <a:pt x="147" y="251"/>
                      <a:pt x="126" y="147"/>
                    </a:cubicBezTo>
                    <a:cubicBezTo>
                      <a:pt x="105" y="63"/>
                      <a:pt x="42" y="0"/>
                      <a:pt x="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41"/>
              <p:cNvSpPr/>
              <p:nvPr/>
            </p:nvSpPr>
            <p:spPr>
              <a:xfrm>
                <a:off x="5574625" y="1164500"/>
                <a:ext cx="3700" cy="7875"/>
              </a:xfrm>
              <a:custGeom>
                <a:avLst/>
                <a:gdLst/>
                <a:ahLst/>
                <a:cxnLst/>
                <a:rect l="l" t="t" r="r" b="b"/>
                <a:pathLst>
                  <a:path w="148" h="315" extrusionOk="0">
                    <a:moveTo>
                      <a:pt x="43" y="1"/>
                    </a:moveTo>
                    <a:cubicBezTo>
                      <a:pt x="1" y="1"/>
                      <a:pt x="1" y="168"/>
                      <a:pt x="1" y="210"/>
                    </a:cubicBezTo>
                    <a:cubicBezTo>
                      <a:pt x="1" y="273"/>
                      <a:pt x="43" y="315"/>
                      <a:pt x="64" y="315"/>
                    </a:cubicBezTo>
                    <a:cubicBezTo>
                      <a:pt x="85" y="315"/>
                      <a:pt x="147" y="168"/>
                      <a:pt x="147" y="105"/>
                    </a:cubicBezTo>
                    <a:cubicBezTo>
                      <a:pt x="105" y="22"/>
                      <a:pt x="64" y="1"/>
                      <a:pt x="4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41"/>
              <p:cNvSpPr/>
              <p:nvPr/>
            </p:nvSpPr>
            <p:spPr>
              <a:xfrm>
                <a:off x="5164525" y="1163450"/>
                <a:ext cx="3175" cy="9975"/>
              </a:xfrm>
              <a:custGeom>
                <a:avLst/>
                <a:gdLst/>
                <a:ahLst/>
                <a:cxnLst/>
                <a:rect l="l" t="t" r="r" b="b"/>
                <a:pathLst>
                  <a:path w="127" h="399" extrusionOk="0">
                    <a:moveTo>
                      <a:pt x="43" y="1"/>
                    </a:moveTo>
                    <a:cubicBezTo>
                      <a:pt x="1" y="22"/>
                      <a:pt x="1" y="168"/>
                      <a:pt x="1" y="252"/>
                    </a:cubicBezTo>
                    <a:cubicBezTo>
                      <a:pt x="1" y="336"/>
                      <a:pt x="1" y="398"/>
                      <a:pt x="43" y="398"/>
                    </a:cubicBezTo>
                    <a:cubicBezTo>
                      <a:pt x="63" y="398"/>
                      <a:pt x="126" y="210"/>
                      <a:pt x="105" y="126"/>
                    </a:cubicBezTo>
                    <a:cubicBezTo>
                      <a:pt x="105" y="43"/>
                      <a:pt x="63" y="1"/>
                      <a:pt x="4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41"/>
              <p:cNvSpPr/>
              <p:nvPr/>
            </p:nvSpPr>
            <p:spPr>
              <a:xfrm>
                <a:off x="1763925" y="1000775"/>
                <a:ext cx="890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106" extrusionOk="0">
                    <a:moveTo>
                      <a:pt x="105" y="1"/>
                    </a:moveTo>
                    <a:cubicBezTo>
                      <a:pt x="21" y="1"/>
                      <a:pt x="0" y="42"/>
                      <a:pt x="0" y="63"/>
                    </a:cubicBezTo>
                    <a:cubicBezTo>
                      <a:pt x="0" y="105"/>
                      <a:pt x="189" y="105"/>
                      <a:pt x="251" y="105"/>
                    </a:cubicBezTo>
                    <a:cubicBezTo>
                      <a:pt x="293" y="105"/>
                      <a:pt x="356" y="63"/>
                      <a:pt x="356" y="42"/>
                    </a:cubicBezTo>
                    <a:cubicBezTo>
                      <a:pt x="356" y="22"/>
                      <a:pt x="168" y="1"/>
                      <a:pt x="1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41"/>
              <p:cNvSpPr/>
              <p:nvPr/>
            </p:nvSpPr>
            <p:spPr>
              <a:xfrm>
                <a:off x="1748225" y="1001300"/>
                <a:ext cx="8925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357" h="106" extrusionOk="0">
                    <a:moveTo>
                      <a:pt x="105" y="1"/>
                    </a:moveTo>
                    <a:cubicBezTo>
                      <a:pt x="63" y="1"/>
                      <a:pt x="1" y="21"/>
                      <a:pt x="1" y="42"/>
                    </a:cubicBezTo>
                    <a:cubicBezTo>
                      <a:pt x="1" y="84"/>
                      <a:pt x="189" y="105"/>
                      <a:pt x="252" y="105"/>
                    </a:cubicBezTo>
                    <a:cubicBezTo>
                      <a:pt x="314" y="105"/>
                      <a:pt x="356" y="42"/>
                      <a:pt x="356" y="21"/>
                    </a:cubicBezTo>
                    <a:cubicBezTo>
                      <a:pt x="356" y="1"/>
                      <a:pt x="168" y="1"/>
                      <a:pt x="1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41"/>
              <p:cNvSpPr/>
              <p:nvPr/>
            </p:nvSpPr>
            <p:spPr>
              <a:xfrm>
                <a:off x="1681275" y="1002350"/>
                <a:ext cx="840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336" h="106" extrusionOk="0">
                    <a:moveTo>
                      <a:pt x="105" y="0"/>
                    </a:moveTo>
                    <a:cubicBezTo>
                      <a:pt x="42" y="0"/>
                      <a:pt x="0" y="42"/>
                      <a:pt x="0" y="63"/>
                    </a:cubicBezTo>
                    <a:cubicBezTo>
                      <a:pt x="0" y="84"/>
                      <a:pt x="168" y="105"/>
                      <a:pt x="231" y="105"/>
                    </a:cubicBezTo>
                    <a:cubicBezTo>
                      <a:pt x="314" y="105"/>
                      <a:pt x="335" y="63"/>
                      <a:pt x="335" y="21"/>
                    </a:cubicBezTo>
                    <a:cubicBezTo>
                      <a:pt x="335" y="0"/>
                      <a:pt x="147" y="0"/>
                      <a:pt x="1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41"/>
              <p:cNvSpPr/>
              <p:nvPr/>
            </p:nvSpPr>
            <p:spPr>
              <a:xfrm>
                <a:off x="5563650" y="1169725"/>
                <a:ext cx="4200" cy="7875"/>
              </a:xfrm>
              <a:custGeom>
                <a:avLst/>
                <a:gdLst/>
                <a:ahLst/>
                <a:cxnLst/>
                <a:rect l="l" t="t" r="r" b="b"/>
                <a:pathLst>
                  <a:path w="168" h="315" extrusionOk="0">
                    <a:moveTo>
                      <a:pt x="105" y="1"/>
                    </a:moveTo>
                    <a:cubicBezTo>
                      <a:pt x="84" y="1"/>
                      <a:pt x="0" y="189"/>
                      <a:pt x="21" y="252"/>
                    </a:cubicBezTo>
                    <a:cubicBezTo>
                      <a:pt x="63" y="294"/>
                      <a:pt x="105" y="315"/>
                      <a:pt x="126" y="315"/>
                    </a:cubicBezTo>
                    <a:cubicBezTo>
                      <a:pt x="168" y="315"/>
                      <a:pt x="168" y="168"/>
                      <a:pt x="168" y="106"/>
                    </a:cubicBezTo>
                    <a:cubicBezTo>
                      <a:pt x="168" y="43"/>
                      <a:pt x="126" y="1"/>
                      <a:pt x="1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41"/>
              <p:cNvSpPr/>
              <p:nvPr/>
            </p:nvSpPr>
            <p:spPr>
              <a:xfrm>
                <a:off x="5561025" y="1006000"/>
                <a:ext cx="8325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333" h="180" extrusionOk="0">
                    <a:moveTo>
                      <a:pt x="210" y="1"/>
                    </a:moveTo>
                    <a:lnTo>
                      <a:pt x="105" y="22"/>
                    </a:lnTo>
                    <a:cubicBezTo>
                      <a:pt x="1" y="64"/>
                      <a:pt x="126" y="147"/>
                      <a:pt x="231" y="168"/>
                    </a:cubicBezTo>
                    <a:cubicBezTo>
                      <a:pt x="250" y="176"/>
                      <a:pt x="265" y="179"/>
                      <a:pt x="277" y="179"/>
                    </a:cubicBezTo>
                    <a:cubicBezTo>
                      <a:pt x="332" y="179"/>
                      <a:pt x="317" y="108"/>
                      <a:pt x="231" y="22"/>
                    </a:cubicBezTo>
                    <a:lnTo>
                      <a:pt x="21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41"/>
              <p:cNvSpPr/>
              <p:nvPr/>
            </p:nvSpPr>
            <p:spPr>
              <a:xfrm>
                <a:off x="1760775" y="1066175"/>
                <a:ext cx="8400" cy="2250"/>
              </a:xfrm>
              <a:custGeom>
                <a:avLst/>
                <a:gdLst/>
                <a:ahLst/>
                <a:cxnLst/>
                <a:rect l="l" t="t" r="r" b="b"/>
                <a:pathLst>
                  <a:path w="336" h="90" extrusionOk="0">
                    <a:moveTo>
                      <a:pt x="105" y="0"/>
                    </a:moveTo>
                    <a:cubicBezTo>
                      <a:pt x="64" y="0"/>
                      <a:pt x="1" y="21"/>
                      <a:pt x="1" y="42"/>
                    </a:cubicBezTo>
                    <a:cubicBezTo>
                      <a:pt x="1" y="59"/>
                      <a:pt x="124" y="89"/>
                      <a:pt x="193" y="89"/>
                    </a:cubicBezTo>
                    <a:cubicBezTo>
                      <a:pt x="210" y="89"/>
                      <a:pt x="223" y="88"/>
                      <a:pt x="231" y="84"/>
                    </a:cubicBezTo>
                    <a:cubicBezTo>
                      <a:pt x="315" y="84"/>
                      <a:pt x="336" y="42"/>
                      <a:pt x="336" y="21"/>
                    </a:cubicBezTo>
                    <a:cubicBezTo>
                      <a:pt x="336" y="0"/>
                      <a:pt x="168" y="0"/>
                      <a:pt x="1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41"/>
              <p:cNvSpPr/>
              <p:nvPr/>
            </p:nvSpPr>
            <p:spPr>
              <a:xfrm>
                <a:off x="5792750" y="940625"/>
                <a:ext cx="2650" cy="945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378" extrusionOk="0">
                    <a:moveTo>
                      <a:pt x="22" y="0"/>
                    </a:moveTo>
                    <a:cubicBezTo>
                      <a:pt x="1" y="0"/>
                      <a:pt x="1" y="168"/>
                      <a:pt x="1" y="251"/>
                    </a:cubicBezTo>
                    <a:cubicBezTo>
                      <a:pt x="1" y="335"/>
                      <a:pt x="1" y="377"/>
                      <a:pt x="22" y="377"/>
                    </a:cubicBezTo>
                    <a:cubicBezTo>
                      <a:pt x="43" y="377"/>
                      <a:pt x="106" y="210"/>
                      <a:pt x="106" y="126"/>
                    </a:cubicBezTo>
                    <a:cubicBezTo>
                      <a:pt x="106" y="42"/>
                      <a:pt x="43" y="0"/>
                      <a:pt x="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41"/>
              <p:cNvSpPr/>
              <p:nvPr/>
            </p:nvSpPr>
            <p:spPr>
              <a:xfrm>
                <a:off x="1818325" y="1088000"/>
                <a:ext cx="8400" cy="2775"/>
              </a:xfrm>
              <a:custGeom>
                <a:avLst/>
                <a:gdLst/>
                <a:ahLst/>
                <a:cxnLst/>
                <a:rect l="l" t="t" r="r" b="b"/>
                <a:pathLst>
                  <a:path w="336" h="111" extrusionOk="0">
                    <a:moveTo>
                      <a:pt x="150" y="0"/>
                    </a:moveTo>
                    <a:cubicBezTo>
                      <a:pt x="133" y="0"/>
                      <a:pt x="117" y="2"/>
                      <a:pt x="105" y="6"/>
                    </a:cubicBezTo>
                    <a:cubicBezTo>
                      <a:pt x="21" y="6"/>
                      <a:pt x="0" y="48"/>
                      <a:pt x="0" y="90"/>
                    </a:cubicBezTo>
                    <a:cubicBezTo>
                      <a:pt x="0" y="110"/>
                      <a:pt x="189" y="110"/>
                      <a:pt x="231" y="110"/>
                    </a:cubicBezTo>
                    <a:cubicBezTo>
                      <a:pt x="293" y="110"/>
                      <a:pt x="335" y="90"/>
                      <a:pt x="335" y="48"/>
                    </a:cubicBezTo>
                    <a:cubicBezTo>
                      <a:pt x="335" y="31"/>
                      <a:pt x="226" y="0"/>
                      <a:pt x="1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41"/>
              <p:cNvSpPr/>
              <p:nvPr/>
            </p:nvSpPr>
            <p:spPr>
              <a:xfrm>
                <a:off x="5672975" y="943250"/>
                <a:ext cx="212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85" h="168" extrusionOk="0">
                    <a:moveTo>
                      <a:pt x="42" y="0"/>
                    </a:moveTo>
                    <a:cubicBezTo>
                      <a:pt x="42" y="0"/>
                      <a:pt x="21" y="105"/>
                      <a:pt x="0" y="126"/>
                    </a:cubicBezTo>
                    <a:cubicBezTo>
                      <a:pt x="0" y="146"/>
                      <a:pt x="42" y="167"/>
                      <a:pt x="42" y="167"/>
                    </a:cubicBezTo>
                    <a:cubicBezTo>
                      <a:pt x="84" y="167"/>
                      <a:pt x="84" y="63"/>
                      <a:pt x="84" y="42"/>
                    </a:cubicBezTo>
                    <a:cubicBezTo>
                      <a:pt x="84" y="21"/>
                      <a:pt x="42" y="0"/>
                      <a:pt x="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41"/>
              <p:cNvSpPr/>
              <p:nvPr/>
            </p:nvSpPr>
            <p:spPr>
              <a:xfrm>
                <a:off x="5833575" y="925975"/>
                <a:ext cx="210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84" h="189" extrusionOk="0">
                    <a:moveTo>
                      <a:pt x="63" y="1"/>
                    </a:moveTo>
                    <a:cubicBezTo>
                      <a:pt x="42" y="1"/>
                      <a:pt x="0" y="84"/>
                      <a:pt x="0" y="126"/>
                    </a:cubicBezTo>
                    <a:cubicBezTo>
                      <a:pt x="0" y="168"/>
                      <a:pt x="63" y="189"/>
                      <a:pt x="63" y="189"/>
                    </a:cubicBezTo>
                    <a:cubicBezTo>
                      <a:pt x="84" y="189"/>
                      <a:pt x="84" y="84"/>
                      <a:pt x="84" y="63"/>
                    </a:cubicBezTo>
                    <a:cubicBezTo>
                      <a:pt x="84" y="21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41"/>
              <p:cNvSpPr/>
              <p:nvPr/>
            </p:nvSpPr>
            <p:spPr>
              <a:xfrm>
                <a:off x="1701150" y="1011775"/>
                <a:ext cx="5250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210" h="84" extrusionOk="0">
                    <a:moveTo>
                      <a:pt x="84" y="0"/>
                    </a:moveTo>
                    <a:cubicBezTo>
                      <a:pt x="21" y="0"/>
                      <a:pt x="0" y="21"/>
                      <a:pt x="0" y="21"/>
                    </a:cubicBezTo>
                    <a:cubicBezTo>
                      <a:pt x="0" y="42"/>
                      <a:pt x="84" y="84"/>
                      <a:pt x="126" y="84"/>
                    </a:cubicBezTo>
                    <a:cubicBezTo>
                      <a:pt x="189" y="84"/>
                      <a:pt x="210" y="21"/>
                      <a:pt x="210" y="21"/>
                    </a:cubicBezTo>
                    <a:cubicBezTo>
                      <a:pt x="210" y="0"/>
                      <a:pt x="105" y="0"/>
                      <a:pt x="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41"/>
              <p:cNvSpPr/>
              <p:nvPr/>
            </p:nvSpPr>
            <p:spPr>
              <a:xfrm>
                <a:off x="1827725" y="1055250"/>
                <a:ext cx="4225" cy="3625"/>
              </a:xfrm>
              <a:custGeom>
                <a:avLst/>
                <a:gdLst/>
                <a:ahLst/>
                <a:cxnLst/>
                <a:rect l="l" t="t" r="r" b="b"/>
                <a:pathLst>
                  <a:path w="169" h="145" extrusionOk="0">
                    <a:moveTo>
                      <a:pt x="51" y="0"/>
                    </a:moveTo>
                    <a:cubicBezTo>
                      <a:pt x="20" y="0"/>
                      <a:pt x="1" y="19"/>
                      <a:pt x="1" y="19"/>
                    </a:cubicBezTo>
                    <a:lnTo>
                      <a:pt x="106" y="123"/>
                    </a:lnTo>
                    <a:cubicBezTo>
                      <a:pt x="147" y="144"/>
                      <a:pt x="168" y="144"/>
                      <a:pt x="168" y="144"/>
                    </a:cubicBezTo>
                    <a:cubicBezTo>
                      <a:pt x="168" y="144"/>
                      <a:pt x="127" y="60"/>
                      <a:pt x="106" y="19"/>
                    </a:cubicBezTo>
                    <a:cubicBezTo>
                      <a:pt x="85" y="5"/>
                      <a:pt x="66" y="0"/>
                      <a:pt x="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41"/>
              <p:cNvSpPr/>
              <p:nvPr/>
            </p:nvSpPr>
            <p:spPr>
              <a:xfrm>
                <a:off x="1779600" y="1056675"/>
                <a:ext cx="4225" cy="3225"/>
              </a:xfrm>
              <a:custGeom>
                <a:avLst/>
                <a:gdLst/>
                <a:ahLst/>
                <a:cxnLst/>
                <a:rect l="l" t="t" r="r" b="b"/>
                <a:pathLst>
                  <a:path w="169" h="129" extrusionOk="0">
                    <a:moveTo>
                      <a:pt x="145" y="0"/>
                    </a:moveTo>
                    <a:cubicBezTo>
                      <a:pt x="130" y="0"/>
                      <a:pt x="59" y="69"/>
                      <a:pt x="22" y="87"/>
                    </a:cubicBezTo>
                    <a:cubicBezTo>
                      <a:pt x="1" y="108"/>
                      <a:pt x="1" y="129"/>
                      <a:pt x="1" y="129"/>
                    </a:cubicBezTo>
                    <a:cubicBezTo>
                      <a:pt x="43" y="129"/>
                      <a:pt x="106" y="87"/>
                      <a:pt x="147" y="87"/>
                    </a:cubicBezTo>
                    <a:cubicBezTo>
                      <a:pt x="168" y="66"/>
                      <a:pt x="147" y="3"/>
                      <a:pt x="147" y="3"/>
                    </a:cubicBezTo>
                    <a:cubicBezTo>
                      <a:pt x="147" y="1"/>
                      <a:pt x="146" y="0"/>
                      <a:pt x="1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41"/>
              <p:cNvSpPr/>
              <p:nvPr/>
            </p:nvSpPr>
            <p:spPr>
              <a:xfrm>
                <a:off x="1693300" y="1038450"/>
                <a:ext cx="2125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189" extrusionOk="0">
                    <a:moveTo>
                      <a:pt x="42" y="0"/>
                    </a:moveTo>
                    <a:cubicBezTo>
                      <a:pt x="1" y="0"/>
                      <a:pt x="1" y="105"/>
                      <a:pt x="1" y="126"/>
                    </a:cubicBezTo>
                    <a:cubicBezTo>
                      <a:pt x="1" y="168"/>
                      <a:pt x="42" y="188"/>
                      <a:pt x="42" y="188"/>
                    </a:cubicBezTo>
                    <a:cubicBezTo>
                      <a:pt x="42" y="188"/>
                      <a:pt x="63" y="105"/>
                      <a:pt x="84" y="63"/>
                    </a:cubicBezTo>
                    <a:cubicBezTo>
                      <a:pt x="84" y="21"/>
                      <a:pt x="42" y="0"/>
                      <a:pt x="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41"/>
              <p:cNvSpPr/>
              <p:nvPr/>
            </p:nvSpPr>
            <p:spPr>
              <a:xfrm>
                <a:off x="5817350" y="912375"/>
                <a:ext cx="2125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189" extrusionOk="0">
                    <a:moveTo>
                      <a:pt x="63" y="1"/>
                    </a:moveTo>
                    <a:cubicBezTo>
                      <a:pt x="63" y="1"/>
                      <a:pt x="21" y="84"/>
                      <a:pt x="0" y="126"/>
                    </a:cubicBezTo>
                    <a:cubicBezTo>
                      <a:pt x="0" y="147"/>
                      <a:pt x="63" y="189"/>
                      <a:pt x="63" y="189"/>
                    </a:cubicBezTo>
                    <a:cubicBezTo>
                      <a:pt x="84" y="189"/>
                      <a:pt x="84" y="84"/>
                      <a:pt x="84" y="42"/>
                    </a:cubicBezTo>
                    <a:cubicBezTo>
                      <a:pt x="84" y="21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41"/>
              <p:cNvSpPr/>
              <p:nvPr/>
            </p:nvSpPr>
            <p:spPr>
              <a:xfrm>
                <a:off x="1961125" y="781600"/>
                <a:ext cx="3675" cy="3275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31" extrusionOk="0">
                    <a:moveTo>
                      <a:pt x="147" y="1"/>
                    </a:moveTo>
                    <a:lnTo>
                      <a:pt x="147" y="1"/>
                    </a:lnTo>
                    <a:cubicBezTo>
                      <a:pt x="147" y="1"/>
                      <a:pt x="42" y="22"/>
                      <a:pt x="21" y="42"/>
                    </a:cubicBezTo>
                    <a:cubicBezTo>
                      <a:pt x="0" y="84"/>
                      <a:pt x="21" y="126"/>
                      <a:pt x="21" y="126"/>
                    </a:cubicBezTo>
                    <a:cubicBezTo>
                      <a:pt x="21" y="129"/>
                      <a:pt x="23" y="130"/>
                      <a:pt x="26" y="130"/>
                    </a:cubicBezTo>
                    <a:cubicBezTo>
                      <a:pt x="43" y="130"/>
                      <a:pt x="108" y="79"/>
                      <a:pt x="126" y="42"/>
                    </a:cubicBezTo>
                    <a:cubicBezTo>
                      <a:pt x="147" y="22"/>
                      <a:pt x="147" y="1"/>
                      <a:pt x="14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41"/>
              <p:cNvSpPr/>
              <p:nvPr/>
            </p:nvSpPr>
            <p:spPr>
              <a:xfrm>
                <a:off x="5751950" y="992925"/>
                <a:ext cx="4225" cy="3250"/>
              </a:xfrm>
              <a:custGeom>
                <a:avLst/>
                <a:gdLst/>
                <a:ahLst/>
                <a:cxnLst/>
                <a:rect l="l" t="t" r="r" b="b"/>
                <a:pathLst>
                  <a:path w="169" h="130" extrusionOk="0">
                    <a:moveTo>
                      <a:pt x="168" y="1"/>
                    </a:moveTo>
                    <a:cubicBezTo>
                      <a:pt x="168" y="1"/>
                      <a:pt x="64" y="43"/>
                      <a:pt x="22" y="43"/>
                    </a:cubicBezTo>
                    <a:cubicBezTo>
                      <a:pt x="1" y="64"/>
                      <a:pt x="22" y="126"/>
                      <a:pt x="22" y="126"/>
                    </a:cubicBezTo>
                    <a:cubicBezTo>
                      <a:pt x="22" y="129"/>
                      <a:pt x="23" y="130"/>
                      <a:pt x="25" y="130"/>
                    </a:cubicBezTo>
                    <a:cubicBezTo>
                      <a:pt x="39" y="130"/>
                      <a:pt x="108" y="61"/>
                      <a:pt x="126" y="43"/>
                    </a:cubicBezTo>
                    <a:cubicBezTo>
                      <a:pt x="168" y="22"/>
                      <a:pt x="168" y="1"/>
                      <a:pt x="1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41"/>
              <p:cNvSpPr/>
              <p:nvPr/>
            </p:nvSpPr>
            <p:spPr>
              <a:xfrm>
                <a:off x="5756150" y="989175"/>
                <a:ext cx="3675" cy="3775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51" extrusionOk="0">
                    <a:moveTo>
                      <a:pt x="123" y="1"/>
                    </a:moveTo>
                    <a:cubicBezTo>
                      <a:pt x="108" y="1"/>
                      <a:pt x="40" y="69"/>
                      <a:pt x="21" y="88"/>
                    </a:cubicBezTo>
                    <a:cubicBezTo>
                      <a:pt x="0" y="109"/>
                      <a:pt x="0" y="151"/>
                      <a:pt x="0" y="151"/>
                    </a:cubicBezTo>
                    <a:cubicBezTo>
                      <a:pt x="0" y="151"/>
                      <a:pt x="105" y="88"/>
                      <a:pt x="126" y="88"/>
                    </a:cubicBezTo>
                    <a:cubicBezTo>
                      <a:pt x="147" y="67"/>
                      <a:pt x="126" y="46"/>
                      <a:pt x="126" y="4"/>
                    </a:cubicBezTo>
                    <a:cubicBezTo>
                      <a:pt x="126" y="2"/>
                      <a:pt x="125" y="1"/>
                      <a:pt x="12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41"/>
              <p:cNvSpPr/>
              <p:nvPr/>
            </p:nvSpPr>
            <p:spPr>
              <a:xfrm>
                <a:off x="1776475" y="1059900"/>
                <a:ext cx="420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50" extrusionOk="0">
                    <a:moveTo>
                      <a:pt x="168" y="0"/>
                    </a:moveTo>
                    <a:cubicBezTo>
                      <a:pt x="168" y="0"/>
                      <a:pt x="63" y="63"/>
                      <a:pt x="21" y="63"/>
                    </a:cubicBezTo>
                    <a:cubicBezTo>
                      <a:pt x="0" y="84"/>
                      <a:pt x="21" y="146"/>
                      <a:pt x="21" y="146"/>
                    </a:cubicBezTo>
                    <a:cubicBezTo>
                      <a:pt x="21" y="149"/>
                      <a:pt x="22" y="150"/>
                      <a:pt x="24" y="150"/>
                    </a:cubicBezTo>
                    <a:cubicBezTo>
                      <a:pt x="39" y="150"/>
                      <a:pt x="107" y="81"/>
                      <a:pt x="126" y="63"/>
                    </a:cubicBezTo>
                    <a:cubicBezTo>
                      <a:pt x="168" y="42"/>
                      <a:pt x="168" y="0"/>
                      <a:pt x="1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41"/>
              <p:cNvSpPr/>
              <p:nvPr/>
            </p:nvSpPr>
            <p:spPr>
              <a:xfrm>
                <a:off x="5670350" y="1027450"/>
                <a:ext cx="21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5" h="190" extrusionOk="0">
                    <a:moveTo>
                      <a:pt x="43" y="1"/>
                    </a:moveTo>
                    <a:cubicBezTo>
                      <a:pt x="22" y="1"/>
                      <a:pt x="1" y="84"/>
                      <a:pt x="1" y="126"/>
                    </a:cubicBezTo>
                    <a:cubicBezTo>
                      <a:pt x="1" y="147"/>
                      <a:pt x="43" y="189"/>
                      <a:pt x="43" y="189"/>
                    </a:cubicBezTo>
                    <a:cubicBezTo>
                      <a:pt x="85" y="189"/>
                      <a:pt x="85" y="84"/>
                      <a:pt x="85" y="43"/>
                    </a:cubicBezTo>
                    <a:cubicBezTo>
                      <a:pt x="85" y="22"/>
                      <a:pt x="43" y="1"/>
                      <a:pt x="4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41"/>
              <p:cNvSpPr/>
              <p:nvPr/>
            </p:nvSpPr>
            <p:spPr>
              <a:xfrm>
                <a:off x="1844475" y="1086050"/>
                <a:ext cx="2125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189" extrusionOk="0">
                    <a:moveTo>
                      <a:pt x="63" y="0"/>
                    </a:moveTo>
                    <a:cubicBezTo>
                      <a:pt x="63" y="0"/>
                      <a:pt x="21" y="105"/>
                      <a:pt x="1" y="126"/>
                    </a:cubicBezTo>
                    <a:cubicBezTo>
                      <a:pt x="1" y="168"/>
                      <a:pt x="63" y="188"/>
                      <a:pt x="63" y="188"/>
                    </a:cubicBezTo>
                    <a:cubicBezTo>
                      <a:pt x="84" y="188"/>
                      <a:pt x="84" y="84"/>
                      <a:pt x="84" y="63"/>
                    </a:cubicBezTo>
                    <a:cubicBezTo>
                      <a:pt x="84" y="21"/>
                      <a:pt x="63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41"/>
              <p:cNvSpPr/>
              <p:nvPr/>
            </p:nvSpPr>
            <p:spPr>
              <a:xfrm>
                <a:off x="1777000" y="1088125"/>
                <a:ext cx="21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5" h="190" extrusionOk="0">
                    <a:moveTo>
                      <a:pt x="63" y="1"/>
                    </a:moveTo>
                    <a:cubicBezTo>
                      <a:pt x="63" y="1"/>
                      <a:pt x="42" y="85"/>
                      <a:pt x="0" y="126"/>
                    </a:cubicBezTo>
                    <a:cubicBezTo>
                      <a:pt x="0" y="168"/>
                      <a:pt x="63" y="189"/>
                      <a:pt x="63" y="189"/>
                    </a:cubicBezTo>
                    <a:cubicBezTo>
                      <a:pt x="84" y="189"/>
                      <a:pt x="84" y="85"/>
                      <a:pt x="84" y="43"/>
                    </a:cubicBezTo>
                    <a:cubicBezTo>
                      <a:pt x="84" y="22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34" name="Google Shape;1134;p41"/>
            <p:cNvSpPr/>
            <p:nvPr/>
          </p:nvSpPr>
          <p:spPr>
            <a:xfrm rot="10800000">
              <a:off x="-1433796" y="3962166"/>
              <a:ext cx="4380573" cy="547662"/>
            </a:xfrm>
            <a:custGeom>
              <a:avLst/>
              <a:gdLst/>
              <a:ahLst/>
              <a:cxnLst/>
              <a:rect l="l" t="t" r="r" b="b"/>
              <a:pathLst>
                <a:path w="162892" h="16621" extrusionOk="0">
                  <a:moveTo>
                    <a:pt x="145127" y="1055"/>
                  </a:moveTo>
                  <a:cubicBezTo>
                    <a:pt x="145303" y="1055"/>
                    <a:pt x="145480" y="1111"/>
                    <a:pt x="145650" y="1179"/>
                  </a:cubicBezTo>
                  <a:cubicBezTo>
                    <a:pt x="145336" y="1179"/>
                    <a:pt x="145002" y="1200"/>
                    <a:pt x="144688" y="1200"/>
                  </a:cubicBezTo>
                  <a:cubicBezTo>
                    <a:pt x="144831" y="1095"/>
                    <a:pt x="144979" y="1055"/>
                    <a:pt x="145127" y="1055"/>
                  </a:cubicBezTo>
                  <a:close/>
                  <a:moveTo>
                    <a:pt x="151556" y="1092"/>
                  </a:moveTo>
                  <a:cubicBezTo>
                    <a:pt x="151626" y="1092"/>
                    <a:pt x="151676" y="1161"/>
                    <a:pt x="151676" y="1179"/>
                  </a:cubicBezTo>
                  <a:cubicBezTo>
                    <a:pt x="151676" y="1200"/>
                    <a:pt x="151613" y="1242"/>
                    <a:pt x="151572" y="1242"/>
                  </a:cubicBezTo>
                  <a:cubicBezTo>
                    <a:pt x="151509" y="1242"/>
                    <a:pt x="151321" y="1200"/>
                    <a:pt x="151300" y="1179"/>
                  </a:cubicBezTo>
                  <a:cubicBezTo>
                    <a:pt x="151300" y="1158"/>
                    <a:pt x="151488" y="1117"/>
                    <a:pt x="151530" y="1096"/>
                  </a:cubicBezTo>
                  <a:cubicBezTo>
                    <a:pt x="151539" y="1093"/>
                    <a:pt x="151548" y="1092"/>
                    <a:pt x="151556" y="1092"/>
                  </a:cubicBezTo>
                  <a:close/>
                  <a:moveTo>
                    <a:pt x="153915" y="1200"/>
                  </a:moveTo>
                  <a:cubicBezTo>
                    <a:pt x="153915" y="1200"/>
                    <a:pt x="153936" y="1305"/>
                    <a:pt x="153936" y="1347"/>
                  </a:cubicBezTo>
                  <a:cubicBezTo>
                    <a:pt x="153936" y="1368"/>
                    <a:pt x="153894" y="1389"/>
                    <a:pt x="153894" y="1389"/>
                  </a:cubicBezTo>
                  <a:cubicBezTo>
                    <a:pt x="153873" y="1389"/>
                    <a:pt x="153873" y="1368"/>
                    <a:pt x="153873" y="1347"/>
                  </a:cubicBezTo>
                  <a:cubicBezTo>
                    <a:pt x="153873" y="1305"/>
                    <a:pt x="153894" y="1242"/>
                    <a:pt x="153915" y="1200"/>
                  </a:cubicBezTo>
                  <a:close/>
                  <a:moveTo>
                    <a:pt x="139603" y="1389"/>
                  </a:moveTo>
                  <a:cubicBezTo>
                    <a:pt x="139666" y="1389"/>
                    <a:pt x="139687" y="1451"/>
                    <a:pt x="139687" y="1451"/>
                  </a:cubicBezTo>
                  <a:cubicBezTo>
                    <a:pt x="139687" y="1472"/>
                    <a:pt x="139645" y="1472"/>
                    <a:pt x="139603" y="1472"/>
                  </a:cubicBezTo>
                  <a:cubicBezTo>
                    <a:pt x="139561" y="1472"/>
                    <a:pt x="139478" y="1451"/>
                    <a:pt x="139478" y="1409"/>
                  </a:cubicBezTo>
                  <a:cubicBezTo>
                    <a:pt x="139478" y="1389"/>
                    <a:pt x="139582" y="1389"/>
                    <a:pt x="139603" y="1389"/>
                  </a:cubicBezTo>
                  <a:close/>
                  <a:moveTo>
                    <a:pt x="154564" y="1409"/>
                  </a:moveTo>
                  <a:cubicBezTo>
                    <a:pt x="154626" y="1409"/>
                    <a:pt x="154815" y="1472"/>
                    <a:pt x="154815" y="1472"/>
                  </a:cubicBezTo>
                  <a:cubicBezTo>
                    <a:pt x="154815" y="1472"/>
                    <a:pt x="154647" y="1514"/>
                    <a:pt x="154606" y="1556"/>
                  </a:cubicBezTo>
                  <a:cubicBezTo>
                    <a:pt x="154599" y="1558"/>
                    <a:pt x="154592" y="1559"/>
                    <a:pt x="154584" y="1559"/>
                  </a:cubicBezTo>
                  <a:cubicBezTo>
                    <a:pt x="154525" y="1559"/>
                    <a:pt x="154459" y="1491"/>
                    <a:pt x="154459" y="1472"/>
                  </a:cubicBezTo>
                  <a:cubicBezTo>
                    <a:pt x="154459" y="1451"/>
                    <a:pt x="154522" y="1409"/>
                    <a:pt x="154564" y="1409"/>
                  </a:cubicBezTo>
                  <a:close/>
                  <a:moveTo>
                    <a:pt x="155401" y="1598"/>
                  </a:moveTo>
                  <a:cubicBezTo>
                    <a:pt x="155463" y="1598"/>
                    <a:pt x="155673" y="1661"/>
                    <a:pt x="155694" y="1661"/>
                  </a:cubicBezTo>
                  <a:cubicBezTo>
                    <a:pt x="155694" y="1661"/>
                    <a:pt x="155484" y="1681"/>
                    <a:pt x="155401" y="1681"/>
                  </a:cubicBezTo>
                  <a:cubicBezTo>
                    <a:pt x="155338" y="1681"/>
                    <a:pt x="155275" y="1640"/>
                    <a:pt x="155275" y="1619"/>
                  </a:cubicBezTo>
                  <a:cubicBezTo>
                    <a:pt x="155275" y="1619"/>
                    <a:pt x="155338" y="1598"/>
                    <a:pt x="155401" y="1598"/>
                  </a:cubicBezTo>
                  <a:close/>
                  <a:moveTo>
                    <a:pt x="156171" y="1754"/>
                  </a:moveTo>
                  <a:cubicBezTo>
                    <a:pt x="156225" y="1754"/>
                    <a:pt x="156279" y="1811"/>
                    <a:pt x="156279" y="1828"/>
                  </a:cubicBezTo>
                  <a:cubicBezTo>
                    <a:pt x="156279" y="1870"/>
                    <a:pt x="156217" y="1891"/>
                    <a:pt x="156175" y="1891"/>
                  </a:cubicBezTo>
                  <a:cubicBezTo>
                    <a:pt x="156091" y="1891"/>
                    <a:pt x="155903" y="1870"/>
                    <a:pt x="155924" y="1828"/>
                  </a:cubicBezTo>
                  <a:cubicBezTo>
                    <a:pt x="155924" y="1828"/>
                    <a:pt x="156091" y="1786"/>
                    <a:pt x="156133" y="1765"/>
                  </a:cubicBezTo>
                  <a:cubicBezTo>
                    <a:pt x="156145" y="1757"/>
                    <a:pt x="156158" y="1754"/>
                    <a:pt x="156171" y="1754"/>
                  </a:cubicBezTo>
                  <a:close/>
                  <a:moveTo>
                    <a:pt x="136109" y="1828"/>
                  </a:moveTo>
                  <a:cubicBezTo>
                    <a:pt x="136151" y="1828"/>
                    <a:pt x="136339" y="1870"/>
                    <a:pt x="136339" y="1891"/>
                  </a:cubicBezTo>
                  <a:cubicBezTo>
                    <a:pt x="136339" y="1891"/>
                    <a:pt x="136193" y="1933"/>
                    <a:pt x="136130" y="1974"/>
                  </a:cubicBezTo>
                  <a:cubicBezTo>
                    <a:pt x="136125" y="1977"/>
                    <a:pt x="136120" y="1978"/>
                    <a:pt x="136115" y="1978"/>
                  </a:cubicBezTo>
                  <a:cubicBezTo>
                    <a:pt x="136071" y="1978"/>
                    <a:pt x="136004" y="1909"/>
                    <a:pt x="136004" y="1891"/>
                  </a:cubicBezTo>
                  <a:cubicBezTo>
                    <a:pt x="136004" y="1870"/>
                    <a:pt x="136046" y="1828"/>
                    <a:pt x="136109" y="1828"/>
                  </a:cubicBezTo>
                  <a:close/>
                  <a:moveTo>
                    <a:pt x="142533" y="1870"/>
                  </a:moveTo>
                  <a:cubicBezTo>
                    <a:pt x="142595" y="1870"/>
                    <a:pt x="142784" y="1912"/>
                    <a:pt x="142784" y="1912"/>
                  </a:cubicBezTo>
                  <a:cubicBezTo>
                    <a:pt x="142784" y="1912"/>
                    <a:pt x="142616" y="1974"/>
                    <a:pt x="142574" y="1995"/>
                  </a:cubicBezTo>
                  <a:cubicBezTo>
                    <a:pt x="142568" y="1998"/>
                    <a:pt x="142560" y="1999"/>
                    <a:pt x="142553" y="1999"/>
                  </a:cubicBezTo>
                  <a:cubicBezTo>
                    <a:pt x="142494" y="1999"/>
                    <a:pt x="142428" y="1930"/>
                    <a:pt x="142428" y="1912"/>
                  </a:cubicBezTo>
                  <a:cubicBezTo>
                    <a:pt x="142428" y="1891"/>
                    <a:pt x="142491" y="1870"/>
                    <a:pt x="142533" y="1870"/>
                  </a:cubicBezTo>
                  <a:close/>
                  <a:moveTo>
                    <a:pt x="141405" y="1892"/>
                  </a:moveTo>
                  <a:cubicBezTo>
                    <a:pt x="141583" y="1892"/>
                    <a:pt x="141765" y="1948"/>
                    <a:pt x="141947" y="2016"/>
                  </a:cubicBezTo>
                  <a:cubicBezTo>
                    <a:pt x="141633" y="2016"/>
                    <a:pt x="141277" y="2016"/>
                    <a:pt x="140963" y="2037"/>
                  </a:cubicBezTo>
                  <a:cubicBezTo>
                    <a:pt x="141107" y="1932"/>
                    <a:pt x="141255" y="1892"/>
                    <a:pt x="141405" y="1892"/>
                  </a:cubicBezTo>
                  <a:close/>
                  <a:moveTo>
                    <a:pt x="145211" y="1661"/>
                  </a:moveTo>
                  <a:lnTo>
                    <a:pt x="145859" y="1891"/>
                  </a:lnTo>
                  <a:lnTo>
                    <a:pt x="146278" y="2079"/>
                  </a:lnTo>
                  <a:cubicBezTo>
                    <a:pt x="146509" y="2054"/>
                    <a:pt x="146652" y="2043"/>
                    <a:pt x="146704" y="2043"/>
                  </a:cubicBezTo>
                  <a:cubicBezTo>
                    <a:pt x="146783" y="2043"/>
                    <a:pt x="146645" y="2070"/>
                    <a:pt x="146278" y="2121"/>
                  </a:cubicBezTo>
                  <a:lnTo>
                    <a:pt x="145190" y="2121"/>
                  </a:lnTo>
                  <a:cubicBezTo>
                    <a:pt x="144583" y="2016"/>
                    <a:pt x="144081" y="1870"/>
                    <a:pt x="144081" y="1828"/>
                  </a:cubicBezTo>
                  <a:cubicBezTo>
                    <a:pt x="144081" y="1807"/>
                    <a:pt x="144583" y="1723"/>
                    <a:pt x="145211" y="1661"/>
                  </a:cubicBezTo>
                  <a:close/>
                  <a:moveTo>
                    <a:pt x="139919" y="1931"/>
                  </a:moveTo>
                  <a:cubicBezTo>
                    <a:pt x="140099" y="1931"/>
                    <a:pt x="140117" y="2164"/>
                    <a:pt x="139939" y="2164"/>
                  </a:cubicBezTo>
                  <a:cubicBezTo>
                    <a:pt x="139932" y="2164"/>
                    <a:pt x="139925" y="2164"/>
                    <a:pt x="139917" y="2163"/>
                  </a:cubicBezTo>
                  <a:cubicBezTo>
                    <a:pt x="139687" y="2142"/>
                    <a:pt x="139499" y="2037"/>
                    <a:pt x="139499" y="2016"/>
                  </a:cubicBezTo>
                  <a:cubicBezTo>
                    <a:pt x="139499" y="1974"/>
                    <a:pt x="139687" y="1933"/>
                    <a:pt x="139896" y="1933"/>
                  </a:cubicBezTo>
                  <a:cubicBezTo>
                    <a:pt x="139904" y="1932"/>
                    <a:pt x="139911" y="1931"/>
                    <a:pt x="139919" y="1931"/>
                  </a:cubicBezTo>
                  <a:close/>
                  <a:moveTo>
                    <a:pt x="43618" y="4749"/>
                  </a:moveTo>
                  <a:cubicBezTo>
                    <a:pt x="45056" y="4749"/>
                    <a:pt x="46054" y="4768"/>
                    <a:pt x="46054" y="4799"/>
                  </a:cubicBezTo>
                  <a:cubicBezTo>
                    <a:pt x="46054" y="4820"/>
                    <a:pt x="44171" y="4862"/>
                    <a:pt x="41890" y="4925"/>
                  </a:cubicBezTo>
                  <a:lnTo>
                    <a:pt x="29922" y="5218"/>
                  </a:lnTo>
                  <a:cubicBezTo>
                    <a:pt x="28771" y="5239"/>
                    <a:pt x="27730" y="5249"/>
                    <a:pt x="26977" y="5249"/>
                  </a:cubicBezTo>
                  <a:cubicBezTo>
                    <a:pt x="26223" y="5249"/>
                    <a:pt x="25758" y="5239"/>
                    <a:pt x="25758" y="5218"/>
                  </a:cubicBezTo>
                  <a:lnTo>
                    <a:pt x="25758" y="5176"/>
                  </a:lnTo>
                  <a:lnTo>
                    <a:pt x="25779" y="5155"/>
                  </a:lnTo>
                  <a:cubicBezTo>
                    <a:pt x="25821" y="5134"/>
                    <a:pt x="27725" y="5071"/>
                    <a:pt x="30005" y="5029"/>
                  </a:cubicBezTo>
                  <a:lnTo>
                    <a:pt x="41890" y="4757"/>
                  </a:lnTo>
                  <a:cubicBezTo>
                    <a:pt x="42507" y="4752"/>
                    <a:pt x="43092" y="4749"/>
                    <a:pt x="43618" y="4749"/>
                  </a:cubicBezTo>
                  <a:close/>
                  <a:moveTo>
                    <a:pt x="156279" y="5699"/>
                  </a:moveTo>
                  <a:cubicBezTo>
                    <a:pt x="156300" y="5699"/>
                    <a:pt x="156405" y="5741"/>
                    <a:pt x="156405" y="5762"/>
                  </a:cubicBezTo>
                  <a:cubicBezTo>
                    <a:pt x="156405" y="5783"/>
                    <a:pt x="156300" y="5783"/>
                    <a:pt x="156279" y="5783"/>
                  </a:cubicBezTo>
                  <a:cubicBezTo>
                    <a:pt x="156217" y="5783"/>
                    <a:pt x="156196" y="5741"/>
                    <a:pt x="156196" y="5741"/>
                  </a:cubicBezTo>
                  <a:cubicBezTo>
                    <a:pt x="156196" y="5699"/>
                    <a:pt x="156238" y="5699"/>
                    <a:pt x="156279" y="5699"/>
                  </a:cubicBezTo>
                  <a:close/>
                  <a:moveTo>
                    <a:pt x="4855" y="5783"/>
                  </a:moveTo>
                  <a:cubicBezTo>
                    <a:pt x="5002" y="5783"/>
                    <a:pt x="5378" y="5803"/>
                    <a:pt x="5378" y="5845"/>
                  </a:cubicBezTo>
                  <a:cubicBezTo>
                    <a:pt x="5378" y="5866"/>
                    <a:pt x="5023" y="5908"/>
                    <a:pt x="4897" y="5908"/>
                  </a:cubicBezTo>
                  <a:cubicBezTo>
                    <a:pt x="4868" y="5916"/>
                    <a:pt x="4841" y="5920"/>
                    <a:pt x="4814" y="5920"/>
                  </a:cubicBezTo>
                  <a:cubicBezTo>
                    <a:pt x="4706" y="5920"/>
                    <a:pt x="4625" y="5862"/>
                    <a:pt x="4625" y="5845"/>
                  </a:cubicBezTo>
                  <a:cubicBezTo>
                    <a:pt x="4604" y="5803"/>
                    <a:pt x="4730" y="5783"/>
                    <a:pt x="4855" y="5783"/>
                  </a:cubicBezTo>
                  <a:close/>
                  <a:moveTo>
                    <a:pt x="153546" y="7035"/>
                  </a:moveTo>
                  <a:cubicBezTo>
                    <a:pt x="153623" y="7035"/>
                    <a:pt x="153706" y="7103"/>
                    <a:pt x="153706" y="7122"/>
                  </a:cubicBezTo>
                  <a:cubicBezTo>
                    <a:pt x="153706" y="7143"/>
                    <a:pt x="153622" y="7163"/>
                    <a:pt x="153517" y="7163"/>
                  </a:cubicBezTo>
                  <a:cubicBezTo>
                    <a:pt x="153413" y="7163"/>
                    <a:pt x="153162" y="7122"/>
                    <a:pt x="153162" y="7122"/>
                  </a:cubicBezTo>
                  <a:cubicBezTo>
                    <a:pt x="153162" y="7122"/>
                    <a:pt x="153413" y="7059"/>
                    <a:pt x="153517" y="7038"/>
                  </a:cubicBezTo>
                  <a:cubicBezTo>
                    <a:pt x="153527" y="7036"/>
                    <a:pt x="153536" y="7035"/>
                    <a:pt x="153546" y="7035"/>
                  </a:cubicBezTo>
                  <a:close/>
                  <a:moveTo>
                    <a:pt x="4813" y="7268"/>
                  </a:moveTo>
                  <a:cubicBezTo>
                    <a:pt x="5127" y="7268"/>
                    <a:pt x="5420" y="7310"/>
                    <a:pt x="5420" y="7331"/>
                  </a:cubicBezTo>
                  <a:cubicBezTo>
                    <a:pt x="5441" y="7352"/>
                    <a:pt x="5148" y="7415"/>
                    <a:pt x="4834" y="7456"/>
                  </a:cubicBezTo>
                  <a:cubicBezTo>
                    <a:pt x="4733" y="7475"/>
                    <a:pt x="4579" y="7483"/>
                    <a:pt x="4414" y="7483"/>
                  </a:cubicBezTo>
                  <a:cubicBezTo>
                    <a:pt x="4036" y="7483"/>
                    <a:pt x="3600" y="7444"/>
                    <a:pt x="3600" y="7415"/>
                  </a:cubicBezTo>
                  <a:cubicBezTo>
                    <a:pt x="3600" y="7352"/>
                    <a:pt x="4500" y="7268"/>
                    <a:pt x="4813" y="7268"/>
                  </a:cubicBezTo>
                  <a:close/>
                  <a:moveTo>
                    <a:pt x="2972" y="7666"/>
                  </a:moveTo>
                  <a:cubicBezTo>
                    <a:pt x="3077" y="7666"/>
                    <a:pt x="3349" y="7728"/>
                    <a:pt x="3349" y="7728"/>
                  </a:cubicBezTo>
                  <a:cubicBezTo>
                    <a:pt x="3349" y="7728"/>
                    <a:pt x="3077" y="7770"/>
                    <a:pt x="2972" y="7791"/>
                  </a:cubicBezTo>
                  <a:cubicBezTo>
                    <a:pt x="2952" y="7799"/>
                    <a:pt x="2933" y="7803"/>
                    <a:pt x="2916" y="7803"/>
                  </a:cubicBezTo>
                  <a:cubicBezTo>
                    <a:pt x="2845" y="7803"/>
                    <a:pt x="2805" y="7745"/>
                    <a:pt x="2805" y="7728"/>
                  </a:cubicBezTo>
                  <a:cubicBezTo>
                    <a:pt x="2805" y="7687"/>
                    <a:pt x="2867" y="7666"/>
                    <a:pt x="2972" y="7666"/>
                  </a:cubicBezTo>
                  <a:close/>
                  <a:moveTo>
                    <a:pt x="3139" y="8461"/>
                  </a:moveTo>
                  <a:cubicBezTo>
                    <a:pt x="3286" y="8461"/>
                    <a:pt x="3432" y="8482"/>
                    <a:pt x="3432" y="8503"/>
                  </a:cubicBezTo>
                  <a:cubicBezTo>
                    <a:pt x="3432" y="8503"/>
                    <a:pt x="3286" y="8524"/>
                    <a:pt x="3139" y="8524"/>
                  </a:cubicBezTo>
                  <a:cubicBezTo>
                    <a:pt x="2972" y="8524"/>
                    <a:pt x="2595" y="8503"/>
                    <a:pt x="2595" y="8503"/>
                  </a:cubicBezTo>
                  <a:cubicBezTo>
                    <a:pt x="2595" y="8482"/>
                    <a:pt x="2972" y="8461"/>
                    <a:pt x="3139" y="8461"/>
                  </a:cubicBezTo>
                  <a:close/>
                  <a:moveTo>
                    <a:pt x="4714" y="8517"/>
                  </a:moveTo>
                  <a:cubicBezTo>
                    <a:pt x="4832" y="8517"/>
                    <a:pt x="4933" y="8530"/>
                    <a:pt x="4960" y="8565"/>
                  </a:cubicBezTo>
                  <a:cubicBezTo>
                    <a:pt x="5014" y="8601"/>
                    <a:pt x="4697" y="8745"/>
                    <a:pt x="4487" y="8745"/>
                  </a:cubicBezTo>
                  <a:cubicBezTo>
                    <a:pt x="4453" y="8745"/>
                    <a:pt x="4421" y="8742"/>
                    <a:pt x="4395" y="8733"/>
                  </a:cubicBezTo>
                  <a:cubicBezTo>
                    <a:pt x="4207" y="8670"/>
                    <a:pt x="4165" y="8607"/>
                    <a:pt x="4290" y="8565"/>
                  </a:cubicBezTo>
                  <a:cubicBezTo>
                    <a:pt x="4363" y="8541"/>
                    <a:pt x="4554" y="8517"/>
                    <a:pt x="4714" y="8517"/>
                  </a:cubicBezTo>
                  <a:close/>
                  <a:moveTo>
                    <a:pt x="157472" y="9005"/>
                  </a:moveTo>
                  <a:cubicBezTo>
                    <a:pt x="157514" y="9005"/>
                    <a:pt x="157556" y="9047"/>
                    <a:pt x="157556" y="9047"/>
                  </a:cubicBezTo>
                  <a:cubicBezTo>
                    <a:pt x="157556" y="9088"/>
                    <a:pt x="157493" y="9088"/>
                    <a:pt x="157472" y="9088"/>
                  </a:cubicBezTo>
                  <a:cubicBezTo>
                    <a:pt x="157466" y="9091"/>
                    <a:pt x="157459" y="9093"/>
                    <a:pt x="157451" y="9093"/>
                  </a:cubicBezTo>
                  <a:cubicBezTo>
                    <a:pt x="157403" y="9093"/>
                    <a:pt x="157329" y="9044"/>
                    <a:pt x="157347" y="9026"/>
                  </a:cubicBezTo>
                  <a:cubicBezTo>
                    <a:pt x="157347" y="9005"/>
                    <a:pt x="157451" y="9005"/>
                    <a:pt x="157472" y="9005"/>
                  </a:cubicBezTo>
                  <a:close/>
                  <a:moveTo>
                    <a:pt x="4109" y="10613"/>
                  </a:moveTo>
                  <a:cubicBezTo>
                    <a:pt x="4186" y="10613"/>
                    <a:pt x="4269" y="10681"/>
                    <a:pt x="4269" y="10700"/>
                  </a:cubicBezTo>
                  <a:cubicBezTo>
                    <a:pt x="4269" y="10720"/>
                    <a:pt x="4186" y="10762"/>
                    <a:pt x="4081" y="10762"/>
                  </a:cubicBezTo>
                  <a:cubicBezTo>
                    <a:pt x="3976" y="10762"/>
                    <a:pt x="3704" y="10720"/>
                    <a:pt x="3704" y="10700"/>
                  </a:cubicBezTo>
                  <a:cubicBezTo>
                    <a:pt x="3704" y="10700"/>
                    <a:pt x="3976" y="10658"/>
                    <a:pt x="4081" y="10616"/>
                  </a:cubicBezTo>
                  <a:cubicBezTo>
                    <a:pt x="4090" y="10614"/>
                    <a:pt x="4100" y="10613"/>
                    <a:pt x="4109" y="10613"/>
                  </a:cubicBezTo>
                  <a:close/>
                  <a:moveTo>
                    <a:pt x="4625" y="10595"/>
                  </a:moveTo>
                  <a:cubicBezTo>
                    <a:pt x="4625" y="10595"/>
                    <a:pt x="4646" y="10700"/>
                    <a:pt x="4646" y="10720"/>
                  </a:cubicBezTo>
                  <a:cubicBezTo>
                    <a:pt x="4646" y="10762"/>
                    <a:pt x="4604" y="10783"/>
                    <a:pt x="4604" y="10783"/>
                  </a:cubicBezTo>
                  <a:cubicBezTo>
                    <a:pt x="4583" y="10783"/>
                    <a:pt x="4583" y="10762"/>
                    <a:pt x="4583" y="10720"/>
                  </a:cubicBezTo>
                  <a:cubicBezTo>
                    <a:pt x="4583" y="10679"/>
                    <a:pt x="4604" y="10595"/>
                    <a:pt x="4625" y="10595"/>
                  </a:cubicBezTo>
                  <a:close/>
                  <a:moveTo>
                    <a:pt x="145969" y="10750"/>
                  </a:moveTo>
                  <a:cubicBezTo>
                    <a:pt x="146125" y="10750"/>
                    <a:pt x="146112" y="10813"/>
                    <a:pt x="146069" y="11013"/>
                  </a:cubicBezTo>
                  <a:cubicBezTo>
                    <a:pt x="145964" y="10972"/>
                    <a:pt x="145839" y="10909"/>
                    <a:pt x="145629" y="10783"/>
                  </a:cubicBezTo>
                  <a:cubicBezTo>
                    <a:pt x="145788" y="10763"/>
                    <a:pt x="145897" y="10750"/>
                    <a:pt x="145969" y="10750"/>
                  </a:cubicBezTo>
                  <a:close/>
                  <a:moveTo>
                    <a:pt x="144701" y="11531"/>
                  </a:moveTo>
                  <a:cubicBezTo>
                    <a:pt x="144793" y="11531"/>
                    <a:pt x="144922" y="11565"/>
                    <a:pt x="144939" y="11599"/>
                  </a:cubicBezTo>
                  <a:cubicBezTo>
                    <a:pt x="144939" y="11599"/>
                    <a:pt x="144730" y="11620"/>
                    <a:pt x="144646" y="11620"/>
                  </a:cubicBezTo>
                  <a:cubicBezTo>
                    <a:pt x="144583" y="11620"/>
                    <a:pt x="144520" y="11578"/>
                    <a:pt x="144520" y="11557"/>
                  </a:cubicBezTo>
                  <a:cubicBezTo>
                    <a:pt x="144520" y="11557"/>
                    <a:pt x="144583" y="11537"/>
                    <a:pt x="144646" y="11537"/>
                  </a:cubicBezTo>
                  <a:cubicBezTo>
                    <a:pt x="144661" y="11533"/>
                    <a:pt x="144680" y="11531"/>
                    <a:pt x="144701" y="11531"/>
                  </a:cubicBezTo>
                  <a:close/>
                  <a:moveTo>
                    <a:pt x="94994" y="12980"/>
                  </a:moveTo>
                  <a:cubicBezTo>
                    <a:pt x="95015" y="12980"/>
                    <a:pt x="95120" y="13001"/>
                    <a:pt x="95120" y="13022"/>
                  </a:cubicBezTo>
                  <a:cubicBezTo>
                    <a:pt x="95120" y="13064"/>
                    <a:pt x="95015" y="13064"/>
                    <a:pt x="94994" y="13064"/>
                  </a:cubicBezTo>
                  <a:cubicBezTo>
                    <a:pt x="94931" y="13064"/>
                    <a:pt x="94910" y="13001"/>
                    <a:pt x="94910" y="13001"/>
                  </a:cubicBezTo>
                  <a:cubicBezTo>
                    <a:pt x="94910" y="12980"/>
                    <a:pt x="94952" y="12980"/>
                    <a:pt x="94994" y="12980"/>
                  </a:cubicBezTo>
                  <a:close/>
                  <a:moveTo>
                    <a:pt x="78611" y="12897"/>
                  </a:moveTo>
                  <a:cubicBezTo>
                    <a:pt x="78611" y="12897"/>
                    <a:pt x="78653" y="13001"/>
                    <a:pt x="78653" y="13022"/>
                  </a:cubicBezTo>
                  <a:cubicBezTo>
                    <a:pt x="78653" y="13064"/>
                    <a:pt x="78590" y="13085"/>
                    <a:pt x="78590" y="13085"/>
                  </a:cubicBezTo>
                  <a:cubicBezTo>
                    <a:pt x="78569" y="13085"/>
                    <a:pt x="78569" y="13064"/>
                    <a:pt x="78569" y="13022"/>
                  </a:cubicBezTo>
                  <a:cubicBezTo>
                    <a:pt x="78569" y="13001"/>
                    <a:pt x="78611" y="12897"/>
                    <a:pt x="78611" y="12897"/>
                  </a:cubicBezTo>
                  <a:close/>
                  <a:moveTo>
                    <a:pt x="91877" y="13064"/>
                  </a:moveTo>
                  <a:cubicBezTo>
                    <a:pt x="91897" y="13064"/>
                    <a:pt x="92002" y="13085"/>
                    <a:pt x="92002" y="13106"/>
                  </a:cubicBezTo>
                  <a:cubicBezTo>
                    <a:pt x="92002" y="13127"/>
                    <a:pt x="91897" y="13127"/>
                    <a:pt x="91877" y="13127"/>
                  </a:cubicBezTo>
                  <a:cubicBezTo>
                    <a:pt x="91835" y="13127"/>
                    <a:pt x="91793" y="13106"/>
                    <a:pt x="91793" y="13085"/>
                  </a:cubicBezTo>
                  <a:cubicBezTo>
                    <a:pt x="91793" y="13064"/>
                    <a:pt x="91856" y="13064"/>
                    <a:pt x="91877" y="13064"/>
                  </a:cubicBezTo>
                  <a:close/>
                  <a:moveTo>
                    <a:pt x="92772" y="12967"/>
                  </a:moveTo>
                  <a:cubicBezTo>
                    <a:pt x="92997" y="12967"/>
                    <a:pt x="93224" y="13092"/>
                    <a:pt x="93425" y="13106"/>
                  </a:cubicBezTo>
                  <a:cubicBezTo>
                    <a:pt x="93111" y="13106"/>
                    <a:pt x="92797" y="13127"/>
                    <a:pt x="92400" y="13127"/>
                  </a:cubicBezTo>
                  <a:cubicBezTo>
                    <a:pt x="92520" y="13007"/>
                    <a:pt x="92645" y="12967"/>
                    <a:pt x="92772" y="12967"/>
                  </a:cubicBezTo>
                  <a:close/>
                  <a:moveTo>
                    <a:pt x="90893" y="13001"/>
                  </a:moveTo>
                  <a:cubicBezTo>
                    <a:pt x="90893" y="13001"/>
                    <a:pt x="90914" y="13106"/>
                    <a:pt x="90914" y="13127"/>
                  </a:cubicBezTo>
                  <a:cubicBezTo>
                    <a:pt x="90914" y="13148"/>
                    <a:pt x="90851" y="13189"/>
                    <a:pt x="90851" y="13189"/>
                  </a:cubicBezTo>
                  <a:cubicBezTo>
                    <a:pt x="90830" y="13189"/>
                    <a:pt x="90830" y="13148"/>
                    <a:pt x="90830" y="13127"/>
                  </a:cubicBezTo>
                  <a:cubicBezTo>
                    <a:pt x="90830" y="13106"/>
                    <a:pt x="90851" y="13001"/>
                    <a:pt x="90893" y="13001"/>
                  </a:cubicBezTo>
                  <a:close/>
                  <a:moveTo>
                    <a:pt x="141649" y="13053"/>
                  </a:moveTo>
                  <a:cubicBezTo>
                    <a:pt x="141983" y="13053"/>
                    <a:pt x="142313" y="13095"/>
                    <a:pt x="142637" y="13148"/>
                  </a:cubicBezTo>
                  <a:cubicBezTo>
                    <a:pt x="141989" y="13189"/>
                    <a:pt x="141319" y="13189"/>
                    <a:pt x="140629" y="13210"/>
                  </a:cubicBezTo>
                  <a:cubicBezTo>
                    <a:pt x="140974" y="13095"/>
                    <a:pt x="141314" y="13053"/>
                    <a:pt x="141649" y="13053"/>
                  </a:cubicBezTo>
                  <a:close/>
                  <a:moveTo>
                    <a:pt x="86489" y="13098"/>
                  </a:moveTo>
                  <a:cubicBezTo>
                    <a:pt x="87139" y="13098"/>
                    <a:pt x="87827" y="13133"/>
                    <a:pt x="88445" y="13210"/>
                  </a:cubicBezTo>
                  <a:cubicBezTo>
                    <a:pt x="87085" y="13231"/>
                    <a:pt x="85725" y="13273"/>
                    <a:pt x="84239" y="13294"/>
                  </a:cubicBezTo>
                  <a:cubicBezTo>
                    <a:pt x="84696" y="13171"/>
                    <a:pt x="85553" y="13098"/>
                    <a:pt x="86489" y="13098"/>
                  </a:cubicBezTo>
                  <a:close/>
                  <a:moveTo>
                    <a:pt x="81080" y="13273"/>
                  </a:moveTo>
                  <a:cubicBezTo>
                    <a:pt x="81226" y="13273"/>
                    <a:pt x="81603" y="13294"/>
                    <a:pt x="81603" y="13315"/>
                  </a:cubicBezTo>
                  <a:cubicBezTo>
                    <a:pt x="81603" y="13336"/>
                    <a:pt x="81226" y="13399"/>
                    <a:pt x="81101" y="13399"/>
                  </a:cubicBezTo>
                  <a:cubicBezTo>
                    <a:pt x="81087" y="13401"/>
                    <a:pt x="81073" y="13402"/>
                    <a:pt x="81060" y="13402"/>
                  </a:cubicBezTo>
                  <a:cubicBezTo>
                    <a:pt x="80949" y="13402"/>
                    <a:pt x="80850" y="13334"/>
                    <a:pt x="80850" y="13315"/>
                  </a:cubicBezTo>
                  <a:cubicBezTo>
                    <a:pt x="80808" y="13294"/>
                    <a:pt x="80954" y="13273"/>
                    <a:pt x="81080" y="13273"/>
                  </a:cubicBezTo>
                  <a:close/>
                  <a:moveTo>
                    <a:pt x="83732" y="13175"/>
                  </a:moveTo>
                  <a:cubicBezTo>
                    <a:pt x="83936" y="13175"/>
                    <a:pt x="84093" y="13215"/>
                    <a:pt x="84093" y="13231"/>
                  </a:cubicBezTo>
                  <a:cubicBezTo>
                    <a:pt x="84093" y="13273"/>
                    <a:pt x="83905" y="13315"/>
                    <a:pt x="83674" y="13378"/>
                  </a:cubicBezTo>
                  <a:cubicBezTo>
                    <a:pt x="83471" y="13395"/>
                    <a:pt x="82926" y="13425"/>
                    <a:pt x="82692" y="13425"/>
                  </a:cubicBezTo>
                  <a:cubicBezTo>
                    <a:pt x="82636" y="13425"/>
                    <a:pt x="82598" y="13424"/>
                    <a:pt x="82586" y="13420"/>
                  </a:cubicBezTo>
                  <a:cubicBezTo>
                    <a:pt x="82545" y="13378"/>
                    <a:pt x="82482" y="13294"/>
                    <a:pt x="82482" y="13294"/>
                  </a:cubicBezTo>
                  <a:cubicBezTo>
                    <a:pt x="82482" y="13273"/>
                    <a:pt x="83256" y="13210"/>
                    <a:pt x="83528" y="13189"/>
                  </a:cubicBezTo>
                  <a:cubicBezTo>
                    <a:pt x="83598" y="13179"/>
                    <a:pt x="83668" y="13175"/>
                    <a:pt x="83732" y="13175"/>
                  </a:cubicBezTo>
                  <a:close/>
                  <a:moveTo>
                    <a:pt x="76147" y="13573"/>
                  </a:moveTo>
                  <a:cubicBezTo>
                    <a:pt x="76279" y="13573"/>
                    <a:pt x="76456" y="13608"/>
                    <a:pt x="76456" y="13608"/>
                  </a:cubicBezTo>
                  <a:cubicBezTo>
                    <a:pt x="76456" y="13629"/>
                    <a:pt x="76121" y="13650"/>
                    <a:pt x="76037" y="13650"/>
                  </a:cubicBezTo>
                  <a:cubicBezTo>
                    <a:pt x="75912" y="13650"/>
                    <a:pt x="75828" y="13629"/>
                    <a:pt x="75828" y="13608"/>
                  </a:cubicBezTo>
                  <a:cubicBezTo>
                    <a:pt x="75828" y="13608"/>
                    <a:pt x="75933" y="13587"/>
                    <a:pt x="76037" y="13587"/>
                  </a:cubicBezTo>
                  <a:cubicBezTo>
                    <a:pt x="76064" y="13577"/>
                    <a:pt x="76103" y="13573"/>
                    <a:pt x="76147" y="13573"/>
                  </a:cubicBezTo>
                  <a:close/>
                  <a:moveTo>
                    <a:pt x="84774" y="13833"/>
                  </a:moveTo>
                  <a:cubicBezTo>
                    <a:pt x="84797" y="13833"/>
                    <a:pt x="84814" y="13835"/>
                    <a:pt x="84825" y="13838"/>
                  </a:cubicBezTo>
                  <a:cubicBezTo>
                    <a:pt x="84835" y="13853"/>
                    <a:pt x="84638" y="13877"/>
                    <a:pt x="84312" y="13904"/>
                  </a:cubicBezTo>
                  <a:lnTo>
                    <a:pt x="84312" y="13904"/>
                  </a:lnTo>
                  <a:cubicBezTo>
                    <a:pt x="84510" y="13859"/>
                    <a:pt x="84684" y="13833"/>
                    <a:pt x="84774" y="13833"/>
                  </a:cubicBezTo>
                  <a:close/>
                  <a:moveTo>
                    <a:pt x="86520" y="13650"/>
                  </a:moveTo>
                  <a:cubicBezTo>
                    <a:pt x="86667" y="13650"/>
                    <a:pt x="86813" y="13671"/>
                    <a:pt x="86813" y="13713"/>
                  </a:cubicBezTo>
                  <a:cubicBezTo>
                    <a:pt x="86813" y="13733"/>
                    <a:pt x="86562" y="13859"/>
                    <a:pt x="86457" y="13922"/>
                  </a:cubicBezTo>
                  <a:cubicBezTo>
                    <a:pt x="86405" y="13943"/>
                    <a:pt x="86353" y="13953"/>
                    <a:pt x="86311" y="13953"/>
                  </a:cubicBezTo>
                  <a:cubicBezTo>
                    <a:pt x="86269" y="13953"/>
                    <a:pt x="86238" y="13943"/>
                    <a:pt x="86227" y="13922"/>
                  </a:cubicBezTo>
                  <a:cubicBezTo>
                    <a:pt x="86206" y="13901"/>
                    <a:pt x="86395" y="13671"/>
                    <a:pt x="86520" y="13650"/>
                  </a:cubicBezTo>
                  <a:close/>
                  <a:moveTo>
                    <a:pt x="69073" y="13375"/>
                  </a:moveTo>
                  <a:cubicBezTo>
                    <a:pt x="69484" y="13375"/>
                    <a:pt x="69822" y="13388"/>
                    <a:pt x="69970" y="13420"/>
                  </a:cubicBezTo>
                  <a:cubicBezTo>
                    <a:pt x="70430" y="13503"/>
                    <a:pt x="70137" y="13754"/>
                    <a:pt x="69886" y="13838"/>
                  </a:cubicBezTo>
                  <a:cubicBezTo>
                    <a:pt x="69759" y="13877"/>
                    <a:pt x="69637" y="13893"/>
                    <a:pt x="69537" y="13893"/>
                  </a:cubicBezTo>
                  <a:cubicBezTo>
                    <a:pt x="69421" y="13893"/>
                    <a:pt x="69334" y="13872"/>
                    <a:pt x="69300" y="13838"/>
                  </a:cubicBezTo>
                  <a:cubicBezTo>
                    <a:pt x="69287" y="13818"/>
                    <a:pt x="68893" y="13811"/>
                    <a:pt x="68317" y="13811"/>
                  </a:cubicBezTo>
                  <a:cubicBezTo>
                    <a:pt x="67077" y="13811"/>
                    <a:pt x="64991" y="13845"/>
                    <a:pt x="64048" y="13859"/>
                  </a:cubicBezTo>
                  <a:cubicBezTo>
                    <a:pt x="62667" y="13880"/>
                    <a:pt x="61454" y="13943"/>
                    <a:pt x="61433" y="13964"/>
                  </a:cubicBezTo>
                  <a:cubicBezTo>
                    <a:pt x="61430" y="13966"/>
                    <a:pt x="61415" y="13968"/>
                    <a:pt x="61390" y="13968"/>
                  </a:cubicBezTo>
                  <a:cubicBezTo>
                    <a:pt x="61228" y="13968"/>
                    <a:pt x="60658" y="13913"/>
                    <a:pt x="60386" y="13859"/>
                  </a:cubicBezTo>
                  <a:cubicBezTo>
                    <a:pt x="60094" y="13817"/>
                    <a:pt x="60386" y="13775"/>
                    <a:pt x="61077" y="13775"/>
                  </a:cubicBezTo>
                  <a:lnTo>
                    <a:pt x="61516" y="13629"/>
                  </a:lnTo>
                  <a:lnTo>
                    <a:pt x="61977" y="13461"/>
                  </a:lnTo>
                  <a:cubicBezTo>
                    <a:pt x="62188" y="13498"/>
                    <a:pt x="62463" y="13515"/>
                    <a:pt x="62750" y="13515"/>
                  </a:cubicBezTo>
                  <a:cubicBezTo>
                    <a:pt x="63117" y="13515"/>
                    <a:pt x="63503" y="13488"/>
                    <a:pt x="63797" y="13441"/>
                  </a:cubicBezTo>
                  <a:lnTo>
                    <a:pt x="64278" y="13420"/>
                  </a:lnTo>
                  <a:lnTo>
                    <a:pt x="64739" y="13399"/>
                  </a:lnTo>
                  <a:cubicBezTo>
                    <a:pt x="65067" y="13470"/>
                    <a:pt x="65553" y="13503"/>
                    <a:pt x="65981" y="13503"/>
                  </a:cubicBezTo>
                  <a:cubicBezTo>
                    <a:pt x="66179" y="13503"/>
                    <a:pt x="66365" y="13496"/>
                    <a:pt x="66517" y="13482"/>
                  </a:cubicBezTo>
                  <a:cubicBezTo>
                    <a:pt x="66836" y="13439"/>
                    <a:pt x="68143" y="13375"/>
                    <a:pt x="69073" y="13375"/>
                  </a:cubicBezTo>
                  <a:close/>
                  <a:moveTo>
                    <a:pt x="94081" y="13916"/>
                  </a:moveTo>
                  <a:cubicBezTo>
                    <a:pt x="94258" y="13916"/>
                    <a:pt x="94488" y="13947"/>
                    <a:pt x="94471" y="13964"/>
                  </a:cubicBezTo>
                  <a:cubicBezTo>
                    <a:pt x="94471" y="14006"/>
                    <a:pt x="94094" y="14026"/>
                    <a:pt x="93969" y="14047"/>
                  </a:cubicBezTo>
                  <a:cubicBezTo>
                    <a:pt x="93955" y="14050"/>
                    <a:pt x="93941" y="14051"/>
                    <a:pt x="93928" y="14051"/>
                  </a:cubicBezTo>
                  <a:cubicBezTo>
                    <a:pt x="93817" y="14051"/>
                    <a:pt x="93718" y="13982"/>
                    <a:pt x="93718" y="13964"/>
                  </a:cubicBezTo>
                  <a:cubicBezTo>
                    <a:pt x="93718" y="13943"/>
                    <a:pt x="93843" y="13922"/>
                    <a:pt x="93969" y="13922"/>
                  </a:cubicBezTo>
                  <a:cubicBezTo>
                    <a:pt x="94001" y="13918"/>
                    <a:pt x="94040" y="13916"/>
                    <a:pt x="94081" y="13916"/>
                  </a:cubicBezTo>
                  <a:close/>
                  <a:moveTo>
                    <a:pt x="80703" y="14089"/>
                  </a:moveTo>
                  <a:cubicBezTo>
                    <a:pt x="80655" y="14102"/>
                    <a:pt x="80600" y="14114"/>
                    <a:pt x="80538" y="14126"/>
                  </a:cubicBezTo>
                  <a:lnTo>
                    <a:pt x="80538" y="14126"/>
                  </a:lnTo>
                  <a:cubicBezTo>
                    <a:pt x="80624" y="14123"/>
                    <a:pt x="80714" y="14119"/>
                    <a:pt x="80805" y="14115"/>
                  </a:cubicBezTo>
                  <a:lnTo>
                    <a:pt x="80805" y="14115"/>
                  </a:lnTo>
                  <a:lnTo>
                    <a:pt x="80703" y="14089"/>
                  </a:lnTo>
                  <a:close/>
                  <a:moveTo>
                    <a:pt x="11614" y="14006"/>
                  </a:moveTo>
                  <a:lnTo>
                    <a:pt x="11614" y="14006"/>
                  </a:lnTo>
                  <a:cubicBezTo>
                    <a:pt x="11470" y="14111"/>
                    <a:pt x="11322" y="14150"/>
                    <a:pt x="11174" y="14150"/>
                  </a:cubicBezTo>
                  <a:cubicBezTo>
                    <a:pt x="10998" y="14150"/>
                    <a:pt x="10821" y="14095"/>
                    <a:pt x="10651" y="14026"/>
                  </a:cubicBezTo>
                  <a:cubicBezTo>
                    <a:pt x="10986" y="14026"/>
                    <a:pt x="11300" y="14026"/>
                    <a:pt x="11614" y="14006"/>
                  </a:cubicBezTo>
                  <a:close/>
                  <a:moveTo>
                    <a:pt x="37021" y="14060"/>
                  </a:moveTo>
                  <a:cubicBezTo>
                    <a:pt x="37344" y="14060"/>
                    <a:pt x="37580" y="14079"/>
                    <a:pt x="37580" y="14110"/>
                  </a:cubicBezTo>
                  <a:cubicBezTo>
                    <a:pt x="37580" y="14131"/>
                    <a:pt x="37161" y="14152"/>
                    <a:pt x="36638" y="14152"/>
                  </a:cubicBezTo>
                  <a:cubicBezTo>
                    <a:pt x="36115" y="14152"/>
                    <a:pt x="34755" y="14131"/>
                    <a:pt x="34755" y="14131"/>
                  </a:cubicBezTo>
                  <a:cubicBezTo>
                    <a:pt x="34755" y="14131"/>
                    <a:pt x="36115" y="14068"/>
                    <a:pt x="36638" y="14068"/>
                  </a:cubicBezTo>
                  <a:cubicBezTo>
                    <a:pt x="36773" y="14063"/>
                    <a:pt x="36903" y="14060"/>
                    <a:pt x="37021" y="14060"/>
                  </a:cubicBezTo>
                  <a:close/>
                  <a:moveTo>
                    <a:pt x="74876" y="14072"/>
                  </a:moveTo>
                  <a:cubicBezTo>
                    <a:pt x="75035" y="14072"/>
                    <a:pt x="75181" y="14084"/>
                    <a:pt x="75242" y="14110"/>
                  </a:cubicBezTo>
                  <a:cubicBezTo>
                    <a:pt x="75410" y="14152"/>
                    <a:pt x="74803" y="14236"/>
                    <a:pt x="74531" y="14236"/>
                  </a:cubicBezTo>
                  <a:cubicBezTo>
                    <a:pt x="74301" y="14236"/>
                    <a:pt x="74196" y="14215"/>
                    <a:pt x="74322" y="14131"/>
                  </a:cubicBezTo>
                  <a:cubicBezTo>
                    <a:pt x="74407" y="14095"/>
                    <a:pt x="74654" y="14072"/>
                    <a:pt x="74876" y="14072"/>
                  </a:cubicBezTo>
                  <a:close/>
                  <a:moveTo>
                    <a:pt x="143286" y="13754"/>
                  </a:moveTo>
                  <a:lnTo>
                    <a:pt x="143370" y="13796"/>
                  </a:lnTo>
                  <a:lnTo>
                    <a:pt x="143767" y="13838"/>
                  </a:lnTo>
                  <a:cubicBezTo>
                    <a:pt x="144206" y="13922"/>
                    <a:pt x="144583" y="14089"/>
                    <a:pt x="144583" y="14173"/>
                  </a:cubicBezTo>
                  <a:cubicBezTo>
                    <a:pt x="144583" y="14208"/>
                    <a:pt x="144547" y="14225"/>
                    <a:pt x="144483" y="14225"/>
                  </a:cubicBezTo>
                  <a:cubicBezTo>
                    <a:pt x="144394" y="14225"/>
                    <a:pt x="144252" y="14192"/>
                    <a:pt x="144081" y="14131"/>
                  </a:cubicBezTo>
                  <a:lnTo>
                    <a:pt x="143642" y="14131"/>
                  </a:lnTo>
                  <a:cubicBezTo>
                    <a:pt x="143467" y="14218"/>
                    <a:pt x="143278" y="14262"/>
                    <a:pt x="143196" y="14262"/>
                  </a:cubicBezTo>
                  <a:cubicBezTo>
                    <a:pt x="143179" y="14262"/>
                    <a:pt x="143167" y="14260"/>
                    <a:pt x="143160" y="14257"/>
                  </a:cubicBezTo>
                  <a:cubicBezTo>
                    <a:pt x="143139" y="14236"/>
                    <a:pt x="143160" y="14173"/>
                    <a:pt x="143202" y="14152"/>
                  </a:cubicBezTo>
                  <a:cubicBezTo>
                    <a:pt x="143244" y="14131"/>
                    <a:pt x="143223" y="13922"/>
                    <a:pt x="143160" y="13922"/>
                  </a:cubicBezTo>
                  <a:cubicBezTo>
                    <a:pt x="143139" y="13859"/>
                    <a:pt x="143181" y="13817"/>
                    <a:pt x="143286" y="13754"/>
                  </a:cubicBezTo>
                  <a:close/>
                  <a:moveTo>
                    <a:pt x="142553" y="14149"/>
                  </a:moveTo>
                  <a:cubicBezTo>
                    <a:pt x="142608" y="14149"/>
                    <a:pt x="142658" y="14217"/>
                    <a:pt x="142658" y="14236"/>
                  </a:cubicBezTo>
                  <a:cubicBezTo>
                    <a:pt x="142658" y="14257"/>
                    <a:pt x="142616" y="14278"/>
                    <a:pt x="142554" y="14278"/>
                  </a:cubicBezTo>
                  <a:cubicBezTo>
                    <a:pt x="142512" y="14278"/>
                    <a:pt x="142323" y="14257"/>
                    <a:pt x="142323" y="14236"/>
                  </a:cubicBezTo>
                  <a:cubicBezTo>
                    <a:pt x="142323" y="14236"/>
                    <a:pt x="142491" y="14173"/>
                    <a:pt x="142533" y="14152"/>
                  </a:cubicBezTo>
                  <a:cubicBezTo>
                    <a:pt x="142539" y="14150"/>
                    <a:pt x="142546" y="14149"/>
                    <a:pt x="142553" y="14149"/>
                  </a:cubicBezTo>
                  <a:close/>
                  <a:moveTo>
                    <a:pt x="28724" y="14088"/>
                  </a:moveTo>
                  <a:cubicBezTo>
                    <a:pt x="28973" y="14088"/>
                    <a:pt x="29656" y="14216"/>
                    <a:pt x="30195" y="14282"/>
                  </a:cubicBezTo>
                  <a:lnTo>
                    <a:pt x="30195" y="14282"/>
                  </a:lnTo>
                  <a:cubicBezTo>
                    <a:pt x="29836" y="14300"/>
                    <a:pt x="29247" y="14309"/>
                    <a:pt x="28729" y="14309"/>
                  </a:cubicBezTo>
                  <a:cubicBezTo>
                    <a:pt x="28169" y="14309"/>
                    <a:pt x="27693" y="14298"/>
                    <a:pt x="27683" y="14278"/>
                  </a:cubicBezTo>
                  <a:cubicBezTo>
                    <a:pt x="27683" y="14257"/>
                    <a:pt x="28394" y="14152"/>
                    <a:pt x="28687" y="14089"/>
                  </a:cubicBezTo>
                  <a:cubicBezTo>
                    <a:pt x="28698" y="14088"/>
                    <a:pt x="28710" y="14088"/>
                    <a:pt x="28724" y="14088"/>
                  </a:cubicBezTo>
                  <a:close/>
                  <a:moveTo>
                    <a:pt x="70304" y="14236"/>
                  </a:moveTo>
                  <a:cubicBezTo>
                    <a:pt x="70660" y="14236"/>
                    <a:pt x="71602" y="14278"/>
                    <a:pt x="71602" y="14319"/>
                  </a:cubicBezTo>
                  <a:cubicBezTo>
                    <a:pt x="71602" y="14340"/>
                    <a:pt x="70660" y="14382"/>
                    <a:pt x="70304" y="14382"/>
                  </a:cubicBezTo>
                  <a:cubicBezTo>
                    <a:pt x="70231" y="14390"/>
                    <a:pt x="70161" y="14394"/>
                    <a:pt x="70097" y="14394"/>
                  </a:cubicBezTo>
                  <a:cubicBezTo>
                    <a:pt x="69832" y="14394"/>
                    <a:pt x="69656" y="14336"/>
                    <a:pt x="69656" y="14319"/>
                  </a:cubicBezTo>
                  <a:cubicBezTo>
                    <a:pt x="69656" y="14257"/>
                    <a:pt x="69928" y="14236"/>
                    <a:pt x="70304" y="14236"/>
                  </a:cubicBezTo>
                  <a:close/>
                  <a:moveTo>
                    <a:pt x="47050" y="13668"/>
                  </a:moveTo>
                  <a:cubicBezTo>
                    <a:pt x="47530" y="13668"/>
                    <a:pt x="48005" y="13762"/>
                    <a:pt x="48062" y="13838"/>
                  </a:cubicBezTo>
                  <a:cubicBezTo>
                    <a:pt x="48093" y="13868"/>
                    <a:pt x="48829" y="13879"/>
                    <a:pt x="49856" y="13879"/>
                  </a:cubicBezTo>
                  <a:cubicBezTo>
                    <a:pt x="51685" y="13879"/>
                    <a:pt x="54436" y="13844"/>
                    <a:pt x="55762" y="13817"/>
                  </a:cubicBezTo>
                  <a:cubicBezTo>
                    <a:pt x="57076" y="13777"/>
                    <a:pt x="58237" y="13763"/>
                    <a:pt x="58912" y="13763"/>
                  </a:cubicBezTo>
                  <a:cubicBezTo>
                    <a:pt x="59302" y="13763"/>
                    <a:pt x="59529" y="13768"/>
                    <a:pt x="59529" y="13775"/>
                  </a:cubicBezTo>
                  <a:cubicBezTo>
                    <a:pt x="59529" y="13817"/>
                    <a:pt x="59403" y="13859"/>
                    <a:pt x="59215" y="13880"/>
                  </a:cubicBezTo>
                  <a:lnTo>
                    <a:pt x="59047" y="13880"/>
                  </a:lnTo>
                  <a:cubicBezTo>
                    <a:pt x="57625" y="13943"/>
                    <a:pt x="56139" y="13943"/>
                    <a:pt x="54716" y="13985"/>
                  </a:cubicBezTo>
                  <a:lnTo>
                    <a:pt x="54507" y="13985"/>
                  </a:lnTo>
                  <a:cubicBezTo>
                    <a:pt x="54443" y="13999"/>
                    <a:pt x="54368" y="14005"/>
                    <a:pt x="54289" y="14005"/>
                  </a:cubicBezTo>
                  <a:cubicBezTo>
                    <a:pt x="54065" y="14005"/>
                    <a:pt x="53808" y="13961"/>
                    <a:pt x="53662" y="13961"/>
                  </a:cubicBezTo>
                  <a:cubicBezTo>
                    <a:pt x="53641" y="13961"/>
                    <a:pt x="53623" y="13962"/>
                    <a:pt x="53607" y="13964"/>
                  </a:cubicBezTo>
                  <a:cubicBezTo>
                    <a:pt x="53482" y="13985"/>
                    <a:pt x="51473" y="14047"/>
                    <a:pt x="49192" y="14089"/>
                  </a:cubicBezTo>
                  <a:cubicBezTo>
                    <a:pt x="49192" y="14089"/>
                    <a:pt x="47623" y="14152"/>
                    <a:pt x="44757" y="14194"/>
                  </a:cubicBezTo>
                  <a:lnTo>
                    <a:pt x="44275" y="14194"/>
                  </a:lnTo>
                  <a:cubicBezTo>
                    <a:pt x="43752" y="14194"/>
                    <a:pt x="42999" y="14278"/>
                    <a:pt x="42601" y="14340"/>
                  </a:cubicBezTo>
                  <a:lnTo>
                    <a:pt x="42246" y="14068"/>
                  </a:lnTo>
                  <a:cubicBezTo>
                    <a:pt x="42170" y="14021"/>
                    <a:pt x="42044" y="13999"/>
                    <a:pt x="41909" y="13999"/>
                  </a:cubicBezTo>
                  <a:cubicBezTo>
                    <a:pt x="41744" y="13999"/>
                    <a:pt x="41566" y="14032"/>
                    <a:pt x="41451" y="14089"/>
                  </a:cubicBezTo>
                  <a:lnTo>
                    <a:pt x="40739" y="14466"/>
                  </a:lnTo>
                  <a:cubicBezTo>
                    <a:pt x="39944" y="14340"/>
                    <a:pt x="39316" y="14194"/>
                    <a:pt x="39337" y="14173"/>
                  </a:cubicBezTo>
                  <a:cubicBezTo>
                    <a:pt x="39358" y="14152"/>
                    <a:pt x="40802" y="14006"/>
                    <a:pt x="41220" y="13985"/>
                  </a:cubicBezTo>
                  <a:cubicBezTo>
                    <a:pt x="41744" y="13943"/>
                    <a:pt x="43564" y="13838"/>
                    <a:pt x="44087" y="13838"/>
                  </a:cubicBezTo>
                  <a:cubicBezTo>
                    <a:pt x="44652" y="13817"/>
                    <a:pt x="46389" y="13713"/>
                    <a:pt x="46912" y="13671"/>
                  </a:cubicBezTo>
                  <a:cubicBezTo>
                    <a:pt x="46958" y="13669"/>
                    <a:pt x="47004" y="13668"/>
                    <a:pt x="47050" y="13668"/>
                  </a:cubicBezTo>
                  <a:close/>
                  <a:moveTo>
                    <a:pt x="20045" y="14390"/>
                  </a:moveTo>
                  <a:cubicBezTo>
                    <a:pt x="20356" y="14390"/>
                    <a:pt x="20664" y="14433"/>
                    <a:pt x="20966" y="14487"/>
                  </a:cubicBezTo>
                  <a:cubicBezTo>
                    <a:pt x="20381" y="14487"/>
                    <a:pt x="19774" y="14529"/>
                    <a:pt x="19167" y="14529"/>
                  </a:cubicBezTo>
                  <a:cubicBezTo>
                    <a:pt x="19460" y="14427"/>
                    <a:pt x="19754" y="14390"/>
                    <a:pt x="20045" y="14390"/>
                  </a:cubicBezTo>
                  <a:close/>
                  <a:moveTo>
                    <a:pt x="16286" y="14594"/>
                  </a:moveTo>
                  <a:cubicBezTo>
                    <a:pt x="16305" y="14594"/>
                    <a:pt x="16295" y="14604"/>
                    <a:pt x="16253" y="14604"/>
                  </a:cubicBezTo>
                  <a:cubicBezTo>
                    <a:pt x="16247" y="14604"/>
                    <a:pt x="16241" y="14604"/>
                    <a:pt x="16235" y="14603"/>
                  </a:cubicBezTo>
                  <a:lnTo>
                    <a:pt x="16235" y="14603"/>
                  </a:lnTo>
                  <a:cubicBezTo>
                    <a:pt x="16259" y="14597"/>
                    <a:pt x="16276" y="14594"/>
                    <a:pt x="16286" y="14594"/>
                  </a:cubicBezTo>
                  <a:close/>
                  <a:moveTo>
                    <a:pt x="26443" y="14222"/>
                  </a:moveTo>
                  <a:cubicBezTo>
                    <a:pt x="26806" y="14222"/>
                    <a:pt x="27025" y="14271"/>
                    <a:pt x="26992" y="14319"/>
                  </a:cubicBezTo>
                  <a:cubicBezTo>
                    <a:pt x="26930" y="14361"/>
                    <a:pt x="26930" y="14570"/>
                    <a:pt x="26992" y="14654"/>
                  </a:cubicBezTo>
                  <a:cubicBezTo>
                    <a:pt x="27034" y="14696"/>
                    <a:pt x="26679" y="14780"/>
                    <a:pt x="26553" y="14780"/>
                  </a:cubicBezTo>
                  <a:cubicBezTo>
                    <a:pt x="26545" y="14781"/>
                    <a:pt x="26536" y="14781"/>
                    <a:pt x="26526" y="14781"/>
                  </a:cubicBezTo>
                  <a:cubicBezTo>
                    <a:pt x="26376" y="14781"/>
                    <a:pt x="26131" y="14628"/>
                    <a:pt x="26072" y="14550"/>
                  </a:cubicBezTo>
                  <a:cubicBezTo>
                    <a:pt x="26030" y="14466"/>
                    <a:pt x="25046" y="14445"/>
                    <a:pt x="24733" y="14445"/>
                  </a:cubicBezTo>
                  <a:cubicBezTo>
                    <a:pt x="24419" y="14445"/>
                    <a:pt x="24168" y="14403"/>
                    <a:pt x="24147" y="14361"/>
                  </a:cubicBezTo>
                  <a:lnTo>
                    <a:pt x="24147" y="14340"/>
                  </a:lnTo>
                  <a:lnTo>
                    <a:pt x="24168" y="14319"/>
                  </a:lnTo>
                  <a:cubicBezTo>
                    <a:pt x="24189" y="14278"/>
                    <a:pt x="25570" y="14236"/>
                    <a:pt x="26093" y="14236"/>
                  </a:cubicBezTo>
                  <a:cubicBezTo>
                    <a:pt x="26220" y="14226"/>
                    <a:pt x="26338" y="14222"/>
                    <a:pt x="26443" y="14222"/>
                  </a:cubicBezTo>
                  <a:close/>
                  <a:moveTo>
                    <a:pt x="15408" y="14688"/>
                  </a:moveTo>
                  <a:cubicBezTo>
                    <a:pt x="15435" y="14688"/>
                    <a:pt x="15461" y="14691"/>
                    <a:pt x="15484" y="14696"/>
                  </a:cubicBezTo>
                  <a:cubicBezTo>
                    <a:pt x="15505" y="14701"/>
                    <a:pt x="15527" y="14704"/>
                    <a:pt x="15550" y="14707"/>
                  </a:cubicBezTo>
                  <a:lnTo>
                    <a:pt x="15550" y="14707"/>
                  </a:lnTo>
                  <a:cubicBezTo>
                    <a:pt x="15378" y="14756"/>
                    <a:pt x="15221" y="14801"/>
                    <a:pt x="15150" y="14801"/>
                  </a:cubicBezTo>
                  <a:cubicBezTo>
                    <a:pt x="14985" y="14801"/>
                    <a:pt x="15221" y="14688"/>
                    <a:pt x="15408" y="14688"/>
                  </a:cubicBezTo>
                  <a:close/>
                  <a:moveTo>
                    <a:pt x="31114" y="14717"/>
                  </a:moveTo>
                  <a:cubicBezTo>
                    <a:pt x="31198" y="14717"/>
                    <a:pt x="31407" y="14759"/>
                    <a:pt x="31407" y="14780"/>
                  </a:cubicBezTo>
                  <a:cubicBezTo>
                    <a:pt x="31407" y="14780"/>
                    <a:pt x="31198" y="14801"/>
                    <a:pt x="31114" y="14801"/>
                  </a:cubicBezTo>
                  <a:cubicBezTo>
                    <a:pt x="31031" y="14801"/>
                    <a:pt x="30989" y="14780"/>
                    <a:pt x="30989" y="14759"/>
                  </a:cubicBezTo>
                  <a:cubicBezTo>
                    <a:pt x="30989" y="14759"/>
                    <a:pt x="31031" y="14717"/>
                    <a:pt x="31114" y="14717"/>
                  </a:cubicBezTo>
                  <a:close/>
                  <a:moveTo>
                    <a:pt x="27892" y="14755"/>
                  </a:moveTo>
                  <a:cubicBezTo>
                    <a:pt x="27976" y="14755"/>
                    <a:pt x="28039" y="14806"/>
                    <a:pt x="28039" y="14842"/>
                  </a:cubicBezTo>
                  <a:cubicBezTo>
                    <a:pt x="28039" y="14863"/>
                    <a:pt x="27955" y="14884"/>
                    <a:pt x="27850" y="14884"/>
                  </a:cubicBezTo>
                  <a:cubicBezTo>
                    <a:pt x="27834" y="14888"/>
                    <a:pt x="27811" y="14890"/>
                    <a:pt x="27785" y="14890"/>
                  </a:cubicBezTo>
                  <a:cubicBezTo>
                    <a:pt x="27673" y="14890"/>
                    <a:pt x="27495" y="14859"/>
                    <a:pt x="27495" y="14842"/>
                  </a:cubicBezTo>
                  <a:cubicBezTo>
                    <a:pt x="27495" y="14842"/>
                    <a:pt x="27746" y="14780"/>
                    <a:pt x="27850" y="14759"/>
                  </a:cubicBezTo>
                  <a:cubicBezTo>
                    <a:pt x="27865" y="14756"/>
                    <a:pt x="27878" y="14755"/>
                    <a:pt x="27892" y="14755"/>
                  </a:cubicBezTo>
                  <a:close/>
                  <a:moveTo>
                    <a:pt x="34494" y="14797"/>
                  </a:moveTo>
                  <a:cubicBezTo>
                    <a:pt x="34630" y="14797"/>
                    <a:pt x="34713" y="14866"/>
                    <a:pt x="34713" y="14884"/>
                  </a:cubicBezTo>
                  <a:cubicBezTo>
                    <a:pt x="34713" y="14905"/>
                    <a:pt x="34567" y="14947"/>
                    <a:pt x="34441" y="14947"/>
                  </a:cubicBezTo>
                  <a:cubicBezTo>
                    <a:pt x="34316" y="14947"/>
                    <a:pt x="33918" y="14905"/>
                    <a:pt x="33939" y="14884"/>
                  </a:cubicBezTo>
                  <a:cubicBezTo>
                    <a:pt x="33939" y="14863"/>
                    <a:pt x="34316" y="14801"/>
                    <a:pt x="34441" y="14801"/>
                  </a:cubicBezTo>
                  <a:cubicBezTo>
                    <a:pt x="34460" y="14798"/>
                    <a:pt x="34477" y="14797"/>
                    <a:pt x="34494" y="14797"/>
                  </a:cubicBezTo>
                  <a:close/>
                  <a:moveTo>
                    <a:pt x="134951" y="13919"/>
                  </a:moveTo>
                  <a:cubicBezTo>
                    <a:pt x="135844" y="13919"/>
                    <a:pt x="136282" y="14016"/>
                    <a:pt x="135900" y="14131"/>
                  </a:cubicBezTo>
                  <a:cubicBezTo>
                    <a:pt x="135460" y="14278"/>
                    <a:pt x="133849" y="14884"/>
                    <a:pt x="133012" y="14884"/>
                  </a:cubicBezTo>
                  <a:lnTo>
                    <a:pt x="132259" y="14905"/>
                  </a:lnTo>
                  <a:lnTo>
                    <a:pt x="131527" y="14947"/>
                  </a:lnTo>
                  <a:cubicBezTo>
                    <a:pt x="131437" y="14949"/>
                    <a:pt x="131350" y="14950"/>
                    <a:pt x="131265" y="14950"/>
                  </a:cubicBezTo>
                  <a:cubicBezTo>
                    <a:pt x="130576" y="14950"/>
                    <a:pt x="130062" y="14882"/>
                    <a:pt x="130062" y="14863"/>
                  </a:cubicBezTo>
                  <a:cubicBezTo>
                    <a:pt x="130062" y="14822"/>
                    <a:pt x="130732" y="14780"/>
                    <a:pt x="131004" y="14780"/>
                  </a:cubicBezTo>
                  <a:cubicBezTo>
                    <a:pt x="131255" y="14780"/>
                    <a:pt x="131506" y="14570"/>
                    <a:pt x="131506" y="14508"/>
                  </a:cubicBezTo>
                  <a:cubicBezTo>
                    <a:pt x="131506" y="14445"/>
                    <a:pt x="131213" y="14361"/>
                    <a:pt x="131108" y="14361"/>
                  </a:cubicBezTo>
                  <a:cubicBezTo>
                    <a:pt x="131004" y="14361"/>
                    <a:pt x="130941" y="14278"/>
                    <a:pt x="130983" y="14194"/>
                  </a:cubicBezTo>
                  <a:lnTo>
                    <a:pt x="131004" y="14194"/>
                  </a:lnTo>
                  <a:cubicBezTo>
                    <a:pt x="131451" y="14194"/>
                    <a:pt x="131807" y="13959"/>
                    <a:pt x="132258" y="13959"/>
                  </a:cubicBezTo>
                  <a:cubicBezTo>
                    <a:pt x="132293" y="13959"/>
                    <a:pt x="132328" y="13961"/>
                    <a:pt x="132364" y="13964"/>
                  </a:cubicBezTo>
                  <a:cubicBezTo>
                    <a:pt x="132478" y="13981"/>
                    <a:pt x="132595" y="13987"/>
                    <a:pt x="132715" y="13987"/>
                  </a:cubicBezTo>
                  <a:cubicBezTo>
                    <a:pt x="133033" y="13987"/>
                    <a:pt x="133368" y="13943"/>
                    <a:pt x="133703" y="13943"/>
                  </a:cubicBezTo>
                  <a:lnTo>
                    <a:pt x="134686" y="13922"/>
                  </a:lnTo>
                  <a:cubicBezTo>
                    <a:pt x="134778" y="13920"/>
                    <a:pt x="134867" y="13919"/>
                    <a:pt x="134951" y="13919"/>
                  </a:cubicBezTo>
                  <a:close/>
                  <a:moveTo>
                    <a:pt x="128765" y="15910"/>
                  </a:moveTo>
                  <a:cubicBezTo>
                    <a:pt x="128765" y="15910"/>
                    <a:pt x="128786" y="16014"/>
                    <a:pt x="128786" y="16035"/>
                  </a:cubicBezTo>
                  <a:cubicBezTo>
                    <a:pt x="128786" y="16056"/>
                    <a:pt x="128723" y="16077"/>
                    <a:pt x="128723" y="16077"/>
                  </a:cubicBezTo>
                  <a:cubicBezTo>
                    <a:pt x="128702" y="16077"/>
                    <a:pt x="128702" y="16056"/>
                    <a:pt x="128702" y="16035"/>
                  </a:cubicBezTo>
                  <a:cubicBezTo>
                    <a:pt x="128702" y="16014"/>
                    <a:pt x="128765" y="15910"/>
                    <a:pt x="128765" y="15910"/>
                  </a:cubicBezTo>
                  <a:close/>
                  <a:moveTo>
                    <a:pt x="132532" y="0"/>
                  </a:moveTo>
                  <a:cubicBezTo>
                    <a:pt x="132310" y="0"/>
                    <a:pt x="132118" y="2"/>
                    <a:pt x="131966" y="8"/>
                  </a:cubicBezTo>
                  <a:cubicBezTo>
                    <a:pt x="130774" y="29"/>
                    <a:pt x="124936" y="154"/>
                    <a:pt x="123074" y="217"/>
                  </a:cubicBezTo>
                  <a:cubicBezTo>
                    <a:pt x="121372" y="256"/>
                    <a:pt x="115830" y="366"/>
                    <a:pt x="113561" y="366"/>
                  </a:cubicBezTo>
                  <a:cubicBezTo>
                    <a:pt x="113375" y="366"/>
                    <a:pt x="113210" y="365"/>
                    <a:pt x="113072" y="363"/>
                  </a:cubicBezTo>
                  <a:cubicBezTo>
                    <a:pt x="111770" y="349"/>
                    <a:pt x="110248" y="334"/>
                    <a:pt x="109136" y="334"/>
                  </a:cubicBezTo>
                  <a:cubicBezTo>
                    <a:pt x="108675" y="334"/>
                    <a:pt x="108284" y="336"/>
                    <a:pt x="108009" y="342"/>
                  </a:cubicBezTo>
                  <a:lnTo>
                    <a:pt x="107151" y="363"/>
                  </a:lnTo>
                  <a:lnTo>
                    <a:pt x="107025" y="363"/>
                  </a:lnTo>
                  <a:cubicBezTo>
                    <a:pt x="106795" y="363"/>
                    <a:pt x="106900" y="593"/>
                    <a:pt x="106942" y="656"/>
                  </a:cubicBezTo>
                  <a:cubicBezTo>
                    <a:pt x="106979" y="675"/>
                    <a:pt x="107385" y="685"/>
                    <a:pt x="108027" y="685"/>
                  </a:cubicBezTo>
                  <a:cubicBezTo>
                    <a:pt x="108813" y="685"/>
                    <a:pt x="109954" y="670"/>
                    <a:pt x="111210" y="635"/>
                  </a:cubicBezTo>
                  <a:cubicBezTo>
                    <a:pt x="111210" y="635"/>
                    <a:pt x="111942" y="593"/>
                    <a:pt x="114369" y="593"/>
                  </a:cubicBezTo>
                  <a:lnTo>
                    <a:pt x="117508" y="593"/>
                  </a:lnTo>
                  <a:cubicBezTo>
                    <a:pt x="119349" y="593"/>
                    <a:pt x="122597" y="647"/>
                    <a:pt x="124347" y="647"/>
                  </a:cubicBezTo>
                  <a:cubicBezTo>
                    <a:pt x="124784" y="647"/>
                    <a:pt x="125128" y="644"/>
                    <a:pt x="125333" y="635"/>
                  </a:cubicBezTo>
                  <a:cubicBezTo>
                    <a:pt x="126133" y="584"/>
                    <a:pt x="128605" y="519"/>
                    <a:pt x="130053" y="519"/>
                  </a:cubicBezTo>
                  <a:cubicBezTo>
                    <a:pt x="130386" y="519"/>
                    <a:pt x="130665" y="523"/>
                    <a:pt x="130857" y="531"/>
                  </a:cubicBezTo>
                  <a:cubicBezTo>
                    <a:pt x="131775" y="531"/>
                    <a:pt x="134844" y="658"/>
                    <a:pt x="136065" y="658"/>
                  </a:cubicBezTo>
                  <a:cubicBezTo>
                    <a:pt x="136153" y="658"/>
                    <a:pt x="136230" y="658"/>
                    <a:pt x="136297" y="656"/>
                  </a:cubicBezTo>
                  <a:cubicBezTo>
                    <a:pt x="136420" y="654"/>
                    <a:pt x="136557" y="652"/>
                    <a:pt x="136705" y="652"/>
                  </a:cubicBezTo>
                  <a:cubicBezTo>
                    <a:pt x="137742" y="652"/>
                    <a:pt x="139323" y="716"/>
                    <a:pt x="140440" y="845"/>
                  </a:cubicBezTo>
                  <a:lnTo>
                    <a:pt x="141654" y="761"/>
                  </a:lnTo>
                  <a:lnTo>
                    <a:pt x="142533" y="698"/>
                  </a:lnTo>
                  <a:cubicBezTo>
                    <a:pt x="143662" y="845"/>
                    <a:pt x="143955" y="1054"/>
                    <a:pt x="143202" y="1179"/>
                  </a:cubicBezTo>
                  <a:lnTo>
                    <a:pt x="142616" y="1284"/>
                  </a:lnTo>
                  <a:lnTo>
                    <a:pt x="142491" y="1305"/>
                  </a:lnTo>
                  <a:cubicBezTo>
                    <a:pt x="142323" y="1305"/>
                    <a:pt x="141863" y="1221"/>
                    <a:pt x="141445" y="1158"/>
                  </a:cubicBezTo>
                  <a:lnTo>
                    <a:pt x="141047" y="1158"/>
                  </a:lnTo>
                  <a:cubicBezTo>
                    <a:pt x="140705" y="1158"/>
                    <a:pt x="140354" y="1180"/>
                    <a:pt x="140002" y="1180"/>
                  </a:cubicBezTo>
                  <a:cubicBezTo>
                    <a:pt x="139580" y="1180"/>
                    <a:pt x="139156" y="1149"/>
                    <a:pt x="138745" y="1012"/>
                  </a:cubicBezTo>
                  <a:lnTo>
                    <a:pt x="138704" y="991"/>
                  </a:lnTo>
                  <a:cubicBezTo>
                    <a:pt x="138620" y="1012"/>
                    <a:pt x="138557" y="1179"/>
                    <a:pt x="138557" y="1221"/>
                  </a:cubicBezTo>
                  <a:cubicBezTo>
                    <a:pt x="138557" y="1284"/>
                    <a:pt x="138745" y="1389"/>
                    <a:pt x="138829" y="1409"/>
                  </a:cubicBezTo>
                  <a:cubicBezTo>
                    <a:pt x="138871" y="1430"/>
                    <a:pt x="138913" y="1514"/>
                    <a:pt x="138913" y="1535"/>
                  </a:cubicBezTo>
                  <a:cubicBezTo>
                    <a:pt x="138913" y="1543"/>
                    <a:pt x="138897" y="1547"/>
                    <a:pt x="138870" y="1547"/>
                  </a:cubicBezTo>
                  <a:cubicBezTo>
                    <a:pt x="138759" y="1547"/>
                    <a:pt x="138462" y="1489"/>
                    <a:pt x="138327" y="1472"/>
                  </a:cubicBezTo>
                  <a:cubicBezTo>
                    <a:pt x="138298" y="1460"/>
                    <a:pt x="138258" y="1454"/>
                    <a:pt x="138211" y="1454"/>
                  </a:cubicBezTo>
                  <a:cubicBezTo>
                    <a:pt x="138024" y="1454"/>
                    <a:pt x="137716" y="1548"/>
                    <a:pt x="137448" y="1681"/>
                  </a:cubicBezTo>
                  <a:lnTo>
                    <a:pt x="137072" y="1493"/>
                  </a:lnTo>
                  <a:cubicBezTo>
                    <a:pt x="136996" y="1448"/>
                    <a:pt x="136866" y="1414"/>
                    <a:pt x="136784" y="1414"/>
                  </a:cubicBezTo>
                  <a:cubicBezTo>
                    <a:pt x="136752" y="1414"/>
                    <a:pt x="136728" y="1419"/>
                    <a:pt x="136716" y="1430"/>
                  </a:cubicBezTo>
                  <a:cubicBezTo>
                    <a:pt x="136568" y="1563"/>
                    <a:pt x="136419" y="1605"/>
                    <a:pt x="136271" y="1605"/>
                  </a:cubicBezTo>
                  <a:cubicBezTo>
                    <a:pt x="136022" y="1605"/>
                    <a:pt x="135773" y="1485"/>
                    <a:pt x="135523" y="1472"/>
                  </a:cubicBezTo>
                  <a:lnTo>
                    <a:pt x="135209" y="1430"/>
                  </a:lnTo>
                  <a:cubicBezTo>
                    <a:pt x="134852" y="1530"/>
                    <a:pt x="134232" y="1704"/>
                    <a:pt x="134026" y="1704"/>
                  </a:cubicBezTo>
                  <a:cubicBezTo>
                    <a:pt x="134014" y="1704"/>
                    <a:pt x="134004" y="1703"/>
                    <a:pt x="133996" y="1702"/>
                  </a:cubicBezTo>
                  <a:cubicBezTo>
                    <a:pt x="133840" y="1685"/>
                    <a:pt x="133059" y="1483"/>
                    <a:pt x="132602" y="1483"/>
                  </a:cubicBezTo>
                  <a:cubicBezTo>
                    <a:pt x="132505" y="1483"/>
                    <a:pt x="132422" y="1492"/>
                    <a:pt x="132364" y="1514"/>
                  </a:cubicBezTo>
                  <a:cubicBezTo>
                    <a:pt x="132088" y="1617"/>
                    <a:pt x="131770" y="1692"/>
                    <a:pt x="131585" y="1692"/>
                  </a:cubicBezTo>
                  <a:cubicBezTo>
                    <a:pt x="131545" y="1692"/>
                    <a:pt x="131511" y="1689"/>
                    <a:pt x="131485" y="1681"/>
                  </a:cubicBezTo>
                  <a:lnTo>
                    <a:pt x="131318" y="1786"/>
                  </a:lnTo>
                  <a:cubicBezTo>
                    <a:pt x="131192" y="1849"/>
                    <a:pt x="130962" y="1891"/>
                    <a:pt x="130774" y="1912"/>
                  </a:cubicBezTo>
                  <a:lnTo>
                    <a:pt x="129518" y="2100"/>
                  </a:lnTo>
                  <a:cubicBezTo>
                    <a:pt x="128137" y="1953"/>
                    <a:pt x="126945" y="1828"/>
                    <a:pt x="126882" y="1828"/>
                  </a:cubicBezTo>
                  <a:lnTo>
                    <a:pt x="126819" y="1807"/>
                  </a:lnTo>
                  <a:lnTo>
                    <a:pt x="126045" y="1472"/>
                  </a:lnTo>
                  <a:cubicBezTo>
                    <a:pt x="125166" y="1681"/>
                    <a:pt x="124852" y="1849"/>
                    <a:pt x="125020" y="1891"/>
                  </a:cubicBezTo>
                  <a:cubicBezTo>
                    <a:pt x="125145" y="1891"/>
                    <a:pt x="125271" y="1953"/>
                    <a:pt x="125271" y="1995"/>
                  </a:cubicBezTo>
                  <a:cubicBezTo>
                    <a:pt x="125271" y="2016"/>
                    <a:pt x="125040" y="2037"/>
                    <a:pt x="124748" y="2037"/>
                  </a:cubicBezTo>
                  <a:lnTo>
                    <a:pt x="124496" y="2037"/>
                  </a:lnTo>
                  <a:cubicBezTo>
                    <a:pt x="123492" y="2037"/>
                    <a:pt x="122488" y="2058"/>
                    <a:pt x="121483" y="2100"/>
                  </a:cubicBezTo>
                  <a:lnTo>
                    <a:pt x="120521" y="2121"/>
                  </a:lnTo>
                  <a:cubicBezTo>
                    <a:pt x="119454" y="2121"/>
                    <a:pt x="117696" y="2121"/>
                    <a:pt x="116629" y="2058"/>
                  </a:cubicBezTo>
                  <a:lnTo>
                    <a:pt x="115646" y="2037"/>
                  </a:lnTo>
                  <a:cubicBezTo>
                    <a:pt x="115609" y="2035"/>
                    <a:pt x="115573" y="2034"/>
                    <a:pt x="115536" y="2034"/>
                  </a:cubicBezTo>
                  <a:cubicBezTo>
                    <a:pt x="115345" y="2034"/>
                    <a:pt x="115149" y="2061"/>
                    <a:pt x="114961" y="2061"/>
                  </a:cubicBezTo>
                  <a:cubicBezTo>
                    <a:pt x="114873" y="2061"/>
                    <a:pt x="114787" y="2055"/>
                    <a:pt x="114704" y="2037"/>
                  </a:cubicBezTo>
                  <a:lnTo>
                    <a:pt x="114453" y="1995"/>
                  </a:lnTo>
                  <a:cubicBezTo>
                    <a:pt x="114160" y="2037"/>
                    <a:pt x="113658" y="2058"/>
                    <a:pt x="113323" y="2058"/>
                  </a:cubicBezTo>
                  <a:lnTo>
                    <a:pt x="113009" y="2058"/>
                  </a:lnTo>
                  <a:cubicBezTo>
                    <a:pt x="109871" y="2142"/>
                    <a:pt x="106711" y="2205"/>
                    <a:pt x="103573" y="2267"/>
                  </a:cubicBezTo>
                  <a:cubicBezTo>
                    <a:pt x="103092" y="2267"/>
                    <a:pt x="102652" y="2309"/>
                    <a:pt x="102213" y="2309"/>
                  </a:cubicBezTo>
                  <a:cubicBezTo>
                    <a:pt x="101711" y="2309"/>
                    <a:pt x="101229" y="2330"/>
                    <a:pt x="100748" y="2330"/>
                  </a:cubicBezTo>
                  <a:cubicBezTo>
                    <a:pt x="100267" y="2330"/>
                    <a:pt x="99828" y="2351"/>
                    <a:pt x="99388" y="2351"/>
                  </a:cubicBezTo>
                  <a:cubicBezTo>
                    <a:pt x="99131" y="2351"/>
                    <a:pt x="98863" y="2327"/>
                    <a:pt x="98601" y="2327"/>
                  </a:cubicBezTo>
                  <a:cubicBezTo>
                    <a:pt x="98373" y="2327"/>
                    <a:pt x="98149" y="2345"/>
                    <a:pt x="97944" y="2414"/>
                  </a:cubicBezTo>
                  <a:lnTo>
                    <a:pt x="97505" y="2539"/>
                  </a:lnTo>
                  <a:cubicBezTo>
                    <a:pt x="97347" y="2508"/>
                    <a:pt x="97106" y="2497"/>
                    <a:pt x="96853" y="2497"/>
                  </a:cubicBezTo>
                  <a:cubicBezTo>
                    <a:pt x="96436" y="2497"/>
                    <a:pt x="95987" y="2526"/>
                    <a:pt x="95831" y="2539"/>
                  </a:cubicBezTo>
                  <a:cubicBezTo>
                    <a:pt x="95559" y="2560"/>
                    <a:pt x="94387" y="2623"/>
                    <a:pt x="93153" y="2644"/>
                  </a:cubicBezTo>
                  <a:lnTo>
                    <a:pt x="92065" y="2665"/>
                  </a:lnTo>
                  <a:cubicBezTo>
                    <a:pt x="90956" y="2686"/>
                    <a:pt x="89847" y="2728"/>
                    <a:pt x="88738" y="2749"/>
                  </a:cubicBezTo>
                  <a:cubicBezTo>
                    <a:pt x="87587" y="2770"/>
                    <a:pt x="86457" y="2790"/>
                    <a:pt x="85307" y="2832"/>
                  </a:cubicBezTo>
                  <a:cubicBezTo>
                    <a:pt x="84506" y="2848"/>
                    <a:pt x="83683" y="2897"/>
                    <a:pt x="82870" y="2897"/>
                  </a:cubicBezTo>
                  <a:cubicBezTo>
                    <a:pt x="82578" y="2897"/>
                    <a:pt x="82288" y="2891"/>
                    <a:pt x="82001" y="2874"/>
                  </a:cubicBezTo>
                  <a:lnTo>
                    <a:pt x="80892" y="2832"/>
                  </a:lnTo>
                  <a:cubicBezTo>
                    <a:pt x="79720" y="3000"/>
                    <a:pt x="76895" y="3188"/>
                    <a:pt x="74615" y="3251"/>
                  </a:cubicBezTo>
                  <a:cubicBezTo>
                    <a:pt x="74615" y="3251"/>
                    <a:pt x="64488" y="3460"/>
                    <a:pt x="57373" y="3606"/>
                  </a:cubicBezTo>
                  <a:cubicBezTo>
                    <a:pt x="56704" y="3627"/>
                    <a:pt x="55993" y="3627"/>
                    <a:pt x="55323" y="3669"/>
                  </a:cubicBezTo>
                  <a:lnTo>
                    <a:pt x="55093" y="3669"/>
                  </a:lnTo>
                  <a:cubicBezTo>
                    <a:pt x="55030" y="3707"/>
                    <a:pt x="54704" y="3714"/>
                    <a:pt x="54416" y="3714"/>
                  </a:cubicBezTo>
                  <a:cubicBezTo>
                    <a:pt x="54225" y="3714"/>
                    <a:pt x="54051" y="3711"/>
                    <a:pt x="53984" y="3711"/>
                  </a:cubicBezTo>
                  <a:cubicBezTo>
                    <a:pt x="53937" y="3706"/>
                    <a:pt x="53773" y="3703"/>
                    <a:pt x="53519" y="3703"/>
                  </a:cubicBezTo>
                  <a:cubicBezTo>
                    <a:pt x="52757" y="3703"/>
                    <a:pt x="51180" y="3727"/>
                    <a:pt x="49485" y="3774"/>
                  </a:cubicBezTo>
                  <a:cubicBezTo>
                    <a:pt x="49485" y="3774"/>
                    <a:pt x="43438" y="3878"/>
                    <a:pt x="38354" y="4004"/>
                  </a:cubicBezTo>
                  <a:cubicBezTo>
                    <a:pt x="38319" y="4006"/>
                    <a:pt x="38284" y="4006"/>
                    <a:pt x="38248" y="4006"/>
                  </a:cubicBezTo>
                  <a:cubicBezTo>
                    <a:pt x="38068" y="4006"/>
                    <a:pt x="37883" y="3990"/>
                    <a:pt x="37700" y="3990"/>
                  </a:cubicBezTo>
                  <a:cubicBezTo>
                    <a:pt x="37425" y="3990"/>
                    <a:pt x="37155" y="4027"/>
                    <a:pt x="36910" y="4213"/>
                  </a:cubicBezTo>
                  <a:lnTo>
                    <a:pt x="36847" y="4255"/>
                  </a:lnTo>
                  <a:cubicBezTo>
                    <a:pt x="36734" y="4236"/>
                    <a:pt x="36108" y="3995"/>
                    <a:pt x="35788" y="3995"/>
                  </a:cubicBezTo>
                  <a:cubicBezTo>
                    <a:pt x="35754" y="3995"/>
                    <a:pt x="35723" y="3998"/>
                    <a:pt x="35697" y="4004"/>
                  </a:cubicBezTo>
                  <a:cubicBezTo>
                    <a:pt x="35446" y="4046"/>
                    <a:pt x="33353" y="4130"/>
                    <a:pt x="31072" y="4192"/>
                  </a:cubicBezTo>
                  <a:lnTo>
                    <a:pt x="17054" y="4464"/>
                  </a:lnTo>
                  <a:cubicBezTo>
                    <a:pt x="14773" y="4527"/>
                    <a:pt x="12597" y="4569"/>
                    <a:pt x="12220" y="4611"/>
                  </a:cubicBezTo>
                  <a:lnTo>
                    <a:pt x="11823" y="4443"/>
                  </a:lnTo>
                  <a:cubicBezTo>
                    <a:pt x="11714" y="4407"/>
                    <a:pt x="11597" y="4394"/>
                    <a:pt x="11474" y="4394"/>
                  </a:cubicBezTo>
                  <a:cubicBezTo>
                    <a:pt x="11170" y="4394"/>
                    <a:pt x="10832" y="4476"/>
                    <a:pt x="10505" y="4506"/>
                  </a:cubicBezTo>
                  <a:lnTo>
                    <a:pt x="10463" y="4506"/>
                  </a:lnTo>
                  <a:cubicBezTo>
                    <a:pt x="10443" y="4519"/>
                    <a:pt x="10426" y="4524"/>
                    <a:pt x="10412" y="4524"/>
                  </a:cubicBezTo>
                  <a:cubicBezTo>
                    <a:pt x="10310" y="4524"/>
                    <a:pt x="10363" y="4222"/>
                    <a:pt x="10400" y="4130"/>
                  </a:cubicBezTo>
                  <a:cubicBezTo>
                    <a:pt x="10437" y="4017"/>
                    <a:pt x="10138" y="3938"/>
                    <a:pt x="9699" y="3938"/>
                  </a:cubicBezTo>
                  <a:cubicBezTo>
                    <a:pt x="9648" y="3938"/>
                    <a:pt x="9596" y="3939"/>
                    <a:pt x="9542" y="3941"/>
                  </a:cubicBezTo>
                  <a:lnTo>
                    <a:pt x="9124" y="4255"/>
                  </a:lnTo>
                  <a:cubicBezTo>
                    <a:pt x="8517" y="4715"/>
                    <a:pt x="7743" y="4966"/>
                    <a:pt x="7010" y="5029"/>
                  </a:cubicBezTo>
                  <a:lnTo>
                    <a:pt x="5546" y="5134"/>
                  </a:lnTo>
                  <a:cubicBezTo>
                    <a:pt x="3955" y="5259"/>
                    <a:pt x="2449" y="5364"/>
                    <a:pt x="2219" y="5364"/>
                  </a:cubicBezTo>
                  <a:lnTo>
                    <a:pt x="2010" y="5343"/>
                  </a:lnTo>
                  <a:lnTo>
                    <a:pt x="1591" y="5301"/>
                  </a:lnTo>
                  <a:cubicBezTo>
                    <a:pt x="1194" y="5511"/>
                    <a:pt x="1089" y="5908"/>
                    <a:pt x="1173" y="5992"/>
                  </a:cubicBezTo>
                  <a:cubicBezTo>
                    <a:pt x="1188" y="6007"/>
                    <a:pt x="1251" y="6013"/>
                    <a:pt x="1345" y="6013"/>
                  </a:cubicBezTo>
                  <a:cubicBezTo>
                    <a:pt x="1707" y="6013"/>
                    <a:pt x="2540" y="5923"/>
                    <a:pt x="3006" y="5923"/>
                  </a:cubicBezTo>
                  <a:cubicBezTo>
                    <a:pt x="3073" y="5923"/>
                    <a:pt x="3132" y="5925"/>
                    <a:pt x="3181" y="5929"/>
                  </a:cubicBezTo>
                  <a:cubicBezTo>
                    <a:pt x="3683" y="5971"/>
                    <a:pt x="3579" y="6034"/>
                    <a:pt x="3370" y="6075"/>
                  </a:cubicBezTo>
                  <a:cubicBezTo>
                    <a:pt x="3160" y="6096"/>
                    <a:pt x="3056" y="6306"/>
                    <a:pt x="3077" y="6347"/>
                  </a:cubicBezTo>
                  <a:cubicBezTo>
                    <a:pt x="3091" y="6369"/>
                    <a:pt x="3133" y="6381"/>
                    <a:pt x="3197" y="6381"/>
                  </a:cubicBezTo>
                  <a:cubicBezTo>
                    <a:pt x="3319" y="6381"/>
                    <a:pt x="3521" y="6339"/>
                    <a:pt x="3767" y="6243"/>
                  </a:cubicBezTo>
                  <a:lnTo>
                    <a:pt x="4416" y="6243"/>
                  </a:lnTo>
                  <a:cubicBezTo>
                    <a:pt x="4515" y="6253"/>
                    <a:pt x="4621" y="6257"/>
                    <a:pt x="4725" y="6257"/>
                  </a:cubicBezTo>
                  <a:cubicBezTo>
                    <a:pt x="5037" y="6257"/>
                    <a:pt x="5331" y="6222"/>
                    <a:pt x="5378" y="6222"/>
                  </a:cubicBezTo>
                  <a:cubicBezTo>
                    <a:pt x="5462" y="6222"/>
                    <a:pt x="5546" y="6285"/>
                    <a:pt x="5546" y="6306"/>
                  </a:cubicBezTo>
                  <a:cubicBezTo>
                    <a:pt x="5546" y="6327"/>
                    <a:pt x="5357" y="6389"/>
                    <a:pt x="5274" y="6410"/>
                  </a:cubicBezTo>
                  <a:cubicBezTo>
                    <a:pt x="5232" y="6410"/>
                    <a:pt x="5148" y="6347"/>
                    <a:pt x="5148" y="6347"/>
                  </a:cubicBezTo>
                  <a:cubicBezTo>
                    <a:pt x="5148" y="6347"/>
                    <a:pt x="4821" y="6724"/>
                    <a:pt x="4615" y="6724"/>
                  </a:cubicBezTo>
                  <a:cubicBezTo>
                    <a:pt x="4588" y="6724"/>
                    <a:pt x="4563" y="6718"/>
                    <a:pt x="4541" y="6703"/>
                  </a:cubicBezTo>
                  <a:cubicBezTo>
                    <a:pt x="4490" y="6645"/>
                    <a:pt x="4396" y="6627"/>
                    <a:pt x="4287" y="6627"/>
                  </a:cubicBezTo>
                  <a:cubicBezTo>
                    <a:pt x="4120" y="6627"/>
                    <a:pt x="3918" y="6668"/>
                    <a:pt x="3783" y="6668"/>
                  </a:cubicBezTo>
                  <a:cubicBezTo>
                    <a:pt x="3753" y="6668"/>
                    <a:pt x="3727" y="6666"/>
                    <a:pt x="3704" y="6661"/>
                  </a:cubicBezTo>
                  <a:cubicBezTo>
                    <a:pt x="3537" y="6661"/>
                    <a:pt x="1759" y="6766"/>
                    <a:pt x="1131" y="6850"/>
                  </a:cubicBezTo>
                  <a:cubicBezTo>
                    <a:pt x="503" y="6912"/>
                    <a:pt x="1" y="7080"/>
                    <a:pt x="1" y="7143"/>
                  </a:cubicBezTo>
                  <a:cubicBezTo>
                    <a:pt x="1" y="7144"/>
                    <a:pt x="3" y="7144"/>
                    <a:pt x="7" y="7144"/>
                  </a:cubicBezTo>
                  <a:cubicBezTo>
                    <a:pt x="76" y="7144"/>
                    <a:pt x="778" y="6974"/>
                    <a:pt x="1121" y="6974"/>
                  </a:cubicBezTo>
                  <a:cubicBezTo>
                    <a:pt x="1140" y="6974"/>
                    <a:pt x="1157" y="6974"/>
                    <a:pt x="1173" y="6975"/>
                  </a:cubicBezTo>
                  <a:cubicBezTo>
                    <a:pt x="1264" y="6992"/>
                    <a:pt x="1414" y="6999"/>
                    <a:pt x="1592" y="6999"/>
                  </a:cubicBezTo>
                  <a:cubicBezTo>
                    <a:pt x="2065" y="6999"/>
                    <a:pt x="2729" y="6954"/>
                    <a:pt x="2972" y="6954"/>
                  </a:cubicBezTo>
                  <a:cubicBezTo>
                    <a:pt x="3011" y="6952"/>
                    <a:pt x="3045" y="6951"/>
                    <a:pt x="3073" y="6951"/>
                  </a:cubicBezTo>
                  <a:cubicBezTo>
                    <a:pt x="3304" y="6951"/>
                    <a:pt x="3207" y="7019"/>
                    <a:pt x="3077" y="7038"/>
                  </a:cubicBezTo>
                  <a:cubicBezTo>
                    <a:pt x="2972" y="7059"/>
                    <a:pt x="3014" y="7226"/>
                    <a:pt x="3035" y="7247"/>
                  </a:cubicBezTo>
                  <a:cubicBezTo>
                    <a:pt x="3056" y="7268"/>
                    <a:pt x="2344" y="7456"/>
                    <a:pt x="2198" y="7561"/>
                  </a:cubicBezTo>
                  <a:cubicBezTo>
                    <a:pt x="2031" y="7666"/>
                    <a:pt x="2198" y="7770"/>
                    <a:pt x="2323" y="7791"/>
                  </a:cubicBezTo>
                  <a:cubicBezTo>
                    <a:pt x="2449" y="7812"/>
                    <a:pt x="2219" y="7959"/>
                    <a:pt x="1821" y="8084"/>
                  </a:cubicBezTo>
                  <a:lnTo>
                    <a:pt x="1507" y="8210"/>
                  </a:lnTo>
                  <a:lnTo>
                    <a:pt x="1466" y="8231"/>
                  </a:lnTo>
                  <a:cubicBezTo>
                    <a:pt x="1466" y="8398"/>
                    <a:pt x="1863" y="8524"/>
                    <a:pt x="1989" y="8524"/>
                  </a:cubicBezTo>
                  <a:cubicBezTo>
                    <a:pt x="2114" y="8524"/>
                    <a:pt x="2323" y="8733"/>
                    <a:pt x="2344" y="8796"/>
                  </a:cubicBezTo>
                  <a:cubicBezTo>
                    <a:pt x="2375" y="8826"/>
                    <a:pt x="2585" y="8846"/>
                    <a:pt x="2753" y="8846"/>
                  </a:cubicBezTo>
                  <a:cubicBezTo>
                    <a:pt x="2814" y="8846"/>
                    <a:pt x="2870" y="8843"/>
                    <a:pt x="2909" y="8837"/>
                  </a:cubicBezTo>
                  <a:cubicBezTo>
                    <a:pt x="3035" y="8837"/>
                    <a:pt x="3432" y="8712"/>
                    <a:pt x="3537" y="8712"/>
                  </a:cubicBezTo>
                  <a:cubicBezTo>
                    <a:pt x="3642" y="8712"/>
                    <a:pt x="3746" y="8754"/>
                    <a:pt x="3746" y="8796"/>
                  </a:cubicBezTo>
                  <a:cubicBezTo>
                    <a:pt x="3746" y="8816"/>
                    <a:pt x="3453" y="8858"/>
                    <a:pt x="3349" y="8900"/>
                  </a:cubicBezTo>
                  <a:cubicBezTo>
                    <a:pt x="3244" y="8900"/>
                    <a:pt x="3139" y="8837"/>
                    <a:pt x="3139" y="8837"/>
                  </a:cubicBezTo>
                  <a:cubicBezTo>
                    <a:pt x="3139" y="8837"/>
                    <a:pt x="3139" y="8921"/>
                    <a:pt x="3119" y="9047"/>
                  </a:cubicBezTo>
                  <a:lnTo>
                    <a:pt x="3077" y="9047"/>
                  </a:lnTo>
                  <a:cubicBezTo>
                    <a:pt x="2595" y="9130"/>
                    <a:pt x="2072" y="9214"/>
                    <a:pt x="1549" y="9319"/>
                  </a:cubicBezTo>
                  <a:lnTo>
                    <a:pt x="1382" y="9340"/>
                  </a:lnTo>
                  <a:cubicBezTo>
                    <a:pt x="1235" y="9465"/>
                    <a:pt x="1277" y="9591"/>
                    <a:pt x="1507" y="9632"/>
                  </a:cubicBezTo>
                  <a:lnTo>
                    <a:pt x="1696" y="9570"/>
                  </a:lnTo>
                  <a:cubicBezTo>
                    <a:pt x="1839" y="9552"/>
                    <a:pt x="1983" y="9457"/>
                    <a:pt x="2087" y="9457"/>
                  </a:cubicBezTo>
                  <a:cubicBezTo>
                    <a:pt x="2104" y="9457"/>
                    <a:pt x="2120" y="9459"/>
                    <a:pt x="2135" y="9465"/>
                  </a:cubicBezTo>
                  <a:lnTo>
                    <a:pt x="2847" y="9842"/>
                  </a:lnTo>
                  <a:cubicBezTo>
                    <a:pt x="3515" y="9567"/>
                    <a:pt x="4921" y="9273"/>
                    <a:pt x="5367" y="9273"/>
                  </a:cubicBezTo>
                  <a:cubicBezTo>
                    <a:pt x="5396" y="9273"/>
                    <a:pt x="5421" y="9274"/>
                    <a:pt x="5441" y="9277"/>
                  </a:cubicBezTo>
                  <a:cubicBezTo>
                    <a:pt x="5776" y="9340"/>
                    <a:pt x="5378" y="9381"/>
                    <a:pt x="5127" y="9381"/>
                  </a:cubicBezTo>
                  <a:cubicBezTo>
                    <a:pt x="4855" y="9381"/>
                    <a:pt x="4709" y="9465"/>
                    <a:pt x="4730" y="9486"/>
                  </a:cubicBezTo>
                  <a:cubicBezTo>
                    <a:pt x="4751" y="9528"/>
                    <a:pt x="4541" y="9632"/>
                    <a:pt x="4437" y="9653"/>
                  </a:cubicBezTo>
                  <a:cubicBezTo>
                    <a:pt x="4332" y="9695"/>
                    <a:pt x="4813" y="9779"/>
                    <a:pt x="4960" y="9800"/>
                  </a:cubicBezTo>
                  <a:cubicBezTo>
                    <a:pt x="5127" y="9800"/>
                    <a:pt x="4813" y="9967"/>
                    <a:pt x="4290" y="10156"/>
                  </a:cubicBezTo>
                  <a:lnTo>
                    <a:pt x="3495" y="10156"/>
                  </a:lnTo>
                  <a:cubicBezTo>
                    <a:pt x="3077" y="10176"/>
                    <a:pt x="2428" y="10386"/>
                    <a:pt x="2303" y="10428"/>
                  </a:cubicBezTo>
                  <a:cubicBezTo>
                    <a:pt x="2284" y="10437"/>
                    <a:pt x="2257" y="10441"/>
                    <a:pt x="2224" y="10441"/>
                  </a:cubicBezTo>
                  <a:cubicBezTo>
                    <a:pt x="2064" y="10441"/>
                    <a:pt x="1761" y="10352"/>
                    <a:pt x="1581" y="10352"/>
                  </a:cubicBezTo>
                  <a:cubicBezTo>
                    <a:pt x="1543" y="10352"/>
                    <a:pt x="1511" y="10356"/>
                    <a:pt x="1487" y="10365"/>
                  </a:cubicBezTo>
                  <a:cubicBezTo>
                    <a:pt x="1340" y="10407"/>
                    <a:pt x="1194" y="10700"/>
                    <a:pt x="1194" y="10783"/>
                  </a:cubicBezTo>
                  <a:cubicBezTo>
                    <a:pt x="1194" y="10818"/>
                    <a:pt x="1844" y="11016"/>
                    <a:pt x="2250" y="11016"/>
                  </a:cubicBezTo>
                  <a:cubicBezTo>
                    <a:pt x="2327" y="11016"/>
                    <a:pt x="2396" y="11009"/>
                    <a:pt x="2449" y="10993"/>
                  </a:cubicBezTo>
                  <a:cubicBezTo>
                    <a:pt x="2606" y="10946"/>
                    <a:pt x="2722" y="10929"/>
                    <a:pt x="2799" y="10929"/>
                  </a:cubicBezTo>
                  <a:cubicBezTo>
                    <a:pt x="2897" y="10929"/>
                    <a:pt x="2933" y="10957"/>
                    <a:pt x="2909" y="10993"/>
                  </a:cubicBezTo>
                  <a:cubicBezTo>
                    <a:pt x="2847" y="11034"/>
                    <a:pt x="3349" y="11118"/>
                    <a:pt x="3537" y="11118"/>
                  </a:cubicBezTo>
                  <a:cubicBezTo>
                    <a:pt x="3704" y="11139"/>
                    <a:pt x="3851" y="11202"/>
                    <a:pt x="3851" y="11223"/>
                  </a:cubicBezTo>
                  <a:cubicBezTo>
                    <a:pt x="3851" y="11223"/>
                    <a:pt x="3119" y="11265"/>
                    <a:pt x="2826" y="11265"/>
                  </a:cubicBezTo>
                  <a:cubicBezTo>
                    <a:pt x="2533" y="11265"/>
                    <a:pt x="2386" y="11348"/>
                    <a:pt x="2407" y="11369"/>
                  </a:cubicBezTo>
                  <a:cubicBezTo>
                    <a:pt x="2428" y="11411"/>
                    <a:pt x="2219" y="11474"/>
                    <a:pt x="2135" y="11516"/>
                  </a:cubicBezTo>
                  <a:cubicBezTo>
                    <a:pt x="2072" y="11537"/>
                    <a:pt x="2386" y="11537"/>
                    <a:pt x="2847" y="11537"/>
                  </a:cubicBezTo>
                  <a:lnTo>
                    <a:pt x="3223" y="11453"/>
                  </a:lnTo>
                  <a:lnTo>
                    <a:pt x="3286" y="11432"/>
                  </a:lnTo>
                  <a:cubicBezTo>
                    <a:pt x="3391" y="11453"/>
                    <a:pt x="3349" y="11683"/>
                    <a:pt x="3286" y="11746"/>
                  </a:cubicBezTo>
                  <a:cubicBezTo>
                    <a:pt x="3244" y="11788"/>
                    <a:pt x="3579" y="12039"/>
                    <a:pt x="3704" y="12081"/>
                  </a:cubicBezTo>
                  <a:cubicBezTo>
                    <a:pt x="3725" y="12089"/>
                    <a:pt x="3749" y="12093"/>
                    <a:pt x="3776" y="12093"/>
                  </a:cubicBezTo>
                  <a:cubicBezTo>
                    <a:pt x="3945" y="12093"/>
                    <a:pt x="4221" y="11943"/>
                    <a:pt x="4311" y="11871"/>
                  </a:cubicBezTo>
                  <a:cubicBezTo>
                    <a:pt x="4354" y="11829"/>
                    <a:pt x="4529" y="11814"/>
                    <a:pt x="4746" y="11814"/>
                  </a:cubicBezTo>
                  <a:cubicBezTo>
                    <a:pt x="5065" y="11814"/>
                    <a:pt x="5472" y="11846"/>
                    <a:pt x="5671" y="11871"/>
                  </a:cubicBezTo>
                  <a:cubicBezTo>
                    <a:pt x="6006" y="11934"/>
                    <a:pt x="5378" y="12248"/>
                    <a:pt x="5064" y="12269"/>
                  </a:cubicBezTo>
                  <a:cubicBezTo>
                    <a:pt x="4751" y="12311"/>
                    <a:pt x="4437" y="12499"/>
                    <a:pt x="4395" y="12583"/>
                  </a:cubicBezTo>
                  <a:cubicBezTo>
                    <a:pt x="4340" y="12655"/>
                    <a:pt x="4475" y="12712"/>
                    <a:pt x="4566" y="12712"/>
                  </a:cubicBezTo>
                  <a:cubicBezTo>
                    <a:pt x="4580" y="12712"/>
                    <a:pt x="4593" y="12711"/>
                    <a:pt x="4604" y="12708"/>
                  </a:cubicBezTo>
                  <a:cubicBezTo>
                    <a:pt x="4688" y="12687"/>
                    <a:pt x="4792" y="12604"/>
                    <a:pt x="4813" y="12583"/>
                  </a:cubicBezTo>
                  <a:cubicBezTo>
                    <a:pt x="4813" y="12556"/>
                    <a:pt x="4829" y="12548"/>
                    <a:pt x="4846" y="12548"/>
                  </a:cubicBezTo>
                  <a:cubicBezTo>
                    <a:pt x="4870" y="12548"/>
                    <a:pt x="4897" y="12562"/>
                    <a:pt x="4897" y="12562"/>
                  </a:cubicBezTo>
                  <a:cubicBezTo>
                    <a:pt x="4918" y="12562"/>
                    <a:pt x="4834" y="12625"/>
                    <a:pt x="4813" y="12666"/>
                  </a:cubicBezTo>
                  <a:cubicBezTo>
                    <a:pt x="4792" y="12687"/>
                    <a:pt x="4730" y="12687"/>
                    <a:pt x="4730" y="12687"/>
                  </a:cubicBezTo>
                  <a:cubicBezTo>
                    <a:pt x="4710" y="12687"/>
                    <a:pt x="4805" y="12898"/>
                    <a:pt x="4904" y="12898"/>
                  </a:cubicBezTo>
                  <a:cubicBezTo>
                    <a:pt x="4909" y="12898"/>
                    <a:pt x="4913" y="12897"/>
                    <a:pt x="4918" y="12897"/>
                  </a:cubicBezTo>
                  <a:cubicBezTo>
                    <a:pt x="5023" y="12876"/>
                    <a:pt x="5692" y="12834"/>
                    <a:pt x="5943" y="12834"/>
                  </a:cubicBezTo>
                  <a:cubicBezTo>
                    <a:pt x="6173" y="12834"/>
                    <a:pt x="6613" y="12917"/>
                    <a:pt x="6948" y="13022"/>
                  </a:cubicBezTo>
                  <a:lnTo>
                    <a:pt x="7345" y="12876"/>
                  </a:lnTo>
                  <a:cubicBezTo>
                    <a:pt x="7501" y="12807"/>
                    <a:pt x="7689" y="12789"/>
                    <a:pt x="7888" y="12789"/>
                  </a:cubicBezTo>
                  <a:cubicBezTo>
                    <a:pt x="8115" y="12789"/>
                    <a:pt x="8356" y="12813"/>
                    <a:pt x="8580" y="12813"/>
                  </a:cubicBezTo>
                  <a:lnTo>
                    <a:pt x="8684" y="12813"/>
                  </a:lnTo>
                  <a:cubicBezTo>
                    <a:pt x="8869" y="12874"/>
                    <a:pt x="8388" y="13420"/>
                    <a:pt x="8094" y="13420"/>
                  </a:cubicBezTo>
                  <a:cubicBezTo>
                    <a:pt x="8088" y="13420"/>
                    <a:pt x="8083" y="13420"/>
                    <a:pt x="8077" y="13420"/>
                  </a:cubicBezTo>
                  <a:cubicBezTo>
                    <a:pt x="7785" y="13420"/>
                    <a:pt x="7429" y="13524"/>
                    <a:pt x="7366" y="13566"/>
                  </a:cubicBezTo>
                  <a:cubicBezTo>
                    <a:pt x="7324" y="13608"/>
                    <a:pt x="7303" y="13964"/>
                    <a:pt x="7303" y="14089"/>
                  </a:cubicBezTo>
                  <a:cubicBezTo>
                    <a:pt x="7303" y="14194"/>
                    <a:pt x="7785" y="14361"/>
                    <a:pt x="8370" y="14403"/>
                  </a:cubicBezTo>
                  <a:lnTo>
                    <a:pt x="8768" y="14257"/>
                  </a:lnTo>
                  <a:lnTo>
                    <a:pt x="9207" y="14068"/>
                  </a:lnTo>
                  <a:cubicBezTo>
                    <a:pt x="9647" y="14068"/>
                    <a:pt x="10128" y="14089"/>
                    <a:pt x="10149" y="14131"/>
                  </a:cubicBezTo>
                  <a:cubicBezTo>
                    <a:pt x="10170" y="14152"/>
                    <a:pt x="9856" y="14257"/>
                    <a:pt x="9751" y="14278"/>
                  </a:cubicBezTo>
                  <a:cubicBezTo>
                    <a:pt x="9647" y="14298"/>
                    <a:pt x="9919" y="14445"/>
                    <a:pt x="10044" y="14445"/>
                  </a:cubicBezTo>
                  <a:cubicBezTo>
                    <a:pt x="10156" y="14445"/>
                    <a:pt x="10648" y="14577"/>
                    <a:pt x="10888" y="14577"/>
                  </a:cubicBezTo>
                  <a:cubicBezTo>
                    <a:pt x="10918" y="14577"/>
                    <a:pt x="10944" y="14575"/>
                    <a:pt x="10965" y="14570"/>
                  </a:cubicBezTo>
                  <a:cubicBezTo>
                    <a:pt x="11132" y="14487"/>
                    <a:pt x="12283" y="14257"/>
                    <a:pt x="12681" y="14236"/>
                  </a:cubicBezTo>
                  <a:cubicBezTo>
                    <a:pt x="12709" y="14233"/>
                    <a:pt x="12738" y="14231"/>
                    <a:pt x="12770" y="14231"/>
                  </a:cubicBezTo>
                  <a:cubicBezTo>
                    <a:pt x="13181" y="14231"/>
                    <a:pt x="13840" y="14473"/>
                    <a:pt x="13957" y="14570"/>
                  </a:cubicBezTo>
                  <a:cubicBezTo>
                    <a:pt x="14103" y="14696"/>
                    <a:pt x="13078" y="15345"/>
                    <a:pt x="12639" y="15449"/>
                  </a:cubicBezTo>
                  <a:cubicBezTo>
                    <a:pt x="12419" y="15499"/>
                    <a:pt x="12342" y="15525"/>
                    <a:pt x="12395" y="15525"/>
                  </a:cubicBezTo>
                  <a:cubicBezTo>
                    <a:pt x="12453" y="15525"/>
                    <a:pt x="12665" y="15494"/>
                    <a:pt x="13015" y="15428"/>
                  </a:cubicBezTo>
                  <a:lnTo>
                    <a:pt x="13580" y="15386"/>
                  </a:lnTo>
                  <a:lnTo>
                    <a:pt x="14166" y="15324"/>
                  </a:lnTo>
                  <a:cubicBezTo>
                    <a:pt x="14302" y="15304"/>
                    <a:pt x="14412" y="15295"/>
                    <a:pt x="14500" y="15295"/>
                  </a:cubicBezTo>
                  <a:cubicBezTo>
                    <a:pt x="14871" y="15295"/>
                    <a:pt x="14842" y="15448"/>
                    <a:pt x="14689" y="15533"/>
                  </a:cubicBezTo>
                  <a:cubicBezTo>
                    <a:pt x="14522" y="15638"/>
                    <a:pt x="14375" y="15763"/>
                    <a:pt x="14375" y="15805"/>
                  </a:cubicBezTo>
                  <a:cubicBezTo>
                    <a:pt x="14375" y="15807"/>
                    <a:pt x="14382" y="15808"/>
                    <a:pt x="14394" y="15808"/>
                  </a:cubicBezTo>
                  <a:cubicBezTo>
                    <a:pt x="14516" y="15808"/>
                    <a:pt x="15217" y="15716"/>
                    <a:pt x="15484" y="15658"/>
                  </a:cubicBezTo>
                  <a:cubicBezTo>
                    <a:pt x="15798" y="15596"/>
                    <a:pt x="16217" y="15449"/>
                    <a:pt x="16300" y="15449"/>
                  </a:cubicBezTo>
                  <a:cubicBezTo>
                    <a:pt x="16363" y="15449"/>
                    <a:pt x="16447" y="15512"/>
                    <a:pt x="16447" y="15533"/>
                  </a:cubicBezTo>
                  <a:cubicBezTo>
                    <a:pt x="16447" y="15554"/>
                    <a:pt x="16259" y="15617"/>
                    <a:pt x="16196" y="15638"/>
                  </a:cubicBezTo>
                  <a:cubicBezTo>
                    <a:pt x="16133" y="15638"/>
                    <a:pt x="16049" y="15596"/>
                    <a:pt x="16049" y="15596"/>
                  </a:cubicBezTo>
                  <a:lnTo>
                    <a:pt x="16049" y="15596"/>
                  </a:lnTo>
                  <a:cubicBezTo>
                    <a:pt x="16049" y="15596"/>
                    <a:pt x="16091" y="15658"/>
                    <a:pt x="16112" y="15805"/>
                  </a:cubicBezTo>
                  <a:lnTo>
                    <a:pt x="16133" y="15805"/>
                  </a:lnTo>
                  <a:cubicBezTo>
                    <a:pt x="16677" y="15763"/>
                    <a:pt x="17242" y="15847"/>
                    <a:pt x="17807" y="15658"/>
                  </a:cubicBezTo>
                  <a:lnTo>
                    <a:pt x="18330" y="15512"/>
                  </a:lnTo>
                  <a:cubicBezTo>
                    <a:pt x="19020" y="15449"/>
                    <a:pt x="20443" y="15428"/>
                    <a:pt x="20799" y="15407"/>
                  </a:cubicBezTo>
                  <a:cubicBezTo>
                    <a:pt x="21036" y="15407"/>
                    <a:pt x="21283" y="15398"/>
                    <a:pt x="21427" y="15398"/>
                  </a:cubicBezTo>
                  <a:cubicBezTo>
                    <a:pt x="21499" y="15398"/>
                    <a:pt x="21545" y="15400"/>
                    <a:pt x="21552" y="15407"/>
                  </a:cubicBezTo>
                  <a:cubicBezTo>
                    <a:pt x="21594" y="15428"/>
                    <a:pt x="21678" y="15596"/>
                    <a:pt x="21699" y="15638"/>
                  </a:cubicBezTo>
                  <a:cubicBezTo>
                    <a:pt x="21741" y="15700"/>
                    <a:pt x="21866" y="15742"/>
                    <a:pt x="21992" y="15763"/>
                  </a:cubicBezTo>
                  <a:lnTo>
                    <a:pt x="22075" y="15742"/>
                  </a:lnTo>
                  <a:lnTo>
                    <a:pt x="22808" y="15428"/>
                  </a:lnTo>
                  <a:cubicBezTo>
                    <a:pt x="23686" y="15386"/>
                    <a:pt x="25339" y="15324"/>
                    <a:pt x="25716" y="15303"/>
                  </a:cubicBezTo>
                  <a:cubicBezTo>
                    <a:pt x="26072" y="15282"/>
                    <a:pt x="26762" y="15219"/>
                    <a:pt x="26888" y="15177"/>
                  </a:cubicBezTo>
                  <a:cubicBezTo>
                    <a:pt x="26946" y="15152"/>
                    <a:pt x="27007" y="15141"/>
                    <a:pt x="27064" y="15141"/>
                  </a:cubicBezTo>
                  <a:cubicBezTo>
                    <a:pt x="27153" y="15141"/>
                    <a:pt x="27235" y="15168"/>
                    <a:pt x="27285" y="15219"/>
                  </a:cubicBezTo>
                  <a:lnTo>
                    <a:pt x="27348" y="15219"/>
                  </a:lnTo>
                  <a:cubicBezTo>
                    <a:pt x="27829" y="15303"/>
                    <a:pt x="28352" y="15177"/>
                    <a:pt x="28813" y="15407"/>
                  </a:cubicBezTo>
                  <a:cubicBezTo>
                    <a:pt x="28865" y="15428"/>
                    <a:pt x="28954" y="15439"/>
                    <a:pt x="29035" y="15439"/>
                  </a:cubicBezTo>
                  <a:cubicBezTo>
                    <a:pt x="29116" y="15439"/>
                    <a:pt x="29189" y="15428"/>
                    <a:pt x="29210" y="15407"/>
                  </a:cubicBezTo>
                  <a:lnTo>
                    <a:pt x="29482" y="15094"/>
                  </a:lnTo>
                  <a:cubicBezTo>
                    <a:pt x="29734" y="15123"/>
                    <a:pt x="30529" y="15153"/>
                    <a:pt x="31455" y="15153"/>
                  </a:cubicBezTo>
                  <a:cubicBezTo>
                    <a:pt x="31838" y="15153"/>
                    <a:pt x="32243" y="15148"/>
                    <a:pt x="32642" y="15135"/>
                  </a:cubicBezTo>
                  <a:lnTo>
                    <a:pt x="33897" y="15114"/>
                  </a:lnTo>
                  <a:lnTo>
                    <a:pt x="34504" y="15094"/>
                  </a:lnTo>
                  <a:cubicBezTo>
                    <a:pt x="35174" y="15073"/>
                    <a:pt x="35718" y="15010"/>
                    <a:pt x="35718" y="14989"/>
                  </a:cubicBezTo>
                  <a:cubicBezTo>
                    <a:pt x="35718" y="14968"/>
                    <a:pt x="35446" y="14884"/>
                    <a:pt x="35341" y="14863"/>
                  </a:cubicBezTo>
                  <a:cubicBezTo>
                    <a:pt x="35236" y="14822"/>
                    <a:pt x="36115" y="14717"/>
                    <a:pt x="37287" y="14612"/>
                  </a:cubicBezTo>
                  <a:lnTo>
                    <a:pt x="38375" y="14612"/>
                  </a:lnTo>
                  <a:cubicBezTo>
                    <a:pt x="38779" y="14612"/>
                    <a:pt x="39183" y="14561"/>
                    <a:pt x="39587" y="14561"/>
                  </a:cubicBezTo>
                  <a:cubicBezTo>
                    <a:pt x="39915" y="14561"/>
                    <a:pt x="40244" y="14595"/>
                    <a:pt x="40572" y="14717"/>
                  </a:cubicBezTo>
                  <a:cubicBezTo>
                    <a:pt x="40687" y="14759"/>
                    <a:pt x="40844" y="14785"/>
                    <a:pt x="40993" y="14785"/>
                  </a:cubicBezTo>
                  <a:cubicBezTo>
                    <a:pt x="41142" y="14785"/>
                    <a:pt x="41283" y="14759"/>
                    <a:pt x="41367" y="14696"/>
                  </a:cubicBezTo>
                  <a:lnTo>
                    <a:pt x="41785" y="14445"/>
                  </a:lnTo>
                  <a:cubicBezTo>
                    <a:pt x="42267" y="14487"/>
                    <a:pt x="44715" y="14570"/>
                    <a:pt x="45510" y="14570"/>
                  </a:cubicBezTo>
                  <a:cubicBezTo>
                    <a:pt x="46284" y="14570"/>
                    <a:pt x="47602" y="14591"/>
                    <a:pt x="48376" y="14591"/>
                  </a:cubicBezTo>
                  <a:lnTo>
                    <a:pt x="49109" y="14570"/>
                  </a:lnTo>
                  <a:lnTo>
                    <a:pt x="49297" y="14570"/>
                  </a:lnTo>
                  <a:cubicBezTo>
                    <a:pt x="49381" y="14515"/>
                    <a:pt x="49715" y="14496"/>
                    <a:pt x="49985" y="14496"/>
                  </a:cubicBezTo>
                  <a:cubicBezTo>
                    <a:pt x="50120" y="14496"/>
                    <a:pt x="50239" y="14501"/>
                    <a:pt x="50301" y="14508"/>
                  </a:cubicBezTo>
                  <a:cubicBezTo>
                    <a:pt x="50469" y="14508"/>
                    <a:pt x="56097" y="14445"/>
                    <a:pt x="58169" y="14382"/>
                  </a:cubicBezTo>
                  <a:cubicBezTo>
                    <a:pt x="59365" y="14370"/>
                    <a:pt x="60623" y="14358"/>
                    <a:pt x="61514" y="14358"/>
                  </a:cubicBezTo>
                  <a:cubicBezTo>
                    <a:pt x="62166" y="14358"/>
                    <a:pt x="62621" y="14364"/>
                    <a:pt x="62709" y="14382"/>
                  </a:cubicBezTo>
                  <a:cubicBezTo>
                    <a:pt x="62960" y="14445"/>
                    <a:pt x="63860" y="14487"/>
                    <a:pt x="64801" y="14550"/>
                  </a:cubicBezTo>
                  <a:lnTo>
                    <a:pt x="65596" y="14361"/>
                  </a:lnTo>
                  <a:lnTo>
                    <a:pt x="66266" y="14194"/>
                  </a:lnTo>
                  <a:cubicBezTo>
                    <a:pt x="66977" y="14278"/>
                    <a:pt x="66726" y="14508"/>
                    <a:pt x="66371" y="14591"/>
                  </a:cubicBezTo>
                  <a:cubicBezTo>
                    <a:pt x="66036" y="14654"/>
                    <a:pt x="66057" y="14759"/>
                    <a:pt x="66120" y="14759"/>
                  </a:cubicBezTo>
                  <a:cubicBezTo>
                    <a:pt x="66161" y="14759"/>
                    <a:pt x="68086" y="14717"/>
                    <a:pt x="70346" y="14675"/>
                  </a:cubicBezTo>
                  <a:lnTo>
                    <a:pt x="75221" y="14550"/>
                  </a:lnTo>
                  <a:cubicBezTo>
                    <a:pt x="77372" y="14491"/>
                    <a:pt x="79651" y="14304"/>
                    <a:pt x="80538" y="14126"/>
                  </a:cubicBezTo>
                  <a:lnTo>
                    <a:pt x="80538" y="14126"/>
                  </a:lnTo>
                  <a:cubicBezTo>
                    <a:pt x="80277" y="14138"/>
                    <a:pt x="80042" y="14146"/>
                    <a:pt x="79845" y="14152"/>
                  </a:cubicBezTo>
                  <a:cubicBezTo>
                    <a:pt x="79519" y="14157"/>
                    <a:pt x="79206" y="14160"/>
                    <a:pt x="78918" y="14160"/>
                  </a:cubicBezTo>
                  <a:cubicBezTo>
                    <a:pt x="77986" y="14160"/>
                    <a:pt x="77319" y="14132"/>
                    <a:pt x="77335" y="14068"/>
                  </a:cubicBezTo>
                  <a:lnTo>
                    <a:pt x="77356" y="14068"/>
                  </a:lnTo>
                  <a:lnTo>
                    <a:pt x="78297" y="13964"/>
                  </a:lnTo>
                  <a:cubicBezTo>
                    <a:pt x="79343" y="13859"/>
                    <a:pt x="81603" y="13733"/>
                    <a:pt x="82126" y="13733"/>
                  </a:cubicBezTo>
                  <a:cubicBezTo>
                    <a:pt x="82649" y="13733"/>
                    <a:pt x="83382" y="13650"/>
                    <a:pt x="83737" y="13608"/>
                  </a:cubicBezTo>
                  <a:lnTo>
                    <a:pt x="84051" y="13859"/>
                  </a:lnTo>
                  <a:lnTo>
                    <a:pt x="84126" y="13919"/>
                  </a:lnTo>
                  <a:lnTo>
                    <a:pt x="84126" y="13919"/>
                  </a:lnTo>
                  <a:cubicBezTo>
                    <a:pt x="83298" y="13984"/>
                    <a:pt x="81894" y="14065"/>
                    <a:pt x="80805" y="14115"/>
                  </a:cubicBezTo>
                  <a:lnTo>
                    <a:pt x="80805" y="14115"/>
                  </a:lnTo>
                  <a:lnTo>
                    <a:pt x="81373" y="14257"/>
                  </a:lnTo>
                  <a:cubicBezTo>
                    <a:pt x="81877" y="14371"/>
                    <a:pt x="82369" y="14383"/>
                    <a:pt x="82858" y="14383"/>
                  </a:cubicBezTo>
                  <a:cubicBezTo>
                    <a:pt x="82998" y="14383"/>
                    <a:pt x="83137" y="14382"/>
                    <a:pt x="83277" y="14382"/>
                  </a:cubicBezTo>
                  <a:cubicBezTo>
                    <a:pt x="85411" y="14340"/>
                    <a:pt x="87566" y="14278"/>
                    <a:pt x="89700" y="14257"/>
                  </a:cubicBezTo>
                  <a:lnTo>
                    <a:pt x="90014" y="14257"/>
                  </a:lnTo>
                  <a:cubicBezTo>
                    <a:pt x="90216" y="14301"/>
                    <a:pt x="90454" y="14322"/>
                    <a:pt x="90670" y="14322"/>
                  </a:cubicBezTo>
                  <a:cubicBezTo>
                    <a:pt x="90857" y="14322"/>
                    <a:pt x="91028" y="14307"/>
                    <a:pt x="91144" y="14278"/>
                  </a:cubicBezTo>
                  <a:lnTo>
                    <a:pt x="91416" y="14236"/>
                  </a:lnTo>
                  <a:lnTo>
                    <a:pt x="91479" y="14194"/>
                  </a:lnTo>
                  <a:cubicBezTo>
                    <a:pt x="91584" y="14152"/>
                    <a:pt x="91416" y="13880"/>
                    <a:pt x="91312" y="13817"/>
                  </a:cubicBezTo>
                  <a:cubicBezTo>
                    <a:pt x="91228" y="13733"/>
                    <a:pt x="90914" y="13671"/>
                    <a:pt x="90642" y="13671"/>
                  </a:cubicBezTo>
                  <a:lnTo>
                    <a:pt x="90203" y="13671"/>
                  </a:lnTo>
                  <a:cubicBezTo>
                    <a:pt x="89972" y="13650"/>
                    <a:pt x="89805" y="13608"/>
                    <a:pt x="89805" y="13566"/>
                  </a:cubicBezTo>
                  <a:cubicBezTo>
                    <a:pt x="89805" y="13566"/>
                    <a:pt x="90914" y="13524"/>
                    <a:pt x="91333" y="13524"/>
                  </a:cubicBezTo>
                  <a:cubicBezTo>
                    <a:pt x="91751" y="13524"/>
                    <a:pt x="91960" y="13650"/>
                    <a:pt x="91897" y="13713"/>
                  </a:cubicBezTo>
                  <a:cubicBezTo>
                    <a:pt x="91856" y="13754"/>
                    <a:pt x="91981" y="13859"/>
                    <a:pt x="92169" y="13964"/>
                  </a:cubicBezTo>
                  <a:lnTo>
                    <a:pt x="92358" y="14026"/>
                  </a:lnTo>
                  <a:lnTo>
                    <a:pt x="92713" y="14152"/>
                  </a:lnTo>
                  <a:cubicBezTo>
                    <a:pt x="93153" y="14194"/>
                    <a:pt x="94074" y="14236"/>
                    <a:pt x="94283" y="14278"/>
                  </a:cubicBezTo>
                  <a:cubicBezTo>
                    <a:pt x="94513" y="14298"/>
                    <a:pt x="95601" y="14340"/>
                    <a:pt x="96689" y="14340"/>
                  </a:cubicBezTo>
                  <a:lnTo>
                    <a:pt x="97693" y="14278"/>
                  </a:lnTo>
                  <a:lnTo>
                    <a:pt x="98698" y="14236"/>
                  </a:lnTo>
                  <a:cubicBezTo>
                    <a:pt x="99828" y="14152"/>
                    <a:pt x="102108" y="13859"/>
                    <a:pt x="102652" y="13838"/>
                  </a:cubicBezTo>
                  <a:cubicBezTo>
                    <a:pt x="103175" y="13817"/>
                    <a:pt x="108050" y="13671"/>
                    <a:pt x="109724" y="13650"/>
                  </a:cubicBezTo>
                  <a:cubicBezTo>
                    <a:pt x="110561" y="13639"/>
                    <a:pt x="111403" y="13634"/>
                    <a:pt x="112052" y="13634"/>
                  </a:cubicBezTo>
                  <a:cubicBezTo>
                    <a:pt x="112701" y="13634"/>
                    <a:pt x="113156" y="13639"/>
                    <a:pt x="113219" y="13650"/>
                  </a:cubicBezTo>
                  <a:cubicBezTo>
                    <a:pt x="113223" y="13651"/>
                    <a:pt x="113230" y="13651"/>
                    <a:pt x="113240" y="13651"/>
                  </a:cubicBezTo>
                  <a:cubicBezTo>
                    <a:pt x="113445" y="13651"/>
                    <a:pt x="114747" y="13460"/>
                    <a:pt x="115300" y="13460"/>
                  </a:cubicBezTo>
                  <a:cubicBezTo>
                    <a:pt x="115326" y="13460"/>
                    <a:pt x="115351" y="13461"/>
                    <a:pt x="115374" y="13461"/>
                  </a:cubicBezTo>
                  <a:cubicBezTo>
                    <a:pt x="115897" y="13503"/>
                    <a:pt x="116378" y="13733"/>
                    <a:pt x="116378" y="13754"/>
                  </a:cubicBezTo>
                  <a:cubicBezTo>
                    <a:pt x="116378" y="13817"/>
                    <a:pt x="119203" y="13880"/>
                    <a:pt x="120249" y="13880"/>
                  </a:cubicBezTo>
                  <a:cubicBezTo>
                    <a:pt x="120667" y="13880"/>
                    <a:pt x="121511" y="13877"/>
                    <a:pt x="122441" y="13877"/>
                  </a:cubicBezTo>
                  <a:cubicBezTo>
                    <a:pt x="123836" y="13877"/>
                    <a:pt x="125425" y="13884"/>
                    <a:pt x="126066" y="13922"/>
                  </a:cubicBezTo>
                  <a:cubicBezTo>
                    <a:pt x="127133" y="13943"/>
                    <a:pt x="128095" y="13985"/>
                    <a:pt x="128137" y="14026"/>
                  </a:cubicBezTo>
                  <a:cubicBezTo>
                    <a:pt x="128158" y="14047"/>
                    <a:pt x="128179" y="14173"/>
                    <a:pt x="128179" y="14236"/>
                  </a:cubicBezTo>
                  <a:cubicBezTo>
                    <a:pt x="128179" y="14278"/>
                    <a:pt x="127865" y="14361"/>
                    <a:pt x="127761" y="14382"/>
                  </a:cubicBezTo>
                  <a:cubicBezTo>
                    <a:pt x="127656" y="14382"/>
                    <a:pt x="127614" y="14570"/>
                    <a:pt x="127614" y="14612"/>
                  </a:cubicBezTo>
                  <a:cubicBezTo>
                    <a:pt x="127635" y="14675"/>
                    <a:pt x="128158" y="14717"/>
                    <a:pt x="128388" y="14717"/>
                  </a:cubicBezTo>
                  <a:cubicBezTo>
                    <a:pt x="128597" y="14717"/>
                    <a:pt x="128388" y="15177"/>
                    <a:pt x="128284" y="15303"/>
                  </a:cubicBezTo>
                  <a:cubicBezTo>
                    <a:pt x="128179" y="15428"/>
                    <a:pt x="128179" y="15742"/>
                    <a:pt x="128200" y="15826"/>
                  </a:cubicBezTo>
                  <a:cubicBezTo>
                    <a:pt x="128263" y="15910"/>
                    <a:pt x="127844" y="16035"/>
                    <a:pt x="127719" y="16056"/>
                  </a:cubicBezTo>
                  <a:cubicBezTo>
                    <a:pt x="127572" y="16077"/>
                    <a:pt x="127761" y="16140"/>
                    <a:pt x="128095" y="16182"/>
                  </a:cubicBezTo>
                  <a:lnTo>
                    <a:pt x="128702" y="16182"/>
                  </a:lnTo>
                  <a:cubicBezTo>
                    <a:pt x="128957" y="16233"/>
                    <a:pt x="129406" y="16297"/>
                    <a:pt x="129632" y="16297"/>
                  </a:cubicBezTo>
                  <a:cubicBezTo>
                    <a:pt x="129684" y="16297"/>
                    <a:pt x="129725" y="16294"/>
                    <a:pt x="129748" y="16286"/>
                  </a:cubicBezTo>
                  <a:cubicBezTo>
                    <a:pt x="129874" y="16265"/>
                    <a:pt x="130250" y="16161"/>
                    <a:pt x="130564" y="16077"/>
                  </a:cubicBezTo>
                  <a:lnTo>
                    <a:pt x="130606" y="16161"/>
                  </a:lnTo>
                  <a:cubicBezTo>
                    <a:pt x="130680" y="16246"/>
                    <a:pt x="130745" y="16276"/>
                    <a:pt x="130803" y="16276"/>
                  </a:cubicBezTo>
                  <a:cubicBezTo>
                    <a:pt x="130936" y="16276"/>
                    <a:pt x="131035" y="16123"/>
                    <a:pt x="131137" y="16123"/>
                  </a:cubicBezTo>
                  <a:cubicBezTo>
                    <a:pt x="131155" y="16123"/>
                    <a:pt x="131173" y="16128"/>
                    <a:pt x="131192" y="16140"/>
                  </a:cubicBezTo>
                  <a:lnTo>
                    <a:pt x="131422" y="16286"/>
                  </a:lnTo>
                  <a:cubicBezTo>
                    <a:pt x="131617" y="16286"/>
                    <a:pt x="133877" y="16305"/>
                    <a:pt x="135895" y="16305"/>
                  </a:cubicBezTo>
                  <a:cubicBezTo>
                    <a:pt x="136904" y="16305"/>
                    <a:pt x="137853" y="16300"/>
                    <a:pt x="138452" y="16286"/>
                  </a:cubicBezTo>
                  <a:cubicBezTo>
                    <a:pt x="138547" y="16285"/>
                    <a:pt x="138642" y="16285"/>
                    <a:pt x="138740" y="16285"/>
                  </a:cubicBezTo>
                  <a:cubicBezTo>
                    <a:pt x="140518" y="16285"/>
                    <a:pt x="142716" y="16460"/>
                    <a:pt x="143014" y="16579"/>
                  </a:cubicBezTo>
                  <a:cubicBezTo>
                    <a:pt x="143094" y="16609"/>
                    <a:pt x="143213" y="16620"/>
                    <a:pt x="143350" y="16620"/>
                  </a:cubicBezTo>
                  <a:cubicBezTo>
                    <a:pt x="143708" y="16620"/>
                    <a:pt x="144195" y="16546"/>
                    <a:pt x="144463" y="16546"/>
                  </a:cubicBezTo>
                  <a:cubicBezTo>
                    <a:pt x="144522" y="16546"/>
                    <a:pt x="144570" y="16550"/>
                    <a:pt x="144604" y="16558"/>
                  </a:cubicBezTo>
                  <a:cubicBezTo>
                    <a:pt x="144665" y="16568"/>
                    <a:pt x="144723" y="16572"/>
                    <a:pt x="144776" y="16572"/>
                  </a:cubicBezTo>
                  <a:cubicBezTo>
                    <a:pt x="144958" y="16572"/>
                    <a:pt x="145076" y="16523"/>
                    <a:pt x="145043" y="16474"/>
                  </a:cubicBezTo>
                  <a:cubicBezTo>
                    <a:pt x="145043" y="16433"/>
                    <a:pt x="144374" y="16328"/>
                    <a:pt x="144144" y="16265"/>
                  </a:cubicBezTo>
                  <a:cubicBezTo>
                    <a:pt x="143893" y="16223"/>
                    <a:pt x="143746" y="15868"/>
                    <a:pt x="143767" y="15742"/>
                  </a:cubicBezTo>
                  <a:cubicBezTo>
                    <a:pt x="143767" y="15714"/>
                    <a:pt x="143747" y="15703"/>
                    <a:pt x="143715" y="15703"/>
                  </a:cubicBezTo>
                  <a:cubicBezTo>
                    <a:pt x="143605" y="15703"/>
                    <a:pt x="143355" y="15835"/>
                    <a:pt x="143307" y="15868"/>
                  </a:cubicBezTo>
                  <a:cubicBezTo>
                    <a:pt x="143253" y="15908"/>
                    <a:pt x="143024" y="15931"/>
                    <a:pt x="142728" y="15931"/>
                  </a:cubicBezTo>
                  <a:cubicBezTo>
                    <a:pt x="142566" y="15931"/>
                    <a:pt x="142383" y="15924"/>
                    <a:pt x="142198" y="15910"/>
                  </a:cubicBezTo>
                  <a:lnTo>
                    <a:pt x="141779" y="15910"/>
                  </a:lnTo>
                  <a:cubicBezTo>
                    <a:pt x="141766" y="15910"/>
                    <a:pt x="141752" y="15911"/>
                    <a:pt x="141739" y="15911"/>
                  </a:cubicBezTo>
                  <a:cubicBezTo>
                    <a:pt x="141405" y="15911"/>
                    <a:pt x="141083" y="15712"/>
                    <a:pt x="140742" y="15712"/>
                  </a:cubicBezTo>
                  <a:cubicBezTo>
                    <a:pt x="140670" y="15712"/>
                    <a:pt x="140598" y="15721"/>
                    <a:pt x="140524" y="15742"/>
                  </a:cubicBezTo>
                  <a:cubicBezTo>
                    <a:pt x="140510" y="15742"/>
                    <a:pt x="140477" y="15733"/>
                    <a:pt x="140451" y="15733"/>
                  </a:cubicBezTo>
                  <a:cubicBezTo>
                    <a:pt x="140438" y="15733"/>
                    <a:pt x="140426" y="15735"/>
                    <a:pt x="140419" y="15742"/>
                  </a:cubicBezTo>
                  <a:lnTo>
                    <a:pt x="139666" y="16161"/>
                  </a:lnTo>
                  <a:cubicBezTo>
                    <a:pt x="138766" y="16035"/>
                    <a:pt x="138808" y="15658"/>
                    <a:pt x="139080" y="15638"/>
                  </a:cubicBezTo>
                  <a:cubicBezTo>
                    <a:pt x="139373" y="15617"/>
                    <a:pt x="139854" y="15533"/>
                    <a:pt x="139917" y="15491"/>
                  </a:cubicBezTo>
                  <a:cubicBezTo>
                    <a:pt x="139983" y="15451"/>
                    <a:pt x="139074" y="15437"/>
                    <a:pt x="138165" y="15437"/>
                  </a:cubicBezTo>
                  <a:cubicBezTo>
                    <a:pt x="137640" y="15437"/>
                    <a:pt x="137116" y="15442"/>
                    <a:pt x="136779" y="15449"/>
                  </a:cubicBezTo>
                  <a:cubicBezTo>
                    <a:pt x="136690" y="15453"/>
                    <a:pt x="136603" y="15455"/>
                    <a:pt x="136517" y="15455"/>
                  </a:cubicBezTo>
                  <a:cubicBezTo>
                    <a:pt x="135734" y="15455"/>
                    <a:pt x="135105" y="15297"/>
                    <a:pt x="135105" y="15240"/>
                  </a:cubicBezTo>
                  <a:cubicBezTo>
                    <a:pt x="135105" y="15198"/>
                    <a:pt x="135837" y="15114"/>
                    <a:pt x="136109" y="15114"/>
                  </a:cubicBezTo>
                  <a:cubicBezTo>
                    <a:pt x="136343" y="15114"/>
                    <a:pt x="136888" y="14987"/>
                    <a:pt x="137044" y="14987"/>
                  </a:cubicBezTo>
                  <a:cubicBezTo>
                    <a:pt x="137055" y="14987"/>
                    <a:pt x="137065" y="14988"/>
                    <a:pt x="137072" y="14989"/>
                  </a:cubicBezTo>
                  <a:cubicBezTo>
                    <a:pt x="137124" y="14998"/>
                    <a:pt x="137215" y="15003"/>
                    <a:pt x="137324" y="15003"/>
                  </a:cubicBezTo>
                  <a:cubicBezTo>
                    <a:pt x="137477" y="15003"/>
                    <a:pt x="137665" y="14993"/>
                    <a:pt x="137825" y="14968"/>
                  </a:cubicBezTo>
                  <a:lnTo>
                    <a:pt x="137804" y="14570"/>
                  </a:lnTo>
                  <a:lnTo>
                    <a:pt x="137804" y="14466"/>
                  </a:lnTo>
                  <a:cubicBezTo>
                    <a:pt x="138139" y="14340"/>
                    <a:pt x="138139" y="14131"/>
                    <a:pt x="138076" y="14089"/>
                  </a:cubicBezTo>
                  <a:cubicBezTo>
                    <a:pt x="137992" y="14068"/>
                    <a:pt x="137971" y="13880"/>
                    <a:pt x="137992" y="13838"/>
                  </a:cubicBezTo>
                  <a:cubicBezTo>
                    <a:pt x="138001" y="13801"/>
                    <a:pt x="138127" y="13785"/>
                    <a:pt x="138281" y="13785"/>
                  </a:cubicBezTo>
                  <a:cubicBezTo>
                    <a:pt x="138479" y="13785"/>
                    <a:pt x="138723" y="13812"/>
                    <a:pt x="138829" y="13859"/>
                  </a:cubicBezTo>
                  <a:cubicBezTo>
                    <a:pt x="138885" y="13881"/>
                    <a:pt x="138939" y="13890"/>
                    <a:pt x="138988" y="13890"/>
                  </a:cubicBezTo>
                  <a:cubicBezTo>
                    <a:pt x="139126" y="13890"/>
                    <a:pt x="139232" y="13821"/>
                    <a:pt x="139248" y="13775"/>
                  </a:cubicBezTo>
                  <a:cubicBezTo>
                    <a:pt x="139255" y="13761"/>
                    <a:pt x="139430" y="13754"/>
                    <a:pt x="139677" y="13754"/>
                  </a:cubicBezTo>
                  <a:cubicBezTo>
                    <a:pt x="140127" y="13754"/>
                    <a:pt x="140814" y="13777"/>
                    <a:pt x="141152" y="13817"/>
                  </a:cubicBezTo>
                  <a:cubicBezTo>
                    <a:pt x="141675" y="13859"/>
                    <a:pt x="142093" y="14026"/>
                    <a:pt x="142093" y="14068"/>
                  </a:cubicBezTo>
                  <a:cubicBezTo>
                    <a:pt x="142093" y="14131"/>
                    <a:pt x="141884" y="14257"/>
                    <a:pt x="141779" y="14278"/>
                  </a:cubicBezTo>
                  <a:cubicBezTo>
                    <a:pt x="141675" y="14340"/>
                    <a:pt x="142114" y="14487"/>
                    <a:pt x="142742" y="14654"/>
                  </a:cubicBezTo>
                  <a:lnTo>
                    <a:pt x="143307" y="14591"/>
                  </a:lnTo>
                  <a:lnTo>
                    <a:pt x="143683" y="14550"/>
                  </a:lnTo>
                  <a:cubicBezTo>
                    <a:pt x="144144" y="14654"/>
                    <a:pt x="145148" y="14905"/>
                    <a:pt x="145420" y="14905"/>
                  </a:cubicBezTo>
                  <a:cubicBezTo>
                    <a:pt x="145671" y="14905"/>
                    <a:pt x="146152" y="14717"/>
                    <a:pt x="146487" y="14508"/>
                  </a:cubicBezTo>
                  <a:lnTo>
                    <a:pt x="146759" y="14382"/>
                  </a:lnTo>
                  <a:lnTo>
                    <a:pt x="146989" y="14257"/>
                  </a:lnTo>
                  <a:cubicBezTo>
                    <a:pt x="147167" y="14186"/>
                    <a:pt x="147284" y="14161"/>
                    <a:pt x="147345" y="14161"/>
                  </a:cubicBezTo>
                  <a:cubicBezTo>
                    <a:pt x="147392" y="14161"/>
                    <a:pt x="147405" y="14176"/>
                    <a:pt x="147387" y="14194"/>
                  </a:cubicBezTo>
                  <a:cubicBezTo>
                    <a:pt x="147345" y="14257"/>
                    <a:pt x="147701" y="14487"/>
                    <a:pt x="147826" y="14550"/>
                  </a:cubicBezTo>
                  <a:cubicBezTo>
                    <a:pt x="147863" y="14568"/>
                    <a:pt x="147921" y="14576"/>
                    <a:pt x="147988" y="14576"/>
                  </a:cubicBezTo>
                  <a:cubicBezTo>
                    <a:pt x="148149" y="14576"/>
                    <a:pt x="148359" y="14531"/>
                    <a:pt x="148433" y="14487"/>
                  </a:cubicBezTo>
                  <a:cubicBezTo>
                    <a:pt x="148496" y="14445"/>
                    <a:pt x="148580" y="14298"/>
                    <a:pt x="148580" y="14257"/>
                  </a:cubicBezTo>
                  <a:cubicBezTo>
                    <a:pt x="148580" y="14194"/>
                    <a:pt x="148287" y="14131"/>
                    <a:pt x="148161" y="14089"/>
                  </a:cubicBezTo>
                  <a:cubicBezTo>
                    <a:pt x="148060" y="14069"/>
                    <a:pt x="148348" y="13816"/>
                    <a:pt x="148519" y="13816"/>
                  </a:cubicBezTo>
                  <a:cubicBezTo>
                    <a:pt x="148525" y="13816"/>
                    <a:pt x="148531" y="13816"/>
                    <a:pt x="148538" y="13817"/>
                  </a:cubicBezTo>
                  <a:cubicBezTo>
                    <a:pt x="148705" y="13817"/>
                    <a:pt x="149333" y="13964"/>
                    <a:pt x="149940" y="14131"/>
                  </a:cubicBezTo>
                  <a:lnTo>
                    <a:pt x="150463" y="13775"/>
                  </a:lnTo>
                  <a:lnTo>
                    <a:pt x="150525" y="13754"/>
                  </a:lnTo>
                  <a:cubicBezTo>
                    <a:pt x="150527" y="13754"/>
                    <a:pt x="150529" y="13753"/>
                    <a:pt x="150532" y="13753"/>
                  </a:cubicBezTo>
                  <a:cubicBezTo>
                    <a:pt x="150585" y="13753"/>
                    <a:pt x="150780" y="13968"/>
                    <a:pt x="150860" y="14068"/>
                  </a:cubicBezTo>
                  <a:cubicBezTo>
                    <a:pt x="150871" y="14090"/>
                    <a:pt x="150900" y="14099"/>
                    <a:pt x="150937" y="14099"/>
                  </a:cubicBezTo>
                  <a:cubicBezTo>
                    <a:pt x="151041" y="14099"/>
                    <a:pt x="151212" y="14031"/>
                    <a:pt x="151258" y="13985"/>
                  </a:cubicBezTo>
                  <a:cubicBezTo>
                    <a:pt x="151300" y="13943"/>
                    <a:pt x="151948" y="13775"/>
                    <a:pt x="152157" y="13733"/>
                  </a:cubicBezTo>
                  <a:cubicBezTo>
                    <a:pt x="152164" y="13733"/>
                    <a:pt x="152171" y="13732"/>
                    <a:pt x="152177" y="13732"/>
                  </a:cubicBezTo>
                  <a:cubicBezTo>
                    <a:pt x="152379" y="13732"/>
                    <a:pt x="152555" y="14031"/>
                    <a:pt x="152555" y="14173"/>
                  </a:cubicBezTo>
                  <a:cubicBezTo>
                    <a:pt x="152555" y="14272"/>
                    <a:pt x="152688" y="14298"/>
                    <a:pt x="152809" y="14298"/>
                  </a:cubicBezTo>
                  <a:cubicBezTo>
                    <a:pt x="152892" y="14298"/>
                    <a:pt x="152969" y="14286"/>
                    <a:pt x="152994" y="14278"/>
                  </a:cubicBezTo>
                  <a:cubicBezTo>
                    <a:pt x="153002" y="14276"/>
                    <a:pt x="153011" y="14275"/>
                    <a:pt x="153022" y="14275"/>
                  </a:cubicBezTo>
                  <a:cubicBezTo>
                    <a:pt x="153133" y="14275"/>
                    <a:pt x="153399" y="14363"/>
                    <a:pt x="153476" y="14382"/>
                  </a:cubicBezTo>
                  <a:cubicBezTo>
                    <a:pt x="153559" y="14403"/>
                    <a:pt x="153476" y="14591"/>
                    <a:pt x="153455" y="14654"/>
                  </a:cubicBezTo>
                  <a:cubicBezTo>
                    <a:pt x="153413" y="14696"/>
                    <a:pt x="153810" y="14717"/>
                    <a:pt x="153936" y="14717"/>
                  </a:cubicBezTo>
                  <a:cubicBezTo>
                    <a:pt x="154082" y="14717"/>
                    <a:pt x="154334" y="14508"/>
                    <a:pt x="154417" y="14403"/>
                  </a:cubicBezTo>
                  <a:cubicBezTo>
                    <a:pt x="154501" y="14298"/>
                    <a:pt x="154082" y="14173"/>
                    <a:pt x="153936" y="14173"/>
                  </a:cubicBezTo>
                  <a:cubicBezTo>
                    <a:pt x="153810" y="14173"/>
                    <a:pt x="153559" y="13880"/>
                    <a:pt x="153497" y="13754"/>
                  </a:cubicBezTo>
                  <a:cubicBezTo>
                    <a:pt x="153491" y="13740"/>
                    <a:pt x="153509" y="13734"/>
                    <a:pt x="153546" y="13734"/>
                  </a:cubicBezTo>
                  <a:cubicBezTo>
                    <a:pt x="153782" y="13734"/>
                    <a:pt x="154793" y="13990"/>
                    <a:pt x="155191" y="14026"/>
                  </a:cubicBezTo>
                  <a:cubicBezTo>
                    <a:pt x="155216" y="14028"/>
                    <a:pt x="155242" y="14028"/>
                    <a:pt x="155267" y="14028"/>
                  </a:cubicBezTo>
                  <a:cubicBezTo>
                    <a:pt x="155724" y="14028"/>
                    <a:pt x="156177" y="13855"/>
                    <a:pt x="156217" y="13775"/>
                  </a:cubicBezTo>
                  <a:cubicBezTo>
                    <a:pt x="156279" y="13713"/>
                    <a:pt x="156133" y="13524"/>
                    <a:pt x="156091" y="13461"/>
                  </a:cubicBezTo>
                  <a:cubicBezTo>
                    <a:pt x="156007" y="13420"/>
                    <a:pt x="155359" y="13399"/>
                    <a:pt x="155129" y="13399"/>
                  </a:cubicBezTo>
                  <a:cubicBezTo>
                    <a:pt x="154857" y="13399"/>
                    <a:pt x="154606" y="13210"/>
                    <a:pt x="154564" y="13127"/>
                  </a:cubicBezTo>
                  <a:cubicBezTo>
                    <a:pt x="154543" y="13085"/>
                    <a:pt x="154250" y="13022"/>
                    <a:pt x="154187" y="13022"/>
                  </a:cubicBezTo>
                  <a:cubicBezTo>
                    <a:pt x="154103" y="13022"/>
                    <a:pt x="153978" y="12876"/>
                    <a:pt x="153936" y="12813"/>
                  </a:cubicBezTo>
                  <a:cubicBezTo>
                    <a:pt x="153915" y="12771"/>
                    <a:pt x="153141" y="12771"/>
                    <a:pt x="152848" y="12771"/>
                  </a:cubicBezTo>
                  <a:cubicBezTo>
                    <a:pt x="152555" y="12771"/>
                    <a:pt x="152304" y="12938"/>
                    <a:pt x="152304" y="13001"/>
                  </a:cubicBezTo>
                  <a:cubicBezTo>
                    <a:pt x="152304" y="13043"/>
                    <a:pt x="151739" y="13106"/>
                    <a:pt x="151572" y="13106"/>
                  </a:cubicBezTo>
                  <a:cubicBezTo>
                    <a:pt x="151362" y="13106"/>
                    <a:pt x="150777" y="12876"/>
                    <a:pt x="150630" y="12771"/>
                  </a:cubicBezTo>
                  <a:cubicBezTo>
                    <a:pt x="150442" y="12666"/>
                    <a:pt x="150630" y="12290"/>
                    <a:pt x="150735" y="12185"/>
                  </a:cubicBezTo>
                  <a:cubicBezTo>
                    <a:pt x="150839" y="12081"/>
                    <a:pt x="150777" y="11871"/>
                    <a:pt x="150693" y="11829"/>
                  </a:cubicBezTo>
                  <a:cubicBezTo>
                    <a:pt x="150630" y="11767"/>
                    <a:pt x="150902" y="11641"/>
                    <a:pt x="151049" y="11620"/>
                  </a:cubicBezTo>
                  <a:cubicBezTo>
                    <a:pt x="151161" y="11588"/>
                    <a:pt x="150866" y="11482"/>
                    <a:pt x="150638" y="11482"/>
                  </a:cubicBezTo>
                  <a:cubicBezTo>
                    <a:pt x="150569" y="11482"/>
                    <a:pt x="150506" y="11491"/>
                    <a:pt x="150463" y="11516"/>
                  </a:cubicBezTo>
                  <a:cubicBezTo>
                    <a:pt x="150375" y="11564"/>
                    <a:pt x="150251" y="11581"/>
                    <a:pt x="150137" y="11581"/>
                  </a:cubicBezTo>
                  <a:cubicBezTo>
                    <a:pt x="150007" y="11581"/>
                    <a:pt x="149889" y="11559"/>
                    <a:pt x="149856" y="11537"/>
                  </a:cubicBezTo>
                  <a:cubicBezTo>
                    <a:pt x="149853" y="11535"/>
                    <a:pt x="149850" y="11535"/>
                    <a:pt x="149846" y="11535"/>
                  </a:cubicBezTo>
                  <a:cubicBezTo>
                    <a:pt x="149778" y="11535"/>
                    <a:pt x="149495" y="11687"/>
                    <a:pt x="149416" y="11746"/>
                  </a:cubicBezTo>
                  <a:cubicBezTo>
                    <a:pt x="149375" y="11767"/>
                    <a:pt x="149260" y="11777"/>
                    <a:pt x="149105" y="11777"/>
                  </a:cubicBezTo>
                  <a:cubicBezTo>
                    <a:pt x="148951" y="11777"/>
                    <a:pt x="148757" y="11767"/>
                    <a:pt x="148559" y="11746"/>
                  </a:cubicBezTo>
                  <a:lnTo>
                    <a:pt x="148245" y="11725"/>
                  </a:lnTo>
                  <a:lnTo>
                    <a:pt x="147931" y="11683"/>
                  </a:lnTo>
                  <a:cubicBezTo>
                    <a:pt x="147596" y="11725"/>
                    <a:pt x="146885" y="11725"/>
                    <a:pt x="146717" y="11725"/>
                  </a:cubicBezTo>
                  <a:cubicBezTo>
                    <a:pt x="146571" y="11725"/>
                    <a:pt x="146906" y="11432"/>
                    <a:pt x="147094" y="11348"/>
                  </a:cubicBezTo>
                  <a:cubicBezTo>
                    <a:pt x="147282" y="11265"/>
                    <a:pt x="147178" y="11160"/>
                    <a:pt x="146864" y="11097"/>
                  </a:cubicBezTo>
                  <a:lnTo>
                    <a:pt x="146592" y="10993"/>
                  </a:lnTo>
                  <a:lnTo>
                    <a:pt x="146487" y="10951"/>
                  </a:lnTo>
                  <a:cubicBezTo>
                    <a:pt x="146383" y="10804"/>
                    <a:pt x="146968" y="10637"/>
                    <a:pt x="147136" y="10637"/>
                  </a:cubicBezTo>
                  <a:cubicBezTo>
                    <a:pt x="147303" y="10637"/>
                    <a:pt x="148015" y="10888"/>
                    <a:pt x="148182" y="10951"/>
                  </a:cubicBezTo>
                  <a:cubicBezTo>
                    <a:pt x="148370" y="11055"/>
                    <a:pt x="148161" y="11160"/>
                    <a:pt x="148056" y="11202"/>
                  </a:cubicBezTo>
                  <a:cubicBezTo>
                    <a:pt x="147952" y="11202"/>
                    <a:pt x="147868" y="11348"/>
                    <a:pt x="147868" y="11411"/>
                  </a:cubicBezTo>
                  <a:cubicBezTo>
                    <a:pt x="147868" y="11443"/>
                    <a:pt x="148407" y="11558"/>
                    <a:pt x="148805" y="11558"/>
                  </a:cubicBezTo>
                  <a:cubicBezTo>
                    <a:pt x="148933" y="11558"/>
                    <a:pt x="149047" y="11546"/>
                    <a:pt x="149124" y="11516"/>
                  </a:cubicBezTo>
                  <a:cubicBezTo>
                    <a:pt x="149437" y="11369"/>
                    <a:pt x="150651" y="11034"/>
                    <a:pt x="150986" y="10951"/>
                  </a:cubicBezTo>
                  <a:cubicBezTo>
                    <a:pt x="151043" y="10941"/>
                    <a:pt x="151103" y="10937"/>
                    <a:pt x="151163" y="10937"/>
                  </a:cubicBezTo>
                  <a:cubicBezTo>
                    <a:pt x="151499" y="10937"/>
                    <a:pt x="151853" y="11068"/>
                    <a:pt x="151906" y="11139"/>
                  </a:cubicBezTo>
                  <a:cubicBezTo>
                    <a:pt x="151948" y="11223"/>
                    <a:pt x="152513" y="11306"/>
                    <a:pt x="153141" y="11327"/>
                  </a:cubicBezTo>
                  <a:lnTo>
                    <a:pt x="153622" y="11223"/>
                  </a:lnTo>
                  <a:cubicBezTo>
                    <a:pt x="153915" y="11184"/>
                    <a:pt x="154190" y="11053"/>
                    <a:pt x="154498" y="11053"/>
                  </a:cubicBezTo>
                  <a:cubicBezTo>
                    <a:pt x="154520" y="11053"/>
                    <a:pt x="154542" y="11054"/>
                    <a:pt x="154564" y="11055"/>
                  </a:cubicBezTo>
                  <a:lnTo>
                    <a:pt x="154606" y="11055"/>
                  </a:lnTo>
                  <a:cubicBezTo>
                    <a:pt x="154626" y="11139"/>
                    <a:pt x="154334" y="11244"/>
                    <a:pt x="154229" y="11265"/>
                  </a:cubicBezTo>
                  <a:cubicBezTo>
                    <a:pt x="154124" y="11306"/>
                    <a:pt x="154082" y="11453"/>
                    <a:pt x="154082" y="11474"/>
                  </a:cubicBezTo>
                  <a:cubicBezTo>
                    <a:pt x="154082" y="11516"/>
                    <a:pt x="154354" y="11767"/>
                    <a:pt x="154459" y="11788"/>
                  </a:cubicBezTo>
                  <a:cubicBezTo>
                    <a:pt x="154606" y="11788"/>
                    <a:pt x="154878" y="11871"/>
                    <a:pt x="154982" y="11913"/>
                  </a:cubicBezTo>
                  <a:cubicBezTo>
                    <a:pt x="155087" y="11934"/>
                    <a:pt x="155924" y="12269"/>
                    <a:pt x="156279" y="12269"/>
                  </a:cubicBezTo>
                  <a:cubicBezTo>
                    <a:pt x="156614" y="12269"/>
                    <a:pt x="156803" y="12164"/>
                    <a:pt x="156698" y="12039"/>
                  </a:cubicBezTo>
                  <a:lnTo>
                    <a:pt x="156614" y="11955"/>
                  </a:lnTo>
                  <a:lnTo>
                    <a:pt x="156510" y="11871"/>
                  </a:lnTo>
                  <a:cubicBezTo>
                    <a:pt x="156300" y="11725"/>
                    <a:pt x="156928" y="11599"/>
                    <a:pt x="157158" y="11599"/>
                  </a:cubicBezTo>
                  <a:cubicBezTo>
                    <a:pt x="157388" y="11599"/>
                    <a:pt x="157577" y="11202"/>
                    <a:pt x="157577" y="11076"/>
                  </a:cubicBezTo>
                  <a:cubicBezTo>
                    <a:pt x="157577" y="10972"/>
                    <a:pt x="158016" y="10804"/>
                    <a:pt x="158183" y="10783"/>
                  </a:cubicBezTo>
                  <a:cubicBezTo>
                    <a:pt x="158330" y="10783"/>
                    <a:pt x="158267" y="10386"/>
                    <a:pt x="158183" y="10260"/>
                  </a:cubicBezTo>
                  <a:cubicBezTo>
                    <a:pt x="158161" y="10226"/>
                    <a:pt x="158112" y="10212"/>
                    <a:pt x="158051" y="10212"/>
                  </a:cubicBezTo>
                  <a:cubicBezTo>
                    <a:pt x="157885" y="10212"/>
                    <a:pt x="157626" y="10315"/>
                    <a:pt x="157535" y="10407"/>
                  </a:cubicBezTo>
                  <a:cubicBezTo>
                    <a:pt x="157412" y="10530"/>
                    <a:pt x="157096" y="10579"/>
                    <a:pt x="156787" y="10579"/>
                  </a:cubicBezTo>
                  <a:cubicBezTo>
                    <a:pt x="156728" y="10579"/>
                    <a:pt x="156671" y="10577"/>
                    <a:pt x="156614" y="10574"/>
                  </a:cubicBezTo>
                  <a:lnTo>
                    <a:pt x="156426" y="10700"/>
                  </a:lnTo>
                  <a:cubicBezTo>
                    <a:pt x="156344" y="10760"/>
                    <a:pt x="156270" y="10781"/>
                    <a:pt x="156201" y="10781"/>
                  </a:cubicBezTo>
                  <a:cubicBezTo>
                    <a:pt x="156031" y="10781"/>
                    <a:pt x="155890" y="10650"/>
                    <a:pt x="155722" y="10650"/>
                  </a:cubicBezTo>
                  <a:cubicBezTo>
                    <a:pt x="155699" y="10650"/>
                    <a:pt x="155676" y="10652"/>
                    <a:pt x="155652" y="10658"/>
                  </a:cubicBezTo>
                  <a:cubicBezTo>
                    <a:pt x="155521" y="10684"/>
                    <a:pt x="155384" y="10692"/>
                    <a:pt x="155244" y="10692"/>
                  </a:cubicBezTo>
                  <a:cubicBezTo>
                    <a:pt x="155034" y="10692"/>
                    <a:pt x="154818" y="10674"/>
                    <a:pt x="154610" y="10674"/>
                  </a:cubicBezTo>
                  <a:cubicBezTo>
                    <a:pt x="154401" y="10674"/>
                    <a:pt x="154200" y="10692"/>
                    <a:pt x="154020" y="10762"/>
                  </a:cubicBezTo>
                  <a:lnTo>
                    <a:pt x="153476" y="10972"/>
                  </a:lnTo>
                  <a:cubicBezTo>
                    <a:pt x="152932" y="10972"/>
                    <a:pt x="152304" y="10595"/>
                    <a:pt x="152241" y="10490"/>
                  </a:cubicBezTo>
                  <a:cubicBezTo>
                    <a:pt x="152199" y="10386"/>
                    <a:pt x="152471" y="10156"/>
                    <a:pt x="152576" y="10093"/>
                  </a:cubicBezTo>
                  <a:cubicBezTo>
                    <a:pt x="152681" y="10051"/>
                    <a:pt x="152722" y="9946"/>
                    <a:pt x="152660" y="9863"/>
                  </a:cubicBezTo>
                  <a:cubicBezTo>
                    <a:pt x="152635" y="9814"/>
                    <a:pt x="152435" y="9780"/>
                    <a:pt x="152157" y="9780"/>
                  </a:cubicBezTo>
                  <a:cubicBezTo>
                    <a:pt x="151956" y="9780"/>
                    <a:pt x="151713" y="9798"/>
                    <a:pt x="151467" y="9842"/>
                  </a:cubicBezTo>
                  <a:lnTo>
                    <a:pt x="151174" y="10114"/>
                  </a:lnTo>
                  <a:lnTo>
                    <a:pt x="151153" y="10156"/>
                  </a:lnTo>
                  <a:cubicBezTo>
                    <a:pt x="151049" y="10114"/>
                    <a:pt x="151111" y="9779"/>
                    <a:pt x="151174" y="9674"/>
                  </a:cubicBezTo>
                  <a:cubicBezTo>
                    <a:pt x="151216" y="9570"/>
                    <a:pt x="151739" y="9444"/>
                    <a:pt x="151927" y="9423"/>
                  </a:cubicBezTo>
                  <a:cubicBezTo>
                    <a:pt x="152116" y="9381"/>
                    <a:pt x="152262" y="9109"/>
                    <a:pt x="152262" y="9026"/>
                  </a:cubicBezTo>
                  <a:cubicBezTo>
                    <a:pt x="152262" y="9015"/>
                    <a:pt x="152267" y="9011"/>
                    <a:pt x="152275" y="9011"/>
                  </a:cubicBezTo>
                  <a:cubicBezTo>
                    <a:pt x="152337" y="9011"/>
                    <a:pt x="152599" y="9245"/>
                    <a:pt x="152764" y="9319"/>
                  </a:cubicBezTo>
                  <a:cubicBezTo>
                    <a:pt x="152932" y="9381"/>
                    <a:pt x="153371" y="9549"/>
                    <a:pt x="153727" y="9674"/>
                  </a:cubicBezTo>
                  <a:lnTo>
                    <a:pt x="153999" y="9800"/>
                  </a:lnTo>
                  <a:lnTo>
                    <a:pt x="154292" y="9967"/>
                  </a:lnTo>
                  <a:cubicBezTo>
                    <a:pt x="154668" y="10072"/>
                    <a:pt x="154668" y="10302"/>
                    <a:pt x="154564" y="10365"/>
                  </a:cubicBezTo>
                  <a:cubicBezTo>
                    <a:pt x="154459" y="10407"/>
                    <a:pt x="155610" y="10407"/>
                    <a:pt x="156007" y="10407"/>
                  </a:cubicBezTo>
                  <a:cubicBezTo>
                    <a:pt x="156405" y="10407"/>
                    <a:pt x="156865" y="9842"/>
                    <a:pt x="156656" y="9695"/>
                  </a:cubicBezTo>
                  <a:cubicBezTo>
                    <a:pt x="156490" y="9579"/>
                    <a:pt x="156853" y="9515"/>
                    <a:pt x="157146" y="9515"/>
                  </a:cubicBezTo>
                  <a:cubicBezTo>
                    <a:pt x="157221" y="9515"/>
                    <a:pt x="157291" y="9519"/>
                    <a:pt x="157347" y="9528"/>
                  </a:cubicBezTo>
                  <a:cubicBezTo>
                    <a:pt x="157408" y="9533"/>
                    <a:pt x="157488" y="9536"/>
                    <a:pt x="157577" y="9536"/>
                  </a:cubicBezTo>
                  <a:cubicBezTo>
                    <a:pt x="157820" y="9536"/>
                    <a:pt x="158131" y="9517"/>
                    <a:pt x="158330" y="9486"/>
                  </a:cubicBezTo>
                  <a:lnTo>
                    <a:pt x="158602" y="9444"/>
                  </a:lnTo>
                  <a:cubicBezTo>
                    <a:pt x="158707" y="9423"/>
                    <a:pt x="158811" y="9340"/>
                    <a:pt x="158916" y="9256"/>
                  </a:cubicBezTo>
                  <a:lnTo>
                    <a:pt x="158937" y="9235"/>
                  </a:lnTo>
                  <a:cubicBezTo>
                    <a:pt x="158958" y="9172"/>
                    <a:pt x="158895" y="9068"/>
                    <a:pt x="158853" y="9047"/>
                  </a:cubicBezTo>
                  <a:cubicBezTo>
                    <a:pt x="158832" y="9026"/>
                    <a:pt x="158916" y="8858"/>
                    <a:pt x="158958" y="8796"/>
                  </a:cubicBezTo>
                  <a:cubicBezTo>
                    <a:pt x="158978" y="8769"/>
                    <a:pt x="158918" y="8759"/>
                    <a:pt x="158821" y="8759"/>
                  </a:cubicBezTo>
                  <a:cubicBezTo>
                    <a:pt x="158614" y="8759"/>
                    <a:pt x="158235" y="8802"/>
                    <a:pt x="158079" y="8816"/>
                  </a:cubicBezTo>
                  <a:cubicBezTo>
                    <a:pt x="158067" y="8818"/>
                    <a:pt x="158054" y="8818"/>
                    <a:pt x="158041" y="8818"/>
                  </a:cubicBezTo>
                  <a:cubicBezTo>
                    <a:pt x="157795" y="8818"/>
                    <a:pt x="157318" y="8646"/>
                    <a:pt x="157179" y="8586"/>
                  </a:cubicBezTo>
                  <a:cubicBezTo>
                    <a:pt x="157054" y="8503"/>
                    <a:pt x="156928" y="8293"/>
                    <a:pt x="156928" y="8210"/>
                  </a:cubicBezTo>
                  <a:cubicBezTo>
                    <a:pt x="156928" y="8126"/>
                    <a:pt x="156384" y="7854"/>
                    <a:pt x="156175" y="7770"/>
                  </a:cubicBezTo>
                  <a:cubicBezTo>
                    <a:pt x="156141" y="7757"/>
                    <a:pt x="156078" y="7751"/>
                    <a:pt x="155996" y="7751"/>
                  </a:cubicBezTo>
                  <a:cubicBezTo>
                    <a:pt x="155718" y="7751"/>
                    <a:pt x="155214" y="7812"/>
                    <a:pt x="154809" y="7812"/>
                  </a:cubicBezTo>
                  <a:cubicBezTo>
                    <a:pt x="154604" y="7812"/>
                    <a:pt x="154424" y="7796"/>
                    <a:pt x="154313" y="7749"/>
                  </a:cubicBezTo>
                  <a:cubicBezTo>
                    <a:pt x="153915" y="7540"/>
                    <a:pt x="153999" y="7184"/>
                    <a:pt x="154145" y="7143"/>
                  </a:cubicBezTo>
                  <a:cubicBezTo>
                    <a:pt x="154313" y="7059"/>
                    <a:pt x="153413" y="6661"/>
                    <a:pt x="153057" y="6536"/>
                  </a:cubicBezTo>
                  <a:cubicBezTo>
                    <a:pt x="152681" y="6410"/>
                    <a:pt x="152429" y="6201"/>
                    <a:pt x="152450" y="6138"/>
                  </a:cubicBezTo>
                  <a:cubicBezTo>
                    <a:pt x="152471" y="6096"/>
                    <a:pt x="151300" y="5762"/>
                    <a:pt x="150860" y="5615"/>
                  </a:cubicBezTo>
                  <a:cubicBezTo>
                    <a:pt x="150421" y="5511"/>
                    <a:pt x="150463" y="5343"/>
                    <a:pt x="150986" y="5259"/>
                  </a:cubicBezTo>
                  <a:lnTo>
                    <a:pt x="151509" y="5448"/>
                  </a:lnTo>
                  <a:cubicBezTo>
                    <a:pt x="152004" y="5635"/>
                    <a:pt x="152498" y="5837"/>
                    <a:pt x="153038" y="5837"/>
                  </a:cubicBezTo>
                  <a:cubicBezTo>
                    <a:pt x="153161" y="5837"/>
                    <a:pt x="153285" y="5827"/>
                    <a:pt x="153413" y="5803"/>
                  </a:cubicBezTo>
                  <a:lnTo>
                    <a:pt x="153476" y="5803"/>
                  </a:lnTo>
                  <a:cubicBezTo>
                    <a:pt x="153559" y="5866"/>
                    <a:pt x="153517" y="6117"/>
                    <a:pt x="153476" y="6201"/>
                  </a:cubicBezTo>
                  <a:cubicBezTo>
                    <a:pt x="153413" y="6306"/>
                    <a:pt x="153831" y="6536"/>
                    <a:pt x="154020" y="6599"/>
                  </a:cubicBezTo>
                  <a:cubicBezTo>
                    <a:pt x="154051" y="6609"/>
                    <a:pt x="154088" y="6614"/>
                    <a:pt x="154127" y="6614"/>
                  </a:cubicBezTo>
                  <a:cubicBezTo>
                    <a:pt x="154321" y="6614"/>
                    <a:pt x="154581" y="6501"/>
                    <a:pt x="154668" y="6431"/>
                  </a:cubicBezTo>
                  <a:cubicBezTo>
                    <a:pt x="154691" y="6413"/>
                    <a:pt x="154721" y="6406"/>
                    <a:pt x="154757" y="6406"/>
                  </a:cubicBezTo>
                  <a:cubicBezTo>
                    <a:pt x="154887" y="6406"/>
                    <a:pt x="155079" y="6507"/>
                    <a:pt x="155129" y="6557"/>
                  </a:cubicBezTo>
                  <a:cubicBezTo>
                    <a:pt x="155170" y="6640"/>
                    <a:pt x="154940" y="6745"/>
                    <a:pt x="154815" y="6766"/>
                  </a:cubicBezTo>
                  <a:cubicBezTo>
                    <a:pt x="154647" y="6808"/>
                    <a:pt x="154982" y="6954"/>
                    <a:pt x="155129" y="6975"/>
                  </a:cubicBezTo>
                  <a:cubicBezTo>
                    <a:pt x="155145" y="6983"/>
                    <a:pt x="155173" y="6987"/>
                    <a:pt x="155211" y="6987"/>
                  </a:cubicBezTo>
                  <a:cubicBezTo>
                    <a:pt x="155445" y="6987"/>
                    <a:pt x="156036" y="6848"/>
                    <a:pt x="156299" y="6848"/>
                  </a:cubicBezTo>
                  <a:cubicBezTo>
                    <a:pt x="156315" y="6848"/>
                    <a:pt x="156329" y="6849"/>
                    <a:pt x="156342" y="6850"/>
                  </a:cubicBezTo>
                  <a:cubicBezTo>
                    <a:pt x="156635" y="6871"/>
                    <a:pt x="157263" y="7247"/>
                    <a:pt x="157451" y="7352"/>
                  </a:cubicBezTo>
                  <a:cubicBezTo>
                    <a:pt x="157608" y="7439"/>
                    <a:pt x="157750" y="7483"/>
                    <a:pt x="157818" y="7483"/>
                  </a:cubicBezTo>
                  <a:cubicBezTo>
                    <a:pt x="157831" y="7483"/>
                    <a:pt x="157842" y="7481"/>
                    <a:pt x="157849" y="7477"/>
                  </a:cubicBezTo>
                  <a:cubicBezTo>
                    <a:pt x="157854" y="7472"/>
                    <a:pt x="157874" y="7469"/>
                    <a:pt x="157904" y="7469"/>
                  </a:cubicBezTo>
                  <a:cubicBezTo>
                    <a:pt x="157996" y="7469"/>
                    <a:pt x="158189" y="7493"/>
                    <a:pt x="158393" y="7540"/>
                  </a:cubicBezTo>
                  <a:lnTo>
                    <a:pt x="158623" y="7603"/>
                  </a:lnTo>
                  <a:lnTo>
                    <a:pt x="158727" y="7645"/>
                  </a:lnTo>
                  <a:cubicBezTo>
                    <a:pt x="158832" y="7749"/>
                    <a:pt x="158393" y="8210"/>
                    <a:pt x="158183" y="8377"/>
                  </a:cubicBezTo>
                  <a:cubicBezTo>
                    <a:pt x="158075" y="8453"/>
                    <a:pt x="158186" y="8490"/>
                    <a:pt x="158444" y="8490"/>
                  </a:cubicBezTo>
                  <a:cubicBezTo>
                    <a:pt x="158683" y="8490"/>
                    <a:pt x="159048" y="8458"/>
                    <a:pt x="159481" y="8398"/>
                  </a:cubicBezTo>
                  <a:lnTo>
                    <a:pt x="160276" y="8272"/>
                  </a:lnTo>
                  <a:cubicBezTo>
                    <a:pt x="160318" y="8272"/>
                    <a:pt x="160360" y="8189"/>
                    <a:pt x="160401" y="8126"/>
                  </a:cubicBezTo>
                  <a:lnTo>
                    <a:pt x="160422" y="8105"/>
                  </a:lnTo>
                  <a:cubicBezTo>
                    <a:pt x="160464" y="8063"/>
                    <a:pt x="160380" y="7959"/>
                    <a:pt x="160360" y="7896"/>
                  </a:cubicBezTo>
                  <a:cubicBezTo>
                    <a:pt x="160318" y="7854"/>
                    <a:pt x="160506" y="7791"/>
                    <a:pt x="160736" y="7749"/>
                  </a:cubicBezTo>
                  <a:lnTo>
                    <a:pt x="160904" y="7666"/>
                  </a:lnTo>
                  <a:lnTo>
                    <a:pt x="161050" y="7582"/>
                  </a:lnTo>
                  <a:cubicBezTo>
                    <a:pt x="161154" y="7504"/>
                    <a:pt x="161307" y="7482"/>
                    <a:pt x="161417" y="7482"/>
                  </a:cubicBezTo>
                  <a:cubicBezTo>
                    <a:pt x="161485" y="7482"/>
                    <a:pt x="161536" y="7490"/>
                    <a:pt x="161552" y="7498"/>
                  </a:cubicBezTo>
                  <a:cubicBezTo>
                    <a:pt x="161554" y="7501"/>
                    <a:pt x="161557" y="7502"/>
                    <a:pt x="161561" y="7502"/>
                  </a:cubicBezTo>
                  <a:cubicBezTo>
                    <a:pt x="161650" y="7502"/>
                    <a:pt x="162111" y="6744"/>
                    <a:pt x="162494" y="6724"/>
                  </a:cubicBezTo>
                  <a:cubicBezTo>
                    <a:pt x="162891" y="6703"/>
                    <a:pt x="162473" y="6515"/>
                    <a:pt x="162201" y="6452"/>
                  </a:cubicBezTo>
                  <a:cubicBezTo>
                    <a:pt x="161950" y="6410"/>
                    <a:pt x="161866" y="6180"/>
                    <a:pt x="161929" y="6096"/>
                  </a:cubicBezTo>
                  <a:cubicBezTo>
                    <a:pt x="161971" y="6013"/>
                    <a:pt x="161887" y="5824"/>
                    <a:pt x="161720" y="5699"/>
                  </a:cubicBezTo>
                  <a:lnTo>
                    <a:pt x="161573" y="5699"/>
                  </a:lnTo>
                  <a:cubicBezTo>
                    <a:pt x="161519" y="5707"/>
                    <a:pt x="161466" y="5710"/>
                    <a:pt x="161415" y="5710"/>
                  </a:cubicBezTo>
                  <a:cubicBezTo>
                    <a:pt x="160913" y="5710"/>
                    <a:pt x="160551" y="5364"/>
                    <a:pt x="160171" y="5155"/>
                  </a:cubicBezTo>
                  <a:cubicBezTo>
                    <a:pt x="159627" y="4862"/>
                    <a:pt x="159062" y="4548"/>
                    <a:pt x="158414" y="4443"/>
                  </a:cubicBezTo>
                  <a:lnTo>
                    <a:pt x="158225" y="4422"/>
                  </a:lnTo>
                  <a:cubicBezTo>
                    <a:pt x="158058" y="4255"/>
                    <a:pt x="157430" y="4088"/>
                    <a:pt x="156844" y="4046"/>
                  </a:cubicBezTo>
                  <a:lnTo>
                    <a:pt x="156405" y="3816"/>
                  </a:lnTo>
                  <a:cubicBezTo>
                    <a:pt x="155924" y="3565"/>
                    <a:pt x="155463" y="3418"/>
                    <a:pt x="154919" y="3418"/>
                  </a:cubicBezTo>
                  <a:cubicBezTo>
                    <a:pt x="154647" y="3418"/>
                    <a:pt x="154396" y="3376"/>
                    <a:pt x="154124" y="3355"/>
                  </a:cubicBezTo>
                  <a:cubicBezTo>
                    <a:pt x="153559" y="3293"/>
                    <a:pt x="152994" y="3062"/>
                    <a:pt x="152450" y="2979"/>
                  </a:cubicBezTo>
                  <a:cubicBezTo>
                    <a:pt x="151872" y="2882"/>
                    <a:pt x="151294" y="2749"/>
                    <a:pt x="150697" y="2749"/>
                  </a:cubicBezTo>
                  <a:cubicBezTo>
                    <a:pt x="150516" y="2749"/>
                    <a:pt x="150334" y="2761"/>
                    <a:pt x="150149" y="2790"/>
                  </a:cubicBezTo>
                  <a:lnTo>
                    <a:pt x="149960" y="2832"/>
                  </a:lnTo>
                  <a:cubicBezTo>
                    <a:pt x="149751" y="2790"/>
                    <a:pt x="149584" y="2749"/>
                    <a:pt x="149584" y="2728"/>
                  </a:cubicBezTo>
                  <a:cubicBezTo>
                    <a:pt x="149584" y="2686"/>
                    <a:pt x="149898" y="2623"/>
                    <a:pt x="150002" y="2581"/>
                  </a:cubicBezTo>
                  <a:cubicBezTo>
                    <a:pt x="150128" y="2560"/>
                    <a:pt x="150212" y="2518"/>
                    <a:pt x="150212" y="2477"/>
                  </a:cubicBezTo>
                  <a:cubicBezTo>
                    <a:pt x="150212" y="2456"/>
                    <a:pt x="149709" y="2435"/>
                    <a:pt x="149521" y="2414"/>
                  </a:cubicBezTo>
                  <a:cubicBezTo>
                    <a:pt x="149333" y="2372"/>
                    <a:pt x="150170" y="2330"/>
                    <a:pt x="150546" y="2226"/>
                  </a:cubicBezTo>
                  <a:cubicBezTo>
                    <a:pt x="150621" y="2204"/>
                    <a:pt x="150688" y="2194"/>
                    <a:pt x="150748" y="2194"/>
                  </a:cubicBezTo>
                  <a:cubicBezTo>
                    <a:pt x="150972" y="2194"/>
                    <a:pt x="151086" y="2322"/>
                    <a:pt x="151069" y="2372"/>
                  </a:cubicBezTo>
                  <a:cubicBezTo>
                    <a:pt x="151007" y="2477"/>
                    <a:pt x="151216" y="2560"/>
                    <a:pt x="151279" y="2560"/>
                  </a:cubicBezTo>
                  <a:cubicBezTo>
                    <a:pt x="151321" y="2560"/>
                    <a:pt x="151425" y="2351"/>
                    <a:pt x="151488" y="2309"/>
                  </a:cubicBezTo>
                  <a:cubicBezTo>
                    <a:pt x="151522" y="2258"/>
                    <a:pt x="151656" y="2220"/>
                    <a:pt x="151819" y="2220"/>
                  </a:cubicBezTo>
                  <a:cubicBezTo>
                    <a:pt x="151854" y="2220"/>
                    <a:pt x="151890" y="2222"/>
                    <a:pt x="151927" y="2226"/>
                  </a:cubicBezTo>
                  <a:lnTo>
                    <a:pt x="152095" y="2309"/>
                  </a:lnTo>
                  <a:cubicBezTo>
                    <a:pt x="152656" y="2564"/>
                    <a:pt x="153232" y="2709"/>
                    <a:pt x="153855" y="2709"/>
                  </a:cubicBezTo>
                  <a:cubicBezTo>
                    <a:pt x="153998" y="2709"/>
                    <a:pt x="154143" y="2701"/>
                    <a:pt x="154292" y="2686"/>
                  </a:cubicBezTo>
                  <a:cubicBezTo>
                    <a:pt x="154440" y="2673"/>
                    <a:pt x="154591" y="2664"/>
                    <a:pt x="154743" y="2664"/>
                  </a:cubicBezTo>
                  <a:cubicBezTo>
                    <a:pt x="155081" y="2664"/>
                    <a:pt x="155424" y="2709"/>
                    <a:pt x="155756" y="2853"/>
                  </a:cubicBezTo>
                  <a:cubicBezTo>
                    <a:pt x="156036" y="2980"/>
                    <a:pt x="156308" y="2999"/>
                    <a:pt x="156587" y="2999"/>
                  </a:cubicBezTo>
                  <a:cubicBezTo>
                    <a:pt x="156705" y="2999"/>
                    <a:pt x="156824" y="2996"/>
                    <a:pt x="156946" y="2996"/>
                  </a:cubicBezTo>
                  <a:cubicBezTo>
                    <a:pt x="157009" y="2996"/>
                    <a:pt x="157073" y="2997"/>
                    <a:pt x="157137" y="3000"/>
                  </a:cubicBezTo>
                  <a:lnTo>
                    <a:pt x="157639" y="3042"/>
                  </a:lnTo>
                  <a:cubicBezTo>
                    <a:pt x="158183" y="3083"/>
                    <a:pt x="160046" y="3293"/>
                    <a:pt x="160569" y="3460"/>
                  </a:cubicBezTo>
                  <a:cubicBezTo>
                    <a:pt x="160790" y="3537"/>
                    <a:pt x="161029" y="3565"/>
                    <a:pt x="161227" y="3565"/>
                  </a:cubicBezTo>
                  <a:cubicBezTo>
                    <a:pt x="161459" y="3565"/>
                    <a:pt x="161634" y="3526"/>
                    <a:pt x="161657" y="3481"/>
                  </a:cubicBezTo>
                  <a:cubicBezTo>
                    <a:pt x="161720" y="3397"/>
                    <a:pt x="161427" y="3293"/>
                    <a:pt x="161322" y="3293"/>
                  </a:cubicBezTo>
                  <a:cubicBezTo>
                    <a:pt x="161217" y="3293"/>
                    <a:pt x="160799" y="3000"/>
                    <a:pt x="160380" y="2644"/>
                  </a:cubicBezTo>
                  <a:lnTo>
                    <a:pt x="159753" y="2560"/>
                  </a:lnTo>
                  <a:lnTo>
                    <a:pt x="159230" y="2518"/>
                  </a:lnTo>
                  <a:cubicBezTo>
                    <a:pt x="158733" y="2240"/>
                    <a:pt x="158274" y="2057"/>
                    <a:pt x="158211" y="2057"/>
                  </a:cubicBezTo>
                  <a:cubicBezTo>
                    <a:pt x="158208" y="2057"/>
                    <a:pt x="158205" y="2057"/>
                    <a:pt x="158204" y="2058"/>
                  </a:cubicBezTo>
                  <a:cubicBezTo>
                    <a:pt x="158183" y="2058"/>
                    <a:pt x="157911" y="1828"/>
                    <a:pt x="157849" y="1744"/>
                  </a:cubicBezTo>
                  <a:cubicBezTo>
                    <a:pt x="157765" y="1681"/>
                    <a:pt x="157388" y="1514"/>
                    <a:pt x="157033" y="1389"/>
                  </a:cubicBezTo>
                  <a:lnTo>
                    <a:pt x="156761" y="1326"/>
                  </a:lnTo>
                  <a:lnTo>
                    <a:pt x="155463" y="1096"/>
                  </a:lnTo>
                  <a:cubicBezTo>
                    <a:pt x="154020" y="886"/>
                    <a:pt x="152409" y="656"/>
                    <a:pt x="151844" y="573"/>
                  </a:cubicBezTo>
                  <a:lnTo>
                    <a:pt x="151362" y="531"/>
                  </a:lnTo>
                  <a:cubicBezTo>
                    <a:pt x="150797" y="489"/>
                    <a:pt x="150274" y="468"/>
                    <a:pt x="149751" y="384"/>
                  </a:cubicBezTo>
                  <a:cubicBezTo>
                    <a:pt x="149120" y="279"/>
                    <a:pt x="148467" y="195"/>
                    <a:pt x="147808" y="195"/>
                  </a:cubicBezTo>
                  <a:cubicBezTo>
                    <a:pt x="147550" y="195"/>
                    <a:pt x="147291" y="208"/>
                    <a:pt x="147031" y="238"/>
                  </a:cubicBezTo>
                  <a:cubicBezTo>
                    <a:pt x="146885" y="238"/>
                    <a:pt x="146717" y="154"/>
                    <a:pt x="146571" y="133"/>
                  </a:cubicBezTo>
                  <a:lnTo>
                    <a:pt x="146090" y="29"/>
                  </a:lnTo>
                  <a:cubicBezTo>
                    <a:pt x="144897" y="175"/>
                    <a:pt x="144206" y="280"/>
                    <a:pt x="144604" y="280"/>
                  </a:cubicBezTo>
                  <a:lnTo>
                    <a:pt x="145085" y="280"/>
                  </a:lnTo>
                  <a:cubicBezTo>
                    <a:pt x="145336" y="280"/>
                    <a:pt x="144918" y="363"/>
                    <a:pt x="144165" y="468"/>
                  </a:cubicBezTo>
                  <a:lnTo>
                    <a:pt x="143453" y="342"/>
                  </a:lnTo>
                  <a:lnTo>
                    <a:pt x="142533" y="175"/>
                  </a:lnTo>
                  <a:cubicBezTo>
                    <a:pt x="142399" y="180"/>
                    <a:pt x="142236" y="183"/>
                    <a:pt x="142050" y="183"/>
                  </a:cubicBezTo>
                  <a:cubicBezTo>
                    <a:pt x="140961" y="183"/>
                    <a:pt x="139112" y="105"/>
                    <a:pt x="138175" y="105"/>
                  </a:cubicBezTo>
                  <a:cubicBezTo>
                    <a:pt x="138015" y="105"/>
                    <a:pt x="137882" y="107"/>
                    <a:pt x="137783" y="112"/>
                  </a:cubicBezTo>
                  <a:cubicBezTo>
                    <a:pt x="137087" y="112"/>
                    <a:pt x="134085" y="0"/>
                    <a:pt x="1325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1"/>
            <p:cNvSpPr/>
            <p:nvPr/>
          </p:nvSpPr>
          <p:spPr>
            <a:xfrm rot="10800000">
              <a:off x="-1462825" y="4325676"/>
              <a:ext cx="4380573" cy="547662"/>
            </a:xfrm>
            <a:custGeom>
              <a:avLst/>
              <a:gdLst/>
              <a:ahLst/>
              <a:cxnLst/>
              <a:rect l="l" t="t" r="r" b="b"/>
              <a:pathLst>
                <a:path w="162892" h="16621" extrusionOk="0">
                  <a:moveTo>
                    <a:pt x="145127" y="1055"/>
                  </a:moveTo>
                  <a:cubicBezTo>
                    <a:pt x="145303" y="1055"/>
                    <a:pt x="145480" y="1111"/>
                    <a:pt x="145650" y="1179"/>
                  </a:cubicBezTo>
                  <a:cubicBezTo>
                    <a:pt x="145336" y="1179"/>
                    <a:pt x="145002" y="1200"/>
                    <a:pt x="144688" y="1200"/>
                  </a:cubicBezTo>
                  <a:cubicBezTo>
                    <a:pt x="144831" y="1095"/>
                    <a:pt x="144979" y="1055"/>
                    <a:pt x="145127" y="1055"/>
                  </a:cubicBezTo>
                  <a:close/>
                  <a:moveTo>
                    <a:pt x="151556" y="1092"/>
                  </a:moveTo>
                  <a:cubicBezTo>
                    <a:pt x="151626" y="1092"/>
                    <a:pt x="151676" y="1161"/>
                    <a:pt x="151676" y="1179"/>
                  </a:cubicBezTo>
                  <a:cubicBezTo>
                    <a:pt x="151676" y="1200"/>
                    <a:pt x="151613" y="1242"/>
                    <a:pt x="151572" y="1242"/>
                  </a:cubicBezTo>
                  <a:cubicBezTo>
                    <a:pt x="151509" y="1242"/>
                    <a:pt x="151321" y="1200"/>
                    <a:pt x="151300" y="1179"/>
                  </a:cubicBezTo>
                  <a:cubicBezTo>
                    <a:pt x="151300" y="1158"/>
                    <a:pt x="151488" y="1117"/>
                    <a:pt x="151530" y="1096"/>
                  </a:cubicBezTo>
                  <a:cubicBezTo>
                    <a:pt x="151539" y="1093"/>
                    <a:pt x="151548" y="1092"/>
                    <a:pt x="151556" y="1092"/>
                  </a:cubicBezTo>
                  <a:close/>
                  <a:moveTo>
                    <a:pt x="153915" y="1200"/>
                  </a:moveTo>
                  <a:cubicBezTo>
                    <a:pt x="153915" y="1200"/>
                    <a:pt x="153936" y="1305"/>
                    <a:pt x="153936" y="1347"/>
                  </a:cubicBezTo>
                  <a:cubicBezTo>
                    <a:pt x="153936" y="1368"/>
                    <a:pt x="153894" y="1389"/>
                    <a:pt x="153894" y="1389"/>
                  </a:cubicBezTo>
                  <a:cubicBezTo>
                    <a:pt x="153873" y="1389"/>
                    <a:pt x="153873" y="1368"/>
                    <a:pt x="153873" y="1347"/>
                  </a:cubicBezTo>
                  <a:cubicBezTo>
                    <a:pt x="153873" y="1305"/>
                    <a:pt x="153894" y="1242"/>
                    <a:pt x="153915" y="1200"/>
                  </a:cubicBezTo>
                  <a:close/>
                  <a:moveTo>
                    <a:pt x="139603" y="1389"/>
                  </a:moveTo>
                  <a:cubicBezTo>
                    <a:pt x="139666" y="1389"/>
                    <a:pt x="139687" y="1451"/>
                    <a:pt x="139687" y="1451"/>
                  </a:cubicBezTo>
                  <a:cubicBezTo>
                    <a:pt x="139687" y="1472"/>
                    <a:pt x="139645" y="1472"/>
                    <a:pt x="139603" y="1472"/>
                  </a:cubicBezTo>
                  <a:cubicBezTo>
                    <a:pt x="139561" y="1472"/>
                    <a:pt x="139478" y="1451"/>
                    <a:pt x="139478" y="1409"/>
                  </a:cubicBezTo>
                  <a:cubicBezTo>
                    <a:pt x="139478" y="1389"/>
                    <a:pt x="139582" y="1389"/>
                    <a:pt x="139603" y="1389"/>
                  </a:cubicBezTo>
                  <a:close/>
                  <a:moveTo>
                    <a:pt x="154564" y="1409"/>
                  </a:moveTo>
                  <a:cubicBezTo>
                    <a:pt x="154626" y="1409"/>
                    <a:pt x="154815" y="1472"/>
                    <a:pt x="154815" y="1472"/>
                  </a:cubicBezTo>
                  <a:cubicBezTo>
                    <a:pt x="154815" y="1472"/>
                    <a:pt x="154647" y="1514"/>
                    <a:pt x="154606" y="1556"/>
                  </a:cubicBezTo>
                  <a:cubicBezTo>
                    <a:pt x="154599" y="1558"/>
                    <a:pt x="154592" y="1559"/>
                    <a:pt x="154584" y="1559"/>
                  </a:cubicBezTo>
                  <a:cubicBezTo>
                    <a:pt x="154525" y="1559"/>
                    <a:pt x="154459" y="1491"/>
                    <a:pt x="154459" y="1472"/>
                  </a:cubicBezTo>
                  <a:cubicBezTo>
                    <a:pt x="154459" y="1451"/>
                    <a:pt x="154522" y="1409"/>
                    <a:pt x="154564" y="1409"/>
                  </a:cubicBezTo>
                  <a:close/>
                  <a:moveTo>
                    <a:pt x="155401" y="1598"/>
                  </a:moveTo>
                  <a:cubicBezTo>
                    <a:pt x="155463" y="1598"/>
                    <a:pt x="155673" y="1661"/>
                    <a:pt x="155694" y="1661"/>
                  </a:cubicBezTo>
                  <a:cubicBezTo>
                    <a:pt x="155694" y="1661"/>
                    <a:pt x="155484" y="1681"/>
                    <a:pt x="155401" y="1681"/>
                  </a:cubicBezTo>
                  <a:cubicBezTo>
                    <a:pt x="155338" y="1681"/>
                    <a:pt x="155275" y="1640"/>
                    <a:pt x="155275" y="1619"/>
                  </a:cubicBezTo>
                  <a:cubicBezTo>
                    <a:pt x="155275" y="1619"/>
                    <a:pt x="155338" y="1598"/>
                    <a:pt x="155401" y="1598"/>
                  </a:cubicBezTo>
                  <a:close/>
                  <a:moveTo>
                    <a:pt x="156171" y="1754"/>
                  </a:moveTo>
                  <a:cubicBezTo>
                    <a:pt x="156225" y="1754"/>
                    <a:pt x="156279" y="1811"/>
                    <a:pt x="156279" y="1828"/>
                  </a:cubicBezTo>
                  <a:cubicBezTo>
                    <a:pt x="156279" y="1870"/>
                    <a:pt x="156217" y="1891"/>
                    <a:pt x="156175" y="1891"/>
                  </a:cubicBezTo>
                  <a:cubicBezTo>
                    <a:pt x="156091" y="1891"/>
                    <a:pt x="155903" y="1870"/>
                    <a:pt x="155924" y="1828"/>
                  </a:cubicBezTo>
                  <a:cubicBezTo>
                    <a:pt x="155924" y="1828"/>
                    <a:pt x="156091" y="1786"/>
                    <a:pt x="156133" y="1765"/>
                  </a:cubicBezTo>
                  <a:cubicBezTo>
                    <a:pt x="156145" y="1757"/>
                    <a:pt x="156158" y="1754"/>
                    <a:pt x="156171" y="1754"/>
                  </a:cubicBezTo>
                  <a:close/>
                  <a:moveTo>
                    <a:pt x="136109" y="1828"/>
                  </a:moveTo>
                  <a:cubicBezTo>
                    <a:pt x="136151" y="1828"/>
                    <a:pt x="136339" y="1870"/>
                    <a:pt x="136339" y="1891"/>
                  </a:cubicBezTo>
                  <a:cubicBezTo>
                    <a:pt x="136339" y="1891"/>
                    <a:pt x="136193" y="1933"/>
                    <a:pt x="136130" y="1974"/>
                  </a:cubicBezTo>
                  <a:cubicBezTo>
                    <a:pt x="136125" y="1977"/>
                    <a:pt x="136120" y="1978"/>
                    <a:pt x="136115" y="1978"/>
                  </a:cubicBezTo>
                  <a:cubicBezTo>
                    <a:pt x="136071" y="1978"/>
                    <a:pt x="136004" y="1909"/>
                    <a:pt x="136004" y="1891"/>
                  </a:cubicBezTo>
                  <a:cubicBezTo>
                    <a:pt x="136004" y="1870"/>
                    <a:pt x="136046" y="1828"/>
                    <a:pt x="136109" y="1828"/>
                  </a:cubicBezTo>
                  <a:close/>
                  <a:moveTo>
                    <a:pt x="142533" y="1870"/>
                  </a:moveTo>
                  <a:cubicBezTo>
                    <a:pt x="142595" y="1870"/>
                    <a:pt x="142784" y="1912"/>
                    <a:pt x="142784" y="1912"/>
                  </a:cubicBezTo>
                  <a:cubicBezTo>
                    <a:pt x="142784" y="1912"/>
                    <a:pt x="142616" y="1974"/>
                    <a:pt x="142574" y="1995"/>
                  </a:cubicBezTo>
                  <a:cubicBezTo>
                    <a:pt x="142568" y="1998"/>
                    <a:pt x="142560" y="1999"/>
                    <a:pt x="142553" y="1999"/>
                  </a:cubicBezTo>
                  <a:cubicBezTo>
                    <a:pt x="142494" y="1999"/>
                    <a:pt x="142428" y="1930"/>
                    <a:pt x="142428" y="1912"/>
                  </a:cubicBezTo>
                  <a:cubicBezTo>
                    <a:pt x="142428" y="1891"/>
                    <a:pt x="142491" y="1870"/>
                    <a:pt x="142533" y="1870"/>
                  </a:cubicBezTo>
                  <a:close/>
                  <a:moveTo>
                    <a:pt x="141405" y="1892"/>
                  </a:moveTo>
                  <a:cubicBezTo>
                    <a:pt x="141583" y="1892"/>
                    <a:pt x="141765" y="1948"/>
                    <a:pt x="141947" y="2016"/>
                  </a:cubicBezTo>
                  <a:cubicBezTo>
                    <a:pt x="141633" y="2016"/>
                    <a:pt x="141277" y="2016"/>
                    <a:pt x="140963" y="2037"/>
                  </a:cubicBezTo>
                  <a:cubicBezTo>
                    <a:pt x="141107" y="1932"/>
                    <a:pt x="141255" y="1892"/>
                    <a:pt x="141405" y="1892"/>
                  </a:cubicBezTo>
                  <a:close/>
                  <a:moveTo>
                    <a:pt x="145211" y="1661"/>
                  </a:moveTo>
                  <a:lnTo>
                    <a:pt x="145859" y="1891"/>
                  </a:lnTo>
                  <a:lnTo>
                    <a:pt x="146278" y="2079"/>
                  </a:lnTo>
                  <a:cubicBezTo>
                    <a:pt x="146509" y="2054"/>
                    <a:pt x="146652" y="2043"/>
                    <a:pt x="146704" y="2043"/>
                  </a:cubicBezTo>
                  <a:cubicBezTo>
                    <a:pt x="146783" y="2043"/>
                    <a:pt x="146645" y="2070"/>
                    <a:pt x="146278" y="2121"/>
                  </a:cubicBezTo>
                  <a:lnTo>
                    <a:pt x="145190" y="2121"/>
                  </a:lnTo>
                  <a:cubicBezTo>
                    <a:pt x="144583" y="2016"/>
                    <a:pt x="144081" y="1870"/>
                    <a:pt x="144081" y="1828"/>
                  </a:cubicBezTo>
                  <a:cubicBezTo>
                    <a:pt x="144081" y="1807"/>
                    <a:pt x="144583" y="1723"/>
                    <a:pt x="145211" y="1661"/>
                  </a:cubicBezTo>
                  <a:close/>
                  <a:moveTo>
                    <a:pt x="139919" y="1931"/>
                  </a:moveTo>
                  <a:cubicBezTo>
                    <a:pt x="140099" y="1931"/>
                    <a:pt x="140117" y="2164"/>
                    <a:pt x="139939" y="2164"/>
                  </a:cubicBezTo>
                  <a:cubicBezTo>
                    <a:pt x="139932" y="2164"/>
                    <a:pt x="139925" y="2164"/>
                    <a:pt x="139917" y="2163"/>
                  </a:cubicBezTo>
                  <a:cubicBezTo>
                    <a:pt x="139687" y="2142"/>
                    <a:pt x="139499" y="2037"/>
                    <a:pt x="139499" y="2016"/>
                  </a:cubicBezTo>
                  <a:cubicBezTo>
                    <a:pt x="139499" y="1974"/>
                    <a:pt x="139687" y="1933"/>
                    <a:pt x="139896" y="1933"/>
                  </a:cubicBezTo>
                  <a:cubicBezTo>
                    <a:pt x="139904" y="1932"/>
                    <a:pt x="139911" y="1931"/>
                    <a:pt x="139919" y="1931"/>
                  </a:cubicBezTo>
                  <a:close/>
                  <a:moveTo>
                    <a:pt x="43618" y="4749"/>
                  </a:moveTo>
                  <a:cubicBezTo>
                    <a:pt x="45056" y="4749"/>
                    <a:pt x="46054" y="4768"/>
                    <a:pt x="46054" y="4799"/>
                  </a:cubicBezTo>
                  <a:cubicBezTo>
                    <a:pt x="46054" y="4820"/>
                    <a:pt x="44171" y="4862"/>
                    <a:pt x="41890" y="4925"/>
                  </a:cubicBezTo>
                  <a:lnTo>
                    <a:pt x="29922" y="5218"/>
                  </a:lnTo>
                  <a:cubicBezTo>
                    <a:pt x="28771" y="5239"/>
                    <a:pt x="27730" y="5249"/>
                    <a:pt x="26977" y="5249"/>
                  </a:cubicBezTo>
                  <a:cubicBezTo>
                    <a:pt x="26223" y="5249"/>
                    <a:pt x="25758" y="5239"/>
                    <a:pt x="25758" y="5218"/>
                  </a:cubicBezTo>
                  <a:lnTo>
                    <a:pt x="25758" y="5176"/>
                  </a:lnTo>
                  <a:lnTo>
                    <a:pt x="25779" y="5155"/>
                  </a:lnTo>
                  <a:cubicBezTo>
                    <a:pt x="25821" y="5134"/>
                    <a:pt x="27725" y="5071"/>
                    <a:pt x="30005" y="5029"/>
                  </a:cubicBezTo>
                  <a:lnTo>
                    <a:pt x="41890" y="4757"/>
                  </a:lnTo>
                  <a:cubicBezTo>
                    <a:pt x="42507" y="4752"/>
                    <a:pt x="43092" y="4749"/>
                    <a:pt x="43618" y="4749"/>
                  </a:cubicBezTo>
                  <a:close/>
                  <a:moveTo>
                    <a:pt x="156279" y="5699"/>
                  </a:moveTo>
                  <a:cubicBezTo>
                    <a:pt x="156300" y="5699"/>
                    <a:pt x="156405" y="5741"/>
                    <a:pt x="156405" y="5762"/>
                  </a:cubicBezTo>
                  <a:cubicBezTo>
                    <a:pt x="156405" y="5783"/>
                    <a:pt x="156300" y="5783"/>
                    <a:pt x="156279" y="5783"/>
                  </a:cubicBezTo>
                  <a:cubicBezTo>
                    <a:pt x="156217" y="5783"/>
                    <a:pt x="156196" y="5741"/>
                    <a:pt x="156196" y="5741"/>
                  </a:cubicBezTo>
                  <a:cubicBezTo>
                    <a:pt x="156196" y="5699"/>
                    <a:pt x="156238" y="5699"/>
                    <a:pt x="156279" y="5699"/>
                  </a:cubicBezTo>
                  <a:close/>
                  <a:moveTo>
                    <a:pt x="4855" y="5783"/>
                  </a:moveTo>
                  <a:cubicBezTo>
                    <a:pt x="5002" y="5783"/>
                    <a:pt x="5378" y="5803"/>
                    <a:pt x="5378" y="5845"/>
                  </a:cubicBezTo>
                  <a:cubicBezTo>
                    <a:pt x="5378" y="5866"/>
                    <a:pt x="5023" y="5908"/>
                    <a:pt x="4897" y="5908"/>
                  </a:cubicBezTo>
                  <a:cubicBezTo>
                    <a:pt x="4868" y="5916"/>
                    <a:pt x="4841" y="5920"/>
                    <a:pt x="4814" y="5920"/>
                  </a:cubicBezTo>
                  <a:cubicBezTo>
                    <a:pt x="4706" y="5920"/>
                    <a:pt x="4625" y="5862"/>
                    <a:pt x="4625" y="5845"/>
                  </a:cubicBezTo>
                  <a:cubicBezTo>
                    <a:pt x="4604" y="5803"/>
                    <a:pt x="4730" y="5783"/>
                    <a:pt x="4855" y="5783"/>
                  </a:cubicBezTo>
                  <a:close/>
                  <a:moveTo>
                    <a:pt x="153546" y="7035"/>
                  </a:moveTo>
                  <a:cubicBezTo>
                    <a:pt x="153623" y="7035"/>
                    <a:pt x="153706" y="7103"/>
                    <a:pt x="153706" y="7122"/>
                  </a:cubicBezTo>
                  <a:cubicBezTo>
                    <a:pt x="153706" y="7143"/>
                    <a:pt x="153622" y="7163"/>
                    <a:pt x="153517" y="7163"/>
                  </a:cubicBezTo>
                  <a:cubicBezTo>
                    <a:pt x="153413" y="7163"/>
                    <a:pt x="153162" y="7122"/>
                    <a:pt x="153162" y="7122"/>
                  </a:cubicBezTo>
                  <a:cubicBezTo>
                    <a:pt x="153162" y="7122"/>
                    <a:pt x="153413" y="7059"/>
                    <a:pt x="153517" y="7038"/>
                  </a:cubicBezTo>
                  <a:cubicBezTo>
                    <a:pt x="153527" y="7036"/>
                    <a:pt x="153536" y="7035"/>
                    <a:pt x="153546" y="7035"/>
                  </a:cubicBezTo>
                  <a:close/>
                  <a:moveTo>
                    <a:pt x="4813" y="7268"/>
                  </a:moveTo>
                  <a:cubicBezTo>
                    <a:pt x="5127" y="7268"/>
                    <a:pt x="5420" y="7310"/>
                    <a:pt x="5420" y="7331"/>
                  </a:cubicBezTo>
                  <a:cubicBezTo>
                    <a:pt x="5441" y="7352"/>
                    <a:pt x="5148" y="7415"/>
                    <a:pt x="4834" y="7456"/>
                  </a:cubicBezTo>
                  <a:cubicBezTo>
                    <a:pt x="4733" y="7475"/>
                    <a:pt x="4579" y="7483"/>
                    <a:pt x="4414" y="7483"/>
                  </a:cubicBezTo>
                  <a:cubicBezTo>
                    <a:pt x="4036" y="7483"/>
                    <a:pt x="3600" y="7444"/>
                    <a:pt x="3600" y="7415"/>
                  </a:cubicBezTo>
                  <a:cubicBezTo>
                    <a:pt x="3600" y="7352"/>
                    <a:pt x="4500" y="7268"/>
                    <a:pt x="4813" y="7268"/>
                  </a:cubicBezTo>
                  <a:close/>
                  <a:moveTo>
                    <a:pt x="2972" y="7666"/>
                  </a:moveTo>
                  <a:cubicBezTo>
                    <a:pt x="3077" y="7666"/>
                    <a:pt x="3349" y="7728"/>
                    <a:pt x="3349" y="7728"/>
                  </a:cubicBezTo>
                  <a:cubicBezTo>
                    <a:pt x="3349" y="7728"/>
                    <a:pt x="3077" y="7770"/>
                    <a:pt x="2972" y="7791"/>
                  </a:cubicBezTo>
                  <a:cubicBezTo>
                    <a:pt x="2952" y="7799"/>
                    <a:pt x="2933" y="7803"/>
                    <a:pt x="2916" y="7803"/>
                  </a:cubicBezTo>
                  <a:cubicBezTo>
                    <a:pt x="2845" y="7803"/>
                    <a:pt x="2805" y="7745"/>
                    <a:pt x="2805" y="7728"/>
                  </a:cubicBezTo>
                  <a:cubicBezTo>
                    <a:pt x="2805" y="7687"/>
                    <a:pt x="2867" y="7666"/>
                    <a:pt x="2972" y="7666"/>
                  </a:cubicBezTo>
                  <a:close/>
                  <a:moveTo>
                    <a:pt x="3139" y="8461"/>
                  </a:moveTo>
                  <a:cubicBezTo>
                    <a:pt x="3286" y="8461"/>
                    <a:pt x="3432" y="8482"/>
                    <a:pt x="3432" y="8503"/>
                  </a:cubicBezTo>
                  <a:cubicBezTo>
                    <a:pt x="3432" y="8503"/>
                    <a:pt x="3286" y="8524"/>
                    <a:pt x="3139" y="8524"/>
                  </a:cubicBezTo>
                  <a:cubicBezTo>
                    <a:pt x="2972" y="8524"/>
                    <a:pt x="2595" y="8503"/>
                    <a:pt x="2595" y="8503"/>
                  </a:cubicBezTo>
                  <a:cubicBezTo>
                    <a:pt x="2595" y="8482"/>
                    <a:pt x="2972" y="8461"/>
                    <a:pt x="3139" y="8461"/>
                  </a:cubicBezTo>
                  <a:close/>
                  <a:moveTo>
                    <a:pt x="4714" y="8517"/>
                  </a:moveTo>
                  <a:cubicBezTo>
                    <a:pt x="4832" y="8517"/>
                    <a:pt x="4933" y="8530"/>
                    <a:pt x="4960" y="8565"/>
                  </a:cubicBezTo>
                  <a:cubicBezTo>
                    <a:pt x="5014" y="8601"/>
                    <a:pt x="4697" y="8745"/>
                    <a:pt x="4487" y="8745"/>
                  </a:cubicBezTo>
                  <a:cubicBezTo>
                    <a:pt x="4453" y="8745"/>
                    <a:pt x="4421" y="8742"/>
                    <a:pt x="4395" y="8733"/>
                  </a:cubicBezTo>
                  <a:cubicBezTo>
                    <a:pt x="4207" y="8670"/>
                    <a:pt x="4165" y="8607"/>
                    <a:pt x="4290" y="8565"/>
                  </a:cubicBezTo>
                  <a:cubicBezTo>
                    <a:pt x="4363" y="8541"/>
                    <a:pt x="4554" y="8517"/>
                    <a:pt x="4714" y="8517"/>
                  </a:cubicBezTo>
                  <a:close/>
                  <a:moveTo>
                    <a:pt x="157472" y="9005"/>
                  </a:moveTo>
                  <a:cubicBezTo>
                    <a:pt x="157514" y="9005"/>
                    <a:pt x="157556" y="9047"/>
                    <a:pt x="157556" y="9047"/>
                  </a:cubicBezTo>
                  <a:cubicBezTo>
                    <a:pt x="157556" y="9088"/>
                    <a:pt x="157493" y="9088"/>
                    <a:pt x="157472" y="9088"/>
                  </a:cubicBezTo>
                  <a:cubicBezTo>
                    <a:pt x="157466" y="9091"/>
                    <a:pt x="157459" y="9093"/>
                    <a:pt x="157451" y="9093"/>
                  </a:cubicBezTo>
                  <a:cubicBezTo>
                    <a:pt x="157403" y="9093"/>
                    <a:pt x="157329" y="9044"/>
                    <a:pt x="157347" y="9026"/>
                  </a:cubicBezTo>
                  <a:cubicBezTo>
                    <a:pt x="157347" y="9005"/>
                    <a:pt x="157451" y="9005"/>
                    <a:pt x="157472" y="9005"/>
                  </a:cubicBezTo>
                  <a:close/>
                  <a:moveTo>
                    <a:pt x="4109" y="10613"/>
                  </a:moveTo>
                  <a:cubicBezTo>
                    <a:pt x="4186" y="10613"/>
                    <a:pt x="4269" y="10681"/>
                    <a:pt x="4269" y="10700"/>
                  </a:cubicBezTo>
                  <a:cubicBezTo>
                    <a:pt x="4269" y="10720"/>
                    <a:pt x="4186" y="10762"/>
                    <a:pt x="4081" y="10762"/>
                  </a:cubicBezTo>
                  <a:cubicBezTo>
                    <a:pt x="3976" y="10762"/>
                    <a:pt x="3704" y="10720"/>
                    <a:pt x="3704" y="10700"/>
                  </a:cubicBezTo>
                  <a:cubicBezTo>
                    <a:pt x="3704" y="10700"/>
                    <a:pt x="3976" y="10658"/>
                    <a:pt x="4081" y="10616"/>
                  </a:cubicBezTo>
                  <a:cubicBezTo>
                    <a:pt x="4090" y="10614"/>
                    <a:pt x="4100" y="10613"/>
                    <a:pt x="4109" y="10613"/>
                  </a:cubicBezTo>
                  <a:close/>
                  <a:moveTo>
                    <a:pt x="4625" y="10595"/>
                  </a:moveTo>
                  <a:cubicBezTo>
                    <a:pt x="4625" y="10595"/>
                    <a:pt x="4646" y="10700"/>
                    <a:pt x="4646" y="10720"/>
                  </a:cubicBezTo>
                  <a:cubicBezTo>
                    <a:pt x="4646" y="10762"/>
                    <a:pt x="4604" y="10783"/>
                    <a:pt x="4604" y="10783"/>
                  </a:cubicBezTo>
                  <a:cubicBezTo>
                    <a:pt x="4583" y="10783"/>
                    <a:pt x="4583" y="10762"/>
                    <a:pt x="4583" y="10720"/>
                  </a:cubicBezTo>
                  <a:cubicBezTo>
                    <a:pt x="4583" y="10679"/>
                    <a:pt x="4604" y="10595"/>
                    <a:pt x="4625" y="10595"/>
                  </a:cubicBezTo>
                  <a:close/>
                  <a:moveTo>
                    <a:pt x="145969" y="10750"/>
                  </a:moveTo>
                  <a:cubicBezTo>
                    <a:pt x="146125" y="10750"/>
                    <a:pt x="146112" y="10813"/>
                    <a:pt x="146069" y="11013"/>
                  </a:cubicBezTo>
                  <a:cubicBezTo>
                    <a:pt x="145964" y="10972"/>
                    <a:pt x="145839" y="10909"/>
                    <a:pt x="145629" y="10783"/>
                  </a:cubicBezTo>
                  <a:cubicBezTo>
                    <a:pt x="145788" y="10763"/>
                    <a:pt x="145897" y="10750"/>
                    <a:pt x="145969" y="10750"/>
                  </a:cubicBezTo>
                  <a:close/>
                  <a:moveTo>
                    <a:pt x="144701" y="11531"/>
                  </a:moveTo>
                  <a:cubicBezTo>
                    <a:pt x="144793" y="11531"/>
                    <a:pt x="144922" y="11565"/>
                    <a:pt x="144939" y="11599"/>
                  </a:cubicBezTo>
                  <a:cubicBezTo>
                    <a:pt x="144939" y="11599"/>
                    <a:pt x="144730" y="11620"/>
                    <a:pt x="144646" y="11620"/>
                  </a:cubicBezTo>
                  <a:cubicBezTo>
                    <a:pt x="144583" y="11620"/>
                    <a:pt x="144520" y="11578"/>
                    <a:pt x="144520" y="11557"/>
                  </a:cubicBezTo>
                  <a:cubicBezTo>
                    <a:pt x="144520" y="11557"/>
                    <a:pt x="144583" y="11537"/>
                    <a:pt x="144646" y="11537"/>
                  </a:cubicBezTo>
                  <a:cubicBezTo>
                    <a:pt x="144661" y="11533"/>
                    <a:pt x="144680" y="11531"/>
                    <a:pt x="144701" y="11531"/>
                  </a:cubicBezTo>
                  <a:close/>
                  <a:moveTo>
                    <a:pt x="94994" y="12980"/>
                  </a:moveTo>
                  <a:cubicBezTo>
                    <a:pt x="95015" y="12980"/>
                    <a:pt x="95120" y="13001"/>
                    <a:pt x="95120" y="13022"/>
                  </a:cubicBezTo>
                  <a:cubicBezTo>
                    <a:pt x="95120" y="13064"/>
                    <a:pt x="95015" y="13064"/>
                    <a:pt x="94994" y="13064"/>
                  </a:cubicBezTo>
                  <a:cubicBezTo>
                    <a:pt x="94931" y="13064"/>
                    <a:pt x="94910" y="13001"/>
                    <a:pt x="94910" y="13001"/>
                  </a:cubicBezTo>
                  <a:cubicBezTo>
                    <a:pt x="94910" y="12980"/>
                    <a:pt x="94952" y="12980"/>
                    <a:pt x="94994" y="12980"/>
                  </a:cubicBezTo>
                  <a:close/>
                  <a:moveTo>
                    <a:pt x="78611" y="12897"/>
                  </a:moveTo>
                  <a:cubicBezTo>
                    <a:pt x="78611" y="12897"/>
                    <a:pt x="78653" y="13001"/>
                    <a:pt x="78653" y="13022"/>
                  </a:cubicBezTo>
                  <a:cubicBezTo>
                    <a:pt x="78653" y="13064"/>
                    <a:pt x="78590" y="13085"/>
                    <a:pt x="78590" y="13085"/>
                  </a:cubicBezTo>
                  <a:cubicBezTo>
                    <a:pt x="78569" y="13085"/>
                    <a:pt x="78569" y="13064"/>
                    <a:pt x="78569" y="13022"/>
                  </a:cubicBezTo>
                  <a:cubicBezTo>
                    <a:pt x="78569" y="13001"/>
                    <a:pt x="78611" y="12897"/>
                    <a:pt x="78611" y="12897"/>
                  </a:cubicBezTo>
                  <a:close/>
                  <a:moveTo>
                    <a:pt x="91877" y="13064"/>
                  </a:moveTo>
                  <a:cubicBezTo>
                    <a:pt x="91897" y="13064"/>
                    <a:pt x="92002" y="13085"/>
                    <a:pt x="92002" y="13106"/>
                  </a:cubicBezTo>
                  <a:cubicBezTo>
                    <a:pt x="92002" y="13127"/>
                    <a:pt x="91897" y="13127"/>
                    <a:pt x="91877" y="13127"/>
                  </a:cubicBezTo>
                  <a:cubicBezTo>
                    <a:pt x="91835" y="13127"/>
                    <a:pt x="91793" y="13106"/>
                    <a:pt x="91793" y="13085"/>
                  </a:cubicBezTo>
                  <a:cubicBezTo>
                    <a:pt x="91793" y="13064"/>
                    <a:pt x="91856" y="13064"/>
                    <a:pt x="91877" y="13064"/>
                  </a:cubicBezTo>
                  <a:close/>
                  <a:moveTo>
                    <a:pt x="92772" y="12967"/>
                  </a:moveTo>
                  <a:cubicBezTo>
                    <a:pt x="92997" y="12967"/>
                    <a:pt x="93224" y="13092"/>
                    <a:pt x="93425" y="13106"/>
                  </a:cubicBezTo>
                  <a:cubicBezTo>
                    <a:pt x="93111" y="13106"/>
                    <a:pt x="92797" y="13127"/>
                    <a:pt x="92400" y="13127"/>
                  </a:cubicBezTo>
                  <a:cubicBezTo>
                    <a:pt x="92520" y="13007"/>
                    <a:pt x="92645" y="12967"/>
                    <a:pt x="92772" y="12967"/>
                  </a:cubicBezTo>
                  <a:close/>
                  <a:moveTo>
                    <a:pt x="90893" y="13001"/>
                  </a:moveTo>
                  <a:cubicBezTo>
                    <a:pt x="90893" y="13001"/>
                    <a:pt x="90914" y="13106"/>
                    <a:pt x="90914" y="13127"/>
                  </a:cubicBezTo>
                  <a:cubicBezTo>
                    <a:pt x="90914" y="13148"/>
                    <a:pt x="90851" y="13189"/>
                    <a:pt x="90851" y="13189"/>
                  </a:cubicBezTo>
                  <a:cubicBezTo>
                    <a:pt x="90830" y="13189"/>
                    <a:pt x="90830" y="13148"/>
                    <a:pt x="90830" y="13127"/>
                  </a:cubicBezTo>
                  <a:cubicBezTo>
                    <a:pt x="90830" y="13106"/>
                    <a:pt x="90851" y="13001"/>
                    <a:pt x="90893" y="13001"/>
                  </a:cubicBezTo>
                  <a:close/>
                  <a:moveTo>
                    <a:pt x="141649" y="13053"/>
                  </a:moveTo>
                  <a:cubicBezTo>
                    <a:pt x="141983" y="13053"/>
                    <a:pt x="142313" y="13095"/>
                    <a:pt x="142637" y="13148"/>
                  </a:cubicBezTo>
                  <a:cubicBezTo>
                    <a:pt x="141989" y="13189"/>
                    <a:pt x="141319" y="13189"/>
                    <a:pt x="140629" y="13210"/>
                  </a:cubicBezTo>
                  <a:cubicBezTo>
                    <a:pt x="140974" y="13095"/>
                    <a:pt x="141314" y="13053"/>
                    <a:pt x="141649" y="13053"/>
                  </a:cubicBezTo>
                  <a:close/>
                  <a:moveTo>
                    <a:pt x="86489" y="13098"/>
                  </a:moveTo>
                  <a:cubicBezTo>
                    <a:pt x="87139" y="13098"/>
                    <a:pt x="87827" y="13133"/>
                    <a:pt x="88445" y="13210"/>
                  </a:cubicBezTo>
                  <a:cubicBezTo>
                    <a:pt x="87085" y="13231"/>
                    <a:pt x="85725" y="13273"/>
                    <a:pt x="84239" y="13294"/>
                  </a:cubicBezTo>
                  <a:cubicBezTo>
                    <a:pt x="84696" y="13171"/>
                    <a:pt x="85553" y="13098"/>
                    <a:pt x="86489" y="13098"/>
                  </a:cubicBezTo>
                  <a:close/>
                  <a:moveTo>
                    <a:pt x="81080" y="13273"/>
                  </a:moveTo>
                  <a:cubicBezTo>
                    <a:pt x="81226" y="13273"/>
                    <a:pt x="81603" y="13294"/>
                    <a:pt x="81603" y="13315"/>
                  </a:cubicBezTo>
                  <a:cubicBezTo>
                    <a:pt x="81603" y="13336"/>
                    <a:pt x="81226" y="13399"/>
                    <a:pt x="81101" y="13399"/>
                  </a:cubicBezTo>
                  <a:cubicBezTo>
                    <a:pt x="81087" y="13401"/>
                    <a:pt x="81073" y="13402"/>
                    <a:pt x="81060" y="13402"/>
                  </a:cubicBezTo>
                  <a:cubicBezTo>
                    <a:pt x="80949" y="13402"/>
                    <a:pt x="80850" y="13334"/>
                    <a:pt x="80850" y="13315"/>
                  </a:cubicBezTo>
                  <a:cubicBezTo>
                    <a:pt x="80808" y="13294"/>
                    <a:pt x="80954" y="13273"/>
                    <a:pt x="81080" y="13273"/>
                  </a:cubicBezTo>
                  <a:close/>
                  <a:moveTo>
                    <a:pt x="83732" y="13175"/>
                  </a:moveTo>
                  <a:cubicBezTo>
                    <a:pt x="83936" y="13175"/>
                    <a:pt x="84093" y="13215"/>
                    <a:pt x="84093" y="13231"/>
                  </a:cubicBezTo>
                  <a:cubicBezTo>
                    <a:pt x="84093" y="13273"/>
                    <a:pt x="83905" y="13315"/>
                    <a:pt x="83674" y="13378"/>
                  </a:cubicBezTo>
                  <a:cubicBezTo>
                    <a:pt x="83471" y="13395"/>
                    <a:pt x="82926" y="13425"/>
                    <a:pt x="82692" y="13425"/>
                  </a:cubicBezTo>
                  <a:cubicBezTo>
                    <a:pt x="82636" y="13425"/>
                    <a:pt x="82598" y="13424"/>
                    <a:pt x="82586" y="13420"/>
                  </a:cubicBezTo>
                  <a:cubicBezTo>
                    <a:pt x="82545" y="13378"/>
                    <a:pt x="82482" y="13294"/>
                    <a:pt x="82482" y="13294"/>
                  </a:cubicBezTo>
                  <a:cubicBezTo>
                    <a:pt x="82482" y="13273"/>
                    <a:pt x="83256" y="13210"/>
                    <a:pt x="83528" y="13189"/>
                  </a:cubicBezTo>
                  <a:cubicBezTo>
                    <a:pt x="83598" y="13179"/>
                    <a:pt x="83668" y="13175"/>
                    <a:pt x="83732" y="13175"/>
                  </a:cubicBezTo>
                  <a:close/>
                  <a:moveTo>
                    <a:pt x="76147" y="13573"/>
                  </a:moveTo>
                  <a:cubicBezTo>
                    <a:pt x="76279" y="13573"/>
                    <a:pt x="76456" y="13608"/>
                    <a:pt x="76456" y="13608"/>
                  </a:cubicBezTo>
                  <a:cubicBezTo>
                    <a:pt x="76456" y="13629"/>
                    <a:pt x="76121" y="13650"/>
                    <a:pt x="76037" y="13650"/>
                  </a:cubicBezTo>
                  <a:cubicBezTo>
                    <a:pt x="75912" y="13650"/>
                    <a:pt x="75828" y="13629"/>
                    <a:pt x="75828" y="13608"/>
                  </a:cubicBezTo>
                  <a:cubicBezTo>
                    <a:pt x="75828" y="13608"/>
                    <a:pt x="75933" y="13587"/>
                    <a:pt x="76037" y="13587"/>
                  </a:cubicBezTo>
                  <a:cubicBezTo>
                    <a:pt x="76064" y="13577"/>
                    <a:pt x="76103" y="13573"/>
                    <a:pt x="76147" y="13573"/>
                  </a:cubicBezTo>
                  <a:close/>
                  <a:moveTo>
                    <a:pt x="84774" y="13833"/>
                  </a:moveTo>
                  <a:cubicBezTo>
                    <a:pt x="84797" y="13833"/>
                    <a:pt x="84814" y="13835"/>
                    <a:pt x="84825" y="13838"/>
                  </a:cubicBezTo>
                  <a:cubicBezTo>
                    <a:pt x="84835" y="13853"/>
                    <a:pt x="84638" y="13877"/>
                    <a:pt x="84312" y="13904"/>
                  </a:cubicBezTo>
                  <a:lnTo>
                    <a:pt x="84312" y="13904"/>
                  </a:lnTo>
                  <a:cubicBezTo>
                    <a:pt x="84510" y="13859"/>
                    <a:pt x="84684" y="13833"/>
                    <a:pt x="84774" y="13833"/>
                  </a:cubicBezTo>
                  <a:close/>
                  <a:moveTo>
                    <a:pt x="86520" y="13650"/>
                  </a:moveTo>
                  <a:cubicBezTo>
                    <a:pt x="86667" y="13650"/>
                    <a:pt x="86813" y="13671"/>
                    <a:pt x="86813" y="13713"/>
                  </a:cubicBezTo>
                  <a:cubicBezTo>
                    <a:pt x="86813" y="13733"/>
                    <a:pt x="86562" y="13859"/>
                    <a:pt x="86457" y="13922"/>
                  </a:cubicBezTo>
                  <a:cubicBezTo>
                    <a:pt x="86405" y="13943"/>
                    <a:pt x="86353" y="13953"/>
                    <a:pt x="86311" y="13953"/>
                  </a:cubicBezTo>
                  <a:cubicBezTo>
                    <a:pt x="86269" y="13953"/>
                    <a:pt x="86238" y="13943"/>
                    <a:pt x="86227" y="13922"/>
                  </a:cubicBezTo>
                  <a:cubicBezTo>
                    <a:pt x="86206" y="13901"/>
                    <a:pt x="86395" y="13671"/>
                    <a:pt x="86520" y="13650"/>
                  </a:cubicBezTo>
                  <a:close/>
                  <a:moveTo>
                    <a:pt x="69073" y="13375"/>
                  </a:moveTo>
                  <a:cubicBezTo>
                    <a:pt x="69484" y="13375"/>
                    <a:pt x="69822" y="13388"/>
                    <a:pt x="69970" y="13420"/>
                  </a:cubicBezTo>
                  <a:cubicBezTo>
                    <a:pt x="70430" y="13503"/>
                    <a:pt x="70137" y="13754"/>
                    <a:pt x="69886" y="13838"/>
                  </a:cubicBezTo>
                  <a:cubicBezTo>
                    <a:pt x="69759" y="13877"/>
                    <a:pt x="69637" y="13893"/>
                    <a:pt x="69537" y="13893"/>
                  </a:cubicBezTo>
                  <a:cubicBezTo>
                    <a:pt x="69421" y="13893"/>
                    <a:pt x="69334" y="13872"/>
                    <a:pt x="69300" y="13838"/>
                  </a:cubicBezTo>
                  <a:cubicBezTo>
                    <a:pt x="69287" y="13818"/>
                    <a:pt x="68893" y="13811"/>
                    <a:pt x="68317" y="13811"/>
                  </a:cubicBezTo>
                  <a:cubicBezTo>
                    <a:pt x="67077" y="13811"/>
                    <a:pt x="64991" y="13845"/>
                    <a:pt x="64048" y="13859"/>
                  </a:cubicBezTo>
                  <a:cubicBezTo>
                    <a:pt x="62667" y="13880"/>
                    <a:pt x="61454" y="13943"/>
                    <a:pt x="61433" y="13964"/>
                  </a:cubicBezTo>
                  <a:cubicBezTo>
                    <a:pt x="61430" y="13966"/>
                    <a:pt x="61415" y="13968"/>
                    <a:pt x="61390" y="13968"/>
                  </a:cubicBezTo>
                  <a:cubicBezTo>
                    <a:pt x="61228" y="13968"/>
                    <a:pt x="60658" y="13913"/>
                    <a:pt x="60386" y="13859"/>
                  </a:cubicBezTo>
                  <a:cubicBezTo>
                    <a:pt x="60094" y="13817"/>
                    <a:pt x="60386" y="13775"/>
                    <a:pt x="61077" y="13775"/>
                  </a:cubicBezTo>
                  <a:lnTo>
                    <a:pt x="61516" y="13629"/>
                  </a:lnTo>
                  <a:lnTo>
                    <a:pt x="61977" y="13461"/>
                  </a:lnTo>
                  <a:cubicBezTo>
                    <a:pt x="62188" y="13498"/>
                    <a:pt x="62463" y="13515"/>
                    <a:pt x="62750" y="13515"/>
                  </a:cubicBezTo>
                  <a:cubicBezTo>
                    <a:pt x="63117" y="13515"/>
                    <a:pt x="63503" y="13488"/>
                    <a:pt x="63797" y="13441"/>
                  </a:cubicBezTo>
                  <a:lnTo>
                    <a:pt x="64278" y="13420"/>
                  </a:lnTo>
                  <a:lnTo>
                    <a:pt x="64739" y="13399"/>
                  </a:lnTo>
                  <a:cubicBezTo>
                    <a:pt x="65067" y="13470"/>
                    <a:pt x="65553" y="13503"/>
                    <a:pt x="65981" y="13503"/>
                  </a:cubicBezTo>
                  <a:cubicBezTo>
                    <a:pt x="66179" y="13503"/>
                    <a:pt x="66365" y="13496"/>
                    <a:pt x="66517" y="13482"/>
                  </a:cubicBezTo>
                  <a:cubicBezTo>
                    <a:pt x="66836" y="13439"/>
                    <a:pt x="68143" y="13375"/>
                    <a:pt x="69073" y="13375"/>
                  </a:cubicBezTo>
                  <a:close/>
                  <a:moveTo>
                    <a:pt x="94081" y="13916"/>
                  </a:moveTo>
                  <a:cubicBezTo>
                    <a:pt x="94258" y="13916"/>
                    <a:pt x="94488" y="13947"/>
                    <a:pt x="94471" y="13964"/>
                  </a:cubicBezTo>
                  <a:cubicBezTo>
                    <a:pt x="94471" y="14006"/>
                    <a:pt x="94094" y="14026"/>
                    <a:pt x="93969" y="14047"/>
                  </a:cubicBezTo>
                  <a:cubicBezTo>
                    <a:pt x="93955" y="14050"/>
                    <a:pt x="93941" y="14051"/>
                    <a:pt x="93928" y="14051"/>
                  </a:cubicBezTo>
                  <a:cubicBezTo>
                    <a:pt x="93817" y="14051"/>
                    <a:pt x="93718" y="13982"/>
                    <a:pt x="93718" y="13964"/>
                  </a:cubicBezTo>
                  <a:cubicBezTo>
                    <a:pt x="93718" y="13943"/>
                    <a:pt x="93843" y="13922"/>
                    <a:pt x="93969" y="13922"/>
                  </a:cubicBezTo>
                  <a:cubicBezTo>
                    <a:pt x="94001" y="13918"/>
                    <a:pt x="94040" y="13916"/>
                    <a:pt x="94081" y="13916"/>
                  </a:cubicBezTo>
                  <a:close/>
                  <a:moveTo>
                    <a:pt x="80703" y="14089"/>
                  </a:moveTo>
                  <a:cubicBezTo>
                    <a:pt x="80655" y="14102"/>
                    <a:pt x="80600" y="14114"/>
                    <a:pt x="80538" y="14126"/>
                  </a:cubicBezTo>
                  <a:lnTo>
                    <a:pt x="80538" y="14126"/>
                  </a:lnTo>
                  <a:cubicBezTo>
                    <a:pt x="80624" y="14123"/>
                    <a:pt x="80714" y="14119"/>
                    <a:pt x="80805" y="14115"/>
                  </a:cubicBezTo>
                  <a:lnTo>
                    <a:pt x="80805" y="14115"/>
                  </a:lnTo>
                  <a:lnTo>
                    <a:pt x="80703" y="14089"/>
                  </a:lnTo>
                  <a:close/>
                  <a:moveTo>
                    <a:pt x="11614" y="14006"/>
                  </a:moveTo>
                  <a:lnTo>
                    <a:pt x="11614" y="14006"/>
                  </a:lnTo>
                  <a:cubicBezTo>
                    <a:pt x="11470" y="14111"/>
                    <a:pt x="11322" y="14150"/>
                    <a:pt x="11174" y="14150"/>
                  </a:cubicBezTo>
                  <a:cubicBezTo>
                    <a:pt x="10998" y="14150"/>
                    <a:pt x="10821" y="14095"/>
                    <a:pt x="10651" y="14026"/>
                  </a:cubicBezTo>
                  <a:cubicBezTo>
                    <a:pt x="10986" y="14026"/>
                    <a:pt x="11300" y="14026"/>
                    <a:pt x="11614" y="14006"/>
                  </a:cubicBezTo>
                  <a:close/>
                  <a:moveTo>
                    <a:pt x="37021" y="14060"/>
                  </a:moveTo>
                  <a:cubicBezTo>
                    <a:pt x="37344" y="14060"/>
                    <a:pt x="37580" y="14079"/>
                    <a:pt x="37580" y="14110"/>
                  </a:cubicBezTo>
                  <a:cubicBezTo>
                    <a:pt x="37580" y="14131"/>
                    <a:pt x="37161" y="14152"/>
                    <a:pt x="36638" y="14152"/>
                  </a:cubicBezTo>
                  <a:cubicBezTo>
                    <a:pt x="36115" y="14152"/>
                    <a:pt x="34755" y="14131"/>
                    <a:pt x="34755" y="14131"/>
                  </a:cubicBezTo>
                  <a:cubicBezTo>
                    <a:pt x="34755" y="14131"/>
                    <a:pt x="36115" y="14068"/>
                    <a:pt x="36638" y="14068"/>
                  </a:cubicBezTo>
                  <a:cubicBezTo>
                    <a:pt x="36773" y="14063"/>
                    <a:pt x="36903" y="14060"/>
                    <a:pt x="37021" y="14060"/>
                  </a:cubicBezTo>
                  <a:close/>
                  <a:moveTo>
                    <a:pt x="74876" y="14072"/>
                  </a:moveTo>
                  <a:cubicBezTo>
                    <a:pt x="75035" y="14072"/>
                    <a:pt x="75181" y="14084"/>
                    <a:pt x="75242" y="14110"/>
                  </a:cubicBezTo>
                  <a:cubicBezTo>
                    <a:pt x="75410" y="14152"/>
                    <a:pt x="74803" y="14236"/>
                    <a:pt x="74531" y="14236"/>
                  </a:cubicBezTo>
                  <a:cubicBezTo>
                    <a:pt x="74301" y="14236"/>
                    <a:pt x="74196" y="14215"/>
                    <a:pt x="74322" y="14131"/>
                  </a:cubicBezTo>
                  <a:cubicBezTo>
                    <a:pt x="74407" y="14095"/>
                    <a:pt x="74654" y="14072"/>
                    <a:pt x="74876" y="14072"/>
                  </a:cubicBezTo>
                  <a:close/>
                  <a:moveTo>
                    <a:pt x="143286" y="13754"/>
                  </a:moveTo>
                  <a:lnTo>
                    <a:pt x="143370" y="13796"/>
                  </a:lnTo>
                  <a:lnTo>
                    <a:pt x="143767" y="13838"/>
                  </a:lnTo>
                  <a:cubicBezTo>
                    <a:pt x="144206" y="13922"/>
                    <a:pt x="144583" y="14089"/>
                    <a:pt x="144583" y="14173"/>
                  </a:cubicBezTo>
                  <a:cubicBezTo>
                    <a:pt x="144583" y="14208"/>
                    <a:pt x="144547" y="14225"/>
                    <a:pt x="144483" y="14225"/>
                  </a:cubicBezTo>
                  <a:cubicBezTo>
                    <a:pt x="144394" y="14225"/>
                    <a:pt x="144252" y="14192"/>
                    <a:pt x="144081" y="14131"/>
                  </a:cubicBezTo>
                  <a:lnTo>
                    <a:pt x="143642" y="14131"/>
                  </a:lnTo>
                  <a:cubicBezTo>
                    <a:pt x="143467" y="14218"/>
                    <a:pt x="143278" y="14262"/>
                    <a:pt x="143196" y="14262"/>
                  </a:cubicBezTo>
                  <a:cubicBezTo>
                    <a:pt x="143179" y="14262"/>
                    <a:pt x="143167" y="14260"/>
                    <a:pt x="143160" y="14257"/>
                  </a:cubicBezTo>
                  <a:cubicBezTo>
                    <a:pt x="143139" y="14236"/>
                    <a:pt x="143160" y="14173"/>
                    <a:pt x="143202" y="14152"/>
                  </a:cubicBezTo>
                  <a:cubicBezTo>
                    <a:pt x="143244" y="14131"/>
                    <a:pt x="143223" y="13922"/>
                    <a:pt x="143160" y="13922"/>
                  </a:cubicBezTo>
                  <a:cubicBezTo>
                    <a:pt x="143139" y="13859"/>
                    <a:pt x="143181" y="13817"/>
                    <a:pt x="143286" y="13754"/>
                  </a:cubicBezTo>
                  <a:close/>
                  <a:moveTo>
                    <a:pt x="142553" y="14149"/>
                  </a:moveTo>
                  <a:cubicBezTo>
                    <a:pt x="142608" y="14149"/>
                    <a:pt x="142658" y="14217"/>
                    <a:pt x="142658" y="14236"/>
                  </a:cubicBezTo>
                  <a:cubicBezTo>
                    <a:pt x="142658" y="14257"/>
                    <a:pt x="142616" y="14278"/>
                    <a:pt x="142554" y="14278"/>
                  </a:cubicBezTo>
                  <a:cubicBezTo>
                    <a:pt x="142512" y="14278"/>
                    <a:pt x="142323" y="14257"/>
                    <a:pt x="142323" y="14236"/>
                  </a:cubicBezTo>
                  <a:cubicBezTo>
                    <a:pt x="142323" y="14236"/>
                    <a:pt x="142491" y="14173"/>
                    <a:pt x="142533" y="14152"/>
                  </a:cubicBezTo>
                  <a:cubicBezTo>
                    <a:pt x="142539" y="14150"/>
                    <a:pt x="142546" y="14149"/>
                    <a:pt x="142553" y="14149"/>
                  </a:cubicBezTo>
                  <a:close/>
                  <a:moveTo>
                    <a:pt x="28724" y="14088"/>
                  </a:moveTo>
                  <a:cubicBezTo>
                    <a:pt x="28973" y="14088"/>
                    <a:pt x="29656" y="14216"/>
                    <a:pt x="30195" y="14282"/>
                  </a:cubicBezTo>
                  <a:lnTo>
                    <a:pt x="30195" y="14282"/>
                  </a:lnTo>
                  <a:cubicBezTo>
                    <a:pt x="29836" y="14300"/>
                    <a:pt x="29247" y="14309"/>
                    <a:pt x="28729" y="14309"/>
                  </a:cubicBezTo>
                  <a:cubicBezTo>
                    <a:pt x="28169" y="14309"/>
                    <a:pt x="27693" y="14298"/>
                    <a:pt x="27683" y="14278"/>
                  </a:cubicBezTo>
                  <a:cubicBezTo>
                    <a:pt x="27683" y="14257"/>
                    <a:pt x="28394" y="14152"/>
                    <a:pt x="28687" y="14089"/>
                  </a:cubicBezTo>
                  <a:cubicBezTo>
                    <a:pt x="28698" y="14088"/>
                    <a:pt x="28710" y="14088"/>
                    <a:pt x="28724" y="14088"/>
                  </a:cubicBezTo>
                  <a:close/>
                  <a:moveTo>
                    <a:pt x="70304" y="14236"/>
                  </a:moveTo>
                  <a:cubicBezTo>
                    <a:pt x="70660" y="14236"/>
                    <a:pt x="71602" y="14278"/>
                    <a:pt x="71602" y="14319"/>
                  </a:cubicBezTo>
                  <a:cubicBezTo>
                    <a:pt x="71602" y="14340"/>
                    <a:pt x="70660" y="14382"/>
                    <a:pt x="70304" y="14382"/>
                  </a:cubicBezTo>
                  <a:cubicBezTo>
                    <a:pt x="70231" y="14390"/>
                    <a:pt x="70161" y="14394"/>
                    <a:pt x="70097" y="14394"/>
                  </a:cubicBezTo>
                  <a:cubicBezTo>
                    <a:pt x="69832" y="14394"/>
                    <a:pt x="69656" y="14336"/>
                    <a:pt x="69656" y="14319"/>
                  </a:cubicBezTo>
                  <a:cubicBezTo>
                    <a:pt x="69656" y="14257"/>
                    <a:pt x="69928" y="14236"/>
                    <a:pt x="70304" y="14236"/>
                  </a:cubicBezTo>
                  <a:close/>
                  <a:moveTo>
                    <a:pt x="47050" y="13668"/>
                  </a:moveTo>
                  <a:cubicBezTo>
                    <a:pt x="47530" y="13668"/>
                    <a:pt x="48005" y="13762"/>
                    <a:pt x="48062" y="13838"/>
                  </a:cubicBezTo>
                  <a:cubicBezTo>
                    <a:pt x="48093" y="13868"/>
                    <a:pt x="48829" y="13879"/>
                    <a:pt x="49856" y="13879"/>
                  </a:cubicBezTo>
                  <a:cubicBezTo>
                    <a:pt x="51685" y="13879"/>
                    <a:pt x="54436" y="13844"/>
                    <a:pt x="55762" y="13817"/>
                  </a:cubicBezTo>
                  <a:cubicBezTo>
                    <a:pt x="57076" y="13777"/>
                    <a:pt x="58237" y="13763"/>
                    <a:pt x="58912" y="13763"/>
                  </a:cubicBezTo>
                  <a:cubicBezTo>
                    <a:pt x="59302" y="13763"/>
                    <a:pt x="59529" y="13768"/>
                    <a:pt x="59529" y="13775"/>
                  </a:cubicBezTo>
                  <a:cubicBezTo>
                    <a:pt x="59529" y="13817"/>
                    <a:pt x="59403" y="13859"/>
                    <a:pt x="59215" y="13880"/>
                  </a:cubicBezTo>
                  <a:lnTo>
                    <a:pt x="59047" y="13880"/>
                  </a:lnTo>
                  <a:cubicBezTo>
                    <a:pt x="57625" y="13943"/>
                    <a:pt x="56139" y="13943"/>
                    <a:pt x="54716" y="13985"/>
                  </a:cubicBezTo>
                  <a:lnTo>
                    <a:pt x="54507" y="13985"/>
                  </a:lnTo>
                  <a:cubicBezTo>
                    <a:pt x="54443" y="13999"/>
                    <a:pt x="54368" y="14005"/>
                    <a:pt x="54289" y="14005"/>
                  </a:cubicBezTo>
                  <a:cubicBezTo>
                    <a:pt x="54065" y="14005"/>
                    <a:pt x="53808" y="13961"/>
                    <a:pt x="53662" y="13961"/>
                  </a:cubicBezTo>
                  <a:cubicBezTo>
                    <a:pt x="53641" y="13961"/>
                    <a:pt x="53623" y="13962"/>
                    <a:pt x="53607" y="13964"/>
                  </a:cubicBezTo>
                  <a:cubicBezTo>
                    <a:pt x="53482" y="13985"/>
                    <a:pt x="51473" y="14047"/>
                    <a:pt x="49192" y="14089"/>
                  </a:cubicBezTo>
                  <a:cubicBezTo>
                    <a:pt x="49192" y="14089"/>
                    <a:pt x="47623" y="14152"/>
                    <a:pt x="44757" y="14194"/>
                  </a:cubicBezTo>
                  <a:lnTo>
                    <a:pt x="44275" y="14194"/>
                  </a:lnTo>
                  <a:cubicBezTo>
                    <a:pt x="43752" y="14194"/>
                    <a:pt x="42999" y="14278"/>
                    <a:pt x="42601" y="14340"/>
                  </a:cubicBezTo>
                  <a:lnTo>
                    <a:pt x="42246" y="14068"/>
                  </a:lnTo>
                  <a:cubicBezTo>
                    <a:pt x="42170" y="14021"/>
                    <a:pt x="42044" y="13999"/>
                    <a:pt x="41909" y="13999"/>
                  </a:cubicBezTo>
                  <a:cubicBezTo>
                    <a:pt x="41744" y="13999"/>
                    <a:pt x="41566" y="14032"/>
                    <a:pt x="41451" y="14089"/>
                  </a:cubicBezTo>
                  <a:lnTo>
                    <a:pt x="40739" y="14466"/>
                  </a:lnTo>
                  <a:cubicBezTo>
                    <a:pt x="39944" y="14340"/>
                    <a:pt x="39316" y="14194"/>
                    <a:pt x="39337" y="14173"/>
                  </a:cubicBezTo>
                  <a:cubicBezTo>
                    <a:pt x="39358" y="14152"/>
                    <a:pt x="40802" y="14006"/>
                    <a:pt x="41220" y="13985"/>
                  </a:cubicBezTo>
                  <a:cubicBezTo>
                    <a:pt x="41744" y="13943"/>
                    <a:pt x="43564" y="13838"/>
                    <a:pt x="44087" y="13838"/>
                  </a:cubicBezTo>
                  <a:cubicBezTo>
                    <a:pt x="44652" y="13817"/>
                    <a:pt x="46389" y="13713"/>
                    <a:pt x="46912" y="13671"/>
                  </a:cubicBezTo>
                  <a:cubicBezTo>
                    <a:pt x="46958" y="13669"/>
                    <a:pt x="47004" y="13668"/>
                    <a:pt x="47050" y="13668"/>
                  </a:cubicBezTo>
                  <a:close/>
                  <a:moveTo>
                    <a:pt x="20045" y="14390"/>
                  </a:moveTo>
                  <a:cubicBezTo>
                    <a:pt x="20356" y="14390"/>
                    <a:pt x="20664" y="14433"/>
                    <a:pt x="20966" y="14487"/>
                  </a:cubicBezTo>
                  <a:cubicBezTo>
                    <a:pt x="20381" y="14487"/>
                    <a:pt x="19774" y="14529"/>
                    <a:pt x="19167" y="14529"/>
                  </a:cubicBezTo>
                  <a:cubicBezTo>
                    <a:pt x="19460" y="14427"/>
                    <a:pt x="19754" y="14390"/>
                    <a:pt x="20045" y="14390"/>
                  </a:cubicBezTo>
                  <a:close/>
                  <a:moveTo>
                    <a:pt x="16286" y="14594"/>
                  </a:moveTo>
                  <a:cubicBezTo>
                    <a:pt x="16305" y="14594"/>
                    <a:pt x="16295" y="14604"/>
                    <a:pt x="16253" y="14604"/>
                  </a:cubicBezTo>
                  <a:cubicBezTo>
                    <a:pt x="16247" y="14604"/>
                    <a:pt x="16241" y="14604"/>
                    <a:pt x="16235" y="14603"/>
                  </a:cubicBezTo>
                  <a:lnTo>
                    <a:pt x="16235" y="14603"/>
                  </a:lnTo>
                  <a:cubicBezTo>
                    <a:pt x="16259" y="14597"/>
                    <a:pt x="16276" y="14594"/>
                    <a:pt x="16286" y="14594"/>
                  </a:cubicBezTo>
                  <a:close/>
                  <a:moveTo>
                    <a:pt x="26443" y="14222"/>
                  </a:moveTo>
                  <a:cubicBezTo>
                    <a:pt x="26806" y="14222"/>
                    <a:pt x="27025" y="14271"/>
                    <a:pt x="26992" y="14319"/>
                  </a:cubicBezTo>
                  <a:cubicBezTo>
                    <a:pt x="26930" y="14361"/>
                    <a:pt x="26930" y="14570"/>
                    <a:pt x="26992" y="14654"/>
                  </a:cubicBezTo>
                  <a:cubicBezTo>
                    <a:pt x="27034" y="14696"/>
                    <a:pt x="26679" y="14780"/>
                    <a:pt x="26553" y="14780"/>
                  </a:cubicBezTo>
                  <a:cubicBezTo>
                    <a:pt x="26545" y="14781"/>
                    <a:pt x="26536" y="14781"/>
                    <a:pt x="26526" y="14781"/>
                  </a:cubicBezTo>
                  <a:cubicBezTo>
                    <a:pt x="26376" y="14781"/>
                    <a:pt x="26131" y="14628"/>
                    <a:pt x="26072" y="14550"/>
                  </a:cubicBezTo>
                  <a:cubicBezTo>
                    <a:pt x="26030" y="14466"/>
                    <a:pt x="25046" y="14445"/>
                    <a:pt x="24733" y="14445"/>
                  </a:cubicBezTo>
                  <a:cubicBezTo>
                    <a:pt x="24419" y="14445"/>
                    <a:pt x="24168" y="14403"/>
                    <a:pt x="24147" y="14361"/>
                  </a:cubicBezTo>
                  <a:lnTo>
                    <a:pt x="24147" y="14340"/>
                  </a:lnTo>
                  <a:lnTo>
                    <a:pt x="24168" y="14319"/>
                  </a:lnTo>
                  <a:cubicBezTo>
                    <a:pt x="24189" y="14278"/>
                    <a:pt x="25570" y="14236"/>
                    <a:pt x="26093" y="14236"/>
                  </a:cubicBezTo>
                  <a:cubicBezTo>
                    <a:pt x="26220" y="14226"/>
                    <a:pt x="26338" y="14222"/>
                    <a:pt x="26443" y="14222"/>
                  </a:cubicBezTo>
                  <a:close/>
                  <a:moveTo>
                    <a:pt x="15408" y="14688"/>
                  </a:moveTo>
                  <a:cubicBezTo>
                    <a:pt x="15435" y="14688"/>
                    <a:pt x="15461" y="14691"/>
                    <a:pt x="15484" y="14696"/>
                  </a:cubicBezTo>
                  <a:cubicBezTo>
                    <a:pt x="15505" y="14701"/>
                    <a:pt x="15527" y="14704"/>
                    <a:pt x="15550" y="14707"/>
                  </a:cubicBezTo>
                  <a:lnTo>
                    <a:pt x="15550" y="14707"/>
                  </a:lnTo>
                  <a:cubicBezTo>
                    <a:pt x="15378" y="14756"/>
                    <a:pt x="15221" y="14801"/>
                    <a:pt x="15150" y="14801"/>
                  </a:cubicBezTo>
                  <a:cubicBezTo>
                    <a:pt x="14985" y="14801"/>
                    <a:pt x="15221" y="14688"/>
                    <a:pt x="15408" y="14688"/>
                  </a:cubicBezTo>
                  <a:close/>
                  <a:moveTo>
                    <a:pt x="31114" y="14717"/>
                  </a:moveTo>
                  <a:cubicBezTo>
                    <a:pt x="31198" y="14717"/>
                    <a:pt x="31407" y="14759"/>
                    <a:pt x="31407" y="14780"/>
                  </a:cubicBezTo>
                  <a:cubicBezTo>
                    <a:pt x="31407" y="14780"/>
                    <a:pt x="31198" y="14801"/>
                    <a:pt x="31114" y="14801"/>
                  </a:cubicBezTo>
                  <a:cubicBezTo>
                    <a:pt x="31031" y="14801"/>
                    <a:pt x="30989" y="14780"/>
                    <a:pt x="30989" y="14759"/>
                  </a:cubicBezTo>
                  <a:cubicBezTo>
                    <a:pt x="30989" y="14759"/>
                    <a:pt x="31031" y="14717"/>
                    <a:pt x="31114" y="14717"/>
                  </a:cubicBezTo>
                  <a:close/>
                  <a:moveTo>
                    <a:pt x="27892" y="14755"/>
                  </a:moveTo>
                  <a:cubicBezTo>
                    <a:pt x="27976" y="14755"/>
                    <a:pt x="28039" y="14806"/>
                    <a:pt x="28039" y="14842"/>
                  </a:cubicBezTo>
                  <a:cubicBezTo>
                    <a:pt x="28039" y="14863"/>
                    <a:pt x="27955" y="14884"/>
                    <a:pt x="27850" y="14884"/>
                  </a:cubicBezTo>
                  <a:cubicBezTo>
                    <a:pt x="27834" y="14888"/>
                    <a:pt x="27811" y="14890"/>
                    <a:pt x="27785" y="14890"/>
                  </a:cubicBezTo>
                  <a:cubicBezTo>
                    <a:pt x="27673" y="14890"/>
                    <a:pt x="27495" y="14859"/>
                    <a:pt x="27495" y="14842"/>
                  </a:cubicBezTo>
                  <a:cubicBezTo>
                    <a:pt x="27495" y="14842"/>
                    <a:pt x="27746" y="14780"/>
                    <a:pt x="27850" y="14759"/>
                  </a:cubicBezTo>
                  <a:cubicBezTo>
                    <a:pt x="27865" y="14756"/>
                    <a:pt x="27878" y="14755"/>
                    <a:pt x="27892" y="14755"/>
                  </a:cubicBezTo>
                  <a:close/>
                  <a:moveTo>
                    <a:pt x="34494" y="14797"/>
                  </a:moveTo>
                  <a:cubicBezTo>
                    <a:pt x="34630" y="14797"/>
                    <a:pt x="34713" y="14866"/>
                    <a:pt x="34713" y="14884"/>
                  </a:cubicBezTo>
                  <a:cubicBezTo>
                    <a:pt x="34713" y="14905"/>
                    <a:pt x="34567" y="14947"/>
                    <a:pt x="34441" y="14947"/>
                  </a:cubicBezTo>
                  <a:cubicBezTo>
                    <a:pt x="34316" y="14947"/>
                    <a:pt x="33918" y="14905"/>
                    <a:pt x="33939" y="14884"/>
                  </a:cubicBezTo>
                  <a:cubicBezTo>
                    <a:pt x="33939" y="14863"/>
                    <a:pt x="34316" y="14801"/>
                    <a:pt x="34441" y="14801"/>
                  </a:cubicBezTo>
                  <a:cubicBezTo>
                    <a:pt x="34460" y="14798"/>
                    <a:pt x="34477" y="14797"/>
                    <a:pt x="34494" y="14797"/>
                  </a:cubicBezTo>
                  <a:close/>
                  <a:moveTo>
                    <a:pt x="134951" y="13919"/>
                  </a:moveTo>
                  <a:cubicBezTo>
                    <a:pt x="135844" y="13919"/>
                    <a:pt x="136282" y="14016"/>
                    <a:pt x="135900" y="14131"/>
                  </a:cubicBezTo>
                  <a:cubicBezTo>
                    <a:pt x="135460" y="14278"/>
                    <a:pt x="133849" y="14884"/>
                    <a:pt x="133012" y="14884"/>
                  </a:cubicBezTo>
                  <a:lnTo>
                    <a:pt x="132259" y="14905"/>
                  </a:lnTo>
                  <a:lnTo>
                    <a:pt x="131527" y="14947"/>
                  </a:lnTo>
                  <a:cubicBezTo>
                    <a:pt x="131437" y="14949"/>
                    <a:pt x="131350" y="14950"/>
                    <a:pt x="131265" y="14950"/>
                  </a:cubicBezTo>
                  <a:cubicBezTo>
                    <a:pt x="130576" y="14950"/>
                    <a:pt x="130062" y="14882"/>
                    <a:pt x="130062" y="14863"/>
                  </a:cubicBezTo>
                  <a:cubicBezTo>
                    <a:pt x="130062" y="14822"/>
                    <a:pt x="130732" y="14780"/>
                    <a:pt x="131004" y="14780"/>
                  </a:cubicBezTo>
                  <a:cubicBezTo>
                    <a:pt x="131255" y="14780"/>
                    <a:pt x="131506" y="14570"/>
                    <a:pt x="131506" y="14508"/>
                  </a:cubicBezTo>
                  <a:cubicBezTo>
                    <a:pt x="131506" y="14445"/>
                    <a:pt x="131213" y="14361"/>
                    <a:pt x="131108" y="14361"/>
                  </a:cubicBezTo>
                  <a:cubicBezTo>
                    <a:pt x="131004" y="14361"/>
                    <a:pt x="130941" y="14278"/>
                    <a:pt x="130983" y="14194"/>
                  </a:cubicBezTo>
                  <a:lnTo>
                    <a:pt x="131004" y="14194"/>
                  </a:lnTo>
                  <a:cubicBezTo>
                    <a:pt x="131451" y="14194"/>
                    <a:pt x="131807" y="13959"/>
                    <a:pt x="132258" y="13959"/>
                  </a:cubicBezTo>
                  <a:cubicBezTo>
                    <a:pt x="132293" y="13959"/>
                    <a:pt x="132328" y="13961"/>
                    <a:pt x="132364" y="13964"/>
                  </a:cubicBezTo>
                  <a:cubicBezTo>
                    <a:pt x="132478" y="13981"/>
                    <a:pt x="132595" y="13987"/>
                    <a:pt x="132715" y="13987"/>
                  </a:cubicBezTo>
                  <a:cubicBezTo>
                    <a:pt x="133033" y="13987"/>
                    <a:pt x="133368" y="13943"/>
                    <a:pt x="133703" y="13943"/>
                  </a:cubicBezTo>
                  <a:lnTo>
                    <a:pt x="134686" y="13922"/>
                  </a:lnTo>
                  <a:cubicBezTo>
                    <a:pt x="134778" y="13920"/>
                    <a:pt x="134867" y="13919"/>
                    <a:pt x="134951" y="13919"/>
                  </a:cubicBezTo>
                  <a:close/>
                  <a:moveTo>
                    <a:pt x="128765" y="15910"/>
                  </a:moveTo>
                  <a:cubicBezTo>
                    <a:pt x="128765" y="15910"/>
                    <a:pt x="128786" y="16014"/>
                    <a:pt x="128786" y="16035"/>
                  </a:cubicBezTo>
                  <a:cubicBezTo>
                    <a:pt x="128786" y="16056"/>
                    <a:pt x="128723" y="16077"/>
                    <a:pt x="128723" y="16077"/>
                  </a:cubicBezTo>
                  <a:cubicBezTo>
                    <a:pt x="128702" y="16077"/>
                    <a:pt x="128702" y="16056"/>
                    <a:pt x="128702" y="16035"/>
                  </a:cubicBezTo>
                  <a:cubicBezTo>
                    <a:pt x="128702" y="16014"/>
                    <a:pt x="128765" y="15910"/>
                    <a:pt x="128765" y="15910"/>
                  </a:cubicBezTo>
                  <a:close/>
                  <a:moveTo>
                    <a:pt x="132532" y="0"/>
                  </a:moveTo>
                  <a:cubicBezTo>
                    <a:pt x="132310" y="0"/>
                    <a:pt x="132118" y="2"/>
                    <a:pt x="131966" y="8"/>
                  </a:cubicBezTo>
                  <a:cubicBezTo>
                    <a:pt x="130774" y="29"/>
                    <a:pt x="124936" y="154"/>
                    <a:pt x="123074" y="217"/>
                  </a:cubicBezTo>
                  <a:cubicBezTo>
                    <a:pt x="121372" y="256"/>
                    <a:pt x="115830" y="366"/>
                    <a:pt x="113561" y="366"/>
                  </a:cubicBezTo>
                  <a:cubicBezTo>
                    <a:pt x="113375" y="366"/>
                    <a:pt x="113210" y="365"/>
                    <a:pt x="113072" y="363"/>
                  </a:cubicBezTo>
                  <a:cubicBezTo>
                    <a:pt x="111770" y="349"/>
                    <a:pt x="110248" y="334"/>
                    <a:pt x="109136" y="334"/>
                  </a:cubicBezTo>
                  <a:cubicBezTo>
                    <a:pt x="108675" y="334"/>
                    <a:pt x="108284" y="336"/>
                    <a:pt x="108009" y="342"/>
                  </a:cubicBezTo>
                  <a:lnTo>
                    <a:pt x="107151" y="363"/>
                  </a:lnTo>
                  <a:lnTo>
                    <a:pt x="107025" y="363"/>
                  </a:lnTo>
                  <a:cubicBezTo>
                    <a:pt x="106795" y="363"/>
                    <a:pt x="106900" y="593"/>
                    <a:pt x="106942" y="656"/>
                  </a:cubicBezTo>
                  <a:cubicBezTo>
                    <a:pt x="106979" y="675"/>
                    <a:pt x="107385" y="685"/>
                    <a:pt x="108027" y="685"/>
                  </a:cubicBezTo>
                  <a:cubicBezTo>
                    <a:pt x="108813" y="685"/>
                    <a:pt x="109954" y="670"/>
                    <a:pt x="111210" y="635"/>
                  </a:cubicBezTo>
                  <a:cubicBezTo>
                    <a:pt x="111210" y="635"/>
                    <a:pt x="111942" y="593"/>
                    <a:pt x="114369" y="593"/>
                  </a:cubicBezTo>
                  <a:lnTo>
                    <a:pt x="117508" y="593"/>
                  </a:lnTo>
                  <a:cubicBezTo>
                    <a:pt x="119349" y="593"/>
                    <a:pt x="122597" y="647"/>
                    <a:pt x="124347" y="647"/>
                  </a:cubicBezTo>
                  <a:cubicBezTo>
                    <a:pt x="124784" y="647"/>
                    <a:pt x="125128" y="644"/>
                    <a:pt x="125333" y="635"/>
                  </a:cubicBezTo>
                  <a:cubicBezTo>
                    <a:pt x="126133" y="584"/>
                    <a:pt x="128605" y="519"/>
                    <a:pt x="130053" y="519"/>
                  </a:cubicBezTo>
                  <a:cubicBezTo>
                    <a:pt x="130386" y="519"/>
                    <a:pt x="130665" y="523"/>
                    <a:pt x="130857" y="531"/>
                  </a:cubicBezTo>
                  <a:cubicBezTo>
                    <a:pt x="131775" y="531"/>
                    <a:pt x="134844" y="658"/>
                    <a:pt x="136065" y="658"/>
                  </a:cubicBezTo>
                  <a:cubicBezTo>
                    <a:pt x="136153" y="658"/>
                    <a:pt x="136230" y="658"/>
                    <a:pt x="136297" y="656"/>
                  </a:cubicBezTo>
                  <a:cubicBezTo>
                    <a:pt x="136420" y="654"/>
                    <a:pt x="136557" y="652"/>
                    <a:pt x="136705" y="652"/>
                  </a:cubicBezTo>
                  <a:cubicBezTo>
                    <a:pt x="137742" y="652"/>
                    <a:pt x="139323" y="716"/>
                    <a:pt x="140440" y="845"/>
                  </a:cubicBezTo>
                  <a:lnTo>
                    <a:pt x="141654" y="761"/>
                  </a:lnTo>
                  <a:lnTo>
                    <a:pt x="142533" y="698"/>
                  </a:lnTo>
                  <a:cubicBezTo>
                    <a:pt x="143662" y="845"/>
                    <a:pt x="143955" y="1054"/>
                    <a:pt x="143202" y="1179"/>
                  </a:cubicBezTo>
                  <a:lnTo>
                    <a:pt x="142616" y="1284"/>
                  </a:lnTo>
                  <a:lnTo>
                    <a:pt x="142491" y="1305"/>
                  </a:lnTo>
                  <a:cubicBezTo>
                    <a:pt x="142323" y="1305"/>
                    <a:pt x="141863" y="1221"/>
                    <a:pt x="141445" y="1158"/>
                  </a:cubicBezTo>
                  <a:lnTo>
                    <a:pt x="141047" y="1158"/>
                  </a:lnTo>
                  <a:cubicBezTo>
                    <a:pt x="140705" y="1158"/>
                    <a:pt x="140354" y="1180"/>
                    <a:pt x="140002" y="1180"/>
                  </a:cubicBezTo>
                  <a:cubicBezTo>
                    <a:pt x="139580" y="1180"/>
                    <a:pt x="139156" y="1149"/>
                    <a:pt x="138745" y="1012"/>
                  </a:cubicBezTo>
                  <a:lnTo>
                    <a:pt x="138704" y="991"/>
                  </a:lnTo>
                  <a:cubicBezTo>
                    <a:pt x="138620" y="1012"/>
                    <a:pt x="138557" y="1179"/>
                    <a:pt x="138557" y="1221"/>
                  </a:cubicBezTo>
                  <a:cubicBezTo>
                    <a:pt x="138557" y="1284"/>
                    <a:pt x="138745" y="1389"/>
                    <a:pt x="138829" y="1409"/>
                  </a:cubicBezTo>
                  <a:cubicBezTo>
                    <a:pt x="138871" y="1430"/>
                    <a:pt x="138913" y="1514"/>
                    <a:pt x="138913" y="1535"/>
                  </a:cubicBezTo>
                  <a:cubicBezTo>
                    <a:pt x="138913" y="1543"/>
                    <a:pt x="138897" y="1547"/>
                    <a:pt x="138870" y="1547"/>
                  </a:cubicBezTo>
                  <a:cubicBezTo>
                    <a:pt x="138759" y="1547"/>
                    <a:pt x="138462" y="1489"/>
                    <a:pt x="138327" y="1472"/>
                  </a:cubicBezTo>
                  <a:cubicBezTo>
                    <a:pt x="138298" y="1460"/>
                    <a:pt x="138258" y="1454"/>
                    <a:pt x="138211" y="1454"/>
                  </a:cubicBezTo>
                  <a:cubicBezTo>
                    <a:pt x="138024" y="1454"/>
                    <a:pt x="137716" y="1548"/>
                    <a:pt x="137448" y="1681"/>
                  </a:cubicBezTo>
                  <a:lnTo>
                    <a:pt x="137072" y="1493"/>
                  </a:lnTo>
                  <a:cubicBezTo>
                    <a:pt x="136996" y="1448"/>
                    <a:pt x="136866" y="1414"/>
                    <a:pt x="136784" y="1414"/>
                  </a:cubicBezTo>
                  <a:cubicBezTo>
                    <a:pt x="136752" y="1414"/>
                    <a:pt x="136728" y="1419"/>
                    <a:pt x="136716" y="1430"/>
                  </a:cubicBezTo>
                  <a:cubicBezTo>
                    <a:pt x="136568" y="1563"/>
                    <a:pt x="136419" y="1605"/>
                    <a:pt x="136271" y="1605"/>
                  </a:cubicBezTo>
                  <a:cubicBezTo>
                    <a:pt x="136022" y="1605"/>
                    <a:pt x="135773" y="1485"/>
                    <a:pt x="135523" y="1472"/>
                  </a:cubicBezTo>
                  <a:lnTo>
                    <a:pt x="135209" y="1430"/>
                  </a:lnTo>
                  <a:cubicBezTo>
                    <a:pt x="134852" y="1530"/>
                    <a:pt x="134232" y="1704"/>
                    <a:pt x="134026" y="1704"/>
                  </a:cubicBezTo>
                  <a:cubicBezTo>
                    <a:pt x="134014" y="1704"/>
                    <a:pt x="134004" y="1703"/>
                    <a:pt x="133996" y="1702"/>
                  </a:cubicBezTo>
                  <a:cubicBezTo>
                    <a:pt x="133840" y="1685"/>
                    <a:pt x="133059" y="1483"/>
                    <a:pt x="132602" y="1483"/>
                  </a:cubicBezTo>
                  <a:cubicBezTo>
                    <a:pt x="132505" y="1483"/>
                    <a:pt x="132422" y="1492"/>
                    <a:pt x="132364" y="1514"/>
                  </a:cubicBezTo>
                  <a:cubicBezTo>
                    <a:pt x="132088" y="1617"/>
                    <a:pt x="131770" y="1692"/>
                    <a:pt x="131585" y="1692"/>
                  </a:cubicBezTo>
                  <a:cubicBezTo>
                    <a:pt x="131545" y="1692"/>
                    <a:pt x="131511" y="1689"/>
                    <a:pt x="131485" y="1681"/>
                  </a:cubicBezTo>
                  <a:lnTo>
                    <a:pt x="131318" y="1786"/>
                  </a:lnTo>
                  <a:cubicBezTo>
                    <a:pt x="131192" y="1849"/>
                    <a:pt x="130962" y="1891"/>
                    <a:pt x="130774" y="1912"/>
                  </a:cubicBezTo>
                  <a:lnTo>
                    <a:pt x="129518" y="2100"/>
                  </a:lnTo>
                  <a:cubicBezTo>
                    <a:pt x="128137" y="1953"/>
                    <a:pt x="126945" y="1828"/>
                    <a:pt x="126882" y="1828"/>
                  </a:cubicBezTo>
                  <a:lnTo>
                    <a:pt x="126819" y="1807"/>
                  </a:lnTo>
                  <a:lnTo>
                    <a:pt x="126045" y="1472"/>
                  </a:lnTo>
                  <a:cubicBezTo>
                    <a:pt x="125166" y="1681"/>
                    <a:pt x="124852" y="1849"/>
                    <a:pt x="125020" y="1891"/>
                  </a:cubicBezTo>
                  <a:cubicBezTo>
                    <a:pt x="125145" y="1891"/>
                    <a:pt x="125271" y="1953"/>
                    <a:pt x="125271" y="1995"/>
                  </a:cubicBezTo>
                  <a:cubicBezTo>
                    <a:pt x="125271" y="2016"/>
                    <a:pt x="125040" y="2037"/>
                    <a:pt x="124748" y="2037"/>
                  </a:cubicBezTo>
                  <a:lnTo>
                    <a:pt x="124496" y="2037"/>
                  </a:lnTo>
                  <a:cubicBezTo>
                    <a:pt x="123492" y="2037"/>
                    <a:pt x="122488" y="2058"/>
                    <a:pt x="121483" y="2100"/>
                  </a:cubicBezTo>
                  <a:lnTo>
                    <a:pt x="120521" y="2121"/>
                  </a:lnTo>
                  <a:cubicBezTo>
                    <a:pt x="119454" y="2121"/>
                    <a:pt x="117696" y="2121"/>
                    <a:pt x="116629" y="2058"/>
                  </a:cubicBezTo>
                  <a:lnTo>
                    <a:pt x="115646" y="2037"/>
                  </a:lnTo>
                  <a:cubicBezTo>
                    <a:pt x="115609" y="2035"/>
                    <a:pt x="115573" y="2034"/>
                    <a:pt x="115536" y="2034"/>
                  </a:cubicBezTo>
                  <a:cubicBezTo>
                    <a:pt x="115345" y="2034"/>
                    <a:pt x="115149" y="2061"/>
                    <a:pt x="114961" y="2061"/>
                  </a:cubicBezTo>
                  <a:cubicBezTo>
                    <a:pt x="114873" y="2061"/>
                    <a:pt x="114787" y="2055"/>
                    <a:pt x="114704" y="2037"/>
                  </a:cubicBezTo>
                  <a:lnTo>
                    <a:pt x="114453" y="1995"/>
                  </a:lnTo>
                  <a:cubicBezTo>
                    <a:pt x="114160" y="2037"/>
                    <a:pt x="113658" y="2058"/>
                    <a:pt x="113323" y="2058"/>
                  </a:cubicBezTo>
                  <a:lnTo>
                    <a:pt x="113009" y="2058"/>
                  </a:lnTo>
                  <a:cubicBezTo>
                    <a:pt x="109871" y="2142"/>
                    <a:pt x="106711" y="2205"/>
                    <a:pt x="103573" y="2267"/>
                  </a:cubicBezTo>
                  <a:cubicBezTo>
                    <a:pt x="103092" y="2267"/>
                    <a:pt x="102652" y="2309"/>
                    <a:pt x="102213" y="2309"/>
                  </a:cubicBezTo>
                  <a:cubicBezTo>
                    <a:pt x="101711" y="2309"/>
                    <a:pt x="101229" y="2330"/>
                    <a:pt x="100748" y="2330"/>
                  </a:cubicBezTo>
                  <a:cubicBezTo>
                    <a:pt x="100267" y="2330"/>
                    <a:pt x="99828" y="2351"/>
                    <a:pt x="99388" y="2351"/>
                  </a:cubicBezTo>
                  <a:cubicBezTo>
                    <a:pt x="99131" y="2351"/>
                    <a:pt x="98863" y="2327"/>
                    <a:pt x="98601" y="2327"/>
                  </a:cubicBezTo>
                  <a:cubicBezTo>
                    <a:pt x="98373" y="2327"/>
                    <a:pt x="98149" y="2345"/>
                    <a:pt x="97944" y="2414"/>
                  </a:cubicBezTo>
                  <a:lnTo>
                    <a:pt x="97505" y="2539"/>
                  </a:lnTo>
                  <a:cubicBezTo>
                    <a:pt x="97347" y="2508"/>
                    <a:pt x="97106" y="2497"/>
                    <a:pt x="96853" y="2497"/>
                  </a:cubicBezTo>
                  <a:cubicBezTo>
                    <a:pt x="96436" y="2497"/>
                    <a:pt x="95987" y="2526"/>
                    <a:pt x="95831" y="2539"/>
                  </a:cubicBezTo>
                  <a:cubicBezTo>
                    <a:pt x="95559" y="2560"/>
                    <a:pt x="94387" y="2623"/>
                    <a:pt x="93153" y="2644"/>
                  </a:cubicBezTo>
                  <a:lnTo>
                    <a:pt x="92065" y="2665"/>
                  </a:lnTo>
                  <a:cubicBezTo>
                    <a:pt x="90956" y="2686"/>
                    <a:pt x="89847" y="2728"/>
                    <a:pt x="88738" y="2749"/>
                  </a:cubicBezTo>
                  <a:cubicBezTo>
                    <a:pt x="87587" y="2770"/>
                    <a:pt x="86457" y="2790"/>
                    <a:pt x="85307" y="2832"/>
                  </a:cubicBezTo>
                  <a:cubicBezTo>
                    <a:pt x="84506" y="2848"/>
                    <a:pt x="83683" y="2897"/>
                    <a:pt x="82870" y="2897"/>
                  </a:cubicBezTo>
                  <a:cubicBezTo>
                    <a:pt x="82578" y="2897"/>
                    <a:pt x="82288" y="2891"/>
                    <a:pt x="82001" y="2874"/>
                  </a:cubicBezTo>
                  <a:lnTo>
                    <a:pt x="80892" y="2832"/>
                  </a:lnTo>
                  <a:cubicBezTo>
                    <a:pt x="79720" y="3000"/>
                    <a:pt x="76895" y="3188"/>
                    <a:pt x="74615" y="3251"/>
                  </a:cubicBezTo>
                  <a:cubicBezTo>
                    <a:pt x="74615" y="3251"/>
                    <a:pt x="64488" y="3460"/>
                    <a:pt x="57373" y="3606"/>
                  </a:cubicBezTo>
                  <a:cubicBezTo>
                    <a:pt x="56704" y="3627"/>
                    <a:pt x="55993" y="3627"/>
                    <a:pt x="55323" y="3669"/>
                  </a:cubicBezTo>
                  <a:lnTo>
                    <a:pt x="55093" y="3669"/>
                  </a:lnTo>
                  <a:cubicBezTo>
                    <a:pt x="55030" y="3707"/>
                    <a:pt x="54704" y="3714"/>
                    <a:pt x="54416" y="3714"/>
                  </a:cubicBezTo>
                  <a:cubicBezTo>
                    <a:pt x="54225" y="3714"/>
                    <a:pt x="54051" y="3711"/>
                    <a:pt x="53984" y="3711"/>
                  </a:cubicBezTo>
                  <a:cubicBezTo>
                    <a:pt x="53937" y="3706"/>
                    <a:pt x="53773" y="3703"/>
                    <a:pt x="53519" y="3703"/>
                  </a:cubicBezTo>
                  <a:cubicBezTo>
                    <a:pt x="52757" y="3703"/>
                    <a:pt x="51180" y="3727"/>
                    <a:pt x="49485" y="3774"/>
                  </a:cubicBezTo>
                  <a:cubicBezTo>
                    <a:pt x="49485" y="3774"/>
                    <a:pt x="43438" y="3878"/>
                    <a:pt x="38354" y="4004"/>
                  </a:cubicBezTo>
                  <a:cubicBezTo>
                    <a:pt x="38319" y="4006"/>
                    <a:pt x="38284" y="4006"/>
                    <a:pt x="38248" y="4006"/>
                  </a:cubicBezTo>
                  <a:cubicBezTo>
                    <a:pt x="38068" y="4006"/>
                    <a:pt x="37883" y="3990"/>
                    <a:pt x="37700" y="3990"/>
                  </a:cubicBezTo>
                  <a:cubicBezTo>
                    <a:pt x="37425" y="3990"/>
                    <a:pt x="37155" y="4027"/>
                    <a:pt x="36910" y="4213"/>
                  </a:cubicBezTo>
                  <a:lnTo>
                    <a:pt x="36847" y="4255"/>
                  </a:lnTo>
                  <a:cubicBezTo>
                    <a:pt x="36734" y="4236"/>
                    <a:pt x="36108" y="3995"/>
                    <a:pt x="35788" y="3995"/>
                  </a:cubicBezTo>
                  <a:cubicBezTo>
                    <a:pt x="35754" y="3995"/>
                    <a:pt x="35723" y="3998"/>
                    <a:pt x="35697" y="4004"/>
                  </a:cubicBezTo>
                  <a:cubicBezTo>
                    <a:pt x="35446" y="4046"/>
                    <a:pt x="33353" y="4130"/>
                    <a:pt x="31072" y="4192"/>
                  </a:cubicBezTo>
                  <a:lnTo>
                    <a:pt x="17054" y="4464"/>
                  </a:lnTo>
                  <a:cubicBezTo>
                    <a:pt x="14773" y="4527"/>
                    <a:pt x="12597" y="4569"/>
                    <a:pt x="12220" y="4611"/>
                  </a:cubicBezTo>
                  <a:lnTo>
                    <a:pt x="11823" y="4443"/>
                  </a:lnTo>
                  <a:cubicBezTo>
                    <a:pt x="11714" y="4407"/>
                    <a:pt x="11597" y="4394"/>
                    <a:pt x="11474" y="4394"/>
                  </a:cubicBezTo>
                  <a:cubicBezTo>
                    <a:pt x="11170" y="4394"/>
                    <a:pt x="10832" y="4476"/>
                    <a:pt x="10505" y="4506"/>
                  </a:cubicBezTo>
                  <a:lnTo>
                    <a:pt x="10463" y="4506"/>
                  </a:lnTo>
                  <a:cubicBezTo>
                    <a:pt x="10443" y="4519"/>
                    <a:pt x="10426" y="4524"/>
                    <a:pt x="10412" y="4524"/>
                  </a:cubicBezTo>
                  <a:cubicBezTo>
                    <a:pt x="10310" y="4524"/>
                    <a:pt x="10363" y="4222"/>
                    <a:pt x="10400" y="4130"/>
                  </a:cubicBezTo>
                  <a:cubicBezTo>
                    <a:pt x="10437" y="4017"/>
                    <a:pt x="10138" y="3938"/>
                    <a:pt x="9699" y="3938"/>
                  </a:cubicBezTo>
                  <a:cubicBezTo>
                    <a:pt x="9648" y="3938"/>
                    <a:pt x="9596" y="3939"/>
                    <a:pt x="9542" y="3941"/>
                  </a:cubicBezTo>
                  <a:lnTo>
                    <a:pt x="9124" y="4255"/>
                  </a:lnTo>
                  <a:cubicBezTo>
                    <a:pt x="8517" y="4715"/>
                    <a:pt x="7743" y="4966"/>
                    <a:pt x="7010" y="5029"/>
                  </a:cubicBezTo>
                  <a:lnTo>
                    <a:pt x="5546" y="5134"/>
                  </a:lnTo>
                  <a:cubicBezTo>
                    <a:pt x="3955" y="5259"/>
                    <a:pt x="2449" y="5364"/>
                    <a:pt x="2219" y="5364"/>
                  </a:cubicBezTo>
                  <a:lnTo>
                    <a:pt x="2010" y="5343"/>
                  </a:lnTo>
                  <a:lnTo>
                    <a:pt x="1591" y="5301"/>
                  </a:lnTo>
                  <a:cubicBezTo>
                    <a:pt x="1194" y="5511"/>
                    <a:pt x="1089" y="5908"/>
                    <a:pt x="1173" y="5992"/>
                  </a:cubicBezTo>
                  <a:cubicBezTo>
                    <a:pt x="1188" y="6007"/>
                    <a:pt x="1251" y="6013"/>
                    <a:pt x="1345" y="6013"/>
                  </a:cubicBezTo>
                  <a:cubicBezTo>
                    <a:pt x="1707" y="6013"/>
                    <a:pt x="2540" y="5923"/>
                    <a:pt x="3006" y="5923"/>
                  </a:cubicBezTo>
                  <a:cubicBezTo>
                    <a:pt x="3073" y="5923"/>
                    <a:pt x="3132" y="5925"/>
                    <a:pt x="3181" y="5929"/>
                  </a:cubicBezTo>
                  <a:cubicBezTo>
                    <a:pt x="3683" y="5971"/>
                    <a:pt x="3579" y="6034"/>
                    <a:pt x="3370" y="6075"/>
                  </a:cubicBezTo>
                  <a:cubicBezTo>
                    <a:pt x="3160" y="6096"/>
                    <a:pt x="3056" y="6306"/>
                    <a:pt x="3077" y="6347"/>
                  </a:cubicBezTo>
                  <a:cubicBezTo>
                    <a:pt x="3091" y="6369"/>
                    <a:pt x="3133" y="6381"/>
                    <a:pt x="3197" y="6381"/>
                  </a:cubicBezTo>
                  <a:cubicBezTo>
                    <a:pt x="3319" y="6381"/>
                    <a:pt x="3521" y="6339"/>
                    <a:pt x="3767" y="6243"/>
                  </a:cubicBezTo>
                  <a:lnTo>
                    <a:pt x="4416" y="6243"/>
                  </a:lnTo>
                  <a:cubicBezTo>
                    <a:pt x="4515" y="6253"/>
                    <a:pt x="4621" y="6257"/>
                    <a:pt x="4725" y="6257"/>
                  </a:cubicBezTo>
                  <a:cubicBezTo>
                    <a:pt x="5037" y="6257"/>
                    <a:pt x="5331" y="6222"/>
                    <a:pt x="5378" y="6222"/>
                  </a:cubicBezTo>
                  <a:cubicBezTo>
                    <a:pt x="5462" y="6222"/>
                    <a:pt x="5546" y="6285"/>
                    <a:pt x="5546" y="6306"/>
                  </a:cubicBezTo>
                  <a:cubicBezTo>
                    <a:pt x="5546" y="6327"/>
                    <a:pt x="5357" y="6389"/>
                    <a:pt x="5274" y="6410"/>
                  </a:cubicBezTo>
                  <a:cubicBezTo>
                    <a:pt x="5232" y="6410"/>
                    <a:pt x="5148" y="6347"/>
                    <a:pt x="5148" y="6347"/>
                  </a:cubicBezTo>
                  <a:cubicBezTo>
                    <a:pt x="5148" y="6347"/>
                    <a:pt x="4821" y="6724"/>
                    <a:pt x="4615" y="6724"/>
                  </a:cubicBezTo>
                  <a:cubicBezTo>
                    <a:pt x="4588" y="6724"/>
                    <a:pt x="4563" y="6718"/>
                    <a:pt x="4541" y="6703"/>
                  </a:cubicBezTo>
                  <a:cubicBezTo>
                    <a:pt x="4490" y="6645"/>
                    <a:pt x="4396" y="6627"/>
                    <a:pt x="4287" y="6627"/>
                  </a:cubicBezTo>
                  <a:cubicBezTo>
                    <a:pt x="4120" y="6627"/>
                    <a:pt x="3918" y="6668"/>
                    <a:pt x="3783" y="6668"/>
                  </a:cubicBezTo>
                  <a:cubicBezTo>
                    <a:pt x="3753" y="6668"/>
                    <a:pt x="3727" y="6666"/>
                    <a:pt x="3704" y="6661"/>
                  </a:cubicBezTo>
                  <a:cubicBezTo>
                    <a:pt x="3537" y="6661"/>
                    <a:pt x="1759" y="6766"/>
                    <a:pt x="1131" y="6850"/>
                  </a:cubicBezTo>
                  <a:cubicBezTo>
                    <a:pt x="503" y="6912"/>
                    <a:pt x="1" y="7080"/>
                    <a:pt x="1" y="7143"/>
                  </a:cubicBezTo>
                  <a:cubicBezTo>
                    <a:pt x="1" y="7144"/>
                    <a:pt x="3" y="7144"/>
                    <a:pt x="7" y="7144"/>
                  </a:cubicBezTo>
                  <a:cubicBezTo>
                    <a:pt x="76" y="7144"/>
                    <a:pt x="778" y="6974"/>
                    <a:pt x="1121" y="6974"/>
                  </a:cubicBezTo>
                  <a:cubicBezTo>
                    <a:pt x="1140" y="6974"/>
                    <a:pt x="1157" y="6974"/>
                    <a:pt x="1173" y="6975"/>
                  </a:cubicBezTo>
                  <a:cubicBezTo>
                    <a:pt x="1264" y="6992"/>
                    <a:pt x="1414" y="6999"/>
                    <a:pt x="1592" y="6999"/>
                  </a:cubicBezTo>
                  <a:cubicBezTo>
                    <a:pt x="2065" y="6999"/>
                    <a:pt x="2729" y="6954"/>
                    <a:pt x="2972" y="6954"/>
                  </a:cubicBezTo>
                  <a:cubicBezTo>
                    <a:pt x="3011" y="6952"/>
                    <a:pt x="3045" y="6951"/>
                    <a:pt x="3073" y="6951"/>
                  </a:cubicBezTo>
                  <a:cubicBezTo>
                    <a:pt x="3304" y="6951"/>
                    <a:pt x="3207" y="7019"/>
                    <a:pt x="3077" y="7038"/>
                  </a:cubicBezTo>
                  <a:cubicBezTo>
                    <a:pt x="2972" y="7059"/>
                    <a:pt x="3014" y="7226"/>
                    <a:pt x="3035" y="7247"/>
                  </a:cubicBezTo>
                  <a:cubicBezTo>
                    <a:pt x="3056" y="7268"/>
                    <a:pt x="2344" y="7456"/>
                    <a:pt x="2198" y="7561"/>
                  </a:cubicBezTo>
                  <a:cubicBezTo>
                    <a:pt x="2031" y="7666"/>
                    <a:pt x="2198" y="7770"/>
                    <a:pt x="2323" y="7791"/>
                  </a:cubicBezTo>
                  <a:cubicBezTo>
                    <a:pt x="2449" y="7812"/>
                    <a:pt x="2219" y="7959"/>
                    <a:pt x="1821" y="8084"/>
                  </a:cubicBezTo>
                  <a:lnTo>
                    <a:pt x="1507" y="8210"/>
                  </a:lnTo>
                  <a:lnTo>
                    <a:pt x="1466" y="8231"/>
                  </a:lnTo>
                  <a:cubicBezTo>
                    <a:pt x="1466" y="8398"/>
                    <a:pt x="1863" y="8524"/>
                    <a:pt x="1989" y="8524"/>
                  </a:cubicBezTo>
                  <a:cubicBezTo>
                    <a:pt x="2114" y="8524"/>
                    <a:pt x="2323" y="8733"/>
                    <a:pt x="2344" y="8796"/>
                  </a:cubicBezTo>
                  <a:cubicBezTo>
                    <a:pt x="2375" y="8826"/>
                    <a:pt x="2585" y="8846"/>
                    <a:pt x="2753" y="8846"/>
                  </a:cubicBezTo>
                  <a:cubicBezTo>
                    <a:pt x="2814" y="8846"/>
                    <a:pt x="2870" y="8843"/>
                    <a:pt x="2909" y="8837"/>
                  </a:cubicBezTo>
                  <a:cubicBezTo>
                    <a:pt x="3035" y="8837"/>
                    <a:pt x="3432" y="8712"/>
                    <a:pt x="3537" y="8712"/>
                  </a:cubicBezTo>
                  <a:cubicBezTo>
                    <a:pt x="3642" y="8712"/>
                    <a:pt x="3746" y="8754"/>
                    <a:pt x="3746" y="8796"/>
                  </a:cubicBezTo>
                  <a:cubicBezTo>
                    <a:pt x="3746" y="8816"/>
                    <a:pt x="3453" y="8858"/>
                    <a:pt x="3349" y="8900"/>
                  </a:cubicBezTo>
                  <a:cubicBezTo>
                    <a:pt x="3244" y="8900"/>
                    <a:pt x="3139" y="8837"/>
                    <a:pt x="3139" y="8837"/>
                  </a:cubicBezTo>
                  <a:cubicBezTo>
                    <a:pt x="3139" y="8837"/>
                    <a:pt x="3139" y="8921"/>
                    <a:pt x="3119" y="9047"/>
                  </a:cubicBezTo>
                  <a:lnTo>
                    <a:pt x="3077" y="9047"/>
                  </a:lnTo>
                  <a:cubicBezTo>
                    <a:pt x="2595" y="9130"/>
                    <a:pt x="2072" y="9214"/>
                    <a:pt x="1549" y="9319"/>
                  </a:cubicBezTo>
                  <a:lnTo>
                    <a:pt x="1382" y="9340"/>
                  </a:lnTo>
                  <a:cubicBezTo>
                    <a:pt x="1235" y="9465"/>
                    <a:pt x="1277" y="9591"/>
                    <a:pt x="1507" y="9632"/>
                  </a:cubicBezTo>
                  <a:lnTo>
                    <a:pt x="1696" y="9570"/>
                  </a:lnTo>
                  <a:cubicBezTo>
                    <a:pt x="1839" y="9552"/>
                    <a:pt x="1983" y="9457"/>
                    <a:pt x="2087" y="9457"/>
                  </a:cubicBezTo>
                  <a:cubicBezTo>
                    <a:pt x="2104" y="9457"/>
                    <a:pt x="2120" y="9459"/>
                    <a:pt x="2135" y="9465"/>
                  </a:cubicBezTo>
                  <a:lnTo>
                    <a:pt x="2847" y="9842"/>
                  </a:lnTo>
                  <a:cubicBezTo>
                    <a:pt x="3515" y="9567"/>
                    <a:pt x="4921" y="9273"/>
                    <a:pt x="5367" y="9273"/>
                  </a:cubicBezTo>
                  <a:cubicBezTo>
                    <a:pt x="5396" y="9273"/>
                    <a:pt x="5421" y="9274"/>
                    <a:pt x="5441" y="9277"/>
                  </a:cubicBezTo>
                  <a:cubicBezTo>
                    <a:pt x="5776" y="9340"/>
                    <a:pt x="5378" y="9381"/>
                    <a:pt x="5127" y="9381"/>
                  </a:cubicBezTo>
                  <a:cubicBezTo>
                    <a:pt x="4855" y="9381"/>
                    <a:pt x="4709" y="9465"/>
                    <a:pt x="4730" y="9486"/>
                  </a:cubicBezTo>
                  <a:cubicBezTo>
                    <a:pt x="4751" y="9528"/>
                    <a:pt x="4541" y="9632"/>
                    <a:pt x="4437" y="9653"/>
                  </a:cubicBezTo>
                  <a:cubicBezTo>
                    <a:pt x="4332" y="9695"/>
                    <a:pt x="4813" y="9779"/>
                    <a:pt x="4960" y="9800"/>
                  </a:cubicBezTo>
                  <a:cubicBezTo>
                    <a:pt x="5127" y="9800"/>
                    <a:pt x="4813" y="9967"/>
                    <a:pt x="4290" y="10156"/>
                  </a:cubicBezTo>
                  <a:lnTo>
                    <a:pt x="3495" y="10156"/>
                  </a:lnTo>
                  <a:cubicBezTo>
                    <a:pt x="3077" y="10176"/>
                    <a:pt x="2428" y="10386"/>
                    <a:pt x="2303" y="10428"/>
                  </a:cubicBezTo>
                  <a:cubicBezTo>
                    <a:pt x="2284" y="10437"/>
                    <a:pt x="2257" y="10441"/>
                    <a:pt x="2224" y="10441"/>
                  </a:cubicBezTo>
                  <a:cubicBezTo>
                    <a:pt x="2064" y="10441"/>
                    <a:pt x="1761" y="10352"/>
                    <a:pt x="1581" y="10352"/>
                  </a:cubicBezTo>
                  <a:cubicBezTo>
                    <a:pt x="1543" y="10352"/>
                    <a:pt x="1511" y="10356"/>
                    <a:pt x="1487" y="10365"/>
                  </a:cubicBezTo>
                  <a:cubicBezTo>
                    <a:pt x="1340" y="10407"/>
                    <a:pt x="1194" y="10700"/>
                    <a:pt x="1194" y="10783"/>
                  </a:cubicBezTo>
                  <a:cubicBezTo>
                    <a:pt x="1194" y="10818"/>
                    <a:pt x="1844" y="11016"/>
                    <a:pt x="2250" y="11016"/>
                  </a:cubicBezTo>
                  <a:cubicBezTo>
                    <a:pt x="2327" y="11016"/>
                    <a:pt x="2396" y="11009"/>
                    <a:pt x="2449" y="10993"/>
                  </a:cubicBezTo>
                  <a:cubicBezTo>
                    <a:pt x="2606" y="10946"/>
                    <a:pt x="2722" y="10929"/>
                    <a:pt x="2799" y="10929"/>
                  </a:cubicBezTo>
                  <a:cubicBezTo>
                    <a:pt x="2897" y="10929"/>
                    <a:pt x="2933" y="10957"/>
                    <a:pt x="2909" y="10993"/>
                  </a:cubicBezTo>
                  <a:cubicBezTo>
                    <a:pt x="2847" y="11034"/>
                    <a:pt x="3349" y="11118"/>
                    <a:pt x="3537" y="11118"/>
                  </a:cubicBezTo>
                  <a:cubicBezTo>
                    <a:pt x="3704" y="11139"/>
                    <a:pt x="3851" y="11202"/>
                    <a:pt x="3851" y="11223"/>
                  </a:cubicBezTo>
                  <a:cubicBezTo>
                    <a:pt x="3851" y="11223"/>
                    <a:pt x="3119" y="11265"/>
                    <a:pt x="2826" y="11265"/>
                  </a:cubicBezTo>
                  <a:cubicBezTo>
                    <a:pt x="2533" y="11265"/>
                    <a:pt x="2386" y="11348"/>
                    <a:pt x="2407" y="11369"/>
                  </a:cubicBezTo>
                  <a:cubicBezTo>
                    <a:pt x="2428" y="11411"/>
                    <a:pt x="2219" y="11474"/>
                    <a:pt x="2135" y="11516"/>
                  </a:cubicBezTo>
                  <a:cubicBezTo>
                    <a:pt x="2072" y="11537"/>
                    <a:pt x="2386" y="11537"/>
                    <a:pt x="2847" y="11537"/>
                  </a:cubicBezTo>
                  <a:lnTo>
                    <a:pt x="3223" y="11453"/>
                  </a:lnTo>
                  <a:lnTo>
                    <a:pt x="3286" y="11432"/>
                  </a:lnTo>
                  <a:cubicBezTo>
                    <a:pt x="3391" y="11453"/>
                    <a:pt x="3349" y="11683"/>
                    <a:pt x="3286" y="11746"/>
                  </a:cubicBezTo>
                  <a:cubicBezTo>
                    <a:pt x="3244" y="11788"/>
                    <a:pt x="3579" y="12039"/>
                    <a:pt x="3704" y="12081"/>
                  </a:cubicBezTo>
                  <a:cubicBezTo>
                    <a:pt x="3725" y="12089"/>
                    <a:pt x="3749" y="12093"/>
                    <a:pt x="3776" y="12093"/>
                  </a:cubicBezTo>
                  <a:cubicBezTo>
                    <a:pt x="3945" y="12093"/>
                    <a:pt x="4221" y="11943"/>
                    <a:pt x="4311" y="11871"/>
                  </a:cubicBezTo>
                  <a:cubicBezTo>
                    <a:pt x="4354" y="11829"/>
                    <a:pt x="4529" y="11814"/>
                    <a:pt x="4746" y="11814"/>
                  </a:cubicBezTo>
                  <a:cubicBezTo>
                    <a:pt x="5065" y="11814"/>
                    <a:pt x="5472" y="11846"/>
                    <a:pt x="5671" y="11871"/>
                  </a:cubicBezTo>
                  <a:cubicBezTo>
                    <a:pt x="6006" y="11934"/>
                    <a:pt x="5378" y="12248"/>
                    <a:pt x="5064" y="12269"/>
                  </a:cubicBezTo>
                  <a:cubicBezTo>
                    <a:pt x="4751" y="12311"/>
                    <a:pt x="4437" y="12499"/>
                    <a:pt x="4395" y="12583"/>
                  </a:cubicBezTo>
                  <a:cubicBezTo>
                    <a:pt x="4340" y="12655"/>
                    <a:pt x="4475" y="12712"/>
                    <a:pt x="4566" y="12712"/>
                  </a:cubicBezTo>
                  <a:cubicBezTo>
                    <a:pt x="4580" y="12712"/>
                    <a:pt x="4593" y="12711"/>
                    <a:pt x="4604" y="12708"/>
                  </a:cubicBezTo>
                  <a:cubicBezTo>
                    <a:pt x="4688" y="12687"/>
                    <a:pt x="4792" y="12604"/>
                    <a:pt x="4813" y="12583"/>
                  </a:cubicBezTo>
                  <a:cubicBezTo>
                    <a:pt x="4813" y="12556"/>
                    <a:pt x="4829" y="12548"/>
                    <a:pt x="4846" y="12548"/>
                  </a:cubicBezTo>
                  <a:cubicBezTo>
                    <a:pt x="4870" y="12548"/>
                    <a:pt x="4897" y="12562"/>
                    <a:pt x="4897" y="12562"/>
                  </a:cubicBezTo>
                  <a:cubicBezTo>
                    <a:pt x="4918" y="12562"/>
                    <a:pt x="4834" y="12625"/>
                    <a:pt x="4813" y="12666"/>
                  </a:cubicBezTo>
                  <a:cubicBezTo>
                    <a:pt x="4792" y="12687"/>
                    <a:pt x="4730" y="12687"/>
                    <a:pt x="4730" y="12687"/>
                  </a:cubicBezTo>
                  <a:cubicBezTo>
                    <a:pt x="4710" y="12687"/>
                    <a:pt x="4805" y="12898"/>
                    <a:pt x="4904" y="12898"/>
                  </a:cubicBezTo>
                  <a:cubicBezTo>
                    <a:pt x="4909" y="12898"/>
                    <a:pt x="4913" y="12897"/>
                    <a:pt x="4918" y="12897"/>
                  </a:cubicBezTo>
                  <a:cubicBezTo>
                    <a:pt x="5023" y="12876"/>
                    <a:pt x="5692" y="12834"/>
                    <a:pt x="5943" y="12834"/>
                  </a:cubicBezTo>
                  <a:cubicBezTo>
                    <a:pt x="6173" y="12834"/>
                    <a:pt x="6613" y="12917"/>
                    <a:pt x="6948" y="13022"/>
                  </a:cubicBezTo>
                  <a:lnTo>
                    <a:pt x="7345" y="12876"/>
                  </a:lnTo>
                  <a:cubicBezTo>
                    <a:pt x="7501" y="12807"/>
                    <a:pt x="7689" y="12789"/>
                    <a:pt x="7888" y="12789"/>
                  </a:cubicBezTo>
                  <a:cubicBezTo>
                    <a:pt x="8115" y="12789"/>
                    <a:pt x="8356" y="12813"/>
                    <a:pt x="8580" y="12813"/>
                  </a:cubicBezTo>
                  <a:lnTo>
                    <a:pt x="8684" y="12813"/>
                  </a:lnTo>
                  <a:cubicBezTo>
                    <a:pt x="8869" y="12874"/>
                    <a:pt x="8388" y="13420"/>
                    <a:pt x="8094" y="13420"/>
                  </a:cubicBezTo>
                  <a:cubicBezTo>
                    <a:pt x="8088" y="13420"/>
                    <a:pt x="8083" y="13420"/>
                    <a:pt x="8077" y="13420"/>
                  </a:cubicBezTo>
                  <a:cubicBezTo>
                    <a:pt x="7785" y="13420"/>
                    <a:pt x="7429" y="13524"/>
                    <a:pt x="7366" y="13566"/>
                  </a:cubicBezTo>
                  <a:cubicBezTo>
                    <a:pt x="7324" y="13608"/>
                    <a:pt x="7303" y="13964"/>
                    <a:pt x="7303" y="14089"/>
                  </a:cubicBezTo>
                  <a:cubicBezTo>
                    <a:pt x="7303" y="14194"/>
                    <a:pt x="7785" y="14361"/>
                    <a:pt x="8370" y="14403"/>
                  </a:cubicBezTo>
                  <a:lnTo>
                    <a:pt x="8768" y="14257"/>
                  </a:lnTo>
                  <a:lnTo>
                    <a:pt x="9207" y="14068"/>
                  </a:lnTo>
                  <a:cubicBezTo>
                    <a:pt x="9647" y="14068"/>
                    <a:pt x="10128" y="14089"/>
                    <a:pt x="10149" y="14131"/>
                  </a:cubicBezTo>
                  <a:cubicBezTo>
                    <a:pt x="10170" y="14152"/>
                    <a:pt x="9856" y="14257"/>
                    <a:pt x="9751" y="14278"/>
                  </a:cubicBezTo>
                  <a:cubicBezTo>
                    <a:pt x="9647" y="14298"/>
                    <a:pt x="9919" y="14445"/>
                    <a:pt x="10044" y="14445"/>
                  </a:cubicBezTo>
                  <a:cubicBezTo>
                    <a:pt x="10156" y="14445"/>
                    <a:pt x="10648" y="14577"/>
                    <a:pt x="10888" y="14577"/>
                  </a:cubicBezTo>
                  <a:cubicBezTo>
                    <a:pt x="10918" y="14577"/>
                    <a:pt x="10944" y="14575"/>
                    <a:pt x="10965" y="14570"/>
                  </a:cubicBezTo>
                  <a:cubicBezTo>
                    <a:pt x="11132" y="14487"/>
                    <a:pt x="12283" y="14257"/>
                    <a:pt x="12681" y="14236"/>
                  </a:cubicBezTo>
                  <a:cubicBezTo>
                    <a:pt x="12709" y="14233"/>
                    <a:pt x="12738" y="14231"/>
                    <a:pt x="12770" y="14231"/>
                  </a:cubicBezTo>
                  <a:cubicBezTo>
                    <a:pt x="13181" y="14231"/>
                    <a:pt x="13840" y="14473"/>
                    <a:pt x="13957" y="14570"/>
                  </a:cubicBezTo>
                  <a:cubicBezTo>
                    <a:pt x="14103" y="14696"/>
                    <a:pt x="13078" y="15345"/>
                    <a:pt x="12639" y="15449"/>
                  </a:cubicBezTo>
                  <a:cubicBezTo>
                    <a:pt x="12419" y="15499"/>
                    <a:pt x="12342" y="15525"/>
                    <a:pt x="12395" y="15525"/>
                  </a:cubicBezTo>
                  <a:cubicBezTo>
                    <a:pt x="12453" y="15525"/>
                    <a:pt x="12665" y="15494"/>
                    <a:pt x="13015" y="15428"/>
                  </a:cubicBezTo>
                  <a:lnTo>
                    <a:pt x="13580" y="15386"/>
                  </a:lnTo>
                  <a:lnTo>
                    <a:pt x="14166" y="15324"/>
                  </a:lnTo>
                  <a:cubicBezTo>
                    <a:pt x="14302" y="15304"/>
                    <a:pt x="14412" y="15295"/>
                    <a:pt x="14500" y="15295"/>
                  </a:cubicBezTo>
                  <a:cubicBezTo>
                    <a:pt x="14871" y="15295"/>
                    <a:pt x="14842" y="15448"/>
                    <a:pt x="14689" y="15533"/>
                  </a:cubicBezTo>
                  <a:cubicBezTo>
                    <a:pt x="14522" y="15638"/>
                    <a:pt x="14375" y="15763"/>
                    <a:pt x="14375" y="15805"/>
                  </a:cubicBezTo>
                  <a:cubicBezTo>
                    <a:pt x="14375" y="15807"/>
                    <a:pt x="14382" y="15808"/>
                    <a:pt x="14394" y="15808"/>
                  </a:cubicBezTo>
                  <a:cubicBezTo>
                    <a:pt x="14516" y="15808"/>
                    <a:pt x="15217" y="15716"/>
                    <a:pt x="15484" y="15658"/>
                  </a:cubicBezTo>
                  <a:cubicBezTo>
                    <a:pt x="15798" y="15596"/>
                    <a:pt x="16217" y="15449"/>
                    <a:pt x="16300" y="15449"/>
                  </a:cubicBezTo>
                  <a:cubicBezTo>
                    <a:pt x="16363" y="15449"/>
                    <a:pt x="16447" y="15512"/>
                    <a:pt x="16447" y="15533"/>
                  </a:cubicBezTo>
                  <a:cubicBezTo>
                    <a:pt x="16447" y="15554"/>
                    <a:pt x="16259" y="15617"/>
                    <a:pt x="16196" y="15638"/>
                  </a:cubicBezTo>
                  <a:cubicBezTo>
                    <a:pt x="16133" y="15638"/>
                    <a:pt x="16049" y="15596"/>
                    <a:pt x="16049" y="15596"/>
                  </a:cubicBezTo>
                  <a:lnTo>
                    <a:pt x="16049" y="15596"/>
                  </a:lnTo>
                  <a:cubicBezTo>
                    <a:pt x="16049" y="15596"/>
                    <a:pt x="16091" y="15658"/>
                    <a:pt x="16112" y="15805"/>
                  </a:cubicBezTo>
                  <a:lnTo>
                    <a:pt x="16133" y="15805"/>
                  </a:lnTo>
                  <a:cubicBezTo>
                    <a:pt x="16677" y="15763"/>
                    <a:pt x="17242" y="15847"/>
                    <a:pt x="17807" y="15658"/>
                  </a:cubicBezTo>
                  <a:lnTo>
                    <a:pt x="18330" y="15512"/>
                  </a:lnTo>
                  <a:cubicBezTo>
                    <a:pt x="19020" y="15449"/>
                    <a:pt x="20443" y="15428"/>
                    <a:pt x="20799" y="15407"/>
                  </a:cubicBezTo>
                  <a:cubicBezTo>
                    <a:pt x="21036" y="15407"/>
                    <a:pt x="21283" y="15398"/>
                    <a:pt x="21427" y="15398"/>
                  </a:cubicBezTo>
                  <a:cubicBezTo>
                    <a:pt x="21499" y="15398"/>
                    <a:pt x="21545" y="15400"/>
                    <a:pt x="21552" y="15407"/>
                  </a:cubicBezTo>
                  <a:cubicBezTo>
                    <a:pt x="21594" y="15428"/>
                    <a:pt x="21678" y="15596"/>
                    <a:pt x="21699" y="15638"/>
                  </a:cubicBezTo>
                  <a:cubicBezTo>
                    <a:pt x="21741" y="15700"/>
                    <a:pt x="21866" y="15742"/>
                    <a:pt x="21992" y="15763"/>
                  </a:cubicBezTo>
                  <a:lnTo>
                    <a:pt x="22075" y="15742"/>
                  </a:lnTo>
                  <a:lnTo>
                    <a:pt x="22808" y="15428"/>
                  </a:lnTo>
                  <a:cubicBezTo>
                    <a:pt x="23686" y="15386"/>
                    <a:pt x="25339" y="15324"/>
                    <a:pt x="25716" y="15303"/>
                  </a:cubicBezTo>
                  <a:cubicBezTo>
                    <a:pt x="26072" y="15282"/>
                    <a:pt x="26762" y="15219"/>
                    <a:pt x="26888" y="15177"/>
                  </a:cubicBezTo>
                  <a:cubicBezTo>
                    <a:pt x="26946" y="15152"/>
                    <a:pt x="27007" y="15141"/>
                    <a:pt x="27064" y="15141"/>
                  </a:cubicBezTo>
                  <a:cubicBezTo>
                    <a:pt x="27153" y="15141"/>
                    <a:pt x="27235" y="15168"/>
                    <a:pt x="27285" y="15219"/>
                  </a:cubicBezTo>
                  <a:lnTo>
                    <a:pt x="27348" y="15219"/>
                  </a:lnTo>
                  <a:cubicBezTo>
                    <a:pt x="27829" y="15303"/>
                    <a:pt x="28352" y="15177"/>
                    <a:pt x="28813" y="15407"/>
                  </a:cubicBezTo>
                  <a:cubicBezTo>
                    <a:pt x="28865" y="15428"/>
                    <a:pt x="28954" y="15439"/>
                    <a:pt x="29035" y="15439"/>
                  </a:cubicBezTo>
                  <a:cubicBezTo>
                    <a:pt x="29116" y="15439"/>
                    <a:pt x="29189" y="15428"/>
                    <a:pt x="29210" y="15407"/>
                  </a:cubicBezTo>
                  <a:lnTo>
                    <a:pt x="29482" y="15094"/>
                  </a:lnTo>
                  <a:cubicBezTo>
                    <a:pt x="29734" y="15123"/>
                    <a:pt x="30529" y="15153"/>
                    <a:pt x="31455" y="15153"/>
                  </a:cubicBezTo>
                  <a:cubicBezTo>
                    <a:pt x="31838" y="15153"/>
                    <a:pt x="32243" y="15148"/>
                    <a:pt x="32642" y="15135"/>
                  </a:cubicBezTo>
                  <a:lnTo>
                    <a:pt x="33897" y="15114"/>
                  </a:lnTo>
                  <a:lnTo>
                    <a:pt x="34504" y="15094"/>
                  </a:lnTo>
                  <a:cubicBezTo>
                    <a:pt x="35174" y="15073"/>
                    <a:pt x="35718" y="15010"/>
                    <a:pt x="35718" y="14989"/>
                  </a:cubicBezTo>
                  <a:cubicBezTo>
                    <a:pt x="35718" y="14968"/>
                    <a:pt x="35446" y="14884"/>
                    <a:pt x="35341" y="14863"/>
                  </a:cubicBezTo>
                  <a:cubicBezTo>
                    <a:pt x="35236" y="14822"/>
                    <a:pt x="36115" y="14717"/>
                    <a:pt x="37287" y="14612"/>
                  </a:cubicBezTo>
                  <a:lnTo>
                    <a:pt x="38375" y="14612"/>
                  </a:lnTo>
                  <a:cubicBezTo>
                    <a:pt x="38779" y="14612"/>
                    <a:pt x="39183" y="14561"/>
                    <a:pt x="39587" y="14561"/>
                  </a:cubicBezTo>
                  <a:cubicBezTo>
                    <a:pt x="39915" y="14561"/>
                    <a:pt x="40244" y="14595"/>
                    <a:pt x="40572" y="14717"/>
                  </a:cubicBezTo>
                  <a:cubicBezTo>
                    <a:pt x="40687" y="14759"/>
                    <a:pt x="40844" y="14785"/>
                    <a:pt x="40993" y="14785"/>
                  </a:cubicBezTo>
                  <a:cubicBezTo>
                    <a:pt x="41142" y="14785"/>
                    <a:pt x="41283" y="14759"/>
                    <a:pt x="41367" y="14696"/>
                  </a:cubicBezTo>
                  <a:lnTo>
                    <a:pt x="41785" y="14445"/>
                  </a:lnTo>
                  <a:cubicBezTo>
                    <a:pt x="42267" y="14487"/>
                    <a:pt x="44715" y="14570"/>
                    <a:pt x="45510" y="14570"/>
                  </a:cubicBezTo>
                  <a:cubicBezTo>
                    <a:pt x="46284" y="14570"/>
                    <a:pt x="47602" y="14591"/>
                    <a:pt x="48376" y="14591"/>
                  </a:cubicBezTo>
                  <a:lnTo>
                    <a:pt x="49109" y="14570"/>
                  </a:lnTo>
                  <a:lnTo>
                    <a:pt x="49297" y="14570"/>
                  </a:lnTo>
                  <a:cubicBezTo>
                    <a:pt x="49381" y="14515"/>
                    <a:pt x="49715" y="14496"/>
                    <a:pt x="49985" y="14496"/>
                  </a:cubicBezTo>
                  <a:cubicBezTo>
                    <a:pt x="50120" y="14496"/>
                    <a:pt x="50239" y="14501"/>
                    <a:pt x="50301" y="14508"/>
                  </a:cubicBezTo>
                  <a:cubicBezTo>
                    <a:pt x="50469" y="14508"/>
                    <a:pt x="56097" y="14445"/>
                    <a:pt x="58169" y="14382"/>
                  </a:cubicBezTo>
                  <a:cubicBezTo>
                    <a:pt x="59365" y="14370"/>
                    <a:pt x="60623" y="14358"/>
                    <a:pt x="61514" y="14358"/>
                  </a:cubicBezTo>
                  <a:cubicBezTo>
                    <a:pt x="62166" y="14358"/>
                    <a:pt x="62621" y="14364"/>
                    <a:pt x="62709" y="14382"/>
                  </a:cubicBezTo>
                  <a:cubicBezTo>
                    <a:pt x="62960" y="14445"/>
                    <a:pt x="63860" y="14487"/>
                    <a:pt x="64801" y="14550"/>
                  </a:cubicBezTo>
                  <a:lnTo>
                    <a:pt x="65596" y="14361"/>
                  </a:lnTo>
                  <a:lnTo>
                    <a:pt x="66266" y="14194"/>
                  </a:lnTo>
                  <a:cubicBezTo>
                    <a:pt x="66977" y="14278"/>
                    <a:pt x="66726" y="14508"/>
                    <a:pt x="66371" y="14591"/>
                  </a:cubicBezTo>
                  <a:cubicBezTo>
                    <a:pt x="66036" y="14654"/>
                    <a:pt x="66057" y="14759"/>
                    <a:pt x="66120" y="14759"/>
                  </a:cubicBezTo>
                  <a:cubicBezTo>
                    <a:pt x="66161" y="14759"/>
                    <a:pt x="68086" y="14717"/>
                    <a:pt x="70346" y="14675"/>
                  </a:cubicBezTo>
                  <a:lnTo>
                    <a:pt x="75221" y="14550"/>
                  </a:lnTo>
                  <a:cubicBezTo>
                    <a:pt x="77372" y="14491"/>
                    <a:pt x="79651" y="14304"/>
                    <a:pt x="80538" y="14126"/>
                  </a:cubicBezTo>
                  <a:lnTo>
                    <a:pt x="80538" y="14126"/>
                  </a:lnTo>
                  <a:cubicBezTo>
                    <a:pt x="80277" y="14138"/>
                    <a:pt x="80042" y="14146"/>
                    <a:pt x="79845" y="14152"/>
                  </a:cubicBezTo>
                  <a:cubicBezTo>
                    <a:pt x="79519" y="14157"/>
                    <a:pt x="79206" y="14160"/>
                    <a:pt x="78918" y="14160"/>
                  </a:cubicBezTo>
                  <a:cubicBezTo>
                    <a:pt x="77986" y="14160"/>
                    <a:pt x="77319" y="14132"/>
                    <a:pt x="77335" y="14068"/>
                  </a:cubicBezTo>
                  <a:lnTo>
                    <a:pt x="77356" y="14068"/>
                  </a:lnTo>
                  <a:lnTo>
                    <a:pt x="78297" y="13964"/>
                  </a:lnTo>
                  <a:cubicBezTo>
                    <a:pt x="79343" y="13859"/>
                    <a:pt x="81603" y="13733"/>
                    <a:pt x="82126" y="13733"/>
                  </a:cubicBezTo>
                  <a:cubicBezTo>
                    <a:pt x="82649" y="13733"/>
                    <a:pt x="83382" y="13650"/>
                    <a:pt x="83737" y="13608"/>
                  </a:cubicBezTo>
                  <a:lnTo>
                    <a:pt x="84051" y="13859"/>
                  </a:lnTo>
                  <a:lnTo>
                    <a:pt x="84126" y="13919"/>
                  </a:lnTo>
                  <a:lnTo>
                    <a:pt x="84126" y="13919"/>
                  </a:lnTo>
                  <a:cubicBezTo>
                    <a:pt x="83298" y="13984"/>
                    <a:pt x="81894" y="14065"/>
                    <a:pt x="80805" y="14115"/>
                  </a:cubicBezTo>
                  <a:lnTo>
                    <a:pt x="80805" y="14115"/>
                  </a:lnTo>
                  <a:lnTo>
                    <a:pt x="81373" y="14257"/>
                  </a:lnTo>
                  <a:cubicBezTo>
                    <a:pt x="81877" y="14371"/>
                    <a:pt x="82369" y="14383"/>
                    <a:pt x="82858" y="14383"/>
                  </a:cubicBezTo>
                  <a:cubicBezTo>
                    <a:pt x="82998" y="14383"/>
                    <a:pt x="83137" y="14382"/>
                    <a:pt x="83277" y="14382"/>
                  </a:cubicBezTo>
                  <a:cubicBezTo>
                    <a:pt x="85411" y="14340"/>
                    <a:pt x="87566" y="14278"/>
                    <a:pt x="89700" y="14257"/>
                  </a:cubicBezTo>
                  <a:lnTo>
                    <a:pt x="90014" y="14257"/>
                  </a:lnTo>
                  <a:cubicBezTo>
                    <a:pt x="90216" y="14301"/>
                    <a:pt x="90454" y="14322"/>
                    <a:pt x="90670" y="14322"/>
                  </a:cubicBezTo>
                  <a:cubicBezTo>
                    <a:pt x="90857" y="14322"/>
                    <a:pt x="91028" y="14307"/>
                    <a:pt x="91144" y="14278"/>
                  </a:cubicBezTo>
                  <a:lnTo>
                    <a:pt x="91416" y="14236"/>
                  </a:lnTo>
                  <a:lnTo>
                    <a:pt x="91479" y="14194"/>
                  </a:lnTo>
                  <a:cubicBezTo>
                    <a:pt x="91584" y="14152"/>
                    <a:pt x="91416" y="13880"/>
                    <a:pt x="91312" y="13817"/>
                  </a:cubicBezTo>
                  <a:cubicBezTo>
                    <a:pt x="91228" y="13733"/>
                    <a:pt x="90914" y="13671"/>
                    <a:pt x="90642" y="13671"/>
                  </a:cubicBezTo>
                  <a:lnTo>
                    <a:pt x="90203" y="13671"/>
                  </a:lnTo>
                  <a:cubicBezTo>
                    <a:pt x="89972" y="13650"/>
                    <a:pt x="89805" y="13608"/>
                    <a:pt x="89805" y="13566"/>
                  </a:cubicBezTo>
                  <a:cubicBezTo>
                    <a:pt x="89805" y="13566"/>
                    <a:pt x="90914" y="13524"/>
                    <a:pt x="91333" y="13524"/>
                  </a:cubicBezTo>
                  <a:cubicBezTo>
                    <a:pt x="91751" y="13524"/>
                    <a:pt x="91960" y="13650"/>
                    <a:pt x="91897" y="13713"/>
                  </a:cubicBezTo>
                  <a:cubicBezTo>
                    <a:pt x="91856" y="13754"/>
                    <a:pt x="91981" y="13859"/>
                    <a:pt x="92169" y="13964"/>
                  </a:cubicBezTo>
                  <a:lnTo>
                    <a:pt x="92358" y="14026"/>
                  </a:lnTo>
                  <a:lnTo>
                    <a:pt x="92713" y="14152"/>
                  </a:lnTo>
                  <a:cubicBezTo>
                    <a:pt x="93153" y="14194"/>
                    <a:pt x="94074" y="14236"/>
                    <a:pt x="94283" y="14278"/>
                  </a:cubicBezTo>
                  <a:cubicBezTo>
                    <a:pt x="94513" y="14298"/>
                    <a:pt x="95601" y="14340"/>
                    <a:pt x="96689" y="14340"/>
                  </a:cubicBezTo>
                  <a:lnTo>
                    <a:pt x="97693" y="14278"/>
                  </a:lnTo>
                  <a:lnTo>
                    <a:pt x="98698" y="14236"/>
                  </a:lnTo>
                  <a:cubicBezTo>
                    <a:pt x="99828" y="14152"/>
                    <a:pt x="102108" y="13859"/>
                    <a:pt x="102652" y="13838"/>
                  </a:cubicBezTo>
                  <a:cubicBezTo>
                    <a:pt x="103175" y="13817"/>
                    <a:pt x="108050" y="13671"/>
                    <a:pt x="109724" y="13650"/>
                  </a:cubicBezTo>
                  <a:cubicBezTo>
                    <a:pt x="110561" y="13639"/>
                    <a:pt x="111403" y="13634"/>
                    <a:pt x="112052" y="13634"/>
                  </a:cubicBezTo>
                  <a:cubicBezTo>
                    <a:pt x="112701" y="13634"/>
                    <a:pt x="113156" y="13639"/>
                    <a:pt x="113219" y="13650"/>
                  </a:cubicBezTo>
                  <a:cubicBezTo>
                    <a:pt x="113223" y="13651"/>
                    <a:pt x="113230" y="13651"/>
                    <a:pt x="113240" y="13651"/>
                  </a:cubicBezTo>
                  <a:cubicBezTo>
                    <a:pt x="113445" y="13651"/>
                    <a:pt x="114747" y="13460"/>
                    <a:pt x="115300" y="13460"/>
                  </a:cubicBezTo>
                  <a:cubicBezTo>
                    <a:pt x="115326" y="13460"/>
                    <a:pt x="115351" y="13461"/>
                    <a:pt x="115374" y="13461"/>
                  </a:cubicBezTo>
                  <a:cubicBezTo>
                    <a:pt x="115897" y="13503"/>
                    <a:pt x="116378" y="13733"/>
                    <a:pt x="116378" y="13754"/>
                  </a:cubicBezTo>
                  <a:cubicBezTo>
                    <a:pt x="116378" y="13817"/>
                    <a:pt x="119203" y="13880"/>
                    <a:pt x="120249" y="13880"/>
                  </a:cubicBezTo>
                  <a:cubicBezTo>
                    <a:pt x="120667" y="13880"/>
                    <a:pt x="121511" y="13877"/>
                    <a:pt x="122441" y="13877"/>
                  </a:cubicBezTo>
                  <a:cubicBezTo>
                    <a:pt x="123836" y="13877"/>
                    <a:pt x="125425" y="13884"/>
                    <a:pt x="126066" y="13922"/>
                  </a:cubicBezTo>
                  <a:cubicBezTo>
                    <a:pt x="127133" y="13943"/>
                    <a:pt x="128095" y="13985"/>
                    <a:pt x="128137" y="14026"/>
                  </a:cubicBezTo>
                  <a:cubicBezTo>
                    <a:pt x="128158" y="14047"/>
                    <a:pt x="128179" y="14173"/>
                    <a:pt x="128179" y="14236"/>
                  </a:cubicBezTo>
                  <a:cubicBezTo>
                    <a:pt x="128179" y="14278"/>
                    <a:pt x="127865" y="14361"/>
                    <a:pt x="127761" y="14382"/>
                  </a:cubicBezTo>
                  <a:cubicBezTo>
                    <a:pt x="127656" y="14382"/>
                    <a:pt x="127614" y="14570"/>
                    <a:pt x="127614" y="14612"/>
                  </a:cubicBezTo>
                  <a:cubicBezTo>
                    <a:pt x="127635" y="14675"/>
                    <a:pt x="128158" y="14717"/>
                    <a:pt x="128388" y="14717"/>
                  </a:cubicBezTo>
                  <a:cubicBezTo>
                    <a:pt x="128597" y="14717"/>
                    <a:pt x="128388" y="15177"/>
                    <a:pt x="128284" y="15303"/>
                  </a:cubicBezTo>
                  <a:cubicBezTo>
                    <a:pt x="128179" y="15428"/>
                    <a:pt x="128179" y="15742"/>
                    <a:pt x="128200" y="15826"/>
                  </a:cubicBezTo>
                  <a:cubicBezTo>
                    <a:pt x="128263" y="15910"/>
                    <a:pt x="127844" y="16035"/>
                    <a:pt x="127719" y="16056"/>
                  </a:cubicBezTo>
                  <a:cubicBezTo>
                    <a:pt x="127572" y="16077"/>
                    <a:pt x="127761" y="16140"/>
                    <a:pt x="128095" y="16182"/>
                  </a:cubicBezTo>
                  <a:lnTo>
                    <a:pt x="128702" y="16182"/>
                  </a:lnTo>
                  <a:cubicBezTo>
                    <a:pt x="128957" y="16233"/>
                    <a:pt x="129406" y="16297"/>
                    <a:pt x="129632" y="16297"/>
                  </a:cubicBezTo>
                  <a:cubicBezTo>
                    <a:pt x="129684" y="16297"/>
                    <a:pt x="129725" y="16294"/>
                    <a:pt x="129748" y="16286"/>
                  </a:cubicBezTo>
                  <a:cubicBezTo>
                    <a:pt x="129874" y="16265"/>
                    <a:pt x="130250" y="16161"/>
                    <a:pt x="130564" y="16077"/>
                  </a:cubicBezTo>
                  <a:lnTo>
                    <a:pt x="130606" y="16161"/>
                  </a:lnTo>
                  <a:cubicBezTo>
                    <a:pt x="130680" y="16246"/>
                    <a:pt x="130745" y="16276"/>
                    <a:pt x="130803" y="16276"/>
                  </a:cubicBezTo>
                  <a:cubicBezTo>
                    <a:pt x="130936" y="16276"/>
                    <a:pt x="131035" y="16123"/>
                    <a:pt x="131137" y="16123"/>
                  </a:cubicBezTo>
                  <a:cubicBezTo>
                    <a:pt x="131155" y="16123"/>
                    <a:pt x="131173" y="16128"/>
                    <a:pt x="131192" y="16140"/>
                  </a:cubicBezTo>
                  <a:lnTo>
                    <a:pt x="131422" y="16286"/>
                  </a:lnTo>
                  <a:cubicBezTo>
                    <a:pt x="131617" y="16286"/>
                    <a:pt x="133877" y="16305"/>
                    <a:pt x="135895" y="16305"/>
                  </a:cubicBezTo>
                  <a:cubicBezTo>
                    <a:pt x="136904" y="16305"/>
                    <a:pt x="137853" y="16300"/>
                    <a:pt x="138452" y="16286"/>
                  </a:cubicBezTo>
                  <a:cubicBezTo>
                    <a:pt x="138547" y="16285"/>
                    <a:pt x="138642" y="16285"/>
                    <a:pt x="138740" y="16285"/>
                  </a:cubicBezTo>
                  <a:cubicBezTo>
                    <a:pt x="140518" y="16285"/>
                    <a:pt x="142716" y="16460"/>
                    <a:pt x="143014" y="16579"/>
                  </a:cubicBezTo>
                  <a:cubicBezTo>
                    <a:pt x="143094" y="16609"/>
                    <a:pt x="143213" y="16620"/>
                    <a:pt x="143350" y="16620"/>
                  </a:cubicBezTo>
                  <a:cubicBezTo>
                    <a:pt x="143708" y="16620"/>
                    <a:pt x="144195" y="16546"/>
                    <a:pt x="144463" y="16546"/>
                  </a:cubicBezTo>
                  <a:cubicBezTo>
                    <a:pt x="144522" y="16546"/>
                    <a:pt x="144570" y="16550"/>
                    <a:pt x="144604" y="16558"/>
                  </a:cubicBezTo>
                  <a:cubicBezTo>
                    <a:pt x="144665" y="16568"/>
                    <a:pt x="144723" y="16572"/>
                    <a:pt x="144776" y="16572"/>
                  </a:cubicBezTo>
                  <a:cubicBezTo>
                    <a:pt x="144958" y="16572"/>
                    <a:pt x="145076" y="16523"/>
                    <a:pt x="145043" y="16474"/>
                  </a:cubicBezTo>
                  <a:cubicBezTo>
                    <a:pt x="145043" y="16433"/>
                    <a:pt x="144374" y="16328"/>
                    <a:pt x="144144" y="16265"/>
                  </a:cubicBezTo>
                  <a:cubicBezTo>
                    <a:pt x="143893" y="16223"/>
                    <a:pt x="143746" y="15868"/>
                    <a:pt x="143767" y="15742"/>
                  </a:cubicBezTo>
                  <a:cubicBezTo>
                    <a:pt x="143767" y="15714"/>
                    <a:pt x="143747" y="15703"/>
                    <a:pt x="143715" y="15703"/>
                  </a:cubicBezTo>
                  <a:cubicBezTo>
                    <a:pt x="143605" y="15703"/>
                    <a:pt x="143355" y="15835"/>
                    <a:pt x="143307" y="15868"/>
                  </a:cubicBezTo>
                  <a:cubicBezTo>
                    <a:pt x="143253" y="15908"/>
                    <a:pt x="143024" y="15931"/>
                    <a:pt x="142728" y="15931"/>
                  </a:cubicBezTo>
                  <a:cubicBezTo>
                    <a:pt x="142566" y="15931"/>
                    <a:pt x="142383" y="15924"/>
                    <a:pt x="142198" y="15910"/>
                  </a:cubicBezTo>
                  <a:lnTo>
                    <a:pt x="141779" y="15910"/>
                  </a:lnTo>
                  <a:cubicBezTo>
                    <a:pt x="141766" y="15910"/>
                    <a:pt x="141752" y="15911"/>
                    <a:pt x="141739" y="15911"/>
                  </a:cubicBezTo>
                  <a:cubicBezTo>
                    <a:pt x="141405" y="15911"/>
                    <a:pt x="141083" y="15712"/>
                    <a:pt x="140742" y="15712"/>
                  </a:cubicBezTo>
                  <a:cubicBezTo>
                    <a:pt x="140670" y="15712"/>
                    <a:pt x="140598" y="15721"/>
                    <a:pt x="140524" y="15742"/>
                  </a:cubicBezTo>
                  <a:cubicBezTo>
                    <a:pt x="140510" y="15742"/>
                    <a:pt x="140477" y="15733"/>
                    <a:pt x="140451" y="15733"/>
                  </a:cubicBezTo>
                  <a:cubicBezTo>
                    <a:pt x="140438" y="15733"/>
                    <a:pt x="140426" y="15735"/>
                    <a:pt x="140419" y="15742"/>
                  </a:cubicBezTo>
                  <a:lnTo>
                    <a:pt x="139666" y="16161"/>
                  </a:lnTo>
                  <a:cubicBezTo>
                    <a:pt x="138766" y="16035"/>
                    <a:pt x="138808" y="15658"/>
                    <a:pt x="139080" y="15638"/>
                  </a:cubicBezTo>
                  <a:cubicBezTo>
                    <a:pt x="139373" y="15617"/>
                    <a:pt x="139854" y="15533"/>
                    <a:pt x="139917" y="15491"/>
                  </a:cubicBezTo>
                  <a:cubicBezTo>
                    <a:pt x="139983" y="15451"/>
                    <a:pt x="139074" y="15437"/>
                    <a:pt x="138165" y="15437"/>
                  </a:cubicBezTo>
                  <a:cubicBezTo>
                    <a:pt x="137640" y="15437"/>
                    <a:pt x="137116" y="15442"/>
                    <a:pt x="136779" y="15449"/>
                  </a:cubicBezTo>
                  <a:cubicBezTo>
                    <a:pt x="136690" y="15453"/>
                    <a:pt x="136603" y="15455"/>
                    <a:pt x="136517" y="15455"/>
                  </a:cubicBezTo>
                  <a:cubicBezTo>
                    <a:pt x="135734" y="15455"/>
                    <a:pt x="135105" y="15297"/>
                    <a:pt x="135105" y="15240"/>
                  </a:cubicBezTo>
                  <a:cubicBezTo>
                    <a:pt x="135105" y="15198"/>
                    <a:pt x="135837" y="15114"/>
                    <a:pt x="136109" y="15114"/>
                  </a:cubicBezTo>
                  <a:cubicBezTo>
                    <a:pt x="136343" y="15114"/>
                    <a:pt x="136888" y="14987"/>
                    <a:pt x="137044" y="14987"/>
                  </a:cubicBezTo>
                  <a:cubicBezTo>
                    <a:pt x="137055" y="14987"/>
                    <a:pt x="137065" y="14988"/>
                    <a:pt x="137072" y="14989"/>
                  </a:cubicBezTo>
                  <a:cubicBezTo>
                    <a:pt x="137124" y="14998"/>
                    <a:pt x="137215" y="15003"/>
                    <a:pt x="137324" y="15003"/>
                  </a:cubicBezTo>
                  <a:cubicBezTo>
                    <a:pt x="137477" y="15003"/>
                    <a:pt x="137665" y="14993"/>
                    <a:pt x="137825" y="14968"/>
                  </a:cubicBezTo>
                  <a:lnTo>
                    <a:pt x="137804" y="14570"/>
                  </a:lnTo>
                  <a:lnTo>
                    <a:pt x="137804" y="14466"/>
                  </a:lnTo>
                  <a:cubicBezTo>
                    <a:pt x="138139" y="14340"/>
                    <a:pt x="138139" y="14131"/>
                    <a:pt x="138076" y="14089"/>
                  </a:cubicBezTo>
                  <a:cubicBezTo>
                    <a:pt x="137992" y="14068"/>
                    <a:pt x="137971" y="13880"/>
                    <a:pt x="137992" y="13838"/>
                  </a:cubicBezTo>
                  <a:cubicBezTo>
                    <a:pt x="138001" y="13801"/>
                    <a:pt x="138127" y="13785"/>
                    <a:pt x="138281" y="13785"/>
                  </a:cubicBezTo>
                  <a:cubicBezTo>
                    <a:pt x="138479" y="13785"/>
                    <a:pt x="138723" y="13812"/>
                    <a:pt x="138829" y="13859"/>
                  </a:cubicBezTo>
                  <a:cubicBezTo>
                    <a:pt x="138885" y="13881"/>
                    <a:pt x="138939" y="13890"/>
                    <a:pt x="138988" y="13890"/>
                  </a:cubicBezTo>
                  <a:cubicBezTo>
                    <a:pt x="139126" y="13890"/>
                    <a:pt x="139232" y="13821"/>
                    <a:pt x="139248" y="13775"/>
                  </a:cubicBezTo>
                  <a:cubicBezTo>
                    <a:pt x="139255" y="13761"/>
                    <a:pt x="139430" y="13754"/>
                    <a:pt x="139677" y="13754"/>
                  </a:cubicBezTo>
                  <a:cubicBezTo>
                    <a:pt x="140127" y="13754"/>
                    <a:pt x="140814" y="13777"/>
                    <a:pt x="141152" y="13817"/>
                  </a:cubicBezTo>
                  <a:cubicBezTo>
                    <a:pt x="141675" y="13859"/>
                    <a:pt x="142093" y="14026"/>
                    <a:pt x="142093" y="14068"/>
                  </a:cubicBezTo>
                  <a:cubicBezTo>
                    <a:pt x="142093" y="14131"/>
                    <a:pt x="141884" y="14257"/>
                    <a:pt x="141779" y="14278"/>
                  </a:cubicBezTo>
                  <a:cubicBezTo>
                    <a:pt x="141675" y="14340"/>
                    <a:pt x="142114" y="14487"/>
                    <a:pt x="142742" y="14654"/>
                  </a:cubicBezTo>
                  <a:lnTo>
                    <a:pt x="143307" y="14591"/>
                  </a:lnTo>
                  <a:lnTo>
                    <a:pt x="143683" y="14550"/>
                  </a:lnTo>
                  <a:cubicBezTo>
                    <a:pt x="144144" y="14654"/>
                    <a:pt x="145148" y="14905"/>
                    <a:pt x="145420" y="14905"/>
                  </a:cubicBezTo>
                  <a:cubicBezTo>
                    <a:pt x="145671" y="14905"/>
                    <a:pt x="146152" y="14717"/>
                    <a:pt x="146487" y="14508"/>
                  </a:cubicBezTo>
                  <a:lnTo>
                    <a:pt x="146759" y="14382"/>
                  </a:lnTo>
                  <a:lnTo>
                    <a:pt x="146989" y="14257"/>
                  </a:lnTo>
                  <a:cubicBezTo>
                    <a:pt x="147167" y="14186"/>
                    <a:pt x="147284" y="14161"/>
                    <a:pt x="147345" y="14161"/>
                  </a:cubicBezTo>
                  <a:cubicBezTo>
                    <a:pt x="147392" y="14161"/>
                    <a:pt x="147405" y="14176"/>
                    <a:pt x="147387" y="14194"/>
                  </a:cubicBezTo>
                  <a:cubicBezTo>
                    <a:pt x="147345" y="14257"/>
                    <a:pt x="147701" y="14487"/>
                    <a:pt x="147826" y="14550"/>
                  </a:cubicBezTo>
                  <a:cubicBezTo>
                    <a:pt x="147863" y="14568"/>
                    <a:pt x="147921" y="14576"/>
                    <a:pt x="147988" y="14576"/>
                  </a:cubicBezTo>
                  <a:cubicBezTo>
                    <a:pt x="148149" y="14576"/>
                    <a:pt x="148359" y="14531"/>
                    <a:pt x="148433" y="14487"/>
                  </a:cubicBezTo>
                  <a:cubicBezTo>
                    <a:pt x="148496" y="14445"/>
                    <a:pt x="148580" y="14298"/>
                    <a:pt x="148580" y="14257"/>
                  </a:cubicBezTo>
                  <a:cubicBezTo>
                    <a:pt x="148580" y="14194"/>
                    <a:pt x="148287" y="14131"/>
                    <a:pt x="148161" y="14089"/>
                  </a:cubicBezTo>
                  <a:cubicBezTo>
                    <a:pt x="148060" y="14069"/>
                    <a:pt x="148348" y="13816"/>
                    <a:pt x="148519" y="13816"/>
                  </a:cubicBezTo>
                  <a:cubicBezTo>
                    <a:pt x="148525" y="13816"/>
                    <a:pt x="148531" y="13816"/>
                    <a:pt x="148538" y="13817"/>
                  </a:cubicBezTo>
                  <a:cubicBezTo>
                    <a:pt x="148705" y="13817"/>
                    <a:pt x="149333" y="13964"/>
                    <a:pt x="149940" y="14131"/>
                  </a:cubicBezTo>
                  <a:lnTo>
                    <a:pt x="150463" y="13775"/>
                  </a:lnTo>
                  <a:lnTo>
                    <a:pt x="150525" y="13754"/>
                  </a:lnTo>
                  <a:cubicBezTo>
                    <a:pt x="150527" y="13754"/>
                    <a:pt x="150529" y="13753"/>
                    <a:pt x="150532" y="13753"/>
                  </a:cubicBezTo>
                  <a:cubicBezTo>
                    <a:pt x="150585" y="13753"/>
                    <a:pt x="150780" y="13968"/>
                    <a:pt x="150860" y="14068"/>
                  </a:cubicBezTo>
                  <a:cubicBezTo>
                    <a:pt x="150871" y="14090"/>
                    <a:pt x="150900" y="14099"/>
                    <a:pt x="150937" y="14099"/>
                  </a:cubicBezTo>
                  <a:cubicBezTo>
                    <a:pt x="151041" y="14099"/>
                    <a:pt x="151212" y="14031"/>
                    <a:pt x="151258" y="13985"/>
                  </a:cubicBezTo>
                  <a:cubicBezTo>
                    <a:pt x="151300" y="13943"/>
                    <a:pt x="151948" y="13775"/>
                    <a:pt x="152157" y="13733"/>
                  </a:cubicBezTo>
                  <a:cubicBezTo>
                    <a:pt x="152164" y="13733"/>
                    <a:pt x="152171" y="13732"/>
                    <a:pt x="152177" y="13732"/>
                  </a:cubicBezTo>
                  <a:cubicBezTo>
                    <a:pt x="152379" y="13732"/>
                    <a:pt x="152555" y="14031"/>
                    <a:pt x="152555" y="14173"/>
                  </a:cubicBezTo>
                  <a:cubicBezTo>
                    <a:pt x="152555" y="14272"/>
                    <a:pt x="152688" y="14298"/>
                    <a:pt x="152809" y="14298"/>
                  </a:cubicBezTo>
                  <a:cubicBezTo>
                    <a:pt x="152892" y="14298"/>
                    <a:pt x="152969" y="14286"/>
                    <a:pt x="152994" y="14278"/>
                  </a:cubicBezTo>
                  <a:cubicBezTo>
                    <a:pt x="153002" y="14276"/>
                    <a:pt x="153011" y="14275"/>
                    <a:pt x="153022" y="14275"/>
                  </a:cubicBezTo>
                  <a:cubicBezTo>
                    <a:pt x="153133" y="14275"/>
                    <a:pt x="153399" y="14363"/>
                    <a:pt x="153476" y="14382"/>
                  </a:cubicBezTo>
                  <a:cubicBezTo>
                    <a:pt x="153559" y="14403"/>
                    <a:pt x="153476" y="14591"/>
                    <a:pt x="153455" y="14654"/>
                  </a:cubicBezTo>
                  <a:cubicBezTo>
                    <a:pt x="153413" y="14696"/>
                    <a:pt x="153810" y="14717"/>
                    <a:pt x="153936" y="14717"/>
                  </a:cubicBezTo>
                  <a:cubicBezTo>
                    <a:pt x="154082" y="14717"/>
                    <a:pt x="154334" y="14508"/>
                    <a:pt x="154417" y="14403"/>
                  </a:cubicBezTo>
                  <a:cubicBezTo>
                    <a:pt x="154501" y="14298"/>
                    <a:pt x="154082" y="14173"/>
                    <a:pt x="153936" y="14173"/>
                  </a:cubicBezTo>
                  <a:cubicBezTo>
                    <a:pt x="153810" y="14173"/>
                    <a:pt x="153559" y="13880"/>
                    <a:pt x="153497" y="13754"/>
                  </a:cubicBezTo>
                  <a:cubicBezTo>
                    <a:pt x="153491" y="13740"/>
                    <a:pt x="153509" y="13734"/>
                    <a:pt x="153546" y="13734"/>
                  </a:cubicBezTo>
                  <a:cubicBezTo>
                    <a:pt x="153782" y="13734"/>
                    <a:pt x="154793" y="13990"/>
                    <a:pt x="155191" y="14026"/>
                  </a:cubicBezTo>
                  <a:cubicBezTo>
                    <a:pt x="155216" y="14028"/>
                    <a:pt x="155242" y="14028"/>
                    <a:pt x="155267" y="14028"/>
                  </a:cubicBezTo>
                  <a:cubicBezTo>
                    <a:pt x="155724" y="14028"/>
                    <a:pt x="156177" y="13855"/>
                    <a:pt x="156217" y="13775"/>
                  </a:cubicBezTo>
                  <a:cubicBezTo>
                    <a:pt x="156279" y="13713"/>
                    <a:pt x="156133" y="13524"/>
                    <a:pt x="156091" y="13461"/>
                  </a:cubicBezTo>
                  <a:cubicBezTo>
                    <a:pt x="156007" y="13420"/>
                    <a:pt x="155359" y="13399"/>
                    <a:pt x="155129" y="13399"/>
                  </a:cubicBezTo>
                  <a:cubicBezTo>
                    <a:pt x="154857" y="13399"/>
                    <a:pt x="154606" y="13210"/>
                    <a:pt x="154564" y="13127"/>
                  </a:cubicBezTo>
                  <a:cubicBezTo>
                    <a:pt x="154543" y="13085"/>
                    <a:pt x="154250" y="13022"/>
                    <a:pt x="154187" y="13022"/>
                  </a:cubicBezTo>
                  <a:cubicBezTo>
                    <a:pt x="154103" y="13022"/>
                    <a:pt x="153978" y="12876"/>
                    <a:pt x="153936" y="12813"/>
                  </a:cubicBezTo>
                  <a:cubicBezTo>
                    <a:pt x="153915" y="12771"/>
                    <a:pt x="153141" y="12771"/>
                    <a:pt x="152848" y="12771"/>
                  </a:cubicBezTo>
                  <a:cubicBezTo>
                    <a:pt x="152555" y="12771"/>
                    <a:pt x="152304" y="12938"/>
                    <a:pt x="152304" y="13001"/>
                  </a:cubicBezTo>
                  <a:cubicBezTo>
                    <a:pt x="152304" y="13043"/>
                    <a:pt x="151739" y="13106"/>
                    <a:pt x="151572" y="13106"/>
                  </a:cubicBezTo>
                  <a:cubicBezTo>
                    <a:pt x="151362" y="13106"/>
                    <a:pt x="150777" y="12876"/>
                    <a:pt x="150630" y="12771"/>
                  </a:cubicBezTo>
                  <a:cubicBezTo>
                    <a:pt x="150442" y="12666"/>
                    <a:pt x="150630" y="12290"/>
                    <a:pt x="150735" y="12185"/>
                  </a:cubicBezTo>
                  <a:cubicBezTo>
                    <a:pt x="150839" y="12081"/>
                    <a:pt x="150777" y="11871"/>
                    <a:pt x="150693" y="11829"/>
                  </a:cubicBezTo>
                  <a:cubicBezTo>
                    <a:pt x="150630" y="11767"/>
                    <a:pt x="150902" y="11641"/>
                    <a:pt x="151049" y="11620"/>
                  </a:cubicBezTo>
                  <a:cubicBezTo>
                    <a:pt x="151161" y="11588"/>
                    <a:pt x="150866" y="11482"/>
                    <a:pt x="150638" y="11482"/>
                  </a:cubicBezTo>
                  <a:cubicBezTo>
                    <a:pt x="150569" y="11482"/>
                    <a:pt x="150506" y="11491"/>
                    <a:pt x="150463" y="11516"/>
                  </a:cubicBezTo>
                  <a:cubicBezTo>
                    <a:pt x="150375" y="11564"/>
                    <a:pt x="150251" y="11581"/>
                    <a:pt x="150137" y="11581"/>
                  </a:cubicBezTo>
                  <a:cubicBezTo>
                    <a:pt x="150007" y="11581"/>
                    <a:pt x="149889" y="11559"/>
                    <a:pt x="149856" y="11537"/>
                  </a:cubicBezTo>
                  <a:cubicBezTo>
                    <a:pt x="149853" y="11535"/>
                    <a:pt x="149850" y="11535"/>
                    <a:pt x="149846" y="11535"/>
                  </a:cubicBezTo>
                  <a:cubicBezTo>
                    <a:pt x="149778" y="11535"/>
                    <a:pt x="149495" y="11687"/>
                    <a:pt x="149416" y="11746"/>
                  </a:cubicBezTo>
                  <a:cubicBezTo>
                    <a:pt x="149375" y="11767"/>
                    <a:pt x="149260" y="11777"/>
                    <a:pt x="149105" y="11777"/>
                  </a:cubicBezTo>
                  <a:cubicBezTo>
                    <a:pt x="148951" y="11777"/>
                    <a:pt x="148757" y="11767"/>
                    <a:pt x="148559" y="11746"/>
                  </a:cubicBezTo>
                  <a:lnTo>
                    <a:pt x="148245" y="11725"/>
                  </a:lnTo>
                  <a:lnTo>
                    <a:pt x="147931" y="11683"/>
                  </a:lnTo>
                  <a:cubicBezTo>
                    <a:pt x="147596" y="11725"/>
                    <a:pt x="146885" y="11725"/>
                    <a:pt x="146717" y="11725"/>
                  </a:cubicBezTo>
                  <a:cubicBezTo>
                    <a:pt x="146571" y="11725"/>
                    <a:pt x="146906" y="11432"/>
                    <a:pt x="147094" y="11348"/>
                  </a:cubicBezTo>
                  <a:cubicBezTo>
                    <a:pt x="147282" y="11265"/>
                    <a:pt x="147178" y="11160"/>
                    <a:pt x="146864" y="11097"/>
                  </a:cubicBezTo>
                  <a:lnTo>
                    <a:pt x="146592" y="10993"/>
                  </a:lnTo>
                  <a:lnTo>
                    <a:pt x="146487" y="10951"/>
                  </a:lnTo>
                  <a:cubicBezTo>
                    <a:pt x="146383" y="10804"/>
                    <a:pt x="146968" y="10637"/>
                    <a:pt x="147136" y="10637"/>
                  </a:cubicBezTo>
                  <a:cubicBezTo>
                    <a:pt x="147303" y="10637"/>
                    <a:pt x="148015" y="10888"/>
                    <a:pt x="148182" y="10951"/>
                  </a:cubicBezTo>
                  <a:cubicBezTo>
                    <a:pt x="148370" y="11055"/>
                    <a:pt x="148161" y="11160"/>
                    <a:pt x="148056" y="11202"/>
                  </a:cubicBezTo>
                  <a:cubicBezTo>
                    <a:pt x="147952" y="11202"/>
                    <a:pt x="147868" y="11348"/>
                    <a:pt x="147868" y="11411"/>
                  </a:cubicBezTo>
                  <a:cubicBezTo>
                    <a:pt x="147868" y="11443"/>
                    <a:pt x="148407" y="11558"/>
                    <a:pt x="148805" y="11558"/>
                  </a:cubicBezTo>
                  <a:cubicBezTo>
                    <a:pt x="148933" y="11558"/>
                    <a:pt x="149047" y="11546"/>
                    <a:pt x="149124" y="11516"/>
                  </a:cubicBezTo>
                  <a:cubicBezTo>
                    <a:pt x="149437" y="11369"/>
                    <a:pt x="150651" y="11034"/>
                    <a:pt x="150986" y="10951"/>
                  </a:cubicBezTo>
                  <a:cubicBezTo>
                    <a:pt x="151043" y="10941"/>
                    <a:pt x="151103" y="10937"/>
                    <a:pt x="151163" y="10937"/>
                  </a:cubicBezTo>
                  <a:cubicBezTo>
                    <a:pt x="151499" y="10937"/>
                    <a:pt x="151853" y="11068"/>
                    <a:pt x="151906" y="11139"/>
                  </a:cubicBezTo>
                  <a:cubicBezTo>
                    <a:pt x="151948" y="11223"/>
                    <a:pt x="152513" y="11306"/>
                    <a:pt x="153141" y="11327"/>
                  </a:cubicBezTo>
                  <a:lnTo>
                    <a:pt x="153622" y="11223"/>
                  </a:lnTo>
                  <a:cubicBezTo>
                    <a:pt x="153915" y="11184"/>
                    <a:pt x="154190" y="11053"/>
                    <a:pt x="154498" y="11053"/>
                  </a:cubicBezTo>
                  <a:cubicBezTo>
                    <a:pt x="154520" y="11053"/>
                    <a:pt x="154542" y="11054"/>
                    <a:pt x="154564" y="11055"/>
                  </a:cubicBezTo>
                  <a:lnTo>
                    <a:pt x="154606" y="11055"/>
                  </a:lnTo>
                  <a:cubicBezTo>
                    <a:pt x="154626" y="11139"/>
                    <a:pt x="154334" y="11244"/>
                    <a:pt x="154229" y="11265"/>
                  </a:cubicBezTo>
                  <a:cubicBezTo>
                    <a:pt x="154124" y="11306"/>
                    <a:pt x="154082" y="11453"/>
                    <a:pt x="154082" y="11474"/>
                  </a:cubicBezTo>
                  <a:cubicBezTo>
                    <a:pt x="154082" y="11516"/>
                    <a:pt x="154354" y="11767"/>
                    <a:pt x="154459" y="11788"/>
                  </a:cubicBezTo>
                  <a:cubicBezTo>
                    <a:pt x="154606" y="11788"/>
                    <a:pt x="154878" y="11871"/>
                    <a:pt x="154982" y="11913"/>
                  </a:cubicBezTo>
                  <a:cubicBezTo>
                    <a:pt x="155087" y="11934"/>
                    <a:pt x="155924" y="12269"/>
                    <a:pt x="156279" y="12269"/>
                  </a:cubicBezTo>
                  <a:cubicBezTo>
                    <a:pt x="156614" y="12269"/>
                    <a:pt x="156803" y="12164"/>
                    <a:pt x="156698" y="12039"/>
                  </a:cubicBezTo>
                  <a:lnTo>
                    <a:pt x="156614" y="11955"/>
                  </a:lnTo>
                  <a:lnTo>
                    <a:pt x="156510" y="11871"/>
                  </a:lnTo>
                  <a:cubicBezTo>
                    <a:pt x="156300" y="11725"/>
                    <a:pt x="156928" y="11599"/>
                    <a:pt x="157158" y="11599"/>
                  </a:cubicBezTo>
                  <a:cubicBezTo>
                    <a:pt x="157388" y="11599"/>
                    <a:pt x="157577" y="11202"/>
                    <a:pt x="157577" y="11076"/>
                  </a:cubicBezTo>
                  <a:cubicBezTo>
                    <a:pt x="157577" y="10972"/>
                    <a:pt x="158016" y="10804"/>
                    <a:pt x="158183" y="10783"/>
                  </a:cubicBezTo>
                  <a:cubicBezTo>
                    <a:pt x="158330" y="10783"/>
                    <a:pt x="158267" y="10386"/>
                    <a:pt x="158183" y="10260"/>
                  </a:cubicBezTo>
                  <a:cubicBezTo>
                    <a:pt x="158161" y="10226"/>
                    <a:pt x="158112" y="10212"/>
                    <a:pt x="158051" y="10212"/>
                  </a:cubicBezTo>
                  <a:cubicBezTo>
                    <a:pt x="157885" y="10212"/>
                    <a:pt x="157626" y="10315"/>
                    <a:pt x="157535" y="10407"/>
                  </a:cubicBezTo>
                  <a:cubicBezTo>
                    <a:pt x="157412" y="10530"/>
                    <a:pt x="157096" y="10579"/>
                    <a:pt x="156787" y="10579"/>
                  </a:cubicBezTo>
                  <a:cubicBezTo>
                    <a:pt x="156728" y="10579"/>
                    <a:pt x="156671" y="10577"/>
                    <a:pt x="156614" y="10574"/>
                  </a:cubicBezTo>
                  <a:lnTo>
                    <a:pt x="156426" y="10700"/>
                  </a:lnTo>
                  <a:cubicBezTo>
                    <a:pt x="156344" y="10760"/>
                    <a:pt x="156270" y="10781"/>
                    <a:pt x="156201" y="10781"/>
                  </a:cubicBezTo>
                  <a:cubicBezTo>
                    <a:pt x="156031" y="10781"/>
                    <a:pt x="155890" y="10650"/>
                    <a:pt x="155722" y="10650"/>
                  </a:cubicBezTo>
                  <a:cubicBezTo>
                    <a:pt x="155699" y="10650"/>
                    <a:pt x="155676" y="10652"/>
                    <a:pt x="155652" y="10658"/>
                  </a:cubicBezTo>
                  <a:cubicBezTo>
                    <a:pt x="155521" y="10684"/>
                    <a:pt x="155384" y="10692"/>
                    <a:pt x="155244" y="10692"/>
                  </a:cubicBezTo>
                  <a:cubicBezTo>
                    <a:pt x="155034" y="10692"/>
                    <a:pt x="154818" y="10674"/>
                    <a:pt x="154610" y="10674"/>
                  </a:cubicBezTo>
                  <a:cubicBezTo>
                    <a:pt x="154401" y="10674"/>
                    <a:pt x="154200" y="10692"/>
                    <a:pt x="154020" y="10762"/>
                  </a:cubicBezTo>
                  <a:lnTo>
                    <a:pt x="153476" y="10972"/>
                  </a:lnTo>
                  <a:cubicBezTo>
                    <a:pt x="152932" y="10972"/>
                    <a:pt x="152304" y="10595"/>
                    <a:pt x="152241" y="10490"/>
                  </a:cubicBezTo>
                  <a:cubicBezTo>
                    <a:pt x="152199" y="10386"/>
                    <a:pt x="152471" y="10156"/>
                    <a:pt x="152576" y="10093"/>
                  </a:cubicBezTo>
                  <a:cubicBezTo>
                    <a:pt x="152681" y="10051"/>
                    <a:pt x="152722" y="9946"/>
                    <a:pt x="152660" y="9863"/>
                  </a:cubicBezTo>
                  <a:cubicBezTo>
                    <a:pt x="152635" y="9814"/>
                    <a:pt x="152435" y="9780"/>
                    <a:pt x="152157" y="9780"/>
                  </a:cubicBezTo>
                  <a:cubicBezTo>
                    <a:pt x="151956" y="9780"/>
                    <a:pt x="151713" y="9798"/>
                    <a:pt x="151467" y="9842"/>
                  </a:cubicBezTo>
                  <a:lnTo>
                    <a:pt x="151174" y="10114"/>
                  </a:lnTo>
                  <a:lnTo>
                    <a:pt x="151153" y="10156"/>
                  </a:lnTo>
                  <a:cubicBezTo>
                    <a:pt x="151049" y="10114"/>
                    <a:pt x="151111" y="9779"/>
                    <a:pt x="151174" y="9674"/>
                  </a:cubicBezTo>
                  <a:cubicBezTo>
                    <a:pt x="151216" y="9570"/>
                    <a:pt x="151739" y="9444"/>
                    <a:pt x="151927" y="9423"/>
                  </a:cubicBezTo>
                  <a:cubicBezTo>
                    <a:pt x="152116" y="9381"/>
                    <a:pt x="152262" y="9109"/>
                    <a:pt x="152262" y="9026"/>
                  </a:cubicBezTo>
                  <a:cubicBezTo>
                    <a:pt x="152262" y="9015"/>
                    <a:pt x="152267" y="9011"/>
                    <a:pt x="152275" y="9011"/>
                  </a:cubicBezTo>
                  <a:cubicBezTo>
                    <a:pt x="152337" y="9011"/>
                    <a:pt x="152599" y="9245"/>
                    <a:pt x="152764" y="9319"/>
                  </a:cubicBezTo>
                  <a:cubicBezTo>
                    <a:pt x="152932" y="9381"/>
                    <a:pt x="153371" y="9549"/>
                    <a:pt x="153727" y="9674"/>
                  </a:cubicBezTo>
                  <a:lnTo>
                    <a:pt x="153999" y="9800"/>
                  </a:lnTo>
                  <a:lnTo>
                    <a:pt x="154292" y="9967"/>
                  </a:lnTo>
                  <a:cubicBezTo>
                    <a:pt x="154668" y="10072"/>
                    <a:pt x="154668" y="10302"/>
                    <a:pt x="154564" y="10365"/>
                  </a:cubicBezTo>
                  <a:cubicBezTo>
                    <a:pt x="154459" y="10407"/>
                    <a:pt x="155610" y="10407"/>
                    <a:pt x="156007" y="10407"/>
                  </a:cubicBezTo>
                  <a:cubicBezTo>
                    <a:pt x="156405" y="10407"/>
                    <a:pt x="156865" y="9842"/>
                    <a:pt x="156656" y="9695"/>
                  </a:cubicBezTo>
                  <a:cubicBezTo>
                    <a:pt x="156490" y="9579"/>
                    <a:pt x="156853" y="9515"/>
                    <a:pt x="157146" y="9515"/>
                  </a:cubicBezTo>
                  <a:cubicBezTo>
                    <a:pt x="157221" y="9515"/>
                    <a:pt x="157291" y="9519"/>
                    <a:pt x="157347" y="9528"/>
                  </a:cubicBezTo>
                  <a:cubicBezTo>
                    <a:pt x="157408" y="9533"/>
                    <a:pt x="157488" y="9536"/>
                    <a:pt x="157577" y="9536"/>
                  </a:cubicBezTo>
                  <a:cubicBezTo>
                    <a:pt x="157820" y="9536"/>
                    <a:pt x="158131" y="9517"/>
                    <a:pt x="158330" y="9486"/>
                  </a:cubicBezTo>
                  <a:lnTo>
                    <a:pt x="158602" y="9444"/>
                  </a:lnTo>
                  <a:cubicBezTo>
                    <a:pt x="158707" y="9423"/>
                    <a:pt x="158811" y="9340"/>
                    <a:pt x="158916" y="9256"/>
                  </a:cubicBezTo>
                  <a:lnTo>
                    <a:pt x="158937" y="9235"/>
                  </a:lnTo>
                  <a:cubicBezTo>
                    <a:pt x="158958" y="9172"/>
                    <a:pt x="158895" y="9068"/>
                    <a:pt x="158853" y="9047"/>
                  </a:cubicBezTo>
                  <a:cubicBezTo>
                    <a:pt x="158832" y="9026"/>
                    <a:pt x="158916" y="8858"/>
                    <a:pt x="158958" y="8796"/>
                  </a:cubicBezTo>
                  <a:cubicBezTo>
                    <a:pt x="158978" y="8769"/>
                    <a:pt x="158918" y="8759"/>
                    <a:pt x="158821" y="8759"/>
                  </a:cubicBezTo>
                  <a:cubicBezTo>
                    <a:pt x="158614" y="8759"/>
                    <a:pt x="158235" y="8802"/>
                    <a:pt x="158079" y="8816"/>
                  </a:cubicBezTo>
                  <a:cubicBezTo>
                    <a:pt x="158067" y="8818"/>
                    <a:pt x="158054" y="8818"/>
                    <a:pt x="158041" y="8818"/>
                  </a:cubicBezTo>
                  <a:cubicBezTo>
                    <a:pt x="157795" y="8818"/>
                    <a:pt x="157318" y="8646"/>
                    <a:pt x="157179" y="8586"/>
                  </a:cubicBezTo>
                  <a:cubicBezTo>
                    <a:pt x="157054" y="8503"/>
                    <a:pt x="156928" y="8293"/>
                    <a:pt x="156928" y="8210"/>
                  </a:cubicBezTo>
                  <a:cubicBezTo>
                    <a:pt x="156928" y="8126"/>
                    <a:pt x="156384" y="7854"/>
                    <a:pt x="156175" y="7770"/>
                  </a:cubicBezTo>
                  <a:cubicBezTo>
                    <a:pt x="156141" y="7757"/>
                    <a:pt x="156078" y="7751"/>
                    <a:pt x="155996" y="7751"/>
                  </a:cubicBezTo>
                  <a:cubicBezTo>
                    <a:pt x="155718" y="7751"/>
                    <a:pt x="155214" y="7812"/>
                    <a:pt x="154809" y="7812"/>
                  </a:cubicBezTo>
                  <a:cubicBezTo>
                    <a:pt x="154604" y="7812"/>
                    <a:pt x="154424" y="7796"/>
                    <a:pt x="154313" y="7749"/>
                  </a:cubicBezTo>
                  <a:cubicBezTo>
                    <a:pt x="153915" y="7540"/>
                    <a:pt x="153999" y="7184"/>
                    <a:pt x="154145" y="7143"/>
                  </a:cubicBezTo>
                  <a:cubicBezTo>
                    <a:pt x="154313" y="7059"/>
                    <a:pt x="153413" y="6661"/>
                    <a:pt x="153057" y="6536"/>
                  </a:cubicBezTo>
                  <a:cubicBezTo>
                    <a:pt x="152681" y="6410"/>
                    <a:pt x="152429" y="6201"/>
                    <a:pt x="152450" y="6138"/>
                  </a:cubicBezTo>
                  <a:cubicBezTo>
                    <a:pt x="152471" y="6096"/>
                    <a:pt x="151300" y="5762"/>
                    <a:pt x="150860" y="5615"/>
                  </a:cubicBezTo>
                  <a:cubicBezTo>
                    <a:pt x="150421" y="5511"/>
                    <a:pt x="150463" y="5343"/>
                    <a:pt x="150986" y="5259"/>
                  </a:cubicBezTo>
                  <a:lnTo>
                    <a:pt x="151509" y="5448"/>
                  </a:lnTo>
                  <a:cubicBezTo>
                    <a:pt x="152004" y="5635"/>
                    <a:pt x="152498" y="5837"/>
                    <a:pt x="153038" y="5837"/>
                  </a:cubicBezTo>
                  <a:cubicBezTo>
                    <a:pt x="153161" y="5837"/>
                    <a:pt x="153285" y="5827"/>
                    <a:pt x="153413" y="5803"/>
                  </a:cubicBezTo>
                  <a:lnTo>
                    <a:pt x="153476" y="5803"/>
                  </a:lnTo>
                  <a:cubicBezTo>
                    <a:pt x="153559" y="5866"/>
                    <a:pt x="153517" y="6117"/>
                    <a:pt x="153476" y="6201"/>
                  </a:cubicBezTo>
                  <a:cubicBezTo>
                    <a:pt x="153413" y="6306"/>
                    <a:pt x="153831" y="6536"/>
                    <a:pt x="154020" y="6599"/>
                  </a:cubicBezTo>
                  <a:cubicBezTo>
                    <a:pt x="154051" y="6609"/>
                    <a:pt x="154088" y="6614"/>
                    <a:pt x="154127" y="6614"/>
                  </a:cubicBezTo>
                  <a:cubicBezTo>
                    <a:pt x="154321" y="6614"/>
                    <a:pt x="154581" y="6501"/>
                    <a:pt x="154668" y="6431"/>
                  </a:cubicBezTo>
                  <a:cubicBezTo>
                    <a:pt x="154691" y="6413"/>
                    <a:pt x="154721" y="6406"/>
                    <a:pt x="154757" y="6406"/>
                  </a:cubicBezTo>
                  <a:cubicBezTo>
                    <a:pt x="154887" y="6406"/>
                    <a:pt x="155079" y="6507"/>
                    <a:pt x="155129" y="6557"/>
                  </a:cubicBezTo>
                  <a:cubicBezTo>
                    <a:pt x="155170" y="6640"/>
                    <a:pt x="154940" y="6745"/>
                    <a:pt x="154815" y="6766"/>
                  </a:cubicBezTo>
                  <a:cubicBezTo>
                    <a:pt x="154647" y="6808"/>
                    <a:pt x="154982" y="6954"/>
                    <a:pt x="155129" y="6975"/>
                  </a:cubicBezTo>
                  <a:cubicBezTo>
                    <a:pt x="155145" y="6983"/>
                    <a:pt x="155173" y="6987"/>
                    <a:pt x="155211" y="6987"/>
                  </a:cubicBezTo>
                  <a:cubicBezTo>
                    <a:pt x="155445" y="6987"/>
                    <a:pt x="156036" y="6848"/>
                    <a:pt x="156299" y="6848"/>
                  </a:cubicBezTo>
                  <a:cubicBezTo>
                    <a:pt x="156315" y="6848"/>
                    <a:pt x="156329" y="6849"/>
                    <a:pt x="156342" y="6850"/>
                  </a:cubicBezTo>
                  <a:cubicBezTo>
                    <a:pt x="156635" y="6871"/>
                    <a:pt x="157263" y="7247"/>
                    <a:pt x="157451" y="7352"/>
                  </a:cubicBezTo>
                  <a:cubicBezTo>
                    <a:pt x="157608" y="7439"/>
                    <a:pt x="157750" y="7483"/>
                    <a:pt x="157818" y="7483"/>
                  </a:cubicBezTo>
                  <a:cubicBezTo>
                    <a:pt x="157831" y="7483"/>
                    <a:pt x="157842" y="7481"/>
                    <a:pt x="157849" y="7477"/>
                  </a:cubicBezTo>
                  <a:cubicBezTo>
                    <a:pt x="157854" y="7472"/>
                    <a:pt x="157874" y="7469"/>
                    <a:pt x="157904" y="7469"/>
                  </a:cubicBezTo>
                  <a:cubicBezTo>
                    <a:pt x="157996" y="7469"/>
                    <a:pt x="158189" y="7493"/>
                    <a:pt x="158393" y="7540"/>
                  </a:cubicBezTo>
                  <a:lnTo>
                    <a:pt x="158623" y="7603"/>
                  </a:lnTo>
                  <a:lnTo>
                    <a:pt x="158727" y="7645"/>
                  </a:lnTo>
                  <a:cubicBezTo>
                    <a:pt x="158832" y="7749"/>
                    <a:pt x="158393" y="8210"/>
                    <a:pt x="158183" y="8377"/>
                  </a:cubicBezTo>
                  <a:cubicBezTo>
                    <a:pt x="158075" y="8453"/>
                    <a:pt x="158186" y="8490"/>
                    <a:pt x="158444" y="8490"/>
                  </a:cubicBezTo>
                  <a:cubicBezTo>
                    <a:pt x="158683" y="8490"/>
                    <a:pt x="159048" y="8458"/>
                    <a:pt x="159481" y="8398"/>
                  </a:cubicBezTo>
                  <a:lnTo>
                    <a:pt x="160276" y="8272"/>
                  </a:lnTo>
                  <a:cubicBezTo>
                    <a:pt x="160318" y="8272"/>
                    <a:pt x="160360" y="8189"/>
                    <a:pt x="160401" y="8126"/>
                  </a:cubicBezTo>
                  <a:lnTo>
                    <a:pt x="160422" y="8105"/>
                  </a:lnTo>
                  <a:cubicBezTo>
                    <a:pt x="160464" y="8063"/>
                    <a:pt x="160380" y="7959"/>
                    <a:pt x="160360" y="7896"/>
                  </a:cubicBezTo>
                  <a:cubicBezTo>
                    <a:pt x="160318" y="7854"/>
                    <a:pt x="160506" y="7791"/>
                    <a:pt x="160736" y="7749"/>
                  </a:cubicBezTo>
                  <a:lnTo>
                    <a:pt x="160904" y="7666"/>
                  </a:lnTo>
                  <a:lnTo>
                    <a:pt x="161050" y="7582"/>
                  </a:lnTo>
                  <a:cubicBezTo>
                    <a:pt x="161154" y="7504"/>
                    <a:pt x="161307" y="7482"/>
                    <a:pt x="161417" y="7482"/>
                  </a:cubicBezTo>
                  <a:cubicBezTo>
                    <a:pt x="161485" y="7482"/>
                    <a:pt x="161536" y="7490"/>
                    <a:pt x="161552" y="7498"/>
                  </a:cubicBezTo>
                  <a:cubicBezTo>
                    <a:pt x="161554" y="7501"/>
                    <a:pt x="161557" y="7502"/>
                    <a:pt x="161561" y="7502"/>
                  </a:cubicBezTo>
                  <a:cubicBezTo>
                    <a:pt x="161650" y="7502"/>
                    <a:pt x="162111" y="6744"/>
                    <a:pt x="162494" y="6724"/>
                  </a:cubicBezTo>
                  <a:cubicBezTo>
                    <a:pt x="162891" y="6703"/>
                    <a:pt x="162473" y="6515"/>
                    <a:pt x="162201" y="6452"/>
                  </a:cubicBezTo>
                  <a:cubicBezTo>
                    <a:pt x="161950" y="6410"/>
                    <a:pt x="161866" y="6180"/>
                    <a:pt x="161929" y="6096"/>
                  </a:cubicBezTo>
                  <a:cubicBezTo>
                    <a:pt x="161971" y="6013"/>
                    <a:pt x="161887" y="5824"/>
                    <a:pt x="161720" y="5699"/>
                  </a:cubicBezTo>
                  <a:lnTo>
                    <a:pt x="161573" y="5699"/>
                  </a:lnTo>
                  <a:cubicBezTo>
                    <a:pt x="161519" y="5707"/>
                    <a:pt x="161466" y="5710"/>
                    <a:pt x="161415" y="5710"/>
                  </a:cubicBezTo>
                  <a:cubicBezTo>
                    <a:pt x="160913" y="5710"/>
                    <a:pt x="160551" y="5364"/>
                    <a:pt x="160171" y="5155"/>
                  </a:cubicBezTo>
                  <a:cubicBezTo>
                    <a:pt x="159627" y="4862"/>
                    <a:pt x="159062" y="4548"/>
                    <a:pt x="158414" y="4443"/>
                  </a:cubicBezTo>
                  <a:lnTo>
                    <a:pt x="158225" y="4422"/>
                  </a:lnTo>
                  <a:cubicBezTo>
                    <a:pt x="158058" y="4255"/>
                    <a:pt x="157430" y="4088"/>
                    <a:pt x="156844" y="4046"/>
                  </a:cubicBezTo>
                  <a:lnTo>
                    <a:pt x="156405" y="3816"/>
                  </a:lnTo>
                  <a:cubicBezTo>
                    <a:pt x="155924" y="3565"/>
                    <a:pt x="155463" y="3418"/>
                    <a:pt x="154919" y="3418"/>
                  </a:cubicBezTo>
                  <a:cubicBezTo>
                    <a:pt x="154647" y="3418"/>
                    <a:pt x="154396" y="3376"/>
                    <a:pt x="154124" y="3355"/>
                  </a:cubicBezTo>
                  <a:cubicBezTo>
                    <a:pt x="153559" y="3293"/>
                    <a:pt x="152994" y="3062"/>
                    <a:pt x="152450" y="2979"/>
                  </a:cubicBezTo>
                  <a:cubicBezTo>
                    <a:pt x="151872" y="2882"/>
                    <a:pt x="151294" y="2749"/>
                    <a:pt x="150697" y="2749"/>
                  </a:cubicBezTo>
                  <a:cubicBezTo>
                    <a:pt x="150516" y="2749"/>
                    <a:pt x="150334" y="2761"/>
                    <a:pt x="150149" y="2790"/>
                  </a:cubicBezTo>
                  <a:lnTo>
                    <a:pt x="149960" y="2832"/>
                  </a:lnTo>
                  <a:cubicBezTo>
                    <a:pt x="149751" y="2790"/>
                    <a:pt x="149584" y="2749"/>
                    <a:pt x="149584" y="2728"/>
                  </a:cubicBezTo>
                  <a:cubicBezTo>
                    <a:pt x="149584" y="2686"/>
                    <a:pt x="149898" y="2623"/>
                    <a:pt x="150002" y="2581"/>
                  </a:cubicBezTo>
                  <a:cubicBezTo>
                    <a:pt x="150128" y="2560"/>
                    <a:pt x="150212" y="2518"/>
                    <a:pt x="150212" y="2477"/>
                  </a:cubicBezTo>
                  <a:cubicBezTo>
                    <a:pt x="150212" y="2456"/>
                    <a:pt x="149709" y="2435"/>
                    <a:pt x="149521" y="2414"/>
                  </a:cubicBezTo>
                  <a:cubicBezTo>
                    <a:pt x="149333" y="2372"/>
                    <a:pt x="150170" y="2330"/>
                    <a:pt x="150546" y="2226"/>
                  </a:cubicBezTo>
                  <a:cubicBezTo>
                    <a:pt x="150621" y="2204"/>
                    <a:pt x="150688" y="2194"/>
                    <a:pt x="150748" y="2194"/>
                  </a:cubicBezTo>
                  <a:cubicBezTo>
                    <a:pt x="150972" y="2194"/>
                    <a:pt x="151086" y="2322"/>
                    <a:pt x="151069" y="2372"/>
                  </a:cubicBezTo>
                  <a:cubicBezTo>
                    <a:pt x="151007" y="2477"/>
                    <a:pt x="151216" y="2560"/>
                    <a:pt x="151279" y="2560"/>
                  </a:cubicBezTo>
                  <a:cubicBezTo>
                    <a:pt x="151321" y="2560"/>
                    <a:pt x="151425" y="2351"/>
                    <a:pt x="151488" y="2309"/>
                  </a:cubicBezTo>
                  <a:cubicBezTo>
                    <a:pt x="151522" y="2258"/>
                    <a:pt x="151656" y="2220"/>
                    <a:pt x="151819" y="2220"/>
                  </a:cubicBezTo>
                  <a:cubicBezTo>
                    <a:pt x="151854" y="2220"/>
                    <a:pt x="151890" y="2222"/>
                    <a:pt x="151927" y="2226"/>
                  </a:cubicBezTo>
                  <a:lnTo>
                    <a:pt x="152095" y="2309"/>
                  </a:lnTo>
                  <a:cubicBezTo>
                    <a:pt x="152656" y="2564"/>
                    <a:pt x="153232" y="2709"/>
                    <a:pt x="153855" y="2709"/>
                  </a:cubicBezTo>
                  <a:cubicBezTo>
                    <a:pt x="153998" y="2709"/>
                    <a:pt x="154143" y="2701"/>
                    <a:pt x="154292" y="2686"/>
                  </a:cubicBezTo>
                  <a:cubicBezTo>
                    <a:pt x="154440" y="2673"/>
                    <a:pt x="154591" y="2664"/>
                    <a:pt x="154743" y="2664"/>
                  </a:cubicBezTo>
                  <a:cubicBezTo>
                    <a:pt x="155081" y="2664"/>
                    <a:pt x="155424" y="2709"/>
                    <a:pt x="155756" y="2853"/>
                  </a:cubicBezTo>
                  <a:cubicBezTo>
                    <a:pt x="156036" y="2980"/>
                    <a:pt x="156308" y="2999"/>
                    <a:pt x="156587" y="2999"/>
                  </a:cubicBezTo>
                  <a:cubicBezTo>
                    <a:pt x="156705" y="2999"/>
                    <a:pt x="156824" y="2996"/>
                    <a:pt x="156946" y="2996"/>
                  </a:cubicBezTo>
                  <a:cubicBezTo>
                    <a:pt x="157009" y="2996"/>
                    <a:pt x="157073" y="2997"/>
                    <a:pt x="157137" y="3000"/>
                  </a:cubicBezTo>
                  <a:lnTo>
                    <a:pt x="157639" y="3042"/>
                  </a:lnTo>
                  <a:cubicBezTo>
                    <a:pt x="158183" y="3083"/>
                    <a:pt x="160046" y="3293"/>
                    <a:pt x="160569" y="3460"/>
                  </a:cubicBezTo>
                  <a:cubicBezTo>
                    <a:pt x="160790" y="3537"/>
                    <a:pt x="161029" y="3565"/>
                    <a:pt x="161227" y="3565"/>
                  </a:cubicBezTo>
                  <a:cubicBezTo>
                    <a:pt x="161459" y="3565"/>
                    <a:pt x="161634" y="3526"/>
                    <a:pt x="161657" y="3481"/>
                  </a:cubicBezTo>
                  <a:cubicBezTo>
                    <a:pt x="161720" y="3397"/>
                    <a:pt x="161427" y="3293"/>
                    <a:pt x="161322" y="3293"/>
                  </a:cubicBezTo>
                  <a:cubicBezTo>
                    <a:pt x="161217" y="3293"/>
                    <a:pt x="160799" y="3000"/>
                    <a:pt x="160380" y="2644"/>
                  </a:cubicBezTo>
                  <a:lnTo>
                    <a:pt x="159753" y="2560"/>
                  </a:lnTo>
                  <a:lnTo>
                    <a:pt x="159230" y="2518"/>
                  </a:lnTo>
                  <a:cubicBezTo>
                    <a:pt x="158733" y="2240"/>
                    <a:pt x="158274" y="2057"/>
                    <a:pt x="158211" y="2057"/>
                  </a:cubicBezTo>
                  <a:cubicBezTo>
                    <a:pt x="158208" y="2057"/>
                    <a:pt x="158205" y="2057"/>
                    <a:pt x="158204" y="2058"/>
                  </a:cubicBezTo>
                  <a:cubicBezTo>
                    <a:pt x="158183" y="2058"/>
                    <a:pt x="157911" y="1828"/>
                    <a:pt x="157849" y="1744"/>
                  </a:cubicBezTo>
                  <a:cubicBezTo>
                    <a:pt x="157765" y="1681"/>
                    <a:pt x="157388" y="1514"/>
                    <a:pt x="157033" y="1389"/>
                  </a:cubicBezTo>
                  <a:lnTo>
                    <a:pt x="156761" y="1326"/>
                  </a:lnTo>
                  <a:lnTo>
                    <a:pt x="155463" y="1096"/>
                  </a:lnTo>
                  <a:cubicBezTo>
                    <a:pt x="154020" y="886"/>
                    <a:pt x="152409" y="656"/>
                    <a:pt x="151844" y="573"/>
                  </a:cubicBezTo>
                  <a:lnTo>
                    <a:pt x="151362" y="531"/>
                  </a:lnTo>
                  <a:cubicBezTo>
                    <a:pt x="150797" y="489"/>
                    <a:pt x="150274" y="468"/>
                    <a:pt x="149751" y="384"/>
                  </a:cubicBezTo>
                  <a:cubicBezTo>
                    <a:pt x="149120" y="279"/>
                    <a:pt x="148467" y="195"/>
                    <a:pt x="147808" y="195"/>
                  </a:cubicBezTo>
                  <a:cubicBezTo>
                    <a:pt x="147550" y="195"/>
                    <a:pt x="147291" y="208"/>
                    <a:pt x="147031" y="238"/>
                  </a:cubicBezTo>
                  <a:cubicBezTo>
                    <a:pt x="146885" y="238"/>
                    <a:pt x="146717" y="154"/>
                    <a:pt x="146571" y="133"/>
                  </a:cubicBezTo>
                  <a:lnTo>
                    <a:pt x="146090" y="29"/>
                  </a:lnTo>
                  <a:cubicBezTo>
                    <a:pt x="144897" y="175"/>
                    <a:pt x="144206" y="280"/>
                    <a:pt x="144604" y="280"/>
                  </a:cubicBezTo>
                  <a:lnTo>
                    <a:pt x="145085" y="280"/>
                  </a:lnTo>
                  <a:cubicBezTo>
                    <a:pt x="145336" y="280"/>
                    <a:pt x="144918" y="363"/>
                    <a:pt x="144165" y="468"/>
                  </a:cubicBezTo>
                  <a:lnTo>
                    <a:pt x="143453" y="342"/>
                  </a:lnTo>
                  <a:lnTo>
                    <a:pt x="142533" y="175"/>
                  </a:lnTo>
                  <a:cubicBezTo>
                    <a:pt x="142399" y="180"/>
                    <a:pt x="142236" y="183"/>
                    <a:pt x="142050" y="183"/>
                  </a:cubicBezTo>
                  <a:cubicBezTo>
                    <a:pt x="140961" y="183"/>
                    <a:pt x="139112" y="105"/>
                    <a:pt x="138175" y="105"/>
                  </a:cubicBezTo>
                  <a:cubicBezTo>
                    <a:pt x="138015" y="105"/>
                    <a:pt x="137882" y="107"/>
                    <a:pt x="137783" y="112"/>
                  </a:cubicBezTo>
                  <a:cubicBezTo>
                    <a:pt x="137087" y="112"/>
                    <a:pt x="134085" y="0"/>
                    <a:pt x="1325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6" name="Google Shape;1136;p41"/>
          <p:cNvSpPr txBox="1">
            <a:spLocks noGrp="1"/>
          </p:cNvSpPr>
          <p:nvPr>
            <p:ph type="title"/>
          </p:nvPr>
        </p:nvSpPr>
        <p:spPr>
          <a:xfrm>
            <a:off x="1313550" y="445025"/>
            <a:ext cx="6516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Plan</a:t>
            </a:r>
            <a:endParaRPr dirty="0"/>
          </a:p>
        </p:txBody>
      </p:sp>
      <p:sp>
        <p:nvSpPr>
          <p:cNvPr id="1137" name="Google Shape;1137;p41"/>
          <p:cNvSpPr txBox="1">
            <a:spLocks noGrp="1"/>
          </p:cNvSpPr>
          <p:nvPr>
            <p:ph type="subTitle" idx="1"/>
          </p:nvPr>
        </p:nvSpPr>
        <p:spPr>
          <a:xfrm>
            <a:off x="4781340" y="1495002"/>
            <a:ext cx="3654012" cy="33474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Guided reading allows teachers to focus in on the five components of reading daily with small numbers of students at a time.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Students work within their level and learn reading skills and strategies that are specific to their reading needs. 	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During this time that teachers get to monitor reading habits of students, model good reading techniques, teach new strategies, assess students, provide phonics instruction, and even check comprehension </a:t>
            </a:r>
          </a:p>
          <a:p>
            <a:pPr marL="457200" lvl="0" indent="-317500" algn="l" rtl="0"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400"/>
              <a:buChar char="●"/>
            </a:pPr>
            <a:endParaRPr sz="1000" dirty="0"/>
          </a:p>
        </p:txBody>
      </p:sp>
      <p:sp>
        <p:nvSpPr>
          <p:cNvPr id="1139" name="Google Shape;1139;p41"/>
          <p:cNvSpPr txBox="1">
            <a:spLocks noGrp="1"/>
          </p:cNvSpPr>
          <p:nvPr>
            <p:ph type="title" idx="3"/>
          </p:nvPr>
        </p:nvSpPr>
        <p:spPr>
          <a:xfrm>
            <a:off x="753647" y="3537839"/>
            <a:ext cx="3482306" cy="3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I propose to implement guided reading virtually at home.</a:t>
            </a:r>
            <a:br>
              <a:rPr lang="en-US" dirty="0"/>
            </a:br>
            <a:endParaRPr dirty="0"/>
          </a:p>
        </p:txBody>
      </p:sp>
      <p:grpSp>
        <p:nvGrpSpPr>
          <p:cNvPr id="1141" name="Google Shape;1141;p41"/>
          <p:cNvGrpSpPr/>
          <p:nvPr/>
        </p:nvGrpSpPr>
        <p:grpSpPr>
          <a:xfrm>
            <a:off x="6988903" y="761621"/>
            <a:ext cx="4251148" cy="217865"/>
            <a:chOff x="1681275" y="728975"/>
            <a:chExt cx="4253275" cy="490025"/>
          </a:xfrm>
        </p:grpSpPr>
        <p:sp>
          <p:nvSpPr>
            <p:cNvPr id="1142" name="Google Shape;1142;p41"/>
            <p:cNvSpPr/>
            <p:nvPr/>
          </p:nvSpPr>
          <p:spPr>
            <a:xfrm>
              <a:off x="1718400" y="747425"/>
              <a:ext cx="4072300" cy="415525"/>
            </a:xfrm>
            <a:custGeom>
              <a:avLst/>
              <a:gdLst/>
              <a:ahLst/>
              <a:cxnLst/>
              <a:rect l="l" t="t" r="r" b="b"/>
              <a:pathLst>
                <a:path w="162892" h="16621" extrusionOk="0">
                  <a:moveTo>
                    <a:pt x="145127" y="1055"/>
                  </a:moveTo>
                  <a:cubicBezTo>
                    <a:pt x="145303" y="1055"/>
                    <a:pt x="145480" y="1111"/>
                    <a:pt x="145650" y="1179"/>
                  </a:cubicBezTo>
                  <a:cubicBezTo>
                    <a:pt x="145336" y="1179"/>
                    <a:pt x="145002" y="1200"/>
                    <a:pt x="144688" y="1200"/>
                  </a:cubicBezTo>
                  <a:cubicBezTo>
                    <a:pt x="144831" y="1095"/>
                    <a:pt x="144979" y="1055"/>
                    <a:pt x="145127" y="1055"/>
                  </a:cubicBezTo>
                  <a:close/>
                  <a:moveTo>
                    <a:pt x="151556" y="1092"/>
                  </a:moveTo>
                  <a:cubicBezTo>
                    <a:pt x="151626" y="1092"/>
                    <a:pt x="151676" y="1161"/>
                    <a:pt x="151676" y="1179"/>
                  </a:cubicBezTo>
                  <a:cubicBezTo>
                    <a:pt x="151676" y="1200"/>
                    <a:pt x="151613" y="1242"/>
                    <a:pt x="151572" y="1242"/>
                  </a:cubicBezTo>
                  <a:cubicBezTo>
                    <a:pt x="151509" y="1242"/>
                    <a:pt x="151321" y="1200"/>
                    <a:pt x="151300" y="1179"/>
                  </a:cubicBezTo>
                  <a:cubicBezTo>
                    <a:pt x="151300" y="1158"/>
                    <a:pt x="151488" y="1117"/>
                    <a:pt x="151530" y="1096"/>
                  </a:cubicBezTo>
                  <a:cubicBezTo>
                    <a:pt x="151539" y="1093"/>
                    <a:pt x="151548" y="1092"/>
                    <a:pt x="151556" y="1092"/>
                  </a:cubicBezTo>
                  <a:close/>
                  <a:moveTo>
                    <a:pt x="153915" y="1200"/>
                  </a:moveTo>
                  <a:cubicBezTo>
                    <a:pt x="153915" y="1200"/>
                    <a:pt x="153936" y="1305"/>
                    <a:pt x="153936" y="1347"/>
                  </a:cubicBezTo>
                  <a:cubicBezTo>
                    <a:pt x="153936" y="1368"/>
                    <a:pt x="153894" y="1389"/>
                    <a:pt x="153894" y="1389"/>
                  </a:cubicBezTo>
                  <a:cubicBezTo>
                    <a:pt x="153873" y="1389"/>
                    <a:pt x="153873" y="1368"/>
                    <a:pt x="153873" y="1347"/>
                  </a:cubicBezTo>
                  <a:cubicBezTo>
                    <a:pt x="153873" y="1305"/>
                    <a:pt x="153894" y="1242"/>
                    <a:pt x="153915" y="1200"/>
                  </a:cubicBezTo>
                  <a:close/>
                  <a:moveTo>
                    <a:pt x="139603" y="1389"/>
                  </a:moveTo>
                  <a:cubicBezTo>
                    <a:pt x="139666" y="1389"/>
                    <a:pt x="139687" y="1451"/>
                    <a:pt x="139687" y="1451"/>
                  </a:cubicBezTo>
                  <a:cubicBezTo>
                    <a:pt x="139687" y="1472"/>
                    <a:pt x="139645" y="1472"/>
                    <a:pt x="139603" y="1472"/>
                  </a:cubicBezTo>
                  <a:cubicBezTo>
                    <a:pt x="139561" y="1472"/>
                    <a:pt x="139478" y="1451"/>
                    <a:pt x="139478" y="1409"/>
                  </a:cubicBezTo>
                  <a:cubicBezTo>
                    <a:pt x="139478" y="1389"/>
                    <a:pt x="139582" y="1389"/>
                    <a:pt x="139603" y="1389"/>
                  </a:cubicBezTo>
                  <a:close/>
                  <a:moveTo>
                    <a:pt x="154564" y="1409"/>
                  </a:moveTo>
                  <a:cubicBezTo>
                    <a:pt x="154626" y="1409"/>
                    <a:pt x="154815" y="1472"/>
                    <a:pt x="154815" y="1472"/>
                  </a:cubicBezTo>
                  <a:cubicBezTo>
                    <a:pt x="154815" y="1472"/>
                    <a:pt x="154647" y="1514"/>
                    <a:pt x="154606" y="1556"/>
                  </a:cubicBezTo>
                  <a:cubicBezTo>
                    <a:pt x="154599" y="1558"/>
                    <a:pt x="154592" y="1559"/>
                    <a:pt x="154584" y="1559"/>
                  </a:cubicBezTo>
                  <a:cubicBezTo>
                    <a:pt x="154525" y="1559"/>
                    <a:pt x="154459" y="1491"/>
                    <a:pt x="154459" y="1472"/>
                  </a:cubicBezTo>
                  <a:cubicBezTo>
                    <a:pt x="154459" y="1451"/>
                    <a:pt x="154522" y="1409"/>
                    <a:pt x="154564" y="1409"/>
                  </a:cubicBezTo>
                  <a:close/>
                  <a:moveTo>
                    <a:pt x="155401" y="1598"/>
                  </a:moveTo>
                  <a:cubicBezTo>
                    <a:pt x="155463" y="1598"/>
                    <a:pt x="155673" y="1661"/>
                    <a:pt x="155694" y="1661"/>
                  </a:cubicBezTo>
                  <a:cubicBezTo>
                    <a:pt x="155694" y="1661"/>
                    <a:pt x="155484" y="1681"/>
                    <a:pt x="155401" y="1681"/>
                  </a:cubicBezTo>
                  <a:cubicBezTo>
                    <a:pt x="155338" y="1681"/>
                    <a:pt x="155275" y="1640"/>
                    <a:pt x="155275" y="1619"/>
                  </a:cubicBezTo>
                  <a:cubicBezTo>
                    <a:pt x="155275" y="1619"/>
                    <a:pt x="155338" y="1598"/>
                    <a:pt x="155401" y="1598"/>
                  </a:cubicBezTo>
                  <a:close/>
                  <a:moveTo>
                    <a:pt x="156171" y="1754"/>
                  </a:moveTo>
                  <a:cubicBezTo>
                    <a:pt x="156225" y="1754"/>
                    <a:pt x="156279" y="1811"/>
                    <a:pt x="156279" y="1828"/>
                  </a:cubicBezTo>
                  <a:cubicBezTo>
                    <a:pt x="156279" y="1870"/>
                    <a:pt x="156217" y="1891"/>
                    <a:pt x="156175" y="1891"/>
                  </a:cubicBezTo>
                  <a:cubicBezTo>
                    <a:pt x="156091" y="1891"/>
                    <a:pt x="155903" y="1870"/>
                    <a:pt x="155924" y="1828"/>
                  </a:cubicBezTo>
                  <a:cubicBezTo>
                    <a:pt x="155924" y="1828"/>
                    <a:pt x="156091" y="1786"/>
                    <a:pt x="156133" y="1765"/>
                  </a:cubicBezTo>
                  <a:cubicBezTo>
                    <a:pt x="156145" y="1757"/>
                    <a:pt x="156158" y="1754"/>
                    <a:pt x="156171" y="1754"/>
                  </a:cubicBezTo>
                  <a:close/>
                  <a:moveTo>
                    <a:pt x="136109" y="1828"/>
                  </a:moveTo>
                  <a:cubicBezTo>
                    <a:pt x="136151" y="1828"/>
                    <a:pt x="136339" y="1870"/>
                    <a:pt x="136339" y="1891"/>
                  </a:cubicBezTo>
                  <a:cubicBezTo>
                    <a:pt x="136339" y="1891"/>
                    <a:pt x="136193" y="1933"/>
                    <a:pt x="136130" y="1974"/>
                  </a:cubicBezTo>
                  <a:cubicBezTo>
                    <a:pt x="136125" y="1977"/>
                    <a:pt x="136120" y="1978"/>
                    <a:pt x="136115" y="1978"/>
                  </a:cubicBezTo>
                  <a:cubicBezTo>
                    <a:pt x="136071" y="1978"/>
                    <a:pt x="136004" y="1909"/>
                    <a:pt x="136004" y="1891"/>
                  </a:cubicBezTo>
                  <a:cubicBezTo>
                    <a:pt x="136004" y="1870"/>
                    <a:pt x="136046" y="1828"/>
                    <a:pt x="136109" y="1828"/>
                  </a:cubicBezTo>
                  <a:close/>
                  <a:moveTo>
                    <a:pt x="142533" y="1870"/>
                  </a:moveTo>
                  <a:cubicBezTo>
                    <a:pt x="142595" y="1870"/>
                    <a:pt x="142784" y="1912"/>
                    <a:pt x="142784" y="1912"/>
                  </a:cubicBezTo>
                  <a:cubicBezTo>
                    <a:pt x="142784" y="1912"/>
                    <a:pt x="142616" y="1974"/>
                    <a:pt x="142574" y="1995"/>
                  </a:cubicBezTo>
                  <a:cubicBezTo>
                    <a:pt x="142568" y="1998"/>
                    <a:pt x="142560" y="1999"/>
                    <a:pt x="142553" y="1999"/>
                  </a:cubicBezTo>
                  <a:cubicBezTo>
                    <a:pt x="142494" y="1999"/>
                    <a:pt x="142428" y="1930"/>
                    <a:pt x="142428" y="1912"/>
                  </a:cubicBezTo>
                  <a:cubicBezTo>
                    <a:pt x="142428" y="1891"/>
                    <a:pt x="142491" y="1870"/>
                    <a:pt x="142533" y="1870"/>
                  </a:cubicBezTo>
                  <a:close/>
                  <a:moveTo>
                    <a:pt x="141405" y="1892"/>
                  </a:moveTo>
                  <a:cubicBezTo>
                    <a:pt x="141583" y="1892"/>
                    <a:pt x="141765" y="1948"/>
                    <a:pt x="141947" y="2016"/>
                  </a:cubicBezTo>
                  <a:cubicBezTo>
                    <a:pt x="141633" y="2016"/>
                    <a:pt x="141277" y="2016"/>
                    <a:pt x="140963" y="2037"/>
                  </a:cubicBezTo>
                  <a:cubicBezTo>
                    <a:pt x="141107" y="1932"/>
                    <a:pt x="141255" y="1892"/>
                    <a:pt x="141405" y="1892"/>
                  </a:cubicBezTo>
                  <a:close/>
                  <a:moveTo>
                    <a:pt x="145211" y="1661"/>
                  </a:moveTo>
                  <a:lnTo>
                    <a:pt x="145859" y="1891"/>
                  </a:lnTo>
                  <a:lnTo>
                    <a:pt x="146278" y="2079"/>
                  </a:lnTo>
                  <a:cubicBezTo>
                    <a:pt x="146509" y="2054"/>
                    <a:pt x="146652" y="2043"/>
                    <a:pt x="146704" y="2043"/>
                  </a:cubicBezTo>
                  <a:cubicBezTo>
                    <a:pt x="146783" y="2043"/>
                    <a:pt x="146645" y="2070"/>
                    <a:pt x="146278" y="2121"/>
                  </a:cubicBezTo>
                  <a:lnTo>
                    <a:pt x="145190" y="2121"/>
                  </a:lnTo>
                  <a:cubicBezTo>
                    <a:pt x="144583" y="2016"/>
                    <a:pt x="144081" y="1870"/>
                    <a:pt x="144081" y="1828"/>
                  </a:cubicBezTo>
                  <a:cubicBezTo>
                    <a:pt x="144081" y="1807"/>
                    <a:pt x="144583" y="1723"/>
                    <a:pt x="145211" y="1661"/>
                  </a:cubicBezTo>
                  <a:close/>
                  <a:moveTo>
                    <a:pt x="139919" y="1931"/>
                  </a:moveTo>
                  <a:cubicBezTo>
                    <a:pt x="140099" y="1931"/>
                    <a:pt x="140117" y="2164"/>
                    <a:pt x="139939" y="2164"/>
                  </a:cubicBezTo>
                  <a:cubicBezTo>
                    <a:pt x="139932" y="2164"/>
                    <a:pt x="139925" y="2164"/>
                    <a:pt x="139917" y="2163"/>
                  </a:cubicBezTo>
                  <a:cubicBezTo>
                    <a:pt x="139687" y="2142"/>
                    <a:pt x="139499" y="2037"/>
                    <a:pt x="139499" y="2016"/>
                  </a:cubicBezTo>
                  <a:cubicBezTo>
                    <a:pt x="139499" y="1974"/>
                    <a:pt x="139687" y="1933"/>
                    <a:pt x="139896" y="1933"/>
                  </a:cubicBezTo>
                  <a:cubicBezTo>
                    <a:pt x="139904" y="1932"/>
                    <a:pt x="139911" y="1931"/>
                    <a:pt x="139919" y="1931"/>
                  </a:cubicBezTo>
                  <a:close/>
                  <a:moveTo>
                    <a:pt x="43618" y="4749"/>
                  </a:moveTo>
                  <a:cubicBezTo>
                    <a:pt x="45056" y="4749"/>
                    <a:pt x="46054" y="4768"/>
                    <a:pt x="46054" y="4799"/>
                  </a:cubicBezTo>
                  <a:cubicBezTo>
                    <a:pt x="46054" y="4820"/>
                    <a:pt x="44171" y="4862"/>
                    <a:pt x="41890" y="4925"/>
                  </a:cubicBezTo>
                  <a:lnTo>
                    <a:pt x="29922" y="5218"/>
                  </a:lnTo>
                  <a:cubicBezTo>
                    <a:pt x="28771" y="5239"/>
                    <a:pt x="27730" y="5249"/>
                    <a:pt x="26977" y="5249"/>
                  </a:cubicBezTo>
                  <a:cubicBezTo>
                    <a:pt x="26223" y="5249"/>
                    <a:pt x="25758" y="5239"/>
                    <a:pt x="25758" y="5218"/>
                  </a:cubicBezTo>
                  <a:lnTo>
                    <a:pt x="25758" y="5176"/>
                  </a:lnTo>
                  <a:lnTo>
                    <a:pt x="25779" y="5155"/>
                  </a:lnTo>
                  <a:cubicBezTo>
                    <a:pt x="25821" y="5134"/>
                    <a:pt x="27725" y="5071"/>
                    <a:pt x="30005" y="5029"/>
                  </a:cubicBezTo>
                  <a:lnTo>
                    <a:pt x="41890" y="4757"/>
                  </a:lnTo>
                  <a:cubicBezTo>
                    <a:pt x="42507" y="4752"/>
                    <a:pt x="43092" y="4749"/>
                    <a:pt x="43618" y="4749"/>
                  </a:cubicBezTo>
                  <a:close/>
                  <a:moveTo>
                    <a:pt x="156279" y="5699"/>
                  </a:moveTo>
                  <a:cubicBezTo>
                    <a:pt x="156300" y="5699"/>
                    <a:pt x="156405" y="5741"/>
                    <a:pt x="156405" y="5762"/>
                  </a:cubicBezTo>
                  <a:cubicBezTo>
                    <a:pt x="156405" y="5783"/>
                    <a:pt x="156300" y="5783"/>
                    <a:pt x="156279" y="5783"/>
                  </a:cubicBezTo>
                  <a:cubicBezTo>
                    <a:pt x="156217" y="5783"/>
                    <a:pt x="156196" y="5741"/>
                    <a:pt x="156196" y="5741"/>
                  </a:cubicBezTo>
                  <a:cubicBezTo>
                    <a:pt x="156196" y="5699"/>
                    <a:pt x="156238" y="5699"/>
                    <a:pt x="156279" y="5699"/>
                  </a:cubicBezTo>
                  <a:close/>
                  <a:moveTo>
                    <a:pt x="4855" y="5783"/>
                  </a:moveTo>
                  <a:cubicBezTo>
                    <a:pt x="5002" y="5783"/>
                    <a:pt x="5378" y="5803"/>
                    <a:pt x="5378" y="5845"/>
                  </a:cubicBezTo>
                  <a:cubicBezTo>
                    <a:pt x="5378" y="5866"/>
                    <a:pt x="5023" y="5908"/>
                    <a:pt x="4897" y="5908"/>
                  </a:cubicBezTo>
                  <a:cubicBezTo>
                    <a:pt x="4868" y="5916"/>
                    <a:pt x="4841" y="5920"/>
                    <a:pt x="4814" y="5920"/>
                  </a:cubicBezTo>
                  <a:cubicBezTo>
                    <a:pt x="4706" y="5920"/>
                    <a:pt x="4625" y="5862"/>
                    <a:pt x="4625" y="5845"/>
                  </a:cubicBezTo>
                  <a:cubicBezTo>
                    <a:pt x="4604" y="5803"/>
                    <a:pt x="4730" y="5783"/>
                    <a:pt x="4855" y="5783"/>
                  </a:cubicBezTo>
                  <a:close/>
                  <a:moveTo>
                    <a:pt x="153546" y="7035"/>
                  </a:moveTo>
                  <a:cubicBezTo>
                    <a:pt x="153623" y="7035"/>
                    <a:pt x="153706" y="7103"/>
                    <a:pt x="153706" y="7122"/>
                  </a:cubicBezTo>
                  <a:cubicBezTo>
                    <a:pt x="153706" y="7143"/>
                    <a:pt x="153622" y="7163"/>
                    <a:pt x="153517" y="7163"/>
                  </a:cubicBezTo>
                  <a:cubicBezTo>
                    <a:pt x="153413" y="7163"/>
                    <a:pt x="153162" y="7122"/>
                    <a:pt x="153162" y="7122"/>
                  </a:cubicBezTo>
                  <a:cubicBezTo>
                    <a:pt x="153162" y="7122"/>
                    <a:pt x="153413" y="7059"/>
                    <a:pt x="153517" y="7038"/>
                  </a:cubicBezTo>
                  <a:cubicBezTo>
                    <a:pt x="153527" y="7036"/>
                    <a:pt x="153536" y="7035"/>
                    <a:pt x="153546" y="7035"/>
                  </a:cubicBezTo>
                  <a:close/>
                  <a:moveTo>
                    <a:pt x="4813" y="7268"/>
                  </a:moveTo>
                  <a:cubicBezTo>
                    <a:pt x="5127" y="7268"/>
                    <a:pt x="5420" y="7310"/>
                    <a:pt x="5420" y="7331"/>
                  </a:cubicBezTo>
                  <a:cubicBezTo>
                    <a:pt x="5441" y="7352"/>
                    <a:pt x="5148" y="7415"/>
                    <a:pt x="4834" y="7456"/>
                  </a:cubicBezTo>
                  <a:cubicBezTo>
                    <a:pt x="4733" y="7475"/>
                    <a:pt x="4579" y="7483"/>
                    <a:pt x="4414" y="7483"/>
                  </a:cubicBezTo>
                  <a:cubicBezTo>
                    <a:pt x="4036" y="7483"/>
                    <a:pt x="3600" y="7444"/>
                    <a:pt x="3600" y="7415"/>
                  </a:cubicBezTo>
                  <a:cubicBezTo>
                    <a:pt x="3600" y="7352"/>
                    <a:pt x="4500" y="7268"/>
                    <a:pt x="4813" y="7268"/>
                  </a:cubicBezTo>
                  <a:close/>
                  <a:moveTo>
                    <a:pt x="2972" y="7666"/>
                  </a:moveTo>
                  <a:cubicBezTo>
                    <a:pt x="3077" y="7666"/>
                    <a:pt x="3349" y="7728"/>
                    <a:pt x="3349" y="7728"/>
                  </a:cubicBezTo>
                  <a:cubicBezTo>
                    <a:pt x="3349" y="7728"/>
                    <a:pt x="3077" y="7770"/>
                    <a:pt x="2972" y="7791"/>
                  </a:cubicBezTo>
                  <a:cubicBezTo>
                    <a:pt x="2952" y="7799"/>
                    <a:pt x="2933" y="7803"/>
                    <a:pt x="2916" y="7803"/>
                  </a:cubicBezTo>
                  <a:cubicBezTo>
                    <a:pt x="2845" y="7803"/>
                    <a:pt x="2805" y="7745"/>
                    <a:pt x="2805" y="7728"/>
                  </a:cubicBezTo>
                  <a:cubicBezTo>
                    <a:pt x="2805" y="7687"/>
                    <a:pt x="2867" y="7666"/>
                    <a:pt x="2972" y="7666"/>
                  </a:cubicBezTo>
                  <a:close/>
                  <a:moveTo>
                    <a:pt x="3139" y="8461"/>
                  </a:moveTo>
                  <a:cubicBezTo>
                    <a:pt x="3286" y="8461"/>
                    <a:pt x="3432" y="8482"/>
                    <a:pt x="3432" y="8503"/>
                  </a:cubicBezTo>
                  <a:cubicBezTo>
                    <a:pt x="3432" y="8503"/>
                    <a:pt x="3286" y="8524"/>
                    <a:pt x="3139" y="8524"/>
                  </a:cubicBezTo>
                  <a:cubicBezTo>
                    <a:pt x="2972" y="8524"/>
                    <a:pt x="2595" y="8503"/>
                    <a:pt x="2595" y="8503"/>
                  </a:cubicBezTo>
                  <a:cubicBezTo>
                    <a:pt x="2595" y="8482"/>
                    <a:pt x="2972" y="8461"/>
                    <a:pt x="3139" y="8461"/>
                  </a:cubicBezTo>
                  <a:close/>
                  <a:moveTo>
                    <a:pt x="4714" y="8517"/>
                  </a:moveTo>
                  <a:cubicBezTo>
                    <a:pt x="4832" y="8517"/>
                    <a:pt x="4933" y="8530"/>
                    <a:pt x="4960" y="8565"/>
                  </a:cubicBezTo>
                  <a:cubicBezTo>
                    <a:pt x="5014" y="8601"/>
                    <a:pt x="4697" y="8745"/>
                    <a:pt x="4487" y="8745"/>
                  </a:cubicBezTo>
                  <a:cubicBezTo>
                    <a:pt x="4453" y="8745"/>
                    <a:pt x="4421" y="8742"/>
                    <a:pt x="4395" y="8733"/>
                  </a:cubicBezTo>
                  <a:cubicBezTo>
                    <a:pt x="4207" y="8670"/>
                    <a:pt x="4165" y="8607"/>
                    <a:pt x="4290" y="8565"/>
                  </a:cubicBezTo>
                  <a:cubicBezTo>
                    <a:pt x="4363" y="8541"/>
                    <a:pt x="4554" y="8517"/>
                    <a:pt x="4714" y="8517"/>
                  </a:cubicBezTo>
                  <a:close/>
                  <a:moveTo>
                    <a:pt x="157472" y="9005"/>
                  </a:moveTo>
                  <a:cubicBezTo>
                    <a:pt x="157514" y="9005"/>
                    <a:pt x="157556" y="9047"/>
                    <a:pt x="157556" y="9047"/>
                  </a:cubicBezTo>
                  <a:cubicBezTo>
                    <a:pt x="157556" y="9088"/>
                    <a:pt x="157493" y="9088"/>
                    <a:pt x="157472" y="9088"/>
                  </a:cubicBezTo>
                  <a:cubicBezTo>
                    <a:pt x="157466" y="9091"/>
                    <a:pt x="157459" y="9093"/>
                    <a:pt x="157451" y="9093"/>
                  </a:cubicBezTo>
                  <a:cubicBezTo>
                    <a:pt x="157403" y="9093"/>
                    <a:pt x="157329" y="9044"/>
                    <a:pt x="157347" y="9026"/>
                  </a:cubicBezTo>
                  <a:cubicBezTo>
                    <a:pt x="157347" y="9005"/>
                    <a:pt x="157451" y="9005"/>
                    <a:pt x="157472" y="9005"/>
                  </a:cubicBezTo>
                  <a:close/>
                  <a:moveTo>
                    <a:pt x="4109" y="10613"/>
                  </a:moveTo>
                  <a:cubicBezTo>
                    <a:pt x="4186" y="10613"/>
                    <a:pt x="4269" y="10681"/>
                    <a:pt x="4269" y="10700"/>
                  </a:cubicBezTo>
                  <a:cubicBezTo>
                    <a:pt x="4269" y="10720"/>
                    <a:pt x="4186" y="10762"/>
                    <a:pt x="4081" y="10762"/>
                  </a:cubicBezTo>
                  <a:cubicBezTo>
                    <a:pt x="3976" y="10762"/>
                    <a:pt x="3704" y="10720"/>
                    <a:pt x="3704" y="10700"/>
                  </a:cubicBezTo>
                  <a:cubicBezTo>
                    <a:pt x="3704" y="10700"/>
                    <a:pt x="3976" y="10658"/>
                    <a:pt x="4081" y="10616"/>
                  </a:cubicBezTo>
                  <a:cubicBezTo>
                    <a:pt x="4090" y="10614"/>
                    <a:pt x="4100" y="10613"/>
                    <a:pt x="4109" y="10613"/>
                  </a:cubicBezTo>
                  <a:close/>
                  <a:moveTo>
                    <a:pt x="4625" y="10595"/>
                  </a:moveTo>
                  <a:cubicBezTo>
                    <a:pt x="4625" y="10595"/>
                    <a:pt x="4646" y="10700"/>
                    <a:pt x="4646" y="10720"/>
                  </a:cubicBezTo>
                  <a:cubicBezTo>
                    <a:pt x="4646" y="10762"/>
                    <a:pt x="4604" y="10783"/>
                    <a:pt x="4604" y="10783"/>
                  </a:cubicBezTo>
                  <a:cubicBezTo>
                    <a:pt x="4583" y="10783"/>
                    <a:pt x="4583" y="10762"/>
                    <a:pt x="4583" y="10720"/>
                  </a:cubicBezTo>
                  <a:cubicBezTo>
                    <a:pt x="4583" y="10679"/>
                    <a:pt x="4604" y="10595"/>
                    <a:pt x="4625" y="10595"/>
                  </a:cubicBezTo>
                  <a:close/>
                  <a:moveTo>
                    <a:pt x="145969" y="10750"/>
                  </a:moveTo>
                  <a:cubicBezTo>
                    <a:pt x="146125" y="10750"/>
                    <a:pt x="146112" y="10813"/>
                    <a:pt x="146069" y="11013"/>
                  </a:cubicBezTo>
                  <a:cubicBezTo>
                    <a:pt x="145964" y="10972"/>
                    <a:pt x="145839" y="10909"/>
                    <a:pt x="145629" y="10783"/>
                  </a:cubicBezTo>
                  <a:cubicBezTo>
                    <a:pt x="145788" y="10763"/>
                    <a:pt x="145897" y="10750"/>
                    <a:pt x="145969" y="10750"/>
                  </a:cubicBezTo>
                  <a:close/>
                  <a:moveTo>
                    <a:pt x="144701" y="11531"/>
                  </a:moveTo>
                  <a:cubicBezTo>
                    <a:pt x="144793" y="11531"/>
                    <a:pt x="144922" y="11565"/>
                    <a:pt x="144939" y="11599"/>
                  </a:cubicBezTo>
                  <a:cubicBezTo>
                    <a:pt x="144939" y="11599"/>
                    <a:pt x="144730" y="11620"/>
                    <a:pt x="144646" y="11620"/>
                  </a:cubicBezTo>
                  <a:cubicBezTo>
                    <a:pt x="144583" y="11620"/>
                    <a:pt x="144520" y="11578"/>
                    <a:pt x="144520" y="11557"/>
                  </a:cubicBezTo>
                  <a:cubicBezTo>
                    <a:pt x="144520" y="11557"/>
                    <a:pt x="144583" y="11537"/>
                    <a:pt x="144646" y="11537"/>
                  </a:cubicBezTo>
                  <a:cubicBezTo>
                    <a:pt x="144661" y="11533"/>
                    <a:pt x="144680" y="11531"/>
                    <a:pt x="144701" y="11531"/>
                  </a:cubicBezTo>
                  <a:close/>
                  <a:moveTo>
                    <a:pt x="94994" y="12980"/>
                  </a:moveTo>
                  <a:cubicBezTo>
                    <a:pt x="95015" y="12980"/>
                    <a:pt x="95120" y="13001"/>
                    <a:pt x="95120" y="13022"/>
                  </a:cubicBezTo>
                  <a:cubicBezTo>
                    <a:pt x="95120" y="13064"/>
                    <a:pt x="95015" y="13064"/>
                    <a:pt x="94994" y="13064"/>
                  </a:cubicBezTo>
                  <a:cubicBezTo>
                    <a:pt x="94931" y="13064"/>
                    <a:pt x="94910" y="13001"/>
                    <a:pt x="94910" y="13001"/>
                  </a:cubicBezTo>
                  <a:cubicBezTo>
                    <a:pt x="94910" y="12980"/>
                    <a:pt x="94952" y="12980"/>
                    <a:pt x="94994" y="12980"/>
                  </a:cubicBezTo>
                  <a:close/>
                  <a:moveTo>
                    <a:pt x="78611" y="12897"/>
                  </a:moveTo>
                  <a:cubicBezTo>
                    <a:pt x="78611" y="12897"/>
                    <a:pt x="78653" y="13001"/>
                    <a:pt x="78653" y="13022"/>
                  </a:cubicBezTo>
                  <a:cubicBezTo>
                    <a:pt x="78653" y="13064"/>
                    <a:pt x="78590" y="13085"/>
                    <a:pt x="78590" y="13085"/>
                  </a:cubicBezTo>
                  <a:cubicBezTo>
                    <a:pt x="78569" y="13085"/>
                    <a:pt x="78569" y="13064"/>
                    <a:pt x="78569" y="13022"/>
                  </a:cubicBezTo>
                  <a:cubicBezTo>
                    <a:pt x="78569" y="13001"/>
                    <a:pt x="78611" y="12897"/>
                    <a:pt x="78611" y="12897"/>
                  </a:cubicBezTo>
                  <a:close/>
                  <a:moveTo>
                    <a:pt x="91877" y="13064"/>
                  </a:moveTo>
                  <a:cubicBezTo>
                    <a:pt x="91897" y="13064"/>
                    <a:pt x="92002" y="13085"/>
                    <a:pt x="92002" y="13106"/>
                  </a:cubicBezTo>
                  <a:cubicBezTo>
                    <a:pt x="92002" y="13127"/>
                    <a:pt x="91897" y="13127"/>
                    <a:pt x="91877" y="13127"/>
                  </a:cubicBezTo>
                  <a:cubicBezTo>
                    <a:pt x="91835" y="13127"/>
                    <a:pt x="91793" y="13106"/>
                    <a:pt x="91793" y="13085"/>
                  </a:cubicBezTo>
                  <a:cubicBezTo>
                    <a:pt x="91793" y="13064"/>
                    <a:pt x="91856" y="13064"/>
                    <a:pt x="91877" y="13064"/>
                  </a:cubicBezTo>
                  <a:close/>
                  <a:moveTo>
                    <a:pt x="92772" y="12967"/>
                  </a:moveTo>
                  <a:cubicBezTo>
                    <a:pt x="92997" y="12967"/>
                    <a:pt x="93224" y="13092"/>
                    <a:pt x="93425" y="13106"/>
                  </a:cubicBezTo>
                  <a:cubicBezTo>
                    <a:pt x="93111" y="13106"/>
                    <a:pt x="92797" y="13127"/>
                    <a:pt x="92400" y="13127"/>
                  </a:cubicBezTo>
                  <a:cubicBezTo>
                    <a:pt x="92520" y="13007"/>
                    <a:pt x="92645" y="12967"/>
                    <a:pt x="92772" y="12967"/>
                  </a:cubicBezTo>
                  <a:close/>
                  <a:moveTo>
                    <a:pt x="90893" y="13001"/>
                  </a:moveTo>
                  <a:cubicBezTo>
                    <a:pt x="90893" y="13001"/>
                    <a:pt x="90914" y="13106"/>
                    <a:pt x="90914" y="13127"/>
                  </a:cubicBezTo>
                  <a:cubicBezTo>
                    <a:pt x="90914" y="13148"/>
                    <a:pt x="90851" y="13189"/>
                    <a:pt x="90851" y="13189"/>
                  </a:cubicBezTo>
                  <a:cubicBezTo>
                    <a:pt x="90830" y="13189"/>
                    <a:pt x="90830" y="13148"/>
                    <a:pt x="90830" y="13127"/>
                  </a:cubicBezTo>
                  <a:cubicBezTo>
                    <a:pt x="90830" y="13106"/>
                    <a:pt x="90851" y="13001"/>
                    <a:pt x="90893" y="13001"/>
                  </a:cubicBezTo>
                  <a:close/>
                  <a:moveTo>
                    <a:pt x="141649" y="13053"/>
                  </a:moveTo>
                  <a:cubicBezTo>
                    <a:pt x="141983" y="13053"/>
                    <a:pt x="142313" y="13095"/>
                    <a:pt x="142637" y="13148"/>
                  </a:cubicBezTo>
                  <a:cubicBezTo>
                    <a:pt x="141989" y="13189"/>
                    <a:pt x="141319" y="13189"/>
                    <a:pt x="140629" y="13210"/>
                  </a:cubicBezTo>
                  <a:cubicBezTo>
                    <a:pt x="140974" y="13095"/>
                    <a:pt x="141314" y="13053"/>
                    <a:pt x="141649" y="13053"/>
                  </a:cubicBezTo>
                  <a:close/>
                  <a:moveTo>
                    <a:pt x="86489" y="13098"/>
                  </a:moveTo>
                  <a:cubicBezTo>
                    <a:pt x="87139" y="13098"/>
                    <a:pt x="87827" y="13133"/>
                    <a:pt x="88445" y="13210"/>
                  </a:cubicBezTo>
                  <a:cubicBezTo>
                    <a:pt x="87085" y="13231"/>
                    <a:pt x="85725" y="13273"/>
                    <a:pt x="84239" y="13294"/>
                  </a:cubicBezTo>
                  <a:cubicBezTo>
                    <a:pt x="84696" y="13171"/>
                    <a:pt x="85553" y="13098"/>
                    <a:pt x="86489" y="13098"/>
                  </a:cubicBezTo>
                  <a:close/>
                  <a:moveTo>
                    <a:pt x="81080" y="13273"/>
                  </a:moveTo>
                  <a:cubicBezTo>
                    <a:pt x="81226" y="13273"/>
                    <a:pt x="81603" y="13294"/>
                    <a:pt x="81603" y="13315"/>
                  </a:cubicBezTo>
                  <a:cubicBezTo>
                    <a:pt x="81603" y="13336"/>
                    <a:pt x="81226" y="13399"/>
                    <a:pt x="81101" y="13399"/>
                  </a:cubicBezTo>
                  <a:cubicBezTo>
                    <a:pt x="81087" y="13401"/>
                    <a:pt x="81073" y="13402"/>
                    <a:pt x="81060" y="13402"/>
                  </a:cubicBezTo>
                  <a:cubicBezTo>
                    <a:pt x="80949" y="13402"/>
                    <a:pt x="80850" y="13334"/>
                    <a:pt x="80850" y="13315"/>
                  </a:cubicBezTo>
                  <a:cubicBezTo>
                    <a:pt x="80808" y="13294"/>
                    <a:pt x="80954" y="13273"/>
                    <a:pt x="81080" y="13273"/>
                  </a:cubicBezTo>
                  <a:close/>
                  <a:moveTo>
                    <a:pt x="83732" y="13175"/>
                  </a:moveTo>
                  <a:cubicBezTo>
                    <a:pt x="83936" y="13175"/>
                    <a:pt x="84093" y="13215"/>
                    <a:pt x="84093" y="13231"/>
                  </a:cubicBezTo>
                  <a:cubicBezTo>
                    <a:pt x="84093" y="13273"/>
                    <a:pt x="83905" y="13315"/>
                    <a:pt x="83674" y="13378"/>
                  </a:cubicBezTo>
                  <a:cubicBezTo>
                    <a:pt x="83471" y="13395"/>
                    <a:pt x="82926" y="13425"/>
                    <a:pt x="82692" y="13425"/>
                  </a:cubicBezTo>
                  <a:cubicBezTo>
                    <a:pt x="82636" y="13425"/>
                    <a:pt x="82598" y="13424"/>
                    <a:pt x="82586" y="13420"/>
                  </a:cubicBezTo>
                  <a:cubicBezTo>
                    <a:pt x="82545" y="13378"/>
                    <a:pt x="82482" y="13294"/>
                    <a:pt x="82482" y="13294"/>
                  </a:cubicBezTo>
                  <a:cubicBezTo>
                    <a:pt x="82482" y="13273"/>
                    <a:pt x="83256" y="13210"/>
                    <a:pt x="83528" y="13189"/>
                  </a:cubicBezTo>
                  <a:cubicBezTo>
                    <a:pt x="83598" y="13179"/>
                    <a:pt x="83668" y="13175"/>
                    <a:pt x="83732" y="13175"/>
                  </a:cubicBezTo>
                  <a:close/>
                  <a:moveTo>
                    <a:pt x="76147" y="13573"/>
                  </a:moveTo>
                  <a:cubicBezTo>
                    <a:pt x="76279" y="13573"/>
                    <a:pt x="76456" y="13608"/>
                    <a:pt x="76456" y="13608"/>
                  </a:cubicBezTo>
                  <a:cubicBezTo>
                    <a:pt x="76456" y="13629"/>
                    <a:pt x="76121" y="13650"/>
                    <a:pt x="76037" y="13650"/>
                  </a:cubicBezTo>
                  <a:cubicBezTo>
                    <a:pt x="75912" y="13650"/>
                    <a:pt x="75828" y="13629"/>
                    <a:pt x="75828" y="13608"/>
                  </a:cubicBezTo>
                  <a:cubicBezTo>
                    <a:pt x="75828" y="13608"/>
                    <a:pt x="75933" y="13587"/>
                    <a:pt x="76037" y="13587"/>
                  </a:cubicBezTo>
                  <a:cubicBezTo>
                    <a:pt x="76064" y="13577"/>
                    <a:pt x="76103" y="13573"/>
                    <a:pt x="76147" y="13573"/>
                  </a:cubicBezTo>
                  <a:close/>
                  <a:moveTo>
                    <a:pt x="84774" y="13833"/>
                  </a:moveTo>
                  <a:cubicBezTo>
                    <a:pt x="84797" y="13833"/>
                    <a:pt x="84814" y="13835"/>
                    <a:pt x="84825" y="13838"/>
                  </a:cubicBezTo>
                  <a:cubicBezTo>
                    <a:pt x="84835" y="13853"/>
                    <a:pt x="84638" y="13877"/>
                    <a:pt x="84312" y="13904"/>
                  </a:cubicBezTo>
                  <a:lnTo>
                    <a:pt x="84312" y="13904"/>
                  </a:lnTo>
                  <a:cubicBezTo>
                    <a:pt x="84510" y="13859"/>
                    <a:pt x="84684" y="13833"/>
                    <a:pt x="84774" y="13833"/>
                  </a:cubicBezTo>
                  <a:close/>
                  <a:moveTo>
                    <a:pt x="86520" y="13650"/>
                  </a:moveTo>
                  <a:cubicBezTo>
                    <a:pt x="86667" y="13650"/>
                    <a:pt x="86813" y="13671"/>
                    <a:pt x="86813" y="13713"/>
                  </a:cubicBezTo>
                  <a:cubicBezTo>
                    <a:pt x="86813" y="13733"/>
                    <a:pt x="86562" y="13859"/>
                    <a:pt x="86457" y="13922"/>
                  </a:cubicBezTo>
                  <a:cubicBezTo>
                    <a:pt x="86405" y="13943"/>
                    <a:pt x="86353" y="13953"/>
                    <a:pt x="86311" y="13953"/>
                  </a:cubicBezTo>
                  <a:cubicBezTo>
                    <a:pt x="86269" y="13953"/>
                    <a:pt x="86238" y="13943"/>
                    <a:pt x="86227" y="13922"/>
                  </a:cubicBezTo>
                  <a:cubicBezTo>
                    <a:pt x="86206" y="13901"/>
                    <a:pt x="86395" y="13671"/>
                    <a:pt x="86520" y="13650"/>
                  </a:cubicBezTo>
                  <a:close/>
                  <a:moveTo>
                    <a:pt x="69073" y="13375"/>
                  </a:moveTo>
                  <a:cubicBezTo>
                    <a:pt x="69484" y="13375"/>
                    <a:pt x="69822" y="13388"/>
                    <a:pt x="69970" y="13420"/>
                  </a:cubicBezTo>
                  <a:cubicBezTo>
                    <a:pt x="70430" y="13503"/>
                    <a:pt x="70137" y="13754"/>
                    <a:pt x="69886" y="13838"/>
                  </a:cubicBezTo>
                  <a:cubicBezTo>
                    <a:pt x="69759" y="13877"/>
                    <a:pt x="69637" y="13893"/>
                    <a:pt x="69537" y="13893"/>
                  </a:cubicBezTo>
                  <a:cubicBezTo>
                    <a:pt x="69421" y="13893"/>
                    <a:pt x="69334" y="13872"/>
                    <a:pt x="69300" y="13838"/>
                  </a:cubicBezTo>
                  <a:cubicBezTo>
                    <a:pt x="69287" y="13818"/>
                    <a:pt x="68893" y="13811"/>
                    <a:pt x="68317" y="13811"/>
                  </a:cubicBezTo>
                  <a:cubicBezTo>
                    <a:pt x="67077" y="13811"/>
                    <a:pt x="64991" y="13845"/>
                    <a:pt x="64048" y="13859"/>
                  </a:cubicBezTo>
                  <a:cubicBezTo>
                    <a:pt x="62667" y="13880"/>
                    <a:pt x="61454" y="13943"/>
                    <a:pt x="61433" y="13964"/>
                  </a:cubicBezTo>
                  <a:cubicBezTo>
                    <a:pt x="61430" y="13966"/>
                    <a:pt x="61415" y="13968"/>
                    <a:pt x="61390" y="13968"/>
                  </a:cubicBezTo>
                  <a:cubicBezTo>
                    <a:pt x="61228" y="13968"/>
                    <a:pt x="60658" y="13913"/>
                    <a:pt x="60386" y="13859"/>
                  </a:cubicBezTo>
                  <a:cubicBezTo>
                    <a:pt x="60094" y="13817"/>
                    <a:pt x="60386" y="13775"/>
                    <a:pt x="61077" y="13775"/>
                  </a:cubicBezTo>
                  <a:lnTo>
                    <a:pt x="61516" y="13629"/>
                  </a:lnTo>
                  <a:lnTo>
                    <a:pt x="61977" y="13461"/>
                  </a:lnTo>
                  <a:cubicBezTo>
                    <a:pt x="62188" y="13498"/>
                    <a:pt x="62463" y="13515"/>
                    <a:pt x="62750" y="13515"/>
                  </a:cubicBezTo>
                  <a:cubicBezTo>
                    <a:pt x="63117" y="13515"/>
                    <a:pt x="63503" y="13488"/>
                    <a:pt x="63797" y="13441"/>
                  </a:cubicBezTo>
                  <a:lnTo>
                    <a:pt x="64278" y="13420"/>
                  </a:lnTo>
                  <a:lnTo>
                    <a:pt x="64739" y="13399"/>
                  </a:lnTo>
                  <a:cubicBezTo>
                    <a:pt x="65067" y="13470"/>
                    <a:pt x="65553" y="13503"/>
                    <a:pt x="65981" y="13503"/>
                  </a:cubicBezTo>
                  <a:cubicBezTo>
                    <a:pt x="66179" y="13503"/>
                    <a:pt x="66365" y="13496"/>
                    <a:pt x="66517" y="13482"/>
                  </a:cubicBezTo>
                  <a:cubicBezTo>
                    <a:pt x="66836" y="13439"/>
                    <a:pt x="68143" y="13375"/>
                    <a:pt x="69073" y="13375"/>
                  </a:cubicBezTo>
                  <a:close/>
                  <a:moveTo>
                    <a:pt x="94081" y="13916"/>
                  </a:moveTo>
                  <a:cubicBezTo>
                    <a:pt x="94258" y="13916"/>
                    <a:pt x="94488" y="13947"/>
                    <a:pt x="94471" y="13964"/>
                  </a:cubicBezTo>
                  <a:cubicBezTo>
                    <a:pt x="94471" y="14006"/>
                    <a:pt x="94094" y="14026"/>
                    <a:pt x="93969" y="14047"/>
                  </a:cubicBezTo>
                  <a:cubicBezTo>
                    <a:pt x="93955" y="14050"/>
                    <a:pt x="93941" y="14051"/>
                    <a:pt x="93928" y="14051"/>
                  </a:cubicBezTo>
                  <a:cubicBezTo>
                    <a:pt x="93817" y="14051"/>
                    <a:pt x="93718" y="13982"/>
                    <a:pt x="93718" y="13964"/>
                  </a:cubicBezTo>
                  <a:cubicBezTo>
                    <a:pt x="93718" y="13943"/>
                    <a:pt x="93843" y="13922"/>
                    <a:pt x="93969" y="13922"/>
                  </a:cubicBezTo>
                  <a:cubicBezTo>
                    <a:pt x="94001" y="13918"/>
                    <a:pt x="94040" y="13916"/>
                    <a:pt x="94081" y="13916"/>
                  </a:cubicBezTo>
                  <a:close/>
                  <a:moveTo>
                    <a:pt x="80703" y="14089"/>
                  </a:moveTo>
                  <a:cubicBezTo>
                    <a:pt x="80655" y="14102"/>
                    <a:pt x="80600" y="14114"/>
                    <a:pt x="80538" y="14126"/>
                  </a:cubicBezTo>
                  <a:lnTo>
                    <a:pt x="80538" y="14126"/>
                  </a:lnTo>
                  <a:cubicBezTo>
                    <a:pt x="80624" y="14123"/>
                    <a:pt x="80714" y="14119"/>
                    <a:pt x="80805" y="14115"/>
                  </a:cubicBezTo>
                  <a:lnTo>
                    <a:pt x="80805" y="14115"/>
                  </a:lnTo>
                  <a:lnTo>
                    <a:pt x="80703" y="14089"/>
                  </a:lnTo>
                  <a:close/>
                  <a:moveTo>
                    <a:pt x="11614" y="14006"/>
                  </a:moveTo>
                  <a:lnTo>
                    <a:pt x="11614" y="14006"/>
                  </a:lnTo>
                  <a:cubicBezTo>
                    <a:pt x="11470" y="14111"/>
                    <a:pt x="11322" y="14150"/>
                    <a:pt x="11174" y="14150"/>
                  </a:cubicBezTo>
                  <a:cubicBezTo>
                    <a:pt x="10998" y="14150"/>
                    <a:pt x="10821" y="14095"/>
                    <a:pt x="10651" y="14026"/>
                  </a:cubicBezTo>
                  <a:cubicBezTo>
                    <a:pt x="10986" y="14026"/>
                    <a:pt x="11300" y="14026"/>
                    <a:pt x="11614" y="14006"/>
                  </a:cubicBezTo>
                  <a:close/>
                  <a:moveTo>
                    <a:pt x="37021" y="14060"/>
                  </a:moveTo>
                  <a:cubicBezTo>
                    <a:pt x="37344" y="14060"/>
                    <a:pt x="37580" y="14079"/>
                    <a:pt x="37580" y="14110"/>
                  </a:cubicBezTo>
                  <a:cubicBezTo>
                    <a:pt x="37580" y="14131"/>
                    <a:pt x="37161" y="14152"/>
                    <a:pt x="36638" y="14152"/>
                  </a:cubicBezTo>
                  <a:cubicBezTo>
                    <a:pt x="36115" y="14152"/>
                    <a:pt x="34755" y="14131"/>
                    <a:pt x="34755" y="14131"/>
                  </a:cubicBezTo>
                  <a:cubicBezTo>
                    <a:pt x="34755" y="14131"/>
                    <a:pt x="36115" y="14068"/>
                    <a:pt x="36638" y="14068"/>
                  </a:cubicBezTo>
                  <a:cubicBezTo>
                    <a:pt x="36773" y="14063"/>
                    <a:pt x="36903" y="14060"/>
                    <a:pt x="37021" y="14060"/>
                  </a:cubicBezTo>
                  <a:close/>
                  <a:moveTo>
                    <a:pt x="74876" y="14072"/>
                  </a:moveTo>
                  <a:cubicBezTo>
                    <a:pt x="75035" y="14072"/>
                    <a:pt x="75181" y="14084"/>
                    <a:pt x="75242" y="14110"/>
                  </a:cubicBezTo>
                  <a:cubicBezTo>
                    <a:pt x="75410" y="14152"/>
                    <a:pt x="74803" y="14236"/>
                    <a:pt x="74531" y="14236"/>
                  </a:cubicBezTo>
                  <a:cubicBezTo>
                    <a:pt x="74301" y="14236"/>
                    <a:pt x="74196" y="14215"/>
                    <a:pt x="74322" y="14131"/>
                  </a:cubicBezTo>
                  <a:cubicBezTo>
                    <a:pt x="74407" y="14095"/>
                    <a:pt x="74654" y="14072"/>
                    <a:pt x="74876" y="14072"/>
                  </a:cubicBezTo>
                  <a:close/>
                  <a:moveTo>
                    <a:pt x="143286" y="13754"/>
                  </a:moveTo>
                  <a:lnTo>
                    <a:pt x="143370" y="13796"/>
                  </a:lnTo>
                  <a:lnTo>
                    <a:pt x="143767" y="13838"/>
                  </a:lnTo>
                  <a:cubicBezTo>
                    <a:pt x="144206" y="13922"/>
                    <a:pt x="144583" y="14089"/>
                    <a:pt x="144583" y="14173"/>
                  </a:cubicBezTo>
                  <a:cubicBezTo>
                    <a:pt x="144583" y="14208"/>
                    <a:pt x="144547" y="14225"/>
                    <a:pt x="144483" y="14225"/>
                  </a:cubicBezTo>
                  <a:cubicBezTo>
                    <a:pt x="144394" y="14225"/>
                    <a:pt x="144252" y="14192"/>
                    <a:pt x="144081" y="14131"/>
                  </a:cubicBezTo>
                  <a:lnTo>
                    <a:pt x="143642" y="14131"/>
                  </a:lnTo>
                  <a:cubicBezTo>
                    <a:pt x="143467" y="14218"/>
                    <a:pt x="143278" y="14262"/>
                    <a:pt x="143196" y="14262"/>
                  </a:cubicBezTo>
                  <a:cubicBezTo>
                    <a:pt x="143179" y="14262"/>
                    <a:pt x="143167" y="14260"/>
                    <a:pt x="143160" y="14257"/>
                  </a:cubicBezTo>
                  <a:cubicBezTo>
                    <a:pt x="143139" y="14236"/>
                    <a:pt x="143160" y="14173"/>
                    <a:pt x="143202" y="14152"/>
                  </a:cubicBezTo>
                  <a:cubicBezTo>
                    <a:pt x="143244" y="14131"/>
                    <a:pt x="143223" y="13922"/>
                    <a:pt x="143160" y="13922"/>
                  </a:cubicBezTo>
                  <a:cubicBezTo>
                    <a:pt x="143139" y="13859"/>
                    <a:pt x="143181" y="13817"/>
                    <a:pt x="143286" y="13754"/>
                  </a:cubicBezTo>
                  <a:close/>
                  <a:moveTo>
                    <a:pt x="142553" y="14149"/>
                  </a:moveTo>
                  <a:cubicBezTo>
                    <a:pt x="142608" y="14149"/>
                    <a:pt x="142658" y="14217"/>
                    <a:pt x="142658" y="14236"/>
                  </a:cubicBezTo>
                  <a:cubicBezTo>
                    <a:pt x="142658" y="14257"/>
                    <a:pt x="142616" y="14278"/>
                    <a:pt x="142554" y="14278"/>
                  </a:cubicBezTo>
                  <a:cubicBezTo>
                    <a:pt x="142512" y="14278"/>
                    <a:pt x="142323" y="14257"/>
                    <a:pt x="142323" y="14236"/>
                  </a:cubicBezTo>
                  <a:cubicBezTo>
                    <a:pt x="142323" y="14236"/>
                    <a:pt x="142491" y="14173"/>
                    <a:pt x="142533" y="14152"/>
                  </a:cubicBezTo>
                  <a:cubicBezTo>
                    <a:pt x="142539" y="14150"/>
                    <a:pt x="142546" y="14149"/>
                    <a:pt x="142553" y="14149"/>
                  </a:cubicBezTo>
                  <a:close/>
                  <a:moveTo>
                    <a:pt x="28724" y="14088"/>
                  </a:moveTo>
                  <a:cubicBezTo>
                    <a:pt x="28973" y="14088"/>
                    <a:pt x="29656" y="14216"/>
                    <a:pt x="30195" y="14282"/>
                  </a:cubicBezTo>
                  <a:lnTo>
                    <a:pt x="30195" y="14282"/>
                  </a:lnTo>
                  <a:cubicBezTo>
                    <a:pt x="29836" y="14300"/>
                    <a:pt x="29247" y="14309"/>
                    <a:pt x="28729" y="14309"/>
                  </a:cubicBezTo>
                  <a:cubicBezTo>
                    <a:pt x="28169" y="14309"/>
                    <a:pt x="27693" y="14298"/>
                    <a:pt x="27683" y="14278"/>
                  </a:cubicBezTo>
                  <a:cubicBezTo>
                    <a:pt x="27683" y="14257"/>
                    <a:pt x="28394" y="14152"/>
                    <a:pt x="28687" y="14089"/>
                  </a:cubicBezTo>
                  <a:cubicBezTo>
                    <a:pt x="28698" y="14088"/>
                    <a:pt x="28710" y="14088"/>
                    <a:pt x="28724" y="14088"/>
                  </a:cubicBezTo>
                  <a:close/>
                  <a:moveTo>
                    <a:pt x="70304" y="14236"/>
                  </a:moveTo>
                  <a:cubicBezTo>
                    <a:pt x="70660" y="14236"/>
                    <a:pt x="71602" y="14278"/>
                    <a:pt x="71602" y="14319"/>
                  </a:cubicBezTo>
                  <a:cubicBezTo>
                    <a:pt x="71602" y="14340"/>
                    <a:pt x="70660" y="14382"/>
                    <a:pt x="70304" y="14382"/>
                  </a:cubicBezTo>
                  <a:cubicBezTo>
                    <a:pt x="70231" y="14390"/>
                    <a:pt x="70161" y="14394"/>
                    <a:pt x="70097" y="14394"/>
                  </a:cubicBezTo>
                  <a:cubicBezTo>
                    <a:pt x="69832" y="14394"/>
                    <a:pt x="69656" y="14336"/>
                    <a:pt x="69656" y="14319"/>
                  </a:cubicBezTo>
                  <a:cubicBezTo>
                    <a:pt x="69656" y="14257"/>
                    <a:pt x="69928" y="14236"/>
                    <a:pt x="70304" y="14236"/>
                  </a:cubicBezTo>
                  <a:close/>
                  <a:moveTo>
                    <a:pt x="47050" y="13668"/>
                  </a:moveTo>
                  <a:cubicBezTo>
                    <a:pt x="47530" y="13668"/>
                    <a:pt x="48005" y="13762"/>
                    <a:pt x="48062" y="13838"/>
                  </a:cubicBezTo>
                  <a:cubicBezTo>
                    <a:pt x="48093" y="13868"/>
                    <a:pt x="48829" y="13879"/>
                    <a:pt x="49856" y="13879"/>
                  </a:cubicBezTo>
                  <a:cubicBezTo>
                    <a:pt x="51685" y="13879"/>
                    <a:pt x="54436" y="13844"/>
                    <a:pt x="55762" y="13817"/>
                  </a:cubicBezTo>
                  <a:cubicBezTo>
                    <a:pt x="57076" y="13777"/>
                    <a:pt x="58237" y="13763"/>
                    <a:pt x="58912" y="13763"/>
                  </a:cubicBezTo>
                  <a:cubicBezTo>
                    <a:pt x="59302" y="13763"/>
                    <a:pt x="59529" y="13768"/>
                    <a:pt x="59529" y="13775"/>
                  </a:cubicBezTo>
                  <a:cubicBezTo>
                    <a:pt x="59529" y="13817"/>
                    <a:pt x="59403" y="13859"/>
                    <a:pt x="59215" y="13880"/>
                  </a:cubicBezTo>
                  <a:lnTo>
                    <a:pt x="59047" y="13880"/>
                  </a:lnTo>
                  <a:cubicBezTo>
                    <a:pt x="57625" y="13943"/>
                    <a:pt x="56139" y="13943"/>
                    <a:pt x="54716" y="13985"/>
                  </a:cubicBezTo>
                  <a:lnTo>
                    <a:pt x="54507" y="13985"/>
                  </a:lnTo>
                  <a:cubicBezTo>
                    <a:pt x="54443" y="13999"/>
                    <a:pt x="54368" y="14005"/>
                    <a:pt x="54289" y="14005"/>
                  </a:cubicBezTo>
                  <a:cubicBezTo>
                    <a:pt x="54065" y="14005"/>
                    <a:pt x="53808" y="13961"/>
                    <a:pt x="53662" y="13961"/>
                  </a:cubicBezTo>
                  <a:cubicBezTo>
                    <a:pt x="53641" y="13961"/>
                    <a:pt x="53623" y="13962"/>
                    <a:pt x="53607" y="13964"/>
                  </a:cubicBezTo>
                  <a:cubicBezTo>
                    <a:pt x="53482" y="13985"/>
                    <a:pt x="51473" y="14047"/>
                    <a:pt x="49192" y="14089"/>
                  </a:cubicBezTo>
                  <a:cubicBezTo>
                    <a:pt x="49192" y="14089"/>
                    <a:pt x="47623" y="14152"/>
                    <a:pt x="44757" y="14194"/>
                  </a:cubicBezTo>
                  <a:lnTo>
                    <a:pt x="44275" y="14194"/>
                  </a:lnTo>
                  <a:cubicBezTo>
                    <a:pt x="43752" y="14194"/>
                    <a:pt x="42999" y="14278"/>
                    <a:pt x="42601" y="14340"/>
                  </a:cubicBezTo>
                  <a:lnTo>
                    <a:pt x="42246" y="14068"/>
                  </a:lnTo>
                  <a:cubicBezTo>
                    <a:pt x="42170" y="14021"/>
                    <a:pt x="42044" y="13999"/>
                    <a:pt x="41909" y="13999"/>
                  </a:cubicBezTo>
                  <a:cubicBezTo>
                    <a:pt x="41744" y="13999"/>
                    <a:pt x="41566" y="14032"/>
                    <a:pt x="41451" y="14089"/>
                  </a:cubicBezTo>
                  <a:lnTo>
                    <a:pt x="40739" y="14466"/>
                  </a:lnTo>
                  <a:cubicBezTo>
                    <a:pt x="39944" y="14340"/>
                    <a:pt x="39316" y="14194"/>
                    <a:pt x="39337" y="14173"/>
                  </a:cubicBezTo>
                  <a:cubicBezTo>
                    <a:pt x="39358" y="14152"/>
                    <a:pt x="40802" y="14006"/>
                    <a:pt x="41220" y="13985"/>
                  </a:cubicBezTo>
                  <a:cubicBezTo>
                    <a:pt x="41744" y="13943"/>
                    <a:pt x="43564" y="13838"/>
                    <a:pt x="44087" y="13838"/>
                  </a:cubicBezTo>
                  <a:cubicBezTo>
                    <a:pt x="44652" y="13817"/>
                    <a:pt x="46389" y="13713"/>
                    <a:pt x="46912" y="13671"/>
                  </a:cubicBezTo>
                  <a:cubicBezTo>
                    <a:pt x="46958" y="13669"/>
                    <a:pt x="47004" y="13668"/>
                    <a:pt x="47050" y="13668"/>
                  </a:cubicBezTo>
                  <a:close/>
                  <a:moveTo>
                    <a:pt x="20045" y="14390"/>
                  </a:moveTo>
                  <a:cubicBezTo>
                    <a:pt x="20356" y="14390"/>
                    <a:pt x="20664" y="14433"/>
                    <a:pt x="20966" y="14487"/>
                  </a:cubicBezTo>
                  <a:cubicBezTo>
                    <a:pt x="20381" y="14487"/>
                    <a:pt x="19774" y="14529"/>
                    <a:pt x="19167" y="14529"/>
                  </a:cubicBezTo>
                  <a:cubicBezTo>
                    <a:pt x="19460" y="14427"/>
                    <a:pt x="19754" y="14390"/>
                    <a:pt x="20045" y="14390"/>
                  </a:cubicBezTo>
                  <a:close/>
                  <a:moveTo>
                    <a:pt x="16286" y="14594"/>
                  </a:moveTo>
                  <a:cubicBezTo>
                    <a:pt x="16305" y="14594"/>
                    <a:pt x="16295" y="14604"/>
                    <a:pt x="16253" y="14604"/>
                  </a:cubicBezTo>
                  <a:cubicBezTo>
                    <a:pt x="16247" y="14604"/>
                    <a:pt x="16241" y="14604"/>
                    <a:pt x="16235" y="14603"/>
                  </a:cubicBezTo>
                  <a:lnTo>
                    <a:pt x="16235" y="14603"/>
                  </a:lnTo>
                  <a:cubicBezTo>
                    <a:pt x="16259" y="14597"/>
                    <a:pt x="16276" y="14594"/>
                    <a:pt x="16286" y="14594"/>
                  </a:cubicBezTo>
                  <a:close/>
                  <a:moveTo>
                    <a:pt x="26443" y="14222"/>
                  </a:moveTo>
                  <a:cubicBezTo>
                    <a:pt x="26806" y="14222"/>
                    <a:pt x="27025" y="14271"/>
                    <a:pt x="26992" y="14319"/>
                  </a:cubicBezTo>
                  <a:cubicBezTo>
                    <a:pt x="26930" y="14361"/>
                    <a:pt x="26930" y="14570"/>
                    <a:pt x="26992" y="14654"/>
                  </a:cubicBezTo>
                  <a:cubicBezTo>
                    <a:pt x="27034" y="14696"/>
                    <a:pt x="26679" y="14780"/>
                    <a:pt x="26553" y="14780"/>
                  </a:cubicBezTo>
                  <a:cubicBezTo>
                    <a:pt x="26545" y="14781"/>
                    <a:pt x="26536" y="14781"/>
                    <a:pt x="26526" y="14781"/>
                  </a:cubicBezTo>
                  <a:cubicBezTo>
                    <a:pt x="26376" y="14781"/>
                    <a:pt x="26131" y="14628"/>
                    <a:pt x="26072" y="14550"/>
                  </a:cubicBezTo>
                  <a:cubicBezTo>
                    <a:pt x="26030" y="14466"/>
                    <a:pt x="25046" y="14445"/>
                    <a:pt x="24733" y="14445"/>
                  </a:cubicBezTo>
                  <a:cubicBezTo>
                    <a:pt x="24419" y="14445"/>
                    <a:pt x="24168" y="14403"/>
                    <a:pt x="24147" y="14361"/>
                  </a:cubicBezTo>
                  <a:lnTo>
                    <a:pt x="24147" y="14340"/>
                  </a:lnTo>
                  <a:lnTo>
                    <a:pt x="24168" y="14319"/>
                  </a:lnTo>
                  <a:cubicBezTo>
                    <a:pt x="24189" y="14278"/>
                    <a:pt x="25570" y="14236"/>
                    <a:pt x="26093" y="14236"/>
                  </a:cubicBezTo>
                  <a:cubicBezTo>
                    <a:pt x="26220" y="14226"/>
                    <a:pt x="26338" y="14222"/>
                    <a:pt x="26443" y="14222"/>
                  </a:cubicBezTo>
                  <a:close/>
                  <a:moveTo>
                    <a:pt x="15408" y="14688"/>
                  </a:moveTo>
                  <a:cubicBezTo>
                    <a:pt x="15435" y="14688"/>
                    <a:pt x="15461" y="14691"/>
                    <a:pt x="15484" y="14696"/>
                  </a:cubicBezTo>
                  <a:cubicBezTo>
                    <a:pt x="15505" y="14701"/>
                    <a:pt x="15527" y="14704"/>
                    <a:pt x="15550" y="14707"/>
                  </a:cubicBezTo>
                  <a:lnTo>
                    <a:pt x="15550" y="14707"/>
                  </a:lnTo>
                  <a:cubicBezTo>
                    <a:pt x="15378" y="14756"/>
                    <a:pt x="15221" y="14801"/>
                    <a:pt x="15150" y="14801"/>
                  </a:cubicBezTo>
                  <a:cubicBezTo>
                    <a:pt x="14985" y="14801"/>
                    <a:pt x="15221" y="14688"/>
                    <a:pt x="15408" y="14688"/>
                  </a:cubicBezTo>
                  <a:close/>
                  <a:moveTo>
                    <a:pt x="31114" y="14717"/>
                  </a:moveTo>
                  <a:cubicBezTo>
                    <a:pt x="31198" y="14717"/>
                    <a:pt x="31407" y="14759"/>
                    <a:pt x="31407" y="14780"/>
                  </a:cubicBezTo>
                  <a:cubicBezTo>
                    <a:pt x="31407" y="14780"/>
                    <a:pt x="31198" y="14801"/>
                    <a:pt x="31114" y="14801"/>
                  </a:cubicBezTo>
                  <a:cubicBezTo>
                    <a:pt x="31031" y="14801"/>
                    <a:pt x="30989" y="14780"/>
                    <a:pt x="30989" y="14759"/>
                  </a:cubicBezTo>
                  <a:cubicBezTo>
                    <a:pt x="30989" y="14759"/>
                    <a:pt x="31031" y="14717"/>
                    <a:pt x="31114" y="14717"/>
                  </a:cubicBezTo>
                  <a:close/>
                  <a:moveTo>
                    <a:pt x="27892" y="14755"/>
                  </a:moveTo>
                  <a:cubicBezTo>
                    <a:pt x="27976" y="14755"/>
                    <a:pt x="28039" y="14806"/>
                    <a:pt x="28039" y="14842"/>
                  </a:cubicBezTo>
                  <a:cubicBezTo>
                    <a:pt x="28039" y="14863"/>
                    <a:pt x="27955" y="14884"/>
                    <a:pt x="27850" y="14884"/>
                  </a:cubicBezTo>
                  <a:cubicBezTo>
                    <a:pt x="27834" y="14888"/>
                    <a:pt x="27811" y="14890"/>
                    <a:pt x="27785" y="14890"/>
                  </a:cubicBezTo>
                  <a:cubicBezTo>
                    <a:pt x="27673" y="14890"/>
                    <a:pt x="27495" y="14859"/>
                    <a:pt x="27495" y="14842"/>
                  </a:cubicBezTo>
                  <a:cubicBezTo>
                    <a:pt x="27495" y="14842"/>
                    <a:pt x="27746" y="14780"/>
                    <a:pt x="27850" y="14759"/>
                  </a:cubicBezTo>
                  <a:cubicBezTo>
                    <a:pt x="27865" y="14756"/>
                    <a:pt x="27878" y="14755"/>
                    <a:pt x="27892" y="14755"/>
                  </a:cubicBezTo>
                  <a:close/>
                  <a:moveTo>
                    <a:pt x="34494" y="14797"/>
                  </a:moveTo>
                  <a:cubicBezTo>
                    <a:pt x="34630" y="14797"/>
                    <a:pt x="34713" y="14866"/>
                    <a:pt x="34713" y="14884"/>
                  </a:cubicBezTo>
                  <a:cubicBezTo>
                    <a:pt x="34713" y="14905"/>
                    <a:pt x="34567" y="14947"/>
                    <a:pt x="34441" y="14947"/>
                  </a:cubicBezTo>
                  <a:cubicBezTo>
                    <a:pt x="34316" y="14947"/>
                    <a:pt x="33918" y="14905"/>
                    <a:pt x="33939" y="14884"/>
                  </a:cubicBezTo>
                  <a:cubicBezTo>
                    <a:pt x="33939" y="14863"/>
                    <a:pt x="34316" y="14801"/>
                    <a:pt x="34441" y="14801"/>
                  </a:cubicBezTo>
                  <a:cubicBezTo>
                    <a:pt x="34460" y="14798"/>
                    <a:pt x="34477" y="14797"/>
                    <a:pt x="34494" y="14797"/>
                  </a:cubicBezTo>
                  <a:close/>
                  <a:moveTo>
                    <a:pt x="134951" y="13919"/>
                  </a:moveTo>
                  <a:cubicBezTo>
                    <a:pt x="135844" y="13919"/>
                    <a:pt x="136282" y="14016"/>
                    <a:pt x="135900" y="14131"/>
                  </a:cubicBezTo>
                  <a:cubicBezTo>
                    <a:pt x="135460" y="14278"/>
                    <a:pt x="133849" y="14884"/>
                    <a:pt x="133012" y="14884"/>
                  </a:cubicBezTo>
                  <a:lnTo>
                    <a:pt x="132259" y="14905"/>
                  </a:lnTo>
                  <a:lnTo>
                    <a:pt x="131527" y="14947"/>
                  </a:lnTo>
                  <a:cubicBezTo>
                    <a:pt x="131437" y="14949"/>
                    <a:pt x="131350" y="14950"/>
                    <a:pt x="131265" y="14950"/>
                  </a:cubicBezTo>
                  <a:cubicBezTo>
                    <a:pt x="130576" y="14950"/>
                    <a:pt x="130062" y="14882"/>
                    <a:pt x="130062" y="14863"/>
                  </a:cubicBezTo>
                  <a:cubicBezTo>
                    <a:pt x="130062" y="14822"/>
                    <a:pt x="130732" y="14780"/>
                    <a:pt x="131004" y="14780"/>
                  </a:cubicBezTo>
                  <a:cubicBezTo>
                    <a:pt x="131255" y="14780"/>
                    <a:pt x="131506" y="14570"/>
                    <a:pt x="131506" y="14508"/>
                  </a:cubicBezTo>
                  <a:cubicBezTo>
                    <a:pt x="131506" y="14445"/>
                    <a:pt x="131213" y="14361"/>
                    <a:pt x="131108" y="14361"/>
                  </a:cubicBezTo>
                  <a:cubicBezTo>
                    <a:pt x="131004" y="14361"/>
                    <a:pt x="130941" y="14278"/>
                    <a:pt x="130983" y="14194"/>
                  </a:cubicBezTo>
                  <a:lnTo>
                    <a:pt x="131004" y="14194"/>
                  </a:lnTo>
                  <a:cubicBezTo>
                    <a:pt x="131451" y="14194"/>
                    <a:pt x="131807" y="13959"/>
                    <a:pt x="132258" y="13959"/>
                  </a:cubicBezTo>
                  <a:cubicBezTo>
                    <a:pt x="132293" y="13959"/>
                    <a:pt x="132328" y="13961"/>
                    <a:pt x="132364" y="13964"/>
                  </a:cubicBezTo>
                  <a:cubicBezTo>
                    <a:pt x="132478" y="13981"/>
                    <a:pt x="132595" y="13987"/>
                    <a:pt x="132715" y="13987"/>
                  </a:cubicBezTo>
                  <a:cubicBezTo>
                    <a:pt x="133033" y="13987"/>
                    <a:pt x="133368" y="13943"/>
                    <a:pt x="133703" y="13943"/>
                  </a:cubicBezTo>
                  <a:lnTo>
                    <a:pt x="134686" y="13922"/>
                  </a:lnTo>
                  <a:cubicBezTo>
                    <a:pt x="134778" y="13920"/>
                    <a:pt x="134867" y="13919"/>
                    <a:pt x="134951" y="13919"/>
                  </a:cubicBezTo>
                  <a:close/>
                  <a:moveTo>
                    <a:pt x="128765" y="15910"/>
                  </a:moveTo>
                  <a:cubicBezTo>
                    <a:pt x="128765" y="15910"/>
                    <a:pt x="128786" y="16014"/>
                    <a:pt x="128786" y="16035"/>
                  </a:cubicBezTo>
                  <a:cubicBezTo>
                    <a:pt x="128786" y="16056"/>
                    <a:pt x="128723" y="16077"/>
                    <a:pt x="128723" y="16077"/>
                  </a:cubicBezTo>
                  <a:cubicBezTo>
                    <a:pt x="128702" y="16077"/>
                    <a:pt x="128702" y="16056"/>
                    <a:pt x="128702" y="16035"/>
                  </a:cubicBezTo>
                  <a:cubicBezTo>
                    <a:pt x="128702" y="16014"/>
                    <a:pt x="128765" y="15910"/>
                    <a:pt x="128765" y="15910"/>
                  </a:cubicBezTo>
                  <a:close/>
                  <a:moveTo>
                    <a:pt x="132532" y="0"/>
                  </a:moveTo>
                  <a:cubicBezTo>
                    <a:pt x="132310" y="0"/>
                    <a:pt x="132118" y="2"/>
                    <a:pt x="131966" y="8"/>
                  </a:cubicBezTo>
                  <a:cubicBezTo>
                    <a:pt x="130774" y="29"/>
                    <a:pt x="124936" y="154"/>
                    <a:pt x="123074" y="217"/>
                  </a:cubicBezTo>
                  <a:cubicBezTo>
                    <a:pt x="121372" y="256"/>
                    <a:pt x="115830" y="366"/>
                    <a:pt x="113561" y="366"/>
                  </a:cubicBezTo>
                  <a:cubicBezTo>
                    <a:pt x="113375" y="366"/>
                    <a:pt x="113210" y="365"/>
                    <a:pt x="113072" y="363"/>
                  </a:cubicBezTo>
                  <a:cubicBezTo>
                    <a:pt x="111770" y="349"/>
                    <a:pt x="110248" y="334"/>
                    <a:pt x="109136" y="334"/>
                  </a:cubicBezTo>
                  <a:cubicBezTo>
                    <a:pt x="108675" y="334"/>
                    <a:pt x="108284" y="336"/>
                    <a:pt x="108009" y="342"/>
                  </a:cubicBezTo>
                  <a:lnTo>
                    <a:pt x="107151" y="363"/>
                  </a:lnTo>
                  <a:lnTo>
                    <a:pt x="107025" y="363"/>
                  </a:lnTo>
                  <a:cubicBezTo>
                    <a:pt x="106795" y="363"/>
                    <a:pt x="106900" y="593"/>
                    <a:pt x="106942" y="656"/>
                  </a:cubicBezTo>
                  <a:cubicBezTo>
                    <a:pt x="106979" y="675"/>
                    <a:pt x="107385" y="685"/>
                    <a:pt x="108027" y="685"/>
                  </a:cubicBezTo>
                  <a:cubicBezTo>
                    <a:pt x="108813" y="685"/>
                    <a:pt x="109954" y="670"/>
                    <a:pt x="111210" y="635"/>
                  </a:cubicBezTo>
                  <a:cubicBezTo>
                    <a:pt x="111210" y="635"/>
                    <a:pt x="111942" y="593"/>
                    <a:pt x="114369" y="593"/>
                  </a:cubicBezTo>
                  <a:lnTo>
                    <a:pt x="117508" y="593"/>
                  </a:lnTo>
                  <a:cubicBezTo>
                    <a:pt x="119349" y="593"/>
                    <a:pt x="122597" y="647"/>
                    <a:pt x="124347" y="647"/>
                  </a:cubicBezTo>
                  <a:cubicBezTo>
                    <a:pt x="124784" y="647"/>
                    <a:pt x="125128" y="644"/>
                    <a:pt x="125333" y="635"/>
                  </a:cubicBezTo>
                  <a:cubicBezTo>
                    <a:pt x="126133" y="584"/>
                    <a:pt x="128605" y="519"/>
                    <a:pt x="130053" y="519"/>
                  </a:cubicBezTo>
                  <a:cubicBezTo>
                    <a:pt x="130386" y="519"/>
                    <a:pt x="130665" y="523"/>
                    <a:pt x="130857" y="531"/>
                  </a:cubicBezTo>
                  <a:cubicBezTo>
                    <a:pt x="131775" y="531"/>
                    <a:pt x="134844" y="658"/>
                    <a:pt x="136065" y="658"/>
                  </a:cubicBezTo>
                  <a:cubicBezTo>
                    <a:pt x="136153" y="658"/>
                    <a:pt x="136230" y="658"/>
                    <a:pt x="136297" y="656"/>
                  </a:cubicBezTo>
                  <a:cubicBezTo>
                    <a:pt x="136420" y="654"/>
                    <a:pt x="136557" y="652"/>
                    <a:pt x="136705" y="652"/>
                  </a:cubicBezTo>
                  <a:cubicBezTo>
                    <a:pt x="137742" y="652"/>
                    <a:pt x="139323" y="716"/>
                    <a:pt x="140440" y="845"/>
                  </a:cubicBezTo>
                  <a:lnTo>
                    <a:pt x="141654" y="761"/>
                  </a:lnTo>
                  <a:lnTo>
                    <a:pt x="142533" y="698"/>
                  </a:lnTo>
                  <a:cubicBezTo>
                    <a:pt x="143662" y="845"/>
                    <a:pt x="143955" y="1054"/>
                    <a:pt x="143202" y="1179"/>
                  </a:cubicBezTo>
                  <a:lnTo>
                    <a:pt x="142616" y="1284"/>
                  </a:lnTo>
                  <a:lnTo>
                    <a:pt x="142491" y="1305"/>
                  </a:lnTo>
                  <a:cubicBezTo>
                    <a:pt x="142323" y="1305"/>
                    <a:pt x="141863" y="1221"/>
                    <a:pt x="141445" y="1158"/>
                  </a:cubicBezTo>
                  <a:lnTo>
                    <a:pt x="141047" y="1158"/>
                  </a:lnTo>
                  <a:cubicBezTo>
                    <a:pt x="140705" y="1158"/>
                    <a:pt x="140354" y="1180"/>
                    <a:pt x="140002" y="1180"/>
                  </a:cubicBezTo>
                  <a:cubicBezTo>
                    <a:pt x="139580" y="1180"/>
                    <a:pt x="139156" y="1149"/>
                    <a:pt x="138745" y="1012"/>
                  </a:cubicBezTo>
                  <a:lnTo>
                    <a:pt x="138704" y="991"/>
                  </a:lnTo>
                  <a:cubicBezTo>
                    <a:pt x="138620" y="1012"/>
                    <a:pt x="138557" y="1179"/>
                    <a:pt x="138557" y="1221"/>
                  </a:cubicBezTo>
                  <a:cubicBezTo>
                    <a:pt x="138557" y="1284"/>
                    <a:pt x="138745" y="1389"/>
                    <a:pt x="138829" y="1409"/>
                  </a:cubicBezTo>
                  <a:cubicBezTo>
                    <a:pt x="138871" y="1430"/>
                    <a:pt x="138913" y="1514"/>
                    <a:pt x="138913" y="1535"/>
                  </a:cubicBezTo>
                  <a:cubicBezTo>
                    <a:pt x="138913" y="1543"/>
                    <a:pt x="138897" y="1547"/>
                    <a:pt x="138870" y="1547"/>
                  </a:cubicBezTo>
                  <a:cubicBezTo>
                    <a:pt x="138759" y="1547"/>
                    <a:pt x="138462" y="1489"/>
                    <a:pt x="138327" y="1472"/>
                  </a:cubicBezTo>
                  <a:cubicBezTo>
                    <a:pt x="138298" y="1460"/>
                    <a:pt x="138258" y="1454"/>
                    <a:pt x="138211" y="1454"/>
                  </a:cubicBezTo>
                  <a:cubicBezTo>
                    <a:pt x="138024" y="1454"/>
                    <a:pt x="137716" y="1548"/>
                    <a:pt x="137448" y="1681"/>
                  </a:cubicBezTo>
                  <a:lnTo>
                    <a:pt x="137072" y="1493"/>
                  </a:lnTo>
                  <a:cubicBezTo>
                    <a:pt x="136996" y="1448"/>
                    <a:pt x="136866" y="1414"/>
                    <a:pt x="136784" y="1414"/>
                  </a:cubicBezTo>
                  <a:cubicBezTo>
                    <a:pt x="136752" y="1414"/>
                    <a:pt x="136728" y="1419"/>
                    <a:pt x="136716" y="1430"/>
                  </a:cubicBezTo>
                  <a:cubicBezTo>
                    <a:pt x="136568" y="1563"/>
                    <a:pt x="136419" y="1605"/>
                    <a:pt x="136271" y="1605"/>
                  </a:cubicBezTo>
                  <a:cubicBezTo>
                    <a:pt x="136022" y="1605"/>
                    <a:pt x="135773" y="1485"/>
                    <a:pt x="135523" y="1472"/>
                  </a:cubicBezTo>
                  <a:lnTo>
                    <a:pt x="135209" y="1430"/>
                  </a:lnTo>
                  <a:cubicBezTo>
                    <a:pt x="134852" y="1530"/>
                    <a:pt x="134232" y="1704"/>
                    <a:pt x="134026" y="1704"/>
                  </a:cubicBezTo>
                  <a:cubicBezTo>
                    <a:pt x="134014" y="1704"/>
                    <a:pt x="134004" y="1703"/>
                    <a:pt x="133996" y="1702"/>
                  </a:cubicBezTo>
                  <a:cubicBezTo>
                    <a:pt x="133840" y="1685"/>
                    <a:pt x="133059" y="1483"/>
                    <a:pt x="132602" y="1483"/>
                  </a:cubicBezTo>
                  <a:cubicBezTo>
                    <a:pt x="132505" y="1483"/>
                    <a:pt x="132422" y="1492"/>
                    <a:pt x="132364" y="1514"/>
                  </a:cubicBezTo>
                  <a:cubicBezTo>
                    <a:pt x="132088" y="1617"/>
                    <a:pt x="131770" y="1692"/>
                    <a:pt x="131585" y="1692"/>
                  </a:cubicBezTo>
                  <a:cubicBezTo>
                    <a:pt x="131545" y="1692"/>
                    <a:pt x="131511" y="1689"/>
                    <a:pt x="131485" y="1681"/>
                  </a:cubicBezTo>
                  <a:lnTo>
                    <a:pt x="131318" y="1786"/>
                  </a:lnTo>
                  <a:cubicBezTo>
                    <a:pt x="131192" y="1849"/>
                    <a:pt x="130962" y="1891"/>
                    <a:pt x="130774" y="1912"/>
                  </a:cubicBezTo>
                  <a:lnTo>
                    <a:pt x="129518" y="2100"/>
                  </a:lnTo>
                  <a:cubicBezTo>
                    <a:pt x="128137" y="1953"/>
                    <a:pt x="126945" y="1828"/>
                    <a:pt x="126882" y="1828"/>
                  </a:cubicBezTo>
                  <a:lnTo>
                    <a:pt x="126819" y="1807"/>
                  </a:lnTo>
                  <a:lnTo>
                    <a:pt x="126045" y="1472"/>
                  </a:lnTo>
                  <a:cubicBezTo>
                    <a:pt x="125166" y="1681"/>
                    <a:pt x="124852" y="1849"/>
                    <a:pt x="125020" y="1891"/>
                  </a:cubicBezTo>
                  <a:cubicBezTo>
                    <a:pt x="125145" y="1891"/>
                    <a:pt x="125271" y="1953"/>
                    <a:pt x="125271" y="1995"/>
                  </a:cubicBezTo>
                  <a:cubicBezTo>
                    <a:pt x="125271" y="2016"/>
                    <a:pt x="125040" y="2037"/>
                    <a:pt x="124748" y="2037"/>
                  </a:cubicBezTo>
                  <a:lnTo>
                    <a:pt x="124496" y="2037"/>
                  </a:lnTo>
                  <a:cubicBezTo>
                    <a:pt x="123492" y="2037"/>
                    <a:pt x="122488" y="2058"/>
                    <a:pt x="121483" y="2100"/>
                  </a:cubicBezTo>
                  <a:lnTo>
                    <a:pt x="120521" y="2121"/>
                  </a:lnTo>
                  <a:cubicBezTo>
                    <a:pt x="119454" y="2121"/>
                    <a:pt x="117696" y="2121"/>
                    <a:pt x="116629" y="2058"/>
                  </a:cubicBezTo>
                  <a:lnTo>
                    <a:pt x="115646" y="2037"/>
                  </a:lnTo>
                  <a:cubicBezTo>
                    <a:pt x="115609" y="2035"/>
                    <a:pt x="115573" y="2034"/>
                    <a:pt x="115536" y="2034"/>
                  </a:cubicBezTo>
                  <a:cubicBezTo>
                    <a:pt x="115345" y="2034"/>
                    <a:pt x="115149" y="2061"/>
                    <a:pt x="114961" y="2061"/>
                  </a:cubicBezTo>
                  <a:cubicBezTo>
                    <a:pt x="114873" y="2061"/>
                    <a:pt x="114787" y="2055"/>
                    <a:pt x="114704" y="2037"/>
                  </a:cubicBezTo>
                  <a:lnTo>
                    <a:pt x="114453" y="1995"/>
                  </a:lnTo>
                  <a:cubicBezTo>
                    <a:pt x="114160" y="2037"/>
                    <a:pt x="113658" y="2058"/>
                    <a:pt x="113323" y="2058"/>
                  </a:cubicBezTo>
                  <a:lnTo>
                    <a:pt x="113009" y="2058"/>
                  </a:lnTo>
                  <a:cubicBezTo>
                    <a:pt x="109871" y="2142"/>
                    <a:pt x="106711" y="2205"/>
                    <a:pt x="103573" y="2267"/>
                  </a:cubicBezTo>
                  <a:cubicBezTo>
                    <a:pt x="103092" y="2267"/>
                    <a:pt x="102652" y="2309"/>
                    <a:pt x="102213" y="2309"/>
                  </a:cubicBezTo>
                  <a:cubicBezTo>
                    <a:pt x="101711" y="2309"/>
                    <a:pt x="101229" y="2330"/>
                    <a:pt x="100748" y="2330"/>
                  </a:cubicBezTo>
                  <a:cubicBezTo>
                    <a:pt x="100267" y="2330"/>
                    <a:pt x="99828" y="2351"/>
                    <a:pt x="99388" y="2351"/>
                  </a:cubicBezTo>
                  <a:cubicBezTo>
                    <a:pt x="99131" y="2351"/>
                    <a:pt x="98863" y="2327"/>
                    <a:pt x="98601" y="2327"/>
                  </a:cubicBezTo>
                  <a:cubicBezTo>
                    <a:pt x="98373" y="2327"/>
                    <a:pt x="98149" y="2345"/>
                    <a:pt x="97944" y="2414"/>
                  </a:cubicBezTo>
                  <a:lnTo>
                    <a:pt x="97505" y="2539"/>
                  </a:lnTo>
                  <a:cubicBezTo>
                    <a:pt x="97347" y="2508"/>
                    <a:pt x="97106" y="2497"/>
                    <a:pt x="96853" y="2497"/>
                  </a:cubicBezTo>
                  <a:cubicBezTo>
                    <a:pt x="96436" y="2497"/>
                    <a:pt x="95987" y="2526"/>
                    <a:pt x="95831" y="2539"/>
                  </a:cubicBezTo>
                  <a:cubicBezTo>
                    <a:pt x="95559" y="2560"/>
                    <a:pt x="94387" y="2623"/>
                    <a:pt x="93153" y="2644"/>
                  </a:cubicBezTo>
                  <a:lnTo>
                    <a:pt x="92065" y="2665"/>
                  </a:lnTo>
                  <a:cubicBezTo>
                    <a:pt x="90956" y="2686"/>
                    <a:pt x="89847" y="2728"/>
                    <a:pt x="88738" y="2749"/>
                  </a:cubicBezTo>
                  <a:cubicBezTo>
                    <a:pt x="87587" y="2770"/>
                    <a:pt x="86457" y="2790"/>
                    <a:pt x="85307" y="2832"/>
                  </a:cubicBezTo>
                  <a:cubicBezTo>
                    <a:pt x="84506" y="2848"/>
                    <a:pt x="83683" y="2897"/>
                    <a:pt x="82870" y="2897"/>
                  </a:cubicBezTo>
                  <a:cubicBezTo>
                    <a:pt x="82578" y="2897"/>
                    <a:pt x="82288" y="2891"/>
                    <a:pt x="82001" y="2874"/>
                  </a:cubicBezTo>
                  <a:lnTo>
                    <a:pt x="80892" y="2832"/>
                  </a:lnTo>
                  <a:cubicBezTo>
                    <a:pt x="79720" y="3000"/>
                    <a:pt x="76895" y="3188"/>
                    <a:pt x="74615" y="3251"/>
                  </a:cubicBezTo>
                  <a:cubicBezTo>
                    <a:pt x="74615" y="3251"/>
                    <a:pt x="64488" y="3460"/>
                    <a:pt x="57373" y="3606"/>
                  </a:cubicBezTo>
                  <a:cubicBezTo>
                    <a:pt x="56704" y="3627"/>
                    <a:pt x="55993" y="3627"/>
                    <a:pt x="55323" y="3669"/>
                  </a:cubicBezTo>
                  <a:lnTo>
                    <a:pt x="55093" y="3669"/>
                  </a:lnTo>
                  <a:cubicBezTo>
                    <a:pt x="55030" y="3707"/>
                    <a:pt x="54704" y="3714"/>
                    <a:pt x="54416" y="3714"/>
                  </a:cubicBezTo>
                  <a:cubicBezTo>
                    <a:pt x="54225" y="3714"/>
                    <a:pt x="54051" y="3711"/>
                    <a:pt x="53984" y="3711"/>
                  </a:cubicBezTo>
                  <a:cubicBezTo>
                    <a:pt x="53937" y="3706"/>
                    <a:pt x="53773" y="3703"/>
                    <a:pt x="53519" y="3703"/>
                  </a:cubicBezTo>
                  <a:cubicBezTo>
                    <a:pt x="52757" y="3703"/>
                    <a:pt x="51180" y="3727"/>
                    <a:pt x="49485" y="3774"/>
                  </a:cubicBezTo>
                  <a:cubicBezTo>
                    <a:pt x="49485" y="3774"/>
                    <a:pt x="43438" y="3878"/>
                    <a:pt x="38354" y="4004"/>
                  </a:cubicBezTo>
                  <a:cubicBezTo>
                    <a:pt x="38319" y="4006"/>
                    <a:pt x="38284" y="4006"/>
                    <a:pt x="38248" y="4006"/>
                  </a:cubicBezTo>
                  <a:cubicBezTo>
                    <a:pt x="38068" y="4006"/>
                    <a:pt x="37883" y="3990"/>
                    <a:pt x="37700" y="3990"/>
                  </a:cubicBezTo>
                  <a:cubicBezTo>
                    <a:pt x="37425" y="3990"/>
                    <a:pt x="37155" y="4027"/>
                    <a:pt x="36910" y="4213"/>
                  </a:cubicBezTo>
                  <a:lnTo>
                    <a:pt x="36847" y="4255"/>
                  </a:lnTo>
                  <a:cubicBezTo>
                    <a:pt x="36734" y="4236"/>
                    <a:pt x="36108" y="3995"/>
                    <a:pt x="35788" y="3995"/>
                  </a:cubicBezTo>
                  <a:cubicBezTo>
                    <a:pt x="35754" y="3995"/>
                    <a:pt x="35723" y="3998"/>
                    <a:pt x="35697" y="4004"/>
                  </a:cubicBezTo>
                  <a:cubicBezTo>
                    <a:pt x="35446" y="4046"/>
                    <a:pt x="33353" y="4130"/>
                    <a:pt x="31072" y="4192"/>
                  </a:cubicBezTo>
                  <a:lnTo>
                    <a:pt x="17054" y="4464"/>
                  </a:lnTo>
                  <a:cubicBezTo>
                    <a:pt x="14773" y="4527"/>
                    <a:pt x="12597" y="4569"/>
                    <a:pt x="12220" y="4611"/>
                  </a:cubicBezTo>
                  <a:lnTo>
                    <a:pt x="11823" y="4443"/>
                  </a:lnTo>
                  <a:cubicBezTo>
                    <a:pt x="11714" y="4407"/>
                    <a:pt x="11597" y="4394"/>
                    <a:pt x="11474" y="4394"/>
                  </a:cubicBezTo>
                  <a:cubicBezTo>
                    <a:pt x="11170" y="4394"/>
                    <a:pt x="10832" y="4476"/>
                    <a:pt x="10505" y="4506"/>
                  </a:cubicBezTo>
                  <a:lnTo>
                    <a:pt x="10463" y="4506"/>
                  </a:lnTo>
                  <a:cubicBezTo>
                    <a:pt x="10443" y="4519"/>
                    <a:pt x="10426" y="4524"/>
                    <a:pt x="10412" y="4524"/>
                  </a:cubicBezTo>
                  <a:cubicBezTo>
                    <a:pt x="10310" y="4524"/>
                    <a:pt x="10363" y="4222"/>
                    <a:pt x="10400" y="4130"/>
                  </a:cubicBezTo>
                  <a:cubicBezTo>
                    <a:pt x="10437" y="4017"/>
                    <a:pt x="10138" y="3938"/>
                    <a:pt x="9699" y="3938"/>
                  </a:cubicBezTo>
                  <a:cubicBezTo>
                    <a:pt x="9648" y="3938"/>
                    <a:pt x="9596" y="3939"/>
                    <a:pt x="9542" y="3941"/>
                  </a:cubicBezTo>
                  <a:lnTo>
                    <a:pt x="9124" y="4255"/>
                  </a:lnTo>
                  <a:cubicBezTo>
                    <a:pt x="8517" y="4715"/>
                    <a:pt x="7743" y="4966"/>
                    <a:pt x="7010" y="5029"/>
                  </a:cubicBezTo>
                  <a:lnTo>
                    <a:pt x="5546" y="5134"/>
                  </a:lnTo>
                  <a:cubicBezTo>
                    <a:pt x="3955" y="5259"/>
                    <a:pt x="2449" y="5364"/>
                    <a:pt x="2219" y="5364"/>
                  </a:cubicBezTo>
                  <a:lnTo>
                    <a:pt x="2010" y="5343"/>
                  </a:lnTo>
                  <a:lnTo>
                    <a:pt x="1591" y="5301"/>
                  </a:lnTo>
                  <a:cubicBezTo>
                    <a:pt x="1194" y="5511"/>
                    <a:pt x="1089" y="5908"/>
                    <a:pt x="1173" y="5992"/>
                  </a:cubicBezTo>
                  <a:cubicBezTo>
                    <a:pt x="1188" y="6007"/>
                    <a:pt x="1251" y="6013"/>
                    <a:pt x="1345" y="6013"/>
                  </a:cubicBezTo>
                  <a:cubicBezTo>
                    <a:pt x="1707" y="6013"/>
                    <a:pt x="2540" y="5923"/>
                    <a:pt x="3006" y="5923"/>
                  </a:cubicBezTo>
                  <a:cubicBezTo>
                    <a:pt x="3073" y="5923"/>
                    <a:pt x="3132" y="5925"/>
                    <a:pt x="3181" y="5929"/>
                  </a:cubicBezTo>
                  <a:cubicBezTo>
                    <a:pt x="3683" y="5971"/>
                    <a:pt x="3579" y="6034"/>
                    <a:pt x="3370" y="6075"/>
                  </a:cubicBezTo>
                  <a:cubicBezTo>
                    <a:pt x="3160" y="6096"/>
                    <a:pt x="3056" y="6306"/>
                    <a:pt x="3077" y="6347"/>
                  </a:cubicBezTo>
                  <a:cubicBezTo>
                    <a:pt x="3091" y="6369"/>
                    <a:pt x="3133" y="6381"/>
                    <a:pt x="3197" y="6381"/>
                  </a:cubicBezTo>
                  <a:cubicBezTo>
                    <a:pt x="3319" y="6381"/>
                    <a:pt x="3521" y="6339"/>
                    <a:pt x="3767" y="6243"/>
                  </a:cubicBezTo>
                  <a:lnTo>
                    <a:pt x="4416" y="6243"/>
                  </a:lnTo>
                  <a:cubicBezTo>
                    <a:pt x="4515" y="6253"/>
                    <a:pt x="4621" y="6257"/>
                    <a:pt x="4725" y="6257"/>
                  </a:cubicBezTo>
                  <a:cubicBezTo>
                    <a:pt x="5037" y="6257"/>
                    <a:pt x="5331" y="6222"/>
                    <a:pt x="5378" y="6222"/>
                  </a:cubicBezTo>
                  <a:cubicBezTo>
                    <a:pt x="5462" y="6222"/>
                    <a:pt x="5546" y="6285"/>
                    <a:pt x="5546" y="6306"/>
                  </a:cubicBezTo>
                  <a:cubicBezTo>
                    <a:pt x="5546" y="6327"/>
                    <a:pt x="5357" y="6389"/>
                    <a:pt x="5274" y="6410"/>
                  </a:cubicBezTo>
                  <a:cubicBezTo>
                    <a:pt x="5232" y="6410"/>
                    <a:pt x="5148" y="6347"/>
                    <a:pt x="5148" y="6347"/>
                  </a:cubicBezTo>
                  <a:cubicBezTo>
                    <a:pt x="5148" y="6347"/>
                    <a:pt x="4821" y="6724"/>
                    <a:pt x="4615" y="6724"/>
                  </a:cubicBezTo>
                  <a:cubicBezTo>
                    <a:pt x="4588" y="6724"/>
                    <a:pt x="4563" y="6718"/>
                    <a:pt x="4541" y="6703"/>
                  </a:cubicBezTo>
                  <a:cubicBezTo>
                    <a:pt x="4490" y="6645"/>
                    <a:pt x="4396" y="6627"/>
                    <a:pt x="4287" y="6627"/>
                  </a:cubicBezTo>
                  <a:cubicBezTo>
                    <a:pt x="4120" y="6627"/>
                    <a:pt x="3918" y="6668"/>
                    <a:pt x="3783" y="6668"/>
                  </a:cubicBezTo>
                  <a:cubicBezTo>
                    <a:pt x="3753" y="6668"/>
                    <a:pt x="3727" y="6666"/>
                    <a:pt x="3704" y="6661"/>
                  </a:cubicBezTo>
                  <a:cubicBezTo>
                    <a:pt x="3537" y="6661"/>
                    <a:pt x="1759" y="6766"/>
                    <a:pt x="1131" y="6850"/>
                  </a:cubicBezTo>
                  <a:cubicBezTo>
                    <a:pt x="503" y="6912"/>
                    <a:pt x="1" y="7080"/>
                    <a:pt x="1" y="7143"/>
                  </a:cubicBezTo>
                  <a:cubicBezTo>
                    <a:pt x="1" y="7144"/>
                    <a:pt x="3" y="7144"/>
                    <a:pt x="7" y="7144"/>
                  </a:cubicBezTo>
                  <a:cubicBezTo>
                    <a:pt x="76" y="7144"/>
                    <a:pt x="778" y="6974"/>
                    <a:pt x="1121" y="6974"/>
                  </a:cubicBezTo>
                  <a:cubicBezTo>
                    <a:pt x="1140" y="6974"/>
                    <a:pt x="1157" y="6974"/>
                    <a:pt x="1173" y="6975"/>
                  </a:cubicBezTo>
                  <a:cubicBezTo>
                    <a:pt x="1264" y="6992"/>
                    <a:pt x="1414" y="6999"/>
                    <a:pt x="1592" y="6999"/>
                  </a:cubicBezTo>
                  <a:cubicBezTo>
                    <a:pt x="2065" y="6999"/>
                    <a:pt x="2729" y="6954"/>
                    <a:pt x="2972" y="6954"/>
                  </a:cubicBezTo>
                  <a:cubicBezTo>
                    <a:pt x="3011" y="6952"/>
                    <a:pt x="3045" y="6951"/>
                    <a:pt x="3073" y="6951"/>
                  </a:cubicBezTo>
                  <a:cubicBezTo>
                    <a:pt x="3304" y="6951"/>
                    <a:pt x="3207" y="7019"/>
                    <a:pt x="3077" y="7038"/>
                  </a:cubicBezTo>
                  <a:cubicBezTo>
                    <a:pt x="2972" y="7059"/>
                    <a:pt x="3014" y="7226"/>
                    <a:pt x="3035" y="7247"/>
                  </a:cubicBezTo>
                  <a:cubicBezTo>
                    <a:pt x="3056" y="7268"/>
                    <a:pt x="2344" y="7456"/>
                    <a:pt x="2198" y="7561"/>
                  </a:cubicBezTo>
                  <a:cubicBezTo>
                    <a:pt x="2031" y="7666"/>
                    <a:pt x="2198" y="7770"/>
                    <a:pt x="2323" y="7791"/>
                  </a:cubicBezTo>
                  <a:cubicBezTo>
                    <a:pt x="2449" y="7812"/>
                    <a:pt x="2219" y="7959"/>
                    <a:pt x="1821" y="8084"/>
                  </a:cubicBezTo>
                  <a:lnTo>
                    <a:pt x="1507" y="8210"/>
                  </a:lnTo>
                  <a:lnTo>
                    <a:pt x="1466" y="8231"/>
                  </a:lnTo>
                  <a:cubicBezTo>
                    <a:pt x="1466" y="8398"/>
                    <a:pt x="1863" y="8524"/>
                    <a:pt x="1989" y="8524"/>
                  </a:cubicBezTo>
                  <a:cubicBezTo>
                    <a:pt x="2114" y="8524"/>
                    <a:pt x="2323" y="8733"/>
                    <a:pt x="2344" y="8796"/>
                  </a:cubicBezTo>
                  <a:cubicBezTo>
                    <a:pt x="2375" y="8826"/>
                    <a:pt x="2585" y="8846"/>
                    <a:pt x="2753" y="8846"/>
                  </a:cubicBezTo>
                  <a:cubicBezTo>
                    <a:pt x="2814" y="8846"/>
                    <a:pt x="2870" y="8843"/>
                    <a:pt x="2909" y="8837"/>
                  </a:cubicBezTo>
                  <a:cubicBezTo>
                    <a:pt x="3035" y="8837"/>
                    <a:pt x="3432" y="8712"/>
                    <a:pt x="3537" y="8712"/>
                  </a:cubicBezTo>
                  <a:cubicBezTo>
                    <a:pt x="3642" y="8712"/>
                    <a:pt x="3746" y="8754"/>
                    <a:pt x="3746" y="8796"/>
                  </a:cubicBezTo>
                  <a:cubicBezTo>
                    <a:pt x="3746" y="8816"/>
                    <a:pt x="3453" y="8858"/>
                    <a:pt x="3349" y="8900"/>
                  </a:cubicBezTo>
                  <a:cubicBezTo>
                    <a:pt x="3244" y="8900"/>
                    <a:pt x="3139" y="8837"/>
                    <a:pt x="3139" y="8837"/>
                  </a:cubicBezTo>
                  <a:cubicBezTo>
                    <a:pt x="3139" y="8837"/>
                    <a:pt x="3139" y="8921"/>
                    <a:pt x="3119" y="9047"/>
                  </a:cubicBezTo>
                  <a:lnTo>
                    <a:pt x="3077" y="9047"/>
                  </a:lnTo>
                  <a:cubicBezTo>
                    <a:pt x="2595" y="9130"/>
                    <a:pt x="2072" y="9214"/>
                    <a:pt x="1549" y="9319"/>
                  </a:cubicBezTo>
                  <a:lnTo>
                    <a:pt x="1382" y="9340"/>
                  </a:lnTo>
                  <a:cubicBezTo>
                    <a:pt x="1235" y="9465"/>
                    <a:pt x="1277" y="9591"/>
                    <a:pt x="1507" y="9632"/>
                  </a:cubicBezTo>
                  <a:lnTo>
                    <a:pt x="1696" y="9570"/>
                  </a:lnTo>
                  <a:cubicBezTo>
                    <a:pt x="1839" y="9552"/>
                    <a:pt x="1983" y="9457"/>
                    <a:pt x="2087" y="9457"/>
                  </a:cubicBezTo>
                  <a:cubicBezTo>
                    <a:pt x="2104" y="9457"/>
                    <a:pt x="2120" y="9459"/>
                    <a:pt x="2135" y="9465"/>
                  </a:cubicBezTo>
                  <a:lnTo>
                    <a:pt x="2847" y="9842"/>
                  </a:lnTo>
                  <a:cubicBezTo>
                    <a:pt x="3515" y="9567"/>
                    <a:pt x="4921" y="9273"/>
                    <a:pt x="5367" y="9273"/>
                  </a:cubicBezTo>
                  <a:cubicBezTo>
                    <a:pt x="5396" y="9273"/>
                    <a:pt x="5421" y="9274"/>
                    <a:pt x="5441" y="9277"/>
                  </a:cubicBezTo>
                  <a:cubicBezTo>
                    <a:pt x="5776" y="9340"/>
                    <a:pt x="5378" y="9381"/>
                    <a:pt x="5127" y="9381"/>
                  </a:cubicBezTo>
                  <a:cubicBezTo>
                    <a:pt x="4855" y="9381"/>
                    <a:pt x="4709" y="9465"/>
                    <a:pt x="4730" y="9486"/>
                  </a:cubicBezTo>
                  <a:cubicBezTo>
                    <a:pt x="4751" y="9528"/>
                    <a:pt x="4541" y="9632"/>
                    <a:pt x="4437" y="9653"/>
                  </a:cubicBezTo>
                  <a:cubicBezTo>
                    <a:pt x="4332" y="9695"/>
                    <a:pt x="4813" y="9779"/>
                    <a:pt x="4960" y="9800"/>
                  </a:cubicBezTo>
                  <a:cubicBezTo>
                    <a:pt x="5127" y="9800"/>
                    <a:pt x="4813" y="9967"/>
                    <a:pt x="4290" y="10156"/>
                  </a:cubicBezTo>
                  <a:lnTo>
                    <a:pt x="3495" y="10156"/>
                  </a:lnTo>
                  <a:cubicBezTo>
                    <a:pt x="3077" y="10176"/>
                    <a:pt x="2428" y="10386"/>
                    <a:pt x="2303" y="10428"/>
                  </a:cubicBezTo>
                  <a:cubicBezTo>
                    <a:pt x="2284" y="10437"/>
                    <a:pt x="2257" y="10441"/>
                    <a:pt x="2224" y="10441"/>
                  </a:cubicBezTo>
                  <a:cubicBezTo>
                    <a:pt x="2064" y="10441"/>
                    <a:pt x="1761" y="10352"/>
                    <a:pt x="1581" y="10352"/>
                  </a:cubicBezTo>
                  <a:cubicBezTo>
                    <a:pt x="1543" y="10352"/>
                    <a:pt x="1511" y="10356"/>
                    <a:pt x="1487" y="10365"/>
                  </a:cubicBezTo>
                  <a:cubicBezTo>
                    <a:pt x="1340" y="10407"/>
                    <a:pt x="1194" y="10700"/>
                    <a:pt x="1194" y="10783"/>
                  </a:cubicBezTo>
                  <a:cubicBezTo>
                    <a:pt x="1194" y="10818"/>
                    <a:pt x="1844" y="11016"/>
                    <a:pt x="2250" y="11016"/>
                  </a:cubicBezTo>
                  <a:cubicBezTo>
                    <a:pt x="2327" y="11016"/>
                    <a:pt x="2396" y="11009"/>
                    <a:pt x="2449" y="10993"/>
                  </a:cubicBezTo>
                  <a:cubicBezTo>
                    <a:pt x="2606" y="10946"/>
                    <a:pt x="2722" y="10929"/>
                    <a:pt x="2799" y="10929"/>
                  </a:cubicBezTo>
                  <a:cubicBezTo>
                    <a:pt x="2897" y="10929"/>
                    <a:pt x="2933" y="10957"/>
                    <a:pt x="2909" y="10993"/>
                  </a:cubicBezTo>
                  <a:cubicBezTo>
                    <a:pt x="2847" y="11034"/>
                    <a:pt x="3349" y="11118"/>
                    <a:pt x="3537" y="11118"/>
                  </a:cubicBezTo>
                  <a:cubicBezTo>
                    <a:pt x="3704" y="11139"/>
                    <a:pt x="3851" y="11202"/>
                    <a:pt x="3851" y="11223"/>
                  </a:cubicBezTo>
                  <a:cubicBezTo>
                    <a:pt x="3851" y="11223"/>
                    <a:pt x="3119" y="11265"/>
                    <a:pt x="2826" y="11265"/>
                  </a:cubicBezTo>
                  <a:cubicBezTo>
                    <a:pt x="2533" y="11265"/>
                    <a:pt x="2386" y="11348"/>
                    <a:pt x="2407" y="11369"/>
                  </a:cubicBezTo>
                  <a:cubicBezTo>
                    <a:pt x="2428" y="11411"/>
                    <a:pt x="2219" y="11474"/>
                    <a:pt x="2135" y="11516"/>
                  </a:cubicBezTo>
                  <a:cubicBezTo>
                    <a:pt x="2072" y="11537"/>
                    <a:pt x="2386" y="11537"/>
                    <a:pt x="2847" y="11537"/>
                  </a:cubicBezTo>
                  <a:lnTo>
                    <a:pt x="3223" y="11453"/>
                  </a:lnTo>
                  <a:lnTo>
                    <a:pt x="3286" y="11432"/>
                  </a:lnTo>
                  <a:cubicBezTo>
                    <a:pt x="3391" y="11453"/>
                    <a:pt x="3349" y="11683"/>
                    <a:pt x="3286" y="11746"/>
                  </a:cubicBezTo>
                  <a:cubicBezTo>
                    <a:pt x="3244" y="11788"/>
                    <a:pt x="3579" y="12039"/>
                    <a:pt x="3704" y="12081"/>
                  </a:cubicBezTo>
                  <a:cubicBezTo>
                    <a:pt x="3725" y="12089"/>
                    <a:pt x="3749" y="12093"/>
                    <a:pt x="3776" y="12093"/>
                  </a:cubicBezTo>
                  <a:cubicBezTo>
                    <a:pt x="3945" y="12093"/>
                    <a:pt x="4221" y="11943"/>
                    <a:pt x="4311" y="11871"/>
                  </a:cubicBezTo>
                  <a:cubicBezTo>
                    <a:pt x="4354" y="11829"/>
                    <a:pt x="4529" y="11814"/>
                    <a:pt x="4746" y="11814"/>
                  </a:cubicBezTo>
                  <a:cubicBezTo>
                    <a:pt x="5065" y="11814"/>
                    <a:pt x="5472" y="11846"/>
                    <a:pt x="5671" y="11871"/>
                  </a:cubicBezTo>
                  <a:cubicBezTo>
                    <a:pt x="6006" y="11934"/>
                    <a:pt x="5378" y="12248"/>
                    <a:pt x="5064" y="12269"/>
                  </a:cubicBezTo>
                  <a:cubicBezTo>
                    <a:pt x="4751" y="12311"/>
                    <a:pt x="4437" y="12499"/>
                    <a:pt x="4395" y="12583"/>
                  </a:cubicBezTo>
                  <a:cubicBezTo>
                    <a:pt x="4340" y="12655"/>
                    <a:pt x="4475" y="12712"/>
                    <a:pt x="4566" y="12712"/>
                  </a:cubicBezTo>
                  <a:cubicBezTo>
                    <a:pt x="4580" y="12712"/>
                    <a:pt x="4593" y="12711"/>
                    <a:pt x="4604" y="12708"/>
                  </a:cubicBezTo>
                  <a:cubicBezTo>
                    <a:pt x="4688" y="12687"/>
                    <a:pt x="4792" y="12604"/>
                    <a:pt x="4813" y="12583"/>
                  </a:cubicBezTo>
                  <a:cubicBezTo>
                    <a:pt x="4813" y="12556"/>
                    <a:pt x="4829" y="12548"/>
                    <a:pt x="4846" y="12548"/>
                  </a:cubicBezTo>
                  <a:cubicBezTo>
                    <a:pt x="4870" y="12548"/>
                    <a:pt x="4897" y="12562"/>
                    <a:pt x="4897" y="12562"/>
                  </a:cubicBezTo>
                  <a:cubicBezTo>
                    <a:pt x="4918" y="12562"/>
                    <a:pt x="4834" y="12625"/>
                    <a:pt x="4813" y="12666"/>
                  </a:cubicBezTo>
                  <a:cubicBezTo>
                    <a:pt x="4792" y="12687"/>
                    <a:pt x="4730" y="12687"/>
                    <a:pt x="4730" y="12687"/>
                  </a:cubicBezTo>
                  <a:cubicBezTo>
                    <a:pt x="4710" y="12687"/>
                    <a:pt x="4805" y="12898"/>
                    <a:pt x="4904" y="12898"/>
                  </a:cubicBezTo>
                  <a:cubicBezTo>
                    <a:pt x="4909" y="12898"/>
                    <a:pt x="4913" y="12897"/>
                    <a:pt x="4918" y="12897"/>
                  </a:cubicBezTo>
                  <a:cubicBezTo>
                    <a:pt x="5023" y="12876"/>
                    <a:pt x="5692" y="12834"/>
                    <a:pt x="5943" y="12834"/>
                  </a:cubicBezTo>
                  <a:cubicBezTo>
                    <a:pt x="6173" y="12834"/>
                    <a:pt x="6613" y="12917"/>
                    <a:pt x="6948" y="13022"/>
                  </a:cubicBezTo>
                  <a:lnTo>
                    <a:pt x="7345" y="12876"/>
                  </a:lnTo>
                  <a:cubicBezTo>
                    <a:pt x="7501" y="12807"/>
                    <a:pt x="7689" y="12789"/>
                    <a:pt x="7888" y="12789"/>
                  </a:cubicBezTo>
                  <a:cubicBezTo>
                    <a:pt x="8115" y="12789"/>
                    <a:pt x="8356" y="12813"/>
                    <a:pt x="8580" y="12813"/>
                  </a:cubicBezTo>
                  <a:lnTo>
                    <a:pt x="8684" y="12813"/>
                  </a:lnTo>
                  <a:cubicBezTo>
                    <a:pt x="8869" y="12874"/>
                    <a:pt x="8388" y="13420"/>
                    <a:pt x="8094" y="13420"/>
                  </a:cubicBezTo>
                  <a:cubicBezTo>
                    <a:pt x="8088" y="13420"/>
                    <a:pt x="8083" y="13420"/>
                    <a:pt x="8077" y="13420"/>
                  </a:cubicBezTo>
                  <a:cubicBezTo>
                    <a:pt x="7785" y="13420"/>
                    <a:pt x="7429" y="13524"/>
                    <a:pt x="7366" y="13566"/>
                  </a:cubicBezTo>
                  <a:cubicBezTo>
                    <a:pt x="7324" y="13608"/>
                    <a:pt x="7303" y="13964"/>
                    <a:pt x="7303" y="14089"/>
                  </a:cubicBezTo>
                  <a:cubicBezTo>
                    <a:pt x="7303" y="14194"/>
                    <a:pt x="7785" y="14361"/>
                    <a:pt x="8370" y="14403"/>
                  </a:cubicBezTo>
                  <a:lnTo>
                    <a:pt x="8768" y="14257"/>
                  </a:lnTo>
                  <a:lnTo>
                    <a:pt x="9207" y="14068"/>
                  </a:lnTo>
                  <a:cubicBezTo>
                    <a:pt x="9647" y="14068"/>
                    <a:pt x="10128" y="14089"/>
                    <a:pt x="10149" y="14131"/>
                  </a:cubicBezTo>
                  <a:cubicBezTo>
                    <a:pt x="10170" y="14152"/>
                    <a:pt x="9856" y="14257"/>
                    <a:pt x="9751" y="14278"/>
                  </a:cubicBezTo>
                  <a:cubicBezTo>
                    <a:pt x="9647" y="14298"/>
                    <a:pt x="9919" y="14445"/>
                    <a:pt x="10044" y="14445"/>
                  </a:cubicBezTo>
                  <a:cubicBezTo>
                    <a:pt x="10156" y="14445"/>
                    <a:pt x="10648" y="14577"/>
                    <a:pt x="10888" y="14577"/>
                  </a:cubicBezTo>
                  <a:cubicBezTo>
                    <a:pt x="10918" y="14577"/>
                    <a:pt x="10944" y="14575"/>
                    <a:pt x="10965" y="14570"/>
                  </a:cubicBezTo>
                  <a:cubicBezTo>
                    <a:pt x="11132" y="14487"/>
                    <a:pt x="12283" y="14257"/>
                    <a:pt x="12681" y="14236"/>
                  </a:cubicBezTo>
                  <a:cubicBezTo>
                    <a:pt x="12709" y="14233"/>
                    <a:pt x="12738" y="14231"/>
                    <a:pt x="12770" y="14231"/>
                  </a:cubicBezTo>
                  <a:cubicBezTo>
                    <a:pt x="13181" y="14231"/>
                    <a:pt x="13840" y="14473"/>
                    <a:pt x="13957" y="14570"/>
                  </a:cubicBezTo>
                  <a:cubicBezTo>
                    <a:pt x="14103" y="14696"/>
                    <a:pt x="13078" y="15345"/>
                    <a:pt x="12639" y="15449"/>
                  </a:cubicBezTo>
                  <a:cubicBezTo>
                    <a:pt x="12419" y="15499"/>
                    <a:pt x="12342" y="15525"/>
                    <a:pt x="12395" y="15525"/>
                  </a:cubicBezTo>
                  <a:cubicBezTo>
                    <a:pt x="12453" y="15525"/>
                    <a:pt x="12665" y="15494"/>
                    <a:pt x="13015" y="15428"/>
                  </a:cubicBezTo>
                  <a:lnTo>
                    <a:pt x="13580" y="15386"/>
                  </a:lnTo>
                  <a:lnTo>
                    <a:pt x="14166" y="15324"/>
                  </a:lnTo>
                  <a:cubicBezTo>
                    <a:pt x="14302" y="15304"/>
                    <a:pt x="14412" y="15295"/>
                    <a:pt x="14500" y="15295"/>
                  </a:cubicBezTo>
                  <a:cubicBezTo>
                    <a:pt x="14871" y="15295"/>
                    <a:pt x="14842" y="15448"/>
                    <a:pt x="14689" y="15533"/>
                  </a:cubicBezTo>
                  <a:cubicBezTo>
                    <a:pt x="14522" y="15638"/>
                    <a:pt x="14375" y="15763"/>
                    <a:pt x="14375" y="15805"/>
                  </a:cubicBezTo>
                  <a:cubicBezTo>
                    <a:pt x="14375" y="15807"/>
                    <a:pt x="14382" y="15808"/>
                    <a:pt x="14394" y="15808"/>
                  </a:cubicBezTo>
                  <a:cubicBezTo>
                    <a:pt x="14516" y="15808"/>
                    <a:pt x="15217" y="15716"/>
                    <a:pt x="15484" y="15658"/>
                  </a:cubicBezTo>
                  <a:cubicBezTo>
                    <a:pt x="15798" y="15596"/>
                    <a:pt x="16217" y="15449"/>
                    <a:pt x="16300" y="15449"/>
                  </a:cubicBezTo>
                  <a:cubicBezTo>
                    <a:pt x="16363" y="15449"/>
                    <a:pt x="16447" y="15512"/>
                    <a:pt x="16447" y="15533"/>
                  </a:cubicBezTo>
                  <a:cubicBezTo>
                    <a:pt x="16447" y="15554"/>
                    <a:pt x="16259" y="15617"/>
                    <a:pt x="16196" y="15638"/>
                  </a:cubicBezTo>
                  <a:cubicBezTo>
                    <a:pt x="16133" y="15638"/>
                    <a:pt x="16049" y="15596"/>
                    <a:pt x="16049" y="15596"/>
                  </a:cubicBezTo>
                  <a:lnTo>
                    <a:pt x="16049" y="15596"/>
                  </a:lnTo>
                  <a:cubicBezTo>
                    <a:pt x="16049" y="15596"/>
                    <a:pt x="16091" y="15658"/>
                    <a:pt x="16112" y="15805"/>
                  </a:cubicBezTo>
                  <a:lnTo>
                    <a:pt x="16133" y="15805"/>
                  </a:lnTo>
                  <a:cubicBezTo>
                    <a:pt x="16677" y="15763"/>
                    <a:pt x="17242" y="15847"/>
                    <a:pt x="17807" y="15658"/>
                  </a:cubicBezTo>
                  <a:lnTo>
                    <a:pt x="18330" y="15512"/>
                  </a:lnTo>
                  <a:cubicBezTo>
                    <a:pt x="19020" y="15449"/>
                    <a:pt x="20443" y="15428"/>
                    <a:pt x="20799" y="15407"/>
                  </a:cubicBezTo>
                  <a:cubicBezTo>
                    <a:pt x="21036" y="15407"/>
                    <a:pt x="21283" y="15398"/>
                    <a:pt x="21427" y="15398"/>
                  </a:cubicBezTo>
                  <a:cubicBezTo>
                    <a:pt x="21499" y="15398"/>
                    <a:pt x="21545" y="15400"/>
                    <a:pt x="21552" y="15407"/>
                  </a:cubicBezTo>
                  <a:cubicBezTo>
                    <a:pt x="21594" y="15428"/>
                    <a:pt x="21678" y="15596"/>
                    <a:pt x="21699" y="15638"/>
                  </a:cubicBezTo>
                  <a:cubicBezTo>
                    <a:pt x="21741" y="15700"/>
                    <a:pt x="21866" y="15742"/>
                    <a:pt x="21992" y="15763"/>
                  </a:cubicBezTo>
                  <a:lnTo>
                    <a:pt x="22075" y="15742"/>
                  </a:lnTo>
                  <a:lnTo>
                    <a:pt x="22808" y="15428"/>
                  </a:lnTo>
                  <a:cubicBezTo>
                    <a:pt x="23686" y="15386"/>
                    <a:pt x="25339" y="15324"/>
                    <a:pt x="25716" y="15303"/>
                  </a:cubicBezTo>
                  <a:cubicBezTo>
                    <a:pt x="26072" y="15282"/>
                    <a:pt x="26762" y="15219"/>
                    <a:pt x="26888" y="15177"/>
                  </a:cubicBezTo>
                  <a:cubicBezTo>
                    <a:pt x="26946" y="15152"/>
                    <a:pt x="27007" y="15141"/>
                    <a:pt x="27064" y="15141"/>
                  </a:cubicBezTo>
                  <a:cubicBezTo>
                    <a:pt x="27153" y="15141"/>
                    <a:pt x="27235" y="15168"/>
                    <a:pt x="27285" y="15219"/>
                  </a:cubicBezTo>
                  <a:lnTo>
                    <a:pt x="27348" y="15219"/>
                  </a:lnTo>
                  <a:cubicBezTo>
                    <a:pt x="27829" y="15303"/>
                    <a:pt x="28352" y="15177"/>
                    <a:pt x="28813" y="15407"/>
                  </a:cubicBezTo>
                  <a:cubicBezTo>
                    <a:pt x="28865" y="15428"/>
                    <a:pt x="28954" y="15439"/>
                    <a:pt x="29035" y="15439"/>
                  </a:cubicBezTo>
                  <a:cubicBezTo>
                    <a:pt x="29116" y="15439"/>
                    <a:pt x="29189" y="15428"/>
                    <a:pt x="29210" y="15407"/>
                  </a:cubicBezTo>
                  <a:lnTo>
                    <a:pt x="29482" y="15094"/>
                  </a:lnTo>
                  <a:cubicBezTo>
                    <a:pt x="29734" y="15123"/>
                    <a:pt x="30529" y="15153"/>
                    <a:pt x="31455" y="15153"/>
                  </a:cubicBezTo>
                  <a:cubicBezTo>
                    <a:pt x="31838" y="15153"/>
                    <a:pt x="32243" y="15148"/>
                    <a:pt x="32642" y="15135"/>
                  </a:cubicBezTo>
                  <a:lnTo>
                    <a:pt x="33897" y="15114"/>
                  </a:lnTo>
                  <a:lnTo>
                    <a:pt x="34504" y="15094"/>
                  </a:lnTo>
                  <a:cubicBezTo>
                    <a:pt x="35174" y="15073"/>
                    <a:pt x="35718" y="15010"/>
                    <a:pt x="35718" y="14989"/>
                  </a:cubicBezTo>
                  <a:cubicBezTo>
                    <a:pt x="35718" y="14968"/>
                    <a:pt x="35446" y="14884"/>
                    <a:pt x="35341" y="14863"/>
                  </a:cubicBezTo>
                  <a:cubicBezTo>
                    <a:pt x="35236" y="14822"/>
                    <a:pt x="36115" y="14717"/>
                    <a:pt x="37287" y="14612"/>
                  </a:cubicBezTo>
                  <a:lnTo>
                    <a:pt x="38375" y="14612"/>
                  </a:lnTo>
                  <a:cubicBezTo>
                    <a:pt x="38779" y="14612"/>
                    <a:pt x="39183" y="14561"/>
                    <a:pt x="39587" y="14561"/>
                  </a:cubicBezTo>
                  <a:cubicBezTo>
                    <a:pt x="39915" y="14561"/>
                    <a:pt x="40244" y="14595"/>
                    <a:pt x="40572" y="14717"/>
                  </a:cubicBezTo>
                  <a:cubicBezTo>
                    <a:pt x="40687" y="14759"/>
                    <a:pt x="40844" y="14785"/>
                    <a:pt x="40993" y="14785"/>
                  </a:cubicBezTo>
                  <a:cubicBezTo>
                    <a:pt x="41142" y="14785"/>
                    <a:pt x="41283" y="14759"/>
                    <a:pt x="41367" y="14696"/>
                  </a:cubicBezTo>
                  <a:lnTo>
                    <a:pt x="41785" y="14445"/>
                  </a:lnTo>
                  <a:cubicBezTo>
                    <a:pt x="42267" y="14487"/>
                    <a:pt x="44715" y="14570"/>
                    <a:pt x="45510" y="14570"/>
                  </a:cubicBezTo>
                  <a:cubicBezTo>
                    <a:pt x="46284" y="14570"/>
                    <a:pt x="47602" y="14591"/>
                    <a:pt x="48376" y="14591"/>
                  </a:cubicBezTo>
                  <a:lnTo>
                    <a:pt x="49109" y="14570"/>
                  </a:lnTo>
                  <a:lnTo>
                    <a:pt x="49297" y="14570"/>
                  </a:lnTo>
                  <a:cubicBezTo>
                    <a:pt x="49381" y="14515"/>
                    <a:pt x="49715" y="14496"/>
                    <a:pt x="49985" y="14496"/>
                  </a:cubicBezTo>
                  <a:cubicBezTo>
                    <a:pt x="50120" y="14496"/>
                    <a:pt x="50239" y="14501"/>
                    <a:pt x="50301" y="14508"/>
                  </a:cubicBezTo>
                  <a:cubicBezTo>
                    <a:pt x="50469" y="14508"/>
                    <a:pt x="56097" y="14445"/>
                    <a:pt x="58169" y="14382"/>
                  </a:cubicBezTo>
                  <a:cubicBezTo>
                    <a:pt x="59365" y="14370"/>
                    <a:pt x="60623" y="14358"/>
                    <a:pt x="61514" y="14358"/>
                  </a:cubicBezTo>
                  <a:cubicBezTo>
                    <a:pt x="62166" y="14358"/>
                    <a:pt x="62621" y="14364"/>
                    <a:pt x="62709" y="14382"/>
                  </a:cubicBezTo>
                  <a:cubicBezTo>
                    <a:pt x="62960" y="14445"/>
                    <a:pt x="63860" y="14487"/>
                    <a:pt x="64801" y="14550"/>
                  </a:cubicBezTo>
                  <a:lnTo>
                    <a:pt x="65596" y="14361"/>
                  </a:lnTo>
                  <a:lnTo>
                    <a:pt x="66266" y="14194"/>
                  </a:lnTo>
                  <a:cubicBezTo>
                    <a:pt x="66977" y="14278"/>
                    <a:pt x="66726" y="14508"/>
                    <a:pt x="66371" y="14591"/>
                  </a:cubicBezTo>
                  <a:cubicBezTo>
                    <a:pt x="66036" y="14654"/>
                    <a:pt x="66057" y="14759"/>
                    <a:pt x="66120" y="14759"/>
                  </a:cubicBezTo>
                  <a:cubicBezTo>
                    <a:pt x="66161" y="14759"/>
                    <a:pt x="68086" y="14717"/>
                    <a:pt x="70346" y="14675"/>
                  </a:cubicBezTo>
                  <a:lnTo>
                    <a:pt x="75221" y="14550"/>
                  </a:lnTo>
                  <a:cubicBezTo>
                    <a:pt x="77372" y="14491"/>
                    <a:pt x="79651" y="14304"/>
                    <a:pt x="80538" y="14126"/>
                  </a:cubicBezTo>
                  <a:lnTo>
                    <a:pt x="80538" y="14126"/>
                  </a:lnTo>
                  <a:cubicBezTo>
                    <a:pt x="80277" y="14138"/>
                    <a:pt x="80042" y="14146"/>
                    <a:pt x="79845" y="14152"/>
                  </a:cubicBezTo>
                  <a:cubicBezTo>
                    <a:pt x="79519" y="14157"/>
                    <a:pt x="79206" y="14160"/>
                    <a:pt x="78918" y="14160"/>
                  </a:cubicBezTo>
                  <a:cubicBezTo>
                    <a:pt x="77986" y="14160"/>
                    <a:pt x="77319" y="14132"/>
                    <a:pt x="77335" y="14068"/>
                  </a:cubicBezTo>
                  <a:lnTo>
                    <a:pt x="77356" y="14068"/>
                  </a:lnTo>
                  <a:lnTo>
                    <a:pt x="78297" y="13964"/>
                  </a:lnTo>
                  <a:cubicBezTo>
                    <a:pt x="79343" y="13859"/>
                    <a:pt x="81603" y="13733"/>
                    <a:pt x="82126" y="13733"/>
                  </a:cubicBezTo>
                  <a:cubicBezTo>
                    <a:pt x="82649" y="13733"/>
                    <a:pt x="83382" y="13650"/>
                    <a:pt x="83737" y="13608"/>
                  </a:cubicBezTo>
                  <a:lnTo>
                    <a:pt x="84051" y="13859"/>
                  </a:lnTo>
                  <a:lnTo>
                    <a:pt x="84126" y="13919"/>
                  </a:lnTo>
                  <a:lnTo>
                    <a:pt x="84126" y="13919"/>
                  </a:lnTo>
                  <a:cubicBezTo>
                    <a:pt x="83298" y="13984"/>
                    <a:pt x="81894" y="14065"/>
                    <a:pt x="80805" y="14115"/>
                  </a:cubicBezTo>
                  <a:lnTo>
                    <a:pt x="80805" y="14115"/>
                  </a:lnTo>
                  <a:lnTo>
                    <a:pt x="81373" y="14257"/>
                  </a:lnTo>
                  <a:cubicBezTo>
                    <a:pt x="81877" y="14371"/>
                    <a:pt x="82369" y="14383"/>
                    <a:pt x="82858" y="14383"/>
                  </a:cubicBezTo>
                  <a:cubicBezTo>
                    <a:pt x="82998" y="14383"/>
                    <a:pt x="83137" y="14382"/>
                    <a:pt x="83277" y="14382"/>
                  </a:cubicBezTo>
                  <a:cubicBezTo>
                    <a:pt x="85411" y="14340"/>
                    <a:pt x="87566" y="14278"/>
                    <a:pt x="89700" y="14257"/>
                  </a:cubicBezTo>
                  <a:lnTo>
                    <a:pt x="90014" y="14257"/>
                  </a:lnTo>
                  <a:cubicBezTo>
                    <a:pt x="90216" y="14301"/>
                    <a:pt x="90454" y="14322"/>
                    <a:pt x="90670" y="14322"/>
                  </a:cubicBezTo>
                  <a:cubicBezTo>
                    <a:pt x="90857" y="14322"/>
                    <a:pt x="91028" y="14307"/>
                    <a:pt x="91144" y="14278"/>
                  </a:cubicBezTo>
                  <a:lnTo>
                    <a:pt x="91416" y="14236"/>
                  </a:lnTo>
                  <a:lnTo>
                    <a:pt x="91479" y="14194"/>
                  </a:lnTo>
                  <a:cubicBezTo>
                    <a:pt x="91584" y="14152"/>
                    <a:pt x="91416" y="13880"/>
                    <a:pt x="91312" y="13817"/>
                  </a:cubicBezTo>
                  <a:cubicBezTo>
                    <a:pt x="91228" y="13733"/>
                    <a:pt x="90914" y="13671"/>
                    <a:pt x="90642" y="13671"/>
                  </a:cubicBezTo>
                  <a:lnTo>
                    <a:pt x="90203" y="13671"/>
                  </a:lnTo>
                  <a:cubicBezTo>
                    <a:pt x="89972" y="13650"/>
                    <a:pt x="89805" y="13608"/>
                    <a:pt x="89805" y="13566"/>
                  </a:cubicBezTo>
                  <a:cubicBezTo>
                    <a:pt x="89805" y="13566"/>
                    <a:pt x="90914" y="13524"/>
                    <a:pt x="91333" y="13524"/>
                  </a:cubicBezTo>
                  <a:cubicBezTo>
                    <a:pt x="91751" y="13524"/>
                    <a:pt x="91960" y="13650"/>
                    <a:pt x="91897" y="13713"/>
                  </a:cubicBezTo>
                  <a:cubicBezTo>
                    <a:pt x="91856" y="13754"/>
                    <a:pt x="91981" y="13859"/>
                    <a:pt x="92169" y="13964"/>
                  </a:cubicBezTo>
                  <a:lnTo>
                    <a:pt x="92358" y="14026"/>
                  </a:lnTo>
                  <a:lnTo>
                    <a:pt x="92713" y="14152"/>
                  </a:lnTo>
                  <a:cubicBezTo>
                    <a:pt x="93153" y="14194"/>
                    <a:pt x="94074" y="14236"/>
                    <a:pt x="94283" y="14278"/>
                  </a:cubicBezTo>
                  <a:cubicBezTo>
                    <a:pt x="94513" y="14298"/>
                    <a:pt x="95601" y="14340"/>
                    <a:pt x="96689" y="14340"/>
                  </a:cubicBezTo>
                  <a:lnTo>
                    <a:pt x="97693" y="14278"/>
                  </a:lnTo>
                  <a:lnTo>
                    <a:pt x="98698" y="14236"/>
                  </a:lnTo>
                  <a:cubicBezTo>
                    <a:pt x="99828" y="14152"/>
                    <a:pt x="102108" y="13859"/>
                    <a:pt x="102652" y="13838"/>
                  </a:cubicBezTo>
                  <a:cubicBezTo>
                    <a:pt x="103175" y="13817"/>
                    <a:pt x="108050" y="13671"/>
                    <a:pt x="109724" y="13650"/>
                  </a:cubicBezTo>
                  <a:cubicBezTo>
                    <a:pt x="110561" y="13639"/>
                    <a:pt x="111403" y="13634"/>
                    <a:pt x="112052" y="13634"/>
                  </a:cubicBezTo>
                  <a:cubicBezTo>
                    <a:pt x="112701" y="13634"/>
                    <a:pt x="113156" y="13639"/>
                    <a:pt x="113219" y="13650"/>
                  </a:cubicBezTo>
                  <a:cubicBezTo>
                    <a:pt x="113223" y="13651"/>
                    <a:pt x="113230" y="13651"/>
                    <a:pt x="113240" y="13651"/>
                  </a:cubicBezTo>
                  <a:cubicBezTo>
                    <a:pt x="113445" y="13651"/>
                    <a:pt x="114747" y="13460"/>
                    <a:pt x="115300" y="13460"/>
                  </a:cubicBezTo>
                  <a:cubicBezTo>
                    <a:pt x="115326" y="13460"/>
                    <a:pt x="115351" y="13461"/>
                    <a:pt x="115374" y="13461"/>
                  </a:cubicBezTo>
                  <a:cubicBezTo>
                    <a:pt x="115897" y="13503"/>
                    <a:pt x="116378" y="13733"/>
                    <a:pt x="116378" y="13754"/>
                  </a:cubicBezTo>
                  <a:cubicBezTo>
                    <a:pt x="116378" y="13817"/>
                    <a:pt x="119203" y="13880"/>
                    <a:pt x="120249" y="13880"/>
                  </a:cubicBezTo>
                  <a:cubicBezTo>
                    <a:pt x="120667" y="13880"/>
                    <a:pt x="121511" y="13877"/>
                    <a:pt x="122441" y="13877"/>
                  </a:cubicBezTo>
                  <a:cubicBezTo>
                    <a:pt x="123836" y="13877"/>
                    <a:pt x="125425" y="13884"/>
                    <a:pt x="126066" y="13922"/>
                  </a:cubicBezTo>
                  <a:cubicBezTo>
                    <a:pt x="127133" y="13943"/>
                    <a:pt x="128095" y="13985"/>
                    <a:pt x="128137" y="14026"/>
                  </a:cubicBezTo>
                  <a:cubicBezTo>
                    <a:pt x="128158" y="14047"/>
                    <a:pt x="128179" y="14173"/>
                    <a:pt x="128179" y="14236"/>
                  </a:cubicBezTo>
                  <a:cubicBezTo>
                    <a:pt x="128179" y="14278"/>
                    <a:pt x="127865" y="14361"/>
                    <a:pt x="127761" y="14382"/>
                  </a:cubicBezTo>
                  <a:cubicBezTo>
                    <a:pt x="127656" y="14382"/>
                    <a:pt x="127614" y="14570"/>
                    <a:pt x="127614" y="14612"/>
                  </a:cubicBezTo>
                  <a:cubicBezTo>
                    <a:pt x="127635" y="14675"/>
                    <a:pt x="128158" y="14717"/>
                    <a:pt x="128388" y="14717"/>
                  </a:cubicBezTo>
                  <a:cubicBezTo>
                    <a:pt x="128597" y="14717"/>
                    <a:pt x="128388" y="15177"/>
                    <a:pt x="128284" y="15303"/>
                  </a:cubicBezTo>
                  <a:cubicBezTo>
                    <a:pt x="128179" y="15428"/>
                    <a:pt x="128179" y="15742"/>
                    <a:pt x="128200" y="15826"/>
                  </a:cubicBezTo>
                  <a:cubicBezTo>
                    <a:pt x="128263" y="15910"/>
                    <a:pt x="127844" y="16035"/>
                    <a:pt x="127719" y="16056"/>
                  </a:cubicBezTo>
                  <a:cubicBezTo>
                    <a:pt x="127572" y="16077"/>
                    <a:pt x="127761" y="16140"/>
                    <a:pt x="128095" y="16182"/>
                  </a:cubicBezTo>
                  <a:lnTo>
                    <a:pt x="128702" y="16182"/>
                  </a:lnTo>
                  <a:cubicBezTo>
                    <a:pt x="128957" y="16233"/>
                    <a:pt x="129406" y="16297"/>
                    <a:pt x="129632" y="16297"/>
                  </a:cubicBezTo>
                  <a:cubicBezTo>
                    <a:pt x="129684" y="16297"/>
                    <a:pt x="129725" y="16294"/>
                    <a:pt x="129748" y="16286"/>
                  </a:cubicBezTo>
                  <a:cubicBezTo>
                    <a:pt x="129874" y="16265"/>
                    <a:pt x="130250" y="16161"/>
                    <a:pt x="130564" y="16077"/>
                  </a:cubicBezTo>
                  <a:lnTo>
                    <a:pt x="130606" y="16161"/>
                  </a:lnTo>
                  <a:cubicBezTo>
                    <a:pt x="130680" y="16246"/>
                    <a:pt x="130745" y="16276"/>
                    <a:pt x="130803" y="16276"/>
                  </a:cubicBezTo>
                  <a:cubicBezTo>
                    <a:pt x="130936" y="16276"/>
                    <a:pt x="131035" y="16123"/>
                    <a:pt x="131137" y="16123"/>
                  </a:cubicBezTo>
                  <a:cubicBezTo>
                    <a:pt x="131155" y="16123"/>
                    <a:pt x="131173" y="16128"/>
                    <a:pt x="131192" y="16140"/>
                  </a:cubicBezTo>
                  <a:lnTo>
                    <a:pt x="131422" y="16286"/>
                  </a:lnTo>
                  <a:cubicBezTo>
                    <a:pt x="131617" y="16286"/>
                    <a:pt x="133877" y="16305"/>
                    <a:pt x="135895" y="16305"/>
                  </a:cubicBezTo>
                  <a:cubicBezTo>
                    <a:pt x="136904" y="16305"/>
                    <a:pt x="137853" y="16300"/>
                    <a:pt x="138452" y="16286"/>
                  </a:cubicBezTo>
                  <a:cubicBezTo>
                    <a:pt x="138547" y="16285"/>
                    <a:pt x="138642" y="16285"/>
                    <a:pt x="138740" y="16285"/>
                  </a:cubicBezTo>
                  <a:cubicBezTo>
                    <a:pt x="140518" y="16285"/>
                    <a:pt x="142716" y="16460"/>
                    <a:pt x="143014" y="16579"/>
                  </a:cubicBezTo>
                  <a:cubicBezTo>
                    <a:pt x="143094" y="16609"/>
                    <a:pt x="143213" y="16620"/>
                    <a:pt x="143350" y="16620"/>
                  </a:cubicBezTo>
                  <a:cubicBezTo>
                    <a:pt x="143708" y="16620"/>
                    <a:pt x="144195" y="16546"/>
                    <a:pt x="144463" y="16546"/>
                  </a:cubicBezTo>
                  <a:cubicBezTo>
                    <a:pt x="144522" y="16546"/>
                    <a:pt x="144570" y="16550"/>
                    <a:pt x="144604" y="16558"/>
                  </a:cubicBezTo>
                  <a:cubicBezTo>
                    <a:pt x="144665" y="16568"/>
                    <a:pt x="144723" y="16572"/>
                    <a:pt x="144776" y="16572"/>
                  </a:cubicBezTo>
                  <a:cubicBezTo>
                    <a:pt x="144958" y="16572"/>
                    <a:pt x="145076" y="16523"/>
                    <a:pt x="145043" y="16474"/>
                  </a:cubicBezTo>
                  <a:cubicBezTo>
                    <a:pt x="145043" y="16433"/>
                    <a:pt x="144374" y="16328"/>
                    <a:pt x="144144" y="16265"/>
                  </a:cubicBezTo>
                  <a:cubicBezTo>
                    <a:pt x="143893" y="16223"/>
                    <a:pt x="143746" y="15868"/>
                    <a:pt x="143767" y="15742"/>
                  </a:cubicBezTo>
                  <a:cubicBezTo>
                    <a:pt x="143767" y="15714"/>
                    <a:pt x="143747" y="15703"/>
                    <a:pt x="143715" y="15703"/>
                  </a:cubicBezTo>
                  <a:cubicBezTo>
                    <a:pt x="143605" y="15703"/>
                    <a:pt x="143355" y="15835"/>
                    <a:pt x="143307" y="15868"/>
                  </a:cubicBezTo>
                  <a:cubicBezTo>
                    <a:pt x="143253" y="15908"/>
                    <a:pt x="143024" y="15931"/>
                    <a:pt x="142728" y="15931"/>
                  </a:cubicBezTo>
                  <a:cubicBezTo>
                    <a:pt x="142566" y="15931"/>
                    <a:pt x="142383" y="15924"/>
                    <a:pt x="142198" y="15910"/>
                  </a:cubicBezTo>
                  <a:lnTo>
                    <a:pt x="141779" y="15910"/>
                  </a:lnTo>
                  <a:cubicBezTo>
                    <a:pt x="141766" y="15910"/>
                    <a:pt x="141752" y="15911"/>
                    <a:pt x="141739" y="15911"/>
                  </a:cubicBezTo>
                  <a:cubicBezTo>
                    <a:pt x="141405" y="15911"/>
                    <a:pt x="141083" y="15712"/>
                    <a:pt x="140742" y="15712"/>
                  </a:cubicBezTo>
                  <a:cubicBezTo>
                    <a:pt x="140670" y="15712"/>
                    <a:pt x="140598" y="15721"/>
                    <a:pt x="140524" y="15742"/>
                  </a:cubicBezTo>
                  <a:cubicBezTo>
                    <a:pt x="140510" y="15742"/>
                    <a:pt x="140477" y="15733"/>
                    <a:pt x="140451" y="15733"/>
                  </a:cubicBezTo>
                  <a:cubicBezTo>
                    <a:pt x="140438" y="15733"/>
                    <a:pt x="140426" y="15735"/>
                    <a:pt x="140419" y="15742"/>
                  </a:cubicBezTo>
                  <a:lnTo>
                    <a:pt x="139666" y="16161"/>
                  </a:lnTo>
                  <a:cubicBezTo>
                    <a:pt x="138766" y="16035"/>
                    <a:pt x="138808" y="15658"/>
                    <a:pt x="139080" y="15638"/>
                  </a:cubicBezTo>
                  <a:cubicBezTo>
                    <a:pt x="139373" y="15617"/>
                    <a:pt x="139854" y="15533"/>
                    <a:pt x="139917" y="15491"/>
                  </a:cubicBezTo>
                  <a:cubicBezTo>
                    <a:pt x="139983" y="15451"/>
                    <a:pt x="139074" y="15437"/>
                    <a:pt x="138165" y="15437"/>
                  </a:cubicBezTo>
                  <a:cubicBezTo>
                    <a:pt x="137640" y="15437"/>
                    <a:pt x="137116" y="15442"/>
                    <a:pt x="136779" y="15449"/>
                  </a:cubicBezTo>
                  <a:cubicBezTo>
                    <a:pt x="136690" y="15453"/>
                    <a:pt x="136603" y="15455"/>
                    <a:pt x="136517" y="15455"/>
                  </a:cubicBezTo>
                  <a:cubicBezTo>
                    <a:pt x="135734" y="15455"/>
                    <a:pt x="135105" y="15297"/>
                    <a:pt x="135105" y="15240"/>
                  </a:cubicBezTo>
                  <a:cubicBezTo>
                    <a:pt x="135105" y="15198"/>
                    <a:pt x="135837" y="15114"/>
                    <a:pt x="136109" y="15114"/>
                  </a:cubicBezTo>
                  <a:cubicBezTo>
                    <a:pt x="136343" y="15114"/>
                    <a:pt x="136888" y="14987"/>
                    <a:pt x="137044" y="14987"/>
                  </a:cubicBezTo>
                  <a:cubicBezTo>
                    <a:pt x="137055" y="14987"/>
                    <a:pt x="137065" y="14988"/>
                    <a:pt x="137072" y="14989"/>
                  </a:cubicBezTo>
                  <a:cubicBezTo>
                    <a:pt x="137124" y="14998"/>
                    <a:pt x="137215" y="15003"/>
                    <a:pt x="137324" y="15003"/>
                  </a:cubicBezTo>
                  <a:cubicBezTo>
                    <a:pt x="137477" y="15003"/>
                    <a:pt x="137665" y="14993"/>
                    <a:pt x="137825" y="14968"/>
                  </a:cubicBezTo>
                  <a:lnTo>
                    <a:pt x="137804" y="14570"/>
                  </a:lnTo>
                  <a:lnTo>
                    <a:pt x="137804" y="14466"/>
                  </a:lnTo>
                  <a:cubicBezTo>
                    <a:pt x="138139" y="14340"/>
                    <a:pt x="138139" y="14131"/>
                    <a:pt x="138076" y="14089"/>
                  </a:cubicBezTo>
                  <a:cubicBezTo>
                    <a:pt x="137992" y="14068"/>
                    <a:pt x="137971" y="13880"/>
                    <a:pt x="137992" y="13838"/>
                  </a:cubicBezTo>
                  <a:cubicBezTo>
                    <a:pt x="138001" y="13801"/>
                    <a:pt x="138127" y="13785"/>
                    <a:pt x="138281" y="13785"/>
                  </a:cubicBezTo>
                  <a:cubicBezTo>
                    <a:pt x="138479" y="13785"/>
                    <a:pt x="138723" y="13812"/>
                    <a:pt x="138829" y="13859"/>
                  </a:cubicBezTo>
                  <a:cubicBezTo>
                    <a:pt x="138885" y="13881"/>
                    <a:pt x="138939" y="13890"/>
                    <a:pt x="138988" y="13890"/>
                  </a:cubicBezTo>
                  <a:cubicBezTo>
                    <a:pt x="139126" y="13890"/>
                    <a:pt x="139232" y="13821"/>
                    <a:pt x="139248" y="13775"/>
                  </a:cubicBezTo>
                  <a:cubicBezTo>
                    <a:pt x="139255" y="13761"/>
                    <a:pt x="139430" y="13754"/>
                    <a:pt x="139677" y="13754"/>
                  </a:cubicBezTo>
                  <a:cubicBezTo>
                    <a:pt x="140127" y="13754"/>
                    <a:pt x="140814" y="13777"/>
                    <a:pt x="141152" y="13817"/>
                  </a:cubicBezTo>
                  <a:cubicBezTo>
                    <a:pt x="141675" y="13859"/>
                    <a:pt x="142093" y="14026"/>
                    <a:pt x="142093" y="14068"/>
                  </a:cubicBezTo>
                  <a:cubicBezTo>
                    <a:pt x="142093" y="14131"/>
                    <a:pt x="141884" y="14257"/>
                    <a:pt x="141779" y="14278"/>
                  </a:cubicBezTo>
                  <a:cubicBezTo>
                    <a:pt x="141675" y="14340"/>
                    <a:pt x="142114" y="14487"/>
                    <a:pt x="142742" y="14654"/>
                  </a:cubicBezTo>
                  <a:lnTo>
                    <a:pt x="143307" y="14591"/>
                  </a:lnTo>
                  <a:lnTo>
                    <a:pt x="143683" y="14550"/>
                  </a:lnTo>
                  <a:cubicBezTo>
                    <a:pt x="144144" y="14654"/>
                    <a:pt x="145148" y="14905"/>
                    <a:pt x="145420" y="14905"/>
                  </a:cubicBezTo>
                  <a:cubicBezTo>
                    <a:pt x="145671" y="14905"/>
                    <a:pt x="146152" y="14717"/>
                    <a:pt x="146487" y="14508"/>
                  </a:cubicBezTo>
                  <a:lnTo>
                    <a:pt x="146759" y="14382"/>
                  </a:lnTo>
                  <a:lnTo>
                    <a:pt x="146989" y="14257"/>
                  </a:lnTo>
                  <a:cubicBezTo>
                    <a:pt x="147167" y="14186"/>
                    <a:pt x="147284" y="14161"/>
                    <a:pt x="147345" y="14161"/>
                  </a:cubicBezTo>
                  <a:cubicBezTo>
                    <a:pt x="147392" y="14161"/>
                    <a:pt x="147405" y="14176"/>
                    <a:pt x="147387" y="14194"/>
                  </a:cubicBezTo>
                  <a:cubicBezTo>
                    <a:pt x="147345" y="14257"/>
                    <a:pt x="147701" y="14487"/>
                    <a:pt x="147826" y="14550"/>
                  </a:cubicBezTo>
                  <a:cubicBezTo>
                    <a:pt x="147863" y="14568"/>
                    <a:pt x="147921" y="14576"/>
                    <a:pt x="147988" y="14576"/>
                  </a:cubicBezTo>
                  <a:cubicBezTo>
                    <a:pt x="148149" y="14576"/>
                    <a:pt x="148359" y="14531"/>
                    <a:pt x="148433" y="14487"/>
                  </a:cubicBezTo>
                  <a:cubicBezTo>
                    <a:pt x="148496" y="14445"/>
                    <a:pt x="148580" y="14298"/>
                    <a:pt x="148580" y="14257"/>
                  </a:cubicBezTo>
                  <a:cubicBezTo>
                    <a:pt x="148580" y="14194"/>
                    <a:pt x="148287" y="14131"/>
                    <a:pt x="148161" y="14089"/>
                  </a:cubicBezTo>
                  <a:cubicBezTo>
                    <a:pt x="148060" y="14069"/>
                    <a:pt x="148348" y="13816"/>
                    <a:pt x="148519" y="13816"/>
                  </a:cubicBezTo>
                  <a:cubicBezTo>
                    <a:pt x="148525" y="13816"/>
                    <a:pt x="148531" y="13816"/>
                    <a:pt x="148538" y="13817"/>
                  </a:cubicBezTo>
                  <a:cubicBezTo>
                    <a:pt x="148705" y="13817"/>
                    <a:pt x="149333" y="13964"/>
                    <a:pt x="149940" y="14131"/>
                  </a:cubicBezTo>
                  <a:lnTo>
                    <a:pt x="150463" y="13775"/>
                  </a:lnTo>
                  <a:lnTo>
                    <a:pt x="150525" y="13754"/>
                  </a:lnTo>
                  <a:cubicBezTo>
                    <a:pt x="150527" y="13754"/>
                    <a:pt x="150529" y="13753"/>
                    <a:pt x="150532" y="13753"/>
                  </a:cubicBezTo>
                  <a:cubicBezTo>
                    <a:pt x="150585" y="13753"/>
                    <a:pt x="150780" y="13968"/>
                    <a:pt x="150860" y="14068"/>
                  </a:cubicBezTo>
                  <a:cubicBezTo>
                    <a:pt x="150871" y="14090"/>
                    <a:pt x="150900" y="14099"/>
                    <a:pt x="150937" y="14099"/>
                  </a:cubicBezTo>
                  <a:cubicBezTo>
                    <a:pt x="151041" y="14099"/>
                    <a:pt x="151212" y="14031"/>
                    <a:pt x="151258" y="13985"/>
                  </a:cubicBezTo>
                  <a:cubicBezTo>
                    <a:pt x="151300" y="13943"/>
                    <a:pt x="151948" y="13775"/>
                    <a:pt x="152157" y="13733"/>
                  </a:cubicBezTo>
                  <a:cubicBezTo>
                    <a:pt x="152164" y="13733"/>
                    <a:pt x="152171" y="13732"/>
                    <a:pt x="152177" y="13732"/>
                  </a:cubicBezTo>
                  <a:cubicBezTo>
                    <a:pt x="152379" y="13732"/>
                    <a:pt x="152555" y="14031"/>
                    <a:pt x="152555" y="14173"/>
                  </a:cubicBezTo>
                  <a:cubicBezTo>
                    <a:pt x="152555" y="14272"/>
                    <a:pt x="152688" y="14298"/>
                    <a:pt x="152809" y="14298"/>
                  </a:cubicBezTo>
                  <a:cubicBezTo>
                    <a:pt x="152892" y="14298"/>
                    <a:pt x="152969" y="14286"/>
                    <a:pt x="152994" y="14278"/>
                  </a:cubicBezTo>
                  <a:cubicBezTo>
                    <a:pt x="153002" y="14276"/>
                    <a:pt x="153011" y="14275"/>
                    <a:pt x="153022" y="14275"/>
                  </a:cubicBezTo>
                  <a:cubicBezTo>
                    <a:pt x="153133" y="14275"/>
                    <a:pt x="153399" y="14363"/>
                    <a:pt x="153476" y="14382"/>
                  </a:cubicBezTo>
                  <a:cubicBezTo>
                    <a:pt x="153559" y="14403"/>
                    <a:pt x="153476" y="14591"/>
                    <a:pt x="153455" y="14654"/>
                  </a:cubicBezTo>
                  <a:cubicBezTo>
                    <a:pt x="153413" y="14696"/>
                    <a:pt x="153810" y="14717"/>
                    <a:pt x="153936" y="14717"/>
                  </a:cubicBezTo>
                  <a:cubicBezTo>
                    <a:pt x="154082" y="14717"/>
                    <a:pt x="154334" y="14508"/>
                    <a:pt x="154417" y="14403"/>
                  </a:cubicBezTo>
                  <a:cubicBezTo>
                    <a:pt x="154501" y="14298"/>
                    <a:pt x="154082" y="14173"/>
                    <a:pt x="153936" y="14173"/>
                  </a:cubicBezTo>
                  <a:cubicBezTo>
                    <a:pt x="153810" y="14173"/>
                    <a:pt x="153559" y="13880"/>
                    <a:pt x="153497" y="13754"/>
                  </a:cubicBezTo>
                  <a:cubicBezTo>
                    <a:pt x="153491" y="13740"/>
                    <a:pt x="153509" y="13734"/>
                    <a:pt x="153546" y="13734"/>
                  </a:cubicBezTo>
                  <a:cubicBezTo>
                    <a:pt x="153782" y="13734"/>
                    <a:pt x="154793" y="13990"/>
                    <a:pt x="155191" y="14026"/>
                  </a:cubicBezTo>
                  <a:cubicBezTo>
                    <a:pt x="155216" y="14028"/>
                    <a:pt x="155242" y="14028"/>
                    <a:pt x="155267" y="14028"/>
                  </a:cubicBezTo>
                  <a:cubicBezTo>
                    <a:pt x="155724" y="14028"/>
                    <a:pt x="156177" y="13855"/>
                    <a:pt x="156217" y="13775"/>
                  </a:cubicBezTo>
                  <a:cubicBezTo>
                    <a:pt x="156279" y="13713"/>
                    <a:pt x="156133" y="13524"/>
                    <a:pt x="156091" y="13461"/>
                  </a:cubicBezTo>
                  <a:cubicBezTo>
                    <a:pt x="156007" y="13420"/>
                    <a:pt x="155359" y="13399"/>
                    <a:pt x="155129" y="13399"/>
                  </a:cubicBezTo>
                  <a:cubicBezTo>
                    <a:pt x="154857" y="13399"/>
                    <a:pt x="154606" y="13210"/>
                    <a:pt x="154564" y="13127"/>
                  </a:cubicBezTo>
                  <a:cubicBezTo>
                    <a:pt x="154543" y="13085"/>
                    <a:pt x="154250" y="13022"/>
                    <a:pt x="154187" y="13022"/>
                  </a:cubicBezTo>
                  <a:cubicBezTo>
                    <a:pt x="154103" y="13022"/>
                    <a:pt x="153978" y="12876"/>
                    <a:pt x="153936" y="12813"/>
                  </a:cubicBezTo>
                  <a:cubicBezTo>
                    <a:pt x="153915" y="12771"/>
                    <a:pt x="153141" y="12771"/>
                    <a:pt x="152848" y="12771"/>
                  </a:cubicBezTo>
                  <a:cubicBezTo>
                    <a:pt x="152555" y="12771"/>
                    <a:pt x="152304" y="12938"/>
                    <a:pt x="152304" y="13001"/>
                  </a:cubicBezTo>
                  <a:cubicBezTo>
                    <a:pt x="152304" y="13043"/>
                    <a:pt x="151739" y="13106"/>
                    <a:pt x="151572" y="13106"/>
                  </a:cubicBezTo>
                  <a:cubicBezTo>
                    <a:pt x="151362" y="13106"/>
                    <a:pt x="150777" y="12876"/>
                    <a:pt x="150630" y="12771"/>
                  </a:cubicBezTo>
                  <a:cubicBezTo>
                    <a:pt x="150442" y="12666"/>
                    <a:pt x="150630" y="12290"/>
                    <a:pt x="150735" y="12185"/>
                  </a:cubicBezTo>
                  <a:cubicBezTo>
                    <a:pt x="150839" y="12081"/>
                    <a:pt x="150777" y="11871"/>
                    <a:pt x="150693" y="11829"/>
                  </a:cubicBezTo>
                  <a:cubicBezTo>
                    <a:pt x="150630" y="11767"/>
                    <a:pt x="150902" y="11641"/>
                    <a:pt x="151049" y="11620"/>
                  </a:cubicBezTo>
                  <a:cubicBezTo>
                    <a:pt x="151161" y="11588"/>
                    <a:pt x="150866" y="11482"/>
                    <a:pt x="150638" y="11482"/>
                  </a:cubicBezTo>
                  <a:cubicBezTo>
                    <a:pt x="150569" y="11482"/>
                    <a:pt x="150506" y="11491"/>
                    <a:pt x="150463" y="11516"/>
                  </a:cubicBezTo>
                  <a:cubicBezTo>
                    <a:pt x="150375" y="11564"/>
                    <a:pt x="150251" y="11581"/>
                    <a:pt x="150137" y="11581"/>
                  </a:cubicBezTo>
                  <a:cubicBezTo>
                    <a:pt x="150007" y="11581"/>
                    <a:pt x="149889" y="11559"/>
                    <a:pt x="149856" y="11537"/>
                  </a:cubicBezTo>
                  <a:cubicBezTo>
                    <a:pt x="149853" y="11535"/>
                    <a:pt x="149850" y="11535"/>
                    <a:pt x="149846" y="11535"/>
                  </a:cubicBezTo>
                  <a:cubicBezTo>
                    <a:pt x="149778" y="11535"/>
                    <a:pt x="149495" y="11687"/>
                    <a:pt x="149416" y="11746"/>
                  </a:cubicBezTo>
                  <a:cubicBezTo>
                    <a:pt x="149375" y="11767"/>
                    <a:pt x="149260" y="11777"/>
                    <a:pt x="149105" y="11777"/>
                  </a:cubicBezTo>
                  <a:cubicBezTo>
                    <a:pt x="148951" y="11777"/>
                    <a:pt x="148757" y="11767"/>
                    <a:pt x="148559" y="11746"/>
                  </a:cubicBezTo>
                  <a:lnTo>
                    <a:pt x="148245" y="11725"/>
                  </a:lnTo>
                  <a:lnTo>
                    <a:pt x="147931" y="11683"/>
                  </a:lnTo>
                  <a:cubicBezTo>
                    <a:pt x="147596" y="11725"/>
                    <a:pt x="146885" y="11725"/>
                    <a:pt x="146717" y="11725"/>
                  </a:cubicBezTo>
                  <a:cubicBezTo>
                    <a:pt x="146571" y="11725"/>
                    <a:pt x="146906" y="11432"/>
                    <a:pt x="147094" y="11348"/>
                  </a:cubicBezTo>
                  <a:cubicBezTo>
                    <a:pt x="147282" y="11265"/>
                    <a:pt x="147178" y="11160"/>
                    <a:pt x="146864" y="11097"/>
                  </a:cubicBezTo>
                  <a:lnTo>
                    <a:pt x="146592" y="10993"/>
                  </a:lnTo>
                  <a:lnTo>
                    <a:pt x="146487" y="10951"/>
                  </a:lnTo>
                  <a:cubicBezTo>
                    <a:pt x="146383" y="10804"/>
                    <a:pt x="146968" y="10637"/>
                    <a:pt x="147136" y="10637"/>
                  </a:cubicBezTo>
                  <a:cubicBezTo>
                    <a:pt x="147303" y="10637"/>
                    <a:pt x="148015" y="10888"/>
                    <a:pt x="148182" y="10951"/>
                  </a:cubicBezTo>
                  <a:cubicBezTo>
                    <a:pt x="148370" y="11055"/>
                    <a:pt x="148161" y="11160"/>
                    <a:pt x="148056" y="11202"/>
                  </a:cubicBezTo>
                  <a:cubicBezTo>
                    <a:pt x="147952" y="11202"/>
                    <a:pt x="147868" y="11348"/>
                    <a:pt x="147868" y="11411"/>
                  </a:cubicBezTo>
                  <a:cubicBezTo>
                    <a:pt x="147868" y="11443"/>
                    <a:pt x="148407" y="11558"/>
                    <a:pt x="148805" y="11558"/>
                  </a:cubicBezTo>
                  <a:cubicBezTo>
                    <a:pt x="148933" y="11558"/>
                    <a:pt x="149047" y="11546"/>
                    <a:pt x="149124" y="11516"/>
                  </a:cubicBezTo>
                  <a:cubicBezTo>
                    <a:pt x="149437" y="11369"/>
                    <a:pt x="150651" y="11034"/>
                    <a:pt x="150986" y="10951"/>
                  </a:cubicBezTo>
                  <a:cubicBezTo>
                    <a:pt x="151043" y="10941"/>
                    <a:pt x="151103" y="10937"/>
                    <a:pt x="151163" y="10937"/>
                  </a:cubicBezTo>
                  <a:cubicBezTo>
                    <a:pt x="151499" y="10937"/>
                    <a:pt x="151853" y="11068"/>
                    <a:pt x="151906" y="11139"/>
                  </a:cubicBezTo>
                  <a:cubicBezTo>
                    <a:pt x="151948" y="11223"/>
                    <a:pt x="152513" y="11306"/>
                    <a:pt x="153141" y="11327"/>
                  </a:cubicBezTo>
                  <a:lnTo>
                    <a:pt x="153622" y="11223"/>
                  </a:lnTo>
                  <a:cubicBezTo>
                    <a:pt x="153915" y="11184"/>
                    <a:pt x="154190" y="11053"/>
                    <a:pt x="154498" y="11053"/>
                  </a:cubicBezTo>
                  <a:cubicBezTo>
                    <a:pt x="154520" y="11053"/>
                    <a:pt x="154542" y="11054"/>
                    <a:pt x="154564" y="11055"/>
                  </a:cubicBezTo>
                  <a:lnTo>
                    <a:pt x="154606" y="11055"/>
                  </a:lnTo>
                  <a:cubicBezTo>
                    <a:pt x="154626" y="11139"/>
                    <a:pt x="154334" y="11244"/>
                    <a:pt x="154229" y="11265"/>
                  </a:cubicBezTo>
                  <a:cubicBezTo>
                    <a:pt x="154124" y="11306"/>
                    <a:pt x="154082" y="11453"/>
                    <a:pt x="154082" y="11474"/>
                  </a:cubicBezTo>
                  <a:cubicBezTo>
                    <a:pt x="154082" y="11516"/>
                    <a:pt x="154354" y="11767"/>
                    <a:pt x="154459" y="11788"/>
                  </a:cubicBezTo>
                  <a:cubicBezTo>
                    <a:pt x="154606" y="11788"/>
                    <a:pt x="154878" y="11871"/>
                    <a:pt x="154982" y="11913"/>
                  </a:cubicBezTo>
                  <a:cubicBezTo>
                    <a:pt x="155087" y="11934"/>
                    <a:pt x="155924" y="12269"/>
                    <a:pt x="156279" y="12269"/>
                  </a:cubicBezTo>
                  <a:cubicBezTo>
                    <a:pt x="156614" y="12269"/>
                    <a:pt x="156803" y="12164"/>
                    <a:pt x="156698" y="12039"/>
                  </a:cubicBezTo>
                  <a:lnTo>
                    <a:pt x="156614" y="11955"/>
                  </a:lnTo>
                  <a:lnTo>
                    <a:pt x="156510" y="11871"/>
                  </a:lnTo>
                  <a:cubicBezTo>
                    <a:pt x="156300" y="11725"/>
                    <a:pt x="156928" y="11599"/>
                    <a:pt x="157158" y="11599"/>
                  </a:cubicBezTo>
                  <a:cubicBezTo>
                    <a:pt x="157388" y="11599"/>
                    <a:pt x="157577" y="11202"/>
                    <a:pt x="157577" y="11076"/>
                  </a:cubicBezTo>
                  <a:cubicBezTo>
                    <a:pt x="157577" y="10972"/>
                    <a:pt x="158016" y="10804"/>
                    <a:pt x="158183" y="10783"/>
                  </a:cubicBezTo>
                  <a:cubicBezTo>
                    <a:pt x="158330" y="10783"/>
                    <a:pt x="158267" y="10386"/>
                    <a:pt x="158183" y="10260"/>
                  </a:cubicBezTo>
                  <a:cubicBezTo>
                    <a:pt x="158161" y="10226"/>
                    <a:pt x="158112" y="10212"/>
                    <a:pt x="158051" y="10212"/>
                  </a:cubicBezTo>
                  <a:cubicBezTo>
                    <a:pt x="157885" y="10212"/>
                    <a:pt x="157626" y="10315"/>
                    <a:pt x="157535" y="10407"/>
                  </a:cubicBezTo>
                  <a:cubicBezTo>
                    <a:pt x="157412" y="10530"/>
                    <a:pt x="157096" y="10579"/>
                    <a:pt x="156787" y="10579"/>
                  </a:cubicBezTo>
                  <a:cubicBezTo>
                    <a:pt x="156728" y="10579"/>
                    <a:pt x="156671" y="10577"/>
                    <a:pt x="156614" y="10574"/>
                  </a:cubicBezTo>
                  <a:lnTo>
                    <a:pt x="156426" y="10700"/>
                  </a:lnTo>
                  <a:cubicBezTo>
                    <a:pt x="156344" y="10760"/>
                    <a:pt x="156270" y="10781"/>
                    <a:pt x="156201" y="10781"/>
                  </a:cubicBezTo>
                  <a:cubicBezTo>
                    <a:pt x="156031" y="10781"/>
                    <a:pt x="155890" y="10650"/>
                    <a:pt x="155722" y="10650"/>
                  </a:cubicBezTo>
                  <a:cubicBezTo>
                    <a:pt x="155699" y="10650"/>
                    <a:pt x="155676" y="10652"/>
                    <a:pt x="155652" y="10658"/>
                  </a:cubicBezTo>
                  <a:cubicBezTo>
                    <a:pt x="155521" y="10684"/>
                    <a:pt x="155384" y="10692"/>
                    <a:pt x="155244" y="10692"/>
                  </a:cubicBezTo>
                  <a:cubicBezTo>
                    <a:pt x="155034" y="10692"/>
                    <a:pt x="154818" y="10674"/>
                    <a:pt x="154610" y="10674"/>
                  </a:cubicBezTo>
                  <a:cubicBezTo>
                    <a:pt x="154401" y="10674"/>
                    <a:pt x="154200" y="10692"/>
                    <a:pt x="154020" y="10762"/>
                  </a:cubicBezTo>
                  <a:lnTo>
                    <a:pt x="153476" y="10972"/>
                  </a:lnTo>
                  <a:cubicBezTo>
                    <a:pt x="152932" y="10972"/>
                    <a:pt x="152304" y="10595"/>
                    <a:pt x="152241" y="10490"/>
                  </a:cubicBezTo>
                  <a:cubicBezTo>
                    <a:pt x="152199" y="10386"/>
                    <a:pt x="152471" y="10156"/>
                    <a:pt x="152576" y="10093"/>
                  </a:cubicBezTo>
                  <a:cubicBezTo>
                    <a:pt x="152681" y="10051"/>
                    <a:pt x="152722" y="9946"/>
                    <a:pt x="152660" y="9863"/>
                  </a:cubicBezTo>
                  <a:cubicBezTo>
                    <a:pt x="152635" y="9814"/>
                    <a:pt x="152435" y="9780"/>
                    <a:pt x="152157" y="9780"/>
                  </a:cubicBezTo>
                  <a:cubicBezTo>
                    <a:pt x="151956" y="9780"/>
                    <a:pt x="151713" y="9798"/>
                    <a:pt x="151467" y="9842"/>
                  </a:cubicBezTo>
                  <a:lnTo>
                    <a:pt x="151174" y="10114"/>
                  </a:lnTo>
                  <a:lnTo>
                    <a:pt x="151153" y="10156"/>
                  </a:lnTo>
                  <a:cubicBezTo>
                    <a:pt x="151049" y="10114"/>
                    <a:pt x="151111" y="9779"/>
                    <a:pt x="151174" y="9674"/>
                  </a:cubicBezTo>
                  <a:cubicBezTo>
                    <a:pt x="151216" y="9570"/>
                    <a:pt x="151739" y="9444"/>
                    <a:pt x="151927" y="9423"/>
                  </a:cubicBezTo>
                  <a:cubicBezTo>
                    <a:pt x="152116" y="9381"/>
                    <a:pt x="152262" y="9109"/>
                    <a:pt x="152262" y="9026"/>
                  </a:cubicBezTo>
                  <a:cubicBezTo>
                    <a:pt x="152262" y="9015"/>
                    <a:pt x="152267" y="9011"/>
                    <a:pt x="152275" y="9011"/>
                  </a:cubicBezTo>
                  <a:cubicBezTo>
                    <a:pt x="152337" y="9011"/>
                    <a:pt x="152599" y="9245"/>
                    <a:pt x="152764" y="9319"/>
                  </a:cubicBezTo>
                  <a:cubicBezTo>
                    <a:pt x="152932" y="9381"/>
                    <a:pt x="153371" y="9549"/>
                    <a:pt x="153727" y="9674"/>
                  </a:cubicBezTo>
                  <a:lnTo>
                    <a:pt x="153999" y="9800"/>
                  </a:lnTo>
                  <a:lnTo>
                    <a:pt x="154292" y="9967"/>
                  </a:lnTo>
                  <a:cubicBezTo>
                    <a:pt x="154668" y="10072"/>
                    <a:pt x="154668" y="10302"/>
                    <a:pt x="154564" y="10365"/>
                  </a:cubicBezTo>
                  <a:cubicBezTo>
                    <a:pt x="154459" y="10407"/>
                    <a:pt x="155610" y="10407"/>
                    <a:pt x="156007" y="10407"/>
                  </a:cubicBezTo>
                  <a:cubicBezTo>
                    <a:pt x="156405" y="10407"/>
                    <a:pt x="156865" y="9842"/>
                    <a:pt x="156656" y="9695"/>
                  </a:cubicBezTo>
                  <a:cubicBezTo>
                    <a:pt x="156490" y="9579"/>
                    <a:pt x="156853" y="9515"/>
                    <a:pt x="157146" y="9515"/>
                  </a:cubicBezTo>
                  <a:cubicBezTo>
                    <a:pt x="157221" y="9515"/>
                    <a:pt x="157291" y="9519"/>
                    <a:pt x="157347" y="9528"/>
                  </a:cubicBezTo>
                  <a:cubicBezTo>
                    <a:pt x="157408" y="9533"/>
                    <a:pt x="157488" y="9536"/>
                    <a:pt x="157577" y="9536"/>
                  </a:cubicBezTo>
                  <a:cubicBezTo>
                    <a:pt x="157820" y="9536"/>
                    <a:pt x="158131" y="9517"/>
                    <a:pt x="158330" y="9486"/>
                  </a:cubicBezTo>
                  <a:lnTo>
                    <a:pt x="158602" y="9444"/>
                  </a:lnTo>
                  <a:cubicBezTo>
                    <a:pt x="158707" y="9423"/>
                    <a:pt x="158811" y="9340"/>
                    <a:pt x="158916" y="9256"/>
                  </a:cubicBezTo>
                  <a:lnTo>
                    <a:pt x="158937" y="9235"/>
                  </a:lnTo>
                  <a:cubicBezTo>
                    <a:pt x="158958" y="9172"/>
                    <a:pt x="158895" y="9068"/>
                    <a:pt x="158853" y="9047"/>
                  </a:cubicBezTo>
                  <a:cubicBezTo>
                    <a:pt x="158832" y="9026"/>
                    <a:pt x="158916" y="8858"/>
                    <a:pt x="158958" y="8796"/>
                  </a:cubicBezTo>
                  <a:cubicBezTo>
                    <a:pt x="158978" y="8769"/>
                    <a:pt x="158918" y="8759"/>
                    <a:pt x="158821" y="8759"/>
                  </a:cubicBezTo>
                  <a:cubicBezTo>
                    <a:pt x="158614" y="8759"/>
                    <a:pt x="158235" y="8802"/>
                    <a:pt x="158079" y="8816"/>
                  </a:cubicBezTo>
                  <a:cubicBezTo>
                    <a:pt x="158067" y="8818"/>
                    <a:pt x="158054" y="8818"/>
                    <a:pt x="158041" y="8818"/>
                  </a:cubicBezTo>
                  <a:cubicBezTo>
                    <a:pt x="157795" y="8818"/>
                    <a:pt x="157318" y="8646"/>
                    <a:pt x="157179" y="8586"/>
                  </a:cubicBezTo>
                  <a:cubicBezTo>
                    <a:pt x="157054" y="8503"/>
                    <a:pt x="156928" y="8293"/>
                    <a:pt x="156928" y="8210"/>
                  </a:cubicBezTo>
                  <a:cubicBezTo>
                    <a:pt x="156928" y="8126"/>
                    <a:pt x="156384" y="7854"/>
                    <a:pt x="156175" y="7770"/>
                  </a:cubicBezTo>
                  <a:cubicBezTo>
                    <a:pt x="156141" y="7757"/>
                    <a:pt x="156078" y="7751"/>
                    <a:pt x="155996" y="7751"/>
                  </a:cubicBezTo>
                  <a:cubicBezTo>
                    <a:pt x="155718" y="7751"/>
                    <a:pt x="155214" y="7812"/>
                    <a:pt x="154809" y="7812"/>
                  </a:cubicBezTo>
                  <a:cubicBezTo>
                    <a:pt x="154604" y="7812"/>
                    <a:pt x="154424" y="7796"/>
                    <a:pt x="154313" y="7749"/>
                  </a:cubicBezTo>
                  <a:cubicBezTo>
                    <a:pt x="153915" y="7540"/>
                    <a:pt x="153999" y="7184"/>
                    <a:pt x="154145" y="7143"/>
                  </a:cubicBezTo>
                  <a:cubicBezTo>
                    <a:pt x="154313" y="7059"/>
                    <a:pt x="153413" y="6661"/>
                    <a:pt x="153057" y="6536"/>
                  </a:cubicBezTo>
                  <a:cubicBezTo>
                    <a:pt x="152681" y="6410"/>
                    <a:pt x="152429" y="6201"/>
                    <a:pt x="152450" y="6138"/>
                  </a:cubicBezTo>
                  <a:cubicBezTo>
                    <a:pt x="152471" y="6096"/>
                    <a:pt x="151300" y="5762"/>
                    <a:pt x="150860" y="5615"/>
                  </a:cubicBezTo>
                  <a:cubicBezTo>
                    <a:pt x="150421" y="5511"/>
                    <a:pt x="150463" y="5343"/>
                    <a:pt x="150986" y="5259"/>
                  </a:cubicBezTo>
                  <a:lnTo>
                    <a:pt x="151509" y="5448"/>
                  </a:lnTo>
                  <a:cubicBezTo>
                    <a:pt x="152004" y="5635"/>
                    <a:pt x="152498" y="5837"/>
                    <a:pt x="153038" y="5837"/>
                  </a:cubicBezTo>
                  <a:cubicBezTo>
                    <a:pt x="153161" y="5837"/>
                    <a:pt x="153285" y="5827"/>
                    <a:pt x="153413" y="5803"/>
                  </a:cubicBezTo>
                  <a:lnTo>
                    <a:pt x="153476" y="5803"/>
                  </a:lnTo>
                  <a:cubicBezTo>
                    <a:pt x="153559" y="5866"/>
                    <a:pt x="153517" y="6117"/>
                    <a:pt x="153476" y="6201"/>
                  </a:cubicBezTo>
                  <a:cubicBezTo>
                    <a:pt x="153413" y="6306"/>
                    <a:pt x="153831" y="6536"/>
                    <a:pt x="154020" y="6599"/>
                  </a:cubicBezTo>
                  <a:cubicBezTo>
                    <a:pt x="154051" y="6609"/>
                    <a:pt x="154088" y="6614"/>
                    <a:pt x="154127" y="6614"/>
                  </a:cubicBezTo>
                  <a:cubicBezTo>
                    <a:pt x="154321" y="6614"/>
                    <a:pt x="154581" y="6501"/>
                    <a:pt x="154668" y="6431"/>
                  </a:cubicBezTo>
                  <a:cubicBezTo>
                    <a:pt x="154691" y="6413"/>
                    <a:pt x="154721" y="6406"/>
                    <a:pt x="154757" y="6406"/>
                  </a:cubicBezTo>
                  <a:cubicBezTo>
                    <a:pt x="154887" y="6406"/>
                    <a:pt x="155079" y="6507"/>
                    <a:pt x="155129" y="6557"/>
                  </a:cubicBezTo>
                  <a:cubicBezTo>
                    <a:pt x="155170" y="6640"/>
                    <a:pt x="154940" y="6745"/>
                    <a:pt x="154815" y="6766"/>
                  </a:cubicBezTo>
                  <a:cubicBezTo>
                    <a:pt x="154647" y="6808"/>
                    <a:pt x="154982" y="6954"/>
                    <a:pt x="155129" y="6975"/>
                  </a:cubicBezTo>
                  <a:cubicBezTo>
                    <a:pt x="155145" y="6983"/>
                    <a:pt x="155173" y="6987"/>
                    <a:pt x="155211" y="6987"/>
                  </a:cubicBezTo>
                  <a:cubicBezTo>
                    <a:pt x="155445" y="6987"/>
                    <a:pt x="156036" y="6848"/>
                    <a:pt x="156299" y="6848"/>
                  </a:cubicBezTo>
                  <a:cubicBezTo>
                    <a:pt x="156315" y="6848"/>
                    <a:pt x="156329" y="6849"/>
                    <a:pt x="156342" y="6850"/>
                  </a:cubicBezTo>
                  <a:cubicBezTo>
                    <a:pt x="156635" y="6871"/>
                    <a:pt x="157263" y="7247"/>
                    <a:pt x="157451" y="7352"/>
                  </a:cubicBezTo>
                  <a:cubicBezTo>
                    <a:pt x="157608" y="7439"/>
                    <a:pt x="157750" y="7483"/>
                    <a:pt x="157818" y="7483"/>
                  </a:cubicBezTo>
                  <a:cubicBezTo>
                    <a:pt x="157831" y="7483"/>
                    <a:pt x="157842" y="7481"/>
                    <a:pt x="157849" y="7477"/>
                  </a:cubicBezTo>
                  <a:cubicBezTo>
                    <a:pt x="157854" y="7472"/>
                    <a:pt x="157874" y="7469"/>
                    <a:pt x="157904" y="7469"/>
                  </a:cubicBezTo>
                  <a:cubicBezTo>
                    <a:pt x="157996" y="7469"/>
                    <a:pt x="158189" y="7493"/>
                    <a:pt x="158393" y="7540"/>
                  </a:cubicBezTo>
                  <a:lnTo>
                    <a:pt x="158623" y="7603"/>
                  </a:lnTo>
                  <a:lnTo>
                    <a:pt x="158727" y="7645"/>
                  </a:lnTo>
                  <a:cubicBezTo>
                    <a:pt x="158832" y="7749"/>
                    <a:pt x="158393" y="8210"/>
                    <a:pt x="158183" y="8377"/>
                  </a:cubicBezTo>
                  <a:cubicBezTo>
                    <a:pt x="158075" y="8453"/>
                    <a:pt x="158186" y="8490"/>
                    <a:pt x="158444" y="8490"/>
                  </a:cubicBezTo>
                  <a:cubicBezTo>
                    <a:pt x="158683" y="8490"/>
                    <a:pt x="159048" y="8458"/>
                    <a:pt x="159481" y="8398"/>
                  </a:cubicBezTo>
                  <a:lnTo>
                    <a:pt x="160276" y="8272"/>
                  </a:lnTo>
                  <a:cubicBezTo>
                    <a:pt x="160318" y="8272"/>
                    <a:pt x="160360" y="8189"/>
                    <a:pt x="160401" y="8126"/>
                  </a:cubicBezTo>
                  <a:lnTo>
                    <a:pt x="160422" y="8105"/>
                  </a:lnTo>
                  <a:cubicBezTo>
                    <a:pt x="160464" y="8063"/>
                    <a:pt x="160380" y="7959"/>
                    <a:pt x="160360" y="7896"/>
                  </a:cubicBezTo>
                  <a:cubicBezTo>
                    <a:pt x="160318" y="7854"/>
                    <a:pt x="160506" y="7791"/>
                    <a:pt x="160736" y="7749"/>
                  </a:cubicBezTo>
                  <a:lnTo>
                    <a:pt x="160904" y="7666"/>
                  </a:lnTo>
                  <a:lnTo>
                    <a:pt x="161050" y="7582"/>
                  </a:lnTo>
                  <a:cubicBezTo>
                    <a:pt x="161154" y="7504"/>
                    <a:pt x="161307" y="7482"/>
                    <a:pt x="161417" y="7482"/>
                  </a:cubicBezTo>
                  <a:cubicBezTo>
                    <a:pt x="161485" y="7482"/>
                    <a:pt x="161536" y="7490"/>
                    <a:pt x="161552" y="7498"/>
                  </a:cubicBezTo>
                  <a:cubicBezTo>
                    <a:pt x="161554" y="7501"/>
                    <a:pt x="161557" y="7502"/>
                    <a:pt x="161561" y="7502"/>
                  </a:cubicBezTo>
                  <a:cubicBezTo>
                    <a:pt x="161650" y="7502"/>
                    <a:pt x="162111" y="6744"/>
                    <a:pt x="162494" y="6724"/>
                  </a:cubicBezTo>
                  <a:cubicBezTo>
                    <a:pt x="162891" y="6703"/>
                    <a:pt x="162473" y="6515"/>
                    <a:pt x="162201" y="6452"/>
                  </a:cubicBezTo>
                  <a:cubicBezTo>
                    <a:pt x="161950" y="6410"/>
                    <a:pt x="161866" y="6180"/>
                    <a:pt x="161929" y="6096"/>
                  </a:cubicBezTo>
                  <a:cubicBezTo>
                    <a:pt x="161971" y="6013"/>
                    <a:pt x="161887" y="5824"/>
                    <a:pt x="161720" y="5699"/>
                  </a:cubicBezTo>
                  <a:lnTo>
                    <a:pt x="161573" y="5699"/>
                  </a:lnTo>
                  <a:cubicBezTo>
                    <a:pt x="161519" y="5707"/>
                    <a:pt x="161466" y="5710"/>
                    <a:pt x="161415" y="5710"/>
                  </a:cubicBezTo>
                  <a:cubicBezTo>
                    <a:pt x="160913" y="5710"/>
                    <a:pt x="160551" y="5364"/>
                    <a:pt x="160171" y="5155"/>
                  </a:cubicBezTo>
                  <a:cubicBezTo>
                    <a:pt x="159627" y="4862"/>
                    <a:pt x="159062" y="4548"/>
                    <a:pt x="158414" y="4443"/>
                  </a:cubicBezTo>
                  <a:lnTo>
                    <a:pt x="158225" y="4422"/>
                  </a:lnTo>
                  <a:cubicBezTo>
                    <a:pt x="158058" y="4255"/>
                    <a:pt x="157430" y="4088"/>
                    <a:pt x="156844" y="4046"/>
                  </a:cubicBezTo>
                  <a:lnTo>
                    <a:pt x="156405" y="3816"/>
                  </a:lnTo>
                  <a:cubicBezTo>
                    <a:pt x="155924" y="3565"/>
                    <a:pt x="155463" y="3418"/>
                    <a:pt x="154919" y="3418"/>
                  </a:cubicBezTo>
                  <a:cubicBezTo>
                    <a:pt x="154647" y="3418"/>
                    <a:pt x="154396" y="3376"/>
                    <a:pt x="154124" y="3355"/>
                  </a:cubicBezTo>
                  <a:cubicBezTo>
                    <a:pt x="153559" y="3293"/>
                    <a:pt x="152994" y="3062"/>
                    <a:pt x="152450" y="2979"/>
                  </a:cubicBezTo>
                  <a:cubicBezTo>
                    <a:pt x="151872" y="2882"/>
                    <a:pt x="151294" y="2749"/>
                    <a:pt x="150697" y="2749"/>
                  </a:cubicBezTo>
                  <a:cubicBezTo>
                    <a:pt x="150516" y="2749"/>
                    <a:pt x="150334" y="2761"/>
                    <a:pt x="150149" y="2790"/>
                  </a:cubicBezTo>
                  <a:lnTo>
                    <a:pt x="149960" y="2832"/>
                  </a:lnTo>
                  <a:cubicBezTo>
                    <a:pt x="149751" y="2790"/>
                    <a:pt x="149584" y="2749"/>
                    <a:pt x="149584" y="2728"/>
                  </a:cubicBezTo>
                  <a:cubicBezTo>
                    <a:pt x="149584" y="2686"/>
                    <a:pt x="149898" y="2623"/>
                    <a:pt x="150002" y="2581"/>
                  </a:cubicBezTo>
                  <a:cubicBezTo>
                    <a:pt x="150128" y="2560"/>
                    <a:pt x="150212" y="2518"/>
                    <a:pt x="150212" y="2477"/>
                  </a:cubicBezTo>
                  <a:cubicBezTo>
                    <a:pt x="150212" y="2456"/>
                    <a:pt x="149709" y="2435"/>
                    <a:pt x="149521" y="2414"/>
                  </a:cubicBezTo>
                  <a:cubicBezTo>
                    <a:pt x="149333" y="2372"/>
                    <a:pt x="150170" y="2330"/>
                    <a:pt x="150546" y="2226"/>
                  </a:cubicBezTo>
                  <a:cubicBezTo>
                    <a:pt x="150621" y="2204"/>
                    <a:pt x="150688" y="2194"/>
                    <a:pt x="150748" y="2194"/>
                  </a:cubicBezTo>
                  <a:cubicBezTo>
                    <a:pt x="150972" y="2194"/>
                    <a:pt x="151086" y="2322"/>
                    <a:pt x="151069" y="2372"/>
                  </a:cubicBezTo>
                  <a:cubicBezTo>
                    <a:pt x="151007" y="2477"/>
                    <a:pt x="151216" y="2560"/>
                    <a:pt x="151279" y="2560"/>
                  </a:cubicBezTo>
                  <a:cubicBezTo>
                    <a:pt x="151321" y="2560"/>
                    <a:pt x="151425" y="2351"/>
                    <a:pt x="151488" y="2309"/>
                  </a:cubicBezTo>
                  <a:cubicBezTo>
                    <a:pt x="151522" y="2258"/>
                    <a:pt x="151656" y="2220"/>
                    <a:pt x="151819" y="2220"/>
                  </a:cubicBezTo>
                  <a:cubicBezTo>
                    <a:pt x="151854" y="2220"/>
                    <a:pt x="151890" y="2222"/>
                    <a:pt x="151927" y="2226"/>
                  </a:cubicBezTo>
                  <a:lnTo>
                    <a:pt x="152095" y="2309"/>
                  </a:lnTo>
                  <a:cubicBezTo>
                    <a:pt x="152656" y="2564"/>
                    <a:pt x="153232" y="2709"/>
                    <a:pt x="153855" y="2709"/>
                  </a:cubicBezTo>
                  <a:cubicBezTo>
                    <a:pt x="153998" y="2709"/>
                    <a:pt x="154143" y="2701"/>
                    <a:pt x="154292" y="2686"/>
                  </a:cubicBezTo>
                  <a:cubicBezTo>
                    <a:pt x="154440" y="2673"/>
                    <a:pt x="154591" y="2664"/>
                    <a:pt x="154743" y="2664"/>
                  </a:cubicBezTo>
                  <a:cubicBezTo>
                    <a:pt x="155081" y="2664"/>
                    <a:pt x="155424" y="2709"/>
                    <a:pt x="155756" y="2853"/>
                  </a:cubicBezTo>
                  <a:cubicBezTo>
                    <a:pt x="156036" y="2980"/>
                    <a:pt x="156308" y="2999"/>
                    <a:pt x="156587" y="2999"/>
                  </a:cubicBezTo>
                  <a:cubicBezTo>
                    <a:pt x="156705" y="2999"/>
                    <a:pt x="156824" y="2996"/>
                    <a:pt x="156946" y="2996"/>
                  </a:cubicBezTo>
                  <a:cubicBezTo>
                    <a:pt x="157009" y="2996"/>
                    <a:pt x="157073" y="2997"/>
                    <a:pt x="157137" y="3000"/>
                  </a:cubicBezTo>
                  <a:lnTo>
                    <a:pt x="157639" y="3042"/>
                  </a:lnTo>
                  <a:cubicBezTo>
                    <a:pt x="158183" y="3083"/>
                    <a:pt x="160046" y="3293"/>
                    <a:pt x="160569" y="3460"/>
                  </a:cubicBezTo>
                  <a:cubicBezTo>
                    <a:pt x="160790" y="3537"/>
                    <a:pt x="161029" y="3565"/>
                    <a:pt x="161227" y="3565"/>
                  </a:cubicBezTo>
                  <a:cubicBezTo>
                    <a:pt x="161459" y="3565"/>
                    <a:pt x="161634" y="3526"/>
                    <a:pt x="161657" y="3481"/>
                  </a:cubicBezTo>
                  <a:cubicBezTo>
                    <a:pt x="161720" y="3397"/>
                    <a:pt x="161427" y="3293"/>
                    <a:pt x="161322" y="3293"/>
                  </a:cubicBezTo>
                  <a:cubicBezTo>
                    <a:pt x="161217" y="3293"/>
                    <a:pt x="160799" y="3000"/>
                    <a:pt x="160380" y="2644"/>
                  </a:cubicBezTo>
                  <a:lnTo>
                    <a:pt x="159753" y="2560"/>
                  </a:lnTo>
                  <a:lnTo>
                    <a:pt x="159230" y="2518"/>
                  </a:lnTo>
                  <a:cubicBezTo>
                    <a:pt x="158733" y="2240"/>
                    <a:pt x="158274" y="2057"/>
                    <a:pt x="158211" y="2057"/>
                  </a:cubicBezTo>
                  <a:cubicBezTo>
                    <a:pt x="158208" y="2057"/>
                    <a:pt x="158205" y="2057"/>
                    <a:pt x="158204" y="2058"/>
                  </a:cubicBezTo>
                  <a:cubicBezTo>
                    <a:pt x="158183" y="2058"/>
                    <a:pt x="157911" y="1828"/>
                    <a:pt x="157849" y="1744"/>
                  </a:cubicBezTo>
                  <a:cubicBezTo>
                    <a:pt x="157765" y="1681"/>
                    <a:pt x="157388" y="1514"/>
                    <a:pt x="157033" y="1389"/>
                  </a:cubicBezTo>
                  <a:lnTo>
                    <a:pt x="156761" y="1326"/>
                  </a:lnTo>
                  <a:lnTo>
                    <a:pt x="155463" y="1096"/>
                  </a:lnTo>
                  <a:cubicBezTo>
                    <a:pt x="154020" y="886"/>
                    <a:pt x="152409" y="656"/>
                    <a:pt x="151844" y="573"/>
                  </a:cubicBezTo>
                  <a:lnTo>
                    <a:pt x="151362" y="531"/>
                  </a:lnTo>
                  <a:cubicBezTo>
                    <a:pt x="150797" y="489"/>
                    <a:pt x="150274" y="468"/>
                    <a:pt x="149751" y="384"/>
                  </a:cubicBezTo>
                  <a:cubicBezTo>
                    <a:pt x="149120" y="279"/>
                    <a:pt x="148467" y="195"/>
                    <a:pt x="147808" y="195"/>
                  </a:cubicBezTo>
                  <a:cubicBezTo>
                    <a:pt x="147550" y="195"/>
                    <a:pt x="147291" y="208"/>
                    <a:pt x="147031" y="238"/>
                  </a:cubicBezTo>
                  <a:cubicBezTo>
                    <a:pt x="146885" y="238"/>
                    <a:pt x="146717" y="154"/>
                    <a:pt x="146571" y="133"/>
                  </a:cubicBezTo>
                  <a:lnTo>
                    <a:pt x="146090" y="29"/>
                  </a:lnTo>
                  <a:cubicBezTo>
                    <a:pt x="144897" y="175"/>
                    <a:pt x="144206" y="280"/>
                    <a:pt x="144604" y="280"/>
                  </a:cubicBezTo>
                  <a:lnTo>
                    <a:pt x="145085" y="280"/>
                  </a:lnTo>
                  <a:cubicBezTo>
                    <a:pt x="145336" y="280"/>
                    <a:pt x="144918" y="363"/>
                    <a:pt x="144165" y="468"/>
                  </a:cubicBezTo>
                  <a:lnTo>
                    <a:pt x="143453" y="342"/>
                  </a:lnTo>
                  <a:lnTo>
                    <a:pt x="142533" y="175"/>
                  </a:lnTo>
                  <a:cubicBezTo>
                    <a:pt x="142399" y="180"/>
                    <a:pt x="142236" y="183"/>
                    <a:pt x="142050" y="183"/>
                  </a:cubicBezTo>
                  <a:cubicBezTo>
                    <a:pt x="140961" y="183"/>
                    <a:pt x="139112" y="105"/>
                    <a:pt x="138175" y="105"/>
                  </a:cubicBezTo>
                  <a:cubicBezTo>
                    <a:pt x="138015" y="105"/>
                    <a:pt x="137882" y="107"/>
                    <a:pt x="137783" y="112"/>
                  </a:cubicBezTo>
                  <a:cubicBezTo>
                    <a:pt x="137087" y="112"/>
                    <a:pt x="134085" y="0"/>
                    <a:pt x="1325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1"/>
            <p:cNvSpPr/>
            <p:nvPr/>
          </p:nvSpPr>
          <p:spPr>
            <a:xfrm>
              <a:off x="4115300" y="1134025"/>
              <a:ext cx="738025" cy="23900"/>
            </a:xfrm>
            <a:custGeom>
              <a:avLst/>
              <a:gdLst/>
              <a:ahLst/>
              <a:cxnLst/>
              <a:rect l="l" t="t" r="r" b="b"/>
              <a:pathLst>
                <a:path w="29521" h="956" extrusionOk="0">
                  <a:moveTo>
                    <a:pt x="25896" y="0"/>
                  </a:moveTo>
                  <a:cubicBezTo>
                    <a:pt x="25508" y="0"/>
                    <a:pt x="25162" y="53"/>
                    <a:pt x="24687" y="153"/>
                  </a:cubicBezTo>
                  <a:lnTo>
                    <a:pt x="24206" y="257"/>
                  </a:lnTo>
                  <a:cubicBezTo>
                    <a:pt x="23670" y="237"/>
                    <a:pt x="22515" y="67"/>
                    <a:pt x="22164" y="67"/>
                  </a:cubicBezTo>
                  <a:cubicBezTo>
                    <a:pt x="22144" y="67"/>
                    <a:pt x="22127" y="68"/>
                    <a:pt x="22113" y="69"/>
                  </a:cubicBezTo>
                  <a:cubicBezTo>
                    <a:pt x="21839" y="89"/>
                    <a:pt x="20479" y="366"/>
                    <a:pt x="19931" y="366"/>
                  </a:cubicBezTo>
                  <a:cubicBezTo>
                    <a:pt x="19894" y="366"/>
                    <a:pt x="19861" y="364"/>
                    <a:pt x="19833" y="362"/>
                  </a:cubicBezTo>
                  <a:cubicBezTo>
                    <a:pt x="19330" y="299"/>
                    <a:pt x="18180" y="257"/>
                    <a:pt x="17259" y="194"/>
                  </a:cubicBezTo>
                  <a:lnTo>
                    <a:pt x="16422" y="194"/>
                  </a:lnTo>
                  <a:cubicBezTo>
                    <a:pt x="16014" y="194"/>
                    <a:pt x="15606" y="429"/>
                    <a:pt x="15164" y="429"/>
                  </a:cubicBezTo>
                  <a:cubicBezTo>
                    <a:pt x="15130" y="429"/>
                    <a:pt x="15096" y="428"/>
                    <a:pt x="15062" y="425"/>
                  </a:cubicBezTo>
                  <a:cubicBezTo>
                    <a:pt x="14749" y="366"/>
                    <a:pt x="14509" y="234"/>
                    <a:pt x="14172" y="234"/>
                  </a:cubicBezTo>
                  <a:cubicBezTo>
                    <a:pt x="14148" y="234"/>
                    <a:pt x="14124" y="235"/>
                    <a:pt x="14099" y="236"/>
                  </a:cubicBezTo>
                  <a:cubicBezTo>
                    <a:pt x="14080" y="238"/>
                    <a:pt x="14060" y="238"/>
                    <a:pt x="14041" y="238"/>
                  </a:cubicBezTo>
                  <a:cubicBezTo>
                    <a:pt x="13770" y="238"/>
                    <a:pt x="13515" y="111"/>
                    <a:pt x="13242" y="111"/>
                  </a:cubicBezTo>
                  <a:lnTo>
                    <a:pt x="12949" y="111"/>
                  </a:lnTo>
                  <a:cubicBezTo>
                    <a:pt x="12662" y="187"/>
                    <a:pt x="12219" y="281"/>
                    <a:pt x="12096" y="281"/>
                  </a:cubicBezTo>
                  <a:cubicBezTo>
                    <a:pt x="12084" y="281"/>
                    <a:pt x="12075" y="280"/>
                    <a:pt x="12070" y="278"/>
                  </a:cubicBezTo>
                  <a:cubicBezTo>
                    <a:pt x="11986" y="257"/>
                    <a:pt x="11693" y="215"/>
                    <a:pt x="11463" y="132"/>
                  </a:cubicBezTo>
                  <a:lnTo>
                    <a:pt x="11233" y="132"/>
                  </a:lnTo>
                  <a:cubicBezTo>
                    <a:pt x="7676" y="174"/>
                    <a:pt x="4684" y="257"/>
                    <a:pt x="4684" y="257"/>
                  </a:cubicBezTo>
                  <a:cubicBezTo>
                    <a:pt x="2403" y="299"/>
                    <a:pt x="499" y="383"/>
                    <a:pt x="478" y="425"/>
                  </a:cubicBezTo>
                  <a:cubicBezTo>
                    <a:pt x="457" y="446"/>
                    <a:pt x="520" y="571"/>
                    <a:pt x="562" y="592"/>
                  </a:cubicBezTo>
                  <a:cubicBezTo>
                    <a:pt x="583" y="655"/>
                    <a:pt x="206" y="864"/>
                    <a:pt x="81" y="906"/>
                  </a:cubicBezTo>
                  <a:cubicBezTo>
                    <a:pt x="0" y="940"/>
                    <a:pt x="427" y="956"/>
                    <a:pt x="928" y="956"/>
                  </a:cubicBezTo>
                  <a:cubicBezTo>
                    <a:pt x="1337" y="956"/>
                    <a:pt x="1796" y="946"/>
                    <a:pt x="2068" y="927"/>
                  </a:cubicBezTo>
                  <a:cubicBezTo>
                    <a:pt x="2675" y="906"/>
                    <a:pt x="3345" y="864"/>
                    <a:pt x="3428" y="864"/>
                  </a:cubicBezTo>
                  <a:cubicBezTo>
                    <a:pt x="3495" y="864"/>
                    <a:pt x="4071" y="944"/>
                    <a:pt x="4460" y="944"/>
                  </a:cubicBezTo>
                  <a:cubicBezTo>
                    <a:pt x="4557" y="944"/>
                    <a:pt x="4642" y="939"/>
                    <a:pt x="4705" y="927"/>
                  </a:cubicBezTo>
                  <a:cubicBezTo>
                    <a:pt x="5019" y="885"/>
                    <a:pt x="6985" y="864"/>
                    <a:pt x="7634" y="759"/>
                  </a:cubicBezTo>
                  <a:cubicBezTo>
                    <a:pt x="8262" y="655"/>
                    <a:pt x="9099" y="571"/>
                    <a:pt x="9203" y="571"/>
                  </a:cubicBezTo>
                  <a:cubicBezTo>
                    <a:pt x="9308" y="571"/>
                    <a:pt x="9601" y="718"/>
                    <a:pt x="9685" y="801"/>
                  </a:cubicBezTo>
                  <a:cubicBezTo>
                    <a:pt x="9768" y="885"/>
                    <a:pt x="10040" y="948"/>
                    <a:pt x="10333" y="948"/>
                  </a:cubicBezTo>
                  <a:cubicBezTo>
                    <a:pt x="10626" y="948"/>
                    <a:pt x="11693" y="948"/>
                    <a:pt x="12279" y="885"/>
                  </a:cubicBezTo>
                  <a:lnTo>
                    <a:pt x="12718" y="676"/>
                  </a:lnTo>
                  <a:cubicBezTo>
                    <a:pt x="12765" y="656"/>
                    <a:pt x="12817" y="648"/>
                    <a:pt x="12874" y="648"/>
                  </a:cubicBezTo>
                  <a:cubicBezTo>
                    <a:pt x="13123" y="648"/>
                    <a:pt x="13458" y="801"/>
                    <a:pt x="13765" y="801"/>
                  </a:cubicBezTo>
                  <a:cubicBezTo>
                    <a:pt x="14120" y="819"/>
                    <a:pt x="14475" y="829"/>
                    <a:pt x="14832" y="829"/>
                  </a:cubicBezTo>
                  <a:cubicBezTo>
                    <a:pt x="15337" y="829"/>
                    <a:pt x="15844" y="808"/>
                    <a:pt x="16359" y="759"/>
                  </a:cubicBezTo>
                  <a:lnTo>
                    <a:pt x="17238" y="655"/>
                  </a:lnTo>
                  <a:cubicBezTo>
                    <a:pt x="18180" y="780"/>
                    <a:pt x="20607" y="822"/>
                    <a:pt x="21234" y="822"/>
                  </a:cubicBezTo>
                  <a:cubicBezTo>
                    <a:pt x="21862" y="822"/>
                    <a:pt x="24017" y="780"/>
                    <a:pt x="24624" y="697"/>
                  </a:cubicBezTo>
                  <a:cubicBezTo>
                    <a:pt x="25210" y="592"/>
                    <a:pt x="27532" y="508"/>
                    <a:pt x="28244" y="487"/>
                  </a:cubicBezTo>
                  <a:cubicBezTo>
                    <a:pt x="28955" y="466"/>
                    <a:pt x="29520" y="257"/>
                    <a:pt x="29520" y="236"/>
                  </a:cubicBezTo>
                  <a:cubicBezTo>
                    <a:pt x="29520" y="194"/>
                    <a:pt x="29499" y="132"/>
                    <a:pt x="29457" y="90"/>
                  </a:cubicBezTo>
                  <a:lnTo>
                    <a:pt x="29416" y="90"/>
                  </a:lnTo>
                  <a:cubicBezTo>
                    <a:pt x="28872" y="90"/>
                    <a:pt x="28328" y="132"/>
                    <a:pt x="27783" y="132"/>
                  </a:cubicBezTo>
                  <a:cubicBezTo>
                    <a:pt x="27644" y="132"/>
                    <a:pt x="27505" y="141"/>
                    <a:pt x="27365" y="141"/>
                  </a:cubicBezTo>
                  <a:cubicBezTo>
                    <a:pt x="27295" y="141"/>
                    <a:pt x="27226" y="139"/>
                    <a:pt x="27156" y="132"/>
                  </a:cubicBezTo>
                  <a:cubicBezTo>
                    <a:pt x="26622" y="43"/>
                    <a:pt x="26243" y="0"/>
                    <a:pt x="258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1"/>
            <p:cNvSpPr/>
            <p:nvPr/>
          </p:nvSpPr>
          <p:spPr>
            <a:xfrm>
              <a:off x="3295525" y="755975"/>
              <a:ext cx="1084925" cy="41025"/>
            </a:xfrm>
            <a:custGeom>
              <a:avLst/>
              <a:gdLst/>
              <a:ahLst/>
              <a:cxnLst/>
              <a:rect l="l" t="t" r="r" b="b"/>
              <a:pathLst>
                <a:path w="43397" h="1641" extrusionOk="0">
                  <a:moveTo>
                    <a:pt x="43292" y="0"/>
                  </a:moveTo>
                  <a:cubicBezTo>
                    <a:pt x="39525" y="84"/>
                    <a:pt x="36115" y="168"/>
                    <a:pt x="36115" y="168"/>
                  </a:cubicBezTo>
                  <a:cubicBezTo>
                    <a:pt x="33834" y="210"/>
                    <a:pt x="31679" y="293"/>
                    <a:pt x="31595" y="335"/>
                  </a:cubicBezTo>
                  <a:cubicBezTo>
                    <a:pt x="31572" y="347"/>
                    <a:pt x="31531" y="352"/>
                    <a:pt x="31477" y="352"/>
                  </a:cubicBezTo>
                  <a:cubicBezTo>
                    <a:pt x="31338" y="352"/>
                    <a:pt x="31116" y="318"/>
                    <a:pt x="30905" y="272"/>
                  </a:cubicBezTo>
                  <a:lnTo>
                    <a:pt x="30696" y="293"/>
                  </a:lnTo>
                  <a:lnTo>
                    <a:pt x="30214" y="335"/>
                  </a:lnTo>
                  <a:cubicBezTo>
                    <a:pt x="29691" y="440"/>
                    <a:pt x="27348" y="544"/>
                    <a:pt x="25088" y="607"/>
                  </a:cubicBezTo>
                  <a:cubicBezTo>
                    <a:pt x="25088" y="607"/>
                    <a:pt x="23540" y="649"/>
                    <a:pt x="20715" y="712"/>
                  </a:cubicBezTo>
                  <a:cubicBezTo>
                    <a:pt x="17828" y="795"/>
                    <a:pt x="16237" y="816"/>
                    <a:pt x="16237" y="816"/>
                  </a:cubicBezTo>
                  <a:cubicBezTo>
                    <a:pt x="13936" y="858"/>
                    <a:pt x="7993" y="1005"/>
                    <a:pt x="6466" y="1109"/>
                  </a:cubicBezTo>
                  <a:cubicBezTo>
                    <a:pt x="4918" y="1214"/>
                    <a:pt x="2909" y="1277"/>
                    <a:pt x="1988" y="1319"/>
                  </a:cubicBezTo>
                  <a:lnTo>
                    <a:pt x="1151" y="1339"/>
                  </a:lnTo>
                  <a:lnTo>
                    <a:pt x="775" y="1339"/>
                  </a:lnTo>
                  <a:cubicBezTo>
                    <a:pt x="398" y="1339"/>
                    <a:pt x="22" y="1423"/>
                    <a:pt x="1" y="1528"/>
                  </a:cubicBezTo>
                  <a:lnTo>
                    <a:pt x="1" y="1570"/>
                  </a:lnTo>
                  <a:lnTo>
                    <a:pt x="1" y="1632"/>
                  </a:lnTo>
                  <a:cubicBezTo>
                    <a:pt x="7" y="1638"/>
                    <a:pt x="58" y="1641"/>
                    <a:pt x="145" y="1641"/>
                  </a:cubicBezTo>
                  <a:cubicBezTo>
                    <a:pt x="675" y="1641"/>
                    <a:pt x="2510" y="1546"/>
                    <a:pt x="3265" y="1528"/>
                  </a:cubicBezTo>
                  <a:cubicBezTo>
                    <a:pt x="4164" y="1465"/>
                    <a:pt x="5545" y="1423"/>
                    <a:pt x="6382" y="1381"/>
                  </a:cubicBezTo>
                  <a:lnTo>
                    <a:pt x="7136" y="1360"/>
                  </a:lnTo>
                  <a:cubicBezTo>
                    <a:pt x="7931" y="1339"/>
                    <a:pt x="8726" y="1339"/>
                    <a:pt x="9521" y="1319"/>
                  </a:cubicBezTo>
                  <a:cubicBezTo>
                    <a:pt x="10274" y="1277"/>
                    <a:pt x="11027" y="1277"/>
                    <a:pt x="11802" y="1256"/>
                  </a:cubicBezTo>
                  <a:cubicBezTo>
                    <a:pt x="12365" y="1256"/>
                    <a:pt x="12950" y="1212"/>
                    <a:pt x="13525" y="1212"/>
                  </a:cubicBezTo>
                  <a:cubicBezTo>
                    <a:pt x="13741" y="1212"/>
                    <a:pt x="13955" y="1218"/>
                    <a:pt x="14166" y="1235"/>
                  </a:cubicBezTo>
                  <a:lnTo>
                    <a:pt x="14940" y="1277"/>
                  </a:lnTo>
                  <a:cubicBezTo>
                    <a:pt x="15714" y="1130"/>
                    <a:pt x="19083" y="942"/>
                    <a:pt x="20108" y="921"/>
                  </a:cubicBezTo>
                  <a:cubicBezTo>
                    <a:pt x="20415" y="915"/>
                    <a:pt x="20739" y="912"/>
                    <a:pt x="21049" y="912"/>
                  </a:cubicBezTo>
                  <a:cubicBezTo>
                    <a:pt x="21796" y="912"/>
                    <a:pt x="22459" y="927"/>
                    <a:pt x="22577" y="942"/>
                  </a:cubicBezTo>
                  <a:cubicBezTo>
                    <a:pt x="22678" y="956"/>
                    <a:pt x="23038" y="981"/>
                    <a:pt x="23465" y="981"/>
                  </a:cubicBezTo>
                  <a:cubicBezTo>
                    <a:pt x="23656" y="981"/>
                    <a:pt x="23862" y="976"/>
                    <a:pt x="24063" y="963"/>
                  </a:cubicBezTo>
                  <a:lnTo>
                    <a:pt x="24670" y="900"/>
                  </a:lnTo>
                  <a:lnTo>
                    <a:pt x="25423" y="795"/>
                  </a:lnTo>
                  <a:cubicBezTo>
                    <a:pt x="25862" y="848"/>
                    <a:pt x="26281" y="874"/>
                    <a:pt x="26600" y="874"/>
                  </a:cubicBezTo>
                  <a:cubicBezTo>
                    <a:pt x="26919" y="874"/>
                    <a:pt x="27139" y="848"/>
                    <a:pt x="27180" y="795"/>
                  </a:cubicBezTo>
                  <a:lnTo>
                    <a:pt x="27306" y="691"/>
                  </a:lnTo>
                  <a:cubicBezTo>
                    <a:pt x="27365" y="677"/>
                    <a:pt x="27425" y="671"/>
                    <a:pt x="27484" y="671"/>
                  </a:cubicBezTo>
                  <a:cubicBezTo>
                    <a:pt x="27780" y="671"/>
                    <a:pt x="28073" y="816"/>
                    <a:pt x="28352" y="816"/>
                  </a:cubicBezTo>
                  <a:cubicBezTo>
                    <a:pt x="28642" y="816"/>
                    <a:pt x="28917" y="612"/>
                    <a:pt x="29244" y="612"/>
                  </a:cubicBezTo>
                  <a:cubicBezTo>
                    <a:pt x="29294" y="612"/>
                    <a:pt x="29345" y="617"/>
                    <a:pt x="29398" y="628"/>
                  </a:cubicBezTo>
                  <a:cubicBezTo>
                    <a:pt x="29482" y="649"/>
                    <a:pt x="29545" y="712"/>
                    <a:pt x="29649" y="712"/>
                  </a:cubicBezTo>
                  <a:lnTo>
                    <a:pt x="30131" y="733"/>
                  </a:lnTo>
                  <a:cubicBezTo>
                    <a:pt x="30654" y="733"/>
                    <a:pt x="31281" y="691"/>
                    <a:pt x="31574" y="607"/>
                  </a:cubicBezTo>
                  <a:lnTo>
                    <a:pt x="31825" y="607"/>
                  </a:lnTo>
                  <a:cubicBezTo>
                    <a:pt x="33395" y="544"/>
                    <a:pt x="34943" y="523"/>
                    <a:pt x="36512" y="503"/>
                  </a:cubicBezTo>
                  <a:cubicBezTo>
                    <a:pt x="36596" y="503"/>
                    <a:pt x="36683" y="499"/>
                    <a:pt x="36768" y="499"/>
                  </a:cubicBezTo>
                  <a:cubicBezTo>
                    <a:pt x="36896" y="499"/>
                    <a:pt x="37019" y="507"/>
                    <a:pt x="37119" y="544"/>
                  </a:cubicBezTo>
                  <a:cubicBezTo>
                    <a:pt x="37343" y="677"/>
                    <a:pt x="37587" y="725"/>
                    <a:pt x="37822" y="725"/>
                  </a:cubicBezTo>
                  <a:cubicBezTo>
                    <a:pt x="38070" y="725"/>
                    <a:pt x="38307" y="672"/>
                    <a:pt x="38500" y="607"/>
                  </a:cubicBezTo>
                  <a:cubicBezTo>
                    <a:pt x="38856" y="482"/>
                    <a:pt x="39211" y="440"/>
                    <a:pt x="39567" y="440"/>
                  </a:cubicBezTo>
                  <a:lnTo>
                    <a:pt x="40844" y="398"/>
                  </a:lnTo>
                  <a:cubicBezTo>
                    <a:pt x="42245" y="377"/>
                    <a:pt x="43396" y="189"/>
                    <a:pt x="43396" y="126"/>
                  </a:cubicBezTo>
                  <a:cubicBezTo>
                    <a:pt x="43396" y="105"/>
                    <a:pt x="43354" y="21"/>
                    <a:pt x="433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1"/>
            <p:cNvSpPr/>
            <p:nvPr/>
          </p:nvSpPr>
          <p:spPr>
            <a:xfrm>
              <a:off x="1790075" y="810900"/>
              <a:ext cx="386600" cy="42875"/>
            </a:xfrm>
            <a:custGeom>
              <a:avLst/>
              <a:gdLst/>
              <a:ahLst/>
              <a:cxnLst/>
              <a:rect l="l" t="t" r="r" b="b"/>
              <a:pathLst>
                <a:path w="15464" h="1715" extrusionOk="0">
                  <a:moveTo>
                    <a:pt x="10713" y="0"/>
                  </a:moveTo>
                  <a:lnTo>
                    <a:pt x="10672" y="21"/>
                  </a:lnTo>
                  <a:cubicBezTo>
                    <a:pt x="10462" y="208"/>
                    <a:pt x="10207" y="245"/>
                    <a:pt x="9943" y="245"/>
                  </a:cubicBezTo>
                  <a:cubicBezTo>
                    <a:pt x="9767" y="245"/>
                    <a:pt x="9586" y="228"/>
                    <a:pt x="9413" y="228"/>
                  </a:cubicBezTo>
                  <a:cubicBezTo>
                    <a:pt x="9379" y="228"/>
                    <a:pt x="9345" y="229"/>
                    <a:pt x="9311" y="231"/>
                  </a:cubicBezTo>
                  <a:lnTo>
                    <a:pt x="7700" y="293"/>
                  </a:lnTo>
                  <a:cubicBezTo>
                    <a:pt x="5922" y="314"/>
                    <a:pt x="2281" y="398"/>
                    <a:pt x="1465" y="482"/>
                  </a:cubicBezTo>
                  <a:cubicBezTo>
                    <a:pt x="670" y="586"/>
                    <a:pt x="0" y="691"/>
                    <a:pt x="0" y="712"/>
                  </a:cubicBezTo>
                  <a:cubicBezTo>
                    <a:pt x="0" y="727"/>
                    <a:pt x="624" y="777"/>
                    <a:pt x="1111" y="777"/>
                  </a:cubicBezTo>
                  <a:cubicBezTo>
                    <a:pt x="1286" y="777"/>
                    <a:pt x="1444" y="770"/>
                    <a:pt x="1549" y="754"/>
                  </a:cubicBezTo>
                  <a:cubicBezTo>
                    <a:pt x="1619" y="750"/>
                    <a:pt x="1709" y="748"/>
                    <a:pt x="1813" y="748"/>
                  </a:cubicBezTo>
                  <a:cubicBezTo>
                    <a:pt x="2333" y="748"/>
                    <a:pt x="3184" y="792"/>
                    <a:pt x="3411" y="879"/>
                  </a:cubicBezTo>
                  <a:cubicBezTo>
                    <a:pt x="3490" y="925"/>
                    <a:pt x="3609" y="942"/>
                    <a:pt x="3741" y="942"/>
                  </a:cubicBezTo>
                  <a:cubicBezTo>
                    <a:pt x="4030" y="942"/>
                    <a:pt x="4377" y="860"/>
                    <a:pt x="4478" y="816"/>
                  </a:cubicBezTo>
                  <a:cubicBezTo>
                    <a:pt x="4530" y="790"/>
                    <a:pt x="4606" y="781"/>
                    <a:pt x="4688" y="781"/>
                  </a:cubicBezTo>
                  <a:cubicBezTo>
                    <a:pt x="4871" y="781"/>
                    <a:pt x="5083" y="829"/>
                    <a:pt x="5127" y="858"/>
                  </a:cubicBezTo>
                  <a:cubicBezTo>
                    <a:pt x="5231" y="921"/>
                    <a:pt x="5127" y="1465"/>
                    <a:pt x="5064" y="1653"/>
                  </a:cubicBezTo>
                  <a:cubicBezTo>
                    <a:pt x="5047" y="1696"/>
                    <a:pt x="5064" y="1715"/>
                    <a:pt x="5104" y="1715"/>
                  </a:cubicBezTo>
                  <a:cubicBezTo>
                    <a:pt x="5259" y="1715"/>
                    <a:pt x="5751" y="1443"/>
                    <a:pt x="5901" y="1277"/>
                  </a:cubicBezTo>
                  <a:cubicBezTo>
                    <a:pt x="6068" y="1067"/>
                    <a:pt x="7073" y="754"/>
                    <a:pt x="8098" y="607"/>
                  </a:cubicBezTo>
                  <a:lnTo>
                    <a:pt x="11174" y="607"/>
                  </a:lnTo>
                  <a:cubicBezTo>
                    <a:pt x="13454" y="544"/>
                    <a:pt x="15421" y="482"/>
                    <a:pt x="15442" y="440"/>
                  </a:cubicBezTo>
                  <a:cubicBezTo>
                    <a:pt x="15463" y="419"/>
                    <a:pt x="15463" y="293"/>
                    <a:pt x="15463" y="231"/>
                  </a:cubicBezTo>
                  <a:cubicBezTo>
                    <a:pt x="15463" y="189"/>
                    <a:pt x="15358" y="126"/>
                    <a:pt x="15233" y="126"/>
                  </a:cubicBezTo>
                  <a:lnTo>
                    <a:pt x="15128" y="126"/>
                  </a:lnTo>
                  <a:lnTo>
                    <a:pt x="13705" y="63"/>
                  </a:lnTo>
                  <a:cubicBezTo>
                    <a:pt x="12136" y="21"/>
                    <a:pt x="10776" y="21"/>
                    <a:pt x="107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1"/>
            <p:cNvSpPr/>
            <p:nvPr/>
          </p:nvSpPr>
          <p:spPr>
            <a:xfrm>
              <a:off x="2268175" y="803475"/>
              <a:ext cx="388675" cy="20125"/>
            </a:xfrm>
            <a:custGeom>
              <a:avLst/>
              <a:gdLst/>
              <a:ahLst/>
              <a:cxnLst/>
              <a:rect l="l" t="t" r="r" b="b"/>
              <a:pathLst>
                <a:path w="15547" h="805" extrusionOk="0">
                  <a:moveTo>
                    <a:pt x="11059" y="0"/>
                  </a:moveTo>
                  <a:cubicBezTo>
                    <a:pt x="11031" y="0"/>
                    <a:pt x="11007" y="2"/>
                    <a:pt x="10986" y="4"/>
                  </a:cubicBezTo>
                  <a:cubicBezTo>
                    <a:pt x="10672" y="67"/>
                    <a:pt x="10337" y="360"/>
                    <a:pt x="10316" y="402"/>
                  </a:cubicBezTo>
                  <a:cubicBezTo>
                    <a:pt x="10316" y="410"/>
                    <a:pt x="10306" y="414"/>
                    <a:pt x="10286" y="414"/>
                  </a:cubicBezTo>
                  <a:cubicBezTo>
                    <a:pt x="10156" y="414"/>
                    <a:pt x="9619" y="241"/>
                    <a:pt x="9019" y="4"/>
                  </a:cubicBezTo>
                  <a:lnTo>
                    <a:pt x="8454" y="214"/>
                  </a:lnTo>
                  <a:cubicBezTo>
                    <a:pt x="7952" y="402"/>
                    <a:pt x="7512" y="381"/>
                    <a:pt x="7073" y="402"/>
                  </a:cubicBezTo>
                  <a:cubicBezTo>
                    <a:pt x="7007" y="404"/>
                    <a:pt x="6941" y="405"/>
                    <a:pt x="6875" y="405"/>
                  </a:cubicBezTo>
                  <a:cubicBezTo>
                    <a:pt x="6209" y="405"/>
                    <a:pt x="5542" y="316"/>
                    <a:pt x="4876" y="297"/>
                  </a:cubicBezTo>
                  <a:lnTo>
                    <a:pt x="3328" y="214"/>
                  </a:lnTo>
                  <a:cubicBezTo>
                    <a:pt x="1654" y="297"/>
                    <a:pt x="105" y="507"/>
                    <a:pt x="63" y="569"/>
                  </a:cubicBezTo>
                  <a:cubicBezTo>
                    <a:pt x="1" y="590"/>
                    <a:pt x="273" y="695"/>
                    <a:pt x="649" y="779"/>
                  </a:cubicBezTo>
                  <a:cubicBezTo>
                    <a:pt x="756" y="796"/>
                    <a:pt x="965" y="804"/>
                    <a:pt x="1228" y="804"/>
                  </a:cubicBezTo>
                  <a:cubicBezTo>
                    <a:pt x="1892" y="804"/>
                    <a:pt x="2898" y="755"/>
                    <a:pt x="3453" y="695"/>
                  </a:cubicBezTo>
                  <a:lnTo>
                    <a:pt x="4164" y="695"/>
                  </a:lnTo>
                  <a:lnTo>
                    <a:pt x="4918" y="674"/>
                  </a:lnTo>
                  <a:cubicBezTo>
                    <a:pt x="5390" y="709"/>
                    <a:pt x="7118" y="724"/>
                    <a:pt x="8848" y="724"/>
                  </a:cubicBezTo>
                  <a:cubicBezTo>
                    <a:pt x="10261" y="724"/>
                    <a:pt x="11675" y="714"/>
                    <a:pt x="12408" y="695"/>
                  </a:cubicBezTo>
                  <a:cubicBezTo>
                    <a:pt x="14019" y="674"/>
                    <a:pt x="15463" y="611"/>
                    <a:pt x="15484" y="590"/>
                  </a:cubicBezTo>
                  <a:cubicBezTo>
                    <a:pt x="15505" y="569"/>
                    <a:pt x="15547" y="318"/>
                    <a:pt x="15547" y="256"/>
                  </a:cubicBezTo>
                  <a:cubicBezTo>
                    <a:pt x="15547" y="151"/>
                    <a:pt x="15191" y="88"/>
                    <a:pt x="15066" y="88"/>
                  </a:cubicBezTo>
                  <a:cubicBezTo>
                    <a:pt x="14940" y="88"/>
                    <a:pt x="15149" y="256"/>
                    <a:pt x="15275" y="297"/>
                  </a:cubicBezTo>
                  <a:cubicBezTo>
                    <a:pt x="15380" y="360"/>
                    <a:pt x="14752" y="402"/>
                    <a:pt x="14543" y="402"/>
                  </a:cubicBezTo>
                  <a:cubicBezTo>
                    <a:pt x="14532" y="403"/>
                    <a:pt x="14520" y="404"/>
                    <a:pt x="14508" y="404"/>
                  </a:cubicBezTo>
                  <a:cubicBezTo>
                    <a:pt x="14312" y="404"/>
                    <a:pt x="13973" y="251"/>
                    <a:pt x="13894" y="172"/>
                  </a:cubicBezTo>
                  <a:cubicBezTo>
                    <a:pt x="13856" y="142"/>
                    <a:pt x="13729" y="131"/>
                    <a:pt x="13568" y="131"/>
                  </a:cubicBezTo>
                  <a:cubicBezTo>
                    <a:pt x="13280" y="131"/>
                    <a:pt x="12881" y="166"/>
                    <a:pt x="12680" y="193"/>
                  </a:cubicBezTo>
                  <a:cubicBezTo>
                    <a:pt x="12650" y="199"/>
                    <a:pt x="12612" y="202"/>
                    <a:pt x="12569" y="202"/>
                  </a:cubicBezTo>
                  <a:cubicBezTo>
                    <a:pt x="12196" y="202"/>
                    <a:pt x="11400" y="0"/>
                    <a:pt x="110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1"/>
            <p:cNvSpPr/>
            <p:nvPr/>
          </p:nvSpPr>
          <p:spPr>
            <a:xfrm>
              <a:off x="5672975" y="776375"/>
              <a:ext cx="149175" cy="53900"/>
            </a:xfrm>
            <a:custGeom>
              <a:avLst/>
              <a:gdLst/>
              <a:ahLst/>
              <a:cxnLst/>
              <a:rect l="l" t="t" r="r" b="b"/>
              <a:pathLst>
                <a:path w="5967" h="2156" extrusionOk="0">
                  <a:moveTo>
                    <a:pt x="84" y="0"/>
                  </a:moveTo>
                  <a:cubicBezTo>
                    <a:pt x="21" y="84"/>
                    <a:pt x="0" y="210"/>
                    <a:pt x="0" y="251"/>
                  </a:cubicBezTo>
                  <a:cubicBezTo>
                    <a:pt x="0" y="314"/>
                    <a:pt x="293" y="398"/>
                    <a:pt x="398" y="398"/>
                  </a:cubicBezTo>
                  <a:cubicBezTo>
                    <a:pt x="503" y="398"/>
                    <a:pt x="524" y="544"/>
                    <a:pt x="503" y="607"/>
                  </a:cubicBezTo>
                  <a:cubicBezTo>
                    <a:pt x="461" y="649"/>
                    <a:pt x="1800" y="1130"/>
                    <a:pt x="2344" y="1256"/>
                  </a:cubicBezTo>
                  <a:cubicBezTo>
                    <a:pt x="2867" y="1360"/>
                    <a:pt x="3495" y="1716"/>
                    <a:pt x="3557" y="1800"/>
                  </a:cubicBezTo>
                  <a:cubicBezTo>
                    <a:pt x="3599" y="1884"/>
                    <a:pt x="4060" y="1967"/>
                    <a:pt x="4185" y="1967"/>
                  </a:cubicBezTo>
                  <a:cubicBezTo>
                    <a:pt x="4205" y="1961"/>
                    <a:pt x="4230" y="1958"/>
                    <a:pt x="4260" y="1958"/>
                  </a:cubicBezTo>
                  <a:cubicBezTo>
                    <a:pt x="4426" y="1958"/>
                    <a:pt x="4739" y="2046"/>
                    <a:pt x="5022" y="2135"/>
                  </a:cubicBezTo>
                  <a:cubicBezTo>
                    <a:pt x="5069" y="2149"/>
                    <a:pt x="5122" y="2156"/>
                    <a:pt x="5178" y="2156"/>
                  </a:cubicBezTo>
                  <a:cubicBezTo>
                    <a:pt x="5519" y="2156"/>
                    <a:pt x="5967" y="1917"/>
                    <a:pt x="5859" y="1863"/>
                  </a:cubicBezTo>
                  <a:cubicBezTo>
                    <a:pt x="5734" y="1758"/>
                    <a:pt x="5252" y="1591"/>
                    <a:pt x="4750" y="1486"/>
                  </a:cubicBezTo>
                  <a:lnTo>
                    <a:pt x="4436" y="1360"/>
                  </a:lnTo>
                  <a:lnTo>
                    <a:pt x="3892" y="1130"/>
                  </a:lnTo>
                  <a:cubicBezTo>
                    <a:pt x="3327" y="816"/>
                    <a:pt x="2009" y="398"/>
                    <a:pt x="1026" y="189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1"/>
            <p:cNvSpPr/>
            <p:nvPr/>
          </p:nvSpPr>
          <p:spPr>
            <a:xfrm>
              <a:off x="3292400" y="762950"/>
              <a:ext cx="239075" cy="17625"/>
            </a:xfrm>
            <a:custGeom>
              <a:avLst/>
              <a:gdLst/>
              <a:ahLst/>
              <a:cxnLst/>
              <a:rect l="l" t="t" r="r" b="b"/>
              <a:pathLst>
                <a:path w="9563" h="705" extrusionOk="0">
                  <a:moveTo>
                    <a:pt x="8479" y="1"/>
                  </a:moveTo>
                  <a:cubicBezTo>
                    <a:pt x="8102" y="1"/>
                    <a:pt x="7641" y="6"/>
                    <a:pt x="7156" y="14"/>
                  </a:cubicBezTo>
                  <a:lnTo>
                    <a:pt x="6026" y="35"/>
                  </a:lnTo>
                  <a:lnTo>
                    <a:pt x="4980" y="35"/>
                  </a:lnTo>
                  <a:cubicBezTo>
                    <a:pt x="3871" y="182"/>
                    <a:pt x="1297" y="370"/>
                    <a:pt x="649" y="475"/>
                  </a:cubicBezTo>
                  <a:cubicBezTo>
                    <a:pt x="0" y="600"/>
                    <a:pt x="0" y="705"/>
                    <a:pt x="147" y="705"/>
                  </a:cubicBezTo>
                  <a:cubicBezTo>
                    <a:pt x="314" y="705"/>
                    <a:pt x="1820" y="684"/>
                    <a:pt x="2344" y="663"/>
                  </a:cubicBezTo>
                  <a:cubicBezTo>
                    <a:pt x="2867" y="642"/>
                    <a:pt x="4666" y="454"/>
                    <a:pt x="5189" y="433"/>
                  </a:cubicBezTo>
                  <a:cubicBezTo>
                    <a:pt x="5712" y="391"/>
                    <a:pt x="7010" y="370"/>
                    <a:pt x="8077" y="349"/>
                  </a:cubicBezTo>
                  <a:lnTo>
                    <a:pt x="9039" y="328"/>
                  </a:lnTo>
                  <a:cubicBezTo>
                    <a:pt x="9102" y="307"/>
                    <a:pt x="9175" y="307"/>
                    <a:pt x="9248" y="307"/>
                  </a:cubicBezTo>
                  <a:cubicBezTo>
                    <a:pt x="9322" y="307"/>
                    <a:pt x="9395" y="307"/>
                    <a:pt x="9458" y="286"/>
                  </a:cubicBezTo>
                  <a:lnTo>
                    <a:pt x="9520" y="286"/>
                  </a:lnTo>
                  <a:cubicBezTo>
                    <a:pt x="9562" y="244"/>
                    <a:pt x="9458" y="77"/>
                    <a:pt x="9416" y="35"/>
                  </a:cubicBezTo>
                  <a:cubicBezTo>
                    <a:pt x="9379" y="11"/>
                    <a:pt x="9012" y="1"/>
                    <a:pt x="84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1"/>
            <p:cNvSpPr/>
            <p:nvPr/>
          </p:nvSpPr>
          <p:spPr>
            <a:xfrm>
              <a:off x="5382650" y="732750"/>
              <a:ext cx="215025" cy="24300"/>
            </a:xfrm>
            <a:custGeom>
              <a:avLst/>
              <a:gdLst/>
              <a:ahLst/>
              <a:cxnLst/>
              <a:rect l="l" t="t" r="r" b="b"/>
              <a:pathLst>
                <a:path w="8601" h="972" extrusionOk="0">
                  <a:moveTo>
                    <a:pt x="473" y="0"/>
                  </a:moveTo>
                  <a:cubicBezTo>
                    <a:pt x="430" y="0"/>
                    <a:pt x="391" y="3"/>
                    <a:pt x="357" y="9"/>
                  </a:cubicBezTo>
                  <a:cubicBezTo>
                    <a:pt x="1" y="92"/>
                    <a:pt x="231" y="323"/>
                    <a:pt x="859" y="532"/>
                  </a:cubicBezTo>
                  <a:lnTo>
                    <a:pt x="1486" y="427"/>
                  </a:lnTo>
                  <a:cubicBezTo>
                    <a:pt x="1590" y="404"/>
                    <a:pt x="1706" y="388"/>
                    <a:pt x="1820" y="388"/>
                  </a:cubicBezTo>
                  <a:cubicBezTo>
                    <a:pt x="1915" y="388"/>
                    <a:pt x="2008" y="399"/>
                    <a:pt x="2093" y="427"/>
                  </a:cubicBezTo>
                  <a:cubicBezTo>
                    <a:pt x="3307" y="908"/>
                    <a:pt x="4646" y="657"/>
                    <a:pt x="5901" y="846"/>
                  </a:cubicBezTo>
                  <a:lnTo>
                    <a:pt x="6738" y="971"/>
                  </a:lnTo>
                  <a:cubicBezTo>
                    <a:pt x="7722" y="908"/>
                    <a:pt x="8559" y="804"/>
                    <a:pt x="8580" y="762"/>
                  </a:cubicBezTo>
                  <a:cubicBezTo>
                    <a:pt x="8600" y="741"/>
                    <a:pt x="8370" y="616"/>
                    <a:pt x="8245" y="574"/>
                  </a:cubicBezTo>
                  <a:cubicBezTo>
                    <a:pt x="8098" y="511"/>
                    <a:pt x="7471" y="427"/>
                    <a:pt x="6822" y="364"/>
                  </a:cubicBezTo>
                  <a:cubicBezTo>
                    <a:pt x="6173" y="302"/>
                    <a:pt x="3600" y="239"/>
                    <a:pt x="2637" y="92"/>
                  </a:cubicBezTo>
                  <a:lnTo>
                    <a:pt x="1758" y="260"/>
                  </a:lnTo>
                  <a:lnTo>
                    <a:pt x="1717" y="260"/>
                  </a:lnTo>
                  <a:cubicBezTo>
                    <a:pt x="1698" y="260"/>
                    <a:pt x="900" y="0"/>
                    <a:pt x="4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1"/>
            <p:cNvSpPr/>
            <p:nvPr/>
          </p:nvSpPr>
          <p:spPr>
            <a:xfrm>
              <a:off x="5559975" y="1109575"/>
              <a:ext cx="79550" cy="53900"/>
            </a:xfrm>
            <a:custGeom>
              <a:avLst/>
              <a:gdLst/>
              <a:ahLst/>
              <a:cxnLst/>
              <a:rect l="l" t="t" r="r" b="b"/>
              <a:pathLst>
                <a:path w="3182" h="2156" extrusionOk="0">
                  <a:moveTo>
                    <a:pt x="1361" y="1"/>
                  </a:moveTo>
                  <a:cubicBezTo>
                    <a:pt x="1194" y="1"/>
                    <a:pt x="859" y="273"/>
                    <a:pt x="754" y="398"/>
                  </a:cubicBezTo>
                  <a:cubicBezTo>
                    <a:pt x="650" y="524"/>
                    <a:pt x="859" y="733"/>
                    <a:pt x="943" y="754"/>
                  </a:cubicBezTo>
                  <a:cubicBezTo>
                    <a:pt x="1005" y="796"/>
                    <a:pt x="859" y="921"/>
                    <a:pt x="754" y="984"/>
                  </a:cubicBezTo>
                  <a:cubicBezTo>
                    <a:pt x="671" y="1005"/>
                    <a:pt x="859" y="1340"/>
                    <a:pt x="984" y="1465"/>
                  </a:cubicBezTo>
                  <a:cubicBezTo>
                    <a:pt x="1045" y="1551"/>
                    <a:pt x="985" y="1594"/>
                    <a:pt x="842" y="1594"/>
                  </a:cubicBezTo>
                  <a:cubicBezTo>
                    <a:pt x="739" y="1594"/>
                    <a:pt x="594" y="1572"/>
                    <a:pt x="419" y="1528"/>
                  </a:cubicBezTo>
                  <a:lnTo>
                    <a:pt x="106" y="1465"/>
                  </a:lnTo>
                  <a:lnTo>
                    <a:pt x="22" y="1444"/>
                  </a:lnTo>
                  <a:lnTo>
                    <a:pt x="22" y="1444"/>
                  </a:lnTo>
                  <a:cubicBezTo>
                    <a:pt x="1" y="1465"/>
                    <a:pt x="210" y="1758"/>
                    <a:pt x="273" y="1863"/>
                  </a:cubicBezTo>
                  <a:cubicBezTo>
                    <a:pt x="319" y="1909"/>
                    <a:pt x="438" y="1927"/>
                    <a:pt x="568" y="1927"/>
                  </a:cubicBezTo>
                  <a:cubicBezTo>
                    <a:pt x="732" y="1927"/>
                    <a:pt x="914" y="1898"/>
                    <a:pt x="984" y="1863"/>
                  </a:cubicBezTo>
                  <a:cubicBezTo>
                    <a:pt x="1010" y="1853"/>
                    <a:pt x="1035" y="1849"/>
                    <a:pt x="1060" y="1849"/>
                  </a:cubicBezTo>
                  <a:cubicBezTo>
                    <a:pt x="1200" y="1849"/>
                    <a:pt x="1326" y="1980"/>
                    <a:pt x="1361" y="2051"/>
                  </a:cubicBezTo>
                  <a:cubicBezTo>
                    <a:pt x="1382" y="2135"/>
                    <a:pt x="1675" y="2156"/>
                    <a:pt x="1779" y="2156"/>
                  </a:cubicBezTo>
                  <a:cubicBezTo>
                    <a:pt x="1884" y="2156"/>
                    <a:pt x="1989" y="2051"/>
                    <a:pt x="1989" y="1947"/>
                  </a:cubicBezTo>
                  <a:lnTo>
                    <a:pt x="1947" y="1884"/>
                  </a:lnTo>
                  <a:lnTo>
                    <a:pt x="1905" y="1800"/>
                  </a:lnTo>
                  <a:cubicBezTo>
                    <a:pt x="1821" y="1737"/>
                    <a:pt x="2449" y="1528"/>
                    <a:pt x="2721" y="1444"/>
                  </a:cubicBezTo>
                  <a:cubicBezTo>
                    <a:pt x="2972" y="1361"/>
                    <a:pt x="3181" y="1277"/>
                    <a:pt x="3181" y="1256"/>
                  </a:cubicBezTo>
                  <a:lnTo>
                    <a:pt x="3181" y="1256"/>
                  </a:lnTo>
                  <a:cubicBezTo>
                    <a:pt x="3181" y="1256"/>
                    <a:pt x="2616" y="1256"/>
                    <a:pt x="2365" y="1277"/>
                  </a:cubicBezTo>
                  <a:cubicBezTo>
                    <a:pt x="2135" y="1319"/>
                    <a:pt x="1884" y="1340"/>
                    <a:pt x="1779" y="1361"/>
                  </a:cubicBezTo>
                  <a:cubicBezTo>
                    <a:pt x="1752" y="1372"/>
                    <a:pt x="1712" y="1376"/>
                    <a:pt x="1666" y="1376"/>
                  </a:cubicBezTo>
                  <a:cubicBezTo>
                    <a:pt x="1564" y="1376"/>
                    <a:pt x="1434" y="1356"/>
                    <a:pt x="1362" y="1356"/>
                  </a:cubicBezTo>
                  <a:cubicBezTo>
                    <a:pt x="1343" y="1356"/>
                    <a:pt x="1329" y="1358"/>
                    <a:pt x="1319" y="1361"/>
                  </a:cubicBezTo>
                  <a:cubicBezTo>
                    <a:pt x="1319" y="1340"/>
                    <a:pt x="1612" y="1277"/>
                    <a:pt x="1717" y="1256"/>
                  </a:cubicBezTo>
                  <a:cubicBezTo>
                    <a:pt x="1736" y="1252"/>
                    <a:pt x="1755" y="1251"/>
                    <a:pt x="1774" y="1251"/>
                  </a:cubicBezTo>
                  <a:cubicBezTo>
                    <a:pt x="1856" y="1251"/>
                    <a:pt x="1926" y="1285"/>
                    <a:pt x="1926" y="1319"/>
                  </a:cubicBezTo>
                  <a:cubicBezTo>
                    <a:pt x="1926" y="1320"/>
                    <a:pt x="1926" y="1320"/>
                    <a:pt x="1926" y="1320"/>
                  </a:cubicBezTo>
                  <a:cubicBezTo>
                    <a:pt x="1933" y="1320"/>
                    <a:pt x="2033" y="1023"/>
                    <a:pt x="2093" y="942"/>
                  </a:cubicBezTo>
                  <a:cubicBezTo>
                    <a:pt x="2114" y="880"/>
                    <a:pt x="1905" y="691"/>
                    <a:pt x="1821" y="649"/>
                  </a:cubicBezTo>
                  <a:cubicBezTo>
                    <a:pt x="1738" y="628"/>
                    <a:pt x="1800" y="294"/>
                    <a:pt x="1842" y="189"/>
                  </a:cubicBezTo>
                  <a:cubicBezTo>
                    <a:pt x="1884" y="84"/>
                    <a:pt x="1487" y="1"/>
                    <a:pt x="13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1"/>
            <p:cNvSpPr/>
            <p:nvPr/>
          </p:nvSpPr>
          <p:spPr>
            <a:xfrm>
              <a:off x="4258550" y="728975"/>
              <a:ext cx="223125" cy="13425"/>
            </a:xfrm>
            <a:custGeom>
              <a:avLst/>
              <a:gdLst/>
              <a:ahLst/>
              <a:cxnLst/>
              <a:rect l="l" t="t" r="r" b="b"/>
              <a:pathLst>
                <a:path w="8925" h="537" extrusionOk="0">
                  <a:moveTo>
                    <a:pt x="7612" y="1"/>
                  </a:moveTo>
                  <a:cubicBezTo>
                    <a:pt x="7149" y="1"/>
                    <a:pt x="6589" y="6"/>
                    <a:pt x="5984" y="13"/>
                  </a:cubicBezTo>
                  <a:cubicBezTo>
                    <a:pt x="4352" y="34"/>
                    <a:pt x="21" y="306"/>
                    <a:pt x="0" y="369"/>
                  </a:cubicBezTo>
                  <a:cubicBezTo>
                    <a:pt x="0" y="432"/>
                    <a:pt x="167" y="515"/>
                    <a:pt x="314" y="536"/>
                  </a:cubicBezTo>
                  <a:lnTo>
                    <a:pt x="398" y="474"/>
                  </a:lnTo>
                  <a:cubicBezTo>
                    <a:pt x="649" y="285"/>
                    <a:pt x="947" y="262"/>
                    <a:pt x="1248" y="262"/>
                  </a:cubicBezTo>
                  <a:cubicBezTo>
                    <a:pt x="1348" y="262"/>
                    <a:pt x="1449" y="264"/>
                    <a:pt x="1548" y="264"/>
                  </a:cubicBezTo>
                  <a:lnTo>
                    <a:pt x="2260" y="264"/>
                  </a:lnTo>
                  <a:cubicBezTo>
                    <a:pt x="2835" y="328"/>
                    <a:pt x="4742" y="356"/>
                    <a:pt x="6020" y="356"/>
                  </a:cubicBezTo>
                  <a:cubicBezTo>
                    <a:pt x="6415" y="356"/>
                    <a:pt x="6750" y="353"/>
                    <a:pt x="6968" y="348"/>
                  </a:cubicBezTo>
                  <a:cubicBezTo>
                    <a:pt x="7867" y="327"/>
                    <a:pt x="8809" y="118"/>
                    <a:pt x="8872" y="55"/>
                  </a:cubicBezTo>
                  <a:cubicBezTo>
                    <a:pt x="8925" y="15"/>
                    <a:pt x="8414" y="1"/>
                    <a:pt x="76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1"/>
            <p:cNvSpPr/>
            <p:nvPr/>
          </p:nvSpPr>
          <p:spPr>
            <a:xfrm>
              <a:off x="3931600" y="734000"/>
              <a:ext cx="191475" cy="19900"/>
            </a:xfrm>
            <a:custGeom>
              <a:avLst/>
              <a:gdLst/>
              <a:ahLst/>
              <a:cxnLst/>
              <a:rect l="l" t="t" r="r" b="b"/>
              <a:pathLst>
                <a:path w="7659" h="796" extrusionOk="0">
                  <a:moveTo>
                    <a:pt x="4081" y="1"/>
                  </a:moveTo>
                  <a:cubicBezTo>
                    <a:pt x="1884" y="231"/>
                    <a:pt x="64" y="440"/>
                    <a:pt x="22" y="461"/>
                  </a:cubicBezTo>
                  <a:cubicBezTo>
                    <a:pt x="1" y="482"/>
                    <a:pt x="482" y="649"/>
                    <a:pt x="1047" y="796"/>
                  </a:cubicBezTo>
                  <a:lnTo>
                    <a:pt x="1633" y="733"/>
                  </a:lnTo>
                  <a:lnTo>
                    <a:pt x="2386" y="628"/>
                  </a:lnTo>
                  <a:cubicBezTo>
                    <a:pt x="3223" y="545"/>
                    <a:pt x="4625" y="461"/>
                    <a:pt x="5504" y="440"/>
                  </a:cubicBezTo>
                  <a:lnTo>
                    <a:pt x="6278" y="419"/>
                  </a:lnTo>
                  <a:lnTo>
                    <a:pt x="6717" y="419"/>
                  </a:lnTo>
                  <a:cubicBezTo>
                    <a:pt x="7219" y="419"/>
                    <a:pt x="7617" y="377"/>
                    <a:pt x="7638" y="356"/>
                  </a:cubicBezTo>
                  <a:cubicBezTo>
                    <a:pt x="7659" y="356"/>
                    <a:pt x="7324" y="168"/>
                    <a:pt x="7198" y="126"/>
                  </a:cubicBezTo>
                  <a:cubicBezTo>
                    <a:pt x="7159" y="106"/>
                    <a:pt x="7110" y="99"/>
                    <a:pt x="7062" y="99"/>
                  </a:cubicBezTo>
                  <a:cubicBezTo>
                    <a:pt x="6957" y="99"/>
                    <a:pt x="6850" y="133"/>
                    <a:pt x="6822" y="147"/>
                  </a:cubicBezTo>
                  <a:cubicBezTo>
                    <a:pt x="6822" y="153"/>
                    <a:pt x="6805" y="155"/>
                    <a:pt x="6775" y="155"/>
                  </a:cubicBezTo>
                  <a:cubicBezTo>
                    <a:pt x="6694" y="155"/>
                    <a:pt x="6513" y="136"/>
                    <a:pt x="6299" y="105"/>
                  </a:cubicBezTo>
                  <a:lnTo>
                    <a:pt x="6090" y="105"/>
                  </a:lnTo>
                  <a:lnTo>
                    <a:pt x="408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1"/>
            <p:cNvSpPr/>
            <p:nvPr/>
          </p:nvSpPr>
          <p:spPr>
            <a:xfrm>
              <a:off x="2977500" y="789975"/>
              <a:ext cx="286150" cy="14725"/>
            </a:xfrm>
            <a:custGeom>
              <a:avLst/>
              <a:gdLst/>
              <a:ahLst/>
              <a:cxnLst/>
              <a:rect l="l" t="t" r="r" b="b"/>
              <a:pathLst>
                <a:path w="11446" h="589" extrusionOk="0">
                  <a:moveTo>
                    <a:pt x="10336" y="0"/>
                  </a:moveTo>
                  <a:lnTo>
                    <a:pt x="9834" y="105"/>
                  </a:lnTo>
                  <a:lnTo>
                    <a:pt x="8872" y="293"/>
                  </a:lnTo>
                  <a:cubicBezTo>
                    <a:pt x="8390" y="210"/>
                    <a:pt x="7805" y="105"/>
                    <a:pt x="7533" y="42"/>
                  </a:cubicBezTo>
                  <a:lnTo>
                    <a:pt x="7407" y="126"/>
                  </a:lnTo>
                  <a:cubicBezTo>
                    <a:pt x="7175" y="297"/>
                    <a:pt x="6929" y="332"/>
                    <a:pt x="6681" y="332"/>
                  </a:cubicBezTo>
                  <a:cubicBezTo>
                    <a:pt x="6504" y="332"/>
                    <a:pt x="6326" y="314"/>
                    <a:pt x="6152" y="314"/>
                  </a:cubicBezTo>
                  <a:lnTo>
                    <a:pt x="4310" y="356"/>
                  </a:lnTo>
                  <a:cubicBezTo>
                    <a:pt x="2302" y="419"/>
                    <a:pt x="335" y="461"/>
                    <a:pt x="209" y="461"/>
                  </a:cubicBezTo>
                  <a:cubicBezTo>
                    <a:pt x="105" y="503"/>
                    <a:pt x="0" y="544"/>
                    <a:pt x="0" y="586"/>
                  </a:cubicBezTo>
                  <a:cubicBezTo>
                    <a:pt x="0" y="588"/>
                    <a:pt x="43" y="589"/>
                    <a:pt x="124" y="589"/>
                  </a:cubicBezTo>
                  <a:cubicBezTo>
                    <a:pt x="952" y="589"/>
                    <a:pt x="5709" y="497"/>
                    <a:pt x="7616" y="440"/>
                  </a:cubicBezTo>
                  <a:cubicBezTo>
                    <a:pt x="9709" y="398"/>
                    <a:pt x="11445" y="210"/>
                    <a:pt x="11445" y="168"/>
                  </a:cubicBezTo>
                  <a:cubicBezTo>
                    <a:pt x="11445" y="105"/>
                    <a:pt x="10943" y="21"/>
                    <a:pt x="103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1"/>
            <p:cNvSpPr/>
            <p:nvPr/>
          </p:nvSpPr>
          <p:spPr>
            <a:xfrm>
              <a:off x="5837750" y="835175"/>
              <a:ext cx="84775" cy="45900"/>
            </a:xfrm>
            <a:custGeom>
              <a:avLst/>
              <a:gdLst/>
              <a:ahLst/>
              <a:cxnLst/>
              <a:rect l="l" t="t" r="r" b="b"/>
              <a:pathLst>
                <a:path w="3391" h="1836" extrusionOk="0">
                  <a:moveTo>
                    <a:pt x="159" y="1"/>
                  </a:moveTo>
                  <a:cubicBezTo>
                    <a:pt x="100" y="1"/>
                    <a:pt x="59" y="11"/>
                    <a:pt x="42" y="34"/>
                  </a:cubicBezTo>
                  <a:cubicBezTo>
                    <a:pt x="0" y="96"/>
                    <a:pt x="942" y="1017"/>
                    <a:pt x="1340" y="1247"/>
                  </a:cubicBezTo>
                  <a:cubicBezTo>
                    <a:pt x="1758" y="1456"/>
                    <a:pt x="2574" y="1770"/>
                    <a:pt x="2762" y="1833"/>
                  </a:cubicBezTo>
                  <a:cubicBezTo>
                    <a:pt x="2776" y="1835"/>
                    <a:pt x="2791" y="1835"/>
                    <a:pt x="2807" y="1835"/>
                  </a:cubicBezTo>
                  <a:cubicBezTo>
                    <a:pt x="2996" y="1835"/>
                    <a:pt x="3269" y="1722"/>
                    <a:pt x="3327" y="1645"/>
                  </a:cubicBezTo>
                  <a:cubicBezTo>
                    <a:pt x="3390" y="1561"/>
                    <a:pt x="3160" y="1394"/>
                    <a:pt x="3055" y="1331"/>
                  </a:cubicBezTo>
                  <a:cubicBezTo>
                    <a:pt x="2930" y="1289"/>
                    <a:pt x="2637" y="1080"/>
                    <a:pt x="2616" y="996"/>
                  </a:cubicBezTo>
                  <a:cubicBezTo>
                    <a:pt x="2574" y="933"/>
                    <a:pt x="1319" y="389"/>
                    <a:pt x="921" y="201"/>
                  </a:cubicBezTo>
                  <a:cubicBezTo>
                    <a:pt x="615" y="79"/>
                    <a:pt x="320" y="1"/>
                    <a:pt x="1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1"/>
            <p:cNvSpPr/>
            <p:nvPr/>
          </p:nvSpPr>
          <p:spPr>
            <a:xfrm>
              <a:off x="5785450" y="850525"/>
              <a:ext cx="54950" cy="37200"/>
            </a:xfrm>
            <a:custGeom>
              <a:avLst/>
              <a:gdLst/>
              <a:ahLst/>
              <a:cxnLst/>
              <a:rect l="l" t="t" r="r" b="b"/>
              <a:pathLst>
                <a:path w="2198" h="1488" extrusionOk="0">
                  <a:moveTo>
                    <a:pt x="367" y="1"/>
                  </a:moveTo>
                  <a:cubicBezTo>
                    <a:pt x="215" y="1"/>
                    <a:pt x="80" y="31"/>
                    <a:pt x="42" y="68"/>
                  </a:cubicBezTo>
                  <a:cubicBezTo>
                    <a:pt x="0" y="110"/>
                    <a:pt x="356" y="612"/>
                    <a:pt x="523" y="780"/>
                  </a:cubicBezTo>
                  <a:cubicBezTo>
                    <a:pt x="670" y="926"/>
                    <a:pt x="670" y="1198"/>
                    <a:pt x="649" y="1219"/>
                  </a:cubicBezTo>
                  <a:cubicBezTo>
                    <a:pt x="628" y="1261"/>
                    <a:pt x="921" y="1428"/>
                    <a:pt x="1046" y="1470"/>
                  </a:cubicBezTo>
                  <a:cubicBezTo>
                    <a:pt x="1066" y="1482"/>
                    <a:pt x="1105" y="1487"/>
                    <a:pt x="1157" y="1487"/>
                  </a:cubicBezTo>
                  <a:cubicBezTo>
                    <a:pt x="1375" y="1487"/>
                    <a:pt x="1815" y="1395"/>
                    <a:pt x="1967" y="1345"/>
                  </a:cubicBezTo>
                  <a:cubicBezTo>
                    <a:pt x="2134" y="1261"/>
                    <a:pt x="2197" y="1094"/>
                    <a:pt x="2030" y="926"/>
                  </a:cubicBezTo>
                  <a:cubicBezTo>
                    <a:pt x="1883" y="780"/>
                    <a:pt x="879" y="110"/>
                    <a:pt x="670" y="47"/>
                  </a:cubicBezTo>
                  <a:cubicBezTo>
                    <a:pt x="578" y="14"/>
                    <a:pt x="469" y="1"/>
                    <a:pt x="3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1"/>
            <p:cNvSpPr/>
            <p:nvPr/>
          </p:nvSpPr>
          <p:spPr>
            <a:xfrm>
              <a:off x="5655200" y="1041050"/>
              <a:ext cx="81100" cy="17300"/>
            </a:xfrm>
            <a:custGeom>
              <a:avLst/>
              <a:gdLst/>
              <a:ahLst/>
              <a:cxnLst/>
              <a:rect l="l" t="t" r="r" b="b"/>
              <a:pathLst>
                <a:path w="3244" h="692" extrusionOk="0">
                  <a:moveTo>
                    <a:pt x="1737" y="1"/>
                  </a:moveTo>
                  <a:cubicBezTo>
                    <a:pt x="1548" y="1"/>
                    <a:pt x="942" y="210"/>
                    <a:pt x="921" y="231"/>
                  </a:cubicBezTo>
                  <a:cubicBezTo>
                    <a:pt x="900" y="315"/>
                    <a:pt x="147" y="231"/>
                    <a:pt x="84" y="398"/>
                  </a:cubicBezTo>
                  <a:cubicBezTo>
                    <a:pt x="0" y="545"/>
                    <a:pt x="523" y="691"/>
                    <a:pt x="732" y="691"/>
                  </a:cubicBezTo>
                  <a:cubicBezTo>
                    <a:pt x="963" y="691"/>
                    <a:pt x="1193" y="524"/>
                    <a:pt x="1235" y="440"/>
                  </a:cubicBezTo>
                  <a:cubicBezTo>
                    <a:pt x="1238" y="428"/>
                    <a:pt x="1260" y="423"/>
                    <a:pt x="1297" y="423"/>
                  </a:cubicBezTo>
                  <a:cubicBezTo>
                    <a:pt x="1519" y="423"/>
                    <a:pt x="2272" y="608"/>
                    <a:pt x="2595" y="608"/>
                  </a:cubicBezTo>
                  <a:cubicBezTo>
                    <a:pt x="2950" y="608"/>
                    <a:pt x="3243" y="503"/>
                    <a:pt x="3243" y="482"/>
                  </a:cubicBezTo>
                  <a:cubicBezTo>
                    <a:pt x="3243" y="419"/>
                    <a:pt x="2699" y="210"/>
                    <a:pt x="2469" y="126"/>
                  </a:cubicBezTo>
                  <a:cubicBezTo>
                    <a:pt x="2218" y="64"/>
                    <a:pt x="1904" y="1"/>
                    <a:pt x="17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1"/>
            <p:cNvSpPr/>
            <p:nvPr/>
          </p:nvSpPr>
          <p:spPr>
            <a:xfrm>
              <a:off x="3028750" y="784750"/>
              <a:ext cx="138650" cy="10875"/>
            </a:xfrm>
            <a:custGeom>
              <a:avLst/>
              <a:gdLst/>
              <a:ahLst/>
              <a:cxnLst/>
              <a:rect l="l" t="t" r="r" b="b"/>
              <a:pathLst>
                <a:path w="5546" h="435" extrusionOk="0">
                  <a:moveTo>
                    <a:pt x="1695" y="0"/>
                  </a:moveTo>
                  <a:cubicBezTo>
                    <a:pt x="1695" y="0"/>
                    <a:pt x="628" y="0"/>
                    <a:pt x="105" y="84"/>
                  </a:cubicBezTo>
                  <a:lnTo>
                    <a:pt x="63" y="84"/>
                  </a:lnTo>
                  <a:cubicBezTo>
                    <a:pt x="1" y="272"/>
                    <a:pt x="147" y="398"/>
                    <a:pt x="419" y="398"/>
                  </a:cubicBezTo>
                  <a:lnTo>
                    <a:pt x="649" y="419"/>
                  </a:lnTo>
                  <a:cubicBezTo>
                    <a:pt x="801" y="430"/>
                    <a:pt x="953" y="435"/>
                    <a:pt x="1104" y="435"/>
                  </a:cubicBezTo>
                  <a:cubicBezTo>
                    <a:pt x="2303" y="435"/>
                    <a:pt x="3480" y="123"/>
                    <a:pt x="4699" y="123"/>
                  </a:cubicBezTo>
                  <a:cubicBezTo>
                    <a:pt x="4765" y="123"/>
                    <a:pt x="4831" y="124"/>
                    <a:pt x="4897" y="126"/>
                  </a:cubicBezTo>
                  <a:lnTo>
                    <a:pt x="5211" y="126"/>
                  </a:lnTo>
                  <a:cubicBezTo>
                    <a:pt x="5545" y="105"/>
                    <a:pt x="3976" y="21"/>
                    <a:pt x="16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1"/>
            <p:cNvSpPr/>
            <p:nvPr/>
          </p:nvSpPr>
          <p:spPr>
            <a:xfrm>
              <a:off x="5409325" y="1157700"/>
              <a:ext cx="101525" cy="20150"/>
            </a:xfrm>
            <a:custGeom>
              <a:avLst/>
              <a:gdLst/>
              <a:ahLst/>
              <a:cxnLst/>
              <a:rect l="l" t="t" r="r" b="b"/>
              <a:pathLst>
                <a:path w="4061" h="806" extrusionOk="0">
                  <a:moveTo>
                    <a:pt x="3056" y="1"/>
                  </a:moveTo>
                  <a:cubicBezTo>
                    <a:pt x="2804" y="1"/>
                    <a:pt x="1365" y="342"/>
                    <a:pt x="840" y="342"/>
                  </a:cubicBezTo>
                  <a:cubicBezTo>
                    <a:pt x="798" y="342"/>
                    <a:pt x="762" y="340"/>
                    <a:pt x="733" y="335"/>
                  </a:cubicBezTo>
                  <a:cubicBezTo>
                    <a:pt x="664" y="321"/>
                    <a:pt x="596" y="315"/>
                    <a:pt x="532" y="315"/>
                  </a:cubicBezTo>
                  <a:cubicBezTo>
                    <a:pt x="229" y="315"/>
                    <a:pt x="1" y="455"/>
                    <a:pt x="1" y="524"/>
                  </a:cubicBezTo>
                  <a:cubicBezTo>
                    <a:pt x="1" y="538"/>
                    <a:pt x="68" y="543"/>
                    <a:pt x="179" y="543"/>
                  </a:cubicBezTo>
                  <a:cubicBezTo>
                    <a:pt x="570" y="543"/>
                    <a:pt x="1498" y="473"/>
                    <a:pt x="1905" y="440"/>
                  </a:cubicBezTo>
                  <a:cubicBezTo>
                    <a:pt x="2003" y="424"/>
                    <a:pt x="2095" y="417"/>
                    <a:pt x="2179" y="417"/>
                  </a:cubicBezTo>
                  <a:cubicBezTo>
                    <a:pt x="2524" y="417"/>
                    <a:pt x="2738" y="532"/>
                    <a:pt x="2721" y="566"/>
                  </a:cubicBezTo>
                  <a:cubicBezTo>
                    <a:pt x="2700" y="628"/>
                    <a:pt x="2847" y="775"/>
                    <a:pt x="2888" y="796"/>
                  </a:cubicBezTo>
                  <a:cubicBezTo>
                    <a:pt x="2892" y="802"/>
                    <a:pt x="2910" y="805"/>
                    <a:pt x="2940" y="805"/>
                  </a:cubicBezTo>
                  <a:cubicBezTo>
                    <a:pt x="3099" y="805"/>
                    <a:pt x="3570" y="723"/>
                    <a:pt x="3746" y="670"/>
                  </a:cubicBezTo>
                  <a:cubicBezTo>
                    <a:pt x="3956" y="649"/>
                    <a:pt x="4060" y="461"/>
                    <a:pt x="4060" y="419"/>
                  </a:cubicBezTo>
                  <a:cubicBezTo>
                    <a:pt x="4039" y="377"/>
                    <a:pt x="3516" y="315"/>
                    <a:pt x="3307" y="315"/>
                  </a:cubicBezTo>
                  <a:cubicBezTo>
                    <a:pt x="3098" y="273"/>
                    <a:pt x="3265" y="126"/>
                    <a:pt x="3370" y="63"/>
                  </a:cubicBezTo>
                  <a:cubicBezTo>
                    <a:pt x="3474" y="22"/>
                    <a:pt x="3349" y="1"/>
                    <a:pt x="30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1"/>
            <p:cNvSpPr/>
            <p:nvPr/>
          </p:nvSpPr>
          <p:spPr>
            <a:xfrm>
              <a:off x="5461650" y="1116825"/>
              <a:ext cx="47100" cy="27600"/>
            </a:xfrm>
            <a:custGeom>
              <a:avLst/>
              <a:gdLst/>
              <a:ahLst/>
              <a:cxnLst/>
              <a:rect l="l" t="t" r="r" b="b"/>
              <a:pathLst>
                <a:path w="1884" h="1104" extrusionOk="0">
                  <a:moveTo>
                    <a:pt x="1849" y="0"/>
                  </a:moveTo>
                  <a:cubicBezTo>
                    <a:pt x="1668" y="0"/>
                    <a:pt x="811" y="71"/>
                    <a:pt x="419" y="108"/>
                  </a:cubicBezTo>
                  <a:cubicBezTo>
                    <a:pt x="0" y="192"/>
                    <a:pt x="189" y="318"/>
                    <a:pt x="314" y="338"/>
                  </a:cubicBezTo>
                  <a:cubicBezTo>
                    <a:pt x="440" y="380"/>
                    <a:pt x="419" y="610"/>
                    <a:pt x="398" y="652"/>
                  </a:cubicBezTo>
                  <a:cubicBezTo>
                    <a:pt x="377" y="715"/>
                    <a:pt x="586" y="1008"/>
                    <a:pt x="649" y="1071"/>
                  </a:cubicBezTo>
                  <a:cubicBezTo>
                    <a:pt x="667" y="1093"/>
                    <a:pt x="714" y="1103"/>
                    <a:pt x="778" y="1103"/>
                  </a:cubicBezTo>
                  <a:cubicBezTo>
                    <a:pt x="1011" y="1103"/>
                    <a:pt x="1467" y="972"/>
                    <a:pt x="1549" y="841"/>
                  </a:cubicBezTo>
                  <a:cubicBezTo>
                    <a:pt x="1653" y="694"/>
                    <a:pt x="1674" y="380"/>
                    <a:pt x="1653" y="297"/>
                  </a:cubicBezTo>
                  <a:cubicBezTo>
                    <a:pt x="1632" y="213"/>
                    <a:pt x="1758" y="87"/>
                    <a:pt x="1800" y="87"/>
                  </a:cubicBezTo>
                  <a:cubicBezTo>
                    <a:pt x="1863" y="66"/>
                    <a:pt x="1883" y="25"/>
                    <a:pt x="1883" y="4"/>
                  </a:cubicBezTo>
                  <a:cubicBezTo>
                    <a:pt x="1883" y="1"/>
                    <a:pt x="1871" y="0"/>
                    <a:pt x="18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1"/>
            <p:cNvSpPr/>
            <p:nvPr/>
          </p:nvSpPr>
          <p:spPr>
            <a:xfrm>
              <a:off x="3551325" y="754925"/>
              <a:ext cx="143875" cy="15850"/>
            </a:xfrm>
            <a:custGeom>
              <a:avLst/>
              <a:gdLst/>
              <a:ahLst/>
              <a:cxnLst/>
              <a:rect l="l" t="t" r="r" b="b"/>
              <a:pathLst>
                <a:path w="5755" h="634" extrusionOk="0">
                  <a:moveTo>
                    <a:pt x="4645" y="1"/>
                  </a:moveTo>
                  <a:cubicBezTo>
                    <a:pt x="4433" y="36"/>
                    <a:pt x="3534" y="161"/>
                    <a:pt x="3045" y="161"/>
                  </a:cubicBezTo>
                  <a:cubicBezTo>
                    <a:pt x="2956" y="161"/>
                    <a:pt x="2880" y="157"/>
                    <a:pt x="2825" y="147"/>
                  </a:cubicBezTo>
                  <a:cubicBezTo>
                    <a:pt x="2794" y="142"/>
                    <a:pt x="2756" y="140"/>
                    <a:pt x="2712" y="140"/>
                  </a:cubicBezTo>
                  <a:cubicBezTo>
                    <a:pt x="2319" y="140"/>
                    <a:pt x="1436" y="323"/>
                    <a:pt x="853" y="383"/>
                  </a:cubicBezTo>
                  <a:lnTo>
                    <a:pt x="853" y="383"/>
                  </a:lnTo>
                  <a:lnTo>
                    <a:pt x="691" y="273"/>
                  </a:lnTo>
                  <a:cubicBezTo>
                    <a:pt x="105" y="335"/>
                    <a:pt x="0" y="377"/>
                    <a:pt x="461" y="398"/>
                  </a:cubicBezTo>
                  <a:cubicBezTo>
                    <a:pt x="489" y="400"/>
                    <a:pt x="520" y="402"/>
                    <a:pt x="554" y="402"/>
                  </a:cubicBezTo>
                  <a:cubicBezTo>
                    <a:pt x="638" y="402"/>
                    <a:pt x="740" y="395"/>
                    <a:pt x="853" y="383"/>
                  </a:cubicBezTo>
                  <a:lnTo>
                    <a:pt x="853" y="383"/>
                  </a:lnTo>
                  <a:lnTo>
                    <a:pt x="1151" y="586"/>
                  </a:lnTo>
                  <a:cubicBezTo>
                    <a:pt x="1172" y="618"/>
                    <a:pt x="1230" y="633"/>
                    <a:pt x="1287" y="633"/>
                  </a:cubicBezTo>
                  <a:cubicBezTo>
                    <a:pt x="1345" y="633"/>
                    <a:pt x="1402" y="618"/>
                    <a:pt x="1423" y="586"/>
                  </a:cubicBezTo>
                  <a:cubicBezTo>
                    <a:pt x="1575" y="423"/>
                    <a:pt x="1756" y="390"/>
                    <a:pt x="1945" y="390"/>
                  </a:cubicBezTo>
                  <a:cubicBezTo>
                    <a:pt x="2073" y="390"/>
                    <a:pt x="2204" y="405"/>
                    <a:pt x="2333" y="405"/>
                  </a:cubicBezTo>
                  <a:cubicBezTo>
                    <a:pt x="2379" y="405"/>
                    <a:pt x="2424" y="403"/>
                    <a:pt x="2469" y="398"/>
                  </a:cubicBezTo>
                  <a:cubicBezTo>
                    <a:pt x="3474" y="356"/>
                    <a:pt x="4499" y="356"/>
                    <a:pt x="5482" y="335"/>
                  </a:cubicBezTo>
                  <a:lnTo>
                    <a:pt x="5608" y="335"/>
                  </a:lnTo>
                  <a:cubicBezTo>
                    <a:pt x="5754" y="314"/>
                    <a:pt x="5566" y="252"/>
                    <a:pt x="5189" y="252"/>
                  </a:cubicBezTo>
                  <a:lnTo>
                    <a:pt x="4959" y="147"/>
                  </a:lnTo>
                  <a:lnTo>
                    <a:pt x="46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1"/>
            <p:cNvSpPr/>
            <p:nvPr/>
          </p:nvSpPr>
          <p:spPr>
            <a:xfrm>
              <a:off x="5217725" y="1119525"/>
              <a:ext cx="86500" cy="14450"/>
            </a:xfrm>
            <a:custGeom>
              <a:avLst/>
              <a:gdLst/>
              <a:ahLst/>
              <a:cxnLst/>
              <a:rect l="l" t="t" r="r" b="b"/>
              <a:pathLst>
                <a:path w="3460" h="578" extrusionOk="0">
                  <a:moveTo>
                    <a:pt x="1346" y="0"/>
                  </a:moveTo>
                  <a:cubicBezTo>
                    <a:pt x="781" y="21"/>
                    <a:pt x="195" y="293"/>
                    <a:pt x="91" y="419"/>
                  </a:cubicBezTo>
                  <a:cubicBezTo>
                    <a:pt x="0" y="509"/>
                    <a:pt x="94" y="578"/>
                    <a:pt x="287" y="578"/>
                  </a:cubicBezTo>
                  <a:cubicBezTo>
                    <a:pt x="362" y="578"/>
                    <a:pt x="452" y="568"/>
                    <a:pt x="551" y="544"/>
                  </a:cubicBezTo>
                  <a:cubicBezTo>
                    <a:pt x="886" y="502"/>
                    <a:pt x="2622" y="335"/>
                    <a:pt x="2978" y="314"/>
                  </a:cubicBezTo>
                  <a:cubicBezTo>
                    <a:pt x="3334" y="314"/>
                    <a:pt x="3459" y="105"/>
                    <a:pt x="3397" y="63"/>
                  </a:cubicBezTo>
                  <a:cubicBezTo>
                    <a:pt x="3355" y="0"/>
                    <a:pt x="1890" y="0"/>
                    <a:pt x="1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1"/>
            <p:cNvSpPr/>
            <p:nvPr/>
          </p:nvSpPr>
          <p:spPr>
            <a:xfrm>
              <a:off x="5549525" y="1043675"/>
              <a:ext cx="45000" cy="18675"/>
            </a:xfrm>
            <a:custGeom>
              <a:avLst/>
              <a:gdLst/>
              <a:ahLst/>
              <a:cxnLst/>
              <a:rect l="l" t="t" r="r" b="b"/>
              <a:pathLst>
                <a:path w="1800" h="747" extrusionOk="0">
                  <a:moveTo>
                    <a:pt x="1047" y="0"/>
                  </a:moveTo>
                  <a:cubicBezTo>
                    <a:pt x="837" y="0"/>
                    <a:pt x="168" y="105"/>
                    <a:pt x="42" y="231"/>
                  </a:cubicBezTo>
                  <a:lnTo>
                    <a:pt x="21" y="335"/>
                  </a:lnTo>
                  <a:lnTo>
                    <a:pt x="0" y="440"/>
                  </a:lnTo>
                  <a:cubicBezTo>
                    <a:pt x="21" y="628"/>
                    <a:pt x="942" y="649"/>
                    <a:pt x="1256" y="733"/>
                  </a:cubicBezTo>
                  <a:cubicBezTo>
                    <a:pt x="1303" y="742"/>
                    <a:pt x="1349" y="746"/>
                    <a:pt x="1392" y="746"/>
                  </a:cubicBezTo>
                  <a:cubicBezTo>
                    <a:pt x="1634" y="746"/>
                    <a:pt x="1800" y="612"/>
                    <a:pt x="1800" y="523"/>
                  </a:cubicBezTo>
                  <a:cubicBezTo>
                    <a:pt x="1779" y="419"/>
                    <a:pt x="1633" y="210"/>
                    <a:pt x="1570" y="126"/>
                  </a:cubicBezTo>
                  <a:cubicBezTo>
                    <a:pt x="1486" y="63"/>
                    <a:pt x="1256" y="0"/>
                    <a:pt x="10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1"/>
            <p:cNvSpPr/>
            <p:nvPr/>
          </p:nvSpPr>
          <p:spPr>
            <a:xfrm>
              <a:off x="2219525" y="1167025"/>
              <a:ext cx="136025" cy="7650"/>
            </a:xfrm>
            <a:custGeom>
              <a:avLst/>
              <a:gdLst/>
              <a:ahLst/>
              <a:cxnLst/>
              <a:rect l="l" t="t" r="r" b="b"/>
              <a:pathLst>
                <a:path w="5441" h="306" extrusionOk="0">
                  <a:moveTo>
                    <a:pt x="5334" y="261"/>
                  </a:moveTo>
                  <a:cubicBezTo>
                    <a:pt x="5250" y="261"/>
                    <a:pt x="5013" y="264"/>
                    <a:pt x="4631" y="270"/>
                  </a:cubicBezTo>
                  <a:lnTo>
                    <a:pt x="4631" y="270"/>
                  </a:lnTo>
                  <a:cubicBezTo>
                    <a:pt x="4724" y="274"/>
                    <a:pt x="4806" y="276"/>
                    <a:pt x="4876" y="276"/>
                  </a:cubicBezTo>
                  <a:cubicBezTo>
                    <a:pt x="5294" y="266"/>
                    <a:pt x="5441" y="261"/>
                    <a:pt x="5334" y="261"/>
                  </a:cubicBezTo>
                  <a:close/>
                  <a:moveTo>
                    <a:pt x="1370" y="0"/>
                  </a:moveTo>
                  <a:cubicBezTo>
                    <a:pt x="1344" y="0"/>
                    <a:pt x="1327" y="2"/>
                    <a:pt x="1319" y="4"/>
                  </a:cubicBezTo>
                  <a:cubicBezTo>
                    <a:pt x="1131" y="88"/>
                    <a:pt x="524" y="172"/>
                    <a:pt x="356" y="172"/>
                  </a:cubicBezTo>
                  <a:cubicBezTo>
                    <a:pt x="168" y="172"/>
                    <a:pt x="1" y="276"/>
                    <a:pt x="1" y="297"/>
                  </a:cubicBezTo>
                  <a:cubicBezTo>
                    <a:pt x="1" y="303"/>
                    <a:pt x="266" y="306"/>
                    <a:pt x="672" y="306"/>
                  </a:cubicBezTo>
                  <a:cubicBezTo>
                    <a:pt x="1650" y="306"/>
                    <a:pt x="3441" y="291"/>
                    <a:pt x="4269" y="276"/>
                  </a:cubicBezTo>
                  <a:cubicBezTo>
                    <a:pt x="4402" y="274"/>
                    <a:pt x="4522" y="272"/>
                    <a:pt x="4631" y="270"/>
                  </a:cubicBezTo>
                  <a:lnTo>
                    <a:pt x="4631" y="270"/>
                  </a:lnTo>
                  <a:cubicBezTo>
                    <a:pt x="3691" y="229"/>
                    <a:pt x="1727" y="0"/>
                    <a:pt x="13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1"/>
            <p:cNvSpPr/>
            <p:nvPr/>
          </p:nvSpPr>
          <p:spPr>
            <a:xfrm>
              <a:off x="5861775" y="767175"/>
              <a:ext cx="72775" cy="24400"/>
            </a:xfrm>
            <a:custGeom>
              <a:avLst/>
              <a:gdLst/>
              <a:ahLst/>
              <a:cxnLst/>
              <a:rect l="l" t="t" r="r" b="b"/>
              <a:pathLst>
                <a:path w="2911" h="976" extrusionOk="0">
                  <a:moveTo>
                    <a:pt x="249" y="0"/>
                  </a:moveTo>
                  <a:cubicBezTo>
                    <a:pt x="67" y="0"/>
                    <a:pt x="1" y="53"/>
                    <a:pt x="107" y="159"/>
                  </a:cubicBezTo>
                  <a:lnTo>
                    <a:pt x="232" y="180"/>
                  </a:lnTo>
                  <a:cubicBezTo>
                    <a:pt x="1027" y="285"/>
                    <a:pt x="1718" y="682"/>
                    <a:pt x="2492" y="891"/>
                  </a:cubicBezTo>
                  <a:lnTo>
                    <a:pt x="2764" y="975"/>
                  </a:lnTo>
                  <a:cubicBezTo>
                    <a:pt x="2910" y="808"/>
                    <a:pt x="1467" y="264"/>
                    <a:pt x="860" y="96"/>
                  </a:cubicBezTo>
                  <a:cubicBezTo>
                    <a:pt x="603" y="32"/>
                    <a:pt x="391" y="0"/>
                    <a:pt x="2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1"/>
            <p:cNvSpPr/>
            <p:nvPr/>
          </p:nvSpPr>
          <p:spPr>
            <a:xfrm>
              <a:off x="5550725" y="1184325"/>
              <a:ext cx="38575" cy="15250"/>
            </a:xfrm>
            <a:custGeom>
              <a:avLst/>
              <a:gdLst/>
              <a:ahLst/>
              <a:cxnLst/>
              <a:rect l="l" t="t" r="r" b="b"/>
              <a:pathLst>
                <a:path w="1543" h="610" extrusionOk="0">
                  <a:moveTo>
                    <a:pt x="374" y="0"/>
                  </a:moveTo>
                  <a:cubicBezTo>
                    <a:pt x="343" y="0"/>
                    <a:pt x="314" y="1"/>
                    <a:pt x="287" y="3"/>
                  </a:cubicBezTo>
                  <a:cubicBezTo>
                    <a:pt x="15" y="24"/>
                    <a:pt x="183" y="254"/>
                    <a:pt x="287" y="317"/>
                  </a:cubicBezTo>
                  <a:cubicBezTo>
                    <a:pt x="369" y="358"/>
                    <a:pt x="362" y="390"/>
                    <a:pt x="289" y="390"/>
                  </a:cubicBezTo>
                  <a:cubicBezTo>
                    <a:pt x="251" y="390"/>
                    <a:pt x="193" y="380"/>
                    <a:pt x="120" y="359"/>
                  </a:cubicBezTo>
                  <a:cubicBezTo>
                    <a:pt x="116" y="358"/>
                    <a:pt x="112" y="358"/>
                    <a:pt x="108" y="358"/>
                  </a:cubicBezTo>
                  <a:cubicBezTo>
                    <a:pt x="1" y="358"/>
                    <a:pt x="299" y="609"/>
                    <a:pt x="725" y="609"/>
                  </a:cubicBezTo>
                  <a:cubicBezTo>
                    <a:pt x="818" y="609"/>
                    <a:pt x="917" y="597"/>
                    <a:pt x="1020" y="568"/>
                  </a:cubicBezTo>
                  <a:lnTo>
                    <a:pt x="1543" y="400"/>
                  </a:lnTo>
                  <a:cubicBezTo>
                    <a:pt x="1543" y="254"/>
                    <a:pt x="1417" y="128"/>
                    <a:pt x="1313" y="107"/>
                  </a:cubicBezTo>
                  <a:cubicBezTo>
                    <a:pt x="1217" y="88"/>
                    <a:pt x="689" y="0"/>
                    <a:pt x="3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1"/>
            <p:cNvSpPr/>
            <p:nvPr/>
          </p:nvSpPr>
          <p:spPr>
            <a:xfrm>
              <a:off x="3597350" y="811275"/>
              <a:ext cx="66450" cy="9050"/>
            </a:xfrm>
            <a:custGeom>
              <a:avLst/>
              <a:gdLst/>
              <a:ahLst/>
              <a:cxnLst/>
              <a:rect l="l" t="t" r="r" b="b"/>
              <a:pathLst>
                <a:path w="2658" h="362" extrusionOk="0">
                  <a:moveTo>
                    <a:pt x="2549" y="0"/>
                  </a:moveTo>
                  <a:cubicBezTo>
                    <a:pt x="2295" y="0"/>
                    <a:pt x="1056" y="159"/>
                    <a:pt x="565" y="216"/>
                  </a:cubicBezTo>
                  <a:cubicBezTo>
                    <a:pt x="1" y="299"/>
                    <a:pt x="1" y="362"/>
                    <a:pt x="565" y="362"/>
                  </a:cubicBezTo>
                  <a:cubicBezTo>
                    <a:pt x="1110" y="362"/>
                    <a:pt x="2595" y="278"/>
                    <a:pt x="2616" y="257"/>
                  </a:cubicBezTo>
                  <a:cubicBezTo>
                    <a:pt x="2658" y="195"/>
                    <a:pt x="2616" y="69"/>
                    <a:pt x="2595" y="6"/>
                  </a:cubicBezTo>
                  <a:cubicBezTo>
                    <a:pt x="2593" y="2"/>
                    <a:pt x="2577" y="0"/>
                    <a:pt x="25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1"/>
            <p:cNvSpPr/>
            <p:nvPr/>
          </p:nvSpPr>
          <p:spPr>
            <a:xfrm>
              <a:off x="2255625" y="1140525"/>
              <a:ext cx="80825" cy="17800"/>
            </a:xfrm>
            <a:custGeom>
              <a:avLst/>
              <a:gdLst/>
              <a:ahLst/>
              <a:cxnLst/>
              <a:rect l="l" t="t" r="r" b="b"/>
              <a:pathLst>
                <a:path w="3233" h="712" extrusionOk="0">
                  <a:moveTo>
                    <a:pt x="2730" y="0"/>
                  </a:moveTo>
                  <a:cubicBezTo>
                    <a:pt x="2209" y="0"/>
                    <a:pt x="1398" y="32"/>
                    <a:pt x="1026" y="165"/>
                  </a:cubicBezTo>
                  <a:cubicBezTo>
                    <a:pt x="461" y="374"/>
                    <a:pt x="0" y="688"/>
                    <a:pt x="0" y="709"/>
                  </a:cubicBezTo>
                  <a:cubicBezTo>
                    <a:pt x="0" y="710"/>
                    <a:pt x="4" y="711"/>
                    <a:pt x="10" y="711"/>
                  </a:cubicBezTo>
                  <a:cubicBezTo>
                    <a:pt x="80" y="711"/>
                    <a:pt x="506" y="612"/>
                    <a:pt x="984" y="478"/>
                  </a:cubicBezTo>
                  <a:cubicBezTo>
                    <a:pt x="1507" y="290"/>
                    <a:pt x="3097" y="18"/>
                    <a:pt x="3202" y="18"/>
                  </a:cubicBezTo>
                  <a:cubicBezTo>
                    <a:pt x="3232" y="11"/>
                    <a:pt x="3029" y="0"/>
                    <a:pt x="27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1"/>
            <p:cNvSpPr/>
            <p:nvPr/>
          </p:nvSpPr>
          <p:spPr>
            <a:xfrm>
              <a:off x="5388425" y="1187725"/>
              <a:ext cx="31400" cy="21275"/>
            </a:xfrm>
            <a:custGeom>
              <a:avLst/>
              <a:gdLst/>
              <a:ahLst/>
              <a:cxnLst/>
              <a:rect l="l" t="t" r="r" b="b"/>
              <a:pathLst>
                <a:path w="1256" h="851" extrusionOk="0">
                  <a:moveTo>
                    <a:pt x="655" y="0"/>
                  </a:moveTo>
                  <a:cubicBezTo>
                    <a:pt x="509" y="0"/>
                    <a:pt x="398" y="107"/>
                    <a:pt x="398" y="139"/>
                  </a:cubicBezTo>
                  <a:cubicBezTo>
                    <a:pt x="398" y="202"/>
                    <a:pt x="628" y="327"/>
                    <a:pt x="753" y="390"/>
                  </a:cubicBezTo>
                  <a:cubicBezTo>
                    <a:pt x="858" y="411"/>
                    <a:pt x="377" y="495"/>
                    <a:pt x="209" y="515"/>
                  </a:cubicBezTo>
                  <a:cubicBezTo>
                    <a:pt x="84" y="536"/>
                    <a:pt x="0" y="725"/>
                    <a:pt x="0" y="767"/>
                  </a:cubicBezTo>
                  <a:cubicBezTo>
                    <a:pt x="21" y="829"/>
                    <a:pt x="586" y="850"/>
                    <a:pt x="795" y="850"/>
                  </a:cubicBezTo>
                  <a:cubicBezTo>
                    <a:pt x="1004" y="850"/>
                    <a:pt x="1172" y="787"/>
                    <a:pt x="1235" y="704"/>
                  </a:cubicBezTo>
                  <a:cubicBezTo>
                    <a:pt x="1255" y="599"/>
                    <a:pt x="963" y="118"/>
                    <a:pt x="795" y="34"/>
                  </a:cubicBezTo>
                  <a:cubicBezTo>
                    <a:pt x="747" y="10"/>
                    <a:pt x="699" y="0"/>
                    <a:pt x="6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1"/>
            <p:cNvSpPr/>
            <p:nvPr/>
          </p:nvSpPr>
          <p:spPr>
            <a:xfrm>
              <a:off x="5437050" y="1208975"/>
              <a:ext cx="44500" cy="9300"/>
            </a:xfrm>
            <a:custGeom>
              <a:avLst/>
              <a:gdLst/>
              <a:ahLst/>
              <a:cxnLst/>
              <a:rect l="l" t="t" r="r" b="b"/>
              <a:pathLst>
                <a:path w="1780" h="372" extrusionOk="0">
                  <a:moveTo>
                    <a:pt x="545" y="0"/>
                  </a:moveTo>
                  <a:cubicBezTo>
                    <a:pt x="168" y="42"/>
                    <a:pt x="1" y="147"/>
                    <a:pt x="85" y="251"/>
                  </a:cubicBezTo>
                  <a:cubicBezTo>
                    <a:pt x="178" y="329"/>
                    <a:pt x="708" y="372"/>
                    <a:pt x="1087" y="372"/>
                  </a:cubicBezTo>
                  <a:cubicBezTo>
                    <a:pt x="1219" y="372"/>
                    <a:pt x="1333" y="367"/>
                    <a:pt x="1403" y="356"/>
                  </a:cubicBezTo>
                  <a:cubicBezTo>
                    <a:pt x="1612" y="293"/>
                    <a:pt x="1779" y="147"/>
                    <a:pt x="1779" y="84"/>
                  </a:cubicBezTo>
                  <a:cubicBezTo>
                    <a:pt x="1779" y="42"/>
                    <a:pt x="880" y="0"/>
                    <a:pt x="5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1"/>
            <p:cNvSpPr/>
            <p:nvPr/>
          </p:nvSpPr>
          <p:spPr>
            <a:xfrm>
              <a:off x="5682925" y="1026975"/>
              <a:ext cx="33400" cy="13425"/>
            </a:xfrm>
            <a:custGeom>
              <a:avLst/>
              <a:gdLst/>
              <a:ahLst/>
              <a:cxnLst/>
              <a:rect l="l" t="t" r="r" b="b"/>
              <a:pathLst>
                <a:path w="1336" h="537" extrusionOk="0">
                  <a:moveTo>
                    <a:pt x="890" y="1"/>
                  </a:moveTo>
                  <a:cubicBezTo>
                    <a:pt x="636" y="1"/>
                    <a:pt x="269" y="84"/>
                    <a:pt x="146" y="145"/>
                  </a:cubicBezTo>
                  <a:cubicBezTo>
                    <a:pt x="0" y="229"/>
                    <a:pt x="146" y="375"/>
                    <a:pt x="523" y="522"/>
                  </a:cubicBezTo>
                  <a:cubicBezTo>
                    <a:pt x="558" y="532"/>
                    <a:pt x="593" y="537"/>
                    <a:pt x="629" y="537"/>
                  </a:cubicBezTo>
                  <a:cubicBezTo>
                    <a:pt x="965" y="537"/>
                    <a:pt x="1336" y="135"/>
                    <a:pt x="1109" y="41"/>
                  </a:cubicBezTo>
                  <a:cubicBezTo>
                    <a:pt x="1064" y="12"/>
                    <a:pt x="985" y="1"/>
                    <a:pt x="8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1"/>
            <p:cNvSpPr/>
            <p:nvPr/>
          </p:nvSpPr>
          <p:spPr>
            <a:xfrm>
              <a:off x="5740575" y="1033175"/>
              <a:ext cx="16125" cy="15425"/>
            </a:xfrm>
            <a:custGeom>
              <a:avLst/>
              <a:gdLst/>
              <a:ahLst/>
              <a:cxnLst/>
              <a:rect l="l" t="t" r="r" b="b"/>
              <a:pathLst>
                <a:path w="645" h="617" extrusionOk="0">
                  <a:moveTo>
                    <a:pt x="174" y="0"/>
                  </a:moveTo>
                  <a:cubicBezTo>
                    <a:pt x="0" y="0"/>
                    <a:pt x="42" y="171"/>
                    <a:pt x="121" y="211"/>
                  </a:cubicBezTo>
                  <a:cubicBezTo>
                    <a:pt x="163" y="274"/>
                    <a:pt x="121" y="504"/>
                    <a:pt x="100" y="588"/>
                  </a:cubicBezTo>
                  <a:cubicBezTo>
                    <a:pt x="87" y="607"/>
                    <a:pt x="92" y="617"/>
                    <a:pt x="112" y="617"/>
                  </a:cubicBezTo>
                  <a:cubicBezTo>
                    <a:pt x="157" y="617"/>
                    <a:pt x="276" y="570"/>
                    <a:pt x="435" y="483"/>
                  </a:cubicBezTo>
                  <a:cubicBezTo>
                    <a:pt x="644" y="337"/>
                    <a:pt x="372" y="23"/>
                    <a:pt x="205" y="2"/>
                  </a:cubicBezTo>
                  <a:cubicBezTo>
                    <a:pt x="194" y="1"/>
                    <a:pt x="184" y="0"/>
                    <a:pt x="1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1"/>
            <p:cNvSpPr/>
            <p:nvPr/>
          </p:nvSpPr>
          <p:spPr>
            <a:xfrm>
              <a:off x="5211575" y="1099250"/>
              <a:ext cx="17325" cy="11600"/>
            </a:xfrm>
            <a:custGeom>
              <a:avLst/>
              <a:gdLst/>
              <a:ahLst/>
              <a:cxnLst/>
              <a:rect l="l" t="t" r="r" b="b"/>
              <a:pathLst>
                <a:path w="693" h="464" extrusionOk="0">
                  <a:moveTo>
                    <a:pt x="650" y="0"/>
                  </a:moveTo>
                  <a:cubicBezTo>
                    <a:pt x="572" y="0"/>
                    <a:pt x="397" y="43"/>
                    <a:pt x="211" y="121"/>
                  </a:cubicBezTo>
                  <a:cubicBezTo>
                    <a:pt x="1" y="226"/>
                    <a:pt x="25" y="464"/>
                    <a:pt x="187" y="464"/>
                  </a:cubicBezTo>
                  <a:cubicBezTo>
                    <a:pt x="218" y="464"/>
                    <a:pt x="254" y="455"/>
                    <a:pt x="295" y="435"/>
                  </a:cubicBezTo>
                  <a:cubicBezTo>
                    <a:pt x="525" y="309"/>
                    <a:pt x="692" y="79"/>
                    <a:pt x="692" y="16"/>
                  </a:cubicBezTo>
                  <a:cubicBezTo>
                    <a:pt x="692" y="5"/>
                    <a:pt x="677" y="0"/>
                    <a:pt x="6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1"/>
            <p:cNvSpPr/>
            <p:nvPr/>
          </p:nvSpPr>
          <p:spPr>
            <a:xfrm>
              <a:off x="3735450" y="753350"/>
              <a:ext cx="21475" cy="7075"/>
            </a:xfrm>
            <a:custGeom>
              <a:avLst/>
              <a:gdLst/>
              <a:ahLst/>
              <a:cxnLst/>
              <a:rect l="l" t="t" r="r" b="b"/>
              <a:pathLst>
                <a:path w="859" h="283" extrusionOk="0">
                  <a:moveTo>
                    <a:pt x="649" y="1"/>
                  </a:moveTo>
                  <a:cubicBezTo>
                    <a:pt x="482" y="1"/>
                    <a:pt x="0" y="189"/>
                    <a:pt x="0" y="273"/>
                  </a:cubicBezTo>
                  <a:cubicBezTo>
                    <a:pt x="0" y="279"/>
                    <a:pt x="13" y="282"/>
                    <a:pt x="34" y="282"/>
                  </a:cubicBezTo>
                  <a:cubicBezTo>
                    <a:pt x="150" y="282"/>
                    <a:pt x="532" y="197"/>
                    <a:pt x="691" y="126"/>
                  </a:cubicBezTo>
                  <a:cubicBezTo>
                    <a:pt x="858" y="64"/>
                    <a:pt x="837" y="1"/>
                    <a:pt x="6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1"/>
            <p:cNvSpPr/>
            <p:nvPr/>
          </p:nvSpPr>
          <p:spPr>
            <a:xfrm>
              <a:off x="5513425" y="1038425"/>
              <a:ext cx="36650" cy="4750"/>
            </a:xfrm>
            <a:custGeom>
              <a:avLst/>
              <a:gdLst/>
              <a:ahLst/>
              <a:cxnLst/>
              <a:rect l="l" t="t" r="r" b="b"/>
              <a:pathLst>
                <a:path w="1466" h="190" extrusionOk="0">
                  <a:moveTo>
                    <a:pt x="850" y="0"/>
                  </a:moveTo>
                  <a:cubicBezTo>
                    <a:pt x="691" y="0"/>
                    <a:pt x="537" y="7"/>
                    <a:pt x="440" y="22"/>
                  </a:cubicBezTo>
                  <a:cubicBezTo>
                    <a:pt x="210" y="85"/>
                    <a:pt x="1" y="189"/>
                    <a:pt x="1" y="189"/>
                  </a:cubicBezTo>
                  <a:lnTo>
                    <a:pt x="963" y="189"/>
                  </a:lnTo>
                  <a:cubicBezTo>
                    <a:pt x="1235" y="169"/>
                    <a:pt x="1465" y="106"/>
                    <a:pt x="1444" y="64"/>
                  </a:cubicBezTo>
                  <a:cubicBezTo>
                    <a:pt x="1444" y="23"/>
                    <a:pt x="1139" y="0"/>
                    <a:pt x="8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1"/>
            <p:cNvSpPr/>
            <p:nvPr/>
          </p:nvSpPr>
          <p:spPr>
            <a:xfrm>
              <a:off x="5349175" y="1203800"/>
              <a:ext cx="17825" cy="9850"/>
            </a:xfrm>
            <a:custGeom>
              <a:avLst/>
              <a:gdLst/>
              <a:ahLst/>
              <a:cxnLst/>
              <a:rect l="l" t="t" r="r" b="b"/>
              <a:pathLst>
                <a:path w="713" h="394" extrusionOk="0">
                  <a:moveTo>
                    <a:pt x="572" y="1"/>
                  </a:moveTo>
                  <a:cubicBezTo>
                    <a:pt x="431" y="1"/>
                    <a:pt x="221" y="55"/>
                    <a:pt x="126" y="82"/>
                  </a:cubicBezTo>
                  <a:cubicBezTo>
                    <a:pt x="1" y="124"/>
                    <a:pt x="1" y="270"/>
                    <a:pt x="126" y="375"/>
                  </a:cubicBezTo>
                  <a:cubicBezTo>
                    <a:pt x="145" y="388"/>
                    <a:pt x="168" y="394"/>
                    <a:pt x="195" y="394"/>
                  </a:cubicBezTo>
                  <a:cubicBezTo>
                    <a:pt x="377" y="394"/>
                    <a:pt x="712" y="116"/>
                    <a:pt x="712" y="61"/>
                  </a:cubicBezTo>
                  <a:cubicBezTo>
                    <a:pt x="705" y="17"/>
                    <a:pt x="648" y="1"/>
                    <a:pt x="5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1"/>
            <p:cNvSpPr/>
            <p:nvPr/>
          </p:nvSpPr>
          <p:spPr>
            <a:xfrm>
              <a:off x="1824075" y="1119550"/>
              <a:ext cx="32975" cy="7525"/>
            </a:xfrm>
            <a:custGeom>
              <a:avLst/>
              <a:gdLst/>
              <a:ahLst/>
              <a:cxnLst/>
              <a:rect l="l" t="t" r="r" b="b"/>
              <a:pathLst>
                <a:path w="1319" h="301" extrusionOk="0">
                  <a:moveTo>
                    <a:pt x="740" y="1"/>
                  </a:moveTo>
                  <a:cubicBezTo>
                    <a:pt x="350" y="1"/>
                    <a:pt x="276" y="62"/>
                    <a:pt x="1" y="292"/>
                  </a:cubicBezTo>
                  <a:cubicBezTo>
                    <a:pt x="124" y="297"/>
                    <a:pt x="222" y="300"/>
                    <a:pt x="305" y="300"/>
                  </a:cubicBezTo>
                  <a:cubicBezTo>
                    <a:pt x="619" y="300"/>
                    <a:pt x="741" y="251"/>
                    <a:pt x="1319" y="20"/>
                  </a:cubicBezTo>
                  <a:cubicBezTo>
                    <a:pt x="1067" y="9"/>
                    <a:pt x="882" y="1"/>
                    <a:pt x="7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1"/>
            <p:cNvSpPr/>
            <p:nvPr/>
          </p:nvSpPr>
          <p:spPr>
            <a:xfrm>
              <a:off x="5537500" y="1001100"/>
              <a:ext cx="19900" cy="8700"/>
            </a:xfrm>
            <a:custGeom>
              <a:avLst/>
              <a:gdLst/>
              <a:ahLst/>
              <a:cxnLst/>
              <a:rect l="l" t="t" r="r" b="b"/>
              <a:pathLst>
                <a:path w="796" h="348" extrusionOk="0">
                  <a:moveTo>
                    <a:pt x="504" y="1"/>
                  </a:moveTo>
                  <a:cubicBezTo>
                    <a:pt x="322" y="1"/>
                    <a:pt x="17" y="154"/>
                    <a:pt x="0" y="239"/>
                  </a:cubicBezTo>
                  <a:cubicBezTo>
                    <a:pt x="0" y="306"/>
                    <a:pt x="55" y="325"/>
                    <a:pt x="111" y="325"/>
                  </a:cubicBezTo>
                  <a:cubicBezTo>
                    <a:pt x="160" y="325"/>
                    <a:pt x="211" y="311"/>
                    <a:pt x="230" y="301"/>
                  </a:cubicBezTo>
                  <a:cubicBezTo>
                    <a:pt x="245" y="291"/>
                    <a:pt x="264" y="287"/>
                    <a:pt x="284" y="287"/>
                  </a:cubicBezTo>
                  <a:cubicBezTo>
                    <a:pt x="348" y="287"/>
                    <a:pt x="424" y="327"/>
                    <a:pt x="440" y="343"/>
                  </a:cubicBezTo>
                  <a:cubicBezTo>
                    <a:pt x="448" y="346"/>
                    <a:pt x="459" y="347"/>
                    <a:pt x="472" y="347"/>
                  </a:cubicBezTo>
                  <a:cubicBezTo>
                    <a:pt x="551" y="347"/>
                    <a:pt x="696" y="296"/>
                    <a:pt x="733" y="260"/>
                  </a:cubicBezTo>
                  <a:cubicBezTo>
                    <a:pt x="795" y="239"/>
                    <a:pt x="733" y="134"/>
                    <a:pt x="607" y="29"/>
                  </a:cubicBezTo>
                  <a:cubicBezTo>
                    <a:pt x="583" y="9"/>
                    <a:pt x="547" y="1"/>
                    <a:pt x="5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1"/>
            <p:cNvSpPr/>
            <p:nvPr/>
          </p:nvSpPr>
          <p:spPr>
            <a:xfrm>
              <a:off x="2946625" y="787300"/>
              <a:ext cx="14575" cy="10550"/>
            </a:xfrm>
            <a:custGeom>
              <a:avLst/>
              <a:gdLst/>
              <a:ahLst/>
              <a:cxnLst/>
              <a:rect l="l" t="t" r="r" b="b"/>
              <a:pathLst>
                <a:path w="583" h="422" extrusionOk="0">
                  <a:moveTo>
                    <a:pt x="403" y="0"/>
                  </a:moveTo>
                  <a:cubicBezTo>
                    <a:pt x="395" y="0"/>
                    <a:pt x="386" y="1"/>
                    <a:pt x="377" y="3"/>
                  </a:cubicBezTo>
                  <a:cubicBezTo>
                    <a:pt x="168" y="24"/>
                    <a:pt x="1" y="233"/>
                    <a:pt x="1" y="296"/>
                  </a:cubicBezTo>
                  <a:cubicBezTo>
                    <a:pt x="1" y="338"/>
                    <a:pt x="168" y="421"/>
                    <a:pt x="356" y="421"/>
                  </a:cubicBezTo>
                  <a:cubicBezTo>
                    <a:pt x="536" y="421"/>
                    <a:pt x="583" y="0"/>
                    <a:pt x="4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1"/>
            <p:cNvSpPr/>
            <p:nvPr/>
          </p:nvSpPr>
          <p:spPr>
            <a:xfrm>
              <a:off x="5707500" y="1003400"/>
              <a:ext cx="26700" cy="7250"/>
            </a:xfrm>
            <a:custGeom>
              <a:avLst/>
              <a:gdLst/>
              <a:ahLst/>
              <a:cxnLst/>
              <a:rect l="l" t="t" r="r" b="b"/>
              <a:pathLst>
                <a:path w="1068" h="290" extrusionOk="0">
                  <a:moveTo>
                    <a:pt x="231" y="0"/>
                  </a:moveTo>
                  <a:cubicBezTo>
                    <a:pt x="0" y="0"/>
                    <a:pt x="0" y="230"/>
                    <a:pt x="63" y="272"/>
                  </a:cubicBezTo>
                  <a:cubicBezTo>
                    <a:pt x="67" y="284"/>
                    <a:pt x="91" y="289"/>
                    <a:pt x="128" y="289"/>
                  </a:cubicBezTo>
                  <a:cubicBezTo>
                    <a:pt x="285" y="289"/>
                    <a:pt x="681" y="197"/>
                    <a:pt x="816" y="147"/>
                  </a:cubicBezTo>
                  <a:cubicBezTo>
                    <a:pt x="963" y="126"/>
                    <a:pt x="1068" y="63"/>
                    <a:pt x="1068" y="42"/>
                  </a:cubicBezTo>
                  <a:cubicBezTo>
                    <a:pt x="1068" y="42"/>
                    <a:pt x="482" y="0"/>
                    <a:pt x="2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1"/>
            <p:cNvSpPr/>
            <p:nvPr/>
          </p:nvSpPr>
          <p:spPr>
            <a:xfrm>
              <a:off x="1963225" y="771675"/>
              <a:ext cx="27225" cy="9425"/>
            </a:xfrm>
            <a:custGeom>
              <a:avLst/>
              <a:gdLst/>
              <a:ahLst/>
              <a:cxnLst/>
              <a:rect l="l" t="t" r="r" b="b"/>
              <a:pathLst>
                <a:path w="1089" h="377" extrusionOk="0">
                  <a:moveTo>
                    <a:pt x="565" y="0"/>
                  </a:moveTo>
                  <a:cubicBezTo>
                    <a:pt x="440" y="0"/>
                    <a:pt x="168" y="167"/>
                    <a:pt x="84" y="230"/>
                  </a:cubicBezTo>
                  <a:cubicBezTo>
                    <a:pt x="0" y="314"/>
                    <a:pt x="84" y="377"/>
                    <a:pt x="251" y="377"/>
                  </a:cubicBezTo>
                  <a:cubicBezTo>
                    <a:pt x="398" y="377"/>
                    <a:pt x="753" y="314"/>
                    <a:pt x="712" y="293"/>
                  </a:cubicBezTo>
                  <a:cubicBezTo>
                    <a:pt x="691" y="293"/>
                    <a:pt x="900" y="188"/>
                    <a:pt x="984" y="147"/>
                  </a:cubicBezTo>
                  <a:cubicBezTo>
                    <a:pt x="1067" y="105"/>
                    <a:pt x="1088" y="42"/>
                    <a:pt x="1067" y="21"/>
                  </a:cubicBezTo>
                  <a:cubicBezTo>
                    <a:pt x="1025" y="0"/>
                    <a:pt x="691" y="0"/>
                    <a:pt x="5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1"/>
            <p:cNvSpPr/>
            <p:nvPr/>
          </p:nvSpPr>
          <p:spPr>
            <a:xfrm>
              <a:off x="5680825" y="1106450"/>
              <a:ext cx="25650" cy="7475"/>
            </a:xfrm>
            <a:custGeom>
              <a:avLst/>
              <a:gdLst/>
              <a:ahLst/>
              <a:cxnLst/>
              <a:rect l="l" t="t" r="r" b="b"/>
              <a:pathLst>
                <a:path w="1026" h="299" extrusionOk="0">
                  <a:moveTo>
                    <a:pt x="314" y="0"/>
                  </a:moveTo>
                  <a:cubicBezTo>
                    <a:pt x="147" y="0"/>
                    <a:pt x="0" y="21"/>
                    <a:pt x="0" y="63"/>
                  </a:cubicBezTo>
                  <a:cubicBezTo>
                    <a:pt x="0" y="84"/>
                    <a:pt x="502" y="272"/>
                    <a:pt x="712" y="293"/>
                  </a:cubicBezTo>
                  <a:cubicBezTo>
                    <a:pt x="729" y="297"/>
                    <a:pt x="746" y="298"/>
                    <a:pt x="761" y="298"/>
                  </a:cubicBezTo>
                  <a:cubicBezTo>
                    <a:pt x="938" y="298"/>
                    <a:pt x="1026" y="101"/>
                    <a:pt x="1026" y="63"/>
                  </a:cubicBezTo>
                  <a:cubicBezTo>
                    <a:pt x="984" y="0"/>
                    <a:pt x="502" y="0"/>
                    <a:pt x="3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1"/>
            <p:cNvSpPr/>
            <p:nvPr/>
          </p:nvSpPr>
          <p:spPr>
            <a:xfrm>
              <a:off x="5427650" y="1116900"/>
              <a:ext cx="20425" cy="7350"/>
            </a:xfrm>
            <a:custGeom>
              <a:avLst/>
              <a:gdLst/>
              <a:ahLst/>
              <a:cxnLst/>
              <a:rect l="l" t="t" r="r" b="b"/>
              <a:pathLst>
                <a:path w="817" h="294" extrusionOk="0">
                  <a:moveTo>
                    <a:pt x="523" y="1"/>
                  </a:moveTo>
                  <a:cubicBezTo>
                    <a:pt x="377" y="1"/>
                    <a:pt x="0" y="168"/>
                    <a:pt x="0" y="210"/>
                  </a:cubicBezTo>
                  <a:cubicBezTo>
                    <a:pt x="0" y="273"/>
                    <a:pt x="398" y="294"/>
                    <a:pt x="523" y="294"/>
                  </a:cubicBezTo>
                  <a:cubicBezTo>
                    <a:pt x="649" y="294"/>
                    <a:pt x="795" y="252"/>
                    <a:pt x="816" y="210"/>
                  </a:cubicBezTo>
                  <a:lnTo>
                    <a:pt x="816" y="189"/>
                  </a:lnTo>
                  <a:lnTo>
                    <a:pt x="816" y="126"/>
                  </a:lnTo>
                  <a:cubicBezTo>
                    <a:pt x="795" y="63"/>
                    <a:pt x="649" y="1"/>
                    <a:pt x="5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1"/>
            <p:cNvSpPr/>
            <p:nvPr/>
          </p:nvSpPr>
          <p:spPr>
            <a:xfrm>
              <a:off x="5675075" y="1124225"/>
              <a:ext cx="21475" cy="13100"/>
            </a:xfrm>
            <a:custGeom>
              <a:avLst/>
              <a:gdLst/>
              <a:ahLst/>
              <a:cxnLst/>
              <a:rect l="l" t="t" r="r" b="b"/>
              <a:pathLst>
                <a:path w="859" h="524" extrusionOk="0">
                  <a:moveTo>
                    <a:pt x="774" y="1"/>
                  </a:moveTo>
                  <a:cubicBezTo>
                    <a:pt x="377" y="1"/>
                    <a:pt x="314" y="314"/>
                    <a:pt x="0" y="524"/>
                  </a:cubicBezTo>
                  <a:cubicBezTo>
                    <a:pt x="795" y="524"/>
                    <a:pt x="858" y="461"/>
                    <a:pt x="7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1"/>
            <p:cNvSpPr/>
            <p:nvPr/>
          </p:nvSpPr>
          <p:spPr>
            <a:xfrm>
              <a:off x="5221025" y="1163450"/>
              <a:ext cx="36125" cy="3700"/>
            </a:xfrm>
            <a:custGeom>
              <a:avLst/>
              <a:gdLst/>
              <a:ahLst/>
              <a:cxnLst/>
              <a:rect l="l" t="t" r="r" b="b"/>
              <a:pathLst>
                <a:path w="1445" h="148" extrusionOk="0">
                  <a:moveTo>
                    <a:pt x="524" y="1"/>
                  </a:moveTo>
                  <a:cubicBezTo>
                    <a:pt x="231" y="1"/>
                    <a:pt x="0" y="22"/>
                    <a:pt x="0" y="43"/>
                  </a:cubicBezTo>
                  <a:cubicBezTo>
                    <a:pt x="21" y="85"/>
                    <a:pt x="272" y="147"/>
                    <a:pt x="544" y="147"/>
                  </a:cubicBezTo>
                  <a:lnTo>
                    <a:pt x="816" y="126"/>
                  </a:lnTo>
                  <a:lnTo>
                    <a:pt x="1068" y="105"/>
                  </a:lnTo>
                  <a:cubicBezTo>
                    <a:pt x="1444" y="22"/>
                    <a:pt x="816" y="1"/>
                    <a:pt x="5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1"/>
            <p:cNvSpPr/>
            <p:nvPr/>
          </p:nvSpPr>
          <p:spPr>
            <a:xfrm>
              <a:off x="5294775" y="1197975"/>
              <a:ext cx="20950" cy="8400"/>
            </a:xfrm>
            <a:custGeom>
              <a:avLst/>
              <a:gdLst/>
              <a:ahLst/>
              <a:cxnLst/>
              <a:rect l="l" t="t" r="r" b="b"/>
              <a:pathLst>
                <a:path w="838" h="336" extrusionOk="0">
                  <a:moveTo>
                    <a:pt x="210" y="1"/>
                  </a:moveTo>
                  <a:cubicBezTo>
                    <a:pt x="63" y="22"/>
                    <a:pt x="1" y="210"/>
                    <a:pt x="1" y="252"/>
                  </a:cubicBezTo>
                  <a:cubicBezTo>
                    <a:pt x="1" y="315"/>
                    <a:pt x="398" y="336"/>
                    <a:pt x="545" y="336"/>
                  </a:cubicBezTo>
                  <a:cubicBezTo>
                    <a:pt x="712" y="336"/>
                    <a:pt x="838" y="294"/>
                    <a:pt x="817" y="210"/>
                  </a:cubicBezTo>
                  <a:cubicBezTo>
                    <a:pt x="796" y="168"/>
                    <a:pt x="356" y="1"/>
                    <a:pt x="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1"/>
            <p:cNvSpPr/>
            <p:nvPr/>
          </p:nvSpPr>
          <p:spPr>
            <a:xfrm>
              <a:off x="5459025" y="1110925"/>
              <a:ext cx="34025" cy="3400"/>
            </a:xfrm>
            <a:custGeom>
              <a:avLst/>
              <a:gdLst/>
              <a:ahLst/>
              <a:cxnLst/>
              <a:rect l="l" t="t" r="r" b="b"/>
              <a:pathLst>
                <a:path w="1361" h="136" extrusionOk="0">
                  <a:moveTo>
                    <a:pt x="548" y="1"/>
                  </a:moveTo>
                  <a:cubicBezTo>
                    <a:pt x="449" y="1"/>
                    <a:pt x="364" y="3"/>
                    <a:pt x="315" y="10"/>
                  </a:cubicBezTo>
                  <a:cubicBezTo>
                    <a:pt x="126" y="51"/>
                    <a:pt x="1" y="114"/>
                    <a:pt x="1" y="135"/>
                  </a:cubicBezTo>
                  <a:lnTo>
                    <a:pt x="942" y="135"/>
                  </a:lnTo>
                  <a:cubicBezTo>
                    <a:pt x="1235" y="114"/>
                    <a:pt x="1361" y="72"/>
                    <a:pt x="1235" y="30"/>
                  </a:cubicBezTo>
                  <a:cubicBezTo>
                    <a:pt x="1117" y="16"/>
                    <a:pt x="789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1"/>
            <p:cNvSpPr/>
            <p:nvPr/>
          </p:nvSpPr>
          <p:spPr>
            <a:xfrm>
              <a:off x="1726700" y="954225"/>
              <a:ext cx="15800" cy="5850"/>
            </a:xfrm>
            <a:custGeom>
              <a:avLst/>
              <a:gdLst/>
              <a:ahLst/>
              <a:cxnLst/>
              <a:rect l="l" t="t" r="r" b="b"/>
              <a:pathLst>
                <a:path w="632" h="234" extrusionOk="0">
                  <a:moveTo>
                    <a:pt x="485" y="0"/>
                  </a:moveTo>
                  <a:cubicBezTo>
                    <a:pt x="338" y="0"/>
                    <a:pt x="87" y="147"/>
                    <a:pt x="25" y="210"/>
                  </a:cubicBezTo>
                  <a:cubicBezTo>
                    <a:pt x="0" y="222"/>
                    <a:pt x="32" y="234"/>
                    <a:pt x="99" y="234"/>
                  </a:cubicBezTo>
                  <a:cubicBezTo>
                    <a:pt x="149" y="234"/>
                    <a:pt x="217" y="227"/>
                    <a:pt x="297" y="210"/>
                  </a:cubicBezTo>
                  <a:cubicBezTo>
                    <a:pt x="485" y="147"/>
                    <a:pt x="631" y="0"/>
                    <a:pt x="4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1"/>
            <p:cNvSpPr/>
            <p:nvPr/>
          </p:nvSpPr>
          <p:spPr>
            <a:xfrm>
              <a:off x="5666325" y="844300"/>
              <a:ext cx="12950" cy="5325"/>
            </a:xfrm>
            <a:custGeom>
              <a:avLst/>
              <a:gdLst/>
              <a:ahLst/>
              <a:cxnLst/>
              <a:rect l="l" t="t" r="r" b="b"/>
              <a:pathLst>
                <a:path w="518" h="213" extrusionOk="0">
                  <a:moveTo>
                    <a:pt x="198" y="1"/>
                  </a:moveTo>
                  <a:cubicBezTo>
                    <a:pt x="47" y="1"/>
                    <a:pt x="0" y="91"/>
                    <a:pt x="57" y="129"/>
                  </a:cubicBezTo>
                  <a:cubicBezTo>
                    <a:pt x="99" y="192"/>
                    <a:pt x="266" y="213"/>
                    <a:pt x="392" y="213"/>
                  </a:cubicBezTo>
                  <a:cubicBezTo>
                    <a:pt x="518" y="213"/>
                    <a:pt x="413" y="24"/>
                    <a:pt x="246" y="3"/>
                  </a:cubicBezTo>
                  <a:cubicBezTo>
                    <a:pt x="229" y="2"/>
                    <a:pt x="213" y="1"/>
                    <a:pt x="1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1"/>
            <p:cNvSpPr/>
            <p:nvPr/>
          </p:nvSpPr>
          <p:spPr>
            <a:xfrm>
              <a:off x="1747175" y="929125"/>
              <a:ext cx="24100" cy="10000"/>
            </a:xfrm>
            <a:custGeom>
              <a:avLst/>
              <a:gdLst/>
              <a:ahLst/>
              <a:cxnLst/>
              <a:rect l="l" t="t" r="r" b="b"/>
              <a:pathLst>
                <a:path w="964" h="400" extrusionOk="0">
                  <a:moveTo>
                    <a:pt x="566" y="0"/>
                  </a:moveTo>
                  <a:lnTo>
                    <a:pt x="398" y="63"/>
                  </a:lnTo>
                  <a:lnTo>
                    <a:pt x="231" y="105"/>
                  </a:lnTo>
                  <a:cubicBezTo>
                    <a:pt x="84" y="251"/>
                    <a:pt x="1" y="377"/>
                    <a:pt x="1" y="398"/>
                  </a:cubicBezTo>
                  <a:cubicBezTo>
                    <a:pt x="2" y="399"/>
                    <a:pt x="6" y="400"/>
                    <a:pt x="12" y="400"/>
                  </a:cubicBezTo>
                  <a:cubicBezTo>
                    <a:pt x="87" y="400"/>
                    <a:pt x="475" y="290"/>
                    <a:pt x="649" y="251"/>
                  </a:cubicBezTo>
                  <a:cubicBezTo>
                    <a:pt x="838" y="188"/>
                    <a:pt x="963" y="126"/>
                    <a:pt x="963" y="105"/>
                  </a:cubicBezTo>
                  <a:cubicBezTo>
                    <a:pt x="963" y="84"/>
                    <a:pt x="817" y="42"/>
                    <a:pt x="5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1"/>
            <p:cNvSpPr/>
            <p:nvPr/>
          </p:nvSpPr>
          <p:spPr>
            <a:xfrm>
              <a:off x="5542200" y="1165550"/>
              <a:ext cx="15725" cy="8400"/>
            </a:xfrm>
            <a:custGeom>
              <a:avLst/>
              <a:gdLst/>
              <a:ahLst/>
              <a:cxnLst/>
              <a:rect l="l" t="t" r="r" b="b"/>
              <a:pathLst>
                <a:path w="629" h="336" extrusionOk="0">
                  <a:moveTo>
                    <a:pt x="210" y="1"/>
                  </a:moveTo>
                  <a:cubicBezTo>
                    <a:pt x="84" y="1"/>
                    <a:pt x="1" y="42"/>
                    <a:pt x="21" y="126"/>
                  </a:cubicBezTo>
                  <a:cubicBezTo>
                    <a:pt x="21" y="168"/>
                    <a:pt x="356" y="335"/>
                    <a:pt x="503" y="335"/>
                  </a:cubicBezTo>
                  <a:cubicBezTo>
                    <a:pt x="607" y="314"/>
                    <a:pt x="628" y="126"/>
                    <a:pt x="628" y="63"/>
                  </a:cubicBezTo>
                  <a:cubicBezTo>
                    <a:pt x="628" y="21"/>
                    <a:pt x="314" y="1"/>
                    <a:pt x="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1"/>
            <p:cNvSpPr/>
            <p:nvPr/>
          </p:nvSpPr>
          <p:spPr>
            <a:xfrm>
              <a:off x="5051025" y="1208950"/>
              <a:ext cx="11575" cy="10050"/>
            </a:xfrm>
            <a:custGeom>
              <a:avLst/>
              <a:gdLst/>
              <a:ahLst/>
              <a:cxnLst/>
              <a:rect l="l" t="t" r="r" b="b"/>
              <a:pathLst>
                <a:path w="463" h="402" extrusionOk="0">
                  <a:moveTo>
                    <a:pt x="196" y="1"/>
                  </a:moveTo>
                  <a:cubicBezTo>
                    <a:pt x="193" y="1"/>
                    <a:pt x="191" y="1"/>
                    <a:pt x="189" y="1"/>
                  </a:cubicBezTo>
                  <a:cubicBezTo>
                    <a:pt x="84" y="1"/>
                    <a:pt x="0" y="169"/>
                    <a:pt x="0" y="210"/>
                  </a:cubicBezTo>
                  <a:cubicBezTo>
                    <a:pt x="0" y="273"/>
                    <a:pt x="126" y="357"/>
                    <a:pt x="314" y="399"/>
                  </a:cubicBezTo>
                  <a:cubicBezTo>
                    <a:pt x="321" y="401"/>
                    <a:pt x="328" y="401"/>
                    <a:pt x="334" y="401"/>
                  </a:cubicBezTo>
                  <a:cubicBezTo>
                    <a:pt x="462" y="401"/>
                    <a:pt x="297" y="1"/>
                    <a:pt x="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1"/>
            <p:cNvSpPr/>
            <p:nvPr/>
          </p:nvSpPr>
          <p:spPr>
            <a:xfrm>
              <a:off x="5645250" y="1176400"/>
              <a:ext cx="11525" cy="8525"/>
            </a:xfrm>
            <a:custGeom>
              <a:avLst/>
              <a:gdLst/>
              <a:ahLst/>
              <a:cxnLst/>
              <a:rect l="l" t="t" r="r" b="b"/>
              <a:pathLst>
                <a:path w="461" h="341" extrusionOk="0">
                  <a:moveTo>
                    <a:pt x="334" y="1"/>
                  </a:moveTo>
                  <a:cubicBezTo>
                    <a:pt x="285" y="1"/>
                    <a:pt x="226" y="14"/>
                    <a:pt x="168" y="48"/>
                  </a:cubicBezTo>
                  <a:cubicBezTo>
                    <a:pt x="1" y="132"/>
                    <a:pt x="63" y="341"/>
                    <a:pt x="189" y="341"/>
                  </a:cubicBezTo>
                  <a:cubicBezTo>
                    <a:pt x="356" y="341"/>
                    <a:pt x="461" y="152"/>
                    <a:pt x="461" y="69"/>
                  </a:cubicBezTo>
                  <a:cubicBezTo>
                    <a:pt x="461" y="31"/>
                    <a:pt x="408" y="1"/>
                    <a:pt x="3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1"/>
            <p:cNvSpPr/>
            <p:nvPr/>
          </p:nvSpPr>
          <p:spPr>
            <a:xfrm>
              <a:off x="5854475" y="795725"/>
              <a:ext cx="20950" cy="4225"/>
            </a:xfrm>
            <a:custGeom>
              <a:avLst/>
              <a:gdLst/>
              <a:ahLst/>
              <a:cxnLst/>
              <a:rect l="l" t="t" r="r" b="b"/>
              <a:pathLst>
                <a:path w="838" h="169" extrusionOk="0">
                  <a:moveTo>
                    <a:pt x="252" y="1"/>
                  </a:moveTo>
                  <a:cubicBezTo>
                    <a:pt x="85" y="1"/>
                    <a:pt x="1" y="63"/>
                    <a:pt x="85" y="147"/>
                  </a:cubicBezTo>
                  <a:cubicBezTo>
                    <a:pt x="114" y="162"/>
                    <a:pt x="186" y="169"/>
                    <a:pt x="272" y="169"/>
                  </a:cubicBezTo>
                  <a:cubicBezTo>
                    <a:pt x="428" y="169"/>
                    <a:pt x="631" y="146"/>
                    <a:pt x="712" y="105"/>
                  </a:cubicBezTo>
                  <a:cubicBezTo>
                    <a:pt x="838" y="63"/>
                    <a:pt x="399" y="1"/>
                    <a:pt x="2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1"/>
            <p:cNvSpPr/>
            <p:nvPr/>
          </p:nvSpPr>
          <p:spPr>
            <a:xfrm>
              <a:off x="5675700" y="1113975"/>
              <a:ext cx="9850" cy="9200"/>
            </a:xfrm>
            <a:custGeom>
              <a:avLst/>
              <a:gdLst/>
              <a:ahLst/>
              <a:cxnLst/>
              <a:rect l="l" t="t" r="r" b="b"/>
              <a:pathLst>
                <a:path w="394" h="368" extrusionOk="0">
                  <a:moveTo>
                    <a:pt x="261" y="1"/>
                  </a:moveTo>
                  <a:cubicBezTo>
                    <a:pt x="166" y="1"/>
                    <a:pt x="0" y="310"/>
                    <a:pt x="38" y="348"/>
                  </a:cubicBezTo>
                  <a:cubicBezTo>
                    <a:pt x="52" y="361"/>
                    <a:pt x="71" y="367"/>
                    <a:pt x="94" y="367"/>
                  </a:cubicBezTo>
                  <a:cubicBezTo>
                    <a:pt x="175" y="367"/>
                    <a:pt x="298" y="292"/>
                    <a:pt x="331" y="243"/>
                  </a:cubicBezTo>
                  <a:cubicBezTo>
                    <a:pt x="394" y="201"/>
                    <a:pt x="352" y="97"/>
                    <a:pt x="289" y="13"/>
                  </a:cubicBezTo>
                  <a:cubicBezTo>
                    <a:pt x="281" y="5"/>
                    <a:pt x="271" y="1"/>
                    <a:pt x="2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1"/>
            <p:cNvSpPr/>
            <p:nvPr/>
          </p:nvSpPr>
          <p:spPr>
            <a:xfrm>
              <a:off x="5327725" y="1140950"/>
              <a:ext cx="22000" cy="3700"/>
            </a:xfrm>
            <a:custGeom>
              <a:avLst/>
              <a:gdLst/>
              <a:ahLst/>
              <a:cxnLst/>
              <a:rect l="l" t="t" r="r" b="b"/>
              <a:pathLst>
                <a:path w="880" h="148" extrusionOk="0">
                  <a:moveTo>
                    <a:pt x="532" y="0"/>
                  </a:moveTo>
                  <a:cubicBezTo>
                    <a:pt x="362" y="0"/>
                    <a:pt x="160" y="23"/>
                    <a:pt x="105" y="64"/>
                  </a:cubicBezTo>
                  <a:cubicBezTo>
                    <a:pt x="1" y="106"/>
                    <a:pt x="461" y="148"/>
                    <a:pt x="650" y="148"/>
                  </a:cubicBezTo>
                  <a:cubicBezTo>
                    <a:pt x="859" y="148"/>
                    <a:pt x="880" y="85"/>
                    <a:pt x="754" y="22"/>
                  </a:cubicBezTo>
                  <a:cubicBezTo>
                    <a:pt x="710" y="7"/>
                    <a:pt x="626" y="0"/>
                    <a:pt x="5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1"/>
            <p:cNvSpPr/>
            <p:nvPr/>
          </p:nvSpPr>
          <p:spPr>
            <a:xfrm>
              <a:off x="5422425" y="1131550"/>
              <a:ext cx="25650" cy="2650"/>
            </a:xfrm>
            <a:custGeom>
              <a:avLst/>
              <a:gdLst/>
              <a:ahLst/>
              <a:cxnLst/>
              <a:rect l="l" t="t" r="r" b="b"/>
              <a:pathLst>
                <a:path w="1026" h="106" extrusionOk="0">
                  <a:moveTo>
                    <a:pt x="335" y="1"/>
                  </a:moveTo>
                  <a:cubicBezTo>
                    <a:pt x="167" y="1"/>
                    <a:pt x="0" y="1"/>
                    <a:pt x="0" y="21"/>
                  </a:cubicBezTo>
                  <a:cubicBezTo>
                    <a:pt x="0" y="42"/>
                    <a:pt x="502" y="63"/>
                    <a:pt x="691" y="105"/>
                  </a:cubicBezTo>
                  <a:cubicBezTo>
                    <a:pt x="858" y="105"/>
                    <a:pt x="1025" y="42"/>
                    <a:pt x="1025" y="21"/>
                  </a:cubicBezTo>
                  <a:cubicBezTo>
                    <a:pt x="1025" y="1"/>
                    <a:pt x="523" y="1"/>
                    <a:pt x="3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1"/>
            <p:cNvSpPr/>
            <p:nvPr/>
          </p:nvSpPr>
          <p:spPr>
            <a:xfrm>
              <a:off x="1864875" y="1087100"/>
              <a:ext cx="18325" cy="3150"/>
            </a:xfrm>
            <a:custGeom>
              <a:avLst/>
              <a:gdLst/>
              <a:ahLst/>
              <a:cxnLst/>
              <a:rect l="l" t="t" r="r" b="b"/>
              <a:pathLst>
                <a:path w="733" h="126" extrusionOk="0">
                  <a:moveTo>
                    <a:pt x="231" y="0"/>
                  </a:moveTo>
                  <a:cubicBezTo>
                    <a:pt x="105" y="0"/>
                    <a:pt x="1" y="21"/>
                    <a:pt x="1" y="42"/>
                  </a:cubicBezTo>
                  <a:cubicBezTo>
                    <a:pt x="1" y="63"/>
                    <a:pt x="398" y="126"/>
                    <a:pt x="503" y="126"/>
                  </a:cubicBezTo>
                  <a:cubicBezTo>
                    <a:pt x="628" y="105"/>
                    <a:pt x="733" y="42"/>
                    <a:pt x="733" y="21"/>
                  </a:cubicBezTo>
                  <a:cubicBezTo>
                    <a:pt x="733" y="0"/>
                    <a:pt x="356" y="0"/>
                    <a:pt x="2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1"/>
            <p:cNvSpPr/>
            <p:nvPr/>
          </p:nvSpPr>
          <p:spPr>
            <a:xfrm>
              <a:off x="2390200" y="1206300"/>
              <a:ext cx="12950" cy="8250"/>
            </a:xfrm>
            <a:custGeom>
              <a:avLst/>
              <a:gdLst/>
              <a:ahLst/>
              <a:cxnLst/>
              <a:rect l="l" t="t" r="r" b="b"/>
              <a:pathLst>
                <a:path w="518" h="330" extrusionOk="0">
                  <a:moveTo>
                    <a:pt x="439" y="0"/>
                  </a:moveTo>
                  <a:cubicBezTo>
                    <a:pt x="365" y="0"/>
                    <a:pt x="196" y="114"/>
                    <a:pt x="99" y="191"/>
                  </a:cubicBezTo>
                  <a:cubicBezTo>
                    <a:pt x="1" y="273"/>
                    <a:pt x="18" y="330"/>
                    <a:pt x="112" y="330"/>
                  </a:cubicBezTo>
                  <a:cubicBezTo>
                    <a:pt x="137" y="330"/>
                    <a:pt x="168" y="325"/>
                    <a:pt x="204" y="316"/>
                  </a:cubicBezTo>
                  <a:cubicBezTo>
                    <a:pt x="351" y="296"/>
                    <a:pt x="518" y="65"/>
                    <a:pt x="455" y="3"/>
                  </a:cubicBezTo>
                  <a:cubicBezTo>
                    <a:pt x="450" y="1"/>
                    <a:pt x="445" y="0"/>
                    <a:pt x="4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1"/>
            <p:cNvSpPr/>
            <p:nvPr/>
          </p:nvSpPr>
          <p:spPr>
            <a:xfrm>
              <a:off x="5817875" y="768450"/>
              <a:ext cx="14675" cy="7950"/>
            </a:xfrm>
            <a:custGeom>
              <a:avLst/>
              <a:gdLst/>
              <a:ahLst/>
              <a:cxnLst/>
              <a:rect l="l" t="t" r="r" b="b"/>
              <a:pathLst>
                <a:path w="587" h="318" extrusionOk="0">
                  <a:moveTo>
                    <a:pt x="510" y="1"/>
                  </a:moveTo>
                  <a:cubicBezTo>
                    <a:pt x="472" y="1"/>
                    <a:pt x="422" y="42"/>
                    <a:pt x="356" y="108"/>
                  </a:cubicBezTo>
                  <a:lnTo>
                    <a:pt x="272" y="150"/>
                  </a:lnTo>
                  <a:lnTo>
                    <a:pt x="189" y="213"/>
                  </a:lnTo>
                  <a:cubicBezTo>
                    <a:pt x="84" y="213"/>
                    <a:pt x="0" y="234"/>
                    <a:pt x="0" y="255"/>
                  </a:cubicBezTo>
                  <a:cubicBezTo>
                    <a:pt x="0" y="296"/>
                    <a:pt x="293" y="317"/>
                    <a:pt x="398" y="317"/>
                  </a:cubicBezTo>
                  <a:cubicBezTo>
                    <a:pt x="523" y="317"/>
                    <a:pt x="586" y="108"/>
                    <a:pt x="565" y="45"/>
                  </a:cubicBezTo>
                  <a:cubicBezTo>
                    <a:pt x="550" y="15"/>
                    <a:pt x="532" y="1"/>
                    <a:pt x="5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1"/>
            <p:cNvSpPr/>
            <p:nvPr/>
          </p:nvSpPr>
          <p:spPr>
            <a:xfrm>
              <a:off x="5513425" y="1213150"/>
              <a:ext cx="18350" cy="3275"/>
            </a:xfrm>
            <a:custGeom>
              <a:avLst/>
              <a:gdLst/>
              <a:ahLst/>
              <a:cxnLst/>
              <a:rect l="l" t="t" r="r" b="b"/>
              <a:pathLst>
                <a:path w="734" h="131" extrusionOk="0">
                  <a:moveTo>
                    <a:pt x="231" y="1"/>
                  </a:moveTo>
                  <a:cubicBezTo>
                    <a:pt x="105" y="1"/>
                    <a:pt x="1" y="22"/>
                    <a:pt x="1" y="42"/>
                  </a:cubicBezTo>
                  <a:cubicBezTo>
                    <a:pt x="1" y="79"/>
                    <a:pt x="266" y="130"/>
                    <a:pt x="433" y="130"/>
                  </a:cubicBezTo>
                  <a:cubicBezTo>
                    <a:pt x="459" y="130"/>
                    <a:pt x="483" y="129"/>
                    <a:pt x="503" y="126"/>
                  </a:cubicBezTo>
                  <a:cubicBezTo>
                    <a:pt x="628" y="105"/>
                    <a:pt x="733" y="42"/>
                    <a:pt x="733" y="22"/>
                  </a:cubicBezTo>
                  <a:cubicBezTo>
                    <a:pt x="733" y="1"/>
                    <a:pt x="356" y="1"/>
                    <a:pt x="2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1"/>
            <p:cNvSpPr/>
            <p:nvPr/>
          </p:nvSpPr>
          <p:spPr>
            <a:xfrm>
              <a:off x="3776250" y="751475"/>
              <a:ext cx="9450" cy="8700"/>
            </a:xfrm>
            <a:custGeom>
              <a:avLst/>
              <a:gdLst/>
              <a:ahLst/>
              <a:cxnLst/>
              <a:rect l="l" t="t" r="r" b="b"/>
              <a:pathLst>
                <a:path w="378" h="348" extrusionOk="0">
                  <a:moveTo>
                    <a:pt x="325" y="0"/>
                  </a:moveTo>
                  <a:cubicBezTo>
                    <a:pt x="260" y="0"/>
                    <a:pt x="112" y="111"/>
                    <a:pt x="63" y="159"/>
                  </a:cubicBezTo>
                  <a:cubicBezTo>
                    <a:pt x="21" y="243"/>
                    <a:pt x="0" y="285"/>
                    <a:pt x="21" y="306"/>
                  </a:cubicBezTo>
                  <a:cubicBezTo>
                    <a:pt x="42" y="306"/>
                    <a:pt x="231" y="348"/>
                    <a:pt x="314" y="348"/>
                  </a:cubicBezTo>
                  <a:cubicBezTo>
                    <a:pt x="377" y="348"/>
                    <a:pt x="377" y="139"/>
                    <a:pt x="356" y="34"/>
                  </a:cubicBezTo>
                  <a:cubicBezTo>
                    <a:pt x="356" y="10"/>
                    <a:pt x="344" y="0"/>
                    <a:pt x="3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1"/>
            <p:cNvSpPr/>
            <p:nvPr/>
          </p:nvSpPr>
          <p:spPr>
            <a:xfrm>
              <a:off x="5772875" y="1002250"/>
              <a:ext cx="13625" cy="2750"/>
            </a:xfrm>
            <a:custGeom>
              <a:avLst/>
              <a:gdLst/>
              <a:ahLst/>
              <a:cxnLst/>
              <a:rect l="l" t="t" r="r" b="b"/>
              <a:pathLst>
                <a:path w="545" h="110" extrusionOk="0">
                  <a:moveTo>
                    <a:pt x="233" y="0"/>
                  </a:moveTo>
                  <a:cubicBezTo>
                    <a:pt x="216" y="0"/>
                    <a:pt x="201" y="1"/>
                    <a:pt x="189" y="4"/>
                  </a:cubicBezTo>
                  <a:cubicBezTo>
                    <a:pt x="85" y="4"/>
                    <a:pt x="1" y="67"/>
                    <a:pt x="1" y="88"/>
                  </a:cubicBezTo>
                  <a:cubicBezTo>
                    <a:pt x="1" y="109"/>
                    <a:pt x="273" y="109"/>
                    <a:pt x="377" y="109"/>
                  </a:cubicBezTo>
                  <a:cubicBezTo>
                    <a:pt x="482" y="109"/>
                    <a:pt x="545" y="88"/>
                    <a:pt x="545" y="67"/>
                  </a:cubicBezTo>
                  <a:cubicBezTo>
                    <a:pt x="527" y="49"/>
                    <a:pt x="339" y="0"/>
                    <a:pt x="2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1"/>
            <p:cNvSpPr/>
            <p:nvPr/>
          </p:nvSpPr>
          <p:spPr>
            <a:xfrm>
              <a:off x="5622750" y="1173400"/>
              <a:ext cx="7875" cy="3725"/>
            </a:xfrm>
            <a:custGeom>
              <a:avLst/>
              <a:gdLst/>
              <a:ahLst/>
              <a:cxnLst/>
              <a:rect l="l" t="t" r="r" b="b"/>
              <a:pathLst>
                <a:path w="315" h="149" extrusionOk="0">
                  <a:moveTo>
                    <a:pt x="64" y="0"/>
                  </a:moveTo>
                  <a:cubicBezTo>
                    <a:pt x="22" y="0"/>
                    <a:pt x="1" y="42"/>
                    <a:pt x="43" y="126"/>
                  </a:cubicBezTo>
                  <a:cubicBezTo>
                    <a:pt x="67" y="142"/>
                    <a:pt x="112" y="149"/>
                    <a:pt x="159" y="149"/>
                  </a:cubicBezTo>
                  <a:cubicBezTo>
                    <a:pt x="235" y="149"/>
                    <a:pt x="315" y="131"/>
                    <a:pt x="315" y="105"/>
                  </a:cubicBezTo>
                  <a:cubicBezTo>
                    <a:pt x="315" y="42"/>
                    <a:pt x="126" y="0"/>
                    <a:pt x="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1"/>
            <p:cNvSpPr/>
            <p:nvPr/>
          </p:nvSpPr>
          <p:spPr>
            <a:xfrm>
              <a:off x="5180750" y="1192225"/>
              <a:ext cx="13625" cy="2750"/>
            </a:xfrm>
            <a:custGeom>
              <a:avLst/>
              <a:gdLst/>
              <a:ahLst/>
              <a:cxnLst/>
              <a:rect l="l" t="t" r="r" b="b"/>
              <a:pathLst>
                <a:path w="545" h="110" extrusionOk="0">
                  <a:moveTo>
                    <a:pt x="168" y="1"/>
                  </a:moveTo>
                  <a:cubicBezTo>
                    <a:pt x="63" y="1"/>
                    <a:pt x="0" y="22"/>
                    <a:pt x="0" y="43"/>
                  </a:cubicBezTo>
                  <a:cubicBezTo>
                    <a:pt x="0" y="61"/>
                    <a:pt x="202" y="110"/>
                    <a:pt x="311" y="110"/>
                  </a:cubicBezTo>
                  <a:cubicBezTo>
                    <a:pt x="329" y="110"/>
                    <a:pt x="344" y="108"/>
                    <a:pt x="356" y="105"/>
                  </a:cubicBezTo>
                  <a:cubicBezTo>
                    <a:pt x="461" y="105"/>
                    <a:pt x="544" y="43"/>
                    <a:pt x="544" y="22"/>
                  </a:cubicBezTo>
                  <a:cubicBezTo>
                    <a:pt x="544" y="1"/>
                    <a:pt x="272" y="1"/>
                    <a:pt x="1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1"/>
            <p:cNvSpPr/>
            <p:nvPr/>
          </p:nvSpPr>
          <p:spPr>
            <a:xfrm>
              <a:off x="5740450" y="956325"/>
              <a:ext cx="3700" cy="12050"/>
            </a:xfrm>
            <a:custGeom>
              <a:avLst/>
              <a:gdLst/>
              <a:ahLst/>
              <a:cxnLst/>
              <a:rect l="l" t="t" r="r" b="b"/>
              <a:pathLst>
                <a:path w="148" h="482" extrusionOk="0">
                  <a:moveTo>
                    <a:pt x="22" y="0"/>
                  </a:moveTo>
                  <a:cubicBezTo>
                    <a:pt x="1" y="0"/>
                    <a:pt x="1" y="251"/>
                    <a:pt x="1" y="335"/>
                  </a:cubicBezTo>
                  <a:cubicBezTo>
                    <a:pt x="22" y="419"/>
                    <a:pt x="42" y="481"/>
                    <a:pt x="63" y="481"/>
                  </a:cubicBezTo>
                  <a:cubicBezTo>
                    <a:pt x="105" y="481"/>
                    <a:pt x="147" y="251"/>
                    <a:pt x="126" y="147"/>
                  </a:cubicBezTo>
                  <a:cubicBezTo>
                    <a:pt x="105" y="63"/>
                    <a:pt x="42" y="0"/>
                    <a:pt x="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1"/>
            <p:cNvSpPr/>
            <p:nvPr/>
          </p:nvSpPr>
          <p:spPr>
            <a:xfrm>
              <a:off x="5574625" y="1164500"/>
              <a:ext cx="3700" cy="7875"/>
            </a:xfrm>
            <a:custGeom>
              <a:avLst/>
              <a:gdLst/>
              <a:ahLst/>
              <a:cxnLst/>
              <a:rect l="l" t="t" r="r" b="b"/>
              <a:pathLst>
                <a:path w="148" h="315" extrusionOk="0">
                  <a:moveTo>
                    <a:pt x="43" y="1"/>
                  </a:moveTo>
                  <a:cubicBezTo>
                    <a:pt x="1" y="1"/>
                    <a:pt x="1" y="168"/>
                    <a:pt x="1" y="210"/>
                  </a:cubicBezTo>
                  <a:cubicBezTo>
                    <a:pt x="1" y="273"/>
                    <a:pt x="43" y="315"/>
                    <a:pt x="64" y="315"/>
                  </a:cubicBezTo>
                  <a:cubicBezTo>
                    <a:pt x="85" y="315"/>
                    <a:pt x="147" y="168"/>
                    <a:pt x="147" y="105"/>
                  </a:cubicBezTo>
                  <a:cubicBezTo>
                    <a:pt x="105" y="22"/>
                    <a:pt x="64" y="1"/>
                    <a:pt x="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1"/>
            <p:cNvSpPr/>
            <p:nvPr/>
          </p:nvSpPr>
          <p:spPr>
            <a:xfrm>
              <a:off x="5164525" y="1163450"/>
              <a:ext cx="3175" cy="9975"/>
            </a:xfrm>
            <a:custGeom>
              <a:avLst/>
              <a:gdLst/>
              <a:ahLst/>
              <a:cxnLst/>
              <a:rect l="l" t="t" r="r" b="b"/>
              <a:pathLst>
                <a:path w="127" h="399" extrusionOk="0">
                  <a:moveTo>
                    <a:pt x="43" y="1"/>
                  </a:moveTo>
                  <a:cubicBezTo>
                    <a:pt x="1" y="22"/>
                    <a:pt x="1" y="168"/>
                    <a:pt x="1" y="252"/>
                  </a:cubicBezTo>
                  <a:cubicBezTo>
                    <a:pt x="1" y="336"/>
                    <a:pt x="1" y="398"/>
                    <a:pt x="43" y="398"/>
                  </a:cubicBezTo>
                  <a:cubicBezTo>
                    <a:pt x="63" y="398"/>
                    <a:pt x="126" y="210"/>
                    <a:pt x="105" y="126"/>
                  </a:cubicBezTo>
                  <a:cubicBezTo>
                    <a:pt x="105" y="43"/>
                    <a:pt x="63" y="1"/>
                    <a:pt x="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1"/>
            <p:cNvSpPr/>
            <p:nvPr/>
          </p:nvSpPr>
          <p:spPr>
            <a:xfrm>
              <a:off x="1763925" y="1000775"/>
              <a:ext cx="8900" cy="2650"/>
            </a:xfrm>
            <a:custGeom>
              <a:avLst/>
              <a:gdLst/>
              <a:ahLst/>
              <a:cxnLst/>
              <a:rect l="l" t="t" r="r" b="b"/>
              <a:pathLst>
                <a:path w="356" h="106" extrusionOk="0">
                  <a:moveTo>
                    <a:pt x="105" y="1"/>
                  </a:moveTo>
                  <a:cubicBezTo>
                    <a:pt x="21" y="1"/>
                    <a:pt x="0" y="42"/>
                    <a:pt x="0" y="63"/>
                  </a:cubicBezTo>
                  <a:cubicBezTo>
                    <a:pt x="0" y="105"/>
                    <a:pt x="189" y="105"/>
                    <a:pt x="251" y="105"/>
                  </a:cubicBezTo>
                  <a:cubicBezTo>
                    <a:pt x="293" y="105"/>
                    <a:pt x="356" y="63"/>
                    <a:pt x="356" y="42"/>
                  </a:cubicBezTo>
                  <a:cubicBezTo>
                    <a:pt x="356" y="22"/>
                    <a:pt x="168" y="1"/>
                    <a:pt x="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1"/>
            <p:cNvSpPr/>
            <p:nvPr/>
          </p:nvSpPr>
          <p:spPr>
            <a:xfrm>
              <a:off x="1748225" y="1001300"/>
              <a:ext cx="8925" cy="2650"/>
            </a:xfrm>
            <a:custGeom>
              <a:avLst/>
              <a:gdLst/>
              <a:ahLst/>
              <a:cxnLst/>
              <a:rect l="l" t="t" r="r" b="b"/>
              <a:pathLst>
                <a:path w="357" h="106" extrusionOk="0">
                  <a:moveTo>
                    <a:pt x="105" y="1"/>
                  </a:moveTo>
                  <a:cubicBezTo>
                    <a:pt x="63" y="1"/>
                    <a:pt x="1" y="21"/>
                    <a:pt x="1" y="42"/>
                  </a:cubicBezTo>
                  <a:cubicBezTo>
                    <a:pt x="1" y="84"/>
                    <a:pt x="189" y="105"/>
                    <a:pt x="252" y="105"/>
                  </a:cubicBezTo>
                  <a:cubicBezTo>
                    <a:pt x="314" y="105"/>
                    <a:pt x="356" y="42"/>
                    <a:pt x="356" y="21"/>
                  </a:cubicBezTo>
                  <a:cubicBezTo>
                    <a:pt x="356" y="1"/>
                    <a:pt x="168" y="1"/>
                    <a:pt x="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1"/>
            <p:cNvSpPr/>
            <p:nvPr/>
          </p:nvSpPr>
          <p:spPr>
            <a:xfrm>
              <a:off x="1681275" y="1002350"/>
              <a:ext cx="8400" cy="2650"/>
            </a:xfrm>
            <a:custGeom>
              <a:avLst/>
              <a:gdLst/>
              <a:ahLst/>
              <a:cxnLst/>
              <a:rect l="l" t="t" r="r" b="b"/>
              <a:pathLst>
                <a:path w="336" h="106" extrusionOk="0">
                  <a:moveTo>
                    <a:pt x="105" y="0"/>
                  </a:moveTo>
                  <a:cubicBezTo>
                    <a:pt x="42" y="0"/>
                    <a:pt x="0" y="42"/>
                    <a:pt x="0" y="63"/>
                  </a:cubicBezTo>
                  <a:cubicBezTo>
                    <a:pt x="0" y="84"/>
                    <a:pt x="168" y="105"/>
                    <a:pt x="231" y="105"/>
                  </a:cubicBezTo>
                  <a:cubicBezTo>
                    <a:pt x="314" y="105"/>
                    <a:pt x="335" y="63"/>
                    <a:pt x="335" y="21"/>
                  </a:cubicBezTo>
                  <a:cubicBezTo>
                    <a:pt x="335" y="0"/>
                    <a:pt x="147" y="0"/>
                    <a:pt x="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1"/>
            <p:cNvSpPr/>
            <p:nvPr/>
          </p:nvSpPr>
          <p:spPr>
            <a:xfrm>
              <a:off x="5563650" y="1169725"/>
              <a:ext cx="4200" cy="7875"/>
            </a:xfrm>
            <a:custGeom>
              <a:avLst/>
              <a:gdLst/>
              <a:ahLst/>
              <a:cxnLst/>
              <a:rect l="l" t="t" r="r" b="b"/>
              <a:pathLst>
                <a:path w="168" h="315" extrusionOk="0">
                  <a:moveTo>
                    <a:pt x="105" y="1"/>
                  </a:moveTo>
                  <a:cubicBezTo>
                    <a:pt x="84" y="1"/>
                    <a:pt x="0" y="189"/>
                    <a:pt x="21" y="252"/>
                  </a:cubicBezTo>
                  <a:cubicBezTo>
                    <a:pt x="63" y="294"/>
                    <a:pt x="105" y="315"/>
                    <a:pt x="126" y="315"/>
                  </a:cubicBezTo>
                  <a:cubicBezTo>
                    <a:pt x="168" y="315"/>
                    <a:pt x="168" y="168"/>
                    <a:pt x="168" y="106"/>
                  </a:cubicBezTo>
                  <a:cubicBezTo>
                    <a:pt x="168" y="43"/>
                    <a:pt x="126" y="1"/>
                    <a:pt x="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1"/>
            <p:cNvSpPr/>
            <p:nvPr/>
          </p:nvSpPr>
          <p:spPr>
            <a:xfrm>
              <a:off x="5561025" y="1006000"/>
              <a:ext cx="8325" cy="4500"/>
            </a:xfrm>
            <a:custGeom>
              <a:avLst/>
              <a:gdLst/>
              <a:ahLst/>
              <a:cxnLst/>
              <a:rect l="l" t="t" r="r" b="b"/>
              <a:pathLst>
                <a:path w="333" h="180" extrusionOk="0">
                  <a:moveTo>
                    <a:pt x="210" y="1"/>
                  </a:moveTo>
                  <a:lnTo>
                    <a:pt x="105" y="22"/>
                  </a:lnTo>
                  <a:cubicBezTo>
                    <a:pt x="1" y="64"/>
                    <a:pt x="126" y="147"/>
                    <a:pt x="231" y="168"/>
                  </a:cubicBezTo>
                  <a:cubicBezTo>
                    <a:pt x="250" y="176"/>
                    <a:pt x="265" y="179"/>
                    <a:pt x="277" y="179"/>
                  </a:cubicBezTo>
                  <a:cubicBezTo>
                    <a:pt x="332" y="179"/>
                    <a:pt x="317" y="108"/>
                    <a:pt x="231" y="22"/>
                  </a:cubicBezTo>
                  <a:lnTo>
                    <a:pt x="21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1"/>
            <p:cNvSpPr/>
            <p:nvPr/>
          </p:nvSpPr>
          <p:spPr>
            <a:xfrm>
              <a:off x="1760775" y="1066175"/>
              <a:ext cx="8400" cy="2250"/>
            </a:xfrm>
            <a:custGeom>
              <a:avLst/>
              <a:gdLst/>
              <a:ahLst/>
              <a:cxnLst/>
              <a:rect l="l" t="t" r="r" b="b"/>
              <a:pathLst>
                <a:path w="336" h="90" extrusionOk="0">
                  <a:moveTo>
                    <a:pt x="105" y="0"/>
                  </a:moveTo>
                  <a:cubicBezTo>
                    <a:pt x="64" y="0"/>
                    <a:pt x="1" y="21"/>
                    <a:pt x="1" y="42"/>
                  </a:cubicBezTo>
                  <a:cubicBezTo>
                    <a:pt x="1" y="59"/>
                    <a:pt x="124" y="89"/>
                    <a:pt x="193" y="89"/>
                  </a:cubicBezTo>
                  <a:cubicBezTo>
                    <a:pt x="210" y="89"/>
                    <a:pt x="223" y="88"/>
                    <a:pt x="231" y="84"/>
                  </a:cubicBezTo>
                  <a:cubicBezTo>
                    <a:pt x="315" y="84"/>
                    <a:pt x="336" y="42"/>
                    <a:pt x="336" y="21"/>
                  </a:cubicBezTo>
                  <a:cubicBezTo>
                    <a:pt x="336" y="0"/>
                    <a:pt x="168" y="0"/>
                    <a:pt x="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1"/>
            <p:cNvSpPr/>
            <p:nvPr/>
          </p:nvSpPr>
          <p:spPr>
            <a:xfrm>
              <a:off x="5792750" y="940625"/>
              <a:ext cx="2650" cy="9450"/>
            </a:xfrm>
            <a:custGeom>
              <a:avLst/>
              <a:gdLst/>
              <a:ahLst/>
              <a:cxnLst/>
              <a:rect l="l" t="t" r="r" b="b"/>
              <a:pathLst>
                <a:path w="106" h="378" extrusionOk="0">
                  <a:moveTo>
                    <a:pt x="22" y="0"/>
                  </a:moveTo>
                  <a:cubicBezTo>
                    <a:pt x="1" y="0"/>
                    <a:pt x="1" y="168"/>
                    <a:pt x="1" y="251"/>
                  </a:cubicBezTo>
                  <a:cubicBezTo>
                    <a:pt x="1" y="335"/>
                    <a:pt x="1" y="377"/>
                    <a:pt x="22" y="377"/>
                  </a:cubicBezTo>
                  <a:cubicBezTo>
                    <a:pt x="43" y="377"/>
                    <a:pt x="106" y="210"/>
                    <a:pt x="106" y="126"/>
                  </a:cubicBezTo>
                  <a:cubicBezTo>
                    <a:pt x="106" y="42"/>
                    <a:pt x="43" y="0"/>
                    <a:pt x="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1"/>
            <p:cNvSpPr/>
            <p:nvPr/>
          </p:nvSpPr>
          <p:spPr>
            <a:xfrm>
              <a:off x="1818325" y="1088000"/>
              <a:ext cx="8400" cy="2775"/>
            </a:xfrm>
            <a:custGeom>
              <a:avLst/>
              <a:gdLst/>
              <a:ahLst/>
              <a:cxnLst/>
              <a:rect l="l" t="t" r="r" b="b"/>
              <a:pathLst>
                <a:path w="336" h="111" extrusionOk="0">
                  <a:moveTo>
                    <a:pt x="150" y="0"/>
                  </a:moveTo>
                  <a:cubicBezTo>
                    <a:pt x="133" y="0"/>
                    <a:pt x="117" y="2"/>
                    <a:pt x="105" y="6"/>
                  </a:cubicBezTo>
                  <a:cubicBezTo>
                    <a:pt x="21" y="6"/>
                    <a:pt x="0" y="48"/>
                    <a:pt x="0" y="90"/>
                  </a:cubicBezTo>
                  <a:cubicBezTo>
                    <a:pt x="0" y="110"/>
                    <a:pt x="189" y="110"/>
                    <a:pt x="231" y="110"/>
                  </a:cubicBezTo>
                  <a:cubicBezTo>
                    <a:pt x="293" y="110"/>
                    <a:pt x="335" y="90"/>
                    <a:pt x="335" y="48"/>
                  </a:cubicBezTo>
                  <a:cubicBezTo>
                    <a:pt x="335" y="31"/>
                    <a:pt x="226" y="0"/>
                    <a:pt x="1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1"/>
            <p:cNvSpPr/>
            <p:nvPr/>
          </p:nvSpPr>
          <p:spPr>
            <a:xfrm>
              <a:off x="5672975" y="943250"/>
              <a:ext cx="2125" cy="4200"/>
            </a:xfrm>
            <a:custGeom>
              <a:avLst/>
              <a:gdLst/>
              <a:ahLst/>
              <a:cxnLst/>
              <a:rect l="l" t="t" r="r" b="b"/>
              <a:pathLst>
                <a:path w="85" h="168" extrusionOk="0">
                  <a:moveTo>
                    <a:pt x="42" y="0"/>
                  </a:moveTo>
                  <a:cubicBezTo>
                    <a:pt x="42" y="0"/>
                    <a:pt x="21" y="105"/>
                    <a:pt x="0" y="126"/>
                  </a:cubicBezTo>
                  <a:cubicBezTo>
                    <a:pt x="0" y="146"/>
                    <a:pt x="42" y="167"/>
                    <a:pt x="42" y="167"/>
                  </a:cubicBezTo>
                  <a:cubicBezTo>
                    <a:pt x="84" y="167"/>
                    <a:pt x="84" y="63"/>
                    <a:pt x="84" y="42"/>
                  </a:cubicBezTo>
                  <a:cubicBezTo>
                    <a:pt x="84" y="21"/>
                    <a:pt x="42" y="0"/>
                    <a:pt x="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1"/>
            <p:cNvSpPr/>
            <p:nvPr/>
          </p:nvSpPr>
          <p:spPr>
            <a:xfrm>
              <a:off x="5833575" y="925975"/>
              <a:ext cx="2100" cy="4725"/>
            </a:xfrm>
            <a:custGeom>
              <a:avLst/>
              <a:gdLst/>
              <a:ahLst/>
              <a:cxnLst/>
              <a:rect l="l" t="t" r="r" b="b"/>
              <a:pathLst>
                <a:path w="84" h="189" extrusionOk="0">
                  <a:moveTo>
                    <a:pt x="63" y="1"/>
                  </a:moveTo>
                  <a:cubicBezTo>
                    <a:pt x="42" y="1"/>
                    <a:pt x="0" y="84"/>
                    <a:pt x="0" y="126"/>
                  </a:cubicBezTo>
                  <a:cubicBezTo>
                    <a:pt x="0" y="168"/>
                    <a:pt x="63" y="189"/>
                    <a:pt x="63" y="189"/>
                  </a:cubicBezTo>
                  <a:cubicBezTo>
                    <a:pt x="84" y="189"/>
                    <a:pt x="84" y="84"/>
                    <a:pt x="84" y="63"/>
                  </a:cubicBezTo>
                  <a:cubicBezTo>
                    <a:pt x="84" y="21"/>
                    <a:pt x="63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1"/>
            <p:cNvSpPr/>
            <p:nvPr/>
          </p:nvSpPr>
          <p:spPr>
            <a:xfrm>
              <a:off x="1701150" y="1011775"/>
              <a:ext cx="5250" cy="2100"/>
            </a:xfrm>
            <a:custGeom>
              <a:avLst/>
              <a:gdLst/>
              <a:ahLst/>
              <a:cxnLst/>
              <a:rect l="l" t="t" r="r" b="b"/>
              <a:pathLst>
                <a:path w="210" h="84" extrusionOk="0">
                  <a:moveTo>
                    <a:pt x="84" y="0"/>
                  </a:moveTo>
                  <a:cubicBezTo>
                    <a:pt x="21" y="0"/>
                    <a:pt x="0" y="21"/>
                    <a:pt x="0" y="21"/>
                  </a:cubicBezTo>
                  <a:cubicBezTo>
                    <a:pt x="0" y="42"/>
                    <a:pt x="84" y="84"/>
                    <a:pt x="126" y="84"/>
                  </a:cubicBezTo>
                  <a:cubicBezTo>
                    <a:pt x="189" y="84"/>
                    <a:pt x="210" y="21"/>
                    <a:pt x="210" y="21"/>
                  </a:cubicBezTo>
                  <a:cubicBezTo>
                    <a:pt x="210" y="0"/>
                    <a:pt x="105" y="0"/>
                    <a:pt x="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1"/>
            <p:cNvSpPr/>
            <p:nvPr/>
          </p:nvSpPr>
          <p:spPr>
            <a:xfrm>
              <a:off x="1827725" y="1055250"/>
              <a:ext cx="4225" cy="3625"/>
            </a:xfrm>
            <a:custGeom>
              <a:avLst/>
              <a:gdLst/>
              <a:ahLst/>
              <a:cxnLst/>
              <a:rect l="l" t="t" r="r" b="b"/>
              <a:pathLst>
                <a:path w="169" h="145" extrusionOk="0">
                  <a:moveTo>
                    <a:pt x="51" y="0"/>
                  </a:moveTo>
                  <a:cubicBezTo>
                    <a:pt x="20" y="0"/>
                    <a:pt x="1" y="19"/>
                    <a:pt x="1" y="19"/>
                  </a:cubicBezTo>
                  <a:lnTo>
                    <a:pt x="106" y="123"/>
                  </a:lnTo>
                  <a:cubicBezTo>
                    <a:pt x="147" y="144"/>
                    <a:pt x="168" y="144"/>
                    <a:pt x="168" y="144"/>
                  </a:cubicBezTo>
                  <a:cubicBezTo>
                    <a:pt x="168" y="144"/>
                    <a:pt x="127" y="60"/>
                    <a:pt x="106" y="19"/>
                  </a:cubicBezTo>
                  <a:cubicBezTo>
                    <a:pt x="85" y="5"/>
                    <a:pt x="66" y="0"/>
                    <a:pt x="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1"/>
            <p:cNvSpPr/>
            <p:nvPr/>
          </p:nvSpPr>
          <p:spPr>
            <a:xfrm>
              <a:off x="1779600" y="1056675"/>
              <a:ext cx="4225" cy="3225"/>
            </a:xfrm>
            <a:custGeom>
              <a:avLst/>
              <a:gdLst/>
              <a:ahLst/>
              <a:cxnLst/>
              <a:rect l="l" t="t" r="r" b="b"/>
              <a:pathLst>
                <a:path w="169" h="129" extrusionOk="0">
                  <a:moveTo>
                    <a:pt x="145" y="0"/>
                  </a:moveTo>
                  <a:cubicBezTo>
                    <a:pt x="130" y="0"/>
                    <a:pt x="59" y="69"/>
                    <a:pt x="22" y="87"/>
                  </a:cubicBezTo>
                  <a:cubicBezTo>
                    <a:pt x="1" y="108"/>
                    <a:pt x="1" y="129"/>
                    <a:pt x="1" y="129"/>
                  </a:cubicBezTo>
                  <a:cubicBezTo>
                    <a:pt x="43" y="129"/>
                    <a:pt x="106" y="87"/>
                    <a:pt x="147" y="87"/>
                  </a:cubicBezTo>
                  <a:cubicBezTo>
                    <a:pt x="168" y="66"/>
                    <a:pt x="147" y="3"/>
                    <a:pt x="147" y="3"/>
                  </a:cubicBezTo>
                  <a:cubicBezTo>
                    <a:pt x="147" y="1"/>
                    <a:pt x="146" y="0"/>
                    <a:pt x="1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1"/>
            <p:cNvSpPr/>
            <p:nvPr/>
          </p:nvSpPr>
          <p:spPr>
            <a:xfrm>
              <a:off x="1693300" y="1038450"/>
              <a:ext cx="2125" cy="4725"/>
            </a:xfrm>
            <a:custGeom>
              <a:avLst/>
              <a:gdLst/>
              <a:ahLst/>
              <a:cxnLst/>
              <a:rect l="l" t="t" r="r" b="b"/>
              <a:pathLst>
                <a:path w="85" h="189" extrusionOk="0">
                  <a:moveTo>
                    <a:pt x="42" y="0"/>
                  </a:moveTo>
                  <a:cubicBezTo>
                    <a:pt x="1" y="0"/>
                    <a:pt x="1" y="105"/>
                    <a:pt x="1" y="126"/>
                  </a:cubicBezTo>
                  <a:cubicBezTo>
                    <a:pt x="1" y="168"/>
                    <a:pt x="42" y="188"/>
                    <a:pt x="42" y="188"/>
                  </a:cubicBezTo>
                  <a:cubicBezTo>
                    <a:pt x="42" y="188"/>
                    <a:pt x="63" y="105"/>
                    <a:pt x="84" y="63"/>
                  </a:cubicBezTo>
                  <a:cubicBezTo>
                    <a:pt x="84" y="21"/>
                    <a:pt x="42" y="0"/>
                    <a:pt x="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1"/>
            <p:cNvSpPr/>
            <p:nvPr/>
          </p:nvSpPr>
          <p:spPr>
            <a:xfrm>
              <a:off x="5817350" y="912375"/>
              <a:ext cx="2125" cy="4725"/>
            </a:xfrm>
            <a:custGeom>
              <a:avLst/>
              <a:gdLst/>
              <a:ahLst/>
              <a:cxnLst/>
              <a:rect l="l" t="t" r="r" b="b"/>
              <a:pathLst>
                <a:path w="85" h="189" extrusionOk="0">
                  <a:moveTo>
                    <a:pt x="63" y="1"/>
                  </a:moveTo>
                  <a:cubicBezTo>
                    <a:pt x="63" y="1"/>
                    <a:pt x="21" y="84"/>
                    <a:pt x="0" y="126"/>
                  </a:cubicBezTo>
                  <a:cubicBezTo>
                    <a:pt x="0" y="147"/>
                    <a:pt x="63" y="189"/>
                    <a:pt x="63" y="189"/>
                  </a:cubicBezTo>
                  <a:cubicBezTo>
                    <a:pt x="84" y="189"/>
                    <a:pt x="84" y="84"/>
                    <a:pt x="84" y="42"/>
                  </a:cubicBezTo>
                  <a:cubicBezTo>
                    <a:pt x="84" y="21"/>
                    <a:pt x="63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1"/>
            <p:cNvSpPr/>
            <p:nvPr/>
          </p:nvSpPr>
          <p:spPr>
            <a:xfrm>
              <a:off x="1961125" y="781600"/>
              <a:ext cx="3675" cy="3275"/>
            </a:xfrm>
            <a:custGeom>
              <a:avLst/>
              <a:gdLst/>
              <a:ahLst/>
              <a:cxnLst/>
              <a:rect l="l" t="t" r="r" b="b"/>
              <a:pathLst>
                <a:path w="147" h="131" extrusionOk="0">
                  <a:moveTo>
                    <a:pt x="147" y="1"/>
                  </a:moveTo>
                  <a:lnTo>
                    <a:pt x="147" y="1"/>
                  </a:lnTo>
                  <a:cubicBezTo>
                    <a:pt x="147" y="1"/>
                    <a:pt x="42" y="22"/>
                    <a:pt x="21" y="42"/>
                  </a:cubicBezTo>
                  <a:cubicBezTo>
                    <a:pt x="0" y="84"/>
                    <a:pt x="21" y="126"/>
                    <a:pt x="21" y="126"/>
                  </a:cubicBezTo>
                  <a:cubicBezTo>
                    <a:pt x="21" y="129"/>
                    <a:pt x="23" y="130"/>
                    <a:pt x="26" y="130"/>
                  </a:cubicBezTo>
                  <a:cubicBezTo>
                    <a:pt x="43" y="130"/>
                    <a:pt x="108" y="79"/>
                    <a:pt x="126" y="42"/>
                  </a:cubicBezTo>
                  <a:cubicBezTo>
                    <a:pt x="147" y="22"/>
                    <a:pt x="147" y="1"/>
                    <a:pt x="1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1"/>
            <p:cNvSpPr/>
            <p:nvPr/>
          </p:nvSpPr>
          <p:spPr>
            <a:xfrm>
              <a:off x="5751950" y="992925"/>
              <a:ext cx="4225" cy="3250"/>
            </a:xfrm>
            <a:custGeom>
              <a:avLst/>
              <a:gdLst/>
              <a:ahLst/>
              <a:cxnLst/>
              <a:rect l="l" t="t" r="r" b="b"/>
              <a:pathLst>
                <a:path w="169" h="130" extrusionOk="0">
                  <a:moveTo>
                    <a:pt x="168" y="1"/>
                  </a:moveTo>
                  <a:cubicBezTo>
                    <a:pt x="168" y="1"/>
                    <a:pt x="64" y="43"/>
                    <a:pt x="22" y="43"/>
                  </a:cubicBezTo>
                  <a:cubicBezTo>
                    <a:pt x="1" y="64"/>
                    <a:pt x="22" y="126"/>
                    <a:pt x="22" y="126"/>
                  </a:cubicBezTo>
                  <a:cubicBezTo>
                    <a:pt x="22" y="129"/>
                    <a:pt x="23" y="130"/>
                    <a:pt x="25" y="130"/>
                  </a:cubicBezTo>
                  <a:cubicBezTo>
                    <a:pt x="39" y="130"/>
                    <a:pt x="108" y="61"/>
                    <a:pt x="126" y="43"/>
                  </a:cubicBezTo>
                  <a:cubicBezTo>
                    <a:pt x="168" y="22"/>
                    <a:pt x="168" y="1"/>
                    <a:pt x="1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1"/>
            <p:cNvSpPr/>
            <p:nvPr/>
          </p:nvSpPr>
          <p:spPr>
            <a:xfrm>
              <a:off x="5756150" y="989175"/>
              <a:ext cx="3675" cy="3775"/>
            </a:xfrm>
            <a:custGeom>
              <a:avLst/>
              <a:gdLst/>
              <a:ahLst/>
              <a:cxnLst/>
              <a:rect l="l" t="t" r="r" b="b"/>
              <a:pathLst>
                <a:path w="147" h="151" extrusionOk="0">
                  <a:moveTo>
                    <a:pt x="123" y="1"/>
                  </a:moveTo>
                  <a:cubicBezTo>
                    <a:pt x="108" y="1"/>
                    <a:pt x="40" y="69"/>
                    <a:pt x="21" y="88"/>
                  </a:cubicBezTo>
                  <a:cubicBezTo>
                    <a:pt x="0" y="109"/>
                    <a:pt x="0" y="151"/>
                    <a:pt x="0" y="151"/>
                  </a:cubicBezTo>
                  <a:cubicBezTo>
                    <a:pt x="0" y="151"/>
                    <a:pt x="105" y="88"/>
                    <a:pt x="126" y="88"/>
                  </a:cubicBezTo>
                  <a:cubicBezTo>
                    <a:pt x="147" y="67"/>
                    <a:pt x="126" y="46"/>
                    <a:pt x="126" y="4"/>
                  </a:cubicBezTo>
                  <a:cubicBezTo>
                    <a:pt x="126" y="2"/>
                    <a:pt x="125" y="1"/>
                    <a:pt x="1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1"/>
            <p:cNvSpPr/>
            <p:nvPr/>
          </p:nvSpPr>
          <p:spPr>
            <a:xfrm>
              <a:off x="1776475" y="1059900"/>
              <a:ext cx="4200" cy="3750"/>
            </a:xfrm>
            <a:custGeom>
              <a:avLst/>
              <a:gdLst/>
              <a:ahLst/>
              <a:cxnLst/>
              <a:rect l="l" t="t" r="r" b="b"/>
              <a:pathLst>
                <a:path w="168" h="150" extrusionOk="0">
                  <a:moveTo>
                    <a:pt x="168" y="0"/>
                  </a:moveTo>
                  <a:cubicBezTo>
                    <a:pt x="168" y="0"/>
                    <a:pt x="63" y="63"/>
                    <a:pt x="21" y="63"/>
                  </a:cubicBezTo>
                  <a:cubicBezTo>
                    <a:pt x="0" y="84"/>
                    <a:pt x="21" y="146"/>
                    <a:pt x="21" y="146"/>
                  </a:cubicBezTo>
                  <a:cubicBezTo>
                    <a:pt x="21" y="149"/>
                    <a:pt x="22" y="150"/>
                    <a:pt x="24" y="150"/>
                  </a:cubicBezTo>
                  <a:cubicBezTo>
                    <a:pt x="39" y="150"/>
                    <a:pt x="107" y="81"/>
                    <a:pt x="126" y="63"/>
                  </a:cubicBezTo>
                  <a:cubicBezTo>
                    <a:pt x="168" y="42"/>
                    <a:pt x="168" y="0"/>
                    <a:pt x="1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1"/>
            <p:cNvSpPr/>
            <p:nvPr/>
          </p:nvSpPr>
          <p:spPr>
            <a:xfrm>
              <a:off x="5670350" y="1027450"/>
              <a:ext cx="2125" cy="4750"/>
            </a:xfrm>
            <a:custGeom>
              <a:avLst/>
              <a:gdLst/>
              <a:ahLst/>
              <a:cxnLst/>
              <a:rect l="l" t="t" r="r" b="b"/>
              <a:pathLst>
                <a:path w="85" h="190" extrusionOk="0">
                  <a:moveTo>
                    <a:pt x="43" y="1"/>
                  </a:moveTo>
                  <a:cubicBezTo>
                    <a:pt x="22" y="1"/>
                    <a:pt x="1" y="84"/>
                    <a:pt x="1" y="126"/>
                  </a:cubicBezTo>
                  <a:cubicBezTo>
                    <a:pt x="1" y="147"/>
                    <a:pt x="43" y="189"/>
                    <a:pt x="43" y="189"/>
                  </a:cubicBezTo>
                  <a:cubicBezTo>
                    <a:pt x="85" y="189"/>
                    <a:pt x="85" y="84"/>
                    <a:pt x="85" y="43"/>
                  </a:cubicBezTo>
                  <a:cubicBezTo>
                    <a:pt x="85" y="22"/>
                    <a:pt x="43" y="1"/>
                    <a:pt x="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1"/>
            <p:cNvSpPr/>
            <p:nvPr/>
          </p:nvSpPr>
          <p:spPr>
            <a:xfrm>
              <a:off x="1844475" y="1086050"/>
              <a:ext cx="2125" cy="4725"/>
            </a:xfrm>
            <a:custGeom>
              <a:avLst/>
              <a:gdLst/>
              <a:ahLst/>
              <a:cxnLst/>
              <a:rect l="l" t="t" r="r" b="b"/>
              <a:pathLst>
                <a:path w="85" h="189" extrusionOk="0">
                  <a:moveTo>
                    <a:pt x="63" y="0"/>
                  </a:moveTo>
                  <a:cubicBezTo>
                    <a:pt x="63" y="0"/>
                    <a:pt x="21" y="105"/>
                    <a:pt x="1" y="126"/>
                  </a:cubicBezTo>
                  <a:cubicBezTo>
                    <a:pt x="1" y="168"/>
                    <a:pt x="63" y="188"/>
                    <a:pt x="63" y="188"/>
                  </a:cubicBezTo>
                  <a:cubicBezTo>
                    <a:pt x="84" y="188"/>
                    <a:pt x="84" y="84"/>
                    <a:pt x="84" y="63"/>
                  </a:cubicBezTo>
                  <a:cubicBezTo>
                    <a:pt x="84" y="21"/>
                    <a:pt x="63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1"/>
            <p:cNvSpPr/>
            <p:nvPr/>
          </p:nvSpPr>
          <p:spPr>
            <a:xfrm>
              <a:off x="1777000" y="1088125"/>
              <a:ext cx="2125" cy="4750"/>
            </a:xfrm>
            <a:custGeom>
              <a:avLst/>
              <a:gdLst/>
              <a:ahLst/>
              <a:cxnLst/>
              <a:rect l="l" t="t" r="r" b="b"/>
              <a:pathLst>
                <a:path w="85" h="190" extrusionOk="0">
                  <a:moveTo>
                    <a:pt x="63" y="1"/>
                  </a:moveTo>
                  <a:cubicBezTo>
                    <a:pt x="63" y="1"/>
                    <a:pt x="42" y="85"/>
                    <a:pt x="0" y="126"/>
                  </a:cubicBezTo>
                  <a:cubicBezTo>
                    <a:pt x="0" y="168"/>
                    <a:pt x="63" y="189"/>
                    <a:pt x="63" y="189"/>
                  </a:cubicBezTo>
                  <a:cubicBezTo>
                    <a:pt x="84" y="189"/>
                    <a:pt x="84" y="85"/>
                    <a:pt x="84" y="43"/>
                  </a:cubicBezTo>
                  <a:cubicBezTo>
                    <a:pt x="84" y="22"/>
                    <a:pt x="63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0" name="Google Shape;1230;p41"/>
          <p:cNvGrpSpPr/>
          <p:nvPr/>
        </p:nvGrpSpPr>
        <p:grpSpPr>
          <a:xfrm>
            <a:off x="-2096072" y="761621"/>
            <a:ext cx="4251148" cy="217865"/>
            <a:chOff x="1681275" y="728975"/>
            <a:chExt cx="4253275" cy="490025"/>
          </a:xfrm>
        </p:grpSpPr>
        <p:sp>
          <p:nvSpPr>
            <p:cNvPr id="1231" name="Google Shape;1231;p41"/>
            <p:cNvSpPr/>
            <p:nvPr/>
          </p:nvSpPr>
          <p:spPr>
            <a:xfrm>
              <a:off x="1718400" y="747425"/>
              <a:ext cx="4072300" cy="415525"/>
            </a:xfrm>
            <a:custGeom>
              <a:avLst/>
              <a:gdLst/>
              <a:ahLst/>
              <a:cxnLst/>
              <a:rect l="l" t="t" r="r" b="b"/>
              <a:pathLst>
                <a:path w="162892" h="16621" extrusionOk="0">
                  <a:moveTo>
                    <a:pt x="145127" y="1055"/>
                  </a:moveTo>
                  <a:cubicBezTo>
                    <a:pt x="145303" y="1055"/>
                    <a:pt x="145480" y="1111"/>
                    <a:pt x="145650" y="1179"/>
                  </a:cubicBezTo>
                  <a:cubicBezTo>
                    <a:pt x="145336" y="1179"/>
                    <a:pt x="145002" y="1200"/>
                    <a:pt x="144688" y="1200"/>
                  </a:cubicBezTo>
                  <a:cubicBezTo>
                    <a:pt x="144831" y="1095"/>
                    <a:pt x="144979" y="1055"/>
                    <a:pt x="145127" y="1055"/>
                  </a:cubicBezTo>
                  <a:close/>
                  <a:moveTo>
                    <a:pt x="151556" y="1092"/>
                  </a:moveTo>
                  <a:cubicBezTo>
                    <a:pt x="151626" y="1092"/>
                    <a:pt x="151676" y="1161"/>
                    <a:pt x="151676" y="1179"/>
                  </a:cubicBezTo>
                  <a:cubicBezTo>
                    <a:pt x="151676" y="1200"/>
                    <a:pt x="151613" y="1242"/>
                    <a:pt x="151572" y="1242"/>
                  </a:cubicBezTo>
                  <a:cubicBezTo>
                    <a:pt x="151509" y="1242"/>
                    <a:pt x="151321" y="1200"/>
                    <a:pt x="151300" y="1179"/>
                  </a:cubicBezTo>
                  <a:cubicBezTo>
                    <a:pt x="151300" y="1158"/>
                    <a:pt x="151488" y="1117"/>
                    <a:pt x="151530" y="1096"/>
                  </a:cubicBezTo>
                  <a:cubicBezTo>
                    <a:pt x="151539" y="1093"/>
                    <a:pt x="151548" y="1092"/>
                    <a:pt x="151556" y="1092"/>
                  </a:cubicBezTo>
                  <a:close/>
                  <a:moveTo>
                    <a:pt x="153915" y="1200"/>
                  </a:moveTo>
                  <a:cubicBezTo>
                    <a:pt x="153915" y="1200"/>
                    <a:pt x="153936" y="1305"/>
                    <a:pt x="153936" y="1347"/>
                  </a:cubicBezTo>
                  <a:cubicBezTo>
                    <a:pt x="153936" y="1368"/>
                    <a:pt x="153894" y="1389"/>
                    <a:pt x="153894" y="1389"/>
                  </a:cubicBezTo>
                  <a:cubicBezTo>
                    <a:pt x="153873" y="1389"/>
                    <a:pt x="153873" y="1368"/>
                    <a:pt x="153873" y="1347"/>
                  </a:cubicBezTo>
                  <a:cubicBezTo>
                    <a:pt x="153873" y="1305"/>
                    <a:pt x="153894" y="1242"/>
                    <a:pt x="153915" y="1200"/>
                  </a:cubicBezTo>
                  <a:close/>
                  <a:moveTo>
                    <a:pt x="139603" y="1389"/>
                  </a:moveTo>
                  <a:cubicBezTo>
                    <a:pt x="139666" y="1389"/>
                    <a:pt x="139687" y="1451"/>
                    <a:pt x="139687" y="1451"/>
                  </a:cubicBezTo>
                  <a:cubicBezTo>
                    <a:pt x="139687" y="1472"/>
                    <a:pt x="139645" y="1472"/>
                    <a:pt x="139603" y="1472"/>
                  </a:cubicBezTo>
                  <a:cubicBezTo>
                    <a:pt x="139561" y="1472"/>
                    <a:pt x="139478" y="1451"/>
                    <a:pt x="139478" y="1409"/>
                  </a:cubicBezTo>
                  <a:cubicBezTo>
                    <a:pt x="139478" y="1389"/>
                    <a:pt x="139582" y="1389"/>
                    <a:pt x="139603" y="1389"/>
                  </a:cubicBezTo>
                  <a:close/>
                  <a:moveTo>
                    <a:pt x="154564" y="1409"/>
                  </a:moveTo>
                  <a:cubicBezTo>
                    <a:pt x="154626" y="1409"/>
                    <a:pt x="154815" y="1472"/>
                    <a:pt x="154815" y="1472"/>
                  </a:cubicBezTo>
                  <a:cubicBezTo>
                    <a:pt x="154815" y="1472"/>
                    <a:pt x="154647" y="1514"/>
                    <a:pt x="154606" y="1556"/>
                  </a:cubicBezTo>
                  <a:cubicBezTo>
                    <a:pt x="154599" y="1558"/>
                    <a:pt x="154592" y="1559"/>
                    <a:pt x="154584" y="1559"/>
                  </a:cubicBezTo>
                  <a:cubicBezTo>
                    <a:pt x="154525" y="1559"/>
                    <a:pt x="154459" y="1491"/>
                    <a:pt x="154459" y="1472"/>
                  </a:cubicBezTo>
                  <a:cubicBezTo>
                    <a:pt x="154459" y="1451"/>
                    <a:pt x="154522" y="1409"/>
                    <a:pt x="154564" y="1409"/>
                  </a:cubicBezTo>
                  <a:close/>
                  <a:moveTo>
                    <a:pt x="155401" y="1598"/>
                  </a:moveTo>
                  <a:cubicBezTo>
                    <a:pt x="155463" y="1598"/>
                    <a:pt x="155673" y="1661"/>
                    <a:pt x="155694" y="1661"/>
                  </a:cubicBezTo>
                  <a:cubicBezTo>
                    <a:pt x="155694" y="1661"/>
                    <a:pt x="155484" y="1681"/>
                    <a:pt x="155401" y="1681"/>
                  </a:cubicBezTo>
                  <a:cubicBezTo>
                    <a:pt x="155338" y="1681"/>
                    <a:pt x="155275" y="1640"/>
                    <a:pt x="155275" y="1619"/>
                  </a:cubicBezTo>
                  <a:cubicBezTo>
                    <a:pt x="155275" y="1619"/>
                    <a:pt x="155338" y="1598"/>
                    <a:pt x="155401" y="1598"/>
                  </a:cubicBezTo>
                  <a:close/>
                  <a:moveTo>
                    <a:pt x="156171" y="1754"/>
                  </a:moveTo>
                  <a:cubicBezTo>
                    <a:pt x="156225" y="1754"/>
                    <a:pt x="156279" y="1811"/>
                    <a:pt x="156279" y="1828"/>
                  </a:cubicBezTo>
                  <a:cubicBezTo>
                    <a:pt x="156279" y="1870"/>
                    <a:pt x="156217" y="1891"/>
                    <a:pt x="156175" y="1891"/>
                  </a:cubicBezTo>
                  <a:cubicBezTo>
                    <a:pt x="156091" y="1891"/>
                    <a:pt x="155903" y="1870"/>
                    <a:pt x="155924" y="1828"/>
                  </a:cubicBezTo>
                  <a:cubicBezTo>
                    <a:pt x="155924" y="1828"/>
                    <a:pt x="156091" y="1786"/>
                    <a:pt x="156133" y="1765"/>
                  </a:cubicBezTo>
                  <a:cubicBezTo>
                    <a:pt x="156145" y="1757"/>
                    <a:pt x="156158" y="1754"/>
                    <a:pt x="156171" y="1754"/>
                  </a:cubicBezTo>
                  <a:close/>
                  <a:moveTo>
                    <a:pt x="136109" y="1828"/>
                  </a:moveTo>
                  <a:cubicBezTo>
                    <a:pt x="136151" y="1828"/>
                    <a:pt x="136339" y="1870"/>
                    <a:pt x="136339" y="1891"/>
                  </a:cubicBezTo>
                  <a:cubicBezTo>
                    <a:pt x="136339" y="1891"/>
                    <a:pt x="136193" y="1933"/>
                    <a:pt x="136130" y="1974"/>
                  </a:cubicBezTo>
                  <a:cubicBezTo>
                    <a:pt x="136125" y="1977"/>
                    <a:pt x="136120" y="1978"/>
                    <a:pt x="136115" y="1978"/>
                  </a:cubicBezTo>
                  <a:cubicBezTo>
                    <a:pt x="136071" y="1978"/>
                    <a:pt x="136004" y="1909"/>
                    <a:pt x="136004" y="1891"/>
                  </a:cubicBezTo>
                  <a:cubicBezTo>
                    <a:pt x="136004" y="1870"/>
                    <a:pt x="136046" y="1828"/>
                    <a:pt x="136109" y="1828"/>
                  </a:cubicBezTo>
                  <a:close/>
                  <a:moveTo>
                    <a:pt x="142533" y="1870"/>
                  </a:moveTo>
                  <a:cubicBezTo>
                    <a:pt x="142595" y="1870"/>
                    <a:pt x="142784" y="1912"/>
                    <a:pt x="142784" y="1912"/>
                  </a:cubicBezTo>
                  <a:cubicBezTo>
                    <a:pt x="142784" y="1912"/>
                    <a:pt x="142616" y="1974"/>
                    <a:pt x="142574" y="1995"/>
                  </a:cubicBezTo>
                  <a:cubicBezTo>
                    <a:pt x="142568" y="1998"/>
                    <a:pt x="142560" y="1999"/>
                    <a:pt x="142553" y="1999"/>
                  </a:cubicBezTo>
                  <a:cubicBezTo>
                    <a:pt x="142494" y="1999"/>
                    <a:pt x="142428" y="1930"/>
                    <a:pt x="142428" y="1912"/>
                  </a:cubicBezTo>
                  <a:cubicBezTo>
                    <a:pt x="142428" y="1891"/>
                    <a:pt x="142491" y="1870"/>
                    <a:pt x="142533" y="1870"/>
                  </a:cubicBezTo>
                  <a:close/>
                  <a:moveTo>
                    <a:pt x="141405" y="1892"/>
                  </a:moveTo>
                  <a:cubicBezTo>
                    <a:pt x="141583" y="1892"/>
                    <a:pt x="141765" y="1948"/>
                    <a:pt x="141947" y="2016"/>
                  </a:cubicBezTo>
                  <a:cubicBezTo>
                    <a:pt x="141633" y="2016"/>
                    <a:pt x="141277" y="2016"/>
                    <a:pt x="140963" y="2037"/>
                  </a:cubicBezTo>
                  <a:cubicBezTo>
                    <a:pt x="141107" y="1932"/>
                    <a:pt x="141255" y="1892"/>
                    <a:pt x="141405" y="1892"/>
                  </a:cubicBezTo>
                  <a:close/>
                  <a:moveTo>
                    <a:pt x="145211" y="1661"/>
                  </a:moveTo>
                  <a:lnTo>
                    <a:pt x="145859" y="1891"/>
                  </a:lnTo>
                  <a:lnTo>
                    <a:pt x="146278" y="2079"/>
                  </a:lnTo>
                  <a:cubicBezTo>
                    <a:pt x="146509" y="2054"/>
                    <a:pt x="146652" y="2043"/>
                    <a:pt x="146704" y="2043"/>
                  </a:cubicBezTo>
                  <a:cubicBezTo>
                    <a:pt x="146783" y="2043"/>
                    <a:pt x="146645" y="2070"/>
                    <a:pt x="146278" y="2121"/>
                  </a:cubicBezTo>
                  <a:lnTo>
                    <a:pt x="145190" y="2121"/>
                  </a:lnTo>
                  <a:cubicBezTo>
                    <a:pt x="144583" y="2016"/>
                    <a:pt x="144081" y="1870"/>
                    <a:pt x="144081" y="1828"/>
                  </a:cubicBezTo>
                  <a:cubicBezTo>
                    <a:pt x="144081" y="1807"/>
                    <a:pt x="144583" y="1723"/>
                    <a:pt x="145211" y="1661"/>
                  </a:cubicBezTo>
                  <a:close/>
                  <a:moveTo>
                    <a:pt x="139919" y="1931"/>
                  </a:moveTo>
                  <a:cubicBezTo>
                    <a:pt x="140099" y="1931"/>
                    <a:pt x="140117" y="2164"/>
                    <a:pt x="139939" y="2164"/>
                  </a:cubicBezTo>
                  <a:cubicBezTo>
                    <a:pt x="139932" y="2164"/>
                    <a:pt x="139925" y="2164"/>
                    <a:pt x="139917" y="2163"/>
                  </a:cubicBezTo>
                  <a:cubicBezTo>
                    <a:pt x="139687" y="2142"/>
                    <a:pt x="139499" y="2037"/>
                    <a:pt x="139499" y="2016"/>
                  </a:cubicBezTo>
                  <a:cubicBezTo>
                    <a:pt x="139499" y="1974"/>
                    <a:pt x="139687" y="1933"/>
                    <a:pt x="139896" y="1933"/>
                  </a:cubicBezTo>
                  <a:cubicBezTo>
                    <a:pt x="139904" y="1932"/>
                    <a:pt x="139911" y="1931"/>
                    <a:pt x="139919" y="1931"/>
                  </a:cubicBezTo>
                  <a:close/>
                  <a:moveTo>
                    <a:pt x="43618" y="4749"/>
                  </a:moveTo>
                  <a:cubicBezTo>
                    <a:pt x="45056" y="4749"/>
                    <a:pt x="46054" y="4768"/>
                    <a:pt x="46054" y="4799"/>
                  </a:cubicBezTo>
                  <a:cubicBezTo>
                    <a:pt x="46054" y="4820"/>
                    <a:pt x="44171" y="4862"/>
                    <a:pt x="41890" y="4925"/>
                  </a:cubicBezTo>
                  <a:lnTo>
                    <a:pt x="29922" y="5218"/>
                  </a:lnTo>
                  <a:cubicBezTo>
                    <a:pt x="28771" y="5239"/>
                    <a:pt x="27730" y="5249"/>
                    <a:pt x="26977" y="5249"/>
                  </a:cubicBezTo>
                  <a:cubicBezTo>
                    <a:pt x="26223" y="5249"/>
                    <a:pt x="25758" y="5239"/>
                    <a:pt x="25758" y="5218"/>
                  </a:cubicBezTo>
                  <a:lnTo>
                    <a:pt x="25758" y="5176"/>
                  </a:lnTo>
                  <a:lnTo>
                    <a:pt x="25779" y="5155"/>
                  </a:lnTo>
                  <a:cubicBezTo>
                    <a:pt x="25821" y="5134"/>
                    <a:pt x="27725" y="5071"/>
                    <a:pt x="30005" y="5029"/>
                  </a:cubicBezTo>
                  <a:lnTo>
                    <a:pt x="41890" y="4757"/>
                  </a:lnTo>
                  <a:cubicBezTo>
                    <a:pt x="42507" y="4752"/>
                    <a:pt x="43092" y="4749"/>
                    <a:pt x="43618" y="4749"/>
                  </a:cubicBezTo>
                  <a:close/>
                  <a:moveTo>
                    <a:pt x="156279" y="5699"/>
                  </a:moveTo>
                  <a:cubicBezTo>
                    <a:pt x="156300" y="5699"/>
                    <a:pt x="156405" y="5741"/>
                    <a:pt x="156405" y="5762"/>
                  </a:cubicBezTo>
                  <a:cubicBezTo>
                    <a:pt x="156405" y="5783"/>
                    <a:pt x="156300" y="5783"/>
                    <a:pt x="156279" y="5783"/>
                  </a:cubicBezTo>
                  <a:cubicBezTo>
                    <a:pt x="156217" y="5783"/>
                    <a:pt x="156196" y="5741"/>
                    <a:pt x="156196" y="5741"/>
                  </a:cubicBezTo>
                  <a:cubicBezTo>
                    <a:pt x="156196" y="5699"/>
                    <a:pt x="156238" y="5699"/>
                    <a:pt x="156279" y="5699"/>
                  </a:cubicBezTo>
                  <a:close/>
                  <a:moveTo>
                    <a:pt x="4855" y="5783"/>
                  </a:moveTo>
                  <a:cubicBezTo>
                    <a:pt x="5002" y="5783"/>
                    <a:pt x="5378" y="5803"/>
                    <a:pt x="5378" y="5845"/>
                  </a:cubicBezTo>
                  <a:cubicBezTo>
                    <a:pt x="5378" y="5866"/>
                    <a:pt x="5023" y="5908"/>
                    <a:pt x="4897" y="5908"/>
                  </a:cubicBezTo>
                  <a:cubicBezTo>
                    <a:pt x="4868" y="5916"/>
                    <a:pt x="4841" y="5920"/>
                    <a:pt x="4814" y="5920"/>
                  </a:cubicBezTo>
                  <a:cubicBezTo>
                    <a:pt x="4706" y="5920"/>
                    <a:pt x="4625" y="5862"/>
                    <a:pt x="4625" y="5845"/>
                  </a:cubicBezTo>
                  <a:cubicBezTo>
                    <a:pt x="4604" y="5803"/>
                    <a:pt x="4730" y="5783"/>
                    <a:pt x="4855" y="5783"/>
                  </a:cubicBezTo>
                  <a:close/>
                  <a:moveTo>
                    <a:pt x="153546" y="7035"/>
                  </a:moveTo>
                  <a:cubicBezTo>
                    <a:pt x="153623" y="7035"/>
                    <a:pt x="153706" y="7103"/>
                    <a:pt x="153706" y="7122"/>
                  </a:cubicBezTo>
                  <a:cubicBezTo>
                    <a:pt x="153706" y="7143"/>
                    <a:pt x="153622" y="7163"/>
                    <a:pt x="153517" y="7163"/>
                  </a:cubicBezTo>
                  <a:cubicBezTo>
                    <a:pt x="153413" y="7163"/>
                    <a:pt x="153162" y="7122"/>
                    <a:pt x="153162" y="7122"/>
                  </a:cubicBezTo>
                  <a:cubicBezTo>
                    <a:pt x="153162" y="7122"/>
                    <a:pt x="153413" y="7059"/>
                    <a:pt x="153517" y="7038"/>
                  </a:cubicBezTo>
                  <a:cubicBezTo>
                    <a:pt x="153527" y="7036"/>
                    <a:pt x="153536" y="7035"/>
                    <a:pt x="153546" y="7035"/>
                  </a:cubicBezTo>
                  <a:close/>
                  <a:moveTo>
                    <a:pt x="4813" y="7268"/>
                  </a:moveTo>
                  <a:cubicBezTo>
                    <a:pt x="5127" y="7268"/>
                    <a:pt x="5420" y="7310"/>
                    <a:pt x="5420" y="7331"/>
                  </a:cubicBezTo>
                  <a:cubicBezTo>
                    <a:pt x="5441" y="7352"/>
                    <a:pt x="5148" y="7415"/>
                    <a:pt x="4834" y="7456"/>
                  </a:cubicBezTo>
                  <a:cubicBezTo>
                    <a:pt x="4733" y="7475"/>
                    <a:pt x="4579" y="7483"/>
                    <a:pt x="4414" y="7483"/>
                  </a:cubicBezTo>
                  <a:cubicBezTo>
                    <a:pt x="4036" y="7483"/>
                    <a:pt x="3600" y="7444"/>
                    <a:pt x="3600" y="7415"/>
                  </a:cubicBezTo>
                  <a:cubicBezTo>
                    <a:pt x="3600" y="7352"/>
                    <a:pt x="4500" y="7268"/>
                    <a:pt x="4813" y="7268"/>
                  </a:cubicBezTo>
                  <a:close/>
                  <a:moveTo>
                    <a:pt x="2972" y="7666"/>
                  </a:moveTo>
                  <a:cubicBezTo>
                    <a:pt x="3077" y="7666"/>
                    <a:pt x="3349" y="7728"/>
                    <a:pt x="3349" y="7728"/>
                  </a:cubicBezTo>
                  <a:cubicBezTo>
                    <a:pt x="3349" y="7728"/>
                    <a:pt x="3077" y="7770"/>
                    <a:pt x="2972" y="7791"/>
                  </a:cubicBezTo>
                  <a:cubicBezTo>
                    <a:pt x="2952" y="7799"/>
                    <a:pt x="2933" y="7803"/>
                    <a:pt x="2916" y="7803"/>
                  </a:cubicBezTo>
                  <a:cubicBezTo>
                    <a:pt x="2845" y="7803"/>
                    <a:pt x="2805" y="7745"/>
                    <a:pt x="2805" y="7728"/>
                  </a:cubicBezTo>
                  <a:cubicBezTo>
                    <a:pt x="2805" y="7687"/>
                    <a:pt x="2867" y="7666"/>
                    <a:pt x="2972" y="7666"/>
                  </a:cubicBezTo>
                  <a:close/>
                  <a:moveTo>
                    <a:pt x="3139" y="8461"/>
                  </a:moveTo>
                  <a:cubicBezTo>
                    <a:pt x="3286" y="8461"/>
                    <a:pt x="3432" y="8482"/>
                    <a:pt x="3432" y="8503"/>
                  </a:cubicBezTo>
                  <a:cubicBezTo>
                    <a:pt x="3432" y="8503"/>
                    <a:pt x="3286" y="8524"/>
                    <a:pt x="3139" y="8524"/>
                  </a:cubicBezTo>
                  <a:cubicBezTo>
                    <a:pt x="2972" y="8524"/>
                    <a:pt x="2595" y="8503"/>
                    <a:pt x="2595" y="8503"/>
                  </a:cubicBezTo>
                  <a:cubicBezTo>
                    <a:pt x="2595" y="8482"/>
                    <a:pt x="2972" y="8461"/>
                    <a:pt x="3139" y="8461"/>
                  </a:cubicBezTo>
                  <a:close/>
                  <a:moveTo>
                    <a:pt x="4714" y="8517"/>
                  </a:moveTo>
                  <a:cubicBezTo>
                    <a:pt x="4832" y="8517"/>
                    <a:pt x="4933" y="8530"/>
                    <a:pt x="4960" y="8565"/>
                  </a:cubicBezTo>
                  <a:cubicBezTo>
                    <a:pt x="5014" y="8601"/>
                    <a:pt x="4697" y="8745"/>
                    <a:pt x="4487" y="8745"/>
                  </a:cubicBezTo>
                  <a:cubicBezTo>
                    <a:pt x="4453" y="8745"/>
                    <a:pt x="4421" y="8742"/>
                    <a:pt x="4395" y="8733"/>
                  </a:cubicBezTo>
                  <a:cubicBezTo>
                    <a:pt x="4207" y="8670"/>
                    <a:pt x="4165" y="8607"/>
                    <a:pt x="4290" y="8565"/>
                  </a:cubicBezTo>
                  <a:cubicBezTo>
                    <a:pt x="4363" y="8541"/>
                    <a:pt x="4554" y="8517"/>
                    <a:pt x="4714" y="8517"/>
                  </a:cubicBezTo>
                  <a:close/>
                  <a:moveTo>
                    <a:pt x="157472" y="9005"/>
                  </a:moveTo>
                  <a:cubicBezTo>
                    <a:pt x="157514" y="9005"/>
                    <a:pt x="157556" y="9047"/>
                    <a:pt x="157556" y="9047"/>
                  </a:cubicBezTo>
                  <a:cubicBezTo>
                    <a:pt x="157556" y="9088"/>
                    <a:pt x="157493" y="9088"/>
                    <a:pt x="157472" y="9088"/>
                  </a:cubicBezTo>
                  <a:cubicBezTo>
                    <a:pt x="157466" y="9091"/>
                    <a:pt x="157459" y="9093"/>
                    <a:pt x="157451" y="9093"/>
                  </a:cubicBezTo>
                  <a:cubicBezTo>
                    <a:pt x="157403" y="9093"/>
                    <a:pt x="157329" y="9044"/>
                    <a:pt x="157347" y="9026"/>
                  </a:cubicBezTo>
                  <a:cubicBezTo>
                    <a:pt x="157347" y="9005"/>
                    <a:pt x="157451" y="9005"/>
                    <a:pt x="157472" y="9005"/>
                  </a:cubicBezTo>
                  <a:close/>
                  <a:moveTo>
                    <a:pt x="4109" y="10613"/>
                  </a:moveTo>
                  <a:cubicBezTo>
                    <a:pt x="4186" y="10613"/>
                    <a:pt x="4269" y="10681"/>
                    <a:pt x="4269" y="10700"/>
                  </a:cubicBezTo>
                  <a:cubicBezTo>
                    <a:pt x="4269" y="10720"/>
                    <a:pt x="4186" y="10762"/>
                    <a:pt x="4081" y="10762"/>
                  </a:cubicBezTo>
                  <a:cubicBezTo>
                    <a:pt x="3976" y="10762"/>
                    <a:pt x="3704" y="10720"/>
                    <a:pt x="3704" y="10700"/>
                  </a:cubicBezTo>
                  <a:cubicBezTo>
                    <a:pt x="3704" y="10700"/>
                    <a:pt x="3976" y="10658"/>
                    <a:pt x="4081" y="10616"/>
                  </a:cubicBezTo>
                  <a:cubicBezTo>
                    <a:pt x="4090" y="10614"/>
                    <a:pt x="4100" y="10613"/>
                    <a:pt x="4109" y="10613"/>
                  </a:cubicBezTo>
                  <a:close/>
                  <a:moveTo>
                    <a:pt x="4625" y="10595"/>
                  </a:moveTo>
                  <a:cubicBezTo>
                    <a:pt x="4625" y="10595"/>
                    <a:pt x="4646" y="10700"/>
                    <a:pt x="4646" y="10720"/>
                  </a:cubicBezTo>
                  <a:cubicBezTo>
                    <a:pt x="4646" y="10762"/>
                    <a:pt x="4604" y="10783"/>
                    <a:pt x="4604" y="10783"/>
                  </a:cubicBezTo>
                  <a:cubicBezTo>
                    <a:pt x="4583" y="10783"/>
                    <a:pt x="4583" y="10762"/>
                    <a:pt x="4583" y="10720"/>
                  </a:cubicBezTo>
                  <a:cubicBezTo>
                    <a:pt x="4583" y="10679"/>
                    <a:pt x="4604" y="10595"/>
                    <a:pt x="4625" y="10595"/>
                  </a:cubicBezTo>
                  <a:close/>
                  <a:moveTo>
                    <a:pt x="145969" y="10750"/>
                  </a:moveTo>
                  <a:cubicBezTo>
                    <a:pt x="146125" y="10750"/>
                    <a:pt x="146112" y="10813"/>
                    <a:pt x="146069" y="11013"/>
                  </a:cubicBezTo>
                  <a:cubicBezTo>
                    <a:pt x="145964" y="10972"/>
                    <a:pt x="145839" y="10909"/>
                    <a:pt x="145629" y="10783"/>
                  </a:cubicBezTo>
                  <a:cubicBezTo>
                    <a:pt x="145788" y="10763"/>
                    <a:pt x="145897" y="10750"/>
                    <a:pt x="145969" y="10750"/>
                  </a:cubicBezTo>
                  <a:close/>
                  <a:moveTo>
                    <a:pt x="144701" y="11531"/>
                  </a:moveTo>
                  <a:cubicBezTo>
                    <a:pt x="144793" y="11531"/>
                    <a:pt x="144922" y="11565"/>
                    <a:pt x="144939" y="11599"/>
                  </a:cubicBezTo>
                  <a:cubicBezTo>
                    <a:pt x="144939" y="11599"/>
                    <a:pt x="144730" y="11620"/>
                    <a:pt x="144646" y="11620"/>
                  </a:cubicBezTo>
                  <a:cubicBezTo>
                    <a:pt x="144583" y="11620"/>
                    <a:pt x="144520" y="11578"/>
                    <a:pt x="144520" y="11557"/>
                  </a:cubicBezTo>
                  <a:cubicBezTo>
                    <a:pt x="144520" y="11557"/>
                    <a:pt x="144583" y="11537"/>
                    <a:pt x="144646" y="11537"/>
                  </a:cubicBezTo>
                  <a:cubicBezTo>
                    <a:pt x="144661" y="11533"/>
                    <a:pt x="144680" y="11531"/>
                    <a:pt x="144701" y="11531"/>
                  </a:cubicBezTo>
                  <a:close/>
                  <a:moveTo>
                    <a:pt x="94994" y="12980"/>
                  </a:moveTo>
                  <a:cubicBezTo>
                    <a:pt x="95015" y="12980"/>
                    <a:pt x="95120" y="13001"/>
                    <a:pt x="95120" y="13022"/>
                  </a:cubicBezTo>
                  <a:cubicBezTo>
                    <a:pt x="95120" y="13064"/>
                    <a:pt x="95015" y="13064"/>
                    <a:pt x="94994" y="13064"/>
                  </a:cubicBezTo>
                  <a:cubicBezTo>
                    <a:pt x="94931" y="13064"/>
                    <a:pt x="94910" y="13001"/>
                    <a:pt x="94910" y="13001"/>
                  </a:cubicBezTo>
                  <a:cubicBezTo>
                    <a:pt x="94910" y="12980"/>
                    <a:pt x="94952" y="12980"/>
                    <a:pt x="94994" y="12980"/>
                  </a:cubicBezTo>
                  <a:close/>
                  <a:moveTo>
                    <a:pt x="78611" y="12897"/>
                  </a:moveTo>
                  <a:cubicBezTo>
                    <a:pt x="78611" y="12897"/>
                    <a:pt x="78653" y="13001"/>
                    <a:pt x="78653" y="13022"/>
                  </a:cubicBezTo>
                  <a:cubicBezTo>
                    <a:pt x="78653" y="13064"/>
                    <a:pt x="78590" y="13085"/>
                    <a:pt x="78590" y="13085"/>
                  </a:cubicBezTo>
                  <a:cubicBezTo>
                    <a:pt x="78569" y="13085"/>
                    <a:pt x="78569" y="13064"/>
                    <a:pt x="78569" y="13022"/>
                  </a:cubicBezTo>
                  <a:cubicBezTo>
                    <a:pt x="78569" y="13001"/>
                    <a:pt x="78611" y="12897"/>
                    <a:pt x="78611" y="12897"/>
                  </a:cubicBezTo>
                  <a:close/>
                  <a:moveTo>
                    <a:pt x="91877" y="13064"/>
                  </a:moveTo>
                  <a:cubicBezTo>
                    <a:pt x="91897" y="13064"/>
                    <a:pt x="92002" y="13085"/>
                    <a:pt x="92002" y="13106"/>
                  </a:cubicBezTo>
                  <a:cubicBezTo>
                    <a:pt x="92002" y="13127"/>
                    <a:pt x="91897" y="13127"/>
                    <a:pt x="91877" y="13127"/>
                  </a:cubicBezTo>
                  <a:cubicBezTo>
                    <a:pt x="91835" y="13127"/>
                    <a:pt x="91793" y="13106"/>
                    <a:pt x="91793" y="13085"/>
                  </a:cubicBezTo>
                  <a:cubicBezTo>
                    <a:pt x="91793" y="13064"/>
                    <a:pt x="91856" y="13064"/>
                    <a:pt x="91877" y="13064"/>
                  </a:cubicBezTo>
                  <a:close/>
                  <a:moveTo>
                    <a:pt x="92772" y="12967"/>
                  </a:moveTo>
                  <a:cubicBezTo>
                    <a:pt x="92997" y="12967"/>
                    <a:pt x="93224" y="13092"/>
                    <a:pt x="93425" y="13106"/>
                  </a:cubicBezTo>
                  <a:cubicBezTo>
                    <a:pt x="93111" y="13106"/>
                    <a:pt x="92797" y="13127"/>
                    <a:pt x="92400" y="13127"/>
                  </a:cubicBezTo>
                  <a:cubicBezTo>
                    <a:pt x="92520" y="13007"/>
                    <a:pt x="92645" y="12967"/>
                    <a:pt x="92772" y="12967"/>
                  </a:cubicBezTo>
                  <a:close/>
                  <a:moveTo>
                    <a:pt x="90893" y="13001"/>
                  </a:moveTo>
                  <a:cubicBezTo>
                    <a:pt x="90893" y="13001"/>
                    <a:pt x="90914" y="13106"/>
                    <a:pt x="90914" y="13127"/>
                  </a:cubicBezTo>
                  <a:cubicBezTo>
                    <a:pt x="90914" y="13148"/>
                    <a:pt x="90851" y="13189"/>
                    <a:pt x="90851" y="13189"/>
                  </a:cubicBezTo>
                  <a:cubicBezTo>
                    <a:pt x="90830" y="13189"/>
                    <a:pt x="90830" y="13148"/>
                    <a:pt x="90830" y="13127"/>
                  </a:cubicBezTo>
                  <a:cubicBezTo>
                    <a:pt x="90830" y="13106"/>
                    <a:pt x="90851" y="13001"/>
                    <a:pt x="90893" y="13001"/>
                  </a:cubicBezTo>
                  <a:close/>
                  <a:moveTo>
                    <a:pt x="141649" y="13053"/>
                  </a:moveTo>
                  <a:cubicBezTo>
                    <a:pt x="141983" y="13053"/>
                    <a:pt x="142313" y="13095"/>
                    <a:pt x="142637" y="13148"/>
                  </a:cubicBezTo>
                  <a:cubicBezTo>
                    <a:pt x="141989" y="13189"/>
                    <a:pt x="141319" y="13189"/>
                    <a:pt x="140629" y="13210"/>
                  </a:cubicBezTo>
                  <a:cubicBezTo>
                    <a:pt x="140974" y="13095"/>
                    <a:pt x="141314" y="13053"/>
                    <a:pt x="141649" y="13053"/>
                  </a:cubicBezTo>
                  <a:close/>
                  <a:moveTo>
                    <a:pt x="86489" y="13098"/>
                  </a:moveTo>
                  <a:cubicBezTo>
                    <a:pt x="87139" y="13098"/>
                    <a:pt x="87827" y="13133"/>
                    <a:pt x="88445" y="13210"/>
                  </a:cubicBezTo>
                  <a:cubicBezTo>
                    <a:pt x="87085" y="13231"/>
                    <a:pt x="85725" y="13273"/>
                    <a:pt x="84239" y="13294"/>
                  </a:cubicBezTo>
                  <a:cubicBezTo>
                    <a:pt x="84696" y="13171"/>
                    <a:pt x="85553" y="13098"/>
                    <a:pt x="86489" y="13098"/>
                  </a:cubicBezTo>
                  <a:close/>
                  <a:moveTo>
                    <a:pt x="81080" y="13273"/>
                  </a:moveTo>
                  <a:cubicBezTo>
                    <a:pt x="81226" y="13273"/>
                    <a:pt x="81603" y="13294"/>
                    <a:pt x="81603" y="13315"/>
                  </a:cubicBezTo>
                  <a:cubicBezTo>
                    <a:pt x="81603" y="13336"/>
                    <a:pt x="81226" y="13399"/>
                    <a:pt x="81101" y="13399"/>
                  </a:cubicBezTo>
                  <a:cubicBezTo>
                    <a:pt x="81087" y="13401"/>
                    <a:pt x="81073" y="13402"/>
                    <a:pt x="81060" y="13402"/>
                  </a:cubicBezTo>
                  <a:cubicBezTo>
                    <a:pt x="80949" y="13402"/>
                    <a:pt x="80850" y="13334"/>
                    <a:pt x="80850" y="13315"/>
                  </a:cubicBezTo>
                  <a:cubicBezTo>
                    <a:pt x="80808" y="13294"/>
                    <a:pt x="80954" y="13273"/>
                    <a:pt x="81080" y="13273"/>
                  </a:cubicBezTo>
                  <a:close/>
                  <a:moveTo>
                    <a:pt x="83732" y="13175"/>
                  </a:moveTo>
                  <a:cubicBezTo>
                    <a:pt x="83936" y="13175"/>
                    <a:pt x="84093" y="13215"/>
                    <a:pt x="84093" y="13231"/>
                  </a:cubicBezTo>
                  <a:cubicBezTo>
                    <a:pt x="84093" y="13273"/>
                    <a:pt x="83905" y="13315"/>
                    <a:pt x="83674" y="13378"/>
                  </a:cubicBezTo>
                  <a:cubicBezTo>
                    <a:pt x="83471" y="13395"/>
                    <a:pt x="82926" y="13425"/>
                    <a:pt x="82692" y="13425"/>
                  </a:cubicBezTo>
                  <a:cubicBezTo>
                    <a:pt x="82636" y="13425"/>
                    <a:pt x="82598" y="13424"/>
                    <a:pt x="82586" y="13420"/>
                  </a:cubicBezTo>
                  <a:cubicBezTo>
                    <a:pt x="82545" y="13378"/>
                    <a:pt x="82482" y="13294"/>
                    <a:pt x="82482" y="13294"/>
                  </a:cubicBezTo>
                  <a:cubicBezTo>
                    <a:pt x="82482" y="13273"/>
                    <a:pt x="83256" y="13210"/>
                    <a:pt x="83528" y="13189"/>
                  </a:cubicBezTo>
                  <a:cubicBezTo>
                    <a:pt x="83598" y="13179"/>
                    <a:pt x="83668" y="13175"/>
                    <a:pt x="83732" y="13175"/>
                  </a:cubicBezTo>
                  <a:close/>
                  <a:moveTo>
                    <a:pt x="76147" y="13573"/>
                  </a:moveTo>
                  <a:cubicBezTo>
                    <a:pt x="76279" y="13573"/>
                    <a:pt x="76456" y="13608"/>
                    <a:pt x="76456" y="13608"/>
                  </a:cubicBezTo>
                  <a:cubicBezTo>
                    <a:pt x="76456" y="13629"/>
                    <a:pt x="76121" y="13650"/>
                    <a:pt x="76037" y="13650"/>
                  </a:cubicBezTo>
                  <a:cubicBezTo>
                    <a:pt x="75912" y="13650"/>
                    <a:pt x="75828" y="13629"/>
                    <a:pt x="75828" y="13608"/>
                  </a:cubicBezTo>
                  <a:cubicBezTo>
                    <a:pt x="75828" y="13608"/>
                    <a:pt x="75933" y="13587"/>
                    <a:pt x="76037" y="13587"/>
                  </a:cubicBezTo>
                  <a:cubicBezTo>
                    <a:pt x="76064" y="13577"/>
                    <a:pt x="76103" y="13573"/>
                    <a:pt x="76147" y="13573"/>
                  </a:cubicBezTo>
                  <a:close/>
                  <a:moveTo>
                    <a:pt x="84774" y="13833"/>
                  </a:moveTo>
                  <a:cubicBezTo>
                    <a:pt x="84797" y="13833"/>
                    <a:pt x="84814" y="13835"/>
                    <a:pt x="84825" y="13838"/>
                  </a:cubicBezTo>
                  <a:cubicBezTo>
                    <a:pt x="84835" y="13853"/>
                    <a:pt x="84638" y="13877"/>
                    <a:pt x="84312" y="13904"/>
                  </a:cubicBezTo>
                  <a:lnTo>
                    <a:pt x="84312" y="13904"/>
                  </a:lnTo>
                  <a:cubicBezTo>
                    <a:pt x="84510" y="13859"/>
                    <a:pt x="84684" y="13833"/>
                    <a:pt x="84774" y="13833"/>
                  </a:cubicBezTo>
                  <a:close/>
                  <a:moveTo>
                    <a:pt x="86520" y="13650"/>
                  </a:moveTo>
                  <a:cubicBezTo>
                    <a:pt x="86667" y="13650"/>
                    <a:pt x="86813" y="13671"/>
                    <a:pt x="86813" y="13713"/>
                  </a:cubicBezTo>
                  <a:cubicBezTo>
                    <a:pt x="86813" y="13733"/>
                    <a:pt x="86562" y="13859"/>
                    <a:pt x="86457" y="13922"/>
                  </a:cubicBezTo>
                  <a:cubicBezTo>
                    <a:pt x="86405" y="13943"/>
                    <a:pt x="86353" y="13953"/>
                    <a:pt x="86311" y="13953"/>
                  </a:cubicBezTo>
                  <a:cubicBezTo>
                    <a:pt x="86269" y="13953"/>
                    <a:pt x="86238" y="13943"/>
                    <a:pt x="86227" y="13922"/>
                  </a:cubicBezTo>
                  <a:cubicBezTo>
                    <a:pt x="86206" y="13901"/>
                    <a:pt x="86395" y="13671"/>
                    <a:pt x="86520" y="13650"/>
                  </a:cubicBezTo>
                  <a:close/>
                  <a:moveTo>
                    <a:pt x="69073" y="13375"/>
                  </a:moveTo>
                  <a:cubicBezTo>
                    <a:pt x="69484" y="13375"/>
                    <a:pt x="69822" y="13388"/>
                    <a:pt x="69970" y="13420"/>
                  </a:cubicBezTo>
                  <a:cubicBezTo>
                    <a:pt x="70430" y="13503"/>
                    <a:pt x="70137" y="13754"/>
                    <a:pt x="69886" y="13838"/>
                  </a:cubicBezTo>
                  <a:cubicBezTo>
                    <a:pt x="69759" y="13877"/>
                    <a:pt x="69637" y="13893"/>
                    <a:pt x="69537" y="13893"/>
                  </a:cubicBezTo>
                  <a:cubicBezTo>
                    <a:pt x="69421" y="13893"/>
                    <a:pt x="69334" y="13872"/>
                    <a:pt x="69300" y="13838"/>
                  </a:cubicBezTo>
                  <a:cubicBezTo>
                    <a:pt x="69287" y="13818"/>
                    <a:pt x="68893" y="13811"/>
                    <a:pt x="68317" y="13811"/>
                  </a:cubicBezTo>
                  <a:cubicBezTo>
                    <a:pt x="67077" y="13811"/>
                    <a:pt x="64991" y="13845"/>
                    <a:pt x="64048" y="13859"/>
                  </a:cubicBezTo>
                  <a:cubicBezTo>
                    <a:pt x="62667" y="13880"/>
                    <a:pt x="61454" y="13943"/>
                    <a:pt x="61433" y="13964"/>
                  </a:cubicBezTo>
                  <a:cubicBezTo>
                    <a:pt x="61430" y="13966"/>
                    <a:pt x="61415" y="13968"/>
                    <a:pt x="61390" y="13968"/>
                  </a:cubicBezTo>
                  <a:cubicBezTo>
                    <a:pt x="61228" y="13968"/>
                    <a:pt x="60658" y="13913"/>
                    <a:pt x="60386" y="13859"/>
                  </a:cubicBezTo>
                  <a:cubicBezTo>
                    <a:pt x="60094" y="13817"/>
                    <a:pt x="60386" y="13775"/>
                    <a:pt x="61077" y="13775"/>
                  </a:cubicBezTo>
                  <a:lnTo>
                    <a:pt x="61516" y="13629"/>
                  </a:lnTo>
                  <a:lnTo>
                    <a:pt x="61977" y="13461"/>
                  </a:lnTo>
                  <a:cubicBezTo>
                    <a:pt x="62188" y="13498"/>
                    <a:pt x="62463" y="13515"/>
                    <a:pt x="62750" y="13515"/>
                  </a:cubicBezTo>
                  <a:cubicBezTo>
                    <a:pt x="63117" y="13515"/>
                    <a:pt x="63503" y="13488"/>
                    <a:pt x="63797" y="13441"/>
                  </a:cubicBezTo>
                  <a:lnTo>
                    <a:pt x="64278" y="13420"/>
                  </a:lnTo>
                  <a:lnTo>
                    <a:pt x="64739" y="13399"/>
                  </a:lnTo>
                  <a:cubicBezTo>
                    <a:pt x="65067" y="13470"/>
                    <a:pt x="65553" y="13503"/>
                    <a:pt x="65981" y="13503"/>
                  </a:cubicBezTo>
                  <a:cubicBezTo>
                    <a:pt x="66179" y="13503"/>
                    <a:pt x="66365" y="13496"/>
                    <a:pt x="66517" y="13482"/>
                  </a:cubicBezTo>
                  <a:cubicBezTo>
                    <a:pt x="66836" y="13439"/>
                    <a:pt x="68143" y="13375"/>
                    <a:pt x="69073" y="13375"/>
                  </a:cubicBezTo>
                  <a:close/>
                  <a:moveTo>
                    <a:pt x="94081" y="13916"/>
                  </a:moveTo>
                  <a:cubicBezTo>
                    <a:pt x="94258" y="13916"/>
                    <a:pt x="94488" y="13947"/>
                    <a:pt x="94471" y="13964"/>
                  </a:cubicBezTo>
                  <a:cubicBezTo>
                    <a:pt x="94471" y="14006"/>
                    <a:pt x="94094" y="14026"/>
                    <a:pt x="93969" y="14047"/>
                  </a:cubicBezTo>
                  <a:cubicBezTo>
                    <a:pt x="93955" y="14050"/>
                    <a:pt x="93941" y="14051"/>
                    <a:pt x="93928" y="14051"/>
                  </a:cubicBezTo>
                  <a:cubicBezTo>
                    <a:pt x="93817" y="14051"/>
                    <a:pt x="93718" y="13982"/>
                    <a:pt x="93718" y="13964"/>
                  </a:cubicBezTo>
                  <a:cubicBezTo>
                    <a:pt x="93718" y="13943"/>
                    <a:pt x="93843" y="13922"/>
                    <a:pt x="93969" y="13922"/>
                  </a:cubicBezTo>
                  <a:cubicBezTo>
                    <a:pt x="94001" y="13918"/>
                    <a:pt x="94040" y="13916"/>
                    <a:pt x="94081" y="13916"/>
                  </a:cubicBezTo>
                  <a:close/>
                  <a:moveTo>
                    <a:pt x="80703" y="14089"/>
                  </a:moveTo>
                  <a:cubicBezTo>
                    <a:pt x="80655" y="14102"/>
                    <a:pt x="80600" y="14114"/>
                    <a:pt x="80538" y="14126"/>
                  </a:cubicBezTo>
                  <a:lnTo>
                    <a:pt x="80538" y="14126"/>
                  </a:lnTo>
                  <a:cubicBezTo>
                    <a:pt x="80624" y="14123"/>
                    <a:pt x="80714" y="14119"/>
                    <a:pt x="80805" y="14115"/>
                  </a:cubicBezTo>
                  <a:lnTo>
                    <a:pt x="80805" y="14115"/>
                  </a:lnTo>
                  <a:lnTo>
                    <a:pt x="80703" y="14089"/>
                  </a:lnTo>
                  <a:close/>
                  <a:moveTo>
                    <a:pt x="11614" y="14006"/>
                  </a:moveTo>
                  <a:lnTo>
                    <a:pt x="11614" y="14006"/>
                  </a:lnTo>
                  <a:cubicBezTo>
                    <a:pt x="11470" y="14111"/>
                    <a:pt x="11322" y="14150"/>
                    <a:pt x="11174" y="14150"/>
                  </a:cubicBezTo>
                  <a:cubicBezTo>
                    <a:pt x="10998" y="14150"/>
                    <a:pt x="10821" y="14095"/>
                    <a:pt x="10651" y="14026"/>
                  </a:cubicBezTo>
                  <a:cubicBezTo>
                    <a:pt x="10986" y="14026"/>
                    <a:pt x="11300" y="14026"/>
                    <a:pt x="11614" y="14006"/>
                  </a:cubicBezTo>
                  <a:close/>
                  <a:moveTo>
                    <a:pt x="37021" y="14060"/>
                  </a:moveTo>
                  <a:cubicBezTo>
                    <a:pt x="37344" y="14060"/>
                    <a:pt x="37580" y="14079"/>
                    <a:pt x="37580" y="14110"/>
                  </a:cubicBezTo>
                  <a:cubicBezTo>
                    <a:pt x="37580" y="14131"/>
                    <a:pt x="37161" y="14152"/>
                    <a:pt x="36638" y="14152"/>
                  </a:cubicBezTo>
                  <a:cubicBezTo>
                    <a:pt x="36115" y="14152"/>
                    <a:pt x="34755" y="14131"/>
                    <a:pt x="34755" y="14131"/>
                  </a:cubicBezTo>
                  <a:cubicBezTo>
                    <a:pt x="34755" y="14131"/>
                    <a:pt x="36115" y="14068"/>
                    <a:pt x="36638" y="14068"/>
                  </a:cubicBezTo>
                  <a:cubicBezTo>
                    <a:pt x="36773" y="14063"/>
                    <a:pt x="36903" y="14060"/>
                    <a:pt x="37021" y="14060"/>
                  </a:cubicBezTo>
                  <a:close/>
                  <a:moveTo>
                    <a:pt x="74876" y="14072"/>
                  </a:moveTo>
                  <a:cubicBezTo>
                    <a:pt x="75035" y="14072"/>
                    <a:pt x="75181" y="14084"/>
                    <a:pt x="75242" y="14110"/>
                  </a:cubicBezTo>
                  <a:cubicBezTo>
                    <a:pt x="75410" y="14152"/>
                    <a:pt x="74803" y="14236"/>
                    <a:pt x="74531" y="14236"/>
                  </a:cubicBezTo>
                  <a:cubicBezTo>
                    <a:pt x="74301" y="14236"/>
                    <a:pt x="74196" y="14215"/>
                    <a:pt x="74322" y="14131"/>
                  </a:cubicBezTo>
                  <a:cubicBezTo>
                    <a:pt x="74407" y="14095"/>
                    <a:pt x="74654" y="14072"/>
                    <a:pt x="74876" y="14072"/>
                  </a:cubicBezTo>
                  <a:close/>
                  <a:moveTo>
                    <a:pt x="143286" y="13754"/>
                  </a:moveTo>
                  <a:lnTo>
                    <a:pt x="143370" y="13796"/>
                  </a:lnTo>
                  <a:lnTo>
                    <a:pt x="143767" y="13838"/>
                  </a:lnTo>
                  <a:cubicBezTo>
                    <a:pt x="144206" y="13922"/>
                    <a:pt x="144583" y="14089"/>
                    <a:pt x="144583" y="14173"/>
                  </a:cubicBezTo>
                  <a:cubicBezTo>
                    <a:pt x="144583" y="14208"/>
                    <a:pt x="144547" y="14225"/>
                    <a:pt x="144483" y="14225"/>
                  </a:cubicBezTo>
                  <a:cubicBezTo>
                    <a:pt x="144394" y="14225"/>
                    <a:pt x="144252" y="14192"/>
                    <a:pt x="144081" y="14131"/>
                  </a:cubicBezTo>
                  <a:lnTo>
                    <a:pt x="143642" y="14131"/>
                  </a:lnTo>
                  <a:cubicBezTo>
                    <a:pt x="143467" y="14218"/>
                    <a:pt x="143278" y="14262"/>
                    <a:pt x="143196" y="14262"/>
                  </a:cubicBezTo>
                  <a:cubicBezTo>
                    <a:pt x="143179" y="14262"/>
                    <a:pt x="143167" y="14260"/>
                    <a:pt x="143160" y="14257"/>
                  </a:cubicBezTo>
                  <a:cubicBezTo>
                    <a:pt x="143139" y="14236"/>
                    <a:pt x="143160" y="14173"/>
                    <a:pt x="143202" y="14152"/>
                  </a:cubicBezTo>
                  <a:cubicBezTo>
                    <a:pt x="143244" y="14131"/>
                    <a:pt x="143223" y="13922"/>
                    <a:pt x="143160" y="13922"/>
                  </a:cubicBezTo>
                  <a:cubicBezTo>
                    <a:pt x="143139" y="13859"/>
                    <a:pt x="143181" y="13817"/>
                    <a:pt x="143286" y="13754"/>
                  </a:cubicBezTo>
                  <a:close/>
                  <a:moveTo>
                    <a:pt x="142553" y="14149"/>
                  </a:moveTo>
                  <a:cubicBezTo>
                    <a:pt x="142608" y="14149"/>
                    <a:pt x="142658" y="14217"/>
                    <a:pt x="142658" y="14236"/>
                  </a:cubicBezTo>
                  <a:cubicBezTo>
                    <a:pt x="142658" y="14257"/>
                    <a:pt x="142616" y="14278"/>
                    <a:pt x="142554" y="14278"/>
                  </a:cubicBezTo>
                  <a:cubicBezTo>
                    <a:pt x="142512" y="14278"/>
                    <a:pt x="142323" y="14257"/>
                    <a:pt x="142323" y="14236"/>
                  </a:cubicBezTo>
                  <a:cubicBezTo>
                    <a:pt x="142323" y="14236"/>
                    <a:pt x="142491" y="14173"/>
                    <a:pt x="142533" y="14152"/>
                  </a:cubicBezTo>
                  <a:cubicBezTo>
                    <a:pt x="142539" y="14150"/>
                    <a:pt x="142546" y="14149"/>
                    <a:pt x="142553" y="14149"/>
                  </a:cubicBezTo>
                  <a:close/>
                  <a:moveTo>
                    <a:pt x="28724" y="14088"/>
                  </a:moveTo>
                  <a:cubicBezTo>
                    <a:pt x="28973" y="14088"/>
                    <a:pt x="29656" y="14216"/>
                    <a:pt x="30195" y="14282"/>
                  </a:cubicBezTo>
                  <a:lnTo>
                    <a:pt x="30195" y="14282"/>
                  </a:lnTo>
                  <a:cubicBezTo>
                    <a:pt x="29836" y="14300"/>
                    <a:pt x="29247" y="14309"/>
                    <a:pt x="28729" y="14309"/>
                  </a:cubicBezTo>
                  <a:cubicBezTo>
                    <a:pt x="28169" y="14309"/>
                    <a:pt x="27693" y="14298"/>
                    <a:pt x="27683" y="14278"/>
                  </a:cubicBezTo>
                  <a:cubicBezTo>
                    <a:pt x="27683" y="14257"/>
                    <a:pt x="28394" y="14152"/>
                    <a:pt x="28687" y="14089"/>
                  </a:cubicBezTo>
                  <a:cubicBezTo>
                    <a:pt x="28698" y="14088"/>
                    <a:pt x="28710" y="14088"/>
                    <a:pt x="28724" y="14088"/>
                  </a:cubicBezTo>
                  <a:close/>
                  <a:moveTo>
                    <a:pt x="70304" y="14236"/>
                  </a:moveTo>
                  <a:cubicBezTo>
                    <a:pt x="70660" y="14236"/>
                    <a:pt x="71602" y="14278"/>
                    <a:pt x="71602" y="14319"/>
                  </a:cubicBezTo>
                  <a:cubicBezTo>
                    <a:pt x="71602" y="14340"/>
                    <a:pt x="70660" y="14382"/>
                    <a:pt x="70304" y="14382"/>
                  </a:cubicBezTo>
                  <a:cubicBezTo>
                    <a:pt x="70231" y="14390"/>
                    <a:pt x="70161" y="14394"/>
                    <a:pt x="70097" y="14394"/>
                  </a:cubicBezTo>
                  <a:cubicBezTo>
                    <a:pt x="69832" y="14394"/>
                    <a:pt x="69656" y="14336"/>
                    <a:pt x="69656" y="14319"/>
                  </a:cubicBezTo>
                  <a:cubicBezTo>
                    <a:pt x="69656" y="14257"/>
                    <a:pt x="69928" y="14236"/>
                    <a:pt x="70304" y="14236"/>
                  </a:cubicBezTo>
                  <a:close/>
                  <a:moveTo>
                    <a:pt x="47050" y="13668"/>
                  </a:moveTo>
                  <a:cubicBezTo>
                    <a:pt x="47530" y="13668"/>
                    <a:pt x="48005" y="13762"/>
                    <a:pt x="48062" y="13838"/>
                  </a:cubicBezTo>
                  <a:cubicBezTo>
                    <a:pt x="48093" y="13868"/>
                    <a:pt x="48829" y="13879"/>
                    <a:pt x="49856" y="13879"/>
                  </a:cubicBezTo>
                  <a:cubicBezTo>
                    <a:pt x="51685" y="13879"/>
                    <a:pt x="54436" y="13844"/>
                    <a:pt x="55762" y="13817"/>
                  </a:cubicBezTo>
                  <a:cubicBezTo>
                    <a:pt x="57076" y="13777"/>
                    <a:pt x="58237" y="13763"/>
                    <a:pt x="58912" y="13763"/>
                  </a:cubicBezTo>
                  <a:cubicBezTo>
                    <a:pt x="59302" y="13763"/>
                    <a:pt x="59529" y="13768"/>
                    <a:pt x="59529" y="13775"/>
                  </a:cubicBezTo>
                  <a:cubicBezTo>
                    <a:pt x="59529" y="13817"/>
                    <a:pt x="59403" y="13859"/>
                    <a:pt x="59215" y="13880"/>
                  </a:cubicBezTo>
                  <a:lnTo>
                    <a:pt x="59047" y="13880"/>
                  </a:lnTo>
                  <a:cubicBezTo>
                    <a:pt x="57625" y="13943"/>
                    <a:pt x="56139" y="13943"/>
                    <a:pt x="54716" y="13985"/>
                  </a:cubicBezTo>
                  <a:lnTo>
                    <a:pt x="54507" y="13985"/>
                  </a:lnTo>
                  <a:cubicBezTo>
                    <a:pt x="54443" y="13999"/>
                    <a:pt x="54368" y="14005"/>
                    <a:pt x="54289" y="14005"/>
                  </a:cubicBezTo>
                  <a:cubicBezTo>
                    <a:pt x="54065" y="14005"/>
                    <a:pt x="53808" y="13961"/>
                    <a:pt x="53662" y="13961"/>
                  </a:cubicBezTo>
                  <a:cubicBezTo>
                    <a:pt x="53641" y="13961"/>
                    <a:pt x="53623" y="13962"/>
                    <a:pt x="53607" y="13964"/>
                  </a:cubicBezTo>
                  <a:cubicBezTo>
                    <a:pt x="53482" y="13985"/>
                    <a:pt x="51473" y="14047"/>
                    <a:pt x="49192" y="14089"/>
                  </a:cubicBezTo>
                  <a:cubicBezTo>
                    <a:pt x="49192" y="14089"/>
                    <a:pt x="47623" y="14152"/>
                    <a:pt x="44757" y="14194"/>
                  </a:cubicBezTo>
                  <a:lnTo>
                    <a:pt x="44275" y="14194"/>
                  </a:lnTo>
                  <a:cubicBezTo>
                    <a:pt x="43752" y="14194"/>
                    <a:pt x="42999" y="14278"/>
                    <a:pt x="42601" y="14340"/>
                  </a:cubicBezTo>
                  <a:lnTo>
                    <a:pt x="42246" y="14068"/>
                  </a:lnTo>
                  <a:cubicBezTo>
                    <a:pt x="42170" y="14021"/>
                    <a:pt x="42044" y="13999"/>
                    <a:pt x="41909" y="13999"/>
                  </a:cubicBezTo>
                  <a:cubicBezTo>
                    <a:pt x="41744" y="13999"/>
                    <a:pt x="41566" y="14032"/>
                    <a:pt x="41451" y="14089"/>
                  </a:cubicBezTo>
                  <a:lnTo>
                    <a:pt x="40739" y="14466"/>
                  </a:lnTo>
                  <a:cubicBezTo>
                    <a:pt x="39944" y="14340"/>
                    <a:pt x="39316" y="14194"/>
                    <a:pt x="39337" y="14173"/>
                  </a:cubicBezTo>
                  <a:cubicBezTo>
                    <a:pt x="39358" y="14152"/>
                    <a:pt x="40802" y="14006"/>
                    <a:pt x="41220" y="13985"/>
                  </a:cubicBezTo>
                  <a:cubicBezTo>
                    <a:pt x="41744" y="13943"/>
                    <a:pt x="43564" y="13838"/>
                    <a:pt x="44087" y="13838"/>
                  </a:cubicBezTo>
                  <a:cubicBezTo>
                    <a:pt x="44652" y="13817"/>
                    <a:pt x="46389" y="13713"/>
                    <a:pt x="46912" y="13671"/>
                  </a:cubicBezTo>
                  <a:cubicBezTo>
                    <a:pt x="46958" y="13669"/>
                    <a:pt x="47004" y="13668"/>
                    <a:pt x="47050" y="13668"/>
                  </a:cubicBezTo>
                  <a:close/>
                  <a:moveTo>
                    <a:pt x="20045" y="14390"/>
                  </a:moveTo>
                  <a:cubicBezTo>
                    <a:pt x="20356" y="14390"/>
                    <a:pt x="20664" y="14433"/>
                    <a:pt x="20966" y="14487"/>
                  </a:cubicBezTo>
                  <a:cubicBezTo>
                    <a:pt x="20381" y="14487"/>
                    <a:pt x="19774" y="14529"/>
                    <a:pt x="19167" y="14529"/>
                  </a:cubicBezTo>
                  <a:cubicBezTo>
                    <a:pt x="19460" y="14427"/>
                    <a:pt x="19754" y="14390"/>
                    <a:pt x="20045" y="14390"/>
                  </a:cubicBezTo>
                  <a:close/>
                  <a:moveTo>
                    <a:pt x="16286" y="14594"/>
                  </a:moveTo>
                  <a:cubicBezTo>
                    <a:pt x="16305" y="14594"/>
                    <a:pt x="16295" y="14604"/>
                    <a:pt x="16253" y="14604"/>
                  </a:cubicBezTo>
                  <a:cubicBezTo>
                    <a:pt x="16247" y="14604"/>
                    <a:pt x="16241" y="14604"/>
                    <a:pt x="16235" y="14603"/>
                  </a:cubicBezTo>
                  <a:lnTo>
                    <a:pt x="16235" y="14603"/>
                  </a:lnTo>
                  <a:cubicBezTo>
                    <a:pt x="16259" y="14597"/>
                    <a:pt x="16276" y="14594"/>
                    <a:pt x="16286" y="14594"/>
                  </a:cubicBezTo>
                  <a:close/>
                  <a:moveTo>
                    <a:pt x="26443" y="14222"/>
                  </a:moveTo>
                  <a:cubicBezTo>
                    <a:pt x="26806" y="14222"/>
                    <a:pt x="27025" y="14271"/>
                    <a:pt x="26992" y="14319"/>
                  </a:cubicBezTo>
                  <a:cubicBezTo>
                    <a:pt x="26930" y="14361"/>
                    <a:pt x="26930" y="14570"/>
                    <a:pt x="26992" y="14654"/>
                  </a:cubicBezTo>
                  <a:cubicBezTo>
                    <a:pt x="27034" y="14696"/>
                    <a:pt x="26679" y="14780"/>
                    <a:pt x="26553" y="14780"/>
                  </a:cubicBezTo>
                  <a:cubicBezTo>
                    <a:pt x="26545" y="14781"/>
                    <a:pt x="26536" y="14781"/>
                    <a:pt x="26526" y="14781"/>
                  </a:cubicBezTo>
                  <a:cubicBezTo>
                    <a:pt x="26376" y="14781"/>
                    <a:pt x="26131" y="14628"/>
                    <a:pt x="26072" y="14550"/>
                  </a:cubicBezTo>
                  <a:cubicBezTo>
                    <a:pt x="26030" y="14466"/>
                    <a:pt x="25046" y="14445"/>
                    <a:pt x="24733" y="14445"/>
                  </a:cubicBezTo>
                  <a:cubicBezTo>
                    <a:pt x="24419" y="14445"/>
                    <a:pt x="24168" y="14403"/>
                    <a:pt x="24147" y="14361"/>
                  </a:cubicBezTo>
                  <a:lnTo>
                    <a:pt x="24147" y="14340"/>
                  </a:lnTo>
                  <a:lnTo>
                    <a:pt x="24168" y="14319"/>
                  </a:lnTo>
                  <a:cubicBezTo>
                    <a:pt x="24189" y="14278"/>
                    <a:pt x="25570" y="14236"/>
                    <a:pt x="26093" y="14236"/>
                  </a:cubicBezTo>
                  <a:cubicBezTo>
                    <a:pt x="26220" y="14226"/>
                    <a:pt x="26338" y="14222"/>
                    <a:pt x="26443" y="14222"/>
                  </a:cubicBezTo>
                  <a:close/>
                  <a:moveTo>
                    <a:pt x="15408" y="14688"/>
                  </a:moveTo>
                  <a:cubicBezTo>
                    <a:pt x="15435" y="14688"/>
                    <a:pt x="15461" y="14691"/>
                    <a:pt x="15484" y="14696"/>
                  </a:cubicBezTo>
                  <a:cubicBezTo>
                    <a:pt x="15505" y="14701"/>
                    <a:pt x="15527" y="14704"/>
                    <a:pt x="15550" y="14707"/>
                  </a:cubicBezTo>
                  <a:lnTo>
                    <a:pt x="15550" y="14707"/>
                  </a:lnTo>
                  <a:cubicBezTo>
                    <a:pt x="15378" y="14756"/>
                    <a:pt x="15221" y="14801"/>
                    <a:pt x="15150" y="14801"/>
                  </a:cubicBezTo>
                  <a:cubicBezTo>
                    <a:pt x="14985" y="14801"/>
                    <a:pt x="15221" y="14688"/>
                    <a:pt x="15408" y="14688"/>
                  </a:cubicBezTo>
                  <a:close/>
                  <a:moveTo>
                    <a:pt x="31114" y="14717"/>
                  </a:moveTo>
                  <a:cubicBezTo>
                    <a:pt x="31198" y="14717"/>
                    <a:pt x="31407" y="14759"/>
                    <a:pt x="31407" y="14780"/>
                  </a:cubicBezTo>
                  <a:cubicBezTo>
                    <a:pt x="31407" y="14780"/>
                    <a:pt x="31198" y="14801"/>
                    <a:pt x="31114" y="14801"/>
                  </a:cubicBezTo>
                  <a:cubicBezTo>
                    <a:pt x="31031" y="14801"/>
                    <a:pt x="30989" y="14780"/>
                    <a:pt x="30989" y="14759"/>
                  </a:cubicBezTo>
                  <a:cubicBezTo>
                    <a:pt x="30989" y="14759"/>
                    <a:pt x="31031" y="14717"/>
                    <a:pt x="31114" y="14717"/>
                  </a:cubicBezTo>
                  <a:close/>
                  <a:moveTo>
                    <a:pt x="27892" y="14755"/>
                  </a:moveTo>
                  <a:cubicBezTo>
                    <a:pt x="27976" y="14755"/>
                    <a:pt x="28039" y="14806"/>
                    <a:pt x="28039" y="14842"/>
                  </a:cubicBezTo>
                  <a:cubicBezTo>
                    <a:pt x="28039" y="14863"/>
                    <a:pt x="27955" y="14884"/>
                    <a:pt x="27850" y="14884"/>
                  </a:cubicBezTo>
                  <a:cubicBezTo>
                    <a:pt x="27834" y="14888"/>
                    <a:pt x="27811" y="14890"/>
                    <a:pt x="27785" y="14890"/>
                  </a:cubicBezTo>
                  <a:cubicBezTo>
                    <a:pt x="27673" y="14890"/>
                    <a:pt x="27495" y="14859"/>
                    <a:pt x="27495" y="14842"/>
                  </a:cubicBezTo>
                  <a:cubicBezTo>
                    <a:pt x="27495" y="14842"/>
                    <a:pt x="27746" y="14780"/>
                    <a:pt x="27850" y="14759"/>
                  </a:cubicBezTo>
                  <a:cubicBezTo>
                    <a:pt x="27865" y="14756"/>
                    <a:pt x="27878" y="14755"/>
                    <a:pt x="27892" y="14755"/>
                  </a:cubicBezTo>
                  <a:close/>
                  <a:moveTo>
                    <a:pt x="34494" y="14797"/>
                  </a:moveTo>
                  <a:cubicBezTo>
                    <a:pt x="34630" y="14797"/>
                    <a:pt x="34713" y="14866"/>
                    <a:pt x="34713" y="14884"/>
                  </a:cubicBezTo>
                  <a:cubicBezTo>
                    <a:pt x="34713" y="14905"/>
                    <a:pt x="34567" y="14947"/>
                    <a:pt x="34441" y="14947"/>
                  </a:cubicBezTo>
                  <a:cubicBezTo>
                    <a:pt x="34316" y="14947"/>
                    <a:pt x="33918" y="14905"/>
                    <a:pt x="33939" y="14884"/>
                  </a:cubicBezTo>
                  <a:cubicBezTo>
                    <a:pt x="33939" y="14863"/>
                    <a:pt x="34316" y="14801"/>
                    <a:pt x="34441" y="14801"/>
                  </a:cubicBezTo>
                  <a:cubicBezTo>
                    <a:pt x="34460" y="14798"/>
                    <a:pt x="34477" y="14797"/>
                    <a:pt x="34494" y="14797"/>
                  </a:cubicBezTo>
                  <a:close/>
                  <a:moveTo>
                    <a:pt x="134951" y="13919"/>
                  </a:moveTo>
                  <a:cubicBezTo>
                    <a:pt x="135844" y="13919"/>
                    <a:pt x="136282" y="14016"/>
                    <a:pt x="135900" y="14131"/>
                  </a:cubicBezTo>
                  <a:cubicBezTo>
                    <a:pt x="135460" y="14278"/>
                    <a:pt x="133849" y="14884"/>
                    <a:pt x="133012" y="14884"/>
                  </a:cubicBezTo>
                  <a:lnTo>
                    <a:pt x="132259" y="14905"/>
                  </a:lnTo>
                  <a:lnTo>
                    <a:pt x="131527" y="14947"/>
                  </a:lnTo>
                  <a:cubicBezTo>
                    <a:pt x="131437" y="14949"/>
                    <a:pt x="131350" y="14950"/>
                    <a:pt x="131265" y="14950"/>
                  </a:cubicBezTo>
                  <a:cubicBezTo>
                    <a:pt x="130576" y="14950"/>
                    <a:pt x="130062" y="14882"/>
                    <a:pt x="130062" y="14863"/>
                  </a:cubicBezTo>
                  <a:cubicBezTo>
                    <a:pt x="130062" y="14822"/>
                    <a:pt x="130732" y="14780"/>
                    <a:pt x="131004" y="14780"/>
                  </a:cubicBezTo>
                  <a:cubicBezTo>
                    <a:pt x="131255" y="14780"/>
                    <a:pt x="131506" y="14570"/>
                    <a:pt x="131506" y="14508"/>
                  </a:cubicBezTo>
                  <a:cubicBezTo>
                    <a:pt x="131506" y="14445"/>
                    <a:pt x="131213" y="14361"/>
                    <a:pt x="131108" y="14361"/>
                  </a:cubicBezTo>
                  <a:cubicBezTo>
                    <a:pt x="131004" y="14361"/>
                    <a:pt x="130941" y="14278"/>
                    <a:pt x="130983" y="14194"/>
                  </a:cubicBezTo>
                  <a:lnTo>
                    <a:pt x="131004" y="14194"/>
                  </a:lnTo>
                  <a:cubicBezTo>
                    <a:pt x="131451" y="14194"/>
                    <a:pt x="131807" y="13959"/>
                    <a:pt x="132258" y="13959"/>
                  </a:cubicBezTo>
                  <a:cubicBezTo>
                    <a:pt x="132293" y="13959"/>
                    <a:pt x="132328" y="13961"/>
                    <a:pt x="132364" y="13964"/>
                  </a:cubicBezTo>
                  <a:cubicBezTo>
                    <a:pt x="132478" y="13981"/>
                    <a:pt x="132595" y="13987"/>
                    <a:pt x="132715" y="13987"/>
                  </a:cubicBezTo>
                  <a:cubicBezTo>
                    <a:pt x="133033" y="13987"/>
                    <a:pt x="133368" y="13943"/>
                    <a:pt x="133703" y="13943"/>
                  </a:cubicBezTo>
                  <a:lnTo>
                    <a:pt x="134686" y="13922"/>
                  </a:lnTo>
                  <a:cubicBezTo>
                    <a:pt x="134778" y="13920"/>
                    <a:pt x="134867" y="13919"/>
                    <a:pt x="134951" y="13919"/>
                  </a:cubicBezTo>
                  <a:close/>
                  <a:moveTo>
                    <a:pt x="128765" y="15910"/>
                  </a:moveTo>
                  <a:cubicBezTo>
                    <a:pt x="128765" y="15910"/>
                    <a:pt x="128786" y="16014"/>
                    <a:pt x="128786" y="16035"/>
                  </a:cubicBezTo>
                  <a:cubicBezTo>
                    <a:pt x="128786" y="16056"/>
                    <a:pt x="128723" y="16077"/>
                    <a:pt x="128723" y="16077"/>
                  </a:cubicBezTo>
                  <a:cubicBezTo>
                    <a:pt x="128702" y="16077"/>
                    <a:pt x="128702" y="16056"/>
                    <a:pt x="128702" y="16035"/>
                  </a:cubicBezTo>
                  <a:cubicBezTo>
                    <a:pt x="128702" y="16014"/>
                    <a:pt x="128765" y="15910"/>
                    <a:pt x="128765" y="15910"/>
                  </a:cubicBezTo>
                  <a:close/>
                  <a:moveTo>
                    <a:pt x="132532" y="0"/>
                  </a:moveTo>
                  <a:cubicBezTo>
                    <a:pt x="132310" y="0"/>
                    <a:pt x="132118" y="2"/>
                    <a:pt x="131966" y="8"/>
                  </a:cubicBezTo>
                  <a:cubicBezTo>
                    <a:pt x="130774" y="29"/>
                    <a:pt x="124936" y="154"/>
                    <a:pt x="123074" y="217"/>
                  </a:cubicBezTo>
                  <a:cubicBezTo>
                    <a:pt x="121372" y="256"/>
                    <a:pt x="115830" y="366"/>
                    <a:pt x="113561" y="366"/>
                  </a:cubicBezTo>
                  <a:cubicBezTo>
                    <a:pt x="113375" y="366"/>
                    <a:pt x="113210" y="365"/>
                    <a:pt x="113072" y="363"/>
                  </a:cubicBezTo>
                  <a:cubicBezTo>
                    <a:pt x="111770" y="349"/>
                    <a:pt x="110248" y="334"/>
                    <a:pt x="109136" y="334"/>
                  </a:cubicBezTo>
                  <a:cubicBezTo>
                    <a:pt x="108675" y="334"/>
                    <a:pt x="108284" y="336"/>
                    <a:pt x="108009" y="342"/>
                  </a:cubicBezTo>
                  <a:lnTo>
                    <a:pt x="107151" y="363"/>
                  </a:lnTo>
                  <a:lnTo>
                    <a:pt x="107025" y="363"/>
                  </a:lnTo>
                  <a:cubicBezTo>
                    <a:pt x="106795" y="363"/>
                    <a:pt x="106900" y="593"/>
                    <a:pt x="106942" y="656"/>
                  </a:cubicBezTo>
                  <a:cubicBezTo>
                    <a:pt x="106979" y="675"/>
                    <a:pt x="107385" y="685"/>
                    <a:pt x="108027" y="685"/>
                  </a:cubicBezTo>
                  <a:cubicBezTo>
                    <a:pt x="108813" y="685"/>
                    <a:pt x="109954" y="670"/>
                    <a:pt x="111210" y="635"/>
                  </a:cubicBezTo>
                  <a:cubicBezTo>
                    <a:pt x="111210" y="635"/>
                    <a:pt x="111942" y="593"/>
                    <a:pt x="114369" y="593"/>
                  </a:cubicBezTo>
                  <a:lnTo>
                    <a:pt x="117508" y="593"/>
                  </a:lnTo>
                  <a:cubicBezTo>
                    <a:pt x="119349" y="593"/>
                    <a:pt x="122597" y="647"/>
                    <a:pt x="124347" y="647"/>
                  </a:cubicBezTo>
                  <a:cubicBezTo>
                    <a:pt x="124784" y="647"/>
                    <a:pt x="125128" y="644"/>
                    <a:pt x="125333" y="635"/>
                  </a:cubicBezTo>
                  <a:cubicBezTo>
                    <a:pt x="126133" y="584"/>
                    <a:pt x="128605" y="519"/>
                    <a:pt x="130053" y="519"/>
                  </a:cubicBezTo>
                  <a:cubicBezTo>
                    <a:pt x="130386" y="519"/>
                    <a:pt x="130665" y="523"/>
                    <a:pt x="130857" y="531"/>
                  </a:cubicBezTo>
                  <a:cubicBezTo>
                    <a:pt x="131775" y="531"/>
                    <a:pt x="134844" y="658"/>
                    <a:pt x="136065" y="658"/>
                  </a:cubicBezTo>
                  <a:cubicBezTo>
                    <a:pt x="136153" y="658"/>
                    <a:pt x="136230" y="658"/>
                    <a:pt x="136297" y="656"/>
                  </a:cubicBezTo>
                  <a:cubicBezTo>
                    <a:pt x="136420" y="654"/>
                    <a:pt x="136557" y="652"/>
                    <a:pt x="136705" y="652"/>
                  </a:cubicBezTo>
                  <a:cubicBezTo>
                    <a:pt x="137742" y="652"/>
                    <a:pt x="139323" y="716"/>
                    <a:pt x="140440" y="845"/>
                  </a:cubicBezTo>
                  <a:lnTo>
                    <a:pt x="141654" y="761"/>
                  </a:lnTo>
                  <a:lnTo>
                    <a:pt x="142533" y="698"/>
                  </a:lnTo>
                  <a:cubicBezTo>
                    <a:pt x="143662" y="845"/>
                    <a:pt x="143955" y="1054"/>
                    <a:pt x="143202" y="1179"/>
                  </a:cubicBezTo>
                  <a:lnTo>
                    <a:pt x="142616" y="1284"/>
                  </a:lnTo>
                  <a:lnTo>
                    <a:pt x="142491" y="1305"/>
                  </a:lnTo>
                  <a:cubicBezTo>
                    <a:pt x="142323" y="1305"/>
                    <a:pt x="141863" y="1221"/>
                    <a:pt x="141445" y="1158"/>
                  </a:cubicBezTo>
                  <a:lnTo>
                    <a:pt x="141047" y="1158"/>
                  </a:lnTo>
                  <a:cubicBezTo>
                    <a:pt x="140705" y="1158"/>
                    <a:pt x="140354" y="1180"/>
                    <a:pt x="140002" y="1180"/>
                  </a:cubicBezTo>
                  <a:cubicBezTo>
                    <a:pt x="139580" y="1180"/>
                    <a:pt x="139156" y="1149"/>
                    <a:pt x="138745" y="1012"/>
                  </a:cubicBezTo>
                  <a:lnTo>
                    <a:pt x="138704" y="991"/>
                  </a:lnTo>
                  <a:cubicBezTo>
                    <a:pt x="138620" y="1012"/>
                    <a:pt x="138557" y="1179"/>
                    <a:pt x="138557" y="1221"/>
                  </a:cubicBezTo>
                  <a:cubicBezTo>
                    <a:pt x="138557" y="1284"/>
                    <a:pt x="138745" y="1389"/>
                    <a:pt x="138829" y="1409"/>
                  </a:cubicBezTo>
                  <a:cubicBezTo>
                    <a:pt x="138871" y="1430"/>
                    <a:pt x="138913" y="1514"/>
                    <a:pt x="138913" y="1535"/>
                  </a:cubicBezTo>
                  <a:cubicBezTo>
                    <a:pt x="138913" y="1543"/>
                    <a:pt x="138897" y="1547"/>
                    <a:pt x="138870" y="1547"/>
                  </a:cubicBezTo>
                  <a:cubicBezTo>
                    <a:pt x="138759" y="1547"/>
                    <a:pt x="138462" y="1489"/>
                    <a:pt x="138327" y="1472"/>
                  </a:cubicBezTo>
                  <a:cubicBezTo>
                    <a:pt x="138298" y="1460"/>
                    <a:pt x="138258" y="1454"/>
                    <a:pt x="138211" y="1454"/>
                  </a:cubicBezTo>
                  <a:cubicBezTo>
                    <a:pt x="138024" y="1454"/>
                    <a:pt x="137716" y="1548"/>
                    <a:pt x="137448" y="1681"/>
                  </a:cubicBezTo>
                  <a:lnTo>
                    <a:pt x="137072" y="1493"/>
                  </a:lnTo>
                  <a:cubicBezTo>
                    <a:pt x="136996" y="1448"/>
                    <a:pt x="136866" y="1414"/>
                    <a:pt x="136784" y="1414"/>
                  </a:cubicBezTo>
                  <a:cubicBezTo>
                    <a:pt x="136752" y="1414"/>
                    <a:pt x="136728" y="1419"/>
                    <a:pt x="136716" y="1430"/>
                  </a:cubicBezTo>
                  <a:cubicBezTo>
                    <a:pt x="136568" y="1563"/>
                    <a:pt x="136419" y="1605"/>
                    <a:pt x="136271" y="1605"/>
                  </a:cubicBezTo>
                  <a:cubicBezTo>
                    <a:pt x="136022" y="1605"/>
                    <a:pt x="135773" y="1485"/>
                    <a:pt x="135523" y="1472"/>
                  </a:cubicBezTo>
                  <a:lnTo>
                    <a:pt x="135209" y="1430"/>
                  </a:lnTo>
                  <a:cubicBezTo>
                    <a:pt x="134852" y="1530"/>
                    <a:pt x="134232" y="1704"/>
                    <a:pt x="134026" y="1704"/>
                  </a:cubicBezTo>
                  <a:cubicBezTo>
                    <a:pt x="134014" y="1704"/>
                    <a:pt x="134004" y="1703"/>
                    <a:pt x="133996" y="1702"/>
                  </a:cubicBezTo>
                  <a:cubicBezTo>
                    <a:pt x="133840" y="1685"/>
                    <a:pt x="133059" y="1483"/>
                    <a:pt x="132602" y="1483"/>
                  </a:cubicBezTo>
                  <a:cubicBezTo>
                    <a:pt x="132505" y="1483"/>
                    <a:pt x="132422" y="1492"/>
                    <a:pt x="132364" y="1514"/>
                  </a:cubicBezTo>
                  <a:cubicBezTo>
                    <a:pt x="132088" y="1617"/>
                    <a:pt x="131770" y="1692"/>
                    <a:pt x="131585" y="1692"/>
                  </a:cubicBezTo>
                  <a:cubicBezTo>
                    <a:pt x="131545" y="1692"/>
                    <a:pt x="131511" y="1689"/>
                    <a:pt x="131485" y="1681"/>
                  </a:cubicBezTo>
                  <a:lnTo>
                    <a:pt x="131318" y="1786"/>
                  </a:lnTo>
                  <a:cubicBezTo>
                    <a:pt x="131192" y="1849"/>
                    <a:pt x="130962" y="1891"/>
                    <a:pt x="130774" y="1912"/>
                  </a:cubicBezTo>
                  <a:lnTo>
                    <a:pt x="129518" y="2100"/>
                  </a:lnTo>
                  <a:cubicBezTo>
                    <a:pt x="128137" y="1953"/>
                    <a:pt x="126945" y="1828"/>
                    <a:pt x="126882" y="1828"/>
                  </a:cubicBezTo>
                  <a:lnTo>
                    <a:pt x="126819" y="1807"/>
                  </a:lnTo>
                  <a:lnTo>
                    <a:pt x="126045" y="1472"/>
                  </a:lnTo>
                  <a:cubicBezTo>
                    <a:pt x="125166" y="1681"/>
                    <a:pt x="124852" y="1849"/>
                    <a:pt x="125020" y="1891"/>
                  </a:cubicBezTo>
                  <a:cubicBezTo>
                    <a:pt x="125145" y="1891"/>
                    <a:pt x="125271" y="1953"/>
                    <a:pt x="125271" y="1995"/>
                  </a:cubicBezTo>
                  <a:cubicBezTo>
                    <a:pt x="125271" y="2016"/>
                    <a:pt x="125040" y="2037"/>
                    <a:pt x="124748" y="2037"/>
                  </a:cubicBezTo>
                  <a:lnTo>
                    <a:pt x="124496" y="2037"/>
                  </a:lnTo>
                  <a:cubicBezTo>
                    <a:pt x="123492" y="2037"/>
                    <a:pt x="122488" y="2058"/>
                    <a:pt x="121483" y="2100"/>
                  </a:cubicBezTo>
                  <a:lnTo>
                    <a:pt x="120521" y="2121"/>
                  </a:lnTo>
                  <a:cubicBezTo>
                    <a:pt x="119454" y="2121"/>
                    <a:pt x="117696" y="2121"/>
                    <a:pt x="116629" y="2058"/>
                  </a:cubicBezTo>
                  <a:lnTo>
                    <a:pt x="115646" y="2037"/>
                  </a:lnTo>
                  <a:cubicBezTo>
                    <a:pt x="115609" y="2035"/>
                    <a:pt x="115573" y="2034"/>
                    <a:pt x="115536" y="2034"/>
                  </a:cubicBezTo>
                  <a:cubicBezTo>
                    <a:pt x="115345" y="2034"/>
                    <a:pt x="115149" y="2061"/>
                    <a:pt x="114961" y="2061"/>
                  </a:cubicBezTo>
                  <a:cubicBezTo>
                    <a:pt x="114873" y="2061"/>
                    <a:pt x="114787" y="2055"/>
                    <a:pt x="114704" y="2037"/>
                  </a:cubicBezTo>
                  <a:lnTo>
                    <a:pt x="114453" y="1995"/>
                  </a:lnTo>
                  <a:cubicBezTo>
                    <a:pt x="114160" y="2037"/>
                    <a:pt x="113658" y="2058"/>
                    <a:pt x="113323" y="2058"/>
                  </a:cubicBezTo>
                  <a:lnTo>
                    <a:pt x="113009" y="2058"/>
                  </a:lnTo>
                  <a:cubicBezTo>
                    <a:pt x="109871" y="2142"/>
                    <a:pt x="106711" y="2205"/>
                    <a:pt x="103573" y="2267"/>
                  </a:cubicBezTo>
                  <a:cubicBezTo>
                    <a:pt x="103092" y="2267"/>
                    <a:pt x="102652" y="2309"/>
                    <a:pt x="102213" y="2309"/>
                  </a:cubicBezTo>
                  <a:cubicBezTo>
                    <a:pt x="101711" y="2309"/>
                    <a:pt x="101229" y="2330"/>
                    <a:pt x="100748" y="2330"/>
                  </a:cubicBezTo>
                  <a:cubicBezTo>
                    <a:pt x="100267" y="2330"/>
                    <a:pt x="99828" y="2351"/>
                    <a:pt x="99388" y="2351"/>
                  </a:cubicBezTo>
                  <a:cubicBezTo>
                    <a:pt x="99131" y="2351"/>
                    <a:pt x="98863" y="2327"/>
                    <a:pt x="98601" y="2327"/>
                  </a:cubicBezTo>
                  <a:cubicBezTo>
                    <a:pt x="98373" y="2327"/>
                    <a:pt x="98149" y="2345"/>
                    <a:pt x="97944" y="2414"/>
                  </a:cubicBezTo>
                  <a:lnTo>
                    <a:pt x="97505" y="2539"/>
                  </a:lnTo>
                  <a:cubicBezTo>
                    <a:pt x="97347" y="2508"/>
                    <a:pt x="97106" y="2497"/>
                    <a:pt x="96853" y="2497"/>
                  </a:cubicBezTo>
                  <a:cubicBezTo>
                    <a:pt x="96436" y="2497"/>
                    <a:pt x="95987" y="2526"/>
                    <a:pt x="95831" y="2539"/>
                  </a:cubicBezTo>
                  <a:cubicBezTo>
                    <a:pt x="95559" y="2560"/>
                    <a:pt x="94387" y="2623"/>
                    <a:pt x="93153" y="2644"/>
                  </a:cubicBezTo>
                  <a:lnTo>
                    <a:pt x="92065" y="2665"/>
                  </a:lnTo>
                  <a:cubicBezTo>
                    <a:pt x="90956" y="2686"/>
                    <a:pt x="89847" y="2728"/>
                    <a:pt x="88738" y="2749"/>
                  </a:cubicBezTo>
                  <a:cubicBezTo>
                    <a:pt x="87587" y="2770"/>
                    <a:pt x="86457" y="2790"/>
                    <a:pt x="85307" y="2832"/>
                  </a:cubicBezTo>
                  <a:cubicBezTo>
                    <a:pt x="84506" y="2848"/>
                    <a:pt x="83683" y="2897"/>
                    <a:pt x="82870" y="2897"/>
                  </a:cubicBezTo>
                  <a:cubicBezTo>
                    <a:pt x="82578" y="2897"/>
                    <a:pt x="82288" y="2891"/>
                    <a:pt x="82001" y="2874"/>
                  </a:cubicBezTo>
                  <a:lnTo>
                    <a:pt x="80892" y="2832"/>
                  </a:lnTo>
                  <a:cubicBezTo>
                    <a:pt x="79720" y="3000"/>
                    <a:pt x="76895" y="3188"/>
                    <a:pt x="74615" y="3251"/>
                  </a:cubicBezTo>
                  <a:cubicBezTo>
                    <a:pt x="74615" y="3251"/>
                    <a:pt x="64488" y="3460"/>
                    <a:pt x="57373" y="3606"/>
                  </a:cubicBezTo>
                  <a:cubicBezTo>
                    <a:pt x="56704" y="3627"/>
                    <a:pt x="55993" y="3627"/>
                    <a:pt x="55323" y="3669"/>
                  </a:cubicBezTo>
                  <a:lnTo>
                    <a:pt x="55093" y="3669"/>
                  </a:lnTo>
                  <a:cubicBezTo>
                    <a:pt x="55030" y="3707"/>
                    <a:pt x="54704" y="3714"/>
                    <a:pt x="54416" y="3714"/>
                  </a:cubicBezTo>
                  <a:cubicBezTo>
                    <a:pt x="54225" y="3714"/>
                    <a:pt x="54051" y="3711"/>
                    <a:pt x="53984" y="3711"/>
                  </a:cubicBezTo>
                  <a:cubicBezTo>
                    <a:pt x="53937" y="3706"/>
                    <a:pt x="53773" y="3703"/>
                    <a:pt x="53519" y="3703"/>
                  </a:cubicBezTo>
                  <a:cubicBezTo>
                    <a:pt x="52757" y="3703"/>
                    <a:pt x="51180" y="3727"/>
                    <a:pt x="49485" y="3774"/>
                  </a:cubicBezTo>
                  <a:cubicBezTo>
                    <a:pt x="49485" y="3774"/>
                    <a:pt x="43438" y="3878"/>
                    <a:pt x="38354" y="4004"/>
                  </a:cubicBezTo>
                  <a:cubicBezTo>
                    <a:pt x="38319" y="4006"/>
                    <a:pt x="38284" y="4006"/>
                    <a:pt x="38248" y="4006"/>
                  </a:cubicBezTo>
                  <a:cubicBezTo>
                    <a:pt x="38068" y="4006"/>
                    <a:pt x="37883" y="3990"/>
                    <a:pt x="37700" y="3990"/>
                  </a:cubicBezTo>
                  <a:cubicBezTo>
                    <a:pt x="37425" y="3990"/>
                    <a:pt x="37155" y="4027"/>
                    <a:pt x="36910" y="4213"/>
                  </a:cubicBezTo>
                  <a:lnTo>
                    <a:pt x="36847" y="4255"/>
                  </a:lnTo>
                  <a:cubicBezTo>
                    <a:pt x="36734" y="4236"/>
                    <a:pt x="36108" y="3995"/>
                    <a:pt x="35788" y="3995"/>
                  </a:cubicBezTo>
                  <a:cubicBezTo>
                    <a:pt x="35754" y="3995"/>
                    <a:pt x="35723" y="3998"/>
                    <a:pt x="35697" y="4004"/>
                  </a:cubicBezTo>
                  <a:cubicBezTo>
                    <a:pt x="35446" y="4046"/>
                    <a:pt x="33353" y="4130"/>
                    <a:pt x="31072" y="4192"/>
                  </a:cubicBezTo>
                  <a:lnTo>
                    <a:pt x="17054" y="4464"/>
                  </a:lnTo>
                  <a:cubicBezTo>
                    <a:pt x="14773" y="4527"/>
                    <a:pt x="12597" y="4569"/>
                    <a:pt x="12220" y="4611"/>
                  </a:cubicBezTo>
                  <a:lnTo>
                    <a:pt x="11823" y="4443"/>
                  </a:lnTo>
                  <a:cubicBezTo>
                    <a:pt x="11714" y="4407"/>
                    <a:pt x="11597" y="4394"/>
                    <a:pt x="11474" y="4394"/>
                  </a:cubicBezTo>
                  <a:cubicBezTo>
                    <a:pt x="11170" y="4394"/>
                    <a:pt x="10832" y="4476"/>
                    <a:pt x="10505" y="4506"/>
                  </a:cubicBezTo>
                  <a:lnTo>
                    <a:pt x="10463" y="4506"/>
                  </a:lnTo>
                  <a:cubicBezTo>
                    <a:pt x="10443" y="4519"/>
                    <a:pt x="10426" y="4524"/>
                    <a:pt x="10412" y="4524"/>
                  </a:cubicBezTo>
                  <a:cubicBezTo>
                    <a:pt x="10310" y="4524"/>
                    <a:pt x="10363" y="4222"/>
                    <a:pt x="10400" y="4130"/>
                  </a:cubicBezTo>
                  <a:cubicBezTo>
                    <a:pt x="10437" y="4017"/>
                    <a:pt x="10138" y="3938"/>
                    <a:pt x="9699" y="3938"/>
                  </a:cubicBezTo>
                  <a:cubicBezTo>
                    <a:pt x="9648" y="3938"/>
                    <a:pt x="9596" y="3939"/>
                    <a:pt x="9542" y="3941"/>
                  </a:cubicBezTo>
                  <a:lnTo>
                    <a:pt x="9124" y="4255"/>
                  </a:lnTo>
                  <a:cubicBezTo>
                    <a:pt x="8517" y="4715"/>
                    <a:pt x="7743" y="4966"/>
                    <a:pt x="7010" y="5029"/>
                  </a:cubicBezTo>
                  <a:lnTo>
                    <a:pt x="5546" y="5134"/>
                  </a:lnTo>
                  <a:cubicBezTo>
                    <a:pt x="3955" y="5259"/>
                    <a:pt x="2449" y="5364"/>
                    <a:pt x="2219" y="5364"/>
                  </a:cubicBezTo>
                  <a:lnTo>
                    <a:pt x="2010" y="5343"/>
                  </a:lnTo>
                  <a:lnTo>
                    <a:pt x="1591" y="5301"/>
                  </a:lnTo>
                  <a:cubicBezTo>
                    <a:pt x="1194" y="5511"/>
                    <a:pt x="1089" y="5908"/>
                    <a:pt x="1173" y="5992"/>
                  </a:cubicBezTo>
                  <a:cubicBezTo>
                    <a:pt x="1188" y="6007"/>
                    <a:pt x="1251" y="6013"/>
                    <a:pt x="1345" y="6013"/>
                  </a:cubicBezTo>
                  <a:cubicBezTo>
                    <a:pt x="1707" y="6013"/>
                    <a:pt x="2540" y="5923"/>
                    <a:pt x="3006" y="5923"/>
                  </a:cubicBezTo>
                  <a:cubicBezTo>
                    <a:pt x="3073" y="5923"/>
                    <a:pt x="3132" y="5925"/>
                    <a:pt x="3181" y="5929"/>
                  </a:cubicBezTo>
                  <a:cubicBezTo>
                    <a:pt x="3683" y="5971"/>
                    <a:pt x="3579" y="6034"/>
                    <a:pt x="3370" y="6075"/>
                  </a:cubicBezTo>
                  <a:cubicBezTo>
                    <a:pt x="3160" y="6096"/>
                    <a:pt x="3056" y="6306"/>
                    <a:pt x="3077" y="6347"/>
                  </a:cubicBezTo>
                  <a:cubicBezTo>
                    <a:pt x="3091" y="6369"/>
                    <a:pt x="3133" y="6381"/>
                    <a:pt x="3197" y="6381"/>
                  </a:cubicBezTo>
                  <a:cubicBezTo>
                    <a:pt x="3319" y="6381"/>
                    <a:pt x="3521" y="6339"/>
                    <a:pt x="3767" y="6243"/>
                  </a:cubicBezTo>
                  <a:lnTo>
                    <a:pt x="4416" y="6243"/>
                  </a:lnTo>
                  <a:cubicBezTo>
                    <a:pt x="4515" y="6253"/>
                    <a:pt x="4621" y="6257"/>
                    <a:pt x="4725" y="6257"/>
                  </a:cubicBezTo>
                  <a:cubicBezTo>
                    <a:pt x="5037" y="6257"/>
                    <a:pt x="5331" y="6222"/>
                    <a:pt x="5378" y="6222"/>
                  </a:cubicBezTo>
                  <a:cubicBezTo>
                    <a:pt x="5462" y="6222"/>
                    <a:pt x="5546" y="6285"/>
                    <a:pt x="5546" y="6306"/>
                  </a:cubicBezTo>
                  <a:cubicBezTo>
                    <a:pt x="5546" y="6327"/>
                    <a:pt x="5357" y="6389"/>
                    <a:pt x="5274" y="6410"/>
                  </a:cubicBezTo>
                  <a:cubicBezTo>
                    <a:pt x="5232" y="6410"/>
                    <a:pt x="5148" y="6347"/>
                    <a:pt x="5148" y="6347"/>
                  </a:cubicBezTo>
                  <a:cubicBezTo>
                    <a:pt x="5148" y="6347"/>
                    <a:pt x="4821" y="6724"/>
                    <a:pt x="4615" y="6724"/>
                  </a:cubicBezTo>
                  <a:cubicBezTo>
                    <a:pt x="4588" y="6724"/>
                    <a:pt x="4563" y="6718"/>
                    <a:pt x="4541" y="6703"/>
                  </a:cubicBezTo>
                  <a:cubicBezTo>
                    <a:pt x="4490" y="6645"/>
                    <a:pt x="4396" y="6627"/>
                    <a:pt x="4287" y="6627"/>
                  </a:cubicBezTo>
                  <a:cubicBezTo>
                    <a:pt x="4120" y="6627"/>
                    <a:pt x="3918" y="6668"/>
                    <a:pt x="3783" y="6668"/>
                  </a:cubicBezTo>
                  <a:cubicBezTo>
                    <a:pt x="3753" y="6668"/>
                    <a:pt x="3727" y="6666"/>
                    <a:pt x="3704" y="6661"/>
                  </a:cubicBezTo>
                  <a:cubicBezTo>
                    <a:pt x="3537" y="6661"/>
                    <a:pt x="1759" y="6766"/>
                    <a:pt x="1131" y="6850"/>
                  </a:cubicBezTo>
                  <a:cubicBezTo>
                    <a:pt x="503" y="6912"/>
                    <a:pt x="1" y="7080"/>
                    <a:pt x="1" y="7143"/>
                  </a:cubicBezTo>
                  <a:cubicBezTo>
                    <a:pt x="1" y="7144"/>
                    <a:pt x="3" y="7144"/>
                    <a:pt x="7" y="7144"/>
                  </a:cubicBezTo>
                  <a:cubicBezTo>
                    <a:pt x="76" y="7144"/>
                    <a:pt x="778" y="6974"/>
                    <a:pt x="1121" y="6974"/>
                  </a:cubicBezTo>
                  <a:cubicBezTo>
                    <a:pt x="1140" y="6974"/>
                    <a:pt x="1157" y="6974"/>
                    <a:pt x="1173" y="6975"/>
                  </a:cubicBezTo>
                  <a:cubicBezTo>
                    <a:pt x="1264" y="6992"/>
                    <a:pt x="1414" y="6999"/>
                    <a:pt x="1592" y="6999"/>
                  </a:cubicBezTo>
                  <a:cubicBezTo>
                    <a:pt x="2065" y="6999"/>
                    <a:pt x="2729" y="6954"/>
                    <a:pt x="2972" y="6954"/>
                  </a:cubicBezTo>
                  <a:cubicBezTo>
                    <a:pt x="3011" y="6952"/>
                    <a:pt x="3045" y="6951"/>
                    <a:pt x="3073" y="6951"/>
                  </a:cubicBezTo>
                  <a:cubicBezTo>
                    <a:pt x="3304" y="6951"/>
                    <a:pt x="3207" y="7019"/>
                    <a:pt x="3077" y="7038"/>
                  </a:cubicBezTo>
                  <a:cubicBezTo>
                    <a:pt x="2972" y="7059"/>
                    <a:pt x="3014" y="7226"/>
                    <a:pt x="3035" y="7247"/>
                  </a:cubicBezTo>
                  <a:cubicBezTo>
                    <a:pt x="3056" y="7268"/>
                    <a:pt x="2344" y="7456"/>
                    <a:pt x="2198" y="7561"/>
                  </a:cubicBezTo>
                  <a:cubicBezTo>
                    <a:pt x="2031" y="7666"/>
                    <a:pt x="2198" y="7770"/>
                    <a:pt x="2323" y="7791"/>
                  </a:cubicBezTo>
                  <a:cubicBezTo>
                    <a:pt x="2449" y="7812"/>
                    <a:pt x="2219" y="7959"/>
                    <a:pt x="1821" y="8084"/>
                  </a:cubicBezTo>
                  <a:lnTo>
                    <a:pt x="1507" y="8210"/>
                  </a:lnTo>
                  <a:lnTo>
                    <a:pt x="1466" y="8231"/>
                  </a:lnTo>
                  <a:cubicBezTo>
                    <a:pt x="1466" y="8398"/>
                    <a:pt x="1863" y="8524"/>
                    <a:pt x="1989" y="8524"/>
                  </a:cubicBezTo>
                  <a:cubicBezTo>
                    <a:pt x="2114" y="8524"/>
                    <a:pt x="2323" y="8733"/>
                    <a:pt x="2344" y="8796"/>
                  </a:cubicBezTo>
                  <a:cubicBezTo>
                    <a:pt x="2375" y="8826"/>
                    <a:pt x="2585" y="8846"/>
                    <a:pt x="2753" y="8846"/>
                  </a:cubicBezTo>
                  <a:cubicBezTo>
                    <a:pt x="2814" y="8846"/>
                    <a:pt x="2870" y="8843"/>
                    <a:pt x="2909" y="8837"/>
                  </a:cubicBezTo>
                  <a:cubicBezTo>
                    <a:pt x="3035" y="8837"/>
                    <a:pt x="3432" y="8712"/>
                    <a:pt x="3537" y="8712"/>
                  </a:cubicBezTo>
                  <a:cubicBezTo>
                    <a:pt x="3642" y="8712"/>
                    <a:pt x="3746" y="8754"/>
                    <a:pt x="3746" y="8796"/>
                  </a:cubicBezTo>
                  <a:cubicBezTo>
                    <a:pt x="3746" y="8816"/>
                    <a:pt x="3453" y="8858"/>
                    <a:pt x="3349" y="8900"/>
                  </a:cubicBezTo>
                  <a:cubicBezTo>
                    <a:pt x="3244" y="8900"/>
                    <a:pt x="3139" y="8837"/>
                    <a:pt x="3139" y="8837"/>
                  </a:cubicBezTo>
                  <a:cubicBezTo>
                    <a:pt x="3139" y="8837"/>
                    <a:pt x="3139" y="8921"/>
                    <a:pt x="3119" y="9047"/>
                  </a:cubicBezTo>
                  <a:lnTo>
                    <a:pt x="3077" y="9047"/>
                  </a:lnTo>
                  <a:cubicBezTo>
                    <a:pt x="2595" y="9130"/>
                    <a:pt x="2072" y="9214"/>
                    <a:pt x="1549" y="9319"/>
                  </a:cubicBezTo>
                  <a:lnTo>
                    <a:pt x="1382" y="9340"/>
                  </a:lnTo>
                  <a:cubicBezTo>
                    <a:pt x="1235" y="9465"/>
                    <a:pt x="1277" y="9591"/>
                    <a:pt x="1507" y="9632"/>
                  </a:cubicBezTo>
                  <a:lnTo>
                    <a:pt x="1696" y="9570"/>
                  </a:lnTo>
                  <a:cubicBezTo>
                    <a:pt x="1839" y="9552"/>
                    <a:pt x="1983" y="9457"/>
                    <a:pt x="2087" y="9457"/>
                  </a:cubicBezTo>
                  <a:cubicBezTo>
                    <a:pt x="2104" y="9457"/>
                    <a:pt x="2120" y="9459"/>
                    <a:pt x="2135" y="9465"/>
                  </a:cubicBezTo>
                  <a:lnTo>
                    <a:pt x="2847" y="9842"/>
                  </a:lnTo>
                  <a:cubicBezTo>
                    <a:pt x="3515" y="9567"/>
                    <a:pt x="4921" y="9273"/>
                    <a:pt x="5367" y="9273"/>
                  </a:cubicBezTo>
                  <a:cubicBezTo>
                    <a:pt x="5396" y="9273"/>
                    <a:pt x="5421" y="9274"/>
                    <a:pt x="5441" y="9277"/>
                  </a:cubicBezTo>
                  <a:cubicBezTo>
                    <a:pt x="5776" y="9340"/>
                    <a:pt x="5378" y="9381"/>
                    <a:pt x="5127" y="9381"/>
                  </a:cubicBezTo>
                  <a:cubicBezTo>
                    <a:pt x="4855" y="9381"/>
                    <a:pt x="4709" y="9465"/>
                    <a:pt x="4730" y="9486"/>
                  </a:cubicBezTo>
                  <a:cubicBezTo>
                    <a:pt x="4751" y="9528"/>
                    <a:pt x="4541" y="9632"/>
                    <a:pt x="4437" y="9653"/>
                  </a:cubicBezTo>
                  <a:cubicBezTo>
                    <a:pt x="4332" y="9695"/>
                    <a:pt x="4813" y="9779"/>
                    <a:pt x="4960" y="9800"/>
                  </a:cubicBezTo>
                  <a:cubicBezTo>
                    <a:pt x="5127" y="9800"/>
                    <a:pt x="4813" y="9967"/>
                    <a:pt x="4290" y="10156"/>
                  </a:cubicBezTo>
                  <a:lnTo>
                    <a:pt x="3495" y="10156"/>
                  </a:lnTo>
                  <a:cubicBezTo>
                    <a:pt x="3077" y="10176"/>
                    <a:pt x="2428" y="10386"/>
                    <a:pt x="2303" y="10428"/>
                  </a:cubicBezTo>
                  <a:cubicBezTo>
                    <a:pt x="2284" y="10437"/>
                    <a:pt x="2257" y="10441"/>
                    <a:pt x="2224" y="10441"/>
                  </a:cubicBezTo>
                  <a:cubicBezTo>
                    <a:pt x="2064" y="10441"/>
                    <a:pt x="1761" y="10352"/>
                    <a:pt x="1581" y="10352"/>
                  </a:cubicBezTo>
                  <a:cubicBezTo>
                    <a:pt x="1543" y="10352"/>
                    <a:pt x="1511" y="10356"/>
                    <a:pt x="1487" y="10365"/>
                  </a:cubicBezTo>
                  <a:cubicBezTo>
                    <a:pt x="1340" y="10407"/>
                    <a:pt x="1194" y="10700"/>
                    <a:pt x="1194" y="10783"/>
                  </a:cubicBezTo>
                  <a:cubicBezTo>
                    <a:pt x="1194" y="10818"/>
                    <a:pt x="1844" y="11016"/>
                    <a:pt x="2250" y="11016"/>
                  </a:cubicBezTo>
                  <a:cubicBezTo>
                    <a:pt x="2327" y="11016"/>
                    <a:pt x="2396" y="11009"/>
                    <a:pt x="2449" y="10993"/>
                  </a:cubicBezTo>
                  <a:cubicBezTo>
                    <a:pt x="2606" y="10946"/>
                    <a:pt x="2722" y="10929"/>
                    <a:pt x="2799" y="10929"/>
                  </a:cubicBezTo>
                  <a:cubicBezTo>
                    <a:pt x="2897" y="10929"/>
                    <a:pt x="2933" y="10957"/>
                    <a:pt x="2909" y="10993"/>
                  </a:cubicBezTo>
                  <a:cubicBezTo>
                    <a:pt x="2847" y="11034"/>
                    <a:pt x="3349" y="11118"/>
                    <a:pt x="3537" y="11118"/>
                  </a:cubicBezTo>
                  <a:cubicBezTo>
                    <a:pt x="3704" y="11139"/>
                    <a:pt x="3851" y="11202"/>
                    <a:pt x="3851" y="11223"/>
                  </a:cubicBezTo>
                  <a:cubicBezTo>
                    <a:pt x="3851" y="11223"/>
                    <a:pt x="3119" y="11265"/>
                    <a:pt x="2826" y="11265"/>
                  </a:cubicBezTo>
                  <a:cubicBezTo>
                    <a:pt x="2533" y="11265"/>
                    <a:pt x="2386" y="11348"/>
                    <a:pt x="2407" y="11369"/>
                  </a:cubicBezTo>
                  <a:cubicBezTo>
                    <a:pt x="2428" y="11411"/>
                    <a:pt x="2219" y="11474"/>
                    <a:pt x="2135" y="11516"/>
                  </a:cubicBezTo>
                  <a:cubicBezTo>
                    <a:pt x="2072" y="11537"/>
                    <a:pt x="2386" y="11537"/>
                    <a:pt x="2847" y="11537"/>
                  </a:cubicBezTo>
                  <a:lnTo>
                    <a:pt x="3223" y="11453"/>
                  </a:lnTo>
                  <a:lnTo>
                    <a:pt x="3286" y="11432"/>
                  </a:lnTo>
                  <a:cubicBezTo>
                    <a:pt x="3391" y="11453"/>
                    <a:pt x="3349" y="11683"/>
                    <a:pt x="3286" y="11746"/>
                  </a:cubicBezTo>
                  <a:cubicBezTo>
                    <a:pt x="3244" y="11788"/>
                    <a:pt x="3579" y="12039"/>
                    <a:pt x="3704" y="12081"/>
                  </a:cubicBezTo>
                  <a:cubicBezTo>
                    <a:pt x="3725" y="12089"/>
                    <a:pt x="3749" y="12093"/>
                    <a:pt x="3776" y="12093"/>
                  </a:cubicBezTo>
                  <a:cubicBezTo>
                    <a:pt x="3945" y="12093"/>
                    <a:pt x="4221" y="11943"/>
                    <a:pt x="4311" y="11871"/>
                  </a:cubicBezTo>
                  <a:cubicBezTo>
                    <a:pt x="4354" y="11829"/>
                    <a:pt x="4529" y="11814"/>
                    <a:pt x="4746" y="11814"/>
                  </a:cubicBezTo>
                  <a:cubicBezTo>
                    <a:pt x="5065" y="11814"/>
                    <a:pt x="5472" y="11846"/>
                    <a:pt x="5671" y="11871"/>
                  </a:cubicBezTo>
                  <a:cubicBezTo>
                    <a:pt x="6006" y="11934"/>
                    <a:pt x="5378" y="12248"/>
                    <a:pt x="5064" y="12269"/>
                  </a:cubicBezTo>
                  <a:cubicBezTo>
                    <a:pt x="4751" y="12311"/>
                    <a:pt x="4437" y="12499"/>
                    <a:pt x="4395" y="12583"/>
                  </a:cubicBezTo>
                  <a:cubicBezTo>
                    <a:pt x="4340" y="12655"/>
                    <a:pt x="4475" y="12712"/>
                    <a:pt x="4566" y="12712"/>
                  </a:cubicBezTo>
                  <a:cubicBezTo>
                    <a:pt x="4580" y="12712"/>
                    <a:pt x="4593" y="12711"/>
                    <a:pt x="4604" y="12708"/>
                  </a:cubicBezTo>
                  <a:cubicBezTo>
                    <a:pt x="4688" y="12687"/>
                    <a:pt x="4792" y="12604"/>
                    <a:pt x="4813" y="12583"/>
                  </a:cubicBezTo>
                  <a:cubicBezTo>
                    <a:pt x="4813" y="12556"/>
                    <a:pt x="4829" y="12548"/>
                    <a:pt x="4846" y="12548"/>
                  </a:cubicBezTo>
                  <a:cubicBezTo>
                    <a:pt x="4870" y="12548"/>
                    <a:pt x="4897" y="12562"/>
                    <a:pt x="4897" y="12562"/>
                  </a:cubicBezTo>
                  <a:cubicBezTo>
                    <a:pt x="4918" y="12562"/>
                    <a:pt x="4834" y="12625"/>
                    <a:pt x="4813" y="12666"/>
                  </a:cubicBezTo>
                  <a:cubicBezTo>
                    <a:pt x="4792" y="12687"/>
                    <a:pt x="4730" y="12687"/>
                    <a:pt x="4730" y="12687"/>
                  </a:cubicBezTo>
                  <a:cubicBezTo>
                    <a:pt x="4710" y="12687"/>
                    <a:pt x="4805" y="12898"/>
                    <a:pt x="4904" y="12898"/>
                  </a:cubicBezTo>
                  <a:cubicBezTo>
                    <a:pt x="4909" y="12898"/>
                    <a:pt x="4913" y="12897"/>
                    <a:pt x="4918" y="12897"/>
                  </a:cubicBezTo>
                  <a:cubicBezTo>
                    <a:pt x="5023" y="12876"/>
                    <a:pt x="5692" y="12834"/>
                    <a:pt x="5943" y="12834"/>
                  </a:cubicBezTo>
                  <a:cubicBezTo>
                    <a:pt x="6173" y="12834"/>
                    <a:pt x="6613" y="12917"/>
                    <a:pt x="6948" y="13022"/>
                  </a:cubicBezTo>
                  <a:lnTo>
                    <a:pt x="7345" y="12876"/>
                  </a:lnTo>
                  <a:cubicBezTo>
                    <a:pt x="7501" y="12807"/>
                    <a:pt x="7689" y="12789"/>
                    <a:pt x="7888" y="12789"/>
                  </a:cubicBezTo>
                  <a:cubicBezTo>
                    <a:pt x="8115" y="12789"/>
                    <a:pt x="8356" y="12813"/>
                    <a:pt x="8580" y="12813"/>
                  </a:cubicBezTo>
                  <a:lnTo>
                    <a:pt x="8684" y="12813"/>
                  </a:lnTo>
                  <a:cubicBezTo>
                    <a:pt x="8869" y="12874"/>
                    <a:pt x="8388" y="13420"/>
                    <a:pt x="8094" y="13420"/>
                  </a:cubicBezTo>
                  <a:cubicBezTo>
                    <a:pt x="8088" y="13420"/>
                    <a:pt x="8083" y="13420"/>
                    <a:pt x="8077" y="13420"/>
                  </a:cubicBezTo>
                  <a:cubicBezTo>
                    <a:pt x="7785" y="13420"/>
                    <a:pt x="7429" y="13524"/>
                    <a:pt x="7366" y="13566"/>
                  </a:cubicBezTo>
                  <a:cubicBezTo>
                    <a:pt x="7324" y="13608"/>
                    <a:pt x="7303" y="13964"/>
                    <a:pt x="7303" y="14089"/>
                  </a:cubicBezTo>
                  <a:cubicBezTo>
                    <a:pt x="7303" y="14194"/>
                    <a:pt x="7785" y="14361"/>
                    <a:pt x="8370" y="14403"/>
                  </a:cubicBezTo>
                  <a:lnTo>
                    <a:pt x="8768" y="14257"/>
                  </a:lnTo>
                  <a:lnTo>
                    <a:pt x="9207" y="14068"/>
                  </a:lnTo>
                  <a:cubicBezTo>
                    <a:pt x="9647" y="14068"/>
                    <a:pt x="10128" y="14089"/>
                    <a:pt x="10149" y="14131"/>
                  </a:cubicBezTo>
                  <a:cubicBezTo>
                    <a:pt x="10170" y="14152"/>
                    <a:pt x="9856" y="14257"/>
                    <a:pt x="9751" y="14278"/>
                  </a:cubicBezTo>
                  <a:cubicBezTo>
                    <a:pt x="9647" y="14298"/>
                    <a:pt x="9919" y="14445"/>
                    <a:pt x="10044" y="14445"/>
                  </a:cubicBezTo>
                  <a:cubicBezTo>
                    <a:pt x="10156" y="14445"/>
                    <a:pt x="10648" y="14577"/>
                    <a:pt x="10888" y="14577"/>
                  </a:cubicBezTo>
                  <a:cubicBezTo>
                    <a:pt x="10918" y="14577"/>
                    <a:pt x="10944" y="14575"/>
                    <a:pt x="10965" y="14570"/>
                  </a:cubicBezTo>
                  <a:cubicBezTo>
                    <a:pt x="11132" y="14487"/>
                    <a:pt x="12283" y="14257"/>
                    <a:pt x="12681" y="14236"/>
                  </a:cubicBezTo>
                  <a:cubicBezTo>
                    <a:pt x="12709" y="14233"/>
                    <a:pt x="12738" y="14231"/>
                    <a:pt x="12770" y="14231"/>
                  </a:cubicBezTo>
                  <a:cubicBezTo>
                    <a:pt x="13181" y="14231"/>
                    <a:pt x="13840" y="14473"/>
                    <a:pt x="13957" y="14570"/>
                  </a:cubicBezTo>
                  <a:cubicBezTo>
                    <a:pt x="14103" y="14696"/>
                    <a:pt x="13078" y="15345"/>
                    <a:pt x="12639" y="15449"/>
                  </a:cubicBezTo>
                  <a:cubicBezTo>
                    <a:pt x="12419" y="15499"/>
                    <a:pt x="12342" y="15525"/>
                    <a:pt x="12395" y="15525"/>
                  </a:cubicBezTo>
                  <a:cubicBezTo>
                    <a:pt x="12453" y="15525"/>
                    <a:pt x="12665" y="15494"/>
                    <a:pt x="13015" y="15428"/>
                  </a:cubicBezTo>
                  <a:lnTo>
                    <a:pt x="13580" y="15386"/>
                  </a:lnTo>
                  <a:lnTo>
                    <a:pt x="14166" y="15324"/>
                  </a:lnTo>
                  <a:cubicBezTo>
                    <a:pt x="14302" y="15304"/>
                    <a:pt x="14412" y="15295"/>
                    <a:pt x="14500" y="15295"/>
                  </a:cubicBezTo>
                  <a:cubicBezTo>
                    <a:pt x="14871" y="15295"/>
                    <a:pt x="14842" y="15448"/>
                    <a:pt x="14689" y="15533"/>
                  </a:cubicBezTo>
                  <a:cubicBezTo>
                    <a:pt x="14522" y="15638"/>
                    <a:pt x="14375" y="15763"/>
                    <a:pt x="14375" y="15805"/>
                  </a:cubicBezTo>
                  <a:cubicBezTo>
                    <a:pt x="14375" y="15807"/>
                    <a:pt x="14382" y="15808"/>
                    <a:pt x="14394" y="15808"/>
                  </a:cubicBezTo>
                  <a:cubicBezTo>
                    <a:pt x="14516" y="15808"/>
                    <a:pt x="15217" y="15716"/>
                    <a:pt x="15484" y="15658"/>
                  </a:cubicBezTo>
                  <a:cubicBezTo>
                    <a:pt x="15798" y="15596"/>
                    <a:pt x="16217" y="15449"/>
                    <a:pt x="16300" y="15449"/>
                  </a:cubicBezTo>
                  <a:cubicBezTo>
                    <a:pt x="16363" y="15449"/>
                    <a:pt x="16447" y="15512"/>
                    <a:pt x="16447" y="15533"/>
                  </a:cubicBezTo>
                  <a:cubicBezTo>
                    <a:pt x="16447" y="15554"/>
                    <a:pt x="16259" y="15617"/>
                    <a:pt x="16196" y="15638"/>
                  </a:cubicBezTo>
                  <a:cubicBezTo>
                    <a:pt x="16133" y="15638"/>
                    <a:pt x="16049" y="15596"/>
                    <a:pt x="16049" y="15596"/>
                  </a:cubicBezTo>
                  <a:lnTo>
                    <a:pt x="16049" y="15596"/>
                  </a:lnTo>
                  <a:cubicBezTo>
                    <a:pt x="16049" y="15596"/>
                    <a:pt x="16091" y="15658"/>
                    <a:pt x="16112" y="15805"/>
                  </a:cubicBezTo>
                  <a:lnTo>
                    <a:pt x="16133" y="15805"/>
                  </a:lnTo>
                  <a:cubicBezTo>
                    <a:pt x="16677" y="15763"/>
                    <a:pt x="17242" y="15847"/>
                    <a:pt x="17807" y="15658"/>
                  </a:cubicBezTo>
                  <a:lnTo>
                    <a:pt x="18330" y="15512"/>
                  </a:lnTo>
                  <a:cubicBezTo>
                    <a:pt x="19020" y="15449"/>
                    <a:pt x="20443" y="15428"/>
                    <a:pt x="20799" y="15407"/>
                  </a:cubicBezTo>
                  <a:cubicBezTo>
                    <a:pt x="21036" y="15407"/>
                    <a:pt x="21283" y="15398"/>
                    <a:pt x="21427" y="15398"/>
                  </a:cubicBezTo>
                  <a:cubicBezTo>
                    <a:pt x="21499" y="15398"/>
                    <a:pt x="21545" y="15400"/>
                    <a:pt x="21552" y="15407"/>
                  </a:cubicBezTo>
                  <a:cubicBezTo>
                    <a:pt x="21594" y="15428"/>
                    <a:pt x="21678" y="15596"/>
                    <a:pt x="21699" y="15638"/>
                  </a:cubicBezTo>
                  <a:cubicBezTo>
                    <a:pt x="21741" y="15700"/>
                    <a:pt x="21866" y="15742"/>
                    <a:pt x="21992" y="15763"/>
                  </a:cubicBezTo>
                  <a:lnTo>
                    <a:pt x="22075" y="15742"/>
                  </a:lnTo>
                  <a:lnTo>
                    <a:pt x="22808" y="15428"/>
                  </a:lnTo>
                  <a:cubicBezTo>
                    <a:pt x="23686" y="15386"/>
                    <a:pt x="25339" y="15324"/>
                    <a:pt x="25716" y="15303"/>
                  </a:cubicBezTo>
                  <a:cubicBezTo>
                    <a:pt x="26072" y="15282"/>
                    <a:pt x="26762" y="15219"/>
                    <a:pt x="26888" y="15177"/>
                  </a:cubicBezTo>
                  <a:cubicBezTo>
                    <a:pt x="26946" y="15152"/>
                    <a:pt x="27007" y="15141"/>
                    <a:pt x="27064" y="15141"/>
                  </a:cubicBezTo>
                  <a:cubicBezTo>
                    <a:pt x="27153" y="15141"/>
                    <a:pt x="27235" y="15168"/>
                    <a:pt x="27285" y="15219"/>
                  </a:cubicBezTo>
                  <a:lnTo>
                    <a:pt x="27348" y="15219"/>
                  </a:lnTo>
                  <a:cubicBezTo>
                    <a:pt x="27829" y="15303"/>
                    <a:pt x="28352" y="15177"/>
                    <a:pt x="28813" y="15407"/>
                  </a:cubicBezTo>
                  <a:cubicBezTo>
                    <a:pt x="28865" y="15428"/>
                    <a:pt x="28954" y="15439"/>
                    <a:pt x="29035" y="15439"/>
                  </a:cubicBezTo>
                  <a:cubicBezTo>
                    <a:pt x="29116" y="15439"/>
                    <a:pt x="29189" y="15428"/>
                    <a:pt x="29210" y="15407"/>
                  </a:cubicBezTo>
                  <a:lnTo>
                    <a:pt x="29482" y="15094"/>
                  </a:lnTo>
                  <a:cubicBezTo>
                    <a:pt x="29734" y="15123"/>
                    <a:pt x="30529" y="15153"/>
                    <a:pt x="31455" y="15153"/>
                  </a:cubicBezTo>
                  <a:cubicBezTo>
                    <a:pt x="31838" y="15153"/>
                    <a:pt x="32243" y="15148"/>
                    <a:pt x="32642" y="15135"/>
                  </a:cubicBezTo>
                  <a:lnTo>
                    <a:pt x="33897" y="15114"/>
                  </a:lnTo>
                  <a:lnTo>
                    <a:pt x="34504" y="15094"/>
                  </a:lnTo>
                  <a:cubicBezTo>
                    <a:pt x="35174" y="15073"/>
                    <a:pt x="35718" y="15010"/>
                    <a:pt x="35718" y="14989"/>
                  </a:cubicBezTo>
                  <a:cubicBezTo>
                    <a:pt x="35718" y="14968"/>
                    <a:pt x="35446" y="14884"/>
                    <a:pt x="35341" y="14863"/>
                  </a:cubicBezTo>
                  <a:cubicBezTo>
                    <a:pt x="35236" y="14822"/>
                    <a:pt x="36115" y="14717"/>
                    <a:pt x="37287" y="14612"/>
                  </a:cubicBezTo>
                  <a:lnTo>
                    <a:pt x="38375" y="14612"/>
                  </a:lnTo>
                  <a:cubicBezTo>
                    <a:pt x="38779" y="14612"/>
                    <a:pt x="39183" y="14561"/>
                    <a:pt x="39587" y="14561"/>
                  </a:cubicBezTo>
                  <a:cubicBezTo>
                    <a:pt x="39915" y="14561"/>
                    <a:pt x="40244" y="14595"/>
                    <a:pt x="40572" y="14717"/>
                  </a:cubicBezTo>
                  <a:cubicBezTo>
                    <a:pt x="40687" y="14759"/>
                    <a:pt x="40844" y="14785"/>
                    <a:pt x="40993" y="14785"/>
                  </a:cubicBezTo>
                  <a:cubicBezTo>
                    <a:pt x="41142" y="14785"/>
                    <a:pt x="41283" y="14759"/>
                    <a:pt x="41367" y="14696"/>
                  </a:cubicBezTo>
                  <a:lnTo>
                    <a:pt x="41785" y="14445"/>
                  </a:lnTo>
                  <a:cubicBezTo>
                    <a:pt x="42267" y="14487"/>
                    <a:pt x="44715" y="14570"/>
                    <a:pt x="45510" y="14570"/>
                  </a:cubicBezTo>
                  <a:cubicBezTo>
                    <a:pt x="46284" y="14570"/>
                    <a:pt x="47602" y="14591"/>
                    <a:pt x="48376" y="14591"/>
                  </a:cubicBezTo>
                  <a:lnTo>
                    <a:pt x="49109" y="14570"/>
                  </a:lnTo>
                  <a:lnTo>
                    <a:pt x="49297" y="14570"/>
                  </a:lnTo>
                  <a:cubicBezTo>
                    <a:pt x="49381" y="14515"/>
                    <a:pt x="49715" y="14496"/>
                    <a:pt x="49985" y="14496"/>
                  </a:cubicBezTo>
                  <a:cubicBezTo>
                    <a:pt x="50120" y="14496"/>
                    <a:pt x="50239" y="14501"/>
                    <a:pt x="50301" y="14508"/>
                  </a:cubicBezTo>
                  <a:cubicBezTo>
                    <a:pt x="50469" y="14508"/>
                    <a:pt x="56097" y="14445"/>
                    <a:pt x="58169" y="14382"/>
                  </a:cubicBezTo>
                  <a:cubicBezTo>
                    <a:pt x="59365" y="14370"/>
                    <a:pt x="60623" y="14358"/>
                    <a:pt x="61514" y="14358"/>
                  </a:cubicBezTo>
                  <a:cubicBezTo>
                    <a:pt x="62166" y="14358"/>
                    <a:pt x="62621" y="14364"/>
                    <a:pt x="62709" y="14382"/>
                  </a:cubicBezTo>
                  <a:cubicBezTo>
                    <a:pt x="62960" y="14445"/>
                    <a:pt x="63860" y="14487"/>
                    <a:pt x="64801" y="14550"/>
                  </a:cubicBezTo>
                  <a:lnTo>
                    <a:pt x="65596" y="14361"/>
                  </a:lnTo>
                  <a:lnTo>
                    <a:pt x="66266" y="14194"/>
                  </a:lnTo>
                  <a:cubicBezTo>
                    <a:pt x="66977" y="14278"/>
                    <a:pt x="66726" y="14508"/>
                    <a:pt x="66371" y="14591"/>
                  </a:cubicBezTo>
                  <a:cubicBezTo>
                    <a:pt x="66036" y="14654"/>
                    <a:pt x="66057" y="14759"/>
                    <a:pt x="66120" y="14759"/>
                  </a:cubicBezTo>
                  <a:cubicBezTo>
                    <a:pt x="66161" y="14759"/>
                    <a:pt x="68086" y="14717"/>
                    <a:pt x="70346" y="14675"/>
                  </a:cubicBezTo>
                  <a:lnTo>
                    <a:pt x="75221" y="14550"/>
                  </a:lnTo>
                  <a:cubicBezTo>
                    <a:pt x="77372" y="14491"/>
                    <a:pt x="79651" y="14304"/>
                    <a:pt x="80538" y="14126"/>
                  </a:cubicBezTo>
                  <a:lnTo>
                    <a:pt x="80538" y="14126"/>
                  </a:lnTo>
                  <a:cubicBezTo>
                    <a:pt x="80277" y="14138"/>
                    <a:pt x="80042" y="14146"/>
                    <a:pt x="79845" y="14152"/>
                  </a:cubicBezTo>
                  <a:cubicBezTo>
                    <a:pt x="79519" y="14157"/>
                    <a:pt x="79206" y="14160"/>
                    <a:pt x="78918" y="14160"/>
                  </a:cubicBezTo>
                  <a:cubicBezTo>
                    <a:pt x="77986" y="14160"/>
                    <a:pt x="77319" y="14132"/>
                    <a:pt x="77335" y="14068"/>
                  </a:cubicBezTo>
                  <a:lnTo>
                    <a:pt x="77356" y="14068"/>
                  </a:lnTo>
                  <a:lnTo>
                    <a:pt x="78297" y="13964"/>
                  </a:lnTo>
                  <a:cubicBezTo>
                    <a:pt x="79343" y="13859"/>
                    <a:pt x="81603" y="13733"/>
                    <a:pt x="82126" y="13733"/>
                  </a:cubicBezTo>
                  <a:cubicBezTo>
                    <a:pt x="82649" y="13733"/>
                    <a:pt x="83382" y="13650"/>
                    <a:pt x="83737" y="13608"/>
                  </a:cubicBezTo>
                  <a:lnTo>
                    <a:pt x="84051" y="13859"/>
                  </a:lnTo>
                  <a:lnTo>
                    <a:pt x="84126" y="13919"/>
                  </a:lnTo>
                  <a:lnTo>
                    <a:pt x="84126" y="13919"/>
                  </a:lnTo>
                  <a:cubicBezTo>
                    <a:pt x="83298" y="13984"/>
                    <a:pt x="81894" y="14065"/>
                    <a:pt x="80805" y="14115"/>
                  </a:cubicBezTo>
                  <a:lnTo>
                    <a:pt x="80805" y="14115"/>
                  </a:lnTo>
                  <a:lnTo>
                    <a:pt x="81373" y="14257"/>
                  </a:lnTo>
                  <a:cubicBezTo>
                    <a:pt x="81877" y="14371"/>
                    <a:pt x="82369" y="14383"/>
                    <a:pt x="82858" y="14383"/>
                  </a:cubicBezTo>
                  <a:cubicBezTo>
                    <a:pt x="82998" y="14383"/>
                    <a:pt x="83137" y="14382"/>
                    <a:pt x="83277" y="14382"/>
                  </a:cubicBezTo>
                  <a:cubicBezTo>
                    <a:pt x="85411" y="14340"/>
                    <a:pt x="87566" y="14278"/>
                    <a:pt x="89700" y="14257"/>
                  </a:cubicBezTo>
                  <a:lnTo>
                    <a:pt x="90014" y="14257"/>
                  </a:lnTo>
                  <a:cubicBezTo>
                    <a:pt x="90216" y="14301"/>
                    <a:pt x="90454" y="14322"/>
                    <a:pt x="90670" y="14322"/>
                  </a:cubicBezTo>
                  <a:cubicBezTo>
                    <a:pt x="90857" y="14322"/>
                    <a:pt x="91028" y="14307"/>
                    <a:pt x="91144" y="14278"/>
                  </a:cubicBezTo>
                  <a:lnTo>
                    <a:pt x="91416" y="14236"/>
                  </a:lnTo>
                  <a:lnTo>
                    <a:pt x="91479" y="14194"/>
                  </a:lnTo>
                  <a:cubicBezTo>
                    <a:pt x="91584" y="14152"/>
                    <a:pt x="91416" y="13880"/>
                    <a:pt x="91312" y="13817"/>
                  </a:cubicBezTo>
                  <a:cubicBezTo>
                    <a:pt x="91228" y="13733"/>
                    <a:pt x="90914" y="13671"/>
                    <a:pt x="90642" y="13671"/>
                  </a:cubicBezTo>
                  <a:lnTo>
                    <a:pt x="90203" y="13671"/>
                  </a:lnTo>
                  <a:cubicBezTo>
                    <a:pt x="89972" y="13650"/>
                    <a:pt x="89805" y="13608"/>
                    <a:pt x="89805" y="13566"/>
                  </a:cubicBezTo>
                  <a:cubicBezTo>
                    <a:pt x="89805" y="13566"/>
                    <a:pt x="90914" y="13524"/>
                    <a:pt x="91333" y="13524"/>
                  </a:cubicBezTo>
                  <a:cubicBezTo>
                    <a:pt x="91751" y="13524"/>
                    <a:pt x="91960" y="13650"/>
                    <a:pt x="91897" y="13713"/>
                  </a:cubicBezTo>
                  <a:cubicBezTo>
                    <a:pt x="91856" y="13754"/>
                    <a:pt x="91981" y="13859"/>
                    <a:pt x="92169" y="13964"/>
                  </a:cubicBezTo>
                  <a:lnTo>
                    <a:pt x="92358" y="14026"/>
                  </a:lnTo>
                  <a:lnTo>
                    <a:pt x="92713" y="14152"/>
                  </a:lnTo>
                  <a:cubicBezTo>
                    <a:pt x="93153" y="14194"/>
                    <a:pt x="94074" y="14236"/>
                    <a:pt x="94283" y="14278"/>
                  </a:cubicBezTo>
                  <a:cubicBezTo>
                    <a:pt x="94513" y="14298"/>
                    <a:pt x="95601" y="14340"/>
                    <a:pt x="96689" y="14340"/>
                  </a:cubicBezTo>
                  <a:lnTo>
                    <a:pt x="97693" y="14278"/>
                  </a:lnTo>
                  <a:lnTo>
                    <a:pt x="98698" y="14236"/>
                  </a:lnTo>
                  <a:cubicBezTo>
                    <a:pt x="99828" y="14152"/>
                    <a:pt x="102108" y="13859"/>
                    <a:pt x="102652" y="13838"/>
                  </a:cubicBezTo>
                  <a:cubicBezTo>
                    <a:pt x="103175" y="13817"/>
                    <a:pt x="108050" y="13671"/>
                    <a:pt x="109724" y="13650"/>
                  </a:cubicBezTo>
                  <a:cubicBezTo>
                    <a:pt x="110561" y="13639"/>
                    <a:pt x="111403" y="13634"/>
                    <a:pt x="112052" y="13634"/>
                  </a:cubicBezTo>
                  <a:cubicBezTo>
                    <a:pt x="112701" y="13634"/>
                    <a:pt x="113156" y="13639"/>
                    <a:pt x="113219" y="13650"/>
                  </a:cubicBezTo>
                  <a:cubicBezTo>
                    <a:pt x="113223" y="13651"/>
                    <a:pt x="113230" y="13651"/>
                    <a:pt x="113240" y="13651"/>
                  </a:cubicBezTo>
                  <a:cubicBezTo>
                    <a:pt x="113445" y="13651"/>
                    <a:pt x="114747" y="13460"/>
                    <a:pt x="115300" y="13460"/>
                  </a:cubicBezTo>
                  <a:cubicBezTo>
                    <a:pt x="115326" y="13460"/>
                    <a:pt x="115351" y="13461"/>
                    <a:pt x="115374" y="13461"/>
                  </a:cubicBezTo>
                  <a:cubicBezTo>
                    <a:pt x="115897" y="13503"/>
                    <a:pt x="116378" y="13733"/>
                    <a:pt x="116378" y="13754"/>
                  </a:cubicBezTo>
                  <a:cubicBezTo>
                    <a:pt x="116378" y="13817"/>
                    <a:pt x="119203" y="13880"/>
                    <a:pt x="120249" y="13880"/>
                  </a:cubicBezTo>
                  <a:cubicBezTo>
                    <a:pt x="120667" y="13880"/>
                    <a:pt x="121511" y="13877"/>
                    <a:pt x="122441" y="13877"/>
                  </a:cubicBezTo>
                  <a:cubicBezTo>
                    <a:pt x="123836" y="13877"/>
                    <a:pt x="125425" y="13884"/>
                    <a:pt x="126066" y="13922"/>
                  </a:cubicBezTo>
                  <a:cubicBezTo>
                    <a:pt x="127133" y="13943"/>
                    <a:pt x="128095" y="13985"/>
                    <a:pt x="128137" y="14026"/>
                  </a:cubicBezTo>
                  <a:cubicBezTo>
                    <a:pt x="128158" y="14047"/>
                    <a:pt x="128179" y="14173"/>
                    <a:pt x="128179" y="14236"/>
                  </a:cubicBezTo>
                  <a:cubicBezTo>
                    <a:pt x="128179" y="14278"/>
                    <a:pt x="127865" y="14361"/>
                    <a:pt x="127761" y="14382"/>
                  </a:cubicBezTo>
                  <a:cubicBezTo>
                    <a:pt x="127656" y="14382"/>
                    <a:pt x="127614" y="14570"/>
                    <a:pt x="127614" y="14612"/>
                  </a:cubicBezTo>
                  <a:cubicBezTo>
                    <a:pt x="127635" y="14675"/>
                    <a:pt x="128158" y="14717"/>
                    <a:pt x="128388" y="14717"/>
                  </a:cubicBezTo>
                  <a:cubicBezTo>
                    <a:pt x="128597" y="14717"/>
                    <a:pt x="128388" y="15177"/>
                    <a:pt x="128284" y="15303"/>
                  </a:cubicBezTo>
                  <a:cubicBezTo>
                    <a:pt x="128179" y="15428"/>
                    <a:pt x="128179" y="15742"/>
                    <a:pt x="128200" y="15826"/>
                  </a:cubicBezTo>
                  <a:cubicBezTo>
                    <a:pt x="128263" y="15910"/>
                    <a:pt x="127844" y="16035"/>
                    <a:pt x="127719" y="16056"/>
                  </a:cubicBezTo>
                  <a:cubicBezTo>
                    <a:pt x="127572" y="16077"/>
                    <a:pt x="127761" y="16140"/>
                    <a:pt x="128095" y="16182"/>
                  </a:cubicBezTo>
                  <a:lnTo>
                    <a:pt x="128702" y="16182"/>
                  </a:lnTo>
                  <a:cubicBezTo>
                    <a:pt x="128957" y="16233"/>
                    <a:pt x="129406" y="16297"/>
                    <a:pt x="129632" y="16297"/>
                  </a:cubicBezTo>
                  <a:cubicBezTo>
                    <a:pt x="129684" y="16297"/>
                    <a:pt x="129725" y="16294"/>
                    <a:pt x="129748" y="16286"/>
                  </a:cubicBezTo>
                  <a:cubicBezTo>
                    <a:pt x="129874" y="16265"/>
                    <a:pt x="130250" y="16161"/>
                    <a:pt x="130564" y="16077"/>
                  </a:cubicBezTo>
                  <a:lnTo>
                    <a:pt x="130606" y="16161"/>
                  </a:lnTo>
                  <a:cubicBezTo>
                    <a:pt x="130680" y="16246"/>
                    <a:pt x="130745" y="16276"/>
                    <a:pt x="130803" y="16276"/>
                  </a:cubicBezTo>
                  <a:cubicBezTo>
                    <a:pt x="130936" y="16276"/>
                    <a:pt x="131035" y="16123"/>
                    <a:pt x="131137" y="16123"/>
                  </a:cubicBezTo>
                  <a:cubicBezTo>
                    <a:pt x="131155" y="16123"/>
                    <a:pt x="131173" y="16128"/>
                    <a:pt x="131192" y="16140"/>
                  </a:cubicBezTo>
                  <a:lnTo>
                    <a:pt x="131422" y="16286"/>
                  </a:lnTo>
                  <a:cubicBezTo>
                    <a:pt x="131617" y="16286"/>
                    <a:pt x="133877" y="16305"/>
                    <a:pt x="135895" y="16305"/>
                  </a:cubicBezTo>
                  <a:cubicBezTo>
                    <a:pt x="136904" y="16305"/>
                    <a:pt x="137853" y="16300"/>
                    <a:pt x="138452" y="16286"/>
                  </a:cubicBezTo>
                  <a:cubicBezTo>
                    <a:pt x="138547" y="16285"/>
                    <a:pt x="138642" y="16285"/>
                    <a:pt x="138740" y="16285"/>
                  </a:cubicBezTo>
                  <a:cubicBezTo>
                    <a:pt x="140518" y="16285"/>
                    <a:pt x="142716" y="16460"/>
                    <a:pt x="143014" y="16579"/>
                  </a:cubicBezTo>
                  <a:cubicBezTo>
                    <a:pt x="143094" y="16609"/>
                    <a:pt x="143213" y="16620"/>
                    <a:pt x="143350" y="16620"/>
                  </a:cubicBezTo>
                  <a:cubicBezTo>
                    <a:pt x="143708" y="16620"/>
                    <a:pt x="144195" y="16546"/>
                    <a:pt x="144463" y="16546"/>
                  </a:cubicBezTo>
                  <a:cubicBezTo>
                    <a:pt x="144522" y="16546"/>
                    <a:pt x="144570" y="16550"/>
                    <a:pt x="144604" y="16558"/>
                  </a:cubicBezTo>
                  <a:cubicBezTo>
                    <a:pt x="144665" y="16568"/>
                    <a:pt x="144723" y="16572"/>
                    <a:pt x="144776" y="16572"/>
                  </a:cubicBezTo>
                  <a:cubicBezTo>
                    <a:pt x="144958" y="16572"/>
                    <a:pt x="145076" y="16523"/>
                    <a:pt x="145043" y="16474"/>
                  </a:cubicBezTo>
                  <a:cubicBezTo>
                    <a:pt x="145043" y="16433"/>
                    <a:pt x="144374" y="16328"/>
                    <a:pt x="144144" y="16265"/>
                  </a:cubicBezTo>
                  <a:cubicBezTo>
                    <a:pt x="143893" y="16223"/>
                    <a:pt x="143746" y="15868"/>
                    <a:pt x="143767" y="15742"/>
                  </a:cubicBezTo>
                  <a:cubicBezTo>
                    <a:pt x="143767" y="15714"/>
                    <a:pt x="143747" y="15703"/>
                    <a:pt x="143715" y="15703"/>
                  </a:cubicBezTo>
                  <a:cubicBezTo>
                    <a:pt x="143605" y="15703"/>
                    <a:pt x="143355" y="15835"/>
                    <a:pt x="143307" y="15868"/>
                  </a:cubicBezTo>
                  <a:cubicBezTo>
                    <a:pt x="143253" y="15908"/>
                    <a:pt x="143024" y="15931"/>
                    <a:pt x="142728" y="15931"/>
                  </a:cubicBezTo>
                  <a:cubicBezTo>
                    <a:pt x="142566" y="15931"/>
                    <a:pt x="142383" y="15924"/>
                    <a:pt x="142198" y="15910"/>
                  </a:cubicBezTo>
                  <a:lnTo>
                    <a:pt x="141779" y="15910"/>
                  </a:lnTo>
                  <a:cubicBezTo>
                    <a:pt x="141766" y="15910"/>
                    <a:pt x="141752" y="15911"/>
                    <a:pt x="141739" y="15911"/>
                  </a:cubicBezTo>
                  <a:cubicBezTo>
                    <a:pt x="141405" y="15911"/>
                    <a:pt x="141083" y="15712"/>
                    <a:pt x="140742" y="15712"/>
                  </a:cubicBezTo>
                  <a:cubicBezTo>
                    <a:pt x="140670" y="15712"/>
                    <a:pt x="140598" y="15721"/>
                    <a:pt x="140524" y="15742"/>
                  </a:cubicBezTo>
                  <a:cubicBezTo>
                    <a:pt x="140510" y="15742"/>
                    <a:pt x="140477" y="15733"/>
                    <a:pt x="140451" y="15733"/>
                  </a:cubicBezTo>
                  <a:cubicBezTo>
                    <a:pt x="140438" y="15733"/>
                    <a:pt x="140426" y="15735"/>
                    <a:pt x="140419" y="15742"/>
                  </a:cubicBezTo>
                  <a:lnTo>
                    <a:pt x="139666" y="16161"/>
                  </a:lnTo>
                  <a:cubicBezTo>
                    <a:pt x="138766" y="16035"/>
                    <a:pt x="138808" y="15658"/>
                    <a:pt x="139080" y="15638"/>
                  </a:cubicBezTo>
                  <a:cubicBezTo>
                    <a:pt x="139373" y="15617"/>
                    <a:pt x="139854" y="15533"/>
                    <a:pt x="139917" y="15491"/>
                  </a:cubicBezTo>
                  <a:cubicBezTo>
                    <a:pt x="139983" y="15451"/>
                    <a:pt x="139074" y="15437"/>
                    <a:pt x="138165" y="15437"/>
                  </a:cubicBezTo>
                  <a:cubicBezTo>
                    <a:pt x="137640" y="15437"/>
                    <a:pt x="137116" y="15442"/>
                    <a:pt x="136779" y="15449"/>
                  </a:cubicBezTo>
                  <a:cubicBezTo>
                    <a:pt x="136690" y="15453"/>
                    <a:pt x="136603" y="15455"/>
                    <a:pt x="136517" y="15455"/>
                  </a:cubicBezTo>
                  <a:cubicBezTo>
                    <a:pt x="135734" y="15455"/>
                    <a:pt x="135105" y="15297"/>
                    <a:pt x="135105" y="15240"/>
                  </a:cubicBezTo>
                  <a:cubicBezTo>
                    <a:pt x="135105" y="15198"/>
                    <a:pt x="135837" y="15114"/>
                    <a:pt x="136109" y="15114"/>
                  </a:cubicBezTo>
                  <a:cubicBezTo>
                    <a:pt x="136343" y="15114"/>
                    <a:pt x="136888" y="14987"/>
                    <a:pt x="137044" y="14987"/>
                  </a:cubicBezTo>
                  <a:cubicBezTo>
                    <a:pt x="137055" y="14987"/>
                    <a:pt x="137065" y="14988"/>
                    <a:pt x="137072" y="14989"/>
                  </a:cubicBezTo>
                  <a:cubicBezTo>
                    <a:pt x="137124" y="14998"/>
                    <a:pt x="137215" y="15003"/>
                    <a:pt x="137324" y="15003"/>
                  </a:cubicBezTo>
                  <a:cubicBezTo>
                    <a:pt x="137477" y="15003"/>
                    <a:pt x="137665" y="14993"/>
                    <a:pt x="137825" y="14968"/>
                  </a:cubicBezTo>
                  <a:lnTo>
                    <a:pt x="137804" y="14570"/>
                  </a:lnTo>
                  <a:lnTo>
                    <a:pt x="137804" y="14466"/>
                  </a:lnTo>
                  <a:cubicBezTo>
                    <a:pt x="138139" y="14340"/>
                    <a:pt x="138139" y="14131"/>
                    <a:pt x="138076" y="14089"/>
                  </a:cubicBezTo>
                  <a:cubicBezTo>
                    <a:pt x="137992" y="14068"/>
                    <a:pt x="137971" y="13880"/>
                    <a:pt x="137992" y="13838"/>
                  </a:cubicBezTo>
                  <a:cubicBezTo>
                    <a:pt x="138001" y="13801"/>
                    <a:pt x="138127" y="13785"/>
                    <a:pt x="138281" y="13785"/>
                  </a:cubicBezTo>
                  <a:cubicBezTo>
                    <a:pt x="138479" y="13785"/>
                    <a:pt x="138723" y="13812"/>
                    <a:pt x="138829" y="13859"/>
                  </a:cubicBezTo>
                  <a:cubicBezTo>
                    <a:pt x="138885" y="13881"/>
                    <a:pt x="138939" y="13890"/>
                    <a:pt x="138988" y="13890"/>
                  </a:cubicBezTo>
                  <a:cubicBezTo>
                    <a:pt x="139126" y="13890"/>
                    <a:pt x="139232" y="13821"/>
                    <a:pt x="139248" y="13775"/>
                  </a:cubicBezTo>
                  <a:cubicBezTo>
                    <a:pt x="139255" y="13761"/>
                    <a:pt x="139430" y="13754"/>
                    <a:pt x="139677" y="13754"/>
                  </a:cubicBezTo>
                  <a:cubicBezTo>
                    <a:pt x="140127" y="13754"/>
                    <a:pt x="140814" y="13777"/>
                    <a:pt x="141152" y="13817"/>
                  </a:cubicBezTo>
                  <a:cubicBezTo>
                    <a:pt x="141675" y="13859"/>
                    <a:pt x="142093" y="14026"/>
                    <a:pt x="142093" y="14068"/>
                  </a:cubicBezTo>
                  <a:cubicBezTo>
                    <a:pt x="142093" y="14131"/>
                    <a:pt x="141884" y="14257"/>
                    <a:pt x="141779" y="14278"/>
                  </a:cubicBezTo>
                  <a:cubicBezTo>
                    <a:pt x="141675" y="14340"/>
                    <a:pt x="142114" y="14487"/>
                    <a:pt x="142742" y="14654"/>
                  </a:cubicBezTo>
                  <a:lnTo>
                    <a:pt x="143307" y="14591"/>
                  </a:lnTo>
                  <a:lnTo>
                    <a:pt x="143683" y="14550"/>
                  </a:lnTo>
                  <a:cubicBezTo>
                    <a:pt x="144144" y="14654"/>
                    <a:pt x="145148" y="14905"/>
                    <a:pt x="145420" y="14905"/>
                  </a:cubicBezTo>
                  <a:cubicBezTo>
                    <a:pt x="145671" y="14905"/>
                    <a:pt x="146152" y="14717"/>
                    <a:pt x="146487" y="14508"/>
                  </a:cubicBezTo>
                  <a:lnTo>
                    <a:pt x="146759" y="14382"/>
                  </a:lnTo>
                  <a:lnTo>
                    <a:pt x="146989" y="14257"/>
                  </a:lnTo>
                  <a:cubicBezTo>
                    <a:pt x="147167" y="14186"/>
                    <a:pt x="147284" y="14161"/>
                    <a:pt x="147345" y="14161"/>
                  </a:cubicBezTo>
                  <a:cubicBezTo>
                    <a:pt x="147392" y="14161"/>
                    <a:pt x="147405" y="14176"/>
                    <a:pt x="147387" y="14194"/>
                  </a:cubicBezTo>
                  <a:cubicBezTo>
                    <a:pt x="147345" y="14257"/>
                    <a:pt x="147701" y="14487"/>
                    <a:pt x="147826" y="14550"/>
                  </a:cubicBezTo>
                  <a:cubicBezTo>
                    <a:pt x="147863" y="14568"/>
                    <a:pt x="147921" y="14576"/>
                    <a:pt x="147988" y="14576"/>
                  </a:cubicBezTo>
                  <a:cubicBezTo>
                    <a:pt x="148149" y="14576"/>
                    <a:pt x="148359" y="14531"/>
                    <a:pt x="148433" y="14487"/>
                  </a:cubicBezTo>
                  <a:cubicBezTo>
                    <a:pt x="148496" y="14445"/>
                    <a:pt x="148580" y="14298"/>
                    <a:pt x="148580" y="14257"/>
                  </a:cubicBezTo>
                  <a:cubicBezTo>
                    <a:pt x="148580" y="14194"/>
                    <a:pt x="148287" y="14131"/>
                    <a:pt x="148161" y="14089"/>
                  </a:cubicBezTo>
                  <a:cubicBezTo>
                    <a:pt x="148060" y="14069"/>
                    <a:pt x="148348" y="13816"/>
                    <a:pt x="148519" y="13816"/>
                  </a:cubicBezTo>
                  <a:cubicBezTo>
                    <a:pt x="148525" y="13816"/>
                    <a:pt x="148531" y="13816"/>
                    <a:pt x="148538" y="13817"/>
                  </a:cubicBezTo>
                  <a:cubicBezTo>
                    <a:pt x="148705" y="13817"/>
                    <a:pt x="149333" y="13964"/>
                    <a:pt x="149940" y="14131"/>
                  </a:cubicBezTo>
                  <a:lnTo>
                    <a:pt x="150463" y="13775"/>
                  </a:lnTo>
                  <a:lnTo>
                    <a:pt x="150525" y="13754"/>
                  </a:lnTo>
                  <a:cubicBezTo>
                    <a:pt x="150527" y="13754"/>
                    <a:pt x="150529" y="13753"/>
                    <a:pt x="150532" y="13753"/>
                  </a:cubicBezTo>
                  <a:cubicBezTo>
                    <a:pt x="150585" y="13753"/>
                    <a:pt x="150780" y="13968"/>
                    <a:pt x="150860" y="14068"/>
                  </a:cubicBezTo>
                  <a:cubicBezTo>
                    <a:pt x="150871" y="14090"/>
                    <a:pt x="150900" y="14099"/>
                    <a:pt x="150937" y="14099"/>
                  </a:cubicBezTo>
                  <a:cubicBezTo>
                    <a:pt x="151041" y="14099"/>
                    <a:pt x="151212" y="14031"/>
                    <a:pt x="151258" y="13985"/>
                  </a:cubicBezTo>
                  <a:cubicBezTo>
                    <a:pt x="151300" y="13943"/>
                    <a:pt x="151948" y="13775"/>
                    <a:pt x="152157" y="13733"/>
                  </a:cubicBezTo>
                  <a:cubicBezTo>
                    <a:pt x="152164" y="13733"/>
                    <a:pt x="152171" y="13732"/>
                    <a:pt x="152177" y="13732"/>
                  </a:cubicBezTo>
                  <a:cubicBezTo>
                    <a:pt x="152379" y="13732"/>
                    <a:pt x="152555" y="14031"/>
                    <a:pt x="152555" y="14173"/>
                  </a:cubicBezTo>
                  <a:cubicBezTo>
                    <a:pt x="152555" y="14272"/>
                    <a:pt x="152688" y="14298"/>
                    <a:pt x="152809" y="14298"/>
                  </a:cubicBezTo>
                  <a:cubicBezTo>
                    <a:pt x="152892" y="14298"/>
                    <a:pt x="152969" y="14286"/>
                    <a:pt x="152994" y="14278"/>
                  </a:cubicBezTo>
                  <a:cubicBezTo>
                    <a:pt x="153002" y="14276"/>
                    <a:pt x="153011" y="14275"/>
                    <a:pt x="153022" y="14275"/>
                  </a:cubicBezTo>
                  <a:cubicBezTo>
                    <a:pt x="153133" y="14275"/>
                    <a:pt x="153399" y="14363"/>
                    <a:pt x="153476" y="14382"/>
                  </a:cubicBezTo>
                  <a:cubicBezTo>
                    <a:pt x="153559" y="14403"/>
                    <a:pt x="153476" y="14591"/>
                    <a:pt x="153455" y="14654"/>
                  </a:cubicBezTo>
                  <a:cubicBezTo>
                    <a:pt x="153413" y="14696"/>
                    <a:pt x="153810" y="14717"/>
                    <a:pt x="153936" y="14717"/>
                  </a:cubicBezTo>
                  <a:cubicBezTo>
                    <a:pt x="154082" y="14717"/>
                    <a:pt x="154334" y="14508"/>
                    <a:pt x="154417" y="14403"/>
                  </a:cubicBezTo>
                  <a:cubicBezTo>
                    <a:pt x="154501" y="14298"/>
                    <a:pt x="154082" y="14173"/>
                    <a:pt x="153936" y="14173"/>
                  </a:cubicBezTo>
                  <a:cubicBezTo>
                    <a:pt x="153810" y="14173"/>
                    <a:pt x="153559" y="13880"/>
                    <a:pt x="153497" y="13754"/>
                  </a:cubicBezTo>
                  <a:cubicBezTo>
                    <a:pt x="153491" y="13740"/>
                    <a:pt x="153509" y="13734"/>
                    <a:pt x="153546" y="13734"/>
                  </a:cubicBezTo>
                  <a:cubicBezTo>
                    <a:pt x="153782" y="13734"/>
                    <a:pt x="154793" y="13990"/>
                    <a:pt x="155191" y="14026"/>
                  </a:cubicBezTo>
                  <a:cubicBezTo>
                    <a:pt x="155216" y="14028"/>
                    <a:pt x="155242" y="14028"/>
                    <a:pt x="155267" y="14028"/>
                  </a:cubicBezTo>
                  <a:cubicBezTo>
                    <a:pt x="155724" y="14028"/>
                    <a:pt x="156177" y="13855"/>
                    <a:pt x="156217" y="13775"/>
                  </a:cubicBezTo>
                  <a:cubicBezTo>
                    <a:pt x="156279" y="13713"/>
                    <a:pt x="156133" y="13524"/>
                    <a:pt x="156091" y="13461"/>
                  </a:cubicBezTo>
                  <a:cubicBezTo>
                    <a:pt x="156007" y="13420"/>
                    <a:pt x="155359" y="13399"/>
                    <a:pt x="155129" y="13399"/>
                  </a:cubicBezTo>
                  <a:cubicBezTo>
                    <a:pt x="154857" y="13399"/>
                    <a:pt x="154606" y="13210"/>
                    <a:pt x="154564" y="13127"/>
                  </a:cubicBezTo>
                  <a:cubicBezTo>
                    <a:pt x="154543" y="13085"/>
                    <a:pt x="154250" y="13022"/>
                    <a:pt x="154187" y="13022"/>
                  </a:cubicBezTo>
                  <a:cubicBezTo>
                    <a:pt x="154103" y="13022"/>
                    <a:pt x="153978" y="12876"/>
                    <a:pt x="153936" y="12813"/>
                  </a:cubicBezTo>
                  <a:cubicBezTo>
                    <a:pt x="153915" y="12771"/>
                    <a:pt x="153141" y="12771"/>
                    <a:pt x="152848" y="12771"/>
                  </a:cubicBezTo>
                  <a:cubicBezTo>
                    <a:pt x="152555" y="12771"/>
                    <a:pt x="152304" y="12938"/>
                    <a:pt x="152304" y="13001"/>
                  </a:cubicBezTo>
                  <a:cubicBezTo>
                    <a:pt x="152304" y="13043"/>
                    <a:pt x="151739" y="13106"/>
                    <a:pt x="151572" y="13106"/>
                  </a:cubicBezTo>
                  <a:cubicBezTo>
                    <a:pt x="151362" y="13106"/>
                    <a:pt x="150777" y="12876"/>
                    <a:pt x="150630" y="12771"/>
                  </a:cubicBezTo>
                  <a:cubicBezTo>
                    <a:pt x="150442" y="12666"/>
                    <a:pt x="150630" y="12290"/>
                    <a:pt x="150735" y="12185"/>
                  </a:cubicBezTo>
                  <a:cubicBezTo>
                    <a:pt x="150839" y="12081"/>
                    <a:pt x="150777" y="11871"/>
                    <a:pt x="150693" y="11829"/>
                  </a:cubicBezTo>
                  <a:cubicBezTo>
                    <a:pt x="150630" y="11767"/>
                    <a:pt x="150902" y="11641"/>
                    <a:pt x="151049" y="11620"/>
                  </a:cubicBezTo>
                  <a:cubicBezTo>
                    <a:pt x="151161" y="11588"/>
                    <a:pt x="150866" y="11482"/>
                    <a:pt x="150638" y="11482"/>
                  </a:cubicBezTo>
                  <a:cubicBezTo>
                    <a:pt x="150569" y="11482"/>
                    <a:pt x="150506" y="11491"/>
                    <a:pt x="150463" y="11516"/>
                  </a:cubicBezTo>
                  <a:cubicBezTo>
                    <a:pt x="150375" y="11564"/>
                    <a:pt x="150251" y="11581"/>
                    <a:pt x="150137" y="11581"/>
                  </a:cubicBezTo>
                  <a:cubicBezTo>
                    <a:pt x="150007" y="11581"/>
                    <a:pt x="149889" y="11559"/>
                    <a:pt x="149856" y="11537"/>
                  </a:cubicBezTo>
                  <a:cubicBezTo>
                    <a:pt x="149853" y="11535"/>
                    <a:pt x="149850" y="11535"/>
                    <a:pt x="149846" y="11535"/>
                  </a:cubicBezTo>
                  <a:cubicBezTo>
                    <a:pt x="149778" y="11535"/>
                    <a:pt x="149495" y="11687"/>
                    <a:pt x="149416" y="11746"/>
                  </a:cubicBezTo>
                  <a:cubicBezTo>
                    <a:pt x="149375" y="11767"/>
                    <a:pt x="149260" y="11777"/>
                    <a:pt x="149105" y="11777"/>
                  </a:cubicBezTo>
                  <a:cubicBezTo>
                    <a:pt x="148951" y="11777"/>
                    <a:pt x="148757" y="11767"/>
                    <a:pt x="148559" y="11746"/>
                  </a:cubicBezTo>
                  <a:lnTo>
                    <a:pt x="148245" y="11725"/>
                  </a:lnTo>
                  <a:lnTo>
                    <a:pt x="147931" y="11683"/>
                  </a:lnTo>
                  <a:cubicBezTo>
                    <a:pt x="147596" y="11725"/>
                    <a:pt x="146885" y="11725"/>
                    <a:pt x="146717" y="11725"/>
                  </a:cubicBezTo>
                  <a:cubicBezTo>
                    <a:pt x="146571" y="11725"/>
                    <a:pt x="146906" y="11432"/>
                    <a:pt x="147094" y="11348"/>
                  </a:cubicBezTo>
                  <a:cubicBezTo>
                    <a:pt x="147282" y="11265"/>
                    <a:pt x="147178" y="11160"/>
                    <a:pt x="146864" y="11097"/>
                  </a:cubicBezTo>
                  <a:lnTo>
                    <a:pt x="146592" y="10993"/>
                  </a:lnTo>
                  <a:lnTo>
                    <a:pt x="146487" y="10951"/>
                  </a:lnTo>
                  <a:cubicBezTo>
                    <a:pt x="146383" y="10804"/>
                    <a:pt x="146968" y="10637"/>
                    <a:pt x="147136" y="10637"/>
                  </a:cubicBezTo>
                  <a:cubicBezTo>
                    <a:pt x="147303" y="10637"/>
                    <a:pt x="148015" y="10888"/>
                    <a:pt x="148182" y="10951"/>
                  </a:cubicBezTo>
                  <a:cubicBezTo>
                    <a:pt x="148370" y="11055"/>
                    <a:pt x="148161" y="11160"/>
                    <a:pt x="148056" y="11202"/>
                  </a:cubicBezTo>
                  <a:cubicBezTo>
                    <a:pt x="147952" y="11202"/>
                    <a:pt x="147868" y="11348"/>
                    <a:pt x="147868" y="11411"/>
                  </a:cubicBezTo>
                  <a:cubicBezTo>
                    <a:pt x="147868" y="11443"/>
                    <a:pt x="148407" y="11558"/>
                    <a:pt x="148805" y="11558"/>
                  </a:cubicBezTo>
                  <a:cubicBezTo>
                    <a:pt x="148933" y="11558"/>
                    <a:pt x="149047" y="11546"/>
                    <a:pt x="149124" y="11516"/>
                  </a:cubicBezTo>
                  <a:cubicBezTo>
                    <a:pt x="149437" y="11369"/>
                    <a:pt x="150651" y="11034"/>
                    <a:pt x="150986" y="10951"/>
                  </a:cubicBezTo>
                  <a:cubicBezTo>
                    <a:pt x="151043" y="10941"/>
                    <a:pt x="151103" y="10937"/>
                    <a:pt x="151163" y="10937"/>
                  </a:cubicBezTo>
                  <a:cubicBezTo>
                    <a:pt x="151499" y="10937"/>
                    <a:pt x="151853" y="11068"/>
                    <a:pt x="151906" y="11139"/>
                  </a:cubicBezTo>
                  <a:cubicBezTo>
                    <a:pt x="151948" y="11223"/>
                    <a:pt x="152513" y="11306"/>
                    <a:pt x="153141" y="11327"/>
                  </a:cubicBezTo>
                  <a:lnTo>
                    <a:pt x="153622" y="11223"/>
                  </a:lnTo>
                  <a:cubicBezTo>
                    <a:pt x="153915" y="11184"/>
                    <a:pt x="154190" y="11053"/>
                    <a:pt x="154498" y="11053"/>
                  </a:cubicBezTo>
                  <a:cubicBezTo>
                    <a:pt x="154520" y="11053"/>
                    <a:pt x="154542" y="11054"/>
                    <a:pt x="154564" y="11055"/>
                  </a:cubicBezTo>
                  <a:lnTo>
                    <a:pt x="154606" y="11055"/>
                  </a:lnTo>
                  <a:cubicBezTo>
                    <a:pt x="154626" y="11139"/>
                    <a:pt x="154334" y="11244"/>
                    <a:pt x="154229" y="11265"/>
                  </a:cubicBezTo>
                  <a:cubicBezTo>
                    <a:pt x="154124" y="11306"/>
                    <a:pt x="154082" y="11453"/>
                    <a:pt x="154082" y="11474"/>
                  </a:cubicBezTo>
                  <a:cubicBezTo>
                    <a:pt x="154082" y="11516"/>
                    <a:pt x="154354" y="11767"/>
                    <a:pt x="154459" y="11788"/>
                  </a:cubicBezTo>
                  <a:cubicBezTo>
                    <a:pt x="154606" y="11788"/>
                    <a:pt x="154878" y="11871"/>
                    <a:pt x="154982" y="11913"/>
                  </a:cubicBezTo>
                  <a:cubicBezTo>
                    <a:pt x="155087" y="11934"/>
                    <a:pt x="155924" y="12269"/>
                    <a:pt x="156279" y="12269"/>
                  </a:cubicBezTo>
                  <a:cubicBezTo>
                    <a:pt x="156614" y="12269"/>
                    <a:pt x="156803" y="12164"/>
                    <a:pt x="156698" y="12039"/>
                  </a:cubicBezTo>
                  <a:lnTo>
                    <a:pt x="156614" y="11955"/>
                  </a:lnTo>
                  <a:lnTo>
                    <a:pt x="156510" y="11871"/>
                  </a:lnTo>
                  <a:cubicBezTo>
                    <a:pt x="156300" y="11725"/>
                    <a:pt x="156928" y="11599"/>
                    <a:pt x="157158" y="11599"/>
                  </a:cubicBezTo>
                  <a:cubicBezTo>
                    <a:pt x="157388" y="11599"/>
                    <a:pt x="157577" y="11202"/>
                    <a:pt x="157577" y="11076"/>
                  </a:cubicBezTo>
                  <a:cubicBezTo>
                    <a:pt x="157577" y="10972"/>
                    <a:pt x="158016" y="10804"/>
                    <a:pt x="158183" y="10783"/>
                  </a:cubicBezTo>
                  <a:cubicBezTo>
                    <a:pt x="158330" y="10783"/>
                    <a:pt x="158267" y="10386"/>
                    <a:pt x="158183" y="10260"/>
                  </a:cubicBezTo>
                  <a:cubicBezTo>
                    <a:pt x="158161" y="10226"/>
                    <a:pt x="158112" y="10212"/>
                    <a:pt x="158051" y="10212"/>
                  </a:cubicBezTo>
                  <a:cubicBezTo>
                    <a:pt x="157885" y="10212"/>
                    <a:pt x="157626" y="10315"/>
                    <a:pt x="157535" y="10407"/>
                  </a:cubicBezTo>
                  <a:cubicBezTo>
                    <a:pt x="157412" y="10530"/>
                    <a:pt x="157096" y="10579"/>
                    <a:pt x="156787" y="10579"/>
                  </a:cubicBezTo>
                  <a:cubicBezTo>
                    <a:pt x="156728" y="10579"/>
                    <a:pt x="156671" y="10577"/>
                    <a:pt x="156614" y="10574"/>
                  </a:cubicBezTo>
                  <a:lnTo>
                    <a:pt x="156426" y="10700"/>
                  </a:lnTo>
                  <a:cubicBezTo>
                    <a:pt x="156344" y="10760"/>
                    <a:pt x="156270" y="10781"/>
                    <a:pt x="156201" y="10781"/>
                  </a:cubicBezTo>
                  <a:cubicBezTo>
                    <a:pt x="156031" y="10781"/>
                    <a:pt x="155890" y="10650"/>
                    <a:pt x="155722" y="10650"/>
                  </a:cubicBezTo>
                  <a:cubicBezTo>
                    <a:pt x="155699" y="10650"/>
                    <a:pt x="155676" y="10652"/>
                    <a:pt x="155652" y="10658"/>
                  </a:cubicBezTo>
                  <a:cubicBezTo>
                    <a:pt x="155521" y="10684"/>
                    <a:pt x="155384" y="10692"/>
                    <a:pt x="155244" y="10692"/>
                  </a:cubicBezTo>
                  <a:cubicBezTo>
                    <a:pt x="155034" y="10692"/>
                    <a:pt x="154818" y="10674"/>
                    <a:pt x="154610" y="10674"/>
                  </a:cubicBezTo>
                  <a:cubicBezTo>
                    <a:pt x="154401" y="10674"/>
                    <a:pt x="154200" y="10692"/>
                    <a:pt x="154020" y="10762"/>
                  </a:cubicBezTo>
                  <a:lnTo>
                    <a:pt x="153476" y="10972"/>
                  </a:lnTo>
                  <a:cubicBezTo>
                    <a:pt x="152932" y="10972"/>
                    <a:pt x="152304" y="10595"/>
                    <a:pt x="152241" y="10490"/>
                  </a:cubicBezTo>
                  <a:cubicBezTo>
                    <a:pt x="152199" y="10386"/>
                    <a:pt x="152471" y="10156"/>
                    <a:pt x="152576" y="10093"/>
                  </a:cubicBezTo>
                  <a:cubicBezTo>
                    <a:pt x="152681" y="10051"/>
                    <a:pt x="152722" y="9946"/>
                    <a:pt x="152660" y="9863"/>
                  </a:cubicBezTo>
                  <a:cubicBezTo>
                    <a:pt x="152635" y="9814"/>
                    <a:pt x="152435" y="9780"/>
                    <a:pt x="152157" y="9780"/>
                  </a:cubicBezTo>
                  <a:cubicBezTo>
                    <a:pt x="151956" y="9780"/>
                    <a:pt x="151713" y="9798"/>
                    <a:pt x="151467" y="9842"/>
                  </a:cubicBezTo>
                  <a:lnTo>
                    <a:pt x="151174" y="10114"/>
                  </a:lnTo>
                  <a:lnTo>
                    <a:pt x="151153" y="10156"/>
                  </a:lnTo>
                  <a:cubicBezTo>
                    <a:pt x="151049" y="10114"/>
                    <a:pt x="151111" y="9779"/>
                    <a:pt x="151174" y="9674"/>
                  </a:cubicBezTo>
                  <a:cubicBezTo>
                    <a:pt x="151216" y="9570"/>
                    <a:pt x="151739" y="9444"/>
                    <a:pt x="151927" y="9423"/>
                  </a:cubicBezTo>
                  <a:cubicBezTo>
                    <a:pt x="152116" y="9381"/>
                    <a:pt x="152262" y="9109"/>
                    <a:pt x="152262" y="9026"/>
                  </a:cubicBezTo>
                  <a:cubicBezTo>
                    <a:pt x="152262" y="9015"/>
                    <a:pt x="152267" y="9011"/>
                    <a:pt x="152275" y="9011"/>
                  </a:cubicBezTo>
                  <a:cubicBezTo>
                    <a:pt x="152337" y="9011"/>
                    <a:pt x="152599" y="9245"/>
                    <a:pt x="152764" y="9319"/>
                  </a:cubicBezTo>
                  <a:cubicBezTo>
                    <a:pt x="152932" y="9381"/>
                    <a:pt x="153371" y="9549"/>
                    <a:pt x="153727" y="9674"/>
                  </a:cubicBezTo>
                  <a:lnTo>
                    <a:pt x="153999" y="9800"/>
                  </a:lnTo>
                  <a:lnTo>
                    <a:pt x="154292" y="9967"/>
                  </a:lnTo>
                  <a:cubicBezTo>
                    <a:pt x="154668" y="10072"/>
                    <a:pt x="154668" y="10302"/>
                    <a:pt x="154564" y="10365"/>
                  </a:cubicBezTo>
                  <a:cubicBezTo>
                    <a:pt x="154459" y="10407"/>
                    <a:pt x="155610" y="10407"/>
                    <a:pt x="156007" y="10407"/>
                  </a:cubicBezTo>
                  <a:cubicBezTo>
                    <a:pt x="156405" y="10407"/>
                    <a:pt x="156865" y="9842"/>
                    <a:pt x="156656" y="9695"/>
                  </a:cubicBezTo>
                  <a:cubicBezTo>
                    <a:pt x="156490" y="9579"/>
                    <a:pt x="156853" y="9515"/>
                    <a:pt x="157146" y="9515"/>
                  </a:cubicBezTo>
                  <a:cubicBezTo>
                    <a:pt x="157221" y="9515"/>
                    <a:pt x="157291" y="9519"/>
                    <a:pt x="157347" y="9528"/>
                  </a:cubicBezTo>
                  <a:cubicBezTo>
                    <a:pt x="157408" y="9533"/>
                    <a:pt x="157488" y="9536"/>
                    <a:pt x="157577" y="9536"/>
                  </a:cubicBezTo>
                  <a:cubicBezTo>
                    <a:pt x="157820" y="9536"/>
                    <a:pt x="158131" y="9517"/>
                    <a:pt x="158330" y="9486"/>
                  </a:cubicBezTo>
                  <a:lnTo>
                    <a:pt x="158602" y="9444"/>
                  </a:lnTo>
                  <a:cubicBezTo>
                    <a:pt x="158707" y="9423"/>
                    <a:pt x="158811" y="9340"/>
                    <a:pt x="158916" y="9256"/>
                  </a:cubicBezTo>
                  <a:lnTo>
                    <a:pt x="158937" y="9235"/>
                  </a:lnTo>
                  <a:cubicBezTo>
                    <a:pt x="158958" y="9172"/>
                    <a:pt x="158895" y="9068"/>
                    <a:pt x="158853" y="9047"/>
                  </a:cubicBezTo>
                  <a:cubicBezTo>
                    <a:pt x="158832" y="9026"/>
                    <a:pt x="158916" y="8858"/>
                    <a:pt x="158958" y="8796"/>
                  </a:cubicBezTo>
                  <a:cubicBezTo>
                    <a:pt x="158978" y="8769"/>
                    <a:pt x="158918" y="8759"/>
                    <a:pt x="158821" y="8759"/>
                  </a:cubicBezTo>
                  <a:cubicBezTo>
                    <a:pt x="158614" y="8759"/>
                    <a:pt x="158235" y="8802"/>
                    <a:pt x="158079" y="8816"/>
                  </a:cubicBezTo>
                  <a:cubicBezTo>
                    <a:pt x="158067" y="8818"/>
                    <a:pt x="158054" y="8818"/>
                    <a:pt x="158041" y="8818"/>
                  </a:cubicBezTo>
                  <a:cubicBezTo>
                    <a:pt x="157795" y="8818"/>
                    <a:pt x="157318" y="8646"/>
                    <a:pt x="157179" y="8586"/>
                  </a:cubicBezTo>
                  <a:cubicBezTo>
                    <a:pt x="157054" y="8503"/>
                    <a:pt x="156928" y="8293"/>
                    <a:pt x="156928" y="8210"/>
                  </a:cubicBezTo>
                  <a:cubicBezTo>
                    <a:pt x="156928" y="8126"/>
                    <a:pt x="156384" y="7854"/>
                    <a:pt x="156175" y="7770"/>
                  </a:cubicBezTo>
                  <a:cubicBezTo>
                    <a:pt x="156141" y="7757"/>
                    <a:pt x="156078" y="7751"/>
                    <a:pt x="155996" y="7751"/>
                  </a:cubicBezTo>
                  <a:cubicBezTo>
                    <a:pt x="155718" y="7751"/>
                    <a:pt x="155214" y="7812"/>
                    <a:pt x="154809" y="7812"/>
                  </a:cubicBezTo>
                  <a:cubicBezTo>
                    <a:pt x="154604" y="7812"/>
                    <a:pt x="154424" y="7796"/>
                    <a:pt x="154313" y="7749"/>
                  </a:cubicBezTo>
                  <a:cubicBezTo>
                    <a:pt x="153915" y="7540"/>
                    <a:pt x="153999" y="7184"/>
                    <a:pt x="154145" y="7143"/>
                  </a:cubicBezTo>
                  <a:cubicBezTo>
                    <a:pt x="154313" y="7059"/>
                    <a:pt x="153413" y="6661"/>
                    <a:pt x="153057" y="6536"/>
                  </a:cubicBezTo>
                  <a:cubicBezTo>
                    <a:pt x="152681" y="6410"/>
                    <a:pt x="152429" y="6201"/>
                    <a:pt x="152450" y="6138"/>
                  </a:cubicBezTo>
                  <a:cubicBezTo>
                    <a:pt x="152471" y="6096"/>
                    <a:pt x="151300" y="5762"/>
                    <a:pt x="150860" y="5615"/>
                  </a:cubicBezTo>
                  <a:cubicBezTo>
                    <a:pt x="150421" y="5511"/>
                    <a:pt x="150463" y="5343"/>
                    <a:pt x="150986" y="5259"/>
                  </a:cubicBezTo>
                  <a:lnTo>
                    <a:pt x="151509" y="5448"/>
                  </a:lnTo>
                  <a:cubicBezTo>
                    <a:pt x="152004" y="5635"/>
                    <a:pt x="152498" y="5837"/>
                    <a:pt x="153038" y="5837"/>
                  </a:cubicBezTo>
                  <a:cubicBezTo>
                    <a:pt x="153161" y="5837"/>
                    <a:pt x="153285" y="5827"/>
                    <a:pt x="153413" y="5803"/>
                  </a:cubicBezTo>
                  <a:lnTo>
                    <a:pt x="153476" y="5803"/>
                  </a:lnTo>
                  <a:cubicBezTo>
                    <a:pt x="153559" y="5866"/>
                    <a:pt x="153517" y="6117"/>
                    <a:pt x="153476" y="6201"/>
                  </a:cubicBezTo>
                  <a:cubicBezTo>
                    <a:pt x="153413" y="6306"/>
                    <a:pt x="153831" y="6536"/>
                    <a:pt x="154020" y="6599"/>
                  </a:cubicBezTo>
                  <a:cubicBezTo>
                    <a:pt x="154051" y="6609"/>
                    <a:pt x="154088" y="6614"/>
                    <a:pt x="154127" y="6614"/>
                  </a:cubicBezTo>
                  <a:cubicBezTo>
                    <a:pt x="154321" y="6614"/>
                    <a:pt x="154581" y="6501"/>
                    <a:pt x="154668" y="6431"/>
                  </a:cubicBezTo>
                  <a:cubicBezTo>
                    <a:pt x="154691" y="6413"/>
                    <a:pt x="154721" y="6406"/>
                    <a:pt x="154757" y="6406"/>
                  </a:cubicBezTo>
                  <a:cubicBezTo>
                    <a:pt x="154887" y="6406"/>
                    <a:pt x="155079" y="6507"/>
                    <a:pt x="155129" y="6557"/>
                  </a:cubicBezTo>
                  <a:cubicBezTo>
                    <a:pt x="155170" y="6640"/>
                    <a:pt x="154940" y="6745"/>
                    <a:pt x="154815" y="6766"/>
                  </a:cubicBezTo>
                  <a:cubicBezTo>
                    <a:pt x="154647" y="6808"/>
                    <a:pt x="154982" y="6954"/>
                    <a:pt x="155129" y="6975"/>
                  </a:cubicBezTo>
                  <a:cubicBezTo>
                    <a:pt x="155145" y="6983"/>
                    <a:pt x="155173" y="6987"/>
                    <a:pt x="155211" y="6987"/>
                  </a:cubicBezTo>
                  <a:cubicBezTo>
                    <a:pt x="155445" y="6987"/>
                    <a:pt x="156036" y="6848"/>
                    <a:pt x="156299" y="6848"/>
                  </a:cubicBezTo>
                  <a:cubicBezTo>
                    <a:pt x="156315" y="6848"/>
                    <a:pt x="156329" y="6849"/>
                    <a:pt x="156342" y="6850"/>
                  </a:cubicBezTo>
                  <a:cubicBezTo>
                    <a:pt x="156635" y="6871"/>
                    <a:pt x="157263" y="7247"/>
                    <a:pt x="157451" y="7352"/>
                  </a:cubicBezTo>
                  <a:cubicBezTo>
                    <a:pt x="157608" y="7439"/>
                    <a:pt x="157750" y="7483"/>
                    <a:pt x="157818" y="7483"/>
                  </a:cubicBezTo>
                  <a:cubicBezTo>
                    <a:pt x="157831" y="7483"/>
                    <a:pt x="157842" y="7481"/>
                    <a:pt x="157849" y="7477"/>
                  </a:cubicBezTo>
                  <a:cubicBezTo>
                    <a:pt x="157854" y="7472"/>
                    <a:pt x="157874" y="7469"/>
                    <a:pt x="157904" y="7469"/>
                  </a:cubicBezTo>
                  <a:cubicBezTo>
                    <a:pt x="157996" y="7469"/>
                    <a:pt x="158189" y="7493"/>
                    <a:pt x="158393" y="7540"/>
                  </a:cubicBezTo>
                  <a:lnTo>
                    <a:pt x="158623" y="7603"/>
                  </a:lnTo>
                  <a:lnTo>
                    <a:pt x="158727" y="7645"/>
                  </a:lnTo>
                  <a:cubicBezTo>
                    <a:pt x="158832" y="7749"/>
                    <a:pt x="158393" y="8210"/>
                    <a:pt x="158183" y="8377"/>
                  </a:cubicBezTo>
                  <a:cubicBezTo>
                    <a:pt x="158075" y="8453"/>
                    <a:pt x="158186" y="8490"/>
                    <a:pt x="158444" y="8490"/>
                  </a:cubicBezTo>
                  <a:cubicBezTo>
                    <a:pt x="158683" y="8490"/>
                    <a:pt x="159048" y="8458"/>
                    <a:pt x="159481" y="8398"/>
                  </a:cubicBezTo>
                  <a:lnTo>
                    <a:pt x="160276" y="8272"/>
                  </a:lnTo>
                  <a:cubicBezTo>
                    <a:pt x="160318" y="8272"/>
                    <a:pt x="160360" y="8189"/>
                    <a:pt x="160401" y="8126"/>
                  </a:cubicBezTo>
                  <a:lnTo>
                    <a:pt x="160422" y="8105"/>
                  </a:lnTo>
                  <a:cubicBezTo>
                    <a:pt x="160464" y="8063"/>
                    <a:pt x="160380" y="7959"/>
                    <a:pt x="160360" y="7896"/>
                  </a:cubicBezTo>
                  <a:cubicBezTo>
                    <a:pt x="160318" y="7854"/>
                    <a:pt x="160506" y="7791"/>
                    <a:pt x="160736" y="7749"/>
                  </a:cubicBezTo>
                  <a:lnTo>
                    <a:pt x="160904" y="7666"/>
                  </a:lnTo>
                  <a:lnTo>
                    <a:pt x="161050" y="7582"/>
                  </a:lnTo>
                  <a:cubicBezTo>
                    <a:pt x="161154" y="7504"/>
                    <a:pt x="161307" y="7482"/>
                    <a:pt x="161417" y="7482"/>
                  </a:cubicBezTo>
                  <a:cubicBezTo>
                    <a:pt x="161485" y="7482"/>
                    <a:pt x="161536" y="7490"/>
                    <a:pt x="161552" y="7498"/>
                  </a:cubicBezTo>
                  <a:cubicBezTo>
                    <a:pt x="161554" y="7501"/>
                    <a:pt x="161557" y="7502"/>
                    <a:pt x="161561" y="7502"/>
                  </a:cubicBezTo>
                  <a:cubicBezTo>
                    <a:pt x="161650" y="7502"/>
                    <a:pt x="162111" y="6744"/>
                    <a:pt x="162494" y="6724"/>
                  </a:cubicBezTo>
                  <a:cubicBezTo>
                    <a:pt x="162891" y="6703"/>
                    <a:pt x="162473" y="6515"/>
                    <a:pt x="162201" y="6452"/>
                  </a:cubicBezTo>
                  <a:cubicBezTo>
                    <a:pt x="161950" y="6410"/>
                    <a:pt x="161866" y="6180"/>
                    <a:pt x="161929" y="6096"/>
                  </a:cubicBezTo>
                  <a:cubicBezTo>
                    <a:pt x="161971" y="6013"/>
                    <a:pt x="161887" y="5824"/>
                    <a:pt x="161720" y="5699"/>
                  </a:cubicBezTo>
                  <a:lnTo>
                    <a:pt x="161573" y="5699"/>
                  </a:lnTo>
                  <a:cubicBezTo>
                    <a:pt x="161519" y="5707"/>
                    <a:pt x="161466" y="5710"/>
                    <a:pt x="161415" y="5710"/>
                  </a:cubicBezTo>
                  <a:cubicBezTo>
                    <a:pt x="160913" y="5710"/>
                    <a:pt x="160551" y="5364"/>
                    <a:pt x="160171" y="5155"/>
                  </a:cubicBezTo>
                  <a:cubicBezTo>
                    <a:pt x="159627" y="4862"/>
                    <a:pt x="159062" y="4548"/>
                    <a:pt x="158414" y="4443"/>
                  </a:cubicBezTo>
                  <a:lnTo>
                    <a:pt x="158225" y="4422"/>
                  </a:lnTo>
                  <a:cubicBezTo>
                    <a:pt x="158058" y="4255"/>
                    <a:pt x="157430" y="4088"/>
                    <a:pt x="156844" y="4046"/>
                  </a:cubicBezTo>
                  <a:lnTo>
                    <a:pt x="156405" y="3816"/>
                  </a:lnTo>
                  <a:cubicBezTo>
                    <a:pt x="155924" y="3565"/>
                    <a:pt x="155463" y="3418"/>
                    <a:pt x="154919" y="3418"/>
                  </a:cubicBezTo>
                  <a:cubicBezTo>
                    <a:pt x="154647" y="3418"/>
                    <a:pt x="154396" y="3376"/>
                    <a:pt x="154124" y="3355"/>
                  </a:cubicBezTo>
                  <a:cubicBezTo>
                    <a:pt x="153559" y="3293"/>
                    <a:pt x="152994" y="3062"/>
                    <a:pt x="152450" y="2979"/>
                  </a:cubicBezTo>
                  <a:cubicBezTo>
                    <a:pt x="151872" y="2882"/>
                    <a:pt x="151294" y="2749"/>
                    <a:pt x="150697" y="2749"/>
                  </a:cubicBezTo>
                  <a:cubicBezTo>
                    <a:pt x="150516" y="2749"/>
                    <a:pt x="150334" y="2761"/>
                    <a:pt x="150149" y="2790"/>
                  </a:cubicBezTo>
                  <a:lnTo>
                    <a:pt x="149960" y="2832"/>
                  </a:lnTo>
                  <a:cubicBezTo>
                    <a:pt x="149751" y="2790"/>
                    <a:pt x="149584" y="2749"/>
                    <a:pt x="149584" y="2728"/>
                  </a:cubicBezTo>
                  <a:cubicBezTo>
                    <a:pt x="149584" y="2686"/>
                    <a:pt x="149898" y="2623"/>
                    <a:pt x="150002" y="2581"/>
                  </a:cubicBezTo>
                  <a:cubicBezTo>
                    <a:pt x="150128" y="2560"/>
                    <a:pt x="150212" y="2518"/>
                    <a:pt x="150212" y="2477"/>
                  </a:cubicBezTo>
                  <a:cubicBezTo>
                    <a:pt x="150212" y="2456"/>
                    <a:pt x="149709" y="2435"/>
                    <a:pt x="149521" y="2414"/>
                  </a:cubicBezTo>
                  <a:cubicBezTo>
                    <a:pt x="149333" y="2372"/>
                    <a:pt x="150170" y="2330"/>
                    <a:pt x="150546" y="2226"/>
                  </a:cubicBezTo>
                  <a:cubicBezTo>
                    <a:pt x="150621" y="2204"/>
                    <a:pt x="150688" y="2194"/>
                    <a:pt x="150748" y="2194"/>
                  </a:cubicBezTo>
                  <a:cubicBezTo>
                    <a:pt x="150972" y="2194"/>
                    <a:pt x="151086" y="2322"/>
                    <a:pt x="151069" y="2372"/>
                  </a:cubicBezTo>
                  <a:cubicBezTo>
                    <a:pt x="151007" y="2477"/>
                    <a:pt x="151216" y="2560"/>
                    <a:pt x="151279" y="2560"/>
                  </a:cubicBezTo>
                  <a:cubicBezTo>
                    <a:pt x="151321" y="2560"/>
                    <a:pt x="151425" y="2351"/>
                    <a:pt x="151488" y="2309"/>
                  </a:cubicBezTo>
                  <a:cubicBezTo>
                    <a:pt x="151522" y="2258"/>
                    <a:pt x="151656" y="2220"/>
                    <a:pt x="151819" y="2220"/>
                  </a:cubicBezTo>
                  <a:cubicBezTo>
                    <a:pt x="151854" y="2220"/>
                    <a:pt x="151890" y="2222"/>
                    <a:pt x="151927" y="2226"/>
                  </a:cubicBezTo>
                  <a:lnTo>
                    <a:pt x="152095" y="2309"/>
                  </a:lnTo>
                  <a:cubicBezTo>
                    <a:pt x="152656" y="2564"/>
                    <a:pt x="153232" y="2709"/>
                    <a:pt x="153855" y="2709"/>
                  </a:cubicBezTo>
                  <a:cubicBezTo>
                    <a:pt x="153998" y="2709"/>
                    <a:pt x="154143" y="2701"/>
                    <a:pt x="154292" y="2686"/>
                  </a:cubicBezTo>
                  <a:cubicBezTo>
                    <a:pt x="154440" y="2673"/>
                    <a:pt x="154591" y="2664"/>
                    <a:pt x="154743" y="2664"/>
                  </a:cubicBezTo>
                  <a:cubicBezTo>
                    <a:pt x="155081" y="2664"/>
                    <a:pt x="155424" y="2709"/>
                    <a:pt x="155756" y="2853"/>
                  </a:cubicBezTo>
                  <a:cubicBezTo>
                    <a:pt x="156036" y="2980"/>
                    <a:pt x="156308" y="2999"/>
                    <a:pt x="156587" y="2999"/>
                  </a:cubicBezTo>
                  <a:cubicBezTo>
                    <a:pt x="156705" y="2999"/>
                    <a:pt x="156824" y="2996"/>
                    <a:pt x="156946" y="2996"/>
                  </a:cubicBezTo>
                  <a:cubicBezTo>
                    <a:pt x="157009" y="2996"/>
                    <a:pt x="157073" y="2997"/>
                    <a:pt x="157137" y="3000"/>
                  </a:cubicBezTo>
                  <a:lnTo>
                    <a:pt x="157639" y="3042"/>
                  </a:lnTo>
                  <a:cubicBezTo>
                    <a:pt x="158183" y="3083"/>
                    <a:pt x="160046" y="3293"/>
                    <a:pt x="160569" y="3460"/>
                  </a:cubicBezTo>
                  <a:cubicBezTo>
                    <a:pt x="160790" y="3537"/>
                    <a:pt x="161029" y="3565"/>
                    <a:pt x="161227" y="3565"/>
                  </a:cubicBezTo>
                  <a:cubicBezTo>
                    <a:pt x="161459" y="3565"/>
                    <a:pt x="161634" y="3526"/>
                    <a:pt x="161657" y="3481"/>
                  </a:cubicBezTo>
                  <a:cubicBezTo>
                    <a:pt x="161720" y="3397"/>
                    <a:pt x="161427" y="3293"/>
                    <a:pt x="161322" y="3293"/>
                  </a:cubicBezTo>
                  <a:cubicBezTo>
                    <a:pt x="161217" y="3293"/>
                    <a:pt x="160799" y="3000"/>
                    <a:pt x="160380" y="2644"/>
                  </a:cubicBezTo>
                  <a:lnTo>
                    <a:pt x="159753" y="2560"/>
                  </a:lnTo>
                  <a:lnTo>
                    <a:pt x="159230" y="2518"/>
                  </a:lnTo>
                  <a:cubicBezTo>
                    <a:pt x="158733" y="2240"/>
                    <a:pt x="158274" y="2057"/>
                    <a:pt x="158211" y="2057"/>
                  </a:cubicBezTo>
                  <a:cubicBezTo>
                    <a:pt x="158208" y="2057"/>
                    <a:pt x="158205" y="2057"/>
                    <a:pt x="158204" y="2058"/>
                  </a:cubicBezTo>
                  <a:cubicBezTo>
                    <a:pt x="158183" y="2058"/>
                    <a:pt x="157911" y="1828"/>
                    <a:pt x="157849" y="1744"/>
                  </a:cubicBezTo>
                  <a:cubicBezTo>
                    <a:pt x="157765" y="1681"/>
                    <a:pt x="157388" y="1514"/>
                    <a:pt x="157033" y="1389"/>
                  </a:cubicBezTo>
                  <a:lnTo>
                    <a:pt x="156761" y="1326"/>
                  </a:lnTo>
                  <a:lnTo>
                    <a:pt x="155463" y="1096"/>
                  </a:lnTo>
                  <a:cubicBezTo>
                    <a:pt x="154020" y="886"/>
                    <a:pt x="152409" y="656"/>
                    <a:pt x="151844" y="573"/>
                  </a:cubicBezTo>
                  <a:lnTo>
                    <a:pt x="151362" y="531"/>
                  </a:lnTo>
                  <a:cubicBezTo>
                    <a:pt x="150797" y="489"/>
                    <a:pt x="150274" y="468"/>
                    <a:pt x="149751" y="384"/>
                  </a:cubicBezTo>
                  <a:cubicBezTo>
                    <a:pt x="149120" y="279"/>
                    <a:pt x="148467" y="195"/>
                    <a:pt x="147808" y="195"/>
                  </a:cubicBezTo>
                  <a:cubicBezTo>
                    <a:pt x="147550" y="195"/>
                    <a:pt x="147291" y="208"/>
                    <a:pt x="147031" y="238"/>
                  </a:cubicBezTo>
                  <a:cubicBezTo>
                    <a:pt x="146885" y="238"/>
                    <a:pt x="146717" y="154"/>
                    <a:pt x="146571" y="133"/>
                  </a:cubicBezTo>
                  <a:lnTo>
                    <a:pt x="146090" y="29"/>
                  </a:lnTo>
                  <a:cubicBezTo>
                    <a:pt x="144897" y="175"/>
                    <a:pt x="144206" y="280"/>
                    <a:pt x="144604" y="280"/>
                  </a:cubicBezTo>
                  <a:lnTo>
                    <a:pt x="145085" y="280"/>
                  </a:lnTo>
                  <a:cubicBezTo>
                    <a:pt x="145336" y="280"/>
                    <a:pt x="144918" y="363"/>
                    <a:pt x="144165" y="468"/>
                  </a:cubicBezTo>
                  <a:lnTo>
                    <a:pt x="143453" y="342"/>
                  </a:lnTo>
                  <a:lnTo>
                    <a:pt x="142533" y="175"/>
                  </a:lnTo>
                  <a:cubicBezTo>
                    <a:pt x="142399" y="180"/>
                    <a:pt x="142236" y="183"/>
                    <a:pt x="142050" y="183"/>
                  </a:cubicBezTo>
                  <a:cubicBezTo>
                    <a:pt x="140961" y="183"/>
                    <a:pt x="139112" y="105"/>
                    <a:pt x="138175" y="105"/>
                  </a:cubicBezTo>
                  <a:cubicBezTo>
                    <a:pt x="138015" y="105"/>
                    <a:pt x="137882" y="107"/>
                    <a:pt x="137783" y="112"/>
                  </a:cubicBezTo>
                  <a:cubicBezTo>
                    <a:pt x="137087" y="112"/>
                    <a:pt x="134085" y="0"/>
                    <a:pt x="1325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1"/>
            <p:cNvSpPr/>
            <p:nvPr/>
          </p:nvSpPr>
          <p:spPr>
            <a:xfrm>
              <a:off x="4115300" y="1134025"/>
              <a:ext cx="738025" cy="23900"/>
            </a:xfrm>
            <a:custGeom>
              <a:avLst/>
              <a:gdLst/>
              <a:ahLst/>
              <a:cxnLst/>
              <a:rect l="l" t="t" r="r" b="b"/>
              <a:pathLst>
                <a:path w="29521" h="956" extrusionOk="0">
                  <a:moveTo>
                    <a:pt x="25896" y="0"/>
                  </a:moveTo>
                  <a:cubicBezTo>
                    <a:pt x="25508" y="0"/>
                    <a:pt x="25162" y="53"/>
                    <a:pt x="24687" y="153"/>
                  </a:cubicBezTo>
                  <a:lnTo>
                    <a:pt x="24206" y="257"/>
                  </a:lnTo>
                  <a:cubicBezTo>
                    <a:pt x="23670" y="237"/>
                    <a:pt x="22515" y="67"/>
                    <a:pt x="22164" y="67"/>
                  </a:cubicBezTo>
                  <a:cubicBezTo>
                    <a:pt x="22144" y="67"/>
                    <a:pt x="22127" y="68"/>
                    <a:pt x="22113" y="69"/>
                  </a:cubicBezTo>
                  <a:cubicBezTo>
                    <a:pt x="21839" y="89"/>
                    <a:pt x="20479" y="366"/>
                    <a:pt x="19931" y="366"/>
                  </a:cubicBezTo>
                  <a:cubicBezTo>
                    <a:pt x="19894" y="366"/>
                    <a:pt x="19861" y="364"/>
                    <a:pt x="19833" y="362"/>
                  </a:cubicBezTo>
                  <a:cubicBezTo>
                    <a:pt x="19330" y="299"/>
                    <a:pt x="18180" y="257"/>
                    <a:pt x="17259" y="194"/>
                  </a:cubicBezTo>
                  <a:lnTo>
                    <a:pt x="16422" y="194"/>
                  </a:lnTo>
                  <a:cubicBezTo>
                    <a:pt x="16014" y="194"/>
                    <a:pt x="15606" y="429"/>
                    <a:pt x="15164" y="429"/>
                  </a:cubicBezTo>
                  <a:cubicBezTo>
                    <a:pt x="15130" y="429"/>
                    <a:pt x="15096" y="428"/>
                    <a:pt x="15062" y="425"/>
                  </a:cubicBezTo>
                  <a:cubicBezTo>
                    <a:pt x="14749" y="366"/>
                    <a:pt x="14509" y="234"/>
                    <a:pt x="14172" y="234"/>
                  </a:cubicBezTo>
                  <a:cubicBezTo>
                    <a:pt x="14148" y="234"/>
                    <a:pt x="14124" y="235"/>
                    <a:pt x="14099" y="236"/>
                  </a:cubicBezTo>
                  <a:cubicBezTo>
                    <a:pt x="14080" y="238"/>
                    <a:pt x="14060" y="238"/>
                    <a:pt x="14041" y="238"/>
                  </a:cubicBezTo>
                  <a:cubicBezTo>
                    <a:pt x="13770" y="238"/>
                    <a:pt x="13515" y="111"/>
                    <a:pt x="13242" y="111"/>
                  </a:cubicBezTo>
                  <a:lnTo>
                    <a:pt x="12949" y="111"/>
                  </a:lnTo>
                  <a:cubicBezTo>
                    <a:pt x="12662" y="187"/>
                    <a:pt x="12219" y="281"/>
                    <a:pt x="12096" y="281"/>
                  </a:cubicBezTo>
                  <a:cubicBezTo>
                    <a:pt x="12084" y="281"/>
                    <a:pt x="12075" y="280"/>
                    <a:pt x="12070" y="278"/>
                  </a:cubicBezTo>
                  <a:cubicBezTo>
                    <a:pt x="11986" y="257"/>
                    <a:pt x="11693" y="215"/>
                    <a:pt x="11463" y="132"/>
                  </a:cubicBezTo>
                  <a:lnTo>
                    <a:pt x="11233" y="132"/>
                  </a:lnTo>
                  <a:cubicBezTo>
                    <a:pt x="7676" y="174"/>
                    <a:pt x="4684" y="257"/>
                    <a:pt x="4684" y="257"/>
                  </a:cubicBezTo>
                  <a:cubicBezTo>
                    <a:pt x="2403" y="299"/>
                    <a:pt x="499" y="383"/>
                    <a:pt x="478" y="425"/>
                  </a:cubicBezTo>
                  <a:cubicBezTo>
                    <a:pt x="457" y="446"/>
                    <a:pt x="520" y="571"/>
                    <a:pt x="562" y="592"/>
                  </a:cubicBezTo>
                  <a:cubicBezTo>
                    <a:pt x="583" y="655"/>
                    <a:pt x="206" y="864"/>
                    <a:pt x="81" y="906"/>
                  </a:cubicBezTo>
                  <a:cubicBezTo>
                    <a:pt x="0" y="940"/>
                    <a:pt x="427" y="956"/>
                    <a:pt x="928" y="956"/>
                  </a:cubicBezTo>
                  <a:cubicBezTo>
                    <a:pt x="1337" y="956"/>
                    <a:pt x="1796" y="946"/>
                    <a:pt x="2068" y="927"/>
                  </a:cubicBezTo>
                  <a:cubicBezTo>
                    <a:pt x="2675" y="906"/>
                    <a:pt x="3345" y="864"/>
                    <a:pt x="3428" y="864"/>
                  </a:cubicBezTo>
                  <a:cubicBezTo>
                    <a:pt x="3495" y="864"/>
                    <a:pt x="4071" y="944"/>
                    <a:pt x="4460" y="944"/>
                  </a:cubicBezTo>
                  <a:cubicBezTo>
                    <a:pt x="4557" y="944"/>
                    <a:pt x="4642" y="939"/>
                    <a:pt x="4705" y="927"/>
                  </a:cubicBezTo>
                  <a:cubicBezTo>
                    <a:pt x="5019" y="885"/>
                    <a:pt x="6985" y="864"/>
                    <a:pt x="7634" y="759"/>
                  </a:cubicBezTo>
                  <a:cubicBezTo>
                    <a:pt x="8262" y="655"/>
                    <a:pt x="9099" y="571"/>
                    <a:pt x="9203" y="571"/>
                  </a:cubicBezTo>
                  <a:cubicBezTo>
                    <a:pt x="9308" y="571"/>
                    <a:pt x="9601" y="718"/>
                    <a:pt x="9685" y="801"/>
                  </a:cubicBezTo>
                  <a:cubicBezTo>
                    <a:pt x="9768" y="885"/>
                    <a:pt x="10040" y="948"/>
                    <a:pt x="10333" y="948"/>
                  </a:cubicBezTo>
                  <a:cubicBezTo>
                    <a:pt x="10626" y="948"/>
                    <a:pt x="11693" y="948"/>
                    <a:pt x="12279" y="885"/>
                  </a:cubicBezTo>
                  <a:lnTo>
                    <a:pt x="12718" y="676"/>
                  </a:lnTo>
                  <a:cubicBezTo>
                    <a:pt x="12765" y="656"/>
                    <a:pt x="12817" y="648"/>
                    <a:pt x="12874" y="648"/>
                  </a:cubicBezTo>
                  <a:cubicBezTo>
                    <a:pt x="13123" y="648"/>
                    <a:pt x="13458" y="801"/>
                    <a:pt x="13765" y="801"/>
                  </a:cubicBezTo>
                  <a:cubicBezTo>
                    <a:pt x="14120" y="819"/>
                    <a:pt x="14475" y="829"/>
                    <a:pt x="14832" y="829"/>
                  </a:cubicBezTo>
                  <a:cubicBezTo>
                    <a:pt x="15337" y="829"/>
                    <a:pt x="15844" y="808"/>
                    <a:pt x="16359" y="759"/>
                  </a:cubicBezTo>
                  <a:lnTo>
                    <a:pt x="17238" y="655"/>
                  </a:lnTo>
                  <a:cubicBezTo>
                    <a:pt x="18180" y="780"/>
                    <a:pt x="20607" y="822"/>
                    <a:pt x="21234" y="822"/>
                  </a:cubicBezTo>
                  <a:cubicBezTo>
                    <a:pt x="21862" y="822"/>
                    <a:pt x="24017" y="780"/>
                    <a:pt x="24624" y="697"/>
                  </a:cubicBezTo>
                  <a:cubicBezTo>
                    <a:pt x="25210" y="592"/>
                    <a:pt x="27532" y="508"/>
                    <a:pt x="28244" y="487"/>
                  </a:cubicBezTo>
                  <a:cubicBezTo>
                    <a:pt x="28955" y="466"/>
                    <a:pt x="29520" y="257"/>
                    <a:pt x="29520" y="236"/>
                  </a:cubicBezTo>
                  <a:cubicBezTo>
                    <a:pt x="29520" y="194"/>
                    <a:pt x="29499" y="132"/>
                    <a:pt x="29457" y="90"/>
                  </a:cubicBezTo>
                  <a:lnTo>
                    <a:pt x="29416" y="90"/>
                  </a:lnTo>
                  <a:cubicBezTo>
                    <a:pt x="28872" y="90"/>
                    <a:pt x="28328" y="132"/>
                    <a:pt x="27783" y="132"/>
                  </a:cubicBezTo>
                  <a:cubicBezTo>
                    <a:pt x="27644" y="132"/>
                    <a:pt x="27505" y="141"/>
                    <a:pt x="27365" y="141"/>
                  </a:cubicBezTo>
                  <a:cubicBezTo>
                    <a:pt x="27295" y="141"/>
                    <a:pt x="27226" y="139"/>
                    <a:pt x="27156" y="132"/>
                  </a:cubicBezTo>
                  <a:cubicBezTo>
                    <a:pt x="26622" y="43"/>
                    <a:pt x="26243" y="0"/>
                    <a:pt x="258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1"/>
            <p:cNvSpPr/>
            <p:nvPr/>
          </p:nvSpPr>
          <p:spPr>
            <a:xfrm>
              <a:off x="3295525" y="755975"/>
              <a:ext cx="1084925" cy="41025"/>
            </a:xfrm>
            <a:custGeom>
              <a:avLst/>
              <a:gdLst/>
              <a:ahLst/>
              <a:cxnLst/>
              <a:rect l="l" t="t" r="r" b="b"/>
              <a:pathLst>
                <a:path w="43397" h="1641" extrusionOk="0">
                  <a:moveTo>
                    <a:pt x="43292" y="0"/>
                  </a:moveTo>
                  <a:cubicBezTo>
                    <a:pt x="39525" y="84"/>
                    <a:pt x="36115" y="168"/>
                    <a:pt x="36115" y="168"/>
                  </a:cubicBezTo>
                  <a:cubicBezTo>
                    <a:pt x="33834" y="210"/>
                    <a:pt x="31679" y="293"/>
                    <a:pt x="31595" y="335"/>
                  </a:cubicBezTo>
                  <a:cubicBezTo>
                    <a:pt x="31572" y="347"/>
                    <a:pt x="31531" y="352"/>
                    <a:pt x="31477" y="352"/>
                  </a:cubicBezTo>
                  <a:cubicBezTo>
                    <a:pt x="31338" y="352"/>
                    <a:pt x="31116" y="318"/>
                    <a:pt x="30905" y="272"/>
                  </a:cubicBezTo>
                  <a:lnTo>
                    <a:pt x="30696" y="293"/>
                  </a:lnTo>
                  <a:lnTo>
                    <a:pt x="30214" y="335"/>
                  </a:lnTo>
                  <a:cubicBezTo>
                    <a:pt x="29691" y="440"/>
                    <a:pt x="27348" y="544"/>
                    <a:pt x="25088" y="607"/>
                  </a:cubicBezTo>
                  <a:cubicBezTo>
                    <a:pt x="25088" y="607"/>
                    <a:pt x="23540" y="649"/>
                    <a:pt x="20715" y="712"/>
                  </a:cubicBezTo>
                  <a:cubicBezTo>
                    <a:pt x="17828" y="795"/>
                    <a:pt x="16237" y="816"/>
                    <a:pt x="16237" y="816"/>
                  </a:cubicBezTo>
                  <a:cubicBezTo>
                    <a:pt x="13936" y="858"/>
                    <a:pt x="7993" y="1005"/>
                    <a:pt x="6466" y="1109"/>
                  </a:cubicBezTo>
                  <a:cubicBezTo>
                    <a:pt x="4918" y="1214"/>
                    <a:pt x="2909" y="1277"/>
                    <a:pt x="1988" y="1319"/>
                  </a:cubicBezTo>
                  <a:lnTo>
                    <a:pt x="1151" y="1339"/>
                  </a:lnTo>
                  <a:lnTo>
                    <a:pt x="775" y="1339"/>
                  </a:lnTo>
                  <a:cubicBezTo>
                    <a:pt x="398" y="1339"/>
                    <a:pt x="22" y="1423"/>
                    <a:pt x="1" y="1528"/>
                  </a:cubicBezTo>
                  <a:lnTo>
                    <a:pt x="1" y="1570"/>
                  </a:lnTo>
                  <a:lnTo>
                    <a:pt x="1" y="1632"/>
                  </a:lnTo>
                  <a:cubicBezTo>
                    <a:pt x="7" y="1638"/>
                    <a:pt x="58" y="1641"/>
                    <a:pt x="145" y="1641"/>
                  </a:cubicBezTo>
                  <a:cubicBezTo>
                    <a:pt x="675" y="1641"/>
                    <a:pt x="2510" y="1546"/>
                    <a:pt x="3265" y="1528"/>
                  </a:cubicBezTo>
                  <a:cubicBezTo>
                    <a:pt x="4164" y="1465"/>
                    <a:pt x="5545" y="1423"/>
                    <a:pt x="6382" y="1381"/>
                  </a:cubicBezTo>
                  <a:lnTo>
                    <a:pt x="7136" y="1360"/>
                  </a:lnTo>
                  <a:cubicBezTo>
                    <a:pt x="7931" y="1339"/>
                    <a:pt x="8726" y="1339"/>
                    <a:pt x="9521" y="1319"/>
                  </a:cubicBezTo>
                  <a:cubicBezTo>
                    <a:pt x="10274" y="1277"/>
                    <a:pt x="11027" y="1277"/>
                    <a:pt x="11802" y="1256"/>
                  </a:cubicBezTo>
                  <a:cubicBezTo>
                    <a:pt x="12365" y="1256"/>
                    <a:pt x="12950" y="1212"/>
                    <a:pt x="13525" y="1212"/>
                  </a:cubicBezTo>
                  <a:cubicBezTo>
                    <a:pt x="13741" y="1212"/>
                    <a:pt x="13955" y="1218"/>
                    <a:pt x="14166" y="1235"/>
                  </a:cubicBezTo>
                  <a:lnTo>
                    <a:pt x="14940" y="1277"/>
                  </a:lnTo>
                  <a:cubicBezTo>
                    <a:pt x="15714" y="1130"/>
                    <a:pt x="19083" y="942"/>
                    <a:pt x="20108" y="921"/>
                  </a:cubicBezTo>
                  <a:cubicBezTo>
                    <a:pt x="20415" y="915"/>
                    <a:pt x="20739" y="912"/>
                    <a:pt x="21049" y="912"/>
                  </a:cubicBezTo>
                  <a:cubicBezTo>
                    <a:pt x="21796" y="912"/>
                    <a:pt x="22459" y="927"/>
                    <a:pt x="22577" y="942"/>
                  </a:cubicBezTo>
                  <a:cubicBezTo>
                    <a:pt x="22678" y="956"/>
                    <a:pt x="23038" y="981"/>
                    <a:pt x="23465" y="981"/>
                  </a:cubicBezTo>
                  <a:cubicBezTo>
                    <a:pt x="23656" y="981"/>
                    <a:pt x="23862" y="976"/>
                    <a:pt x="24063" y="963"/>
                  </a:cubicBezTo>
                  <a:lnTo>
                    <a:pt x="24670" y="900"/>
                  </a:lnTo>
                  <a:lnTo>
                    <a:pt x="25423" y="795"/>
                  </a:lnTo>
                  <a:cubicBezTo>
                    <a:pt x="25862" y="848"/>
                    <a:pt x="26281" y="874"/>
                    <a:pt x="26600" y="874"/>
                  </a:cubicBezTo>
                  <a:cubicBezTo>
                    <a:pt x="26919" y="874"/>
                    <a:pt x="27139" y="848"/>
                    <a:pt x="27180" y="795"/>
                  </a:cubicBezTo>
                  <a:lnTo>
                    <a:pt x="27306" y="691"/>
                  </a:lnTo>
                  <a:cubicBezTo>
                    <a:pt x="27365" y="677"/>
                    <a:pt x="27425" y="671"/>
                    <a:pt x="27484" y="671"/>
                  </a:cubicBezTo>
                  <a:cubicBezTo>
                    <a:pt x="27780" y="671"/>
                    <a:pt x="28073" y="816"/>
                    <a:pt x="28352" y="816"/>
                  </a:cubicBezTo>
                  <a:cubicBezTo>
                    <a:pt x="28642" y="816"/>
                    <a:pt x="28917" y="612"/>
                    <a:pt x="29244" y="612"/>
                  </a:cubicBezTo>
                  <a:cubicBezTo>
                    <a:pt x="29294" y="612"/>
                    <a:pt x="29345" y="617"/>
                    <a:pt x="29398" y="628"/>
                  </a:cubicBezTo>
                  <a:cubicBezTo>
                    <a:pt x="29482" y="649"/>
                    <a:pt x="29545" y="712"/>
                    <a:pt x="29649" y="712"/>
                  </a:cubicBezTo>
                  <a:lnTo>
                    <a:pt x="30131" y="733"/>
                  </a:lnTo>
                  <a:cubicBezTo>
                    <a:pt x="30654" y="733"/>
                    <a:pt x="31281" y="691"/>
                    <a:pt x="31574" y="607"/>
                  </a:cubicBezTo>
                  <a:lnTo>
                    <a:pt x="31825" y="607"/>
                  </a:lnTo>
                  <a:cubicBezTo>
                    <a:pt x="33395" y="544"/>
                    <a:pt x="34943" y="523"/>
                    <a:pt x="36512" y="503"/>
                  </a:cubicBezTo>
                  <a:cubicBezTo>
                    <a:pt x="36596" y="503"/>
                    <a:pt x="36683" y="499"/>
                    <a:pt x="36768" y="499"/>
                  </a:cubicBezTo>
                  <a:cubicBezTo>
                    <a:pt x="36896" y="499"/>
                    <a:pt x="37019" y="507"/>
                    <a:pt x="37119" y="544"/>
                  </a:cubicBezTo>
                  <a:cubicBezTo>
                    <a:pt x="37343" y="677"/>
                    <a:pt x="37587" y="725"/>
                    <a:pt x="37822" y="725"/>
                  </a:cubicBezTo>
                  <a:cubicBezTo>
                    <a:pt x="38070" y="725"/>
                    <a:pt x="38307" y="672"/>
                    <a:pt x="38500" y="607"/>
                  </a:cubicBezTo>
                  <a:cubicBezTo>
                    <a:pt x="38856" y="482"/>
                    <a:pt x="39211" y="440"/>
                    <a:pt x="39567" y="440"/>
                  </a:cubicBezTo>
                  <a:lnTo>
                    <a:pt x="40844" y="398"/>
                  </a:lnTo>
                  <a:cubicBezTo>
                    <a:pt x="42245" y="377"/>
                    <a:pt x="43396" y="189"/>
                    <a:pt x="43396" y="126"/>
                  </a:cubicBezTo>
                  <a:cubicBezTo>
                    <a:pt x="43396" y="105"/>
                    <a:pt x="43354" y="21"/>
                    <a:pt x="433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1"/>
            <p:cNvSpPr/>
            <p:nvPr/>
          </p:nvSpPr>
          <p:spPr>
            <a:xfrm>
              <a:off x="1790075" y="810900"/>
              <a:ext cx="386600" cy="42875"/>
            </a:xfrm>
            <a:custGeom>
              <a:avLst/>
              <a:gdLst/>
              <a:ahLst/>
              <a:cxnLst/>
              <a:rect l="l" t="t" r="r" b="b"/>
              <a:pathLst>
                <a:path w="15464" h="1715" extrusionOk="0">
                  <a:moveTo>
                    <a:pt x="10713" y="0"/>
                  </a:moveTo>
                  <a:lnTo>
                    <a:pt x="10672" y="21"/>
                  </a:lnTo>
                  <a:cubicBezTo>
                    <a:pt x="10462" y="208"/>
                    <a:pt x="10207" y="245"/>
                    <a:pt x="9943" y="245"/>
                  </a:cubicBezTo>
                  <a:cubicBezTo>
                    <a:pt x="9767" y="245"/>
                    <a:pt x="9586" y="228"/>
                    <a:pt x="9413" y="228"/>
                  </a:cubicBezTo>
                  <a:cubicBezTo>
                    <a:pt x="9379" y="228"/>
                    <a:pt x="9345" y="229"/>
                    <a:pt x="9311" y="231"/>
                  </a:cubicBezTo>
                  <a:lnTo>
                    <a:pt x="7700" y="293"/>
                  </a:lnTo>
                  <a:cubicBezTo>
                    <a:pt x="5922" y="314"/>
                    <a:pt x="2281" y="398"/>
                    <a:pt x="1465" y="482"/>
                  </a:cubicBezTo>
                  <a:cubicBezTo>
                    <a:pt x="670" y="586"/>
                    <a:pt x="0" y="691"/>
                    <a:pt x="0" y="712"/>
                  </a:cubicBezTo>
                  <a:cubicBezTo>
                    <a:pt x="0" y="727"/>
                    <a:pt x="624" y="777"/>
                    <a:pt x="1111" y="777"/>
                  </a:cubicBezTo>
                  <a:cubicBezTo>
                    <a:pt x="1286" y="777"/>
                    <a:pt x="1444" y="770"/>
                    <a:pt x="1549" y="754"/>
                  </a:cubicBezTo>
                  <a:cubicBezTo>
                    <a:pt x="1619" y="750"/>
                    <a:pt x="1709" y="748"/>
                    <a:pt x="1813" y="748"/>
                  </a:cubicBezTo>
                  <a:cubicBezTo>
                    <a:pt x="2333" y="748"/>
                    <a:pt x="3184" y="792"/>
                    <a:pt x="3411" y="879"/>
                  </a:cubicBezTo>
                  <a:cubicBezTo>
                    <a:pt x="3490" y="925"/>
                    <a:pt x="3609" y="942"/>
                    <a:pt x="3741" y="942"/>
                  </a:cubicBezTo>
                  <a:cubicBezTo>
                    <a:pt x="4030" y="942"/>
                    <a:pt x="4377" y="860"/>
                    <a:pt x="4478" y="816"/>
                  </a:cubicBezTo>
                  <a:cubicBezTo>
                    <a:pt x="4530" y="790"/>
                    <a:pt x="4606" y="781"/>
                    <a:pt x="4688" y="781"/>
                  </a:cubicBezTo>
                  <a:cubicBezTo>
                    <a:pt x="4871" y="781"/>
                    <a:pt x="5083" y="829"/>
                    <a:pt x="5127" y="858"/>
                  </a:cubicBezTo>
                  <a:cubicBezTo>
                    <a:pt x="5231" y="921"/>
                    <a:pt x="5127" y="1465"/>
                    <a:pt x="5064" y="1653"/>
                  </a:cubicBezTo>
                  <a:cubicBezTo>
                    <a:pt x="5047" y="1696"/>
                    <a:pt x="5064" y="1715"/>
                    <a:pt x="5104" y="1715"/>
                  </a:cubicBezTo>
                  <a:cubicBezTo>
                    <a:pt x="5259" y="1715"/>
                    <a:pt x="5751" y="1443"/>
                    <a:pt x="5901" y="1277"/>
                  </a:cubicBezTo>
                  <a:cubicBezTo>
                    <a:pt x="6068" y="1067"/>
                    <a:pt x="7073" y="754"/>
                    <a:pt x="8098" y="607"/>
                  </a:cubicBezTo>
                  <a:lnTo>
                    <a:pt x="11174" y="607"/>
                  </a:lnTo>
                  <a:cubicBezTo>
                    <a:pt x="13454" y="544"/>
                    <a:pt x="15421" y="482"/>
                    <a:pt x="15442" y="440"/>
                  </a:cubicBezTo>
                  <a:cubicBezTo>
                    <a:pt x="15463" y="419"/>
                    <a:pt x="15463" y="293"/>
                    <a:pt x="15463" y="231"/>
                  </a:cubicBezTo>
                  <a:cubicBezTo>
                    <a:pt x="15463" y="189"/>
                    <a:pt x="15358" y="126"/>
                    <a:pt x="15233" y="126"/>
                  </a:cubicBezTo>
                  <a:lnTo>
                    <a:pt x="15128" y="126"/>
                  </a:lnTo>
                  <a:lnTo>
                    <a:pt x="13705" y="63"/>
                  </a:lnTo>
                  <a:cubicBezTo>
                    <a:pt x="12136" y="21"/>
                    <a:pt x="10776" y="21"/>
                    <a:pt x="107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1"/>
            <p:cNvSpPr/>
            <p:nvPr/>
          </p:nvSpPr>
          <p:spPr>
            <a:xfrm>
              <a:off x="2268175" y="803475"/>
              <a:ext cx="388675" cy="20125"/>
            </a:xfrm>
            <a:custGeom>
              <a:avLst/>
              <a:gdLst/>
              <a:ahLst/>
              <a:cxnLst/>
              <a:rect l="l" t="t" r="r" b="b"/>
              <a:pathLst>
                <a:path w="15547" h="805" extrusionOk="0">
                  <a:moveTo>
                    <a:pt x="11059" y="0"/>
                  </a:moveTo>
                  <a:cubicBezTo>
                    <a:pt x="11031" y="0"/>
                    <a:pt x="11007" y="2"/>
                    <a:pt x="10986" y="4"/>
                  </a:cubicBezTo>
                  <a:cubicBezTo>
                    <a:pt x="10672" y="67"/>
                    <a:pt x="10337" y="360"/>
                    <a:pt x="10316" y="402"/>
                  </a:cubicBezTo>
                  <a:cubicBezTo>
                    <a:pt x="10316" y="410"/>
                    <a:pt x="10306" y="414"/>
                    <a:pt x="10286" y="414"/>
                  </a:cubicBezTo>
                  <a:cubicBezTo>
                    <a:pt x="10156" y="414"/>
                    <a:pt x="9619" y="241"/>
                    <a:pt x="9019" y="4"/>
                  </a:cubicBezTo>
                  <a:lnTo>
                    <a:pt x="8454" y="214"/>
                  </a:lnTo>
                  <a:cubicBezTo>
                    <a:pt x="7952" y="402"/>
                    <a:pt x="7512" y="381"/>
                    <a:pt x="7073" y="402"/>
                  </a:cubicBezTo>
                  <a:cubicBezTo>
                    <a:pt x="7007" y="404"/>
                    <a:pt x="6941" y="405"/>
                    <a:pt x="6875" y="405"/>
                  </a:cubicBezTo>
                  <a:cubicBezTo>
                    <a:pt x="6209" y="405"/>
                    <a:pt x="5542" y="316"/>
                    <a:pt x="4876" y="297"/>
                  </a:cubicBezTo>
                  <a:lnTo>
                    <a:pt x="3328" y="214"/>
                  </a:lnTo>
                  <a:cubicBezTo>
                    <a:pt x="1654" y="297"/>
                    <a:pt x="105" y="507"/>
                    <a:pt x="63" y="569"/>
                  </a:cubicBezTo>
                  <a:cubicBezTo>
                    <a:pt x="1" y="590"/>
                    <a:pt x="273" y="695"/>
                    <a:pt x="649" y="779"/>
                  </a:cubicBezTo>
                  <a:cubicBezTo>
                    <a:pt x="756" y="796"/>
                    <a:pt x="965" y="804"/>
                    <a:pt x="1228" y="804"/>
                  </a:cubicBezTo>
                  <a:cubicBezTo>
                    <a:pt x="1892" y="804"/>
                    <a:pt x="2898" y="755"/>
                    <a:pt x="3453" y="695"/>
                  </a:cubicBezTo>
                  <a:lnTo>
                    <a:pt x="4164" y="695"/>
                  </a:lnTo>
                  <a:lnTo>
                    <a:pt x="4918" y="674"/>
                  </a:lnTo>
                  <a:cubicBezTo>
                    <a:pt x="5390" y="709"/>
                    <a:pt x="7118" y="724"/>
                    <a:pt x="8848" y="724"/>
                  </a:cubicBezTo>
                  <a:cubicBezTo>
                    <a:pt x="10261" y="724"/>
                    <a:pt x="11675" y="714"/>
                    <a:pt x="12408" y="695"/>
                  </a:cubicBezTo>
                  <a:cubicBezTo>
                    <a:pt x="14019" y="674"/>
                    <a:pt x="15463" y="611"/>
                    <a:pt x="15484" y="590"/>
                  </a:cubicBezTo>
                  <a:cubicBezTo>
                    <a:pt x="15505" y="569"/>
                    <a:pt x="15547" y="318"/>
                    <a:pt x="15547" y="256"/>
                  </a:cubicBezTo>
                  <a:cubicBezTo>
                    <a:pt x="15547" y="151"/>
                    <a:pt x="15191" y="88"/>
                    <a:pt x="15066" y="88"/>
                  </a:cubicBezTo>
                  <a:cubicBezTo>
                    <a:pt x="14940" y="88"/>
                    <a:pt x="15149" y="256"/>
                    <a:pt x="15275" y="297"/>
                  </a:cubicBezTo>
                  <a:cubicBezTo>
                    <a:pt x="15380" y="360"/>
                    <a:pt x="14752" y="402"/>
                    <a:pt x="14543" y="402"/>
                  </a:cubicBezTo>
                  <a:cubicBezTo>
                    <a:pt x="14532" y="403"/>
                    <a:pt x="14520" y="404"/>
                    <a:pt x="14508" y="404"/>
                  </a:cubicBezTo>
                  <a:cubicBezTo>
                    <a:pt x="14312" y="404"/>
                    <a:pt x="13973" y="251"/>
                    <a:pt x="13894" y="172"/>
                  </a:cubicBezTo>
                  <a:cubicBezTo>
                    <a:pt x="13856" y="142"/>
                    <a:pt x="13729" y="131"/>
                    <a:pt x="13568" y="131"/>
                  </a:cubicBezTo>
                  <a:cubicBezTo>
                    <a:pt x="13280" y="131"/>
                    <a:pt x="12881" y="166"/>
                    <a:pt x="12680" y="193"/>
                  </a:cubicBezTo>
                  <a:cubicBezTo>
                    <a:pt x="12650" y="199"/>
                    <a:pt x="12612" y="202"/>
                    <a:pt x="12569" y="202"/>
                  </a:cubicBezTo>
                  <a:cubicBezTo>
                    <a:pt x="12196" y="202"/>
                    <a:pt x="11400" y="0"/>
                    <a:pt x="110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1"/>
            <p:cNvSpPr/>
            <p:nvPr/>
          </p:nvSpPr>
          <p:spPr>
            <a:xfrm>
              <a:off x="5672975" y="776375"/>
              <a:ext cx="149175" cy="53900"/>
            </a:xfrm>
            <a:custGeom>
              <a:avLst/>
              <a:gdLst/>
              <a:ahLst/>
              <a:cxnLst/>
              <a:rect l="l" t="t" r="r" b="b"/>
              <a:pathLst>
                <a:path w="5967" h="2156" extrusionOk="0">
                  <a:moveTo>
                    <a:pt x="84" y="0"/>
                  </a:moveTo>
                  <a:cubicBezTo>
                    <a:pt x="21" y="84"/>
                    <a:pt x="0" y="210"/>
                    <a:pt x="0" y="251"/>
                  </a:cubicBezTo>
                  <a:cubicBezTo>
                    <a:pt x="0" y="314"/>
                    <a:pt x="293" y="398"/>
                    <a:pt x="398" y="398"/>
                  </a:cubicBezTo>
                  <a:cubicBezTo>
                    <a:pt x="503" y="398"/>
                    <a:pt x="524" y="544"/>
                    <a:pt x="503" y="607"/>
                  </a:cubicBezTo>
                  <a:cubicBezTo>
                    <a:pt x="461" y="649"/>
                    <a:pt x="1800" y="1130"/>
                    <a:pt x="2344" y="1256"/>
                  </a:cubicBezTo>
                  <a:cubicBezTo>
                    <a:pt x="2867" y="1360"/>
                    <a:pt x="3495" y="1716"/>
                    <a:pt x="3557" y="1800"/>
                  </a:cubicBezTo>
                  <a:cubicBezTo>
                    <a:pt x="3599" y="1884"/>
                    <a:pt x="4060" y="1967"/>
                    <a:pt x="4185" y="1967"/>
                  </a:cubicBezTo>
                  <a:cubicBezTo>
                    <a:pt x="4205" y="1961"/>
                    <a:pt x="4230" y="1958"/>
                    <a:pt x="4260" y="1958"/>
                  </a:cubicBezTo>
                  <a:cubicBezTo>
                    <a:pt x="4426" y="1958"/>
                    <a:pt x="4739" y="2046"/>
                    <a:pt x="5022" y="2135"/>
                  </a:cubicBezTo>
                  <a:cubicBezTo>
                    <a:pt x="5069" y="2149"/>
                    <a:pt x="5122" y="2156"/>
                    <a:pt x="5178" y="2156"/>
                  </a:cubicBezTo>
                  <a:cubicBezTo>
                    <a:pt x="5519" y="2156"/>
                    <a:pt x="5967" y="1917"/>
                    <a:pt x="5859" y="1863"/>
                  </a:cubicBezTo>
                  <a:cubicBezTo>
                    <a:pt x="5734" y="1758"/>
                    <a:pt x="5252" y="1591"/>
                    <a:pt x="4750" y="1486"/>
                  </a:cubicBezTo>
                  <a:lnTo>
                    <a:pt x="4436" y="1360"/>
                  </a:lnTo>
                  <a:lnTo>
                    <a:pt x="3892" y="1130"/>
                  </a:lnTo>
                  <a:cubicBezTo>
                    <a:pt x="3327" y="816"/>
                    <a:pt x="2009" y="398"/>
                    <a:pt x="1026" y="189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1"/>
            <p:cNvSpPr/>
            <p:nvPr/>
          </p:nvSpPr>
          <p:spPr>
            <a:xfrm>
              <a:off x="3292400" y="762950"/>
              <a:ext cx="239075" cy="17625"/>
            </a:xfrm>
            <a:custGeom>
              <a:avLst/>
              <a:gdLst/>
              <a:ahLst/>
              <a:cxnLst/>
              <a:rect l="l" t="t" r="r" b="b"/>
              <a:pathLst>
                <a:path w="9563" h="705" extrusionOk="0">
                  <a:moveTo>
                    <a:pt x="8479" y="1"/>
                  </a:moveTo>
                  <a:cubicBezTo>
                    <a:pt x="8102" y="1"/>
                    <a:pt x="7641" y="6"/>
                    <a:pt x="7156" y="14"/>
                  </a:cubicBezTo>
                  <a:lnTo>
                    <a:pt x="6026" y="35"/>
                  </a:lnTo>
                  <a:lnTo>
                    <a:pt x="4980" y="35"/>
                  </a:lnTo>
                  <a:cubicBezTo>
                    <a:pt x="3871" y="182"/>
                    <a:pt x="1297" y="370"/>
                    <a:pt x="649" y="475"/>
                  </a:cubicBezTo>
                  <a:cubicBezTo>
                    <a:pt x="0" y="600"/>
                    <a:pt x="0" y="705"/>
                    <a:pt x="147" y="705"/>
                  </a:cubicBezTo>
                  <a:cubicBezTo>
                    <a:pt x="314" y="705"/>
                    <a:pt x="1820" y="684"/>
                    <a:pt x="2344" y="663"/>
                  </a:cubicBezTo>
                  <a:cubicBezTo>
                    <a:pt x="2867" y="642"/>
                    <a:pt x="4666" y="454"/>
                    <a:pt x="5189" y="433"/>
                  </a:cubicBezTo>
                  <a:cubicBezTo>
                    <a:pt x="5712" y="391"/>
                    <a:pt x="7010" y="370"/>
                    <a:pt x="8077" y="349"/>
                  </a:cubicBezTo>
                  <a:lnTo>
                    <a:pt x="9039" y="328"/>
                  </a:lnTo>
                  <a:cubicBezTo>
                    <a:pt x="9102" y="307"/>
                    <a:pt x="9175" y="307"/>
                    <a:pt x="9248" y="307"/>
                  </a:cubicBezTo>
                  <a:cubicBezTo>
                    <a:pt x="9322" y="307"/>
                    <a:pt x="9395" y="307"/>
                    <a:pt x="9458" y="286"/>
                  </a:cubicBezTo>
                  <a:lnTo>
                    <a:pt x="9520" y="286"/>
                  </a:lnTo>
                  <a:cubicBezTo>
                    <a:pt x="9562" y="244"/>
                    <a:pt x="9458" y="77"/>
                    <a:pt x="9416" y="35"/>
                  </a:cubicBezTo>
                  <a:cubicBezTo>
                    <a:pt x="9379" y="11"/>
                    <a:pt x="9012" y="1"/>
                    <a:pt x="84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1"/>
            <p:cNvSpPr/>
            <p:nvPr/>
          </p:nvSpPr>
          <p:spPr>
            <a:xfrm>
              <a:off x="5382650" y="732750"/>
              <a:ext cx="215025" cy="24300"/>
            </a:xfrm>
            <a:custGeom>
              <a:avLst/>
              <a:gdLst/>
              <a:ahLst/>
              <a:cxnLst/>
              <a:rect l="l" t="t" r="r" b="b"/>
              <a:pathLst>
                <a:path w="8601" h="972" extrusionOk="0">
                  <a:moveTo>
                    <a:pt x="473" y="0"/>
                  </a:moveTo>
                  <a:cubicBezTo>
                    <a:pt x="430" y="0"/>
                    <a:pt x="391" y="3"/>
                    <a:pt x="357" y="9"/>
                  </a:cubicBezTo>
                  <a:cubicBezTo>
                    <a:pt x="1" y="92"/>
                    <a:pt x="231" y="323"/>
                    <a:pt x="859" y="532"/>
                  </a:cubicBezTo>
                  <a:lnTo>
                    <a:pt x="1486" y="427"/>
                  </a:lnTo>
                  <a:cubicBezTo>
                    <a:pt x="1590" y="404"/>
                    <a:pt x="1706" y="388"/>
                    <a:pt x="1820" y="388"/>
                  </a:cubicBezTo>
                  <a:cubicBezTo>
                    <a:pt x="1915" y="388"/>
                    <a:pt x="2008" y="399"/>
                    <a:pt x="2093" y="427"/>
                  </a:cubicBezTo>
                  <a:cubicBezTo>
                    <a:pt x="3307" y="908"/>
                    <a:pt x="4646" y="657"/>
                    <a:pt x="5901" y="846"/>
                  </a:cubicBezTo>
                  <a:lnTo>
                    <a:pt x="6738" y="971"/>
                  </a:lnTo>
                  <a:cubicBezTo>
                    <a:pt x="7722" y="908"/>
                    <a:pt x="8559" y="804"/>
                    <a:pt x="8580" y="762"/>
                  </a:cubicBezTo>
                  <a:cubicBezTo>
                    <a:pt x="8600" y="741"/>
                    <a:pt x="8370" y="616"/>
                    <a:pt x="8245" y="574"/>
                  </a:cubicBezTo>
                  <a:cubicBezTo>
                    <a:pt x="8098" y="511"/>
                    <a:pt x="7471" y="427"/>
                    <a:pt x="6822" y="364"/>
                  </a:cubicBezTo>
                  <a:cubicBezTo>
                    <a:pt x="6173" y="302"/>
                    <a:pt x="3600" y="239"/>
                    <a:pt x="2637" y="92"/>
                  </a:cubicBezTo>
                  <a:lnTo>
                    <a:pt x="1758" y="260"/>
                  </a:lnTo>
                  <a:lnTo>
                    <a:pt x="1717" y="260"/>
                  </a:lnTo>
                  <a:cubicBezTo>
                    <a:pt x="1698" y="260"/>
                    <a:pt x="900" y="0"/>
                    <a:pt x="4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1"/>
            <p:cNvSpPr/>
            <p:nvPr/>
          </p:nvSpPr>
          <p:spPr>
            <a:xfrm>
              <a:off x="5559975" y="1109575"/>
              <a:ext cx="79550" cy="53900"/>
            </a:xfrm>
            <a:custGeom>
              <a:avLst/>
              <a:gdLst/>
              <a:ahLst/>
              <a:cxnLst/>
              <a:rect l="l" t="t" r="r" b="b"/>
              <a:pathLst>
                <a:path w="3182" h="2156" extrusionOk="0">
                  <a:moveTo>
                    <a:pt x="1361" y="1"/>
                  </a:moveTo>
                  <a:cubicBezTo>
                    <a:pt x="1194" y="1"/>
                    <a:pt x="859" y="273"/>
                    <a:pt x="754" y="398"/>
                  </a:cubicBezTo>
                  <a:cubicBezTo>
                    <a:pt x="650" y="524"/>
                    <a:pt x="859" y="733"/>
                    <a:pt x="943" y="754"/>
                  </a:cubicBezTo>
                  <a:cubicBezTo>
                    <a:pt x="1005" y="796"/>
                    <a:pt x="859" y="921"/>
                    <a:pt x="754" y="984"/>
                  </a:cubicBezTo>
                  <a:cubicBezTo>
                    <a:pt x="671" y="1005"/>
                    <a:pt x="859" y="1340"/>
                    <a:pt x="984" y="1465"/>
                  </a:cubicBezTo>
                  <a:cubicBezTo>
                    <a:pt x="1045" y="1551"/>
                    <a:pt x="985" y="1594"/>
                    <a:pt x="842" y="1594"/>
                  </a:cubicBezTo>
                  <a:cubicBezTo>
                    <a:pt x="739" y="1594"/>
                    <a:pt x="594" y="1572"/>
                    <a:pt x="419" y="1528"/>
                  </a:cubicBezTo>
                  <a:lnTo>
                    <a:pt x="106" y="1465"/>
                  </a:lnTo>
                  <a:lnTo>
                    <a:pt x="22" y="1444"/>
                  </a:lnTo>
                  <a:lnTo>
                    <a:pt x="22" y="1444"/>
                  </a:lnTo>
                  <a:cubicBezTo>
                    <a:pt x="1" y="1465"/>
                    <a:pt x="210" y="1758"/>
                    <a:pt x="273" y="1863"/>
                  </a:cubicBezTo>
                  <a:cubicBezTo>
                    <a:pt x="319" y="1909"/>
                    <a:pt x="438" y="1927"/>
                    <a:pt x="568" y="1927"/>
                  </a:cubicBezTo>
                  <a:cubicBezTo>
                    <a:pt x="732" y="1927"/>
                    <a:pt x="914" y="1898"/>
                    <a:pt x="984" y="1863"/>
                  </a:cubicBezTo>
                  <a:cubicBezTo>
                    <a:pt x="1010" y="1853"/>
                    <a:pt x="1035" y="1849"/>
                    <a:pt x="1060" y="1849"/>
                  </a:cubicBezTo>
                  <a:cubicBezTo>
                    <a:pt x="1200" y="1849"/>
                    <a:pt x="1326" y="1980"/>
                    <a:pt x="1361" y="2051"/>
                  </a:cubicBezTo>
                  <a:cubicBezTo>
                    <a:pt x="1382" y="2135"/>
                    <a:pt x="1675" y="2156"/>
                    <a:pt x="1779" y="2156"/>
                  </a:cubicBezTo>
                  <a:cubicBezTo>
                    <a:pt x="1884" y="2156"/>
                    <a:pt x="1989" y="2051"/>
                    <a:pt x="1989" y="1947"/>
                  </a:cubicBezTo>
                  <a:lnTo>
                    <a:pt x="1947" y="1884"/>
                  </a:lnTo>
                  <a:lnTo>
                    <a:pt x="1905" y="1800"/>
                  </a:lnTo>
                  <a:cubicBezTo>
                    <a:pt x="1821" y="1737"/>
                    <a:pt x="2449" y="1528"/>
                    <a:pt x="2721" y="1444"/>
                  </a:cubicBezTo>
                  <a:cubicBezTo>
                    <a:pt x="2972" y="1361"/>
                    <a:pt x="3181" y="1277"/>
                    <a:pt x="3181" y="1256"/>
                  </a:cubicBezTo>
                  <a:lnTo>
                    <a:pt x="3181" y="1256"/>
                  </a:lnTo>
                  <a:cubicBezTo>
                    <a:pt x="3181" y="1256"/>
                    <a:pt x="2616" y="1256"/>
                    <a:pt x="2365" y="1277"/>
                  </a:cubicBezTo>
                  <a:cubicBezTo>
                    <a:pt x="2135" y="1319"/>
                    <a:pt x="1884" y="1340"/>
                    <a:pt x="1779" y="1361"/>
                  </a:cubicBezTo>
                  <a:cubicBezTo>
                    <a:pt x="1752" y="1372"/>
                    <a:pt x="1712" y="1376"/>
                    <a:pt x="1666" y="1376"/>
                  </a:cubicBezTo>
                  <a:cubicBezTo>
                    <a:pt x="1564" y="1376"/>
                    <a:pt x="1434" y="1356"/>
                    <a:pt x="1362" y="1356"/>
                  </a:cubicBezTo>
                  <a:cubicBezTo>
                    <a:pt x="1343" y="1356"/>
                    <a:pt x="1329" y="1358"/>
                    <a:pt x="1319" y="1361"/>
                  </a:cubicBezTo>
                  <a:cubicBezTo>
                    <a:pt x="1319" y="1340"/>
                    <a:pt x="1612" y="1277"/>
                    <a:pt x="1717" y="1256"/>
                  </a:cubicBezTo>
                  <a:cubicBezTo>
                    <a:pt x="1736" y="1252"/>
                    <a:pt x="1755" y="1251"/>
                    <a:pt x="1774" y="1251"/>
                  </a:cubicBezTo>
                  <a:cubicBezTo>
                    <a:pt x="1856" y="1251"/>
                    <a:pt x="1926" y="1285"/>
                    <a:pt x="1926" y="1319"/>
                  </a:cubicBezTo>
                  <a:cubicBezTo>
                    <a:pt x="1926" y="1320"/>
                    <a:pt x="1926" y="1320"/>
                    <a:pt x="1926" y="1320"/>
                  </a:cubicBezTo>
                  <a:cubicBezTo>
                    <a:pt x="1933" y="1320"/>
                    <a:pt x="2033" y="1023"/>
                    <a:pt x="2093" y="942"/>
                  </a:cubicBezTo>
                  <a:cubicBezTo>
                    <a:pt x="2114" y="880"/>
                    <a:pt x="1905" y="691"/>
                    <a:pt x="1821" y="649"/>
                  </a:cubicBezTo>
                  <a:cubicBezTo>
                    <a:pt x="1738" y="628"/>
                    <a:pt x="1800" y="294"/>
                    <a:pt x="1842" y="189"/>
                  </a:cubicBezTo>
                  <a:cubicBezTo>
                    <a:pt x="1884" y="84"/>
                    <a:pt x="1487" y="1"/>
                    <a:pt x="13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1"/>
            <p:cNvSpPr/>
            <p:nvPr/>
          </p:nvSpPr>
          <p:spPr>
            <a:xfrm>
              <a:off x="4258550" y="728975"/>
              <a:ext cx="223125" cy="13425"/>
            </a:xfrm>
            <a:custGeom>
              <a:avLst/>
              <a:gdLst/>
              <a:ahLst/>
              <a:cxnLst/>
              <a:rect l="l" t="t" r="r" b="b"/>
              <a:pathLst>
                <a:path w="8925" h="537" extrusionOk="0">
                  <a:moveTo>
                    <a:pt x="7612" y="1"/>
                  </a:moveTo>
                  <a:cubicBezTo>
                    <a:pt x="7149" y="1"/>
                    <a:pt x="6589" y="6"/>
                    <a:pt x="5984" y="13"/>
                  </a:cubicBezTo>
                  <a:cubicBezTo>
                    <a:pt x="4352" y="34"/>
                    <a:pt x="21" y="306"/>
                    <a:pt x="0" y="369"/>
                  </a:cubicBezTo>
                  <a:cubicBezTo>
                    <a:pt x="0" y="432"/>
                    <a:pt x="167" y="515"/>
                    <a:pt x="314" y="536"/>
                  </a:cubicBezTo>
                  <a:lnTo>
                    <a:pt x="398" y="474"/>
                  </a:lnTo>
                  <a:cubicBezTo>
                    <a:pt x="649" y="285"/>
                    <a:pt x="947" y="262"/>
                    <a:pt x="1248" y="262"/>
                  </a:cubicBezTo>
                  <a:cubicBezTo>
                    <a:pt x="1348" y="262"/>
                    <a:pt x="1449" y="264"/>
                    <a:pt x="1548" y="264"/>
                  </a:cubicBezTo>
                  <a:lnTo>
                    <a:pt x="2260" y="264"/>
                  </a:lnTo>
                  <a:cubicBezTo>
                    <a:pt x="2835" y="328"/>
                    <a:pt x="4742" y="356"/>
                    <a:pt x="6020" y="356"/>
                  </a:cubicBezTo>
                  <a:cubicBezTo>
                    <a:pt x="6415" y="356"/>
                    <a:pt x="6750" y="353"/>
                    <a:pt x="6968" y="348"/>
                  </a:cubicBezTo>
                  <a:cubicBezTo>
                    <a:pt x="7867" y="327"/>
                    <a:pt x="8809" y="118"/>
                    <a:pt x="8872" y="55"/>
                  </a:cubicBezTo>
                  <a:cubicBezTo>
                    <a:pt x="8925" y="15"/>
                    <a:pt x="8414" y="1"/>
                    <a:pt x="76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1"/>
            <p:cNvSpPr/>
            <p:nvPr/>
          </p:nvSpPr>
          <p:spPr>
            <a:xfrm>
              <a:off x="3931600" y="734000"/>
              <a:ext cx="191475" cy="19900"/>
            </a:xfrm>
            <a:custGeom>
              <a:avLst/>
              <a:gdLst/>
              <a:ahLst/>
              <a:cxnLst/>
              <a:rect l="l" t="t" r="r" b="b"/>
              <a:pathLst>
                <a:path w="7659" h="796" extrusionOk="0">
                  <a:moveTo>
                    <a:pt x="4081" y="1"/>
                  </a:moveTo>
                  <a:cubicBezTo>
                    <a:pt x="1884" y="231"/>
                    <a:pt x="64" y="440"/>
                    <a:pt x="22" y="461"/>
                  </a:cubicBezTo>
                  <a:cubicBezTo>
                    <a:pt x="1" y="482"/>
                    <a:pt x="482" y="649"/>
                    <a:pt x="1047" y="796"/>
                  </a:cubicBezTo>
                  <a:lnTo>
                    <a:pt x="1633" y="733"/>
                  </a:lnTo>
                  <a:lnTo>
                    <a:pt x="2386" y="628"/>
                  </a:lnTo>
                  <a:cubicBezTo>
                    <a:pt x="3223" y="545"/>
                    <a:pt x="4625" y="461"/>
                    <a:pt x="5504" y="440"/>
                  </a:cubicBezTo>
                  <a:lnTo>
                    <a:pt x="6278" y="419"/>
                  </a:lnTo>
                  <a:lnTo>
                    <a:pt x="6717" y="419"/>
                  </a:lnTo>
                  <a:cubicBezTo>
                    <a:pt x="7219" y="419"/>
                    <a:pt x="7617" y="377"/>
                    <a:pt x="7638" y="356"/>
                  </a:cubicBezTo>
                  <a:cubicBezTo>
                    <a:pt x="7659" y="356"/>
                    <a:pt x="7324" y="168"/>
                    <a:pt x="7198" y="126"/>
                  </a:cubicBezTo>
                  <a:cubicBezTo>
                    <a:pt x="7159" y="106"/>
                    <a:pt x="7110" y="99"/>
                    <a:pt x="7062" y="99"/>
                  </a:cubicBezTo>
                  <a:cubicBezTo>
                    <a:pt x="6957" y="99"/>
                    <a:pt x="6850" y="133"/>
                    <a:pt x="6822" y="147"/>
                  </a:cubicBezTo>
                  <a:cubicBezTo>
                    <a:pt x="6822" y="153"/>
                    <a:pt x="6805" y="155"/>
                    <a:pt x="6775" y="155"/>
                  </a:cubicBezTo>
                  <a:cubicBezTo>
                    <a:pt x="6694" y="155"/>
                    <a:pt x="6513" y="136"/>
                    <a:pt x="6299" y="105"/>
                  </a:cubicBezTo>
                  <a:lnTo>
                    <a:pt x="6090" y="105"/>
                  </a:lnTo>
                  <a:lnTo>
                    <a:pt x="408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1"/>
            <p:cNvSpPr/>
            <p:nvPr/>
          </p:nvSpPr>
          <p:spPr>
            <a:xfrm>
              <a:off x="2977500" y="789975"/>
              <a:ext cx="286150" cy="14725"/>
            </a:xfrm>
            <a:custGeom>
              <a:avLst/>
              <a:gdLst/>
              <a:ahLst/>
              <a:cxnLst/>
              <a:rect l="l" t="t" r="r" b="b"/>
              <a:pathLst>
                <a:path w="11446" h="589" extrusionOk="0">
                  <a:moveTo>
                    <a:pt x="10336" y="0"/>
                  </a:moveTo>
                  <a:lnTo>
                    <a:pt x="9834" y="105"/>
                  </a:lnTo>
                  <a:lnTo>
                    <a:pt x="8872" y="293"/>
                  </a:lnTo>
                  <a:cubicBezTo>
                    <a:pt x="8390" y="210"/>
                    <a:pt x="7805" y="105"/>
                    <a:pt x="7533" y="42"/>
                  </a:cubicBezTo>
                  <a:lnTo>
                    <a:pt x="7407" y="126"/>
                  </a:lnTo>
                  <a:cubicBezTo>
                    <a:pt x="7175" y="297"/>
                    <a:pt x="6929" y="332"/>
                    <a:pt x="6681" y="332"/>
                  </a:cubicBezTo>
                  <a:cubicBezTo>
                    <a:pt x="6504" y="332"/>
                    <a:pt x="6326" y="314"/>
                    <a:pt x="6152" y="314"/>
                  </a:cubicBezTo>
                  <a:lnTo>
                    <a:pt x="4310" y="356"/>
                  </a:lnTo>
                  <a:cubicBezTo>
                    <a:pt x="2302" y="419"/>
                    <a:pt x="335" y="461"/>
                    <a:pt x="209" y="461"/>
                  </a:cubicBezTo>
                  <a:cubicBezTo>
                    <a:pt x="105" y="503"/>
                    <a:pt x="0" y="544"/>
                    <a:pt x="0" y="586"/>
                  </a:cubicBezTo>
                  <a:cubicBezTo>
                    <a:pt x="0" y="588"/>
                    <a:pt x="43" y="589"/>
                    <a:pt x="124" y="589"/>
                  </a:cubicBezTo>
                  <a:cubicBezTo>
                    <a:pt x="952" y="589"/>
                    <a:pt x="5709" y="497"/>
                    <a:pt x="7616" y="440"/>
                  </a:cubicBezTo>
                  <a:cubicBezTo>
                    <a:pt x="9709" y="398"/>
                    <a:pt x="11445" y="210"/>
                    <a:pt x="11445" y="168"/>
                  </a:cubicBezTo>
                  <a:cubicBezTo>
                    <a:pt x="11445" y="105"/>
                    <a:pt x="10943" y="21"/>
                    <a:pt x="103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1"/>
            <p:cNvSpPr/>
            <p:nvPr/>
          </p:nvSpPr>
          <p:spPr>
            <a:xfrm>
              <a:off x="5837750" y="835175"/>
              <a:ext cx="84775" cy="45900"/>
            </a:xfrm>
            <a:custGeom>
              <a:avLst/>
              <a:gdLst/>
              <a:ahLst/>
              <a:cxnLst/>
              <a:rect l="l" t="t" r="r" b="b"/>
              <a:pathLst>
                <a:path w="3391" h="1836" extrusionOk="0">
                  <a:moveTo>
                    <a:pt x="159" y="1"/>
                  </a:moveTo>
                  <a:cubicBezTo>
                    <a:pt x="100" y="1"/>
                    <a:pt x="59" y="11"/>
                    <a:pt x="42" y="34"/>
                  </a:cubicBezTo>
                  <a:cubicBezTo>
                    <a:pt x="0" y="96"/>
                    <a:pt x="942" y="1017"/>
                    <a:pt x="1340" y="1247"/>
                  </a:cubicBezTo>
                  <a:cubicBezTo>
                    <a:pt x="1758" y="1456"/>
                    <a:pt x="2574" y="1770"/>
                    <a:pt x="2762" y="1833"/>
                  </a:cubicBezTo>
                  <a:cubicBezTo>
                    <a:pt x="2776" y="1835"/>
                    <a:pt x="2791" y="1835"/>
                    <a:pt x="2807" y="1835"/>
                  </a:cubicBezTo>
                  <a:cubicBezTo>
                    <a:pt x="2996" y="1835"/>
                    <a:pt x="3269" y="1722"/>
                    <a:pt x="3327" y="1645"/>
                  </a:cubicBezTo>
                  <a:cubicBezTo>
                    <a:pt x="3390" y="1561"/>
                    <a:pt x="3160" y="1394"/>
                    <a:pt x="3055" y="1331"/>
                  </a:cubicBezTo>
                  <a:cubicBezTo>
                    <a:pt x="2930" y="1289"/>
                    <a:pt x="2637" y="1080"/>
                    <a:pt x="2616" y="996"/>
                  </a:cubicBezTo>
                  <a:cubicBezTo>
                    <a:pt x="2574" y="933"/>
                    <a:pt x="1319" y="389"/>
                    <a:pt x="921" y="201"/>
                  </a:cubicBezTo>
                  <a:cubicBezTo>
                    <a:pt x="615" y="79"/>
                    <a:pt x="320" y="1"/>
                    <a:pt x="1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1"/>
            <p:cNvSpPr/>
            <p:nvPr/>
          </p:nvSpPr>
          <p:spPr>
            <a:xfrm>
              <a:off x="5785450" y="850525"/>
              <a:ext cx="54950" cy="37200"/>
            </a:xfrm>
            <a:custGeom>
              <a:avLst/>
              <a:gdLst/>
              <a:ahLst/>
              <a:cxnLst/>
              <a:rect l="l" t="t" r="r" b="b"/>
              <a:pathLst>
                <a:path w="2198" h="1488" extrusionOk="0">
                  <a:moveTo>
                    <a:pt x="367" y="1"/>
                  </a:moveTo>
                  <a:cubicBezTo>
                    <a:pt x="215" y="1"/>
                    <a:pt x="80" y="31"/>
                    <a:pt x="42" y="68"/>
                  </a:cubicBezTo>
                  <a:cubicBezTo>
                    <a:pt x="0" y="110"/>
                    <a:pt x="356" y="612"/>
                    <a:pt x="523" y="780"/>
                  </a:cubicBezTo>
                  <a:cubicBezTo>
                    <a:pt x="670" y="926"/>
                    <a:pt x="670" y="1198"/>
                    <a:pt x="649" y="1219"/>
                  </a:cubicBezTo>
                  <a:cubicBezTo>
                    <a:pt x="628" y="1261"/>
                    <a:pt x="921" y="1428"/>
                    <a:pt x="1046" y="1470"/>
                  </a:cubicBezTo>
                  <a:cubicBezTo>
                    <a:pt x="1066" y="1482"/>
                    <a:pt x="1105" y="1487"/>
                    <a:pt x="1157" y="1487"/>
                  </a:cubicBezTo>
                  <a:cubicBezTo>
                    <a:pt x="1375" y="1487"/>
                    <a:pt x="1815" y="1395"/>
                    <a:pt x="1967" y="1345"/>
                  </a:cubicBezTo>
                  <a:cubicBezTo>
                    <a:pt x="2134" y="1261"/>
                    <a:pt x="2197" y="1094"/>
                    <a:pt x="2030" y="926"/>
                  </a:cubicBezTo>
                  <a:cubicBezTo>
                    <a:pt x="1883" y="780"/>
                    <a:pt x="879" y="110"/>
                    <a:pt x="670" y="47"/>
                  </a:cubicBezTo>
                  <a:cubicBezTo>
                    <a:pt x="578" y="14"/>
                    <a:pt x="469" y="1"/>
                    <a:pt x="3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1"/>
            <p:cNvSpPr/>
            <p:nvPr/>
          </p:nvSpPr>
          <p:spPr>
            <a:xfrm>
              <a:off x="5655200" y="1041050"/>
              <a:ext cx="81100" cy="17300"/>
            </a:xfrm>
            <a:custGeom>
              <a:avLst/>
              <a:gdLst/>
              <a:ahLst/>
              <a:cxnLst/>
              <a:rect l="l" t="t" r="r" b="b"/>
              <a:pathLst>
                <a:path w="3244" h="692" extrusionOk="0">
                  <a:moveTo>
                    <a:pt x="1737" y="1"/>
                  </a:moveTo>
                  <a:cubicBezTo>
                    <a:pt x="1548" y="1"/>
                    <a:pt x="942" y="210"/>
                    <a:pt x="921" y="231"/>
                  </a:cubicBezTo>
                  <a:cubicBezTo>
                    <a:pt x="900" y="315"/>
                    <a:pt x="147" y="231"/>
                    <a:pt x="84" y="398"/>
                  </a:cubicBezTo>
                  <a:cubicBezTo>
                    <a:pt x="0" y="545"/>
                    <a:pt x="523" y="691"/>
                    <a:pt x="732" y="691"/>
                  </a:cubicBezTo>
                  <a:cubicBezTo>
                    <a:pt x="963" y="691"/>
                    <a:pt x="1193" y="524"/>
                    <a:pt x="1235" y="440"/>
                  </a:cubicBezTo>
                  <a:cubicBezTo>
                    <a:pt x="1238" y="428"/>
                    <a:pt x="1260" y="423"/>
                    <a:pt x="1297" y="423"/>
                  </a:cubicBezTo>
                  <a:cubicBezTo>
                    <a:pt x="1519" y="423"/>
                    <a:pt x="2272" y="608"/>
                    <a:pt x="2595" y="608"/>
                  </a:cubicBezTo>
                  <a:cubicBezTo>
                    <a:pt x="2950" y="608"/>
                    <a:pt x="3243" y="503"/>
                    <a:pt x="3243" y="482"/>
                  </a:cubicBezTo>
                  <a:cubicBezTo>
                    <a:pt x="3243" y="419"/>
                    <a:pt x="2699" y="210"/>
                    <a:pt x="2469" y="126"/>
                  </a:cubicBezTo>
                  <a:cubicBezTo>
                    <a:pt x="2218" y="64"/>
                    <a:pt x="1904" y="1"/>
                    <a:pt x="17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1"/>
            <p:cNvSpPr/>
            <p:nvPr/>
          </p:nvSpPr>
          <p:spPr>
            <a:xfrm>
              <a:off x="3028750" y="784750"/>
              <a:ext cx="138650" cy="10875"/>
            </a:xfrm>
            <a:custGeom>
              <a:avLst/>
              <a:gdLst/>
              <a:ahLst/>
              <a:cxnLst/>
              <a:rect l="l" t="t" r="r" b="b"/>
              <a:pathLst>
                <a:path w="5546" h="435" extrusionOk="0">
                  <a:moveTo>
                    <a:pt x="1695" y="0"/>
                  </a:moveTo>
                  <a:cubicBezTo>
                    <a:pt x="1695" y="0"/>
                    <a:pt x="628" y="0"/>
                    <a:pt x="105" y="84"/>
                  </a:cubicBezTo>
                  <a:lnTo>
                    <a:pt x="63" y="84"/>
                  </a:lnTo>
                  <a:cubicBezTo>
                    <a:pt x="1" y="272"/>
                    <a:pt x="147" y="398"/>
                    <a:pt x="419" y="398"/>
                  </a:cubicBezTo>
                  <a:lnTo>
                    <a:pt x="649" y="419"/>
                  </a:lnTo>
                  <a:cubicBezTo>
                    <a:pt x="801" y="430"/>
                    <a:pt x="953" y="435"/>
                    <a:pt x="1104" y="435"/>
                  </a:cubicBezTo>
                  <a:cubicBezTo>
                    <a:pt x="2303" y="435"/>
                    <a:pt x="3480" y="123"/>
                    <a:pt x="4699" y="123"/>
                  </a:cubicBezTo>
                  <a:cubicBezTo>
                    <a:pt x="4765" y="123"/>
                    <a:pt x="4831" y="124"/>
                    <a:pt x="4897" y="126"/>
                  </a:cubicBezTo>
                  <a:lnTo>
                    <a:pt x="5211" y="126"/>
                  </a:lnTo>
                  <a:cubicBezTo>
                    <a:pt x="5545" y="105"/>
                    <a:pt x="3976" y="21"/>
                    <a:pt x="16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1"/>
            <p:cNvSpPr/>
            <p:nvPr/>
          </p:nvSpPr>
          <p:spPr>
            <a:xfrm>
              <a:off x="5409325" y="1157700"/>
              <a:ext cx="101525" cy="20150"/>
            </a:xfrm>
            <a:custGeom>
              <a:avLst/>
              <a:gdLst/>
              <a:ahLst/>
              <a:cxnLst/>
              <a:rect l="l" t="t" r="r" b="b"/>
              <a:pathLst>
                <a:path w="4061" h="806" extrusionOk="0">
                  <a:moveTo>
                    <a:pt x="3056" y="1"/>
                  </a:moveTo>
                  <a:cubicBezTo>
                    <a:pt x="2804" y="1"/>
                    <a:pt x="1365" y="342"/>
                    <a:pt x="840" y="342"/>
                  </a:cubicBezTo>
                  <a:cubicBezTo>
                    <a:pt x="798" y="342"/>
                    <a:pt x="762" y="340"/>
                    <a:pt x="733" y="335"/>
                  </a:cubicBezTo>
                  <a:cubicBezTo>
                    <a:pt x="664" y="321"/>
                    <a:pt x="596" y="315"/>
                    <a:pt x="532" y="315"/>
                  </a:cubicBezTo>
                  <a:cubicBezTo>
                    <a:pt x="229" y="315"/>
                    <a:pt x="1" y="455"/>
                    <a:pt x="1" y="524"/>
                  </a:cubicBezTo>
                  <a:cubicBezTo>
                    <a:pt x="1" y="538"/>
                    <a:pt x="68" y="543"/>
                    <a:pt x="179" y="543"/>
                  </a:cubicBezTo>
                  <a:cubicBezTo>
                    <a:pt x="570" y="543"/>
                    <a:pt x="1498" y="473"/>
                    <a:pt x="1905" y="440"/>
                  </a:cubicBezTo>
                  <a:cubicBezTo>
                    <a:pt x="2003" y="424"/>
                    <a:pt x="2095" y="417"/>
                    <a:pt x="2179" y="417"/>
                  </a:cubicBezTo>
                  <a:cubicBezTo>
                    <a:pt x="2524" y="417"/>
                    <a:pt x="2738" y="532"/>
                    <a:pt x="2721" y="566"/>
                  </a:cubicBezTo>
                  <a:cubicBezTo>
                    <a:pt x="2700" y="628"/>
                    <a:pt x="2847" y="775"/>
                    <a:pt x="2888" y="796"/>
                  </a:cubicBezTo>
                  <a:cubicBezTo>
                    <a:pt x="2892" y="802"/>
                    <a:pt x="2910" y="805"/>
                    <a:pt x="2940" y="805"/>
                  </a:cubicBezTo>
                  <a:cubicBezTo>
                    <a:pt x="3099" y="805"/>
                    <a:pt x="3570" y="723"/>
                    <a:pt x="3746" y="670"/>
                  </a:cubicBezTo>
                  <a:cubicBezTo>
                    <a:pt x="3956" y="649"/>
                    <a:pt x="4060" y="461"/>
                    <a:pt x="4060" y="419"/>
                  </a:cubicBezTo>
                  <a:cubicBezTo>
                    <a:pt x="4039" y="377"/>
                    <a:pt x="3516" y="315"/>
                    <a:pt x="3307" y="315"/>
                  </a:cubicBezTo>
                  <a:cubicBezTo>
                    <a:pt x="3098" y="273"/>
                    <a:pt x="3265" y="126"/>
                    <a:pt x="3370" y="63"/>
                  </a:cubicBezTo>
                  <a:cubicBezTo>
                    <a:pt x="3474" y="22"/>
                    <a:pt x="3349" y="1"/>
                    <a:pt x="30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1"/>
            <p:cNvSpPr/>
            <p:nvPr/>
          </p:nvSpPr>
          <p:spPr>
            <a:xfrm>
              <a:off x="5461650" y="1116825"/>
              <a:ext cx="47100" cy="27600"/>
            </a:xfrm>
            <a:custGeom>
              <a:avLst/>
              <a:gdLst/>
              <a:ahLst/>
              <a:cxnLst/>
              <a:rect l="l" t="t" r="r" b="b"/>
              <a:pathLst>
                <a:path w="1884" h="1104" extrusionOk="0">
                  <a:moveTo>
                    <a:pt x="1849" y="0"/>
                  </a:moveTo>
                  <a:cubicBezTo>
                    <a:pt x="1668" y="0"/>
                    <a:pt x="811" y="71"/>
                    <a:pt x="419" y="108"/>
                  </a:cubicBezTo>
                  <a:cubicBezTo>
                    <a:pt x="0" y="192"/>
                    <a:pt x="189" y="318"/>
                    <a:pt x="314" y="338"/>
                  </a:cubicBezTo>
                  <a:cubicBezTo>
                    <a:pt x="440" y="380"/>
                    <a:pt x="419" y="610"/>
                    <a:pt x="398" y="652"/>
                  </a:cubicBezTo>
                  <a:cubicBezTo>
                    <a:pt x="377" y="715"/>
                    <a:pt x="586" y="1008"/>
                    <a:pt x="649" y="1071"/>
                  </a:cubicBezTo>
                  <a:cubicBezTo>
                    <a:pt x="667" y="1093"/>
                    <a:pt x="714" y="1103"/>
                    <a:pt x="778" y="1103"/>
                  </a:cubicBezTo>
                  <a:cubicBezTo>
                    <a:pt x="1011" y="1103"/>
                    <a:pt x="1467" y="972"/>
                    <a:pt x="1549" y="841"/>
                  </a:cubicBezTo>
                  <a:cubicBezTo>
                    <a:pt x="1653" y="694"/>
                    <a:pt x="1674" y="380"/>
                    <a:pt x="1653" y="297"/>
                  </a:cubicBezTo>
                  <a:cubicBezTo>
                    <a:pt x="1632" y="213"/>
                    <a:pt x="1758" y="87"/>
                    <a:pt x="1800" y="87"/>
                  </a:cubicBezTo>
                  <a:cubicBezTo>
                    <a:pt x="1863" y="66"/>
                    <a:pt x="1883" y="25"/>
                    <a:pt x="1883" y="4"/>
                  </a:cubicBezTo>
                  <a:cubicBezTo>
                    <a:pt x="1883" y="1"/>
                    <a:pt x="1871" y="0"/>
                    <a:pt x="18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1"/>
            <p:cNvSpPr/>
            <p:nvPr/>
          </p:nvSpPr>
          <p:spPr>
            <a:xfrm>
              <a:off x="3551325" y="754925"/>
              <a:ext cx="143875" cy="15850"/>
            </a:xfrm>
            <a:custGeom>
              <a:avLst/>
              <a:gdLst/>
              <a:ahLst/>
              <a:cxnLst/>
              <a:rect l="l" t="t" r="r" b="b"/>
              <a:pathLst>
                <a:path w="5755" h="634" extrusionOk="0">
                  <a:moveTo>
                    <a:pt x="4645" y="1"/>
                  </a:moveTo>
                  <a:cubicBezTo>
                    <a:pt x="4433" y="36"/>
                    <a:pt x="3534" y="161"/>
                    <a:pt x="3045" y="161"/>
                  </a:cubicBezTo>
                  <a:cubicBezTo>
                    <a:pt x="2956" y="161"/>
                    <a:pt x="2880" y="157"/>
                    <a:pt x="2825" y="147"/>
                  </a:cubicBezTo>
                  <a:cubicBezTo>
                    <a:pt x="2794" y="142"/>
                    <a:pt x="2756" y="140"/>
                    <a:pt x="2712" y="140"/>
                  </a:cubicBezTo>
                  <a:cubicBezTo>
                    <a:pt x="2319" y="140"/>
                    <a:pt x="1436" y="323"/>
                    <a:pt x="853" y="383"/>
                  </a:cubicBezTo>
                  <a:lnTo>
                    <a:pt x="853" y="383"/>
                  </a:lnTo>
                  <a:lnTo>
                    <a:pt x="691" y="273"/>
                  </a:lnTo>
                  <a:cubicBezTo>
                    <a:pt x="105" y="335"/>
                    <a:pt x="0" y="377"/>
                    <a:pt x="461" y="398"/>
                  </a:cubicBezTo>
                  <a:cubicBezTo>
                    <a:pt x="489" y="400"/>
                    <a:pt x="520" y="402"/>
                    <a:pt x="554" y="402"/>
                  </a:cubicBezTo>
                  <a:cubicBezTo>
                    <a:pt x="638" y="402"/>
                    <a:pt x="740" y="395"/>
                    <a:pt x="853" y="383"/>
                  </a:cubicBezTo>
                  <a:lnTo>
                    <a:pt x="853" y="383"/>
                  </a:lnTo>
                  <a:lnTo>
                    <a:pt x="1151" y="586"/>
                  </a:lnTo>
                  <a:cubicBezTo>
                    <a:pt x="1172" y="618"/>
                    <a:pt x="1230" y="633"/>
                    <a:pt x="1287" y="633"/>
                  </a:cubicBezTo>
                  <a:cubicBezTo>
                    <a:pt x="1345" y="633"/>
                    <a:pt x="1402" y="618"/>
                    <a:pt x="1423" y="586"/>
                  </a:cubicBezTo>
                  <a:cubicBezTo>
                    <a:pt x="1575" y="423"/>
                    <a:pt x="1756" y="390"/>
                    <a:pt x="1945" y="390"/>
                  </a:cubicBezTo>
                  <a:cubicBezTo>
                    <a:pt x="2073" y="390"/>
                    <a:pt x="2204" y="405"/>
                    <a:pt x="2333" y="405"/>
                  </a:cubicBezTo>
                  <a:cubicBezTo>
                    <a:pt x="2379" y="405"/>
                    <a:pt x="2424" y="403"/>
                    <a:pt x="2469" y="398"/>
                  </a:cubicBezTo>
                  <a:cubicBezTo>
                    <a:pt x="3474" y="356"/>
                    <a:pt x="4499" y="356"/>
                    <a:pt x="5482" y="335"/>
                  </a:cubicBezTo>
                  <a:lnTo>
                    <a:pt x="5608" y="335"/>
                  </a:lnTo>
                  <a:cubicBezTo>
                    <a:pt x="5754" y="314"/>
                    <a:pt x="5566" y="252"/>
                    <a:pt x="5189" y="252"/>
                  </a:cubicBezTo>
                  <a:lnTo>
                    <a:pt x="4959" y="147"/>
                  </a:lnTo>
                  <a:lnTo>
                    <a:pt x="46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1"/>
            <p:cNvSpPr/>
            <p:nvPr/>
          </p:nvSpPr>
          <p:spPr>
            <a:xfrm>
              <a:off x="5217725" y="1119525"/>
              <a:ext cx="86500" cy="14450"/>
            </a:xfrm>
            <a:custGeom>
              <a:avLst/>
              <a:gdLst/>
              <a:ahLst/>
              <a:cxnLst/>
              <a:rect l="l" t="t" r="r" b="b"/>
              <a:pathLst>
                <a:path w="3460" h="578" extrusionOk="0">
                  <a:moveTo>
                    <a:pt x="1346" y="0"/>
                  </a:moveTo>
                  <a:cubicBezTo>
                    <a:pt x="781" y="21"/>
                    <a:pt x="195" y="293"/>
                    <a:pt x="91" y="419"/>
                  </a:cubicBezTo>
                  <a:cubicBezTo>
                    <a:pt x="0" y="509"/>
                    <a:pt x="94" y="578"/>
                    <a:pt x="287" y="578"/>
                  </a:cubicBezTo>
                  <a:cubicBezTo>
                    <a:pt x="362" y="578"/>
                    <a:pt x="452" y="568"/>
                    <a:pt x="551" y="544"/>
                  </a:cubicBezTo>
                  <a:cubicBezTo>
                    <a:pt x="886" y="502"/>
                    <a:pt x="2622" y="335"/>
                    <a:pt x="2978" y="314"/>
                  </a:cubicBezTo>
                  <a:cubicBezTo>
                    <a:pt x="3334" y="314"/>
                    <a:pt x="3459" y="105"/>
                    <a:pt x="3397" y="63"/>
                  </a:cubicBezTo>
                  <a:cubicBezTo>
                    <a:pt x="3355" y="0"/>
                    <a:pt x="1890" y="0"/>
                    <a:pt x="1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1"/>
            <p:cNvSpPr/>
            <p:nvPr/>
          </p:nvSpPr>
          <p:spPr>
            <a:xfrm>
              <a:off x="5549525" y="1043675"/>
              <a:ext cx="45000" cy="18675"/>
            </a:xfrm>
            <a:custGeom>
              <a:avLst/>
              <a:gdLst/>
              <a:ahLst/>
              <a:cxnLst/>
              <a:rect l="l" t="t" r="r" b="b"/>
              <a:pathLst>
                <a:path w="1800" h="747" extrusionOk="0">
                  <a:moveTo>
                    <a:pt x="1047" y="0"/>
                  </a:moveTo>
                  <a:cubicBezTo>
                    <a:pt x="837" y="0"/>
                    <a:pt x="168" y="105"/>
                    <a:pt x="42" y="231"/>
                  </a:cubicBezTo>
                  <a:lnTo>
                    <a:pt x="21" y="335"/>
                  </a:lnTo>
                  <a:lnTo>
                    <a:pt x="0" y="440"/>
                  </a:lnTo>
                  <a:cubicBezTo>
                    <a:pt x="21" y="628"/>
                    <a:pt x="942" y="649"/>
                    <a:pt x="1256" y="733"/>
                  </a:cubicBezTo>
                  <a:cubicBezTo>
                    <a:pt x="1303" y="742"/>
                    <a:pt x="1349" y="746"/>
                    <a:pt x="1392" y="746"/>
                  </a:cubicBezTo>
                  <a:cubicBezTo>
                    <a:pt x="1634" y="746"/>
                    <a:pt x="1800" y="612"/>
                    <a:pt x="1800" y="523"/>
                  </a:cubicBezTo>
                  <a:cubicBezTo>
                    <a:pt x="1779" y="419"/>
                    <a:pt x="1633" y="210"/>
                    <a:pt x="1570" y="126"/>
                  </a:cubicBezTo>
                  <a:cubicBezTo>
                    <a:pt x="1486" y="63"/>
                    <a:pt x="1256" y="0"/>
                    <a:pt x="10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1"/>
            <p:cNvSpPr/>
            <p:nvPr/>
          </p:nvSpPr>
          <p:spPr>
            <a:xfrm>
              <a:off x="2219525" y="1167025"/>
              <a:ext cx="136025" cy="7650"/>
            </a:xfrm>
            <a:custGeom>
              <a:avLst/>
              <a:gdLst/>
              <a:ahLst/>
              <a:cxnLst/>
              <a:rect l="l" t="t" r="r" b="b"/>
              <a:pathLst>
                <a:path w="5441" h="306" extrusionOk="0">
                  <a:moveTo>
                    <a:pt x="5334" y="261"/>
                  </a:moveTo>
                  <a:cubicBezTo>
                    <a:pt x="5250" y="261"/>
                    <a:pt x="5013" y="264"/>
                    <a:pt x="4631" y="270"/>
                  </a:cubicBezTo>
                  <a:lnTo>
                    <a:pt x="4631" y="270"/>
                  </a:lnTo>
                  <a:cubicBezTo>
                    <a:pt x="4724" y="274"/>
                    <a:pt x="4806" y="276"/>
                    <a:pt x="4876" y="276"/>
                  </a:cubicBezTo>
                  <a:cubicBezTo>
                    <a:pt x="5294" y="266"/>
                    <a:pt x="5441" y="261"/>
                    <a:pt x="5334" y="261"/>
                  </a:cubicBezTo>
                  <a:close/>
                  <a:moveTo>
                    <a:pt x="1370" y="0"/>
                  </a:moveTo>
                  <a:cubicBezTo>
                    <a:pt x="1344" y="0"/>
                    <a:pt x="1327" y="2"/>
                    <a:pt x="1319" y="4"/>
                  </a:cubicBezTo>
                  <a:cubicBezTo>
                    <a:pt x="1131" y="88"/>
                    <a:pt x="524" y="172"/>
                    <a:pt x="356" y="172"/>
                  </a:cubicBezTo>
                  <a:cubicBezTo>
                    <a:pt x="168" y="172"/>
                    <a:pt x="1" y="276"/>
                    <a:pt x="1" y="297"/>
                  </a:cubicBezTo>
                  <a:cubicBezTo>
                    <a:pt x="1" y="303"/>
                    <a:pt x="266" y="306"/>
                    <a:pt x="672" y="306"/>
                  </a:cubicBezTo>
                  <a:cubicBezTo>
                    <a:pt x="1650" y="306"/>
                    <a:pt x="3441" y="291"/>
                    <a:pt x="4269" y="276"/>
                  </a:cubicBezTo>
                  <a:cubicBezTo>
                    <a:pt x="4402" y="274"/>
                    <a:pt x="4522" y="272"/>
                    <a:pt x="4631" y="270"/>
                  </a:cubicBezTo>
                  <a:lnTo>
                    <a:pt x="4631" y="270"/>
                  </a:lnTo>
                  <a:cubicBezTo>
                    <a:pt x="3691" y="229"/>
                    <a:pt x="1727" y="0"/>
                    <a:pt x="13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1"/>
            <p:cNvSpPr/>
            <p:nvPr/>
          </p:nvSpPr>
          <p:spPr>
            <a:xfrm>
              <a:off x="5861775" y="767175"/>
              <a:ext cx="72775" cy="24400"/>
            </a:xfrm>
            <a:custGeom>
              <a:avLst/>
              <a:gdLst/>
              <a:ahLst/>
              <a:cxnLst/>
              <a:rect l="l" t="t" r="r" b="b"/>
              <a:pathLst>
                <a:path w="2911" h="976" extrusionOk="0">
                  <a:moveTo>
                    <a:pt x="249" y="0"/>
                  </a:moveTo>
                  <a:cubicBezTo>
                    <a:pt x="67" y="0"/>
                    <a:pt x="1" y="53"/>
                    <a:pt x="107" y="159"/>
                  </a:cubicBezTo>
                  <a:lnTo>
                    <a:pt x="232" y="180"/>
                  </a:lnTo>
                  <a:cubicBezTo>
                    <a:pt x="1027" y="285"/>
                    <a:pt x="1718" y="682"/>
                    <a:pt x="2492" y="891"/>
                  </a:cubicBezTo>
                  <a:lnTo>
                    <a:pt x="2764" y="975"/>
                  </a:lnTo>
                  <a:cubicBezTo>
                    <a:pt x="2910" y="808"/>
                    <a:pt x="1467" y="264"/>
                    <a:pt x="860" y="96"/>
                  </a:cubicBezTo>
                  <a:cubicBezTo>
                    <a:pt x="603" y="32"/>
                    <a:pt x="391" y="0"/>
                    <a:pt x="2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1"/>
            <p:cNvSpPr/>
            <p:nvPr/>
          </p:nvSpPr>
          <p:spPr>
            <a:xfrm>
              <a:off x="5550725" y="1184325"/>
              <a:ext cx="38575" cy="15250"/>
            </a:xfrm>
            <a:custGeom>
              <a:avLst/>
              <a:gdLst/>
              <a:ahLst/>
              <a:cxnLst/>
              <a:rect l="l" t="t" r="r" b="b"/>
              <a:pathLst>
                <a:path w="1543" h="610" extrusionOk="0">
                  <a:moveTo>
                    <a:pt x="374" y="0"/>
                  </a:moveTo>
                  <a:cubicBezTo>
                    <a:pt x="343" y="0"/>
                    <a:pt x="314" y="1"/>
                    <a:pt x="287" y="3"/>
                  </a:cubicBezTo>
                  <a:cubicBezTo>
                    <a:pt x="15" y="24"/>
                    <a:pt x="183" y="254"/>
                    <a:pt x="287" y="317"/>
                  </a:cubicBezTo>
                  <a:cubicBezTo>
                    <a:pt x="369" y="358"/>
                    <a:pt x="362" y="390"/>
                    <a:pt x="289" y="390"/>
                  </a:cubicBezTo>
                  <a:cubicBezTo>
                    <a:pt x="251" y="390"/>
                    <a:pt x="193" y="380"/>
                    <a:pt x="120" y="359"/>
                  </a:cubicBezTo>
                  <a:cubicBezTo>
                    <a:pt x="116" y="358"/>
                    <a:pt x="112" y="358"/>
                    <a:pt x="108" y="358"/>
                  </a:cubicBezTo>
                  <a:cubicBezTo>
                    <a:pt x="1" y="358"/>
                    <a:pt x="299" y="609"/>
                    <a:pt x="725" y="609"/>
                  </a:cubicBezTo>
                  <a:cubicBezTo>
                    <a:pt x="818" y="609"/>
                    <a:pt x="917" y="597"/>
                    <a:pt x="1020" y="568"/>
                  </a:cubicBezTo>
                  <a:lnTo>
                    <a:pt x="1543" y="400"/>
                  </a:lnTo>
                  <a:cubicBezTo>
                    <a:pt x="1543" y="254"/>
                    <a:pt x="1417" y="128"/>
                    <a:pt x="1313" y="107"/>
                  </a:cubicBezTo>
                  <a:cubicBezTo>
                    <a:pt x="1217" y="88"/>
                    <a:pt x="689" y="0"/>
                    <a:pt x="3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1"/>
            <p:cNvSpPr/>
            <p:nvPr/>
          </p:nvSpPr>
          <p:spPr>
            <a:xfrm>
              <a:off x="3597350" y="811275"/>
              <a:ext cx="66450" cy="9050"/>
            </a:xfrm>
            <a:custGeom>
              <a:avLst/>
              <a:gdLst/>
              <a:ahLst/>
              <a:cxnLst/>
              <a:rect l="l" t="t" r="r" b="b"/>
              <a:pathLst>
                <a:path w="2658" h="362" extrusionOk="0">
                  <a:moveTo>
                    <a:pt x="2549" y="0"/>
                  </a:moveTo>
                  <a:cubicBezTo>
                    <a:pt x="2295" y="0"/>
                    <a:pt x="1056" y="159"/>
                    <a:pt x="565" y="216"/>
                  </a:cubicBezTo>
                  <a:cubicBezTo>
                    <a:pt x="1" y="299"/>
                    <a:pt x="1" y="362"/>
                    <a:pt x="565" y="362"/>
                  </a:cubicBezTo>
                  <a:cubicBezTo>
                    <a:pt x="1110" y="362"/>
                    <a:pt x="2595" y="278"/>
                    <a:pt x="2616" y="257"/>
                  </a:cubicBezTo>
                  <a:cubicBezTo>
                    <a:pt x="2658" y="195"/>
                    <a:pt x="2616" y="69"/>
                    <a:pt x="2595" y="6"/>
                  </a:cubicBezTo>
                  <a:cubicBezTo>
                    <a:pt x="2593" y="2"/>
                    <a:pt x="2577" y="0"/>
                    <a:pt x="25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1"/>
            <p:cNvSpPr/>
            <p:nvPr/>
          </p:nvSpPr>
          <p:spPr>
            <a:xfrm>
              <a:off x="2255625" y="1140525"/>
              <a:ext cx="80825" cy="17800"/>
            </a:xfrm>
            <a:custGeom>
              <a:avLst/>
              <a:gdLst/>
              <a:ahLst/>
              <a:cxnLst/>
              <a:rect l="l" t="t" r="r" b="b"/>
              <a:pathLst>
                <a:path w="3233" h="712" extrusionOk="0">
                  <a:moveTo>
                    <a:pt x="2730" y="0"/>
                  </a:moveTo>
                  <a:cubicBezTo>
                    <a:pt x="2209" y="0"/>
                    <a:pt x="1398" y="32"/>
                    <a:pt x="1026" y="165"/>
                  </a:cubicBezTo>
                  <a:cubicBezTo>
                    <a:pt x="461" y="374"/>
                    <a:pt x="0" y="688"/>
                    <a:pt x="0" y="709"/>
                  </a:cubicBezTo>
                  <a:cubicBezTo>
                    <a:pt x="0" y="710"/>
                    <a:pt x="4" y="711"/>
                    <a:pt x="10" y="711"/>
                  </a:cubicBezTo>
                  <a:cubicBezTo>
                    <a:pt x="80" y="711"/>
                    <a:pt x="506" y="612"/>
                    <a:pt x="984" y="478"/>
                  </a:cubicBezTo>
                  <a:cubicBezTo>
                    <a:pt x="1507" y="290"/>
                    <a:pt x="3097" y="18"/>
                    <a:pt x="3202" y="18"/>
                  </a:cubicBezTo>
                  <a:cubicBezTo>
                    <a:pt x="3232" y="11"/>
                    <a:pt x="3029" y="0"/>
                    <a:pt x="27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1"/>
            <p:cNvSpPr/>
            <p:nvPr/>
          </p:nvSpPr>
          <p:spPr>
            <a:xfrm>
              <a:off x="5388425" y="1187725"/>
              <a:ext cx="31400" cy="21275"/>
            </a:xfrm>
            <a:custGeom>
              <a:avLst/>
              <a:gdLst/>
              <a:ahLst/>
              <a:cxnLst/>
              <a:rect l="l" t="t" r="r" b="b"/>
              <a:pathLst>
                <a:path w="1256" h="851" extrusionOk="0">
                  <a:moveTo>
                    <a:pt x="655" y="0"/>
                  </a:moveTo>
                  <a:cubicBezTo>
                    <a:pt x="509" y="0"/>
                    <a:pt x="398" y="107"/>
                    <a:pt x="398" y="139"/>
                  </a:cubicBezTo>
                  <a:cubicBezTo>
                    <a:pt x="398" y="202"/>
                    <a:pt x="628" y="327"/>
                    <a:pt x="753" y="390"/>
                  </a:cubicBezTo>
                  <a:cubicBezTo>
                    <a:pt x="858" y="411"/>
                    <a:pt x="377" y="495"/>
                    <a:pt x="209" y="515"/>
                  </a:cubicBezTo>
                  <a:cubicBezTo>
                    <a:pt x="84" y="536"/>
                    <a:pt x="0" y="725"/>
                    <a:pt x="0" y="767"/>
                  </a:cubicBezTo>
                  <a:cubicBezTo>
                    <a:pt x="21" y="829"/>
                    <a:pt x="586" y="850"/>
                    <a:pt x="795" y="850"/>
                  </a:cubicBezTo>
                  <a:cubicBezTo>
                    <a:pt x="1004" y="850"/>
                    <a:pt x="1172" y="787"/>
                    <a:pt x="1235" y="704"/>
                  </a:cubicBezTo>
                  <a:cubicBezTo>
                    <a:pt x="1255" y="599"/>
                    <a:pt x="963" y="118"/>
                    <a:pt x="795" y="34"/>
                  </a:cubicBezTo>
                  <a:cubicBezTo>
                    <a:pt x="747" y="10"/>
                    <a:pt x="699" y="0"/>
                    <a:pt x="6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1"/>
            <p:cNvSpPr/>
            <p:nvPr/>
          </p:nvSpPr>
          <p:spPr>
            <a:xfrm>
              <a:off x="5437050" y="1208975"/>
              <a:ext cx="44500" cy="9300"/>
            </a:xfrm>
            <a:custGeom>
              <a:avLst/>
              <a:gdLst/>
              <a:ahLst/>
              <a:cxnLst/>
              <a:rect l="l" t="t" r="r" b="b"/>
              <a:pathLst>
                <a:path w="1780" h="372" extrusionOk="0">
                  <a:moveTo>
                    <a:pt x="545" y="0"/>
                  </a:moveTo>
                  <a:cubicBezTo>
                    <a:pt x="168" y="42"/>
                    <a:pt x="1" y="147"/>
                    <a:pt x="85" y="251"/>
                  </a:cubicBezTo>
                  <a:cubicBezTo>
                    <a:pt x="178" y="329"/>
                    <a:pt x="708" y="372"/>
                    <a:pt x="1087" y="372"/>
                  </a:cubicBezTo>
                  <a:cubicBezTo>
                    <a:pt x="1219" y="372"/>
                    <a:pt x="1333" y="367"/>
                    <a:pt x="1403" y="356"/>
                  </a:cubicBezTo>
                  <a:cubicBezTo>
                    <a:pt x="1612" y="293"/>
                    <a:pt x="1779" y="147"/>
                    <a:pt x="1779" y="84"/>
                  </a:cubicBezTo>
                  <a:cubicBezTo>
                    <a:pt x="1779" y="42"/>
                    <a:pt x="880" y="0"/>
                    <a:pt x="5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1"/>
            <p:cNvSpPr/>
            <p:nvPr/>
          </p:nvSpPr>
          <p:spPr>
            <a:xfrm>
              <a:off x="5682925" y="1026975"/>
              <a:ext cx="33400" cy="13425"/>
            </a:xfrm>
            <a:custGeom>
              <a:avLst/>
              <a:gdLst/>
              <a:ahLst/>
              <a:cxnLst/>
              <a:rect l="l" t="t" r="r" b="b"/>
              <a:pathLst>
                <a:path w="1336" h="537" extrusionOk="0">
                  <a:moveTo>
                    <a:pt x="890" y="1"/>
                  </a:moveTo>
                  <a:cubicBezTo>
                    <a:pt x="636" y="1"/>
                    <a:pt x="269" y="84"/>
                    <a:pt x="146" y="145"/>
                  </a:cubicBezTo>
                  <a:cubicBezTo>
                    <a:pt x="0" y="229"/>
                    <a:pt x="146" y="375"/>
                    <a:pt x="523" y="522"/>
                  </a:cubicBezTo>
                  <a:cubicBezTo>
                    <a:pt x="558" y="532"/>
                    <a:pt x="593" y="537"/>
                    <a:pt x="629" y="537"/>
                  </a:cubicBezTo>
                  <a:cubicBezTo>
                    <a:pt x="965" y="537"/>
                    <a:pt x="1336" y="135"/>
                    <a:pt x="1109" y="41"/>
                  </a:cubicBezTo>
                  <a:cubicBezTo>
                    <a:pt x="1064" y="12"/>
                    <a:pt x="985" y="1"/>
                    <a:pt x="8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1"/>
            <p:cNvSpPr/>
            <p:nvPr/>
          </p:nvSpPr>
          <p:spPr>
            <a:xfrm>
              <a:off x="5740575" y="1033175"/>
              <a:ext cx="16125" cy="15425"/>
            </a:xfrm>
            <a:custGeom>
              <a:avLst/>
              <a:gdLst/>
              <a:ahLst/>
              <a:cxnLst/>
              <a:rect l="l" t="t" r="r" b="b"/>
              <a:pathLst>
                <a:path w="645" h="617" extrusionOk="0">
                  <a:moveTo>
                    <a:pt x="174" y="0"/>
                  </a:moveTo>
                  <a:cubicBezTo>
                    <a:pt x="0" y="0"/>
                    <a:pt x="42" y="171"/>
                    <a:pt x="121" y="211"/>
                  </a:cubicBezTo>
                  <a:cubicBezTo>
                    <a:pt x="163" y="274"/>
                    <a:pt x="121" y="504"/>
                    <a:pt x="100" y="588"/>
                  </a:cubicBezTo>
                  <a:cubicBezTo>
                    <a:pt x="87" y="607"/>
                    <a:pt x="92" y="617"/>
                    <a:pt x="112" y="617"/>
                  </a:cubicBezTo>
                  <a:cubicBezTo>
                    <a:pt x="157" y="617"/>
                    <a:pt x="276" y="570"/>
                    <a:pt x="435" y="483"/>
                  </a:cubicBezTo>
                  <a:cubicBezTo>
                    <a:pt x="644" y="337"/>
                    <a:pt x="372" y="23"/>
                    <a:pt x="205" y="2"/>
                  </a:cubicBezTo>
                  <a:cubicBezTo>
                    <a:pt x="194" y="1"/>
                    <a:pt x="184" y="0"/>
                    <a:pt x="1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1"/>
            <p:cNvSpPr/>
            <p:nvPr/>
          </p:nvSpPr>
          <p:spPr>
            <a:xfrm>
              <a:off x="5211575" y="1099250"/>
              <a:ext cx="17325" cy="11600"/>
            </a:xfrm>
            <a:custGeom>
              <a:avLst/>
              <a:gdLst/>
              <a:ahLst/>
              <a:cxnLst/>
              <a:rect l="l" t="t" r="r" b="b"/>
              <a:pathLst>
                <a:path w="693" h="464" extrusionOk="0">
                  <a:moveTo>
                    <a:pt x="650" y="0"/>
                  </a:moveTo>
                  <a:cubicBezTo>
                    <a:pt x="572" y="0"/>
                    <a:pt x="397" y="43"/>
                    <a:pt x="211" y="121"/>
                  </a:cubicBezTo>
                  <a:cubicBezTo>
                    <a:pt x="1" y="226"/>
                    <a:pt x="25" y="464"/>
                    <a:pt x="187" y="464"/>
                  </a:cubicBezTo>
                  <a:cubicBezTo>
                    <a:pt x="218" y="464"/>
                    <a:pt x="254" y="455"/>
                    <a:pt x="295" y="435"/>
                  </a:cubicBezTo>
                  <a:cubicBezTo>
                    <a:pt x="525" y="309"/>
                    <a:pt x="692" y="79"/>
                    <a:pt x="692" y="16"/>
                  </a:cubicBezTo>
                  <a:cubicBezTo>
                    <a:pt x="692" y="5"/>
                    <a:pt x="677" y="0"/>
                    <a:pt x="6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1"/>
            <p:cNvSpPr/>
            <p:nvPr/>
          </p:nvSpPr>
          <p:spPr>
            <a:xfrm>
              <a:off x="3735450" y="753350"/>
              <a:ext cx="21475" cy="7075"/>
            </a:xfrm>
            <a:custGeom>
              <a:avLst/>
              <a:gdLst/>
              <a:ahLst/>
              <a:cxnLst/>
              <a:rect l="l" t="t" r="r" b="b"/>
              <a:pathLst>
                <a:path w="859" h="283" extrusionOk="0">
                  <a:moveTo>
                    <a:pt x="649" y="1"/>
                  </a:moveTo>
                  <a:cubicBezTo>
                    <a:pt x="482" y="1"/>
                    <a:pt x="0" y="189"/>
                    <a:pt x="0" y="273"/>
                  </a:cubicBezTo>
                  <a:cubicBezTo>
                    <a:pt x="0" y="279"/>
                    <a:pt x="13" y="282"/>
                    <a:pt x="34" y="282"/>
                  </a:cubicBezTo>
                  <a:cubicBezTo>
                    <a:pt x="150" y="282"/>
                    <a:pt x="532" y="197"/>
                    <a:pt x="691" y="126"/>
                  </a:cubicBezTo>
                  <a:cubicBezTo>
                    <a:pt x="858" y="64"/>
                    <a:pt x="837" y="1"/>
                    <a:pt x="6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1"/>
            <p:cNvSpPr/>
            <p:nvPr/>
          </p:nvSpPr>
          <p:spPr>
            <a:xfrm>
              <a:off x="5513425" y="1038425"/>
              <a:ext cx="36650" cy="4750"/>
            </a:xfrm>
            <a:custGeom>
              <a:avLst/>
              <a:gdLst/>
              <a:ahLst/>
              <a:cxnLst/>
              <a:rect l="l" t="t" r="r" b="b"/>
              <a:pathLst>
                <a:path w="1466" h="190" extrusionOk="0">
                  <a:moveTo>
                    <a:pt x="850" y="0"/>
                  </a:moveTo>
                  <a:cubicBezTo>
                    <a:pt x="691" y="0"/>
                    <a:pt x="537" y="7"/>
                    <a:pt x="440" y="22"/>
                  </a:cubicBezTo>
                  <a:cubicBezTo>
                    <a:pt x="210" y="85"/>
                    <a:pt x="1" y="189"/>
                    <a:pt x="1" y="189"/>
                  </a:cubicBezTo>
                  <a:lnTo>
                    <a:pt x="963" y="189"/>
                  </a:lnTo>
                  <a:cubicBezTo>
                    <a:pt x="1235" y="169"/>
                    <a:pt x="1465" y="106"/>
                    <a:pt x="1444" y="64"/>
                  </a:cubicBezTo>
                  <a:cubicBezTo>
                    <a:pt x="1444" y="23"/>
                    <a:pt x="1139" y="0"/>
                    <a:pt x="8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1"/>
            <p:cNvSpPr/>
            <p:nvPr/>
          </p:nvSpPr>
          <p:spPr>
            <a:xfrm>
              <a:off x="5349175" y="1203800"/>
              <a:ext cx="17825" cy="9850"/>
            </a:xfrm>
            <a:custGeom>
              <a:avLst/>
              <a:gdLst/>
              <a:ahLst/>
              <a:cxnLst/>
              <a:rect l="l" t="t" r="r" b="b"/>
              <a:pathLst>
                <a:path w="713" h="394" extrusionOk="0">
                  <a:moveTo>
                    <a:pt x="572" y="1"/>
                  </a:moveTo>
                  <a:cubicBezTo>
                    <a:pt x="431" y="1"/>
                    <a:pt x="221" y="55"/>
                    <a:pt x="126" y="82"/>
                  </a:cubicBezTo>
                  <a:cubicBezTo>
                    <a:pt x="1" y="124"/>
                    <a:pt x="1" y="270"/>
                    <a:pt x="126" y="375"/>
                  </a:cubicBezTo>
                  <a:cubicBezTo>
                    <a:pt x="145" y="388"/>
                    <a:pt x="168" y="394"/>
                    <a:pt x="195" y="394"/>
                  </a:cubicBezTo>
                  <a:cubicBezTo>
                    <a:pt x="377" y="394"/>
                    <a:pt x="712" y="116"/>
                    <a:pt x="712" y="61"/>
                  </a:cubicBezTo>
                  <a:cubicBezTo>
                    <a:pt x="705" y="17"/>
                    <a:pt x="648" y="1"/>
                    <a:pt x="5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1"/>
            <p:cNvSpPr/>
            <p:nvPr/>
          </p:nvSpPr>
          <p:spPr>
            <a:xfrm>
              <a:off x="1824075" y="1119550"/>
              <a:ext cx="32975" cy="7525"/>
            </a:xfrm>
            <a:custGeom>
              <a:avLst/>
              <a:gdLst/>
              <a:ahLst/>
              <a:cxnLst/>
              <a:rect l="l" t="t" r="r" b="b"/>
              <a:pathLst>
                <a:path w="1319" h="301" extrusionOk="0">
                  <a:moveTo>
                    <a:pt x="740" y="1"/>
                  </a:moveTo>
                  <a:cubicBezTo>
                    <a:pt x="350" y="1"/>
                    <a:pt x="276" y="62"/>
                    <a:pt x="1" y="292"/>
                  </a:cubicBezTo>
                  <a:cubicBezTo>
                    <a:pt x="124" y="297"/>
                    <a:pt x="222" y="300"/>
                    <a:pt x="305" y="300"/>
                  </a:cubicBezTo>
                  <a:cubicBezTo>
                    <a:pt x="619" y="300"/>
                    <a:pt x="741" y="251"/>
                    <a:pt x="1319" y="20"/>
                  </a:cubicBezTo>
                  <a:cubicBezTo>
                    <a:pt x="1067" y="9"/>
                    <a:pt x="882" y="1"/>
                    <a:pt x="7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1"/>
            <p:cNvSpPr/>
            <p:nvPr/>
          </p:nvSpPr>
          <p:spPr>
            <a:xfrm>
              <a:off x="5537500" y="1001100"/>
              <a:ext cx="19900" cy="8700"/>
            </a:xfrm>
            <a:custGeom>
              <a:avLst/>
              <a:gdLst/>
              <a:ahLst/>
              <a:cxnLst/>
              <a:rect l="l" t="t" r="r" b="b"/>
              <a:pathLst>
                <a:path w="796" h="348" extrusionOk="0">
                  <a:moveTo>
                    <a:pt x="504" y="1"/>
                  </a:moveTo>
                  <a:cubicBezTo>
                    <a:pt x="322" y="1"/>
                    <a:pt x="17" y="154"/>
                    <a:pt x="0" y="239"/>
                  </a:cubicBezTo>
                  <a:cubicBezTo>
                    <a:pt x="0" y="306"/>
                    <a:pt x="55" y="325"/>
                    <a:pt x="111" y="325"/>
                  </a:cubicBezTo>
                  <a:cubicBezTo>
                    <a:pt x="160" y="325"/>
                    <a:pt x="211" y="311"/>
                    <a:pt x="230" y="301"/>
                  </a:cubicBezTo>
                  <a:cubicBezTo>
                    <a:pt x="245" y="291"/>
                    <a:pt x="264" y="287"/>
                    <a:pt x="284" y="287"/>
                  </a:cubicBezTo>
                  <a:cubicBezTo>
                    <a:pt x="348" y="287"/>
                    <a:pt x="424" y="327"/>
                    <a:pt x="440" y="343"/>
                  </a:cubicBezTo>
                  <a:cubicBezTo>
                    <a:pt x="448" y="346"/>
                    <a:pt x="459" y="347"/>
                    <a:pt x="472" y="347"/>
                  </a:cubicBezTo>
                  <a:cubicBezTo>
                    <a:pt x="551" y="347"/>
                    <a:pt x="696" y="296"/>
                    <a:pt x="733" y="260"/>
                  </a:cubicBezTo>
                  <a:cubicBezTo>
                    <a:pt x="795" y="239"/>
                    <a:pt x="733" y="134"/>
                    <a:pt x="607" y="29"/>
                  </a:cubicBezTo>
                  <a:cubicBezTo>
                    <a:pt x="583" y="9"/>
                    <a:pt x="547" y="1"/>
                    <a:pt x="5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1"/>
            <p:cNvSpPr/>
            <p:nvPr/>
          </p:nvSpPr>
          <p:spPr>
            <a:xfrm>
              <a:off x="2946625" y="787300"/>
              <a:ext cx="14575" cy="10550"/>
            </a:xfrm>
            <a:custGeom>
              <a:avLst/>
              <a:gdLst/>
              <a:ahLst/>
              <a:cxnLst/>
              <a:rect l="l" t="t" r="r" b="b"/>
              <a:pathLst>
                <a:path w="583" h="422" extrusionOk="0">
                  <a:moveTo>
                    <a:pt x="403" y="0"/>
                  </a:moveTo>
                  <a:cubicBezTo>
                    <a:pt x="395" y="0"/>
                    <a:pt x="386" y="1"/>
                    <a:pt x="377" y="3"/>
                  </a:cubicBezTo>
                  <a:cubicBezTo>
                    <a:pt x="168" y="24"/>
                    <a:pt x="1" y="233"/>
                    <a:pt x="1" y="296"/>
                  </a:cubicBezTo>
                  <a:cubicBezTo>
                    <a:pt x="1" y="338"/>
                    <a:pt x="168" y="421"/>
                    <a:pt x="356" y="421"/>
                  </a:cubicBezTo>
                  <a:cubicBezTo>
                    <a:pt x="536" y="421"/>
                    <a:pt x="583" y="0"/>
                    <a:pt x="4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1"/>
            <p:cNvSpPr/>
            <p:nvPr/>
          </p:nvSpPr>
          <p:spPr>
            <a:xfrm>
              <a:off x="5707500" y="1003400"/>
              <a:ext cx="26700" cy="7250"/>
            </a:xfrm>
            <a:custGeom>
              <a:avLst/>
              <a:gdLst/>
              <a:ahLst/>
              <a:cxnLst/>
              <a:rect l="l" t="t" r="r" b="b"/>
              <a:pathLst>
                <a:path w="1068" h="290" extrusionOk="0">
                  <a:moveTo>
                    <a:pt x="231" y="0"/>
                  </a:moveTo>
                  <a:cubicBezTo>
                    <a:pt x="0" y="0"/>
                    <a:pt x="0" y="230"/>
                    <a:pt x="63" y="272"/>
                  </a:cubicBezTo>
                  <a:cubicBezTo>
                    <a:pt x="67" y="284"/>
                    <a:pt x="91" y="289"/>
                    <a:pt x="128" y="289"/>
                  </a:cubicBezTo>
                  <a:cubicBezTo>
                    <a:pt x="285" y="289"/>
                    <a:pt x="681" y="197"/>
                    <a:pt x="816" y="147"/>
                  </a:cubicBezTo>
                  <a:cubicBezTo>
                    <a:pt x="963" y="126"/>
                    <a:pt x="1068" y="63"/>
                    <a:pt x="1068" y="42"/>
                  </a:cubicBezTo>
                  <a:cubicBezTo>
                    <a:pt x="1068" y="42"/>
                    <a:pt x="482" y="0"/>
                    <a:pt x="2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1"/>
            <p:cNvSpPr/>
            <p:nvPr/>
          </p:nvSpPr>
          <p:spPr>
            <a:xfrm>
              <a:off x="1963225" y="771675"/>
              <a:ext cx="27225" cy="9425"/>
            </a:xfrm>
            <a:custGeom>
              <a:avLst/>
              <a:gdLst/>
              <a:ahLst/>
              <a:cxnLst/>
              <a:rect l="l" t="t" r="r" b="b"/>
              <a:pathLst>
                <a:path w="1089" h="377" extrusionOk="0">
                  <a:moveTo>
                    <a:pt x="565" y="0"/>
                  </a:moveTo>
                  <a:cubicBezTo>
                    <a:pt x="440" y="0"/>
                    <a:pt x="168" y="167"/>
                    <a:pt x="84" y="230"/>
                  </a:cubicBezTo>
                  <a:cubicBezTo>
                    <a:pt x="0" y="314"/>
                    <a:pt x="84" y="377"/>
                    <a:pt x="251" y="377"/>
                  </a:cubicBezTo>
                  <a:cubicBezTo>
                    <a:pt x="398" y="377"/>
                    <a:pt x="753" y="314"/>
                    <a:pt x="712" y="293"/>
                  </a:cubicBezTo>
                  <a:cubicBezTo>
                    <a:pt x="691" y="293"/>
                    <a:pt x="900" y="188"/>
                    <a:pt x="984" y="147"/>
                  </a:cubicBezTo>
                  <a:cubicBezTo>
                    <a:pt x="1067" y="105"/>
                    <a:pt x="1088" y="42"/>
                    <a:pt x="1067" y="21"/>
                  </a:cubicBezTo>
                  <a:cubicBezTo>
                    <a:pt x="1025" y="0"/>
                    <a:pt x="691" y="0"/>
                    <a:pt x="5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1"/>
            <p:cNvSpPr/>
            <p:nvPr/>
          </p:nvSpPr>
          <p:spPr>
            <a:xfrm>
              <a:off x="5680825" y="1106450"/>
              <a:ext cx="25650" cy="7475"/>
            </a:xfrm>
            <a:custGeom>
              <a:avLst/>
              <a:gdLst/>
              <a:ahLst/>
              <a:cxnLst/>
              <a:rect l="l" t="t" r="r" b="b"/>
              <a:pathLst>
                <a:path w="1026" h="299" extrusionOk="0">
                  <a:moveTo>
                    <a:pt x="314" y="0"/>
                  </a:moveTo>
                  <a:cubicBezTo>
                    <a:pt x="147" y="0"/>
                    <a:pt x="0" y="21"/>
                    <a:pt x="0" y="63"/>
                  </a:cubicBezTo>
                  <a:cubicBezTo>
                    <a:pt x="0" y="84"/>
                    <a:pt x="502" y="272"/>
                    <a:pt x="712" y="293"/>
                  </a:cubicBezTo>
                  <a:cubicBezTo>
                    <a:pt x="729" y="297"/>
                    <a:pt x="746" y="298"/>
                    <a:pt x="761" y="298"/>
                  </a:cubicBezTo>
                  <a:cubicBezTo>
                    <a:pt x="938" y="298"/>
                    <a:pt x="1026" y="101"/>
                    <a:pt x="1026" y="63"/>
                  </a:cubicBezTo>
                  <a:cubicBezTo>
                    <a:pt x="984" y="0"/>
                    <a:pt x="502" y="0"/>
                    <a:pt x="3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1"/>
            <p:cNvSpPr/>
            <p:nvPr/>
          </p:nvSpPr>
          <p:spPr>
            <a:xfrm>
              <a:off x="5427650" y="1116900"/>
              <a:ext cx="20425" cy="7350"/>
            </a:xfrm>
            <a:custGeom>
              <a:avLst/>
              <a:gdLst/>
              <a:ahLst/>
              <a:cxnLst/>
              <a:rect l="l" t="t" r="r" b="b"/>
              <a:pathLst>
                <a:path w="817" h="294" extrusionOk="0">
                  <a:moveTo>
                    <a:pt x="523" y="1"/>
                  </a:moveTo>
                  <a:cubicBezTo>
                    <a:pt x="377" y="1"/>
                    <a:pt x="0" y="168"/>
                    <a:pt x="0" y="210"/>
                  </a:cubicBezTo>
                  <a:cubicBezTo>
                    <a:pt x="0" y="273"/>
                    <a:pt x="398" y="294"/>
                    <a:pt x="523" y="294"/>
                  </a:cubicBezTo>
                  <a:cubicBezTo>
                    <a:pt x="649" y="294"/>
                    <a:pt x="795" y="252"/>
                    <a:pt x="816" y="210"/>
                  </a:cubicBezTo>
                  <a:lnTo>
                    <a:pt x="816" y="189"/>
                  </a:lnTo>
                  <a:lnTo>
                    <a:pt x="816" y="126"/>
                  </a:lnTo>
                  <a:cubicBezTo>
                    <a:pt x="795" y="63"/>
                    <a:pt x="649" y="1"/>
                    <a:pt x="5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1"/>
            <p:cNvSpPr/>
            <p:nvPr/>
          </p:nvSpPr>
          <p:spPr>
            <a:xfrm>
              <a:off x="5675075" y="1124225"/>
              <a:ext cx="21475" cy="13100"/>
            </a:xfrm>
            <a:custGeom>
              <a:avLst/>
              <a:gdLst/>
              <a:ahLst/>
              <a:cxnLst/>
              <a:rect l="l" t="t" r="r" b="b"/>
              <a:pathLst>
                <a:path w="859" h="524" extrusionOk="0">
                  <a:moveTo>
                    <a:pt x="774" y="1"/>
                  </a:moveTo>
                  <a:cubicBezTo>
                    <a:pt x="377" y="1"/>
                    <a:pt x="314" y="314"/>
                    <a:pt x="0" y="524"/>
                  </a:cubicBezTo>
                  <a:cubicBezTo>
                    <a:pt x="795" y="524"/>
                    <a:pt x="858" y="461"/>
                    <a:pt x="7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1"/>
            <p:cNvSpPr/>
            <p:nvPr/>
          </p:nvSpPr>
          <p:spPr>
            <a:xfrm>
              <a:off x="5221025" y="1163450"/>
              <a:ext cx="36125" cy="3700"/>
            </a:xfrm>
            <a:custGeom>
              <a:avLst/>
              <a:gdLst/>
              <a:ahLst/>
              <a:cxnLst/>
              <a:rect l="l" t="t" r="r" b="b"/>
              <a:pathLst>
                <a:path w="1445" h="148" extrusionOk="0">
                  <a:moveTo>
                    <a:pt x="524" y="1"/>
                  </a:moveTo>
                  <a:cubicBezTo>
                    <a:pt x="231" y="1"/>
                    <a:pt x="0" y="22"/>
                    <a:pt x="0" y="43"/>
                  </a:cubicBezTo>
                  <a:cubicBezTo>
                    <a:pt x="21" y="85"/>
                    <a:pt x="272" y="147"/>
                    <a:pt x="544" y="147"/>
                  </a:cubicBezTo>
                  <a:lnTo>
                    <a:pt x="816" y="126"/>
                  </a:lnTo>
                  <a:lnTo>
                    <a:pt x="1068" y="105"/>
                  </a:lnTo>
                  <a:cubicBezTo>
                    <a:pt x="1444" y="22"/>
                    <a:pt x="816" y="1"/>
                    <a:pt x="5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1"/>
            <p:cNvSpPr/>
            <p:nvPr/>
          </p:nvSpPr>
          <p:spPr>
            <a:xfrm>
              <a:off x="5294775" y="1197975"/>
              <a:ext cx="20950" cy="8400"/>
            </a:xfrm>
            <a:custGeom>
              <a:avLst/>
              <a:gdLst/>
              <a:ahLst/>
              <a:cxnLst/>
              <a:rect l="l" t="t" r="r" b="b"/>
              <a:pathLst>
                <a:path w="838" h="336" extrusionOk="0">
                  <a:moveTo>
                    <a:pt x="210" y="1"/>
                  </a:moveTo>
                  <a:cubicBezTo>
                    <a:pt x="63" y="22"/>
                    <a:pt x="1" y="210"/>
                    <a:pt x="1" y="252"/>
                  </a:cubicBezTo>
                  <a:cubicBezTo>
                    <a:pt x="1" y="315"/>
                    <a:pt x="398" y="336"/>
                    <a:pt x="545" y="336"/>
                  </a:cubicBezTo>
                  <a:cubicBezTo>
                    <a:pt x="712" y="336"/>
                    <a:pt x="838" y="294"/>
                    <a:pt x="817" y="210"/>
                  </a:cubicBezTo>
                  <a:cubicBezTo>
                    <a:pt x="796" y="168"/>
                    <a:pt x="356" y="1"/>
                    <a:pt x="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1"/>
            <p:cNvSpPr/>
            <p:nvPr/>
          </p:nvSpPr>
          <p:spPr>
            <a:xfrm>
              <a:off x="5459025" y="1110925"/>
              <a:ext cx="34025" cy="3400"/>
            </a:xfrm>
            <a:custGeom>
              <a:avLst/>
              <a:gdLst/>
              <a:ahLst/>
              <a:cxnLst/>
              <a:rect l="l" t="t" r="r" b="b"/>
              <a:pathLst>
                <a:path w="1361" h="136" extrusionOk="0">
                  <a:moveTo>
                    <a:pt x="548" y="1"/>
                  </a:moveTo>
                  <a:cubicBezTo>
                    <a:pt x="449" y="1"/>
                    <a:pt x="364" y="3"/>
                    <a:pt x="315" y="10"/>
                  </a:cubicBezTo>
                  <a:cubicBezTo>
                    <a:pt x="126" y="51"/>
                    <a:pt x="1" y="114"/>
                    <a:pt x="1" y="135"/>
                  </a:cubicBezTo>
                  <a:lnTo>
                    <a:pt x="942" y="135"/>
                  </a:lnTo>
                  <a:cubicBezTo>
                    <a:pt x="1235" y="114"/>
                    <a:pt x="1361" y="72"/>
                    <a:pt x="1235" y="30"/>
                  </a:cubicBezTo>
                  <a:cubicBezTo>
                    <a:pt x="1117" y="16"/>
                    <a:pt x="789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1"/>
            <p:cNvSpPr/>
            <p:nvPr/>
          </p:nvSpPr>
          <p:spPr>
            <a:xfrm>
              <a:off x="1726700" y="954225"/>
              <a:ext cx="15800" cy="5850"/>
            </a:xfrm>
            <a:custGeom>
              <a:avLst/>
              <a:gdLst/>
              <a:ahLst/>
              <a:cxnLst/>
              <a:rect l="l" t="t" r="r" b="b"/>
              <a:pathLst>
                <a:path w="632" h="234" extrusionOk="0">
                  <a:moveTo>
                    <a:pt x="485" y="0"/>
                  </a:moveTo>
                  <a:cubicBezTo>
                    <a:pt x="338" y="0"/>
                    <a:pt x="87" y="147"/>
                    <a:pt x="25" y="210"/>
                  </a:cubicBezTo>
                  <a:cubicBezTo>
                    <a:pt x="0" y="222"/>
                    <a:pt x="32" y="234"/>
                    <a:pt x="99" y="234"/>
                  </a:cubicBezTo>
                  <a:cubicBezTo>
                    <a:pt x="149" y="234"/>
                    <a:pt x="217" y="227"/>
                    <a:pt x="297" y="210"/>
                  </a:cubicBezTo>
                  <a:cubicBezTo>
                    <a:pt x="485" y="147"/>
                    <a:pt x="631" y="0"/>
                    <a:pt x="4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1"/>
            <p:cNvSpPr/>
            <p:nvPr/>
          </p:nvSpPr>
          <p:spPr>
            <a:xfrm>
              <a:off x="5666325" y="844300"/>
              <a:ext cx="12950" cy="5325"/>
            </a:xfrm>
            <a:custGeom>
              <a:avLst/>
              <a:gdLst/>
              <a:ahLst/>
              <a:cxnLst/>
              <a:rect l="l" t="t" r="r" b="b"/>
              <a:pathLst>
                <a:path w="518" h="213" extrusionOk="0">
                  <a:moveTo>
                    <a:pt x="198" y="1"/>
                  </a:moveTo>
                  <a:cubicBezTo>
                    <a:pt x="47" y="1"/>
                    <a:pt x="0" y="91"/>
                    <a:pt x="57" y="129"/>
                  </a:cubicBezTo>
                  <a:cubicBezTo>
                    <a:pt x="99" y="192"/>
                    <a:pt x="266" y="213"/>
                    <a:pt x="392" y="213"/>
                  </a:cubicBezTo>
                  <a:cubicBezTo>
                    <a:pt x="518" y="213"/>
                    <a:pt x="413" y="24"/>
                    <a:pt x="246" y="3"/>
                  </a:cubicBezTo>
                  <a:cubicBezTo>
                    <a:pt x="229" y="2"/>
                    <a:pt x="213" y="1"/>
                    <a:pt x="1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1"/>
            <p:cNvSpPr/>
            <p:nvPr/>
          </p:nvSpPr>
          <p:spPr>
            <a:xfrm>
              <a:off x="1747175" y="929125"/>
              <a:ext cx="24100" cy="10000"/>
            </a:xfrm>
            <a:custGeom>
              <a:avLst/>
              <a:gdLst/>
              <a:ahLst/>
              <a:cxnLst/>
              <a:rect l="l" t="t" r="r" b="b"/>
              <a:pathLst>
                <a:path w="964" h="400" extrusionOk="0">
                  <a:moveTo>
                    <a:pt x="566" y="0"/>
                  </a:moveTo>
                  <a:lnTo>
                    <a:pt x="398" y="63"/>
                  </a:lnTo>
                  <a:lnTo>
                    <a:pt x="231" y="105"/>
                  </a:lnTo>
                  <a:cubicBezTo>
                    <a:pt x="84" y="251"/>
                    <a:pt x="1" y="377"/>
                    <a:pt x="1" y="398"/>
                  </a:cubicBezTo>
                  <a:cubicBezTo>
                    <a:pt x="2" y="399"/>
                    <a:pt x="6" y="400"/>
                    <a:pt x="12" y="400"/>
                  </a:cubicBezTo>
                  <a:cubicBezTo>
                    <a:pt x="87" y="400"/>
                    <a:pt x="475" y="290"/>
                    <a:pt x="649" y="251"/>
                  </a:cubicBezTo>
                  <a:cubicBezTo>
                    <a:pt x="838" y="188"/>
                    <a:pt x="963" y="126"/>
                    <a:pt x="963" y="105"/>
                  </a:cubicBezTo>
                  <a:cubicBezTo>
                    <a:pt x="963" y="84"/>
                    <a:pt x="817" y="42"/>
                    <a:pt x="5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1"/>
            <p:cNvSpPr/>
            <p:nvPr/>
          </p:nvSpPr>
          <p:spPr>
            <a:xfrm>
              <a:off x="5542200" y="1165550"/>
              <a:ext cx="15725" cy="8400"/>
            </a:xfrm>
            <a:custGeom>
              <a:avLst/>
              <a:gdLst/>
              <a:ahLst/>
              <a:cxnLst/>
              <a:rect l="l" t="t" r="r" b="b"/>
              <a:pathLst>
                <a:path w="629" h="336" extrusionOk="0">
                  <a:moveTo>
                    <a:pt x="210" y="1"/>
                  </a:moveTo>
                  <a:cubicBezTo>
                    <a:pt x="84" y="1"/>
                    <a:pt x="1" y="42"/>
                    <a:pt x="21" y="126"/>
                  </a:cubicBezTo>
                  <a:cubicBezTo>
                    <a:pt x="21" y="168"/>
                    <a:pt x="356" y="335"/>
                    <a:pt x="503" y="335"/>
                  </a:cubicBezTo>
                  <a:cubicBezTo>
                    <a:pt x="607" y="314"/>
                    <a:pt x="628" y="126"/>
                    <a:pt x="628" y="63"/>
                  </a:cubicBezTo>
                  <a:cubicBezTo>
                    <a:pt x="628" y="21"/>
                    <a:pt x="314" y="1"/>
                    <a:pt x="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1"/>
            <p:cNvSpPr/>
            <p:nvPr/>
          </p:nvSpPr>
          <p:spPr>
            <a:xfrm>
              <a:off x="5051025" y="1208950"/>
              <a:ext cx="11575" cy="10050"/>
            </a:xfrm>
            <a:custGeom>
              <a:avLst/>
              <a:gdLst/>
              <a:ahLst/>
              <a:cxnLst/>
              <a:rect l="l" t="t" r="r" b="b"/>
              <a:pathLst>
                <a:path w="463" h="402" extrusionOk="0">
                  <a:moveTo>
                    <a:pt x="196" y="1"/>
                  </a:moveTo>
                  <a:cubicBezTo>
                    <a:pt x="193" y="1"/>
                    <a:pt x="191" y="1"/>
                    <a:pt x="189" y="1"/>
                  </a:cubicBezTo>
                  <a:cubicBezTo>
                    <a:pt x="84" y="1"/>
                    <a:pt x="0" y="169"/>
                    <a:pt x="0" y="210"/>
                  </a:cubicBezTo>
                  <a:cubicBezTo>
                    <a:pt x="0" y="273"/>
                    <a:pt x="126" y="357"/>
                    <a:pt x="314" y="399"/>
                  </a:cubicBezTo>
                  <a:cubicBezTo>
                    <a:pt x="321" y="401"/>
                    <a:pt x="328" y="401"/>
                    <a:pt x="334" y="401"/>
                  </a:cubicBezTo>
                  <a:cubicBezTo>
                    <a:pt x="462" y="401"/>
                    <a:pt x="297" y="1"/>
                    <a:pt x="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1"/>
            <p:cNvSpPr/>
            <p:nvPr/>
          </p:nvSpPr>
          <p:spPr>
            <a:xfrm>
              <a:off x="5645250" y="1176400"/>
              <a:ext cx="11525" cy="8525"/>
            </a:xfrm>
            <a:custGeom>
              <a:avLst/>
              <a:gdLst/>
              <a:ahLst/>
              <a:cxnLst/>
              <a:rect l="l" t="t" r="r" b="b"/>
              <a:pathLst>
                <a:path w="461" h="341" extrusionOk="0">
                  <a:moveTo>
                    <a:pt x="334" y="1"/>
                  </a:moveTo>
                  <a:cubicBezTo>
                    <a:pt x="285" y="1"/>
                    <a:pt x="226" y="14"/>
                    <a:pt x="168" y="48"/>
                  </a:cubicBezTo>
                  <a:cubicBezTo>
                    <a:pt x="1" y="132"/>
                    <a:pt x="63" y="341"/>
                    <a:pt x="189" y="341"/>
                  </a:cubicBezTo>
                  <a:cubicBezTo>
                    <a:pt x="356" y="341"/>
                    <a:pt x="461" y="152"/>
                    <a:pt x="461" y="69"/>
                  </a:cubicBezTo>
                  <a:cubicBezTo>
                    <a:pt x="461" y="31"/>
                    <a:pt x="408" y="1"/>
                    <a:pt x="3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1"/>
            <p:cNvSpPr/>
            <p:nvPr/>
          </p:nvSpPr>
          <p:spPr>
            <a:xfrm>
              <a:off x="5854475" y="795725"/>
              <a:ext cx="20950" cy="4225"/>
            </a:xfrm>
            <a:custGeom>
              <a:avLst/>
              <a:gdLst/>
              <a:ahLst/>
              <a:cxnLst/>
              <a:rect l="l" t="t" r="r" b="b"/>
              <a:pathLst>
                <a:path w="838" h="169" extrusionOk="0">
                  <a:moveTo>
                    <a:pt x="252" y="1"/>
                  </a:moveTo>
                  <a:cubicBezTo>
                    <a:pt x="85" y="1"/>
                    <a:pt x="1" y="63"/>
                    <a:pt x="85" y="147"/>
                  </a:cubicBezTo>
                  <a:cubicBezTo>
                    <a:pt x="114" y="162"/>
                    <a:pt x="186" y="169"/>
                    <a:pt x="272" y="169"/>
                  </a:cubicBezTo>
                  <a:cubicBezTo>
                    <a:pt x="428" y="169"/>
                    <a:pt x="631" y="146"/>
                    <a:pt x="712" y="105"/>
                  </a:cubicBezTo>
                  <a:cubicBezTo>
                    <a:pt x="838" y="63"/>
                    <a:pt x="399" y="1"/>
                    <a:pt x="2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1"/>
            <p:cNvSpPr/>
            <p:nvPr/>
          </p:nvSpPr>
          <p:spPr>
            <a:xfrm>
              <a:off x="5675700" y="1113975"/>
              <a:ext cx="9850" cy="9200"/>
            </a:xfrm>
            <a:custGeom>
              <a:avLst/>
              <a:gdLst/>
              <a:ahLst/>
              <a:cxnLst/>
              <a:rect l="l" t="t" r="r" b="b"/>
              <a:pathLst>
                <a:path w="394" h="368" extrusionOk="0">
                  <a:moveTo>
                    <a:pt x="261" y="1"/>
                  </a:moveTo>
                  <a:cubicBezTo>
                    <a:pt x="166" y="1"/>
                    <a:pt x="0" y="310"/>
                    <a:pt x="38" y="348"/>
                  </a:cubicBezTo>
                  <a:cubicBezTo>
                    <a:pt x="52" y="361"/>
                    <a:pt x="71" y="367"/>
                    <a:pt x="94" y="367"/>
                  </a:cubicBezTo>
                  <a:cubicBezTo>
                    <a:pt x="175" y="367"/>
                    <a:pt x="298" y="292"/>
                    <a:pt x="331" y="243"/>
                  </a:cubicBezTo>
                  <a:cubicBezTo>
                    <a:pt x="394" y="201"/>
                    <a:pt x="352" y="97"/>
                    <a:pt x="289" y="13"/>
                  </a:cubicBezTo>
                  <a:cubicBezTo>
                    <a:pt x="281" y="5"/>
                    <a:pt x="271" y="1"/>
                    <a:pt x="2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1"/>
            <p:cNvSpPr/>
            <p:nvPr/>
          </p:nvSpPr>
          <p:spPr>
            <a:xfrm>
              <a:off x="5327725" y="1140950"/>
              <a:ext cx="22000" cy="3700"/>
            </a:xfrm>
            <a:custGeom>
              <a:avLst/>
              <a:gdLst/>
              <a:ahLst/>
              <a:cxnLst/>
              <a:rect l="l" t="t" r="r" b="b"/>
              <a:pathLst>
                <a:path w="880" h="148" extrusionOk="0">
                  <a:moveTo>
                    <a:pt x="532" y="0"/>
                  </a:moveTo>
                  <a:cubicBezTo>
                    <a:pt x="362" y="0"/>
                    <a:pt x="160" y="23"/>
                    <a:pt x="105" y="64"/>
                  </a:cubicBezTo>
                  <a:cubicBezTo>
                    <a:pt x="1" y="106"/>
                    <a:pt x="461" y="148"/>
                    <a:pt x="650" y="148"/>
                  </a:cubicBezTo>
                  <a:cubicBezTo>
                    <a:pt x="859" y="148"/>
                    <a:pt x="880" y="85"/>
                    <a:pt x="754" y="22"/>
                  </a:cubicBezTo>
                  <a:cubicBezTo>
                    <a:pt x="710" y="7"/>
                    <a:pt x="626" y="0"/>
                    <a:pt x="5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1"/>
            <p:cNvSpPr/>
            <p:nvPr/>
          </p:nvSpPr>
          <p:spPr>
            <a:xfrm>
              <a:off x="5422425" y="1131550"/>
              <a:ext cx="25650" cy="2650"/>
            </a:xfrm>
            <a:custGeom>
              <a:avLst/>
              <a:gdLst/>
              <a:ahLst/>
              <a:cxnLst/>
              <a:rect l="l" t="t" r="r" b="b"/>
              <a:pathLst>
                <a:path w="1026" h="106" extrusionOk="0">
                  <a:moveTo>
                    <a:pt x="335" y="1"/>
                  </a:moveTo>
                  <a:cubicBezTo>
                    <a:pt x="167" y="1"/>
                    <a:pt x="0" y="1"/>
                    <a:pt x="0" y="21"/>
                  </a:cubicBezTo>
                  <a:cubicBezTo>
                    <a:pt x="0" y="42"/>
                    <a:pt x="502" y="63"/>
                    <a:pt x="691" y="105"/>
                  </a:cubicBezTo>
                  <a:cubicBezTo>
                    <a:pt x="858" y="105"/>
                    <a:pt x="1025" y="42"/>
                    <a:pt x="1025" y="21"/>
                  </a:cubicBezTo>
                  <a:cubicBezTo>
                    <a:pt x="1025" y="1"/>
                    <a:pt x="523" y="1"/>
                    <a:pt x="3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1"/>
            <p:cNvSpPr/>
            <p:nvPr/>
          </p:nvSpPr>
          <p:spPr>
            <a:xfrm>
              <a:off x="1864875" y="1087100"/>
              <a:ext cx="18325" cy="3150"/>
            </a:xfrm>
            <a:custGeom>
              <a:avLst/>
              <a:gdLst/>
              <a:ahLst/>
              <a:cxnLst/>
              <a:rect l="l" t="t" r="r" b="b"/>
              <a:pathLst>
                <a:path w="733" h="126" extrusionOk="0">
                  <a:moveTo>
                    <a:pt x="231" y="0"/>
                  </a:moveTo>
                  <a:cubicBezTo>
                    <a:pt x="105" y="0"/>
                    <a:pt x="1" y="21"/>
                    <a:pt x="1" y="42"/>
                  </a:cubicBezTo>
                  <a:cubicBezTo>
                    <a:pt x="1" y="63"/>
                    <a:pt x="398" y="126"/>
                    <a:pt x="503" y="126"/>
                  </a:cubicBezTo>
                  <a:cubicBezTo>
                    <a:pt x="628" y="105"/>
                    <a:pt x="733" y="42"/>
                    <a:pt x="733" y="21"/>
                  </a:cubicBezTo>
                  <a:cubicBezTo>
                    <a:pt x="733" y="0"/>
                    <a:pt x="356" y="0"/>
                    <a:pt x="2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1"/>
            <p:cNvSpPr/>
            <p:nvPr/>
          </p:nvSpPr>
          <p:spPr>
            <a:xfrm>
              <a:off x="2390200" y="1206300"/>
              <a:ext cx="12950" cy="8250"/>
            </a:xfrm>
            <a:custGeom>
              <a:avLst/>
              <a:gdLst/>
              <a:ahLst/>
              <a:cxnLst/>
              <a:rect l="l" t="t" r="r" b="b"/>
              <a:pathLst>
                <a:path w="518" h="330" extrusionOk="0">
                  <a:moveTo>
                    <a:pt x="439" y="0"/>
                  </a:moveTo>
                  <a:cubicBezTo>
                    <a:pt x="365" y="0"/>
                    <a:pt x="196" y="114"/>
                    <a:pt x="99" y="191"/>
                  </a:cubicBezTo>
                  <a:cubicBezTo>
                    <a:pt x="1" y="273"/>
                    <a:pt x="18" y="330"/>
                    <a:pt x="112" y="330"/>
                  </a:cubicBezTo>
                  <a:cubicBezTo>
                    <a:pt x="137" y="330"/>
                    <a:pt x="168" y="325"/>
                    <a:pt x="204" y="316"/>
                  </a:cubicBezTo>
                  <a:cubicBezTo>
                    <a:pt x="351" y="296"/>
                    <a:pt x="518" y="65"/>
                    <a:pt x="455" y="3"/>
                  </a:cubicBezTo>
                  <a:cubicBezTo>
                    <a:pt x="450" y="1"/>
                    <a:pt x="445" y="0"/>
                    <a:pt x="4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1"/>
            <p:cNvSpPr/>
            <p:nvPr/>
          </p:nvSpPr>
          <p:spPr>
            <a:xfrm>
              <a:off x="5817875" y="768450"/>
              <a:ext cx="14675" cy="7950"/>
            </a:xfrm>
            <a:custGeom>
              <a:avLst/>
              <a:gdLst/>
              <a:ahLst/>
              <a:cxnLst/>
              <a:rect l="l" t="t" r="r" b="b"/>
              <a:pathLst>
                <a:path w="587" h="318" extrusionOk="0">
                  <a:moveTo>
                    <a:pt x="510" y="1"/>
                  </a:moveTo>
                  <a:cubicBezTo>
                    <a:pt x="472" y="1"/>
                    <a:pt x="422" y="42"/>
                    <a:pt x="356" y="108"/>
                  </a:cubicBezTo>
                  <a:lnTo>
                    <a:pt x="272" y="150"/>
                  </a:lnTo>
                  <a:lnTo>
                    <a:pt x="189" y="213"/>
                  </a:lnTo>
                  <a:cubicBezTo>
                    <a:pt x="84" y="213"/>
                    <a:pt x="0" y="234"/>
                    <a:pt x="0" y="255"/>
                  </a:cubicBezTo>
                  <a:cubicBezTo>
                    <a:pt x="0" y="296"/>
                    <a:pt x="293" y="317"/>
                    <a:pt x="398" y="317"/>
                  </a:cubicBezTo>
                  <a:cubicBezTo>
                    <a:pt x="523" y="317"/>
                    <a:pt x="586" y="108"/>
                    <a:pt x="565" y="45"/>
                  </a:cubicBezTo>
                  <a:cubicBezTo>
                    <a:pt x="550" y="15"/>
                    <a:pt x="532" y="1"/>
                    <a:pt x="5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1"/>
            <p:cNvSpPr/>
            <p:nvPr/>
          </p:nvSpPr>
          <p:spPr>
            <a:xfrm>
              <a:off x="5513425" y="1213150"/>
              <a:ext cx="18350" cy="3275"/>
            </a:xfrm>
            <a:custGeom>
              <a:avLst/>
              <a:gdLst/>
              <a:ahLst/>
              <a:cxnLst/>
              <a:rect l="l" t="t" r="r" b="b"/>
              <a:pathLst>
                <a:path w="734" h="131" extrusionOk="0">
                  <a:moveTo>
                    <a:pt x="231" y="1"/>
                  </a:moveTo>
                  <a:cubicBezTo>
                    <a:pt x="105" y="1"/>
                    <a:pt x="1" y="22"/>
                    <a:pt x="1" y="42"/>
                  </a:cubicBezTo>
                  <a:cubicBezTo>
                    <a:pt x="1" y="79"/>
                    <a:pt x="266" y="130"/>
                    <a:pt x="433" y="130"/>
                  </a:cubicBezTo>
                  <a:cubicBezTo>
                    <a:pt x="459" y="130"/>
                    <a:pt x="483" y="129"/>
                    <a:pt x="503" y="126"/>
                  </a:cubicBezTo>
                  <a:cubicBezTo>
                    <a:pt x="628" y="105"/>
                    <a:pt x="733" y="42"/>
                    <a:pt x="733" y="22"/>
                  </a:cubicBezTo>
                  <a:cubicBezTo>
                    <a:pt x="733" y="1"/>
                    <a:pt x="356" y="1"/>
                    <a:pt x="2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1"/>
            <p:cNvSpPr/>
            <p:nvPr/>
          </p:nvSpPr>
          <p:spPr>
            <a:xfrm>
              <a:off x="3776250" y="751475"/>
              <a:ext cx="9450" cy="8700"/>
            </a:xfrm>
            <a:custGeom>
              <a:avLst/>
              <a:gdLst/>
              <a:ahLst/>
              <a:cxnLst/>
              <a:rect l="l" t="t" r="r" b="b"/>
              <a:pathLst>
                <a:path w="378" h="348" extrusionOk="0">
                  <a:moveTo>
                    <a:pt x="325" y="0"/>
                  </a:moveTo>
                  <a:cubicBezTo>
                    <a:pt x="260" y="0"/>
                    <a:pt x="112" y="111"/>
                    <a:pt x="63" y="159"/>
                  </a:cubicBezTo>
                  <a:cubicBezTo>
                    <a:pt x="21" y="243"/>
                    <a:pt x="0" y="285"/>
                    <a:pt x="21" y="306"/>
                  </a:cubicBezTo>
                  <a:cubicBezTo>
                    <a:pt x="42" y="306"/>
                    <a:pt x="231" y="348"/>
                    <a:pt x="314" y="348"/>
                  </a:cubicBezTo>
                  <a:cubicBezTo>
                    <a:pt x="377" y="348"/>
                    <a:pt x="377" y="139"/>
                    <a:pt x="356" y="34"/>
                  </a:cubicBezTo>
                  <a:cubicBezTo>
                    <a:pt x="356" y="10"/>
                    <a:pt x="344" y="0"/>
                    <a:pt x="3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1"/>
            <p:cNvSpPr/>
            <p:nvPr/>
          </p:nvSpPr>
          <p:spPr>
            <a:xfrm>
              <a:off x="5772875" y="1002250"/>
              <a:ext cx="13625" cy="2750"/>
            </a:xfrm>
            <a:custGeom>
              <a:avLst/>
              <a:gdLst/>
              <a:ahLst/>
              <a:cxnLst/>
              <a:rect l="l" t="t" r="r" b="b"/>
              <a:pathLst>
                <a:path w="545" h="110" extrusionOk="0">
                  <a:moveTo>
                    <a:pt x="233" y="0"/>
                  </a:moveTo>
                  <a:cubicBezTo>
                    <a:pt x="216" y="0"/>
                    <a:pt x="201" y="1"/>
                    <a:pt x="189" y="4"/>
                  </a:cubicBezTo>
                  <a:cubicBezTo>
                    <a:pt x="85" y="4"/>
                    <a:pt x="1" y="67"/>
                    <a:pt x="1" y="88"/>
                  </a:cubicBezTo>
                  <a:cubicBezTo>
                    <a:pt x="1" y="109"/>
                    <a:pt x="273" y="109"/>
                    <a:pt x="377" y="109"/>
                  </a:cubicBezTo>
                  <a:cubicBezTo>
                    <a:pt x="482" y="109"/>
                    <a:pt x="545" y="88"/>
                    <a:pt x="545" y="67"/>
                  </a:cubicBezTo>
                  <a:cubicBezTo>
                    <a:pt x="527" y="49"/>
                    <a:pt x="339" y="0"/>
                    <a:pt x="2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1"/>
            <p:cNvSpPr/>
            <p:nvPr/>
          </p:nvSpPr>
          <p:spPr>
            <a:xfrm>
              <a:off x="5622750" y="1173400"/>
              <a:ext cx="7875" cy="3725"/>
            </a:xfrm>
            <a:custGeom>
              <a:avLst/>
              <a:gdLst/>
              <a:ahLst/>
              <a:cxnLst/>
              <a:rect l="l" t="t" r="r" b="b"/>
              <a:pathLst>
                <a:path w="315" h="149" extrusionOk="0">
                  <a:moveTo>
                    <a:pt x="64" y="0"/>
                  </a:moveTo>
                  <a:cubicBezTo>
                    <a:pt x="22" y="0"/>
                    <a:pt x="1" y="42"/>
                    <a:pt x="43" y="126"/>
                  </a:cubicBezTo>
                  <a:cubicBezTo>
                    <a:pt x="67" y="142"/>
                    <a:pt x="112" y="149"/>
                    <a:pt x="159" y="149"/>
                  </a:cubicBezTo>
                  <a:cubicBezTo>
                    <a:pt x="235" y="149"/>
                    <a:pt x="315" y="131"/>
                    <a:pt x="315" y="105"/>
                  </a:cubicBezTo>
                  <a:cubicBezTo>
                    <a:pt x="315" y="42"/>
                    <a:pt x="126" y="0"/>
                    <a:pt x="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1"/>
            <p:cNvSpPr/>
            <p:nvPr/>
          </p:nvSpPr>
          <p:spPr>
            <a:xfrm>
              <a:off x="5180750" y="1192225"/>
              <a:ext cx="13625" cy="2750"/>
            </a:xfrm>
            <a:custGeom>
              <a:avLst/>
              <a:gdLst/>
              <a:ahLst/>
              <a:cxnLst/>
              <a:rect l="l" t="t" r="r" b="b"/>
              <a:pathLst>
                <a:path w="545" h="110" extrusionOk="0">
                  <a:moveTo>
                    <a:pt x="168" y="1"/>
                  </a:moveTo>
                  <a:cubicBezTo>
                    <a:pt x="63" y="1"/>
                    <a:pt x="0" y="22"/>
                    <a:pt x="0" y="43"/>
                  </a:cubicBezTo>
                  <a:cubicBezTo>
                    <a:pt x="0" y="61"/>
                    <a:pt x="202" y="110"/>
                    <a:pt x="311" y="110"/>
                  </a:cubicBezTo>
                  <a:cubicBezTo>
                    <a:pt x="329" y="110"/>
                    <a:pt x="344" y="108"/>
                    <a:pt x="356" y="105"/>
                  </a:cubicBezTo>
                  <a:cubicBezTo>
                    <a:pt x="461" y="105"/>
                    <a:pt x="544" y="43"/>
                    <a:pt x="544" y="22"/>
                  </a:cubicBezTo>
                  <a:cubicBezTo>
                    <a:pt x="544" y="1"/>
                    <a:pt x="272" y="1"/>
                    <a:pt x="1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1"/>
            <p:cNvSpPr/>
            <p:nvPr/>
          </p:nvSpPr>
          <p:spPr>
            <a:xfrm>
              <a:off x="5740450" y="956325"/>
              <a:ext cx="3700" cy="12050"/>
            </a:xfrm>
            <a:custGeom>
              <a:avLst/>
              <a:gdLst/>
              <a:ahLst/>
              <a:cxnLst/>
              <a:rect l="l" t="t" r="r" b="b"/>
              <a:pathLst>
                <a:path w="148" h="482" extrusionOk="0">
                  <a:moveTo>
                    <a:pt x="22" y="0"/>
                  </a:moveTo>
                  <a:cubicBezTo>
                    <a:pt x="1" y="0"/>
                    <a:pt x="1" y="251"/>
                    <a:pt x="1" y="335"/>
                  </a:cubicBezTo>
                  <a:cubicBezTo>
                    <a:pt x="22" y="419"/>
                    <a:pt x="42" y="481"/>
                    <a:pt x="63" y="481"/>
                  </a:cubicBezTo>
                  <a:cubicBezTo>
                    <a:pt x="105" y="481"/>
                    <a:pt x="147" y="251"/>
                    <a:pt x="126" y="147"/>
                  </a:cubicBezTo>
                  <a:cubicBezTo>
                    <a:pt x="105" y="63"/>
                    <a:pt x="42" y="0"/>
                    <a:pt x="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1"/>
            <p:cNvSpPr/>
            <p:nvPr/>
          </p:nvSpPr>
          <p:spPr>
            <a:xfrm>
              <a:off x="5574625" y="1164500"/>
              <a:ext cx="3700" cy="7875"/>
            </a:xfrm>
            <a:custGeom>
              <a:avLst/>
              <a:gdLst/>
              <a:ahLst/>
              <a:cxnLst/>
              <a:rect l="l" t="t" r="r" b="b"/>
              <a:pathLst>
                <a:path w="148" h="315" extrusionOk="0">
                  <a:moveTo>
                    <a:pt x="43" y="1"/>
                  </a:moveTo>
                  <a:cubicBezTo>
                    <a:pt x="1" y="1"/>
                    <a:pt x="1" y="168"/>
                    <a:pt x="1" y="210"/>
                  </a:cubicBezTo>
                  <a:cubicBezTo>
                    <a:pt x="1" y="273"/>
                    <a:pt x="43" y="315"/>
                    <a:pt x="64" y="315"/>
                  </a:cubicBezTo>
                  <a:cubicBezTo>
                    <a:pt x="85" y="315"/>
                    <a:pt x="147" y="168"/>
                    <a:pt x="147" y="105"/>
                  </a:cubicBezTo>
                  <a:cubicBezTo>
                    <a:pt x="105" y="22"/>
                    <a:pt x="64" y="1"/>
                    <a:pt x="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1"/>
            <p:cNvSpPr/>
            <p:nvPr/>
          </p:nvSpPr>
          <p:spPr>
            <a:xfrm>
              <a:off x="5164525" y="1163450"/>
              <a:ext cx="3175" cy="9975"/>
            </a:xfrm>
            <a:custGeom>
              <a:avLst/>
              <a:gdLst/>
              <a:ahLst/>
              <a:cxnLst/>
              <a:rect l="l" t="t" r="r" b="b"/>
              <a:pathLst>
                <a:path w="127" h="399" extrusionOk="0">
                  <a:moveTo>
                    <a:pt x="43" y="1"/>
                  </a:moveTo>
                  <a:cubicBezTo>
                    <a:pt x="1" y="22"/>
                    <a:pt x="1" y="168"/>
                    <a:pt x="1" y="252"/>
                  </a:cubicBezTo>
                  <a:cubicBezTo>
                    <a:pt x="1" y="336"/>
                    <a:pt x="1" y="398"/>
                    <a:pt x="43" y="398"/>
                  </a:cubicBezTo>
                  <a:cubicBezTo>
                    <a:pt x="63" y="398"/>
                    <a:pt x="126" y="210"/>
                    <a:pt x="105" y="126"/>
                  </a:cubicBezTo>
                  <a:cubicBezTo>
                    <a:pt x="105" y="43"/>
                    <a:pt x="63" y="1"/>
                    <a:pt x="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1"/>
            <p:cNvSpPr/>
            <p:nvPr/>
          </p:nvSpPr>
          <p:spPr>
            <a:xfrm>
              <a:off x="1763925" y="1000775"/>
              <a:ext cx="8900" cy="2650"/>
            </a:xfrm>
            <a:custGeom>
              <a:avLst/>
              <a:gdLst/>
              <a:ahLst/>
              <a:cxnLst/>
              <a:rect l="l" t="t" r="r" b="b"/>
              <a:pathLst>
                <a:path w="356" h="106" extrusionOk="0">
                  <a:moveTo>
                    <a:pt x="105" y="1"/>
                  </a:moveTo>
                  <a:cubicBezTo>
                    <a:pt x="21" y="1"/>
                    <a:pt x="0" y="42"/>
                    <a:pt x="0" y="63"/>
                  </a:cubicBezTo>
                  <a:cubicBezTo>
                    <a:pt x="0" y="105"/>
                    <a:pt x="189" y="105"/>
                    <a:pt x="251" y="105"/>
                  </a:cubicBezTo>
                  <a:cubicBezTo>
                    <a:pt x="293" y="105"/>
                    <a:pt x="356" y="63"/>
                    <a:pt x="356" y="42"/>
                  </a:cubicBezTo>
                  <a:cubicBezTo>
                    <a:pt x="356" y="22"/>
                    <a:pt x="168" y="1"/>
                    <a:pt x="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1"/>
            <p:cNvSpPr/>
            <p:nvPr/>
          </p:nvSpPr>
          <p:spPr>
            <a:xfrm>
              <a:off x="1748225" y="1001300"/>
              <a:ext cx="8925" cy="2650"/>
            </a:xfrm>
            <a:custGeom>
              <a:avLst/>
              <a:gdLst/>
              <a:ahLst/>
              <a:cxnLst/>
              <a:rect l="l" t="t" r="r" b="b"/>
              <a:pathLst>
                <a:path w="357" h="106" extrusionOk="0">
                  <a:moveTo>
                    <a:pt x="105" y="1"/>
                  </a:moveTo>
                  <a:cubicBezTo>
                    <a:pt x="63" y="1"/>
                    <a:pt x="1" y="21"/>
                    <a:pt x="1" y="42"/>
                  </a:cubicBezTo>
                  <a:cubicBezTo>
                    <a:pt x="1" y="84"/>
                    <a:pt x="189" y="105"/>
                    <a:pt x="252" y="105"/>
                  </a:cubicBezTo>
                  <a:cubicBezTo>
                    <a:pt x="314" y="105"/>
                    <a:pt x="356" y="42"/>
                    <a:pt x="356" y="21"/>
                  </a:cubicBezTo>
                  <a:cubicBezTo>
                    <a:pt x="356" y="1"/>
                    <a:pt x="168" y="1"/>
                    <a:pt x="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1"/>
            <p:cNvSpPr/>
            <p:nvPr/>
          </p:nvSpPr>
          <p:spPr>
            <a:xfrm>
              <a:off x="1681275" y="1002350"/>
              <a:ext cx="8400" cy="2650"/>
            </a:xfrm>
            <a:custGeom>
              <a:avLst/>
              <a:gdLst/>
              <a:ahLst/>
              <a:cxnLst/>
              <a:rect l="l" t="t" r="r" b="b"/>
              <a:pathLst>
                <a:path w="336" h="106" extrusionOk="0">
                  <a:moveTo>
                    <a:pt x="105" y="0"/>
                  </a:moveTo>
                  <a:cubicBezTo>
                    <a:pt x="42" y="0"/>
                    <a:pt x="0" y="42"/>
                    <a:pt x="0" y="63"/>
                  </a:cubicBezTo>
                  <a:cubicBezTo>
                    <a:pt x="0" y="84"/>
                    <a:pt x="168" y="105"/>
                    <a:pt x="231" y="105"/>
                  </a:cubicBezTo>
                  <a:cubicBezTo>
                    <a:pt x="314" y="105"/>
                    <a:pt x="335" y="63"/>
                    <a:pt x="335" y="21"/>
                  </a:cubicBezTo>
                  <a:cubicBezTo>
                    <a:pt x="335" y="0"/>
                    <a:pt x="147" y="0"/>
                    <a:pt x="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1"/>
            <p:cNvSpPr/>
            <p:nvPr/>
          </p:nvSpPr>
          <p:spPr>
            <a:xfrm>
              <a:off x="5563650" y="1169725"/>
              <a:ext cx="4200" cy="7875"/>
            </a:xfrm>
            <a:custGeom>
              <a:avLst/>
              <a:gdLst/>
              <a:ahLst/>
              <a:cxnLst/>
              <a:rect l="l" t="t" r="r" b="b"/>
              <a:pathLst>
                <a:path w="168" h="315" extrusionOk="0">
                  <a:moveTo>
                    <a:pt x="105" y="1"/>
                  </a:moveTo>
                  <a:cubicBezTo>
                    <a:pt x="84" y="1"/>
                    <a:pt x="0" y="189"/>
                    <a:pt x="21" y="252"/>
                  </a:cubicBezTo>
                  <a:cubicBezTo>
                    <a:pt x="63" y="294"/>
                    <a:pt x="105" y="315"/>
                    <a:pt x="126" y="315"/>
                  </a:cubicBezTo>
                  <a:cubicBezTo>
                    <a:pt x="168" y="315"/>
                    <a:pt x="168" y="168"/>
                    <a:pt x="168" y="106"/>
                  </a:cubicBezTo>
                  <a:cubicBezTo>
                    <a:pt x="168" y="43"/>
                    <a:pt x="126" y="1"/>
                    <a:pt x="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1"/>
            <p:cNvSpPr/>
            <p:nvPr/>
          </p:nvSpPr>
          <p:spPr>
            <a:xfrm>
              <a:off x="5561025" y="1006000"/>
              <a:ext cx="8325" cy="4500"/>
            </a:xfrm>
            <a:custGeom>
              <a:avLst/>
              <a:gdLst/>
              <a:ahLst/>
              <a:cxnLst/>
              <a:rect l="l" t="t" r="r" b="b"/>
              <a:pathLst>
                <a:path w="333" h="180" extrusionOk="0">
                  <a:moveTo>
                    <a:pt x="210" y="1"/>
                  </a:moveTo>
                  <a:lnTo>
                    <a:pt x="105" y="22"/>
                  </a:lnTo>
                  <a:cubicBezTo>
                    <a:pt x="1" y="64"/>
                    <a:pt x="126" y="147"/>
                    <a:pt x="231" y="168"/>
                  </a:cubicBezTo>
                  <a:cubicBezTo>
                    <a:pt x="250" y="176"/>
                    <a:pt x="265" y="179"/>
                    <a:pt x="277" y="179"/>
                  </a:cubicBezTo>
                  <a:cubicBezTo>
                    <a:pt x="332" y="179"/>
                    <a:pt x="317" y="108"/>
                    <a:pt x="231" y="22"/>
                  </a:cubicBezTo>
                  <a:lnTo>
                    <a:pt x="21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1"/>
            <p:cNvSpPr/>
            <p:nvPr/>
          </p:nvSpPr>
          <p:spPr>
            <a:xfrm>
              <a:off x="1760775" y="1066175"/>
              <a:ext cx="8400" cy="2250"/>
            </a:xfrm>
            <a:custGeom>
              <a:avLst/>
              <a:gdLst/>
              <a:ahLst/>
              <a:cxnLst/>
              <a:rect l="l" t="t" r="r" b="b"/>
              <a:pathLst>
                <a:path w="336" h="90" extrusionOk="0">
                  <a:moveTo>
                    <a:pt x="105" y="0"/>
                  </a:moveTo>
                  <a:cubicBezTo>
                    <a:pt x="64" y="0"/>
                    <a:pt x="1" y="21"/>
                    <a:pt x="1" y="42"/>
                  </a:cubicBezTo>
                  <a:cubicBezTo>
                    <a:pt x="1" y="59"/>
                    <a:pt x="124" y="89"/>
                    <a:pt x="193" y="89"/>
                  </a:cubicBezTo>
                  <a:cubicBezTo>
                    <a:pt x="210" y="89"/>
                    <a:pt x="223" y="88"/>
                    <a:pt x="231" y="84"/>
                  </a:cubicBezTo>
                  <a:cubicBezTo>
                    <a:pt x="315" y="84"/>
                    <a:pt x="336" y="42"/>
                    <a:pt x="336" y="21"/>
                  </a:cubicBezTo>
                  <a:cubicBezTo>
                    <a:pt x="336" y="0"/>
                    <a:pt x="168" y="0"/>
                    <a:pt x="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1"/>
            <p:cNvSpPr/>
            <p:nvPr/>
          </p:nvSpPr>
          <p:spPr>
            <a:xfrm>
              <a:off x="5792750" y="940625"/>
              <a:ext cx="2650" cy="9450"/>
            </a:xfrm>
            <a:custGeom>
              <a:avLst/>
              <a:gdLst/>
              <a:ahLst/>
              <a:cxnLst/>
              <a:rect l="l" t="t" r="r" b="b"/>
              <a:pathLst>
                <a:path w="106" h="378" extrusionOk="0">
                  <a:moveTo>
                    <a:pt x="22" y="0"/>
                  </a:moveTo>
                  <a:cubicBezTo>
                    <a:pt x="1" y="0"/>
                    <a:pt x="1" y="168"/>
                    <a:pt x="1" y="251"/>
                  </a:cubicBezTo>
                  <a:cubicBezTo>
                    <a:pt x="1" y="335"/>
                    <a:pt x="1" y="377"/>
                    <a:pt x="22" y="377"/>
                  </a:cubicBezTo>
                  <a:cubicBezTo>
                    <a:pt x="43" y="377"/>
                    <a:pt x="106" y="210"/>
                    <a:pt x="106" y="126"/>
                  </a:cubicBezTo>
                  <a:cubicBezTo>
                    <a:pt x="106" y="42"/>
                    <a:pt x="43" y="0"/>
                    <a:pt x="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1"/>
            <p:cNvSpPr/>
            <p:nvPr/>
          </p:nvSpPr>
          <p:spPr>
            <a:xfrm>
              <a:off x="1818325" y="1088000"/>
              <a:ext cx="8400" cy="2775"/>
            </a:xfrm>
            <a:custGeom>
              <a:avLst/>
              <a:gdLst/>
              <a:ahLst/>
              <a:cxnLst/>
              <a:rect l="l" t="t" r="r" b="b"/>
              <a:pathLst>
                <a:path w="336" h="111" extrusionOk="0">
                  <a:moveTo>
                    <a:pt x="150" y="0"/>
                  </a:moveTo>
                  <a:cubicBezTo>
                    <a:pt x="133" y="0"/>
                    <a:pt x="117" y="2"/>
                    <a:pt x="105" y="6"/>
                  </a:cubicBezTo>
                  <a:cubicBezTo>
                    <a:pt x="21" y="6"/>
                    <a:pt x="0" y="48"/>
                    <a:pt x="0" y="90"/>
                  </a:cubicBezTo>
                  <a:cubicBezTo>
                    <a:pt x="0" y="110"/>
                    <a:pt x="189" y="110"/>
                    <a:pt x="231" y="110"/>
                  </a:cubicBezTo>
                  <a:cubicBezTo>
                    <a:pt x="293" y="110"/>
                    <a:pt x="335" y="90"/>
                    <a:pt x="335" y="48"/>
                  </a:cubicBezTo>
                  <a:cubicBezTo>
                    <a:pt x="335" y="31"/>
                    <a:pt x="226" y="0"/>
                    <a:pt x="1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1"/>
            <p:cNvSpPr/>
            <p:nvPr/>
          </p:nvSpPr>
          <p:spPr>
            <a:xfrm>
              <a:off x="5672975" y="943250"/>
              <a:ext cx="2125" cy="4200"/>
            </a:xfrm>
            <a:custGeom>
              <a:avLst/>
              <a:gdLst/>
              <a:ahLst/>
              <a:cxnLst/>
              <a:rect l="l" t="t" r="r" b="b"/>
              <a:pathLst>
                <a:path w="85" h="168" extrusionOk="0">
                  <a:moveTo>
                    <a:pt x="42" y="0"/>
                  </a:moveTo>
                  <a:cubicBezTo>
                    <a:pt x="42" y="0"/>
                    <a:pt x="21" y="105"/>
                    <a:pt x="0" y="126"/>
                  </a:cubicBezTo>
                  <a:cubicBezTo>
                    <a:pt x="0" y="146"/>
                    <a:pt x="42" y="167"/>
                    <a:pt x="42" y="167"/>
                  </a:cubicBezTo>
                  <a:cubicBezTo>
                    <a:pt x="84" y="167"/>
                    <a:pt x="84" y="63"/>
                    <a:pt x="84" y="42"/>
                  </a:cubicBezTo>
                  <a:cubicBezTo>
                    <a:pt x="84" y="21"/>
                    <a:pt x="42" y="0"/>
                    <a:pt x="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1"/>
            <p:cNvSpPr/>
            <p:nvPr/>
          </p:nvSpPr>
          <p:spPr>
            <a:xfrm>
              <a:off x="5833575" y="925975"/>
              <a:ext cx="2100" cy="4725"/>
            </a:xfrm>
            <a:custGeom>
              <a:avLst/>
              <a:gdLst/>
              <a:ahLst/>
              <a:cxnLst/>
              <a:rect l="l" t="t" r="r" b="b"/>
              <a:pathLst>
                <a:path w="84" h="189" extrusionOk="0">
                  <a:moveTo>
                    <a:pt x="63" y="1"/>
                  </a:moveTo>
                  <a:cubicBezTo>
                    <a:pt x="42" y="1"/>
                    <a:pt x="0" y="84"/>
                    <a:pt x="0" y="126"/>
                  </a:cubicBezTo>
                  <a:cubicBezTo>
                    <a:pt x="0" y="168"/>
                    <a:pt x="63" y="189"/>
                    <a:pt x="63" y="189"/>
                  </a:cubicBezTo>
                  <a:cubicBezTo>
                    <a:pt x="84" y="189"/>
                    <a:pt x="84" y="84"/>
                    <a:pt x="84" y="63"/>
                  </a:cubicBezTo>
                  <a:cubicBezTo>
                    <a:pt x="84" y="21"/>
                    <a:pt x="63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1"/>
            <p:cNvSpPr/>
            <p:nvPr/>
          </p:nvSpPr>
          <p:spPr>
            <a:xfrm>
              <a:off x="1701150" y="1011775"/>
              <a:ext cx="5250" cy="2100"/>
            </a:xfrm>
            <a:custGeom>
              <a:avLst/>
              <a:gdLst/>
              <a:ahLst/>
              <a:cxnLst/>
              <a:rect l="l" t="t" r="r" b="b"/>
              <a:pathLst>
                <a:path w="210" h="84" extrusionOk="0">
                  <a:moveTo>
                    <a:pt x="84" y="0"/>
                  </a:moveTo>
                  <a:cubicBezTo>
                    <a:pt x="21" y="0"/>
                    <a:pt x="0" y="21"/>
                    <a:pt x="0" y="21"/>
                  </a:cubicBezTo>
                  <a:cubicBezTo>
                    <a:pt x="0" y="42"/>
                    <a:pt x="84" y="84"/>
                    <a:pt x="126" y="84"/>
                  </a:cubicBezTo>
                  <a:cubicBezTo>
                    <a:pt x="189" y="84"/>
                    <a:pt x="210" y="21"/>
                    <a:pt x="210" y="21"/>
                  </a:cubicBezTo>
                  <a:cubicBezTo>
                    <a:pt x="210" y="0"/>
                    <a:pt x="105" y="0"/>
                    <a:pt x="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1"/>
            <p:cNvSpPr/>
            <p:nvPr/>
          </p:nvSpPr>
          <p:spPr>
            <a:xfrm>
              <a:off x="1827725" y="1055250"/>
              <a:ext cx="4225" cy="3625"/>
            </a:xfrm>
            <a:custGeom>
              <a:avLst/>
              <a:gdLst/>
              <a:ahLst/>
              <a:cxnLst/>
              <a:rect l="l" t="t" r="r" b="b"/>
              <a:pathLst>
                <a:path w="169" h="145" extrusionOk="0">
                  <a:moveTo>
                    <a:pt x="51" y="0"/>
                  </a:moveTo>
                  <a:cubicBezTo>
                    <a:pt x="20" y="0"/>
                    <a:pt x="1" y="19"/>
                    <a:pt x="1" y="19"/>
                  </a:cubicBezTo>
                  <a:lnTo>
                    <a:pt x="106" y="123"/>
                  </a:lnTo>
                  <a:cubicBezTo>
                    <a:pt x="147" y="144"/>
                    <a:pt x="168" y="144"/>
                    <a:pt x="168" y="144"/>
                  </a:cubicBezTo>
                  <a:cubicBezTo>
                    <a:pt x="168" y="144"/>
                    <a:pt x="127" y="60"/>
                    <a:pt x="106" y="19"/>
                  </a:cubicBezTo>
                  <a:cubicBezTo>
                    <a:pt x="85" y="5"/>
                    <a:pt x="66" y="0"/>
                    <a:pt x="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1"/>
            <p:cNvSpPr/>
            <p:nvPr/>
          </p:nvSpPr>
          <p:spPr>
            <a:xfrm>
              <a:off x="1779600" y="1056675"/>
              <a:ext cx="4225" cy="3225"/>
            </a:xfrm>
            <a:custGeom>
              <a:avLst/>
              <a:gdLst/>
              <a:ahLst/>
              <a:cxnLst/>
              <a:rect l="l" t="t" r="r" b="b"/>
              <a:pathLst>
                <a:path w="169" h="129" extrusionOk="0">
                  <a:moveTo>
                    <a:pt x="145" y="0"/>
                  </a:moveTo>
                  <a:cubicBezTo>
                    <a:pt x="130" y="0"/>
                    <a:pt x="59" y="69"/>
                    <a:pt x="22" y="87"/>
                  </a:cubicBezTo>
                  <a:cubicBezTo>
                    <a:pt x="1" y="108"/>
                    <a:pt x="1" y="129"/>
                    <a:pt x="1" y="129"/>
                  </a:cubicBezTo>
                  <a:cubicBezTo>
                    <a:pt x="43" y="129"/>
                    <a:pt x="106" y="87"/>
                    <a:pt x="147" y="87"/>
                  </a:cubicBezTo>
                  <a:cubicBezTo>
                    <a:pt x="168" y="66"/>
                    <a:pt x="147" y="3"/>
                    <a:pt x="147" y="3"/>
                  </a:cubicBezTo>
                  <a:cubicBezTo>
                    <a:pt x="147" y="1"/>
                    <a:pt x="146" y="0"/>
                    <a:pt x="1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1"/>
            <p:cNvSpPr/>
            <p:nvPr/>
          </p:nvSpPr>
          <p:spPr>
            <a:xfrm>
              <a:off x="1693300" y="1038450"/>
              <a:ext cx="2125" cy="4725"/>
            </a:xfrm>
            <a:custGeom>
              <a:avLst/>
              <a:gdLst/>
              <a:ahLst/>
              <a:cxnLst/>
              <a:rect l="l" t="t" r="r" b="b"/>
              <a:pathLst>
                <a:path w="85" h="189" extrusionOk="0">
                  <a:moveTo>
                    <a:pt x="42" y="0"/>
                  </a:moveTo>
                  <a:cubicBezTo>
                    <a:pt x="1" y="0"/>
                    <a:pt x="1" y="105"/>
                    <a:pt x="1" y="126"/>
                  </a:cubicBezTo>
                  <a:cubicBezTo>
                    <a:pt x="1" y="168"/>
                    <a:pt x="42" y="188"/>
                    <a:pt x="42" y="188"/>
                  </a:cubicBezTo>
                  <a:cubicBezTo>
                    <a:pt x="42" y="188"/>
                    <a:pt x="63" y="105"/>
                    <a:pt x="84" y="63"/>
                  </a:cubicBezTo>
                  <a:cubicBezTo>
                    <a:pt x="84" y="21"/>
                    <a:pt x="42" y="0"/>
                    <a:pt x="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1"/>
            <p:cNvSpPr/>
            <p:nvPr/>
          </p:nvSpPr>
          <p:spPr>
            <a:xfrm>
              <a:off x="5817350" y="912375"/>
              <a:ext cx="2125" cy="4725"/>
            </a:xfrm>
            <a:custGeom>
              <a:avLst/>
              <a:gdLst/>
              <a:ahLst/>
              <a:cxnLst/>
              <a:rect l="l" t="t" r="r" b="b"/>
              <a:pathLst>
                <a:path w="85" h="189" extrusionOk="0">
                  <a:moveTo>
                    <a:pt x="63" y="1"/>
                  </a:moveTo>
                  <a:cubicBezTo>
                    <a:pt x="63" y="1"/>
                    <a:pt x="21" y="84"/>
                    <a:pt x="0" y="126"/>
                  </a:cubicBezTo>
                  <a:cubicBezTo>
                    <a:pt x="0" y="147"/>
                    <a:pt x="63" y="189"/>
                    <a:pt x="63" y="189"/>
                  </a:cubicBezTo>
                  <a:cubicBezTo>
                    <a:pt x="84" y="189"/>
                    <a:pt x="84" y="84"/>
                    <a:pt x="84" y="42"/>
                  </a:cubicBezTo>
                  <a:cubicBezTo>
                    <a:pt x="84" y="21"/>
                    <a:pt x="63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1"/>
            <p:cNvSpPr/>
            <p:nvPr/>
          </p:nvSpPr>
          <p:spPr>
            <a:xfrm>
              <a:off x="1961125" y="781600"/>
              <a:ext cx="3675" cy="3275"/>
            </a:xfrm>
            <a:custGeom>
              <a:avLst/>
              <a:gdLst/>
              <a:ahLst/>
              <a:cxnLst/>
              <a:rect l="l" t="t" r="r" b="b"/>
              <a:pathLst>
                <a:path w="147" h="131" extrusionOk="0">
                  <a:moveTo>
                    <a:pt x="147" y="1"/>
                  </a:moveTo>
                  <a:lnTo>
                    <a:pt x="147" y="1"/>
                  </a:lnTo>
                  <a:cubicBezTo>
                    <a:pt x="147" y="1"/>
                    <a:pt x="42" y="22"/>
                    <a:pt x="21" y="42"/>
                  </a:cubicBezTo>
                  <a:cubicBezTo>
                    <a:pt x="0" y="84"/>
                    <a:pt x="21" y="126"/>
                    <a:pt x="21" y="126"/>
                  </a:cubicBezTo>
                  <a:cubicBezTo>
                    <a:pt x="21" y="129"/>
                    <a:pt x="23" y="130"/>
                    <a:pt x="26" y="130"/>
                  </a:cubicBezTo>
                  <a:cubicBezTo>
                    <a:pt x="43" y="130"/>
                    <a:pt x="108" y="79"/>
                    <a:pt x="126" y="42"/>
                  </a:cubicBezTo>
                  <a:cubicBezTo>
                    <a:pt x="147" y="22"/>
                    <a:pt x="147" y="1"/>
                    <a:pt x="1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1"/>
            <p:cNvSpPr/>
            <p:nvPr/>
          </p:nvSpPr>
          <p:spPr>
            <a:xfrm>
              <a:off x="5751950" y="992925"/>
              <a:ext cx="4225" cy="3250"/>
            </a:xfrm>
            <a:custGeom>
              <a:avLst/>
              <a:gdLst/>
              <a:ahLst/>
              <a:cxnLst/>
              <a:rect l="l" t="t" r="r" b="b"/>
              <a:pathLst>
                <a:path w="169" h="130" extrusionOk="0">
                  <a:moveTo>
                    <a:pt x="168" y="1"/>
                  </a:moveTo>
                  <a:cubicBezTo>
                    <a:pt x="168" y="1"/>
                    <a:pt x="64" y="43"/>
                    <a:pt x="22" y="43"/>
                  </a:cubicBezTo>
                  <a:cubicBezTo>
                    <a:pt x="1" y="64"/>
                    <a:pt x="22" y="126"/>
                    <a:pt x="22" y="126"/>
                  </a:cubicBezTo>
                  <a:cubicBezTo>
                    <a:pt x="22" y="129"/>
                    <a:pt x="23" y="130"/>
                    <a:pt x="25" y="130"/>
                  </a:cubicBezTo>
                  <a:cubicBezTo>
                    <a:pt x="39" y="130"/>
                    <a:pt x="108" y="61"/>
                    <a:pt x="126" y="43"/>
                  </a:cubicBezTo>
                  <a:cubicBezTo>
                    <a:pt x="168" y="22"/>
                    <a:pt x="168" y="1"/>
                    <a:pt x="1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1"/>
            <p:cNvSpPr/>
            <p:nvPr/>
          </p:nvSpPr>
          <p:spPr>
            <a:xfrm>
              <a:off x="5756150" y="989175"/>
              <a:ext cx="3675" cy="3775"/>
            </a:xfrm>
            <a:custGeom>
              <a:avLst/>
              <a:gdLst/>
              <a:ahLst/>
              <a:cxnLst/>
              <a:rect l="l" t="t" r="r" b="b"/>
              <a:pathLst>
                <a:path w="147" h="151" extrusionOk="0">
                  <a:moveTo>
                    <a:pt x="123" y="1"/>
                  </a:moveTo>
                  <a:cubicBezTo>
                    <a:pt x="108" y="1"/>
                    <a:pt x="40" y="69"/>
                    <a:pt x="21" y="88"/>
                  </a:cubicBezTo>
                  <a:cubicBezTo>
                    <a:pt x="0" y="109"/>
                    <a:pt x="0" y="151"/>
                    <a:pt x="0" y="151"/>
                  </a:cubicBezTo>
                  <a:cubicBezTo>
                    <a:pt x="0" y="151"/>
                    <a:pt x="105" y="88"/>
                    <a:pt x="126" y="88"/>
                  </a:cubicBezTo>
                  <a:cubicBezTo>
                    <a:pt x="147" y="67"/>
                    <a:pt x="126" y="46"/>
                    <a:pt x="126" y="4"/>
                  </a:cubicBezTo>
                  <a:cubicBezTo>
                    <a:pt x="126" y="2"/>
                    <a:pt x="125" y="1"/>
                    <a:pt x="1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1"/>
            <p:cNvSpPr/>
            <p:nvPr/>
          </p:nvSpPr>
          <p:spPr>
            <a:xfrm>
              <a:off x="1776475" y="1059900"/>
              <a:ext cx="4200" cy="3750"/>
            </a:xfrm>
            <a:custGeom>
              <a:avLst/>
              <a:gdLst/>
              <a:ahLst/>
              <a:cxnLst/>
              <a:rect l="l" t="t" r="r" b="b"/>
              <a:pathLst>
                <a:path w="168" h="150" extrusionOk="0">
                  <a:moveTo>
                    <a:pt x="168" y="0"/>
                  </a:moveTo>
                  <a:cubicBezTo>
                    <a:pt x="168" y="0"/>
                    <a:pt x="63" y="63"/>
                    <a:pt x="21" y="63"/>
                  </a:cubicBezTo>
                  <a:cubicBezTo>
                    <a:pt x="0" y="84"/>
                    <a:pt x="21" y="146"/>
                    <a:pt x="21" y="146"/>
                  </a:cubicBezTo>
                  <a:cubicBezTo>
                    <a:pt x="21" y="149"/>
                    <a:pt x="22" y="150"/>
                    <a:pt x="24" y="150"/>
                  </a:cubicBezTo>
                  <a:cubicBezTo>
                    <a:pt x="39" y="150"/>
                    <a:pt x="107" y="81"/>
                    <a:pt x="126" y="63"/>
                  </a:cubicBezTo>
                  <a:cubicBezTo>
                    <a:pt x="168" y="42"/>
                    <a:pt x="168" y="0"/>
                    <a:pt x="1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1"/>
            <p:cNvSpPr/>
            <p:nvPr/>
          </p:nvSpPr>
          <p:spPr>
            <a:xfrm>
              <a:off x="5670350" y="1027450"/>
              <a:ext cx="2125" cy="4750"/>
            </a:xfrm>
            <a:custGeom>
              <a:avLst/>
              <a:gdLst/>
              <a:ahLst/>
              <a:cxnLst/>
              <a:rect l="l" t="t" r="r" b="b"/>
              <a:pathLst>
                <a:path w="85" h="190" extrusionOk="0">
                  <a:moveTo>
                    <a:pt x="43" y="1"/>
                  </a:moveTo>
                  <a:cubicBezTo>
                    <a:pt x="22" y="1"/>
                    <a:pt x="1" y="84"/>
                    <a:pt x="1" y="126"/>
                  </a:cubicBezTo>
                  <a:cubicBezTo>
                    <a:pt x="1" y="147"/>
                    <a:pt x="43" y="189"/>
                    <a:pt x="43" y="189"/>
                  </a:cubicBezTo>
                  <a:cubicBezTo>
                    <a:pt x="85" y="189"/>
                    <a:pt x="85" y="84"/>
                    <a:pt x="85" y="43"/>
                  </a:cubicBezTo>
                  <a:cubicBezTo>
                    <a:pt x="85" y="22"/>
                    <a:pt x="43" y="1"/>
                    <a:pt x="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1"/>
            <p:cNvSpPr/>
            <p:nvPr/>
          </p:nvSpPr>
          <p:spPr>
            <a:xfrm>
              <a:off x="1844475" y="1086050"/>
              <a:ext cx="2125" cy="4725"/>
            </a:xfrm>
            <a:custGeom>
              <a:avLst/>
              <a:gdLst/>
              <a:ahLst/>
              <a:cxnLst/>
              <a:rect l="l" t="t" r="r" b="b"/>
              <a:pathLst>
                <a:path w="85" h="189" extrusionOk="0">
                  <a:moveTo>
                    <a:pt x="63" y="0"/>
                  </a:moveTo>
                  <a:cubicBezTo>
                    <a:pt x="63" y="0"/>
                    <a:pt x="21" y="105"/>
                    <a:pt x="1" y="126"/>
                  </a:cubicBezTo>
                  <a:cubicBezTo>
                    <a:pt x="1" y="168"/>
                    <a:pt x="63" y="188"/>
                    <a:pt x="63" y="188"/>
                  </a:cubicBezTo>
                  <a:cubicBezTo>
                    <a:pt x="84" y="188"/>
                    <a:pt x="84" y="84"/>
                    <a:pt x="84" y="63"/>
                  </a:cubicBezTo>
                  <a:cubicBezTo>
                    <a:pt x="84" y="21"/>
                    <a:pt x="63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1"/>
            <p:cNvSpPr/>
            <p:nvPr/>
          </p:nvSpPr>
          <p:spPr>
            <a:xfrm>
              <a:off x="1777000" y="1088125"/>
              <a:ext cx="2125" cy="4750"/>
            </a:xfrm>
            <a:custGeom>
              <a:avLst/>
              <a:gdLst/>
              <a:ahLst/>
              <a:cxnLst/>
              <a:rect l="l" t="t" r="r" b="b"/>
              <a:pathLst>
                <a:path w="85" h="190" extrusionOk="0">
                  <a:moveTo>
                    <a:pt x="63" y="1"/>
                  </a:moveTo>
                  <a:cubicBezTo>
                    <a:pt x="63" y="1"/>
                    <a:pt x="42" y="85"/>
                    <a:pt x="0" y="126"/>
                  </a:cubicBezTo>
                  <a:cubicBezTo>
                    <a:pt x="0" y="168"/>
                    <a:pt x="63" y="189"/>
                    <a:pt x="63" y="189"/>
                  </a:cubicBezTo>
                  <a:cubicBezTo>
                    <a:pt x="84" y="189"/>
                    <a:pt x="84" y="85"/>
                    <a:pt x="84" y="43"/>
                  </a:cubicBezTo>
                  <a:cubicBezTo>
                    <a:pt x="84" y="22"/>
                    <a:pt x="63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3986">
              <a:srgbClr val="00B0F0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7219" y="134192"/>
            <a:ext cx="7793831" cy="925068"/>
          </a:xfrm>
        </p:spPr>
        <p:txBody>
          <a:bodyPr>
            <a:normAutofit/>
          </a:bodyPr>
          <a:lstStyle/>
          <a:p>
            <a:pPr algn="ctr"/>
            <a:r>
              <a:rPr lang="en-US" sz="4050" b="1" dirty="0">
                <a:latin typeface="Colonna MT" pitchFamily="82" charset="77"/>
                <a:cs typeface="Arial Hebrew" pitchFamily="2" charset="-79"/>
              </a:rPr>
              <a:t>The New Look!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B78FB0-1C18-7543-B22E-65D1D43BB398}"/>
              </a:ext>
            </a:extLst>
          </p:cNvPr>
          <p:cNvSpPr txBox="1"/>
          <p:nvPr/>
        </p:nvSpPr>
        <p:spPr>
          <a:xfrm>
            <a:off x="792957" y="1521619"/>
            <a:ext cx="6750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Guided Reading will be completed virtually!</a:t>
            </a:r>
          </a:p>
        </p:txBody>
      </p:sp>
      <p:pic>
        <p:nvPicPr>
          <p:cNvPr id="1026" name="Picture 2" descr="Google Meet Review 2020 - business.com">
            <a:extLst>
              <a:ext uri="{FF2B5EF4-FFF2-40B4-BE49-F238E27FC236}">
                <a16:creationId xmlns:a16="http://schemas.microsoft.com/office/drawing/2014/main" id="{62821188-C738-024D-BCB5-02DF1EDA7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5771">
            <a:off x="1052982" y="2398350"/>
            <a:ext cx="2256235" cy="253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to Create and Use Breakout Rooms in Google Meet - All Things How">
            <a:extLst>
              <a:ext uri="{FF2B5EF4-FFF2-40B4-BE49-F238E27FC236}">
                <a16:creationId xmlns:a16="http://schemas.microsoft.com/office/drawing/2014/main" id="{C504379B-CCE0-9E44-B176-6E02A1267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495" y="1976102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tamps, Paper, and Ink | Clip art, Art drawings for kids, House clipart">
            <a:extLst>
              <a:ext uri="{FF2B5EF4-FFF2-40B4-BE49-F238E27FC236}">
                <a16:creationId xmlns:a16="http://schemas.microsoft.com/office/drawing/2014/main" id="{0BF8BCD4-527B-344A-A735-08926053E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604" y="3541457"/>
            <a:ext cx="2135981" cy="152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ree Laptop Clipart Transparent, Download Free Clip Art, Free Clip Art on  Clipart Library">
            <a:extLst>
              <a:ext uri="{FF2B5EF4-FFF2-40B4-BE49-F238E27FC236}">
                <a16:creationId xmlns:a16="http://schemas.microsoft.com/office/drawing/2014/main" id="{B65799AE-2F82-6B4D-A07A-3851A5991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3453">
            <a:off x="6341009" y="2282733"/>
            <a:ext cx="1619334" cy="128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ry Erase Board | Impact Menu Systems">
            <a:extLst>
              <a:ext uri="{FF2B5EF4-FFF2-40B4-BE49-F238E27FC236}">
                <a16:creationId xmlns:a16="http://schemas.microsoft.com/office/drawing/2014/main" id="{9D03F674-7B6D-9B4F-B4DA-242AD9A2F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585" y="3720377"/>
            <a:ext cx="1316282" cy="131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Magnetic Letter Tray unprinted - Set of 6 | Magnetic letters, Letter  learning activities, Reading recovery">
            <a:extLst>
              <a:ext uri="{FF2B5EF4-FFF2-40B4-BE49-F238E27FC236}">
                <a16:creationId xmlns:a16="http://schemas.microsoft.com/office/drawing/2014/main" id="{5F9C4FCD-4EA3-B04C-BE5B-F3BD3B67B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228" y="3693026"/>
            <a:ext cx="1435373" cy="131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08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theme/theme1.xml><?xml version="1.0" encoding="utf-8"?>
<a:theme xmlns:a="http://schemas.openxmlformats.org/drawingml/2006/main" name="Floral Charm Presentation by Slidesgo">
  <a:themeElements>
    <a:clrScheme name="Simple Light">
      <a:dk1>
        <a:srgbClr val="FFC703"/>
      </a:dk1>
      <a:lt1>
        <a:srgbClr val="EEEEEE"/>
      </a:lt1>
      <a:dk2>
        <a:srgbClr val="F5054F"/>
      </a:dk2>
      <a:lt2>
        <a:srgbClr val="EEEEEE"/>
      </a:lt2>
      <a:accent1>
        <a:srgbClr val="2B4726"/>
      </a:accent1>
      <a:accent2>
        <a:srgbClr val="45753C"/>
      </a:accent2>
      <a:accent3>
        <a:srgbClr val="2B4726"/>
      </a:accent3>
      <a:accent4>
        <a:srgbClr val="45753C"/>
      </a:accent4>
      <a:accent5>
        <a:srgbClr val="598651"/>
      </a:accent5>
      <a:accent6>
        <a:srgbClr val="8EA05B"/>
      </a:accent6>
      <a:hlink>
        <a:srgbClr val="45753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2898</TotalTime>
  <Words>646</Words>
  <Application>Microsoft Macintosh PowerPoint</Application>
  <PresentationFormat>On-screen Show (16:9)</PresentationFormat>
  <Paragraphs>86</Paragraphs>
  <Slides>25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EB Garamond Regular</vt:lpstr>
      <vt:lpstr>Arial Rounded MT Bold</vt:lpstr>
      <vt:lpstr>Colonna MT</vt:lpstr>
      <vt:lpstr>Merriweather</vt:lpstr>
      <vt:lpstr>Arial</vt:lpstr>
      <vt:lpstr>Lato</vt:lpstr>
      <vt:lpstr>Impact</vt:lpstr>
      <vt:lpstr>Apple Chancery</vt:lpstr>
      <vt:lpstr>Floral Charm Presentation by Slidesgo</vt:lpstr>
      <vt:lpstr>Leveling the Playing Field</vt:lpstr>
      <vt:lpstr>Contents of This Presentation</vt:lpstr>
      <vt:lpstr>Problem of Practice</vt:lpstr>
      <vt:lpstr>Ways that we Level the Field</vt:lpstr>
      <vt:lpstr>PowerPoint Presentation</vt:lpstr>
      <vt:lpstr>Starting Positions What the Virtual Field Looks Like!</vt:lpstr>
      <vt:lpstr>PowerPoint Presentation</vt:lpstr>
      <vt:lpstr>The Plan</vt:lpstr>
      <vt:lpstr>The New Look!</vt:lpstr>
      <vt:lpstr>PowerPoint Presentation</vt:lpstr>
      <vt:lpstr>The STEPS</vt:lpstr>
      <vt:lpstr>Provide the resources for all students to make growth in reading.</vt:lpstr>
      <vt:lpstr>Initial Data- Educationally</vt:lpstr>
      <vt:lpstr>Initial Data- Environmentally</vt:lpstr>
      <vt:lpstr>Initial Data- Environmentally</vt:lpstr>
      <vt:lpstr>Initial Data- Environmentally</vt:lpstr>
      <vt:lpstr>Initial Data- Environmentally</vt:lpstr>
      <vt:lpstr>PowerPoint Presentation</vt:lpstr>
      <vt:lpstr>Concluding Data</vt:lpstr>
      <vt:lpstr>YES!</vt:lpstr>
      <vt:lpstr>Of parents surveyed indicated that these resources benefited their child and enabled them to complete virtual reading more effectively.</vt:lpstr>
      <vt:lpstr>PowerPoint Presentation</vt:lpstr>
      <vt:lpstr>Next Steps</vt:lpstr>
      <vt:lpstr>With a level playing field- learning is possible just about anywhere!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Leveling the Playing Field</dc:title>
  <cp:lastModifiedBy>Microsoft Office User</cp:lastModifiedBy>
  <cp:revision>17</cp:revision>
  <dcterms:modified xsi:type="dcterms:W3CDTF">2021-04-23T18:09:53Z</dcterms:modified>
</cp:coreProperties>
</file>